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xlsx" ContentType="application/vnd.openxmlformats-officedocument.spreadsheetml.sheet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6" r:id="rId3"/>
    <p:sldId id="267" r:id="rId4"/>
    <p:sldId id="268" r:id="rId5"/>
    <p:sldId id="269" r:id="rId6"/>
    <p:sldId id="270" r:id="rId7"/>
    <p:sldId id="27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7534"/>
    <a:srgbClr val="1B1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83" d="100"/>
          <a:sy n="83" d="100"/>
        </p:scale>
        <p:origin x="-256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Relationship Id="rId2" Type="http://schemas.microsoft.com/office/2011/relationships/chartStyle" Target="style3.xml"/><Relationship Id="rId3" Type="http://schemas.microsoft.com/office/2011/relationships/chartColorStyle" Target="colors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X</c:v>
          </c:tx>
          <c:spPr>
            <a:ln w="19050" cap="rnd">
              <a:solidFill>
                <a:srgbClr val="0B27F5"/>
              </a:solidFill>
              <a:round/>
            </a:ln>
            <a:effectLst/>
          </c:spPr>
          <c:marker>
            <c:symbol val="none"/>
          </c:marker>
          <c:xVal>
            <c:numRef>
              <c:f>Sheet1!$A$27:$A$8568</c:f>
              <c:numCache>
                <c:formatCode>General</c:formatCode>
                <c:ptCount val="8542"/>
                <c:pt idx="0">
                  <c:v>0.0</c:v>
                </c:pt>
                <c:pt idx="1">
                  <c:v>0.59937939995558</c:v>
                </c:pt>
                <c:pt idx="2">
                  <c:v>1.1987587999112</c:v>
                </c:pt>
                <c:pt idx="3">
                  <c:v>1.7981381998667</c:v>
                </c:pt>
                <c:pt idx="4">
                  <c:v>2.3975175998223</c:v>
                </c:pt>
                <c:pt idx="5">
                  <c:v>2.9968969997779</c:v>
                </c:pt>
                <c:pt idx="6">
                  <c:v>3.596276399733499</c:v>
                </c:pt>
                <c:pt idx="7">
                  <c:v>4.195655799688999</c:v>
                </c:pt>
                <c:pt idx="8">
                  <c:v>4.7950351996446</c:v>
                </c:pt>
                <c:pt idx="9">
                  <c:v>5.394414599600198</c:v>
                </c:pt>
                <c:pt idx="10">
                  <c:v>5.9937939995558</c:v>
                </c:pt>
                <c:pt idx="11">
                  <c:v>6.5931733995113</c:v>
                </c:pt>
                <c:pt idx="12">
                  <c:v>7.192552799466899</c:v>
                </c:pt>
                <c:pt idx="13">
                  <c:v>7.7919321994225</c:v>
                </c:pt>
                <c:pt idx="14">
                  <c:v>8.3913115993781</c:v>
                </c:pt>
                <c:pt idx="15">
                  <c:v>8.9906909993336</c:v>
                </c:pt>
                <c:pt idx="16">
                  <c:v>9.5900703992892</c:v>
                </c:pt>
                <c:pt idx="17">
                  <c:v>10.189449799245</c:v>
                </c:pt>
                <c:pt idx="18">
                  <c:v>10.7888291992</c:v>
                </c:pt>
                <c:pt idx="19">
                  <c:v>11.388208599156</c:v>
                </c:pt>
                <c:pt idx="20">
                  <c:v>11.987587999112</c:v>
                </c:pt>
                <c:pt idx="21">
                  <c:v>12.586967399067</c:v>
                </c:pt>
                <c:pt idx="22">
                  <c:v>13.186346799023</c:v>
                </c:pt>
                <c:pt idx="23">
                  <c:v>13.785726198978</c:v>
                </c:pt>
                <c:pt idx="24">
                  <c:v>14.385105598934</c:v>
                </c:pt>
                <c:pt idx="25">
                  <c:v>14.984484998889</c:v>
                </c:pt>
                <c:pt idx="26">
                  <c:v>15.583864398845</c:v>
                </c:pt>
                <c:pt idx="27">
                  <c:v>16.183243798801</c:v>
                </c:pt>
                <c:pt idx="28">
                  <c:v>16.78262319875599</c:v>
                </c:pt>
                <c:pt idx="29">
                  <c:v>17.38200259871199</c:v>
                </c:pt>
                <c:pt idx="30">
                  <c:v>17.981381998667</c:v>
                </c:pt>
                <c:pt idx="31">
                  <c:v>18.580761398623</c:v>
                </c:pt>
                <c:pt idx="32">
                  <c:v>19.180140798578</c:v>
                </c:pt>
                <c:pt idx="33">
                  <c:v>19.779520198534</c:v>
                </c:pt>
                <c:pt idx="34">
                  <c:v>20.37889959849</c:v>
                </c:pt>
                <c:pt idx="35">
                  <c:v>20.978278998445</c:v>
                </c:pt>
                <c:pt idx="36">
                  <c:v>21.577658398401</c:v>
                </c:pt>
                <c:pt idx="37">
                  <c:v>22.177037798356</c:v>
                </c:pt>
                <c:pt idx="38">
                  <c:v>22.776417198312</c:v>
                </c:pt>
                <c:pt idx="39">
                  <c:v>23.375796598267</c:v>
                </c:pt>
                <c:pt idx="40">
                  <c:v>23.975175998223</c:v>
                </c:pt>
                <c:pt idx="41">
                  <c:v>24.574555398179</c:v>
                </c:pt>
                <c:pt idx="42">
                  <c:v>25.173934798134</c:v>
                </c:pt>
                <c:pt idx="43">
                  <c:v>25.77331419809</c:v>
                </c:pt>
                <c:pt idx="44">
                  <c:v>26.372693598045</c:v>
                </c:pt>
                <c:pt idx="45">
                  <c:v>26.972072998001</c:v>
                </c:pt>
                <c:pt idx="46">
                  <c:v>27.571452397956</c:v>
                </c:pt>
                <c:pt idx="47">
                  <c:v>28.170831797912</c:v>
                </c:pt>
                <c:pt idx="48">
                  <c:v>28.770211197868</c:v>
                </c:pt>
                <c:pt idx="49">
                  <c:v>29.369590597823</c:v>
                </c:pt>
                <c:pt idx="50">
                  <c:v>29.96896999777899</c:v>
                </c:pt>
                <c:pt idx="51">
                  <c:v>30.56834939773399</c:v>
                </c:pt>
                <c:pt idx="52">
                  <c:v>31.16772879769</c:v>
                </c:pt>
                <c:pt idx="53">
                  <c:v>31.767108197646</c:v>
                </c:pt>
                <c:pt idx="54">
                  <c:v>32.36648759760099</c:v>
                </c:pt>
                <c:pt idx="55">
                  <c:v>32.965866997557</c:v>
                </c:pt>
                <c:pt idx="56">
                  <c:v>33.56524639751201</c:v>
                </c:pt>
                <c:pt idx="57">
                  <c:v>34.164625797468</c:v>
                </c:pt>
                <c:pt idx="58">
                  <c:v>34.764005197423</c:v>
                </c:pt>
                <c:pt idx="59">
                  <c:v>35.363384597379</c:v>
                </c:pt>
                <c:pt idx="60">
                  <c:v>35.962763997335</c:v>
                </c:pt>
                <c:pt idx="61">
                  <c:v>36.56214339729</c:v>
                </c:pt>
                <c:pt idx="62">
                  <c:v>37.161522797246</c:v>
                </c:pt>
                <c:pt idx="63">
                  <c:v>37.760902197201</c:v>
                </c:pt>
                <c:pt idx="64">
                  <c:v>38.36028159715699</c:v>
                </c:pt>
                <c:pt idx="65">
                  <c:v>38.95966099711199</c:v>
                </c:pt>
                <c:pt idx="66">
                  <c:v>39.559040397068</c:v>
                </c:pt>
                <c:pt idx="67">
                  <c:v>40.158419797024</c:v>
                </c:pt>
                <c:pt idx="68">
                  <c:v>40.757799196979</c:v>
                </c:pt>
                <c:pt idx="69">
                  <c:v>41.357178596935</c:v>
                </c:pt>
                <c:pt idx="70">
                  <c:v>41.95655799689001</c:v>
                </c:pt>
                <c:pt idx="71">
                  <c:v>42.55593739684601</c:v>
                </c:pt>
                <c:pt idx="72">
                  <c:v>43.155316796801</c:v>
                </c:pt>
                <c:pt idx="73">
                  <c:v>43.754696196757</c:v>
                </c:pt>
                <c:pt idx="74">
                  <c:v>44.35407559671299</c:v>
                </c:pt>
                <c:pt idx="75">
                  <c:v>44.95345499666799</c:v>
                </c:pt>
                <c:pt idx="76">
                  <c:v>45.552834396624</c:v>
                </c:pt>
                <c:pt idx="77">
                  <c:v>46.152213796579</c:v>
                </c:pt>
                <c:pt idx="78">
                  <c:v>46.751593196535</c:v>
                </c:pt>
                <c:pt idx="79">
                  <c:v>47.35097259649</c:v>
                </c:pt>
                <c:pt idx="80">
                  <c:v>47.950351996446</c:v>
                </c:pt>
                <c:pt idx="81">
                  <c:v>48.549731396402</c:v>
                </c:pt>
                <c:pt idx="82">
                  <c:v>49.149110796357</c:v>
                </c:pt>
                <c:pt idx="83">
                  <c:v>49.748490196313</c:v>
                </c:pt>
                <c:pt idx="84">
                  <c:v>50.34786959626798</c:v>
                </c:pt>
                <c:pt idx="85">
                  <c:v>50.947248996224</c:v>
                </c:pt>
                <c:pt idx="86">
                  <c:v>51.546628396179</c:v>
                </c:pt>
                <c:pt idx="87">
                  <c:v>52.146007796135</c:v>
                </c:pt>
                <c:pt idx="88">
                  <c:v>52.745387196091</c:v>
                </c:pt>
                <c:pt idx="89">
                  <c:v>53.34476659604599</c:v>
                </c:pt>
                <c:pt idx="90">
                  <c:v>53.944145996002</c:v>
                </c:pt>
                <c:pt idx="91">
                  <c:v>54.543525395957</c:v>
                </c:pt>
                <c:pt idx="92">
                  <c:v>55.142904795913</c:v>
                </c:pt>
                <c:pt idx="93">
                  <c:v>55.742284195869</c:v>
                </c:pt>
                <c:pt idx="94">
                  <c:v>56.34166359582399</c:v>
                </c:pt>
                <c:pt idx="95">
                  <c:v>56.94104299578</c:v>
                </c:pt>
                <c:pt idx="96">
                  <c:v>57.540422395735</c:v>
                </c:pt>
                <c:pt idx="97">
                  <c:v>58.13980179569099</c:v>
                </c:pt>
                <c:pt idx="98">
                  <c:v>58.739181195646</c:v>
                </c:pt>
                <c:pt idx="99">
                  <c:v>59.338560595602</c:v>
                </c:pt>
                <c:pt idx="100">
                  <c:v>59.937939995558</c:v>
                </c:pt>
                <c:pt idx="101">
                  <c:v>60.537319395513</c:v>
                </c:pt>
                <c:pt idx="102">
                  <c:v>61.136698795469</c:v>
                </c:pt>
                <c:pt idx="103">
                  <c:v>61.736078195424</c:v>
                </c:pt>
                <c:pt idx="104">
                  <c:v>62.33545759538</c:v>
                </c:pt>
                <c:pt idx="105">
                  <c:v>62.934836995335</c:v>
                </c:pt>
                <c:pt idx="106">
                  <c:v>63.534216395291</c:v>
                </c:pt>
                <c:pt idx="107">
                  <c:v>64.133595795247</c:v>
                </c:pt>
                <c:pt idx="108">
                  <c:v>64.732975195202</c:v>
                </c:pt>
                <c:pt idx="109">
                  <c:v>65.33235459515798</c:v>
                </c:pt>
                <c:pt idx="110">
                  <c:v>65.931733995113</c:v>
                </c:pt>
                <c:pt idx="111">
                  <c:v>66.531113395069</c:v>
                </c:pt>
                <c:pt idx="112">
                  <c:v>67.13049279502397</c:v>
                </c:pt>
                <c:pt idx="113">
                  <c:v>67.72987219497998</c:v>
                </c:pt>
                <c:pt idx="114">
                  <c:v>68.32925159493598</c:v>
                </c:pt>
                <c:pt idx="115">
                  <c:v>68.92863099489098</c:v>
                </c:pt>
                <c:pt idx="116">
                  <c:v>69.528010394847</c:v>
                </c:pt>
                <c:pt idx="117">
                  <c:v>70.12738979480199</c:v>
                </c:pt>
                <c:pt idx="118">
                  <c:v>70.72676919475799</c:v>
                </c:pt>
                <c:pt idx="119">
                  <c:v>71.32614859471299</c:v>
                </c:pt>
                <c:pt idx="120">
                  <c:v>71.92552799466898</c:v>
                </c:pt>
                <c:pt idx="121">
                  <c:v>72.52490739462499</c:v>
                </c:pt>
                <c:pt idx="122">
                  <c:v>73.12428679457999</c:v>
                </c:pt>
                <c:pt idx="123">
                  <c:v>73.72366619453598</c:v>
                </c:pt>
                <c:pt idx="124">
                  <c:v>74.32304559449098</c:v>
                </c:pt>
                <c:pt idx="125">
                  <c:v>74.922424994447</c:v>
                </c:pt>
                <c:pt idx="126">
                  <c:v>75.52180439440299</c:v>
                </c:pt>
                <c:pt idx="127">
                  <c:v>76.121183794358</c:v>
                </c:pt>
                <c:pt idx="128">
                  <c:v>76.720563194314</c:v>
                </c:pt>
                <c:pt idx="129">
                  <c:v>77.31994259426898</c:v>
                </c:pt>
                <c:pt idx="130">
                  <c:v>77.919321994225</c:v>
                </c:pt>
                <c:pt idx="131">
                  <c:v>78.51870139417998</c:v>
                </c:pt>
                <c:pt idx="132">
                  <c:v>79.11808079413599</c:v>
                </c:pt>
                <c:pt idx="133">
                  <c:v>79.717460194092</c:v>
                </c:pt>
                <c:pt idx="134">
                  <c:v>80.31683959404698</c:v>
                </c:pt>
                <c:pt idx="135">
                  <c:v>80.916218994003</c:v>
                </c:pt>
                <c:pt idx="136">
                  <c:v>81.51559839395799</c:v>
                </c:pt>
                <c:pt idx="137">
                  <c:v>82.11497779391398</c:v>
                </c:pt>
                <c:pt idx="138">
                  <c:v>82.71435719386899</c:v>
                </c:pt>
                <c:pt idx="139">
                  <c:v>83.31373659382497</c:v>
                </c:pt>
                <c:pt idx="140">
                  <c:v>83.913115993781</c:v>
                </c:pt>
                <c:pt idx="141">
                  <c:v>84.51249539373599</c:v>
                </c:pt>
                <c:pt idx="142">
                  <c:v>85.11187479369197</c:v>
                </c:pt>
                <c:pt idx="143">
                  <c:v>85.711254193647</c:v>
                </c:pt>
                <c:pt idx="144">
                  <c:v>86.310633593603</c:v>
                </c:pt>
                <c:pt idx="145">
                  <c:v>86.910012993558</c:v>
                </c:pt>
                <c:pt idx="146">
                  <c:v>87.50939239351398</c:v>
                </c:pt>
                <c:pt idx="147">
                  <c:v>88.10877179346996</c:v>
                </c:pt>
                <c:pt idx="148">
                  <c:v>88.70815119342495</c:v>
                </c:pt>
                <c:pt idx="149">
                  <c:v>89.30753059338099</c:v>
                </c:pt>
                <c:pt idx="150">
                  <c:v>89.906909993336</c:v>
                </c:pt>
                <c:pt idx="151">
                  <c:v>90.50628939329198</c:v>
                </c:pt>
                <c:pt idx="152">
                  <c:v>91.105668793247</c:v>
                </c:pt>
                <c:pt idx="153">
                  <c:v>91.70504819320298</c:v>
                </c:pt>
                <c:pt idx="154">
                  <c:v>92.30442759315899</c:v>
                </c:pt>
                <c:pt idx="155">
                  <c:v>92.903806993114</c:v>
                </c:pt>
                <c:pt idx="156">
                  <c:v>93.50318639306997</c:v>
                </c:pt>
                <c:pt idx="157">
                  <c:v>94.10256579302497</c:v>
                </c:pt>
                <c:pt idx="158">
                  <c:v>94.70194519298099</c:v>
                </c:pt>
                <c:pt idx="159">
                  <c:v>95.30132459293698</c:v>
                </c:pt>
                <c:pt idx="160">
                  <c:v>95.900703992892</c:v>
                </c:pt>
                <c:pt idx="161">
                  <c:v>96.500083392848</c:v>
                </c:pt>
                <c:pt idx="162">
                  <c:v>97.09946279280298</c:v>
                </c:pt>
                <c:pt idx="163">
                  <c:v>97.69884219275896</c:v>
                </c:pt>
                <c:pt idx="164">
                  <c:v>98.298221592714</c:v>
                </c:pt>
                <c:pt idx="165">
                  <c:v>98.89760099266998</c:v>
                </c:pt>
                <c:pt idx="166">
                  <c:v>99.49698039262599</c:v>
                </c:pt>
                <c:pt idx="167">
                  <c:v>100.09635979258</c:v>
                </c:pt>
                <c:pt idx="168">
                  <c:v>100.69573919254</c:v>
                </c:pt>
                <c:pt idx="169">
                  <c:v>101.29511859249</c:v>
                </c:pt>
                <c:pt idx="170">
                  <c:v>101.89449799245</c:v>
                </c:pt>
                <c:pt idx="171">
                  <c:v>102.4938773924</c:v>
                </c:pt>
                <c:pt idx="172">
                  <c:v>103.09325679236</c:v>
                </c:pt>
                <c:pt idx="173">
                  <c:v>103.69263619231</c:v>
                </c:pt>
                <c:pt idx="174">
                  <c:v>104.29201559227</c:v>
                </c:pt>
                <c:pt idx="175">
                  <c:v>104.89139499223</c:v>
                </c:pt>
                <c:pt idx="176">
                  <c:v>105.49077439218</c:v>
                </c:pt>
                <c:pt idx="177">
                  <c:v>106.09015379214</c:v>
                </c:pt>
                <c:pt idx="178">
                  <c:v>106.68953319209</c:v>
                </c:pt>
                <c:pt idx="179">
                  <c:v>107.28891259205</c:v>
                </c:pt>
                <c:pt idx="180">
                  <c:v>107.888291992</c:v>
                </c:pt>
                <c:pt idx="181">
                  <c:v>108.48767139196</c:v>
                </c:pt>
                <c:pt idx="182">
                  <c:v>109.08705079191</c:v>
                </c:pt>
                <c:pt idx="183">
                  <c:v>109.68643019187</c:v>
                </c:pt>
                <c:pt idx="184">
                  <c:v>110.28580959183</c:v>
                </c:pt>
                <c:pt idx="185">
                  <c:v>110.88518899178</c:v>
                </c:pt>
                <c:pt idx="186">
                  <c:v>111.48456839174</c:v>
                </c:pt>
                <c:pt idx="187">
                  <c:v>112.08394779169</c:v>
                </c:pt>
                <c:pt idx="188">
                  <c:v>112.68332719165</c:v>
                </c:pt>
                <c:pt idx="189">
                  <c:v>113.2827065916</c:v>
                </c:pt>
                <c:pt idx="190">
                  <c:v>113.88208599156</c:v>
                </c:pt>
                <c:pt idx="191">
                  <c:v>114.48146539151</c:v>
                </c:pt>
                <c:pt idx="192">
                  <c:v>115.08084479147</c:v>
                </c:pt>
                <c:pt idx="193">
                  <c:v>115.68022419143</c:v>
                </c:pt>
                <c:pt idx="194">
                  <c:v>116.27960359138</c:v>
                </c:pt>
                <c:pt idx="195">
                  <c:v>116.87898299134</c:v>
                </c:pt>
                <c:pt idx="196">
                  <c:v>117.47836239129</c:v>
                </c:pt>
                <c:pt idx="197">
                  <c:v>118.07774179125</c:v>
                </c:pt>
                <c:pt idx="198">
                  <c:v>118.6771211912</c:v>
                </c:pt>
                <c:pt idx="199">
                  <c:v>119.27650059116</c:v>
                </c:pt>
                <c:pt idx="200">
                  <c:v>119.87587999112</c:v>
                </c:pt>
                <c:pt idx="201">
                  <c:v>120.47525939107</c:v>
                </c:pt>
                <c:pt idx="202">
                  <c:v>121.07463879103</c:v>
                </c:pt>
                <c:pt idx="203">
                  <c:v>121.67401819098</c:v>
                </c:pt>
                <c:pt idx="204">
                  <c:v>122.27339759094</c:v>
                </c:pt>
                <c:pt idx="205">
                  <c:v>122.87277699089</c:v>
                </c:pt>
                <c:pt idx="206">
                  <c:v>123.47215639085</c:v>
                </c:pt>
                <c:pt idx="207">
                  <c:v>124.0715357908</c:v>
                </c:pt>
                <c:pt idx="208">
                  <c:v>124.67091519076</c:v>
                </c:pt>
                <c:pt idx="209">
                  <c:v>125.27029459072</c:v>
                </c:pt>
                <c:pt idx="210">
                  <c:v>125.86967399067</c:v>
                </c:pt>
                <c:pt idx="211">
                  <c:v>126.46905339063</c:v>
                </c:pt>
                <c:pt idx="212">
                  <c:v>127.06843279058</c:v>
                </c:pt>
                <c:pt idx="213">
                  <c:v>127.66781219054</c:v>
                </c:pt>
                <c:pt idx="214">
                  <c:v>128.26719159049</c:v>
                </c:pt>
                <c:pt idx="215">
                  <c:v>128.86657099045</c:v>
                </c:pt>
                <c:pt idx="216">
                  <c:v>129.4659503904</c:v>
                </c:pt>
                <c:pt idx="217">
                  <c:v>130.06532979036</c:v>
                </c:pt>
                <c:pt idx="218">
                  <c:v>130.66470919032</c:v>
                </c:pt>
                <c:pt idx="219">
                  <c:v>131.26408859027</c:v>
                </c:pt>
                <c:pt idx="220">
                  <c:v>131.86346799023</c:v>
                </c:pt>
                <c:pt idx="221">
                  <c:v>132.46284739018</c:v>
                </c:pt>
                <c:pt idx="222">
                  <c:v>133.06222679014</c:v>
                </c:pt>
                <c:pt idx="223">
                  <c:v>133.66160619009</c:v>
                </c:pt>
                <c:pt idx="224">
                  <c:v>134.26098559005</c:v>
                </c:pt>
                <c:pt idx="225">
                  <c:v>134.86036499</c:v>
                </c:pt>
                <c:pt idx="226">
                  <c:v>135.45974438996</c:v>
                </c:pt>
                <c:pt idx="227">
                  <c:v>136.05912378992</c:v>
                </c:pt>
                <c:pt idx="228">
                  <c:v>136.65850318987</c:v>
                </c:pt>
                <c:pt idx="229">
                  <c:v>137.25788258983</c:v>
                </c:pt>
                <c:pt idx="230">
                  <c:v>137.85726198978</c:v>
                </c:pt>
                <c:pt idx="231">
                  <c:v>138.45664138974</c:v>
                </c:pt>
                <c:pt idx="232">
                  <c:v>139.05602078969</c:v>
                </c:pt>
                <c:pt idx="233">
                  <c:v>139.65540018965</c:v>
                </c:pt>
                <c:pt idx="234">
                  <c:v>140.2547795896</c:v>
                </c:pt>
                <c:pt idx="235">
                  <c:v>140.85415898956</c:v>
                </c:pt>
                <c:pt idx="236">
                  <c:v>141.45353838952</c:v>
                </c:pt>
                <c:pt idx="237">
                  <c:v>142.05291778947</c:v>
                </c:pt>
                <c:pt idx="238">
                  <c:v>142.65229718943</c:v>
                </c:pt>
                <c:pt idx="239">
                  <c:v>143.25167658938</c:v>
                </c:pt>
                <c:pt idx="240">
                  <c:v>143.85105598934</c:v>
                </c:pt>
                <c:pt idx="241">
                  <c:v>144.45043538929</c:v>
                </c:pt>
                <c:pt idx="242">
                  <c:v>145.04981478925</c:v>
                </c:pt>
                <c:pt idx="243">
                  <c:v>145.6491941892</c:v>
                </c:pt>
                <c:pt idx="244">
                  <c:v>146.2485735891599</c:v>
                </c:pt>
                <c:pt idx="245">
                  <c:v>146.84795298912</c:v>
                </c:pt>
                <c:pt idx="246">
                  <c:v>147.44733238907</c:v>
                </c:pt>
                <c:pt idx="247">
                  <c:v>148.04671178903</c:v>
                </c:pt>
                <c:pt idx="248">
                  <c:v>148.64609118898</c:v>
                </c:pt>
                <c:pt idx="249">
                  <c:v>149.24547058894</c:v>
                </c:pt>
                <c:pt idx="250">
                  <c:v>149.84484998889</c:v>
                </c:pt>
                <c:pt idx="251">
                  <c:v>150.44422938885</c:v>
                </c:pt>
                <c:pt idx="252">
                  <c:v>151.04360878881</c:v>
                </c:pt>
                <c:pt idx="253">
                  <c:v>151.64298818876</c:v>
                </c:pt>
                <c:pt idx="254">
                  <c:v>152.24236758872</c:v>
                </c:pt>
                <c:pt idx="255">
                  <c:v>152.84174698867</c:v>
                </c:pt>
                <c:pt idx="256">
                  <c:v>153.44112638863</c:v>
                </c:pt>
                <c:pt idx="257">
                  <c:v>154.04050578858</c:v>
                </c:pt>
                <c:pt idx="258">
                  <c:v>154.6398851885399</c:v>
                </c:pt>
                <c:pt idx="259">
                  <c:v>155.23926458849</c:v>
                </c:pt>
                <c:pt idx="260">
                  <c:v>155.83864398845</c:v>
                </c:pt>
                <c:pt idx="261">
                  <c:v>156.43802338841</c:v>
                </c:pt>
                <c:pt idx="262">
                  <c:v>157.03740278836</c:v>
                </c:pt>
                <c:pt idx="263">
                  <c:v>157.63678218832</c:v>
                </c:pt>
                <c:pt idx="264">
                  <c:v>158.23616158827</c:v>
                </c:pt>
                <c:pt idx="265">
                  <c:v>158.83554098823</c:v>
                </c:pt>
                <c:pt idx="266">
                  <c:v>159.43492038818</c:v>
                </c:pt>
                <c:pt idx="267">
                  <c:v>160.03429978814</c:v>
                </c:pt>
                <c:pt idx="268">
                  <c:v>160.63367918809</c:v>
                </c:pt>
                <c:pt idx="269">
                  <c:v>161.23305858805</c:v>
                </c:pt>
                <c:pt idx="270">
                  <c:v>161.83243798801</c:v>
                </c:pt>
                <c:pt idx="271">
                  <c:v>162.43181738796</c:v>
                </c:pt>
                <c:pt idx="272">
                  <c:v>163.03119678792</c:v>
                </c:pt>
                <c:pt idx="273">
                  <c:v>163.63057618787</c:v>
                </c:pt>
                <c:pt idx="274">
                  <c:v>164.22995558783</c:v>
                </c:pt>
                <c:pt idx="275">
                  <c:v>164.82933498778</c:v>
                </c:pt>
                <c:pt idx="276">
                  <c:v>165.42871438774</c:v>
                </c:pt>
                <c:pt idx="277">
                  <c:v>166.02809378769</c:v>
                </c:pt>
                <c:pt idx="278">
                  <c:v>166.62747318765</c:v>
                </c:pt>
                <c:pt idx="279">
                  <c:v>167.22685258761</c:v>
                </c:pt>
                <c:pt idx="280">
                  <c:v>167.82623198756</c:v>
                </c:pt>
                <c:pt idx="281">
                  <c:v>168.42561138752</c:v>
                </c:pt>
                <c:pt idx="282">
                  <c:v>169.02499078747</c:v>
                </c:pt>
                <c:pt idx="283">
                  <c:v>169.62437018743</c:v>
                </c:pt>
                <c:pt idx="284">
                  <c:v>170.22374958738</c:v>
                </c:pt>
                <c:pt idx="285">
                  <c:v>170.82312898734</c:v>
                </c:pt>
                <c:pt idx="286">
                  <c:v>171.42250838729</c:v>
                </c:pt>
                <c:pt idx="287">
                  <c:v>172.02188778725</c:v>
                </c:pt>
                <c:pt idx="288">
                  <c:v>172.62126718721</c:v>
                </c:pt>
                <c:pt idx="289">
                  <c:v>173.22064658716</c:v>
                </c:pt>
                <c:pt idx="290">
                  <c:v>173.82002598712</c:v>
                </c:pt>
                <c:pt idx="291">
                  <c:v>174.41940538707</c:v>
                </c:pt>
                <c:pt idx="292">
                  <c:v>175.01878478703</c:v>
                </c:pt>
                <c:pt idx="293">
                  <c:v>175.61816418698</c:v>
                </c:pt>
                <c:pt idx="294">
                  <c:v>176.21754358694</c:v>
                </c:pt>
                <c:pt idx="295">
                  <c:v>176.81692298689</c:v>
                </c:pt>
                <c:pt idx="296">
                  <c:v>177.41630238685</c:v>
                </c:pt>
                <c:pt idx="297">
                  <c:v>178.0156817868099</c:v>
                </c:pt>
                <c:pt idx="298">
                  <c:v>178.61506118676</c:v>
                </c:pt>
                <c:pt idx="299">
                  <c:v>179.21444058672</c:v>
                </c:pt>
                <c:pt idx="300">
                  <c:v>179.81381998667</c:v>
                </c:pt>
                <c:pt idx="301">
                  <c:v>180.41319938663</c:v>
                </c:pt>
                <c:pt idx="302">
                  <c:v>181.01257878658</c:v>
                </c:pt>
                <c:pt idx="303">
                  <c:v>181.61195818654</c:v>
                </c:pt>
                <c:pt idx="304">
                  <c:v>182.21133758649</c:v>
                </c:pt>
                <c:pt idx="305">
                  <c:v>182.81071698645</c:v>
                </c:pt>
                <c:pt idx="306">
                  <c:v>183.41009638641</c:v>
                </c:pt>
                <c:pt idx="307">
                  <c:v>184.00947578636</c:v>
                </c:pt>
                <c:pt idx="308">
                  <c:v>184.60885518632</c:v>
                </c:pt>
                <c:pt idx="309">
                  <c:v>185.20823458627</c:v>
                </c:pt>
                <c:pt idx="310">
                  <c:v>185.80761398623</c:v>
                </c:pt>
                <c:pt idx="311">
                  <c:v>186.40699338618</c:v>
                </c:pt>
                <c:pt idx="312">
                  <c:v>187.00637278614</c:v>
                </c:pt>
                <c:pt idx="313">
                  <c:v>187.6057521860999</c:v>
                </c:pt>
                <c:pt idx="314">
                  <c:v>188.20513158605</c:v>
                </c:pt>
                <c:pt idx="315">
                  <c:v>188.80451098601</c:v>
                </c:pt>
                <c:pt idx="316">
                  <c:v>189.40389038596</c:v>
                </c:pt>
                <c:pt idx="317">
                  <c:v>190.00326978592</c:v>
                </c:pt>
                <c:pt idx="318">
                  <c:v>190.60264918587</c:v>
                </c:pt>
                <c:pt idx="319">
                  <c:v>191.20202858583</c:v>
                </c:pt>
                <c:pt idx="320">
                  <c:v>191.80140798578</c:v>
                </c:pt>
                <c:pt idx="321">
                  <c:v>192.40078738574</c:v>
                </c:pt>
                <c:pt idx="322">
                  <c:v>193.0001667857</c:v>
                </c:pt>
                <c:pt idx="323">
                  <c:v>193.59954618565</c:v>
                </c:pt>
                <c:pt idx="324">
                  <c:v>194.19892558561</c:v>
                </c:pt>
                <c:pt idx="325">
                  <c:v>194.79830498556</c:v>
                </c:pt>
                <c:pt idx="326">
                  <c:v>195.39768438552</c:v>
                </c:pt>
                <c:pt idx="327">
                  <c:v>195.99706378547</c:v>
                </c:pt>
                <c:pt idx="328">
                  <c:v>196.59644318543</c:v>
                </c:pt>
                <c:pt idx="329">
                  <c:v>197.19582258538</c:v>
                </c:pt>
                <c:pt idx="330">
                  <c:v>197.79520198534</c:v>
                </c:pt>
                <c:pt idx="331">
                  <c:v>198.3945813853</c:v>
                </c:pt>
                <c:pt idx="332">
                  <c:v>198.99396078525</c:v>
                </c:pt>
                <c:pt idx="333">
                  <c:v>199.59334018521</c:v>
                </c:pt>
                <c:pt idx="334">
                  <c:v>200.19271958516</c:v>
                </c:pt>
                <c:pt idx="335">
                  <c:v>200.79209898512</c:v>
                </c:pt>
                <c:pt idx="336">
                  <c:v>201.39147838507</c:v>
                </c:pt>
                <c:pt idx="337">
                  <c:v>201.99085778503</c:v>
                </c:pt>
                <c:pt idx="338">
                  <c:v>202.59023718498</c:v>
                </c:pt>
                <c:pt idx="339">
                  <c:v>203.18961658494</c:v>
                </c:pt>
                <c:pt idx="340">
                  <c:v>203.7889959849</c:v>
                </c:pt>
                <c:pt idx="341">
                  <c:v>204.38837538485</c:v>
                </c:pt>
                <c:pt idx="342">
                  <c:v>204.98775478481</c:v>
                </c:pt>
                <c:pt idx="343">
                  <c:v>205.58713418476</c:v>
                </c:pt>
                <c:pt idx="344">
                  <c:v>206.18651358472</c:v>
                </c:pt>
                <c:pt idx="345">
                  <c:v>206.78589298467</c:v>
                </c:pt>
                <c:pt idx="346">
                  <c:v>207.38527238463</c:v>
                </c:pt>
                <c:pt idx="347">
                  <c:v>207.98465178458</c:v>
                </c:pt>
                <c:pt idx="348">
                  <c:v>208.58403118454</c:v>
                </c:pt>
                <c:pt idx="349">
                  <c:v>209.1834105845</c:v>
                </c:pt>
                <c:pt idx="350">
                  <c:v>209.78278998445</c:v>
                </c:pt>
                <c:pt idx="351">
                  <c:v>210.38216938441</c:v>
                </c:pt>
                <c:pt idx="352">
                  <c:v>210.98154878436</c:v>
                </c:pt>
                <c:pt idx="353">
                  <c:v>211.58092818432</c:v>
                </c:pt>
                <c:pt idx="354">
                  <c:v>212.18030758427</c:v>
                </c:pt>
                <c:pt idx="355">
                  <c:v>212.77968698423</c:v>
                </c:pt>
                <c:pt idx="356">
                  <c:v>213.37906638418</c:v>
                </c:pt>
                <c:pt idx="357">
                  <c:v>213.97844578414</c:v>
                </c:pt>
                <c:pt idx="358">
                  <c:v>214.5778251841</c:v>
                </c:pt>
                <c:pt idx="359">
                  <c:v>215.17720458405</c:v>
                </c:pt>
                <c:pt idx="360">
                  <c:v>215.77658398401</c:v>
                </c:pt>
                <c:pt idx="361">
                  <c:v>216.37596338396</c:v>
                </c:pt>
                <c:pt idx="362">
                  <c:v>216.97534278392</c:v>
                </c:pt>
                <c:pt idx="363">
                  <c:v>217.57472218387</c:v>
                </c:pt>
                <c:pt idx="364">
                  <c:v>218.17410158383</c:v>
                </c:pt>
                <c:pt idx="365">
                  <c:v>218.77348098379</c:v>
                </c:pt>
                <c:pt idx="366">
                  <c:v>219.37286038374</c:v>
                </c:pt>
                <c:pt idx="367">
                  <c:v>219.9722397837</c:v>
                </c:pt>
                <c:pt idx="368">
                  <c:v>220.57161918365</c:v>
                </c:pt>
                <c:pt idx="369">
                  <c:v>221.17099858361</c:v>
                </c:pt>
                <c:pt idx="370">
                  <c:v>221.77037798356</c:v>
                </c:pt>
                <c:pt idx="371">
                  <c:v>222.36975738352</c:v>
                </c:pt>
                <c:pt idx="372">
                  <c:v>222.96913678347</c:v>
                </c:pt>
                <c:pt idx="373">
                  <c:v>223.56851618343</c:v>
                </c:pt>
                <c:pt idx="374">
                  <c:v>224.16789558339</c:v>
                </c:pt>
                <c:pt idx="375">
                  <c:v>224.76727498334</c:v>
                </c:pt>
                <c:pt idx="376">
                  <c:v>225.3666543833</c:v>
                </c:pt>
                <c:pt idx="377">
                  <c:v>225.96603378325</c:v>
                </c:pt>
                <c:pt idx="378">
                  <c:v>226.56541318321</c:v>
                </c:pt>
                <c:pt idx="379">
                  <c:v>227.16479258316</c:v>
                </c:pt>
                <c:pt idx="380">
                  <c:v>227.76417198312</c:v>
                </c:pt>
                <c:pt idx="381">
                  <c:v>228.36355138307</c:v>
                </c:pt>
                <c:pt idx="382">
                  <c:v>228.96293078303</c:v>
                </c:pt>
                <c:pt idx="383">
                  <c:v>229.56231018299</c:v>
                </c:pt>
                <c:pt idx="384">
                  <c:v>230.16168958294</c:v>
                </c:pt>
                <c:pt idx="385">
                  <c:v>230.7610689829</c:v>
                </c:pt>
                <c:pt idx="386">
                  <c:v>231.36044838285</c:v>
                </c:pt>
                <c:pt idx="387">
                  <c:v>231.95982778281</c:v>
                </c:pt>
                <c:pt idx="388">
                  <c:v>232.55920718276</c:v>
                </c:pt>
                <c:pt idx="389">
                  <c:v>233.15858658272</c:v>
                </c:pt>
                <c:pt idx="390">
                  <c:v>233.75796598267</c:v>
                </c:pt>
                <c:pt idx="391">
                  <c:v>234.35734538263</c:v>
                </c:pt>
                <c:pt idx="392">
                  <c:v>234.95672478259</c:v>
                </c:pt>
                <c:pt idx="393">
                  <c:v>235.55610418254</c:v>
                </c:pt>
                <c:pt idx="394">
                  <c:v>236.1554835825</c:v>
                </c:pt>
                <c:pt idx="395">
                  <c:v>236.75486298245</c:v>
                </c:pt>
                <c:pt idx="396">
                  <c:v>237.35424238241</c:v>
                </c:pt>
                <c:pt idx="397">
                  <c:v>237.95362178236</c:v>
                </c:pt>
                <c:pt idx="398">
                  <c:v>238.55300118232</c:v>
                </c:pt>
                <c:pt idx="399">
                  <c:v>239.15238058227</c:v>
                </c:pt>
                <c:pt idx="400">
                  <c:v>239.75175998223</c:v>
                </c:pt>
                <c:pt idx="401">
                  <c:v>240.35113938219</c:v>
                </c:pt>
                <c:pt idx="402">
                  <c:v>240.95051878214</c:v>
                </c:pt>
                <c:pt idx="403">
                  <c:v>241.5498981821</c:v>
                </c:pt>
                <c:pt idx="404">
                  <c:v>242.14927758205</c:v>
                </c:pt>
                <c:pt idx="405">
                  <c:v>242.74865698201</c:v>
                </c:pt>
                <c:pt idx="406">
                  <c:v>243.34803638196</c:v>
                </c:pt>
                <c:pt idx="407">
                  <c:v>243.94741578192</c:v>
                </c:pt>
                <c:pt idx="408">
                  <c:v>244.54679518187</c:v>
                </c:pt>
                <c:pt idx="409">
                  <c:v>245.14617458183</c:v>
                </c:pt>
                <c:pt idx="410">
                  <c:v>245.74555398179</c:v>
                </c:pt>
                <c:pt idx="411">
                  <c:v>246.34493338174</c:v>
                </c:pt>
                <c:pt idx="412">
                  <c:v>246.9443127817</c:v>
                </c:pt>
                <c:pt idx="413">
                  <c:v>247.54369218165</c:v>
                </c:pt>
                <c:pt idx="414">
                  <c:v>248.14307158161</c:v>
                </c:pt>
                <c:pt idx="415">
                  <c:v>248.74245098156</c:v>
                </c:pt>
                <c:pt idx="416">
                  <c:v>249.34183038152</c:v>
                </c:pt>
                <c:pt idx="417">
                  <c:v>249.94120978148</c:v>
                </c:pt>
                <c:pt idx="418">
                  <c:v>250.54058918143</c:v>
                </c:pt>
                <c:pt idx="419">
                  <c:v>251.13996858139</c:v>
                </c:pt>
                <c:pt idx="420">
                  <c:v>251.73934798134</c:v>
                </c:pt>
                <c:pt idx="421">
                  <c:v>252.3387273813</c:v>
                </c:pt>
                <c:pt idx="422">
                  <c:v>252.93810678125</c:v>
                </c:pt>
                <c:pt idx="423">
                  <c:v>253.53748618121</c:v>
                </c:pt>
                <c:pt idx="424">
                  <c:v>254.13686558116</c:v>
                </c:pt>
                <c:pt idx="425">
                  <c:v>254.73624498112</c:v>
                </c:pt>
                <c:pt idx="426">
                  <c:v>255.33562438108</c:v>
                </c:pt>
                <c:pt idx="427">
                  <c:v>255.93500378103</c:v>
                </c:pt>
                <c:pt idx="428">
                  <c:v>256.53438318099</c:v>
                </c:pt>
                <c:pt idx="429">
                  <c:v>257.13376258094</c:v>
                </c:pt>
                <c:pt idx="430">
                  <c:v>257.7331419808999</c:v>
                </c:pt>
                <c:pt idx="431">
                  <c:v>258.33252138085</c:v>
                </c:pt>
                <c:pt idx="432">
                  <c:v>258.9319007808099</c:v>
                </c:pt>
                <c:pt idx="433">
                  <c:v>259.53128018076</c:v>
                </c:pt>
                <c:pt idx="434">
                  <c:v>260.13065958072</c:v>
                </c:pt>
                <c:pt idx="435">
                  <c:v>260.7300389806798</c:v>
                </c:pt>
                <c:pt idx="436">
                  <c:v>261.32941838063</c:v>
                </c:pt>
                <c:pt idx="437">
                  <c:v>261.9287977805899</c:v>
                </c:pt>
                <c:pt idx="438">
                  <c:v>262.52817718054</c:v>
                </c:pt>
                <c:pt idx="439">
                  <c:v>263.1275565805</c:v>
                </c:pt>
                <c:pt idx="440">
                  <c:v>263.7269359804499</c:v>
                </c:pt>
                <c:pt idx="441">
                  <c:v>264.3263153804099</c:v>
                </c:pt>
                <c:pt idx="442">
                  <c:v>264.92569478036</c:v>
                </c:pt>
                <c:pt idx="443">
                  <c:v>265.52507418032</c:v>
                </c:pt>
                <c:pt idx="444">
                  <c:v>266.1244535802799</c:v>
                </c:pt>
                <c:pt idx="445">
                  <c:v>266.7238329802299</c:v>
                </c:pt>
                <c:pt idx="446">
                  <c:v>267.3232123801899</c:v>
                </c:pt>
                <c:pt idx="447">
                  <c:v>267.92259178014</c:v>
                </c:pt>
                <c:pt idx="448">
                  <c:v>268.5219711801</c:v>
                </c:pt>
                <c:pt idx="449">
                  <c:v>269.1213505800499</c:v>
                </c:pt>
                <c:pt idx="450">
                  <c:v>269.7207299800099</c:v>
                </c:pt>
                <c:pt idx="451">
                  <c:v>270.32010937996</c:v>
                </c:pt>
                <c:pt idx="452">
                  <c:v>270.91948877992</c:v>
                </c:pt>
                <c:pt idx="453">
                  <c:v>271.51886817988</c:v>
                </c:pt>
                <c:pt idx="454">
                  <c:v>272.11824757983</c:v>
                </c:pt>
                <c:pt idx="455">
                  <c:v>272.71762697979</c:v>
                </c:pt>
                <c:pt idx="456">
                  <c:v>273.31700637974</c:v>
                </c:pt>
                <c:pt idx="457">
                  <c:v>273.9163857797</c:v>
                </c:pt>
                <c:pt idx="458">
                  <c:v>274.51576517965</c:v>
                </c:pt>
                <c:pt idx="459">
                  <c:v>275.11514457961</c:v>
                </c:pt>
                <c:pt idx="460">
                  <c:v>275.71452397956</c:v>
                </c:pt>
                <c:pt idx="461">
                  <c:v>276.31390337952</c:v>
                </c:pt>
                <c:pt idx="462">
                  <c:v>276.91328277948</c:v>
                </c:pt>
                <c:pt idx="463">
                  <c:v>277.51266217943</c:v>
                </c:pt>
                <c:pt idx="464">
                  <c:v>278.11204157939</c:v>
                </c:pt>
                <c:pt idx="465">
                  <c:v>278.71142097934</c:v>
                </c:pt>
                <c:pt idx="466">
                  <c:v>279.3108003793</c:v>
                </c:pt>
                <c:pt idx="467">
                  <c:v>279.9101797792499</c:v>
                </c:pt>
                <c:pt idx="468">
                  <c:v>280.50955917921</c:v>
                </c:pt>
                <c:pt idx="469">
                  <c:v>281.10893857916</c:v>
                </c:pt>
                <c:pt idx="470">
                  <c:v>281.7083179791199</c:v>
                </c:pt>
                <c:pt idx="471">
                  <c:v>282.3076973790801</c:v>
                </c:pt>
                <c:pt idx="472">
                  <c:v>282.9070767790299</c:v>
                </c:pt>
                <c:pt idx="473">
                  <c:v>283.5064561789899</c:v>
                </c:pt>
                <c:pt idx="474">
                  <c:v>284.10583557894</c:v>
                </c:pt>
                <c:pt idx="475">
                  <c:v>284.7052149788999</c:v>
                </c:pt>
                <c:pt idx="476">
                  <c:v>285.3045943788501</c:v>
                </c:pt>
                <c:pt idx="477">
                  <c:v>285.9039737788099</c:v>
                </c:pt>
                <c:pt idx="478">
                  <c:v>286.5033531787699</c:v>
                </c:pt>
                <c:pt idx="479">
                  <c:v>287.10273257872</c:v>
                </c:pt>
                <c:pt idx="480">
                  <c:v>287.7021119786799</c:v>
                </c:pt>
                <c:pt idx="481">
                  <c:v>288.3014913786299</c:v>
                </c:pt>
                <c:pt idx="482">
                  <c:v>288.9008707785899</c:v>
                </c:pt>
                <c:pt idx="483">
                  <c:v>289.50025017854</c:v>
                </c:pt>
                <c:pt idx="484">
                  <c:v>290.0996295785</c:v>
                </c:pt>
                <c:pt idx="485">
                  <c:v>290.69900897845</c:v>
                </c:pt>
                <c:pt idx="486">
                  <c:v>291.2983883784099</c:v>
                </c:pt>
                <c:pt idx="487">
                  <c:v>291.8977677783699</c:v>
                </c:pt>
                <c:pt idx="488">
                  <c:v>292.4971471783199</c:v>
                </c:pt>
                <c:pt idx="489">
                  <c:v>293.0965265782798</c:v>
                </c:pt>
                <c:pt idx="490">
                  <c:v>293.6959059782299</c:v>
                </c:pt>
                <c:pt idx="491">
                  <c:v>294.2952853781899</c:v>
                </c:pt>
                <c:pt idx="492">
                  <c:v>294.89466477814</c:v>
                </c:pt>
                <c:pt idx="493">
                  <c:v>295.4940441781</c:v>
                </c:pt>
                <c:pt idx="494">
                  <c:v>296.09342357805</c:v>
                </c:pt>
                <c:pt idx="495">
                  <c:v>296.6928029780099</c:v>
                </c:pt>
                <c:pt idx="496">
                  <c:v>297.29218237797</c:v>
                </c:pt>
                <c:pt idx="497">
                  <c:v>297.8915617779199</c:v>
                </c:pt>
                <c:pt idx="498">
                  <c:v>298.49094117788</c:v>
                </c:pt>
                <c:pt idx="499">
                  <c:v>299.09032057783</c:v>
                </c:pt>
                <c:pt idx="500">
                  <c:v>299.68969997779</c:v>
                </c:pt>
                <c:pt idx="501">
                  <c:v>300.28907937774</c:v>
                </c:pt>
                <c:pt idx="502">
                  <c:v>300.8884587777</c:v>
                </c:pt>
                <c:pt idx="503">
                  <c:v>301.48783817765</c:v>
                </c:pt>
                <c:pt idx="504">
                  <c:v>302.0872175776099</c:v>
                </c:pt>
                <c:pt idx="505">
                  <c:v>302.6865969775699</c:v>
                </c:pt>
                <c:pt idx="506">
                  <c:v>303.2859763775199</c:v>
                </c:pt>
                <c:pt idx="507">
                  <c:v>303.8853557774799</c:v>
                </c:pt>
                <c:pt idx="508">
                  <c:v>304.48473517743</c:v>
                </c:pt>
                <c:pt idx="509">
                  <c:v>305.0841145773899</c:v>
                </c:pt>
                <c:pt idx="510">
                  <c:v>305.68349397734</c:v>
                </c:pt>
                <c:pt idx="511">
                  <c:v>306.2828733773</c:v>
                </c:pt>
                <c:pt idx="512">
                  <c:v>306.88225277725</c:v>
                </c:pt>
                <c:pt idx="513">
                  <c:v>307.4816321772099</c:v>
                </c:pt>
                <c:pt idx="514">
                  <c:v>308.0810115771699</c:v>
                </c:pt>
                <c:pt idx="515">
                  <c:v>308.6803909771199</c:v>
                </c:pt>
                <c:pt idx="516">
                  <c:v>309.27977037708</c:v>
                </c:pt>
                <c:pt idx="517">
                  <c:v>309.87914977703</c:v>
                </c:pt>
                <c:pt idx="518">
                  <c:v>310.4785291769899</c:v>
                </c:pt>
                <c:pt idx="519">
                  <c:v>311.07790857694</c:v>
                </c:pt>
                <c:pt idx="520">
                  <c:v>311.6772879769</c:v>
                </c:pt>
                <c:pt idx="521">
                  <c:v>312.27666737685</c:v>
                </c:pt>
                <c:pt idx="522">
                  <c:v>312.87604677681</c:v>
                </c:pt>
                <c:pt idx="523">
                  <c:v>313.47542617677</c:v>
                </c:pt>
                <c:pt idx="524">
                  <c:v>314.07480557672</c:v>
                </c:pt>
                <c:pt idx="525">
                  <c:v>314.67418497668</c:v>
                </c:pt>
                <c:pt idx="526">
                  <c:v>315.27356437663</c:v>
                </c:pt>
                <c:pt idx="527">
                  <c:v>315.8729437765899</c:v>
                </c:pt>
                <c:pt idx="528">
                  <c:v>316.47232317654</c:v>
                </c:pt>
                <c:pt idx="529">
                  <c:v>317.0717025764999</c:v>
                </c:pt>
                <c:pt idx="530">
                  <c:v>317.67108197646</c:v>
                </c:pt>
                <c:pt idx="531">
                  <c:v>318.2704613764101</c:v>
                </c:pt>
                <c:pt idx="532">
                  <c:v>318.86984077637</c:v>
                </c:pt>
                <c:pt idx="533">
                  <c:v>319.46922017632</c:v>
                </c:pt>
                <c:pt idx="534">
                  <c:v>320.0685995762799</c:v>
                </c:pt>
                <c:pt idx="535">
                  <c:v>320.66797897623</c:v>
                </c:pt>
                <c:pt idx="536">
                  <c:v>321.2673583761899</c:v>
                </c:pt>
                <c:pt idx="537">
                  <c:v>321.8667377761399</c:v>
                </c:pt>
                <c:pt idx="538">
                  <c:v>322.4661171760999</c:v>
                </c:pt>
                <c:pt idx="539">
                  <c:v>323.06549657606</c:v>
                </c:pt>
                <c:pt idx="540">
                  <c:v>323.66487597601</c:v>
                </c:pt>
                <c:pt idx="541">
                  <c:v>324.26425537597</c:v>
                </c:pt>
                <c:pt idx="542">
                  <c:v>324.86363477592</c:v>
                </c:pt>
                <c:pt idx="543">
                  <c:v>325.4630141758799</c:v>
                </c:pt>
                <c:pt idx="544">
                  <c:v>326.06239357583</c:v>
                </c:pt>
                <c:pt idx="545">
                  <c:v>326.6617729757899</c:v>
                </c:pt>
                <c:pt idx="546">
                  <c:v>327.2611523757399</c:v>
                </c:pt>
                <c:pt idx="547">
                  <c:v>327.8605317757</c:v>
                </c:pt>
                <c:pt idx="548">
                  <c:v>328.45991117566</c:v>
                </c:pt>
                <c:pt idx="549">
                  <c:v>329.05929057561</c:v>
                </c:pt>
                <c:pt idx="550">
                  <c:v>329.65866997557</c:v>
                </c:pt>
                <c:pt idx="551">
                  <c:v>330.25804937552</c:v>
                </c:pt>
                <c:pt idx="552">
                  <c:v>330.85742877548</c:v>
                </c:pt>
                <c:pt idx="553">
                  <c:v>331.45680817543</c:v>
                </c:pt>
                <c:pt idx="554">
                  <c:v>332.05618757539</c:v>
                </c:pt>
                <c:pt idx="555">
                  <c:v>332.65556697534</c:v>
                </c:pt>
                <c:pt idx="556">
                  <c:v>333.2549463753</c:v>
                </c:pt>
                <c:pt idx="557">
                  <c:v>333.85432577526</c:v>
                </c:pt>
                <c:pt idx="558">
                  <c:v>334.45370517521</c:v>
                </c:pt>
                <c:pt idx="559">
                  <c:v>335.05308457517</c:v>
                </c:pt>
                <c:pt idx="560">
                  <c:v>335.65246397512</c:v>
                </c:pt>
                <c:pt idx="561">
                  <c:v>336.25184337508</c:v>
                </c:pt>
                <c:pt idx="562">
                  <c:v>336.85122277503</c:v>
                </c:pt>
                <c:pt idx="563">
                  <c:v>337.45060217499</c:v>
                </c:pt>
                <c:pt idx="564">
                  <c:v>338.04998157494</c:v>
                </c:pt>
                <c:pt idx="565">
                  <c:v>338.6493609749</c:v>
                </c:pt>
                <c:pt idx="566">
                  <c:v>339.24874037486</c:v>
                </c:pt>
                <c:pt idx="567">
                  <c:v>339.84811977481</c:v>
                </c:pt>
                <c:pt idx="568">
                  <c:v>340.44749917477</c:v>
                </c:pt>
                <c:pt idx="569">
                  <c:v>341.04687857472</c:v>
                </c:pt>
                <c:pt idx="570">
                  <c:v>341.6462579746799</c:v>
                </c:pt>
                <c:pt idx="571">
                  <c:v>342.24563737463</c:v>
                </c:pt>
                <c:pt idx="572">
                  <c:v>342.84501677459</c:v>
                </c:pt>
                <c:pt idx="573">
                  <c:v>343.44439617454</c:v>
                </c:pt>
                <c:pt idx="574">
                  <c:v>344.0437755745</c:v>
                </c:pt>
                <c:pt idx="575">
                  <c:v>344.64315497446</c:v>
                </c:pt>
                <c:pt idx="576">
                  <c:v>345.24253437441</c:v>
                </c:pt>
                <c:pt idx="577">
                  <c:v>345.84191377437</c:v>
                </c:pt>
                <c:pt idx="578">
                  <c:v>346.44129317432</c:v>
                </c:pt>
                <c:pt idx="579">
                  <c:v>347.04067257428</c:v>
                </c:pt>
                <c:pt idx="580">
                  <c:v>347.64005197423</c:v>
                </c:pt>
                <c:pt idx="581">
                  <c:v>348.23943137419</c:v>
                </c:pt>
                <c:pt idx="582">
                  <c:v>348.8388107741399</c:v>
                </c:pt>
                <c:pt idx="583">
                  <c:v>349.4381901740999</c:v>
                </c:pt>
                <c:pt idx="584">
                  <c:v>350.03756957406</c:v>
                </c:pt>
                <c:pt idx="585">
                  <c:v>350.63694897401</c:v>
                </c:pt>
                <c:pt idx="586">
                  <c:v>351.23632837397</c:v>
                </c:pt>
                <c:pt idx="587">
                  <c:v>351.8357077739199</c:v>
                </c:pt>
                <c:pt idx="588">
                  <c:v>352.43508717388</c:v>
                </c:pt>
                <c:pt idx="589">
                  <c:v>353.03446657383</c:v>
                </c:pt>
                <c:pt idx="590">
                  <c:v>353.63384597379</c:v>
                </c:pt>
                <c:pt idx="591">
                  <c:v>354.23322537375</c:v>
                </c:pt>
                <c:pt idx="592">
                  <c:v>354.8326047736999</c:v>
                </c:pt>
                <c:pt idx="593">
                  <c:v>355.43198417366</c:v>
                </c:pt>
                <c:pt idx="594">
                  <c:v>356.03136357361</c:v>
                </c:pt>
                <c:pt idx="595">
                  <c:v>356.63074297357</c:v>
                </c:pt>
                <c:pt idx="596">
                  <c:v>357.2301223735199</c:v>
                </c:pt>
                <c:pt idx="597">
                  <c:v>357.82950177348</c:v>
                </c:pt>
                <c:pt idx="598">
                  <c:v>358.42888117343</c:v>
                </c:pt>
                <c:pt idx="599">
                  <c:v>359.02826057339</c:v>
                </c:pt>
                <c:pt idx="600">
                  <c:v>359.6276399733501</c:v>
                </c:pt>
                <c:pt idx="601">
                  <c:v>360.2270193732999</c:v>
                </c:pt>
                <c:pt idx="602">
                  <c:v>360.8263987732599</c:v>
                </c:pt>
                <c:pt idx="603">
                  <c:v>361.4257781732099</c:v>
                </c:pt>
                <c:pt idx="604">
                  <c:v>362.0251575731699</c:v>
                </c:pt>
                <c:pt idx="605">
                  <c:v>362.6245369731199</c:v>
                </c:pt>
                <c:pt idx="606">
                  <c:v>363.2239163730799</c:v>
                </c:pt>
                <c:pt idx="607">
                  <c:v>363.82329577303</c:v>
                </c:pt>
                <c:pt idx="608">
                  <c:v>364.42267517299</c:v>
                </c:pt>
                <c:pt idx="609">
                  <c:v>365.02205457295</c:v>
                </c:pt>
                <c:pt idx="610">
                  <c:v>365.6214339728999</c:v>
                </c:pt>
                <c:pt idx="611">
                  <c:v>366.22081337286</c:v>
                </c:pt>
                <c:pt idx="612">
                  <c:v>366.8201927728099</c:v>
                </c:pt>
                <c:pt idx="613">
                  <c:v>367.41957217277</c:v>
                </c:pt>
                <c:pt idx="614">
                  <c:v>368.01895157272</c:v>
                </c:pt>
                <c:pt idx="615">
                  <c:v>368.6183309726798</c:v>
                </c:pt>
                <c:pt idx="616">
                  <c:v>369.2177103726299</c:v>
                </c:pt>
                <c:pt idx="617">
                  <c:v>369.81708977259</c:v>
                </c:pt>
                <c:pt idx="618">
                  <c:v>370.41646917255</c:v>
                </c:pt>
                <c:pt idx="619">
                  <c:v>371.0158485724999</c:v>
                </c:pt>
                <c:pt idx="620">
                  <c:v>371.61522797246</c:v>
                </c:pt>
                <c:pt idx="621">
                  <c:v>372.21460737241</c:v>
                </c:pt>
                <c:pt idx="622">
                  <c:v>372.81398677237</c:v>
                </c:pt>
                <c:pt idx="623">
                  <c:v>373.41336617232</c:v>
                </c:pt>
                <c:pt idx="624">
                  <c:v>374.0127455722799</c:v>
                </c:pt>
                <c:pt idx="625">
                  <c:v>374.6121249722299</c:v>
                </c:pt>
                <c:pt idx="626">
                  <c:v>375.2115043721899</c:v>
                </c:pt>
                <c:pt idx="627">
                  <c:v>375.81088377215</c:v>
                </c:pt>
                <c:pt idx="628">
                  <c:v>376.4102631720999</c:v>
                </c:pt>
                <c:pt idx="629">
                  <c:v>377.00964257206</c:v>
                </c:pt>
                <c:pt idx="630">
                  <c:v>377.60902197201</c:v>
                </c:pt>
                <c:pt idx="631">
                  <c:v>378.20840137197</c:v>
                </c:pt>
                <c:pt idx="632">
                  <c:v>378.80778077192</c:v>
                </c:pt>
                <c:pt idx="633">
                  <c:v>379.4071601718799</c:v>
                </c:pt>
                <c:pt idx="634">
                  <c:v>380.0065395718299</c:v>
                </c:pt>
                <c:pt idx="635">
                  <c:v>380.6059189717899</c:v>
                </c:pt>
                <c:pt idx="636">
                  <c:v>381.20529837175</c:v>
                </c:pt>
                <c:pt idx="637">
                  <c:v>381.8046777717001</c:v>
                </c:pt>
                <c:pt idx="638">
                  <c:v>382.40405717166</c:v>
                </c:pt>
                <c:pt idx="639">
                  <c:v>383.0034365716099</c:v>
                </c:pt>
                <c:pt idx="640">
                  <c:v>383.60281597157</c:v>
                </c:pt>
                <c:pt idx="641">
                  <c:v>384.20219537152</c:v>
                </c:pt>
                <c:pt idx="642">
                  <c:v>384.8015747714799</c:v>
                </c:pt>
                <c:pt idx="643">
                  <c:v>385.40095417144</c:v>
                </c:pt>
                <c:pt idx="644">
                  <c:v>386.0003335713899</c:v>
                </c:pt>
                <c:pt idx="645">
                  <c:v>386.59971297135</c:v>
                </c:pt>
                <c:pt idx="646">
                  <c:v>387.1990923713001</c:v>
                </c:pt>
                <c:pt idx="647">
                  <c:v>387.7984717712599</c:v>
                </c:pt>
                <c:pt idx="648">
                  <c:v>388.39785117121</c:v>
                </c:pt>
                <c:pt idx="649">
                  <c:v>388.9972305711699</c:v>
                </c:pt>
                <c:pt idx="650">
                  <c:v>389.5966099711199</c:v>
                </c:pt>
                <c:pt idx="651">
                  <c:v>390.1959893710799</c:v>
                </c:pt>
                <c:pt idx="652">
                  <c:v>390.7953687710399</c:v>
                </c:pt>
                <c:pt idx="653">
                  <c:v>391.39474817099</c:v>
                </c:pt>
                <c:pt idx="654">
                  <c:v>391.99412757095</c:v>
                </c:pt>
                <c:pt idx="655">
                  <c:v>392.5935069708999</c:v>
                </c:pt>
                <c:pt idx="656">
                  <c:v>393.19288637086</c:v>
                </c:pt>
                <c:pt idx="657">
                  <c:v>393.79226577081</c:v>
                </c:pt>
                <c:pt idx="658">
                  <c:v>394.39164517077</c:v>
                </c:pt>
                <c:pt idx="659">
                  <c:v>394.99102457072</c:v>
                </c:pt>
                <c:pt idx="660">
                  <c:v>395.5904039706799</c:v>
                </c:pt>
                <c:pt idx="661">
                  <c:v>396.18978337064</c:v>
                </c:pt>
                <c:pt idx="662">
                  <c:v>396.7891627705899</c:v>
                </c:pt>
                <c:pt idx="663">
                  <c:v>397.38854217055</c:v>
                </c:pt>
                <c:pt idx="664">
                  <c:v>397.9879215705</c:v>
                </c:pt>
                <c:pt idx="665">
                  <c:v>398.5873009704599</c:v>
                </c:pt>
                <c:pt idx="666">
                  <c:v>399.18668037041</c:v>
                </c:pt>
                <c:pt idx="667">
                  <c:v>399.7860597703699</c:v>
                </c:pt>
                <c:pt idx="668">
                  <c:v>400.38543917032</c:v>
                </c:pt>
                <c:pt idx="669">
                  <c:v>400.98481857028</c:v>
                </c:pt>
                <c:pt idx="670">
                  <c:v>401.5841979702399</c:v>
                </c:pt>
                <c:pt idx="671">
                  <c:v>402.1835773701899</c:v>
                </c:pt>
                <c:pt idx="672">
                  <c:v>402.78295677015</c:v>
                </c:pt>
                <c:pt idx="673">
                  <c:v>403.3823361701</c:v>
                </c:pt>
                <c:pt idx="674">
                  <c:v>403.9817155700599</c:v>
                </c:pt>
                <c:pt idx="675">
                  <c:v>404.5810949700099</c:v>
                </c:pt>
                <c:pt idx="676">
                  <c:v>405.18047436997</c:v>
                </c:pt>
                <c:pt idx="677">
                  <c:v>405.77985376992</c:v>
                </c:pt>
                <c:pt idx="678">
                  <c:v>406.37923316988</c:v>
                </c:pt>
                <c:pt idx="679">
                  <c:v>406.9786125698399</c:v>
                </c:pt>
                <c:pt idx="680">
                  <c:v>407.57799196979</c:v>
                </c:pt>
                <c:pt idx="681">
                  <c:v>408.17737136975</c:v>
                </c:pt>
                <c:pt idx="682">
                  <c:v>408.7767507697</c:v>
                </c:pt>
                <c:pt idx="683">
                  <c:v>409.3761301696599</c:v>
                </c:pt>
                <c:pt idx="684">
                  <c:v>409.9755095696099</c:v>
                </c:pt>
                <c:pt idx="685">
                  <c:v>410.57488896957</c:v>
                </c:pt>
                <c:pt idx="686">
                  <c:v>411.17426836952</c:v>
                </c:pt>
                <c:pt idx="687">
                  <c:v>411.77364776948</c:v>
                </c:pt>
                <c:pt idx="688">
                  <c:v>412.37302716944</c:v>
                </c:pt>
                <c:pt idx="689">
                  <c:v>412.97240656939</c:v>
                </c:pt>
                <c:pt idx="690">
                  <c:v>413.57178596935</c:v>
                </c:pt>
                <c:pt idx="691">
                  <c:v>414.1711653693</c:v>
                </c:pt>
                <c:pt idx="692">
                  <c:v>414.77054476926</c:v>
                </c:pt>
                <c:pt idx="693">
                  <c:v>415.36992416921</c:v>
                </c:pt>
                <c:pt idx="694">
                  <c:v>415.96930356917</c:v>
                </c:pt>
                <c:pt idx="695">
                  <c:v>416.56868296913</c:v>
                </c:pt>
                <c:pt idx="696">
                  <c:v>417.16806236908</c:v>
                </c:pt>
                <c:pt idx="697">
                  <c:v>417.76744176904</c:v>
                </c:pt>
                <c:pt idx="698">
                  <c:v>418.36682116899</c:v>
                </c:pt>
                <c:pt idx="699">
                  <c:v>418.9662005689499</c:v>
                </c:pt>
                <c:pt idx="700">
                  <c:v>419.5655799688999</c:v>
                </c:pt>
                <c:pt idx="701">
                  <c:v>420.16495936886</c:v>
                </c:pt>
                <c:pt idx="702">
                  <c:v>420.7643387688099</c:v>
                </c:pt>
                <c:pt idx="703">
                  <c:v>421.36371816877</c:v>
                </c:pt>
                <c:pt idx="704">
                  <c:v>421.9630975687299</c:v>
                </c:pt>
                <c:pt idx="705">
                  <c:v>422.5624769686799</c:v>
                </c:pt>
                <c:pt idx="706">
                  <c:v>423.1618563686399</c:v>
                </c:pt>
                <c:pt idx="707">
                  <c:v>423.7612357685898</c:v>
                </c:pt>
                <c:pt idx="708">
                  <c:v>424.36061516855</c:v>
                </c:pt>
                <c:pt idx="709">
                  <c:v>424.9599945685</c:v>
                </c:pt>
                <c:pt idx="710">
                  <c:v>425.55937396846</c:v>
                </c:pt>
                <c:pt idx="711">
                  <c:v>426.1587533684099</c:v>
                </c:pt>
                <c:pt idx="712">
                  <c:v>426.7581327683699</c:v>
                </c:pt>
                <c:pt idx="713">
                  <c:v>427.35751216833</c:v>
                </c:pt>
                <c:pt idx="714">
                  <c:v>427.9568915682799</c:v>
                </c:pt>
                <c:pt idx="715">
                  <c:v>428.55627096824</c:v>
                </c:pt>
                <c:pt idx="716">
                  <c:v>429.1556503681899</c:v>
                </c:pt>
                <c:pt idx="717">
                  <c:v>429.7550297681499</c:v>
                </c:pt>
                <c:pt idx="718">
                  <c:v>430.3544091681</c:v>
                </c:pt>
                <c:pt idx="719">
                  <c:v>430.95378856806</c:v>
                </c:pt>
                <c:pt idx="720">
                  <c:v>431.5531679680099</c:v>
                </c:pt>
                <c:pt idx="721">
                  <c:v>432.15254736797</c:v>
                </c:pt>
                <c:pt idx="722">
                  <c:v>432.7519267679299</c:v>
                </c:pt>
                <c:pt idx="723">
                  <c:v>433.35130616788</c:v>
                </c:pt>
                <c:pt idx="724">
                  <c:v>433.9506855678401</c:v>
                </c:pt>
                <c:pt idx="725">
                  <c:v>434.5500649677899</c:v>
                </c:pt>
                <c:pt idx="726">
                  <c:v>435.14944436775</c:v>
                </c:pt>
                <c:pt idx="727">
                  <c:v>435.7488237677</c:v>
                </c:pt>
                <c:pt idx="728">
                  <c:v>436.34820316766</c:v>
                </c:pt>
                <c:pt idx="729">
                  <c:v>436.94758256761</c:v>
                </c:pt>
                <c:pt idx="730">
                  <c:v>437.5469619675699</c:v>
                </c:pt>
                <c:pt idx="731">
                  <c:v>438.14634136753</c:v>
                </c:pt>
                <c:pt idx="732">
                  <c:v>438.74572076748</c:v>
                </c:pt>
                <c:pt idx="733">
                  <c:v>439.34510016744</c:v>
                </c:pt>
                <c:pt idx="734">
                  <c:v>439.9444795673899</c:v>
                </c:pt>
                <c:pt idx="735">
                  <c:v>440.54385896735</c:v>
                </c:pt>
                <c:pt idx="736">
                  <c:v>441.1432383673</c:v>
                </c:pt>
                <c:pt idx="737">
                  <c:v>441.74261776726</c:v>
                </c:pt>
                <c:pt idx="738">
                  <c:v>442.34199716721</c:v>
                </c:pt>
                <c:pt idx="739">
                  <c:v>442.9413765671699</c:v>
                </c:pt>
                <c:pt idx="740">
                  <c:v>443.5407559671299</c:v>
                </c:pt>
                <c:pt idx="741">
                  <c:v>444.1401353670799</c:v>
                </c:pt>
                <c:pt idx="742">
                  <c:v>444.7395147670399</c:v>
                </c:pt>
                <c:pt idx="743">
                  <c:v>445.3388941669899</c:v>
                </c:pt>
                <c:pt idx="744">
                  <c:v>445.9382735669499</c:v>
                </c:pt>
                <c:pt idx="745">
                  <c:v>446.5376529668999</c:v>
                </c:pt>
                <c:pt idx="746">
                  <c:v>447.13703236686</c:v>
                </c:pt>
                <c:pt idx="747">
                  <c:v>447.7364117668099</c:v>
                </c:pt>
                <c:pt idx="748">
                  <c:v>448.33579116677</c:v>
                </c:pt>
                <c:pt idx="749">
                  <c:v>448.9351705667299</c:v>
                </c:pt>
                <c:pt idx="750">
                  <c:v>449.5345499666799</c:v>
                </c:pt>
                <c:pt idx="751">
                  <c:v>450.13392936664</c:v>
                </c:pt>
                <c:pt idx="752">
                  <c:v>450.7333087665899</c:v>
                </c:pt>
                <c:pt idx="753">
                  <c:v>451.33268816655</c:v>
                </c:pt>
                <c:pt idx="754">
                  <c:v>451.9320675664999</c:v>
                </c:pt>
                <c:pt idx="755">
                  <c:v>452.53144696646</c:v>
                </c:pt>
                <c:pt idx="756">
                  <c:v>453.13082636642</c:v>
                </c:pt>
                <c:pt idx="757">
                  <c:v>453.7302057663699</c:v>
                </c:pt>
                <c:pt idx="758">
                  <c:v>454.32958516633</c:v>
                </c:pt>
                <c:pt idx="759">
                  <c:v>454.9289645662799</c:v>
                </c:pt>
                <c:pt idx="760">
                  <c:v>455.5283439662399</c:v>
                </c:pt>
                <c:pt idx="761">
                  <c:v>456.12772336619</c:v>
                </c:pt>
                <c:pt idx="762">
                  <c:v>456.7271027661499</c:v>
                </c:pt>
                <c:pt idx="763">
                  <c:v>457.3264821661</c:v>
                </c:pt>
                <c:pt idx="764">
                  <c:v>457.92586156606</c:v>
                </c:pt>
                <c:pt idx="765">
                  <c:v>458.52524096602</c:v>
                </c:pt>
                <c:pt idx="766">
                  <c:v>459.12462036597</c:v>
                </c:pt>
                <c:pt idx="767">
                  <c:v>459.7239997659299</c:v>
                </c:pt>
                <c:pt idx="768">
                  <c:v>460.3233791658799</c:v>
                </c:pt>
                <c:pt idx="769">
                  <c:v>460.92275856584</c:v>
                </c:pt>
                <c:pt idx="770">
                  <c:v>461.5221379657899</c:v>
                </c:pt>
                <c:pt idx="771">
                  <c:v>462.1215173657499</c:v>
                </c:pt>
                <c:pt idx="772">
                  <c:v>462.7208967656999</c:v>
                </c:pt>
                <c:pt idx="773">
                  <c:v>463.32027616566</c:v>
                </c:pt>
                <c:pt idx="774">
                  <c:v>463.91965556562</c:v>
                </c:pt>
                <c:pt idx="775">
                  <c:v>464.5190349655699</c:v>
                </c:pt>
                <c:pt idx="776">
                  <c:v>465.11841436553</c:v>
                </c:pt>
                <c:pt idx="777">
                  <c:v>465.7177937654799</c:v>
                </c:pt>
                <c:pt idx="778">
                  <c:v>466.31717316544</c:v>
                </c:pt>
                <c:pt idx="779">
                  <c:v>466.9165525653899</c:v>
                </c:pt>
                <c:pt idx="780">
                  <c:v>467.5159319653499</c:v>
                </c:pt>
                <c:pt idx="781">
                  <c:v>468.1153113652999</c:v>
                </c:pt>
                <c:pt idx="782">
                  <c:v>468.71469076526</c:v>
                </c:pt>
                <c:pt idx="783">
                  <c:v>469.31407016522</c:v>
                </c:pt>
                <c:pt idx="784">
                  <c:v>469.91344956517</c:v>
                </c:pt>
                <c:pt idx="785">
                  <c:v>470.5128289651299</c:v>
                </c:pt>
                <c:pt idx="786">
                  <c:v>471.11220836508</c:v>
                </c:pt>
                <c:pt idx="787">
                  <c:v>471.71158776504</c:v>
                </c:pt>
                <c:pt idx="788">
                  <c:v>472.31096716499</c:v>
                </c:pt>
                <c:pt idx="789">
                  <c:v>472.9103465649499</c:v>
                </c:pt>
                <c:pt idx="790">
                  <c:v>473.5097259649</c:v>
                </c:pt>
                <c:pt idx="791">
                  <c:v>474.10910536486</c:v>
                </c:pt>
                <c:pt idx="792">
                  <c:v>474.70848476482</c:v>
                </c:pt>
                <c:pt idx="793">
                  <c:v>475.30786416477</c:v>
                </c:pt>
                <c:pt idx="794">
                  <c:v>475.90724356473</c:v>
                </c:pt>
                <c:pt idx="795">
                  <c:v>476.5066229646799</c:v>
                </c:pt>
                <c:pt idx="796">
                  <c:v>477.10600236464</c:v>
                </c:pt>
                <c:pt idx="797">
                  <c:v>477.70538176459</c:v>
                </c:pt>
                <c:pt idx="798">
                  <c:v>478.30476116455</c:v>
                </c:pt>
                <c:pt idx="799">
                  <c:v>478.9041405644999</c:v>
                </c:pt>
                <c:pt idx="800">
                  <c:v>479.5035199644599</c:v>
                </c:pt>
                <c:pt idx="801">
                  <c:v>480.10289936442</c:v>
                </c:pt>
                <c:pt idx="802">
                  <c:v>480.70227876437</c:v>
                </c:pt>
                <c:pt idx="803">
                  <c:v>481.30165816433</c:v>
                </c:pt>
                <c:pt idx="804">
                  <c:v>481.9010375642799</c:v>
                </c:pt>
                <c:pt idx="805">
                  <c:v>482.5004169642399</c:v>
                </c:pt>
                <c:pt idx="806">
                  <c:v>483.09979636419</c:v>
                </c:pt>
                <c:pt idx="807">
                  <c:v>483.69917576415</c:v>
                </c:pt>
                <c:pt idx="808">
                  <c:v>484.2985551641099</c:v>
                </c:pt>
                <c:pt idx="809">
                  <c:v>484.89793456406</c:v>
                </c:pt>
                <c:pt idx="810">
                  <c:v>485.4973139640199</c:v>
                </c:pt>
                <c:pt idx="811">
                  <c:v>486.09669336397</c:v>
                </c:pt>
                <c:pt idx="812">
                  <c:v>486.6960727639299</c:v>
                </c:pt>
                <c:pt idx="813">
                  <c:v>487.29545216388</c:v>
                </c:pt>
                <c:pt idx="814">
                  <c:v>487.89483156384</c:v>
                </c:pt>
                <c:pt idx="815">
                  <c:v>488.49421096379</c:v>
                </c:pt>
                <c:pt idx="816">
                  <c:v>489.09359036375</c:v>
                </c:pt>
                <c:pt idx="817">
                  <c:v>489.69296976371</c:v>
                </c:pt>
                <c:pt idx="818">
                  <c:v>490.29234916366</c:v>
                </c:pt>
                <c:pt idx="819">
                  <c:v>490.8917285636199</c:v>
                </c:pt>
                <c:pt idx="820">
                  <c:v>491.4911079635698</c:v>
                </c:pt>
                <c:pt idx="821">
                  <c:v>492.09048736353</c:v>
                </c:pt>
                <c:pt idx="822">
                  <c:v>492.68986676348</c:v>
                </c:pt>
                <c:pt idx="823">
                  <c:v>493.28924616344</c:v>
                </c:pt>
                <c:pt idx="824">
                  <c:v>493.88862556339</c:v>
                </c:pt>
                <c:pt idx="825">
                  <c:v>494.48800496335</c:v>
                </c:pt>
                <c:pt idx="826">
                  <c:v>495.08738436331</c:v>
                </c:pt>
                <c:pt idx="827">
                  <c:v>495.68676376326</c:v>
                </c:pt>
                <c:pt idx="828">
                  <c:v>496.2861431632199</c:v>
                </c:pt>
                <c:pt idx="829">
                  <c:v>496.88552256317</c:v>
                </c:pt>
                <c:pt idx="830">
                  <c:v>497.48490196313</c:v>
                </c:pt>
                <c:pt idx="831">
                  <c:v>498.08428136308</c:v>
                </c:pt>
                <c:pt idx="832">
                  <c:v>498.68366076304</c:v>
                </c:pt>
                <c:pt idx="833">
                  <c:v>499.2830401629899</c:v>
                </c:pt>
                <c:pt idx="834">
                  <c:v>499.88241956295</c:v>
                </c:pt>
                <c:pt idx="835">
                  <c:v>500.4817989629098</c:v>
                </c:pt>
                <c:pt idx="836">
                  <c:v>501.0811783628599</c:v>
                </c:pt>
                <c:pt idx="837">
                  <c:v>501.6805577628199</c:v>
                </c:pt>
                <c:pt idx="838">
                  <c:v>502.27993716277</c:v>
                </c:pt>
                <c:pt idx="839">
                  <c:v>502.87931656273</c:v>
                </c:pt>
                <c:pt idx="840">
                  <c:v>503.4786959626798</c:v>
                </c:pt>
                <c:pt idx="841">
                  <c:v>504.0780753626399</c:v>
                </c:pt>
                <c:pt idx="842">
                  <c:v>504.6774547625899</c:v>
                </c:pt>
                <c:pt idx="843">
                  <c:v>505.27683416255</c:v>
                </c:pt>
                <c:pt idx="844">
                  <c:v>505.8762135625099</c:v>
                </c:pt>
                <c:pt idx="845">
                  <c:v>506.4755929624599</c:v>
                </c:pt>
                <c:pt idx="846">
                  <c:v>507.07497236242</c:v>
                </c:pt>
                <c:pt idx="847">
                  <c:v>507.67435176237</c:v>
                </c:pt>
                <c:pt idx="848">
                  <c:v>508.27373116233</c:v>
                </c:pt>
                <c:pt idx="849">
                  <c:v>508.8731105622798</c:v>
                </c:pt>
                <c:pt idx="850">
                  <c:v>509.4724899622399</c:v>
                </c:pt>
                <c:pt idx="851">
                  <c:v>510.0718693621899</c:v>
                </c:pt>
                <c:pt idx="852">
                  <c:v>510.67124876215</c:v>
                </c:pt>
                <c:pt idx="853">
                  <c:v>511.2706281621099</c:v>
                </c:pt>
                <c:pt idx="854">
                  <c:v>511.8700075620599</c:v>
                </c:pt>
                <c:pt idx="855">
                  <c:v>512.46938696202</c:v>
                </c:pt>
                <c:pt idx="856">
                  <c:v>513.06876636197</c:v>
                </c:pt>
                <c:pt idx="857">
                  <c:v>513.66814576193</c:v>
                </c:pt>
                <c:pt idx="858">
                  <c:v>514.2675251618799</c:v>
                </c:pt>
                <c:pt idx="859">
                  <c:v>514.86690456184</c:v>
                </c:pt>
                <c:pt idx="860">
                  <c:v>515.4662839617998</c:v>
                </c:pt>
                <c:pt idx="861">
                  <c:v>516.0656633617499</c:v>
                </c:pt>
                <c:pt idx="862">
                  <c:v>516.66504276171</c:v>
                </c:pt>
                <c:pt idx="863">
                  <c:v>517.26442216166</c:v>
                </c:pt>
                <c:pt idx="864">
                  <c:v>517.86380156162</c:v>
                </c:pt>
                <c:pt idx="865">
                  <c:v>518.46318096157</c:v>
                </c:pt>
                <c:pt idx="866">
                  <c:v>519.0625603615299</c:v>
                </c:pt>
                <c:pt idx="867">
                  <c:v>519.66193976148</c:v>
                </c:pt>
                <c:pt idx="868">
                  <c:v>520.2613191614399</c:v>
                </c:pt>
                <c:pt idx="869">
                  <c:v>520.8606985613999</c:v>
                </c:pt>
                <c:pt idx="870">
                  <c:v>521.46007796135</c:v>
                </c:pt>
                <c:pt idx="871">
                  <c:v>522.05945736131</c:v>
                </c:pt>
                <c:pt idx="872">
                  <c:v>522.65883676126</c:v>
                </c:pt>
                <c:pt idx="873">
                  <c:v>523.2582161612199</c:v>
                </c:pt>
                <c:pt idx="874">
                  <c:v>523.85759556117</c:v>
                </c:pt>
                <c:pt idx="875">
                  <c:v>524.45697496113</c:v>
                </c:pt>
                <c:pt idx="876">
                  <c:v>525.05635436108</c:v>
                </c:pt>
                <c:pt idx="877">
                  <c:v>525.65573376104</c:v>
                </c:pt>
                <c:pt idx="878">
                  <c:v>526.2551131609999</c:v>
                </c:pt>
                <c:pt idx="879">
                  <c:v>526.85449256095</c:v>
                </c:pt>
                <c:pt idx="880">
                  <c:v>527.45387196091</c:v>
                </c:pt>
                <c:pt idx="881">
                  <c:v>528.05325136086</c:v>
                </c:pt>
                <c:pt idx="882">
                  <c:v>528.65263076082</c:v>
                </c:pt>
                <c:pt idx="883">
                  <c:v>529.2520101607701</c:v>
                </c:pt>
                <c:pt idx="884">
                  <c:v>529.85138956073</c:v>
                </c:pt>
                <c:pt idx="885">
                  <c:v>530.45076896068</c:v>
                </c:pt>
                <c:pt idx="886">
                  <c:v>531.05014836064</c:v>
                </c:pt>
                <c:pt idx="887">
                  <c:v>531.6495277606</c:v>
                </c:pt>
                <c:pt idx="888">
                  <c:v>532.24890716055</c:v>
                </c:pt>
                <c:pt idx="889">
                  <c:v>532.84828656051</c:v>
                </c:pt>
                <c:pt idx="890">
                  <c:v>533.4476659604599</c:v>
                </c:pt>
                <c:pt idx="891">
                  <c:v>534.0470453604199</c:v>
                </c:pt>
                <c:pt idx="892">
                  <c:v>534.64642476037</c:v>
                </c:pt>
                <c:pt idx="893">
                  <c:v>535.24580416033</c:v>
                </c:pt>
                <c:pt idx="894">
                  <c:v>535.84518356028</c:v>
                </c:pt>
                <c:pt idx="895">
                  <c:v>536.44456296024</c:v>
                </c:pt>
                <c:pt idx="896">
                  <c:v>537.0439423602</c:v>
                </c:pt>
                <c:pt idx="897">
                  <c:v>537.64332176015</c:v>
                </c:pt>
                <c:pt idx="898">
                  <c:v>538.24270116011</c:v>
                </c:pt>
                <c:pt idx="899">
                  <c:v>538.84208056006</c:v>
                </c:pt>
                <c:pt idx="900">
                  <c:v>539.44145996002</c:v>
                </c:pt>
                <c:pt idx="901">
                  <c:v>540.04083935997</c:v>
                </c:pt>
                <c:pt idx="902">
                  <c:v>540.6402187599299</c:v>
                </c:pt>
                <c:pt idx="903">
                  <c:v>541.23959815988</c:v>
                </c:pt>
                <c:pt idx="904">
                  <c:v>541.83897755984</c:v>
                </c:pt>
                <c:pt idx="905">
                  <c:v>542.4383569598</c:v>
                </c:pt>
                <c:pt idx="906">
                  <c:v>543.0377363597501</c:v>
                </c:pt>
                <c:pt idx="907">
                  <c:v>543.6371157597099</c:v>
                </c:pt>
                <c:pt idx="908">
                  <c:v>544.23649515966</c:v>
                </c:pt>
                <c:pt idx="909">
                  <c:v>544.83587455962</c:v>
                </c:pt>
                <c:pt idx="910">
                  <c:v>545.43525395957</c:v>
                </c:pt>
                <c:pt idx="911">
                  <c:v>546.03463335953</c:v>
                </c:pt>
                <c:pt idx="912">
                  <c:v>546.63401275948</c:v>
                </c:pt>
                <c:pt idx="913">
                  <c:v>547.23339215944</c:v>
                </c:pt>
                <c:pt idx="914">
                  <c:v>547.8327715594</c:v>
                </c:pt>
                <c:pt idx="915">
                  <c:v>548.43215095935</c:v>
                </c:pt>
                <c:pt idx="916">
                  <c:v>549.03153035931</c:v>
                </c:pt>
                <c:pt idx="917">
                  <c:v>549.63090975926</c:v>
                </c:pt>
                <c:pt idx="918">
                  <c:v>550.23028915922</c:v>
                </c:pt>
                <c:pt idx="919">
                  <c:v>550.82966855917</c:v>
                </c:pt>
                <c:pt idx="920">
                  <c:v>551.42904795913</c:v>
                </c:pt>
                <c:pt idx="921">
                  <c:v>552.02842735909</c:v>
                </c:pt>
                <c:pt idx="922">
                  <c:v>552.62780675904</c:v>
                </c:pt>
                <c:pt idx="923">
                  <c:v>553.227186159</c:v>
                </c:pt>
                <c:pt idx="924">
                  <c:v>553.8265655589499</c:v>
                </c:pt>
                <c:pt idx="925">
                  <c:v>554.42594495891</c:v>
                </c:pt>
                <c:pt idx="926">
                  <c:v>555.02532435886</c:v>
                </c:pt>
                <c:pt idx="927">
                  <c:v>555.62470375882</c:v>
                </c:pt>
                <c:pt idx="928">
                  <c:v>556.22408315877</c:v>
                </c:pt>
                <c:pt idx="929">
                  <c:v>556.82346255873</c:v>
                </c:pt>
                <c:pt idx="930">
                  <c:v>557.42284195869</c:v>
                </c:pt>
                <c:pt idx="931">
                  <c:v>558.02222135864</c:v>
                </c:pt>
                <c:pt idx="932">
                  <c:v>558.6216007586</c:v>
                </c:pt>
                <c:pt idx="933">
                  <c:v>559.22098015855</c:v>
                </c:pt>
                <c:pt idx="934">
                  <c:v>559.82035955851</c:v>
                </c:pt>
                <c:pt idx="935">
                  <c:v>560.41973895846</c:v>
                </c:pt>
                <c:pt idx="936">
                  <c:v>561.01911835842</c:v>
                </c:pt>
                <c:pt idx="937">
                  <c:v>561.61849775837</c:v>
                </c:pt>
                <c:pt idx="938">
                  <c:v>562.21787715833</c:v>
                </c:pt>
                <c:pt idx="939">
                  <c:v>562.81725655829</c:v>
                </c:pt>
                <c:pt idx="940">
                  <c:v>563.41663595824</c:v>
                </c:pt>
                <c:pt idx="941">
                  <c:v>564.0160153582001</c:v>
                </c:pt>
                <c:pt idx="942">
                  <c:v>564.61539475815</c:v>
                </c:pt>
                <c:pt idx="943">
                  <c:v>565.21477415811</c:v>
                </c:pt>
                <c:pt idx="944">
                  <c:v>565.81415355806</c:v>
                </c:pt>
                <c:pt idx="945">
                  <c:v>566.41353295802</c:v>
                </c:pt>
                <c:pt idx="946">
                  <c:v>567.01291235797</c:v>
                </c:pt>
                <c:pt idx="947">
                  <c:v>567.6122917579299</c:v>
                </c:pt>
                <c:pt idx="948">
                  <c:v>568.21167115789</c:v>
                </c:pt>
                <c:pt idx="949">
                  <c:v>568.81105055784</c:v>
                </c:pt>
                <c:pt idx="950">
                  <c:v>569.4104299578</c:v>
                </c:pt>
                <c:pt idx="951">
                  <c:v>570.00980935775</c:v>
                </c:pt>
                <c:pt idx="952">
                  <c:v>570.60918875771</c:v>
                </c:pt>
                <c:pt idx="953">
                  <c:v>571.20856815766</c:v>
                </c:pt>
                <c:pt idx="954">
                  <c:v>571.80794755762</c:v>
                </c:pt>
                <c:pt idx="955">
                  <c:v>572.40732695757</c:v>
                </c:pt>
                <c:pt idx="956">
                  <c:v>573.00670635753</c:v>
                </c:pt>
                <c:pt idx="957">
                  <c:v>573.60608575749</c:v>
                </c:pt>
                <c:pt idx="958">
                  <c:v>574.20546515744</c:v>
                </c:pt>
                <c:pt idx="959">
                  <c:v>574.8048445574002</c:v>
                </c:pt>
                <c:pt idx="960">
                  <c:v>575.40422395735</c:v>
                </c:pt>
                <c:pt idx="961">
                  <c:v>576.00360335731</c:v>
                </c:pt>
                <c:pt idx="962">
                  <c:v>576.60298275726</c:v>
                </c:pt>
                <c:pt idx="963">
                  <c:v>577.20236215722</c:v>
                </c:pt>
                <c:pt idx="964">
                  <c:v>577.80174155717</c:v>
                </c:pt>
                <c:pt idx="965">
                  <c:v>578.40112095713</c:v>
                </c:pt>
                <c:pt idx="966">
                  <c:v>579.00050035709</c:v>
                </c:pt>
                <c:pt idx="967">
                  <c:v>579.59987975704</c:v>
                </c:pt>
                <c:pt idx="968">
                  <c:v>580.199259157</c:v>
                </c:pt>
                <c:pt idx="969">
                  <c:v>580.79863855695</c:v>
                </c:pt>
                <c:pt idx="970">
                  <c:v>581.39801795691</c:v>
                </c:pt>
                <c:pt idx="971">
                  <c:v>581.99739735686</c:v>
                </c:pt>
                <c:pt idx="972">
                  <c:v>582.59677675682</c:v>
                </c:pt>
                <c:pt idx="973">
                  <c:v>583.19615615677</c:v>
                </c:pt>
                <c:pt idx="974">
                  <c:v>583.79553555673</c:v>
                </c:pt>
                <c:pt idx="975">
                  <c:v>584.39491495669</c:v>
                </c:pt>
                <c:pt idx="976">
                  <c:v>584.99429435664</c:v>
                </c:pt>
                <c:pt idx="977">
                  <c:v>585.5936737566</c:v>
                </c:pt>
                <c:pt idx="978">
                  <c:v>586.19305315655</c:v>
                </c:pt>
                <c:pt idx="979">
                  <c:v>586.79243255651</c:v>
                </c:pt>
                <c:pt idx="980">
                  <c:v>587.39181195646</c:v>
                </c:pt>
                <c:pt idx="981">
                  <c:v>587.99119135642</c:v>
                </c:pt>
                <c:pt idx="982">
                  <c:v>588.59057075638</c:v>
                </c:pt>
                <c:pt idx="983">
                  <c:v>589.18995015633</c:v>
                </c:pt>
                <c:pt idx="984">
                  <c:v>589.78932955629</c:v>
                </c:pt>
                <c:pt idx="985">
                  <c:v>590.38870895624</c:v>
                </c:pt>
                <c:pt idx="986">
                  <c:v>590.9880883562</c:v>
                </c:pt>
                <c:pt idx="987">
                  <c:v>591.58746775615</c:v>
                </c:pt>
                <c:pt idx="988">
                  <c:v>592.18684715611</c:v>
                </c:pt>
                <c:pt idx="989">
                  <c:v>592.78622655606</c:v>
                </c:pt>
                <c:pt idx="990">
                  <c:v>593.38560595602</c:v>
                </c:pt>
                <c:pt idx="991">
                  <c:v>593.98498535598</c:v>
                </c:pt>
                <c:pt idx="992">
                  <c:v>594.58436475593</c:v>
                </c:pt>
                <c:pt idx="993">
                  <c:v>595.18374415589</c:v>
                </c:pt>
                <c:pt idx="994">
                  <c:v>595.78312355584</c:v>
                </c:pt>
                <c:pt idx="995">
                  <c:v>596.3825029558</c:v>
                </c:pt>
                <c:pt idx="996">
                  <c:v>596.98188235575</c:v>
                </c:pt>
                <c:pt idx="997">
                  <c:v>597.5812617557099</c:v>
                </c:pt>
                <c:pt idx="998">
                  <c:v>598.1806411556601</c:v>
                </c:pt>
                <c:pt idx="999">
                  <c:v>598.78002055562</c:v>
                </c:pt>
                <c:pt idx="1000">
                  <c:v>599.37939995558</c:v>
                </c:pt>
                <c:pt idx="1001">
                  <c:v>599.97877935553</c:v>
                </c:pt>
                <c:pt idx="1002">
                  <c:v>600.57815875549</c:v>
                </c:pt>
                <c:pt idx="1003">
                  <c:v>601.1775381554398</c:v>
                </c:pt>
                <c:pt idx="1004">
                  <c:v>601.7769175554</c:v>
                </c:pt>
                <c:pt idx="1005">
                  <c:v>602.37629695535</c:v>
                </c:pt>
                <c:pt idx="1006">
                  <c:v>602.97567635531</c:v>
                </c:pt>
                <c:pt idx="1007">
                  <c:v>603.57505575526</c:v>
                </c:pt>
                <c:pt idx="1008">
                  <c:v>604.17443515522</c:v>
                </c:pt>
                <c:pt idx="1009">
                  <c:v>604.77381455518</c:v>
                </c:pt>
                <c:pt idx="1010">
                  <c:v>605.37319395513</c:v>
                </c:pt>
                <c:pt idx="1011">
                  <c:v>605.97257335509</c:v>
                </c:pt>
                <c:pt idx="1012">
                  <c:v>606.57195275504</c:v>
                </c:pt>
                <c:pt idx="1013">
                  <c:v>607.171332155</c:v>
                </c:pt>
                <c:pt idx="1014">
                  <c:v>607.77071155495</c:v>
                </c:pt>
                <c:pt idx="1015">
                  <c:v>608.37009095491</c:v>
                </c:pt>
                <c:pt idx="1016">
                  <c:v>608.96947035486</c:v>
                </c:pt>
                <c:pt idx="1017">
                  <c:v>609.56884975482</c:v>
                </c:pt>
                <c:pt idx="1018">
                  <c:v>610.1682291547799</c:v>
                </c:pt>
                <c:pt idx="1019">
                  <c:v>610.7676085547299</c:v>
                </c:pt>
                <c:pt idx="1020">
                  <c:v>611.36698795469</c:v>
                </c:pt>
                <c:pt idx="1021">
                  <c:v>611.9663673546401</c:v>
                </c:pt>
                <c:pt idx="1022">
                  <c:v>612.5657467546</c:v>
                </c:pt>
                <c:pt idx="1023">
                  <c:v>613.1651261545499</c:v>
                </c:pt>
                <c:pt idx="1024">
                  <c:v>613.76450555451</c:v>
                </c:pt>
                <c:pt idx="1025">
                  <c:v>614.36388495446</c:v>
                </c:pt>
                <c:pt idx="1026">
                  <c:v>614.9632643544197</c:v>
                </c:pt>
                <c:pt idx="1027">
                  <c:v>615.5626437543799</c:v>
                </c:pt>
                <c:pt idx="1028">
                  <c:v>616.1620231543299</c:v>
                </c:pt>
                <c:pt idx="1029">
                  <c:v>616.76140255429</c:v>
                </c:pt>
                <c:pt idx="1030">
                  <c:v>617.36078195424</c:v>
                </c:pt>
                <c:pt idx="1031">
                  <c:v>617.9601613541998</c:v>
                </c:pt>
                <c:pt idx="1032">
                  <c:v>618.55954075415</c:v>
                </c:pt>
                <c:pt idx="1033">
                  <c:v>619.15892015411</c:v>
                </c:pt>
                <c:pt idx="1034">
                  <c:v>619.75829955407</c:v>
                </c:pt>
                <c:pt idx="1035">
                  <c:v>620.3576789540199</c:v>
                </c:pt>
                <c:pt idx="1036">
                  <c:v>620.9570583539798</c:v>
                </c:pt>
                <c:pt idx="1037">
                  <c:v>621.5564377539299</c:v>
                </c:pt>
                <c:pt idx="1038">
                  <c:v>622.15581715389</c:v>
                </c:pt>
                <c:pt idx="1039">
                  <c:v>622.75519655384</c:v>
                </c:pt>
                <c:pt idx="1040">
                  <c:v>623.3545759538</c:v>
                </c:pt>
                <c:pt idx="1041">
                  <c:v>623.95395535375</c:v>
                </c:pt>
                <c:pt idx="1042">
                  <c:v>624.55333475371</c:v>
                </c:pt>
                <c:pt idx="1043">
                  <c:v>625.15271415367</c:v>
                </c:pt>
                <c:pt idx="1044">
                  <c:v>625.7520935536201</c:v>
                </c:pt>
                <c:pt idx="1045">
                  <c:v>626.35147295358</c:v>
                </c:pt>
                <c:pt idx="1046">
                  <c:v>626.95085235353</c:v>
                </c:pt>
                <c:pt idx="1047">
                  <c:v>627.5502317534899</c:v>
                </c:pt>
                <c:pt idx="1048">
                  <c:v>628.1496111534399</c:v>
                </c:pt>
                <c:pt idx="1049">
                  <c:v>628.7489905534</c:v>
                </c:pt>
                <c:pt idx="1050">
                  <c:v>629.34836995335</c:v>
                </c:pt>
                <c:pt idx="1051">
                  <c:v>629.94774935331</c:v>
                </c:pt>
                <c:pt idx="1052">
                  <c:v>630.5471287532698</c:v>
                </c:pt>
                <c:pt idx="1053">
                  <c:v>631.1465081532199</c:v>
                </c:pt>
                <c:pt idx="1054">
                  <c:v>631.74588755318</c:v>
                </c:pt>
                <c:pt idx="1055">
                  <c:v>632.3452669531299</c:v>
                </c:pt>
                <c:pt idx="1056">
                  <c:v>632.94464635309</c:v>
                </c:pt>
                <c:pt idx="1057">
                  <c:v>633.5440257530399</c:v>
                </c:pt>
                <c:pt idx="1058">
                  <c:v>634.143405153</c:v>
                </c:pt>
                <c:pt idx="1059">
                  <c:v>634.74278455295</c:v>
                </c:pt>
                <c:pt idx="1060">
                  <c:v>635.3421639529098</c:v>
                </c:pt>
                <c:pt idx="1061">
                  <c:v>635.94154335287</c:v>
                </c:pt>
                <c:pt idx="1062">
                  <c:v>636.5409227528199</c:v>
                </c:pt>
                <c:pt idx="1063">
                  <c:v>637.14030215278</c:v>
                </c:pt>
                <c:pt idx="1064">
                  <c:v>637.73968155273</c:v>
                </c:pt>
                <c:pt idx="1065">
                  <c:v>638.33906095269</c:v>
                </c:pt>
                <c:pt idx="1066">
                  <c:v>638.93844035264</c:v>
                </c:pt>
                <c:pt idx="1067">
                  <c:v>639.5378197525998</c:v>
                </c:pt>
                <c:pt idx="1068">
                  <c:v>640.1371991525499</c:v>
                </c:pt>
                <c:pt idx="1069">
                  <c:v>640.73657855251</c:v>
                </c:pt>
                <c:pt idx="1070">
                  <c:v>641.3359579524699</c:v>
                </c:pt>
                <c:pt idx="1071">
                  <c:v>641.93533735242</c:v>
                </c:pt>
                <c:pt idx="1072">
                  <c:v>642.53471675238</c:v>
                </c:pt>
                <c:pt idx="1073">
                  <c:v>643.13409615233</c:v>
                </c:pt>
                <c:pt idx="1074">
                  <c:v>643.73347555229</c:v>
                </c:pt>
                <c:pt idx="1075">
                  <c:v>644.3328549522399</c:v>
                </c:pt>
                <c:pt idx="1076">
                  <c:v>644.9322343521999</c:v>
                </c:pt>
                <c:pt idx="1077">
                  <c:v>645.5316137521498</c:v>
                </c:pt>
                <c:pt idx="1078">
                  <c:v>646.13099315211</c:v>
                </c:pt>
                <c:pt idx="1079">
                  <c:v>646.73037255207</c:v>
                </c:pt>
                <c:pt idx="1080">
                  <c:v>647.32975195202</c:v>
                </c:pt>
                <c:pt idx="1081">
                  <c:v>647.92913135198</c:v>
                </c:pt>
                <c:pt idx="1082">
                  <c:v>648.52851075193</c:v>
                </c:pt>
                <c:pt idx="1083">
                  <c:v>649.12789015189</c:v>
                </c:pt>
                <c:pt idx="1084">
                  <c:v>649.72726955184</c:v>
                </c:pt>
                <c:pt idx="1085">
                  <c:v>650.3266489517999</c:v>
                </c:pt>
                <c:pt idx="1086">
                  <c:v>650.9260283517599</c:v>
                </c:pt>
                <c:pt idx="1087">
                  <c:v>651.52540775171</c:v>
                </c:pt>
                <c:pt idx="1088">
                  <c:v>652.12478715167</c:v>
                </c:pt>
                <c:pt idx="1089">
                  <c:v>652.72416655162</c:v>
                </c:pt>
                <c:pt idx="1090">
                  <c:v>653.32354595158</c:v>
                </c:pt>
                <c:pt idx="1091">
                  <c:v>653.9229253515299</c:v>
                </c:pt>
                <c:pt idx="1092">
                  <c:v>654.52230475149</c:v>
                </c:pt>
                <c:pt idx="1093">
                  <c:v>655.1216841514399</c:v>
                </c:pt>
                <c:pt idx="1094">
                  <c:v>655.7210635514001</c:v>
                </c:pt>
                <c:pt idx="1095">
                  <c:v>656.32044295136</c:v>
                </c:pt>
                <c:pt idx="1096">
                  <c:v>656.91982235131</c:v>
                </c:pt>
                <c:pt idx="1097">
                  <c:v>657.51920175127</c:v>
                </c:pt>
                <c:pt idx="1098">
                  <c:v>658.11858115122</c:v>
                </c:pt>
                <c:pt idx="1099">
                  <c:v>658.71796055118</c:v>
                </c:pt>
                <c:pt idx="1100">
                  <c:v>659.31733995113</c:v>
                </c:pt>
                <c:pt idx="1101">
                  <c:v>659.91671935109</c:v>
                </c:pt>
                <c:pt idx="1102">
                  <c:v>660.51609875104</c:v>
                </c:pt>
                <c:pt idx="1103">
                  <c:v>661.115478151</c:v>
                </c:pt>
                <c:pt idx="1104">
                  <c:v>661.71485755096</c:v>
                </c:pt>
                <c:pt idx="1105">
                  <c:v>662.31423695091</c:v>
                </c:pt>
                <c:pt idx="1106">
                  <c:v>662.91361635087</c:v>
                </c:pt>
                <c:pt idx="1107">
                  <c:v>663.51299575082</c:v>
                </c:pt>
                <c:pt idx="1108">
                  <c:v>664.11237515078</c:v>
                </c:pt>
                <c:pt idx="1109">
                  <c:v>664.71175455073</c:v>
                </c:pt>
                <c:pt idx="1110">
                  <c:v>665.31113395069</c:v>
                </c:pt>
                <c:pt idx="1111">
                  <c:v>665.91051335064</c:v>
                </c:pt>
                <c:pt idx="1112">
                  <c:v>666.5098927506</c:v>
                </c:pt>
                <c:pt idx="1113">
                  <c:v>667.10927215056</c:v>
                </c:pt>
                <c:pt idx="1114">
                  <c:v>667.70865155051</c:v>
                </c:pt>
                <c:pt idx="1115">
                  <c:v>668.30803095047</c:v>
                </c:pt>
                <c:pt idx="1116">
                  <c:v>668.9074103504199</c:v>
                </c:pt>
                <c:pt idx="1117">
                  <c:v>669.50678975038</c:v>
                </c:pt>
                <c:pt idx="1118">
                  <c:v>670.1061691503298</c:v>
                </c:pt>
                <c:pt idx="1119">
                  <c:v>670.70554855029</c:v>
                </c:pt>
                <c:pt idx="1120">
                  <c:v>671.30492795024</c:v>
                </c:pt>
                <c:pt idx="1121">
                  <c:v>671.9043073502</c:v>
                </c:pt>
                <c:pt idx="1122">
                  <c:v>672.50368675016</c:v>
                </c:pt>
                <c:pt idx="1123">
                  <c:v>673.10306615011</c:v>
                </c:pt>
                <c:pt idx="1124">
                  <c:v>673.70244555007</c:v>
                </c:pt>
                <c:pt idx="1125">
                  <c:v>674.30182495002</c:v>
                </c:pt>
                <c:pt idx="1126">
                  <c:v>674.9012043499799</c:v>
                </c:pt>
                <c:pt idx="1127">
                  <c:v>675.50058374993</c:v>
                </c:pt>
                <c:pt idx="1128">
                  <c:v>676.09996314989</c:v>
                </c:pt>
                <c:pt idx="1129">
                  <c:v>676.69934254984</c:v>
                </c:pt>
                <c:pt idx="1130">
                  <c:v>677.2987219498</c:v>
                </c:pt>
                <c:pt idx="1131">
                  <c:v>677.89810134976</c:v>
                </c:pt>
                <c:pt idx="1132">
                  <c:v>678.49748074971</c:v>
                </c:pt>
                <c:pt idx="1133">
                  <c:v>679.09686014967</c:v>
                </c:pt>
                <c:pt idx="1134">
                  <c:v>679.69623954962</c:v>
                </c:pt>
                <c:pt idx="1135">
                  <c:v>680.29561894958</c:v>
                </c:pt>
                <c:pt idx="1136">
                  <c:v>680.8949983495301</c:v>
                </c:pt>
                <c:pt idx="1137">
                  <c:v>681.49437774949</c:v>
                </c:pt>
                <c:pt idx="1138">
                  <c:v>682.09375714945</c:v>
                </c:pt>
                <c:pt idx="1139">
                  <c:v>682.6931365494</c:v>
                </c:pt>
                <c:pt idx="1140">
                  <c:v>683.29251594936</c:v>
                </c:pt>
                <c:pt idx="1141">
                  <c:v>683.89189534931</c:v>
                </c:pt>
                <c:pt idx="1142">
                  <c:v>684.49127474927</c:v>
                </c:pt>
                <c:pt idx="1143">
                  <c:v>685.09065414922</c:v>
                </c:pt>
                <c:pt idx="1144">
                  <c:v>685.69003354918</c:v>
                </c:pt>
                <c:pt idx="1145">
                  <c:v>686.28941294913</c:v>
                </c:pt>
                <c:pt idx="1146">
                  <c:v>686.88879234909</c:v>
                </c:pt>
                <c:pt idx="1147">
                  <c:v>687.48817174905</c:v>
                </c:pt>
                <c:pt idx="1148">
                  <c:v>688.087551149</c:v>
                </c:pt>
                <c:pt idx="1149">
                  <c:v>688.68693054896</c:v>
                </c:pt>
                <c:pt idx="1150">
                  <c:v>689.28630994891</c:v>
                </c:pt>
                <c:pt idx="1151">
                  <c:v>689.88568934887</c:v>
                </c:pt>
                <c:pt idx="1152">
                  <c:v>690.48506874882</c:v>
                </c:pt>
                <c:pt idx="1153">
                  <c:v>691.08444814878</c:v>
                </c:pt>
                <c:pt idx="1154">
                  <c:v>691.68382754873</c:v>
                </c:pt>
                <c:pt idx="1155">
                  <c:v>692.28320694869</c:v>
                </c:pt>
                <c:pt idx="1156">
                  <c:v>692.88258634865</c:v>
                </c:pt>
                <c:pt idx="1157">
                  <c:v>693.4819657486</c:v>
                </c:pt>
                <c:pt idx="1158">
                  <c:v>694.08134514856</c:v>
                </c:pt>
                <c:pt idx="1159">
                  <c:v>694.6807245485102</c:v>
                </c:pt>
                <c:pt idx="1160">
                  <c:v>695.28010394847</c:v>
                </c:pt>
                <c:pt idx="1161">
                  <c:v>695.87948334842</c:v>
                </c:pt>
                <c:pt idx="1162">
                  <c:v>696.47886274838</c:v>
                </c:pt>
                <c:pt idx="1163">
                  <c:v>697.07824214833</c:v>
                </c:pt>
                <c:pt idx="1164">
                  <c:v>697.67762154829</c:v>
                </c:pt>
                <c:pt idx="1165">
                  <c:v>698.27700094825</c:v>
                </c:pt>
                <c:pt idx="1166">
                  <c:v>698.8763803482002</c:v>
                </c:pt>
                <c:pt idx="1167">
                  <c:v>699.47575974816</c:v>
                </c:pt>
                <c:pt idx="1168">
                  <c:v>700.07513914811</c:v>
                </c:pt>
                <c:pt idx="1169">
                  <c:v>700.67451854807</c:v>
                </c:pt>
                <c:pt idx="1170">
                  <c:v>701.27389794802</c:v>
                </c:pt>
                <c:pt idx="1171">
                  <c:v>701.87327734798</c:v>
                </c:pt>
                <c:pt idx="1172">
                  <c:v>702.4726567479299</c:v>
                </c:pt>
                <c:pt idx="1173">
                  <c:v>703.07203614789</c:v>
                </c:pt>
                <c:pt idx="1174">
                  <c:v>703.67141554785</c:v>
                </c:pt>
                <c:pt idx="1175">
                  <c:v>704.2707949478</c:v>
                </c:pt>
                <c:pt idx="1176">
                  <c:v>704.87017434776</c:v>
                </c:pt>
                <c:pt idx="1177">
                  <c:v>705.4695537477099</c:v>
                </c:pt>
                <c:pt idx="1178">
                  <c:v>706.06893314767</c:v>
                </c:pt>
                <c:pt idx="1179">
                  <c:v>706.66831254762</c:v>
                </c:pt>
                <c:pt idx="1180">
                  <c:v>707.26769194758</c:v>
                </c:pt>
                <c:pt idx="1181">
                  <c:v>707.86707134753</c:v>
                </c:pt>
                <c:pt idx="1182">
                  <c:v>708.4664507474898</c:v>
                </c:pt>
                <c:pt idx="1183">
                  <c:v>709.06583014745</c:v>
                </c:pt>
                <c:pt idx="1184">
                  <c:v>709.6652095474001</c:v>
                </c:pt>
                <c:pt idx="1185">
                  <c:v>710.26458894736</c:v>
                </c:pt>
                <c:pt idx="1186">
                  <c:v>710.86396834731</c:v>
                </c:pt>
                <c:pt idx="1187">
                  <c:v>711.46334774727</c:v>
                </c:pt>
                <c:pt idx="1188">
                  <c:v>712.0627271472199</c:v>
                </c:pt>
                <c:pt idx="1189">
                  <c:v>712.66210654718</c:v>
                </c:pt>
                <c:pt idx="1190">
                  <c:v>713.26148594713</c:v>
                </c:pt>
                <c:pt idx="1191">
                  <c:v>713.86086534709</c:v>
                </c:pt>
                <c:pt idx="1192">
                  <c:v>714.46024474705</c:v>
                </c:pt>
                <c:pt idx="1193">
                  <c:v>715.0596241469999</c:v>
                </c:pt>
                <c:pt idx="1194">
                  <c:v>715.65900354696</c:v>
                </c:pt>
                <c:pt idx="1195">
                  <c:v>716.25838294691</c:v>
                </c:pt>
                <c:pt idx="1196">
                  <c:v>716.85776234687</c:v>
                </c:pt>
                <c:pt idx="1197">
                  <c:v>717.45714174682</c:v>
                </c:pt>
                <c:pt idx="1198">
                  <c:v>718.0565211467799</c:v>
                </c:pt>
                <c:pt idx="1199">
                  <c:v>718.65590054674</c:v>
                </c:pt>
                <c:pt idx="1200">
                  <c:v>719.25527994669</c:v>
                </c:pt>
                <c:pt idx="1201">
                  <c:v>719.85465934665</c:v>
                </c:pt>
                <c:pt idx="1202">
                  <c:v>720.4540387466</c:v>
                </c:pt>
                <c:pt idx="1203">
                  <c:v>721.05341814656</c:v>
                </c:pt>
                <c:pt idx="1204">
                  <c:v>721.65279754651</c:v>
                </c:pt>
                <c:pt idx="1205">
                  <c:v>722.25217694647</c:v>
                </c:pt>
                <c:pt idx="1206">
                  <c:v>722.8515563464199</c:v>
                </c:pt>
                <c:pt idx="1207">
                  <c:v>723.45093574638</c:v>
                </c:pt>
                <c:pt idx="1208">
                  <c:v>724.05031514634</c:v>
                </c:pt>
                <c:pt idx="1209">
                  <c:v>724.64969454629</c:v>
                </c:pt>
                <c:pt idx="1210">
                  <c:v>725.24907394625</c:v>
                </c:pt>
                <c:pt idx="1211">
                  <c:v>725.8484533462</c:v>
                </c:pt>
                <c:pt idx="1212">
                  <c:v>726.44783274616</c:v>
                </c:pt>
                <c:pt idx="1213">
                  <c:v>727.0472121461099</c:v>
                </c:pt>
                <c:pt idx="1214">
                  <c:v>727.64659154607</c:v>
                </c:pt>
                <c:pt idx="1215">
                  <c:v>728.24597094602</c:v>
                </c:pt>
                <c:pt idx="1216">
                  <c:v>728.8453503459799</c:v>
                </c:pt>
                <c:pt idx="1217">
                  <c:v>729.4447297459399</c:v>
                </c:pt>
                <c:pt idx="1218">
                  <c:v>730.0441091458899</c:v>
                </c:pt>
                <c:pt idx="1219">
                  <c:v>730.64348854585</c:v>
                </c:pt>
                <c:pt idx="1220">
                  <c:v>731.2428679458</c:v>
                </c:pt>
                <c:pt idx="1221">
                  <c:v>731.8422473457598</c:v>
                </c:pt>
                <c:pt idx="1222">
                  <c:v>732.4416267457098</c:v>
                </c:pt>
                <c:pt idx="1223">
                  <c:v>733.0410061456699</c:v>
                </c:pt>
                <c:pt idx="1224">
                  <c:v>733.64038554562</c:v>
                </c:pt>
                <c:pt idx="1225">
                  <c:v>734.23976494558</c:v>
                </c:pt>
                <c:pt idx="1226">
                  <c:v>734.8391443455399</c:v>
                </c:pt>
                <c:pt idx="1227">
                  <c:v>735.4385237454899</c:v>
                </c:pt>
                <c:pt idx="1228">
                  <c:v>736.0379031454497</c:v>
                </c:pt>
                <c:pt idx="1229">
                  <c:v>736.6372825453999</c:v>
                </c:pt>
                <c:pt idx="1230">
                  <c:v>737.23666194536</c:v>
                </c:pt>
                <c:pt idx="1231">
                  <c:v>737.8360413453099</c:v>
                </c:pt>
                <c:pt idx="1232">
                  <c:v>738.4354207452699</c:v>
                </c:pt>
                <c:pt idx="1233">
                  <c:v>739.0348001452198</c:v>
                </c:pt>
                <c:pt idx="1234">
                  <c:v>739.63417954518</c:v>
                </c:pt>
                <c:pt idx="1235">
                  <c:v>740.23355894514</c:v>
                </c:pt>
                <c:pt idx="1236">
                  <c:v>740.8329383450899</c:v>
                </c:pt>
                <c:pt idx="1237">
                  <c:v>741.4323177450499</c:v>
                </c:pt>
                <c:pt idx="1238">
                  <c:v>742.0316971449997</c:v>
                </c:pt>
                <c:pt idx="1239">
                  <c:v>742.63107654496</c:v>
                </c:pt>
                <c:pt idx="1240">
                  <c:v>743.23045594491</c:v>
                </c:pt>
                <c:pt idx="1241">
                  <c:v>743.82983534487</c:v>
                </c:pt>
                <c:pt idx="1242">
                  <c:v>744.4292147448199</c:v>
                </c:pt>
                <c:pt idx="1243">
                  <c:v>745.02859414478</c:v>
                </c:pt>
                <c:pt idx="1244">
                  <c:v>745.62797354474</c:v>
                </c:pt>
                <c:pt idx="1245">
                  <c:v>746.22735294469</c:v>
                </c:pt>
                <c:pt idx="1246">
                  <c:v>746.82673234465</c:v>
                </c:pt>
                <c:pt idx="1247">
                  <c:v>747.4261117445999</c:v>
                </c:pt>
                <c:pt idx="1248">
                  <c:v>748.02549114456</c:v>
                </c:pt>
                <c:pt idx="1249">
                  <c:v>748.62487054451</c:v>
                </c:pt>
                <c:pt idx="1250">
                  <c:v>749.22424994447</c:v>
                </c:pt>
                <c:pt idx="1251">
                  <c:v>749.8236293444297</c:v>
                </c:pt>
                <c:pt idx="1252">
                  <c:v>750.42300874438</c:v>
                </c:pt>
                <c:pt idx="1253">
                  <c:v>751.02238814434</c:v>
                </c:pt>
                <c:pt idx="1254">
                  <c:v>751.62176754429</c:v>
                </c:pt>
                <c:pt idx="1255">
                  <c:v>752.22114694425</c:v>
                </c:pt>
                <c:pt idx="1256">
                  <c:v>752.8205263441998</c:v>
                </c:pt>
                <c:pt idx="1257">
                  <c:v>753.41990574416</c:v>
                </c:pt>
                <c:pt idx="1258">
                  <c:v>754.01928514411</c:v>
                </c:pt>
                <c:pt idx="1259">
                  <c:v>754.61866454407</c:v>
                </c:pt>
                <c:pt idx="1260">
                  <c:v>755.21804394403</c:v>
                </c:pt>
                <c:pt idx="1261">
                  <c:v>755.8174233439797</c:v>
                </c:pt>
                <c:pt idx="1262">
                  <c:v>756.4168027439399</c:v>
                </c:pt>
                <c:pt idx="1263">
                  <c:v>757.01618214389</c:v>
                </c:pt>
                <c:pt idx="1264">
                  <c:v>757.61556154385</c:v>
                </c:pt>
                <c:pt idx="1265">
                  <c:v>758.2149409438</c:v>
                </c:pt>
                <c:pt idx="1266">
                  <c:v>758.81432034376</c:v>
                </c:pt>
                <c:pt idx="1267">
                  <c:v>759.4136997437099</c:v>
                </c:pt>
                <c:pt idx="1268">
                  <c:v>760.01307914367</c:v>
                </c:pt>
                <c:pt idx="1269">
                  <c:v>760.61245854363</c:v>
                </c:pt>
                <c:pt idx="1270">
                  <c:v>761.21183794358</c:v>
                </c:pt>
                <c:pt idx="1271">
                  <c:v>761.8112173435399</c:v>
                </c:pt>
                <c:pt idx="1272">
                  <c:v>762.4105967434899</c:v>
                </c:pt>
                <c:pt idx="1273">
                  <c:v>763.00997614345</c:v>
                </c:pt>
                <c:pt idx="1274">
                  <c:v>763.6093555434001</c:v>
                </c:pt>
                <c:pt idx="1275">
                  <c:v>764.20873494336</c:v>
                </c:pt>
                <c:pt idx="1276">
                  <c:v>764.80811434331</c:v>
                </c:pt>
                <c:pt idx="1277">
                  <c:v>765.4074937432699</c:v>
                </c:pt>
                <c:pt idx="1278">
                  <c:v>766.00687314323</c:v>
                </c:pt>
                <c:pt idx="1279">
                  <c:v>766.60625254318</c:v>
                </c:pt>
                <c:pt idx="1280">
                  <c:v>767.20563194314</c:v>
                </c:pt>
                <c:pt idx="1281">
                  <c:v>767.80501134309</c:v>
                </c:pt>
                <c:pt idx="1282">
                  <c:v>768.40439074305</c:v>
                </c:pt>
                <c:pt idx="1283">
                  <c:v>769.003770143</c:v>
                </c:pt>
                <c:pt idx="1284">
                  <c:v>769.60314954296</c:v>
                </c:pt>
                <c:pt idx="1285">
                  <c:v>770.2025289429099</c:v>
                </c:pt>
                <c:pt idx="1286">
                  <c:v>770.80190834287</c:v>
                </c:pt>
                <c:pt idx="1287">
                  <c:v>771.4012877428299</c:v>
                </c:pt>
                <c:pt idx="1288">
                  <c:v>772.0006671427799</c:v>
                </c:pt>
                <c:pt idx="1289">
                  <c:v>772.60004654274</c:v>
                </c:pt>
                <c:pt idx="1290">
                  <c:v>773.19942594269</c:v>
                </c:pt>
                <c:pt idx="1291">
                  <c:v>773.79880534265</c:v>
                </c:pt>
                <c:pt idx="1292">
                  <c:v>774.3981847426</c:v>
                </c:pt>
                <c:pt idx="1293">
                  <c:v>774.9975641425599</c:v>
                </c:pt>
                <c:pt idx="1294">
                  <c:v>775.59694354251</c:v>
                </c:pt>
                <c:pt idx="1295">
                  <c:v>776.19632294247</c:v>
                </c:pt>
                <c:pt idx="1296">
                  <c:v>776.79570234243</c:v>
                </c:pt>
                <c:pt idx="1297">
                  <c:v>777.39508174238</c:v>
                </c:pt>
                <c:pt idx="1298">
                  <c:v>777.99446114234</c:v>
                </c:pt>
                <c:pt idx="1299">
                  <c:v>778.59384054229</c:v>
                </c:pt>
                <c:pt idx="1300">
                  <c:v>779.19321994225</c:v>
                </c:pt>
                <c:pt idx="1301">
                  <c:v>779.7925993422001</c:v>
                </c:pt>
                <c:pt idx="1302">
                  <c:v>780.39197874216</c:v>
                </c:pt>
                <c:pt idx="1303">
                  <c:v>780.99135814212</c:v>
                </c:pt>
                <c:pt idx="1304">
                  <c:v>781.59073754207</c:v>
                </c:pt>
                <c:pt idx="1305">
                  <c:v>782.19011694203</c:v>
                </c:pt>
                <c:pt idx="1306">
                  <c:v>782.78949634198</c:v>
                </c:pt>
                <c:pt idx="1307">
                  <c:v>783.38887574194</c:v>
                </c:pt>
                <c:pt idx="1308">
                  <c:v>783.98825514189</c:v>
                </c:pt>
                <c:pt idx="1309">
                  <c:v>784.58763454185</c:v>
                </c:pt>
                <c:pt idx="1310">
                  <c:v>785.1870139418</c:v>
                </c:pt>
                <c:pt idx="1311">
                  <c:v>785.78639334176</c:v>
                </c:pt>
                <c:pt idx="1312">
                  <c:v>786.38577274172</c:v>
                </c:pt>
                <c:pt idx="1313">
                  <c:v>786.98515214167</c:v>
                </c:pt>
                <c:pt idx="1314">
                  <c:v>787.58453154163</c:v>
                </c:pt>
                <c:pt idx="1315">
                  <c:v>788.18391094158</c:v>
                </c:pt>
                <c:pt idx="1316">
                  <c:v>788.78329034154</c:v>
                </c:pt>
                <c:pt idx="1317">
                  <c:v>789.3826697414898</c:v>
                </c:pt>
                <c:pt idx="1318">
                  <c:v>789.9820491414499</c:v>
                </c:pt>
                <c:pt idx="1319">
                  <c:v>790.5814285414001</c:v>
                </c:pt>
                <c:pt idx="1320">
                  <c:v>791.18080794136</c:v>
                </c:pt>
                <c:pt idx="1321">
                  <c:v>791.78018734132</c:v>
                </c:pt>
                <c:pt idx="1322">
                  <c:v>792.37956674127</c:v>
                </c:pt>
                <c:pt idx="1323">
                  <c:v>792.97894614123</c:v>
                </c:pt>
                <c:pt idx="1324">
                  <c:v>793.57832554118</c:v>
                </c:pt>
                <c:pt idx="1325">
                  <c:v>794.17770494114</c:v>
                </c:pt>
                <c:pt idx="1326">
                  <c:v>794.77708434109</c:v>
                </c:pt>
                <c:pt idx="1327">
                  <c:v>795.37646374105</c:v>
                </c:pt>
                <c:pt idx="1328">
                  <c:v>795.975843141</c:v>
                </c:pt>
                <c:pt idx="1329">
                  <c:v>796.57522254096</c:v>
                </c:pt>
                <c:pt idx="1330">
                  <c:v>797.17460194092</c:v>
                </c:pt>
                <c:pt idx="1331">
                  <c:v>797.77398134087</c:v>
                </c:pt>
                <c:pt idx="1332">
                  <c:v>798.37336074083</c:v>
                </c:pt>
                <c:pt idx="1333">
                  <c:v>798.97274014078</c:v>
                </c:pt>
                <c:pt idx="1334">
                  <c:v>799.57211954074</c:v>
                </c:pt>
                <c:pt idx="1335">
                  <c:v>800.17149894069</c:v>
                </c:pt>
                <c:pt idx="1336">
                  <c:v>800.77087834065</c:v>
                </c:pt>
                <c:pt idx="1337">
                  <c:v>801.3702577406</c:v>
                </c:pt>
                <c:pt idx="1338">
                  <c:v>801.9696371405599</c:v>
                </c:pt>
                <c:pt idx="1339">
                  <c:v>802.56901654052</c:v>
                </c:pt>
                <c:pt idx="1340">
                  <c:v>803.16839594047</c:v>
                </c:pt>
                <c:pt idx="1341">
                  <c:v>803.76777534043</c:v>
                </c:pt>
                <c:pt idx="1342">
                  <c:v>804.3671547403799</c:v>
                </c:pt>
                <c:pt idx="1343">
                  <c:v>804.9665341403398</c:v>
                </c:pt>
                <c:pt idx="1344">
                  <c:v>805.56591354029</c:v>
                </c:pt>
                <c:pt idx="1345">
                  <c:v>806.16529294025</c:v>
                </c:pt>
                <c:pt idx="1346">
                  <c:v>806.7646723402</c:v>
                </c:pt>
                <c:pt idx="1347">
                  <c:v>807.36405174016</c:v>
                </c:pt>
                <c:pt idx="1348">
                  <c:v>807.96343114012</c:v>
                </c:pt>
                <c:pt idx="1349">
                  <c:v>808.56281054007</c:v>
                </c:pt>
                <c:pt idx="1350">
                  <c:v>809.16218994003</c:v>
                </c:pt>
                <c:pt idx="1351">
                  <c:v>809.7615693399799</c:v>
                </c:pt>
                <c:pt idx="1352">
                  <c:v>810.3609487399399</c:v>
                </c:pt>
                <c:pt idx="1353">
                  <c:v>810.9603281398898</c:v>
                </c:pt>
                <c:pt idx="1354">
                  <c:v>811.55970753985</c:v>
                </c:pt>
                <c:pt idx="1355">
                  <c:v>812.1590869398</c:v>
                </c:pt>
                <c:pt idx="1356">
                  <c:v>812.75846633976</c:v>
                </c:pt>
                <c:pt idx="1357">
                  <c:v>813.3578457397199</c:v>
                </c:pt>
                <c:pt idx="1358">
                  <c:v>813.9572251396698</c:v>
                </c:pt>
                <c:pt idx="1359">
                  <c:v>814.55660453963</c:v>
                </c:pt>
                <c:pt idx="1360">
                  <c:v>815.15598393958</c:v>
                </c:pt>
                <c:pt idx="1361">
                  <c:v>815.75536333954</c:v>
                </c:pt>
                <c:pt idx="1362">
                  <c:v>816.35474273949</c:v>
                </c:pt>
                <c:pt idx="1363">
                  <c:v>816.9541221394499</c:v>
                </c:pt>
                <c:pt idx="1364">
                  <c:v>817.55350153941</c:v>
                </c:pt>
                <c:pt idx="1365">
                  <c:v>818.15288093936</c:v>
                </c:pt>
                <c:pt idx="1366">
                  <c:v>818.7522603393198</c:v>
                </c:pt>
                <c:pt idx="1367">
                  <c:v>819.3516397392699</c:v>
                </c:pt>
                <c:pt idx="1368">
                  <c:v>819.9510191392299</c:v>
                </c:pt>
                <c:pt idx="1369">
                  <c:v>820.55039853918</c:v>
                </c:pt>
                <c:pt idx="1370">
                  <c:v>821.14977793914</c:v>
                </c:pt>
                <c:pt idx="1371">
                  <c:v>821.74915733909</c:v>
                </c:pt>
                <c:pt idx="1372">
                  <c:v>822.34853673905</c:v>
                </c:pt>
                <c:pt idx="1373">
                  <c:v>822.9479161390099</c:v>
                </c:pt>
                <c:pt idx="1374">
                  <c:v>823.5472955389599</c:v>
                </c:pt>
                <c:pt idx="1375">
                  <c:v>824.14667493892</c:v>
                </c:pt>
                <c:pt idx="1376">
                  <c:v>824.74605433887</c:v>
                </c:pt>
                <c:pt idx="1377">
                  <c:v>825.34543373883</c:v>
                </c:pt>
                <c:pt idx="1378">
                  <c:v>825.94481313878</c:v>
                </c:pt>
                <c:pt idx="1379">
                  <c:v>826.54419253874</c:v>
                </c:pt>
                <c:pt idx="1380">
                  <c:v>827.14357193869</c:v>
                </c:pt>
                <c:pt idx="1381">
                  <c:v>827.74295133865</c:v>
                </c:pt>
                <c:pt idx="1382">
                  <c:v>828.34233073861</c:v>
                </c:pt>
                <c:pt idx="1383">
                  <c:v>828.94171013856</c:v>
                </c:pt>
                <c:pt idx="1384">
                  <c:v>829.54108953852</c:v>
                </c:pt>
                <c:pt idx="1385">
                  <c:v>830.14046893847</c:v>
                </c:pt>
                <c:pt idx="1386">
                  <c:v>830.73984833843</c:v>
                </c:pt>
                <c:pt idx="1387">
                  <c:v>831.3392277383799</c:v>
                </c:pt>
                <c:pt idx="1388">
                  <c:v>831.93860713834</c:v>
                </c:pt>
                <c:pt idx="1389">
                  <c:v>832.5379865382901</c:v>
                </c:pt>
                <c:pt idx="1390">
                  <c:v>833.13736593825</c:v>
                </c:pt>
                <c:pt idx="1391">
                  <c:v>833.73674533821</c:v>
                </c:pt>
                <c:pt idx="1392">
                  <c:v>834.3361247381599</c:v>
                </c:pt>
                <c:pt idx="1393">
                  <c:v>834.93550413812</c:v>
                </c:pt>
                <c:pt idx="1394">
                  <c:v>835.53488353807</c:v>
                </c:pt>
                <c:pt idx="1395">
                  <c:v>836.13426293803</c:v>
                </c:pt>
                <c:pt idx="1396">
                  <c:v>836.73364233798</c:v>
                </c:pt>
                <c:pt idx="1397">
                  <c:v>837.3330217379399</c:v>
                </c:pt>
                <c:pt idx="1398">
                  <c:v>837.93240113789</c:v>
                </c:pt>
                <c:pt idx="1399">
                  <c:v>838.53178053785</c:v>
                </c:pt>
                <c:pt idx="1400">
                  <c:v>839.13115993781</c:v>
                </c:pt>
                <c:pt idx="1401">
                  <c:v>839.73053933776</c:v>
                </c:pt>
                <c:pt idx="1402">
                  <c:v>840.3299187377199</c:v>
                </c:pt>
                <c:pt idx="1403">
                  <c:v>840.92929813767</c:v>
                </c:pt>
                <c:pt idx="1404">
                  <c:v>841.52867753763</c:v>
                </c:pt>
                <c:pt idx="1405">
                  <c:v>842.12805693758</c:v>
                </c:pt>
                <c:pt idx="1406">
                  <c:v>842.72743633754</c:v>
                </c:pt>
                <c:pt idx="1407">
                  <c:v>843.3268157374899</c:v>
                </c:pt>
                <c:pt idx="1408">
                  <c:v>843.9261951374499</c:v>
                </c:pt>
                <c:pt idx="1409">
                  <c:v>844.52557453741</c:v>
                </c:pt>
                <c:pt idx="1410">
                  <c:v>845.12495393736</c:v>
                </c:pt>
                <c:pt idx="1411">
                  <c:v>845.72433333732</c:v>
                </c:pt>
                <c:pt idx="1412">
                  <c:v>846.32371273727</c:v>
                </c:pt>
                <c:pt idx="1413">
                  <c:v>846.92309213723</c:v>
                </c:pt>
                <c:pt idx="1414">
                  <c:v>847.52247153718</c:v>
                </c:pt>
                <c:pt idx="1415">
                  <c:v>848.12185093714</c:v>
                </c:pt>
                <c:pt idx="1416">
                  <c:v>848.72123033709</c:v>
                </c:pt>
                <c:pt idx="1417">
                  <c:v>849.3206097370498</c:v>
                </c:pt>
                <c:pt idx="1418">
                  <c:v>849.91998913701</c:v>
                </c:pt>
                <c:pt idx="1419">
                  <c:v>850.51936853696</c:v>
                </c:pt>
                <c:pt idx="1420">
                  <c:v>851.11874793692</c:v>
                </c:pt>
                <c:pt idx="1421">
                  <c:v>851.71812733687</c:v>
                </c:pt>
                <c:pt idx="1422">
                  <c:v>852.31750673683</c:v>
                </c:pt>
                <c:pt idx="1423">
                  <c:v>852.91688613678</c:v>
                </c:pt>
                <c:pt idx="1424">
                  <c:v>853.51626553674</c:v>
                </c:pt>
                <c:pt idx="1425">
                  <c:v>854.1156449367</c:v>
                </c:pt>
                <c:pt idx="1426">
                  <c:v>854.71502433665</c:v>
                </c:pt>
                <c:pt idx="1427">
                  <c:v>855.31440373661</c:v>
                </c:pt>
                <c:pt idx="1428">
                  <c:v>855.91378313656</c:v>
                </c:pt>
                <c:pt idx="1429">
                  <c:v>856.51316253652</c:v>
                </c:pt>
                <c:pt idx="1430">
                  <c:v>857.11254193647</c:v>
                </c:pt>
                <c:pt idx="1431">
                  <c:v>857.71192133643</c:v>
                </c:pt>
                <c:pt idx="1432">
                  <c:v>858.31130073638</c:v>
                </c:pt>
                <c:pt idx="1433">
                  <c:v>858.91068013634</c:v>
                </c:pt>
                <c:pt idx="1434">
                  <c:v>859.5100595363</c:v>
                </c:pt>
                <c:pt idx="1435">
                  <c:v>860.10943893625</c:v>
                </c:pt>
                <c:pt idx="1436">
                  <c:v>860.70881833621</c:v>
                </c:pt>
                <c:pt idx="1437">
                  <c:v>861.30819773616</c:v>
                </c:pt>
                <c:pt idx="1438">
                  <c:v>861.90757713612</c:v>
                </c:pt>
                <c:pt idx="1439">
                  <c:v>862.50695653607</c:v>
                </c:pt>
                <c:pt idx="1440">
                  <c:v>863.10633593603</c:v>
                </c:pt>
                <c:pt idx="1441">
                  <c:v>863.70571533598</c:v>
                </c:pt>
                <c:pt idx="1442">
                  <c:v>864.3050947359399</c:v>
                </c:pt>
                <c:pt idx="1443">
                  <c:v>864.9044741359</c:v>
                </c:pt>
                <c:pt idx="1444">
                  <c:v>865.50385353585</c:v>
                </c:pt>
                <c:pt idx="1445">
                  <c:v>866.10323293581</c:v>
                </c:pt>
                <c:pt idx="1446">
                  <c:v>866.7026123357599</c:v>
                </c:pt>
                <c:pt idx="1447">
                  <c:v>867.3019917357199</c:v>
                </c:pt>
                <c:pt idx="1448">
                  <c:v>867.90137113567</c:v>
                </c:pt>
                <c:pt idx="1449">
                  <c:v>868.50075053563</c:v>
                </c:pt>
                <c:pt idx="1450">
                  <c:v>869.10012993558</c:v>
                </c:pt>
                <c:pt idx="1451">
                  <c:v>869.69950933554</c:v>
                </c:pt>
                <c:pt idx="1452">
                  <c:v>870.2988887355</c:v>
                </c:pt>
                <c:pt idx="1453">
                  <c:v>870.8982681354498</c:v>
                </c:pt>
                <c:pt idx="1454">
                  <c:v>871.4976475354099</c:v>
                </c:pt>
                <c:pt idx="1455">
                  <c:v>872.09702693536</c:v>
                </c:pt>
                <c:pt idx="1456">
                  <c:v>872.69640633532</c:v>
                </c:pt>
                <c:pt idx="1457">
                  <c:v>873.29578573527</c:v>
                </c:pt>
                <c:pt idx="1458">
                  <c:v>873.8951651352297</c:v>
                </c:pt>
                <c:pt idx="1459">
                  <c:v>874.49454453518</c:v>
                </c:pt>
                <c:pt idx="1460">
                  <c:v>875.09392393514</c:v>
                </c:pt>
                <c:pt idx="1461">
                  <c:v>875.6933033351</c:v>
                </c:pt>
                <c:pt idx="1462">
                  <c:v>876.29268273505</c:v>
                </c:pt>
                <c:pt idx="1463">
                  <c:v>876.8920621350097</c:v>
                </c:pt>
                <c:pt idx="1464">
                  <c:v>877.49144153496</c:v>
                </c:pt>
                <c:pt idx="1465">
                  <c:v>878.09082093492</c:v>
                </c:pt>
                <c:pt idx="1466">
                  <c:v>878.69020033487</c:v>
                </c:pt>
                <c:pt idx="1467">
                  <c:v>879.28957973483</c:v>
                </c:pt>
                <c:pt idx="1468">
                  <c:v>879.8889591347798</c:v>
                </c:pt>
                <c:pt idx="1469">
                  <c:v>880.48833853474</c:v>
                </c:pt>
                <c:pt idx="1470">
                  <c:v>881.0877179347001</c:v>
                </c:pt>
                <c:pt idx="1471">
                  <c:v>881.68709733465</c:v>
                </c:pt>
                <c:pt idx="1472">
                  <c:v>882.28647673461</c:v>
                </c:pt>
                <c:pt idx="1473">
                  <c:v>882.88585613456</c:v>
                </c:pt>
                <c:pt idx="1474">
                  <c:v>883.48523553452</c:v>
                </c:pt>
                <c:pt idx="1475">
                  <c:v>884.08461493447</c:v>
                </c:pt>
                <c:pt idx="1476">
                  <c:v>884.68399433443</c:v>
                </c:pt>
                <c:pt idx="1477">
                  <c:v>885.28337373439</c:v>
                </c:pt>
                <c:pt idx="1478">
                  <c:v>885.88275313434</c:v>
                </c:pt>
                <c:pt idx="1479">
                  <c:v>886.4821325343</c:v>
                </c:pt>
                <c:pt idx="1480">
                  <c:v>887.08151193425</c:v>
                </c:pt>
                <c:pt idx="1481">
                  <c:v>887.68089133421</c:v>
                </c:pt>
                <c:pt idx="1482">
                  <c:v>888.28027073416</c:v>
                </c:pt>
                <c:pt idx="1483">
                  <c:v>888.87965013412</c:v>
                </c:pt>
                <c:pt idx="1484">
                  <c:v>889.47902953407</c:v>
                </c:pt>
                <c:pt idx="1485">
                  <c:v>890.07840893403</c:v>
                </c:pt>
                <c:pt idx="1486">
                  <c:v>890.67778833399</c:v>
                </c:pt>
                <c:pt idx="1487">
                  <c:v>891.2771677339399</c:v>
                </c:pt>
                <c:pt idx="1488">
                  <c:v>891.8765471339</c:v>
                </c:pt>
                <c:pt idx="1489">
                  <c:v>892.47592653385</c:v>
                </c:pt>
                <c:pt idx="1490">
                  <c:v>893.07530593381</c:v>
                </c:pt>
                <c:pt idx="1491">
                  <c:v>893.67468533376</c:v>
                </c:pt>
                <c:pt idx="1492">
                  <c:v>894.27406473372</c:v>
                </c:pt>
                <c:pt idx="1493">
                  <c:v>894.87344413367</c:v>
                </c:pt>
                <c:pt idx="1494">
                  <c:v>895.47282353363</c:v>
                </c:pt>
                <c:pt idx="1495">
                  <c:v>896.07220293359</c:v>
                </c:pt>
                <c:pt idx="1496">
                  <c:v>896.67158233354</c:v>
                </c:pt>
                <c:pt idx="1497">
                  <c:v>897.2709617335</c:v>
                </c:pt>
                <c:pt idx="1498">
                  <c:v>897.87034113345</c:v>
                </c:pt>
                <c:pt idx="1499">
                  <c:v>898.4697205334099</c:v>
                </c:pt>
                <c:pt idx="1500">
                  <c:v>899.06909993336</c:v>
                </c:pt>
                <c:pt idx="1501">
                  <c:v>899.66847933332</c:v>
                </c:pt>
                <c:pt idx="1502">
                  <c:v>900.2678587332699</c:v>
                </c:pt>
                <c:pt idx="1503">
                  <c:v>900.8672381332298</c:v>
                </c:pt>
                <c:pt idx="1504">
                  <c:v>901.4666175331898</c:v>
                </c:pt>
                <c:pt idx="1505">
                  <c:v>902.06599693314</c:v>
                </c:pt>
                <c:pt idx="1506">
                  <c:v>902.6653763331</c:v>
                </c:pt>
                <c:pt idx="1507">
                  <c:v>903.26475573305</c:v>
                </c:pt>
                <c:pt idx="1508">
                  <c:v>903.8641351330099</c:v>
                </c:pt>
                <c:pt idx="1509">
                  <c:v>904.4635145329598</c:v>
                </c:pt>
                <c:pt idx="1510">
                  <c:v>905.0628939329199</c:v>
                </c:pt>
                <c:pt idx="1511">
                  <c:v>905.66227333287</c:v>
                </c:pt>
                <c:pt idx="1512">
                  <c:v>906.2616527328299</c:v>
                </c:pt>
                <c:pt idx="1513">
                  <c:v>906.8610321327899</c:v>
                </c:pt>
                <c:pt idx="1514">
                  <c:v>907.4604115327398</c:v>
                </c:pt>
                <c:pt idx="1515">
                  <c:v>908.0597909327</c:v>
                </c:pt>
                <c:pt idx="1516">
                  <c:v>908.65917033265</c:v>
                </c:pt>
                <c:pt idx="1517">
                  <c:v>909.25854973261</c:v>
                </c:pt>
                <c:pt idx="1518">
                  <c:v>909.8579291325598</c:v>
                </c:pt>
                <c:pt idx="1519">
                  <c:v>910.45730853252</c:v>
                </c:pt>
                <c:pt idx="1520">
                  <c:v>911.0566879324699</c:v>
                </c:pt>
                <c:pt idx="1521">
                  <c:v>911.6560673324299</c:v>
                </c:pt>
                <c:pt idx="1522">
                  <c:v>912.2554467323901</c:v>
                </c:pt>
                <c:pt idx="1523">
                  <c:v>912.8548261323399</c:v>
                </c:pt>
                <c:pt idx="1524">
                  <c:v>913.4542055323</c:v>
                </c:pt>
                <c:pt idx="1525">
                  <c:v>914.05358493225</c:v>
                </c:pt>
                <c:pt idx="1526">
                  <c:v>914.6529643322099</c:v>
                </c:pt>
                <c:pt idx="1527">
                  <c:v>915.2523437321601</c:v>
                </c:pt>
                <c:pt idx="1528">
                  <c:v>915.8517231321199</c:v>
                </c:pt>
                <c:pt idx="1529">
                  <c:v>916.45110253207</c:v>
                </c:pt>
                <c:pt idx="1530">
                  <c:v>917.05048193203</c:v>
                </c:pt>
                <c:pt idx="1531">
                  <c:v>917.64986133199</c:v>
                </c:pt>
                <c:pt idx="1532">
                  <c:v>918.2492407319398</c:v>
                </c:pt>
                <c:pt idx="1533">
                  <c:v>918.8486201318998</c:v>
                </c:pt>
                <c:pt idx="1534">
                  <c:v>919.44799953185</c:v>
                </c:pt>
                <c:pt idx="1535">
                  <c:v>920.04737893181</c:v>
                </c:pt>
                <c:pt idx="1536">
                  <c:v>920.64675833176</c:v>
                </c:pt>
                <c:pt idx="1537">
                  <c:v>921.2461377317198</c:v>
                </c:pt>
                <c:pt idx="1538">
                  <c:v>921.8455171316799</c:v>
                </c:pt>
                <c:pt idx="1539">
                  <c:v>922.44489653163</c:v>
                </c:pt>
                <c:pt idx="1540">
                  <c:v>923.04427593159</c:v>
                </c:pt>
                <c:pt idx="1541">
                  <c:v>923.64365533154</c:v>
                </c:pt>
                <c:pt idx="1542">
                  <c:v>924.2430347315</c:v>
                </c:pt>
                <c:pt idx="1543">
                  <c:v>924.8424141314498</c:v>
                </c:pt>
                <c:pt idx="1544">
                  <c:v>925.44179353141</c:v>
                </c:pt>
                <c:pt idx="1545">
                  <c:v>926.04117293136</c:v>
                </c:pt>
                <c:pt idx="1546">
                  <c:v>926.64055233132</c:v>
                </c:pt>
                <c:pt idx="1547">
                  <c:v>927.23993173128</c:v>
                </c:pt>
                <c:pt idx="1548">
                  <c:v>927.8393111312299</c:v>
                </c:pt>
                <c:pt idx="1549">
                  <c:v>928.43869053119</c:v>
                </c:pt>
                <c:pt idx="1550">
                  <c:v>929.03806993114</c:v>
                </c:pt>
                <c:pt idx="1551">
                  <c:v>929.6374493311</c:v>
                </c:pt>
                <c:pt idx="1552">
                  <c:v>930.23682873105</c:v>
                </c:pt>
                <c:pt idx="1553">
                  <c:v>930.8362081310098</c:v>
                </c:pt>
                <c:pt idx="1554">
                  <c:v>931.43558753096</c:v>
                </c:pt>
                <c:pt idx="1555">
                  <c:v>932.0349669309198</c:v>
                </c:pt>
                <c:pt idx="1556">
                  <c:v>932.63434633088</c:v>
                </c:pt>
                <c:pt idx="1557">
                  <c:v>933.23372573083</c:v>
                </c:pt>
                <c:pt idx="1558">
                  <c:v>933.8331051307899</c:v>
                </c:pt>
                <c:pt idx="1559">
                  <c:v>934.43248453074</c:v>
                </c:pt>
                <c:pt idx="1560">
                  <c:v>935.0318639307001</c:v>
                </c:pt>
                <c:pt idx="1561">
                  <c:v>935.63124333065</c:v>
                </c:pt>
                <c:pt idx="1562">
                  <c:v>936.23062273061</c:v>
                </c:pt>
                <c:pt idx="1563">
                  <c:v>936.8300021305599</c:v>
                </c:pt>
                <c:pt idx="1564">
                  <c:v>937.42938153052</c:v>
                </c:pt>
                <c:pt idx="1565">
                  <c:v>938.02876093048</c:v>
                </c:pt>
                <c:pt idx="1566">
                  <c:v>938.62814033043</c:v>
                </c:pt>
                <c:pt idx="1567">
                  <c:v>939.22751973039</c:v>
                </c:pt>
                <c:pt idx="1568">
                  <c:v>939.8268991303399</c:v>
                </c:pt>
                <c:pt idx="1569">
                  <c:v>940.4262785303</c:v>
                </c:pt>
                <c:pt idx="1570">
                  <c:v>941.02565793025</c:v>
                </c:pt>
                <c:pt idx="1571">
                  <c:v>941.62503733021</c:v>
                </c:pt>
                <c:pt idx="1572">
                  <c:v>942.22441673016</c:v>
                </c:pt>
                <c:pt idx="1573">
                  <c:v>942.82379613012</c:v>
                </c:pt>
                <c:pt idx="1574">
                  <c:v>943.42317553008</c:v>
                </c:pt>
                <c:pt idx="1575">
                  <c:v>944.02255493003</c:v>
                </c:pt>
                <c:pt idx="1576">
                  <c:v>944.62193432999</c:v>
                </c:pt>
                <c:pt idx="1577">
                  <c:v>945.22131372994</c:v>
                </c:pt>
                <c:pt idx="1578">
                  <c:v>945.8206931298998</c:v>
                </c:pt>
                <c:pt idx="1579">
                  <c:v>946.42007252985</c:v>
                </c:pt>
                <c:pt idx="1580">
                  <c:v>947.01945192981</c:v>
                </c:pt>
                <c:pt idx="1581">
                  <c:v>947.61883132976</c:v>
                </c:pt>
                <c:pt idx="1582">
                  <c:v>948.21821072972</c:v>
                </c:pt>
                <c:pt idx="1583">
                  <c:v>948.81759012968</c:v>
                </c:pt>
                <c:pt idx="1584">
                  <c:v>949.41696952963</c:v>
                </c:pt>
                <c:pt idx="1585">
                  <c:v>950.01634892959</c:v>
                </c:pt>
                <c:pt idx="1586">
                  <c:v>950.61572832954</c:v>
                </c:pt>
                <c:pt idx="1587">
                  <c:v>951.2151077295</c:v>
                </c:pt>
                <c:pt idx="1588">
                  <c:v>951.81448712945</c:v>
                </c:pt>
                <c:pt idx="1589">
                  <c:v>952.41386652941</c:v>
                </c:pt>
                <c:pt idx="1590">
                  <c:v>953.01324592937</c:v>
                </c:pt>
                <c:pt idx="1591">
                  <c:v>953.6126253293199</c:v>
                </c:pt>
                <c:pt idx="1592">
                  <c:v>954.21200472928</c:v>
                </c:pt>
                <c:pt idx="1593">
                  <c:v>954.81138412923</c:v>
                </c:pt>
                <c:pt idx="1594">
                  <c:v>955.41076352919</c:v>
                </c:pt>
                <c:pt idx="1595">
                  <c:v>956.01014292914</c:v>
                </c:pt>
                <c:pt idx="1596">
                  <c:v>956.6095223291</c:v>
                </c:pt>
                <c:pt idx="1597">
                  <c:v>957.20890172905</c:v>
                </c:pt>
                <c:pt idx="1598">
                  <c:v>957.80828112901</c:v>
                </c:pt>
                <c:pt idx="1599">
                  <c:v>958.4076605289699</c:v>
                </c:pt>
                <c:pt idx="1600">
                  <c:v>959.00703992892</c:v>
                </c:pt>
                <c:pt idx="1601">
                  <c:v>959.60641932888</c:v>
                </c:pt>
                <c:pt idx="1602">
                  <c:v>960.20579872883</c:v>
                </c:pt>
                <c:pt idx="1603">
                  <c:v>960.80517812879</c:v>
                </c:pt>
                <c:pt idx="1604">
                  <c:v>961.40455752874</c:v>
                </c:pt>
                <c:pt idx="1605">
                  <c:v>962.0039369287</c:v>
                </c:pt>
                <c:pt idx="1606">
                  <c:v>962.60331632865</c:v>
                </c:pt>
                <c:pt idx="1607">
                  <c:v>963.20269572861</c:v>
                </c:pt>
                <c:pt idx="1608">
                  <c:v>963.80207512857</c:v>
                </c:pt>
                <c:pt idx="1609">
                  <c:v>964.40145452852</c:v>
                </c:pt>
                <c:pt idx="1610">
                  <c:v>965.00083392848</c:v>
                </c:pt>
                <c:pt idx="1611">
                  <c:v>965.60021332843</c:v>
                </c:pt>
                <c:pt idx="1612">
                  <c:v>966.19959272839</c:v>
                </c:pt>
                <c:pt idx="1613">
                  <c:v>966.79897212834</c:v>
                </c:pt>
                <c:pt idx="1614">
                  <c:v>967.3983515283</c:v>
                </c:pt>
                <c:pt idx="1615">
                  <c:v>967.99773092825</c:v>
                </c:pt>
                <c:pt idx="1616">
                  <c:v>968.59711032821</c:v>
                </c:pt>
                <c:pt idx="1617">
                  <c:v>969.19648972817</c:v>
                </c:pt>
                <c:pt idx="1618">
                  <c:v>969.79586912812</c:v>
                </c:pt>
                <c:pt idx="1619">
                  <c:v>970.39524852808</c:v>
                </c:pt>
                <c:pt idx="1620">
                  <c:v>970.99462792803</c:v>
                </c:pt>
                <c:pt idx="1621">
                  <c:v>971.59400732799</c:v>
                </c:pt>
                <c:pt idx="1622">
                  <c:v>972.19338672794</c:v>
                </c:pt>
                <c:pt idx="1623">
                  <c:v>972.7927661279001</c:v>
                </c:pt>
                <c:pt idx="1624">
                  <c:v>973.39214552785</c:v>
                </c:pt>
                <c:pt idx="1625">
                  <c:v>973.99152492781</c:v>
                </c:pt>
                <c:pt idx="1626">
                  <c:v>974.59090432777</c:v>
                </c:pt>
                <c:pt idx="1627">
                  <c:v>975.19028372772</c:v>
                </c:pt>
                <c:pt idx="1628">
                  <c:v>975.78966312768</c:v>
                </c:pt>
                <c:pt idx="1629">
                  <c:v>976.38904252763</c:v>
                </c:pt>
                <c:pt idx="1630">
                  <c:v>976.98842192759</c:v>
                </c:pt>
                <c:pt idx="1631">
                  <c:v>977.58780132754</c:v>
                </c:pt>
                <c:pt idx="1632">
                  <c:v>978.1871807275</c:v>
                </c:pt>
                <c:pt idx="1633">
                  <c:v>978.78656012745</c:v>
                </c:pt>
                <c:pt idx="1634">
                  <c:v>979.38593952741</c:v>
                </c:pt>
                <c:pt idx="1635">
                  <c:v>979.98531892737</c:v>
                </c:pt>
                <c:pt idx="1636">
                  <c:v>980.58469832732</c:v>
                </c:pt>
                <c:pt idx="1637">
                  <c:v>981.1840777272802</c:v>
                </c:pt>
                <c:pt idx="1638">
                  <c:v>981.78345712723</c:v>
                </c:pt>
                <c:pt idx="1639">
                  <c:v>982.38283652719</c:v>
                </c:pt>
                <c:pt idx="1640">
                  <c:v>982.98221592714</c:v>
                </c:pt>
                <c:pt idx="1641">
                  <c:v>983.5815953271</c:v>
                </c:pt>
                <c:pt idx="1642">
                  <c:v>984.18097472706</c:v>
                </c:pt>
                <c:pt idx="1643">
                  <c:v>984.78035412701</c:v>
                </c:pt>
                <c:pt idx="1644">
                  <c:v>985.37973352697</c:v>
                </c:pt>
                <c:pt idx="1645">
                  <c:v>985.97911292692</c:v>
                </c:pt>
                <c:pt idx="1646">
                  <c:v>986.57849232688</c:v>
                </c:pt>
                <c:pt idx="1647">
                  <c:v>987.17787172683</c:v>
                </c:pt>
                <c:pt idx="1648">
                  <c:v>987.77725112679</c:v>
                </c:pt>
                <c:pt idx="1649">
                  <c:v>988.37663052674</c:v>
                </c:pt>
                <c:pt idx="1650">
                  <c:v>988.9760099267</c:v>
                </c:pt>
                <c:pt idx="1651">
                  <c:v>989.57538932666</c:v>
                </c:pt>
                <c:pt idx="1652">
                  <c:v>990.17476872661</c:v>
                </c:pt>
                <c:pt idx="1653">
                  <c:v>990.77414812657</c:v>
                </c:pt>
                <c:pt idx="1654">
                  <c:v>991.37352752652</c:v>
                </c:pt>
                <c:pt idx="1655">
                  <c:v>991.97290692648</c:v>
                </c:pt>
                <c:pt idx="1656">
                  <c:v>992.57228632643</c:v>
                </c:pt>
                <c:pt idx="1657">
                  <c:v>993.17166572639</c:v>
                </c:pt>
                <c:pt idx="1658">
                  <c:v>993.77104512634</c:v>
                </c:pt>
                <c:pt idx="1659">
                  <c:v>994.3704245263</c:v>
                </c:pt>
                <c:pt idx="1660">
                  <c:v>994.9698039262601</c:v>
                </c:pt>
                <c:pt idx="1661">
                  <c:v>995.56918332621</c:v>
                </c:pt>
                <c:pt idx="1662">
                  <c:v>996.16856272617</c:v>
                </c:pt>
                <c:pt idx="1663">
                  <c:v>996.76794212612</c:v>
                </c:pt>
                <c:pt idx="1664">
                  <c:v>997.36732152608</c:v>
                </c:pt>
                <c:pt idx="1665">
                  <c:v>997.96670092603</c:v>
                </c:pt>
                <c:pt idx="1666">
                  <c:v>998.5660803259899</c:v>
                </c:pt>
                <c:pt idx="1667">
                  <c:v>999.1654597259399</c:v>
                </c:pt>
                <c:pt idx="1668">
                  <c:v>999.7648391259</c:v>
                </c:pt>
                <c:pt idx="1669">
                  <c:v>1000.3642185259</c:v>
                </c:pt>
                <c:pt idx="1670">
                  <c:v>1000.9635979258</c:v>
                </c:pt>
                <c:pt idx="1671">
                  <c:v>1001.5629773258</c:v>
                </c:pt>
                <c:pt idx="1672">
                  <c:v>1002.1623567257</c:v>
                </c:pt>
                <c:pt idx="1673">
                  <c:v>1002.7617361257</c:v>
                </c:pt>
                <c:pt idx="1674">
                  <c:v>1003.3611155256</c:v>
                </c:pt>
                <c:pt idx="1675">
                  <c:v>1003.9604949256</c:v>
                </c:pt>
                <c:pt idx="1676">
                  <c:v>1004.5598743255</c:v>
                </c:pt>
                <c:pt idx="1677">
                  <c:v>1005.1592537255</c:v>
                </c:pt>
                <c:pt idx="1678">
                  <c:v>1005.7586331255</c:v>
                </c:pt>
                <c:pt idx="1679">
                  <c:v>1006.3580125254</c:v>
                </c:pt>
                <c:pt idx="1680">
                  <c:v>1006.9573919254</c:v>
                </c:pt>
                <c:pt idx="1681">
                  <c:v>1007.5567713253</c:v>
                </c:pt>
                <c:pt idx="1682">
                  <c:v>1008.1561507253</c:v>
                </c:pt>
                <c:pt idx="1683">
                  <c:v>1008.7555301252</c:v>
                </c:pt>
                <c:pt idx="1684">
                  <c:v>1009.3549095252</c:v>
                </c:pt>
                <c:pt idx="1685">
                  <c:v>1009.9542889251</c:v>
                </c:pt>
                <c:pt idx="1686">
                  <c:v>1010.5536683251</c:v>
                </c:pt>
                <c:pt idx="1687">
                  <c:v>1011.1530477251</c:v>
                </c:pt>
                <c:pt idx="1688">
                  <c:v>1011.752427125</c:v>
                </c:pt>
                <c:pt idx="1689">
                  <c:v>1012.351806525</c:v>
                </c:pt>
                <c:pt idx="1690">
                  <c:v>1012.9511859249</c:v>
                </c:pt>
                <c:pt idx="1691">
                  <c:v>1013.5505653249</c:v>
                </c:pt>
                <c:pt idx="1692">
                  <c:v>1014.1499447248</c:v>
                </c:pt>
                <c:pt idx="1693">
                  <c:v>1014.7493241248</c:v>
                </c:pt>
                <c:pt idx="1694">
                  <c:v>1015.3487035247</c:v>
                </c:pt>
                <c:pt idx="1695">
                  <c:v>1015.9480829247</c:v>
                </c:pt>
                <c:pt idx="1696">
                  <c:v>1016.5474623247</c:v>
                </c:pt>
                <c:pt idx="1697">
                  <c:v>1017.1468417246</c:v>
                </c:pt>
                <c:pt idx="1698">
                  <c:v>1017.7462211246</c:v>
                </c:pt>
                <c:pt idx="1699">
                  <c:v>1018.3456005245</c:v>
                </c:pt>
                <c:pt idx="1700">
                  <c:v>1018.9449799245</c:v>
                </c:pt>
                <c:pt idx="1701">
                  <c:v>1019.5443593244</c:v>
                </c:pt>
                <c:pt idx="1702">
                  <c:v>1020.1437387244</c:v>
                </c:pt>
                <c:pt idx="1703">
                  <c:v>1020.7431181243</c:v>
                </c:pt>
                <c:pt idx="1704">
                  <c:v>1021.3424975243</c:v>
                </c:pt>
                <c:pt idx="1705">
                  <c:v>1021.9418769243</c:v>
                </c:pt>
                <c:pt idx="1706">
                  <c:v>1022.5412563242</c:v>
                </c:pt>
                <c:pt idx="1707">
                  <c:v>1023.1406357242</c:v>
                </c:pt>
                <c:pt idx="1708">
                  <c:v>1023.7400151241</c:v>
                </c:pt>
                <c:pt idx="1709">
                  <c:v>1024.3393945241</c:v>
                </c:pt>
                <c:pt idx="1710">
                  <c:v>1024.938773924</c:v>
                </c:pt>
                <c:pt idx="1711">
                  <c:v>1025.538153324</c:v>
                </c:pt>
                <c:pt idx="1712">
                  <c:v>1026.1375327239</c:v>
                </c:pt>
                <c:pt idx="1713">
                  <c:v>1026.7369121239</c:v>
                </c:pt>
                <c:pt idx="1714">
                  <c:v>1027.3362915239</c:v>
                </c:pt>
                <c:pt idx="1715">
                  <c:v>1027.9356709238</c:v>
                </c:pt>
                <c:pt idx="1716">
                  <c:v>1028.5350503238</c:v>
                </c:pt>
                <c:pt idx="1717">
                  <c:v>1029.1344297237</c:v>
                </c:pt>
                <c:pt idx="1718">
                  <c:v>1029.7338091237</c:v>
                </c:pt>
                <c:pt idx="1719">
                  <c:v>1030.3331885236</c:v>
                </c:pt>
                <c:pt idx="1720">
                  <c:v>1030.9325679236</c:v>
                </c:pt>
                <c:pt idx="1721">
                  <c:v>1031.5319473235</c:v>
                </c:pt>
                <c:pt idx="1722">
                  <c:v>1032.1313267235</c:v>
                </c:pt>
                <c:pt idx="1723">
                  <c:v>1032.7307061235</c:v>
                </c:pt>
                <c:pt idx="1724">
                  <c:v>1033.3300855234</c:v>
                </c:pt>
                <c:pt idx="1725">
                  <c:v>1033.9294649234</c:v>
                </c:pt>
                <c:pt idx="1726">
                  <c:v>1034.5288443233</c:v>
                </c:pt>
                <c:pt idx="1727">
                  <c:v>1035.1282237233</c:v>
                </c:pt>
                <c:pt idx="1728">
                  <c:v>1035.7276031232</c:v>
                </c:pt>
                <c:pt idx="1729">
                  <c:v>1036.3269825232</c:v>
                </c:pt>
                <c:pt idx="1730">
                  <c:v>1036.9263619231</c:v>
                </c:pt>
                <c:pt idx="1731">
                  <c:v>1037.5257413231</c:v>
                </c:pt>
                <c:pt idx="1732">
                  <c:v>1038.1251207231</c:v>
                </c:pt>
                <c:pt idx="1733">
                  <c:v>1038.724500123</c:v>
                </c:pt>
                <c:pt idx="1734">
                  <c:v>1039.323879523</c:v>
                </c:pt>
                <c:pt idx="1735">
                  <c:v>1039.9232589229</c:v>
                </c:pt>
                <c:pt idx="1736">
                  <c:v>1040.5226383229</c:v>
                </c:pt>
                <c:pt idx="1737">
                  <c:v>1041.1220177228</c:v>
                </c:pt>
                <c:pt idx="1738">
                  <c:v>1041.7213971228</c:v>
                </c:pt>
                <c:pt idx="1739">
                  <c:v>1042.3207765227</c:v>
                </c:pt>
                <c:pt idx="1740">
                  <c:v>1042.9201559227</c:v>
                </c:pt>
                <c:pt idx="1741">
                  <c:v>1043.5195353227</c:v>
                </c:pt>
                <c:pt idx="1742">
                  <c:v>1044.1189147226</c:v>
                </c:pt>
                <c:pt idx="1743">
                  <c:v>1044.7182941226</c:v>
                </c:pt>
                <c:pt idx="1744">
                  <c:v>1045.3176735225</c:v>
                </c:pt>
                <c:pt idx="1745">
                  <c:v>1045.9170529225</c:v>
                </c:pt>
                <c:pt idx="1746">
                  <c:v>1046.5164323224</c:v>
                </c:pt>
                <c:pt idx="1747">
                  <c:v>1047.1158117224</c:v>
                </c:pt>
                <c:pt idx="1748">
                  <c:v>1047.7151911223</c:v>
                </c:pt>
                <c:pt idx="1749">
                  <c:v>1048.3145705223</c:v>
                </c:pt>
                <c:pt idx="1750">
                  <c:v>1048.9139499223</c:v>
                </c:pt>
                <c:pt idx="1751">
                  <c:v>1049.5133293222</c:v>
                </c:pt>
                <c:pt idx="1752">
                  <c:v>1050.1127087222</c:v>
                </c:pt>
                <c:pt idx="1753">
                  <c:v>1050.7120881221</c:v>
                </c:pt>
                <c:pt idx="1754">
                  <c:v>1051.3114675221</c:v>
                </c:pt>
                <c:pt idx="1755">
                  <c:v>1051.910846922</c:v>
                </c:pt>
                <c:pt idx="1756">
                  <c:v>1052.510226322</c:v>
                </c:pt>
                <c:pt idx="1757">
                  <c:v>1053.1096057219</c:v>
                </c:pt>
                <c:pt idx="1758">
                  <c:v>1053.7089851219</c:v>
                </c:pt>
                <c:pt idx="1759">
                  <c:v>1054.3083645219</c:v>
                </c:pt>
                <c:pt idx="1760">
                  <c:v>1054.9077439218</c:v>
                </c:pt>
                <c:pt idx="1761">
                  <c:v>1055.5071233218</c:v>
                </c:pt>
                <c:pt idx="1762">
                  <c:v>1056.1065027217</c:v>
                </c:pt>
                <c:pt idx="1763">
                  <c:v>1056.7058821217</c:v>
                </c:pt>
                <c:pt idx="1764">
                  <c:v>1057.3052615216</c:v>
                </c:pt>
                <c:pt idx="1765">
                  <c:v>1057.9046409216</c:v>
                </c:pt>
                <c:pt idx="1766">
                  <c:v>1058.5040203215</c:v>
                </c:pt>
                <c:pt idx="1767">
                  <c:v>1059.1033997215</c:v>
                </c:pt>
                <c:pt idx="1768">
                  <c:v>1059.7027791215</c:v>
                </c:pt>
                <c:pt idx="1769">
                  <c:v>1060.3021585214</c:v>
                </c:pt>
                <c:pt idx="1770">
                  <c:v>1060.9015379214</c:v>
                </c:pt>
                <c:pt idx="1771">
                  <c:v>1061.5009173213</c:v>
                </c:pt>
                <c:pt idx="1772">
                  <c:v>1062.1002967213</c:v>
                </c:pt>
                <c:pt idx="1773">
                  <c:v>1062.6996761212</c:v>
                </c:pt>
                <c:pt idx="1774">
                  <c:v>1063.2990555212</c:v>
                </c:pt>
                <c:pt idx="1775">
                  <c:v>1063.8984349211</c:v>
                </c:pt>
                <c:pt idx="1776">
                  <c:v>1064.4978143211</c:v>
                </c:pt>
                <c:pt idx="1777">
                  <c:v>1065.0971937211</c:v>
                </c:pt>
                <c:pt idx="1778">
                  <c:v>1065.696573121</c:v>
                </c:pt>
                <c:pt idx="1779">
                  <c:v>1066.295952521</c:v>
                </c:pt>
                <c:pt idx="1780">
                  <c:v>1066.8953319209</c:v>
                </c:pt>
                <c:pt idx="1781">
                  <c:v>1067.4947113209</c:v>
                </c:pt>
                <c:pt idx="1782">
                  <c:v>1068.0940907208</c:v>
                </c:pt>
                <c:pt idx="1783">
                  <c:v>1068.6934701208</c:v>
                </c:pt>
                <c:pt idx="1784">
                  <c:v>1069.2928495207</c:v>
                </c:pt>
                <c:pt idx="1785">
                  <c:v>1069.8922289207</c:v>
                </c:pt>
                <c:pt idx="1786">
                  <c:v>1070.4916083207</c:v>
                </c:pt>
                <c:pt idx="1787">
                  <c:v>1071.0909877206</c:v>
                </c:pt>
                <c:pt idx="1788">
                  <c:v>1071.6903671206</c:v>
                </c:pt>
                <c:pt idx="1789">
                  <c:v>1072.2897465205</c:v>
                </c:pt>
                <c:pt idx="1790">
                  <c:v>1072.8891259205</c:v>
                </c:pt>
                <c:pt idx="1791">
                  <c:v>1073.4885053204</c:v>
                </c:pt>
                <c:pt idx="1792">
                  <c:v>1074.0878847204</c:v>
                </c:pt>
                <c:pt idx="1793">
                  <c:v>1074.6872641203</c:v>
                </c:pt>
                <c:pt idx="1794">
                  <c:v>1075.2866435203</c:v>
                </c:pt>
                <c:pt idx="1795">
                  <c:v>1075.8860229203</c:v>
                </c:pt>
                <c:pt idx="1796">
                  <c:v>1076.4854023202</c:v>
                </c:pt>
                <c:pt idx="1797">
                  <c:v>1077.0847817202</c:v>
                </c:pt>
                <c:pt idx="1798">
                  <c:v>1077.6841611201</c:v>
                </c:pt>
                <c:pt idx="1799">
                  <c:v>1078.2835405201</c:v>
                </c:pt>
                <c:pt idx="1800">
                  <c:v>1078.88291992</c:v>
                </c:pt>
                <c:pt idx="1801">
                  <c:v>1079.48229932</c:v>
                </c:pt>
                <c:pt idx="1802">
                  <c:v>1080.0816787199</c:v>
                </c:pt>
                <c:pt idx="1803">
                  <c:v>1080.6810581199</c:v>
                </c:pt>
                <c:pt idx="1804">
                  <c:v>1081.2804375199</c:v>
                </c:pt>
                <c:pt idx="1805">
                  <c:v>1081.8798169198</c:v>
                </c:pt>
                <c:pt idx="1806">
                  <c:v>1082.4791963198</c:v>
                </c:pt>
                <c:pt idx="1807">
                  <c:v>1083.0785757197</c:v>
                </c:pt>
                <c:pt idx="1808">
                  <c:v>1083.6779551197</c:v>
                </c:pt>
                <c:pt idx="1809">
                  <c:v>1084.2773345196</c:v>
                </c:pt>
                <c:pt idx="1810">
                  <c:v>1084.8767139196</c:v>
                </c:pt>
                <c:pt idx="1811">
                  <c:v>1085.4760933195</c:v>
                </c:pt>
                <c:pt idx="1812">
                  <c:v>1086.0754727195</c:v>
                </c:pt>
                <c:pt idx="1813">
                  <c:v>1086.6748521195</c:v>
                </c:pt>
                <c:pt idx="1814">
                  <c:v>1087.2742315194</c:v>
                </c:pt>
                <c:pt idx="1815">
                  <c:v>1087.8736109194</c:v>
                </c:pt>
                <c:pt idx="1816">
                  <c:v>1088.4729903193</c:v>
                </c:pt>
                <c:pt idx="1817">
                  <c:v>1089.0723697193</c:v>
                </c:pt>
                <c:pt idx="1818">
                  <c:v>1089.6717491192</c:v>
                </c:pt>
                <c:pt idx="1819">
                  <c:v>1090.2711285192</c:v>
                </c:pt>
                <c:pt idx="1820">
                  <c:v>1090.8705079191</c:v>
                </c:pt>
                <c:pt idx="1821">
                  <c:v>1091.4698873191</c:v>
                </c:pt>
                <c:pt idx="1822">
                  <c:v>1092.0692667191</c:v>
                </c:pt>
                <c:pt idx="1823">
                  <c:v>1092.668646119</c:v>
                </c:pt>
                <c:pt idx="1824">
                  <c:v>1093.268025519</c:v>
                </c:pt>
                <c:pt idx="1825">
                  <c:v>1093.8674049189</c:v>
                </c:pt>
                <c:pt idx="1826">
                  <c:v>1094.4667843189</c:v>
                </c:pt>
                <c:pt idx="1827">
                  <c:v>1095.0661637188</c:v>
                </c:pt>
                <c:pt idx="1828">
                  <c:v>1095.6655431188</c:v>
                </c:pt>
                <c:pt idx="1829">
                  <c:v>1096.2649225187</c:v>
                </c:pt>
                <c:pt idx="1830">
                  <c:v>1096.8643019187</c:v>
                </c:pt>
                <c:pt idx="1831">
                  <c:v>1097.4636813187</c:v>
                </c:pt>
                <c:pt idx="1832">
                  <c:v>1098.0630607186</c:v>
                </c:pt>
                <c:pt idx="1833">
                  <c:v>1098.6624401186</c:v>
                </c:pt>
                <c:pt idx="1834">
                  <c:v>1099.2618195185</c:v>
                </c:pt>
                <c:pt idx="1835">
                  <c:v>1099.8611989185</c:v>
                </c:pt>
                <c:pt idx="1836">
                  <c:v>1100.4605783184</c:v>
                </c:pt>
                <c:pt idx="1837">
                  <c:v>1101.0599577184</c:v>
                </c:pt>
                <c:pt idx="1838">
                  <c:v>1101.6593371183</c:v>
                </c:pt>
                <c:pt idx="1839">
                  <c:v>1102.2587165183</c:v>
                </c:pt>
                <c:pt idx="1840">
                  <c:v>1102.8580959183</c:v>
                </c:pt>
                <c:pt idx="1841">
                  <c:v>1103.4574753182</c:v>
                </c:pt>
                <c:pt idx="1842">
                  <c:v>1104.0568547182</c:v>
                </c:pt>
                <c:pt idx="1843">
                  <c:v>1104.6562341181</c:v>
                </c:pt>
                <c:pt idx="1844">
                  <c:v>1105.2556135181</c:v>
                </c:pt>
                <c:pt idx="1845">
                  <c:v>1105.854992918</c:v>
                </c:pt>
                <c:pt idx="1846">
                  <c:v>1106.454372318</c:v>
                </c:pt>
                <c:pt idx="1847">
                  <c:v>1107.0537517179</c:v>
                </c:pt>
                <c:pt idx="1848">
                  <c:v>1107.6531311179</c:v>
                </c:pt>
                <c:pt idx="1849">
                  <c:v>1108.2525105179</c:v>
                </c:pt>
                <c:pt idx="1850">
                  <c:v>1108.8518899178</c:v>
                </c:pt>
                <c:pt idx="1851">
                  <c:v>1109.4512693178</c:v>
                </c:pt>
                <c:pt idx="1852">
                  <c:v>1110.0506487177</c:v>
                </c:pt>
                <c:pt idx="1853">
                  <c:v>1110.6500281177</c:v>
                </c:pt>
                <c:pt idx="1854">
                  <c:v>1111.2494075176</c:v>
                </c:pt>
                <c:pt idx="1855">
                  <c:v>1111.8487869176</c:v>
                </c:pt>
                <c:pt idx="1856">
                  <c:v>1112.4481663175</c:v>
                </c:pt>
                <c:pt idx="1857">
                  <c:v>1113.0475457175</c:v>
                </c:pt>
                <c:pt idx="1858">
                  <c:v>1113.6469251175</c:v>
                </c:pt>
                <c:pt idx="1859">
                  <c:v>1114.2463045174</c:v>
                </c:pt>
                <c:pt idx="1860">
                  <c:v>1114.8456839174</c:v>
                </c:pt>
                <c:pt idx="1861">
                  <c:v>1115.4450633173</c:v>
                </c:pt>
                <c:pt idx="1862">
                  <c:v>1116.0444427173</c:v>
                </c:pt>
                <c:pt idx="1863">
                  <c:v>1116.6438221172</c:v>
                </c:pt>
                <c:pt idx="1864">
                  <c:v>1117.2432015172</c:v>
                </c:pt>
                <c:pt idx="1865">
                  <c:v>1117.8425809171</c:v>
                </c:pt>
                <c:pt idx="1866">
                  <c:v>1118.4419603171</c:v>
                </c:pt>
                <c:pt idx="1867">
                  <c:v>1119.0413397171</c:v>
                </c:pt>
                <c:pt idx="1868">
                  <c:v>1119.640719117</c:v>
                </c:pt>
                <c:pt idx="1869">
                  <c:v>1120.240098517</c:v>
                </c:pt>
                <c:pt idx="1870">
                  <c:v>1120.8394779169</c:v>
                </c:pt>
                <c:pt idx="1871">
                  <c:v>1121.4388573169</c:v>
                </c:pt>
                <c:pt idx="1872">
                  <c:v>1122.0382367168</c:v>
                </c:pt>
                <c:pt idx="1873">
                  <c:v>1122.6376161168</c:v>
                </c:pt>
                <c:pt idx="1874">
                  <c:v>1123.2369955167</c:v>
                </c:pt>
                <c:pt idx="1875">
                  <c:v>1123.8363749167</c:v>
                </c:pt>
                <c:pt idx="1876">
                  <c:v>1124.4357543167</c:v>
                </c:pt>
                <c:pt idx="1877">
                  <c:v>1125.0351337166</c:v>
                </c:pt>
                <c:pt idx="1878">
                  <c:v>1125.6345131166</c:v>
                </c:pt>
                <c:pt idx="1879">
                  <c:v>1126.2338925165</c:v>
                </c:pt>
                <c:pt idx="1880">
                  <c:v>1126.8332719165</c:v>
                </c:pt>
                <c:pt idx="1881">
                  <c:v>1127.4326513164</c:v>
                </c:pt>
                <c:pt idx="1882">
                  <c:v>1128.0320307164</c:v>
                </c:pt>
                <c:pt idx="1883">
                  <c:v>1128.6314101163</c:v>
                </c:pt>
                <c:pt idx="1884">
                  <c:v>1129.2307895163</c:v>
                </c:pt>
                <c:pt idx="1885">
                  <c:v>1129.8301689163</c:v>
                </c:pt>
                <c:pt idx="1886">
                  <c:v>1130.4295483162</c:v>
                </c:pt>
                <c:pt idx="1887">
                  <c:v>1131.0289277162</c:v>
                </c:pt>
                <c:pt idx="1888">
                  <c:v>1131.6283071161</c:v>
                </c:pt>
                <c:pt idx="1889">
                  <c:v>1132.2276865161</c:v>
                </c:pt>
                <c:pt idx="1890">
                  <c:v>1132.827065916</c:v>
                </c:pt>
                <c:pt idx="1891">
                  <c:v>1133.426445316</c:v>
                </c:pt>
                <c:pt idx="1892">
                  <c:v>1134.0258247159</c:v>
                </c:pt>
                <c:pt idx="1893">
                  <c:v>1134.6252041159</c:v>
                </c:pt>
                <c:pt idx="1894">
                  <c:v>1135.2245835159</c:v>
                </c:pt>
                <c:pt idx="1895">
                  <c:v>1135.8239629158</c:v>
                </c:pt>
                <c:pt idx="1896">
                  <c:v>1136.4233423158</c:v>
                </c:pt>
                <c:pt idx="1897">
                  <c:v>1137.0227217157</c:v>
                </c:pt>
                <c:pt idx="1898">
                  <c:v>1137.6221011157</c:v>
                </c:pt>
                <c:pt idx="1899">
                  <c:v>1138.2214805156</c:v>
                </c:pt>
                <c:pt idx="1900">
                  <c:v>1138.8208599156</c:v>
                </c:pt>
                <c:pt idx="1901">
                  <c:v>1139.4202393155</c:v>
                </c:pt>
                <c:pt idx="1902">
                  <c:v>1140.0196187155</c:v>
                </c:pt>
                <c:pt idx="1903">
                  <c:v>1140.6189981155</c:v>
                </c:pt>
                <c:pt idx="1904">
                  <c:v>1141.2183775154</c:v>
                </c:pt>
                <c:pt idx="1905">
                  <c:v>1141.8177569154</c:v>
                </c:pt>
                <c:pt idx="1906">
                  <c:v>1142.4171363153</c:v>
                </c:pt>
                <c:pt idx="1907">
                  <c:v>1143.0165157153</c:v>
                </c:pt>
                <c:pt idx="1908">
                  <c:v>1143.6158951152</c:v>
                </c:pt>
                <c:pt idx="1909">
                  <c:v>1144.2152745152</c:v>
                </c:pt>
                <c:pt idx="1910">
                  <c:v>1144.8146539151</c:v>
                </c:pt>
                <c:pt idx="1911">
                  <c:v>1145.4140333151</c:v>
                </c:pt>
                <c:pt idx="1912">
                  <c:v>1146.0134127151</c:v>
                </c:pt>
                <c:pt idx="1913">
                  <c:v>1146.612792115</c:v>
                </c:pt>
                <c:pt idx="1914">
                  <c:v>1147.212171515</c:v>
                </c:pt>
                <c:pt idx="1915">
                  <c:v>1147.8115509149</c:v>
                </c:pt>
                <c:pt idx="1916">
                  <c:v>1148.4109303149</c:v>
                </c:pt>
                <c:pt idx="1917">
                  <c:v>1149.0103097148</c:v>
                </c:pt>
                <c:pt idx="1918">
                  <c:v>1149.6096891148</c:v>
                </c:pt>
                <c:pt idx="1919">
                  <c:v>1150.2090685147</c:v>
                </c:pt>
                <c:pt idx="1920">
                  <c:v>1150.8084479147</c:v>
                </c:pt>
                <c:pt idx="1921">
                  <c:v>1151.4078273147</c:v>
                </c:pt>
                <c:pt idx="1922">
                  <c:v>1152.0072067146</c:v>
                </c:pt>
                <c:pt idx="1923">
                  <c:v>1152.6065861146</c:v>
                </c:pt>
                <c:pt idx="1924">
                  <c:v>1153.2059655145</c:v>
                </c:pt>
                <c:pt idx="1925">
                  <c:v>1153.8053449145</c:v>
                </c:pt>
                <c:pt idx="1926">
                  <c:v>1154.4047243144</c:v>
                </c:pt>
                <c:pt idx="1927">
                  <c:v>1155.0041037144</c:v>
                </c:pt>
                <c:pt idx="1928">
                  <c:v>1155.6034831143</c:v>
                </c:pt>
                <c:pt idx="1929">
                  <c:v>1156.2028625143</c:v>
                </c:pt>
                <c:pt idx="1930">
                  <c:v>1156.8022419143</c:v>
                </c:pt>
                <c:pt idx="1931">
                  <c:v>1157.4016213142</c:v>
                </c:pt>
                <c:pt idx="1932">
                  <c:v>1158.0010007142</c:v>
                </c:pt>
                <c:pt idx="1933">
                  <c:v>1158.6003801141</c:v>
                </c:pt>
                <c:pt idx="1934">
                  <c:v>1159.1997595141</c:v>
                </c:pt>
                <c:pt idx="1935">
                  <c:v>1159.799138914</c:v>
                </c:pt>
                <c:pt idx="1936">
                  <c:v>1160.398518314</c:v>
                </c:pt>
                <c:pt idx="1937">
                  <c:v>1160.9978977139</c:v>
                </c:pt>
                <c:pt idx="1938">
                  <c:v>1161.5972771139</c:v>
                </c:pt>
                <c:pt idx="1939">
                  <c:v>1162.1966565139</c:v>
                </c:pt>
                <c:pt idx="1940">
                  <c:v>1162.7960359138</c:v>
                </c:pt>
                <c:pt idx="1941">
                  <c:v>1163.3954153138</c:v>
                </c:pt>
                <c:pt idx="1942">
                  <c:v>1163.9947947137</c:v>
                </c:pt>
                <c:pt idx="1943">
                  <c:v>1164.5941741137</c:v>
                </c:pt>
                <c:pt idx="1944">
                  <c:v>1165.1935535136</c:v>
                </c:pt>
                <c:pt idx="1945">
                  <c:v>1165.7929329136</c:v>
                </c:pt>
                <c:pt idx="1946">
                  <c:v>1166.3923123135</c:v>
                </c:pt>
                <c:pt idx="1947">
                  <c:v>1166.9916917135</c:v>
                </c:pt>
                <c:pt idx="1948">
                  <c:v>1167.5910711135</c:v>
                </c:pt>
                <c:pt idx="1949">
                  <c:v>1168.1904505134</c:v>
                </c:pt>
                <c:pt idx="1950">
                  <c:v>1168.7898299134</c:v>
                </c:pt>
                <c:pt idx="1951">
                  <c:v>1169.3892093133</c:v>
                </c:pt>
                <c:pt idx="1952">
                  <c:v>1169.9885887133</c:v>
                </c:pt>
                <c:pt idx="1953">
                  <c:v>1170.5879681132</c:v>
                </c:pt>
                <c:pt idx="1954">
                  <c:v>1171.1873475132</c:v>
                </c:pt>
                <c:pt idx="1955">
                  <c:v>1171.7867269132</c:v>
                </c:pt>
                <c:pt idx="1956">
                  <c:v>1172.3861063131</c:v>
                </c:pt>
                <c:pt idx="1957">
                  <c:v>1172.9854857131</c:v>
                </c:pt>
                <c:pt idx="1958">
                  <c:v>1173.584865113</c:v>
                </c:pt>
                <c:pt idx="1959">
                  <c:v>1174.184244512999</c:v>
                </c:pt>
                <c:pt idx="1960">
                  <c:v>1174.7836239129</c:v>
                </c:pt>
                <c:pt idx="1961">
                  <c:v>1175.3830033129</c:v>
                </c:pt>
                <c:pt idx="1962">
                  <c:v>1175.9823827128</c:v>
                </c:pt>
                <c:pt idx="1963">
                  <c:v>1176.5817621128</c:v>
                </c:pt>
                <c:pt idx="1964">
                  <c:v>1177.1811415128</c:v>
                </c:pt>
                <c:pt idx="1965">
                  <c:v>1177.7805209127</c:v>
                </c:pt>
                <c:pt idx="1966">
                  <c:v>1178.3799003127</c:v>
                </c:pt>
                <c:pt idx="1967">
                  <c:v>1178.9792797126</c:v>
                </c:pt>
                <c:pt idx="1968">
                  <c:v>1179.5786591126</c:v>
                </c:pt>
                <c:pt idx="1969">
                  <c:v>1180.1780385125</c:v>
                </c:pt>
                <c:pt idx="1970">
                  <c:v>1180.7774179125</c:v>
                </c:pt>
                <c:pt idx="1971">
                  <c:v>1181.3767973124</c:v>
                </c:pt>
                <c:pt idx="1972">
                  <c:v>1181.9761767124</c:v>
                </c:pt>
                <c:pt idx="1973">
                  <c:v>1182.5755561124</c:v>
                </c:pt>
                <c:pt idx="1974">
                  <c:v>1183.174935512299</c:v>
                </c:pt>
                <c:pt idx="1975">
                  <c:v>1183.7743149123</c:v>
                </c:pt>
                <c:pt idx="1976">
                  <c:v>1184.3736943122</c:v>
                </c:pt>
                <c:pt idx="1977">
                  <c:v>1184.9730737122</c:v>
                </c:pt>
                <c:pt idx="1978">
                  <c:v>1185.5724531121</c:v>
                </c:pt>
                <c:pt idx="1979">
                  <c:v>1186.1718325121</c:v>
                </c:pt>
                <c:pt idx="1980">
                  <c:v>1186.771211912</c:v>
                </c:pt>
                <c:pt idx="1981">
                  <c:v>1187.370591312</c:v>
                </c:pt>
                <c:pt idx="1982">
                  <c:v>1187.969970712</c:v>
                </c:pt>
                <c:pt idx="1983">
                  <c:v>1188.5693501119</c:v>
                </c:pt>
                <c:pt idx="1984">
                  <c:v>1189.1687295119</c:v>
                </c:pt>
                <c:pt idx="1985">
                  <c:v>1189.7681089118</c:v>
                </c:pt>
                <c:pt idx="1986">
                  <c:v>1190.3674883118</c:v>
                </c:pt>
                <c:pt idx="1987">
                  <c:v>1190.9668677117</c:v>
                </c:pt>
                <c:pt idx="1988">
                  <c:v>1191.5662471117</c:v>
                </c:pt>
                <c:pt idx="1989">
                  <c:v>1192.1656265116</c:v>
                </c:pt>
                <c:pt idx="1990">
                  <c:v>1192.7650059116</c:v>
                </c:pt>
                <c:pt idx="1991">
                  <c:v>1193.3643853116</c:v>
                </c:pt>
                <c:pt idx="1992">
                  <c:v>1193.9637647115</c:v>
                </c:pt>
                <c:pt idx="1993">
                  <c:v>1194.5631441115</c:v>
                </c:pt>
                <c:pt idx="1994">
                  <c:v>1195.1625235114</c:v>
                </c:pt>
                <c:pt idx="1995">
                  <c:v>1195.7619029114</c:v>
                </c:pt>
                <c:pt idx="1996">
                  <c:v>1196.3612823113</c:v>
                </c:pt>
                <c:pt idx="1997">
                  <c:v>1196.9606617113</c:v>
                </c:pt>
                <c:pt idx="1998">
                  <c:v>1197.5600411112</c:v>
                </c:pt>
                <c:pt idx="1999">
                  <c:v>1198.1594205112</c:v>
                </c:pt>
                <c:pt idx="2000">
                  <c:v>1198.7587999112</c:v>
                </c:pt>
                <c:pt idx="2001">
                  <c:v>1199.3581793111</c:v>
                </c:pt>
                <c:pt idx="2002">
                  <c:v>1199.9575587111</c:v>
                </c:pt>
                <c:pt idx="2003">
                  <c:v>1200.556938111</c:v>
                </c:pt>
                <c:pt idx="2004">
                  <c:v>1201.156317511</c:v>
                </c:pt>
                <c:pt idx="2005">
                  <c:v>1201.7556969109</c:v>
                </c:pt>
                <c:pt idx="2006">
                  <c:v>1202.3550763109</c:v>
                </c:pt>
                <c:pt idx="2007">
                  <c:v>1202.9544557108</c:v>
                </c:pt>
                <c:pt idx="2008">
                  <c:v>1203.5538351108</c:v>
                </c:pt>
                <c:pt idx="2009">
                  <c:v>1204.1532145108</c:v>
                </c:pt>
                <c:pt idx="2010">
                  <c:v>1204.7525939107</c:v>
                </c:pt>
                <c:pt idx="2011">
                  <c:v>1205.3519733107</c:v>
                </c:pt>
                <c:pt idx="2012">
                  <c:v>1205.9513527106</c:v>
                </c:pt>
                <c:pt idx="2013">
                  <c:v>1206.5507321106</c:v>
                </c:pt>
                <c:pt idx="2014">
                  <c:v>1207.1501115105</c:v>
                </c:pt>
                <c:pt idx="2015">
                  <c:v>1207.7494909105</c:v>
                </c:pt>
                <c:pt idx="2016">
                  <c:v>1208.3488703104</c:v>
                </c:pt>
                <c:pt idx="2017">
                  <c:v>1208.9482497104</c:v>
                </c:pt>
                <c:pt idx="2018">
                  <c:v>1209.5476291104</c:v>
                </c:pt>
                <c:pt idx="2019">
                  <c:v>1210.1470085103</c:v>
                </c:pt>
                <c:pt idx="2020">
                  <c:v>1210.7463879103</c:v>
                </c:pt>
                <c:pt idx="2021">
                  <c:v>1211.3457673102</c:v>
                </c:pt>
                <c:pt idx="2022">
                  <c:v>1211.9451467102</c:v>
                </c:pt>
                <c:pt idx="2023">
                  <c:v>1212.5445261101</c:v>
                </c:pt>
                <c:pt idx="2024">
                  <c:v>1213.1439055101</c:v>
                </c:pt>
                <c:pt idx="2025">
                  <c:v>1213.74328491</c:v>
                </c:pt>
                <c:pt idx="2026">
                  <c:v>1214.34266431</c:v>
                </c:pt>
                <c:pt idx="2027">
                  <c:v>1214.94204371</c:v>
                </c:pt>
                <c:pt idx="2028">
                  <c:v>1215.5414231099</c:v>
                </c:pt>
                <c:pt idx="2029">
                  <c:v>1216.1408025099</c:v>
                </c:pt>
                <c:pt idx="2030">
                  <c:v>1216.7401819098</c:v>
                </c:pt>
                <c:pt idx="2031">
                  <c:v>1217.3395613098</c:v>
                </c:pt>
                <c:pt idx="2032">
                  <c:v>1217.9389407097</c:v>
                </c:pt>
                <c:pt idx="2033">
                  <c:v>1218.5383201097</c:v>
                </c:pt>
                <c:pt idx="2034">
                  <c:v>1219.1376995096</c:v>
                </c:pt>
                <c:pt idx="2035">
                  <c:v>1219.7370789096</c:v>
                </c:pt>
                <c:pt idx="2036">
                  <c:v>1220.3364583096</c:v>
                </c:pt>
                <c:pt idx="2037">
                  <c:v>1220.9358377095</c:v>
                </c:pt>
                <c:pt idx="2038">
                  <c:v>1221.5352171095</c:v>
                </c:pt>
                <c:pt idx="2039">
                  <c:v>1222.1345965094</c:v>
                </c:pt>
                <c:pt idx="2040">
                  <c:v>1222.7339759094</c:v>
                </c:pt>
                <c:pt idx="2041">
                  <c:v>1223.3333553093</c:v>
                </c:pt>
                <c:pt idx="2042">
                  <c:v>1223.9327347093</c:v>
                </c:pt>
                <c:pt idx="2043">
                  <c:v>1224.5321141092</c:v>
                </c:pt>
                <c:pt idx="2044">
                  <c:v>1225.1314935092</c:v>
                </c:pt>
                <c:pt idx="2045">
                  <c:v>1225.7308729092</c:v>
                </c:pt>
                <c:pt idx="2046">
                  <c:v>1226.3302523091</c:v>
                </c:pt>
                <c:pt idx="2047">
                  <c:v>1226.9296317091</c:v>
                </c:pt>
                <c:pt idx="2048">
                  <c:v>1227.529011109</c:v>
                </c:pt>
                <c:pt idx="2049">
                  <c:v>1228.128390509</c:v>
                </c:pt>
                <c:pt idx="2050">
                  <c:v>1228.7277699089</c:v>
                </c:pt>
                <c:pt idx="2051">
                  <c:v>1229.3271493089</c:v>
                </c:pt>
                <c:pt idx="2052">
                  <c:v>1229.9265287088</c:v>
                </c:pt>
                <c:pt idx="2053">
                  <c:v>1230.5259081088</c:v>
                </c:pt>
                <c:pt idx="2054">
                  <c:v>1231.1252875088</c:v>
                </c:pt>
                <c:pt idx="2055">
                  <c:v>1231.7246669087</c:v>
                </c:pt>
                <c:pt idx="2056">
                  <c:v>1232.3240463087</c:v>
                </c:pt>
                <c:pt idx="2057">
                  <c:v>1232.9234257086</c:v>
                </c:pt>
                <c:pt idx="2058">
                  <c:v>1233.5228051086</c:v>
                </c:pt>
                <c:pt idx="2059">
                  <c:v>1234.1221845085</c:v>
                </c:pt>
                <c:pt idx="2060">
                  <c:v>1234.7215639085</c:v>
                </c:pt>
                <c:pt idx="2061">
                  <c:v>1235.3209433084</c:v>
                </c:pt>
                <c:pt idx="2062">
                  <c:v>1235.9203227084</c:v>
                </c:pt>
                <c:pt idx="2063">
                  <c:v>1236.5197021084</c:v>
                </c:pt>
                <c:pt idx="2064">
                  <c:v>1237.1190815083</c:v>
                </c:pt>
                <c:pt idx="2065">
                  <c:v>1237.7184609083</c:v>
                </c:pt>
                <c:pt idx="2066">
                  <c:v>1238.3178403082</c:v>
                </c:pt>
                <c:pt idx="2067">
                  <c:v>1238.9172197082</c:v>
                </c:pt>
                <c:pt idx="2068">
                  <c:v>1239.5165991081</c:v>
                </c:pt>
                <c:pt idx="2069">
                  <c:v>1240.1159785081</c:v>
                </c:pt>
                <c:pt idx="2070">
                  <c:v>1240.715357908</c:v>
                </c:pt>
                <c:pt idx="2071">
                  <c:v>1241.314737308</c:v>
                </c:pt>
                <c:pt idx="2072">
                  <c:v>1241.914116708</c:v>
                </c:pt>
                <c:pt idx="2073">
                  <c:v>1242.5134961079</c:v>
                </c:pt>
                <c:pt idx="2074">
                  <c:v>1243.1128755079</c:v>
                </c:pt>
                <c:pt idx="2075">
                  <c:v>1243.7122549078</c:v>
                </c:pt>
                <c:pt idx="2076">
                  <c:v>1244.3116343078</c:v>
                </c:pt>
                <c:pt idx="2077">
                  <c:v>1244.9110137077</c:v>
                </c:pt>
                <c:pt idx="2078">
                  <c:v>1245.5103931077</c:v>
                </c:pt>
                <c:pt idx="2079">
                  <c:v>1246.1097725076</c:v>
                </c:pt>
                <c:pt idx="2080">
                  <c:v>1246.7091519076</c:v>
                </c:pt>
                <c:pt idx="2081">
                  <c:v>1247.3085313076</c:v>
                </c:pt>
                <c:pt idx="2082">
                  <c:v>1247.9079107075</c:v>
                </c:pt>
                <c:pt idx="2083">
                  <c:v>1248.5072901075</c:v>
                </c:pt>
                <c:pt idx="2084">
                  <c:v>1249.1066695074</c:v>
                </c:pt>
                <c:pt idx="2085">
                  <c:v>1249.7060489074</c:v>
                </c:pt>
                <c:pt idx="2086">
                  <c:v>1250.3054283073</c:v>
                </c:pt>
                <c:pt idx="2087">
                  <c:v>1250.9048077073</c:v>
                </c:pt>
                <c:pt idx="2088">
                  <c:v>1251.5041871072</c:v>
                </c:pt>
                <c:pt idx="2089">
                  <c:v>1252.1035665072</c:v>
                </c:pt>
                <c:pt idx="2090">
                  <c:v>1252.7029459072</c:v>
                </c:pt>
                <c:pt idx="2091">
                  <c:v>1253.3023253071</c:v>
                </c:pt>
                <c:pt idx="2092">
                  <c:v>1253.9017047071</c:v>
                </c:pt>
                <c:pt idx="2093">
                  <c:v>1254.501084107</c:v>
                </c:pt>
                <c:pt idx="2094">
                  <c:v>1255.100463507</c:v>
                </c:pt>
                <c:pt idx="2095">
                  <c:v>1255.6998429069</c:v>
                </c:pt>
                <c:pt idx="2096">
                  <c:v>1256.2992223069</c:v>
                </c:pt>
                <c:pt idx="2097">
                  <c:v>1256.8986017068</c:v>
                </c:pt>
                <c:pt idx="2098">
                  <c:v>1257.4979811068</c:v>
                </c:pt>
                <c:pt idx="2099">
                  <c:v>1258.0973605068</c:v>
                </c:pt>
                <c:pt idx="2100">
                  <c:v>1258.6967399067</c:v>
                </c:pt>
                <c:pt idx="2101">
                  <c:v>1259.2961193067</c:v>
                </c:pt>
                <c:pt idx="2102">
                  <c:v>1259.8954987066</c:v>
                </c:pt>
                <c:pt idx="2103">
                  <c:v>1260.4948781066</c:v>
                </c:pt>
                <c:pt idx="2104">
                  <c:v>1261.0942575065</c:v>
                </c:pt>
                <c:pt idx="2105">
                  <c:v>1261.6936369065</c:v>
                </c:pt>
                <c:pt idx="2106">
                  <c:v>1262.2930163064</c:v>
                </c:pt>
                <c:pt idx="2107">
                  <c:v>1262.8923957064</c:v>
                </c:pt>
                <c:pt idx="2108">
                  <c:v>1263.4917751064</c:v>
                </c:pt>
                <c:pt idx="2109">
                  <c:v>1264.0911545063</c:v>
                </c:pt>
                <c:pt idx="2110">
                  <c:v>1264.6905339063</c:v>
                </c:pt>
                <c:pt idx="2111">
                  <c:v>1265.2899133062</c:v>
                </c:pt>
                <c:pt idx="2112">
                  <c:v>1265.8892927062</c:v>
                </c:pt>
                <c:pt idx="2113">
                  <c:v>1266.4886721061</c:v>
                </c:pt>
                <c:pt idx="2114">
                  <c:v>1267.0880515061</c:v>
                </c:pt>
                <c:pt idx="2115">
                  <c:v>1267.687430906</c:v>
                </c:pt>
                <c:pt idx="2116">
                  <c:v>1268.286810306</c:v>
                </c:pt>
                <c:pt idx="2117">
                  <c:v>1268.886189706</c:v>
                </c:pt>
                <c:pt idx="2118">
                  <c:v>1269.4855691059</c:v>
                </c:pt>
                <c:pt idx="2119">
                  <c:v>1270.0849485059</c:v>
                </c:pt>
                <c:pt idx="2120">
                  <c:v>1270.6843279058</c:v>
                </c:pt>
                <c:pt idx="2121">
                  <c:v>1271.2837073058</c:v>
                </c:pt>
                <c:pt idx="2122">
                  <c:v>1271.8830867057</c:v>
                </c:pt>
                <c:pt idx="2123">
                  <c:v>1272.4824661057</c:v>
                </c:pt>
                <c:pt idx="2124">
                  <c:v>1273.0818455056</c:v>
                </c:pt>
                <c:pt idx="2125">
                  <c:v>1273.6812249056</c:v>
                </c:pt>
                <c:pt idx="2126">
                  <c:v>1274.2806043056</c:v>
                </c:pt>
                <c:pt idx="2127">
                  <c:v>1274.8799837055</c:v>
                </c:pt>
                <c:pt idx="2128">
                  <c:v>1275.4793631055</c:v>
                </c:pt>
                <c:pt idx="2129">
                  <c:v>1276.0787425054</c:v>
                </c:pt>
                <c:pt idx="2130">
                  <c:v>1276.6781219054</c:v>
                </c:pt>
                <c:pt idx="2131">
                  <c:v>1277.2775013053</c:v>
                </c:pt>
                <c:pt idx="2132">
                  <c:v>1277.8768807053</c:v>
                </c:pt>
                <c:pt idx="2133">
                  <c:v>1278.4762601052</c:v>
                </c:pt>
                <c:pt idx="2134">
                  <c:v>1279.0756395052</c:v>
                </c:pt>
                <c:pt idx="2135">
                  <c:v>1279.6750189052</c:v>
                </c:pt>
                <c:pt idx="2136">
                  <c:v>1280.2743983051</c:v>
                </c:pt>
                <c:pt idx="2137">
                  <c:v>1280.8737777051</c:v>
                </c:pt>
                <c:pt idx="2138">
                  <c:v>1281.473157105</c:v>
                </c:pt>
                <c:pt idx="2139">
                  <c:v>1282.072536505</c:v>
                </c:pt>
                <c:pt idx="2140">
                  <c:v>1282.6719159049</c:v>
                </c:pt>
                <c:pt idx="2141">
                  <c:v>1283.2712953049</c:v>
                </c:pt>
                <c:pt idx="2142">
                  <c:v>1283.8706747048</c:v>
                </c:pt>
                <c:pt idx="2143">
                  <c:v>1284.4700541048</c:v>
                </c:pt>
                <c:pt idx="2144">
                  <c:v>1285.0694335048</c:v>
                </c:pt>
                <c:pt idx="2145">
                  <c:v>1285.6688129047</c:v>
                </c:pt>
                <c:pt idx="2146">
                  <c:v>1286.2681923047</c:v>
                </c:pt>
                <c:pt idx="2147">
                  <c:v>1286.8675717046</c:v>
                </c:pt>
                <c:pt idx="2148">
                  <c:v>1287.4669511046</c:v>
                </c:pt>
                <c:pt idx="2149">
                  <c:v>1288.0663305045</c:v>
                </c:pt>
                <c:pt idx="2150">
                  <c:v>1288.6657099045</c:v>
                </c:pt>
                <c:pt idx="2151">
                  <c:v>1289.2650893044</c:v>
                </c:pt>
                <c:pt idx="2152">
                  <c:v>1289.8644687044</c:v>
                </c:pt>
                <c:pt idx="2153">
                  <c:v>1290.4638481044</c:v>
                </c:pt>
                <c:pt idx="2154">
                  <c:v>1291.0632275043</c:v>
                </c:pt>
                <c:pt idx="2155">
                  <c:v>1291.6626069043</c:v>
                </c:pt>
                <c:pt idx="2156">
                  <c:v>1292.2619863042</c:v>
                </c:pt>
                <c:pt idx="2157">
                  <c:v>1292.8613657042</c:v>
                </c:pt>
                <c:pt idx="2158">
                  <c:v>1293.4607451041</c:v>
                </c:pt>
                <c:pt idx="2159">
                  <c:v>1294.0601245041</c:v>
                </c:pt>
                <c:pt idx="2160">
                  <c:v>1294.659503904</c:v>
                </c:pt>
                <c:pt idx="2161">
                  <c:v>1295.258883304</c:v>
                </c:pt>
                <c:pt idx="2162">
                  <c:v>1295.858262704</c:v>
                </c:pt>
                <c:pt idx="2163">
                  <c:v>1296.4576421039</c:v>
                </c:pt>
                <c:pt idx="2164">
                  <c:v>1297.0570215039</c:v>
                </c:pt>
                <c:pt idx="2165">
                  <c:v>1297.6564009038</c:v>
                </c:pt>
                <c:pt idx="2166">
                  <c:v>1298.2557803038</c:v>
                </c:pt>
                <c:pt idx="2167">
                  <c:v>1298.8551597037</c:v>
                </c:pt>
                <c:pt idx="2168">
                  <c:v>1299.4545391037</c:v>
                </c:pt>
                <c:pt idx="2169">
                  <c:v>1300.0539185036</c:v>
                </c:pt>
                <c:pt idx="2170">
                  <c:v>1300.6532979036</c:v>
                </c:pt>
                <c:pt idx="2171">
                  <c:v>1301.2526773036</c:v>
                </c:pt>
                <c:pt idx="2172">
                  <c:v>1301.8520567035</c:v>
                </c:pt>
                <c:pt idx="2173">
                  <c:v>1302.4514361035</c:v>
                </c:pt>
                <c:pt idx="2174">
                  <c:v>1303.0508155034</c:v>
                </c:pt>
                <c:pt idx="2175">
                  <c:v>1303.6501949034</c:v>
                </c:pt>
                <c:pt idx="2176">
                  <c:v>1304.2495743033</c:v>
                </c:pt>
                <c:pt idx="2177">
                  <c:v>1304.8489537033</c:v>
                </c:pt>
                <c:pt idx="2178">
                  <c:v>1305.4483331032</c:v>
                </c:pt>
                <c:pt idx="2179">
                  <c:v>1306.0477125032</c:v>
                </c:pt>
                <c:pt idx="2180">
                  <c:v>1306.6470919032</c:v>
                </c:pt>
                <c:pt idx="2181">
                  <c:v>1307.2464713031</c:v>
                </c:pt>
                <c:pt idx="2182">
                  <c:v>1307.8458507031</c:v>
                </c:pt>
                <c:pt idx="2183">
                  <c:v>1308.445230103</c:v>
                </c:pt>
                <c:pt idx="2184">
                  <c:v>1309.044609503</c:v>
                </c:pt>
                <c:pt idx="2185">
                  <c:v>1309.6439889029</c:v>
                </c:pt>
                <c:pt idx="2186">
                  <c:v>1310.2433683029</c:v>
                </c:pt>
                <c:pt idx="2187">
                  <c:v>1310.8427477028</c:v>
                </c:pt>
                <c:pt idx="2188">
                  <c:v>1311.4421271028</c:v>
                </c:pt>
                <c:pt idx="2189">
                  <c:v>1312.0415065028</c:v>
                </c:pt>
                <c:pt idx="2190">
                  <c:v>1312.6408859027</c:v>
                </c:pt>
                <c:pt idx="2191">
                  <c:v>1313.2402653027</c:v>
                </c:pt>
                <c:pt idx="2192">
                  <c:v>1313.8396447026</c:v>
                </c:pt>
                <c:pt idx="2193">
                  <c:v>1314.4390241026</c:v>
                </c:pt>
                <c:pt idx="2194">
                  <c:v>1315.0384035025</c:v>
                </c:pt>
                <c:pt idx="2195">
                  <c:v>1315.6377829025</c:v>
                </c:pt>
                <c:pt idx="2196">
                  <c:v>1316.2371623024</c:v>
                </c:pt>
                <c:pt idx="2197">
                  <c:v>1316.8365417024</c:v>
                </c:pt>
                <c:pt idx="2198">
                  <c:v>1317.4359211024</c:v>
                </c:pt>
                <c:pt idx="2199">
                  <c:v>1318.0353005023</c:v>
                </c:pt>
                <c:pt idx="2200">
                  <c:v>1318.6346799023</c:v>
                </c:pt>
                <c:pt idx="2201">
                  <c:v>1319.2340593022</c:v>
                </c:pt>
                <c:pt idx="2202">
                  <c:v>1319.8334387022</c:v>
                </c:pt>
                <c:pt idx="2203">
                  <c:v>1320.4328181021</c:v>
                </c:pt>
                <c:pt idx="2204">
                  <c:v>1321.0321975021</c:v>
                </c:pt>
                <c:pt idx="2205">
                  <c:v>1321.631576902</c:v>
                </c:pt>
                <c:pt idx="2206">
                  <c:v>1322.230956302</c:v>
                </c:pt>
                <c:pt idx="2207">
                  <c:v>1322.830335702</c:v>
                </c:pt>
                <c:pt idx="2208">
                  <c:v>1323.4297151019</c:v>
                </c:pt>
                <c:pt idx="2209">
                  <c:v>1324.0290945019</c:v>
                </c:pt>
                <c:pt idx="2210">
                  <c:v>1324.6284739018</c:v>
                </c:pt>
                <c:pt idx="2211">
                  <c:v>1325.2278533018</c:v>
                </c:pt>
                <c:pt idx="2212">
                  <c:v>1325.8272327017</c:v>
                </c:pt>
                <c:pt idx="2213">
                  <c:v>1326.4266121017</c:v>
                </c:pt>
                <c:pt idx="2214">
                  <c:v>1327.0259915016</c:v>
                </c:pt>
                <c:pt idx="2215">
                  <c:v>1327.6253709016</c:v>
                </c:pt>
                <c:pt idx="2216">
                  <c:v>1328.2247503016</c:v>
                </c:pt>
                <c:pt idx="2217">
                  <c:v>1328.8241297015</c:v>
                </c:pt>
                <c:pt idx="2218">
                  <c:v>1329.4235091015</c:v>
                </c:pt>
                <c:pt idx="2219">
                  <c:v>1330.0228885014</c:v>
                </c:pt>
                <c:pt idx="2220">
                  <c:v>1330.6222679014</c:v>
                </c:pt>
                <c:pt idx="2221">
                  <c:v>1331.2216473013</c:v>
                </c:pt>
                <c:pt idx="2222">
                  <c:v>1331.8210267013</c:v>
                </c:pt>
                <c:pt idx="2223">
                  <c:v>1332.4204061012</c:v>
                </c:pt>
                <c:pt idx="2224">
                  <c:v>1333.0197855012</c:v>
                </c:pt>
                <c:pt idx="2225">
                  <c:v>1333.6191649012</c:v>
                </c:pt>
                <c:pt idx="2226">
                  <c:v>1334.2185443011</c:v>
                </c:pt>
                <c:pt idx="2227">
                  <c:v>1334.8179237011</c:v>
                </c:pt>
                <c:pt idx="2228">
                  <c:v>1335.417303101</c:v>
                </c:pt>
                <c:pt idx="2229">
                  <c:v>1336.016682501</c:v>
                </c:pt>
                <c:pt idx="2230">
                  <c:v>1336.6160619009</c:v>
                </c:pt>
                <c:pt idx="2231">
                  <c:v>1337.2154413009</c:v>
                </c:pt>
                <c:pt idx="2232">
                  <c:v>1337.8148207008</c:v>
                </c:pt>
                <c:pt idx="2233">
                  <c:v>1338.4142001008</c:v>
                </c:pt>
                <c:pt idx="2234">
                  <c:v>1339.0135795008</c:v>
                </c:pt>
                <c:pt idx="2235">
                  <c:v>1339.6129589007</c:v>
                </c:pt>
                <c:pt idx="2236">
                  <c:v>1340.2123383007</c:v>
                </c:pt>
                <c:pt idx="2237">
                  <c:v>1340.8117177006</c:v>
                </c:pt>
                <c:pt idx="2238">
                  <c:v>1341.4110971006</c:v>
                </c:pt>
                <c:pt idx="2239">
                  <c:v>1342.0104765005</c:v>
                </c:pt>
                <c:pt idx="2240">
                  <c:v>1342.6098559005</c:v>
                </c:pt>
                <c:pt idx="2241">
                  <c:v>1343.2092353004</c:v>
                </c:pt>
                <c:pt idx="2242">
                  <c:v>1343.8086147004</c:v>
                </c:pt>
                <c:pt idx="2243">
                  <c:v>1344.4079941004</c:v>
                </c:pt>
                <c:pt idx="2244">
                  <c:v>1345.0073735003</c:v>
                </c:pt>
                <c:pt idx="2245">
                  <c:v>1345.6067529003</c:v>
                </c:pt>
                <c:pt idx="2246">
                  <c:v>1346.2061323002</c:v>
                </c:pt>
                <c:pt idx="2247">
                  <c:v>1346.8055117002</c:v>
                </c:pt>
                <c:pt idx="2248">
                  <c:v>1347.4048911001</c:v>
                </c:pt>
                <c:pt idx="2249">
                  <c:v>1348.0042705001</c:v>
                </c:pt>
                <c:pt idx="2250">
                  <c:v>1348.6036499</c:v>
                </c:pt>
                <c:pt idx="2251">
                  <c:v>1349.2030293</c:v>
                </c:pt>
                <c:pt idx="2252">
                  <c:v>1349.8024087</c:v>
                </c:pt>
                <c:pt idx="2253">
                  <c:v>1350.4017880999</c:v>
                </c:pt>
                <c:pt idx="2254">
                  <c:v>1351.0011674999</c:v>
                </c:pt>
                <c:pt idx="2255">
                  <c:v>1351.6005468998</c:v>
                </c:pt>
                <c:pt idx="2256">
                  <c:v>1352.1999262998</c:v>
                </c:pt>
                <c:pt idx="2257">
                  <c:v>1352.7993056997</c:v>
                </c:pt>
                <c:pt idx="2258">
                  <c:v>1353.3986850997</c:v>
                </c:pt>
                <c:pt idx="2259">
                  <c:v>1353.9980644996</c:v>
                </c:pt>
                <c:pt idx="2260">
                  <c:v>1354.5974438996</c:v>
                </c:pt>
                <c:pt idx="2261">
                  <c:v>1355.1968232996</c:v>
                </c:pt>
                <c:pt idx="2262">
                  <c:v>1355.7962026995</c:v>
                </c:pt>
                <c:pt idx="2263">
                  <c:v>1356.3955820995</c:v>
                </c:pt>
                <c:pt idx="2264">
                  <c:v>1356.9949614994</c:v>
                </c:pt>
                <c:pt idx="2265">
                  <c:v>1357.594340899399</c:v>
                </c:pt>
                <c:pt idx="2266">
                  <c:v>1358.1937202993</c:v>
                </c:pt>
                <c:pt idx="2267">
                  <c:v>1358.7930996993</c:v>
                </c:pt>
                <c:pt idx="2268">
                  <c:v>1359.3924790992</c:v>
                </c:pt>
                <c:pt idx="2269">
                  <c:v>1359.9918584992</c:v>
                </c:pt>
                <c:pt idx="2270">
                  <c:v>1360.5912378992</c:v>
                </c:pt>
                <c:pt idx="2271">
                  <c:v>1361.1906172991</c:v>
                </c:pt>
                <c:pt idx="2272">
                  <c:v>1361.7899966991</c:v>
                </c:pt>
                <c:pt idx="2273">
                  <c:v>1362.389376099</c:v>
                </c:pt>
                <c:pt idx="2274">
                  <c:v>1362.988755499</c:v>
                </c:pt>
                <c:pt idx="2275">
                  <c:v>1363.5881348989</c:v>
                </c:pt>
                <c:pt idx="2276">
                  <c:v>1364.1875142989</c:v>
                </c:pt>
                <c:pt idx="2277">
                  <c:v>1364.7868936988</c:v>
                </c:pt>
                <c:pt idx="2278">
                  <c:v>1365.3862730988</c:v>
                </c:pt>
                <c:pt idx="2279">
                  <c:v>1365.9856524988</c:v>
                </c:pt>
                <c:pt idx="2280">
                  <c:v>1366.5850318987</c:v>
                </c:pt>
                <c:pt idx="2281">
                  <c:v>1367.1844112987</c:v>
                </c:pt>
                <c:pt idx="2282">
                  <c:v>1367.7837906986</c:v>
                </c:pt>
                <c:pt idx="2283">
                  <c:v>1368.3831700986</c:v>
                </c:pt>
                <c:pt idx="2284">
                  <c:v>1368.9825494985</c:v>
                </c:pt>
                <c:pt idx="2285">
                  <c:v>1369.5819288985</c:v>
                </c:pt>
                <c:pt idx="2286">
                  <c:v>1370.181308298399</c:v>
                </c:pt>
                <c:pt idx="2287">
                  <c:v>1370.7806876984</c:v>
                </c:pt>
                <c:pt idx="2288">
                  <c:v>1371.3800670984</c:v>
                </c:pt>
                <c:pt idx="2289">
                  <c:v>1371.9794464983</c:v>
                </c:pt>
                <c:pt idx="2290">
                  <c:v>1372.5788258983</c:v>
                </c:pt>
                <c:pt idx="2291">
                  <c:v>1373.1782052982</c:v>
                </c:pt>
                <c:pt idx="2292">
                  <c:v>1373.7775846982</c:v>
                </c:pt>
                <c:pt idx="2293">
                  <c:v>1374.3769640981</c:v>
                </c:pt>
                <c:pt idx="2294">
                  <c:v>1374.9763434981</c:v>
                </c:pt>
                <c:pt idx="2295">
                  <c:v>1375.575722898</c:v>
                </c:pt>
                <c:pt idx="2296">
                  <c:v>1376.175102298</c:v>
                </c:pt>
                <c:pt idx="2297">
                  <c:v>1376.774481698</c:v>
                </c:pt>
                <c:pt idx="2298">
                  <c:v>1377.3738610979</c:v>
                </c:pt>
                <c:pt idx="2299">
                  <c:v>1377.9732404979</c:v>
                </c:pt>
                <c:pt idx="2300">
                  <c:v>1378.5726198978</c:v>
                </c:pt>
                <c:pt idx="2301">
                  <c:v>1379.1719992978</c:v>
                </c:pt>
                <c:pt idx="2302">
                  <c:v>1379.7713786977</c:v>
                </c:pt>
                <c:pt idx="2303">
                  <c:v>1380.3707580977</c:v>
                </c:pt>
                <c:pt idx="2304">
                  <c:v>1380.9701374976</c:v>
                </c:pt>
                <c:pt idx="2305">
                  <c:v>1381.5695168976</c:v>
                </c:pt>
                <c:pt idx="2306">
                  <c:v>1382.1688962976</c:v>
                </c:pt>
                <c:pt idx="2307">
                  <c:v>1382.7682756975</c:v>
                </c:pt>
                <c:pt idx="2308">
                  <c:v>1383.3676550975</c:v>
                </c:pt>
                <c:pt idx="2309">
                  <c:v>1383.9670344974</c:v>
                </c:pt>
                <c:pt idx="2310">
                  <c:v>1384.5664138974</c:v>
                </c:pt>
                <c:pt idx="2311">
                  <c:v>1385.1657932973</c:v>
                </c:pt>
                <c:pt idx="2312">
                  <c:v>1385.7651726973</c:v>
                </c:pt>
                <c:pt idx="2313">
                  <c:v>1386.3645520972</c:v>
                </c:pt>
                <c:pt idx="2314">
                  <c:v>1386.9639314972</c:v>
                </c:pt>
                <c:pt idx="2315">
                  <c:v>1387.5633108972</c:v>
                </c:pt>
                <c:pt idx="2316">
                  <c:v>1388.1626902971</c:v>
                </c:pt>
                <c:pt idx="2317">
                  <c:v>1388.7620696971</c:v>
                </c:pt>
                <c:pt idx="2318">
                  <c:v>1389.361449097</c:v>
                </c:pt>
                <c:pt idx="2319">
                  <c:v>1389.960828497</c:v>
                </c:pt>
                <c:pt idx="2320">
                  <c:v>1390.5602078969</c:v>
                </c:pt>
                <c:pt idx="2321">
                  <c:v>1391.1595872969</c:v>
                </c:pt>
                <c:pt idx="2322">
                  <c:v>1391.7589666968</c:v>
                </c:pt>
                <c:pt idx="2323">
                  <c:v>1392.3583460968</c:v>
                </c:pt>
                <c:pt idx="2324">
                  <c:v>1392.9577254968</c:v>
                </c:pt>
                <c:pt idx="2325">
                  <c:v>1393.5571048967</c:v>
                </c:pt>
                <c:pt idx="2326">
                  <c:v>1394.1564842967</c:v>
                </c:pt>
                <c:pt idx="2327">
                  <c:v>1394.7558636966</c:v>
                </c:pt>
                <c:pt idx="2328">
                  <c:v>1395.3552430966</c:v>
                </c:pt>
                <c:pt idx="2329">
                  <c:v>1395.9546224965</c:v>
                </c:pt>
                <c:pt idx="2330">
                  <c:v>1396.5540018965</c:v>
                </c:pt>
                <c:pt idx="2331">
                  <c:v>1397.1533812964</c:v>
                </c:pt>
                <c:pt idx="2332">
                  <c:v>1397.7527606964</c:v>
                </c:pt>
                <c:pt idx="2333">
                  <c:v>1398.3521400964</c:v>
                </c:pt>
                <c:pt idx="2334">
                  <c:v>1398.9515194963</c:v>
                </c:pt>
                <c:pt idx="2335">
                  <c:v>1399.5508988963</c:v>
                </c:pt>
                <c:pt idx="2336">
                  <c:v>1400.1502782962</c:v>
                </c:pt>
                <c:pt idx="2337">
                  <c:v>1400.7496576962</c:v>
                </c:pt>
                <c:pt idx="2338">
                  <c:v>1401.3490370961</c:v>
                </c:pt>
                <c:pt idx="2339">
                  <c:v>1401.9484164961</c:v>
                </c:pt>
                <c:pt idx="2340">
                  <c:v>1402.547795896</c:v>
                </c:pt>
                <c:pt idx="2341">
                  <c:v>1403.147175296</c:v>
                </c:pt>
                <c:pt idx="2342">
                  <c:v>1403.746554696</c:v>
                </c:pt>
                <c:pt idx="2343">
                  <c:v>1404.3459340959</c:v>
                </c:pt>
                <c:pt idx="2344">
                  <c:v>1404.9453134959</c:v>
                </c:pt>
                <c:pt idx="2345">
                  <c:v>1405.5446928958</c:v>
                </c:pt>
                <c:pt idx="2346">
                  <c:v>1406.1440722958</c:v>
                </c:pt>
                <c:pt idx="2347">
                  <c:v>1406.7434516957</c:v>
                </c:pt>
                <c:pt idx="2348">
                  <c:v>1407.3428310957</c:v>
                </c:pt>
                <c:pt idx="2349">
                  <c:v>1407.9422104956</c:v>
                </c:pt>
                <c:pt idx="2350">
                  <c:v>1408.5415898956</c:v>
                </c:pt>
                <c:pt idx="2351">
                  <c:v>1409.1409692956</c:v>
                </c:pt>
                <c:pt idx="2352">
                  <c:v>1409.7403486955</c:v>
                </c:pt>
                <c:pt idx="2353">
                  <c:v>1410.3397280955</c:v>
                </c:pt>
                <c:pt idx="2354">
                  <c:v>1410.9391074954</c:v>
                </c:pt>
                <c:pt idx="2355">
                  <c:v>1411.5384868954</c:v>
                </c:pt>
                <c:pt idx="2356">
                  <c:v>1412.1378662953</c:v>
                </c:pt>
                <c:pt idx="2357">
                  <c:v>1412.7372456953</c:v>
                </c:pt>
                <c:pt idx="2358">
                  <c:v>1413.3366250952</c:v>
                </c:pt>
                <c:pt idx="2359">
                  <c:v>1413.9360044952</c:v>
                </c:pt>
                <c:pt idx="2360">
                  <c:v>1414.5353838952</c:v>
                </c:pt>
                <c:pt idx="2361">
                  <c:v>1415.1347632951</c:v>
                </c:pt>
                <c:pt idx="2362">
                  <c:v>1415.7341426951</c:v>
                </c:pt>
                <c:pt idx="2363">
                  <c:v>1416.333522095</c:v>
                </c:pt>
                <c:pt idx="2364">
                  <c:v>1416.932901495</c:v>
                </c:pt>
                <c:pt idx="2365">
                  <c:v>1417.5322808949</c:v>
                </c:pt>
                <c:pt idx="2366">
                  <c:v>1418.1316602949</c:v>
                </c:pt>
                <c:pt idx="2367">
                  <c:v>1418.7310396948</c:v>
                </c:pt>
                <c:pt idx="2368">
                  <c:v>1419.3304190948</c:v>
                </c:pt>
                <c:pt idx="2369">
                  <c:v>1419.9297984948</c:v>
                </c:pt>
                <c:pt idx="2370">
                  <c:v>1420.5291778947</c:v>
                </c:pt>
                <c:pt idx="2371">
                  <c:v>1421.1285572947</c:v>
                </c:pt>
                <c:pt idx="2372">
                  <c:v>1421.7279366946</c:v>
                </c:pt>
                <c:pt idx="2373">
                  <c:v>1422.3273160946</c:v>
                </c:pt>
                <c:pt idx="2374">
                  <c:v>1422.9266954945</c:v>
                </c:pt>
                <c:pt idx="2375">
                  <c:v>1423.5260748945</c:v>
                </c:pt>
                <c:pt idx="2376">
                  <c:v>1424.1254542944</c:v>
                </c:pt>
                <c:pt idx="2377">
                  <c:v>1424.7248336944</c:v>
                </c:pt>
                <c:pt idx="2378">
                  <c:v>1425.3242130944</c:v>
                </c:pt>
                <c:pt idx="2379">
                  <c:v>1425.9235924943</c:v>
                </c:pt>
                <c:pt idx="2380">
                  <c:v>1426.5229718943</c:v>
                </c:pt>
                <c:pt idx="2381">
                  <c:v>1427.1223512942</c:v>
                </c:pt>
                <c:pt idx="2382">
                  <c:v>1427.7217306942</c:v>
                </c:pt>
                <c:pt idx="2383">
                  <c:v>1428.3211100941</c:v>
                </c:pt>
                <c:pt idx="2384">
                  <c:v>1428.9204894941</c:v>
                </c:pt>
                <c:pt idx="2385">
                  <c:v>1429.519868894</c:v>
                </c:pt>
                <c:pt idx="2386">
                  <c:v>1430.119248294</c:v>
                </c:pt>
                <c:pt idx="2387">
                  <c:v>1430.718627694</c:v>
                </c:pt>
                <c:pt idx="2388">
                  <c:v>1431.3180070939</c:v>
                </c:pt>
                <c:pt idx="2389">
                  <c:v>1431.9173864939</c:v>
                </c:pt>
                <c:pt idx="2390">
                  <c:v>1432.5167658938</c:v>
                </c:pt>
                <c:pt idx="2391">
                  <c:v>1433.1161452938</c:v>
                </c:pt>
                <c:pt idx="2392">
                  <c:v>1433.7155246937</c:v>
                </c:pt>
                <c:pt idx="2393">
                  <c:v>1434.3149040937</c:v>
                </c:pt>
                <c:pt idx="2394">
                  <c:v>1434.9142834936</c:v>
                </c:pt>
                <c:pt idx="2395">
                  <c:v>1435.5136628936</c:v>
                </c:pt>
                <c:pt idx="2396">
                  <c:v>1436.1130422936</c:v>
                </c:pt>
                <c:pt idx="2397">
                  <c:v>1436.7124216935</c:v>
                </c:pt>
                <c:pt idx="2398">
                  <c:v>1437.3118010935</c:v>
                </c:pt>
                <c:pt idx="2399">
                  <c:v>1437.9111804934</c:v>
                </c:pt>
                <c:pt idx="2400">
                  <c:v>1438.5105598934</c:v>
                </c:pt>
                <c:pt idx="2401">
                  <c:v>1439.1099392933</c:v>
                </c:pt>
                <c:pt idx="2402">
                  <c:v>1439.7093186933</c:v>
                </c:pt>
                <c:pt idx="2403">
                  <c:v>1440.3086980932</c:v>
                </c:pt>
                <c:pt idx="2404">
                  <c:v>1440.9080774932</c:v>
                </c:pt>
                <c:pt idx="2405">
                  <c:v>1441.5074568932</c:v>
                </c:pt>
                <c:pt idx="2406">
                  <c:v>1442.1068362931</c:v>
                </c:pt>
                <c:pt idx="2407">
                  <c:v>1442.7062156931</c:v>
                </c:pt>
                <c:pt idx="2408">
                  <c:v>1443.305595093</c:v>
                </c:pt>
                <c:pt idx="2409">
                  <c:v>1443.904974493</c:v>
                </c:pt>
                <c:pt idx="2410">
                  <c:v>1444.5043538929</c:v>
                </c:pt>
                <c:pt idx="2411">
                  <c:v>1445.1037332929</c:v>
                </c:pt>
                <c:pt idx="2412">
                  <c:v>1445.7031126928</c:v>
                </c:pt>
                <c:pt idx="2413">
                  <c:v>1446.3024920928</c:v>
                </c:pt>
                <c:pt idx="2414">
                  <c:v>1446.9018714928</c:v>
                </c:pt>
                <c:pt idx="2415">
                  <c:v>1447.5012508927</c:v>
                </c:pt>
                <c:pt idx="2416">
                  <c:v>1448.1006302927</c:v>
                </c:pt>
                <c:pt idx="2417">
                  <c:v>1448.7000096926</c:v>
                </c:pt>
                <c:pt idx="2418">
                  <c:v>1449.2993890926</c:v>
                </c:pt>
                <c:pt idx="2419">
                  <c:v>1449.8987684925</c:v>
                </c:pt>
                <c:pt idx="2420">
                  <c:v>1450.4981478925</c:v>
                </c:pt>
                <c:pt idx="2421">
                  <c:v>1451.0975272924</c:v>
                </c:pt>
                <c:pt idx="2422">
                  <c:v>1451.6969066924</c:v>
                </c:pt>
                <c:pt idx="2423">
                  <c:v>1452.2962860924</c:v>
                </c:pt>
                <c:pt idx="2424">
                  <c:v>1452.8956654923</c:v>
                </c:pt>
                <c:pt idx="2425">
                  <c:v>1453.4950448923</c:v>
                </c:pt>
                <c:pt idx="2426">
                  <c:v>1454.0944242922</c:v>
                </c:pt>
                <c:pt idx="2427">
                  <c:v>1454.6938036922</c:v>
                </c:pt>
                <c:pt idx="2428">
                  <c:v>1455.2931830921</c:v>
                </c:pt>
                <c:pt idx="2429">
                  <c:v>1455.8925624921</c:v>
                </c:pt>
                <c:pt idx="2430">
                  <c:v>1456.491941892</c:v>
                </c:pt>
                <c:pt idx="2431">
                  <c:v>1457.091321292</c:v>
                </c:pt>
                <c:pt idx="2432">
                  <c:v>1457.690700692</c:v>
                </c:pt>
                <c:pt idx="2433">
                  <c:v>1458.2900800919</c:v>
                </c:pt>
                <c:pt idx="2434">
                  <c:v>1458.8894594919</c:v>
                </c:pt>
                <c:pt idx="2435">
                  <c:v>1459.4888388918</c:v>
                </c:pt>
                <c:pt idx="2436">
                  <c:v>1460.0882182918</c:v>
                </c:pt>
                <c:pt idx="2437">
                  <c:v>1460.6875976917</c:v>
                </c:pt>
                <c:pt idx="2438">
                  <c:v>1461.2869770917</c:v>
                </c:pt>
                <c:pt idx="2439">
                  <c:v>1461.8863564916</c:v>
                </c:pt>
                <c:pt idx="2440">
                  <c:v>1462.4857358916</c:v>
                </c:pt>
                <c:pt idx="2441">
                  <c:v>1463.0851152916</c:v>
                </c:pt>
                <c:pt idx="2442">
                  <c:v>1463.6844946915</c:v>
                </c:pt>
                <c:pt idx="2443">
                  <c:v>1464.2838740915</c:v>
                </c:pt>
                <c:pt idx="2444">
                  <c:v>1464.8832534914</c:v>
                </c:pt>
                <c:pt idx="2445">
                  <c:v>1465.4826328914</c:v>
                </c:pt>
                <c:pt idx="2446">
                  <c:v>1466.0820122913</c:v>
                </c:pt>
                <c:pt idx="2447">
                  <c:v>1466.6813916913</c:v>
                </c:pt>
                <c:pt idx="2448">
                  <c:v>1467.2807710912</c:v>
                </c:pt>
                <c:pt idx="2449">
                  <c:v>1467.8801504912</c:v>
                </c:pt>
                <c:pt idx="2450">
                  <c:v>1468.4795298912</c:v>
                </c:pt>
                <c:pt idx="2451">
                  <c:v>1469.0789092911</c:v>
                </c:pt>
                <c:pt idx="2452">
                  <c:v>1469.6782886911</c:v>
                </c:pt>
                <c:pt idx="2453">
                  <c:v>1470.277668091</c:v>
                </c:pt>
                <c:pt idx="2454">
                  <c:v>1470.877047491</c:v>
                </c:pt>
                <c:pt idx="2455">
                  <c:v>1471.4764268909</c:v>
                </c:pt>
                <c:pt idx="2456">
                  <c:v>1472.0758062909</c:v>
                </c:pt>
                <c:pt idx="2457">
                  <c:v>1472.6751856908</c:v>
                </c:pt>
                <c:pt idx="2458">
                  <c:v>1473.2745650908</c:v>
                </c:pt>
                <c:pt idx="2459">
                  <c:v>1473.8739444908</c:v>
                </c:pt>
                <c:pt idx="2460">
                  <c:v>1474.4733238907</c:v>
                </c:pt>
                <c:pt idx="2461">
                  <c:v>1475.0727032907</c:v>
                </c:pt>
                <c:pt idx="2462">
                  <c:v>1475.6720826906</c:v>
                </c:pt>
                <c:pt idx="2463">
                  <c:v>1476.2714620906</c:v>
                </c:pt>
                <c:pt idx="2464">
                  <c:v>1476.8708414905</c:v>
                </c:pt>
                <c:pt idx="2465">
                  <c:v>1477.4702208905</c:v>
                </c:pt>
                <c:pt idx="2466">
                  <c:v>1478.0696002904</c:v>
                </c:pt>
                <c:pt idx="2467">
                  <c:v>1478.6689796904</c:v>
                </c:pt>
                <c:pt idx="2468">
                  <c:v>1479.2683590904</c:v>
                </c:pt>
                <c:pt idx="2469">
                  <c:v>1479.8677384903</c:v>
                </c:pt>
                <c:pt idx="2470">
                  <c:v>1480.4671178903</c:v>
                </c:pt>
                <c:pt idx="2471">
                  <c:v>1481.0664972902</c:v>
                </c:pt>
                <c:pt idx="2472">
                  <c:v>1481.6658766902</c:v>
                </c:pt>
                <c:pt idx="2473">
                  <c:v>1482.2652560901</c:v>
                </c:pt>
                <c:pt idx="2474">
                  <c:v>1482.8646354901</c:v>
                </c:pt>
                <c:pt idx="2475">
                  <c:v>1483.46401489</c:v>
                </c:pt>
                <c:pt idx="2476">
                  <c:v>1484.06339429</c:v>
                </c:pt>
                <c:pt idx="2477">
                  <c:v>1484.66277369</c:v>
                </c:pt>
                <c:pt idx="2478">
                  <c:v>1485.2621530899</c:v>
                </c:pt>
                <c:pt idx="2479">
                  <c:v>1485.8615324899</c:v>
                </c:pt>
                <c:pt idx="2480">
                  <c:v>1486.4609118898</c:v>
                </c:pt>
                <c:pt idx="2481">
                  <c:v>1487.0602912898</c:v>
                </c:pt>
                <c:pt idx="2482">
                  <c:v>1487.6596706897</c:v>
                </c:pt>
                <c:pt idx="2483">
                  <c:v>1488.2590500897</c:v>
                </c:pt>
                <c:pt idx="2484">
                  <c:v>1488.8584294896</c:v>
                </c:pt>
                <c:pt idx="2485">
                  <c:v>1489.4578088896</c:v>
                </c:pt>
                <c:pt idx="2486">
                  <c:v>1490.0571882896</c:v>
                </c:pt>
                <c:pt idx="2487">
                  <c:v>1490.6565676895</c:v>
                </c:pt>
                <c:pt idx="2488">
                  <c:v>1491.2559470895</c:v>
                </c:pt>
                <c:pt idx="2489">
                  <c:v>1491.8553264894</c:v>
                </c:pt>
                <c:pt idx="2490">
                  <c:v>1492.4547058894</c:v>
                </c:pt>
                <c:pt idx="2491">
                  <c:v>1493.0540852893</c:v>
                </c:pt>
                <c:pt idx="2492">
                  <c:v>1493.6534646893</c:v>
                </c:pt>
                <c:pt idx="2493">
                  <c:v>1494.2528440892</c:v>
                </c:pt>
                <c:pt idx="2494">
                  <c:v>1494.8522234892</c:v>
                </c:pt>
                <c:pt idx="2495">
                  <c:v>1495.4516028892</c:v>
                </c:pt>
                <c:pt idx="2496">
                  <c:v>1496.0509822891</c:v>
                </c:pt>
                <c:pt idx="2497">
                  <c:v>1496.6503616891</c:v>
                </c:pt>
                <c:pt idx="2498">
                  <c:v>1497.249741089</c:v>
                </c:pt>
                <c:pt idx="2499">
                  <c:v>1497.849120489</c:v>
                </c:pt>
                <c:pt idx="2500">
                  <c:v>1498.4484998889</c:v>
                </c:pt>
                <c:pt idx="2501">
                  <c:v>1499.0478792889</c:v>
                </c:pt>
                <c:pt idx="2502">
                  <c:v>1499.6472586889</c:v>
                </c:pt>
                <c:pt idx="2503">
                  <c:v>1500.2466380888</c:v>
                </c:pt>
                <c:pt idx="2504">
                  <c:v>1500.8460174888</c:v>
                </c:pt>
                <c:pt idx="2505">
                  <c:v>1501.4453968887</c:v>
                </c:pt>
                <c:pt idx="2506">
                  <c:v>1502.0447762887</c:v>
                </c:pt>
                <c:pt idx="2507">
                  <c:v>1502.6441556886</c:v>
                </c:pt>
                <c:pt idx="2508">
                  <c:v>1503.2435350886</c:v>
                </c:pt>
                <c:pt idx="2509">
                  <c:v>1503.8429144885</c:v>
                </c:pt>
                <c:pt idx="2510">
                  <c:v>1504.4422938885</c:v>
                </c:pt>
                <c:pt idx="2511">
                  <c:v>1505.0416732885</c:v>
                </c:pt>
                <c:pt idx="2512">
                  <c:v>1505.6410526884</c:v>
                </c:pt>
                <c:pt idx="2513">
                  <c:v>1506.2404320884</c:v>
                </c:pt>
                <c:pt idx="2514">
                  <c:v>1506.8398114883</c:v>
                </c:pt>
                <c:pt idx="2515">
                  <c:v>1507.4391908883</c:v>
                </c:pt>
                <c:pt idx="2516">
                  <c:v>1508.0385702882</c:v>
                </c:pt>
                <c:pt idx="2517">
                  <c:v>1508.6379496882</c:v>
                </c:pt>
                <c:pt idx="2518">
                  <c:v>1509.2373290881</c:v>
                </c:pt>
                <c:pt idx="2519">
                  <c:v>1509.8367084881</c:v>
                </c:pt>
                <c:pt idx="2520">
                  <c:v>1510.4360878881</c:v>
                </c:pt>
                <c:pt idx="2521">
                  <c:v>1511.035467288</c:v>
                </c:pt>
                <c:pt idx="2522">
                  <c:v>1511.634846688</c:v>
                </c:pt>
                <c:pt idx="2523">
                  <c:v>1512.2342260879</c:v>
                </c:pt>
                <c:pt idx="2524">
                  <c:v>1512.8336054879</c:v>
                </c:pt>
                <c:pt idx="2525">
                  <c:v>1513.4329848878</c:v>
                </c:pt>
                <c:pt idx="2526">
                  <c:v>1514.0323642878</c:v>
                </c:pt>
                <c:pt idx="2527">
                  <c:v>1514.6317436877</c:v>
                </c:pt>
                <c:pt idx="2528">
                  <c:v>1515.2311230877</c:v>
                </c:pt>
                <c:pt idx="2529">
                  <c:v>1515.8305024877</c:v>
                </c:pt>
                <c:pt idx="2530">
                  <c:v>1516.4298818876</c:v>
                </c:pt>
                <c:pt idx="2531">
                  <c:v>1517.0292612876</c:v>
                </c:pt>
                <c:pt idx="2532">
                  <c:v>1517.6286406875</c:v>
                </c:pt>
                <c:pt idx="2533">
                  <c:v>1518.2280200875</c:v>
                </c:pt>
                <c:pt idx="2534">
                  <c:v>1518.8273994874</c:v>
                </c:pt>
                <c:pt idx="2535">
                  <c:v>1519.4267788874</c:v>
                </c:pt>
                <c:pt idx="2536">
                  <c:v>1520.0261582873</c:v>
                </c:pt>
                <c:pt idx="2537">
                  <c:v>1520.6255376873</c:v>
                </c:pt>
                <c:pt idx="2538">
                  <c:v>1521.2249170873</c:v>
                </c:pt>
                <c:pt idx="2539">
                  <c:v>1521.8242964872</c:v>
                </c:pt>
                <c:pt idx="2540">
                  <c:v>1522.4236758872</c:v>
                </c:pt>
                <c:pt idx="2541">
                  <c:v>1523.0230552871</c:v>
                </c:pt>
                <c:pt idx="2542">
                  <c:v>1523.6224346871</c:v>
                </c:pt>
                <c:pt idx="2543">
                  <c:v>1524.221814087</c:v>
                </c:pt>
                <c:pt idx="2544">
                  <c:v>1524.821193487</c:v>
                </c:pt>
                <c:pt idx="2545">
                  <c:v>1525.4205728869</c:v>
                </c:pt>
                <c:pt idx="2546">
                  <c:v>1526.0199522869</c:v>
                </c:pt>
                <c:pt idx="2547">
                  <c:v>1526.6193316869</c:v>
                </c:pt>
                <c:pt idx="2548">
                  <c:v>1527.2187110868</c:v>
                </c:pt>
                <c:pt idx="2549">
                  <c:v>1527.8180904868</c:v>
                </c:pt>
                <c:pt idx="2550">
                  <c:v>1528.4174698867</c:v>
                </c:pt>
                <c:pt idx="2551">
                  <c:v>1529.0168492867</c:v>
                </c:pt>
                <c:pt idx="2552">
                  <c:v>1529.6162286866</c:v>
                </c:pt>
                <c:pt idx="2553">
                  <c:v>1530.2156080866</c:v>
                </c:pt>
                <c:pt idx="2554">
                  <c:v>1530.8149874865</c:v>
                </c:pt>
                <c:pt idx="2555">
                  <c:v>1531.4143668865</c:v>
                </c:pt>
                <c:pt idx="2556">
                  <c:v>1532.0137462865</c:v>
                </c:pt>
                <c:pt idx="2557">
                  <c:v>1532.6131256864</c:v>
                </c:pt>
                <c:pt idx="2558">
                  <c:v>1533.2125050864</c:v>
                </c:pt>
                <c:pt idx="2559">
                  <c:v>1533.8118844863</c:v>
                </c:pt>
                <c:pt idx="2560">
                  <c:v>1534.4112638863</c:v>
                </c:pt>
                <c:pt idx="2561">
                  <c:v>1535.0106432862</c:v>
                </c:pt>
                <c:pt idx="2562">
                  <c:v>1535.6100226862</c:v>
                </c:pt>
                <c:pt idx="2563">
                  <c:v>1536.2094020861</c:v>
                </c:pt>
                <c:pt idx="2564">
                  <c:v>1536.8087814861</c:v>
                </c:pt>
                <c:pt idx="2565">
                  <c:v>1537.4081608861</c:v>
                </c:pt>
                <c:pt idx="2566">
                  <c:v>1538.007540286</c:v>
                </c:pt>
                <c:pt idx="2567">
                  <c:v>1538.606919686</c:v>
                </c:pt>
                <c:pt idx="2568">
                  <c:v>1539.2062990859</c:v>
                </c:pt>
                <c:pt idx="2569">
                  <c:v>1539.8056784859</c:v>
                </c:pt>
                <c:pt idx="2570">
                  <c:v>1540.4050578858</c:v>
                </c:pt>
                <c:pt idx="2571">
                  <c:v>1541.0044372858</c:v>
                </c:pt>
                <c:pt idx="2572">
                  <c:v>1541.6038166857</c:v>
                </c:pt>
                <c:pt idx="2573">
                  <c:v>1542.2031960857</c:v>
                </c:pt>
                <c:pt idx="2574">
                  <c:v>1542.8025754857</c:v>
                </c:pt>
                <c:pt idx="2575">
                  <c:v>1543.4019548856</c:v>
                </c:pt>
                <c:pt idx="2576">
                  <c:v>1544.0013342856</c:v>
                </c:pt>
                <c:pt idx="2577">
                  <c:v>1544.6007136855</c:v>
                </c:pt>
                <c:pt idx="2578">
                  <c:v>1545.2000930855</c:v>
                </c:pt>
                <c:pt idx="2579">
                  <c:v>1545.7994724854</c:v>
                </c:pt>
                <c:pt idx="2580">
                  <c:v>1546.3988518854</c:v>
                </c:pt>
                <c:pt idx="2581">
                  <c:v>1546.9982312853</c:v>
                </c:pt>
                <c:pt idx="2582">
                  <c:v>1547.5976106853</c:v>
                </c:pt>
                <c:pt idx="2583">
                  <c:v>1548.1969900853</c:v>
                </c:pt>
                <c:pt idx="2584">
                  <c:v>1548.7963694852</c:v>
                </c:pt>
                <c:pt idx="2585">
                  <c:v>1549.3957488852</c:v>
                </c:pt>
                <c:pt idx="2586">
                  <c:v>1549.9951282851</c:v>
                </c:pt>
                <c:pt idx="2587">
                  <c:v>1550.5945076851</c:v>
                </c:pt>
                <c:pt idx="2588">
                  <c:v>1551.193887085</c:v>
                </c:pt>
                <c:pt idx="2589">
                  <c:v>1551.793266485</c:v>
                </c:pt>
                <c:pt idx="2590">
                  <c:v>1552.3926458849</c:v>
                </c:pt>
                <c:pt idx="2591">
                  <c:v>1552.9920252849</c:v>
                </c:pt>
                <c:pt idx="2592">
                  <c:v>1553.5914046849</c:v>
                </c:pt>
                <c:pt idx="2593">
                  <c:v>1554.1907840848</c:v>
                </c:pt>
                <c:pt idx="2594">
                  <c:v>1554.7901634848</c:v>
                </c:pt>
                <c:pt idx="2595">
                  <c:v>1555.3895428847</c:v>
                </c:pt>
                <c:pt idx="2596">
                  <c:v>1555.9889222847</c:v>
                </c:pt>
                <c:pt idx="2597">
                  <c:v>1556.5883016846</c:v>
                </c:pt>
                <c:pt idx="2598">
                  <c:v>1557.1876810846</c:v>
                </c:pt>
                <c:pt idx="2599">
                  <c:v>1557.7870604845</c:v>
                </c:pt>
                <c:pt idx="2600">
                  <c:v>1558.3864398845</c:v>
                </c:pt>
                <c:pt idx="2601">
                  <c:v>1558.9858192845</c:v>
                </c:pt>
                <c:pt idx="2602">
                  <c:v>1559.5851986844</c:v>
                </c:pt>
                <c:pt idx="2603">
                  <c:v>1560.1845780844</c:v>
                </c:pt>
                <c:pt idx="2604">
                  <c:v>1560.7839574843</c:v>
                </c:pt>
                <c:pt idx="2605">
                  <c:v>1561.3833368843</c:v>
                </c:pt>
                <c:pt idx="2606">
                  <c:v>1561.9827162842</c:v>
                </c:pt>
                <c:pt idx="2607">
                  <c:v>1562.5820956842</c:v>
                </c:pt>
                <c:pt idx="2608">
                  <c:v>1563.1814750841</c:v>
                </c:pt>
                <c:pt idx="2609">
                  <c:v>1563.7808544841</c:v>
                </c:pt>
                <c:pt idx="2610">
                  <c:v>1564.3802338841</c:v>
                </c:pt>
                <c:pt idx="2611">
                  <c:v>1564.979613284</c:v>
                </c:pt>
                <c:pt idx="2612">
                  <c:v>1565.578992684</c:v>
                </c:pt>
                <c:pt idx="2613">
                  <c:v>1566.1783720839</c:v>
                </c:pt>
                <c:pt idx="2614">
                  <c:v>1566.7777514839</c:v>
                </c:pt>
                <c:pt idx="2615">
                  <c:v>1567.3771308838</c:v>
                </c:pt>
                <c:pt idx="2616">
                  <c:v>1567.9765102838</c:v>
                </c:pt>
                <c:pt idx="2617">
                  <c:v>1568.5758896837</c:v>
                </c:pt>
                <c:pt idx="2618">
                  <c:v>1569.1752690837</c:v>
                </c:pt>
                <c:pt idx="2619">
                  <c:v>1569.7746484837</c:v>
                </c:pt>
                <c:pt idx="2620">
                  <c:v>1570.3740278836</c:v>
                </c:pt>
                <c:pt idx="2621">
                  <c:v>1570.9734072836</c:v>
                </c:pt>
                <c:pt idx="2622">
                  <c:v>1571.5727866835</c:v>
                </c:pt>
                <c:pt idx="2623">
                  <c:v>1572.1721660835</c:v>
                </c:pt>
                <c:pt idx="2624">
                  <c:v>1572.7715454834</c:v>
                </c:pt>
                <c:pt idx="2625">
                  <c:v>1573.3709248834</c:v>
                </c:pt>
                <c:pt idx="2626">
                  <c:v>1573.9703042833</c:v>
                </c:pt>
                <c:pt idx="2627">
                  <c:v>1574.5696836833</c:v>
                </c:pt>
                <c:pt idx="2628">
                  <c:v>1575.1690630833</c:v>
                </c:pt>
                <c:pt idx="2629">
                  <c:v>1575.7684424832</c:v>
                </c:pt>
                <c:pt idx="2630">
                  <c:v>1576.3678218832</c:v>
                </c:pt>
                <c:pt idx="2631">
                  <c:v>1576.9672012831</c:v>
                </c:pt>
                <c:pt idx="2632">
                  <c:v>1577.5665806831</c:v>
                </c:pt>
                <c:pt idx="2633">
                  <c:v>1578.165960083</c:v>
                </c:pt>
                <c:pt idx="2634">
                  <c:v>1578.765339483</c:v>
                </c:pt>
                <c:pt idx="2635">
                  <c:v>1579.3647188829</c:v>
                </c:pt>
                <c:pt idx="2636">
                  <c:v>1579.9640982829</c:v>
                </c:pt>
                <c:pt idx="2637">
                  <c:v>1580.5634776829</c:v>
                </c:pt>
                <c:pt idx="2638">
                  <c:v>1581.1628570828</c:v>
                </c:pt>
                <c:pt idx="2639">
                  <c:v>1581.7622364828</c:v>
                </c:pt>
                <c:pt idx="2640">
                  <c:v>1582.3616158827</c:v>
                </c:pt>
                <c:pt idx="2641">
                  <c:v>1582.9609952827</c:v>
                </c:pt>
                <c:pt idx="2642">
                  <c:v>1583.5603746826</c:v>
                </c:pt>
                <c:pt idx="2643">
                  <c:v>1584.1597540826</c:v>
                </c:pt>
                <c:pt idx="2644">
                  <c:v>1584.7591334825</c:v>
                </c:pt>
                <c:pt idx="2645">
                  <c:v>1585.3585128825</c:v>
                </c:pt>
                <c:pt idx="2646">
                  <c:v>1585.9578922825</c:v>
                </c:pt>
                <c:pt idx="2647">
                  <c:v>1586.5572716824</c:v>
                </c:pt>
                <c:pt idx="2648">
                  <c:v>1587.1566510824</c:v>
                </c:pt>
                <c:pt idx="2649">
                  <c:v>1587.7560304823</c:v>
                </c:pt>
                <c:pt idx="2650">
                  <c:v>1588.3554098823</c:v>
                </c:pt>
                <c:pt idx="2651">
                  <c:v>1588.9547892822</c:v>
                </c:pt>
                <c:pt idx="2652">
                  <c:v>1589.5541686822</c:v>
                </c:pt>
                <c:pt idx="2653">
                  <c:v>1590.1535480821</c:v>
                </c:pt>
                <c:pt idx="2654">
                  <c:v>1590.7529274821</c:v>
                </c:pt>
                <c:pt idx="2655">
                  <c:v>1591.3523068821</c:v>
                </c:pt>
                <c:pt idx="2656">
                  <c:v>1591.951686282</c:v>
                </c:pt>
                <c:pt idx="2657">
                  <c:v>1592.551065682</c:v>
                </c:pt>
                <c:pt idx="2658">
                  <c:v>1593.1504450819</c:v>
                </c:pt>
                <c:pt idx="2659">
                  <c:v>1593.7498244819</c:v>
                </c:pt>
                <c:pt idx="2660">
                  <c:v>1594.3492038818</c:v>
                </c:pt>
                <c:pt idx="2661">
                  <c:v>1594.9485832818</c:v>
                </c:pt>
                <c:pt idx="2662">
                  <c:v>1595.5479626817</c:v>
                </c:pt>
                <c:pt idx="2663">
                  <c:v>1596.1473420817</c:v>
                </c:pt>
                <c:pt idx="2664">
                  <c:v>1596.7467214817</c:v>
                </c:pt>
                <c:pt idx="2665">
                  <c:v>1597.3461008816</c:v>
                </c:pt>
                <c:pt idx="2666">
                  <c:v>1597.9454802816</c:v>
                </c:pt>
                <c:pt idx="2667">
                  <c:v>1598.5448596815</c:v>
                </c:pt>
                <c:pt idx="2668">
                  <c:v>1599.1442390815</c:v>
                </c:pt>
                <c:pt idx="2669">
                  <c:v>1599.7436184814</c:v>
                </c:pt>
                <c:pt idx="2670">
                  <c:v>1600.3429978814</c:v>
                </c:pt>
                <c:pt idx="2671">
                  <c:v>1600.9423772813</c:v>
                </c:pt>
                <c:pt idx="2672">
                  <c:v>1601.5417566813</c:v>
                </c:pt>
                <c:pt idx="2673">
                  <c:v>1602.1411360813</c:v>
                </c:pt>
                <c:pt idx="2674">
                  <c:v>1602.7405154812</c:v>
                </c:pt>
                <c:pt idx="2675">
                  <c:v>1603.3398948812</c:v>
                </c:pt>
                <c:pt idx="2676">
                  <c:v>1603.9392742811</c:v>
                </c:pt>
                <c:pt idx="2677">
                  <c:v>1604.5386536811</c:v>
                </c:pt>
                <c:pt idx="2678">
                  <c:v>1605.138033081</c:v>
                </c:pt>
                <c:pt idx="2679">
                  <c:v>1605.737412481</c:v>
                </c:pt>
                <c:pt idx="2680">
                  <c:v>1606.3367918809</c:v>
                </c:pt>
                <c:pt idx="2681">
                  <c:v>1606.9361712809</c:v>
                </c:pt>
                <c:pt idx="2682">
                  <c:v>1607.5355506809</c:v>
                </c:pt>
                <c:pt idx="2683">
                  <c:v>1608.1349300808</c:v>
                </c:pt>
                <c:pt idx="2684">
                  <c:v>1608.7343094808</c:v>
                </c:pt>
                <c:pt idx="2685">
                  <c:v>1609.3336888807</c:v>
                </c:pt>
                <c:pt idx="2686">
                  <c:v>1609.9330682807</c:v>
                </c:pt>
                <c:pt idx="2687">
                  <c:v>1610.5324476806</c:v>
                </c:pt>
                <c:pt idx="2688">
                  <c:v>1611.1318270806</c:v>
                </c:pt>
                <c:pt idx="2689">
                  <c:v>1611.7312064805</c:v>
                </c:pt>
                <c:pt idx="2690">
                  <c:v>1612.3305858805</c:v>
                </c:pt>
                <c:pt idx="2691">
                  <c:v>1612.9299652805</c:v>
                </c:pt>
                <c:pt idx="2692">
                  <c:v>1613.5293446804</c:v>
                </c:pt>
                <c:pt idx="2693">
                  <c:v>1614.1287240804</c:v>
                </c:pt>
                <c:pt idx="2694">
                  <c:v>1614.7281034803</c:v>
                </c:pt>
                <c:pt idx="2695">
                  <c:v>1615.3274828803</c:v>
                </c:pt>
                <c:pt idx="2696">
                  <c:v>1615.9268622802</c:v>
                </c:pt>
                <c:pt idx="2697">
                  <c:v>1616.5262416802</c:v>
                </c:pt>
                <c:pt idx="2698">
                  <c:v>1617.1256210801</c:v>
                </c:pt>
                <c:pt idx="2699">
                  <c:v>1617.7250004801</c:v>
                </c:pt>
                <c:pt idx="2700">
                  <c:v>1618.3243798801</c:v>
                </c:pt>
                <c:pt idx="2701">
                  <c:v>1618.92375928</c:v>
                </c:pt>
                <c:pt idx="2702">
                  <c:v>1619.52313868</c:v>
                </c:pt>
                <c:pt idx="2703">
                  <c:v>1620.1225180799</c:v>
                </c:pt>
                <c:pt idx="2704">
                  <c:v>1620.7218974799</c:v>
                </c:pt>
                <c:pt idx="2705">
                  <c:v>1621.3212768798</c:v>
                </c:pt>
                <c:pt idx="2706">
                  <c:v>1621.9206562798</c:v>
                </c:pt>
                <c:pt idx="2707">
                  <c:v>1622.5200356797</c:v>
                </c:pt>
                <c:pt idx="2708">
                  <c:v>1623.1194150797</c:v>
                </c:pt>
                <c:pt idx="2709">
                  <c:v>1623.7187944797</c:v>
                </c:pt>
                <c:pt idx="2710">
                  <c:v>1624.3181738796</c:v>
                </c:pt>
                <c:pt idx="2711">
                  <c:v>1624.9175532796</c:v>
                </c:pt>
                <c:pt idx="2712">
                  <c:v>1625.5169326795</c:v>
                </c:pt>
                <c:pt idx="2713">
                  <c:v>1626.1163120795</c:v>
                </c:pt>
                <c:pt idx="2714">
                  <c:v>1626.7156914794</c:v>
                </c:pt>
                <c:pt idx="2715">
                  <c:v>1627.3150708794</c:v>
                </c:pt>
                <c:pt idx="2716">
                  <c:v>1627.9144502793</c:v>
                </c:pt>
                <c:pt idx="2717">
                  <c:v>1628.5138296793</c:v>
                </c:pt>
                <c:pt idx="2718">
                  <c:v>1629.1132090793</c:v>
                </c:pt>
                <c:pt idx="2719">
                  <c:v>1629.7125884792</c:v>
                </c:pt>
                <c:pt idx="2720">
                  <c:v>1630.3119678792</c:v>
                </c:pt>
                <c:pt idx="2721">
                  <c:v>1630.9113472791</c:v>
                </c:pt>
                <c:pt idx="2722">
                  <c:v>1631.5107266791</c:v>
                </c:pt>
                <c:pt idx="2723">
                  <c:v>1632.110106079</c:v>
                </c:pt>
                <c:pt idx="2724">
                  <c:v>1632.709485479</c:v>
                </c:pt>
                <c:pt idx="2725">
                  <c:v>1633.3088648789</c:v>
                </c:pt>
                <c:pt idx="2726">
                  <c:v>1633.9082442789</c:v>
                </c:pt>
                <c:pt idx="2727">
                  <c:v>1634.5076236789</c:v>
                </c:pt>
                <c:pt idx="2728">
                  <c:v>1635.1070030788</c:v>
                </c:pt>
                <c:pt idx="2729">
                  <c:v>1635.7063824788</c:v>
                </c:pt>
                <c:pt idx="2730">
                  <c:v>1636.3057618787</c:v>
                </c:pt>
                <c:pt idx="2731">
                  <c:v>1636.9051412787</c:v>
                </c:pt>
                <c:pt idx="2732">
                  <c:v>1637.5045206786</c:v>
                </c:pt>
                <c:pt idx="2733">
                  <c:v>1638.1039000786</c:v>
                </c:pt>
                <c:pt idx="2734">
                  <c:v>1638.7032794785</c:v>
                </c:pt>
                <c:pt idx="2735">
                  <c:v>1639.3026588785</c:v>
                </c:pt>
                <c:pt idx="2736">
                  <c:v>1639.9020382785</c:v>
                </c:pt>
                <c:pt idx="2737">
                  <c:v>1640.5014176784</c:v>
                </c:pt>
                <c:pt idx="2738">
                  <c:v>1641.1007970784</c:v>
                </c:pt>
                <c:pt idx="2739">
                  <c:v>1641.7001764783</c:v>
                </c:pt>
                <c:pt idx="2740">
                  <c:v>1642.2995558783</c:v>
                </c:pt>
                <c:pt idx="2741">
                  <c:v>1642.8989352782</c:v>
                </c:pt>
                <c:pt idx="2742">
                  <c:v>1643.4983146782</c:v>
                </c:pt>
                <c:pt idx="2743">
                  <c:v>1644.0976940781</c:v>
                </c:pt>
                <c:pt idx="2744">
                  <c:v>1644.6970734781</c:v>
                </c:pt>
                <c:pt idx="2745">
                  <c:v>1645.2964528781</c:v>
                </c:pt>
                <c:pt idx="2746">
                  <c:v>1645.895832278</c:v>
                </c:pt>
                <c:pt idx="2747">
                  <c:v>1646.495211678</c:v>
                </c:pt>
                <c:pt idx="2748">
                  <c:v>1647.0945910779</c:v>
                </c:pt>
                <c:pt idx="2749">
                  <c:v>1647.6939704779</c:v>
                </c:pt>
                <c:pt idx="2750">
                  <c:v>1648.2933498778</c:v>
                </c:pt>
                <c:pt idx="2751">
                  <c:v>1648.8927292778</c:v>
                </c:pt>
                <c:pt idx="2752">
                  <c:v>1649.4921086777</c:v>
                </c:pt>
                <c:pt idx="2753">
                  <c:v>1650.0914880777</c:v>
                </c:pt>
                <c:pt idx="2754">
                  <c:v>1650.6908674777</c:v>
                </c:pt>
                <c:pt idx="2755">
                  <c:v>1651.2902468776</c:v>
                </c:pt>
                <c:pt idx="2756">
                  <c:v>1651.8896262776</c:v>
                </c:pt>
                <c:pt idx="2757">
                  <c:v>1652.4890056775</c:v>
                </c:pt>
                <c:pt idx="2758">
                  <c:v>1653.0883850775</c:v>
                </c:pt>
                <c:pt idx="2759">
                  <c:v>1653.6877644774</c:v>
                </c:pt>
                <c:pt idx="2760">
                  <c:v>1654.2871438774</c:v>
                </c:pt>
                <c:pt idx="2761">
                  <c:v>1654.8865232773</c:v>
                </c:pt>
                <c:pt idx="2762">
                  <c:v>1655.4859026773</c:v>
                </c:pt>
                <c:pt idx="2763">
                  <c:v>1656.0852820773</c:v>
                </c:pt>
                <c:pt idx="2764">
                  <c:v>1656.6846614772</c:v>
                </c:pt>
                <c:pt idx="2765">
                  <c:v>1657.2840408772</c:v>
                </c:pt>
                <c:pt idx="2766">
                  <c:v>1657.8834202771</c:v>
                </c:pt>
                <c:pt idx="2767">
                  <c:v>1658.4827996771</c:v>
                </c:pt>
                <c:pt idx="2768">
                  <c:v>1659.082179077</c:v>
                </c:pt>
                <c:pt idx="2769">
                  <c:v>1659.681558477</c:v>
                </c:pt>
                <c:pt idx="2770">
                  <c:v>1660.2809378769</c:v>
                </c:pt>
                <c:pt idx="2771">
                  <c:v>1660.8803172769</c:v>
                </c:pt>
                <c:pt idx="2772">
                  <c:v>1661.4796966769</c:v>
                </c:pt>
                <c:pt idx="2773">
                  <c:v>1662.0790760768</c:v>
                </c:pt>
                <c:pt idx="2774">
                  <c:v>1662.6784554768</c:v>
                </c:pt>
                <c:pt idx="2775">
                  <c:v>1663.2778348767</c:v>
                </c:pt>
                <c:pt idx="2776">
                  <c:v>1663.8772142767</c:v>
                </c:pt>
                <c:pt idx="2777">
                  <c:v>1664.4765936766</c:v>
                </c:pt>
                <c:pt idx="2778">
                  <c:v>1665.0759730766</c:v>
                </c:pt>
                <c:pt idx="2779">
                  <c:v>1665.6753524765</c:v>
                </c:pt>
                <c:pt idx="2780">
                  <c:v>1666.2747318765</c:v>
                </c:pt>
                <c:pt idx="2781">
                  <c:v>1666.8741112765</c:v>
                </c:pt>
                <c:pt idx="2782">
                  <c:v>1667.4734906764</c:v>
                </c:pt>
                <c:pt idx="2783">
                  <c:v>1668.0728700764</c:v>
                </c:pt>
                <c:pt idx="2784">
                  <c:v>1668.6722494763</c:v>
                </c:pt>
                <c:pt idx="2785">
                  <c:v>1669.2716288763</c:v>
                </c:pt>
                <c:pt idx="2786">
                  <c:v>1669.8710082762</c:v>
                </c:pt>
                <c:pt idx="2787">
                  <c:v>1670.4703876762</c:v>
                </c:pt>
                <c:pt idx="2788">
                  <c:v>1671.0697670761</c:v>
                </c:pt>
                <c:pt idx="2789">
                  <c:v>1671.6691464761</c:v>
                </c:pt>
                <c:pt idx="2790">
                  <c:v>1672.2685258761</c:v>
                </c:pt>
                <c:pt idx="2791">
                  <c:v>1672.867905276</c:v>
                </c:pt>
                <c:pt idx="2792">
                  <c:v>1673.467284676</c:v>
                </c:pt>
                <c:pt idx="2793">
                  <c:v>1674.0666640759</c:v>
                </c:pt>
                <c:pt idx="2794">
                  <c:v>1674.6660434759</c:v>
                </c:pt>
                <c:pt idx="2795">
                  <c:v>1675.2654228758</c:v>
                </c:pt>
                <c:pt idx="2796">
                  <c:v>1675.8648022758</c:v>
                </c:pt>
                <c:pt idx="2797">
                  <c:v>1676.4641816757</c:v>
                </c:pt>
                <c:pt idx="2798">
                  <c:v>1677.0635610757</c:v>
                </c:pt>
                <c:pt idx="2799">
                  <c:v>1677.6629404757</c:v>
                </c:pt>
                <c:pt idx="2800">
                  <c:v>1678.2623198756</c:v>
                </c:pt>
                <c:pt idx="2801">
                  <c:v>1678.8616992756</c:v>
                </c:pt>
                <c:pt idx="2802">
                  <c:v>1679.4610786755</c:v>
                </c:pt>
                <c:pt idx="2803">
                  <c:v>1680.0604580755</c:v>
                </c:pt>
                <c:pt idx="2804">
                  <c:v>1680.6598374754</c:v>
                </c:pt>
                <c:pt idx="2805">
                  <c:v>1681.2592168754</c:v>
                </c:pt>
                <c:pt idx="2806">
                  <c:v>1681.8585962753</c:v>
                </c:pt>
                <c:pt idx="2807">
                  <c:v>1682.4579756753</c:v>
                </c:pt>
                <c:pt idx="2808">
                  <c:v>1683.0573550753</c:v>
                </c:pt>
                <c:pt idx="2809">
                  <c:v>1683.6567344752</c:v>
                </c:pt>
                <c:pt idx="2810">
                  <c:v>1684.2561138752</c:v>
                </c:pt>
                <c:pt idx="2811">
                  <c:v>1684.8554932751</c:v>
                </c:pt>
                <c:pt idx="2812">
                  <c:v>1685.4548726751</c:v>
                </c:pt>
                <c:pt idx="2813">
                  <c:v>1686.054252075</c:v>
                </c:pt>
                <c:pt idx="2814">
                  <c:v>1686.653631475</c:v>
                </c:pt>
                <c:pt idx="2815">
                  <c:v>1687.2530108749</c:v>
                </c:pt>
                <c:pt idx="2816">
                  <c:v>1687.8523902749</c:v>
                </c:pt>
                <c:pt idx="2817">
                  <c:v>1688.4517696749</c:v>
                </c:pt>
                <c:pt idx="2818">
                  <c:v>1689.0511490748</c:v>
                </c:pt>
                <c:pt idx="2819">
                  <c:v>1689.6505284748</c:v>
                </c:pt>
                <c:pt idx="2820">
                  <c:v>1690.2499078747</c:v>
                </c:pt>
                <c:pt idx="2821">
                  <c:v>1690.8492872747</c:v>
                </c:pt>
                <c:pt idx="2822">
                  <c:v>1691.4486666746</c:v>
                </c:pt>
                <c:pt idx="2823">
                  <c:v>1692.0480460746</c:v>
                </c:pt>
                <c:pt idx="2824">
                  <c:v>1692.6474254745</c:v>
                </c:pt>
                <c:pt idx="2825">
                  <c:v>1693.2468048745</c:v>
                </c:pt>
                <c:pt idx="2826">
                  <c:v>1693.8461842745</c:v>
                </c:pt>
                <c:pt idx="2827">
                  <c:v>1694.4455636744</c:v>
                </c:pt>
                <c:pt idx="2828">
                  <c:v>1695.0449430744</c:v>
                </c:pt>
                <c:pt idx="2829">
                  <c:v>1695.6443224743</c:v>
                </c:pt>
                <c:pt idx="2830">
                  <c:v>1696.2437018743</c:v>
                </c:pt>
                <c:pt idx="2831">
                  <c:v>1696.8430812742</c:v>
                </c:pt>
                <c:pt idx="2832">
                  <c:v>1697.4424606742</c:v>
                </c:pt>
                <c:pt idx="2833">
                  <c:v>1698.0418400741</c:v>
                </c:pt>
                <c:pt idx="2834">
                  <c:v>1698.6412194741</c:v>
                </c:pt>
                <c:pt idx="2835">
                  <c:v>1699.2405988741</c:v>
                </c:pt>
                <c:pt idx="2836">
                  <c:v>1699.839978274</c:v>
                </c:pt>
                <c:pt idx="2837">
                  <c:v>1700.439357674</c:v>
                </c:pt>
                <c:pt idx="2838">
                  <c:v>1701.0387370739</c:v>
                </c:pt>
                <c:pt idx="2839">
                  <c:v>1701.6381164739</c:v>
                </c:pt>
                <c:pt idx="2840">
                  <c:v>1702.2374958738</c:v>
                </c:pt>
                <c:pt idx="2841">
                  <c:v>1702.8368752738</c:v>
                </c:pt>
                <c:pt idx="2842">
                  <c:v>1703.4362546737</c:v>
                </c:pt>
                <c:pt idx="2843">
                  <c:v>1704.0356340737</c:v>
                </c:pt>
                <c:pt idx="2844">
                  <c:v>1704.6350134737</c:v>
                </c:pt>
                <c:pt idx="2845">
                  <c:v>1705.2343928736</c:v>
                </c:pt>
                <c:pt idx="2846">
                  <c:v>1705.8337722736</c:v>
                </c:pt>
                <c:pt idx="2847">
                  <c:v>1706.4331516735</c:v>
                </c:pt>
                <c:pt idx="2848">
                  <c:v>1707.0325310735</c:v>
                </c:pt>
                <c:pt idx="2849">
                  <c:v>1707.6319104734</c:v>
                </c:pt>
                <c:pt idx="2850">
                  <c:v>1708.2312898734</c:v>
                </c:pt>
                <c:pt idx="2851">
                  <c:v>1708.8306692733</c:v>
                </c:pt>
                <c:pt idx="2852">
                  <c:v>1709.4300486733</c:v>
                </c:pt>
                <c:pt idx="2853">
                  <c:v>1710.0294280733</c:v>
                </c:pt>
                <c:pt idx="2854">
                  <c:v>1710.6288074732</c:v>
                </c:pt>
                <c:pt idx="2855">
                  <c:v>1711.2281868732</c:v>
                </c:pt>
                <c:pt idx="2856">
                  <c:v>1711.8275662731</c:v>
                </c:pt>
                <c:pt idx="2857">
                  <c:v>1712.4269456731</c:v>
                </c:pt>
                <c:pt idx="2858">
                  <c:v>1713.026325073</c:v>
                </c:pt>
                <c:pt idx="2859">
                  <c:v>1713.625704473</c:v>
                </c:pt>
                <c:pt idx="2860">
                  <c:v>1714.2250838729</c:v>
                </c:pt>
                <c:pt idx="2861">
                  <c:v>1714.8244632729</c:v>
                </c:pt>
                <c:pt idx="2862">
                  <c:v>1715.4238426729</c:v>
                </c:pt>
                <c:pt idx="2863">
                  <c:v>1716.0232220728</c:v>
                </c:pt>
                <c:pt idx="2864">
                  <c:v>1716.6226014728</c:v>
                </c:pt>
                <c:pt idx="2865">
                  <c:v>1717.2219808727</c:v>
                </c:pt>
                <c:pt idx="2866">
                  <c:v>1717.8213602727</c:v>
                </c:pt>
                <c:pt idx="2867">
                  <c:v>1718.4207396726</c:v>
                </c:pt>
                <c:pt idx="2868">
                  <c:v>1719.0201190726</c:v>
                </c:pt>
                <c:pt idx="2869">
                  <c:v>1719.6194984725</c:v>
                </c:pt>
                <c:pt idx="2870">
                  <c:v>1720.2188778725</c:v>
                </c:pt>
                <c:pt idx="2871">
                  <c:v>1720.8182572725</c:v>
                </c:pt>
                <c:pt idx="2872">
                  <c:v>1721.4176366724</c:v>
                </c:pt>
                <c:pt idx="2873">
                  <c:v>1722.0170160724</c:v>
                </c:pt>
                <c:pt idx="2874">
                  <c:v>1722.6163954723</c:v>
                </c:pt>
                <c:pt idx="2875">
                  <c:v>1723.2157748723</c:v>
                </c:pt>
                <c:pt idx="2876">
                  <c:v>1723.8151542722</c:v>
                </c:pt>
                <c:pt idx="2877">
                  <c:v>1724.4145336722</c:v>
                </c:pt>
                <c:pt idx="2878">
                  <c:v>1725.0139130721</c:v>
                </c:pt>
                <c:pt idx="2879">
                  <c:v>1725.6132924721</c:v>
                </c:pt>
                <c:pt idx="2880">
                  <c:v>1726.2126718721</c:v>
                </c:pt>
                <c:pt idx="2881">
                  <c:v>1726.812051272</c:v>
                </c:pt>
                <c:pt idx="2882">
                  <c:v>1727.411430672</c:v>
                </c:pt>
                <c:pt idx="2883">
                  <c:v>1728.0108100719</c:v>
                </c:pt>
                <c:pt idx="2884">
                  <c:v>1728.6101894719</c:v>
                </c:pt>
                <c:pt idx="2885">
                  <c:v>1729.2095688718</c:v>
                </c:pt>
                <c:pt idx="2886">
                  <c:v>1729.8089482718</c:v>
                </c:pt>
                <c:pt idx="2887">
                  <c:v>1730.4083276717</c:v>
                </c:pt>
                <c:pt idx="2888">
                  <c:v>1731.0077070717</c:v>
                </c:pt>
                <c:pt idx="2889">
                  <c:v>1731.6070864717</c:v>
                </c:pt>
                <c:pt idx="2890">
                  <c:v>1732.2064658716</c:v>
                </c:pt>
                <c:pt idx="2891">
                  <c:v>1732.8058452716</c:v>
                </c:pt>
                <c:pt idx="2892">
                  <c:v>1733.4052246715</c:v>
                </c:pt>
                <c:pt idx="2893">
                  <c:v>1734.0046040715</c:v>
                </c:pt>
                <c:pt idx="2894">
                  <c:v>1734.6039834714</c:v>
                </c:pt>
                <c:pt idx="2895">
                  <c:v>1735.2033628714</c:v>
                </c:pt>
                <c:pt idx="2896">
                  <c:v>1735.8027422713</c:v>
                </c:pt>
                <c:pt idx="2897">
                  <c:v>1736.4021216713</c:v>
                </c:pt>
                <c:pt idx="2898">
                  <c:v>1737.0015010713</c:v>
                </c:pt>
                <c:pt idx="2899">
                  <c:v>1737.6008804712</c:v>
                </c:pt>
                <c:pt idx="2900">
                  <c:v>1738.2002598712</c:v>
                </c:pt>
                <c:pt idx="2901">
                  <c:v>1738.7996392711</c:v>
                </c:pt>
                <c:pt idx="2902">
                  <c:v>1739.3990186711</c:v>
                </c:pt>
                <c:pt idx="2903">
                  <c:v>1739.998398071</c:v>
                </c:pt>
                <c:pt idx="2904">
                  <c:v>1740.597777471</c:v>
                </c:pt>
                <c:pt idx="2905">
                  <c:v>1741.1971568709</c:v>
                </c:pt>
                <c:pt idx="2906">
                  <c:v>1741.7965362709</c:v>
                </c:pt>
                <c:pt idx="2907">
                  <c:v>1742.3959156709</c:v>
                </c:pt>
                <c:pt idx="2908">
                  <c:v>1742.9952950708</c:v>
                </c:pt>
                <c:pt idx="2909">
                  <c:v>1743.5946744708</c:v>
                </c:pt>
                <c:pt idx="2910">
                  <c:v>1744.1940538707</c:v>
                </c:pt>
                <c:pt idx="2911">
                  <c:v>1744.7934332707</c:v>
                </c:pt>
                <c:pt idx="2912">
                  <c:v>1745.3928126706</c:v>
                </c:pt>
                <c:pt idx="2913">
                  <c:v>1745.9921920706</c:v>
                </c:pt>
                <c:pt idx="2914">
                  <c:v>1746.5915714705</c:v>
                </c:pt>
                <c:pt idx="2915">
                  <c:v>1747.1909508705</c:v>
                </c:pt>
                <c:pt idx="2916">
                  <c:v>1747.7903302705</c:v>
                </c:pt>
                <c:pt idx="2917">
                  <c:v>1748.3897096704</c:v>
                </c:pt>
                <c:pt idx="2918">
                  <c:v>1748.9890890704</c:v>
                </c:pt>
                <c:pt idx="2919">
                  <c:v>1749.5884684703</c:v>
                </c:pt>
                <c:pt idx="2920">
                  <c:v>1750.1878478703</c:v>
                </c:pt>
                <c:pt idx="2921">
                  <c:v>1750.7872272702</c:v>
                </c:pt>
                <c:pt idx="2922">
                  <c:v>1751.3866066702</c:v>
                </c:pt>
                <c:pt idx="2923">
                  <c:v>1751.9859860701</c:v>
                </c:pt>
                <c:pt idx="2924">
                  <c:v>1752.5853654701</c:v>
                </c:pt>
                <c:pt idx="2925">
                  <c:v>1753.1847448701</c:v>
                </c:pt>
                <c:pt idx="2926">
                  <c:v>1753.78412427</c:v>
                </c:pt>
                <c:pt idx="2927">
                  <c:v>1754.38350367</c:v>
                </c:pt>
                <c:pt idx="2928">
                  <c:v>1754.9828830699</c:v>
                </c:pt>
                <c:pt idx="2929">
                  <c:v>1755.5822624699</c:v>
                </c:pt>
                <c:pt idx="2930">
                  <c:v>1756.1816418698</c:v>
                </c:pt>
                <c:pt idx="2931">
                  <c:v>1756.7810212698</c:v>
                </c:pt>
                <c:pt idx="2932">
                  <c:v>1757.3804006697</c:v>
                </c:pt>
                <c:pt idx="2933">
                  <c:v>1757.9797800697</c:v>
                </c:pt>
                <c:pt idx="2934">
                  <c:v>1758.5791594697</c:v>
                </c:pt>
                <c:pt idx="2935">
                  <c:v>1759.1785388696</c:v>
                </c:pt>
                <c:pt idx="2936">
                  <c:v>1759.7779182696</c:v>
                </c:pt>
                <c:pt idx="2937">
                  <c:v>1760.3772976695</c:v>
                </c:pt>
                <c:pt idx="2938">
                  <c:v>1760.9766770695</c:v>
                </c:pt>
                <c:pt idx="2939">
                  <c:v>1761.5760564694</c:v>
                </c:pt>
                <c:pt idx="2940">
                  <c:v>1762.1754358694</c:v>
                </c:pt>
                <c:pt idx="2941">
                  <c:v>1762.7748152693</c:v>
                </c:pt>
                <c:pt idx="2942">
                  <c:v>1763.3741946693</c:v>
                </c:pt>
                <c:pt idx="2943">
                  <c:v>1763.9735740693</c:v>
                </c:pt>
                <c:pt idx="2944">
                  <c:v>1764.5729534692</c:v>
                </c:pt>
                <c:pt idx="2945">
                  <c:v>1765.1723328692</c:v>
                </c:pt>
                <c:pt idx="2946">
                  <c:v>1765.7717122691</c:v>
                </c:pt>
                <c:pt idx="2947">
                  <c:v>1766.3710916691</c:v>
                </c:pt>
                <c:pt idx="2948">
                  <c:v>1766.970471069</c:v>
                </c:pt>
                <c:pt idx="2949">
                  <c:v>1767.569850469</c:v>
                </c:pt>
                <c:pt idx="2950">
                  <c:v>1768.1692298689</c:v>
                </c:pt>
                <c:pt idx="2951">
                  <c:v>1768.7686092689</c:v>
                </c:pt>
                <c:pt idx="2952">
                  <c:v>1769.3679886689</c:v>
                </c:pt>
                <c:pt idx="2953">
                  <c:v>1769.9673680688</c:v>
                </c:pt>
                <c:pt idx="2954">
                  <c:v>1770.5667474688</c:v>
                </c:pt>
                <c:pt idx="2955">
                  <c:v>1771.1661268687</c:v>
                </c:pt>
                <c:pt idx="2956">
                  <c:v>1771.7655062687</c:v>
                </c:pt>
                <c:pt idx="2957">
                  <c:v>1772.3648856686</c:v>
                </c:pt>
                <c:pt idx="2958">
                  <c:v>1772.9642650686</c:v>
                </c:pt>
                <c:pt idx="2959">
                  <c:v>1773.5636444685</c:v>
                </c:pt>
                <c:pt idx="2960">
                  <c:v>1774.1630238685</c:v>
                </c:pt>
                <c:pt idx="2961">
                  <c:v>1774.7624032685</c:v>
                </c:pt>
                <c:pt idx="2962">
                  <c:v>1775.3617826684</c:v>
                </c:pt>
                <c:pt idx="2963">
                  <c:v>1775.9611620684</c:v>
                </c:pt>
                <c:pt idx="2964">
                  <c:v>1776.5605414683</c:v>
                </c:pt>
                <c:pt idx="2965">
                  <c:v>1777.1599208683</c:v>
                </c:pt>
                <c:pt idx="2966">
                  <c:v>1777.7593002682</c:v>
                </c:pt>
                <c:pt idx="2967">
                  <c:v>1778.3586796682</c:v>
                </c:pt>
                <c:pt idx="2968">
                  <c:v>1778.9580590681</c:v>
                </c:pt>
                <c:pt idx="2969">
                  <c:v>1779.5574384681</c:v>
                </c:pt>
                <c:pt idx="2970">
                  <c:v>1780.1568178681</c:v>
                </c:pt>
                <c:pt idx="2971">
                  <c:v>1780.756197268</c:v>
                </c:pt>
                <c:pt idx="2972">
                  <c:v>1781.355576668</c:v>
                </c:pt>
                <c:pt idx="2973">
                  <c:v>1781.9549560679</c:v>
                </c:pt>
                <c:pt idx="2974">
                  <c:v>1782.5543354679</c:v>
                </c:pt>
                <c:pt idx="2975">
                  <c:v>1783.1537148678</c:v>
                </c:pt>
                <c:pt idx="2976">
                  <c:v>1783.7530942678</c:v>
                </c:pt>
                <c:pt idx="2977">
                  <c:v>1784.3524736677</c:v>
                </c:pt>
                <c:pt idx="2978">
                  <c:v>1784.9518530677</c:v>
                </c:pt>
                <c:pt idx="2979">
                  <c:v>1785.5512324677</c:v>
                </c:pt>
                <c:pt idx="2980">
                  <c:v>1786.1506118676</c:v>
                </c:pt>
                <c:pt idx="2981">
                  <c:v>1786.7499912676</c:v>
                </c:pt>
                <c:pt idx="2982">
                  <c:v>1787.3493706675</c:v>
                </c:pt>
                <c:pt idx="2983">
                  <c:v>1787.9487500675</c:v>
                </c:pt>
                <c:pt idx="2984">
                  <c:v>1788.5481294674</c:v>
                </c:pt>
                <c:pt idx="2985">
                  <c:v>1789.1475088674</c:v>
                </c:pt>
                <c:pt idx="2986">
                  <c:v>1789.7468882673</c:v>
                </c:pt>
                <c:pt idx="2987">
                  <c:v>1790.3462676673</c:v>
                </c:pt>
                <c:pt idx="2988">
                  <c:v>1790.9456470673</c:v>
                </c:pt>
                <c:pt idx="2989">
                  <c:v>1791.5450264672</c:v>
                </c:pt>
                <c:pt idx="2990">
                  <c:v>1792.1444058672</c:v>
                </c:pt>
                <c:pt idx="2991">
                  <c:v>1792.7437852671</c:v>
                </c:pt>
                <c:pt idx="2992">
                  <c:v>1793.3431646671</c:v>
                </c:pt>
                <c:pt idx="2993">
                  <c:v>1793.942544067</c:v>
                </c:pt>
                <c:pt idx="2994">
                  <c:v>1794.541923467</c:v>
                </c:pt>
                <c:pt idx="2995">
                  <c:v>1795.1413028669</c:v>
                </c:pt>
                <c:pt idx="2996">
                  <c:v>1795.7406822669</c:v>
                </c:pt>
                <c:pt idx="2997">
                  <c:v>1796.3400616669</c:v>
                </c:pt>
                <c:pt idx="2998">
                  <c:v>1796.9394410668</c:v>
                </c:pt>
                <c:pt idx="2999">
                  <c:v>1797.5388204668</c:v>
                </c:pt>
                <c:pt idx="3000">
                  <c:v>1798.1381998667</c:v>
                </c:pt>
                <c:pt idx="3001">
                  <c:v>1798.7375792667</c:v>
                </c:pt>
                <c:pt idx="3002">
                  <c:v>1799.3369586666</c:v>
                </c:pt>
                <c:pt idx="3003">
                  <c:v>1799.9363380666</c:v>
                </c:pt>
                <c:pt idx="3004">
                  <c:v>1800.5357174665</c:v>
                </c:pt>
                <c:pt idx="3005">
                  <c:v>1801.1350968665</c:v>
                </c:pt>
                <c:pt idx="3006">
                  <c:v>1801.7344762665</c:v>
                </c:pt>
                <c:pt idx="3007">
                  <c:v>1802.3338556664</c:v>
                </c:pt>
                <c:pt idx="3008">
                  <c:v>1802.9332350664</c:v>
                </c:pt>
                <c:pt idx="3009">
                  <c:v>1803.5326144663</c:v>
                </c:pt>
                <c:pt idx="3010">
                  <c:v>1804.1319938663</c:v>
                </c:pt>
                <c:pt idx="3011">
                  <c:v>1804.7313732662</c:v>
                </c:pt>
                <c:pt idx="3012">
                  <c:v>1805.3307526662</c:v>
                </c:pt>
                <c:pt idx="3013">
                  <c:v>1805.9301320661</c:v>
                </c:pt>
                <c:pt idx="3014">
                  <c:v>1806.5295114661</c:v>
                </c:pt>
                <c:pt idx="3015">
                  <c:v>1807.1288908661</c:v>
                </c:pt>
                <c:pt idx="3016">
                  <c:v>1807.728270266</c:v>
                </c:pt>
                <c:pt idx="3017">
                  <c:v>1808.327649666</c:v>
                </c:pt>
                <c:pt idx="3018">
                  <c:v>1808.9270290659</c:v>
                </c:pt>
                <c:pt idx="3019">
                  <c:v>1809.5264084659</c:v>
                </c:pt>
                <c:pt idx="3020">
                  <c:v>1810.1257878658</c:v>
                </c:pt>
                <c:pt idx="3021">
                  <c:v>1810.7251672658</c:v>
                </c:pt>
                <c:pt idx="3022">
                  <c:v>1811.3245466657</c:v>
                </c:pt>
                <c:pt idx="3023">
                  <c:v>1811.9239260657</c:v>
                </c:pt>
                <c:pt idx="3024">
                  <c:v>1812.5233054657</c:v>
                </c:pt>
                <c:pt idx="3025">
                  <c:v>1813.1226848656</c:v>
                </c:pt>
                <c:pt idx="3026">
                  <c:v>1813.7220642656</c:v>
                </c:pt>
                <c:pt idx="3027">
                  <c:v>1814.3214436655</c:v>
                </c:pt>
                <c:pt idx="3028">
                  <c:v>1814.9208230655</c:v>
                </c:pt>
                <c:pt idx="3029">
                  <c:v>1815.5202024654</c:v>
                </c:pt>
                <c:pt idx="3030">
                  <c:v>1816.1195818654</c:v>
                </c:pt>
                <c:pt idx="3031">
                  <c:v>1816.7189612653</c:v>
                </c:pt>
                <c:pt idx="3032">
                  <c:v>1817.3183406653</c:v>
                </c:pt>
                <c:pt idx="3033">
                  <c:v>1817.9177200653</c:v>
                </c:pt>
                <c:pt idx="3034">
                  <c:v>1818.5170994652</c:v>
                </c:pt>
                <c:pt idx="3035">
                  <c:v>1819.1164788652</c:v>
                </c:pt>
                <c:pt idx="3036">
                  <c:v>1819.7158582651</c:v>
                </c:pt>
                <c:pt idx="3037">
                  <c:v>1820.3152376651</c:v>
                </c:pt>
                <c:pt idx="3038">
                  <c:v>1820.914617065</c:v>
                </c:pt>
                <c:pt idx="3039">
                  <c:v>1821.513996465</c:v>
                </c:pt>
                <c:pt idx="3040">
                  <c:v>1822.1133758649</c:v>
                </c:pt>
                <c:pt idx="3041">
                  <c:v>1822.7127552649</c:v>
                </c:pt>
                <c:pt idx="3042">
                  <c:v>1823.3121346649</c:v>
                </c:pt>
                <c:pt idx="3043">
                  <c:v>1823.9115140648</c:v>
                </c:pt>
                <c:pt idx="3044">
                  <c:v>1824.5108934648</c:v>
                </c:pt>
                <c:pt idx="3045">
                  <c:v>1825.1102728647</c:v>
                </c:pt>
                <c:pt idx="3046">
                  <c:v>1825.7096522647</c:v>
                </c:pt>
                <c:pt idx="3047">
                  <c:v>1826.3090316646</c:v>
                </c:pt>
                <c:pt idx="3048">
                  <c:v>1826.9084110646</c:v>
                </c:pt>
                <c:pt idx="3049">
                  <c:v>1827.5077904645</c:v>
                </c:pt>
                <c:pt idx="3050">
                  <c:v>1828.1071698645</c:v>
                </c:pt>
                <c:pt idx="3051">
                  <c:v>1828.7065492645</c:v>
                </c:pt>
                <c:pt idx="3052">
                  <c:v>1829.3059286644</c:v>
                </c:pt>
                <c:pt idx="3053">
                  <c:v>1829.9053080644</c:v>
                </c:pt>
                <c:pt idx="3054">
                  <c:v>1830.5046874643</c:v>
                </c:pt>
                <c:pt idx="3055">
                  <c:v>1831.1040668643</c:v>
                </c:pt>
                <c:pt idx="3056">
                  <c:v>1831.7034462642</c:v>
                </c:pt>
                <c:pt idx="3057">
                  <c:v>1832.3028256642</c:v>
                </c:pt>
                <c:pt idx="3058">
                  <c:v>1832.9022050641</c:v>
                </c:pt>
                <c:pt idx="3059">
                  <c:v>1833.5015844641</c:v>
                </c:pt>
                <c:pt idx="3060">
                  <c:v>1834.1009638641</c:v>
                </c:pt>
                <c:pt idx="3061">
                  <c:v>1834.700343264</c:v>
                </c:pt>
                <c:pt idx="3062">
                  <c:v>1835.299722664</c:v>
                </c:pt>
                <c:pt idx="3063">
                  <c:v>1835.8991020639</c:v>
                </c:pt>
                <c:pt idx="3064">
                  <c:v>1836.4984814639</c:v>
                </c:pt>
                <c:pt idx="3065">
                  <c:v>1837.0978608638</c:v>
                </c:pt>
                <c:pt idx="3066">
                  <c:v>1837.6972402638</c:v>
                </c:pt>
                <c:pt idx="3067">
                  <c:v>1838.2966196638</c:v>
                </c:pt>
                <c:pt idx="3068">
                  <c:v>1838.8959990637</c:v>
                </c:pt>
                <c:pt idx="3069">
                  <c:v>1839.4953784637</c:v>
                </c:pt>
                <c:pt idx="3070">
                  <c:v>1840.0947578636</c:v>
                </c:pt>
                <c:pt idx="3071">
                  <c:v>1840.6941372636</c:v>
                </c:pt>
                <c:pt idx="3072">
                  <c:v>1841.2935166635</c:v>
                </c:pt>
                <c:pt idx="3073">
                  <c:v>1841.8928960635</c:v>
                </c:pt>
                <c:pt idx="3074">
                  <c:v>1842.4922754634</c:v>
                </c:pt>
                <c:pt idx="3075">
                  <c:v>1843.0916548634</c:v>
                </c:pt>
                <c:pt idx="3076">
                  <c:v>1843.6910342634</c:v>
                </c:pt>
                <c:pt idx="3077">
                  <c:v>1844.2904136633</c:v>
                </c:pt>
                <c:pt idx="3078">
                  <c:v>1844.8897930633</c:v>
                </c:pt>
                <c:pt idx="3079">
                  <c:v>1845.4891724632</c:v>
                </c:pt>
                <c:pt idx="3080">
                  <c:v>1846.0885518632</c:v>
                </c:pt>
                <c:pt idx="3081">
                  <c:v>1846.6879312631</c:v>
                </c:pt>
                <c:pt idx="3082">
                  <c:v>1847.2873106631</c:v>
                </c:pt>
                <c:pt idx="3083">
                  <c:v>1847.886690063</c:v>
                </c:pt>
                <c:pt idx="3084">
                  <c:v>1848.486069463</c:v>
                </c:pt>
                <c:pt idx="3085">
                  <c:v>1849.085448863</c:v>
                </c:pt>
                <c:pt idx="3086">
                  <c:v>1849.6848282629</c:v>
                </c:pt>
                <c:pt idx="3087">
                  <c:v>1850.2842076629</c:v>
                </c:pt>
                <c:pt idx="3088">
                  <c:v>1850.8835870628</c:v>
                </c:pt>
                <c:pt idx="3089">
                  <c:v>1851.4829664628</c:v>
                </c:pt>
                <c:pt idx="3090">
                  <c:v>1852.0823458627</c:v>
                </c:pt>
                <c:pt idx="3091">
                  <c:v>1852.6817252627</c:v>
                </c:pt>
                <c:pt idx="3092">
                  <c:v>1853.2811046626</c:v>
                </c:pt>
                <c:pt idx="3093">
                  <c:v>1853.8804840626</c:v>
                </c:pt>
                <c:pt idx="3094">
                  <c:v>1854.4798634626</c:v>
                </c:pt>
                <c:pt idx="3095">
                  <c:v>1855.0792428625</c:v>
                </c:pt>
                <c:pt idx="3096">
                  <c:v>1855.6786222625</c:v>
                </c:pt>
                <c:pt idx="3097">
                  <c:v>1856.2780016624</c:v>
                </c:pt>
                <c:pt idx="3098">
                  <c:v>1856.8773810624</c:v>
                </c:pt>
                <c:pt idx="3099">
                  <c:v>1857.4767604623</c:v>
                </c:pt>
                <c:pt idx="3100">
                  <c:v>1858.0761398623</c:v>
                </c:pt>
                <c:pt idx="3101">
                  <c:v>1858.6755192622</c:v>
                </c:pt>
                <c:pt idx="3102">
                  <c:v>1859.2748986622</c:v>
                </c:pt>
                <c:pt idx="3103">
                  <c:v>1859.8742780622</c:v>
                </c:pt>
                <c:pt idx="3104">
                  <c:v>1860.4736574621</c:v>
                </c:pt>
                <c:pt idx="3105">
                  <c:v>1861.0730368621</c:v>
                </c:pt>
                <c:pt idx="3106">
                  <c:v>1861.672416262</c:v>
                </c:pt>
                <c:pt idx="3107">
                  <c:v>1862.271795662</c:v>
                </c:pt>
                <c:pt idx="3108">
                  <c:v>1862.8711750619</c:v>
                </c:pt>
                <c:pt idx="3109">
                  <c:v>1863.4705544619</c:v>
                </c:pt>
                <c:pt idx="3110">
                  <c:v>1864.0699338618</c:v>
                </c:pt>
                <c:pt idx="3111">
                  <c:v>1864.6693132618</c:v>
                </c:pt>
                <c:pt idx="3112">
                  <c:v>1865.2686926618</c:v>
                </c:pt>
                <c:pt idx="3113">
                  <c:v>1865.8680720617</c:v>
                </c:pt>
                <c:pt idx="3114">
                  <c:v>1866.4674514617</c:v>
                </c:pt>
                <c:pt idx="3115">
                  <c:v>1867.0668308616</c:v>
                </c:pt>
                <c:pt idx="3116">
                  <c:v>1867.6662102616</c:v>
                </c:pt>
                <c:pt idx="3117">
                  <c:v>1868.2655896615</c:v>
                </c:pt>
                <c:pt idx="3118">
                  <c:v>1868.8649690615</c:v>
                </c:pt>
                <c:pt idx="3119">
                  <c:v>1869.4643484614</c:v>
                </c:pt>
                <c:pt idx="3120">
                  <c:v>1870.0637278614</c:v>
                </c:pt>
                <c:pt idx="3121">
                  <c:v>1870.6631072614</c:v>
                </c:pt>
                <c:pt idx="3122">
                  <c:v>1871.2624866613</c:v>
                </c:pt>
                <c:pt idx="3123">
                  <c:v>1871.8618660613</c:v>
                </c:pt>
                <c:pt idx="3124">
                  <c:v>1872.4612454612</c:v>
                </c:pt>
                <c:pt idx="3125">
                  <c:v>1873.0606248612</c:v>
                </c:pt>
                <c:pt idx="3126">
                  <c:v>1873.6600042611</c:v>
                </c:pt>
                <c:pt idx="3127">
                  <c:v>1874.2593836611</c:v>
                </c:pt>
                <c:pt idx="3128">
                  <c:v>1874.858763061</c:v>
                </c:pt>
                <c:pt idx="3129">
                  <c:v>1875.458142461</c:v>
                </c:pt>
                <c:pt idx="3130">
                  <c:v>1876.057521861</c:v>
                </c:pt>
                <c:pt idx="3131">
                  <c:v>1876.6569012609</c:v>
                </c:pt>
                <c:pt idx="3132">
                  <c:v>1877.2562806609</c:v>
                </c:pt>
                <c:pt idx="3133">
                  <c:v>1877.8556600608</c:v>
                </c:pt>
                <c:pt idx="3134">
                  <c:v>1878.4550394608</c:v>
                </c:pt>
                <c:pt idx="3135">
                  <c:v>1879.0544188607</c:v>
                </c:pt>
                <c:pt idx="3136">
                  <c:v>1879.6537982607</c:v>
                </c:pt>
                <c:pt idx="3137">
                  <c:v>1880.2531776606</c:v>
                </c:pt>
                <c:pt idx="3138">
                  <c:v>1880.8525570606</c:v>
                </c:pt>
                <c:pt idx="3139">
                  <c:v>1881.4519364606</c:v>
                </c:pt>
                <c:pt idx="3140">
                  <c:v>1882.0513158605</c:v>
                </c:pt>
                <c:pt idx="3141">
                  <c:v>1882.6506952605</c:v>
                </c:pt>
                <c:pt idx="3142">
                  <c:v>1883.2500746604</c:v>
                </c:pt>
                <c:pt idx="3143">
                  <c:v>1883.8494540604</c:v>
                </c:pt>
                <c:pt idx="3144">
                  <c:v>1884.4488334603</c:v>
                </c:pt>
                <c:pt idx="3145">
                  <c:v>1885.0482128603</c:v>
                </c:pt>
                <c:pt idx="3146">
                  <c:v>1885.6475922602</c:v>
                </c:pt>
                <c:pt idx="3147">
                  <c:v>1886.2469716602</c:v>
                </c:pt>
                <c:pt idx="3148">
                  <c:v>1886.8463510602</c:v>
                </c:pt>
                <c:pt idx="3149">
                  <c:v>1887.4457304601</c:v>
                </c:pt>
                <c:pt idx="3150">
                  <c:v>1888.0451098601</c:v>
                </c:pt>
                <c:pt idx="3151">
                  <c:v>1888.64448926</c:v>
                </c:pt>
                <c:pt idx="3152">
                  <c:v>1889.24386866</c:v>
                </c:pt>
                <c:pt idx="3153">
                  <c:v>1889.843248059899</c:v>
                </c:pt>
                <c:pt idx="3154">
                  <c:v>1890.4426274599</c:v>
                </c:pt>
                <c:pt idx="3155">
                  <c:v>1891.0420068598</c:v>
                </c:pt>
                <c:pt idx="3156">
                  <c:v>1891.6413862598</c:v>
                </c:pt>
                <c:pt idx="3157">
                  <c:v>1892.2407656598</c:v>
                </c:pt>
                <c:pt idx="3158">
                  <c:v>1892.8401450597</c:v>
                </c:pt>
                <c:pt idx="3159">
                  <c:v>1893.4395244597</c:v>
                </c:pt>
                <c:pt idx="3160">
                  <c:v>1894.0389038596</c:v>
                </c:pt>
                <c:pt idx="3161">
                  <c:v>1894.6382832596</c:v>
                </c:pt>
                <c:pt idx="3162">
                  <c:v>1895.2376626595</c:v>
                </c:pt>
                <c:pt idx="3163">
                  <c:v>1895.8370420595</c:v>
                </c:pt>
                <c:pt idx="3164">
                  <c:v>1896.4364214594</c:v>
                </c:pt>
                <c:pt idx="3165">
                  <c:v>1897.0358008594</c:v>
                </c:pt>
                <c:pt idx="3166">
                  <c:v>1897.6351802594</c:v>
                </c:pt>
                <c:pt idx="3167">
                  <c:v>1898.2345596593</c:v>
                </c:pt>
                <c:pt idx="3168">
                  <c:v>1898.8339390593</c:v>
                </c:pt>
                <c:pt idx="3169">
                  <c:v>1899.4333184592</c:v>
                </c:pt>
                <c:pt idx="3170">
                  <c:v>1900.0326978592</c:v>
                </c:pt>
                <c:pt idx="3171">
                  <c:v>1900.6320772591</c:v>
                </c:pt>
                <c:pt idx="3172">
                  <c:v>1901.2314566591</c:v>
                </c:pt>
                <c:pt idx="3173">
                  <c:v>1901.830836059</c:v>
                </c:pt>
                <c:pt idx="3174">
                  <c:v>1902.430215459</c:v>
                </c:pt>
                <c:pt idx="3175">
                  <c:v>1903.029594859</c:v>
                </c:pt>
                <c:pt idx="3176">
                  <c:v>1903.6289742589</c:v>
                </c:pt>
                <c:pt idx="3177">
                  <c:v>1904.2283536589</c:v>
                </c:pt>
                <c:pt idx="3178">
                  <c:v>1904.8277330588</c:v>
                </c:pt>
                <c:pt idx="3179">
                  <c:v>1905.4271124588</c:v>
                </c:pt>
                <c:pt idx="3180">
                  <c:v>1906.0264918587</c:v>
                </c:pt>
                <c:pt idx="3181">
                  <c:v>1906.6258712587</c:v>
                </c:pt>
                <c:pt idx="3182">
                  <c:v>1907.2252506586</c:v>
                </c:pt>
                <c:pt idx="3183">
                  <c:v>1907.8246300586</c:v>
                </c:pt>
                <c:pt idx="3184">
                  <c:v>1908.4240094586</c:v>
                </c:pt>
                <c:pt idx="3185">
                  <c:v>1909.0233888585</c:v>
                </c:pt>
                <c:pt idx="3186">
                  <c:v>1909.6227682585</c:v>
                </c:pt>
                <c:pt idx="3187">
                  <c:v>1910.2221476584</c:v>
                </c:pt>
                <c:pt idx="3188">
                  <c:v>1910.8215270584</c:v>
                </c:pt>
                <c:pt idx="3189">
                  <c:v>1911.4209064583</c:v>
                </c:pt>
                <c:pt idx="3190">
                  <c:v>1912.0202858583</c:v>
                </c:pt>
                <c:pt idx="3191">
                  <c:v>1912.6196652582</c:v>
                </c:pt>
                <c:pt idx="3192">
                  <c:v>1913.2190446582</c:v>
                </c:pt>
                <c:pt idx="3193">
                  <c:v>1913.8184240582</c:v>
                </c:pt>
                <c:pt idx="3194">
                  <c:v>1914.4178034581</c:v>
                </c:pt>
                <c:pt idx="3195">
                  <c:v>1915.0171828581</c:v>
                </c:pt>
                <c:pt idx="3196">
                  <c:v>1915.616562258</c:v>
                </c:pt>
                <c:pt idx="3197">
                  <c:v>1916.215941658</c:v>
                </c:pt>
                <c:pt idx="3198">
                  <c:v>1916.8153210579</c:v>
                </c:pt>
                <c:pt idx="3199">
                  <c:v>1917.4147004579</c:v>
                </c:pt>
                <c:pt idx="3200">
                  <c:v>1918.0140798578</c:v>
                </c:pt>
                <c:pt idx="3201">
                  <c:v>1918.6134592578</c:v>
                </c:pt>
                <c:pt idx="3202">
                  <c:v>1919.2128386578</c:v>
                </c:pt>
                <c:pt idx="3203">
                  <c:v>1919.8122180577</c:v>
                </c:pt>
                <c:pt idx="3204">
                  <c:v>1920.4115974577</c:v>
                </c:pt>
                <c:pt idx="3205">
                  <c:v>1921.0109768576</c:v>
                </c:pt>
                <c:pt idx="3206">
                  <c:v>1921.6103562576</c:v>
                </c:pt>
                <c:pt idx="3207">
                  <c:v>1922.2097356575</c:v>
                </c:pt>
                <c:pt idx="3208">
                  <c:v>1922.8091150575</c:v>
                </c:pt>
                <c:pt idx="3209">
                  <c:v>1923.4084944574</c:v>
                </c:pt>
                <c:pt idx="3210">
                  <c:v>1924.0078738574</c:v>
                </c:pt>
                <c:pt idx="3211">
                  <c:v>1924.6072532574</c:v>
                </c:pt>
                <c:pt idx="3212">
                  <c:v>1925.2066326573</c:v>
                </c:pt>
                <c:pt idx="3213">
                  <c:v>1925.8060120573</c:v>
                </c:pt>
                <c:pt idx="3214">
                  <c:v>1926.4053914572</c:v>
                </c:pt>
                <c:pt idx="3215">
                  <c:v>1927.0047708572</c:v>
                </c:pt>
                <c:pt idx="3216">
                  <c:v>1927.6041502571</c:v>
                </c:pt>
                <c:pt idx="3217">
                  <c:v>1928.2035296571</c:v>
                </c:pt>
                <c:pt idx="3218">
                  <c:v>1928.802909057</c:v>
                </c:pt>
                <c:pt idx="3219">
                  <c:v>1929.402288457</c:v>
                </c:pt>
                <c:pt idx="3220">
                  <c:v>1930.001667857</c:v>
                </c:pt>
                <c:pt idx="3221">
                  <c:v>1930.6010472569</c:v>
                </c:pt>
                <c:pt idx="3222">
                  <c:v>1931.2004266569</c:v>
                </c:pt>
                <c:pt idx="3223">
                  <c:v>1931.7998060568</c:v>
                </c:pt>
                <c:pt idx="3224">
                  <c:v>1932.3991854568</c:v>
                </c:pt>
                <c:pt idx="3225">
                  <c:v>1932.9985648567</c:v>
                </c:pt>
                <c:pt idx="3226">
                  <c:v>1933.5979442567</c:v>
                </c:pt>
                <c:pt idx="3227">
                  <c:v>1934.1973236566</c:v>
                </c:pt>
                <c:pt idx="3228">
                  <c:v>1934.7967030566</c:v>
                </c:pt>
                <c:pt idx="3229">
                  <c:v>1935.3960824566</c:v>
                </c:pt>
                <c:pt idx="3230">
                  <c:v>1935.9954618565</c:v>
                </c:pt>
                <c:pt idx="3231">
                  <c:v>1936.5948412565</c:v>
                </c:pt>
                <c:pt idx="3232">
                  <c:v>1937.194220656399</c:v>
                </c:pt>
                <c:pt idx="3233">
                  <c:v>1937.7936000564</c:v>
                </c:pt>
                <c:pt idx="3234">
                  <c:v>1938.3929794563</c:v>
                </c:pt>
                <c:pt idx="3235">
                  <c:v>1938.9923588563</c:v>
                </c:pt>
                <c:pt idx="3236">
                  <c:v>1939.5917382562</c:v>
                </c:pt>
                <c:pt idx="3237">
                  <c:v>1940.1911176562</c:v>
                </c:pt>
                <c:pt idx="3238">
                  <c:v>1940.7904970562</c:v>
                </c:pt>
                <c:pt idx="3239">
                  <c:v>1941.3898764561</c:v>
                </c:pt>
                <c:pt idx="3240">
                  <c:v>1941.9892558561</c:v>
                </c:pt>
                <c:pt idx="3241">
                  <c:v>1942.588635256</c:v>
                </c:pt>
                <c:pt idx="3242">
                  <c:v>1943.188014656</c:v>
                </c:pt>
                <c:pt idx="3243">
                  <c:v>1943.7873940559</c:v>
                </c:pt>
                <c:pt idx="3244">
                  <c:v>1944.3867734559</c:v>
                </c:pt>
                <c:pt idx="3245">
                  <c:v>1944.9861528558</c:v>
                </c:pt>
                <c:pt idx="3246">
                  <c:v>1945.5855322558</c:v>
                </c:pt>
                <c:pt idx="3247">
                  <c:v>1946.1849116558</c:v>
                </c:pt>
                <c:pt idx="3248">
                  <c:v>1946.7842910557</c:v>
                </c:pt>
                <c:pt idx="3249">
                  <c:v>1947.3836704557</c:v>
                </c:pt>
                <c:pt idx="3250">
                  <c:v>1947.9830498556</c:v>
                </c:pt>
                <c:pt idx="3251">
                  <c:v>1948.5824292556</c:v>
                </c:pt>
                <c:pt idx="3252">
                  <c:v>1949.1818086555</c:v>
                </c:pt>
                <c:pt idx="3253">
                  <c:v>1949.7811880555</c:v>
                </c:pt>
                <c:pt idx="3254">
                  <c:v>1950.3805674554</c:v>
                </c:pt>
                <c:pt idx="3255">
                  <c:v>1950.9799468554</c:v>
                </c:pt>
                <c:pt idx="3256">
                  <c:v>1951.5793262554</c:v>
                </c:pt>
                <c:pt idx="3257">
                  <c:v>1952.1787056553</c:v>
                </c:pt>
                <c:pt idx="3258">
                  <c:v>1952.7780850553</c:v>
                </c:pt>
                <c:pt idx="3259">
                  <c:v>1953.3774644552</c:v>
                </c:pt>
                <c:pt idx="3260">
                  <c:v>1953.9768438552</c:v>
                </c:pt>
                <c:pt idx="3261">
                  <c:v>1954.5762232551</c:v>
                </c:pt>
                <c:pt idx="3262">
                  <c:v>1955.1756026551</c:v>
                </c:pt>
                <c:pt idx="3263">
                  <c:v>1955.774982055</c:v>
                </c:pt>
                <c:pt idx="3264">
                  <c:v>1956.374361455</c:v>
                </c:pt>
                <c:pt idx="3265">
                  <c:v>1956.973740855</c:v>
                </c:pt>
                <c:pt idx="3266">
                  <c:v>1957.5731202549</c:v>
                </c:pt>
                <c:pt idx="3267">
                  <c:v>1958.1724996549</c:v>
                </c:pt>
                <c:pt idx="3268">
                  <c:v>1958.7718790548</c:v>
                </c:pt>
                <c:pt idx="3269">
                  <c:v>1959.3712584548</c:v>
                </c:pt>
                <c:pt idx="3270">
                  <c:v>1959.9706378547</c:v>
                </c:pt>
                <c:pt idx="3271">
                  <c:v>1960.5700172547</c:v>
                </c:pt>
                <c:pt idx="3272">
                  <c:v>1961.1693966546</c:v>
                </c:pt>
                <c:pt idx="3273">
                  <c:v>1961.7687760546</c:v>
                </c:pt>
                <c:pt idx="3274">
                  <c:v>1962.3681554546</c:v>
                </c:pt>
                <c:pt idx="3275">
                  <c:v>1962.9675348545</c:v>
                </c:pt>
                <c:pt idx="3276">
                  <c:v>1963.5669142545</c:v>
                </c:pt>
                <c:pt idx="3277">
                  <c:v>1964.1662936544</c:v>
                </c:pt>
                <c:pt idx="3278">
                  <c:v>1964.7656730544</c:v>
                </c:pt>
                <c:pt idx="3279">
                  <c:v>1965.3650524543</c:v>
                </c:pt>
                <c:pt idx="3280">
                  <c:v>1965.9644318543</c:v>
                </c:pt>
                <c:pt idx="3281">
                  <c:v>1966.5638112542</c:v>
                </c:pt>
                <c:pt idx="3282">
                  <c:v>1967.1631906542</c:v>
                </c:pt>
                <c:pt idx="3283">
                  <c:v>1967.7625700542</c:v>
                </c:pt>
                <c:pt idx="3284">
                  <c:v>1968.3619494541</c:v>
                </c:pt>
                <c:pt idx="3285">
                  <c:v>1968.9613288541</c:v>
                </c:pt>
                <c:pt idx="3286">
                  <c:v>1969.560708254</c:v>
                </c:pt>
                <c:pt idx="3287">
                  <c:v>1970.160087654</c:v>
                </c:pt>
                <c:pt idx="3288">
                  <c:v>1970.7594670539</c:v>
                </c:pt>
                <c:pt idx="3289">
                  <c:v>1971.3588464539</c:v>
                </c:pt>
                <c:pt idx="3290">
                  <c:v>1971.9582258538</c:v>
                </c:pt>
                <c:pt idx="3291">
                  <c:v>1972.5576052538</c:v>
                </c:pt>
                <c:pt idx="3292">
                  <c:v>1973.1569846538</c:v>
                </c:pt>
                <c:pt idx="3293">
                  <c:v>1973.7563640537</c:v>
                </c:pt>
                <c:pt idx="3294">
                  <c:v>1974.3557434537</c:v>
                </c:pt>
                <c:pt idx="3295">
                  <c:v>1974.9551228536</c:v>
                </c:pt>
                <c:pt idx="3296">
                  <c:v>1975.5545022536</c:v>
                </c:pt>
                <c:pt idx="3297">
                  <c:v>1976.1538816535</c:v>
                </c:pt>
                <c:pt idx="3298">
                  <c:v>1976.7532610535</c:v>
                </c:pt>
                <c:pt idx="3299">
                  <c:v>1977.3526404534</c:v>
                </c:pt>
                <c:pt idx="3300">
                  <c:v>1977.9520198534</c:v>
                </c:pt>
                <c:pt idx="3301">
                  <c:v>1978.5513992534</c:v>
                </c:pt>
                <c:pt idx="3302">
                  <c:v>1979.1507786533</c:v>
                </c:pt>
                <c:pt idx="3303">
                  <c:v>1979.7501580533</c:v>
                </c:pt>
                <c:pt idx="3304">
                  <c:v>1980.3495374532</c:v>
                </c:pt>
                <c:pt idx="3305">
                  <c:v>1980.9489168532</c:v>
                </c:pt>
                <c:pt idx="3306">
                  <c:v>1981.5482962531</c:v>
                </c:pt>
                <c:pt idx="3307">
                  <c:v>1982.1476756531</c:v>
                </c:pt>
                <c:pt idx="3308">
                  <c:v>1982.747055053</c:v>
                </c:pt>
                <c:pt idx="3309">
                  <c:v>1983.346434453</c:v>
                </c:pt>
                <c:pt idx="3310">
                  <c:v>1983.945813853</c:v>
                </c:pt>
                <c:pt idx="3311">
                  <c:v>1984.5451932529</c:v>
                </c:pt>
                <c:pt idx="3312">
                  <c:v>1985.1445726529</c:v>
                </c:pt>
                <c:pt idx="3313">
                  <c:v>1985.7439520528</c:v>
                </c:pt>
                <c:pt idx="3314">
                  <c:v>1986.3433314528</c:v>
                </c:pt>
                <c:pt idx="3315">
                  <c:v>1986.9427108527</c:v>
                </c:pt>
                <c:pt idx="3316">
                  <c:v>1987.5420902527</c:v>
                </c:pt>
                <c:pt idx="3317">
                  <c:v>1988.1414696526</c:v>
                </c:pt>
                <c:pt idx="3318">
                  <c:v>1988.7408490526</c:v>
                </c:pt>
                <c:pt idx="3319">
                  <c:v>1989.3402284526</c:v>
                </c:pt>
                <c:pt idx="3320">
                  <c:v>1989.9396078525</c:v>
                </c:pt>
                <c:pt idx="3321">
                  <c:v>1990.5389872525</c:v>
                </c:pt>
                <c:pt idx="3322">
                  <c:v>1991.1383666524</c:v>
                </c:pt>
                <c:pt idx="3323">
                  <c:v>1991.7377460524</c:v>
                </c:pt>
                <c:pt idx="3324">
                  <c:v>1992.3371254523</c:v>
                </c:pt>
                <c:pt idx="3325">
                  <c:v>1992.9365048523</c:v>
                </c:pt>
                <c:pt idx="3326">
                  <c:v>1993.5358842522</c:v>
                </c:pt>
                <c:pt idx="3327">
                  <c:v>1994.1352636522</c:v>
                </c:pt>
                <c:pt idx="3328">
                  <c:v>1994.7346430522</c:v>
                </c:pt>
                <c:pt idx="3329">
                  <c:v>1995.3340224521</c:v>
                </c:pt>
                <c:pt idx="3330">
                  <c:v>1995.9334018521</c:v>
                </c:pt>
                <c:pt idx="3331">
                  <c:v>1996.532781252</c:v>
                </c:pt>
                <c:pt idx="3332">
                  <c:v>1997.132160652</c:v>
                </c:pt>
                <c:pt idx="3333">
                  <c:v>1997.7315400519</c:v>
                </c:pt>
                <c:pt idx="3334">
                  <c:v>1998.3309194519</c:v>
                </c:pt>
                <c:pt idx="3335">
                  <c:v>1998.9302988518</c:v>
                </c:pt>
                <c:pt idx="3336">
                  <c:v>1999.5296782518</c:v>
                </c:pt>
                <c:pt idx="3337">
                  <c:v>2000.1290576518</c:v>
                </c:pt>
                <c:pt idx="3338">
                  <c:v>2000.7284370517</c:v>
                </c:pt>
                <c:pt idx="3339">
                  <c:v>2001.3278164517</c:v>
                </c:pt>
                <c:pt idx="3340">
                  <c:v>2001.9271958516</c:v>
                </c:pt>
                <c:pt idx="3341">
                  <c:v>2002.5265752516</c:v>
                </c:pt>
                <c:pt idx="3342">
                  <c:v>2003.1259546515</c:v>
                </c:pt>
                <c:pt idx="3343">
                  <c:v>2003.7253340515</c:v>
                </c:pt>
                <c:pt idx="3344">
                  <c:v>2004.3247134514</c:v>
                </c:pt>
                <c:pt idx="3345">
                  <c:v>2004.9240928514</c:v>
                </c:pt>
                <c:pt idx="3346">
                  <c:v>2005.5234722514</c:v>
                </c:pt>
                <c:pt idx="3347">
                  <c:v>2006.1228516513</c:v>
                </c:pt>
                <c:pt idx="3348">
                  <c:v>2006.7222310513</c:v>
                </c:pt>
                <c:pt idx="3349">
                  <c:v>2007.3216104512</c:v>
                </c:pt>
                <c:pt idx="3350">
                  <c:v>2007.9209898512</c:v>
                </c:pt>
                <c:pt idx="3351">
                  <c:v>2008.5203692511</c:v>
                </c:pt>
                <c:pt idx="3352">
                  <c:v>2009.1197486511</c:v>
                </c:pt>
                <c:pt idx="3353">
                  <c:v>2009.719128051</c:v>
                </c:pt>
                <c:pt idx="3354">
                  <c:v>2010.318507451</c:v>
                </c:pt>
                <c:pt idx="3355">
                  <c:v>2010.917886851</c:v>
                </c:pt>
                <c:pt idx="3356">
                  <c:v>2011.5172662509</c:v>
                </c:pt>
                <c:pt idx="3357">
                  <c:v>2012.1166456509</c:v>
                </c:pt>
                <c:pt idx="3358">
                  <c:v>2012.7160250508</c:v>
                </c:pt>
                <c:pt idx="3359">
                  <c:v>2013.3154044508</c:v>
                </c:pt>
                <c:pt idx="3360">
                  <c:v>2013.9147838507</c:v>
                </c:pt>
                <c:pt idx="3361">
                  <c:v>2014.5141632507</c:v>
                </c:pt>
                <c:pt idx="3362">
                  <c:v>2015.1135426506</c:v>
                </c:pt>
                <c:pt idx="3363">
                  <c:v>2015.7129220506</c:v>
                </c:pt>
                <c:pt idx="3364">
                  <c:v>2016.3123014506</c:v>
                </c:pt>
                <c:pt idx="3365">
                  <c:v>2016.9116808505</c:v>
                </c:pt>
                <c:pt idx="3366">
                  <c:v>2017.5110602505</c:v>
                </c:pt>
                <c:pt idx="3367">
                  <c:v>2018.1104396504</c:v>
                </c:pt>
                <c:pt idx="3368">
                  <c:v>2018.7098190504</c:v>
                </c:pt>
                <c:pt idx="3369">
                  <c:v>2019.3091984503</c:v>
                </c:pt>
                <c:pt idx="3370">
                  <c:v>2019.9085778503</c:v>
                </c:pt>
                <c:pt idx="3371">
                  <c:v>2020.5079572502</c:v>
                </c:pt>
                <c:pt idx="3372">
                  <c:v>2021.1073366502</c:v>
                </c:pt>
                <c:pt idx="3373">
                  <c:v>2021.7067160502</c:v>
                </c:pt>
                <c:pt idx="3374">
                  <c:v>2022.3060954501</c:v>
                </c:pt>
                <c:pt idx="3375">
                  <c:v>2022.9054748501</c:v>
                </c:pt>
                <c:pt idx="3376">
                  <c:v>2023.50485425</c:v>
                </c:pt>
                <c:pt idx="3377">
                  <c:v>2024.10423365</c:v>
                </c:pt>
                <c:pt idx="3378">
                  <c:v>2024.7036130499</c:v>
                </c:pt>
                <c:pt idx="3379">
                  <c:v>2025.3029924499</c:v>
                </c:pt>
                <c:pt idx="3380">
                  <c:v>2025.9023718498</c:v>
                </c:pt>
                <c:pt idx="3381">
                  <c:v>2026.5017512498</c:v>
                </c:pt>
                <c:pt idx="3382">
                  <c:v>2027.1011306498</c:v>
                </c:pt>
                <c:pt idx="3383">
                  <c:v>2027.7005100497</c:v>
                </c:pt>
                <c:pt idx="3384">
                  <c:v>2028.2998894497</c:v>
                </c:pt>
                <c:pt idx="3385">
                  <c:v>2028.8992688496</c:v>
                </c:pt>
                <c:pt idx="3386">
                  <c:v>2029.4986482496</c:v>
                </c:pt>
                <c:pt idx="3387">
                  <c:v>2030.0980276495</c:v>
                </c:pt>
                <c:pt idx="3388">
                  <c:v>2030.6974070495</c:v>
                </c:pt>
                <c:pt idx="3389">
                  <c:v>2031.2967864494</c:v>
                </c:pt>
                <c:pt idx="3390">
                  <c:v>2031.8961658494</c:v>
                </c:pt>
                <c:pt idx="3391">
                  <c:v>2032.4955452494</c:v>
                </c:pt>
                <c:pt idx="3392">
                  <c:v>2033.0949246493</c:v>
                </c:pt>
                <c:pt idx="3393">
                  <c:v>2033.6943040493</c:v>
                </c:pt>
                <c:pt idx="3394">
                  <c:v>2034.2936834492</c:v>
                </c:pt>
                <c:pt idx="3395">
                  <c:v>2034.8930628492</c:v>
                </c:pt>
                <c:pt idx="3396">
                  <c:v>2035.4924422491</c:v>
                </c:pt>
                <c:pt idx="3397">
                  <c:v>2036.0918216491</c:v>
                </c:pt>
                <c:pt idx="3398">
                  <c:v>2036.691201049</c:v>
                </c:pt>
                <c:pt idx="3399">
                  <c:v>2037.290580449</c:v>
                </c:pt>
                <c:pt idx="3400">
                  <c:v>2037.889959849</c:v>
                </c:pt>
                <c:pt idx="3401">
                  <c:v>2038.4893392489</c:v>
                </c:pt>
                <c:pt idx="3402">
                  <c:v>2039.0887186489</c:v>
                </c:pt>
                <c:pt idx="3403">
                  <c:v>2039.6880980488</c:v>
                </c:pt>
                <c:pt idx="3404">
                  <c:v>2040.2874774488</c:v>
                </c:pt>
                <c:pt idx="3405">
                  <c:v>2040.8868568487</c:v>
                </c:pt>
                <c:pt idx="3406">
                  <c:v>2041.4862362487</c:v>
                </c:pt>
                <c:pt idx="3407">
                  <c:v>2042.0856156486</c:v>
                </c:pt>
                <c:pt idx="3408">
                  <c:v>2042.6849950486</c:v>
                </c:pt>
                <c:pt idx="3409">
                  <c:v>2043.2843744486</c:v>
                </c:pt>
                <c:pt idx="3410">
                  <c:v>2043.8837538485</c:v>
                </c:pt>
                <c:pt idx="3411">
                  <c:v>2044.4831332485</c:v>
                </c:pt>
                <c:pt idx="3412">
                  <c:v>2045.0825126484</c:v>
                </c:pt>
                <c:pt idx="3413">
                  <c:v>2045.6818920484</c:v>
                </c:pt>
                <c:pt idx="3414">
                  <c:v>2046.2812714483</c:v>
                </c:pt>
                <c:pt idx="3415">
                  <c:v>2046.8806508483</c:v>
                </c:pt>
                <c:pt idx="3416">
                  <c:v>2047.4800302482</c:v>
                </c:pt>
                <c:pt idx="3417">
                  <c:v>2048.0794096482</c:v>
                </c:pt>
                <c:pt idx="3418">
                  <c:v>2048.6787890482</c:v>
                </c:pt>
                <c:pt idx="3419">
                  <c:v>2049.2781684481</c:v>
                </c:pt>
                <c:pt idx="3420">
                  <c:v>2049.8775478481</c:v>
                </c:pt>
                <c:pt idx="3421">
                  <c:v>2050.476927248</c:v>
                </c:pt>
                <c:pt idx="3422">
                  <c:v>2051.076306648</c:v>
                </c:pt>
                <c:pt idx="3423">
                  <c:v>2051.6756860479</c:v>
                </c:pt>
                <c:pt idx="3424">
                  <c:v>2052.2750654479</c:v>
                </c:pt>
                <c:pt idx="3425">
                  <c:v>2052.8744448478</c:v>
                </c:pt>
                <c:pt idx="3426">
                  <c:v>2053.4738242478</c:v>
                </c:pt>
                <c:pt idx="3427">
                  <c:v>2054.0732036478</c:v>
                </c:pt>
                <c:pt idx="3428">
                  <c:v>2054.6725830477</c:v>
                </c:pt>
                <c:pt idx="3429">
                  <c:v>2055.2719624477</c:v>
                </c:pt>
                <c:pt idx="3430">
                  <c:v>2055.8713418476</c:v>
                </c:pt>
                <c:pt idx="3431">
                  <c:v>2056.4707212476</c:v>
                </c:pt>
                <c:pt idx="3432">
                  <c:v>2057.0701006475</c:v>
                </c:pt>
                <c:pt idx="3433">
                  <c:v>2057.6694800475</c:v>
                </c:pt>
                <c:pt idx="3434">
                  <c:v>2058.268859447399</c:v>
                </c:pt>
                <c:pt idx="3435">
                  <c:v>2058.8682388474</c:v>
                </c:pt>
                <c:pt idx="3436">
                  <c:v>2059.4676182474</c:v>
                </c:pt>
                <c:pt idx="3437">
                  <c:v>2060.0669976473</c:v>
                </c:pt>
                <c:pt idx="3438">
                  <c:v>2060.6663770473</c:v>
                </c:pt>
                <c:pt idx="3439">
                  <c:v>2061.2657564472</c:v>
                </c:pt>
                <c:pt idx="3440">
                  <c:v>2061.8651358472</c:v>
                </c:pt>
                <c:pt idx="3441">
                  <c:v>2062.4645152471</c:v>
                </c:pt>
                <c:pt idx="3442">
                  <c:v>2063.0638946471</c:v>
                </c:pt>
                <c:pt idx="3443">
                  <c:v>2063.663274047</c:v>
                </c:pt>
                <c:pt idx="3444">
                  <c:v>2064.262653447</c:v>
                </c:pt>
                <c:pt idx="3445">
                  <c:v>2064.862032847</c:v>
                </c:pt>
                <c:pt idx="3446">
                  <c:v>2065.4614122469</c:v>
                </c:pt>
                <c:pt idx="3447">
                  <c:v>2066.0607916469</c:v>
                </c:pt>
                <c:pt idx="3448">
                  <c:v>2066.6601710468</c:v>
                </c:pt>
                <c:pt idx="3449">
                  <c:v>2067.2595504468</c:v>
                </c:pt>
                <c:pt idx="3450">
                  <c:v>2067.8589298467</c:v>
                </c:pt>
                <c:pt idx="3451">
                  <c:v>2068.4583092467</c:v>
                </c:pt>
                <c:pt idx="3452">
                  <c:v>2069.0576886466</c:v>
                </c:pt>
                <c:pt idx="3453">
                  <c:v>2069.6570680466</c:v>
                </c:pt>
                <c:pt idx="3454">
                  <c:v>2070.2564474466</c:v>
                </c:pt>
                <c:pt idx="3455">
                  <c:v>2070.8558268465</c:v>
                </c:pt>
                <c:pt idx="3456">
                  <c:v>2071.4552062465</c:v>
                </c:pt>
                <c:pt idx="3457">
                  <c:v>2072.0545856464</c:v>
                </c:pt>
                <c:pt idx="3458">
                  <c:v>2072.6539650464</c:v>
                </c:pt>
                <c:pt idx="3459">
                  <c:v>2073.2533444463</c:v>
                </c:pt>
                <c:pt idx="3460">
                  <c:v>2073.8527238463</c:v>
                </c:pt>
                <c:pt idx="3461">
                  <c:v>2074.4521032462</c:v>
                </c:pt>
                <c:pt idx="3462">
                  <c:v>2075.0514826462</c:v>
                </c:pt>
                <c:pt idx="3463">
                  <c:v>2075.6508620462</c:v>
                </c:pt>
                <c:pt idx="3464">
                  <c:v>2076.2502414461</c:v>
                </c:pt>
                <c:pt idx="3465">
                  <c:v>2076.8496208461</c:v>
                </c:pt>
                <c:pt idx="3466">
                  <c:v>2077.449000246</c:v>
                </c:pt>
                <c:pt idx="3467">
                  <c:v>2078.048379646</c:v>
                </c:pt>
                <c:pt idx="3468">
                  <c:v>2078.6477590459</c:v>
                </c:pt>
                <c:pt idx="3469">
                  <c:v>2079.2471384459</c:v>
                </c:pt>
                <c:pt idx="3470">
                  <c:v>2079.8465178458</c:v>
                </c:pt>
                <c:pt idx="3471">
                  <c:v>2080.4458972458</c:v>
                </c:pt>
                <c:pt idx="3472">
                  <c:v>2081.0452766458</c:v>
                </c:pt>
                <c:pt idx="3473">
                  <c:v>2081.6446560457</c:v>
                </c:pt>
                <c:pt idx="3474">
                  <c:v>2082.244035445699</c:v>
                </c:pt>
                <c:pt idx="3475">
                  <c:v>2082.843414845601</c:v>
                </c:pt>
                <c:pt idx="3476">
                  <c:v>2083.4427942456</c:v>
                </c:pt>
                <c:pt idx="3477">
                  <c:v>2084.0421736455</c:v>
                </c:pt>
                <c:pt idx="3478">
                  <c:v>2084.6415530455</c:v>
                </c:pt>
                <c:pt idx="3479">
                  <c:v>2085.2409324454</c:v>
                </c:pt>
                <c:pt idx="3480">
                  <c:v>2085.8403118454</c:v>
                </c:pt>
                <c:pt idx="3481">
                  <c:v>2086.4396912454</c:v>
                </c:pt>
                <c:pt idx="3482">
                  <c:v>2087.0390706453</c:v>
                </c:pt>
                <c:pt idx="3483">
                  <c:v>2087.6384500453</c:v>
                </c:pt>
                <c:pt idx="3484">
                  <c:v>2088.2378294452</c:v>
                </c:pt>
                <c:pt idx="3485">
                  <c:v>2088.8372088452</c:v>
                </c:pt>
                <c:pt idx="3486">
                  <c:v>2089.4365882451</c:v>
                </c:pt>
                <c:pt idx="3487">
                  <c:v>2090.0359676451</c:v>
                </c:pt>
                <c:pt idx="3488">
                  <c:v>2090.635347045</c:v>
                </c:pt>
                <c:pt idx="3489">
                  <c:v>2091.234726445</c:v>
                </c:pt>
                <c:pt idx="3490">
                  <c:v>2091.834105845</c:v>
                </c:pt>
                <c:pt idx="3491">
                  <c:v>2092.4334852449</c:v>
                </c:pt>
                <c:pt idx="3492">
                  <c:v>2093.0328646449</c:v>
                </c:pt>
                <c:pt idx="3493">
                  <c:v>2093.6322440448</c:v>
                </c:pt>
                <c:pt idx="3494">
                  <c:v>2094.2316234448</c:v>
                </c:pt>
                <c:pt idx="3495">
                  <c:v>2094.8310028447</c:v>
                </c:pt>
                <c:pt idx="3496">
                  <c:v>2095.4303822447</c:v>
                </c:pt>
                <c:pt idx="3497">
                  <c:v>2096.0297616446</c:v>
                </c:pt>
                <c:pt idx="3498">
                  <c:v>2096.6291410446</c:v>
                </c:pt>
                <c:pt idx="3499">
                  <c:v>2097.2285204446</c:v>
                </c:pt>
                <c:pt idx="3500">
                  <c:v>2097.8278998445</c:v>
                </c:pt>
                <c:pt idx="3501">
                  <c:v>2098.4272792445</c:v>
                </c:pt>
                <c:pt idx="3502">
                  <c:v>2099.0266586444</c:v>
                </c:pt>
                <c:pt idx="3503">
                  <c:v>2099.6260380444</c:v>
                </c:pt>
                <c:pt idx="3504">
                  <c:v>2100.2254174443</c:v>
                </c:pt>
                <c:pt idx="3505">
                  <c:v>2100.8247968443</c:v>
                </c:pt>
                <c:pt idx="3506">
                  <c:v>2101.4241762442</c:v>
                </c:pt>
                <c:pt idx="3507">
                  <c:v>2102.0235556442</c:v>
                </c:pt>
                <c:pt idx="3508">
                  <c:v>2102.6229350442</c:v>
                </c:pt>
                <c:pt idx="3509">
                  <c:v>2103.2223144441</c:v>
                </c:pt>
                <c:pt idx="3510">
                  <c:v>2103.8216938441</c:v>
                </c:pt>
                <c:pt idx="3511">
                  <c:v>2104.421073244</c:v>
                </c:pt>
                <c:pt idx="3512">
                  <c:v>2105.020452644</c:v>
                </c:pt>
                <c:pt idx="3513">
                  <c:v>2105.6198320439</c:v>
                </c:pt>
                <c:pt idx="3514">
                  <c:v>2106.2192114439</c:v>
                </c:pt>
                <c:pt idx="3515">
                  <c:v>2106.8185908438</c:v>
                </c:pt>
                <c:pt idx="3516">
                  <c:v>2107.4179702438</c:v>
                </c:pt>
                <c:pt idx="3517">
                  <c:v>2108.0173496438</c:v>
                </c:pt>
                <c:pt idx="3518">
                  <c:v>2108.6167290437</c:v>
                </c:pt>
                <c:pt idx="3519">
                  <c:v>2109.2161084437</c:v>
                </c:pt>
                <c:pt idx="3520">
                  <c:v>2109.815487843601</c:v>
                </c:pt>
                <c:pt idx="3521">
                  <c:v>2110.4148672436</c:v>
                </c:pt>
                <c:pt idx="3522">
                  <c:v>2111.0142466435</c:v>
                </c:pt>
                <c:pt idx="3523">
                  <c:v>2111.6136260435</c:v>
                </c:pt>
                <c:pt idx="3524">
                  <c:v>2112.2130054434</c:v>
                </c:pt>
                <c:pt idx="3525">
                  <c:v>2112.8123848434</c:v>
                </c:pt>
                <c:pt idx="3526">
                  <c:v>2113.4117642434</c:v>
                </c:pt>
                <c:pt idx="3527">
                  <c:v>2114.0111436433</c:v>
                </c:pt>
                <c:pt idx="3528">
                  <c:v>2114.6105230433</c:v>
                </c:pt>
                <c:pt idx="3529">
                  <c:v>2115.2099024432</c:v>
                </c:pt>
                <c:pt idx="3530">
                  <c:v>2115.8092818432</c:v>
                </c:pt>
                <c:pt idx="3531">
                  <c:v>2116.4086612431</c:v>
                </c:pt>
                <c:pt idx="3532">
                  <c:v>2117.0080406431</c:v>
                </c:pt>
                <c:pt idx="3533">
                  <c:v>2117.607420043</c:v>
                </c:pt>
                <c:pt idx="3534">
                  <c:v>2118.206799442999</c:v>
                </c:pt>
                <c:pt idx="3535">
                  <c:v>2118.806178843</c:v>
                </c:pt>
                <c:pt idx="3536">
                  <c:v>2119.4055582429</c:v>
                </c:pt>
                <c:pt idx="3537">
                  <c:v>2120.0049376429</c:v>
                </c:pt>
                <c:pt idx="3538">
                  <c:v>2120.6043170428</c:v>
                </c:pt>
                <c:pt idx="3539">
                  <c:v>2121.2036964428</c:v>
                </c:pt>
                <c:pt idx="3540">
                  <c:v>2121.8030758427</c:v>
                </c:pt>
                <c:pt idx="3541">
                  <c:v>2122.4024552427</c:v>
                </c:pt>
                <c:pt idx="3542">
                  <c:v>2123.0018346426</c:v>
                </c:pt>
                <c:pt idx="3543">
                  <c:v>2123.6012140426</c:v>
                </c:pt>
                <c:pt idx="3544">
                  <c:v>2124.2005934426</c:v>
                </c:pt>
                <c:pt idx="3545">
                  <c:v>2124.7999728425</c:v>
                </c:pt>
                <c:pt idx="3546">
                  <c:v>2125.3993522425</c:v>
                </c:pt>
                <c:pt idx="3547">
                  <c:v>2125.9987316424</c:v>
                </c:pt>
                <c:pt idx="3548">
                  <c:v>2126.5981110424</c:v>
                </c:pt>
                <c:pt idx="3549">
                  <c:v>2127.1974904423</c:v>
                </c:pt>
                <c:pt idx="3550">
                  <c:v>2127.7968698423</c:v>
                </c:pt>
                <c:pt idx="3551">
                  <c:v>2128.3962492422</c:v>
                </c:pt>
                <c:pt idx="3552">
                  <c:v>2128.9956286422</c:v>
                </c:pt>
                <c:pt idx="3553">
                  <c:v>2129.5950080422</c:v>
                </c:pt>
                <c:pt idx="3554">
                  <c:v>2130.1943874421</c:v>
                </c:pt>
                <c:pt idx="3555">
                  <c:v>2130.7937668421</c:v>
                </c:pt>
                <c:pt idx="3556">
                  <c:v>2131.393146242</c:v>
                </c:pt>
                <c:pt idx="3557">
                  <c:v>2131.992525642</c:v>
                </c:pt>
                <c:pt idx="3558">
                  <c:v>2132.5919050419</c:v>
                </c:pt>
                <c:pt idx="3559">
                  <c:v>2133.1912844419</c:v>
                </c:pt>
                <c:pt idx="3560">
                  <c:v>2133.7906638418</c:v>
                </c:pt>
                <c:pt idx="3561">
                  <c:v>2134.3900432418</c:v>
                </c:pt>
                <c:pt idx="3562">
                  <c:v>2134.9894226418</c:v>
                </c:pt>
                <c:pt idx="3563">
                  <c:v>2135.5888020417</c:v>
                </c:pt>
                <c:pt idx="3564">
                  <c:v>2136.188181441699</c:v>
                </c:pt>
                <c:pt idx="3565">
                  <c:v>2136.7875608416</c:v>
                </c:pt>
                <c:pt idx="3566">
                  <c:v>2137.3869402416</c:v>
                </c:pt>
                <c:pt idx="3567">
                  <c:v>2137.9863196415</c:v>
                </c:pt>
                <c:pt idx="3568">
                  <c:v>2138.5856990415</c:v>
                </c:pt>
                <c:pt idx="3569">
                  <c:v>2139.1850784414</c:v>
                </c:pt>
                <c:pt idx="3570">
                  <c:v>2139.7844578414</c:v>
                </c:pt>
                <c:pt idx="3571">
                  <c:v>2140.3838372414</c:v>
                </c:pt>
                <c:pt idx="3572">
                  <c:v>2140.9832166413</c:v>
                </c:pt>
                <c:pt idx="3573">
                  <c:v>2141.5825960413</c:v>
                </c:pt>
                <c:pt idx="3574">
                  <c:v>2142.1819754412</c:v>
                </c:pt>
                <c:pt idx="3575">
                  <c:v>2142.7813548412</c:v>
                </c:pt>
                <c:pt idx="3576">
                  <c:v>2143.3807342411</c:v>
                </c:pt>
                <c:pt idx="3577">
                  <c:v>2143.9801136411</c:v>
                </c:pt>
                <c:pt idx="3578">
                  <c:v>2144.579493041</c:v>
                </c:pt>
                <c:pt idx="3579">
                  <c:v>2145.178872441</c:v>
                </c:pt>
                <c:pt idx="3580">
                  <c:v>2145.778251841</c:v>
                </c:pt>
                <c:pt idx="3581">
                  <c:v>2146.3776312409</c:v>
                </c:pt>
                <c:pt idx="3582">
                  <c:v>2146.9770106409</c:v>
                </c:pt>
                <c:pt idx="3583">
                  <c:v>2147.5763900408</c:v>
                </c:pt>
                <c:pt idx="3584">
                  <c:v>2148.1757694408</c:v>
                </c:pt>
                <c:pt idx="3585">
                  <c:v>2148.7751488407</c:v>
                </c:pt>
                <c:pt idx="3586">
                  <c:v>2149.3745282407</c:v>
                </c:pt>
                <c:pt idx="3587">
                  <c:v>2149.973907640601</c:v>
                </c:pt>
                <c:pt idx="3588">
                  <c:v>2150.5732870406</c:v>
                </c:pt>
                <c:pt idx="3589">
                  <c:v>2151.1726664406</c:v>
                </c:pt>
                <c:pt idx="3590">
                  <c:v>2151.7720458405</c:v>
                </c:pt>
                <c:pt idx="3591">
                  <c:v>2152.3714252405</c:v>
                </c:pt>
                <c:pt idx="3592">
                  <c:v>2152.9708046404</c:v>
                </c:pt>
                <c:pt idx="3593">
                  <c:v>2153.5701840404</c:v>
                </c:pt>
                <c:pt idx="3594">
                  <c:v>2154.1695634403</c:v>
                </c:pt>
                <c:pt idx="3595">
                  <c:v>2154.7689428403</c:v>
                </c:pt>
                <c:pt idx="3596">
                  <c:v>2155.3683222402</c:v>
                </c:pt>
                <c:pt idx="3597">
                  <c:v>2155.9677016402</c:v>
                </c:pt>
                <c:pt idx="3598">
                  <c:v>2156.5670810402</c:v>
                </c:pt>
                <c:pt idx="3599">
                  <c:v>2157.166460440099</c:v>
                </c:pt>
                <c:pt idx="3600">
                  <c:v>2157.7658398401</c:v>
                </c:pt>
                <c:pt idx="3601">
                  <c:v>2158.36521924</c:v>
                </c:pt>
                <c:pt idx="3602">
                  <c:v>2158.96459864</c:v>
                </c:pt>
                <c:pt idx="3603">
                  <c:v>2159.5639780399</c:v>
                </c:pt>
                <c:pt idx="3604">
                  <c:v>2160.1633574399</c:v>
                </c:pt>
                <c:pt idx="3605">
                  <c:v>2160.7627368398</c:v>
                </c:pt>
                <c:pt idx="3606">
                  <c:v>2161.3621162398</c:v>
                </c:pt>
                <c:pt idx="3607">
                  <c:v>2161.9614956398</c:v>
                </c:pt>
                <c:pt idx="3608">
                  <c:v>2162.5608750397</c:v>
                </c:pt>
                <c:pt idx="3609">
                  <c:v>2163.1602544397</c:v>
                </c:pt>
                <c:pt idx="3610">
                  <c:v>2163.7596338396</c:v>
                </c:pt>
                <c:pt idx="3611">
                  <c:v>2164.359013239601</c:v>
                </c:pt>
                <c:pt idx="3612">
                  <c:v>2164.9583926395</c:v>
                </c:pt>
                <c:pt idx="3613">
                  <c:v>2165.5577720395</c:v>
                </c:pt>
                <c:pt idx="3614">
                  <c:v>2166.1571514394</c:v>
                </c:pt>
                <c:pt idx="3615">
                  <c:v>2166.7565308394</c:v>
                </c:pt>
                <c:pt idx="3616">
                  <c:v>2167.3559102394</c:v>
                </c:pt>
                <c:pt idx="3617">
                  <c:v>2167.9552896393</c:v>
                </c:pt>
                <c:pt idx="3618">
                  <c:v>2168.5546690393</c:v>
                </c:pt>
                <c:pt idx="3619">
                  <c:v>2169.1540484392</c:v>
                </c:pt>
                <c:pt idx="3620">
                  <c:v>2169.7534278392</c:v>
                </c:pt>
                <c:pt idx="3621">
                  <c:v>2170.3528072391</c:v>
                </c:pt>
                <c:pt idx="3622">
                  <c:v>2170.9521866391</c:v>
                </c:pt>
                <c:pt idx="3623">
                  <c:v>2171.5515660391</c:v>
                </c:pt>
                <c:pt idx="3624">
                  <c:v>2172.150945439</c:v>
                </c:pt>
                <c:pt idx="3625">
                  <c:v>2172.750324839</c:v>
                </c:pt>
                <c:pt idx="3626">
                  <c:v>2173.3497042389</c:v>
                </c:pt>
                <c:pt idx="3627">
                  <c:v>2173.9490836389</c:v>
                </c:pt>
                <c:pt idx="3628">
                  <c:v>2174.5484630388</c:v>
                </c:pt>
                <c:pt idx="3629">
                  <c:v>2175.1478424388</c:v>
                </c:pt>
                <c:pt idx="3630">
                  <c:v>2175.7472218387</c:v>
                </c:pt>
                <c:pt idx="3631">
                  <c:v>2176.3466012387</c:v>
                </c:pt>
                <c:pt idx="3632">
                  <c:v>2176.9459806387</c:v>
                </c:pt>
                <c:pt idx="3633">
                  <c:v>2177.5453600386</c:v>
                </c:pt>
                <c:pt idx="3634">
                  <c:v>2178.1447394386</c:v>
                </c:pt>
                <c:pt idx="3635">
                  <c:v>2178.7441188385</c:v>
                </c:pt>
                <c:pt idx="3636">
                  <c:v>2179.3434982385</c:v>
                </c:pt>
                <c:pt idx="3637">
                  <c:v>2179.9428776384</c:v>
                </c:pt>
                <c:pt idx="3638">
                  <c:v>2180.5422570384</c:v>
                </c:pt>
                <c:pt idx="3639">
                  <c:v>2181.1416364383</c:v>
                </c:pt>
                <c:pt idx="3640">
                  <c:v>2181.7410158383</c:v>
                </c:pt>
                <c:pt idx="3641">
                  <c:v>2182.3403952383</c:v>
                </c:pt>
                <c:pt idx="3642">
                  <c:v>2182.9397746382</c:v>
                </c:pt>
                <c:pt idx="3643">
                  <c:v>2183.5391540382</c:v>
                </c:pt>
                <c:pt idx="3644">
                  <c:v>2184.1385334381</c:v>
                </c:pt>
                <c:pt idx="3645">
                  <c:v>2184.7379128381</c:v>
                </c:pt>
                <c:pt idx="3646">
                  <c:v>2185.337292238</c:v>
                </c:pt>
                <c:pt idx="3647">
                  <c:v>2185.936671638</c:v>
                </c:pt>
                <c:pt idx="3648">
                  <c:v>2186.5360510379</c:v>
                </c:pt>
                <c:pt idx="3649">
                  <c:v>2187.1354304379</c:v>
                </c:pt>
                <c:pt idx="3650">
                  <c:v>2187.7348098379</c:v>
                </c:pt>
                <c:pt idx="3651">
                  <c:v>2188.3341892378</c:v>
                </c:pt>
                <c:pt idx="3652">
                  <c:v>2188.9335686378</c:v>
                </c:pt>
                <c:pt idx="3653">
                  <c:v>2189.5329480377</c:v>
                </c:pt>
                <c:pt idx="3654">
                  <c:v>2190.1323274377</c:v>
                </c:pt>
                <c:pt idx="3655">
                  <c:v>2190.7317068376</c:v>
                </c:pt>
                <c:pt idx="3656">
                  <c:v>2191.3310862376</c:v>
                </c:pt>
                <c:pt idx="3657">
                  <c:v>2191.9304656375</c:v>
                </c:pt>
                <c:pt idx="3658">
                  <c:v>2192.5298450375</c:v>
                </c:pt>
                <c:pt idx="3659">
                  <c:v>2193.1292244375</c:v>
                </c:pt>
                <c:pt idx="3660">
                  <c:v>2193.7286038374</c:v>
                </c:pt>
                <c:pt idx="3661">
                  <c:v>2194.3279832374</c:v>
                </c:pt>
                <c:pt idx="3662">
                  <c:v>2194.9273626373</c:v>
                </c:pt>
                <c:pt idx="3663">
                  <c:v>2195.5267420373</c:v>
                </c:pt>
                <c:pt idx="3664">
                  <c:v>2196.1261214372</c:v>
                </c:pt>
                <c:pt idx="3665">
                  <c:v>2196.7255008372</c:v>
                </c:pt>
                <c:pt idx="3666">
                  <c:v>2197.3248802371</c:v>
                </c:pt>
                <c:pt idx="3667">
                  <c:v>2197.9242596371</c:v>
                </c:pt>
                <c:pt idx="3668">
                  <c:v>2198.5236390371</c:v>
                </c:pt>
                <c:pt idx="3669">
                  <c:v>2199.123018437</c:v>
                </c:pt>
                <c:pt idx="3670">
                  <c:v>2199.722397837</c:v>
                </c:pt>
                <c:pt idx="3671">
                  <c:v>2200.3217772369</c:v>
                </c:pt>
                <c:pt idx="3672">
                  <c:v>2200.9211566369</c:v>
                </c:pt>
                <c:pt idx="3673">
                  <c:v>2201.5205360368</c:v>
                </c:pt>
                <c:pt idx="3674">
                  <c:v>2202.1199154368</c:v>
                </c:pt>
                <c:pt idx="3675">
                  <c:v>2202.7192948367</c:v>
                </c:pt>
                <c:pt idx="3676">
                  <c:v>2203.3186742367</c:v>
                </c:pt>
                <c:pt idx="3677">
                  <c:v>2203.9180536367</c:v>
                </c:pt>
                <c:pt idx="3678">
                  <c:v>2204.517433036601</c:v>
                </c:pt>
                <c:pt idx="3679">
                  <c:v>2205.1168124366</c:v>
                </c:pt>
                <c:pt idx="3680">
                  <c:v>2205.7161918365</c:v>
                </c:pt>
                <c:pt idx="3681">
                  <c:v>2206.3155712365</c:v>
                </c:pt>
                <c:pt idx="3682">
                  <c:v>2206.9149506364</c:v>
                </c:pt>
                <c:pt idx="3683">
                  <c:v>2207.5143300364</c:v>
                </c:pt>
                <c:pt idx="3684">
                  <c:v>2208.1137094363</c:v>
                </c:pt>
                <c:pt idx="3685">
                  <c:v>2208.7130888363</c:v>
                </c:pt>
                <c:pt idx="3686">
                  <c:v>2209.3124682363</c:v>
                </c:pt>
                <c:pt idx="3687">
                  <c:v>2209.9118476362</c:v>
                </c:pt>
                <c:pt idx="3688">
                  <c:v>2210.5112270362</c:v>
                </c:pt>
                <c:pt idx="3689">
                  <c:v>2211.1106064361</c:v>
                </c:pt>
                <c:pt idx="3690">
                  <c:v>2211.7099858361</c:v>
                </c:pt>
                <c:pt idx="3691">
                  <c:v>2212.309365236</c:v>
                </c:pt>
                <c:pt idx="3692">
                  <c:v>2212.908744636</c:v>
                </c:pt>
                <c:pt idx="3693">
                  <c:v>2213.5081240359</c:v>
                </c:pt>
                <c:pt idx="3694">
                  <c:v>2214.1075034359</c:v>
                </c:pt>
                <c:pt idx="3695">
                  <c:v>2214.7068828359</c:v>
                </c:pt>
                <c:pt idx="3696">
                  <c:v>2215.3062622358</c:v>
                </c:pt>
                <c:pt idx="3697">
                  <c:v>2215.9056416358</c:v>
                </c:pt>
                <c:pt idx="3698">
                  <c:v>2216.5050210357</c:v>
                </c:pt>
                <c:pt idx="3699">
                  <c:v>2217.1044004357</c:v>
                </c:pt>
                <c:pt idx="3700">
                  <c:v>2217.7037798356</c:v>
                </c:pt>
                <c:pt idx="3701">
                  <c:v>2218.3031592356</c:v>
                </c:pt>
                <c:pt idx="3702">
                  <c:v>2218.9025386355</c:v>
                </c:pt>
                <c:pt idx="3703">
                  <c:v>2219.5019180355</c:v>
                </c:pt>
                <c:pt idx="3704">
                  <c:v>2220.1012974355</c:v>
                </c:pt>
                <c:pt idx="3705">
                  <c:v>2220.7006768354</c:v>
                </c:pt>
                <c:pt idx="3706">
                  <c:v>2221.3000562354</c:v>
                </c:pt>
                <c:pt idx="3707">
                  <c:v>2221.8994356353</c:v>
                </c:pt>
                <c:pt idx="3708">
                  <c:v>2222.4988150353</c:v>
                </c:pt>
                <c:pt idx="3709">
                  <c:v>2223.0981944352</c:v>
                </c:pt>
                <c:pt idx="3710">
                  <c:v>2223.6975738352</c:v>
                </c:pt>
                <c:pt idx="3711">
                  <c:v>2224.2969532351</c:v>
                </c:pt>
                <c:pt idx="3712">
                  <c:v>2224.8963326351</c:v>
                </c:pt>
                <c:pt idx="3713">
                  <c:v>2225.4957120351</c:v>
                </c:pt>
                <c:pt idx="3714">
                  <c:v>2226.095091435</c:v>
                </c:pt>
                <c:pt idx="3715">
                  <c:v>2226.694470835</c:v>
                </c:pt>
                <c:pt idx="3716">
                  <c:v>2227.2938502349</c:v>
                </c:pt>
                <c:pt idx="3717">
                  <c:v>2227.8932296349</c:v>
                </c:pt>
                <c:pt idx="3718">
                  <c:v>2228.4926090348</c:v>
                </c:pt>
                <c:pt idx="3719">
                  <c:v>2229.0919884348</c:v>
                </c:pt>
                <c:pt idx="3720">
                  <c:v>2229.6913678347</c:v>
                </c:pt>
                <c:pt idx="3721">
                  <c:v>2230.2907472347</c:v>
                </c:pt>
                <c:pt idx="3722">
                  <c:v>2230.8901266347</c:v>
                </c:pt>
                <c:pt idx="3723">
                  <c:v>2231.489506034601</c:v>
                </c:pt>
                <c:pt idx="3724">
                  <c:v>2232.088885434599</c:v>
                </c:pt>
                <c:pt idx="3725">
                  <c:v>2232.6882648345</c:v>
                </c:pt>
                <c:pt idx="3726">
                  <c:v>2233.2876442345</c:v>
                </c:pt>
                <c:pt idx="3727">
                  <c:v>2233.8870236344</c:v>
                </c:pt>
                <c:pt idx="3728">
                  <c:v>2234.4864030344</c:v>
                </c:pt>
                <c:pt idx="3729">
                  <c:v>2235.0857824343</c:v>
                </c:pt>
                <c:pt idx="3730">
                  <c:v>2235.6851618343</c:v>
                </c:pt>
                <c:pt idx="3731">
                  <c:v>2236.2845412343</c:v>
                </c:pt>
                <c:pt idx="3732">
                  <c:v>2236.8839206342</c:v>
                </c:pt>
                <c:pt idx="3733">
                  <c:v>2237.4833000342</c:v>
                </c:pt>
                <c:pt idx="3734">
                  <c:v>2238.0826794341</c:v>
                </c:pt>
                <c:pt idx="3735">
                  <c:v>2238.6820588341</c:v>
                </c:pt>
                <c:pt idx="3736">
                  <c:v>2239.281438234</c:v>
                </c:pt>
                <c:pt idx="3737">
                  <c:v>2239.880817634</c:v>
                </c:pt>
                <c:pt idx="3738">
                  <c:v>2240.4801970339</c:v>
                </c:pt>
                <c:pt idx="3739">
                  <c:v>2241.0795764339</c:v>
                </c:pt>
                <c:pt idx="3740">
                  <c:v>2241.6789558339</c:v>
                </c:pt>
                <c:pt idx="3741">
                  <c:v>2242.2783352338</c:v>
                </c:pt>
                <c:pt idx="3742">
                  <c:v>2242.8777146338</c:v>
                </c:pt>
                <c:pt idx="3743">
                  <c:v>2243.4770940337</c:v>
                </c:pt>
                <c:pt idx="3744">
                  <c:v>2244.0764734337</c:v>
                </c:pt>
                <c:pt idx="3745">
                  <c:v>2244.675852833601</c:v>
                </c:pt>
                <c:pt idx="3746">
                  <c:v>2245.2752322336</c:v>
                </c:pt>
                <c:pt idx="3747">
                  <c:v>2245.8746116335</c:v>
                </c:pt>
                <c:pt idx="3748">
                  <c:v>2246.4739910335</c:v>
                </c:pt>
                <c:pt idx="3749">
                  <c:v>2247.0733704335</c:v>
                </c:pt>
                <c:pt idx="3750">
                  <c:v>2247.6727498334</c:v>
                </c:pt>
                <c:pt idx="3751">
                  <c:v>2248.2721292334</c:v>
                </c:pt>
                <c:pt idx="3752">
                  <c:v>2248.8715086333</c:v>
                </c:pt>
                <c:pt idx="3753">
                  <c:v>2249.4708880333</c:v>
                </c:pt>
                <c:pt idx="3754">
                  <c:v>2250.0702674332</c:v>
                </c:pt>
                <c:pt idx="3755">
                  <c:v>2250.6696468332</c:v>
                </c:pt>
                <c:pt idx="3756">
                  <c:v>2251.2690262331</c:v>
                </c:pt>
                <c:pt idx="3757">
                  <c:v>2251.8684056331</c:v>
                </c:pt>
                <c:pt idx="3758">
                  <c:v>2252.4677850331</c:v>
                </c:pt>
                <c:pt idx="3759">
                  <c:v>2253.067164433</c:v>
                </c:pt>
                <c:pt idx="3760">
                  <c:v>2253.666543833</c:v>
                </c:pt>
                <c:pt idx="3761">
                  <c:v>2254.2659232329</c:v>
                </c:pt>
                <c:pt idx="3762">
                  <c:v>2254.8653026329</c:v>
                </c:pt>
                <c:pt idx="3763">
                  <c:v>2255.4646820328</c:v>
                </c:pt>
                <c:pt idx="3764">
                  <c:v>2256.064061432799</c:v>
                </c:pt>
                <c:pt idx="3765">
                  <c:v>2256.6634408327</c:v>
                </c:pt>
                <c:pt idx="3766">
                  <c:v>2257.2628202327</c:v>
                </c:pt>
                <c:pt idx="3767">
                  <c:v>2257.8621996327</c:v>
                </c:pt>
                <c:pt idx="3768">
                  <c:v>2258.4615790326</c:v>
                </c:pt>
                <c:pt idx="3769">
                  <c:v>2259.0609584326</c:v>
                </c:pt>
                <c:pt idx="3770">
                  <c:v>2259.6603378325</c:v>
                </c:pt>
                <c:pt idx="3771">
                  <c:v>2260.2597172325</c:v>
                </c:pt>
                <c:pt idx="3772">
                  <c:v>2260.8590966324</c:v>
                </c:pt>
                <c:pt idx="3773">
                  <c:v>2261.4584760324</c:v>
                </c:pt>
                <c:pt idx="3774">
                  <c:v>2262.0578554323</c:v>
                </c:pt>
                <c:pt idx="3775">
                  <c:v>2262.6572348323</c:v>
                </c:pt>
                <c:pt idx="3776">
                  <c:v>2263.2566142323</c:v>
                </c:pt>
                <c:pt idx="3777">
                  <c:v>2263.8559936322</c:v>
                </c:pt>
                <c:pt idx="3778">
                  <c:v>2264.4553730322</c:v>
                </c:pt>
                <c:pt idx="3779">
                  <c:v>2265.0547524321</c:v>
                </c:pt>
                <c:pt idx="3780">
                  <c:v>2265.6541318321</c:v>
                </c:pt>
                <c:pt idx="3781">
                  <c:v>2266.253511232</c:v>
                </c:pt>
                <c:pt idx="3782">
                  <c:v>2266.852890632</c:v>
                </c:pt>
                <c:pt idx="3783">
                  <c:v>2267.4522700319</c:v>
                </c:pt>
                <c:pt idx="3784">
                  <c:v>2268.0516494319</c:v>
                </c:pt>
                <c:pt idx="3785">
                  <c:v>2268.6510288319</c:v>
                </c:pt>
                <c:pt idx="3786">
                  <c:v>2269.2504082318</c:v>
                </c:pt>
                <c:pt idx="3787">
                  <c:v>2269.8497876318</c:v>
                </c:pt>
                <c:pt idx="3788">
                  <c:v>2270.4491670317</c:v>
                </c:pt>
                <c:pt idx="3789">
                  <c:v>2271.0485464317</c:v>
                </c:pt>
                <c:pt idx="3790">
                  <c:v>2271.6479258316</c:v>
                </c:pt>
                <c:pt idx="3791">
                  <c:v>2272.2473052316</c:v>
                </c:pt>
                <c:pt idx="3792">
                  <c:v>2272.8466846315</c:v>
                </c:pt>
                <c:pt idx="3793">
                  <c:v>2273.4460640315</c:v>
                </c:pt>
                <c:pt idx="3794">
                  <c:v>2274.0454434315</c:v>
                </c:pt>
                <c:pt idx="3795">
                  <c:v>2274.6448228314</c:v>
                </c:pt>
                <c:pt idx="3796">
                  <c:v>2275.2442022314</c:v>
                </c:pt>
                <c:pt idx="3797">
                  <c:v>2275.8435816313</c:v>
                </c:pt>
                <c:pt idx="3798">
                  <c:v>2276.4429610313</c:v>
                </c:pt>
                <c:pt idx="3799">
                  <c:v>2277.0423404312</c:v>
                </c:pt>
                <c:pt idx="3800">
                  <c:v>2277.6417198312</c:v>
                </c:pt>
                <c:pt idx="3801">
                  <c:v>2278.2410992311</c:v>
                </c:pt>
                <c:pt idx="3802">
                  <c:v>2278.8404786311</c:v>
                </c:pt>
                <c:pt idx="3803">
                  <c:v>2279.4398580311</c:v>
                </c:pt>
                <c:pt idx="3804">
                  <c:v>2280.039237431</c:v>
                </c:pt>
                <c:pt idx="3805">
                  <c:v>2280.638616831</c:v>
                </c:pt>
                <c:pt idx="3806">
                  <c:v>2281.2379962309</c:v>
                </c:pt>
                <c:pt idx="3807">
                  <c:v>2281.8373756309</c:v>
                </c:pt>
                <c:pt idx="3808">
                  <c:v>2282.4367550308</c:v>
                </c:pt>
                <c:pt idx="3809">
                  <c:v>2283.0361344308</c:v>
                </c:pt>
                <c:pt idx="3810">
                  <c:v>2283.6355138307</c:v>
                </c:pt>
                <c:pt idx="3811">
                  <c:v>2284.2348932307</c:v>
                </c:pt>
                <c:pt idx="3812">
                  <c:v>2284.8342726307</c:v>
                </c:pt>
                <c:pt idx="3813">
                  <c:v>2285.4336520306</c:v>
                </c:pt>
                <c:pt idx="3814">
                  <c:v>2286.0330314306</c:v>
                </c:pt>
                <c:pt idx="3815">
                  <c:v>2286.6324108305</c:v>
                </c:pt>
                <c:pt idx="3816">
                  <c:v>2287.2317902305</c:v>
                </c:pt>
                <c:pt idx="3817">
                  <c:v>2287.8311696304</c:v>
                </c:pt>
                <c:pt idx="3818">
                  <c:v>2288.4305490304</c:v>
                </c:pt>
                <c:pt idx="3819">
                  <c:v>2289.0299284303</c:v>
                </c:pt>
                <c:pt idx="3820">
                  <c:v>2289.6293078303</c:v>
                </c:pt>
                <c:pt idx="3821">
                  <c:v>2290.2286872303</c:v>
                </c:pt>
                <c:pt idx="3822">
                  <c:v>2290.8280666302</c:v>
                </c:pt>
                <c:pt idx="3823">
                  <c:v>2291.4274460302</c:v>
                </c:pt>
                <c:pt idx="3824">
                  <c:v>2292.0268254301</c:v>
                </c:pt>
                <c:pt idx="3825">
                  <c:v>2292.6262048301</c:v>
                </c:pt>
                <c:pt idx="3826">
                  <c:v>2293.22558423</c:v>
                </c:pt>
                <c:pt idx="3827">
                  <c:v>2293.82496363</c:v>
                </c:pt>
                <c:pt idx="3828">
                  <c:v>2294.4243430299</c:v>
                </c:pt>
                <c:pt idx="3829">
                  <c:v>2295.0237224299</c:v>
                </c:pt>
                <c:pt idx="3830">
                  <c:v>2295.6231018299</c:v>
                </c:pt>
                <c:pt idx="3831">
                  <c:v>2296.222481229799</c:v>
                </c:pt>
                <c:pt idx="3832">
                  <c:v>2296.8218606298</c:v>
                </c:pt>
                <c:pt idx="3833">
                  <c:v>2297.4212400297</c:v>
                </c:pt>
                <c:pt idx="3834">
                  <c:v>2298.020619429699</c:v>
                </c:pt>
                <c:pt idx="3835">
                  <c:v>2298.6199988296</c:v>
                </c:pt>
                <c:pt idx="3836">
                  <c:v>2299.2193782296</c:v>
                </c:pt>
                <c:pt idx="3837">
                  <c:v>2299.8187576295</c:v>
                </c:pt>
                <c:pt idx="3838">
                  <c:v>2300.4181370295</c:v>
                </c:pt>
                <c:pt idx="3839">
                  <c:v>2301.0175164295</c:v>
                </c:pt>
                <c:pt idx="3840">
                  <c:v>2301.6168958294</c:v>
                </c:pt>
                <c:pt idx="3841">
                  <c:v>2302.2162752294</c:v>
                </c:pt>
                <c:pt idx="3842">
                  <c:v>2302.8156546293</c:v>
                </c:pt>
                <c:pt idx="3843">
                  <c:v>2303.4150340293</c:v>
                </c:pt>
                <c:pt idx="3844">
                  <c:v>2304.0144134292</c:v>
                </c:pt>
                <c:pt idx="3845">
                  <c:v>2304.6137928292</c:v>
                </c:pt>
                <c:pt idx="3846">
                  <c:v>2305.2131722291</c:v>
                </c:pt>
                <c:pt idx="3847">
                  <c:v>2305.8125516291</c:v>
                </c:pt>
                <c:pt idx="3848">
                  <c:v>2306.4119310291</c:v>
                </c:pt>
                <c:pt idx="3849">
                  <c:v>2307.011310429</c:v>
                </c:pt>
                <c:pt idx="3850">
                  <c:v>2307.610689829</c:v>
                </c:pt>
                <c:pt idx="3851">
                  <c:v>2308.2100692289</c:v>
                </c:pt>
                <c:pt idx="3852">
                  <c:v>2308.8094486289</c:v>
                </c:pt>
                <c:pt idx="3853">
                  <c:v>2309.408828028799</c:v>
                </c:pt>
                <c:pt idx="3854">
                  <c:v>2310.008207428799</c:v>
                </c:pt>
                <c:pt idx="3855">
                  <c:v>2310.6075868287</c:v>
                </c:pt>
                <c:pt idx="3856">
                  <c:v>2311.206966228699</c:v>
                </c:pt>
                <c:pt idx="3857">
                  <c:v>2311.8063456287</c:v>
                </c:pt>
                <c:pt idx="3858">
                  <c:v>2312.4057250286</c:v>
                </c:pt>
                <c:pt idx="3859">
                  <c:v>2313.0051044286</c:v>
                </c:pt>
                <c:pt idx="3860">
                  <c:v>2313.6044838285</c:v>
                </c:pt>
                <c:pt idx="3861">
                  <c:v>2314.2038632285</c:v>
                </c:pt>
                <c:pt idx="3862">
                  <c:v>2314.8032426284</c:v>
                </c:pt>
                <c:pt idx="3863">
                  <c:v>2315.4026220284</c:v>
                </c:pt>
                <c:pt idx="3864">
                  <c:v>2316.0020014283</c:v>
                </c:pt>
                <c:pt idx="3865">
                  <c:v>2316.6013808283</c:v>
                </c:pt>
                <c:pt idx="3866">
                  <c:v>2317.2007602283</c:v>
                </c:pt>
                <c:pt idx="3867">
                  <c:v>2317.8001396282</c:v>
                </c:pt>
                <c:pt idx="3868">
                  <c:v>2318.3995190282</c:v>
                </c:pt>
                <c:pt idx="3869">
                  <c:v>2318.998898428099</c:v>
                </c:pt>
                <c:pt idx="3870">
                  <c:v>2319.5982778281</c:v>
                </c:pt>
                <c:pt idx="3871">
                  <c:v>2320.197657228</c:v>
                </c:pt>
                <c:pt idx="3872">
                  <c:v>2320.797036628</c:v>
                </c:pt>
                <c:pt idx="3873">
                  <c:v>2321.3964160279</c:v>
                </c:pt>
                <c:pt idx="3874">
                  <c:v>2321.9957954279</c:v>
                </c:pt>
                <c:pt idx="3875">
                  <c:v>2322.5951748279</c:v>
                </c:pt>
                <c:pt idx="3876">
                  <c:v>2323.1945542278</c:v>
                </c:pt>
                <c:pt idx="3877">
                  <c:v>2323.7939336278</c:v>
                </c:pt>
                <c:pt idx="3878">
                  <c:v>2324.3933130277</c:v>
                </c:pt>
                <c:pt idx="3879">
                  <c:v>2324.9926924277</c:v>
                </c:pt>
                <c:pt idx="3880">
                  <c:v>2325.5920718276</c:v>
                </c:pt>
                <c:pt idx="3881">
                  <c:v>2326.1914512276</c:v>
                </c:pt>
                <c:pt idx="3882">
                  <c:v>2326.7908306275</c:v>
                </c:pt>
                <c:pt idx="3883">
                  <c:v>2327.3902100275</c:v>
                </c:pt>
                <c:pt idx="3884">
                  <c:v>2327.9895894275</c:v>
                </c:pt>
                <c:pt idx="3885">
                  <c:v>2328.5889688274</c:v>
                </c:pt>
                <c:pt idx="3886">
                  <c:v>2329.1883482274</c:v>
                </c:pt>
                <c:pt idx="3887">
                  <c:v>2329.7877276273</c:v>
                </c:pt>
                <c:pt idx="3888">
                  <c:v>2330.3871070273</c:v>
                </c:pt>
                <c:pt idx="3889">
                  <c:v>2330.986486427199</c:v>
                </c:pt>
                <c:pt idx="3890">
                  <c:v>2331.5858658272</c:v>
                </c:pt>
                <c:pt idx="3891">
                  <c:v>2332.1852452271</c:v>
                </c:pt>
                <c:pt idx="3892">
                  <c:v>2332.784624627099</c:v>
                </c:pt>
                <c:pt idx="3893">
                  <c:v>2333.3840040271</c:v>
                </c:pt>
                <c:pt idx="3894">
                  <c:v>2333.983383427</c:v>
                </c:pt>
                <c:pt idx="3895">
                  <c:v>2334.582762827</c:v>
                </c:pt>
                <c:pt idx="3896">
                  <c:v>2335.1821422269</c:v>
                </c:pt>
                <c:pt idx="3897">
                  <c:v>2335.7815216269</c:v>
                </c:pt>
                <c:pt idx="3898">
                  <c:v>2336.3809010268</c:v>
                </c:pt>
                <c:pt idx="3899">
                  <c:v>2336.980280426799</c:v>
                </c:pt>
                <c:pt idx="3900">
                  <c:v>2337.5796598267</c:v>
                </c:pt>
                <c:pt idx="3901">
                  <c:v>2338.1790392267</c:v>
                </c:pt>
                <c:pt idx="3902">
                  <c:v>2338.778418626699</c:v>
                </c:pt>
                <c:pt idx="3903">
                  <c:v>2339.3777980266</c:v>
                </c:pt>
                <c:pt idx="3904">
                  <c:v>2339.9771774266</c:v>
                </c:pt>
                <c:pt idx="3905">
                  <c:v>2340.5765568265</c:v>
                </c:pt>
                <c:pt idx="3906">
                  <c:v>2341.1759362265</c:v>
                </c:pt>
                <c:pt idx="3907">
                  <c:v>2341.7753156264</c:v>
                </c:pt>
                <c:pt idx="3908">
                  <c:v>2342.3746950264</c:v>
                </c:pt>
                <c:pt idx="3909">
                  <c:v>2342.9740744263</c:v>
                </c:pt>
                <c:pt idx="3910">
                  <c:v>2343.5734538263</c:v>
                </c:pt>
                <c:pt idx="3911">
                  <c:v>2344.1728332263</c:v>
                </c:pt>
                <c:pt idx="3912">
                  <c:v>2344.7722126262</c:v>
                </c:pt>
                <c:pt idx="3913">
                  <c:v>2345.3715920262</c:v>
                </c:pt>
                <c:pt idx="3914">
                  <c:v>2345.9709714261</c:v>
                </c:pt>
                <c:pt idx="3915">
                  <c:v>2346.5703508261</c:v>
                </c:pt>
                <c:pt idx="3916">
                  <c:v>2347.169730226</c:v>
                </c:pt>
                <c:pt idx="3917">
                  <c:v>2347.769109626</c:v>
                </c:pt>
                <c:pt idx="3918">
                  <c:v>2348.368489025899</c:v>
                </c:pt>
                <c:pt idx="3919">
                  <c:v>2348.967868425899</c:v>
                </c:pt>
                <c:pt idx="3920">
                  <c:v>2349.5672478259</c:v>
                </c:pt>
                <c:pt idx="3921">
                  <c:v>2350.166627225799</c:v>
                </c:pt>
                <c:pt idx="3922">
                  <c:v>2350.766006625799</c:v>
                </c:pt>
                <c:pt idx="3923">
                  <c:v>2351.3653860257</c:v>
                </c:pt>
                <c:pt idx="3924">
                  <c:v>2351.964765425699</c:v>
                </c:pt>
                <c:pt idx="3925">
                  <c:v>2352.5641448256</c:v>
                </c:pt>
                <c:pt idx="3926">
                  <c:v>2353.1635242256</c:v>
                </c:pt>
                <c:pt idx="3927">
                  <c:v>2353.7629036255</c:v>
                </c:pt>
                <c:pt idx="3928">
                  <c:v>2354.3622830255</c:v>
                </c:pt>
                <c:pt idx="3929">
                  <c:v>2354.9616624255</c:v>
                </c:pt>
                <c:pt idx="3930">
                  <c:v>2355.5610418254</c:v>
                </c:pt>
                <c:pt idx="3931">
                  <c:v>2356.1604212254</c:v>
                </c:pt>
                <c:pt idx="3932">
                  <c:v>2356.7598006253</c:v>
                </c:pt>
                <c:pt idx="3933">
                  <c:v>2357.3591800253</c:v>
                </c:pt>
                <c:pt idx="3934">
                  <c:v>2357.9585594252</c:v>
                </c:pt>
                <c:pt idx="3935">
                  <c:v>2358.5579388252</c:v>
                </c:pt>
                <c:pt idx="3936">
                  <c:v>2359.1573182251</c:v>
                </c:pt>
                <c:pt idx="3937">
                  <c:v>2359.7566976251</c:v>
                </c:pt>
                <c:pt idx="3938">
                  <c:v>2360.3560770251</c:v>
                </c:pt>
                <c:pt idx="3939">
                  <c:v>2360.955456425</c:v>
                </c:pt>
                <c:pt idx="3940">
                  <c:v>2361.554835825</c:v>
                </c:pt>
                <c:pt idx="3941">
                  <c:v>2362.1542152249</c:v>
                </c:pt>
                <c:pt idx="3942">
                  <c:v>2362.7535946249</c:v>
                </c:pt>
                <c:pt idx="3943">
                  <c:v>2363.3529740248</c:v>
                </c:pt>
                <c:pt idx="3944">
                  <c:v>2363.9523534248</c:v>
                </c:pt>
                <c:pt idx="3945">
                  <c:v>2364.5517328247</c:v>
                </c:pt>
                <c:pt idx="3946">
                  <c:v>2365.1511122247</c:v>
                </c:pt>
                <c:pt idx="3947">
                  <c:v>2365.750491624699</c:v>
                </c:pt>
                <c:pt idx="3948">
                  <c:v>2366.3498710246</c:v>
                </c:pt>
                <c:pt idx="3949">
                  <c:v>2366.9492504246</c:v>
                </c:pt>
                <c:pt idx="3950">
                  <c:v>2367.5486298245</c:v>
                </c:pt>
                <c:pt idx="3951">
                  <c:v>2368.1480092245</c:v>
                </c:pt>
                <c:pt idx="3952">
                  <c:v>2368.7473886244</c:v>
                </c:pt>
                <c:pt idx="3953">
                  <c:v>2369.3467680244</c:v>
                </c:pt>
                <c:pt idx="3954">
                  <c:v>2369.9461474243</c:v>
                </c:pt>
                <c:pt idx="3955">
                  <c:v>2370.5455268243</c:v>
                </c:pt>
                <c:pt idx="3956">
                  <c:v>2371.1449062243</c:v>
                </c:pt>
                <c:pt idx="3957">
                  <c:v>2371.744285624199</c:v>
                </c:pt>
                <c:pt idx="3958">
                  <c:v>2372.3436650242</c:v>
                </c:pt>
                <c:pt idx="3959">
                  <c:v>2372.9430444241</c:v>
                </c:pt>
                <c:pt idx="3960">
                  <c:v>2373.5424238241</c:v>
                </c:pt>
                <c:pt idx="3961">
                  <c:v>2374.141803224</c:v>
                </c:pt>
                <c:pt idx="3962">
                  <c:v>2374.741182624</c:v>
                </c:pt>
                <c:pt idx="3963">
                  <c:v>2375.3405620239</c:v>
                </c:pt>
                <c:pt idx="3964">
                  <c:v>2375.9399414239</c:v>
                </c:pt>
                <c:pt idx="3965">
                  <c:v>2376.5393208239</c:v>
                </c:pt>
                <c:pt idx="3966">
                  <c:v>2377.1387002238</c:v>
                </c:pt>
                <c:pt idx="3967">
                  <c:v>2377.738079623799</c:v>
                </c:pt>
                <c:pt idx="3968">
                  <c:v>2378.3374590237</c:v>
                </c:pt>
                <c:pt idx="3969">
                  <c:v>2378.9368384237</c:v>
                </c:pt>
                <c:pt idx="3970">
                  <c:v>2379.5362178236</c:v>
                </c:pt>
                <c:pt idx="3971">
                  <c:v>2380.1355972236</c:v>
                </c:pt>
                <c:pt idx="3972">
                  <c:v>2380.7349766235</c:v>
                </c:pt>
                <c:pt idx="3973">
                  <c:v>2381.3343560235</c:v>
                </c:pt>
                <c:pt idx="3974">
                  <c:v>2381.9337354235</c:v>
                </c:pt>
                <c:pt idx="3975">
                  <c:v>2382.5331148234</c:v>
                </c:pt>
                <c:pt idx="3976">
                  <c:v>2383.1324942234</c:v>
                </c:pt>
                <c:pt idx="3977">
                  <c:v>2383.7318736233</c:v>
                </c:pt>
                <c:pt idx="3978">
                  <c:v>2384.3312530233</c:v>
                </c:pt>
                <c:pt idx="3979">
                  <c:v>2384.9306324232</c:v>
                </c:pt>
                <c:pt idx="3980">
                  <c:v>2385.5300118232</c:v>
                </c:pt>
                <c:pt idx="3981">
                  <c:v>2386.1293912231</c:v>
                </c:pt>
                <c:pt idx="3982">
                  <c:v>2386.7287706231</c:v>
                </c:pt>
                <c:pt idx="3983">
                  <c:v>2387.3281500231</c:v>
                </c:pt>
                <c:pt idx="3984">
                  <c:v>2387.927529423</c:v>
                </c:pt>
                <c:pt idx="3985">
                  <c:v>2388.526908823</c:v>
                </c:pt>
                <c:pt idx="3986">
                  <c:v>2389.126288222899</c:v>
                </c:pt>
                <c:pt idx="3987">
                  <c:v>2389.725667622899</c:v>
                </c:pt>
                <c:pt idx="3988">
                  <c:v>2390.3250470228</c:v>
                </c:pt>
                <c:pt idx="3989">
                  <c:v>2390.9244264228</c:v>
                </c:pt>
                <c:pt idx="3990">
                  <c:v>2391.5238058227</c:v>
                </c:pt>
                <c:pt idx="3991">
                  <c:v>2392.1231852227</c:v>
                </c:pt>
                <c:pt idx="3992">
                  <c:v>2392.722564622699</c:v>
                </c:pt>
                <c:pt idx="3993">
                  <c:v>2393.3219440226</c:v>
                </c:pt>
                <c:pt idx="3994">
                  <c:v>2393.9213234226</c:v>
                </c:pt>
                <c:pt idx="3995">
                  <c:v>2394.5207028225</c:v>
                </c:pt>
                <c:pt idx="3996">
                  <c:v>2395.1200822225</c:v>
                </c:pt>
                <c:pt idx="3997">
                  <c:v>2395.7194616224</c:v>
                </c:pt>
                <c:pt idx="3998">
                  <c:v>2396.3188410224</c:v>
                </c:pt>
                <c:pt idx="3999">
                  <c:v>2396.9182204223</c:v>
                </c:pt>
                <c:pt idx="4000">
                  <c:v>2397.5175998223</c:v>
                </c:pt>
                <c:pt idx="4001">
                  <c:v>2398.1169792223</c:v>
                </c:pt>
                <c:pt idx="4002">
                  <c:v>2398.7163586222</c:v>
                </c:pt>
                <c:pt idx="4003">
                  <c:v>2399.3157380222</c:v>
                </c:pt>
                <c:pt idx="4004">
                  <c:v>2399.9151174221</c:v>
                </c:pt>
                <c:pt idx="4005">
                  <c:v>2400.5144968221</c:v>
                </c:pt>
                <c:pt idx="4006">
                  <c:v>2401.113876222</c:v>
                </c:pt>
                <c:pt idx="4007">
                  <c:v>2401.713255622</c:v>
                </c:pt>
                <c:pt idx="4008">
                  <c:v>2402.3126350219</c:v>
                </c:pt>
                <c:pt idx="4009">
                  <c:v>2402.9120144219</c:v>
                </c:pt>
                <c:pt idx="4010">
                  <c:v>2403.5113938219</c:v>
                </c:pt>
                <c:pt idx="4011">
                  <c:v>2404.1107732218</c:v>
                </c:pt>
                <c:pt idx="4012">
                  <c:v>2404.7101526218</c:v>
                </c:pt>
                <c:pt idx="4013">
                  <c:v>2405.3095320217</c:v>
                </c:pt>
                <c:pt idx="4014">
                  <c:v>2405.908911421699</c:v>
                </c:pt>
                <c:pt idx="4015">
                  <c:v>2406.5082908216</c:v>
                </c:pt>
                <c:pt idx="4016">
                  <c:v>2407.1076702216</c:v>
                </c:pt>
                <c:pt idx="4017">
                  <c:v>2407.7070496215</c:v>
                </c:pt>
                <c:pt idx="4018">
                  <c:v>2408.3064290215</c:v>
                </c:pt>
                <c:pt idx="4019">
                  <c:v>2408.9058084215</c:v>
                </c:pt>
                <c:pt idx="4020">
                  <c:v>2409.5051878214</c:v>
                </c:pt>
                <c:pt idx="4021">
                  <c:v>2410.1045672214</c:v>
                </c:pt>
                <c:pt idx="4022">
                  <c:v>2410.7039466213</c:v>
                </c:pt>
                <c:pt idx="4023">
                  <c:v>2411.3033260213</c:v>
                </c:pt>
                <c:pt idx="4024">
                  <c:v>2411.9027054212</c:v>
                </c:pt>
                <c:pt idx="4025">
                  <c:v>2412.5020848212</c:v>
                </c:pt>
                <c:pt idx="4026">
                  <c:v>2413.1014642211</c:v>
                </c:pt>
                <c:pt idx="4027">
                  <c:v>2413.700843621099</c:v>
                </c:pt>
                <c:pt idx="4028">
                  <c:v>2414.3002230211</c:v>
                </c:pt>
                <c:pt idx="4029">
                  <c:v>2414.899602421</c:v>
                </c:pt>
                <c:pt idx="4030">
                  <c:v>2415.498981821</c:v>
                </c:pt>
                <c:pt idx="4031">
                  <c:v>2416.0983612209</c:v>
                </c:pt>
                <c:pt idx="4032">
                  <c:v>2416.6977406209</c:v>
                </c:pt>
                <c:pt idx="4033">
                  <c:v>2417.2971200208</c:v>
                </c:pt>
                <c:pt idx="4034">
                  <c:v>2417.8964994208</c:v>
                </c:pt>
                <c:pt idx="4035">
                  <c:v>2418.4958788207</c:v>
                </c:pt>
                <c:pt idx="4036">
                  <c:v>2419.0952582207</c:v>
                </c:pt>
                <c:pt idx="4037">
                  <c:v>2419.6946376207</c:v>
                </c:pt>
                <c:pt idx="4038">
                  <c:v>2420.2940170206</c:v>
                </c:pt>
                <c:pt idx="4039">
                  <c:v>2420.893396420601</c:v>
                </c:pt>
                <c:pt idx="4040">
                  <c:v>2421.4927758205</c:v>
                </c:pt>
                <c:pt idx="4041">
                  <c:v>2422.0921552205</c:v>
                </c:pt>
                <c:pt idx="4042">
                  <c:v>2422.6915346204</c:v>
                </c:pt>
                <c:pt idx="4043">
                  <c:v>2423.2909140204</c:v>
                </c:pt>
                <c:pt idx="4044">
                  <c:v>2423.8902934203</c:v>
                </c:pt>
                <c:pt idx="4045">
                  <c:v>2424.4896728203</c:v>
                </c:pt>
                <c:pt idx="4046">
                  <c:v>2425.0890522203</c:v>
                </c:pt>
                <c:pt idx="4047">
                  <c:v>2425.688431620199</c:v>
                </c:pt>
                <c:pt idx="4048">
                  <c:v>2426.2878110202</c:v>
                </c:pt>
                <c:pt idx="4049">
                  <c:v>2426.8871904201</c:v>
                </c:pt>
                <c:pt idx="4050">
                  <c:v>2427.4865698201</c:v>
                </c:pt>
                <c:pt idx="4051">
                  <c:v>2428.08594922</c:v>
                </c:pt>
                <c:pt idx="4052">
                  <c:v>2428.68532862</c:v>
                </c:pt>
                <c:pt idx="4053">
                  <c:v>2429.284708019899</c:v>
                </c:pt>
                <c:pt idx="4054">
                  <c:v>2429.8840874199</c:v>
                </c:pt>
                <c:pt idx="4055">
                  <c:v>2430.4834668199</c:v>
                </c:pt>
                <c:pt idx="4056">
                  <c:v>2431.0828462198</c:v>
                </c:pt>
                <c:pt idx="4057">
                  <c:v>2431.682225619799</c:v>
                </c:pt>
                <c:pt idx="4058">
                  <c:v>2432.281605019699</c:v>
                </c:pt>
                <c:pt idx="4059">
                  <c:v>2432.880984419699</c:v>
                </c:pt>
                <c:pt idx="4060">
                  <c:v>2433.4803638196</c:v>
                </c:pt>
                <c:pt idx="4061">
                  <c:v>2434.0797432196</c:v>
                </c:pt>
                <c:pt idx="4062">
                  <c:v>2434.6791226195</c:v>
                </c:pt>
                <c:pt idx="4063">
                  <c:v>2435.2785020195</c:v>
                </c:pt>
                <c:pt idx="4064">
                  <c:v>2435.8778814195</c:v>
                </c:pt>
                <c:pt idx="4065">
                  <c:v>2436.4772608194</c:v>
                </c:pt>
                <c:pt idx="4066">
                  <c:v>2437.0766402194</c:v>
                </c:pt>
                <c:pt idx="4067">
                  <c:v>2437.6760196193</c:v>
                </c:pt>
                <c:pt idx="4068">
                  <c:v>2438.2753990193</c:v>
                </c:pt>
                <c:pt idx="4069">
                  <c:v>2438.8747784192</c:v>
                </c:pt>
                <c:pt idx="4070">
                  <c:v>2439.4741578192</c:v>
                </c:pt>
                <c:pt idx="4071">
                  <c:v>2440.0735372191</c:v>
                </c:pt>
                <c:pt idx="4072">
                  <c:v>2440.6729166191</c:v>
                </c:pt>
                <c:pt idx="4073">
                  <c:v>2441.2722960191</c:v>
                </c:pt>
                <c:pt idx="4074">
                  <c:v>2441.871675419</c:v>
                </c:pt>
                <c:pt idx="4075">
                  <c:v>2442.471054819</c:v>
                </c:pt>
                <c:pt idx="4076">
                  <c:v>2443.0704342189</c:v>
                </c:pt>
                <c:pt idx="4077">
                  <c:v>2443.6698136189</c:v>
                </c:pt>
                <c:pt idx="4078">
                  <c:v>2444.2691930188</c:v>
                </c:pt>
                <c:pt idx="4079">
                  <c:v>2444.8685724188</c:v>
                </c:pt>
                <c:pt idx="4080">
                  <c:v>2445.4679518187</c:v>
                </c:pt>
                <c:pt idx="4081">
                  <c:v>2446.0673312187</c:v>
                </c:pt>
                <c:pt idx="4082">
                  <c:v>2446.6667106187</c:v>
                </c:pt>
                <c:pt idx="4083">
                  <c:v>2447.266090018599</c:v>
                </c:pt>
                <c:pt idx="4084">
                  <c:v>2447.8654694186</c:v>
                </c:pt>
                <c:pt idx="4085">
                  <c:v>2448.4648488185</c:v>
                </c:pt>
                <c:pt idx="4086">
                  <c:v>2449.0642282185</c:v>
                </c:pt>
                <c:pt idx="4087">
                  <c:v>2449.6636076184</c:v>
                </c:pt>
                <c:pt idx="4088">
                  <c:v>2450.2629870184</c:v>
                </c:pt>
                <c:pt idx="4089">
                  <c:v>2450.8623664183</c:v>
                </c:pt>
                <c:pt idx="4090">
                  <c:v>2451.4617458183</c:v>
                </c:pt>
                <c:pt idx="4091">
                  <c:v>2452.0611252183</c:v>
                </c:pt>
                <c:pt idx="4092">
                  <c:v>2452.6605046182</c:v>
                </c:pt>
                <c:pt idx="4093">
                  <c:v>2453.2598840182</c:v>
                </c:pt>
                <c:pt idx="4094">
                  <c:v>2453.8592634181</c:v>
                </c:pt>
                <c:pt idx="4095">
                  <c:v>2454.4586428181</c:v>
                </c:pt>
                <c:pt idx="4096">
                  <c:v>2455.058022218</c:v>
                </c:pt>
                <c:pt idx="4097">
                  <c:v>2455.657401618</c:v>
                </c:pt>
                <c:pt idx="4098">
                  <c:v>2456.256781017899</c:v>
                </c:pt>
                <c:pt idx="4099">
                  <c:v>2456.8561604179</c:v>
                </c:pt>
                <c:pt idx="4100">
                  <c:v>2457.4555398179</c:v>
                </c:pt>
                <c:pt idx="4101">
                  <c:v>2458.0549192178</c:v>
                </c:pt>
                <c:pt idx="4102">
                  <c:v>2458.6542986178</c:v>
                </c:pt>
                <c:pt idx="4103">
                  <c:v>2459.2536780177</c:v>
                </c:pt>
                <c:pt idx="4104">
                  <c:v>2459.8530574177</c:v>
                </c:pt>
                <c:pt idx="4105">
                  <c:v>2460.452436817601</c:v>
                </c:pt>
                <c:pt idx="4106">
                  <c:v>2461.051816217601</c:v>
                </c:pt>
                <c:pt idx="4107">
                  <c:v>2461.6511956175</c:v>
                </c:pt>
                <c:pt idx="4108">
                  <c:v>2462.2505750175</c:v>
                </c:pt>
                <c:pt idx="4109">
                  <c:v>2462.8499544175</c:v>
                </c:pt>
                <c:pt idx="4110">
                  <c:v>2463.4493338174</c:v>
                </c:pt>
                <c:pt idx="4111">
                  <c:v>2464.0487132174</c:v>
                </c:pt>
                <c:pt idx="4112">
                  <c:v>2464.6480926173</c:v>
                </c:pt>
                <c:pt idx="4113">
                  <c:v>2465.2474720173</c:v>
                </c:pt>
                <c:pt idx="4114">
                  <c:v>2465.8468514172</c:v>
                </c:pt>
                <c:pt idx="4115">
                  <c:v>2466.4462308172</c:v>
                </c:pt>
                <c:pt idx="4116">
                  <c:v>2467.0456102171</c:v>
                </c:pt>
                <c:pt idx="4117">
                  <c:v>2467.644989617099</c:v>
                </c:pt>
                <c:pt idx="4118">
                  <c:v>2468.244369017099</c:v>
                </c:pt>
                <c:pt idx="4119">
                  <c:v>2468.843748417</c:v>
                </c:pt>
                <c:pt idx="4120">
                  <c:v>2469.443127817</c:v>
                </c:pt>
                <c:pt idx="4121">
                  <c:v>2470.0425072169</c:v>
                </c:pt>
                <c:pt idx="4122">
                  <c:v>2470.6418866169</c:v>
                </c:pt>
                <c:pt idx="4123">
                  <c:v>2471.2412660168</c:v>
                </c:pt>
                <c:pt idx="4124">
                  <c:v>2471.840645416799</c:v>
                </c:pt>
                <c:pt idx="4125">
                  <c:v>2472.4400248167</c:v>
                </c:pt>
                <c:pt idx="4126">
                  <c:v>2473.0394042167</c:v>
                </c:pt>
                <c:pt idx="4127">
                  <c:v>2473.6387836167</c:v>
                </c:pt>
                <c:pt idx="4128">
                  <c:v>2474.2381630166</c:v>
                </c:pt>
                <c:pt idx="4129">
                  <c:v>2474.8375424166</c:v>
                </c:pt>
                <c:pt idx="4130">
                  <c:v>2475.4369218165</c:v>
                </c:pt>
                <c:pt idx="4131">
                  <c:v>2476.0363012165</c:v>
                </c:pt>
                <c:pt idx="4132">
                  <c:v>2476.6356806164</c:v>
                </c:pt>
                <c:pt idx="4133">
                  <c:v>2477.2350600164</c:v>
                </c:pt>
                <c:pt idx="4134">
                  <c:v>2477.8344394163</c:v>
                </c:pt>
                <c:pt idx="4135">
                  <c:v>2478.4338188163</c:v>
                </c:pt>
                <c:pt idx="4136">
                  <c:v>2479.0331982163</c:v>
                </c:pt>
                <c:pt idx="4137">
                  <c:v>2479.6325776162</c:v>
                </c:pt>
                <c:pt idx="4138">
                  <c:v>2480.2319570162</c:v>
                </c:pt>
                <c:pt idx="4139">
                  <c:v>2480.8313364161</c:v>
                </c:pt>
                <c:pt idx="4140">
                  <c:v>2481.4307158161</c:v>
                </c:pt>
                <c:pt idx="4141">
                  <c:v>2482.030095216</c:v>
                </c:pt>
                <c:pt idx="4142">
                  <c:v>2482.629474616</c:v>
                </c:pt>
                <c:pt idx="4143">
                  <c:v>2483.228854015899</c:v>
                </c:pt>
                <c:pt idx="4144">
                  <c:v>2483.8282334159</c:v>
                </c:pt>
                <c:pt idx="4145">
                  <c:v>2484.4276128159</c:v>
                </c:pt>
                <c:pt idx="4146">
                  <c:v>2485.0269922158</c:v>
                </c:pt>
                <c:pt idx="4147">
                  <c:v>2485.6263716158</c:v>
                </c:pt>
                <c:pt idx="4148">
                  <c:v>2486.2257510157</c:v>
                </c:pt>
                <c:pt idx="4149">
                  <c:v>2486.8251304157</c:v>
                </c:pt>
                <c:pt idx="4150">
                  <c:v>2487.4245098156</c:v>
                </c:pt>
                <c:pt idx="4151">
                  <c:v>2488.0238892156</c:v>
                </c:pt>
                <c:pt idx="4152">
                  <c:v>2488.6232686155</c:v>
                </c:pt>
                <c:pt idx="4153">
                  <c:v>2489.2226480155</c:v>
                </c:pt>
                <c:pt idx="4154">
                  <c:v>2489.8220274155</c:v>
                </c:pt>
                <c:pt idx="4155">
                  <c:v>2490.4214068154</c:v>
                </c:pt>
                <c:pt idx="4156">
                  <c:v>2491.0207862154</c:v>
                </c:pt>
                <c:pt idx="4157">
                  <c:v>2491.6201656153</c:v>
                </c:pt>
                <c:pt idx="4158">
                  <c:v>2492.2195450153</c:v>
                </c:pt>
                <c:pt idx="4159">
                  <c:v>2492.8189244152</c:v>
                </c:pt>
                <c:pt idx="4160">
                  <c:v>2493.4183038152</c:v>
                </c:pt>
                <c:pt idx="4161">
                  <c:v>2494.0176832151</c:v>
                </c:pt>
                <c:pt idx="4162">
                  <c:v>2494.6170626151</c:v>
                </c:pt>
                <c:pt idx="4163">
                  <c:v>2495.2164420151</c:v>
                </c:pt>
                <c:pt idx="4164">
                  <c:v>2495.815821415</c:v>
                </c:pt>
                <c:pt idx="4165">
                  <c:v>2496.415200815</c:v>
                </c:pt>
                <c:pt idx="4166">
                  <c:v>2497.0145802149</c:v>
                </c:pt>
                <c:pt idx="4167">
                  <c:v>2497.6139596149</c:v>
                </c:pt>
                <c:pt idx="4168">
                  <c:v>2498.2133390148</c:v>
                </c:pt>
                <c:pt idx="4169">
                  <c:v>2498.8127184148</c:v>
                </c:pt>
                <c:pt idx="4170">
                  <c:v>2499.4120978148</c:v>
                </c:pt>
                <c:pt idx="4171">
                  <c:v>2500.0114772147</c:v>
                </c:pt>
                <c:pt idx="4172">
                  <c:v>2500.6108566147</c:v>
                </c:pt>
                <c:pt idx="4173">
                  <c:v>2501.2102360146</c:v>
                </c:pt>
                <c:pt idx="4174">
                  <c:v>2501.8096154146</c:v>
                </c:pt>
                <c:pt idx="4175">
                  <c:v>2502.4089948145</c:v>
                </c:pt>
                <c:pt idx="4176">
                  <c:v>2503.0083742145</c:v>
                </c:pt>
                <c:pt idx="4177">
                  <c:v>2503.6077536144</c:v>
                </c:pt>
                <c:pt idx="4178">
                  <c:v>2504.2071330144</c:v>
                </c:pt>
                <c:pt idx="4179">
                  <c:v>2504.8065124144</c:v>
                </c:pt>
                <c:pt idx="4180">
                  <c:v>2505.4058918143</c:v>
                </c:pt>
                <c:pt idx="4181">
                  <c:v>2506.0052712143</c:v>
                </c:pt>
                <c:pt idx="4182">
                  <c:v>2506.6046506142</c:v>
                </c:pt>
                <c:pt idx="4183">
                  <c:v>2507.2040300142</c:v>
                </c:pt>
                <c:pt idx="4184">
                  <c:v>2507.8034094141</c:v>
                </c:pt>
                <c:pt idx="4185">
                  <c:v>2508.4027888141</c:v>
                </c:pt>
                <c:pt idx="4186">
                  <c:v>2509.002168214</c:v>
                </c:pt>
                <c:pt idx="4187">
                  <c:v>2509.601547614</c:v>
                </c:pt>
                <c:pt idx="4188">
                  <c:v>2510.200927014</c:v>
                </c:pt>
                <c:pt idx="4189">
                  <c:v>2510.8003064139</c:v>
                </c:pt>
                <c:pt idx="4190">
                  <c:v>2511.3996858139</c:v>
                </c:pt>
                <c:pt idx="4191">
                  <c:v>2511.9990652138</c:v>
                </c:pt>
                <c:pt idx="4192">
                  <c:v>2512.5984446138</c:v>
                </c:pt>
                <c:pt idx="4193">
                  <c:v>2513.1978240137</c:v>
                </c:pt>
                <c:pt idx="4194">
                  <c:v>2513.7972034137</c:v>
                </c:pt>
                <c:pt idx="4195">
                  <c:v>2514.3965828136</c:v>
                </c:pt>
                <c:pt idx="4196">
                  <c:v>2514.995962213601</c:v>
                </c:pt>
                <c:pt idx="4197">
                  <c:v>2515.5953416136</c:v>
                </c:pt>
                <c:pt idx="4198">
                  <c:v>2516.1947210135</c:v>
                </c:pt>
                <c:pt idx="4199">
                  <c:v>2516.7941004135</c:v>
                </c:pt>
                <c:pt idx="4200">
                  <c:v>2517.3934798134</c:v>
                </c:pt>
                <c:pt idx="4201">
                  <c:v>2517.9928592134</c:v>
                </c:pt>
                <c:pt idx="4202">
                  <c:v>2518.5922386133</c:v>
                </c:pt>
                <c:pt idx="4203">
                  <c:v>2519.1916180133</c:v>
                </c:pt>
                <c:pt idx="4204">
                  <c:v>2519.7909974132</c:v>
                </c:pt>
                <c:pt idx="4205">
                  <c:v>2520.3903768132</c:v>
                </c:pt>
                <c:pt idx="4206">
                  <c:v>2520.9897562132</c:v>
                </c:pt>
                <c:pt idx="4207">
                  <c:v>2521.5891356131</c:v>
                </c:pt>
                <c:pt idx="4208">
                  <c:v>2522.1885150131</c:v>
                </c:pt>
                <c:pt idx="4209">
                  <c:v>2522.787894412999</c:v>
                </c:pt>
                <c:pt idx="4210">
                  <c:v>2523.387273813</c:v>
                </c:pt>
                <c:pt idx="4211">
                  <c:v>2523.9866532129</c:v>
                </c:pt>
                <c:pt idx="4212">
                  <c:v>2524.5860326129</c:v>
                </c:pt>
                <c:pt idx="4213">
                  <c:v>2525.1854120128</c:v>
                </c:pt>
                <c:pt idx="4214">
                  <c:v>2525.784791412799</c:v>
                </c:pt>
                <c:pt idx="4215">
                  <c:v>2526.3841708128</c:v>
                </c:pt>
                <c:pt idx="4216">
                  <c:v>2526.9835502127</c:v>
                </c:pt>
                <c:pt idx="4217">
                  <c:v>2527.582929612699</c:v>
                </c:pt>
                <c:pt idx="4218">
                  <c:v>2528.1823090126</c:v>
                </c:pt>
                <c:pt idx="4219">
                  <c:v>2528.781688412599</c:v>
                </c:pt>
                <c:pt idx="4220">
                  <c:v>2529.3810678125</c:v>
                </c:pt>
                <c:pt idx="4221">
                  <c:v>2529.9804472125</c:v>
                </c:pt>
                <c:pt idx="4222">
                  <c:v>2530.5798266124</c:v>
                </c:pt>
                <c:pt idx="4223">
                  <c:v>2531.1792060124</c:v>
                </c:pt>
                <c:pt idx="4224">
                  <c:v>2531.778585412399</c:v>
                </c:pt>
                <c:pt idx="4225">
                  <c:v>2532.3779648123</c:v>
                </c:pt>
                <c:pt idx="4226">
                  <c:v>2532.9773442123</c:v>
                </c:pt>
                <c:pt idx="4227">
                  <c:v>2533.5767236122</c:v>
                </c:pt>
                <c:pt idx="4228">
                  <c:v>2534.1761030122</c:v>
                </c:pt>
                <c:pt idx="4229">
                  <c:v>2534.7754824121</c:v>
                </c:pt>
                <c:pt idx="4230">
                  <c:v>2535.3748618121</c:v>
                </c:pt>
                <c:pt idx="4231">
                  <c:v>2535.974241212</c:v>
                </c:pt>
                <c:pt idx="4232">
                  <c:v>2536.573620612</c:v>
                </c:pt>
                <c:pt idx="4233">
                  <c:v>2537.173000012</c:v>
                </c:pt>
                <c:pt idx="4234">
                  <c:v>2537.7723794119</c:v>
                </c:pt>
                <c:pt idx="4235">
                  <c:v>2538.3717588119</c:v>
                </c:pt>
                <c:pt idx="4236">
                  <c:v>2538.9711382118</c:v>
                </c:pt>
                <c:pt idx="4237">
                  <c:v>2539.5705176118</c:v>
                </c:pt>
                <c:pt idx="4238">
                  <c:v>2540.1698970117</c:v>
                </c:pt>
                <c:pt idx="4239">
                  <c:v>2540.7692764117</c:v>
                </c:pt>
                <c:pt idx="4240">
                  <c:v>2541.3686558116</c:v>
                </c:pt>
                <c:pt idx="4241">
                  <c:v>2541.9680352116</c:v>
                </c:pt>
                <c:pt idx="4242">
                  <c:v>2542.5674146116</c:v>
                </c:pt>
                <c:pt idx="4243">
                  <c:v>2543.1667940115</c:v>
                </c:pt>
                <c:pt idx="4244">
                  <c:v>2543.7661734115</c:v>
                </c:pt>
                <c:pt idx="4245">
                  <c:v>2544.3655528114</c:v>
                </c:pt>
                <c:pt idx="4246">
                  <c:v>2544.9649322114</c:v>
                </c:pt>
                <c:pt idx="4247">
                  <c:v>2545.5643116113</c:v>
                </c:pt>
                <c:pt idx="4248">
                  <c:v>2546.1636910113</c:v>
                </c:pt>
                <c:pt idx="4249">
                  <c:v>2546.7630704112</c:v>
                </c:pt>
                <c:pt idx="4250">
                  <c:v>2547.3624498112</c:v>
                </c:pt>
                <c:pt idx="4251">
                  <c:v>2547.9618292112</c:v>
                </c:pt>
                <c:pt idx="4252">
                  <c:v>2548.5612086111</c:v>
                </c:pt>
                <c:pt idx="4253">
                  <c:v>2549.1605880111</c:v>
                </c:pt>
                <c:pt idx="4254">
                  <c:v>2549.759967411</c:v>
                </c:pt>
                <c:pt idx="4255">
                  <c:v>2550.359346811</c:v>
                </c:pt>
                <c:pt idx="4256">
                  <c:v>2550.9587262109</c:v>
                </c:pt>
                <c:pt idx="4257">
                  <c:v>2551.5581056109</c:v>
                </c:pt>
                <c:pt idx="4258">
                  <c:v>2552.1574850108</c:v>
                </c:pt>
                <c:pt idx="4259">
                  <c:v>2552.756864410799</c:v>
                </c:pt>
                <c:pt idx="4260">
                  <c:v>2553.3562438108</c:v>
                </c:pt>
                <c:pt idx="4261">
                  <c:v>2553.9556232107</c:v>
                </c:pt>
                <c:pt idx="4262">
                  <c:v>2554.5550026107</c:v>
                </c:pt>
                <c:pt idx="4263">
                  <c:v>2555.1543820106</c:v>
                </c:pt>
                <c:pt idx="4264">
                  <c:v>2555.7537614106</c:v>
                </c:pt>
                <c:pt idx="4265">
                  <c:v>2556.3531408105</c:v>
                </c:pt>
                <c:pt idx="4266">
                  <c:v>2556.9525202105</c:v>
                </c:pt>
                <c:pt idx="4267">
                  <c:v>2557.5518996104</c:v>
                </c:pt>
                <c:pt idx="4268">
                  <c:v>2558.1512790104</c:v>
                </c:pt>
                <c:pt idx="4269">
                  <c:v>2558.7506584104</c:v>
                </c:pt>
                <c:pt idx="4270">
                  <c:v>2559.3500378103</c:v>
                </c:pt>
                <c:pt idx="4271">
                  <c:v>2559.9494172103</c:v>
                </c:pt>
                <c:pt idx="4272">
                  <c:v>2560.5487966102</c:v>
                </c:pt>
                <c:pt idx="4273">
                  <c:v>2561.1481760102</c:v>
                </c:pt>
                <c:pt idx="4274">
                  <c:v>2561.7475554101</c:v>
                </c:pt>
                <c:pt idx="4275">
                  <c:v>2562.3469348101</c:v>
                </c:pt>
                <c:pt idx="4276">
                  <c:v>2562.94631421</c:v>
                </c:pt>
                <c:pt idx="4277">
                  <c:v>2563.54569361</c:v>
                </c:pt>
                <c:pt idx="4278">
                  <c:v>2564.14507301</c:v>
                </c:pt>
                <c:pt idx="4279">
                  <c:v>2564.7444524099</c:v>
                </c:pt>
                <c:pt idx="4280">
                  <c:v>2565.3438318099</c:v>
                </c:pt>
                <c:pt idx="4281">
                  <c:v>2565.9432112098</c:v>
                </c:pt>
                <c:pt idx="4282">
                  <c:v>2566.5425906098</c:v>
                </c:pt>
                <c:pt idx="4283">
                  <c:v>2567.1419700097</c:v>
                </c:pt>
                <c:pt idx="4284">
                  <c:v>2567.7413494097</c:v>
                </c:pt>
                <c:pt idx="4285">
                  <c:v>2568.3407288096</c:v>
                </c:pt>
                <c:pt idx="4286">
                  <c:v>2568.9401082096</c:v>
                </c:pt>
                <c:pt idx="4287">
                  <c:v>2569.5394876096</c:v>
                </c:pt>
                <c:pt idx="4288">
                  <c:v>2570.1388670095</c:v>
                </c:pt>
                <c:pt idx="4289">
                  <c:v>2570.7382464095</c:v>
                </c:pt>
                <c:pt idx="4290">
                  <c:v>2571.3376258094</c:v>
                </c:pt>
                <c:pt idx="4291">
                  <c:v>2571.9370052094</c:v>
                </c:pt>
                <c:pt idx="4292">
                  <c:v>2572.5363846093</c:v>
                </c:pt>
                <c:pt idx="4293">
                  <c:v>2573.1357640093</c:v>
                </c:pt>
                <c:pt idx="4294">
                  <c:v>2573.7351434092</c:v>
                </c:pt>
                <c:pt idx="4295">
                  <c:v>2574.3345228092</c:v>
                </c:pt>
                <c:pt idx="4296">
                  <c:v>2574.9339022092</c:v>
                </c:pt>
                <c:pt idx="4297">
                  <c:v>2575.5332816091</c:v>
                </c:pt>
                <c:pt idx="4298">
                  <c:v>2576.1326610091</c:v>
                </c:pt>
                <c:pt idx="4299">
                  <c:v>2576.732040409</c:v>
                </c:pt>
                <c:pt idx="4300">
                  <c:v>2577.331419809</c:v>
                </c:pt>
                <c:pt idx="4301">
                  <c:v>2577.9307992089</c:v>
                </c:pt>
                <c:pt idx="4302">
                  <c:v>2578.5301786089</c:v>
                </c:pt>
                <c:pt idx="4303">
                  <c:v>2579.1295580088</c:v>
                </c:pt>
                <c:pt idx="4304">
                  <c:v>2579.7289374088</c:v>
                </c:pt>
                <c:pt idx="4305">
                  <c:v>2580.3283168088</c:v>
                </c:pt>
                <c:pt idx="4306">
                  <c:v>2580.9276962087</c:v>
                </c:pt>
                <c:pt idx="4307">
                  <c:v>2581.5270756087</c:v>
                </c:pt>
                <c:pt idx="4308">
                  <c:v>2582.1264550086</c:v>
                </c:pt>
                <c:pt idx="4309">
                  <c:v>2582.7258344086</c:v>
                </c:pt>
                <c:pt idx="4310">
                  <c:v>2583.3252138085</c:v>
                </c:pt>
                <c:pt idx="4311">
                  <c:v>2583.9245932085</c:v>
                </c:pt>
                <c:pt idx="4312">
                  <c:v>2584.5239726084</c:v>
                </c:pt>
                <c:pt idx="4313">
                  <c:v>2585.1233520084</c:v>
                </c:pt>
                <c:pt idx="4314">
                  <c:v>2585.7227314084</c:v>
                </c:pt>
                <c:pt idx="4315">
                  <c:v>2586.3221108083</c:v>
                </c:pt>
                <c:pt idx="4316">
                  <c:v>2586.9214902083</c:v>
                </c:pt>
                <c:pt idx="4317">
                  <c:v>2587.5208696082</c:v>
                </c:pt>
                <c:pt idx="4318">
                  <c:v>2588.1202490082</c:v>
                </c:pt>
                <c:pt idx="4319">
                  <c:v>2588.7196284081</c:v>
                </c:pt>
                <c:pt idx="4320">
                  <c:v>2589.3190078081</c:v>
                </c:pt>
                <c:pt idx="4321">
                  <c:v>2589.918387208</c:v>
                </c:pt>
                <c:pt idx="4322">
                  <c:v>2590.517766608</c:v>
                </c:pt>
                <c:pt idx="4323">
                  <c:v>2591.117146008</c:v>
                </c:pt>
                <c:pt idx="4324">
                  <c:v>2591.7165254079</c:v>
                </c:pt>
                <c:pt idx="4325">
                  <c:v>2592.3159048079</c:v>
                </c:pt>
                <c:pt idx="4326">
                  <c:v>2592.9152842078</c:v>
                </c:pt>
                <c:pt idx="4327">
                  <c:v>2593.5146636078</c:v>
                </c:pt>
                <c:pt idx="4328">
                  <c:v>2594.1140430077</c:v>
                </c:pt>
                <c:pt idx="4329">
                  <c:v>2594.7134224077</c:v>
                </c:pt>
                <c:pt idx="4330">
                  <c:v>2595.3128018076</c:v>
                </c:pt>
                <c:pt idx="4331">
                  <c:v>2595.9121812076</c:v>
                </c:pt>
                <c:pt idx="4332">
                  <c:v>2596.5115606076</c:v>
                </c:pt>
                <c:pt idx="4333">
                  <c:v>2597.1109400075</c:v>
                </c:pt>
                <c:pt idx="4334">
                  <c:v>2597.7103194075</c:v>
                </c:pt>
                <c:pt idx="4335">
                  <c:v>2598.3096988074</c:v>
                </c:pt>
                <c:pt idx="4336">
                  <c:v>2598.9090782074</c:v>
                </c:pt>
                <c:pt idx="4337">
                  <c:v>2599.5084576073</c:v>
                </c:pt>
                <c:pt idx="4338">
                  <c:v>2600.1078370073</c:v>
                </c:pt>
                <c:pt idx="4339">
                  <c:v>2600.7072164072</c:v>
                </c:pt>
                <c:pt idx="4340">
                  <c:v>2601.3065958072</c:v>
                </c:pt>
                <c:pt idx="4341">
                  <c:v>2601.9059752072</c:v>
                </c:pt>
                <c:pt idx="4342">
                  <c:v>2602.5053546071</c:v>
                </c:pt>
                <c:pt idx="4343">
                  <c:v>2603.1047340071</c:v>
                </c:pt>
                <c:pt idx="4344">
                  <c:v>2603.704113407</c:v>
                </c:pt>
                <c:pt idx="4345">
                  <c:v>2604.303492807</c:v>
                </c:pt>
                <c:pt idx="4346">
                  <c:v>2604.9028722069</c:v>
                </c:pt>
                <c:pt idx="4347">
                  <c:v>2605.5022516069</c:v>
                </c:pt>
                <c:pt idx="4348">
                  <c:v>2606.1016310068</c:v>
                </c:pt>
                <c:pt idx="4349">
                  <c:v>2606.7010104068</c:v>
                </c:pt>
                <c:pt idx="4350">
                  <c:v>2607.3003898068</c:v>
                </c:pt>
                <c:pt idx="4351">
                  <c:v>2607.8997692067</c:v>
                </c:pt>
                <c:pt idx="4352">
                  <c:v>2608.4991486067</c:v>
                </c:pt>
                <c:pt idx="4353">
                  <c:v>2609.0985280066</c:v>
                </c:pt>
                <c:pt idx="4354">
                  <c:v>2609.6979074066</c:v>
                </c:pt>
                <c:pt idx="4355">
                  <c:v>2610.2972868065</c:v>
                </c:pt>
                <c:pt idx="4356">
                  <c:v>2610.8966662065</c:v>
                </c:pt>
                <c:pt idx="4357">
                  <c:v>2611.4960456064</c:v>
                </c:pt>
                <c:pt idx="4358">
                  <c:v>2612.0954250064</c:v>
                </c:pt>
                <c:pt idx="4359">
                  <c:v>2612.6948044064</c:v>
                </c:pt>
                <c:pt idx="4360">
                  <c:v>2613.2941838063</c:v>
                </c:pt>
                <c:pt idx="4361">
                  <c:v>2613.8935632063</c:v>
                </c:pt>
                <c:pt idx="4362">
                  <c:v>2614.4929426062</c:v>
                </c:pt>
                <c:pt idx="4363">
                  <c:v>2615.0923220062</c:v>
                </c:pt>
                <c:pt idx="4364">
                  <c:v>2615.6917014061</c:v>
                </c:pt>
                <c:pt idx="4365">
                  <c:v>2616.2910808061</c:v>
                </c:pt>
                <c:pt idx="4366">
                  <c:v>2616.890460206</c:v>
                </c:pt>
                <c:pt idx="4367">
                  <c:v>2617.489839606</c:v>
                </c:pt>
                <c:pt idx="4368">
                  <c:v>2618.089219006</c:v>
                </c:pt>
                <c:pt idx="4369">
                  <c:v>2618.688598405899</c:v>
                </c:pt>
                <c:pt idx="4370">
                  <c:v>2619.2879778059</c:v>
                </c:pt>
                <c:pt idx="4371">
                  <c:v>2619.8873572058</c:v>
                </c:pt>
                <c:pt idx="4372">
                  <c:v>2620.4867366058</c:v>
                </c:pt>
                <c:pt idx="4373">
                  <c:v>2621.0861160057</c:v>
                </c:pt>
                <c:pt idx="4374">
                  <c:v>2621.685495405699</c:v>
                </c:pt>
                <c:pt idx="4375">
                  <c:v>2622.2848748056</c:v>
                </c:pt>
                <c:pt idx="4376">
                  <c:v>2622.8842542056</c:v>
                </c:pt>
                <c:pt idx="4377">
                  <c:v>2623.4836336056</c:v>
                </c:pt>
                <c:pt idx="4378">
                  <c:v>2624.0830130055</c:v>
                </c:pt>
                <c:pt idx="4379">
                  <c:v>2624.6823924055</c:v>
                </c:pt>
                <c:pt idx="4380">
                  <c:v>2625.2817718054</c:v>
                </c:pt>
                <c:pt idx="4381">
                  <c:v>2625.8811512054</c:v>
                </c:pt>
                <c:pt idx="4382">
                  <c:v>2626.4805306053</c:v>
                </c:pt>
                <c:pt idx="4383">
                  <c:v>2627.0799100053</c:v>
                </c:pt>
                <c:pt idx="4384">
                  <c:v>2627.6792894052</c:v>
                </c:pt>
                <c:pt idx="4385">
                  <c:v>2628.2786688052</c:v>
                </c:pt>
                <c:pt idx="4386">
                  <c:v>2628.8780482052</c:v>
                </c:pt>
                <c:pt idx="4387">
                  <c:v>2629.4774276051</c:v>
                </c:pt>
                <c:pt idx="4388">
                  <c:v>2630.0768070051</c:v>
                </c:pt>
                <c:pt idx="4389">
                  <c:v>2630.676186405</c:v>
                </c:pt>
                <c:pt idx="4390">
                  <c:v>2631.275565805</c:v>
                </c:pt>
                <c:pt idx="4391">
                  <c:v>2631.8749452049</c:v>
                </c:pt>
                <c:pt idx="4392">
                  <c:v>2632.4743246049</c:v>
                </c:pt>
                <c:pt idx="4393">
                  <c:v>2633.0737040048</c:v>
                </c:pt>
                <c:pt idx="4394">
                  <c:v>2633.6730834048</c:v>
                </c:pt>
                <c:pt idx="4395">
                  <c:v>2634.2724628048</c:v>
                </c:pt>
                <c:pt idx="4396">
                  <c:v>2634.8718422047</c:v>
                </c:pt>
                <c:pt idx="4397">
                  <c:v>2635.4712216047</c:v>
                </c:pt>
                <c:pt idx="4398">
                  <c:v>2636.0706010046</c:v>
                </c:pt>
                <c:pt idx="4399">
                  <c:v>2636.669980404599</c:v>
                </c:pt>
                <c:pt idx="4400">
                  <c:v>2637.2693598045</c:v>
                </c:pt>
                <c:pt idx="4401">
                  <c:v>2637.8687392045</c:v>
                </c:pt>
                <c:pt idx="4402">
                  <c:v>2638.4681186044</c:v>
                </c:pt>
                <c:pt idx="4403">
                  <c:v>2639.0674980044</c:v>
                </c:pt>
                <c:pt idx="4404">
                  <c:v>2639.6668774044</c:v>
                </c:pt>
                <c:pt idx="4405">
                  <c:v>2640.2662568043</c:v>
                </c:pt>
                <c:pt idx="4406">
                  <c:v>2640.8656362043</c:v>
                </c:pt>
                <c:pt idx="4407">
                  <c:v>2641.4650156042</c:v>
                </c:pt>
                <c:pt idx="4408">
                  <c:v>2642.0643950042</c:v>
                </c:pt>
                <c:pt idx="4409">
                  <c:v>2642.6637744041</c:v>
                </c:pt>
                <c:pt idx="4410">
                  <c:v>2643.2631538041</c:v>
                </c:pt>
                <c:pt idx="4411">
                  <c:v>2643.862533204</c:v>
                </c:pt>
                <c:pt idx="4412">
                  <c:v>2644.461912604</c:v>
                </c:pt>
                <c:pt idx="4413">
                  <c:v>2645.061292004</c:v>
                </c:pt>
                <c:pt idx="4414">
                  <c:v>2645.660671403899</c:v>
                </c:pt>
                <c:pt idx="4415">
                  <c:v>2646.2600508039</c:v>
                </c:pt>
                <c:pt idx="4416">
                  <c:v>2646.8594302038</c:v>
                </c:pt>
                <c:pt idx="4417">
                  <c:v>2647.4588096038</c:v>
                </c:pt>
                <c:pt idx="4418">
                  <c:v>2648.0581890037</c:v>
                </c:pt>
                <c:pt idx="4419">
                  <c:v>2648.6575684037</c:v>
                </c:pt>
                <c:pt idx="4420">
                  <c:v>2649.2569478036</c:v>
                </c:pt>
                <c:pt idx="4421">
                  <c:v>2649.856327203601</c:v>
                </c:pt>
                <c:pt idx="4422">
                  <c:v>2650.4557066036</c:v>
                </c:pt>
                <c:pt idx="4423">
                  <c:v>2651.0550860035</c:v>
                </c:pt>
                <c:pt idx="4424">
                  <c:v>2651.6544654035</c:v>
                </c:pt>
                <c:pt idx="4425">
                  <c:v>2652.2538448034</c:v>
                </c:pt>
                <c:pt idx="4426">
                  <c:v>2652.8532242034</c:v>
                </c:pt>
                <c:pt idx="4427">
                  <c:v>2653.4526036033</c:v>
                </c:pt>
                <c:pt idx="4428">
                  <c:v>2654.0519830033</c:v>
                </c:pt>
                <c:pt idx="4429">
                  <c:v>2654.6513624032</c:v>
                </c:pt>
                <c:pt idx="4430">
                  <c:v>2655.2507418032</c:v>
                </c:pt>
                <c:pt idx="4431">
                  <c:v>2655.8501212032</c:v>
                </c:pt>
                <c:pt idx="4432">
                  <c:v>2656.4495006031</c:v>
                </c:pt>
                <c:pt idx="4433">
                  <c:v>2657.048880003099</c:v>
                </c:pt>
                <c:pt idx="4434">
                  <c:v>2657.648259402999</c:v>
                </c:pt>
                <c:pt idx="4435">
                  <c:v>2658.247638803</c:v>
                </c:pt>
                <c:pt idx="4436">
                  <c:v>2658.8470182029</c:v>
                </c:pt>
                <c:pt idx="4437">
                  <c:v>2659.4463976029</c:v>
                </c:pt>
                <c:pt idx="4438">
                  <c:v>2660.0457770028</c:v>
                </c:pt>
                <c:pt idx="4439">
                  <c:v>2660.6451564028</c:v>
                </c:pt>
                <c:pt idx="4440">
                  <c:v>2661.2445358028</c:v>
                </c:pt>
                <c:pt idx="4441">
                  <c:v>2661.8439152027</c:v>
                </c:pt>
                <c:pt idx="4442">
                  <c:v>2662.4432946027</c:v>
                </c:pt>
                <c:pt idx="4443">
                  <c:v>2663.0426740026</c:v>
                </c:pt>
                <c:pt idx="4444">
                  <c:v>2663.6420534026</c:v>
                </c:pt>
                <c:pt idx="4445">
                  <c:v>2664.2414328025</c:v>
                </c:pt>
                <c:pt idx="4446">
                  <c:v>2664.8408122025</c:v>
                </c:pt>
                <c:pt idx="4447">
                  <c:v>2665.4401916024</c:v>
                </c:pt>
                <c:pt idx="4448">
                  <c:v>2666.0395710024</c:v>
                </c:pt>
                <c:pt idx="4449">
                  <c:v>2666.6389504024</c:v>
                </c:pt>
                <c:pt idx="4450">
                  <c:v>2667.2383298023</c:v>
                </c:pt>
                <c:pt idx="4451">
                  <c:v>2667.8377092023</c:v>
                </c:pt>
                <c:pt idx="4452">
                  <c:v>2668.4370886022</c:v>
                </c:pt>
                <c:pt idx="4453">
                  <c:v>2669.0364680022</c:v>
                </c:pt>
                <c:pt idx="4454">
                  <c:v>2669.6358474021</c:v>
                </c:pt>
                <c:pt idx="4455">
                  <c:v>2670.2352268021</c:v>
                </c:pt>
                <c:pt idx="4456">
                  <c:v>2670.834606202</c:v>
                </c:pt>
                <c:pt idx="4457">
                  <c:v>2671.433985602</c:v>
                </c:pt>
                <c:pt idx="4458">
                  <c:v>2672.033365002</c:v>
                </c:pt>
                <c:pt idx="4459">
                  <c:v>2672.6327444019</c:v>
                </c:pt>
                <c:pt idx="4460">
                  <c:v>2673.2321238019</c:v>
                </c:pt>
                <c:pt idx="4461">
                  <c:v>2673.8315032018</c:v>
                </c:pt>
                <c:pt idx="4462">
                  <c:v>2674.4308826018</c:v>
                </c:pt>
                <c:pt idx="4463">
                  <c:v>2675.0302620017</c:v>
                </c:pt>
                <c:pt idx="4464">
                  <c:v>2675.629641401699</c:v>
                </c:pt>
                <c:pt idx="4465">
                  <c:v>2676.2290208016</c:v>
                </c:pt>
                <c:pt idx="4466">
                  <c:v>2676.8284002016</c:v>
                </c:pt>
                <c:pt idx="4467">
                  <c:v>2677.4277796016</c:v>
                </c:pt>
                <c:pt idx="4468">
                  <c:v>2678.0271590015</c:v>
                </c:pt>
                <c:pt idx="4469">
                  <c:v>2678.6265384015</c:v>
                </c:pt>
                <c:pt idx="4470">
                  <c:v>2679.2259178014</c:v>
                </c:pt>
                <c:pt idx="4471">
                  <c:v>2679.8252972014</c:v>
                </c:pt>
                <c:pt idx="4472">
                  <c:v>2680.4246766013</c:v>
                </c:pt>
                <c:pt idx="4473">
                  <c:v>2681.0240560013</c:v>
                </c:pt>
                <c:pt idx="4474">
                  <c:v>2681.6234354012</c:v>
                </c:pt>
                <c:pt idx="4475">
                  <c:v>2682.2228148012</c:v>
                </c:pt>
                <c:pt idx="4476">
                  <c:v>2682.8221942012</c:v>
                </c:pt>
                <c:pt idx="4477">
                  <c:v>2683.4215736011</c:v>
                </c:pt>
                <c:pt idx="4478">
                  <c:v>2684.0209530011</c:v>
                </c:pt>
                <c:pt idx="4479">
                  <c:v>2684.620332401</c:v>
                </c:pt>
                <c:pt idx="4480">
                  <c:v>2685.219711801</c:v>
                </c:pt>
                <c:pt idx="4481">
                  <c:v>2685.8190912009</c:v>
                </c:pt>
                <c:pt idx="4482">
                  <c:v>2686.4184706009</c:v>
                </c:pt>
                <c:pt idx="4483">
                  <c:v>2687.0178500008</c:v>
                </c:pt>
                <c:pt idx="4484">
                  <c:v>2687.6172294008</c:v>
                </c:pt>
                <c:pt idx="4485">
                  <c:v>2688.2166088008</c:v>
                </c:pt>
                <c:pt idx="4486">
                  <c:v>2688.8159882007</c:v>
                </c:pt>
                <c:pt idx="4487">
                  <c:v>2689.4153676007</c:v>
                </c:pt>
                <c:pt idx="4488">
                  <c:v>2690.0147470006</c:v>
                </c:pt>
                <c:pt idx="4489">
                  <c:v>2690.6141264006</c:v>
                </c:pt>
                <c:pt idx="4490">
                  <c:v>2691.2135058005</c:v>
                </c:pt>
                <c:pt idx="4491">
                  <c:v>2691.8128852005</c:v>
                </c:pt>
                <c:pt idx="4492">
                  <c:v>2692.4122646004</c:v>
                </c:pt>
                <c:pt idx="4493">
                  <c:v>2693.0116440004</c:v>
                </c:pt>
                <c:pt idx="4494">
                  <c:v>2693.6110234004</c:v>
                </c:pt>
                <c:pt idx="4495">
                  <c:v>2694.2104028003</c:v>
                </c:pt>
                <c:pt idx="4496">
                  <c:v>2694.8097822003</c:v>
                </c:pt>
                <c:pt idx="4497">
                  <c:v>2695.4091616002</c:v>
                </c:pt>
                <c:pt idx="4498">
                  <c:v>2696.0085410002</c:v>
                </c:pt>
                <c:pt idx="4499">
                  <c:v>2696.6079204001</c:v>
                </c:pt>
                <c:pt idx="4500">
                  <c:v>2697.2072998001</c:v>
                </c:pt>
                <c:pt idx="4501">
                  <c:v>2697.8066792</c:v>
                </c:pt>
                <c:pt idx="4502">
                  <c:v>2698.4060586</c:v>
                </c:pt>
                <c:pt idx="4503">
                  <c:v>2699.005438</c:v>
                </c:pt>
                <c:pt idx="4504">
                  <c:v>2699.6048173999</c:v>
                </c:pt>
                <c:pt idx="4505">
                  <c:v>2700.2041967999</c:v>
                </c:pt>
                <c:pt idx="4506">
                  <c:v>2700.8035761998</c:v>
                </c:pt>
                <c:pt idx="4507">
                  <c:v>2701.4029555998</c:v>
                </c:pt>
                <c:pt idx="4508">
                  <c:v>2702.0023349997</c:v>
                </c:pt>
                <c:pt idx="4509">
                  <c:v>2702.6017143997</c:v>
                </c:pt>
                <c:pt idx="4510">
                  <c:v>2703.2010937996</c:v>
                </c:pt>
                <c:pt idx="4511">
                  <c:v>2703.8004731996</c:v>
                </c:pt>
                <c:pt idx="4512">
                  <c:v>2704.399852599601</c:v>
                </c:pt>
                <c:pt idx="4513">
                  <c:v>2704.9992319995</c:v>
                </c:pt>
                <c:pt idx="4514">
                  <c:v>2705.5986113995</c:v>
                </c:pt>
                <c:pt idx="4515">
                  <c:v>2706.1979907994</c:v>
                </c:pt>
                <c:pt idx="4516">
                  <c:v>2706.7973701994</c:v>
                </c:pt>
                <c:pt idx="4517">
                  <c:v>2707.3967495993</c:v>
                </c:pt>
                <c:pt idx="4518">
                  <c:v>2707.9961289993</c:v>
                </c:pt>
                <c:pt idx="4519">
                  <c:v>2708.5955083992</c:v>
                </c:pt>
                <c:pt idx="4520">
                  <c:v>2709.194887799199</c:v>
                </c:pt>
                <c:pt idx="4521">
                  <c:v>2709.7942671992</c:v>
                </c:pt>
                <c:pt idx="4522">
                  <c:v>2710.3936465991</c:v>
                </c:pt>
                <c:pt idx="4523">
                  <c:v>2710.9930259991</c:v>
                </c:pt>
                <c:pt idx="4524">
                  <c:v>2711.592405399</c:v>
                </c:pt>
                <c:pt idx="4525">
                  <c:v>2712.191784799</c:v>
                </c:pt>
                <c:pt idx="4526">
                  <c:v>2712.7911641989</c:v>
                </c:pt>
                <c:pt idx="4527">
                  <c:v>2713.3905435989</c:v>
                </c:pt>
                <c:pt idx="4528">
                  <c:v>2713.9899229988</c:v>
                </c:pt>
                <c:pt idx="4529">
                  <c:v>2714.5893023988</c:v>
                </c:pt>
                <c:pt idx="4530">
                  <c:v>2715.188681798799</c:v>
                </c:pt>
                <c:pt idx="4531">
                  <c:v>2715.788061198699</c:v>
                </c:pt>
                <c:pt idx="4532">
                  <c:v>2716.3874405987</c:v>
                </c:pt>
                <c:pt idx="4533">
                  <c:v>2716.9868199986</c:v>
                </c:pt>
                <c:pt idx="4534">
                  <c:v>2717.5861993986</c:v>
                </c:pt>
                <c:pt idx="4535">
                  <c:v>2718.1855787985</c:v>
                </c:pt>
                <c:pt idx="4536">
                  <c:v>2718.7849581985</c:v>
                </c:pt>
                <c:pt idx="4537">
                  <c:v>2719.3843375984</c:v>
                </c:pt>
                <c:pt idx="4538">
                  <c:v>2719.9837169984</c:v>
                </c:pt>
                <c:pt idx="4539">
                  <c:v>2720.5830963984</c:v>
                </c:pt>
                <c:pt idx="4540">
                  <c:v>2721.182475798299</c:v>
                </c:pt>
                <c:pt idx="4541">
                  <c:v>2721.7818551983</c:v>
                </c:pt>
                <c:pt idx="4542">
                  <c:v>2722.3812345982</c:v>
                </c:pt>
                <c:pt idx="4543">
                  <c:v>2722.9806139982</c:v>
                </c:pt>
                <c:pt idx="4544">
                  <c:v>2723.5799933981</c:v>
                </c:pt>
                <c:pt idx="4545">
                  <c:v>2724.1793727981</c:v>
                </c:pt>
                <c:pt idx="4546">
                  <c:v>2724.778752198</c:v>
                </c:pt>
                <c:pt idx="4547">
                  <c:v>2725.378131598</c:v>
                </c:pt>
                <c:pt idx="4548">
                  <c:v>2725.977510998</c:v>
                </c:pt>
                <c:pt idx="4549">
                  <c:v>2726.5768903979</c:v>
                </c:pt>
                <c:pt idx="4550">
                  <c:v>2727.176269797899</c:v>
                </c:pt>
                <c:pt idx="4551">
                  <c:v>2727.775649197799</c:v>
                </c:pt>
                <c:pt idx="4552">
                  <c:v>2728.3750285978</c:v>
                </c:pt>
                <c:pt idx="4553">
                  <c:v>2728.9744079977</c:v>
                </c:pt>
                <c:pt idx="4554">
                  <c:v>2729.5737873977</c:v>
                </c:pt>
                <c:pt idx="4555">
                  <c:v>2730.1731667976</c:v>
                </c:pt>
                <c:pt idx="4556">
                  <c:v>2730.7725461976</c:v>
                </c:pt>
                <c:pt idx="4557">
                  <c:v>2731.371925597601</c:v>
                </c:pt>
                <c:pt idx="4558">
                  <c:v>2731.9713049975</c:v>
                </c:pt>
                <c:pt idx="4559">
                  <c:v>2732.5706843975</c:v>
                </c:pt>
                <c:pt idx="4560">
                  <c:v>2733.1700637974</c:v>
                </c:pt>
                <c:pt idx="4561">
                  <c:v>2733.7694431974</c:v>
                </c:pt>
                <c:pt idx="4562">
                  <c:v>2734.3688225973</c:v>
                </c:pt>
                <c:pt idx="4563">
                  <c:v>2734.9682019973</c:v>
                </c:pt>
                <c:pt idx="4564">
                  <c:v>2735.5675813972</c:v>
                </c:pt>
                <c:pt idx="4565">
                  <c:v>2736.166960797199</c:v>
                </c:pt>
                <c:pt idx="4566">
                  <c:v>2736.766340197199</c:v>
                </c:pt>
                <c:pt idx="4567">
                  <c:v>2737.3657195971</c:v>
                </c:pt>
                <c:pt idx="4568">
                  <c:v>2737.9650989971</c:v>
                </c:pt>
                <c:pt idx="4569">
                  <c:v>2738.564478397</c:v>
                </c:pt>
                <c:pt idx="4570">
                  <c:v>2739.163857797</c:v>
                </c:pt>
                <c:pt idx="4571">
                  <c:v>2739.7632371969</c:v>
                </c:pt>
                <c:pt idx="4572">
                  <c:v>2740.3626165969</c:v>
                </c:pt>
                <c:pt idx="4573">
                  <c:v>2740.9619959968</c:v>
                </c:pt>
                <c:pt idx="4574">
                  <c:v>2741.5613753968</c:v>
                </c:pt>
                <c:pt idx="4575">
                  <c:v>2742.1607547968</c:v>
                </c:pt>
                <c:pt idx="4576">
                  <c:v>2742.7601341967</c:v>
                </c:pt>
                <c:pt idx="4577">
                  <c:v>2743.3595135967</c:v>
                </c:pt>
                <c:pt idx="4578">
                  <c:v>2743.9588929966</c:v>
                </c:pt>
                <c:pt idx="4579">
                  <c:v>2744.5582723966</c:v>
                </c:pt>
                <c:pt idx="4580">
                  <c:v>2745.1576517965</c:v>
                </c:pt>
                <c:pt idx="4581">
                  <c:v>2745.7570311965</c:v>
                </c:pt>
                <c:pt idx="4582">
                  <c:v>2746.3564105964</c:v>
                </c:pt>
                <c:pt idx="4583">
                  <c:v>2746.9557899964</c:v>
                </c:pt>
                <c:pt idx="4584">
                  <c:v>2747.5551693964</c:v>
                </c:pt>
                <c:pt idx="4585">
                  <c:v>2748.1545487963</c:v>
                </c:pt>
                <c:pt idx="4586">
                  <c:v>2748.7539281963</c:v>
                </c:pt>
                <c:pt idx="4587">
                  <c:v>2749.3533075962</c:v>
                </c:pt>
                <c:pt idx="4588">
                  <c:v>2749.9526869962</c:v>
                </c:pt>
                <c:pt idx="4589">
                  <c:v>2750.5520663961</c:v>
                </c:pt>
                <c:pt idx="4590">
                  <c:v>2751.1514457961</c:v>
                </c:pt>
                <c:pt idx="4591">
                  <c:v>2751.750825195999</c:v>
                </c:pt>
                <c:pt idx="4592">
                  <c:v>2752.350204596</c:v>
                </c:pt>
                <c:pt idx="4593">
                  <c:v>2752.949583996</c:v>
                </c:pt>
                <c:pt idx="4594">
                  <c:v>2753.5489633959</c:v>
                </c:pt>
                <c:pt idx="4595">
                  <c:v>2754.1483427959</c:v>
                </c:pt>
                <c:pt idx="4596">
                  <c:v>2754.7477221958</c:v>
                </c:pt>
                <c:pt idx="4597">
                  <c:v>2755.3471015958</c:v>
                </c:pt>
                <c:pt idx="4598">
                  <c:v>2755.946480995699</c:v>
                </c:pt>
                <c:pt idx="4599">
                  <c:v>2756.545860395699</c:v>
                </c:pt>
                <c:pt idx="4600">
                  <c:v>2757.1452397956</c:v>
                </c:pt>
                <c:pt idx="4601">
                  <c:v>2757.744619195599</c:v>
                </c:pt>
                <c:pt idx="4602">
                  <c:v>2758.3439985956</c:v>
                </c:pt>
                <c:pt idx="4603">
                  <c:v>2758.9433779955</c:v>
                </c:pt>
                <c:pt idx="4604">
                  <c:v>2759.5427573955</c:v>
                </c:pt>
                <c:pt idx="4605">
                  <c:v>2760.1421367954</c:v>
                </c:pt>
                <c:pt idx="4606">
                  <c:v>2760.7415161954</c:v>
                </c:pt>
                <c:pt idx="4607">
                  <c:v>2761.3408955953</c:v>
                </c:pt>
                <c:pt idx="4608">
                  <c:v>2761.9402749953</c:v>
                </c:pt>
                <c:pt idx="4609">
                  <c:v>2762.5396543952</c:v>
                </c:pt>
                <c:pt idx="4610">
                  <c:v>2763.1390337952</c:v>
                </c:pt>
                <c:pt idx="4611">
                  <c:v>2763.7384131952</c:v>
                </c:pt>
                <c:pt idx="4612">
                  <c:v>2764.3377925951</c:v>
                </c:pt>
                <c:pt idx="4613">
                  <c:v>2764.9371719951</c:v>
                </c:pt>
                <c:pt idx="4614">
                  <c:v>2765.536551395</c:v>
                </c:pt>
                <c:pt idx="4615">
                  <c:v>2766.135930795</c:v>
                </c:pt>
                <c:pt idx="4616">
                  <c:v>2766.7353101949</c:v>
                </c:pt>
                <c:pt idx="4617">
                  <c:v>2767.3346895949</c:v>
                </c:pt>
                <c:pt idx="4618">
                  <c:v>2767.9340689948</c:v>
                </c:pt>
                <c:pt idx="4619">
                  <c:v>2768.5334483948</c:v>
                </c:pt>
                <c:pt idx="4620">
                  <c:v>2769.1328277948</c:v>
                </c:pt>
                <c:pt idx="4621">
                  <c:v>2769.7322071947</c:v>
                </c:pt>
                <c:pt idx="4622">
                  <c:v>2770.3315865947</c:v>
                </c:pt>
                <c:pt idx="4623">
                  <c:v>2770.9309659946</c:v>
                </c:pt>
                <c:pt idx="4624">
                  <c:v>2771.5303453946</c:v>
                </c:pt>
                <c:pt idx="4625">
                  <c:v>2772.1297247945</c:v>
                </c:pt>
                <c:pt idx="4626">
                  <c:v>2772.7291041945</c:v>
                </c:pt>
                <c:pt idx="4627">
                  <c:v>2773.3284835944</c:v>
                </c:pt>
                <c:pt idx="4628">
                  <c:v>2773.9278629944</c:v>
                </c:pt>
                <c:pt idx="4629">
                  <c:v>2774.5272423944</c:v>
                </c:pt>
                <c:pt idx="4630">
                  <c:v>2775.126621794299</c:v>
                </c:pt>
                <c:pt idx="4631">
                  <c:v>2775.726001194299</c:v>
                </c:pt>
                <c:pt idx="4632">
                  <c:v>2776.3253805942</c:v>
                </c:pt>
                <c:pt idx="4633">
                  <c:v>2776.9247599942</c:v>
                </c:pt>
                <c:pt idx="4634">
                  <c:v>2777.5241393941</c:v>
                </c:pt>
                <c:pt idx="4635">
                  <c:v>2778.1235187941</c:v>
                </c:pt>
                <c:pt idx="4636">
                  <c:v>2778.722898193999</c:v>
                </c:pt>
                <c:pt idx="4637">
                  <c:v>2779.322277594</c:v>
                </c:pt>
                <c:pt idx="4638">
                  <c:v>2779.921656994</c:v>
                </c:pt>
                <c:pt idx="4639">
                  <c:v>2780.5210363939</c:v>
                </c:pt>
                <c:pt idx="4640">
                  <c:v>2781.1204157939</c:v>
                </c:pt>
                <c:pt idx="4641">
                  <c:v>2781.7197951938</c:v>
                </c:pt>
                <c:pt idx="4642">
                  <c:v>2782.3191745938</c:v>
                </c:pt>
                <c:pt idx="4643">
                  <c:v>2782.9185539937</c:v>
                </c:pt>
                <c:pt idx="4644">
                  <c:v>2783.5179333937</c:v>
                </c:pt>
                <c:pt idx="4645">
                  <c:v>2784.117312793601</c:v>
                </c:pt>
                <c:pt idx="4646">
                  <c:v>2784.7166921936</c:v>
                </c:pt>
                <c:pt idx="4647">
                  <c:v>2785.3160715936</c:v>
                </c:pt>
                <c:pt idx="4648">
                  <c:v>2785.9154509935</c:v>
                </c:pt>
                <c:pt idx="4649">
                  <c:v>2786.5148303935</c:v>
                </c:pt>
                <c:pt idx="4650">
                  <c:v>2787.1142097934</c:v>
                </c:pt>
                <c:pt idx="4651">
                  <c:v>2787.7135891934</c:v>
                </c:pt>
                <c:pt idx="4652">
                  <c:v>2788.3129685933</c:v>
                </c:pt>
                <c:pt idx="4653">
                  <c:v>2788.9123479933</c:v>
                </c:pt>
                <c:pt idx="4654">
                  <c:v>2789.5117273932</c:v>
                </c:pt>
                <c:pt idx="4655">
                  <c:v>2790.1111067932</c:v>
                </c:pt>
                <c:pt idx="4656">
                  <c:v>2790.7104861932</c:v>
                </c:pt>
                <c:pt idx="4657">
                  <c:v>2791.3098655931</c:v>
                </c:pt>
                <c:pt idx="4658">
                  <c:v>2791.9092449931</c:v>
                </c:pt>
                <c:pt idx="4659">
                  <c:v>2792.508624393</c:v>
                </c:pt>
                <c:pt idx="4660">
                  <c:v>2793.108003793</c:v>
                </c:pt>
                <c:pt idx="4661">
                  <c:v>2793.7073831929</c:v>
                </c:pt>
                <c:pt idx="4662">
                  <c:v>2794.3067625929</c:v>
                </c:pt>
                <c:pt idx="4663">
                  <c:v>2794.9061419928</c:v>
                </c:pt>
                <c:pt idx="4664">
                  <c:v>2795.5055213928</c:v>
                </c:pt>
                <c:pt idx="4665">
                  <c:v>2796.1049007928</c:v>
                </c:pt>
                <c:pt idx="4666">
                  <c:v>2796.704280192699</c:v>
                </c:pt>
                <c:pt idx="4667">
                  <c:v>2797.3036595927</c:v>
                </c:pt>
                <c:pt idx="4668">
                  <c:v>2797.9030389926</c:v>
                </c:pt>
                <c:pt idx="4669">
                  <c:v>2798.5024183926</c:v>
                </c:pt>
                <c:pt idx="4670">
                  <c:v>2799.1017977925</c:v>
                </c:pt>
                <c:pt idx="4671">
                  <c:v>2799.7011771925</c:v>
                </c:pt>
                <c:pt idx="4672">
                  <c:v>2800.3005565924</c:v>
                </c:pt>
                <c:pt idx="4673">
                  <c:v>2800.8999359924</c:v>
                </c:pt>
                <c:pt idx="4674">
                  <c:v>2801.4993153924</c:v>
                </c:pt>
                <c:pt idx="4675">
                  <c:v>2802.0986947923</c:v>
                </c:pt>
                <c:pt idx="4676">
                  <c:v>2802.6980741923</c:v>
                </c:pt>
                <c:pt idx="4677">
                  <c:v>2803.2974535922</c:v>
                </c:pt>
                <c:pt idx="4678">
                  <c:v>2803.8968329922</c:v>
                </c:pt>
                <c:pt idx="4679">
                  <c:v>2804.4962123921</c:v>
                </c:pt>
                <c:pt idx="4680">
                  <c:v>2805.0955917921</c:v>
                </c:pt>
                <c:pt idx="4681">
                  <c:v>2805.694971192</c:v>
                </c:pt>
                <c:pt idx="4682">
                  <c:v>2806.294350592</c:v>
                </c:pt>
                <c:pt idx="4683">
                  <c:v>2806.893729992</c:v>
                </c:pt>
                <c:pt idx="4684">
                  <c:v>2807.4931093919</c:v>
                </c:pt>
                <c:pt idx="4685">
                  <c:v>2808.0924887919</c:v>
                </c:pt>
                <c:pt idx="4686">
                  <c:v>2808.6918681918</c:v>
                </c:pt>
                <c:pt idx="4687">
                  <c:v>2809.2912475918</c:v>
                </c:pt>
                <c:pt idx="4688">
                  <c:v>2809.8906269917</c:v>
                </c:pt>
                <c:pt idx="4689">
                  <c:v>2810.4900063917</c:v>
                </c:pt>
                <c:pt idx="4690">
                  <c:v>2811.0893857916</c:v>
                </c:pt>
                <c:pt idx="4691">
                  <c:v>2811.688765191599</c:v>
                </c:pt>
                <c:pt idx="4692">
                  <c:v>2812.2881445916</c:v>
                </c:pt>
                <c:pt idx="4693">
                  <c:v>2812.8875239915</c:v>
                </c:pt>
                <c:pt idx="4694">
                  <c:v>2813.4869033915</c:v>
                </c:pt>
                <c:pt idx="4695">
                  <c:v>2814.0862827914</c:v>
                </c:pt>
                <c:pt idx="4696">
                  <c:v>2814.6856621914</c:v>
                </c:pt>
                <c:pt idx="4697">
                  <c:v>2815.2850415913</c:v>
                </c:pt>
                <c:pt idx="4698">
                  <c:v>2815.8844209913</c:v>
                </c:pt>
                <c:pt idx="4699">
                  <c:v>2816.4838003912</c:v>
                </c:pt>
                <c:pt idx="4700">
                  <c:v>2817.0831797912</c:v>
                </c:pt>
                <c:pt idx="4701">
                  <c:v>2817.6825591912</c:v>
                </c:pt>
                <c:pt idx="4702">
                  <c:v>2818.2819385911</c:v>
                </c:pt>
                <c:pt idx="4703">
                  <c:v>2818.8813179911</c:v>
                </c:pt>
                <c:pt idx="4704">
                  <c:v>2819.480697391</c:v>
                </c:pt>
                <c:pt idx="4705">
                  <c:v>2820.080076791</c:v>
                </c:pt>
                <c:pt idx="4706">
                  <c:v>2820.6794561909</c:v>
                </c:pt>
                <c:pt idx="4707">
                  <c:v>2821.2788355909</c:v>
                </c:pt>
                <c:pt idx="4708">
                  <c:v>2821.8782149908</c:v>
                </c:pt>
                <c:pt idx="4709">
                  <c:v>2822.4775943908</c:v>
                </c:pt>
                <c:pt idx="4710">
                  <c:v>2823.0769737908</c:v>
                </c:pt>
                <c:pt idx="4711">
                  <c:v>2823.6763531907</c:v>
                </c:pt>
                <c:pt idx="4712">
                  <c:v>2824.2757325907</c:v>
                </c:pt>
                <c:pt idx="4713">
                  <c:v>2824.8751119906</c:v>
                </c:pt>
                <c:pt idx="4714">
                  <c:v>2825.4744913906</c:v>
                </c:pt>
                <c:pt idx="4715">
                  <c:v>2826.0738707905</c:v>
                </c:pt>
                <c:pt idx="4716">
                  <c:v>2826.6732501905</c:v>
                </c:pt>
                <c:pt idx="4717">
                  <c:v>2827.2726295904</c:v>
                </c:pt>
                <c:pt idx="4718">
                  <c:v>2827.8720089904</c:v>
                </c:pt>
                <c:pt idx="4719">
                  <c:v>2828.4713883904</c:v>
                </c:pt>
                <c:pt idx="4720">
                  <c:v>2829.0707677903</c:v>
                </c:pt>
                <c:pt idx="4721">
                  <c:v>2829.6701471903</c:v>
                </c:pt>
                <c:pt idx="4722">
                  <c:v>2830.2695265902</c:v>
                </c:pt>
                <c:pt idx="4723">
                  <c:v>2830.8689059902</c:v>
                </c:pt>
                <c:pt idx="4724">
                  <c:v>2831.468285390099</c:v>
                </c:pt>
                <c:pt idx="4725">
                  <c:v>2832.0676647901</c:v>
                </c:pt>
                <c:pt idx="4726">
                  <c:v>2832.6670441901</c:v>
                </c:pt>
                <c:pt idx="4727">
                  <c:v>2833.26642359</c:v>
                </c:pt>
                <c:pt idx="4728">
                  <c:v>2833.86580299</c:v>
                </c:pt>
                <c:pt idx="4729">
                  <c:v>2834.4651823899</c:v>
                </c:pt>
                <c:pt idx="4730">
                  <c:v>2835.064561789899</c:v>
                </c:pt>
                <c:pt idx="4731">
                  <c:v>2835.6639411898</c:v>
                </c:pt>
                <c:pt idx="4732">
                  <c:v>2836.2633205898</c:v>
                </c:pt>
                <c:pt idx="4733">
                  <c:v>2836.8626999897</c:v>
                </c:pt>
                <c:pt idx="4734">
                  <c:v>2837.4620793897</c:v>
                </c:pt>
                <c:pt idx="4735">
                  <c:v>2838.0614587897</c:v>
                </c:pt>
                <c:pt idx="4736">
                  <c:v>2838.6608381896</c:v>
                </c:pt>
                <c:pt idx="4737">
                  <c:v>2839.2602175896</c:v>
                </c:pt>
                <c:pt idx="4738">
                  <c:v>2839.8595969895</c:v>
                </c:pt>
                <c:pt idx="4739">
                  <c:v>2840.4589763895</c:v>
                </c:pt>
                <c:pt idx="4740">
                  <c:v>2841.0583557894</c:v>
                </c:pt>
                <c:pt idx="4741">
                  <c:v>2841.6577351894</c:v>
                </c:pt>
                <c:pt idx="4742">
                  <c:v>2842.2571145893</c:v>
                </c:pt>
                <c:pt idx="4743">
                  <c:v>2842.8564939893</c:v>
                </c:pt>
                <c:pt idx="4744">
                  <c:v>2843.4558733893</c:v>
                </c:pt>
                <c:pt idx="4745">
                  <c:v>2844.0552527892</c:v>
                </c:pt>
                <c:pt idx="4746">
                  <c:v>2844.6546321892</c:v>
                </c:pt>
                <c:pt idx="4747">
                  <c:v>2845.2540115891</c:v>
                </c:pt>
                <c:pt idx="4748">
                  <c:v>2845.8533909891</c:v>
                </c:pt>
                <c:pt idx="4749">
                  <c:v>2846.452770389</c:v>
                </c:pt>
                <c:pt idx="4750">
                  <c:v>2847.052149789</c:v>
                </c:pt>
                <c:pt idx="4751">
                  <c:v>2847.6515291889</c:v>
                </c:pt>
                <c:pt idx="4752">
                  <c:v>2848.2509085889</c:v>
                </c:pt>
                <c:pt idx="4753">
                  <c:v>2848.8502879889</c:v>
                </c:pt>
                <c:pt idx="4754">
                  <c:v>2849.4496673888</c:v>
                </c:pt>
                <c:pt idx="4755">
                  <c:v>2850.0490467888</c:v>
                </c:pt>
                <c:pt idx="4756">
                  <c:v>2850.648426188699</c:v>
                </c:pt>
                <c:pt idx="4757">
                  <c:v>2851.2478055887</c:v>
                </c:pt>
                <c:pt idx="4758">
                  <c:v>2851.8471849886</c:v>
                </c:pt>
                <c:pt idx="4759">
                  <c:v>2852.4465643886</c:v>
                </c:pt>
                <c:pt idx="4760">
                  <c:v>2853.0459437885</c:v>
                </c:pt>
                <c:pt idx="4761">
                  <c:v>2853.6453231885</c:v>
                </c:pt>
                <c:pt idx="4762">
                  <c:v>2854.2447025885</c:v>
                </c:pt>
                <c:pt idx="4763">
                  <c:v>2854.8440819884</c:v>
                </c:pt>
                <c:pt idx="4764">
                  <c:v>2855.4434613884</c:v>
                </c:pt>
                <c:pt idx="4765">
                  <c:v>2856.0428407883</c:v>
                </c:pt>
                <c:pt idx="4766">
                  <c:v>2856.6422201883</c:v>
                </c:pt>
                <c:pt idx="4767">
                  <c:v>2857.2415995882</c:v>
                </c:pt>
                <c:pt idx="4768">
                  <c:v>2857.8409789882</c:v>
                </c:pt>
                <c:pt idx="4769">
                  <c:v>2858.4403583881</c:v>
                </c:pt>
                <c:pt idx="4770">
                  <c:v>2859.0397377881</c:v>
                </c:pt>
                <c:pt idx="4771">
                  <c:v>2859.6391171881</c:v>
                </c:pt>
                <c:pt idx="4772">
                  <c:v>2860.238496588</c:v>
                </c:pt>
                <c:pt idx="4773">
                  <c:v>2860.837875988</c:v>
                </c:pt>
                <c:pt idx="4774">
                  <c:v>2861.4372553879</c:v>
                </c:pt>
                <c:pt idx="4775">
                  <c:v>2862.0366347879</c:v>
                </c:pt>
                <c:pt idx="4776">
                  <c:v>2862.6360141878</c:v>
                </c:pt>
                <c:pt idx="4777">
                  <c:v>2863.2353935878</c:v>
                </c:pt>
                <c:pt idx="4778">
                  <c:v>2863.8347729877</c:v>
                </c:pt>
                <c:pt idx="4779">
                  <c:v>2864.4341523877</c:v>
                </c:pt>
                <c:pt idx="4780">
                  <c:v>2865.0335317877</c:v>
                </c:pt>
                <c:pt idx="4781">
                  <c:v>2865.6329111876</c:v>
                </c:pt>
                <c:pt idx="4782">
                  <c:v>2866.2322905876</c:v>
                </c:pt>
                <c:pt idx="4783">
                  <c:v>2866.8316699875</c:v>
                </c:pt>
                <c:pt idx="4784">
                  <c:v>2867.4310493875</c:v>
                </c:pt>
                <c:pt idx="4785">
                  <c:v>2868.0304287874</c:v>
                </c:pt>
                <c:pt idx="4786">
                  <c:v>2868.6298081874</c:v>
                </c:pt>
                <c:pt idx="4787">
                  <c:v>2869.2291875873</c:v>
                </c:pt>
                <c:pt idx="4788">
                  <c:v>2869.8285669873</c:v>
                </c:pt>
                <c:pt idx="4789">
                  <c:v>2870.4279463873</c:v>
                </c:pt>
                <c:pt idx="4790">
                  <c:v>2871.0273257872</c:v>
                </c:pt>
                <c:pt idx="4791">
                  <c:v>2871.6267051872</c:v>
                </c:pt>
                <c:pt idx="4792">
                  <c:v>2872.2260845871</c:v>
                </c:pt>
                <c:pt idx="4793">
                  <c:v>2872.8254639871</c:v>
                </c:pt>
                <c:pt idx="4794">
                  <c:v>2873.424843387</c:v>
                </c:pt>
                <c:pt idx="4795">
                  <c:v>2874.024222787</c:v>
                </c:pt>
                <c:pt idx="4796">
                  <c:v>2874.6236021869</c:v>
                </c:pt>
                <c:pt idx="4797">
                  <c:v>2875.2229815869</c:v>
                </c:pt>
                <c:pt idx="4798">
                  <c:v>2875.8223609869</c:v>
                </c:pt>
                <c:pt idx="4799">
                  <c:v>2876.4217403868</c:v>
                </c:pt>
                <c:pt idx="4800">
                  <c:v>2877.0211197868</c:v>
                </c:pt>
                <c:pt idx="4801">
                  <c:v>2877.620499186699</c:v>
                </c:pt>
                <c:pt idx="4802">
                  <c:v>2878.2198785867</c:v>
                </c:pt>
                <c:pt idx="4803">
                  <c:v>2878.8192579866</c:v>
                </c:pt>
                <c:pt idx="4804">
                  <c:v>2879.4186373866</c:v>
                </c:pt>
                <c:pt idx="4805">
                  <c:v>2880.0180167865</c:v>
                </c:pt>
                <c:pt idx="4806">
                  <c:v>2880.6173961865</c:v>
                </c:pt>
                <c:pt idx="4807">
                  <c:v>2881.2167755865</c:v>
                </c:pt>
                <c:pt idx="4808">
                  <c:v>2881.8161549864</c:v>
                </c:pt>
                <c:pt idx="4809">
                  <c:v>2882.4155343864</c:v>
                </c:pt>
                <c:pt idx="4810">
                  <c:v>2883.0149137863</c:v>
                </c:pt>
                <c:pt idx="4811">
                  <c:v>2883.6142931863</c:v>
                </c:pt>
                <c:pt idx="4812">
                  <c:v>2884.2136725862</c:v>
                </c:pt>
                <c:pt idx="4813">
                  <c:v>2884.8130519862</c:v>
                </c:pt>
                <c:pt idx="4814">
                  <c:v>2885.4124313861</c:v>
                </c:pt>
                <c:pt idx="4815">
                  <c:v>2886.0118107861</c:v>
                </c:pt>
                <c:pt idx="4816">
                  <c:v>2886.6111901861</c:v>
                </c:pt>
                <c:pt idx="4817">
                  <c:v>2887.210569586</c:v>
                </c:pt>
                <c:pt idx="4818">
                  <c:v>2887.809948986</c:v>
                </c:pt>
                <c:pt idx="4819">
                  <c:v>2888.4093283859</c:v>
                </c:pt>
                <c:pt idx="4820">
                  <c:v>2889.0087077859</c:v>
                </c:pt>
                <c:pt idx="4821">
                  <c:v>2889.608087185799</c:v>
                </c:pt>
                <c:pt idx="4822">
                  <c:v>2890.2074665858</c:v>
                </c:pt>
                <c:pt idx="4823">
                  <c:v>2890.8068459857</c:v>
                </c:pt>
                <c:pt idx="4824">
                  <c:v>2891.4062253857</c:v>
                </c:pt>
                <c:pt idx="4825">
                  <c:v>2892.0056047857</c:v>
                </c:pt>
                <c:pt idx="4826">
                  <c:v>2892.604984185599</c:v>
                </c:pt>
                <c:pt idx="4827">
                  <c:v>2893.2043635856</c:v>
                </c:pt>
                <c:pt idx="4828">
                  <c:v>2893.8037429855</c:v>
                </c:pt>
                <c:pt idx="4829">
                  <c:v>2894.4031223855</c:v>
                </c:pt>
                <c:pt idx="4830">
                  <c:v>2895.0025017854</c:v>
                </c:pt>
                <c:pt idx="4831">
                  <c:v>2895.6018811854</c:v>
                </c:pt>
                <c:pt idx="4832">
                  <c:v>2896.2012605853</c:v>
                </c:pt>
                <c:pt idx="4833">
                  <c:v>2896.8006399853</c:v>
                </c:pt>
                <c:pt idx="4834">
                  <c:v>2897.4000193853</c:v>
                </c:pt>
                <c:pt idx="4835">
                  <c:v>2897.9993987852</c:v>
                </c:pt>
                <c:pt idx="4836">
                  <c:v>2898.5987781852</c:v>
                </c:pt>
                <c:pt idx="4837">
                  <c:v>2899.1981575851</c:v>
                </c:pt>
                <c:pt idx="4838">
                  <c:v>2899.7975369851</c:v>
                </c:pt>
                <c:pt idx="4839">
                  <c:v>2900.396916385</c:v>
                </c:pt>
                <c:pt idx="4840">
                  <c:v>2900.996295785</c:v>
                </c:pt>
                <c:pt idx="4841">
                  <c:v>2901.5956751849</c:v>
                </c:pt>
                <c:pt idx="4842">
                  <c:v>2902.1950545849</c:v>
                </c:pt>
                <c:pt idx="4843">
                  <c:v>2902.7944339849</c:v>
                </c:pt>
                <c:pt idx="4844">
                  <c:v>2903.3938133848</c:v>
                </c:pt>
                <c:pt idx="4845">
                  <c:v>2903.9931927848</c:v>
                </c:pt>
                <c:pt idx="4846">
                  <c:v>2904.5925721847</c:v>
                </c:pt>
                <c:pt idx="4847">
                  <c:v>2905.1919515847</c:v>
                </c:pt>
                <c:pt idx="4848">
                  <c:v>2905.791330984601</c:v>
                </c:pt>
                <c:pt idx="4849">
                  <c:v>2906.3907103846</c:v>
                </c:pt>
                <c:pt idx="4850">
                  <c:v>2906.9900897845</c:v>
                </c:pt>
                <c:pt idx="4851">
                  <c:v>2907.5894691845</c:v>
                </c:pt>
                <c:pt idx="4852">
                  <c:v>2908.1888485845</c:v>
                </c:pt>
                <c:pt idx="4853">
                  <c:v>2908.7882279844</c:v>
                </c:pt>
                <c:pt idx="4854">
                  <c:v>2909.3876073844</c:v>
                </c:pt>
                <c:pt idx="4855">
                  <c:v>2909.9869867843</c:v>
                </c:pt>
                <c:pt idx="4856">
                  <c:v>2910.5863661843</c:v>
                </c:pt>
                <c:pt idx="4857">
                  <c:v>2911.1857455842</c:v>
                </c:pt>
                <c:pt idx="4858">
                  <c:v>2911.7851249842</c:v>
                </c:pt>
                <c:pt idx="4859">
                  <c:v>2912.3845043841</c:v>
                </c:pt>
                <c:pt idx="4860">
                  <c:v>2912.9838837841</c:v>
                </c:pt>
                <c:pt idx="4861">
                  <c:v>2913.5832631841</c:v>
                </c:pt>
                <c:pt idx="4862">
                  <c:v>2914.182642584</c:v>
                </c:pt>
                <c:pt idx="4863">
                  <c:v>2914.782021984</c:v>
                </c:pt>
                <c:pt idx="4864">
                  <c:v>2915.3814013839</c:v>
                </c:pt>
                <c:pt idx="4865">
                  <c:v>2915.9807807839</c:v>
                </c:pt>
                <c:pt idx="4866">
                  <c:v>2916.5801601838</c:v>
                </c:pt>
                <c:pt idx="4867">
                  <c:v>2917.1795395838</c:v>
                </c:pt>
                <c:pt idx="4868">
                  <c:v>2917.7789189837</c:v>
                </c:pt>
                <c:pt idx="4869">
                  <c:v>2918.3782983837</c:v>
                </c:pt>
                <c:pt idx="4870">
                  <c:v>2918.9776777837</c:v>
                </c:pt>
                <c:pt idx="4871">
                  <c:v>2919.5770571836</c:v>
                </c:pt>
                <c:pt idx="4872">
                  <c:v>2920.1764365836</c:v>
                </c:pt>
                <c:pt idx="4873">
                  <c:v>2920.7758159835</c:v>
                </c:pt>
                <c:pt idx="4874">
                  <c:v>2921.3751953835</c:v>
                </c:pt>
                <c:pt idx="4875">
                  <c:v>2921.9745747834</c:v>
                </c:pt>
                <c:pt idx="4876">
                  <c:v>2922.5739541834</c:v>
                </c:pt>
                <c:pt idx="4877">
                  <c:v>2923.1733335833</c:v>
                </c:pt>
                <c:pt idx="4878">
                  <c:v>2923.7727129833</c:v>
                </c:pt>
                <c:pt idx="4879">
                  <c:v>2924.3720923833</c:v>
                </c:pt>
                <c:pt idx="4880">
                  <c:v>2924.9714717832</c:v>
                </c:pt>
                <c:pt idx="4881">
                  <c:v>2925.5708511832</c:v>
                </c:pt>
                <c:pt idx="4882">
                  <c:v>2926.1702305831</c:v>
                </c:pt>
                <c:pt idx="4883">
                  <c:v>2926.7696099831</c:v>
                </c:pt>
                <c:pt idx="4884">
                  <c:v>2927.368989383</c:v>
                </c:pt>
                <c:pt idx="4885">
                  <c:v>2927.968368783</c:v>
                </c:pt>
                <c:pt idx="4886">
                  <c:v>2928.5677481829</c:v>
                </c:pt>
                <c:pt idx="4887">
                  <c:v>2929.1671275829</c:v>
                </c:pt>
                <c:pt idx="4888">
                  <c:v>2929.7665069829</c:v>
                </c:pt>
                <c:pt idx="4889">
                  <c:v>2930.3658863828</c:v>
                </c:pt>
                <c:pt idx="4890">
                  <c:v>2930.9652657828</c:v>
                </c:pt>
                <c:pt idx="4891">
                  <c:v>2931.564645182699</c:v>
                </c:pt>
                <c:pt idx="4892">
                  <c:v>2932.1640245827</c:v>
                </c:pt>
                <c:pt idx="4893">
                  <c:v>2932.7634039826</c:v>
                </c:pt>
                <c:pt idx="4894">
                  <c:v>2933.3627833826</c:v>
                </c:pt>
                <c:pt idx="4895">
                  <c:v>2933.9621627825</c:v>
                </c:pt>
                <c:pt idx="4896">
                  <c:v>2934.5615421825</c:v>
                </c:pt>
                <c:pt idx="4897">
                  <c:v>2935.1609215825</c:v>
                </c:pt>
                <c:pt idx="4898">
                  <c:v>2935.7603009824</c:v>
                </c:pt>
                <c:pt idx="4899">
                  <c:v>2936.3596803824</c:v>
                </c:pt>
                <c:pt idx="4900">
                  <c:v>2936.9590597823</c:v>
                </c:pt>
                <c:pt idx="4901">
                  <c:v>2937.5584391823</c:v>
                </c:pt>
                <c:pt idx="4902">
                  <c:v>2938.1578185822</c:v>
                </c:pt>
                <c:pt idx="4903">
                  <c:v>2938.7571979822</c:v>
                </c:pt>
                <c:pt idx="4904">
                  <c:v>2939.3565773821</c:v>
                </c:pt>
                <c:pt idx="4905">
                  <c:v>2939.9559567821</c:v>
                </c:pt>
                <c:pt idx="4906">
                  <c:v>2940.5553361821</c:v>
                </c:pt>
                <c:pt idx="4907">
                  <c:v>2941.154715582</c:v>
                </c:pt>
                <c:pt idx="4908">
                  <c:v>2941.754094982</c:v>
                </c:pt>
                <c:pt idx="4909">
                  <c:v>2942.3534743819</c:v>
                </c:pt>
                <c:pt idx="4910">
                  <c:v>2942.9528537819</c:v>
                </c:pt>
                <c:pt idx="4911">
                  <c:v>2943.5522331818</c:v>
                </c:pt>
                <c:pt idx="4912">
                  <c:v>2944.1516125818</c:v>
                </c:pt>
                <c:pt idx="4913">
                  <c:v>2944.7509919817</c:v>
                </c:pt>
                <c:pt idx="4914">
                  <c:v>2945.3503713817</c:v>
                </c:pt>
                <c:pt idx="4915">
                  <c:v>2945.9497507817</c:v>
                </c:pt>
                <c:pt idx="4916">
                  <c:v>2946.5491301816</c:v>
                </c:pt>
                <c:pt idx="4917">
                  <c:v>2947.1485095816</c:v>
                </c:pt>
                <c:pt idx="4918">
                  <c:v>2947.7478889815</c:v>
                </c:pt>
                <c:pt idx="4919">
                  <c:v>2948.3472683815</c:v>
                </c:pt>
                <c:pt idx="4920">
                  <c:v>2948.9466477814</c:v>
                </c:pt>
                <c:pt idx="4921">
                  <c:v>2949.5460271814</c:v>
                </c:pt>
                <c:pt idx="4922">
                  <c:v>2950.1454065813</c:v>
                </c:pt>
                <c:pt idx="4923">
                  <c:v>2950.7447859813</c:v>
                </c:pt>
                <c:pt idx="4924">
                  <c:v>2951.3441653813</c:v>
                </c:pt>
                <c:pt idx="4925">
                  <c:v>2951.9435447812</c:v>
                </c:pt>
                <c:pt idx="4926">
                  <c:v>2952.5429241812</c:v>
                </c:pt>
                <c:pt idx="4927">
                  <c:v>2953.1423035811</c:v>
                </c:pt>
                <c:pt idx="4928">
                  <c:v>2953.7416829811</c:v>
                </c:pt>
                <c:pt idx="4929">
                  <c:v>2954.341062381</c:v>
                </c:pt>
                <c:pt idx="4930">
                  <c:v>2954.940441781</c:v>
                </c:pt>
                <c:pt idx="4931">
                  <c:v>2955.5398211809</c:v>
                </c:pt>
                <c:pt idx="4932">
                  <c:v>2956.1392005809</c:v>
                </c:pt>
                <c:pt idx="4933">
                  <c:v>2956.7385799809</c:v>
                </c:pt>
                <c:pt idx="4934">
                  <c:v>2957.3379593808</c:v>
                </c:pt>
                <c:pt idx="4935">
                  <c:v>2957.9373387808</c:v>
                </c:pt>
                <c:pt idx="4936">
                  <c:v>2958.5367181807</c:v>
                </c:pt>
                <c:pt idx="4937">
                  <c:v>2959.1360975807</c:v>
                </c:pt>
                <c:pt idx="4938">
                  <c:v>2959.7354769806</c:v>
                </c:pt>
                <c:pt idx="4939">
                  <c:v>2960.334856380601</c:v>
                </c:pt>
                <c:pt idx="4940">
                  <c:v>2960.9342357805</c:v>
                </c:pt>
                <c:pt idx="4941">
                  <c:v>2961.5336151805</c:v>
                </c:pt>
                <c:pt idx="4942">
                  <c:v>2962.1329945805</c:v>
                </c:pt>
                <c:pt idx="4943">
                  <c:v>2962.7323739804</c:v>
                </c:pt>
                <c:pt idx="4944">
                  <c:v>2963.3317533804</c:v>
                </c:pt>
                <c:pt idx="4945">
                  <c:v>2963.9311327803</c:v>
                </c:pt>
                <c:pt idx="4946">
                  <c:v>2964.5305121803</c:v>
                </c:pt>
                <c:pt idx="4947">
                  <c:v>2965.1298915802</c:v>
                </c:pt>
                <c:pt idx="4948">
                  <c:v>2965.7292709802</c:v>
                </c:pt>
                <c:pt idx="4949">
                  <c:v>2966.3286503801</c:v>
                </c:pt>
                <c:pt idx="4950">
                  <c:v>2966.9280297801</c:v>
                </c:pt>
                <c:pt idx="4951">
                  <c:v>2967.5274091801</c:v>
                </c:pt>
                <c:pt idx="4952">
                  <c:v>2968.12678858</c:v>
                </c:pt>
                <c:pt idx="4953">
                  <c:v>2968.72616798</c:v>
                </c:pt>
                <c:pt idx="4954">
                  <c:v>2969.3255473799</c:v>
                </c:pt>
                <c:pt idx="4955">
                  <c:v>2969.9249267799</c:v>
                </c:pt>
                <c:pt idx="4956">
                  <c:v>2970.5243061798</c:v>
                </c:pt>
                <c:pt idx="4957">
                  <c:v>2971.1236855798</c:v>
                </c:pt>
                <c:pt idx="4958">
                  <c:v>2971.7230649797</c:v>
                </c:pt>
                <c:pt idx="4959">
                  <c:v>2972.3224443797</c:v>
                </c:pt>
                <c:pt idx="4960">
                  <c:v>2972.9218237797</c:v>
                </c:pt>
                <c:pt idx="4961">
                  <c:v>2973.5212031796</c:v>
                </c:pt>
                <c:pt idx="4962">
                  <c:v>2974.1205825796</c:v>
                </c:pt>
                <c:pt idx="4963">
                  <c:v>2974.7199619795</c:v>
                </c:pt>
                <c:pt idx="4964">
                  <c:v>2975.3193413795</c:v>
                </c:pt>
                <c:pt idx="4965">
                  <c:v>2975.9187207794</c:v>
                </c:pt>
                <c:pt idx="4966">
                  <c:v>2976.5181001794</c:v>
                </c:pt>
                <c:pt idx="4967">
                  <c:v>2977.1174795793</c:v>
                </c:pt>
                <c:pt idx="4968">
                  <c:v>2977.7168589793</c:v>
                </c:pt>
                <c:pt idx="4969">
                  <c:v>2978.3162383793</c:v>
                </c:pt>
                <c:pt idx="4970">
                  <c:v>2978.9156177792</c:v>
                </c:pt>
                <c:pt idx="4971">
                  <c:v>2979.5149971792</c:v>
                </c:pt>
                <c:pt idx="4972">
                  <c:v>2980.1143765791</c:v>
                </c:pt>
                <c:pt idx="4973">
                  <c:v>2980.7137559791</c:v>
                </c:pt>
                <c:pt idx="4974">
                  <c:v>2981.313135379</c:v>
                </c:pt>
                <c:pt idx="4975">
                  <c:v>2981.912514779</c:v>
                </c:pt>
                <c:pt idx="4976">
                  <c:v>2982.5118941789</c:v>
                </c:pt>
                <c:pt idx="4977">
                  <c:v>2983.1112735789</c:v>
                </c:pt>
                <c:pt idx="4978">
                  <c:v>2983.7106529789</c:v>
                </c:pt>
                <c:pt idx="4979">
                  <c:v>2984.3100323788</c:v>
                </c:pt>
                <c:pt idx="4980">
                  <c:v>2984.9094117788</c:v>
                </c:pt>
                <c:pt idx="4981">
                  <c:v>2985.5087911787</c:v>
                </c:pt>
                <c:pt idx="4982">
                  <c:v>2986.1081705787</c:v>
                </c:pt>
                <c:pt idx="4983">
                  <c:v>2986.7075499786</c:v>
                </c:pt>
                <c:pt idx="4984">
                  <c:v>2987.3069293786</c:v>
                </c:pt>
                <c:pt idx="4985">
                  <c:v>2987.9063087785</c:v>
                </c:pt>
                <c:pt idx="4986">
                  <c:v>2988.5056881785</c:v>
                </c:pt>
                <c:pt idx="4987">
                  <c:v>2989.1050675785</c:v>
                </c:pt>
                <c:pt idx="4988">
                  <c:v>2989.7044469784</c:v>
                </c:pt>
                <c:pt idx="4989">
                  <c:v>2990.3038263784</c:v>
                </c:pt>
                <c:pt idx="4990">
                  <c:v>2990.9032057783</c:v>
                </c:pt>
                <c:pt idx="4991">
                  <c:v>2991.5025851783</c:v>
                </c:pt>
                <c:pt idx="4992">
                  <c:v>2992.1019645782</c:v>
                </c:pt>
                <c:pt idx="4993">
                  <c:v>2992.7013439782</c:v>
                </c:pt>
                <c:pt idx="4994">
                  <c:v>2993.3007233781</c:v>
                </c:pt>
                <c:pt idx="4995">
                  <c:v>2993.9001027781</c:v>
                </c:pt>
                <c:pt idx="4996">
                  <c:v>2994.4994821781</c:v>
                </c:pt>
                <c:pt idx="4997">
                  <c:v>2995.098861578</c:v>
                </c:pt>
                <c:pt idx="4998">
                  <c:v>2995.698240978</c:v>
                </c:pt>
                <c:pt idx="4999">
                  <c:v>2996.2976203779</c:v>
                </c:pt>
                <c:pt idx="5000">
                  <c:v>2996.8969997779</c:v>
                </c:pt>
                <c:pt idx="5001">
                  <c:v>2997.4963791778</c:v>
                </c:pt>
                <c:pt idx="5002">
                  <c:v>2998.0957585778</c:v>
                </c:pt>
                <c:pt idx="5003">
                  <c:v>2998.6951379777</c:v>
                </c:pt>
                <c:pt idx="5004">
                  <c:v>2999.2945173777</c:v>
                </c:pt>
                <c:pt idx="5005">
                  <c:v>2999.8938967777</c:v>
                </c:pt>
                <c:pt idx="5006">
                  <c:v>3000.493276177601</c:v>
                </c:pt>
                <c:pt idx="5007">
                  <c:v>3001.0926555776</c:v>
                </c:pt>
                <c:pt idx="5008">
                  <c:v>3001.6920349775</c:v>
                </c:pt>
                <c:pt idx="5009">
                  <c:v>3002.2914143775</c:v>
                </c:pt>
                <c:pt idx="5010">
                  <c:v>3002.8907937774</c:v>
                </c:pt>
                <c:pt idx="5011">
                  <c:v>3003.4901731774</c:v>
                </c:pt>
                <c:pt idx="5012">
                  <c:v>3004.0895525773</c:v>
                </c:pt>
                <c:pt idx="5013">
                  <c:v>3004.6889319773</c:v>
                </c:pt>
                <c:pt idx="5014">
                  <c:v>3005.2883113773</c:v>
                </c:pt>
                <c:pt idx="5015">
                  <c:v>3005.8876907772</c:v>
                </c:pt>
                <c:pt idx="5016">
                  <c:v>3006.4870701772</c:v>
                </c:pt>
                <c:pt idx="5017">
                  <c:v>3007.0864495771</c:v>
                </c:pt>
                <c:pt idx="5018">
                  <c:v>3007.6858289771</c:v>
                </c:pt>
                <c:pt idx="5019">
                  <c:v>3008.285208377</c:v>
                </c:pt>
                <c:pt idx="5020">
                  <c:v>3008.884587777</c:v>
                </c:pt>
                <c:pt idx="5021">
                  <c:v>3009.4839671769</c:v>
                </c:pt>
                <c:pt idx="5022">
                  <c:v>3010.0833465769</c:v>
                </c:pt>
                <c:pt idx="5023">
                  <c:v>3010.6827259769</c:v>
                </c:pt>
                <c:pt idx="5024">
                  <c:v>3011.2821053768</c:v>
                </c:pt>
                <c:pt idx="5025">
                  <c:v>3011.8814847768</c:v>
                </c:pt>
                <c:pt idx="5026">
                  <c:v>3012.480864176699</c:v>
                </c:pt>
                <c:pt idx="5027">
                  <c:v>3013.0802435767</c:v>
                </c:pt>
                <c:pt idx="5028">
                  <c:v>3013.6796229766</c:v>
                </c:pt>
                <c:pt idx="5029">
                  <c:v>3014.2790023766</c:v>
                </c:pt>
                <c:pt idx="5030">
                  <c:v>3014.8783817765</c:v>
                </c:pt>
                <c:pt idx="5031">
                  <c:v>3015.4777611765</c:v>
                </c:pt>
                <c:pt idx="5032">
                  <c:v>3016.0771405765</c:v>
                </c:pt>
                <c:pt idx="5033">
                  <c:v>3016.6765199764</c:v>
                </c:pt>
                <c:pt idx="5034">
                  <c:v>3017.2758993764</c:v>
                </c:pt>
                <c:pt idx="5035">
                  <c:v>3017.8752787763</c:v>
                </c:pt>
                <c:pt idx="5036">
                  <c:v>3018.4746581763</c:v>
                </c:pt>
                <c:pt idx="5037">
                  <c:v>3019.0740375762</c:v>
                </c:pt>
                <c:pt idx="5038">
                  <c:v>3019.6734169762</c:v>
                </c:pt>
                <c:pt idx="5039">
                  <c:v>3020.2727963761</c:v>
                </c:pt>
                <c:pt idx="5040">
                  <c:v>3020.8721757761</c:v>
                </c:pt>
                <c:pt idx="5041">
                  <c:v>3021.4715551761</c:v>
                </c:pt>
                <c:pt idx="5042">
                  <c:v>3022.070934576</c:v>
                </c:pt>
                <c:pt idx="5043">
                  <c:v>3022.670313976</c:v>
                </c:pt>
                <c:pt idx="5044">
                  <c:v>3023.2696933759</c:v>
                </c:pt>
                <c:pt idx="5045">
                  <c:v>3023.8690727759</c:v>
                </c:pt>
                <c:pt idx="5046">
                  <c:v>3024.4684521758</c:v>
                </c:pt>
                <c:pt idx="5047">
                  <c:v>3025.0678315758</c:v>
                </c:pt>
                <c:pt idx="5048">
                  <c:v>3025.6672109757</c:v>
                </c:pt>
                <c:pt idx="5049">
                  <c:v>3026.2665903757</c:v>
                </c:pt>
                <c:pt idx="5050">
                  <c:v>3026.8659697757</c:v>
                </c:pt>
                <c:pt idx="5051">
                  <c:v>3027.4653491756</c:v>
                </c:pt>
                <c:pt idx="5052">
                  <c:v>3028.0647285756</c:v>
                </c:pt>
                <c:pt idx="5053">
                  <c:v>3028.6641079755</c:v>
                </c:pt>
                <c:pt idx="5054">
                  <c:v>3029.2634873755</c:v>
                </c:pt>
                <c:pt idx="5055">
                  <c:v>3029.8628667754</c:v>
                </c:pt>
                <c:pt idx="5056">
                  <c:v>3030.4622461754</c:v>
                </c:pt>
                <c:pt idx="5057">
                  <c:v>3031.0616255753</c:v>
                </c:pt>
                <c:pt idx="5058">
                  <c:v>3031.6610049753</c:v>
                </c:pt>
                <c:pt idx="5059">
                  <c:v>3032.2603843753</c:v>
                </c:pt>
                <c:pt idx="5060">
                  <c:v>3032.8597637752</c:v>
                </c:pt>
                <c:pt idx="5061">
                  <c:v>3033.4591431752</c:v>
                </c:pt>
                <c:pt idx="5062">
                  <c:v>3034.0585225751</c:v>
                </c:pt>
                <c:pt idx="5063">
                  <c:v>3034.6579019751</c:v>
                </c:pt>
                <c:pt idx="5064">
                  <c:v>3035.257281375</c:v>
                </c:pt>
                <c:pt idx="5065">
                  <c:v>3035.856660775</c:v>
                </c:pt>
                <c:pt idx="5066">
                  <c:v>3036.4560401749</c:v>
                </c:pt>
                <c:pt idx="5067">
                  <c:v>3037.0554195749</c:v>
                </c:pt>
                <c:pt idx="5068">
                  <c:v>3037.6547989749</c:v>
                </c:pt>
                <c:pt idx="5069">
                  <c:v>3038.2541783748</c:v>
                </c:pt>
                <c:pt idx="5070">
                  <c:v>3038.8535577748</c:v>
                </c:pt>
                <c:pt idx="5071">
                  <c:v>3039.4529371747</c:v>
                </c:pt>
                <c:pt idx="5072">
                  <c:v>3040.0523165747</c:v>
                </c:pt>
                <c:pt idx="5073">
                  <c:v>3040.6516959746</c:v>
                </c:pt>
                <c:pt idx="5074">
                  <c:v>3041.2510753746</c:v>
                </c:pt>
                <c:pt idx="5075">
                  <c:v>3041.8504547745</c:v>
                </c:pt>
                <c:pt idx="5076">
                  <c:v>3042.4498341745</c:v>
                </c:pt>
                <c:pt idx="5077">
                  <c:v>3043.0492135745</c:v>
                </c:pt>
                <c:pt idx="5078">
                  <c:v>3043.6485929744</c:v>
                </c:pt>
                <c:pt idx="5079">
                  <c:v>3044.2479723744</c:v>
                </c:pt>
                <c:pt idx="5080">
                  <c:v>3044.8473517743</c:v>
                </c:pt>
                <c:pt idx="5081">
                  <c:v>3045.4467311743</c:v>
                </c:pt>
                <c:pt idx="5082">
                  <c:v>3046.0461105742</c:v>
                </c:pt>
                <c:pt idx="5083">
                  <c:v>3046.6454899742</c:v>
                </c:pt>
                <c:pt idx="5084">
                  <c:v>3047.244869374099</c:v>
                </c:pt>
                <c:pt idx="5085">
                  <c:v>3047.8442487741</c:v>
                </c:pt>
                <c:pt idx="5086">
                  <c:v>3048.4436281741</c:v>
                </c:pt>
                <c:pt idx="5087">
                  <c:v>3049.043007574</c:v>
                </c:pt>
                <c:pt idx="5088">
                  <c:v>3049.642386974</c:v>
                </c:pt>
                <c:pt idx="5089">
                  <c:v>3050.2417663739</c:v>
                </c:pt>
                <c:pt idx="5090">
                  <c:v>3050.8411457739</c:v>
                </c:pt>
                <c:pt idx="5091">
                  <c:v>3051.4405251738</c:v>
                </c:pt>
                <c:pt idx="5092">
                  <c:v>3052.0399045738</c:v>
                </c:pt>
                <c:pt idx="5093">
                  <c:v>3052.6392839737</c:v>
                </c:pt>
                <c:pt idx="5094">
                  <c:v>3053.2386633737</c:v>
                </c:pt>
                <c:pt idx="5095">
                  <c:v>3053.8380427737</c:v>
                </c:pt>
                <c:pt idx="5096">
                  <c:v>3054.4374221736</c:v>
                </c:pt>
                <c:pt idx="5097">
                  <c:v>3055.0368015736</c:v>
                </c:pt>
                <c:pt idx="5098">
                  <c:v>3055.6361809735</c:v>
                </c:pt>
                <c:pt idx="5099">
                  <c:v>3056.2355603735</c:v>
                </c:pt>
                <c:pt idx="5100">
                  <c:v>3056.8349397734</c:v>
                </c:pt>
                <c:pt idx="5101">
                  <c:v>3057.4343191734</c:v>
                </c:pt>
                <c:pt idx="5102">
                  <c:v>3058.0336985733</c:v>
                </c:pt>
                <c:pt idx="5103">
                  <c:v>3058.6330779733</c:v>
                </c:pt>
                <c:pt idx="5104">
                  <c:v>3059.2324573733</c:v>
                </c:pt>
                <c:pt idx="5105">
                  <c:v>3059.8318367732</c:v>
                </c:pt>
                <c:pt idx="5106">
                  <c:v>3060.4312161732</c:v>
                </c:pt>
                <c:pt idx="5107">
                  <c:v>3061.0305955731</c:v>
                </c:pt>
                <c:pt idx="5108">
                  <c:v>3061.6299749731</c:v>
                </c:pt>
                <c:pt idx="5109">
                  <c:v>3062.229354373</c:v>
                </c:pt>
                <c:pt idx="5110">
                  <c:v>3062.828733773</c:v>
                </c:pt>
                <c:pt idx="5111">
                  <c:v>3063.4281131729</c:v>
                </c:pt>
                <c:pt idx="5112">
                  <c:v>3064.0274925729</c:v>
                </c:pt>
                <c:pt idx="5113">
                  <c:v>3064.6268719729</c:v>
                </c:pt>
                <c:pt idx="5114">
                  <c:v>3065.2262513728</c:v>
                </c:pt>
                <c:pt idx="5115">
                  <c:v>3065.8256307728</c:v>
                </c:pt>
                <c:pt idx="5116">
                  <c:v>3066.4250101727</c:v>
                </c:pt>
                <c:pt idx="5117">
                  <c:v>3067.0243895727</c:v>
                </c:pt>
                <c:pt idx="5118">
                  <c:v>3067.6237689726</c:v>
                </c:pt>
                <c:pt idx="5119">
                  <c:v>3068.2231483726</c:v>
                </c:pt>
                <c:pt idx="5120">
                  <c:v>3068.8225277725</c:v>
                </c:pt>
                <c:pt idx="5121">
                  <c:v>3069.4219071725</c:v>
                </c:pt>
                <c:pt idx="5122">
                  <c:v>3070.0212865725</c:v>
                </c:pt>
                <c:pt idx="5123">
                  <c:v>3070.6206659724</c:v>
                </c:pt>
                <c:pt idx="5124">
                  <c:v>3071.2200453724</c:v>
                </c:pt>
                <c:pt idx="5125">
                  <c:v>3071.8194247723</c:v>
                </c:pt>
                <c:pt idx="5126">
                  <c:v>3072.4188041723</c:v>
                </c:pt>
                <c:pt idx="5127">
                  <c:v>3073.0181835722</c:v>
                </c:pt>
                <c:pt idx="5128">
                  <c:v>3073.6175629722</c:v>
                </c:pt>
                <c:pt idx="5129">
                  <c:v>3074.2169423721</c:v>
                </c:pt>
                <c:pt idx="5130">
                  <c:v>3074.8163217721</c:v>
                </c:pt>
                <c:pt idx="5131">
                  <c:v>3075.4157011721</c:v>
                </c:pt>
                <c:pt idx="5132">
                  <c:v>3076.015080572</c:v>
                </c:pt>
                <c:pt idx="5133">
                  <c:v>3076.614459972</c:v>
                </c:pt>
                <c:pt idx="5134">
                  <c:v>3077.2138393719</c:v>
                </c:pt>
                <c:pt idx="5135">
                  <c:v>3077.8132187719</c:v>
                </c:pt>
                <c:pt idx="5136">
                  <c:v>3078.4125981718</c:v>
                </c:pt>
                <c:pt idx="5137">
                  <c:v>3079.0119775718</c:v>
                </c:pt>
                <c:pt idx="5138">
                  <c:v>3079.6113569717</c:v>
                </c:pt>
                <c:pt idx="5139">
                  <c:v>3080.2107363717</c:v>
                </c:pt>
                <c:pt idx="5140">
                  <c:v>3080.8101157717</c:v>
                </c:pt>
                <c:pt idx="5141">
                  <c:v>3081.4094951716</c:v>
                </c:pt>
                <c:pt idx="5142">
                  <c:v>3082.0088745716</c:v>
                </c:pt>
                <c:pt idx="5143">
                  <c:v>3082.6082539715</c:v>
                </c:pt>
                <c:pt idx="5144">
                  <c:v>3083.2076333715</c:v>
                </c:pt>
                <c:pt idx="5145">
                  <c:v>3083.8070127714</c:v>
                </c:pt>
                <c:pt idx="5146">
                  <c:v>3084.4063921714</c:v>
                </c:pt>
                <c:pt idx="5147">
                  <c:v>3085.0057715713</c:v>
                </c:pt>
                <c:pt idx="5148">
                  <c:v>3085.6051509713</c:v>
                </c:pt>
                <c:pt idx="5149">
                  <c:v>3086.2045303713</c:v>
                </c:pt>
                <c:pt idx="5150">
                  <c:v>3086.8039097712</c:v>
                </c:pt>
                <c:pt idx="5151">
                  <c:v>3087.4032891712</c:v>
                </c:pt>
                <c:pt idx="5152">
                  <c:v>3088.0026685711</c:v>
                </c:pt>
                <c:pt idx="5153">
                  <c:v>3088.6020479711</c:v>
                </c:pt>
                <c:pt idx="5154">
                  <c:v>3089.201427371</c:v>
                </c:pt>
                <c:pt idx="5155">
                  <c:v>3089.800806771</c:v>
                </c:pt>
                <c:pt idx="5156">
                  <c:v>3090.4001861709</c:v>
                </c:pt>
                <c:pt idx="5157">
                  <c:v>3090.9995655709</c:v>
                </c:pt>
                <c:pt idx="5158">
                  <c:v>3091.5989449709</c:v>
                </c:pt>
                <c:pt idx="5159">
                  <c:v>3092.1983243708</c:v>
                </c:pt>
                <c:pt idx="5160">
                  <c:v>3092.7977037708</c:v>
                </c:pt>
                <c:pt idx="5161">
                  <c:v>3093.3970831707</c:v>
                </c:pt>
                <c:pt idx="5162">
                  <c:v>3093.9964625707</c:v>
                </c:pt>
                <c:pt idx="5163">
                  <c:v>3094.5958419706</c:v>
                </c:pt>
                <c:pt idx="5164">
                  <c:v>3095.1952213706</c:v>
                </c:pt>
                <c:pt idx="5165">
                  <c:v>3095.7946007705</c:v>
                </c:pt>
                <c:pt idx="5166">
                  <c:v>3096.3939801705</c:v>
                </c:pt>
                <c:pt idx="5167">
                  <c:v>3096.9933595705</c:v>
                </c:pt>
                <c:pt idx="5168">
                  <c:v>3097.5927389704</c:v>
                </c:pt>
                <c:pt idx="5169">
                  <c:v>3098.1921183704</c:v>
                </c:pt>
                <c:pt idx="5170">
                  <c:v>3098.7914977703</c:v>
                </c:pt>
                <c:pt idx="5171">
                  <c:v>3099.3908771703</c:v>
                </c:pt>
                <c:pt idx="5172">
                  <c:v>3099.9902565702</c:v>
                </c:pt>
                <c:pt idx="5173">
                  <c:v>3100.5896359702</c:v>
                </c:pt>
                <c:pt idx="5174">
                  <c:v>3101.1890153701</c:v>
                </c:pt>
                <c:pt idx="5175">
                  <c:v>3101.7883947701</c:v>
                </c:pt>
                <c:pt idx="5176">
                  <c:v>3102.3877741701</c:v>
                </c:pt>
                <c:pt idx="5177">
                  <c:v>3102.98715357</c:v>
                </c:pt>
                <c:pt idx="5178">
                  <c:v>3103.58653297</c:v>
                </c:pt>
                <c:pt idx="5179">
                  <c:v>3104.1859123699</c:v>
                </c:pt>
                <c:pt idx="5180">
                  <c:v>3104.785291769899</c:v>
                </c:pt>
                <c:pt idx="5181">
                  <c:v>3105.384671169799</c:v>
                </c:pt>
                <c:pt idx="5182">
                  <c:v>3105.9840505698</c:v>
                </c:pt>
                <c:pt idx="5183">
                  <c:v>3106.583429969699</c:v>
                </c:pt>
                <c:pt idx="5184">
                  <c:v>3107.182809369699</c:v>
                </c:pt>
                <c:pt idx="5185">
                  <c:v>3107.782188769699</c:v>
                </c:pt>
                <c:pt idx="5186">
                  <c:v>3108.3815681696</c:v>
                </c:pt>
                <c:pt idx="5187">
                  <c:v>3108.9809475696</c:v>
                </c:pt>
                <c:pt idx="5188">
                  <c:v>3109.5803269695</c:v>
                </c:pt>
                <c:pt idx="5189">
                  <c:v>3110.1797063695</c:v>
                </c:pt>
                <c:pt idx="5190">
                  <c:v>3110.779085769399</c:v>
                </c:pt>
                <c:pt idx="5191">
                  <c:v>3111.3784651694</c:v>
                </c:pt>
                <c:pt idx="5192">
                  <c:v>3111.9778445693</c:v>
                </c:pt>
                <c:pt idx="5193">
                  <c:v>3112.5772239693</c:v>
                </c:pt>
                <c:pt idx="5194">
                  <c:v>3113.1766033693</c:v>
                </c:pt>
                <c:pt idx="5195">
                  <c:v>3113.7759827692</c:v>
                </c:pt>
                <c:pt idx="5196">
                  <c:v>3114.3753621692</c:v>
                </c:pt>
                <c:pt idx="5197">
                  <c:v>3114.9747415691</c:v>
                </c:pt>
                <c:pt idx="5198">
                  <c:v>3115.5741209691</c:v>
                </c:pt>
                <c:pt idx="5199">
                  <c:v>3116.173500369</c:v>
                </c:pt>
                <c:pt idx="5200">
                  <c:v>3116.772879768999</c:v>
                </c:pt>
                <c:pt idx="5201">
                  <c:v>3117.3722591689</c:v>
                </c:pt>
                <c:pt idx="5202">
                  <c:v>3117.9716385689</c:v>
                </c:pt>
                <c:pt idx="5203">
                  <c:v>3118.5710179689</c:v>
                </c:pt>
                <c:pt idx="5204">
                  <c:v>3119.1703973688</c:v>
                </c:pt>
                <c:pt idx="5205">
                  <c:v>3119.7697767688</c:v>
                </c:pt>
                <c:pt idx="5206">
                  <c:v>3120.3691561687</c:v>
                </c:pt>
                <c:pt idx="5207">
                  <c:v>3120.9685355687</c:v>
                </c:pt>
                <c:pt idx="5208">
                  <c:v>3121.5679149686</c:v>
                </c:pt>
                <c:pt idx="5209">
                  <c:v>3122.1672943686</c:v>
                </c:pt>
                <c:pt idx="5210">
                  <c:v>3122.766673768499</c:v>
                </c:pt>
                <c:pt idx="5211">
                  <c:v>3123.3660531685</c:v>
                </c:pt>
                <c:pt idx="5212">
                  <c:v>3123.9654325685</c:v>
                </c:pt>
                <c:pt idx="5213">
                  <c:v>3124.5648119684</c:v>
                </c:pt>
                <c:pt idx="5214">
                  <c:v>3125.1641913684</c:v>
                </c:pt>
                <c:pt idx="5215">
                  <c:v>3125.7635707683</c:v>
                </c:pt>
                <c:pt idx="5216">
                  <c:v>3126.3629501683</c:v>
                </c:pt>
                <c:pt idx="5217">
                  <c:v>3126.9623295682</c:v>
                </c:pt>
                <c:pt idx="5218">
                  <c:v>3127.5617089682</c:v>
                </c:pt>
                <c:pt idx="5219">
                  <c:v>3128.1610883681</c:v>
                </c:pt>
                <c:pt idx="5220">
                  <c:v>3128.760467768099</c:v>
                </c:pt>
                <c:pt idx="5221">
                  <c:v>3129.3598471681</c:v>
                </c:pt>
                <c:pt idx="5222">
                  <c:v>3129.959226568</c:v>
                </c:pt>
                <c:pt idx="5223">
                  <c:v>3130.558605967999</c:v>
                </c:pt>
                <c:pt idx="5224">
                  <c:v>3131.1579853679</c:v>
                </c:pt>
                <c:pt idx="5225">
                  <c:v>3131.7573647679</c:v>
                </c:pt>
                <c:pt idx="5226">
                  <c:v>3132.3567441678</c:v>
                </c:pt>
                <c:pt idx="5227">
                  <c:v>3132.9561235678</c:v>
                </c:pt>
                <c:pt idx="5228">
                  <c:v>3133.5555029677</c:v>
                </c:pt>
                <c:pt idx="5229">
                  <c:v>3134.154882367699</c:v>
                </c:pt>
                <c:pt idx="5230">
                  <c:v>3134.754261767699</c:v>
                </c:pt>
                <c:pt idx="5231">
                  <c:v>3135.3536411676</c:v>
                </c:pt>
                <c:pt idx="5232">
                  <c:v>3135.9530205676</c:v>
                </c:pt>
                <c:pt idx="5233">
                  <c:v>3136.5523999675</c:v>
                </c:pt>
                <c:pt idx="5234">
                  <c:v>3137.1517793675</c:v>
                </c:pt>
                <c:pt idx="5235">
                  <c:v>3137.7511587674</c:v>
                </c:pt>
                <c:pt idx="5236">
                  <c:v>3138.3505381674</c:v>
                </c:pt>
                <c:pt idx="5237">
                  <c:v>3138.9499175673</c:v>
                </c:pt>
                <c:pt idx="5238">
                  <c:v>3139.5492969673</c:v>
                </c:pt>
                <c:pt idx="5239">
                  <c:v>3140.1486763673</c:v>
                </c:pt>
                <c:pt idx="5240">
                  <c:v>3140.748055767199</c:v>
                </c:pt>
                <c:pt idx="5241">
                  <c:v>3141.3474351672</c:v>
                </c:pt>
                <c:pt idx="5242">
                  <c:v>3141.9468145671</c:v>
                </c:pt>
                <c:pt idx="5243">
                  <c:v>3142.5461939671</c:v>
                </c:pt>
                <c:pt idx="5244">
                  <c:v>3143.145573367</c:v>
                </c:pt>
                <c:pt idx="5245">
                  <c:v>3143.744952767</c:v>
                </c:pt>
                <c:pt idx="5246">
                  <c:v>3144.3443321669</c:v>
                </c:pt>
                <c:pt idx="5247">
                  <c:v>3144.9437115669</c:v>
                </c:pt>
                <c:pt idx="5248">
                  <c:v>3145.5430909669</c:v>
                </c:pt>
                <c:pt idx="5249">
                  <c:v>3146.142470366799</c:v>
                </c:pt>
                <c:pt idx="5250">
                  <c:v>3146.741849766799</c:v>
                </c:pt>
                <c:pt idx="5251">
                  <c:v>3147.3412291667</c:v>
                </c:pt>
                <c:pt idx="5252">
                  <c:v>3147.9406085667</c:v>
                </c:pt>
                <c:pt idx="5253">
                  <c:v>3148.5399879666</c:v>
                </c:pt>
                <c:pt idx="5254">
                  <c:v>3149.1393673666</c:v>
                </c:pt>
                <c:pt idx="5255">
                  <c:v>3149.7387467665</c:v>
                </c:pt>
                <c:pt idx="5256">
                  <c:v>3150.3381261665</c:v>
                </c:pt>
                <c:pt idx="5257">
                  <c:v>3150.9375055665</c:v>
                </c:pt>
                <c:pt idx="5258">
                  <c:v>3151.5368849664</c:v>
                </c:pt>
                <c:pt idx="5259">
                  <c:v>3152.1362643664</c:v>
                </c:pt>
                <c:pt idx="5260">
                  <c:v>3152.7356437663</c:v>
                </c:pt>
                <c:pt idx="5261">
                  <c:v>3153.3350231663</c:v>
                </c:pt>
                <c:pt idx="5262">
                  <c:v>3153.9344025662</c:v>
                </c:pt>
                <c:pt idx="5263">
                  <c:v>3154.5337819662</c:v>
                </c:pt>
                <c:pt idx="5264">
                  <c:v>3155.1331613661</c:v>
                </c:pt>
                <c:pt idx="5265">
                  <c:v>3155.7325407661</c:v>
                </c:pt>
                <c:pt idx="5266">
                  <c:v>3156.3319201661</c:v>
                </c:pt>
                <c:pt idx="5267">
                  <c:v>3156.931299566</c:v>
                </c:pt>
                <c:pt idx="5268">
                  <c:v>3157.530678966</c:v>
                </c:pt>
                <c:pt idx="5269">
                  <c:v>3158.1300583659</c:v>
                </c:pt>
                <c:pt idx="5270">
                  <c:v>3158.7294377659</c:v>
                </c:pt>
                <c:pt idx="5271">
                  <c:v>3159.3288171658</c:v>
                </c:pt>
                <c:pt idx="5272">
                  <c:v>3159.9281965658</c:v>
                </c:pt>
                <c:pt idx="5273">
                  <c:v>3160.5275759658</c:v>
                </c:pt>
                <c:pt idx="5274">
                  <c:v>3161.126955365699</c:v>
                </c:pt>
                <c:pt idx="5275">
                  <c:v>3161.726334765699</c:v>
                </c:pt>
                <c:pt idx="5276">
                  <c:v>3162.3257141656</c:v>
                </c:pt>
                <c:pt idx="5277">
                  <c:v>3162.9250935656</c:v>
                </c:pt>
                <c:pt idx="5278">
                  <c:v>3163.5244729655</c:v>
                </c:pt>
                <c:pt idx="5279">
                  <c:v>3164.1238523655</c:v>
                </c:pt>
                <c:pt idx="5280">
                  <c:v>3164.7232317654</c:v>
                </c:pt>
                <c:pt idx="5281">
                  <c:v>3165.3226111654</c:v>
                </c:pt>
                <c:pt idx="5282">
                  <c:v>3165.9219905653</c:v>
                </c:pt>
                <c:pt idx="5283">
                  <c:v>3166.5213699653</c:v>
                </c:pt>
                <c:pt idx="5284">
                  <c:v>3167.1207493653</c:v>
                </c:pt>
                <c:pt idx="5285">
                  <c:v>3167.7201287652</c:v>
                </c:pt>
                <c:pt idx="5286">
                  <c:v>3168.3195081652</c:v>
                </c:pt>
                <c:pt idx="5287">
                  <c:v>3168.9188875651</c:v>
                </c:pt>
                <c:pt idx="5288">
                  <c:v>3169.5182669651</c:v>
                </c:pt>
                <c:pt idx="5289">
                  <c:v>3170.117646365</c:v>
                </c:pt>
                <c:pt idx="5290">
                  <c:v>3170.717025765</c:v>
                </c:pt>
                <c:pt idx="5291">
                  <c:v>3171.316405165</c:v>
                </c:pt>
                <c:pt idx="5292">
                  <c:v>3171.9157845649</c:v>
                </c:pt>
                <c:pt idx="5293">
                  <c:v>3172.5151639649</c:v>
                </c:pt>
                <c:pt idx="5294">
                  <c:v>3173.1145433648</c:v>
                </c:pt>
                <c:pt idx="5295">
                  <c:v>3173.7139227648</c:v>
                </c:pt>
                <c:pt idx="5296">
                  <c:v>3174.3133021647</c:v>
                </c:pt>
                <c:pt idx="5297">
                  <c:v>3174.9126815647</c:v>
                </c:pt>
                <c:pt idx="5298">
                  <c:v>3175.5120609646</c:v>
                </c:pt>
                <c:pt idx="5299">
                  <c:v>3176.1114403646</c:v>
                </c:pt>
                <c:pt idx="5300">
                  <c:v>3176.7108197646</c:v>
                </c:pt>
                <c:pt idx="5301">
                  <c:v>3177.3101991645</c:v>
                </c:pt>
                <c:pt idx="5302">
                  <c:v>3177.9095785645</c:v>
                </c:pt>
                <c:pt idx="5303">
                  <c:v>3178.5089579644</c:v>
                </c:pt>
                <c:pt idx="5304">
                  <c:v>3179.1083373644</c:v>
                </c:pt>
                <c:pt idx="5305">
                  <c:v>3179.7077167643</c:v>
                </c:pt>
                <c:pt idx="5306">
                  <c:v>3180.3070961643</c:v>
                </c:pt>
                <c:pt idx="5307">
                  <c:v>3180.9064755642</c:v>
                </c:pt>
                <c:pt idx="5308">
                  <c:v>3181.5058549642</c:v>
                </c:pt>
                <c:pt idx="5309">
                  <c:v>3182.1052343642</c:v>
                </c:pt>
                <c:pt idx="5310">
                  <c:v>3182.7046137641</c:v>
                </c:pt>
                <c:pt idx="5311">
                  <c:v>3183.3039931641</c:v>
                </c:pt>
                <c:pt idx="5312">
                  <c:v>3183.903372564</c:v>
                </c:pt>
                <c:pt idx="5313">
                  <c:v>3184.502751964</c:v>
                </c:pt>
                <c:pt idx="5314">
                  <c:v>3185.1021313639</c:v>
                </c:pt>
                <c:pt idx="5315">
                  <c:v>3185.7015107639</c:v>
                </c:pt>
                <c:pt idx="5316">
                  <c:v>3186.3008901638</c:v>
                </c:pt>
                <c:pt idx="5317">
                  <c:v>3186.9002695638</c:v>
                </c:pt>
                <c:pt idx="5318">
                  <c:v>3187.4996489638</c:v>
                </c:pt>
                <c:pt idx="5319">
                  <c:v>3188.0990283637</c:v>
                </c:pt>
                <c:pt idx="5320">
                  <c:v>3188.698407763699</c:v>
                </c:pt>
                <c:pt idx="5321">
                  <c:v>3189.2977871636</c:v>
                </c:pt>
                <c:pt idx="5322">
                  <c:v>3189.8971665636</c:v>
                </c:pt>
                <c:pt idx="5323">
                  <c:v>3190.4965459635</c:v>
                </c:pt>
                <c:pt idx="5324">
                  <c:v>3191.0959253635</c:v>
                </c:pt>
                <c:pt idx="5325">
                  <c:v>3191.6953047634</c:v>
                </c:pt>
                <c:pt idx="5326">
                  <c:v>3192.294684163399</c:v>
                </c:pt>
                <c:pt idx="5327">
                  <c:v>3192.8940635634</c:v>
                </c:pt>
                <c:pt idx="5328">
                  <c:v>3193.4934429633</c:v>
                </c:pt>
                <c:pt idx="5329">
                  <c:v>3194.0928223633</c:v>
                </c:pt>
                <c:pt idx="5330">
                  <c:v>3194.6922017632</c:v>
                </c:pt>
                <c:pt idx="5331">
                  <c:v>3195.2915811632</c:v>
                </c:pt>
                <c:pt idx="5332">
                  <c:v>3195.8909605631</c:v>
                </c:pt>
                <c:pt idx="5333">
                  <c:v>3196.4903399631</c:v>
                </c:pt>
                <c:pt idx="5334">
                  <c:v>3197.089719363</c:v>
                </c:pt>
                <c:pt idx="5335">
                  <c:v>3197.689098762999</c:v>
                </c:pt>
                <c:pt idx="5336">
                  <c:v>3198.288478162999</c:v>
                </c:pt>
                <c:pt idx="5337">
                  <c:v>3198.8878575629</c:v>
                </c:pt>
                <c:pt idx="5338">
                  <c:v>3199.4872369629</c:v>
                </c:pt>
                <c:pt idx="5339">
                  <c:v>3200.0866163628</c:v>
                </c:pt>
                <c:pt idx="5340">
                  <c:v>3200.685995762799</c:v>
                </c:pt>
                <c:pt idx="5341">
                  <c:v>3201.285375162699</c:v>
                </c:pt>
                <c:pt idx="5342">
                  <c:v>3201.8847545627</c:v>
                </c:pt>
                <c:pt idx="5343">
                  <c:v>3202.4841339626</c:v>
                </c:pt>
                <c:pt idx="5344">
                  <c:v>3203.0835133626</c:v>
                </c:pt>
                <c:pt idx="5345">
                  <c:v>3203.682892762599</c:v>
                </c:pt>
                <c:pt idx="5346">
                  <c:v>3204.2822721625</c:v>
                </c:pt>
                <c:pt idx="5347">
                  <c:v>3204.8816515625</c:v>
                </c:pt>
                <c:pt idx="5348">
                  <c:v>3205.4810309624</c:v>
                </c:pt>
                <c:pt idx="5349">
                  <c:v>3206.0804103624</c:v>
                </c:pt>
                <c:pt idx="5350">
                  <c:v>3206.6797897623</c:v>
                </c:pt>
                <c:pt idx="5351">
                  <c:v>3207.2791691623</c:v>
                </c:pt>
                <c:pt idx="5352">
                  <c:v>3207.8785485622</c:v>
                </c:pt>
                <c:pt idx="5353">
                  <c:v>3208.4779279622</c:v>
                </c:pt>
                <c:pt idx="5354">
                  <c:v>3209.0773073622</c:v>
                </c:pt>
                <c:pt idx="5355">
                  <c:v>3209.6766867621</c:v>
                </c:pt>
                <c:pt idx="5356">
                  <c:v>3210.2760661621</c:v>
                </c:pt>
                <c:pt idx="5357">
                  <c:v>3210.875445562</c:v>
                </c:pt>
                <c:pt idx="5358">
                  <c:v>3211.474824962</c:v>
                </c:pt>
                <c:pt idx="5359">
                  <c:v>3212.0742043619</c:v>
                </c:pt>
                <c:pt idx="5360">
                  <c:v>3212.6735837619</c:v>
                </c:pt>
                <c:pt idx="5361">
                  <c:v>3213.272963161799</c:v>
                </c:pt>
                <c:pt idx="5362">
                  <c:v>3213.8723425618</c:v>
                </c:pt>
                <c:pt idx="5363">
                  <c:v>3214.4717219618</c:v>
                </c:pt>
                <c:pt idx="5364">
                  <c:v>3215.0711013617</c:v>
                </c:pt>
                <c:pt idx="5365">
                  <c:v>3215.670480761699</c:v>
                </c:pt>
                <c:pt idx="5366">
                  <c:v>3216.269860161599</c:v>
                </c:pt>
                <c:pt idx="5367">
                  <c:v>3216.8692395616</c:v>
                </c:pt>
                <c:pt idx="5368">
                  <c:v>3217.4686189615</c:v>
                </c:pt>
                <c:pt idx="5369">
                  <c:v>3218.0679983615</c:v>
                </c:pt>
                <c:pt idx="5370">
                  <c:v>3218.6673777614</c:v>
                </c:pt>
                <c:pt idx="5371">
                  <c:v>3219.2667571614</c:v>
                </c:pt>
                <c:pt idx="5372">
                  <c:v>3219.8661365614</c:v>
                </c:pt>
                <c:pt idx="5373">
                  <c:v>3220.4655159613</c:v>
                </c:pt>
                <c:pt idx="5374">
                  <c:v>3221.064895361299</c:v>
                </c:pt>
                <c:pt idx="5375">
                  <c:v>3221.6642747612</c:v>
                </c:pt>
                <c:pt idx="5376">
                  <c:v>3222.2636541612</c:v>
                </c:pt>
                <c:pt idx="5377">
                  <c:v>3222.8630335611</c:v>
                </c:pt>
                <c:pt idx="5378">
                  <c:v>3223.4624129611</c:v>
                </c:pt>
                <c:pt idx="5379">
                  <c:v>3224.061792361</c:v>
                </c:pt>
                <c:pt idx="5380">
                  <c:v>3224.661171761</c:v>
                </c:pt>
                <c:pt idx="5381">
                  <c:v>3225.260551161</c:v>
                </c:pt>
                <c:pt idx="5382">
                  <c:v>3225.8599305609</c:v>
                </c:pt>
                <c:pt idx="5383">
                  <c:v>3226.4593099609</c:v>
                </c:pt>
                <c:pt idx="5384">
                  <c:v>3227.058689360799</c:v>
                </c:pt>
                <c:pt idx="5385">
                  <c:v>3227.658068760799</c:v>
                </c:pt>
                <c:pt idx="5386">
                  <c:v>3228.257448160699</c:v>
                </c:pt>
                <c:pt idx="5387">
                  <c:v>3228.8568275607</c:v>
                </c:pt>
                <c:pt idx="5388">
                  <c:v>3229.4562069606</c:v>
                </c:pt>
                <c:pt idx="5389">
                  <c:v>3230.0555863606</c:v>
                </c:pt>
                <c:pt idx="5390">
                  <c:v>3230.654965760599</c:v>
                </c:pt>
                <c:pt idx="5391">
                  <c:v>3231.2543451605</c:v>
                </c:pt>
                <c:pt idx="5392">
                  <c:v>3231.8537245605</c:v>
                </c:pt>
                <c:pt idx="5393">
                  <c:v>3232.4531039604</c:v>
                </c:pt>
                <c:pt idx="5394">
                  <c:v>3233.0524833604</c:v>
                </c:pt>
                <c:pt idx="5395">
                  <c:v>3233.6518627603</c:v>
                </c:pt>
                <c:pt idx="5396">
                  <c:v>3234.2512421603</c:v>
                </c:pt>
                <c:pt idx="5397">
                  <c:v>3234.8506215602</c:v>
                </c:pt>
                <c:pt idx="5398">
                  <c:v>3235.4500009602</c:v>
                </c:pt>
                <c:pt idx="5399">
                  <c:v>3236.0493803602</c:v>
                </c:pt>
                <c:pt idx="5400">
                  <c:v>3236.648759760099</c:v>
                </c:pt>
                <c:pt idx="5401">
                  <c:v>3237.2481391601</c:v>
                </c:pt>
                <c:pt idx="5402">
                  <c:v>3237.84751856</c:v>
                </c:pt>
                <c:pt idx="5403">
                  <c:v>3238.44689796</c:v>
                </c:pt>
                <c:pt idx="5404">
                  <c:v>3239.0462773599</c:v>
                </c:pt>
                <c:pt idx="5405">
                  <c:v>3239.6456567599</c:v>
                </c:pt>
                <c:pt idx="5406">
                  <c:v>3240.2450361598</c:v>
                </c:pt>
                <c:pt idx="5407">
                  <c:v>3240.8444155598</c:v>
                </c:pt>
                <c:pt idx="5408">
                  <c:v>3241.4437949598</c:v>
                </c:pt>
                <c:pt idx="5409">
                  <c:v>3242.0431743597</c:v>
                </c:pt>
                <c:pt idx="5410">
                  <c:v>3242.6425537597</c:v>
                </c:pt>
                <c:pt idx="5411">
                  <c:v>3243.2419331596</c:v>
                </c:pt>
                <c:pt idx="5412">
                  <c:v>3243.841312559601</c:v>
                </c:pt>
                <c:pt idx="5413">
                  <c:v>3244.4406919595</c:v>
                </c:pt>
                <c:pt idx="5414">
                  <c:v>3245.0400713595</c:v>
                </c:pt>
                <c:pt idx="5415">
                  <c:v>3245.6394507594</c:v>
                </c:pt>
                <c:pt idx="5416">
                  <c:v>3246.2388301594</c:v>
                </c:pt>
                <c:pt idx="5417">
                  <c:v>3246.8382095594</c:v>
                </c:pt>
                <c:pt idx="5418">
                  <c:v>3247.4375889593</c:v>
                </c:pt>
                <c:pt idx="5419">
                  <c:v>3248.0369683593</c:v>
                </c:pt>
                <c:pt idx="5420">
                  <c:v>3248.6363477592</c:v>
                </c:pt>
                <c:pt idx="5421">
                  <c:v>3249.2357271592</c:v>
                </c:pt>
                <c:pt idx="5422">
                  <c:v>3249.8351065591</c:v>
                </c:pt>
                <c:pt idx="5423">
                  <c:v>3250.4344859591</c:v>
                </c:pt>
                <c:pt idx="5424">
                  <c:v>3251.033865359</c:v>
                </c:pt>
                <c:pt idx="5425">
                  <c:v>3251.633244759</c:v>
                </c:pt>
                <c:pt idx="5426">
                  <c:v>3252.232624158999</c:v>
                </c:pt>
                <c:pt idx="5427">
                  <c:v>3252.8320035589</c:v>
                </c:pt>
                <c:pt idx="5428">
                  <c:v>3253.4313829589</c:v>
                </c:pt>
                <c:pt idx="5429">
                  <c:v>3254.0307623588</c:v>
                </c:pt>
                <c:pt idx="5430">
                  <c:v>3254.6301417588</c:v>
                </c:pt>
                <c:pt idx="5431">
                  <c:v>3255.229521158699</c:v>
                </c:pt>
                <c:pt idx="5432">
                  <c:v>3255.8289005587</c:v>
                </c:pt>
                <c:pt idx="5433">
                  <c:v>3256.4282799586</c:v>
                </c:pt>
                <c:pt idx="5434">
                  <c:v>3257.0276593586</c:v>
                </c:pt>
                <c:pt idx="5435">
                  <c:v>3257.6270387586</c:v>
                </c:pt>
                <c:pt idx="5436">
                  <c:v>3258.2264181585</c:v>
                </c:pt>
                <c:pt idx="5437">
                  <c:v>3258.8257975585</c:v>
                </c:pt>
                <c:pt idx="5438">
                  <c:v>3259.4251769584</c:v>
                </c:pt>
                <c:pt idx="5439">
                  <c:v>3260.0245563584</c:v>
                </c:pt>
                <c:pt idx="5440">
                  <c:v>3260.6239357583</c:v>
                </c:pt>
                <c:pt idx="5441">
                  <c:v>3261.2233151583</c:v>
                </c:pt>
                <c:pt idx="5442">
                  <c:v>3261.8226945582</c:v>
                </c:pt>
                <c:pt idx="5443">
                  <c:v>3262.4220739582</c:v>
                </c:pt>
                <c:pt idx="5444">
                  <c:v>3263.0214533582</c:v>
                </c:pt>
                <c:pt idx="5445">
                  <c:v>3263.6208327581</c:v>
                </c:pt>
                <c:pt idx="5446">
                  <c:v>3264.2202121581</c:v>
                </c:pt>
                <c:pt idx="5447">
                  <c:v>3264.819591558</c:v>
                </c:pt>
                <c:pt idx="5448">
                  <c:v>3265.418970958</c:v>
                </c:pt>
                <c:pt idx="5449">
                  <c:v>3266.0183503579</c:v>
                </c:pt>
                <c:pt idx="5450">
                  <c:v>3266.6177297579</c:v>
                </c:pt>
                <c:pt idx="5451">
                  <c:v>3267.2171091578</c:v>
                </c:pt>
                <c:pt idx="5452">
                  <c:v>3267.8164885578</c:v>
                </c:pt>
                <c:pt idx="5453">
                  <c:v>3268.4158679578</c:v>
                </c:pt>
                <c:pt idx="5454">
                  <c:v>3269.0152473577</c:v>
                </c:pt>
                <c:pt idx="5455">
                  <c:v>3269.6146267577</c:v>
                </c:pt>
                <c:pt idx="5456">
                  <c:v>3270.2140061576</c:v>
                </c:pt>
                <c:pt idx="5457">
                  <c:v>3270.8133855576</c:v>
                </c:pt>
                <c:pt idx="5458">
                  <c:v>3271.4127649575</c:v>
                </c:pt>
                <c:pt idx="5459">
                  <c:v>3272.0121443575</c:v>
                </c:pt>
                <c:pt idx="5460">
                  <c:v>3272.6115237574</c:v>
                </c:pt>
                <c:pt idx="5461">
                  <c:v>3273.2109031574</c:v>
                </c:pt>
                <c:pt idx="5462">
                  <c:v>3273.8102825574</c:v>
                </c:pt>
                <c:pt idx="5463">
                  <c:v>3274.4096619573</c:v>
                </c:pt>
                <c:pt idx="5464">
                  <c:v>3275.0090413573</c:v>
                </c:pt>
                <c:pt idx="5465">
                  <c:v>3275.608420757199</c:v>
                </c:pt>
                <c:pt idx="5466">
                  <c:v>3276.207800157199</c:v>
                </c:pt>
                <c:pt idx="5467">
                  <c:v>3276.8071795571</c:v>
                </c:pt>
                <c:pt idx="5468">
                  <c:v>3277.4065589571</c:v>
                </c:pt>
                <c:pt idx="5469">
                  <c:v>3278.005938357</c:v>
                </c:pt>
                <c:pt idx="5470">
                  <c:v>3278.605317757</c:v>
                </c:pt>
                <c:pt idx="5471">
                  <c:v>3279.204697156999</c:v>
                </c:pt>
                <c:pt idx="5472">
                  <c:v>3279.8040765569</c:v>
                </c:pt>
                <c:pt idx="5473">
                  <c:v>3280.4034559569</c:v>
                </c:pt>
                <c:pt idx="5474">
                  <c:v>3281.0028353568</c:v>
                </c:pt>
                <c:pt idx="5475">
                  <c:v>3281.6022147568</c:v>
                </c:pt>
                <c:pt idx="5476">
                  <c:v>3282.2015941567</c:v>
                </c:pt>
                <c:pt idx="5477">
                  <c:v>3282.8009735567</c:v>
                </c:pt>
                <c:pt idx="5478">
                  <c:v>3283.400352956601</c:v>
                </c:pt>
                <c:pt idx="5479">
                  <c:v>3283.999732356601</c:v>
                </c:pt>
                <c:pt idx="5480">
                  <c:v>3284.5991117566</c:v>
                </c:pt>
                <c:pt idx="5481">
                  <c:v>3285.1984911565</c:v>
                </c:pt>
                <c:pt idx="5482">
                  <c:v>3285.7978705565</c:v>
                </c:pt>
                <c:pt idx="5483">
                  <c:v>3286.3972499564</c:v>
                </c:pt>
                <c:pt idx="5484">
                  <c:v>3286.9966293564</c:v>
                </c:pt>
                <c:pt idx="5485">
                  <c:v>3287.5960087563</c:v>
                </c:pt>
                <c:pt idx="5486">
                  <c:v>3288.1953881563</c:v>
                </c:pt>
                <c:pt idx="5487">
                  <c:v>3288.7947675562</c:v>
                </c:pt>
                <c:pt idx="5488">
                  <c:v>3289.3941469562</c:v>
                </c:pt>
                <c:pt idx="5489">
                  <c:v>3289.9935263562</c:v>
                </c:pt>
                <c:pt idx="5490">
                  <c:v>3290.5929057561</c:v>
                </c:pt>
                <c:pt idx="5491">
                  <c:v>3291.192285156099</c:v>
                </c:pt>
                <c:pt idx="5492">
                  <c:v>3291.791664556</c:v>
                </c:pt>
                <c:pt idx="5493">
                  <c:v>3292.391043956</c:v>
                </c:pt>
                <c:pt idx="5494">
                  <c:v>3292.9904233559</c:v>
                </c:pt>
                <c:pt idx="5495">
                  <c:v>3293.5898027559</c:v>
                </c:pt>
                <c:pt idx="5496">
                  <c:v>3294.1891821558</c:v>
                </c:pt>
                <c:pt idx="5497">
                  <c:v>3294.788561555799</c:v>
                </c:pt>
                <c:pt idx="5498">
                  <c:v>3295.3879409558</c:v>
                </c:pt>
                <c:pt idx="5499">
                  <c:v>3295.9873203557</c:v>
                </c:pt>
                <c:pt idx="5500">
                  <c:v>3296.586699755699</c:v>
                </c:pt>
                <c:pt idx="5501">
                  <c:v>3297.186079155599</c:v>
                </c:pt>
                <c:pt idx="5502">
                  <c:v>3297.7854585556</c:v>
                </c:pt>
                <c:pt idx="5503">
                  <c:v>3298.3848379555</c:v>
                </c:pt>
                <c:pt idx="5504">
                  <c:v>3298.9842173555</c:v>
                </c:pt>
                <c:pt idx="5505">
                  <c:v>3299.5835967554</c:v>
                </c:pt>
                <c:pt idx="5506">
                  <c:v>3300.1829761554</c:v>
                </c:pt>
                <c:pt idx="5507">
                  <c:v>3300.7823555554</c:v>
                </c:pt>
                <c:pt idx="5508">
                  <c:v>3301.3817349553</c:v>
                </c:pt>
                <c:pt idx="5509">
                  <c:v>3301.9811143553</c:v>
                </c:pt>
                <c:pt idx="5510">
                  <c:v>3302.5804937552</c:v>
                </c:pt>
                <c:pt idx="5511">
                  <c:v>3303.1798731552</c:v>
                </c:pt>
                <c:pt idx="5512">
                  <c:v>3303.7792525551</c:v>
                </c:pt>
                <c:pt idx="5513">
                  <c:v>3304.3786319551</c:v>
                </c:pt>
                <c:pt idx="5514">
                  <c:v>3304.978011355</c:v>
                </c:pt>
                <c:pt idx="5515">
                  <c:v>3305.577390755</c:v>
                </c:pt>
                <c:pt idx="5516">
                  <c:v>3306.176770155</c:v>
                </c:pt>
                <c:pt idx="5517">
                  <c:v>3306.7761495549</c:v>
                </c:pt>
                <c:pt idx="5518">
                  <c:v>3307.3755289549</c:v>
                </c:pt>
                <c:pt idx="5519">
                  <c:v>3307.9749083548</c:v>
                </c:pt>
                <c:pt idx="5520">
                  <c:v>3308.5742877548</c:v>
                </c:pt>
                <c:pt idx="5521">
                  <c:v>3309.1736671547</c:v>
                </c:pt>
                <c:pt idx="5522">
                  <c:v>3309.7730465547</c:v>
                </c:pt>
                <c:pt idx="5523">
                  <c:v>3310.3724259546</c:v>
                </c:pt>
                <c:pt idx="5524">
                  <c:v>3310.9718053546</c:v>
                </c:pt>
                <c:pt idx="5525">
                  <c:v>3311.5711847546</c:v>
                </c:pt>
                <c:pt idx="5526">
                  <c:v>3312.1705641545</c:v>
                </c:pt>
                <c:pt idx="5527">
                  <c:v>3312.7699435545</c:v>
                </c:pt>
                <c:pt idx="5528">
                  <c:v>3313.3693229544</c:v>
                </c:pt>
                <c:pt idx="5529">
                  <c:v>3313.9687023544</c:v>
                </c:pt>
                <c:pt idx="5530">
                  <c:v>3314.568081754299</c:v>
                </c:pt>
                <c:pt idx="5531">
                  <c:v>3315.167461154299</c:v>
                </c:pt>
                <c:pt idx="5532">
                  <c:v>3315.766840554199</c:v>
                </c:pt>
                <c:pt idx="5533">
                  <c:v>3316.3662199542</c:v>
                </c:pt>
                <c:pt idx="5534">
                  <c:v>3316.9655993542</c:v>
                </c:pt>
                <c:pt idx="5535">
                  <c:v>3317.5649787541</c:v>
                </c:pt>
                <c:pt idx="5536">
                  <c:v>3318.1643581541</c:v>
                </c:pt>
                <c:pt idx="5537">
                  <c:v>3318.763737554</c:v>
                </c:pt>
                <c:pt idx="5538">
                  <c:v>3319.363116954</c:v>
                </c:pt>
                <c:pt idx="5539">
                  <c:v>3319.9624963539</c:v>
                </c:pt>
                <c:pt idx="5540">
                  <c:v>3320.5618757539</c:v>
                </c:pt>
                <c:pt idx="5541">
                  <c:v>3321.1612551538</c:v>
                </c:pt>
                <c:pt idx="5542">
                  <c:v>3321.7606345538</c:v>
                </c:pt>
                <c:pt idx="5543">
                  <c:v>3322.3600139538</c:v>
                </c:pt>
                <c:pt idx="5544">
                  <c:v>3322.9593933537</c:v>
                </c:pt>
                <c:pt idx="5545">
                  <c:v>3323.5587727537</c:v>
                </c:pt>
                <c:pt idx="5546">
                  <c:v>3324.1581521536</c:v>
                </c:pt>
                <c:pt idx="5547">
                  <c:v>3324.7575315536</c:v>
                </c:pt>
                <c:pt idx="5548">
                  <c:v>3325.3569109535</c:v>
                </c:pt>
                <c:pt idx="5549">
                  <c:v>3325.9562903535</c:v>
                </c:pt>
                <c:pt idx="5550">
                  <c:v>3326.5556697534</c:v>
                </c:pt>
                <c:pt idx="5551">
                  <c:v>3327.1550491534</c:v>
                </c:pt>
                <c:pt idx="5552">
                  <c:v>3327.7544285534</c:v>
                </c:pt>
                <c:pt idx="5553">
                  <c:v>3328.3538079533</c:v>
                </c:pt>
                <c:pt idx="5554">
                  <c:v>3328.9531873533</c:v>
                </c:pt>
                <c:pt idx="5555">
                  <c:v>3329.5525667532</c:v>
                </c:pt>
                <c:pt idx="5556">
                  <c:v>3330.1519461532</c:v>
                </c:pt>
                <c:pt idx="5557">
                  <c:v>3330.7513255531</c:v>
                </c:pt>
                <c:pt idx="5558">
                  <c:v>3331.3507049531</c:v>
                </c:pt>
                <c:pt idx="5559">
                  <c:v>3331.950084353</c:v>
                </c:pt>
                <c:pt idx="5560">
                  <c:v>3332.549463753</c:v>
                </c:pt>
                <c:pt idx="5561">
                  <c:v>3333.148843152999</c:v>
                </c:pt>
                <c:pt idx="5562">
                  <c:v>3333.7482225529</c:v>
                </c:pt>
                <c:pt idx="5563">
                  <c:v>3334.3476019529</c:v>
                </c:pt>
                <c:pt idx="5564">
                  <c:v>3334.946981352799</c:v>
                </c:pt>
                <c:pt idx="5565">
                  <c:v>3335.5463607528</c:v>
                </c:pt>
                <c:pt idx="5566">
                  <c:v>3336.1457401527</c:v>
                </c:pt>
                <c:pt idx="5567">
                  <c:v>3336.7451195527</c:v>
                </c:pt>
                <c:pt idx="5568">
                  <c:v>3337.3444989526</c:v>
                </c:pt>
                <c:pt idx="5569">
                  <c:v>3337.9438783526</c:v>
                </c:pt>
                <c:pt idx="5570">
                  <c:v>3338.5432577526</c:v>
                </c:pt>
                <c:pt idx="5571">
                  <c:v>3339.1426371525</c:v>
                </c:pt>
                <c:pt idx="5572">
                  <c:v>3339.7420165525</c:v>
                </c:pt>
                <c:pt idx="5573">
                  <c:v>3340.3413959524</c:v>
                </c:pt>
                <c:pt idx="5574">
                  <c:v>3340.9407753524</c:v>
                </c:pt>
                <c:pt idx="5575">
                  <c:v>3341.5401547523</c:v>
                </c:pt>
                <c:pt idx="5576">
                  <c:v>3342.1395341523</c:v>
                </c:pt>
                <c:pt idx="5577">
                  <c:v>3342.7389135522</c:v>
                </c:pt>
                <c:pt idx="5578">
                  <c:v>3343.3382929522</c:v>
                </c:pt>
                <c:pt idx="5579">
                  <c:v>3343.9376723522</c:v>
                </c:pt>
                <c:pt idx="5580">
                  <c:v>3344.5370517521</c:v>
                </c:pt>
                <c:pt idx="5581">
                  <c:v>3345.1364311521</c:v>
                </c:pt>
                <c:pt idx="5582">
                  <c:v>3345.735810552</c:v>
                </c:pt>
                <c:pt idx="5583">
                  <c:v>3346.335189952</c:v>
                </c:pt>
                <c:pt idx="5584">
                  <c:v>3346.9345693519</c:v>
                </c:pt>
                <c:pt idx="5585">
                  <c:v>3347.5339487519</c:v>
                </c:pt>
                <c:pt idx="5586">
                  <c:v>3348.1333281518</c:v>
                </c:pt>
                <c:pt idx="5587">
                  <c:v>3348.7327075518</c:v>
                </c:pt>
                <c:pt idx="5588">
                  <c:v>3349.3320869518</c:v>
                </c:pt>
                <c:pt idx="5589">
                  <c:v>3349.9314663517</c:v>
                </c:pt>
                <c:pt idx="5590">
                  <c:v>3350.530845751699</c:v>
                </c:pt>
                <c:pt idx="5591">
                  <c:v>3351.1302251516</c:v>
                </c:pt>
                <c:pt idx="5592">
                  <c:v>3351.7296045516</c:v>
                </c:pt>
                <c:pt idx="5593">
                  <c:v>3352.3289839515</c:v>
                </c:pt>
                <c:pt idx="5594">
                  <c:v>3352.9283633515</c:v>
                </c:pt>
                <c:pt idx="5595">
                  <c:v>3353.5277427514</c:v>
                </c:pt>
                <c:pt idx="5596">
                  <c:v>3354.1271221514</c:v>
                </c:pt>
                <c:pt idx="5597">
                  <c:v>3354.7265015514</c:v>
                </c:pt>
                <c:pt idx="5598">
                  <c:v>3355.3258809513</c:v>
                </c:pt>
                <c:pt idx="5599">
                  <c:v>3355.9252603513</c:v>
                </c:pt>
                <c:pt idx="5600">
                  <c:v>3356.5246397512</c:v>
                </c:pt>
                <c:pt idx="5601">
                  <c:v>3357.1240191512</c:v>
                </c:pt>
                <c:pt idx="5602">
                  <c:v>3357.7233985511</c:v>
                </c:pt>
                <c:pt idx="5603">
                  <c:v>3358.3227779511</c:v>
                </c:pt>
                <c:pt idx="5604">
                  <c:v>3358.922157351</c:v>
                </c:pt>
                <c:pt idx="5605">
                  <c:v>3359.521536751</c:v>
                </c:pt>
                <c:pt idx="5606">
                  <c:v>3360.120916151</c:v>
                </c:pt>
                <c:pt idx="5607">
                  <c:v>3360.7202955509</c:v>
                </c:pt>
                <c:pt idx="5608">
                  <c:v>3361.3196749509</c:v>
                </c:pt>
                <c:pt idx="5609">
                  <c:v>3361.9190543508</c:v>
                </c:pt>
                <c:pt idx="5610">
                  <c:v>3362.5184337508</c:v>
                </c:pt>
                <c:pt idx="5611">
                  <c:v>3363.1178131507</c:v>
                </c:pt>
                <c:pt idx="5612">
                  <c:v>3363.7171925507</c:v>
                </c:pt>
                <c:pt idx="5613">
                  <c:v>3364.3165719506</c:v>
                </c:pt>
                <c:pt idx="5614">
                  <c:v>3364.9159513506</c:v>
                </c:pt>
                <c:pt idx="5615">
                  <c:v>3365.515330750601</c:v>
                </c:pt>
                <c:pt idx="5616">
                  <c:v>3366.1147101505</c:v>
                </c:pt>
                <c:pt idx="5617">
                  <c:v>3366.7140895505</c:v>
                </c:pt>
                <c:pt idx="5618">
                  <c:v>3367.3134689504</c:v>
                </c:pt>
                <c:pt idx="5619">
                  <c:v>3367.9128483504</c:v>
                </c:pt>
                <c:pt idx="5620">
                  <c:v>3368.5122277503</c:v>
                </c:pt>
                <c:pt idx="5621">
                  <c:v>3369.1116071503</c:v>
                </c:pt>
                <c:pt idx="5622">
                  <c:v>3369.7109865502</c:v>
                </c:pt>
                <c:pt idx="5623">
                  <c:v>3370.3103659502</c:v>
                </c:pt>
                <c:pt idx="5624">
                  <c:v>3370.9097453502</c:v>
                </c:pt>
                <c:pt idx="5625">
                  <c:v>3371.5091247501</c:v>
                </c:pt>
                <c:pt idx="5626">
                  <c:v>3372.1085041501</c:v>
                </c:pt>
                <c:pt idx="5627">
                  <c:v>3372.70788355</c:v>
                </c:pt>
                <c:pt idx="5628">
                  <c:v>3373.30726295</c:v>
                </c:pt>
                <c:pt idx="5629">
                  <c:v>3373.9066423499</c:v>
                </c:pt>
                <c:pt idx="5630">
                  <c:v>3374.506021749899</c:v>
                </c:pt>
                <c:pt idx="5631">
                  <c:v>3375.105401149799</c:v>
                </c:pt>
                <c:pt idx="5632">
                  <c:v>3375.7047805498</c:v>
                </c:pt>
                <c:pt idx="5633">
                  <c:v>3376.3041599498</c:v>
                </c:pt>
                <c:pt idx="5634">
                  <c:v>3376.9035393497</c:v>
                </c:pt>
                <c:pt idx="5635">
                  <c:v>3377.5029187497</c:v>
                </c:pt>
                <c:pt idx="5636">
                  <c:v>3378.1022981496</c:v>
                </c:pt>
                <c:pt idx="5637">
                  <c:v>3378.7016775496</c:v>
                </c:pt>
                <c:pt idx="5638">
                  <c:v>3379.3010569495</c:v>
                </c:pt>
                <c:pt idx="5639">
                  <c:v>3379.9004363495</c:v>
                </c:pt>
                <c:pt idx="5640">
                  <c:v>3380.4998157494</c:v>
                </c:pt>
                <c:pt idx="5641">
                  <c:v>3381.0991951494</c:v>
                </c:pt>
                <c:pt idx="5642">
                  <c:v>3381.6985745494</c:v>
                </c:pt>
                <c:pt idx="5643">
                  <c:v>3382.2979539493</c:v>
                </c:pt>
                <c:pt idx="5644">
                  <c:v>3382.8973333493</c:v>
                </c:pt>
                <c:pt idx="5645">
                  <c:v>3383.4967127492</c:v>
                </c:pt>
                <c:pt idx="5646">
                  <c:v>3384.0960921492</c:v>
                </c:pt>
                <c:pt idx="5647">
                  <c:v>3384.6954715491</c:v>
                </c:pt>
                <c:pt idx="5648">
                  <c:v>3385.2948509491</c:v>
                </c:pt>
                <c:pt idx="5649">
                  <c:v>3385.894230349</c:v>
                </c:pt>
                <c:pt idx="5650">
                  <c:v>3386.493609749</c:v>
                </c:pt>
                <c:pt idx="5651">
                  <c:v>3387.092989149</c:v>
                </c:pt>
                <c:pt idx="5652">
                  <c:v>3387.6923685489</c:v>
                </c:pt>
                <c:pt idx="5653">
                  <c:v>3388.2917479489</c:v>
                </c:pt>
                <c:pt idx="5654">
                  <c:v>3388.8911273488</c:v>
                </c:pt>
                <c:pt idx="5655">
                  <c:v>3389.4905067488</c:v>
                </c:pt>
                <c:pt idx="5656">
                  <c:v>3390.089886148699</c:v>
                </c:pt>
                <c:pt idx="5657">
                  <c:v>3390.689265548699</c:v>
                </c:pt>
                <c:pt idx="5658">
                  <c:v>3391.288644948599</c:v>
                </c:pt>
                <c:pt idx="5659">
                  <c:v>3391.8880243486</c:v>
                </c:pt>
                <c:pt idx="5660">
                  <c:v>3392.4874037486</c:v>
                </c:pt>
                <c:pt idx="5661">
                  <c:v>3393.0867831485</c:v>
                </c:pt>
                <c:pt idx="5662">
                  <c:v>3393.6861625485</c:v>
                </c:pt>
                <c:pt idx="5663">
                  <c:v>3394.2855419484</c:v>
                </c:pt>
                <c:pt idx="5664">
                  <c:v>3394.8849213484</c:v>
                </c:pt>
                <c:pt idx="5665">
                  <c:v>3395.4843007483</c:v>
                </c:pt>
                <c:pt idx="5666">
                  <c:v>3396.0836801483</c:v>
                </c:pt>
                <c:pt idx="5667">
                  <c:v>3396.6830595482</c:v>
                </c:pt>
                <c:pt idx="5668">
                  <c:v>3397.2824389482</c:v>
                </c:pt>
                <c:pt idx="5669">
                  <c:v>3397.8818183482</c:v>
                </c:pt>
                <c:pt idx="5670">
                  <c:v>3398.4811977481</c:v>
                </c:pt>
                <c:pt idx="5671">
                  <c:v>3399.0805771481</c:v>
                </c:pt>
                <c:pt idx="5672">
                  <c:v>3399.679956548</c:v>
                </c:pt>
                <c:pt idx="5673">
                  <c:v>3400.279335948</c:v>
                </c:pt>
                <c:pt idx="5674">
                  <c:v>3400.8787153479</c:v>
                </c:pt>
                <c:pt idx="5675">
                  <c:v>3401.4780947479</c:v>
                </c:pt>
                <c:pt idx="5676">
                  <c:v>3402.0774741478</c:v>
                </c:pt>
                <c:pt idx="5677">
                  <c:v>3402.6768535478</c:v>
                </c:pt>
                <c:pt idx="5678">
                  <c:v>3403.2762329478</c:v>
                </c:pt>
                <c:pt idx="5679">
                  <c:v>3403.8756123477</c:v>
                </c:pt>
                <c:pt idx="5680">
                  <c:v>3404.4749917477</c:v>
                </c:pt>
                <c:pt idx="5681">
                  <c:v>3405.0743711476</c:v>
                </c:pt>
                <c:pt idx="5682">
                  <c:v>3405.673750547601</c:v>
                </c:pt>
                <c:pt idx="5683">
                  <c:v>3406.2731299475</c:v>
                </c:pt>
                <c:pt idx="5684">
                  <c:v>3406.8725093475</c:v>
                </c:pt>
                <c:pt idx="5685">
                  <c:v>3407.4718887474</c:v>
                </c:pt>
                <c:pt idx="5686">
                  <c:v>3408.0712681474</c:v>
                </c:pt>
                <c:pt idx="5687">
                  <c:v>3408.6706475474</c:v>
                </c:pt>
                <c:pt idx="5688">
                  <c:v>3409.2700269473</c:v>
                </c:pt>
                <c:pt idx="5689">
                  <c:v>3409.8694063473</c:v>
                </c:pt>
                <c:pt idx="5690">
                  <c:v>3410.468785747199</c:v>
                </c:pt>
                <c:pt idx="5691">
                  <c:v>3411.0681651472</c:v>
                </c:pt>
                <c:pt idx="5692">
                  <c:v>3411.6675445471</c:v>
                </c:pt>
                <c:pt idx="5693">
                  <c:v>3412.2669239471</c:v>
                </c:pt>
                <c:pt idx="5694">
                  <c:v>3412.866303347</c:v>
                </c:pt>
                <c:pt idx="5695">
                  <c:v>3413.465682747</c:v>
                </c:pt>
                <c:pt idx="5696">
                  <c:v>3414.065062147</c:v>
                </c:pt>
                <c:pt idx="5697">
                  <c:v>3414.6644415469</c:v>
                </c:pt>
                <c:pt idx="5698">
                  <c:v>3415.2638209469</c:v>
                </c:pt>
                <c:pt idx="5699">
                  <c:v>3415.8632003468</c:v>
                </c:pt>
                <c:pt idx="5700">
                  <c:v>3416.4625797468</c:v>
                </c:pt>
                <c:pt idx="5701">
                  <c:v>3417.0619591467</c:v>
                </c:pt>
                <c:pt idx="5702">
                  <c:v>3417.6613385467</c:v>
                </c:pt>
                <c:pt idx="5703">
                  <c:v>3418.2607179466</c:v>
                </c:pt>
                <c:pt idx="5704">
                  <c:v>3418.8600973466</c:v>
                </c:pt>
                <c:pt idx="5705">
                  <c:v>3419.4594767466</c:v>
                </c:pt>
                <c:pt idx="5706">
                  <c:v>3420.0588561465</c:v>
                </c:pt>
                <c:pt idx="5707">
                  <c:v>3420.6582355465</c:v>
                </c:pt>
                <c:pt idx="5708">
                  <c:v>3421.2576149464</c:v>
                </c:pt>
                <c:pt idx="5709">
                  <c:v>3421.8569943464</c:v>
                </c:pt>
                <c:pt idx="5710">
                  <c:v>3422.4563737463</c:v>
                </c:pt>
                <c:pt idx="5711">
                  <c:v>3423.0557531463</c:v>
                </c:pt>
                <c:pt idx="5712">
                  <c:v>3423.6551325462</c:v>
                </c:pt>
                <c:pt idx="5713">
                  <c:v>3424.2545119462</c:v>
                </c:pt>
                <c:pt idx="5714">
                  <c:v>3424.8538913462</c:v>
                </c:pt>
                <c:pt idx="5715">
                  <c:v>3425.4532707461</c:v>
                </c:pt>
                <c:pt idx="5716">
                  <c:v>3426.0526501461</c:v>
                </c:pt>
                <c:pt idx="5717">
                  <c:v>3426.652029546</c:v>
                </c:pt>
                <c:pt idx="5718">
                  <c:v>3427.251408946</c:v>
                </c:pt>
                <c:pt idx="5719">
                  <c:v>3427.8507883459</c:v>
                </c:pt>
                <c:pt idx="5720">
                  <c:v>3428.4501677459</c:v>
                </c:pt>
                <c:pt idx="5721">
                  <c:v>3429.0495471458</c:v>
                </c:pt>
                <c:pt idx="5722">
                  <c:v>3429.6489265458</c:v>
                </c:pt>
                <c:pt idx="5723">
                  <c:v>3430.2483059458</c:v>
                </c:pt>
                <c:pt idx="5724">
                  <c:v>3430.8476853457</c:v>
                </c:pt>
                <c:pt idx="5725">
                  <c:v>3431.4470647457</c:v>
                </c:pt>
                <c:pt idx="5726">
                  <c:v>3432.046444145599</c:v>
                </c:pt>
                <c:pt idx="5727">
                  <c:v>3432.6458235456</c:v>
                </c:pt>
                <c:pt idx="5728">
                  <c:v>3433.2452029455</c:v>
                </c:pt>
                <c:pt idx="5729">
                  <c:v>3433.8445823455</c:v>
                </c:pt>
                <c:pt idx="5730">
                  <c:v>3434.4439617454</c:v>
                </c:pt>
                <c:pt idx="5731">
                  <c:v>3435.0433411454</c:v>
                </c:pt>
                <c:pt idx="5732">
                  <c:v>3435.6427205454</c:v>
                </c:pt>
                <c:pt idx="5733">
                  <c:v>3436.2420999453</c:v>
                </c:pt>
                <c:pt idx="5734">
                  <c:v>3436.8414793453</c:v>
                </c:pt>
                <c:pt idx="5735">
                  <c:v>3437.4408587452</c:v>
                </c:pt>
                <c:pt idx="5736">
                  <c:v>3438.0402381452</c:v>
                </c:pt>
                <c:pt idx="5737">
                  <c:v>3438.6396175451</c:v>
                </c:pt>
                <c:pt idx="5738">
                  <c:v>3439.2389969451</c:v>
                </c:pt>
                <c:pt idx="5739">
                  <c:v>3439.838376345</c:v>
                </c:pt>
                <c:pt idx="5740">
                  <c:v>3440.437755745</c:v>
                </c:pt>
                <c:pt idx="5741">
                  <c:v>3441.037135145</c:v>
                </c:pt>
                <c:pt idx="5742">
                  <c:v>3441.6365145449</c:v>
                </c:pt>
                <c:pt idx="5743">
                  <c:v>3442.2358939449</c:v>
                </c:pt>
                <c:pt idx="5744">
                  <c:v>3442.8352733448</c:v>
                </c:pt>
                <c:pt idx="5745">
                  <c:v>3443.4346527448</c:v>
                </c:pt>
                <c:pt idx="5746">
                  <c:v>3444.0340321447</c:v>
                </c:pt>
                <c:pt idx="5747">
                  <c:v>3444.6334115447</c:v>
                </c:pt>
                <c:pt idx="5748">
                  <c:v>3445.2327909446</c:v>
                </c:pt>
                <c:pt idx="5749">
                  <c:v>3445.832170344601</c:v>
                </c:pt>
                <c:pt idx="5750">
                  <c:v>3446.4315497446</c:v>
                </c:pt>
                <c:pt idx="5751">
                  <c:v>3447.0309291445</c:v>
                </c:pt>
                <c:pt idx="5752">
                  <c:v>3447.6303085445</c:v>
                </c:pt>
                <c:pt idx="5753">
                  <c:v>3448.2296879444</c:v>
                </c:pt>
                <c:pt idx="5754">
                  <c:v>3448.8290673444</c:v>
                </c:pt>
                <c:pt idx="5755">
                  <c:v>3449.4284467443</c:v>
                </c:pt>
                <c:pt idx="5756">
                  <c:v>3450.0278261443</c:v>
                </c:pt>
                <c:pt idx="5757">
                  <c:v>3450.6272055442</c:v>
                </c:pt>
                <c:pt idx="5758">
                  <c:v>3451.2265849442</c:v>
                </c:pt>
                <c:pt idx="5759">
                  <c:v>3451.8259643442</c:v>
                </c:pt>
                <c:pt idx="5760">
                  <c:v>3452.4253437441</c:v>
                </c:pt>
                <c:pt idx="5761">
                  <c:v>3453.0247231441</c:v>
                </c:pt>
                <c:pt idx="5762">
                  <c:v>3453.624102544</c:v>
                </c:pt>
                <c:pt idx="5763">
                  <c:v>3454.223481944</c:v>
                </c:pt>
                <c:pt idx="5764">
                  <c:v>3454.8228613439</c:v>
                </c:pt>
                <c:pt idx="5765">
                  <c:v>3455.4222407439</c:v>
                </c:pt>
                <c:pt idx="5766">
                  <c:v>3456.0216201438</c:v>
                </c:pt>
                <c:pt idx="5767">
                  <c:v>3456.6209995438</c:v>
                </c:pt>
                <c:pt idx="5768">
                  <c:v>3457.2203789438</c:v>
                </c:pt>
                <c:pt idx="5769">
                  <c:v>3457.8197583437</c:v>
                </c:pt>
                <c:pt idx="5770">
                  <c:v>3458.4191377437</c:v>
                </c:pt>
                <c:pt idx="5771">
                  <c:v>3459.0185171436</c:v>
                </c:pt>
                <c:pt idx="5772">
                  <c:v>3459.6178965436</c:v>
                </c:pt>
                <c:pt idx="5773">
                  <c:v>3460.2172759435</c:v>
                </c:pt>
                <c:pt idx="5774">
                  <c:v>3460.8166553435</c:v>
                </c:pt>
                <c:pt idx="5775">
                  <c:v>3461.4160347434</c:v>
                </c:pt>
                <c:pt idx="5776">
                  <c:v>3462.0154141434</c:v>
                </c:pt>
                <c:pt idx="5777">
                  <c:v>3462.6147935434</c:v>
                </c:pt>
                <c:pt idx="5778">
                  <c:v>3463.2141729433</c:v>
                </c:pt>
                <c:pt idx="5779">
                  <c:v>3463.8135523433</c:v>
                </c:pt>
                <c:pt idx="5780">
                  <c:v>3464.4129317432</c:v>
                </c:pt>
                <c:pt idx="5781">
                  <c:v>3465.0123111432</c:v>
                </c:pt>
                <c:pt idx="5782">
                  <c:v>3465.6116905431</c:v>
                </c:pt>
                <c:pt idx="5783">
                  <c:v>3466.2110699431</c:v>
                </c:pt>
                <c:pt idx="5784">
                  <c:v>3466.810449343</c:v>
                </c:pt>
                <c:pt idx="5785">
                  <c:v>3467.409828743</c:v>
                </c:pt>
                <c:pt idx="5786">
                  <c:v>3468.009208143</c:v>
                </c:pt>
                <c:pt idx="5787">
                  <c:v>3468.6085875429</c:v>
                </c:pt>
                <c:pt idx="5788">
                  <c:v>3469.2079669429</c:v>
                </c:pt>
                <c:pt idx="5789">
                  <c:v>3469.8073463428</c:v>
                </c:pt>
                <c:pt idx="5790">
                  <c:v>3470.4067257428</c:v>
                </c:pt>
                <c:pt idx="5791">
                  <c:v>3471.0061051427</c:v>
                </c:pt>
                <c:pt idx="5792">
                  <c:v>3471.6054845427</c:v>
                </c:pt>
                <c:pt idx="5793">
                  <c:v>3472.2048639426</c:v>
                </c:pt>
                <c:pt idx="5794">
                  <c:v>3472.8042433426</c:v>
                </c:pt>
                <c:pt idx="5795">
                  <c:v>3473.4036227426</c:v>
                </c:pt>
                <c:pt idx="5796">
                  <c:v>3474.0030021425</c:v>
                </c:pt>
                <c:pt idx="5797">
                  <c:v>3474.6023815425</c:v>
                </c:pt>
                <c:pt idx="5798">
                  <c:v>3475.2017609424</c:v>
                </c:pt>
                <c:pt idx="5799">
                  <c:v>3475.8011403424</c:v>
                </c:pt>
                <c:pt idx="5800">
                  <c:v>3476.4005197423</c:v>
                </c:pt>
                <c:pt idx="5801">
                  <c:v>3476.9998991423</c:v>
                </c:pt>
                <c:pt idx="5802">
                  <c:v>3477.5992785422</c:v>
                </c:pt>
                <c:pt idx="5803">
                  <c:v>3478.1986579422</c:v>
                </c:pt>
                <c:pt idx="5804">
                  <c:v>3478.7980373422</c:v>
                </c:pt>
                <c:pt idx="5805">
                  <c:v>3479.3974167421</c:v>
                </c:pt>
                <c:pt idx="5806">
                  <c:v>3479.9967961421</c:v>
                </c:pt>
                <c:pt idx="5807">
                  <c:v>3480.596175542</c:v>
                </c:pt>
                <c:pt idx="5808">
                  <c:v>3481.195554942</c:v>
                </c:pt>
                <c:pt idx="5809">
                  <c:v>3481.7949343419</c:v>
                </c:pt>
                <c:pt idx="5810">
                  <c:v>3482.3943137419</c:v>
                </c:pt>
                <c:pt idx="5811">
                  <c:v>3482.9936931418</c:v>
                </c:pt>
                <c:pt idx="5812">
                  <c:v>3483.5930725418</c:v>
                </c:pt>
                <c:pt idx="5813">
                  <c:v>3484.1924519418</c:v>
                </c:pt>
                <c:pt idx="5814">
                  <c:v>3484.7918313417</c:v>
                </c:pt>
                <c:pt idx="5815">
                  <c:v>3485.3912107417</c:v>
                </c:pt>
                <c:pt idx="5816">
                  <c:v>3485.9905901416</c:v>
                </c:pt>
                <c:pt idx="5817">
                  <c:v>3486.5899695416</c:v>
                </c:pt>
                <c:pt idx="5818">
                  <c:v>3487.1893489415</c:v>
                </c:pt>
                <c:pt idx="5819">
                  <c:v>3487.7887283415</c:v>
                </c:pt>
                <c:pt idx="5820">
                  <c:v>3488.3881077414</c:v>
                </c:pt>
                <c:pt idx="5821">
                  <c:v>3488.9874871414</c:v>
                </c:pt>
                <c:pt idx="5822">
                  <c:v>3489.5868665414</c:v>
                </c:pt>
                <c:pt idx="5823">
                  <c:v>3490.1862459413</c:v>
                </c:pt>
                <c:pt idx="5824">
                  <c:v>3490.7856253413</c:v>
                </c:pt>
                <c:pt idx="5825">
                  <c:v>3491.3850047412</c:v>
                </c:pt>
                <c:pt idx="5826">
                  <c:v>3491.9843841412</c:v>
                </c:pt>
                <c:pt idx="5827">
                  <c:v>3492.5837635411</c:v>
                </c:pt>
                <c:pt idx="5828">
                  <c:v>3493.1831429411</c:v>
                </c:pt>
                <c:pt idx="5829">
                  <c:v>3493.7825223411</c:v>
                </c:pt>
                <c:pt idx="5830">
                  <c:v>3494.381901741</c:v>
                </c:pt>
                <c:pt idx="5831">
                  <c:v>3494.981281141</c:v>
                </c:pt>
                <c:pt idx="5832">
                  <c:v>3495.5806605409</c:v>
                </c:pt>
                <c:pt idx="5833">
                  <c:v>3496.1800399409</c:v>
                </c:pt>
                <c:pt idx="5834">
                  <c:v>3496.7794193408</c:v>
                </c:pt>
                <c:pt idx="5835">
                  <c:v>3497.3787987408</c:v>
                </c:pt>
                <c:pt idx="5836">
                  <c:v>3497.9781781407</c:v>
                </c:pt>
                <c:pt idx="5837">
                  <c:v>3498.5775575407</c:v>
                </c:pt>
                <c:pt idx="5838">
                  <c:v>3499.1769369407</c:v>
                </c:pt>
                <c:pt idx="5839">
                  <c:v>3499.776316340601</c:v>
                </c:pt>
                <c:pt idx="5840">
                  <c:v>3500.3756957406</c:v>
                </c:pt>
                <c:pt idx="5841">
                  <c:v>3500.9750751405</c:v>
                </c:pt>
                <c:pt idx="5842">
                  <c:v>3501.5744545405</c:v>
                </c:pt>
                <c:pt idx="5843">
                  <c:v>3502.1738339404</c:v>
                </c:pt>
                <c:pt idx="5844">
                  <c:v>3502.7732133404</c:v>
                </c:pt>
                <c:pt idx="5845">
                  <c:v>3503.3725927403</c:v>
                </c:pt>
                <c:pt idx="5846">
                  <c:v>3503.9719721403</c:v>
                </c:pt>
                <c:pt idx="5847">
                  <c:v>3504.5713515403</c:v>
                </c:pt>
                <c:pt idx="5848">
                  <c:v>3505.1707309402</c:v>
                </c:pt>
                <c:pt idx="5849">
                  <c:v>3505.7701103402</c:v>
                </c:pt>
                <c:pt idx="5850">
                  <c:v>3506.3694897401</c:v>
                </c:pt>
                <c:pt idx="5851">
                  <c:v>3506.968869140099</c:v>
                </c:pt>
                <c:pt idx="5852">
                  <c:v>3507.56824854</c:v>
                </c:pt>
                <c:pt idx="5853">
                  <c:v>3508.16762794</c:v>
                </c:pt>
                <c:pt idx="5854">
                  <c:v>3508.7670073399</c:v>
                </c:pt>
                <c:pt idx="5855">
                  <c:v>3509.3663867399</c:v>
                </c:pt>
                <c:pt idx="5856">
                  <c:v>3509.9657661399</c:v>
                </c:pt>
                <c:pt idx="5857">
                  <c:v>3510.5651455398</c:v>
                </c:pt>
                <c:pt idx="5858">
                  <c:v>3511.1645249398</c:v>
                </c:pt>
                <c:pt idx="5859">
                  <c:v>3511.7639043397</c:v>
                </c:pt>
                <c:pt idx="5860">
                  <c:v>3512.3632837397</c:v>
                </c:pt>
                <c:pt idx="5861">
                  <c:v>3512.962663139599</c:v>
                </c:pt>
                <c:pt idx="5862">
                  <c:v>3513.5620425396</c:v>
                </c:pt>
                <c:pt idx="5863">
                  <c:v>3514.1614219395</c:v>
                </c:pt>
                <c:pt idx="5864">
                  <c:v>3514.7608013395</c:v>
                </c:pt>
                <c:pt idx="5865">
                  <c:v>3515.3601807395</c:v>
                </c:pt>
                <c:pt idx="5866">
                  <c:v>3515.9595601394</c:v>
                </c:pt>
                <c:pt idx="5867">
                  <c:v>3516.5589395394</c:v>
                </c:pt>
                <c:pt idx="5868">
                  <c:v>3517.1583189393</c:v>
                </c:pt>
                <c:pt idx="5869">
                  <c:v>3517.7576983393</c:v>
                </c:pt>
                <c:pt idx="5870">
                  <c:v>3518.3570777392</c:v>
                </c:pt>
                <c:pt idx="5871">
                  <c:v>3518.9564571392</c:v>
                </c:pt>
                <c:pt idx="5872">
                  <c:v>3519.5558365391</c:v>
                </c:pt>
                <c:pt idx="5873">
                  <c:v>3520.1552159391</c:v>
                </c:pt>
                <c:pt idx="5874">
                  <c:v>3520.7545953391</c:v>
                </c:pt>
                <c:pt idx="5875">
                  <c:v>3521.353974739</c:v>
                </c:pt>
                <c:pt idx="5876">
                  <c:v>3521.953354139</c:v>
                </c:pt>
                <c:pt idx="5877">
                  <c:v>3522.5527335389</c:v>
                </c:pt>
                <c:pt idx="5878">
                  <c:v>3523.1521129389</c:v>
                </c:pt>
                <c:pt idx="5879">
                  <c:v>3523.7514923388</c:v>
                </c:pt>
                <c:pt idx="5880">
                  <c:v>3524.3508717388</c:v>
                </c:pt>
                <c:pt idx="5881">
                  <c:v>3524.9502511387</c:v>
                </c:pt>
                <c:pt idx="5882">
                  <c:v>3525.5496305387</c:v>
                </c:pt>
                <c:pt idx="5883">
                  <c:v>3526.1490099387</c:v>
                </c:pt>
                <c:pt idx="5884">
                  <c:v>3526.748389338599</c:v>
                </c:pt>
                <c:pt idx="5885">
                  <c:v>3527.3477687386</c:v>
                </c:pt>
                <c:pt idx="5886">
                  <c:v>3527.9471481385</c:v>
                </c:pt>
                <c:pt idx="5887">
                  <c:v>3528.5465275385</c:v>
                </c:pt>
                <c:pt idx="5888">
                  <c:v>3529.1459069384</c:v>
                </c:pt>
                <c:pt idx="5889">
                  <c:v>3529.7452863384</c:v>
                </c:pt>
                <c:pt idx="5890">
                  <c:v>3530.3446657383</c:v>
                </c:pt>
                <c:pt idx="5891">
                  <c:v>3530.9440451383</c:v>
                </c:pt>
                <c:pt idx="5892">
                  <c:v>3531.5434245383</c:v>
                </c:pt>
                <c:pt idx="5893">
                  <c:v>3532.1428039382</c:v>
                </c:pt>
                <c:pt idx="5894">
                  <c:v>3532.7421833382</c:v>
                </c:pt>
                <c:pt idx="5895">
                  <c:v>3533.3415627381</c:v>
                </c:pt>
                <c:pt idx="5896">
                  <c:v>3533.9409421381</c:v>
                </c:pt>
                <c:pt idx="5897">
                  <c:v>3534.540321538</c:v>
                </c:pt>
                <c:pt idx="5898">
                  <c:v>3535.139700938</c:v>
                </c:pt>
                <c:pt idx="5899">
                  <c:v>3535.7390803379</c:v>
                </c:pt>
                <c:pt idx="5900">
                  <c:v>3536.3384597379</c:v>
                </c:pt>
                <c:pt idx="5901">
                  <c:v>3536.9378391379</c:v>
                </c:pt>
                <c:pt idx="5902">
                  <c:v>3537.5372185378</c:v>
                </c:pt>
                <c:pt idx="5903">
                  <c:v>3538.1365979378</c:v>
                </c:pt>
                <c:pt idx="5904">
                  <c:v>3538.7359773377</c:v>
                </c:pt>
                <c:pt idx="5905">
                  <c:v>3539.3353567377</c:v>
                </c:pt>
                <c:pt idx="5906">
                  <c:v>3539.934736137601</c:v>
                </c:pt>
                <c:pt idx="5907">
                  <c:v>3540.5341155376</c:v>
                </c:pt>
                <c:pt idx="5908">
                  <c:v>3541.1334949375</c:v>
                </c:pt>
                <c:pt idx="5909">
                  <c:v>3541.7328743375</c:v>
                </c:pt>
                <c:pt idx="5910">
                  <c:v>3542.3322537375</c:v>
                </c:pt>
                <c:pt idx="5911">
                  <c:v>3542.9316331374</c:v>
                </c:pt>
                <c:pt idx="5912">
                  <c:v>3543.5310125374</c:v>
                </c:pt>
                <c:pt idx="5913">
                  <c:v>3544.1303919373</c:v>
                </c:pt>
                <c:pt idx="5914">
                  <c:v>3544.7297713373</c:v>
                </c:pt>
                <c:pt idx="5915">
                  <c:v>3545.3291507372</c:v>
                </c:pt>
                <c:pt idx="5916">
                  <c:v>3545.9285301372</c:v>
                </c:pt>
                <c:pt idx="5917">
                  <c:v>3546.5279095371</c:v>
                </c:pt>
                <c:pt idx="5918">
                  <c:v>3547.1272889371</c:v>
                </c:pt>
                <c:pt idx="5919">
                  <c:v>3547.726668337099</c:v>
                </c:pt>
                <c:pt idx="5920">
                  <c:v>3548.326047737</c:v>
                </c:pt>
                <c:pt idx="5921">
                  <c:v>3548.925427137</c:v>
                </c:pt>
                <c:pt idx="5922">
                  <c:v>3549.5248065369</c:v>
                </c:pt>
                <c:pt idx="5923">
                  <c:v>3550.1241859369</c:v>
                </c:pt>
                <c:pt idx="5924">
                  <c:v>3550.7235653368</c:v>
                </c:pt>
                <c:pt idx="5925">
                  <c:v>3551.3229447368</c:v>
                </c:pt>
                <c:pt idx="5926">
                  <c:v>3551.9223241367</c:v>
                </c:pt>
                <c:pt idx="5927">
                  <c:v>3552.5217035367</c:v>
                </c:pt>
                <c:pt idx="5928">
                  <c:v>3553.1210829367</c:v>
                </c:pt>
                <c:pt idx="5929">
                  <c:v>3553.7204623366</c:v>
                </c:pt>
                <c:pt idx="5930">
                  <c:v>3554.3198417366</c:v>
                </c:pt>
                <c:pt idx="5931">
                  <c:v>3554.9192211365</c:v>
                </c:pt>
                <c:pt idx="5932">
                  <c:v>3555.5186005365</c:v>
                </c:pt>
                <c:pt idx="5933">
                  <c:v>3556.1179799364</c:v>
                </c:pt>
                <c:pt idx="5934">
                  <c:v>3556.7173593364</c:v>
                </c:pt>
                <c:pt idx="5935">
                  <c:v>3557.3167387363</c:v>
                </c:pt>
                <c:pt idx="5936">
                  <c:v>3557.9161181363</c:v>
                </c:pt>
                <c:pt idx="5937">
                  <c:v>3558.5154975363</c:v>
                </c:pt>
                <c:pt idx="5938">
                  <c:v>3559.1148769362</c:v>
                </c:pt>
                <c:pt idx="5939">
                  <c:v>3559.7142563362</c:v>
                </c:pt>
                <c:pt idx="5940">
                  <c:v>3560.3136357361</c:v>
                </c:pt>
                <c:pt idx="5941">
                  <c:v>3560.9130151361</c:v>
                </c:pt>
                <c:pt idx="5942">
                  <c:v>3561.512394536</c:v>
                </c:pt>
                <c:pt idx="5943">
                  <c:v>3562.111773936</c:v>
                </c:pt>
                <c:pt idx="5944">
                  <c:v>3562.7111533359</c:v>
                </c:pt>
                <c:pt idx="5945">
                  <c:v>3563.3105327359</c:v>
                </c:pt>
                <c:pt idx="5946">
                  <c:v>3563.9099121359</c:v>
                </c:pt>
                <c:pt idx="5947">
                  <c:v>3564.5092915358</c:v>
                </c:pt>
                <c:pt idx="5948">
                  <c:v>3565.1086709358</c:v>
                </c:pt>
                <c:pt idx="5949">
                  <c:v>3565.7080503357</c:v>
                </c:pt>
                <c:pt idx="5950">
                  <c:v>3566.3074297357</c:v>
                </c:pt>
                <c:pt idx="5951">
                  <c:v>3566.9068091356</c:v>
                </c:pt>
                <c:pt idx="5952">
                  <c:v>3567.5061885356</c:v>
                </c:pt>
                <c:pt idx="5953">
                  <c:v>3568.1055679355</c:v>
                </c:pt>
                <c:pt idx="5954">
                  <c:v>3568.7049473355</c:v>
                </c:pt>
                <c:pt idx="5955">
                  <c:v>3569.3043267355</c:v>
                </c:pt>
                <c:pt idx="5956">
                  <c:v>3569.9037061354</c:v>
                </c:pt>
                <c:pt idx="5957">
                  <c:v>3570.5030855354</c:v>
                </c:pt>
                <c:pt idx="5958">
                  <c:v>3571.1024649353</c:v>
                </c:pt>
                <c:pt idx="5959">
                  <c:v>3571.7018443353</c:v>
                </c:pt>
                <c:pt idx="5960">
                  <c:v>3572.3012237352</c:v>
                </c:pt>
                <c:pt idx="5961">
                  <c:v>3572.9006031352</c:v>
                </c:pt>
                <c:pt idx="5962">
                  <c:v>3573.4999825351</c:v>
                </c:pt>
                <c:pt idx="5963">
                  <c:v>3574.0993619351</c:v>
                </c:pt>
                <c:pt idx="5964">
                  <c:v>3574.6987413351</c:v>
                </c:pt>
                <c:pt idx="5965">
                  <c:v>3575.298120735</c:v>
                </c:pt>
                <c:pt idx="5966">
                  <c:v>3575.897500135</c:v>
                </c:pt>
                <c:pt idx="5967">
                  <c:v>3576.4968795349</c:v>
                </c:pt>
                <c:pt idx="5968">
                  <c:v>3577.0962589349</c:v>
                </c:pt>
                <c:pt idx="5969">
                  <c:v>3577.6956383348</c:v>
                </c:pt>
                <c:pt idx="5970">
                  <c:v>3578.2950177348</c:v>
                </c:pt>
                <c:pt idx="5971">
                  <c:v>3578.8943971347</c:v>
                </c:pt>
                <c:pt idx="5972">
                  <c:v>3579.4937765347</c:v>
                </c:pt>
                <c:pt idx="5973">
                  <c:v>3580.0931559347</c:v>
                </c:pt>
                <c:pt idx="5974">
                  <c:v>3580.6925353346</c:v>
                </c:pt>
                <c:pt idx="5975">
                  <c:v>3581.2919147346</c:v>
                </c:pt>
                <c:pt idx="5976">
                  <c:v>3581.8912941345</c:v>
                </c:pt>
                <c:pt idx="5977">
                  <c:v>3582.4906735345</c:v>
                </c:pt>
                <c:pt idx="5978">
                  <c:v>3583.0900529344</c:v>
                </c:pt>
                <c:pt idx="5979">
                  <c:v>3583.6894323344</c:v>
                </c:pt>
                <c:pt idx="5980">
                  <c:v>3584.2888117343</c:v>
                </c:pt>
                <c:pt idx="5981">
                  <c:v>3584.8881911343</c:v>
                </c:pt>
                <c:pt idx="5982">
                  <c:v>3585.4875705343</c:v>
                </c:pt>
                <c:pt idx="5983">
                  <c:v>3586.0869499342</c:v>
                </c:pt>
                <c:pt idx="5984">
                  <c:v>3586.6863293342</c:v>
                </c:pt>
                <c:pt idx="5985">
                  <c:v>3587.2857087341</c:v>
                </c:pt>
                <c:pt idx="5986">
                  <c:v>3587.8850881341</c:v>
                </c:pt>
                <c:pt idx="5987">
                  <c:v>3588.484467534</c:v>
                </c:pt>
                <c:pt idx="5988">
                  <c:v>3589.083846934</c:v>
                </c:pt>
                <c:pt idx="5989">
                  <c:v>3589.6832263339</c:v>
                </c:pt>
                <c:pt idx="5990">
                  <c:v>3590.282605733899</c:v>
                </c:pt>
                <c:pt idx="5991">
                  <c:v>3590.8819851339</c:v>
                </c:pt>
                <c:pt idx="5992">
                  <c:v>3591.4813645338</c:v>
                </c:pt>
                <c:pt idx="5993">
                  <c:v>3592.0807439338</c:v>
                </c:pt>
                <c:pt idx="5994">
                  <c:v>3592.6801233337</c:v>
                </c:pt>
                <c:pt idx="5995">
                  <c:v>3593.2795027337</c:v>
                </c:pt>
                <c:pt idx="5996">
                  <c:v>3593.8788821336</c:v>
                </c:pt>
                <c:pt idx="5997">
                  <c:v>3594.4782615336</c:v>
                </c:pt>
                <c:pt idx="5998">
                  <c:v>3595.0776409335</c:v>
                </c:pt>
                <c:pt idx="5999">
                  <c:v>3595.6770203335</c:v>
                </c:pt>
                <c:pt idx="6000">
                  <c:v>3596.2763997335</c:v>
                </c:pt>
                <c:pt idx="6001">
                  <c:v>3596.8757791334</c:v>
                </c:pt>
                <c:pt idx="6002">
                  <c:v>3597.4751585334</c:v>
                </c:pt>
                <c:pt idx="6003">
                  <c:v>3598.0745379333</c:v>
                </c:pt>
                <c:pt idx="6004">
                  <c:v>3598.6739173333</c:v>
                </c:pt>
                <c:pt idx="6005">
                  <c:v>3599.2732967332</c:v>
                </c:pt>
                <c:pt idx="6006">
                  <c:v>3599.8726761332</c:v>
                </c:pt>
                <c:pt idx="6007">
                  <c:v>3600.4720555331</c:v>
                </c:pt>
                <c:pt idx="6008">
                  <c:v>3601.0714349331</c:v>
                </c:pt>
                <c:pt idx="6009">
                  <c:v>3601.6708143331</c:v>
                </c:pt>
                <c:pt idx="6010">
                  <c:v>3602.270193733</c:v>
                </c:pt>
                <c:pt idx="6011">
                  <c:v>3602.869573133</c:v>
                </c:pt>
                <c:pt idx="6012">
                  <c:v>3603.4689525329</c:v>
                </c:pt>
                <c:pt idx="6013">
                  <c:v>3604.0683319329</c:v>
                </c:pt>
                <c:pt idx="6014">
                  <c:v>3604.6677113328</c:v>
                </c:pt>
                <c:pt idx="6015">
                  <c:v>3605.2670907328</c:v>
                </c:pt>
                <c:pt idx="6016">
                  <c:v>3605.8664701327</c:v>
                </c:pt>
                <c:pt idx="6017">
                  <c:v>3606.4658495327</c:v>
                </c:pt>
                <c:pt idx="6018">
                  <c:v>3607.0652289327</c:v>
                </c:pt>
                <c:pt idx="6019">
                  <c:v>3607.6646083326</c:v>
                </c:pt>
                <c:pt idx="6020">
                  <c:v>3608.2639877326</c:v>
                </c:pt>
                <c:pt idx="6021">
                  <c:v>3608.8633671325</c:v>
                </c:pt>
                <c:pt idx="6022">
                  <c:v>3609.4627465325</c:v>
                </c:pt>
                <c:pt idx="6023">
                  <c:v>3610.0621259324</c:v>
                </c:pt>
                <c:pt idx="6024">
                  <c:v>3610.6615053324</c:v>
                </c:pt>
                <c:pt idx="6025">
                  <c:v>3611.260884732299</c:v>
                </c:pt>
                <c:pt idx="6026">
                  <c:v>3611.8602641323</c:v>
                </c:pt>
                <c:pt idx="6027">
                  <c:v>3612.4596435323</c:v>
                </c:pt>
                <c:pt idx="6028">
                  <c:v>3613.0590229322</c:v>
                </c:pt>
                <c:pt idx="6029">
                  <c:v>3613.6584023322</c:v>
                </c:pt>
                <c:pt idx="6030">
                  <c:v>3614.2577817321</c:v>
                </c:pt>
                <c:pt idx="6031">
                  <c:v>3614.8571611321</c:v>
                </c:pt>
                <c:pt idx="6032">
                  <c:v>3615.456540532</c:v>
                </c:pt>
                <c:pt idx="6033">
                  <c:v>3616.055919932</c:v>
                </c:pt>
                <c:pt idx="6034">
                  <c:v>3616.6552993319</c:v>
                </c:pt>
                <c:pt idx="6035">
                  <c:v>3617.2546787319</c:v>
                </c:pt>
                <c:pt idx="6036">
                  <c:v>3617.8540581319</c:v>
                </c:pt>
                <c:pt idx="6037">
                  <c:v>3618.4534375318</c:v>
                </c:pt>
                <c:pt idx="6038">
                  <c:v>3619.0528169318</c:v>
                </c:pt>
                <c:pt idx="6039">
                  <c:v>3619.6521963317</c:v>
                </c:pt>
                <c:pt idx="6040">
                  <c:v>3620.2515757317</c:v>
                </c:pt>
                <c:pt idx="6041">
                  <c:v>3620.8509551316</c:v>
                </c:pt>
                <c:pt idx="6042">
                  <c:v>3621.4503345316</c:v>
                </c:pt>
                <c:pt idx="6043">
                  <c:v>3622.0497139315</c:v>
                </c:pt>
                <c:pt idx="6044">
                  <c:v>3622.6490933315</c:v>
                </c:pt>
                <c:pt idx="6045">
                  <c:v>3623.2484727315</c:v>
                </c:pt>
                <c:pt idx="6046">
                  <c:v>3623.8478521314</c:v>
                </c:pt>
                <c:pt idx="6047">
                  <c:v>3624.4472315314</c:v>
                </c:pt>
                <c:pt idx="6048">
                  <c:v>3625.0466109313</c:v>
                </c:pt>
                <c:pt idx="6049">
                  <c:v>3625.6459903313</c:v>
                </c:pt>
                <c:pt idx="6050">
                  <c:v>3626.2453697312</c:v>
                </c:pt>
                <c:pt idx="6051">
                  <c:v>3626.8447491312</c:v>
                </c:pt>
                <c:pt idx="6052">
                  <c:v>3627.4441285311</c:v>
                </c:pt>
                <c:pt idx="6053">
                  <c:v>3628.0435079311</c:v>
                </c:pt>
                <c:pt idx="6054">
                  <c:v>3628.6428873311</c:v>
                </c:pt>
                <c:pt idx="6055">
                  <c:v>3629.242266731</c:v>
                </c:pt>
                <c:pt idx="6056">
                  <c:v>3629.841646131</c:v>
                </c:pt>
                <c:pt idx="6057">
                  <c:v>3630.4410255309</c:v>
                </c:pt>
                <c:pt idx="6058">
                  <c:v>3631.0404049309</c:v>
                </c:pt>
                <c:pt idx="6059">
                  <c:v>3631.6397843308</c:v>
                </c:pt>
                <c:pt idx="6060">
                  <c:v>3632.2391637308</c:v>
                </c:pt>
                <c:pt idx="6061">
                  <c:v>3632.8385431307</c:v>
                </c:pt>
                <c:pt idx="6062">
                  <c:v>3633.4379225307</c:v>
                </c:pt>
                <c:pt idx="6063">
                  <c:v>3634.0373019307</c:v>
                </c:pt>
                <c:pt idx="6064">
                  <c:v>3634.6366813306</c:v>
                </c:pt>
                <c:pt idx="6065">
                  <c:v>3635.2360607306</c:v>
                </c:pt>
                <c:pt idx="6066">
                  <c:v>3635.8354401305</c:v>
                </c:pt>
                <c:pt idx="6067">
                  <c:v>3636.4348195305</c:v>
                </c:pt>
                <c:pt idx="6068">
                  <c:v>3637.0341989304</c:v>
                </c:pt>
                <c:pt idx="6069">
                  <c:v>3637.6335783304</c:v>
                </c:pt>
                <c:pt idx="6070">
                  <c:v>3638.2329577303</c:v>
                </c:pt>
                <c:pt idx="6071">
                  <c:v>3638.8323371303</c:v>
                </c:pt>
                <c:pt idx="6072">
                  <c:v>3639.4317165303</c:v>
                </c:pt>
                <c:pt idx="6073">
                  <c:v>3640.0310959302</c:v>
                </c:pt>
                <c:pt idx="6074">
                  <c:v>3640.6304753302</c:v>
                </c:pt>
                <c:pt idx="6075">
                  <c:v>3641.2298547301</c:v>
                </c:pt>
                <c:pt idx="6076">
                  <c:v>3641.8292341301</c:v>
                </c:pt>
                <c:pt idx="6077">
                  <c:v>3642.42861353</c:v>
                </c:pt>
                <c:pt idx="6078">
                  <c:v>3643.02799293</c:v>
                </c:pt>
                <c:pt idx="6079">
                  <c:v>3643.6273723299</c:v>
                </c:pt>
                <c:pt idx="6080">
                  <c:v>3644.226751729899</c:v>
                </c:pt>
                <c:pt idx="6081">
                  <c:v>3644.8261311299</c:v>
                </c:pt>
                <c:pt idx="6082">
                  <c:v>3645.4255105298</c:v>
                </c:pt>
                <c:pt idx="6083">
                  <c:v>3646.024889929799</c:v>
                </c:pt>
                <c:pt idx="6084">
                  <c:v>3646.624269329699</c:v>
                </c:pt>
                <c:pt idx="6085">
                  <c:v>3647.223648729699</c:v>
                </c:pt>
                <c:pt idx="6086">
                  <c:v>3647.8230281296</c:v>
                </c:pt>
                <c:pt idx="6087">
                  <c:v>3648.4224075296</c:v>
                </c:pt>
                <c:pt idx="6088">
                  <c:v>3649.0217869295</c:v>
                </c:pt>
                <c:pt idx="6089">
                  <c:v>3649.6211663295</c:v>
                </c:pt>
                <c:pt idx="6090">
                  <c:v>3650.220545729499</c:v>
                </c:pt>
                <c:pt idx="6091">
                  <c:v>3650.8199251294</c:v>
                </c:pt>
                <c:pt idx="6092">
                  <c:v>3651.4193045294</c:v>
                </c:pt>
                <c:pt idx="6093">
                  <c:v>3652.0186839293</c:v>
                </c:pt>
                <c:pt idx="6094">
                  <c:v>3652.6180633293</c:v>
                </c:pt>
                <c:pt idx="6095">
                  <c:v>3653.2174427292</c:v>
                </c:pt>
                <c:pt idx="6096">
                  <c:v>3653.8168221292</c:v>
                </c:pt>
                <c:pt idx="6097">
                  <c:v>3654.4162015291</c:v>
                </c:pt>
                <c:pt idx="6098">
                  <c:v>3655.0155809291</c:v>
                </c:pt>
                <c:pt idx="6099">
                  <c:v>3655.6149603291</c:v>
                </c:pt>
                <c:pt idx="6100">
                  <c:v>3656.214339729</c:v>
                </c:pt>
                <c:pt idx="6101">
                  <c:v>3656.813719129</c:v>
                </c:pt>
                <c:pt idx="6102">
                  <c:v>3657.4130985289</c:v>
                </c:pt>
                <c:pt idx="6103">
                  <c:v>3658.0124779289</c:v>
                </c:pt>
                <c:pt idx="6104">
                  <c:v>3658.6118573288</c:v>
                </c:pt>
                <c:pt idx="6105">
                  <c:v>3659.2112367288</c:v>
                </c:pt>
                <c:pt idx="6106">
                  <c:v>3659.8106161287</c:v>
                </c:pt>
                <c:pt idx="6107">
                  <c:v>3660.4099955287</c:v>
                </c:pt>
                <c:pt idx="6108">
                  <c:v>3661.0093749287</c:v>
                </c:pt>
                <c:pt idx="6109">
                  <c:v>3661.6087543286</c:v>
                </c:pt>
                <c:pt idx="6110">
                  <c:v>3662.2081337286</c:v>
                </c:pt>
                <c:pt idx="6111">
                  <c:v>3662.8075131285</c:v>
                </c:pt>
                <c:pt idx="6112">
                  <c:v>3663.4068925285</c:v>
                </c:pt>
                <c:pt idx="6113">
                  <c:v>3664.0062719284</c:v>
                </c:pt>
                <c:pt idx="6114">
                  <c:v>3664.6056513284</c:v>
                </c:pt>
                <c:pt idx="6115">
                  <c:v>3665.2050307283</c:v>
                </c:pt>
                <c:pt idx="6116">
                  <c:v>3665.8044101283</c:v>
                </c:pt>
                <c:pt idx="6117">
                  <c:v>3666.4037895283</c:v>
                </c:pt>
                <c:pt idx="6118">
                  <c:v>3667.0031689282</c:v>
                </c:pt>
                <c:pt idx="6119">
                  <c:v>3667.6025483282</c:v>
                </c:pt>
                <c:pt idx="6120">
                  <c:v>3668.2019277281</c:v>
                </c:pt>
                <c:pt idx="6121">
                  <c:v>3668.8013071281</c:v>
                </c:pt>
                <c:pt idx="6122">
                  <c:v>3669.400686528</c:v>
                </c:pt>
                <c:pt idx="6123">
                  <c:v>3670.000065927999</c:v>
                </c:pt>
                <c:pt idx="6124">
                  <c:v>3670.5994453279</c:v>
                </c:pt>
                <c:pt idx="6125">
                  <c:v>3671.198824727899</c:v>
                </c:pt>
                <c:pt idx="6126">
                  <c:v>3671.798204127899</c:v>
                </c:pt>
                <c:pt idx="6127">
                  <c:v>3672.3975835278</c:v>
                </c:pt>
                <c:pt idx="6128">
                  <c:v>3672.9969629278</c:v>
                </c:pt>
                <c:pt idx="6129">
                  <c:v>3673.5963423277</c:v>
                </c:pt>
                <c:pt idx="6130">
                  <c:v>3674.195721727699</c:v>
                </c:pt>
                <c:pt idx="6131">
                  <c:v>3674.7951011276</c:v>
                </c:pt>
                <c:pt idx="6132">
                  <c:v>3675.3944805276</c:v>
                </c:pt>
                <c:pt idx="6133">
                  <c:v>3675.9938599275</c:v>
                </c:pt>
                <c:pt idx="6134">
                  <c:v>3676.5932393275</c:v>
                </c:pt>
                <c:pt idx="6135">
                  <c:v>3677.1926187275</c:v>
                </c:pt>
                <c:pt idx="6136">
                  <c:v>3677.7919981274</c:v>
                </c:pt>
                <c:pt idx="6137">
                  <c:v>3678.3913775274</c:v>
                </c:pt>
                <c:pt idx="6138">
                  <c:v>3678.9907569273</c:v>
                </c:pt>
                <c:pt idx="6139">
                  <c:v>3679.5901363273</c:v>
                </c:pt>
                <c:pt idx="6140">
                  <c:v>3680.1895157272</c:v>
                </c:pt>
                <c:pt idx="6141">
                  <c:v>3680.788895127199</c:v>
                </c:pt>
                <c:pt idx="6142">
                  <c:v>3681.3882745271</c:v>
                </c:pt>
                <c:pt idx="6143">
                  <c:v>3681.9876539271</c:v>
                </c:pt>
                <c:pt idx="6144">
                  <c:v>3682.5870333271</c:v>
                </c:pt>
                <c:pt idx="6145">
                  <c:v>3683.186412727</c:v>
                </c:pt>
                <c:pt idx="6146">
                  <c:v>3683.785792127</c:v>
                </c:pt>
                <c:pt idx="6147">
                  <c:v>3684.3851715269</c:v>
                </c:pt>
                <c:pt idx="6148">
                  <c:v>3684.9845509269</c:v>
                </c:pt>
                <c:pt idx="6149">
                  <c:v>3685.5839303268</c:v>
                </c:pt>
                <c:pt idx="6150">
                  <c:v>3686.1833097268</c:v>
                </c:pt>
                <c:pt idx="6151">
                  <c:v>3686.782689126699</c:v>
                </c:pt>
                <c:pt idx="6152">
                  <c:v>3687.3820685267</c:v>
                </c:pt>
                <c:pt idx="6153">
                  <c:v>3687.9814479267</c:v>
                </c:pt>
                <c:pt idx="6154">
                  <c:v>3688.5808273266</c:v>
                </c:pt>
                <c:pt idx="6155">
                  <c:v>3689.1802067266</c:v>
                </c:pt>
                <c:pt idx="6156">
                  <c:v>3689.7795861265</c:v>
                </c:pt>
                <c:pt idx="6157">
                  <c:v>3690.3789655265</c:v>
                </c:pt>
                <c:pt idx="6158">
                  <c:v>3690.9783449264</c:v>
                </c:pt>
                <c:pt idx="6159">
                  <c:v>3691.5777243264</c:v>
                </c:pt>
                <c:pt idx="6160">
                  <c:v>3692.1771037263</c:v>
                </c:pt>
                <c:pt idx="6161">
                  <c:v>3692.776483126299</c:v>
                </c:pt>
                <c:pt idx="6162">
                  <c:v>3693.3758625263</c:v>
                </c:pt>
                <c:pt idx="6163">
                  <c:v>3693.9752419262</c:v>
                </c:pt>
                <c:pt idx="6164">
                  <c:v>3694.5746213262</c:v>
                </c:pt>
                <c:pt idx="6165">
                  <c:v>3695.1740007261</c:v>
                </c:pt>
                <c:pt idx="6166">
                  <c:v>3695.7733801261</c:v>
                </c:pt>
                <c:pt idx="6167">
                  <c:v>3696.372759526</c:v>
                </c:pt>
                <c:pt idx="6168">
                  <c:v>3696.972138926</c:v>
                </c:pt>
                <c:pt idx="6169">
                  <c:v>3697.5715183259</c:v>
                </c:pt>
                <c:pt idx="6170">
                  <c:v>3698.1708977259</c:v>
                </c:pt>
                <c:pt idx="6171">
                  <c:v>3698.7702771259</c:v>
                </c:pt>
                <c:pt idx="6172">
                  <c:v>3699.3696565258</c:v>
                </c:pt>
                <c:pt idx="6173">
                  <c:v>3699.9690359258</c:v>
                </c:pt>
                <c:pt idx="6174">
                  <c:v>3700.568415325699</c:v>
                </c:pt>
                <c:pt idx="6175">
                  <c:v>3701.167794725699</c:v>
                </c:pt>
                <c:pt idx="6176">
                  <c:v>3701.7671741256</c:v>
                </c:pt>
                <c:pt idx="6177">
                  <c:v>3702.3665535256</c:v>
                </c:pt>
                <c:pt idx="6178">
                  <c:v>3702.9659329255</c:v>
                </c:pt>
                <c:pt idx="6179">
                  <c:v>3703.5653123255</c:v>
                </c:pt>
                <c:pt idx="6180">
                  <c:v>3704.164691725499</c:v>
                </c:pt>
                <c:pt idx="6181">
                  <c:v>3704.764071125399</c:v>
                </c:pt>
                <c:pt idx="6182">
                  <c:v>3705.3634505254</c:v>
                </c:pt>
                <c:pt idx="6183">
                  <c:v>3705.9628299253</c:v>
                </c:pt>
                <c:pt idx="6184">
                  <c:v>3706.5622093253</c:v>
                </c:pt>
                <c:pt idx="6185">
                  <c:v>3707.1615887252</c:v>
                </c:pt>
                <c:pt idx="6186">
                  <c:v>3707.760968125199</c:v>
                </c:pt>
                <c:pt idx="6187">
                  <c:v>3708.3603475251</c:v>
                </c:pt>
                <c:pt idx="6188">
                  <c:v>3708.9597269251</c:v>
                </c:pt>
                <c:pt idx="6189">
                  <c:v>3709.5591063251</c:v>
                </c:pt>
                <c:pt idx="6190">
                  <c:v>3710.158485724999</c:v>
                </c:pt>
                <c:pt idx="6191">
                  <c:v>3710.757865124999</c:v>
                </c:pt>
                <c:pt idx="6192">
                  <c:v>3711.3572445249</c:v>
                </c:pt>
                <c:pt idx="6193">
                  <c:v>3711.9566239249</c:v>
                </c:pt>
                <c:pt idx="6194">
                  <c:v>3712.5560033248</c:v>
                </c:pt>
                <c:pt idx="6195">
                  <c:v>3713.1553827248</c:v>
                </c:pt>
                <c:pt idx="6196">
                  <c:v>3713.754762124699</c:v>
                </c:pt>
                <c:pt idx="6197">
                  <c:v>3714.3541415247</c:v>
                </c:pt>
                <c:pt idx="6198">
                  <c:v>3714.9535209247</c:v>
                </c:pt>
                <c:pt idx="6199">
                  <c:v>3715.5529003246</c:v>
                </c:pt>
                <c:pt idx="6200">
                  <c:v>3716.1522797246</c:v>
                </c:pt>
                <c:pt idx="6201">
                  <c:v>3716.7516591245</c:v>
                </c:pt>
                <c:pt idx="6202">
                  <c:v>3717.3510385245</c:v>
                </c:pt>
                <c:pt idx="6203">
                  <c:v>3717.9504179244</c:v>
                </c:pt>
                <c:pt idx="6204">
                  <c:v>3718.5497973244</c:v>
                </c:pt>
                <c:pt idx="6205">
                  <c:v>3719.1491767243</c:v>
                </c:pt>
                <c:pt idx="6206">
                  <c:v>3719.7485561243</c:v>
                </c:pt>
                <c:pt idx="6207">
                  <c:v>3720.3479355243</c:v>
                </c:pt>
                <c:pt idx="6208">
                  <c:v>3720.9473149242</c:v>
                </c:pt>
                <c:pt idx="6209">
                  <c:v>3721.5466943242</c:v>
                </c:pt>
                <c:pt idx="6210">
                  <c:v>3722.1460737241</c:v>
                </c:pt>
                <c:pt idx="6211">
                  <c:v>3722.7454531241</c:v>
                </c:pt>
                <c:pt idx="6212">
                  <c:v>3723.344832524</c:v>
                </c:pt>
                <c:pt idx="6213">
                  <c:v>3723.944211924</c:v>
                </c:pt>
                <c:pt idx="6214">
                  <c:v>3724.5435913239</c:v>
                </c:pt>
                <c:pt idx="6215">
                  <c:v>3725.142970723899</c:v>
                </c:pt>
                <c:pt idx="6216">
                  <c:v>3725.7423501239</c:v>
                </c:pt>
                <c:pt idx="6217">
                  <c:v>3726.3417295238</c:v>
                </c:pt>
                <c:pt idx="6218">
                  <c:v>3726.9411089238</c:v>
                </c:pt>
                <c:pt idx="6219">
                  <c:v>3727.540488323699</c:v>
                </c:pt>
                <c:pt idx="6220">
                  <c:v>3728.139867723699</c:v>
                </c:pt>
                <c:pt idx="6221">
                  <c:v>3728.7392471236</c:v>
                </c:pt>
                <c:pt idx="6222">
                  <c:v>3729.3386265236</c:v>
                </c:pt>
                <c:pt idx="6223">
                  <c:v>3729.9380059235</c:v>
                </c:pt>
                <c:pt idx="6224">
                  <c:v>3730.5373853235</c:v>
                </c:pt>
                <c:pt idx="6225">
                  <c:v>3731.1367647235</c:v>
                </c:pt>
                <c:pt idx="6226">
                  <c:v>3731.7361441234</c:v>
                </c:pt>
                <c:pt idx="6227">
                  <c:v>3732.3355235234</c:v>
                </c:pt>
                <c:pt idx="6228">
                  <c:v>3732.9349029233</c:v>
                </c:pt>
                <c:pt idx="6229">
                  <c:v>3733.5342823233</c:v>
                </c:pt>
                <c:pt idx="6230">
                  <c:v>3734.1336617232</c:v>
                </c:pt>
                <c:pt idx="6231">
                  <c:v>3734.7330411232</c:v>
                </c:pt>
                <c:pt idx="6232">
                  <c:v>3735.3324205231</c:v>
                </c:pt>
                <c:pt idx="6233">
                  <c:v>3735.9317999231</c:v>
                </c:pt>
                <c:pt idx="6234">
                  <c:v>3736.5311793231</c:v>
                </c:pt>
                <c:pt idx="6235">
                  <c:v>3737.130558723</c:v>
                </c:pt>
                <c:pt idx="6236">
                  <c:v>3737.729938123</c:v>
                </c:pt>
                <c:pt idx="6237">
                  <c:v>3738.3293175229</c:v>
                </c:pt>
                <c:pt idx="6238">
                  <c:v>3738.9286969229</c:v>
                </c:pt>
                <c:pt idx="6239">
                  <c:v>3739.5280763228</c:v>
                </c:pt>
                <c:pt idx="6240">
                  <c:v>3740.127455722799</c:v>
                </c:pt>
                <c:pt idx="6241">
                  <c:v>3740.726835122699</c:v>
                </c:pt>
                <c:pt idx="6242">
                  <c:v>3741.3262145227</c:v>
                </c:pt>
                <c:pt idx="6243">
                  <c:v>3741.9255939227</c:v>
                </c:pt>
                <c:pt idx="6244">
                  <c:v>3742.5249733226</c:v>
                </c:pt>
                <c:pt idx="6245">
                  <c:v>3743.1243527226</c:v>
                </c:pt>
                <c:pt idx="6246">
                  <c:v>3743.7237321225</c:v>
                </c:pt>
                <c:pt idx="6247">
                  <c:v>3744.3231115225</c:v>
                </c:pt>
                <c:pt idx="6248">
                  <c:v>3744.9224909224</c:v>
                </c:pt>
                <c:pt idx="6249">
                  <c:v>3745.5218703224</c:v>
                </c:pt>
                <c:pt idx="6250">
                  <c:v>3746.1212497223</c:v>
                </c:pt>
                <c:pt idx="6251">
                  <c:v>3746.720629122299</c:v>
                </c:pt>
                <c:pt idx="6252">
                  <c:v>3747.3200085223</c:v>
                </c:pt>
                <c:pt idx="6253">
                  <c:v>3747.9193879222</c:v>
                </c:pt>
                <c:pt idx="6254">
                  <c:v>3748.5187673222</c:v>
                </c:pt>
                <c:pt idx="6255">
                  <c:v>3749.1181467221</c:v>
                </c:pt>
                <c:pt idx="6256">
                  <c:v>3749.7175261221</c:v>
                </c:pt>
                <c:pt idx="6257">
                  <c:v>3750.316905522</c:v>
                </c:pt>
                <c:pt idx="6258">
                  <c:v>3750.916284922</c:v>
                </c:pt>
                <c:pt idx="6259">
                  <c:v>3751.5156643219</c:v>
                </c:pt>
                <c:pt idx="6260">
                  <c:v>3752.1150437219</c:v>
                </c:pt>
                <c:pt idx="6261">
                  <c:v>3752.714423121899</c:v>
                </c:pt>
                <c:pt idx="6262">
                  <c:v>3753.3138025218</c:v>
                </c:pt>
                <c:pt idx="6263">
                  <c:v>3753.9131819218</c:v>
                </c:pt>
                <c:pt idx="6264">
                  <c:v>3754.5125613217</c:v>
                </c:pt>
                <c:pt idx="6265">
                  <c:v>3755.1119407217</c:v>
                </c:pt>
                <c:pt idx="6266">
                  <c:v>3755.7113201216</c:v>
                </c:pt>
                <c:pt idx="6267">
                  <c:v>3756.3106995216</c:v>
                </c:pt>
                <c:pt idx="6268">
                  <c:v>3756.9100789215</c:v>
                </c:pt>
                <c:pt idx="6269">
                  <c:v>3757.5094583215</c:v>
                </c:pt>
                <c:pt idx="6270">
                  <c:v>3758.1088377215</c:v>
                </c:pt>
                <c:pt idx="6271">
                  <c:v>3758.7082171214</c:v>
                </c:pt>
                <c:pt idx="6272">
                  <c:v>3759.3075965214</c:v>
                </c:pt>
                <c:pt idx="6273">
                  <c:v>3759.9069759213</c:v>
                </c:pt>
                <c:pt idx="6274">
                  <c:v>3760.5063553213</c:v>
                </c:pt>
                <c:pt idx="6275">
                  <c:v>3761.1057347212</c:v>
                </c:pt>
                <c:pt idx="6276">
                  <c:v>3761.7051141212</c:v>
                </c:pt>
                <c:pt idx="6277">
                  <c:v>3762.3044935211</c:v>
                </c:pt>
                <c:pt idx="6278">
                  <c:v>3762.9038729211</c:v>
                </c:pt>
                <c:pt idx="6279">
                  <c:v>3763.5032523211</c:v>
                </c:pt>
                <c:pt idx="6280">
                  <c:v>3764.102631720999</c:v>
                </c:pt>
                <c:pt idx="6281">
                  <c:v>3764.702011120999</c:v>
                </c:pt>
                <c:pt idx="6282">
                  <c:v>3765.3013905209</c:v>
                </c:pt>
                <c:pt idx="6283">
                  <c:v>3765.9007699209</c:v>
                </c:pt>
                <c:pt idx="6284">
                  <c:v>3766.5001493208</c:v>
                </c:pt>
                <c:pt idx="6285">
                  <c:v>3767.0995287208</c:v>
                </c:pt>
                <c:pt idx="6286">
                  <c:v>3767.698908120699</c:v>
                </c:pt>
                <c:pt idx="6287">
                  <c:v>3768.298287520699</c:v>
                </c:pt>
                <c:pt idx="6288">
                  <c:v>3768.8976669207</c:v>
                </c:pt>
                <c:pt idx="6289">
                  <c:v>3769.4970463206</c:v>
                </c:pt>
                <c:pt idx="6290">
                  <c:v>3770.096425720599</c:v>
                </c:pt>
                <c:pt idx="6291">
                  <c:v>3770.6958051205</c:v>
                </c:pt>
                <c:pt idx="6292">
                  <c:v>3771.2951845205</c:v>
                </c:pt>
                <c:pt idx="6293">
                  <c:v>3771.8945639204</c:v>
                </c:pt>
                <c:pt idx="6294">
                  <c:v>3772.4939433204</c:v>
                </c:pt>
                <c:pt idx="6295">
                  <c:v>3773.0933227203</c:v>
                </c:pt>
                <c:pt idx="6296">
                  <c:v>3773.6927021203</c:v>
                </c:pt>
                <c:pt idx="6297">
                  <c:v>3774.2920815203</c:v>
                </c:pt>
                <c:pt idx="6298">
                  <c:v>3774.8914609202</c:v>
                </c:pt>
                <c:pt idx="6299">
                  <c:v>3775.4908403202</c:v>
                </c:pt>
                <c:pt idx="6300">
                  <c:v>3776.0902197201</c:v>
                </c:pt>
                <c:pt idx="6301">
                  <c:v>3776.6895991201</c:v>
                </c:pt>
                <c:pt idx="6302">
                  <c:v>3777.28897852</c:v>
                </c:pt>
                <c:pt idx="6303">
                  <c:v>3777.88835792</c:v>
                </c:pt>
                <c:pt idx="6304">
                  <c:v>3778.4877373199</c:v>
                </c:pt>
                <c:pt idx="6305">
                  <c:v>3779.0871167199</c:v>
                </c:pt>
                <c:pt idx="6306">
                  <c:v>3779.686496119899</c:v>
                </c:pt>
                <c:pt idx="6307">
                  <c:v>3780.285875519799</c:v>
                </c:pt>
                <c:pt idx="6308">
                  <c:v>3780.8852549198</c:v>
                </c:pt>
                <c:pt idx="6309">
                  <c:v>3781.4846343197</c:v>
                </c:pt>
                <c:pt idx="6310">
                  <c:v>3782.0840137197</c:v>
                </c:pt>
                <c:pt idx="6311">
                  <c:v>3782.6833931196</c:v>
                </c:pt>
                <c:pt idx="6312">
                  <c:v>3783.2827725196</c:v>
                </c:pt>
                <c:pt idx="6313">
                  <c:v>3783.8821519195</c:v>
                </c:pt>
                <c:pt idx="6314">
                  <c:v>3784.4815313195</c:v>
                </c:pt>
                <c:pt idx="6315">
                  <c:v>3785.0809107195</c:v>
                </c:pt>
                <c:pt idx="6316">
                  <c:v>3785.6802901194</c:v>
                </c:pt>
                <c:pt idx="6317">
                  <c:v>3786.2796695194</c:v>
                </c:pt>
                <c:pt idx="6318">
                  <c:v>3786.8790489193</c:v>
                </c:pt>
                <c:pt idx="6319">
                  <c:v>3787.4784283193</c:v>
                </c:pt>
                <c:pt idx="6320">
                  <c:v>3788.0778077192</c:v>
                </c:pt>
                <c:pt idx="6321">
                  <c:v>3788.6771871192</c:v>
                </c:pt>
                <c:pt idx="6322">
                  <c:v>3789.2765665191</c:v>
                </c:pt>
                <c:pt idx="6323">
                  <c:v>3789.8759459191</c:v>
                </c:pt>
                <c:pt idx="6324">
                  <c:v>3790.4753253191</c:v>
                </c:pt>
                <c:pt idx="6325">
                  <c:v>3791.074704719</c:v>
                </c:pt>
                <c:pt idx="6326">
                  <c:v>3791.674084118999</c:v>
                </c:pt>
                <c:pt idx="6327">
                  <c:v>3792.2734635189</c:v>
                </c:pt>
                <c:pt idx="6328">
                  <c:v>3792.8728429189</c:v>
                </c:pt>
                <c:pt idx="6329">
                  <c:v>3793.4722223188</c:v>
                </c:pt>
                <c:pt idx="6330">
                  <c:v>3794.0716017188</c:v>
                </c:pt>
                <c:pt idx="6331">
                  <c:v>3794.670981118699</c:v>
                </c:pt>
                <c:pt idx="6332">
                  <c:v>3795.2703605187</c:v>
                </c:pt>
                <c:pt idx="6333">
                  <c:v>3795.8697399187</c:v>
                </c:pt>
                <c:pt idx="6334">
                  <c:v>3796.4691193186</c:v>
                </c:pt>
                <c:pt idx="6335">
                  <c:v>3797.068498718599</c:v>
                </c:pt>
                <c:pt idx="6336">
                  <c:v>3797.6678781185</c:v>
                </c:pt>
                <c:pt idx="6337">
                  <c:v>3798.2672575185</c:v>
                </c:pt>
                <c:pt idx="6338">
                  <c:v>3798.8666369184</c:v>
                </c:pt>
                <c:pt idx="6339">
                  <c:v>3799.4660163184</c:v>
                </c:pt>
                <c:pt idx="6340">
                  <c:v>3800.0653957183</c:v>
                </c:pt>
                <c:pt idx="6341">
                  <c:v>3800.6647751183</c:v>
                </c:pt>
                <c:pt idx="6342">
                  <c:v>3801.2641545183</c:v>
                </c:pt>
                <c:pt idx="6343">
                  <c:v>3801.8635339182</c:v>
                </c:pt>
                <c:pt idx="6344">
                  <c:v>3802.4629133182</c:v>
                </c:pt>
                <c:pt idx="6345">
                  <c:v>3803.0622927181</c:v>
                </c:pt>
                <c:pt idx="6346">
                  <c:v>3803.6616721181</c:v>
                </c:pt>
                <c:pt idx="6347">
                  <c:v>3804.261051518</c:v>
                </c:pt>
                <c:pt idx="6348">
                  <c:v>3804.860430918</c:v>
                </c:pt>
                <c:pt idx="6349">
                  <c:v>3805.4598103179</c:v>
                </c:pt>
                <c:pt idx="6350">
                  <c:v>3806.0591897179</c:v>
                </c:pt>
                <c:pt idx="6351">
                  <c:v>3806.658569117899</c:v>
                </c:pt>
                <c:pt idx="6352">
                  <c:v>3807.2579485178</c:v>
                </c:pt>
                <c:pt idx="6353">
                  <c:v>3807.8573279178</c:v>
                </c:pt>
                <c:pt idx="6354">
                  <c:v>3808.4567073177</c:v>
                </c:pt>
                <c:pt idx="6355">
                  <c:v>3809.0560867177</c:v>
                </c:pt>
                <c:pt idx="6356">
                  <c:v>3809.6554661176</c:v>
                </c:pt>
                <c:pt idx="6357">
                  <c:v>3810.254845517599</c:v>
                </c:pt>
                <c:pt idx="6358">
                  <c:v>3810.8542249175</c:v>
                </c:pt>
                <c:pt idx="6359">
                  <c:v>3811.4536043175</c:v>
                </c:pt>
                <c:pt idx="6360">
                  <c:v>3812.0529837175</c:v>
                </c:pt>
                <c:pt idx="6361">
                  <c:v>3812.6523631174</c:v>
                </c:pt>
                <c:pt idx="6362">
                  <c:v>3813.2517425174</c:v>
                </c:pt>
                <c:pt idx="6363">
                  <c:v>3813.8511219173</c:v>
                </c:pt>
                <c:pt idx="6364">
                  <c:v>3814.4505013173</c:v>
                </c:pt>
                <c:pt idx="6365">
                  <c:v>3815.049880717199</c:v>
                </c:pt>
                <c:pt idx="6366">
                  <c:v>3815.649260117199</c:v>
                </c:pt>
                <c:pt idx="6367">
                  <c:v>3816.248639517099</c:v>
                </c:pt>
                <c:pt idx="6368">
                  <c:v>3816.8480189171</c:v>
                </c:pt>
                <c:pt idx="6369">
                  <c:v>3817.4473983171</c:v>
                </c:pt>
                <c:pt idx="6370">
                  <c:v>3818.046777717</c:v>
                </c:pt>
                <c:pt idx="6371">
                  <c:v>3818.646157117</c:v>
                </c:pt>
                <c:pt idx="6372">
                  <c:v>3819.2455365169</c:v>
                </c:pt>
                <c:pt idx="6373">
                  <c:v>3819.8449159169</c:v>
                </c:pt>
                <c:pt idx="6374">
                  <c:v>3820.4442953168</c:v>
                </c:pt>
                <c:pt idx="6375">
                  <c:v>3821.0436747168</c:v>
                </c:pt>
                <c:pt idx="6376">
                  <c:v>3821.6430541167</c:v>
                </c:pt>
                <c:pt idx="6377">
                  <c:v>3822.2424335167</c:v>
                </c:pt>
                <c:pt idx="6378">
                  <c:v>3822.8418129167</c:v>
                </c:pt>
                <c:pt idx="6379">
                  <c:v>3823.441192316601</c:v>
                </c:pt>
                <c:pt idx="6380">
                  <c:v>3824.0405717166</c:v>
                </c:pt>
                <c:pt idx="6381">
                  <c:v>3824.6399511165</c:v>
                </c:pt>
                <c:pt idx="6382">
                  <c:v>3825.2393305165</c:v>
                </c:pt>
                <c:pt idx="6383">
                  <c:v>3825.8387099164</c:v>
                </c:pt>
                <c:pt idx="6384">
                  <c:v>3826.4380893164</c:v>
                </c:pt>
                <c:pt idx="6385">
                  <c:v>3827.0374687163</c:v>
                </c:pt>
                <c:pt idx="6386">
                  <c:v>3827.636848116299</c:v>
                </c:pt>
                <c:pt idx="6387">
                  <c:v>3828.2362275163</c:v>
                </c:pt>
                <c:pt idx="6388">
                  <c:v>3828.8356069162</c:v>
                </c:pt>
                <c:pt idx="6389">
                  <c:v>3829.4349863162</c:v>
                </c:pt>
                <c:pt idx="6390">
                  <c:v>3830.0343657161</c:v>
                </c:pt>
                <c:pt idx="6391">
                  <c:v>3830.6337451161</c:v>
                </c:pt>
                <c:pt idx="6392">
                  <c:v>3831.233124516</c:v>
                </c:pt>
                <c:pt idx="6393">
                  <c:v>3831.832503916</c:v>
                </c:pt>
                <c:pt idx="6394">
                  <c:v>3832.431883316</c:v>
                </c:pt>
                <c:pt idx="6395">
                  <c:v>3833.0312627159</c:v>
                </c:pt>
                <c:pt idx="6396">
                  <c:v>3833.6306421159</c:v>
                </c:pt>
                <c:pt idx="6397">
                  <c:v>3834.2300215158</c:v>
                </c:pt>
                <c:pt idx="6398">
                  <c:v>3834.8294009158</c:v>
                </c:pt>
                <c:pt idx="6399">
                  <c:v>3835.428780315699</c:v>
                </c:pt>
                <c:pt idx="6400">
                  <c:v>3836.0281597157</c:v>
                </c:pt>
                <c:pt idx="6401">
                  <c:v>3836.6275391156</c:v>
                </c:pt>
                <c:pt idx="6402">
                  <c:v>3837.2269185156</c:v>
                </c:pt>
                <c:pt idx="6403">
                  <c:v>3837.8262979156</c:v>
                </c:pt>
                <c:pt idx="6404">
                  <c:v>3838.4256773155</c:v>
                </c:pt>
                <c:pt idx="6405">
                  <c:v>3839.0250567155</c:v>
                </c:pt>
                <c:pt idx="6406">
                  <c:v>3839.6244361154</c:v>
                </c:pt>
                <c:pt idx="6407">
                  <c:v>3840.2238155154</c:v>
                </c:pt>
                <c:pt idx="6408">
                  <c:v>3840.8231949153</c:v>
                </c:pt>
                <c:pt idx="6409">
                  <c:v>3841.4225743153</c:v>
                </c:pt>
                <c:pt idx="6410">
                  <c:v>3842.0219537152</c:v>
                </c:pt>
                <c:pt idx="6411">
                  <c:v>3842.6213331152</c:v>
                </c:pt>
                <c:pt idx="6412">
                  <c:v>3843.2207125152</c:v>
                </c:pt>
                <c:pt idx="6413">
                  <c:v>3843.8200919151</c:v>
                </c:pt>
                <c:pt idx="6414">
                  <c:v>3844.4194713151</c:v>
                </c:pt>
                <c:pt idx="6415">
                  <c:v>3845.018850715</c:v>
                </c:pt>
                <c:pt idx="6416">
                  <c:v>3845.618230115</c:v>
                </c:pt>
                <c:pt idx="6417">
                  <c:v>3846.2176095149</c:v>
                </c:pt>
                <c:pt idx="6418">
                  <c:v>3846.8169889149</c:v>
                </c:pt>
                <c:pt idx="6419">
                  <c:v>3847.4163683148</c:v>
                </c:pt>
                <c:pt idx="6420">
                  <c:v>3848.0157477148</c:v>
                </c:pt>
                <c:pt idx="6421">
                  <c:v>3848.6151271148</c:v>
                </c:pt>
                <c:pt idx="6422">
                  <c:v>3849.2145065147</c:v>
                </c:pt>
                <c:pt idx="6423">
                  <c:v>3849.8138859147</c:v>
                </c:pt>
                <c:pt idx="6424">
                  <c:v>3850.4132653146</c:v>
                </c:pt>
                <c:pt idx="6425">
                  <c:v>3851.0126447146</c:v>
                </c:pt>
                <c:pt idx="6426">
                  <c:v>3851.6120241145</c:v>
                </c:pt>
                <c:pt idx="6427">
                  <c:v>3852.2114035145</c:v>
                </c:pt>
                <c:pt idx="6428">
                  <c:v>3852.8107829144</c:v>
                </c:pt>
                <c:pt idx="6429">
                  <c:v>3853.4101623144</c:v>
                </c:pt>
                <c:pt idx="6430">
                  <c:v>3854.0095417144</c:v>
                </c:pt>
                <c:pt idx="6431">
                  <c:v>3854.608921114299</c:v>
                </c:pt>
                <c:pt idx="6432">
                  <c:v>3855.2083005143</c:v>
                </c:pt>
                <c:pt idx="6433">
                  <c:v>3855.8076799142</c:v>
                </c:pt>
                <c:pt idx="6434">
                  <c:v>3856.4070593142</c:v>
                </c:pt>
                <c:pt idx="6435">
                  <c:v>3857.0064387141</c:v>
                </c:pt>
                <c:pt idx="6436">
                  <c:v>3857.6058181141</c:v>
                </c:pt>
                <c:pt idx="6437">
                  <c:v>3858.205197514</c:v>
                </c:pt>
                <c:pt idx="6438">
                  <c:v>3858.804576914</c:v>
                </c:pt>
                <c:pt idx="6439">
                  <c:v>3859.403956314</c:v>
                </c:pt>
                <c:pt idx="6440">
                  <c:v>3860.0033357139</c:v>
                </c:pt>
                <c:pt idx="6441">
                  <c:v>3860.6027151139</c:v>
                </c:pt>
                <c:pt idx="6442">
                  <c:v>3861.2020945138</c:v>
                </c:pt>
                <c:pt idx="6443">
                  <c:v>3861.8014739138</c:v>
                </c:pt>
                <c:pt idx="6444">
                  <c:v>3862.4008533137</c:v>
                </c:pt>
                <c:pt idx="6445">
                  <c:v>3863.0002327137</c:v>
                </c:pt>
                <c:pt idx="6446">
                  <c:v>3863.5996121136</c:v>
                </c:pt>
                <c:pt idx="6447">
                  <c:v>3864.1989915136</c:v>
                </c:pt>
                <c:pt idx="6448">
                  <c:v>3864.7983709136</c:v>
                </c:pt>
                <c:pt idx="6449">
                  <c:v>3865.3977503135</c:v>
                </c:pt>
                <c:pt idx="6450">
                  <c:v>3865.9971297135</c:v>
                </c:pt>
                <c:pt idx="6451">
                  <c:v>3866.5965091134</c:v>
                </c:pt>
                <c:pt idx="6452">
                  <c:v>3867.1958885134</c:v>
                </c:pt>
                <c:pt idx="6453">
                  <c:v>3867.7952679133</c:v>
                </c:pt>
                <c:pt idx="6454">
                  <c:v>3868.3946473133</c:v>
                </c:pt>
                <c:pt idx="6455">
                  <c:v>3868.9940267132</c:v>
                </c:pt>
                <c:pt idx="6456">
                  <c:v>3869.5934061132</c:v>
                </c:pt>
                <c:pt idx="6457">
                  <c:v>3870.1927855132</c:v>
                </c:pt>
                <c:pt idx="6458">
                  <c:v>3870.7921649131</c:v>
                </c:pt>
                <c:pt idx="6459">
                  <c:v>3871.3915443131</c:v>
                </c:pt>
                <c:pt idx="6460">
                  <c:v>3871.990923713</c:v>
                </c:pt>
                <c:pt idx="6461">
                  <c:v>3872.590303113</c:v>
                </c:pt>
                <c:pt idx="6462">
                  <c:v>3873.1896825129</c:v>
                </c:pt>
                <c:pt idx="6463">
                  <c:v>3873.789061912899</c:v>
                </c:pt>
                <c:pt idx="6464">
                  <c:v>3874.388441312799</c:v>
                </c:pt>
                <c:pt idx="6465">
                  <c:v>3874.987820712799</c:v>
                </c:pt>
                <c:pt idx="6466">
                  <c:v>3875.5872001128</c:v>
                </c:pt>
                <c:pt idx="6467">
                  <c:v>3876.1865795127</c:v>
                </c:pt>
                <c:pt idx="6468">
                  <c:v>3876.7859589127</c:v>
                </c:pt>
                <c:pt idx="6469">
                  <c:v>3877.3853383126</c:v>
                </c:pt>
                <c:pt idx="6470">
                  <c:v>3877.9847177126</c:v>
                </c:pt>
                <c:pt idx="6471">
                  <c:v>3878.5840971125</c:v>
                </c:pt>
                <c:pt idx="6472">
                  <c:v>3879.1834765125</c:v>
                </c:pt>
                <c:pt idx="6473">
                  <c:v>3879.7828559124</c:v>
                </c:pt>
                <c:pt idx="6474">
                  <c:v>3880.3822353124</c:v>
                </c:pt>
                <c:pt idx="6475">
                  <c:v>3880.9816147124</c:v>
                </c:pt>
                <c:pt idx="6476">
                  <c:v>3881.5809941123</c:v>
                </c:pt>
                <c:pt idx="6477">
                  <c:v>3882.1803735123</c:v>
                </c:pt>
                <c:pt idx="6478">
                  <c:v>3882.7797529122</c:v>
                </c:pt>
                <c:pt idx="6479">
                  <c:v>3883.3791323122</c:v>
                </c:pt>
                <c:pt idx="6480">
                  <c:v>3883.9785117121</c:v>
                </c:pt>
                <c:pt idx="6481">
                  <c:v>3884.5778911121</c:v>
                </c:pt>
                <c:pt idx="6482">
                  <c:v>3885.177270512</c:v>
                </c:pt>
                <c:pt idx="6483">
                  <c:v>3885.776649911999</c:v>
                </c:pt>
                <c:pt idx="6484">
                  <c:v>3886.376029312</c:v>
                </c:pt>
                <c:pt idx="6485">
                  <c:v>3886.9754087119</c:v>
                </c:pt>
                <c:pt idx="6486">
                  <c:v>3887.5747881119</c:v>
                </c:pt>
                <c:pt idx="6487">
                  <c:v>3888.1741675118</c:v>
                </c:pt>
                <c:pt idx="6488">
                  <c:v>3888.7735469118</c:v>
                </c:pt>
                <c:pt idx="6489">
                  <c:v>3889.3729263117</c:v>
                </c:pt>
                <c:pt idx="6490">
                  <c:v>3889.9723057117</c:v>
                </c:pt>
                <c:pt idx="6491">
                  <c:v>3890.5716851116</c:v>
                </c:pt>
                <c:pt idx="6492">
                  <c:v>3891.1710645116</c:v>
                </c:pt>
                <c:pt idx="6493">
                  <c:v>3891.7704439116</c:v>
                </c:pt>
                <c:pt idx="6494">
                  <c:v>3892.3698233115</c:v>
                </c:pt>
                <c:pt idx="6495">
                  <c:v>3892.9692027115</c:v>
                </c:pt>
                <c:pt idx="6496">
                  <c:v>3893.5685821114</c:v>
                </c:pt>
                <c:pt idx="6497">
                  <c:v>3894.1679615114</c:v>
                </c:pt>
                <c:pt idx="6498">
                  <c:v>3894.7673409113</c:v>
                </c:pt>
                <c:pt idx="6499">
                  <c:v>3895.3667203113</c:v>
                </c:pt>
                <c:pt idx="6500">
                  <c:v>3895.9660997112</c:v>
                </c:pt>
                <c:pt idx="6501">
                  <c:v>3896.5654791112</c:v>
                </c:pt>
                <c:pt idx="6502">
                  <c:v>3897.1648585112</c:v>
                </c:pt>
                <c:pt idx="6503">
                  <c:v>3897.7642379111</c:v>
                </c:pt>
                <c:pt idx="6504">
                  <c:v>3898.3636173111</c:v>
                </c:pt>
                <c:pt idx="6505">
                  <c:v>3898.962996711</c:v>
                </c:pt>
                <c:pt idx="6506">
                  <c:v>3899.562376111</c:v>
                </c:pt>
                <c:pt idx="6507">
                  <c:v>3900.1617555109</c:v>
                </c:pt>
                <c:pt idx="6508">
                  <c:v>3900.7611349109</c:v>
                </c:pt>
                <c:pt idx="6509">
                  <c:v>3901.3605143108</c:v>
                </c:pt>
                <c:pt idx="6510">
                  <c:v>3901.9598937108</c:v>
                </c:pt>
                <c:pt idx="6511">
                  <c:v>3902.5592731108</c:v>
                </c:pt>
                <c:pt idx="6512">
                  <c:v>3903.1586525107</c:v>
                </c:pt>
                <c:pt idx="6513">
                  <c:v>3903.7580319107</c:v>
                </c:pt>
                <c:pt idx="6514">
                  <c:v>3904.3574113106</c:v>
                </c:pt>
                <c:pt idx="6515">
                  <c:v>3904.9567907106</c:v>
                </c:pt>
                <c:pt idx="6516">
                  <c:v>3905.5561701105</c:v>
                </c:pt>
                <c:pt idx="6517">
                  <c:v>3906.1555495105</c:v>
                </c:pt>
                <c:pt idx="6518">
                  <c:v>3906.7549289104</c:v>
                </c:pt>
                <c:pt idx="6519">
                  <c:v>3907.3543083104</c:v>
                </c:pt>
                <c:pt idx="6520">
                  <c:v>3907.9536877104</c:v>
                </c:pt>
                <c:pt idx="6521">
                  <c:v>3908.5530671103</c:v>
                </c:pt>
                <c:pt idx="6522">
                  <c:v>3909.1524465103</c:v>
                </c:pt>
                <c:pt idx="6523">
                  <c:v>3909.7518259102</c:v>
                </c:pt>
                <c:pt idx="6524">
                  <c:v>3910.3512053102</c:v>
                </c:pt>
                <c:pt idx="6525">
                  <c:v>3910.9505847101</c:v>
                </c:pt>
                <c:pt idx="6526">
                  <c:v>3911.5499641101</c:v>
                </c:pt>
                <c:pt idx="6527">
                  <c:v>3912.14934351</c:v>
                </c:pt>
                <c:pt idx="6528">
                  <c:v>3912.74872291</c:v>
                </c:pt>
                <c:pt idx="6529">
                  <c:v>3913.34810231</c:v>
                </c:pt>
                <c:pt idx="6530">
                  <c:v>3913.947481709899</c:v>
                </c:pt>
                <c:pt idx="6531">
                  <c:v>3914.546861109899</c:v>
                </c:pt>
                <c:pt idx="6532">
                  <c:v>3915.1462405098</c:v>
                </c:pt>
                <c:pt idx="6533">
                  <c:v>3915.7456199098</c:v>
                </c:pt>
                <c:pt idx="6534">
                  <c:v>3916.3449993097</c:v>
                </c:pt>
                <c:pt idx="6535">
                  <c:v>3916.9443787097</c:v>
                </c:pt>
                <c:pt idx="6536">
                  <c:v>3917.5437581096</c:v>
                </c:pt>
                <c:pt idx="6537">
                  <c:v>3918.143137509601</c:v>
                </c:pt>
                <c:pt idx="6538">
                  <c:v>3918.7425169096</c:v>
                </c:pt>
                <c:pt idx="6539">
                  <c:v>3919.3418963095</c:v>
                </c:pt>
                <c:pt idx="6540">
                  <c:v>3919.9412757095</c:v>
                </c:pt>
                <c:pt idx="6541">
                  <c:v>3920.5406551094</c:v>
                </c:pt>
                <c:pt idx="6542">
                  <c:v>3921.1400345094</c:v>
                </c:pt>
                <c:pt idx="6543">
                  <c:v>3921.7394139093</c:v>
                </c:pt>
                <c:pt idx="6544">
                  <c:v>3922.3387933093</c:v>
                </c:pt>
                <c:pt idx="6545">
                  <c:v>3922.9381727092</c:v>
                </c:pt>
                <c:pt idx="6546">
                  <c:v>3923.5375521092</c:v>
                </c:pt>
                <c:pt idx="6547">
                  <c:v>3924.1369315092</c:v>
                </c:pt>
                <c:pt idx="6548">
                  <c:v>3924.7363109091</c:v>
                </c:pt>
                <c:pt idx="6549">
                  <c:v>3925.3356903091</c:v>
                </c:pt>
                <c:pt idx="6550">
                  <c:v>3925.935069709</c:v>
                </c:pt>
                <c:pt idx="6551">
                  <c:v>3926.534449109</c:v>
                </c:pt>
                <c:pt idx="6552">
                  <c:v>3927.1338285089</c:v>
                </c:pt>
                <c:pt idx="6553">
                  <c:v>3927.7332079089</c:v>
                </c:pt>
                <c:pt idx="6554">
                  <c:v>3928.3325873088</c:v>
                </c:pt>
                <c:pt idx="6555">
                  <c:v>3928.9319667088</c:v>
                </c:pt>
                <c:pt idx="6556">
                  <c:v>3929.5313461088</c:v>
                </c:pt>
                <c:pt idx="6557">
                  <c:v>3930.1307255087</c:v>
                </c:pt>
                <c:pt idx="6558">
                  <c:v>3930.7301049087</c:v>
                </c:pt>
                <c:pt idx="6559">
                  <c:v>3931.3294843086</c:v>
                </c:pt>
                <c:pt idx="6560">
                  <c:v>3931.928863708599</c:v>
                </c:pt>
                <c:pt idx="6561">
                  <c:v>3932.5282431085</c:v>
                </c:pt>
                <c:pt idx="6562">
                  <c:v>3933.1276225085</c:v>
                </c:pt>
                <c:pt idx="6563">
                  <c:v>3933.7270019084</c:v>
                </c:pt>
                <c:pt idx="6564">
                  <c:v>3934.3263813084</c:v>
                </c:pt>
                <c:pt idx="6565">
                  <c:v>3934.9257607084</c:v>
                </c:pt>
                <c:pt idx="6566">
                  <c:v>3935.5251401083</c:v>
                </c:pt>
                <c:pt idx="6567">
                  <c:v>3936.1245195083</c:v>
                </c:pt>
                <c:pt idx="6568">
                  <c:v>3936.7238989082</c:v>
                </c:pt>
                <c:pt idx="6569">
                  <c:v>3937.3232783082</c:v>
                </c:pt>
                <c:pt idx="6570">
                  <c:v>3937.9226577081</c:v>
                </c:pt>
                <c:pt idx="6571">
                  <c:v>3938.5220371081</c:v>
                </c:pt>
                <c:pt idx="6572">
                  <c:v>3939.121416508</c:v>
                </c:pt>
                <c:pt idx="6573">
                  <c:v>3939.720795908</c:v>
                </c:pt>
                <c:pt idx="6574">
                  <c:v>3940.320175308</c:v>
                </c:pt>
                <c:pt idx="6575">
                  <c:v>3940.9195547079</c:v>
                </c:pt>
                <c:pt idx="6576">
                  <c:v>3941.5189341079</c:v>
                </c:pt>
                <c:pt idx="6577">
                  <c:v>3942.1183135078</c:v>
                </c:pt>
                <c:pt idx="6578">
                  <c:v>3942.7176929078</c:v>
                </c:pt>
                <c:pt idx="6579">
                  <c:v>3943.3170723077</c:v>
                </c:pt>
                <c:pt idx="6580">
                  <c:v>3943.9164517077</c:v>
                </c:pt>
                <c:pt idx="6581">
                  <c:v>3944.5158311076</c:v>
                </c:pt>
                <c:pt idx="6582">
                  <c:v>3945.115210507601</c:v>
                </c:pt>
                <c:pt idx="6583">
                  <c:v>3945.7145899076</c:v>
                </c:pt>
                <c:pt idx="6584">
                  <c:v>3946.3139693075</c:v>
                </c:pt>
                <c:pt idx="6585">
                  <c:v>3946.9133487075</c:v>
                </c:pt>
                <c:pt idx="6586">
                  <c:v>3947.5127281074</c:v>
                </c:pt>
                <c:pt idx="6587">
                  <c:v>3948.1121075074</c:v>
                </c:pt>
                <c:pt idx="6588">
                  <c:v>3948.7114869073</c:v>
                </c:pt>
                <c:pt idx="6589">
                  <c:v>3949.3108663073</c:v>
                </c:pt>
                <c:pt idx="6590">
                  <c:v>3949.9102457072</c:v>
                </c:pt>
                <c:pt idx="6591">
                  <c:v>3950.5096251072</c:v>
                </c:pt>
                <c:pt idx="6592">
                  <c:v>3951.1090045072</c:v>
                </c:pt>
                <c:pt idx="6593">
                  <c:v>3951.7083839071</c:v>
                </c:pt>
                <c:pt idx="6594">
                  <c:v>3952.3077633071</c:v>
                </c:pt>
                <c:pt idx="6595">
                  <c:v>3952.907142707</c:v>
                </c:pt>
                <c:pt idx="6596">
                  <c:v>3953.506522107</c:v>
                </c:pt>
                <c:pt idx="6597">
                  <c:v>3954.1059015069</c:v>
                </c:pt>
                <c:pt idx="6598">
                  <c:v>3954.7052809069</c:v>
                </c:pt>
                <c:pt idx="6599">
                  <c:v>3955.3046603068</c:v>
                </c:pt>
                <c:pt idx="6600">
                  <c:v>3955.9040397068</c:v>
                </c:pt>
                <c:pt idx="6601">
                  <c:v>3956.5034191068</c:v>
                </c:pt>
                <c:pt idx="6602">
                  <c:v>3957.1027985067</c:v>
                </c:pt>
                <c:pt idx="6603">
                  <c:v>3957.7021779067</c:v>
                </c:pt>
                <c:pt idx="6604">
                  <c:v>3958.3015573066</c:v>
                </c:pt>
                <c:pt idx="6605">
                  <c:v>3958.9009367066</c:v>
                </c:pt>
                <c:pt idx="6606">
                  <c:v>3959.5003161065</c:v>
                </c:pt>
                <c:pt idx="6607">
                  <c:v>3960.0996955065</c:v>
                </c:pt>
                <c:pt idx="6608">
                  <c:v>3960.6990749064</c:v>
                </c:pt>
                <c:pt idx="6609">
                  <c:v>3961.2984543064</c:v>
                </c:pt>
                <c:pt idx="6610">
                  <c:v>3961.8978337064</c:v>
                </c:pt>
                <c:pt idx="6611">
                  <c:v>3962.4972131063</c:v>
                </c:pt>
                <c:pt idx="6612">
                  <c:v>3963.0965925063</c:v>
                </c:pt>
                <c:pt idx="6613">
                  <c:v>3963.6959719062</c:v>
                </c:pt>
                <c:pt idx="6614">
                  <c:v>3964.2953513062</c:v>
                </c:pt>
                <c:pt idx="6615">
                  <c:v>3964.8947307061</c:v>
                </c:pt>
                <c:pt idx="6616">
                  <c:v>3965.4941101061</c:v>
                </c:pt>
                <c:pt idx="6617">
                  <c:v>3966.093489506</c:v>
                </c:pt>
                <c:pt idx="6618">
                  <c:v>3966.692868906</c:v>
                </c:pt>
                <c:pt idx="6619">
                  <c:v>3967.292248306</c:v>
                </c:pt>
                <c:pt idx="6620">
                  <c:v>3967.8916277059</c:v>
                </c:pt>
                <c:pt idx="6621">
                  <c:v>3968.4910071059</c:v>
                </c:pt>
                <c:pt idx="6622">
                  <c:v>3969.0903865058</c:v>
                </c:pt>
                <c:pt idx="6623">
                  <c:v>3969.6897659058</c:v>
                </c:pt>
                <c:pt idx="6624">
                  <c:v>3970.2891453057</c:v>
                </c:pt>
                <c:pt idx="6625">
                  <c:v>3970.8885247057</c:v>
                </c:pt>
                <c:pt idx="6626">
                  <c:v>3971.4879041056</c:v>
                </c:pt>
                <c:pt idx="6627">
                  <c:v>3972.0872835056</c:v>
                </c:pt>
                <c:pt idx="6628">
                  <c:v>3972.6866629056</c:v>
                </c:pt>
                <c:pt idx="6629">
                  <c:v>3973.2860423055</c:v>
                </c:pt>
                <c:pt idx="6630">
                  <c:v>3973.8854217055</c:v>
                </c:pt>
                <c:pt idx="6631">
                  <c:v>3974.4848011054</c:v>
                </c:pt>
                <c:pt idx="6632">
                  <c:v>3975.0841805054</c:v>
                </c:pt>
                <c:pt idx="6633">
                  <c:v>3975.6835599053</c:v>
                </c:pt>
                <c:pt idx="6634">
                  <c:v>3976.2829393053</c:v>
                </c:pt>
                <c:pt idx="6635">
                  <c:v>3976.8823187052</c:v>
                </c:pt>
                <c:pt idx="6636">
                  <c:v>3977.4816981052</c:v>
                </c:pt>
                <c:pt idx="6637">
                  <c:v>3978.0810775052</c:v>
                </c:pt>
                <c:pt idx="6638">
                  <c:v>3978.6804569051</c:v>
                </c:pt>
                <c:pt idx="6639">
                  <c:v>3979.2798363051</c:v>
                </c:pt>
                <c:pt idx="6640">
                  <c:v>3979.879215705</c:v>
                </c:pt>
                <c:pt idx="6641">
                  <c:v>3980.478595105</c:v>
                </c:pt>
                <c:pt idx="6642">
                  <c:v>3981.0779745049</c:v>
                </c:pt>
                <c:pt idx="6643">
                  <c:v>3981.6773539049</c:v>
                </c:pt>
                <c:pt idx="6644">
                  <c:v>3982.2767333048</c:v>
                </c:pt>
                <c:pt idx="6645">
                  <c:v>3982.8761127048</c:v>
                </c:pt>
                <c:pt idx="6646">
                  <c:v>3983.4754921048</c:v>
                </c:pt>
                <c:pt idx="6647">
                  <c:v>3984.0748715047</c:v>
                </c:pt>
                <c:pt idx="6648">
                  <c:v>3984.6742509047</c:v>
                </c:pt>
                <c:pt idx="6649">
                  <c:v>3985.2736303046</c:v>
                </c:pt>
                <c:pt idx="6650">
                  <c:v>3985.8730097046</c:v>
                </c:pt>
                <c:pt idx="6651">
                  <c:v>3986.4723891045</c:v>
                </c:pt>
                <c:pt idx="6652">
                  <c:v>3987.0717685045</c:v>
                </c:pt>
                <c:pt idx="6653">
                  <c:v>3987.6711479044</c:v>
                </c:pt>
                <c:pt idx="6654">
                  <c:v>3988.2705273044</c:v>
                </c:pt>
                <c:pt idx="6655">
                  <c:v>3988.8699067044</c:v>
                </c:pt>
                <c:pt idx="6656">
                  <c:v>3989.4692861043</c:v>
                </c:pt>
                <c:pt idx="6657">
                  <c:v>3990.0686655043</c:v>
                </c:pt>
                <c:pt idx="6658">
                  <c:v>3990.6680449042</c:v>
                </c:pt>
                <c:pt idx="6659">
                  <c:v>3991.2674243042</c:v>
                </c:pt>
                <c:pt idx="6660">
                  <c:v>3991.8668037041</c:v>
                </c:pt>
                <c:pt idx="6661">
                  <c:v>3992.4661831041</c:v>
                </c:pt>
                <c:pt idx="6662">
                  <c:v>3993.065562504</c:v>
                </c:pt>
                <c:pt idx="6663">
                  <c:v>3993.664941904</c:v>
                </c:pt>
                <c:pt idx="6664">
                  <c:v>3994.264321304</c:v>
                </c:pt>
                <c:pt idx="6665">
                  <c:v>3994.8637007039</c:v>
                </c:pt>
                <c:pt idx="6666">
                  <c:v>3995.4630801039</c:v>
                </c:pt>
                <c:pt idx="6667">
                  <c:v>3996.0624595038</c:v>
                </c:pt>
                <c:pt idx="6668">
                  <c:v>3996.6618389038</c:v>
                </c:pt>
                <c:pt idx="6669">
                  <c:v>3997.2612183037</c:v>
                </c:pt>
                <c:pt idx="6670">
                  <c:v>3997.8605977037</c:v>
                </c:pt>
                <c:pt idx="6671">
                  <c:v>3998.4599771036</c:v>
                </c:pt>
                <c:pt idx="6672">
                  <c:v>3999.0593565036</c:v>
                </c:pt>
                <c:pt idx="6673">
                  <c:v>3999.6587359036</c:v>
                </c:pt>
                <c:pt idx="6674">
                  <c:v>4000.2581153035</c:v>
                </c:pt>
                <c:pt idx="6675">
                  <c:v>4000.8574947035</c:v>
                </c:pt>
                <c:pt idx="6676">
                  <c:v>4001.4568741034</c:v>
                </c:pt>
                <c:pt idx="6677">
                  <c:v>4002.0562535034</c:v>
                </c:pt>
                <c:pt idx="6678">
                  <c:v>4002.6556329033</c:v>
                </c:pt>
                <c:pt idx="6679">
                  <c:v>4003.2550123033</c:v>
                </c:pt>
                <c:pt idx="6680">
                  <c:v>4003.8543917032</c:v>
                </c:pt>
                <c:pt idx="6681">
                  <c:v>4004.4537711032</c:v>
                </c:pt>
                <c:pt idx="6682">
                  <c:v>4005.0531505032</c:v>
                </c:pt>
                <c:pt idx="6683">
                  <c:v>4005.6525299031</c:v>
                </c:pt>
                <c:pt idx="6684">
                  <c:v>4006.2519093031</c:v>
                </c:pt>
                <c:pt idx="6685">
                  <c:v>4006.851288703</c:v>
                </c:pt>
                <c:pt idx="6686">
                  <c:v>4007.450668103</c:v>
                </c:pt>
                <c:pt idx="6687">
                  <c:v>4008.0500475029</c:v>
                </c:pt>
                <c:pt idx="6688">
                  <c:v>4008.6494269029</c:v>
                </c:pt>
                <c:pt idx="6689">
                  <c:v>4009.248806302799</c:v>
                </c:pt>
                <c:pt idx="6690">
                  <c:v>4009.8481857028</c:v>
                </c:pt>
                <c:pt idx="6691">
                  <c:v>4010.4475651028</c:v>
                </c:pt>
                <c:pt idx="6692">
                  <c:v>4011.0469445027</c:v>
                </c:pt>
                <c:pt idx="6693">
                  <c:v>4011.6463239027</c:v>
                </c:pt>
                <c:pt idx="6694">
                  <c:v>4012.2457033026</c:v>
                </c:pt>
                <c:pt idx="6695">
                  <c:v>4012.8450827026</c:v>
                </c:pt>
                <c:pt idx="6696">
                  <c:v>4013.4444621025</c:v>
                </c:pt>
                <c:pt idx="6697">
                  <c:v>4014.0438415025</c:v>
                </c:pt>
                <c:pt idx="6698">
                  <c:v>4014.6432209024</c:v>
                </c:pt>
                <c:pt idx="6699">
                  <c:v>4015.2426003024</c:v>
                </c:pt>
                <c:pt idx="6700">
                  <c:v>4015.8419797024</c:v>
                </c:pt>
                <c:pt idx="6701">
                  <c:v>4016.4413591023</c:v>
                </c:pt>
                <c:pt idx="6702">
                  <c:v>4017.0407385023</c:v>
                </c:pt>
                <c:pt idx="6703">
                  <c:v>4017.6401179022</c:v>
                </c:pt>
                <c:pt idx="6704">
                  <c:v>4018.2394973022</c:v>
                </c:pt>
                <c:pt idx="6705">
                  <c:v>4018.8388767021</c:v>
                </c:pt>
                <c:pt idx="6706">
                  <c:v>4019.4382561021</c:v>
                </c:pt>
                <c:pt idx="6707">
                  <c:v>4020.037635502</c:v>
                </c:pt>
                <c:pt idx="6708">
                  <c:v>4020.637014902</c:v>
                </c:pt>
                <c:pt idx="6709">
                  <c:v>4021.236394302</c:v>
                </c:pt>
                <c:pt idx="6710">
                  <c:v>4021.8357737019</c:v>
                </c:pt>
                <c:pt idx="6711">
                  <c:v>4022.4351531019</c:v>
                </c:pt>
                <c:pt idx="6712">
                  <c:v>4023.0345325018</c:v>
                </c:pt>
                <c:pt idx="6713">
                  <c:v>4023.6339119018</c:v>
                </c:pt>
                <c:pt idx="6714">
                  <c:v>4024.2332913017</c:v>
                </c:pt>
                <c:pt idx="6715">
                  <c:v>4024.8326707017</c:v>
                </c:pt>
                <c:pt idx="6716">
                  <c:v>4025.4320501016</c:v>
                </c:pt>
                <c:pt idx="6717">
                  <c:v>4026.0314295016</c:v>
                </c:pt>
                <c:pt idx="6718">
                  <c:v>4026.6308089016</c:v>
                </c:pt>
                <c:pt idx="6719">
                  <c:v>4027.2301883015</c:v>
                </c:pt>
                <c:pt idx="6720">
                  <c:v>4027.8295677015</c:v>
                </c:pt>
                <c:pt idx="6721">
                  <c:v>4028.4289471014</c:v>
                </c:pt>
                <c:pt idx="6722">
                  <c:v>4029.0283265014</c:v>
                </c:pt>
                <c:pt idx="6723">
                  <c:v>4029.6277059013</c:v>
                </c:pt>
                <c:pt idx="6724">
                  <c:v>4030.2270853013</c:v>
                </c:pt>
                <c:pt idx="6725">
                  <c:v>4030.8264647012</c:v>
                </c:pt>
                <c:pt idx="6726">
                  <c:v>4031.4258441012</c:v>
                </c:pt>
                <c:pt idx="6727">
                  <c:v>4032.0252235012</c:v>
                </c:pt>
                <c:pt idx="6728">
                  <c:v>4032.6246029011</c:v>
                </c:pt>
                <c:pt idx="6729">
                  <c:v>4033.2239823011</c:v>
                </c:pt>
                <c:pt idx="6730">
                  <c:v>4033.823361701</c:v>
                </c:pt>
                <c:pt idx="6731">
                  <c:v>4034.422741101</c:v>
                </c:pt>
                <c:pt idx="6732">
                  <c:v>4035.0221205009</c:v>
                </c:pt>
                <c:pt idx="6733">
                  <c:v>4035.6214999009</c:v>
                </c:pt>
                <c:pt idx="6734">
                  <c:v>4036.220879300799</c:v>
                </c:pt>
                <c:pt idx="6735">
                  <c:v>4036.8202587008</c:v>
                </c:pt>
                <c:pt idx="6736">
                  <c:v>4037.4196381008</c:v>
                </c:pt>
                <c:pt idx="6737">
                  <c:v>4038.0190175007</c:v>
                </c:pt>
                <c:pt idx="6738">
                  <c:v>4038.6183969007</c:v>
                </c:pt>
                <c:pt idx="6739">
                  <c:v>4039.217776300601</c:v>
                </c:pt>
                <c:pt idx="6740">
                  <c:v>4039.817155700601</c:v>
                </c:pt>
                <c:pt idx="6741">
                  <c:v>4040.4165351005</c:v>
                </c:pt>
                <c:pt idx="6742">
                  <c:v>4041.0159145005</c:v>
                </c:pt>
                <c:pt idx="6743">
                  <c:v>4041.6152939004</c:v>
                </c:pt>
                <c:pt idx="6744">
                  <c:v>4042.2146733004</c:v>
                </c:pt>
                <c:pt idx="6745">
                  <c:v>4042.8140527004</c:v>
                </c:pt>
                <c:pt idx="6746">
                  <c:v>4043.4134321003</c:v>
                </c:pt>
                <c:pt idx="6747">
                  <c:v>4044.0128115003</c:v>
                </c:pt>
                <c:pt idx="6748">
                  <c:v>4044.6121909002</c:v>
                </c:pt>
                <c:pt idx="6749">
                  <c:v>4045.2115703002</c:v>
                </c:pt>
                <c:pt idx="6750">
                  <c:v>4045.8109497001</c:v>
                </c:pt>
                <c:pt idx="6751">
                  <c:v>4046.4103291001</c:v>
                </c:pt>
                <c:pt idx="6752">
                  <c:v>4047.0097085</c:v>
                </c:pt>
                <c:pt idx="6753">
                  <c:v>4047.6090879</c:v>
                </c:pt>
                <c:pt idx="6754">
                  <c:v>4048.208467299999</c:v>
                </c:pt>
                <c:pt idx="6755">
                  <c:v>4048.8078466999</c:v>
                </c:pt>
                <c:pt idx="6756">
                  <c:v>4049.4072260999</c:v>
                </c:pt>
                <c:pt idx="6757">
                  <c:v>4050.006605499799</c:v>
                </c:pt>
                <c:pt idx="6758">
                  <c:v>4050.6059848998</c:v>
                </c:pt>
                <c:pt idx="6759">
                  <c:v>4051.2053642997</c:v>
                </c:pt>
                <c:pt idx="6760">
                  <c:v>4051.8047436997</c:v>
                </c:pt>
                <c:pt idx="6761">
                  <c:v>4052.4041230996</c:v>
                </c:pt>
                <c:pt idx="6762">
                  <c:v>4053.0035024996</c:v>
                </c:pt>
                <c:pt idx="6763">
                  <c:v>4053.602881899599</c:v>
                </c:pt>
                <c:pt idx="6764">
                  <c:v>4054.2022612995</c:v>
                </c:pt>
                <c:pt idx="6765">
                  <c:v>4054.8016406995</c:v>
                </c:pt>
                <c:pt idx="6766">
                  <c:v>4055.4010200994</c:v>
                </c:pt>
                <c:pt idx="6767">
                  <c:v>4056.0003994994</c:v>
                </c:pt>
                <c:pt idx="6768">
                  <c:v>4056.5997788993</c:v>
                </c:pt>
                <c:pt idx="6769">
                  <c:v>4057.1991582993</c:v>
                </c:pt>
                <c:pt idx="6770">
                  <c:v>4057.7985376992</c:v>
                </c:pt>
                <c:pt idx="6771">
                  <c:v>4058.3979170992</c:v>
                </c:pt>
                <c:pt idx="6772">
                  <c:v>4058.9972964992</c:v>
                </c:pt>
                <c:pt idx="6773">
                  <c:v>4059.5966758991</c:v>
                </c:pt>
                <c:pt idx="6774">
                  <c:v>4060.1960552991</c:v>
                </c:pt>
                <c:pt idx="6775">
                  <c:v>4060.795434699</c:v>
                </c:pt>
                <c:pt idx="6776">
                  <c:v>4061.394814099</c:v>
                </c:pt>
                <c:pt idx="6777">
                  <c:v>4061.9941934989</c:v>
                </c:pt>
                <c:pt idx="6778">
                  <c:v>4062.5935728989</c:v>
                </c:pt>
                <c:pt idx="6779">
                  <c:v>4063.1929522988</c:v>
                </c:pt>
                <c:pt idx="6780">
                  <c:v>4063.7923316988</c:v>
                </c:pt>
                <c:pt idx="6781">
                  <c:v>4064.3917110988</c:v>
                </c:pt>
                <c:pt idx="6782">
                  <c:v>4064.9910904987</c:v>
                </c:pt>
                <c:pt idx="6783">
                  <c:v>4065.5904698987</c:v>
                </c:pt>
                <c:pt idx="6784">
                  <c:v>4066.189849298599</c:v>
                </c:pt>
                <c:pt idx="6785">
                  <c:v>4066.7892286986</c:v>
                </c:pt>
                <c:pt idx="6786">
                  <c:v>4067.3886080985</c:v>
                </c:pt>
                <c:pt idx="6787">
                  <c:v>4067.9879874985</c:v>
                </c:pt>
                <c:pt idx="6788">
                  <c:v>4068.5873668984</c:v>
                </c:pt>
                <c:pt idx="6789">
                  <c:v>4069.1867462984</c:v>
                </c:pt>
                <c:pt idx="6790">
                  <c:v>4069.7861256984</c:v>
                </c:pt>
                <c:pt idx="6791">
                  <c:v>4070.3855050983</c:v>
                </c:pt>
                <c:pt idx="6792">
                  <c:v>4070.984884498299</c:v>
                </c:pt>
                <c:pt idx="6793">
                  <c:v>4071.5842638982</c:v>
                </c:pt>
                <c:pt idx="6794">
                  <c:v>4072.1836432982</c:v>
                </c:pt>
                <c:pt idx="6795">
                  <c:v>4072.7830226981</c:v>
                </c:pt>
                <c:pt idx="6796">
                  <c:v>4073.3824020981</c:v>
                </c:pt>
                <c:pt idx="6797">
                  <c:v>4073.981781498</c:v>
                </c:pt>
                <c:pt idx="6798">
                  <c:v>4074.581160898</c:v>
                </c:pt>
                <c:pt idx="6799">
                  <c:v>4075.180540298</c:v>
                </c:pt>
                <c:pt idx="6800">
                  <c:v>4075.7799196979</c:v>
                </c:pt>
                <c:pt idx="6801">
                  <c:v>4076.3792990979</c:v>
                </c:pt>
                <c:pt idx="6802">
                  <c:v>4076.9786784978</c:v>
                </c:pt>
                <c:pt idx="6803">
                  <c:v>4077.5780578978</c:v>
                </c:pt>
                <c:pt idx="6804">
                  <c:v>4078.1774372977</c:v>
                </c:pt>
                <c:pt idx="6805">
                  <c:v>4078.7768166977</c:v>
                </c:pt>
                <c:pt idx="6806">
                  <c:v>4079.376196097601</c:v>
                </c:pt>
                <c:pt idx="6807">
                  <c:v>4079.9755754976</c:v>
                </c:pt>
                <c:pt idx="6808">
                  <c:v>4080.5749548976</c:v>
                </c:pt>
                <c:pt idx="6809">
                  <c:v>4081.1743342975</c:v>
                </c:pt>
                <c:pt idx="6810">
                  <c:v>4081.7737136975</c:v>
                </c:pt>
                <c:pt idx="6811">
                  <c:v>4082.3730930974</c:v>
                </c:pt>
                <c:pt idx="6812">
                  <c:v>4082.9724724974</c:v>
                </c:pt>
                <c:pt idx="6813">
                  <c:v>4083.5718518973</c:v>
                </c:pt>
                <c:pt idx="6814">
                  <c:v>4084.1712312973</c:v>
                </c:pt>
                <c:pt idx="6815">
                  <c:v>4084.7706106972</c:v>
                </c:pt>
                <c:pt idx="6816">
                  <c:v>4085.3699900972</c:v>
                </c:pt>
                <c:pt idx="6817">
                  <c:v>4085.9693694972</c:v>
                </c:pt>
                <c:pt idx="6818">
                  <c:v>4086.5687488971</c:v>
                </c:pt>
                <c:pt idx="6819">
                  <c:v>4087.1681282971</c:v>
                </c:pt>
                <c:pt idx="6820">
                  <c:v>4087.767507697</c:v>
                </c:pt>
                <c:pt idx="6821">
                  <c:v>4088.366887097</c:v>
                </c:pt>
                <c:pt idx="6822">
                  <c:v>4088.9662664969</c:v>
                </c:pt>
                <c:pt idx="6823">
                  <c:v>4089.5656458969</c:v>
                </c:pt>
                <c:pt idx="6824">
                  <c:v>4090.1650252968</c:v>
                </c:pt>
                <c:pt idx="6825">
                  <c:v>4090.764404696799</c:v>
                </c:pt>
                <c:pt idx="6826">
                  <c:v>4091.3637840968</c:v>
                </c:pt>
                <c:pt idx="6827">
                  <c:v>4091.9631634967</c:v>
                </c:pt>
                <c:pt idx="6828">
                  <c:v>4092.5625428967</c:v>
                </c:pt>
                <c:pt idx="6829">
                  <c:v>4093.1619222966</c:v>
                </c:pt>
                <c:pt idx="6830">
                  <c:v>4093.7613016966</c:v>
                </c:pt>
                <c:pt idx="6831">
                  <c:v>4094.3606810965</c:v>
                </c:pt>
                <c:pt idx="6832">
                  <c:v>4094.9600604965</c:v>
                </c:pt>
                <c:pt idx="6833">
                  <c:v>4095.5594398964</c:v>
                </c:pt>
                <c:pt idx="6834">
                  <c:v>4096.1588192964</c:v>
                </c:pt>
                <c:pt idx="6835">
                  <c:v>4096.7581986964</c:v>
                </c:pt>
                <c:pt idx="6836">
                  <c:v>4097.3575780963</c:v>
                </c:pt>
                <c:pt idx="6837">
                  <c:v>4097.9569574963</c:v>
                </c:pt>
                <c:pt idx="6838">
                  <c:v>4098.5563368962</c:v>
                </c:pt>
                <c:pt idx="6839">
                  <c:v>4099.1557162962</c:v>
                </c:pt>
                <c:pt idx="6840">
                  <c:v>4099.755095696099</c:v>
                </c:pt>
                <c:pt idx="6841">
                  <c:v>4100.3544750961</c:v>
                </c:pt>
                <c:pt idx="6842">
                  <c:v>4100.953854496001</c:v>
                </c:pt>
                <c:pt idx="6843">
                  <c:v>4101.553233896</c:v>
                </c:pt>
                <c:pt idx="6844">
                  <c:v>4102.152613296001</c:v>
                </c:pt>
                <c:pt idx="6845">
                  <c:v>4102.7519926959</c:v>
                </c:pt>
                <c:pt idx="6846">
                  <c:v>4103.3513720959</c:v>
                </c:pt>
                <c:pt idx="6847">
                  <c:v>4103.9507514958</c:v>
                </c:pt>
                <c:pt idx="6848">
                  <c:v>4104.5501308958</c:v>
                </c:pt>
                <c:pt idx="6849">
                  <c:v>4105.1495102957</c:v>
                </c:pt>
                <c:pt idx="6850">
                  <c:v>4105.7488896957</c:v>
                </c:pt>
                <c:pt idx="6851">
                  <c:v>4106.3482690956</c:v>
                </c:pt>
                <c:pt idx="6852">
                  <c:v>4106.9476484956</c:v>
                </c:pt>
                <c:pt idx="6853">
                  <c:v>4107.5470278956</c:v>
                </c:pt>
                <c:pt idx="6854">
                  <c:v>4108.1464072955</c:v>
                </c:pt>
                <c:pt idx="6855">
                  <c:v>4108.7457866955</c:v>
                </c:pt>
                <c:pt idx="6856">
                  <c:v>4109.3451660954</c:v>
                </c:pt>
                <c:pt idx="6857">
                  <c:v>4109.9445454954</c:v>
                </c:pt>
                <c:pt idx="6858">
                  <c:v>4110.5439248953</c:v>
                </c:pt>
                <c:pt idx="6859">
                  <c:v>4111.1433042953</c:v>
                </c:pt>
                <c:pt idx="6860">
                  <c:v>4111.7426836952</c:v>
                </c:pt>
                <c:pt idx="6861">
                  <c:v>4112.3420630952</c:v>
                </c:pt>
                <c:pt idx="6862">
                  <c:v>4112.9414424952</c:v>
                </c:pt>
                <c:pt idx="6863">
                  <c:v>4113.5408218951</c:v>
                </c:pt>
                <c:pt idx="6864">
                  <c:v>4114.1402012951</c:v>
                </c:pt>
                <c:pt idx="6865">
                  <c:v>4114.739580695</c:v>
                </c:pt>
                <c:pt idx="6866">
                  <c:v>4115.338960095</c:v>
                </c:pt>
                <c:pt idx="6867">
                  <c:v>4115.9383394949</c:v>
                </c:pt>
                <c:pt idx="6868">
                  <c:v>4116.537718894899</c:v>
                </c:pt>
                <c:pt idx="6869">
                  <c:v>4117.137098294799</c:v>
                </c:pt>
                <c:pt idx="6870">
                  <c:v>4117.7364776948</c:v>
                </c:pt>
                <c:pt idx="6871">
                  <c:v>4118.335857094799</c:v>
                </c:pt>
                <c:pt idx="6872">
                  <c:v>4118.9352364947</c:v>
                </c:pt>
                <c:pt idx="6873">
                  <c:v>4119.5346158947</c:v>
                </c:pt>
                <c:pt idx="6874">
                  <c:v>4120.133995294599</c:v>
                </c:pt>
                <c:pt idx="6875">
                  <c:v>4120.7333746946</c:v>
                </c:pt>
                <c:pt idx="6876">
                  <c:v>4121.3327540945</c:v>
                </c:pt>
                <c:pt idx="6877">
                  <c:v>4121.9321334945</c:v>
                </c:pt>
                <c:pt idx="6878">
                  <c:v>4122.531512894399</c:v>
                </c:pt>
                <c:pt idx="6879">
                  <c:v>4123.130892294399</c:v>
                </c:pt>
                <c:pt idx="6880">
                  <c:v>4123.7302716944</c:v>
                </c:pt>
                <c:pt idx="6881">
                  <c:v>4124.3296510943</c:v>
                </c:pt>
                <c:pt idx="6882">
                  <c:v>4124.9290304943</c:v>
                </c:pt>
                <c:pt idx="6883">
                  <c:v>4125.5284098942</c:v>
                </c:pt>
                <c:pt idx="6884">
                  <c:v>4126.1277892942</c:v>
                </c:pt>
                <c:pt idx="6885">
                  <c:v>4126.7271686941</c:v>
                </c:pt>
                <c:pt idx="6886">
                  <c:v>4127.3265480941</c:v>
                </c:pt>
                <c:pt idx="6887">
                  <c:v>4127.925927494001</c:v>
                </c:pt>
                <c:pt idx="6888">
                  <c:v>4128.525306894</c:v>
                </c:pt>
                <c:pt idx="6889">
                  <c:v>4129.124686294001</c:v>
                </c:pt>
                <c:pt idx="6890">
                  <c:v>4129.7240656939</c:v>
                </c:pt>
                <c:pt idx="6891">
                  <c:v>4130.3234450939</c:v>
                </c:pt>
                <c:pt idx="6892">
                  <c:v>4130.9228244938</c:v>
                </c:pt>
                <c:pt idx="6893">
                  <c:v>4131.5222038938</c:v>
                </c:pt>
                <c:pt idx="6894">
                  <c:v>4132.1215832937</c:v>
                </c:pt>
                <c:pt idx="6895">
                  <c:v>4132.7209626937</c:v>
                </c:pt>
                <c:pt idx="6896">
                  <c:v>4133.3203420936</c:v>
                </c:pt>
                <c:pt idx="6897">
                  <c:v>4133.9197214936</c:v>
                </c:pt>
                <c:pt idx="6898">
                  <c:v>4134.5191008936</c:v>
                </c:pt>
                <c:pt idx="6899">
                  <c:v>4135.1184802935</c:v>
                </c:pt>
                <c:pt idx="6900">
                  <c:v>4135.7178596935</c:v>
                </c:pt>
                <c:pt idx="6901">
                  <c:v>4136.3172390934</c:v>
                </c:pt>
                <c:pt idx="6902">
                  <c:v>4136.9166184934</c:v>
                </c:pt>
                <c:pt idx="6903">
                  <c:v>4137.5159978933</c:v>
                </c:pt>
                <c:pt idx="6904">
                  <c:v>4138.1153772933</c:v>
                </c:pt>
                <c:pt idx="6905">
                  <c:v>4138.7147566932</c:v>
                </c:pt>
                <c:pt idx="6906">
                  <c:v>4139.3141360932</c:v>
                </c:pt>
                <c:pt idx="6907">
                  <c:v>4139.9135154932</c:v>
                </c:pt>
                <c:pt idx="6908">
                  <c:v>4140.5128948931</c:v>
                </c:pt>
                <c:pt idx="6909">
                  <c:v>4141.1122742931</c:v>
                </c:pt>
                <c:pt idx="6910">
                  <c:v>4141.711653693</c:v>
                </c:pt>
                <c:pt idx="6911">
                  <c:v>4142.311033093</c:v>
                </c:pt>
                <c:pt idx="6912">
                  <c:v>4142.9104124929</c:v>
                </c:pt>
                <c:pt idx="6913">
                  <c:v>4143.5097918929</c:v>
                </c:pt>
                <c:pt idx="6914">
                  <c:v>4144.1091712928</c:v>
                </c:pt>
                <c:pt idx="6915">
                  <c:v>4144.7085506928</c:v>
                </c:pt>
                <c:pt idx="6916">
                  <c:v>4145.3079300928</c:v>
                </c:pt>
                <c:pt idx="6917">
                  <c:v>4145.9073094927</c:v>
                </c:pt>
                <c:pt idx="6918">
                  <c:v>4146.5066888927</c:v>
                </c:pt>
                <c:pt idx="6919">
                  <c:v>4147.1060682926</c:v>
                </c:pt>
                <c:pt idx="6920">
                  <c:v>4147.7054476926</c:v>
                </c:pt>
                <c:pt idx="6921">
                  <c:v>4148.3048270925</c:v>
                </c:pt>
                <c:pt idx="6922">
                  <c:v>4148.9042064925</c:v>
                </c:pt>
                <c:pt idx="6923">
                  <c:v>4149.503585892399</c:v>
                </c:pt>
                <c:pt idx="6924">
                  <c:v>4150.1029652924</c:v>
                </c:pt>
                <c:pt idx="6925">
                  <c:v>4150.7023446924</c:v>
                </c:pt>
                <c:pt idx="6926">
                  <c:v>4151.3017240923</c:v>
                </c:pt>
                <c:pt idx="6927">
                  <c:v>4151.9011034923</c:v>
                </c:pt>
                <c:pt idx="6928">
                  <c:v>4152.500482892199</c:v>
                </c:pt>
                <c:pt idx="6929">
                  <c:v>4153.0998622922</c:v>
                </c:pt>
                <c:pt idx="6930">
                  <c:v>4153.6992416921</c:v>
                </c:pt>
                <c:pt idx="6931">
                  <c:v>4154.2986210921</c:v>
                </c:pt>
                <c:pt idx="6932">
                  <c:v>4154.8980004921</c:v>
                </c:pt>
                <c:pt idx="6933">
                  <c:v>4155.497379892</c:v>
                </c:pt>
                <c:pt idx="6934">
                  <c:v>4156.096759292001</c:v>
                </c:pt>
                <c:pt idx="6935">
                  <c:v>4156.6961386919</c:v>
                </c:pt>
                <c:pt idx="6936">
                  <c:v>4157.2955180919</c:v>
                </c:pt>
                <c:pt idx="6937">
                  <c:v>4157.8948974918</c:v>
                </c:pt>
                <c:pt idx="6938">
                  <c:v>4158.4942768918</c:v>
                </c:pt>
                <c:pt idx="6939">
                  <c:v>4159.0936562917</c:v>
                </c:pt>
                <c:pt idx="6940">
                  <c:v>4159.6930356917</c:v>
                </c:pt>
                <c:pt idx="6941">
                  <c:v>4160.2924150916</c:v>
                </c:pt>
                <c:pt idx="6942">
                  <c:v>4160.8917944916</c:v>
                </c:pt>
                <c:pt idx="6943">
                  <c:v>4161.4911738916</c:v>
                </c:pt>
                <c:pt idx="6944">
                  <c:v>4162.0905532915</c:v>
                </c:pt>
                <c:pt idx="6945">
                  <c:v>4162.6899326915</c:v>
                </c:pt>
                <c:pt idx="6946">
                  <c:v>4163.2893120914</c:v>
                </c:pt>
                <c:pt idx="6947">
                  <c:v>4163.8886914914</c:v>
                </c:pt>
                <c:pt idx="6948">
                  <c:v>4164.4880708913</c:v>
                </c:pt>
                <c:pt idx="6949">
                  <c:v>4165.087450291299</c:v>
                </c:pt>
                <c:pt idx="6950">
                  <c:v>4165.6868296912</c:v>
                </c:pt>
                <c:pt idx="6951">
                  <c:v>4166.2862090912</c:v>
                </c:pt>
                <c:pt idx="6952">
                  <c:v>4166.8855884912</c:v>
                </c:pt>
                <c:pt idx="6953">
                  <c:v>4167.4849678911</c:v>
                </c:pt>
                <c:pt idx="6954">
                  <c:v>4168.084347291099</c:v>
                </c:pt>
                <c:pt idx="6955">
                  <c:v>4168.683726691</c:v>
                </c:pt>
                <c:pt idx="6956">
                  <c:v>4169.283106091</c:v>
                </c:pt>
                <c:pt idx="6957">
                  <c:v>4169.8824854909</c:v>
                </c:pt>
                <c:pt idx="6958">
                  <c:v>4170.4818648909</c:v>
                </c:pt>
                <c:pt idx="6959">
                  <c:v>4171.0812442909</c:v>
                </c:pt>
                <c:pt idx="6960">
                  <c:v>4171.6806236908</c:v>
                </c:pt>
                <c:pt idx="6961">
                  <c:v>4172.2800030908</c:v>
                </c:pt>
                <c:pt idx="6962">
                  <c:v>4172.8793824907</c:v>
                </c:pt>
                <c:pt idx="6963">
                  <c:v>4173.478761890699</c:v>
                </c:pt>
                <c:pt idx="6964">
                  <c:v>4174.0781412906</c:v>
                </c:pt>
                <c:pt idx="6965">
                  <c:v>4174.6775206906</c:v>
                </c:pt>
                <c:pt idx="6966">
                  <c:v>4175.2769000905</c:v>
                </c:pt>
                <c:pt idx="6967">
                  <c:v>4175.8762794905</c:v>
                </c:pt>
                <c:pt idx="6968">
                  <c:v>4176.475658890499</c:v>
                </c:pt>
                <c:pt idx="6969">
                  <c:v>4177.0750382904</c:v>
                </c:pt>
                <c:pt idx="6970">
                  <c:v>4177.674417690399</c:v>
                </c:pt>
                <c:pt idx="6971">
                  <c:v>4178.273797090298</c:v>
                </c:pt>
                <c:pt idx="6972">
                  <c:v>4178.8731764903</c:v>
                </c:pt>
                <c:pt idx="6973">
                  <c:v>4179.472555890199</c:v>
                </c:pt>
                <c:pt idx="6974">
                  <c:v>4180.0719352902</c:v>
                </c:pt>
                <c:pt idx="6975">
                  <c:v>4180.6713146901</c:v>
                </c:pt>
                <c:pt idx="6976">
                  <c:v>4181.2706940901</c:v>
                </c:pt>
                <c:pt idx="6977">
                  <c:v>4181.8700734901</c:v>
                </c:pt>
                <c:pt idx="6978">
                  <c:v>4182.46945289</c:v>
                </c:pt>
                <c:pt idx="6979">
                  <c:v>4183.068832290001</c:v>
                </c:pt>
                <c:pt idx="6980">
                  <c:v>4183.6682116899</c:v>
                </c:pt>
                <c:pt idx="6981">
                  <c:v>4184.2675910899</c:v>
                </c:pt>
                <c:pt idx="6982">
                  <c:v>4184.8669704898</c:v>
                </c:pt>
                <c:pt idx="6983">
                  <c:v>4185.4663498898</c:v>
                </c:pt>
                <c:pt idx="6984">
                  <c:v>4186.0657292897</c:v>
                </c:pt>
                <c:pt idx="6985">
                  <c:v>4186.6651086897</c:v>
                </c:pt>
                <c:pt idx="6986">
                  <c:v>4187.2644880897</c:v>
                </c:pt>
                <c:pt idx="6987">
                  <c:v>4187.8638674896</c:v>
                </c:pt>
                <c:pt idx="6988">
                  <c:v>4188.4632468896</c:v>
                </c:pt>
                <c:pt idx="6989">
                  <c:v>4189.0626262895</c:v>
                </c:pt>
                <c:pt idx="6990">
                  <c:v>4189.6620056895</c:v>
                </c:pt>
                <c:pt idx="6991">
                  <c:v>4190.2613850894</c:v>
                </c:pt>
                <c:pt idx="6992">
                  <c:v>4190.8607644894</c:v>
                </c:pt>
                <c:pt idx="6993">
                  <c:v>4191.4601438893</c:v>
                </c:pt>
                <c:pt idx="6994">
                  <c:v>4192.0595232893</c:v>
                </c:pt>
                <c:pt idx="6995">
                  <c:v>4192.6589026893</c:v>
                </c:pt>
                <c:pt idx="6996">
                  <c:v>4193.2582820892</c:v>
                </c:pt>
                <c:pt idx="6997">
                  <c:v>4193.8576614892</c:v>
                </c:pt>
                <c:pt idx="6998">
                  <c:v>4194.4570408891</c:v>
                </c:pt>
                <c:pt idx="6999">
                  <c:v>4195.0564202891</c:v>
                </c:pt>
                <c:pt idx="7000">
                  <c:v>4195.655799689</c:v>
                </c:pt>
                <c:pt idx="7001">
                  <c:v>4196.255179089</c:v>
                </c:pt>
                <c:pt idx="7002">
                  <c:v>4196.8545584889</c:v>
                </c:pt>
                <c:pt idx="7003">
                  <c:v>4197.453937888899</c:v>
                </c:pt>
                <c:pt idx="7004">
                  <c:v>4198.053317288899</c:v>
                </c:pt>
                <c:pt idx="7005">
                  <c:v>4198.6526966888</c:v>
                </c:pt>
                <c:pt idx="7006">
                  <c:v>4199.2520760888</c:v>
                </c:pt>
                <c:pt idx="7007">
                  <c:v>4199.8514554887</c:v>
                </c:pt>
                <c:pt idx="7008">
                  <c:v>4200.4508348887</c:v>
                </c:pt>
                <c:pt idx="7009">
                  <c:v>4201.0502142886</c:v>
                </c:pt>
                <c:pt idx="7010">
                  <c:v>4201.6495936886</c:v>
                </c:pt>
                <c:pt idx="7011">
                  <c:v>4202.2489730885</c:v>
                </c:pt>
                <c:pt idx="7012">
                  <c:v>4202.8483524885</c:v>
                </c:pt>
                <c:pt idx="7013">
                  <c:v>4203.447731888499</c:v>
                </c:pt>
                <c:pt idx="7014">
                  <c:v>4204.0471112884</c:v>
                </c:pt>
                <c:pt idx="7015">
                  <c:v>4204.6464906884</c:v>
                </c:pt>
                <c:pt idx="7016">
                  <c:v>4205.2458700883</c:v>
                </c:pt>
                <c:pt idx="7017">
                  <c:v>4205.8452494883</c:v>
                </c:pt>
                <c:pt idx="7018">
                  <c:v>4206.4446288882</c:v>
                </c:pt>
                <c:pt idx="7019">
                  <c:v>4207.0440082882</c:v>
                </c:pt>
                <c:pt idx="7020">
                  <c:v>4207.643387688099</c:v>
                </c:pt>
                <c:pt idx="7021">
                  <c:v>4208.2427670881</c:v>
                </c:pt>
                <c:pt idx="7022">
                  <c:v>4208.8421464881</c:v>
                </c:pt>
                <c:pt idx="7023">
                  <c:v>4209.441525888001</c:v>
                </c:pt>
                <c:pt idx="7024">
                  <c:v>4210.040905288</c:v>
                </c:pt>
                <c:pt idx="7025">
                  <c:v>4210.6402846879</c:v>
                </c:pt>
                <c:pt idx="7026">
                  <c:v>4211.2396640879</c:v>
                </c:pt>
                <c:pt idx="7027">
                  <c:v>4211.8390434878</c:v>
                </c:pt>
                <c:pt idx="7028">
                  <c:v>4212.4384228878</c:v>
                </c:pt>
                <c:pt idx="7029">
                  <c:v>4213.037802287699</c:v>
                </c:pt>
                <c:pt idx="7030">
                  <c:v>4213.6371816877</c:v>
                </c:pt>
                <c:pt idx="7031">
                  <c:v>4214.2365610877</c:v>
                </c:pt>
                <c:pt idx="7032">
                  <c:v>4214.8359404876</c:v>
                </c:pt>
                <c:pt idx="7033">
                  <c:v>4215.4353198876</c:v>
                </c:pt>
                <c:pt idx="7034">
                  <c:v>4216.0346992875</c:v>
                </c:pt>
                <c:pt idx="7035">
                  <c:v>4216.6340786875</c:v>
                </c:pt>
                <c:pt idx="7036">
                  <c:v>4217.233458087399</c:v>
                </c:pt>
                <c:pt idx="7037">
                  <c:v>4217.8328374874</c:v>
                </c:pt>
                <c:pt idx="7038">
                  <c:v>4218.4322168873</c:v>
                </c:pt>
                <c:pt idx="7039">
                  <c:v>4219.0315962873</c:v>
                </c:pt>
                <c:pt idx="7040">
                  <c:v>4219.6309756873</c:v>
                </c:pt>
                <c:pt idx="7041">
                  <c:v>4220.230355087199</c:v>
                </c:pt>
                <c:pt idx="7042">
                  <c:v>4220.8297344872</c:v>
                </c:pt>
                <c:pt idx="7043">
                  <c:v>4221.4291138871</c:v>
                </c:pt>
                <c:pt idx="7044">
                  <c:v>4222.0284932871</c:v>
                </c:pt>
                <c:pt idx="7045">
                  <c:v>4222.627872687</c:v>
                </c:pt>
                <c:pt idx="7046">
                  <c:v>4223.227252087</c:v>
                </c:pt>
                <c:pt idx="7047">
                  <c:v>4223.8266314869</c:v>
                </c:pt>
                <c:pt idx="7048">
                  <c:v>4224.4260108869</c:v>
                </c:pt>
                <c:pt idx="7049">
                  <c:v>4225.0253902869</c:v>
                </c:pt>
                <c:pt idx="7050">
                  <c:v>4225.6247696868</c:v>
                </c:pt>
                <c:pt idx="7051">
                  <c:v>4226.2241490868</c:v>
                </c:pt>
                <c:pt idx="7052">
                  <c:v>4226.8235284867</c:v>
                </c:pt>
                <c:pt idx="7053">
                  <c:v>4227.4229078867</c:v>
                </c:pt>
                <c:pt idx="7054">
                  <c:v>4228.0222872866</c:v>
                </c:pt>
                <c:pt idx="7055">
                  <c:v>4228.6216666866</c:v>
                </c:pt>
                <c:pt idx="7056">
                  <c:v>4229.2210460865</c:v>
                </c:pt>
                <c:pt idx="7057">
                  <c:v>4229.8204254865</c:v>
                </c:pt>
                <c:pt idx="7058">
                  <c:v>4230.4198048865</c:v>
                </c:pt>
                <c:pt idx="7059">
                  <c:v>4231.0191842864</c:v>
                </c:pt>
                <c:pt idx="7060">
                  <c:v>4231.6185636864</c:v>
                </c:pt>
                <c:pt idx="7061">
                  <c:v>4232.2179430863</c:v>
                </c:pt>
                <c:pt idx="7062">
                  <c:v>4232.8173224863</c:v>
                </c:pt>
                <c:pt idx="7063">
                  <c:v>4233.4167018862</c:v>
                </c:pt>
                <c:pt idx="7064">
                  <c:v>4234.0160812862</c:v>
                </c:pt>
                <c:pt idx="7065">
                  <c:v>4234.6154606861</c:v>
                </c:pt>
                <c:pt idx="7066">
                  <c:v>4235.2148400861</c:v>
                </c:pt>
                <c:pt idx="7067">
                  <c:v>4235.8142194861</c:v>
                </c:pt>
                <c:pt idx="7068">
                  <c:v>4236.413598886</c:v>
                </c:pt>
                <c:pt idx="7069">
                  <c:v>4237.012978286</c:v>
                </c:pt>
                <c:pt idx="7070">
                  <c:v>4237.6123576859</c:v>
                </c:pt>
                <c:pt idx="7071">
                  <c:v>4238.2117370859</c:v>
                </c:pt>
                <c:pt idx="7072">
                  <c:v>4238.8111164858</c:v>
                </c:pt>
                <c:pt idx="7073">
                  <c:v>4239.4104958858</c:v>
                </c:pt>
                <c:pt idx="7074">
                  <c:v>4240.0098752857</c:v>
                </c:pt>
                <c:pt idx="7075">
                  <c:v>4240.6092546857</c:v>
                </c:pt>
                <c:pt idx="7076">
                  <c:v>4241.2086340857</c:v>
                </c:pt>
                <c:pt idx="7077">
                  <c:v>4241.8080134856</c:v>
                </c:pt>
                <c:pt idx="7078">
                  <c:v>4242.407392885599</c:v>
                </c:pt>
                <c:pt idx="7079">
                  <c:v>4243.0067722855</c:v>
                </c:pt>
                <c:pt idx="7080">
                  <c:v>4243.6061516855</c:v>
                </c:pt>
                <c:pt idx="7081">
                  <c:v>4244.2055310854</c:v>
                </c:pt>
                <c:pt idx="7082">
                  <c:v>4244.8049104854</c:v>
                </c:pt>
                <c:pt idx="7083">
                  <c:v>4245.4042898853</c:v>
                </c:pt>
                <c:pt idx="7084">
                  <c:v>4246.0036692853</c:v>
                </c:pt>
                <c:pt idx="7085">
                  <c:v>4246.6030486853</c:v>
                </c:pt>
                <c:pt idx="7086">
                  <c:v>4247.2024280852</c:v>
                </c:pt>
                <c:pt idx="7087">
                  <c:v>4247.8018074852</c:v>
                </c:pt>
                <c:pt idx="7088">
                  <c:v>4248.4011868851</c:v>
                </c:pt>
                <c:pt idx="7089">
                  <c:v>4249.0005662851</c:v>
                </c:pt>
                <c:pt idx="7090">
                  <c:v>4249.599945685</c:v>
                </c:pt>
                <c:pt idx="7091">
                  <c:v>4250.199325085</c:v>
                </c:pt>
                <c:pt idx="7092">
                  <c:v>4250.7987044849</c:v>
                </c:pt>
                <c:pt idx="7093">
                  <c:v>4251.3980838849</c:v>
                </c:pt>
                <c:pt idx="7094">
                  <c:v>4251.9974632849</c:v>
                </c:pt>
                <c:pt idx="7095">
                  <c:v>4252.5968426848</c:v>
                </c:pt>
                <c:pt idx="7096">
                  <c:v>4253.1962220848</c:v>
                </c:pt>
                <c:pt idx="7097">
                  <c:v>4253.7956014847</c:v>
                </c:pt>
                <c:pt idx="7098">
                  <c:v>4254.3949808847</c:v>
                </c:pt>
                <c:pt idx="7099">
                  <c:v>4254.9943602846</c:v>
                </c:pt>
                <c:pt idx="7100">
                  <c:v>4255.5937396846</c:v>
                </c:pt>
                <c:pt idx="7101">
                  <c:v>4256.1931190845</c:v>
                </c:pt>
                <c:pt idx="7102">
                  <c:v>4256.7924984845</c:v>
                </c:pt>
                <c:pt idx="7103">
                  <c:v>4257.3918778845</c:v>
                </c:pt>
                <c:pt idx="7104">
                  <c:v>4257.9912572844</c:v>
                </c:pt>
                <c:pt idx="7105">
                  <c:v>4258.5906366844</c:v>
                </c:pt>
                <c:pt idx="7106">
                  <c:v>4259.1900160843</c:v>
                </c:pt>
                <c:pt idx="7107">
                  <c:v>4259.789395484299</c:v>
                </c:pt>
                <c:pt idx="7108">
                  <c:v>4260.3887748842</c:v>
                </c:pt>
                <c:pt idx="7109">
                  <c:v>4260.988154284199</c:v>
                </c:pt>
                <c:pt idx="7110">
                  <c:v>4261.5875336841</c:v>
                </c:pt>
                <c:pt idx="7111">
                  <c:v>4262.1869130841</c:v>
                </c:pt>
                <c:pt idx="7112">
                  <c:v>4262.7862924841</c:v>
                </c:pt>
                <c:pt idx="7113">
                  <c:v>4263.385671884001</c:v>
                </c:pt>
                <c:pt idx="7114">
                  <c:v>4263.985051284</c:v>
                </c:pt>
                <c:pt idx="7115">
                  <c:v>4264.5844306839</c:v>
                </c:pt>
                <c:pt idx="7116">
                  <c:v>4265.1838100839</c:v>
                </c:pt>
                <c:pt idx="7117">
                  <c:v>4265.7831894838</c:v>
                </c:pt>
                <c:pt idx="7118">
                  <c:v>4266.3825688838</c:v>
                </c:pt>
                <c:pt idx="7119">
                  <c:v>4266.9819482837</c:v>
                </c:pt>
                <c:pt idx="7120">
                  <c:v>4267.5813276837</c:v>
                </c:pt>
                <c:pt idx="7121">
                  <c:v>4268.1807070837</c:v>
                </c:pt>
                <c:pt idx="7122">
                  <c:v>4268.7800864836</c:v>
                </c:pt>
                <c:pt idx="7123">
                  <c:v>4269.3794658836</c:v>
                </c:pt>
                <c:pt idx="7124">
                  <c:v>4269.978845283499</c:v>
                </c:pt>
                <c:pt idx="7125">
                  <c:v>4270.5782246835</c:v>
                </c:pt>
                <c:pt idx="7126">
                  <c:v>4271.1776040834</c:v>
                </c:pt>
                <c:pt idx="7127">
                  <c:v>4271.7769834834</c:v>
                </c:pt>
                <c:pt idx="7128">
                  <c:v>4272.3763628833</c:v>
                </c:pt>
                <c:pt idx="7129">
                  <c:v>4272.975742283299</c:v>
                </c:pt>
                <c:pt idx="7130">
                  <c:v>4273.5751216833</c:v>
                </c:pt>
                <c:pt idx="7131">
                  <c:v>4274.1745010832</c:v>
                </c:pt>
                <c:pt idx="7132">
                  <c:v>4274.7738804832</c:v>
                </c:pt>
                <c:pt idx="7133">
                  <c:v>4275.3732598831</c:v>
                </c:pt>
                <c:pt idx="7134">
                  <c:v>4275.9726392831</c:v>
                </c:pt>
                <c:pt idx="7135">
                  <c:v>4276.572018683</c:v>
                </c:pt>
                <c:pt idx="7136">
                  <c:v>4277.171398083</c:v>
                </c:pt>
                <c:pt idx="7137">
                  <c:v>4277.7707774829</c:v>
                </c:pt>
                <c:pt idx="7138">
                  <c:v>4278.3701568829</c:v>
                </c:pt>
                <c:pt idx="7139">
                  <c:v>4278.9695362829</c:v>
                </c:pt>
                <c:pt idx="7140">
                  <c:v>4279.5689156828</c:v>
                </c:pt>
                <c:pt idx="7141">
                  <c:v>4280.1682950828</c:v>
                </c:pt>
                <c:pt idx="7142">
                  <c:v>4280.7676744827</c:v>
                </c:pt>
                <c:pt idx="7143">
                  <c:v>4281.3670538827</c:v>
                </c:pt>
                <c:pt idx="7144">
                  <c:v>4281.9664332826</c:v>
                </c:pt>
                <c:pt idx="7145">
                  <c:v>4282.5658126826</c:v>
                </c:pt>
                <c:pt idx="7146">
                  <c:v>4283.1651920825</c:v>
                </c:pt>
                <c:pt idx="7147">
                  <c:v>4283.7645714825</c:v>
                </c:pt>
                <c:pt idx="7148">
                  <c:v>4284.3639508825</c:v>
                </c:pt>
                <c:pt idx="7149">
                  <c:v>4284.9633302824</c:v>
                </c:pt>
                <c:pt idx="7150">
                  <c:v>4285.5627096824</c:v>
                </c:pt>
                <c:pt idx="7151">
                  <c:v>4286.1620890823</c:v>
                </c:pt>
                <c:pt idx="7152">
                  <c:v>4286.7614684823</c:v>
                </c:pt>
                <c:pt idx="7153">
                  <c:v>4287.3608478822</c:v>
                </c:pt>
                <c:pt idx="7154">
                  <c:v>4287.9602272822</c:v>
                </c:pt>
                <c:pt idx="7155">
                  <c:v>4288.5596066821</c:v>
                </c:pt>
                <c:pt idx="7156">
                  <c:v>4289.158986082101</c:v>
                </c:pt>
                <c:pt idx="7157">
                  <c:v>4289.7583654821</c:v>
                </c:pt>
                <c:pt idx="7158">
                  <c:v>4290.357744882001</c:v>
                </c:pt>
                <c:pt idx="7159">
                  <c:v>4290.957124282</c:v>
                </c:pt>
                <c:pt idx="7160">
                  <c:v>4291.5565036819</c:v>
                </c:pt>
                <c:pt idx="7161">
                  <c:v>4292.1558830819</c:v>
                </c:pt>
                <c:pt idx="7162">
                  <c:v>4292.7552624818</c:v>
                </c:pt>
                <c:pt idx="7163">
                  <c:v>4293.3546418818</c:v>
                </c:pt>
                <c:pt idx="7164">
                  <c:v>4293.9540212817</c:v>
                </c:pt>
                <c:pt idx="7165">
                  <c:v>4294.5534006817</c:v>
                </c:pt>
                <c:pt idx="7166">
                  <c:v>4295.1527800817</c:v>
                </c:pt>
                <c:pt idx="7167">
                  <c:v>4295.7521594816</c:v>
                </c:pt>
                <c:pt idx="7168">
                  <c:v>4296.3515388816</c:v>
                </c:pt>
                <c:pt idx="7169">
                  <c:v>4296.9509182815</c:v>
                </c:pt>
                <c:pt idx="7170">
                  <c:v>4297.5502976815</c:v>
                </c:pt>
                <c:pt idx="7171">
                  <c:v>4298.1496770814</c:v>
                </c:pt>
                <c:pt idx="7172">
                  <c:v>4298.7490564814</c:v>
                </c:pt>
                <c:pt idx="7173">
                  <c:v>4299.3484358813</c:v>
                </c:pt>
                <c:pt idx="7174">
                  <c:v>4299.947815281299</c:v>
                </c:pt>
                <c:pt idx="7175">
                  <c:v>4300.5471946813</c:v>
                </c:pt>
                <c:pt idx="7176">
                  <c:v>4301.1465740812</c:v>
                </c:pt>
                <c:pt idx="7177">
                  <c:v>4301.7459534812</c:v>
                </c:pt>
                <c:pt idx="7178">
                  <c:v>4302.3453328811</c:v>
                </c:pt>
                <c:pt idx="7179">
                  <c:v>4302.944712281099</c:v>
                </c:pt>
                <c:pt idx="7180">
                  <c:v>4303.544091681</c:v>
                </c:pt>
                <c:pt idx="7181">
                  <c:v>4304.143471081</c:v>
                </c:pt>
                <c:pt idx="7182">
                  <c:v>4304.7428504809</c:v>
                </c:pt>
                <c:pt idx="7183">
                  <c:v>4305.3422298809</c:v>
                </c:pt>
                <c:pt idx="7184">
                  <c:v>4305.9416092809</c:v>
                </c:pt>
                <c:pt idx="7185">
                  <c:v>4306.5409886808</c:v>
                </c:pt>
                <c:pt idx="7186">
                  <c:v>4307.1403680808</c:v>
                </c:pt>
                <c:pt idx="7187">
                  <c:v>4307.739747480699</c:v>
                </c:pt>
                <c:pt idx="7188">
                  <c:v>4308.3391268807</c:v>
                </c:pt>
                <c:pt idx="7189">
                  <c:v>4308.9385062806</c:v>
                </c:pt>
                <c:pt idx="7190">
                  <c:v>4309.537885680599</c:v>
                </c:pt>
                <c:pt idx="7191">
                  <c:v>4310.1372650805</c:v>
                </c:pt>
                <c:pt idx="7192">
                  <c:v>4310.7366444805</c:v>
                </c:pt>
                <c:pt idx="7193">
                  <c:v>4311.3360238805</c:v>
                </c:pt>
                <c:pt idx="7194">
                  <c:v>4311.935403280399</c:v>
                </c:pt>
                <c:pt idx="7195">
                  <c:v>4312.534782680399</c:v>
                </c:pt>
                <c:pt idx="7196">
                  <c:v>4313.1341620803</c:v>
                </c:pt>
                <c:pt idx="7197">
                  <c:v>4313.7335414803</c:v>
                </c:pt>
                <c:pt idx="7198">
                  <c:v>4314.3329208802</c:v>
                </c:pt>
                <c:pt idx="7199">
                  <c:v>4314.932300280199</c:v>
                </c:pt>
                <c:pt idx="7200">
                  <c:v>4315.5316796801</c:v>
                </c:pt>
                <c:pt idx="7201">
                  <c:v>4316.1310590801</c:v>
                </c:pt>
                <c:pt idx="7202">
                  <c:v>4316.7304384801</c:v>
                </c:pt>
                <c:pt idx="7203">
                  <c:v>4317.329817880001</c:v>
                </c:pt>
                <c:pt idx="7204">
                  <c:v>4317.92919728</c:v>
                </c:pt>
                <c:pt idx="7205">
                  <c:v>4318.5285766799</c:v>
                </c:pt>
                <c:pt idx="7206">
                  <c:v>4319.1279560799</c:v>
                </c:pt>
                <c:pt idx="7207">
                  <c:v>4319.7273354798</c:v>
                </c:pt>
                <c:pt idx="7208">
                  <c:v>4320.3267148798</c:v>
                </c:pt>
                <c:pt idx="7209">
                  <c:v>4320.9260942797</c:v>
                </c:pt>
                <c:pt idx="7210">
                  <c:v>4321.5254736797</c:v>
                </c:pt>
                <c:pt idx="7211">
                  <c:v>4322.1248530797</c:v>
                </c:pt>
                <c:pt idx="7212">
                  <c:v>4322.7242324796</c:v>
                </c:pt>
                <c:pt idx="7213">
                  <c:v>4323.3236118796</c:v>
                </c:pt>
                <c:pt idx="7214">
                  <c:v>4323.9229912795</c:v>
                </c:pt>
                <c:pt idx="7215">
                  <c:v>4324.522370679502</c:v>
                </c:pt>
                <c:pt idx="7216">
                  <c:v>4325.1217500794</c:v>
                </c:pt>
                <c:pt idx="7217">
                  <c:v>4325.7211294794</c:v>
                </c:pt>
                <c:pt idx="7218">
                  <c:v>4326.3205088793</c:v>
                </c:pt>
                <c:pt idx="7219">
                  <c:v>4326.9198882793</c:v>
                </c:pt>
                <c:pt idx="7220">
                  <c:v>4327.5192676793</c:v>
                </c:pt>
                <c:pt idx="7221">
                  <c:v>4328.1186470792</c:v>
                </c:pt>
                <c:pt idx="7222">
                  <c:v>4328.7180264792</c:v>
                </c:pt>
                <c:pt idx="7223">
                  <c:v>4329.3174058791</c:v>
                </c:pt>
                <c:pt idx="7224">
                  <c:v>4329.9167852791</c:v>
                </c:pt>
                <c:pt idx="7225">
                  <c:v>4330.516164679</c:v>
                </c:pt>
                <c:pt idx="7226">
                  <c:v>4331.115544079</c:v>
                </c:pt>
                <c:pt idx="7227">
                  <c:v>4331.7149234789</c:v>
                </c:pt>
                <c:pt idx="7228">
                  <c:v>4332.3143028789</c:v>
                </c:pt>
                <c:pt idx="7229">
                  <c:v>4332.9136822789</c:v>
                </c:pt>
                <c:pt idx="7230">
                  <c:v>4333.5130616788</c:v>
                </c:pt>
                <c:pt idx="7231">
                  <c:v>4334.1124410788</c:v>
                </c:pt>
                <c:pt idx="7232">
                  <c:v>4334.7118204787</c:v>
                </c:pt>
                <c:pt idx="7233">
                  <c:v>4335.3111998787</c:v>
                </c:pt>
                <c:pt idx="7234">
                  <c:v>4335.9105792786</c:v>
                </c:pt>
                <c:pt idx="7235">
                  <c:v>4336.5099586786</c:v>
                </c:pt>
                <c:pt idx="7236">
                  <c:v>4337.1093380785</c:v>
                </c:pt>
                <c:pt idx="7237">
                  <c:v>4337.708717478499</c:v>
                </c:pt>
                <c:pt idx="7238">
                  <c:v>4338.3080968785</c:v>
                </c:pt>
                <c:pt idx="7239">
                  <c:v>4338.907476278399</c:v>
                </c:pt>
                <c:pt idx="7240">
                  <c:v>4339.5068556784</c:v>
                </c:pt>
                <c:pt idx="7241">
                  <c:v>4340.1062350783</c:v>
                </c:pt>
                <c:pt idx="7242">
                  <c:v>4340.7056144783</c:v>
                </c:pt>
                <c:pt idx="7243">
                  <c:v>4341.3049938782</c:v>
                </c:pt>
                <c:pt idx="7244">
                  <c:v>4341.904373278199</c:v>
                </c:pt>
                <c:pt idx="7245">
                  <c:v>4342.503752678099</c:v>
                </c:pt>
                <c:pt idx="7246">
                  <c:v>4343.1031320781</c:v>
                </c:pt>
                <c:pt idx="7247">
                  <c:v>4343.7025114781</c:v>
                </c:pt>
                <c:pt idx="7248">
                  <c:v>4344.301890878</c:v>
                </c:pt>
                <c:pt idx="7249">
                  <c:v>4344.901270278</c:v>
                </c:pt>
                <c:pt idx="7250">
                  <c:v>4345.5006496779</c:v>
                </c:pt>
                <c:pt idx="7251">
                  <c:v>4346.1000290779</c:v>
                </c:pt>
                <c:pt idx="7252">
                  <c:v>4346.6994084778</c:v>
                </c:pt>
                <c:pt idx="7253">
                  <c:v>4347.298787877799</c:v>
                </c:pt>
                <c:pt idx="7254">
                  <c:v>4347.8981672777</c:v>
                </c:pt>
                <c:pt idx="7255">
                  <c:v>4348.4975466777</c:v>
                </c:pt>
                <c:pt idx="7256">
                  <c:v>4349.0969260777</c:v>
                </c:pt>
                <c:pt idx="7257">
                  <c:v>4349.6963054776</c:v>
                </c:pt>
                <c:pt idx="7258">
                  <c:v>4350.2956848776</c:v>
                </c:pt>
                <c:pt idx="7259">
                  <c:v>4350.8950642775</c:v>
                </c:pt>
                <c:pt idx="7260">
                  <c:v>4351.4944436775</c:v>
                </c:pt>
                <c:pt idx="7261">
                  <c:v>4352.0938230774</c:v>
                </c:pt>
                <c:pt idx="7262">
                  <c:v>4352.6932024774</c:v>
                </c:pt>
                <c:pt idx="7263">
                  <c:v>4353.2925818773</c:v>
                </c:pt>
                <c:pt idx="7264">
                  <c:v>4353.8919612773</c:v>
                </c:pt>
                <c:pt idx="7265">
                  <c:v>4354.4913406773</c:v>
                </c:pt>
                <c:pt idx="7266">
                  <c:v>4355.0907200772</c:v>
                </c:pt>
                <c:pt idx="7267">
                  <c:v>4355.6900994772</c:v>
                </c:pt>
                <c:pt idx="7268">
                  <c:v>4356.2894788771</c:v>
                </c:pt>
                <c:pt idx="7269">
                  <c:v>4356.8888582771</c:v>
                </c:pt>
                <c:pt idx="7270">
                  <c:v>4357.488237677</c:v>
                </c:pt>
                <c:pt idx="7271">
                  <c:v>4358.087617077</c:v>
                </c:pt>
                <c:pt idx="7272">
                  <c:v>4358.6869964769</c:v>
                </c:pt>
                <c:pt idx="7273">
                  <c:v>4359.2863758769</c:v>
                </c:pt>
                <c:pt idx="7274">
                  <c:v>4359.8857552769</c:v>
                </c:pt>
                <c:pt idx="7275">
                  <c:v>4360.4851346768</c:v>
                </c:pt>
                <c:pt idx="7276">
                  <c:v>4361.0845140768</c:v>
                </c:pt>
                <c:pt idx="7277">
                  <c:v>4361.6838934767</c:v>
                </c:pt>
                <c:pt idx="7278">
                  <c:v>4362.2832728767</c:v>
                </c:pt>
                <c:pt idx="7279">
                  <c:v>4362.8826522766</c:v>
                </c:pt>
                <c:pt idx="7280">
                  <c:v>4363.4820316766</c:v>
                </c:pt>
                <c:pt idx="7281">
                  <c:v>4364.0814110765</c:v>
                </c:pt>
                <c:pt idx="7282">
                  <c:v>4364.6807904765</c:v>
                </c:pt>
                <c:pt idx="7283">
                  <c:v>4365.2801698765</c:v>
                </c:pt>
                <c:pt idx="7284">
                  <c:v>4365.8795492764</c:v>
                </c:pt>
                <c:pt idx="7285">
                  <c:v>4366.4789286764</c:v>
                </c:pt>
                <c:pt idx="7286">
                  <c:v>4367.078308076299</c:v>
                </c:pt>
                <c:pt idx="7287">
                  <c:v>4367.6776874763</c:v>
                </c:pt>
                <c:pt idx="7288">
                  <c:v>4368.2770668762</c:v>
                </c:pt>
                <c:pt idx="7289">
                  <c:v>4368.8764462762</c:v>
                </c:pt>
                <c:pt idx="7290">
                  <c:v>4369.4758256761</c:v>
                </c:pt>
                <c:pt idx="7291">
                  <c:v>4370.0752050761</c:v>
                </c:pt>
                <c:pt idx="7292">
                  <c:v>4370.6745844761</c:v>
                </c:pt>
                <c:pt idx="7293">
                  <c:v>4371.273963876</c:v>
                </c:pt>
                <c:pt idx="7294">
                  <c:v>4371.873343276</c:v>
                </c:pt>
                <c:pt idx="7295">
                  <c:v>4372.4727226759</c:v>
                </c:pt>
                <c:pt idx="7296">
                  <c:v>4373.0721020759</c:v>
                </c:pt>
                <c:pt idx="7297">
                  <c:v>4373.6714814758</c:v>
                </c:pt>
                <c:pt idx="7298">
                  <c:v>4374.2708608758</c:v>
                </c:pt>
                <c:pt idx="7299">
                  <c:v>4374.8702402757</c:v>
                </c:pt>
                <c:pt idx="7300">
                  <c:v>4375.4696196757</c:v>
                </c:pt>
                <c:pt idx="7301">
                  <c:v>4376.0689990757</c:v>
                </c:pt>
                <c:pt idx="7302">
                  <c:v>4376.6683784756</c:v>
                </c:pt>
                <c:pt idx="7303">
                  <c:v>4377.267757875599</c:v>
                </c:pt>
                <c:pt idx="7304">
                  <c:v>4377.8671372755</c:v>
                </c:pt>
                <c:pt idx="7305">
                  <c:v>4378.4665166755</c:v>
                </c:pt>
                <c:pt idx="7306">
                  <c:v>4379.0658960754</c:v>
                </c:pt>
                <c:pt idx="7307">
                  <c:v>4379.6652754754</c:v>
                </c:pt>
                <c:pt idx="7308">
                  <c:v>4380.2646548753</c:v>
                </c:pt>
                <c:pt idx="7309">
                  <c:v>4380.8640342753</c:v>
                </c:pt>
                <c:pt idx="7310">
                  <c:v>4381.4634136753</c:v>
                </c:pt>
                <c:pt idx="7311">
                  <c:v>4382.0627930752</c:v>
                </c:pt>
                <c:pt idx="7312">
                  <c:v>4382.6621724752</c:v>
                </c:pt>
                <c:pt idx="7313">
                  <c:v>4383.2615518751</c:v>
                </c:pt>
                <c:pt idx="7314">
                  <c:v>4383.8609312751</c:v>
                </c:pt>
                <c:pt idx="7315">
                  <c:v>4384.460310675</c:v>
                </c:pt>
                <c:pt idx="7316">
                  <c:v>4385.059690075</c:v>
                </c:pt>
                <c:pt idx="7317">
                  <c:v>4385.6590694749</c:v>
                </c:pt>
                <c:pt idx="7318">
                  <c:v>4386.2584488749</c:v>
                </c:pt>
                <c:pt idx="7319">
                  <c:v>4386.8578282749</c:v>
                </c:pt>
                <c:pt idx="7320">
                  <c:v>4387.4572076748</c:v>
                </c:pt>
                <c:pt idx="7321">
                  <c:v>4388.0565870748</c:v>
                </c:pt>
                <c:pt idx="7322">
                  <c:v>4388.6559664747</c:v>
                </c:pt>
                <c:pt idx="7323">
                  <c:v>4389.2553458747</c:v>
                </c:pt>
                <c:pt idx="7324">
                  <c:v>4389.8547252746</c:v>
                </c:pt>
                <c:pt idx="7325">
                  <c:v>4390.4541046746</c:v>
                </c:pt>
                <c:pt idx="7326">
                  <c:v>4391.0534840745</c:v>
                </c:pt>
                <c:pt idx="7327">
                  <c:v>4391.6528634745</c:v>
                </c:pt>
                <c:pt idx="7328">
                  <c:v>4392.2522428745</c:v>
                </c:pt>
                <c:pt idx="7329">
                  <c:v>4392.8516222744</c:v>
                </c:pt>
                <c:pt idx="7330">
                  <c:v>4393.4510016744</c:v>
                </c:pt>
                <c:pt idx="7331">
                  <c:v>4394.0503810743</c:v>
                </c:pt>
                <c:pt idx="7332">
                  <c:v>4394.6497604743</c:v>
                </c:pt>
                <c:pt idx="7333">
                  <c:v>4395.2491398742</c:v>
                </c:pt>
                <c:pt idx="7334">
                  <c:v>4395.8485192742</c:v>
                </c:pt>
                <c:pt idx="7335">
                  <c:v>4396.447898674099</c:v>
                </c:pt>
                <c:pt idx="7336">
                  <c:v>4397.0472780741</c:v>
                </c:pt>
                <c:pt idx="7337">
                  <c:v>4397.6466574741</c:v>
                </c:pt>
                <c:pt idx="7338">
                  <c:v>4398.246036874</c:v>
                </c:pt>
                <c:pt idx="7339">
                  <c:v>4398.845416274001</c:v>
                </c:pt>
                <c:pt idx="7340">
                  <c:v>4399.4447956739</c:v>
                </c:pt>
                <c:pt idx="7341">
                  <c:v>4400.0441750739</c:v>
                </c:pt>
                <c:pt idx="7342">
                  <c:v>4400.6435544738</c:v>
                </c:pt>
                <c:pt idx="7343">
                  <c:v>4401.2429338738</c:v>
                </c:pt>
                <c:pt idx="7344">
                  <c:v>4401.8423132737</c:v>
                </c:pt>
                <c:pt idx="7345">
                  <c:v>4402.4416926737</c:v>
                </c:pt>
                <c:pt idx="7346">
                  <c:v>4403.0410720737</c:v>
                </c:pt>
                <c:pt idx="7347">
                  <c:v>4403.6404514736</c:v>
                </c:pt>
                <c:pt idx="7348">
                  <c:v>4404.2398308736</c:v>
                </c:pt>
                <c:pt idx="7349">
                  <c:v>4404.8392102735</c:v>
                </c:pt>
                <c:pt idx="7350">
                  <c:v>4405.4385896735</c:v>
                </c:pt>
                <c:pt idx="7351">
                  <c:v>4406.0379690734</c:v>
                </c:pt>
                <c:pt idx="7352">
                  <c:v>4406.6373484734</c:v>
                </c:pt>
                <c:pt idx="7353">
                  <c:v>4407.2367278733</c:v>
                </c:pt>
                <c:pt idx="7354">
                  <c:v>4407.8361072733</c:v>
                </c:pt>
                <c:pt idx="7355">
                  <c:v>4408.4354866733</c:v>
                </c:pt>
                <c:pt idx="7356">
                  <c:v>4409.0348660732</c:v>
                </c:pt>
                <c:pt idx="7357">
                  <c:v>4409.6342454732</c:v>
                </c:pt>
                <c:pt idx="7358">
                  <c:v>4410.2336248731</c:v>
                </c:pt>
                <c:pt idx="7359">
                  <c:v>4410.8330042731</c:v>
                </c:pt>
                <c:pt idx="7360">
                  <c:v>4411.432383673</c:v>
                </c:pt>
                <c:pt idx="7361">
                  <c:v>4412.031763073</c:v>
                </c:pt>
                <c:pt idx="7362">
                  <c:v>4412.6311424729</c:v>
                </c:pt>
                <c:pt idx="7363">
                  <c:v>4413.2305218729</c:v>
                </c:pt>
                <c:pt idx="7364">
                  <c:v>4413.8299012729</c:v>
                </c:pt>
                <c:pt idx="7365">
                  <c:v>4414.4292806728</c:v>
                </c:pt>
                <c:pt idx="7366">
                  <c:v>4415.0286600728</c:v>
                </c:pt>
                <c:pt idx="7367">
                  <c:v>4415.6280394727</c:v>
                </c:pt>
                <c:pt idx="7368">
                  <c:v>4416.2274188727</c:v>
                </c:pt>
                <c:pt idx="7369">
                  <c:v>4416.8267982726</c:v>
                </c:pt>
                <c:pt idx="7370">
                  <c:v>4417.4261776726</c:v>
                </c:pt>
                <c:pt idx="7371">
                  <c:v>4418.0255570725</c:v>
                </c:pt>
                <c:pt idx="7372">
                  <c:v>4418.6249364725</c:v>
                </c:pt>
                <c:pt idx="7373">
                  <c:v>4419.2243158725</c:v>
                </c:pt>
                <c:pt idx="7374">
                  <c:v>4419.8236952724</c:v>
                </c:pt>
                <c:pt idx="7375">
                  <c:v>4420.4230746724</c:v>
                </c:pt>
                <c:pt idx="7376">
                  <c:v>4421.0224540723</c:v>
                </c:pt>
                <c:pt idx="7377">
                  <c:v>4421.6218334723</c:v>
                </c:pt>
                <c:pt idx="7378">
                  <c:v>4422.2212128722</c:v>
                </c:pt>
                <c:pt idx="7379">
                  <c:v>4422.8205922722</c:v>
                </c:pt>
                <c:pt idx="7380">
                  <c:v>4423.4199716721</c:v>
                </c:pt>
                <c:pt idx="7381">
                  <c:v>4424.0193510721</c:v>
                </c:pt>
                <c:pt idx="7382">
                  <c:v>4424.6187304721</c:v>
                </c:pt>
                <c:pt idx="7383">
                  <c:v>4425.218109872</c:v>
                </c:pt>
                <c:pt idx="7384">
                  <c:v>4425.817489272001</c:v>
                </c:pt>
                <c:pt idx="7385">
                  <c:v>4426.4168686719</c:v>
                </c:pt>
                <c:pt idx="7386">
                  <c:v>4427.0162480719</c:v>
                </c:pt>
                <c:pt idx="7387">
                  <c:v>4427.6156274718</c:v>
                </c:pt>
                <c:pt idx="7388">
                  <c:v>4428.2150068718</c:v>
                </c:pt>
                <c:pt idx="7389">
                  <c:v>4428.8143862717</c:v>
                </c:pt>
                <c:pt idx="7390">
                  <c:v>4429.4137656717</c:v>
                </c:pt>
                <c:pt idx="7391">
                  <c:v>4430.0131450717</c:v>
                </c:pt>
                <c:pt idx="7392">
                  <c:v>4430.6125244716</c:v>
                </c:pt>
                <c:pt idx="7393">
                  <c:v>4431.2119038716</c:v>
                </c:pt>
                <c:pt idx="7394">
                  <c:v>4431.8112832715</c:v>
                </c:pt>
                <c:pt idx="7395">
                  <c:v>4432.4106626715</c:v>
                </c:pt>
                <c:pt idx="7396">
                  <c:v>4433.0100420714</c:v>
                </c:pt>
                <c:pt idx="7397">
                  <c:v>4433.6094214714</c:v>
                </c:pt>
                <c:pt idx="7398">
                  <c:v>4434.2088008713</c:v>
                </c:pt>
                <c:pt idx="7399">
                  <c:v>4434.8081802713</c:v>
                </c:pt>
                <c:pt idx="7400">
                  <c:v>4435.4075596713</c:v>
                </c:pt>
                <c:pt idx="7401">
                  <c:v>4436.0069390712</c:v>
                </c:pt>
                <c:pt idx="7402">
                  <c:v>4436.6063184712</c:v>
                </c:pt>
                <c:pt idx="7403">
                  <c:v>4437.2056978711</c:v>
                </c:pt>
                <c:pt idx="7404">
                  <c:v>4437.8050772711</c:v>
                </c:pt>
                <c:pt idx="7405">
                  <c:v>4438.404456671</c:v>
                </c:pt>
                <c:pt idx="7406">
                  <c:v>4439.003836071</c:v>
                </c:pt>
                <c:pt idx="7407">
                  <c:v>4439.6032154709</c:v>
                </c:pt>
                <c:pt idx="7408">
                  <c:v>4440.2025948709</c:v>
                </c:pt>
                <c:pt idx="7409">
                  <c:v>4440.8019742709</c:v>
                </c:pt>
                <c:pt idx="7410">
                  <c:v>4441.4013536708</c:v>
                </c:pt>
                <c:pt idx="7411">
                  <c:v>4442.0007330708</c:v>
                </c:pt>
                <c:pt idx="7412">
                  <c:v>4442.6001124707</c:v>
                </c:pt>
                <c:pt idx="7413">
                  <c:v>4443.1994918707</c:v>
                </c:pt>
                <c:pt idx="7414">
                  <c:v>4443.7988712706</c:v>
                </c:pt>
                <c:pt idx="7415">
                  <c:v>4444.3982506706</c:v>
                </c:pt>
                <c:pt idx="7416">
                  <c:v>4444.9976300705</c:v>
                </c:pt>
                <c:pt idx="7417">
                  <c:v>4445.5970094705</c:v>
                </c:pt>
                <c:pt idx="7418">
                  <c:v>4446.1963888705</c:v>
                </c:pt>
                <c:pt idx="7419">
                  <c:v>4446.7957682704</c:v>
                </c:pt>
                <c:pt idx="7420">
                  <c:v>4447.3951476704</c:v>
                </c:pt>
                <c:pt idx="7421">
                  <c:v>4447.9945270703</c:v>
                </c:pt>
                <c:pt idx="7422">
                  <c:v>4448.5939064703</c:v>
                </c:pt>
                <c:pt idx="7423">
                  <c:v>4449.1932858702</c:v>
                </c:pt>
                <c:pt idx="7424">
                  <c:v>4449.7926652702</c:v>
                </c:pt>
                <c:pt idx="7425">
                  <c:v>4450.3920446701</c:v>
                </c:pt>
                <c:pt idx="7426">
                  <c:v>4450.9914240701</c:v>
                </c:pt>
                <c:pt idx="7427">
                  <c:v>4451.5908034701</c:v>
                </c:pt>
                <c:pt idx="7428">
                  <c:v>4452.19018287</c:v>
                </c:pt>
                <c:pt idx="7429">
                  <c:v>4452.789562270001</c:v>
                </c:pt>
                <c:pt idx="7430">
                  <c:v>4453.3889416699</c:v>
                </c:pt>
                <c:pt idx="7431">
                  <c:v>4453.9883210699</c:v>
                </c:pt>
                <c:pt idx="7432">
                  <c:v>4454.5877004698</c:v>
                </c:pt>
                <c:pt idx="7433">
                  <c:v>4455.1870798698</c:v>
                </c:pt>
                <c:pt idx="7434">
                  <c:v>4455.7864592697</c:v>
                </c:pt>
                <c:pt idx="7435">
                  <c:v>4456.3858386697</c:v>
                </c:pt>
                <c:pt idx="7436">
                  <c:v>4456.9852180697</c:v>
                </c:pt>
                <c:pt idx="7437">
                  <c:v>4457.5845974696</c:v>
                </c:pt>
                <c:pt idx="7438">
                  <c:v>4458.1839768696</c:v>
                </c:pt>
                <c:pt idx="7439">
                  <c:v>4458.7833562695</c:v>
                </c:pt>
                <c:pt idx="7440">
                  <c:v>4459.3827356695</c:v>
                </c:pt>
                <c:pt idx="7441">
                  <c:v>4459.9821150694</c:v>
                </c:pt>
                <c:pt idx="7442">
                  <c:v>4460.5814944694</c:v>
                </c:pt>
                <c:pt idx="7443">
                  <c:v>4461.1808738693</c:v>
                </c:pt>
                <c:pt idx="7444">
                  <c:v>4461.7802532693</c:v>
                </c:pt>
                <c:pt idx="7445">
                  <c:v>4462.3796326693</c:v>
                </c:pt>
                <c:pt idx="7446">
                  <c:v>4462.9790120692</c:v>
                </c:pt>
                <c:pt idx="7447">
                  <c:v>4463.5783914692</c:v>
                </c:pt>
                <c:pt idx="7448">
                  <c:v>4464.1777708691</c:v>
                </c:pt>
                <c:pt idx="7449">
                  <c:v>4464.777150269099</c:v>
                </c:pt>
                <c:pt idx="7450">
                  <c:v>4465.376529669</c:v>
                </c:pt>
                <c:pt idx="7451">
                  <c:v>4465.975909069</c:v>
                </c:pt>
                <c:pt idx="7452">
                  <c:v>4466.5752884689</c:v>
                </c:pt>
                <c:pt idx="7453">
                  <c:v>4467.1746678689</c:v>
                </c:pt>
                <c:pt idx="7454">
                  <c:v>4467.774047268899</c:v>
                </c:pt>
                <c:pt idx="7455">
                  <c:v>4468.3734266688</c:v>
                </c:pt>
                <c:pt idx="7456">
                  <c:v>4468.9728060688</c:v>
                </c:pt>
                <c:pt idx="7457">
                  <c:v>4469.5721854687</c:v>
                </c:pt>
                <c:pt idx="7458">
                  <c:v>4470.1715648687</c:v>
                </c:pt>
                <c:pt idx="7459">
                  <c:v>4470.7709442686</c:v>
                </c:pt>
                <c:pt idx="7460">
                  <c:v>4471.3703236686</c:v>
                </c:pt>
                <c:pt idx="7461">
                  <c:v>4471.9697030685</c:v>
                </c:pt>
                <c:pt idx="7462">
                  <c:v>4472.5690824685</c:v>
                </c:pt>
                <c:pt idx="7463">
                  <c:v>4473.1684618685</c:v>
                </c:pt>
                <c:pt idx="7464">
                  <c:v>4473.7678412684</c:v>
                </c:pt>
                <c:pt idx="7465">
                  <c:v>4474.3672206684</c:v>
                </c:pt>
                <c:pt idx="7466">
                  <c:v>4474.9666000683</c:v>
                </c:pt>
                <c:pt idx="7467">
                  <c:v>4475.5659794683</c:v>
                </c:pt>
                <c:pt idx="7468">
                  <c:v>4476.1653588682</c:v>
                </c:pt>
                <c:pt idx="7469">
                  <c:v>4476.7647382682</c:v>
                </c:pt>
                <c:pt idx="7470">
                  <c:v>4477.3641176681</c:v>
                </c:pt>
                <c:pt idx="7471">
                  <c:v>4477.963497068099</c:v>
                </c:pt>
                <c:pt idx="7472">
                  <c:v>4478.5628764681</c:v>
                </c:pt>
                <c:pt idx="7473">
                  <c:v>4479.162255868</c:v>
                </c:pt>
                <c:pt idx="7474">
                  <c:v>4479.761635268001</c:v>
                </c:pt>
                <c:pt idx="7475">
                  <c:v>4480.3610146679</c:v>
                </c:pt>
                <c:pt idx="7476">
                  <c:v>4480.9603940679</c:v>
                </c:pt>
                <c:pt idx="7477">
                  <c:v>4481.5597734678</c:v>
                </c:pt>
                <c:pt idx="7478">
                  <c:v>4482.1591528678</c:v>
                </c:pt>
                <c:pt idx="7479">
                  <c:v>4482.7585322677</c:v>
                </c:pt>
                <c:pt idx="7480">
                  <c:v>4483.3579116677</c:v>
                </c:pt>
                <c:pt idx="7481">
                  <c:v>4483.9572910677</c:v>
                </c:pt>
                <c:pt idx="7482">
                  <c:v>4484.5566704676</c:v>
                </c:pt>
                <c:pt idx="7483">
                  <c:v>4485.1560498676</c:v>
                </c:pt>
                <c:pt idx="7484">
                  <c:v>4485.7554292675</c:v>
                </c:pt>
                <c:pt idx="7485">
                  <c:v>4486.3548086675</c:v>
                </c:pt>
                <c:pt idx="7486">
                  <c:v>4486.9541880674</c:v>
                </c:pt>
                <c:pt idx="7487">
                  <c:v>4487.5535674674</c:v>
                </c:pt>
                <c:pt idx="7488">
                  <c:v>4488.1529468673</c:v>
                </c:pt>
                <c:pt idx="7489">
                  <c:v>4488.7523262673</c:v>
                </c:pt>
                <c:pt idx="7490">
                  <c:v>4489.3517056673</c:v>
                </c:pt>
                <c:pt idx="7491">
                  <c:v>4489.9510850672</c:v>
                </c:pt>
                <c:pt idx="7492">
                  <c:v>4490.5504644672</c:v>
                </c:pt>
                <c:pt idx="7493">
                  <c:v>4491.1498438671</c:v>
                </c:pt>
                <c:pt idx="7494">
                  <c:v>4491.7492232671</c:v>
                </c:pt>
                <c:pt idx="7495">
                  <c:v>4492.348602667</c:v>
                </c:pt>
                <c:pt idx="7496">
                  <c:v>4492.947982066999</c:v>
                </c:pt>
                <c:pt idx="7497">
                  <c:v>4493.5473614669</c:v>
                </c:pt>
                <c:pt idx="7498">
                  <c:v>4494.1467408669</c:v>
                </c:pt>
                <c:pt idx="7499">
                  <c:v>4494.7461202669</c:v>
                </c:pt>
                <c:pt idx="7500">
                  <c:v>4495.3454996668</c:v>
                </c:pt>
                <c:pt idx="7501">
                  <c:v>4495.9448790668</c:v>
                </c:pt>
                <c:pt idx="7502">
                  <c:v>4496.5442584667</c:v>
                </c:pt>
                <c:pt idx="7503">
                  <c:v>4497.1436378667</c:v>
                </c:pt>
                <c:pt idx="7504">
                  <c:v>4497.743017266599</c:v>
                </c:pt>
                <c:pt idx="7505">
                  <c:v>4498.3423966666</c:v>
                </c:pt>
                <c:pt idx="7506">
                  <c:v>4498.9417760666</c:v>
                </c:pt>
                <c:pt idx="7507">
                  <c:v>4499.5411554665</c:v>
                </c:pt>
                <c:pt idx="7508">
                  <c:v>4500.1405348665</c:v>
                </c:pt>
                <c:pt idx="7509">
                  <c:v>4500.7399142664</c:v>
                </c:pt>
                <c:pt idx="7510">
                  <c:v>4501.3392936664</c:v>
                </c:pt>
                <c:pt idx="7511">
                  <c:v>4501.9386730663</c:v>
                </c:pt>
                <c:pt idx="7512">
                  <c:v>4502.5380524663</c:v>
                </c:pt>
                <c:pt idx="7513">
                  <c:v>4503.1374318662</c:v>
                </c:pt>
                <c:pt idx="7514">
                  <c:v>4503.7368112662</c:v>
                </c:pt>
                <c:pt idx="7515">
                  <c:v>4504.3361906662</c:v>
                </c:pt>
                <c:pt idx="7516">
                  <c:v>4504.9355700661</c:v>
                </c:pt>
                <c:pt idx="7517">
                  <c:v>4505.5349494661</c:v>
                </c:pt>
                <c:pt idx="7518">
                  <c:v>4506.134328866</c:v>
                </c:pt>
                <c:pt idx="7519">
                  <c:v>4506.733708266</c:v>
                </c:pt>
                <c:pt idx="7520">
                  <c:v>4507.3330876659</c:v>
                </c:pt>
                <c:pt idx="7521">
                  <c:v>4507.9324670659</c:v>
                </c:pt>
                <c:pt idx="7522">
                  <c:v>4508.5318464658</c:v>
                </c:pt>
                <c:pt idx="7523">
                  <c:v>4509.1312258658</c:v>
                </c:pt>
                <c:pt idx="7524">
                  <c:v>4509.7306052658</c:v>
                </c:pt>
                <c:pt idx="7525">
                  <c:v>4510.3299846657</c:v>
                </c:pt>
                <c:pt idx="7526">
                  <c:v>4510.9293640657</c:v>
                </c:pt>
                <c:pt idx="7527">
                  <c:v>4511.5287434656</c:v>
                </c:pt>
                <c:pt idx="7528">
                  <c:v>4512.1281228656</c:v>
                </c:pt>
                <c:pt idx="7529">
                  <c:v>4512.7275022655</c:v>
                </c:pt>
                <c:pt idx="7530">
                  <c:v>4513.3268816655</c:v>
                </c:pt>
                <c:pt idx="7531">
                  <c:v>4513.9262610654</c:v>
                </c:pt>
                <c:pt idx="7532">
                  <c:v>4514.5256404654</c:v>
                </c:pt>
                <c:pt idx="7533">
                  <c:v>4515.1250198654</c:v>
                </c:pt>
                <c:pt idx="7534">
                  <c:v>4515.7243992653</c:v>
                </c:pt>
                <c:pt idx="7535">
                  <c:v>4516.3237786653</c:v>
                </c:pt>
                <c:pt idx="7536">
                  <c:v>4516.9231580652</c:v>
                </c:pt>
                <c:pt idx="7537">
                  <c:v>4517.5225374652</c:v>
                </c:pt>
                <c:pt idx="7538">
                  <c:v>4518.1219168651</c:v>
                </c:pt>
                <c:pt idx="7539">
                  <c:v>4518.7212962651</c:v>
                </c:pt>
                <c:pt idx="7540">
                  <c:v>4519.320675665</c:v>
                </c:pt>
                <c:pt idx="7541">
                  <c:v>4519.920055065</c:v>
                </c:pt>
                <c:pt idx="7542">
                  <c:v>4520.519434465</c:v>
                </c:pt>
                <c:pt idx="7543">
                  <c:v>4521.1188138649</c:v>
                </c:pt>
                <c:pt idx="7544">
                  <c:v>4521.7181932649</c:v>
                </c:pt>
                <c:pt idx="7545">
                  <c:v>4522.3175726648</c:v>
                </c:pt>
                <c:pt idx="7546">
                  <c:v>4522.9169520648</c:v>
                </c:pt>
                <c:pt idx="7547">
                  <c:v>4523.5163314647</c:v>
                </c:pt>
                <c:pt idx="7548">
                  <c:v>4524.1157108647</c:v>
                </c:pt>
                <c:pt idx="7549">
                  <c:v>4524.7150902646</c:v>
                </c:pt>
                <c:pt idx="7550">
                  <c:v>4525.3144696646</c:v>
                </c:pt>
                <c:pt idx="7551">
                  <c:v>4525.9138490646</c:v>
                </c:pt>
                <c:pt idx="7552">
                  <c:v>4526.5132284645</c:v>
                </c:pt>
                <c:pt idx="7553">
                  <c:v>4527.1126078645</c:v>
                </c:pt>
                <c:pt idx="7554">
                  <c:v>4527.7119872644</c:v>
                </c:pt>
                <c:pt idx="7555">
                  <c:v>4528.3113666644</c:v>
                </c:pt>
                <c:pt idx="7556">
                  <c:v>4528.9107460643</c:v>
                </c:pt>
                <c:pt idx="7557">
                  <c:v>4529.5101254643</c:v>
                </c:pt>
                <c:pt idx="7558">
                  <c:v>4530.1095048642</c:v>
                </c:pt>
                <c:pt idx="7559">
                  <c:v>4530.7088842642</c:v>
                </c:pt>
                <c:pt idx="7560">
                  <c:v>4531.3082636642</c:v>
                </c:pt>
                <c:pt idx="7561">
                  <c:v>4531.9076430641</c:v>
                </c:pt>
                <c:pt idx="7562">
                  <c:v>4532.5070224641</c:v>
                </c:pt>
                <c:pt idx="7563">
                  <c:v>4533.106401864</c:v>
                </c:pt>
                <c:pt idx="7564">
                  <c:v>4533.705781264001</c:v>
                </c:pt>
                <c:pt idx="7565">
                  <c:v>4534.3051606639</c:v>
                </c:pt>
                <c:pt idx="7566">
                  <c:v>4534.9045400639</c:v>
                </c:pt>
                <c:pt idx="7567">
                  <c:v>4535.5039194638</c:v>
                </c:pt>
                <c:pt idx="7568">
                  <c:v>4536.1032988638</c:v>
                </c:pt>
                <c:pt idx="7569">
                  <c:v>4536.7026782638</c:v>
                </c:pt>
                <c:pt idx="7570">
                  <c:v>4537.3020576637</c:v>
                </c:pt>
                <c:pt idx="7571">
                  <c:v>4537.9014370637</c:v>
                </c:pt>
                <c:pt idx="7572">
                  <c:v>4538.5008164636</c:v>
                </c:pt>
                <c:pt idx="7573">
                  <c:v>4539.1001958636</c:v>
                </c:pt>
                <c:pt idx="7574">
                  <c:v>4539.6995752635</c:v>
                </c:pt>
                <c:pt idx="7575">
                  <c:v>4540.2989546635</c:v>
                </c:pt>
                <c:pt idx="7576">
                  <c:v>4540.8983340634</c:v>
                </c:pt>
                <c:pt idx="7577">
                  <c:v>4541.4977134634</c:v>
                </c:pt>
                <c:pt idx="7578">
                  <c:v>4542.0970928634</c:v>
                </c:pt>
                <c:pt idx="7579">
                  <c:v>4542.6964722633</c:v>
                </c:pt>
                <c:pt idx="7580">
                  <c:v>4543.2958516633</c:v>
                </c:pt>
                <c:pt idx="7581">
                  <c:v>4543.8952310632</c:v>
                </c:pt>
                <c:pt idx="7582">
                  <c:v>4544.4946104632</c:v>
                </c:pt>
                <c:pt idx="7583">
                  <c:v>4545.0939898631</c:v>
                </c:pt>
                <c:pt idx="7584">
                  <c:v>4545.6933692631</c:v>
                </c:pt>
                <c:pt idx="7585">
                  <c:v>4546.292748663</c:v>
                </c:pt>
                <c:pt idx="7586">
                  <c:v>4546.892128063</c:v>
                </c:pt>
                <c:pt idx="7587">
                  <c:v>4547.491507463</c:v>
                </c:pt>
                <c:pt idx="7588">
                  <c:v>4548.0908868629</c:v>
                </c:pt>
                <c:pt idx="7589">
                  <c:v>4548.6902662629</c:v>
                </c:pt>
                <c:pt idx="7590">
                  <c:v>4549.2896456628</c:v>
                </c:pt>
                <c:pt idx="7591">
                  <c:v>4549.8890250628</c:v>
                </c:pt>
                <c:pt idx="7592">
                  <c:v>4550.4884044627</c:v>
                </c:pt>
                <c:pt idx="7593">
                  <c:v>4551.087783862699</c:v>
                </c:pt>
                <c:pt idx="7594">
                  <c:v>4551.6871632626</c:v>
                </c:pt>
                <c:pt idx="7595">
                  <c:v>4552.2865426626</c:v>
                </c:pt>
                <c:pt idx="7596">
                  <c:v>4552.8859220626</c:v>
                </c:pt>
                <c:pt idx="7597">
                  <c:v>4553.4853014625</c:v>
                </c:pt>
                <c:pt idx="7598">
                  <c:v>4554.0846808625</c:v>
                </c:pt>
                <c:pt idx="7599">
                  <c:v>4554.6840602624</c:v>
                </c:pt>
                <c:pt idx="7600">
                  <c:v>4555.2834396624</c:v>
                </c:pt>
                <c:pt idx="7601">
                  <c:v>4555.8828190623</c:v>
                </c:pt>
                <c:pt idx="7602">
                  <c:v>4556.4821984623</c:v>
                </c:pt>
                <c:pt idx="7603">
                  <c:v>4557.0815778622</c:v>
                </c:pt>
                <c:pt idx="7604">
                  <c:v>4557.6809572622</c:v>
                </c:pt>
                <c:pt idx="7605">
                  <c:v>4558.2803366622</c:v>
                </c:pt>
                <c:pt idx="7606">
                  <c:v>4558.8797160621</c:v>
                </c:pt>
                <c:pt idx="7607">
                  <c:v>4559.479095462099</c:v>
                </c:pt>
                <c:pt idx="7608">
                  <c:v>4560.078474862001</c:v>
                </c:pt>
                <c:pt idx="7609">
                  <c:v>4560.677854262</c:v>
                </c:pt>
                <c:pt idx="7610">
                  <c:v>4561.2772336619</c:v>
                </c:pt>
                <c:pt idx="7611">
                  <c:v>4561.8766130619</c:v>
                </c:pt>
                <c:pt idx="7612">
                  <c:v>4562.4759924618</c:v>
                </c:pt>
                <c:pt idx="7613">
                  <c:v>4563.0753718618</c:v>
                </c:pt>
                <c:pt idx="7614">
                  <c:v>4563.6747512618</c:v>
                </c:pt>
                <c:pt idx="7615">
                  <c:v>4564.2741306617</c:v>
                </c:pt>
                <c:pt idx="7616">
                  <c:v>4564.8735100617</c:v>
                </c:pt>
                <c:pt idx="7617">
                  <c:v>4565.4728894616</c:v>
                </c:pt>
                <c:pt idx="7618">
                  <c:v>4566.0722688616</c:v>
                </c:pt>
                <c:pt idx="7619">
                  <c:v>4566.6716482615</c:v>
                </c:pt>
                <c:pt idx="7620">
                  <c:v>4567.2710276615</c:v>
                </c:pt>
                <c:pt idx="7621">
                  <c:v>4567.8704070614</c:v>
                </c:pt>
                <c:pt idx="7622">
                  <c:v>4568.4697864614</c:v>
                </c:pt>
                <c:pt idx="7623">
                  <c:v>4569.0691658614</c:v>
                </c:pt>
                <c:pt idx="7624">
                  <c:v>4569.6685452613</c:v>
                </c:pt>
                <c:pt idx="7625">
                  <c:v>4570.2679246613</c:v>
                </c:pt>
                <c:pt idx="7626">
                  <c:v>4570.8673040612</c:v>
                </c:pt>
                <c:pt idx="7627">
                  <c:v>4571.4666834612</c:v>
                </c:pt>
                <c:pt idx="7628">
                  <c:v>4572.0660628611</c:v>
                </c:pt>
                <c:pt idx="7629">
                  <c:v>4572.6654422611</c:v>
                </c:pt>
                <c:pt idx="7630">
                  <c:v>4573.264821661</c:v>
                </c:pt>
                <c:pt idx="7631">
                  <c:v>4573.864201061</c:v>
                </c:pt>
                <c:pt idx="7632">
                  <c:v>4574.463580461</c:v>
                </c:pt>
                <c:pt idx="7633">
                  <c:v>4575.0629598609</c:v>
                </c:pt>
                <c:pt idx="7634">
                  <c:v>4575.6623392609</c:v>
                </c:pt>
                <c:pt idx="7635">
                  <c:v>4576.2617186608</c:v>
                </c:pt>
                <c:pt idx="7636">
                  <c:v>4576.8610980608</c:v>
                </c:pt>
                <c:pt idx="7637">
                  <c:v>4577.4604774607</c:v>
                </c:pt>
                <c:pt idx="7638">
                  <c:v>4578.0598568607</c:v>
                </c:pt>
                <c:pt idx="7639">
                  <c:v>4578.6592362606</c:v>
                </c:pt>
                <c:pt idx="7640">
                  <c:v>4579.2586156606</c:v>
                </c:pt>
                <c:pt idx="7641">
                  <c:v>4579.8579950606</c:v>
                </c:pt>
                <c:pt idx="7642">
                  <c:v>4580.4573744605</c:v>
                </c:pt>
                <c:pt idx="7643">
                  <c:v>4581.0567538605</c:v>
                </c:pt>
                <c:pt idx="7644">
                  <c:v>4581.6561332604</c:v>
                </c:pt>
                <c:pt idx="7645">
                  <c:v>4582.2555126604</c:v>
                </c:pt>
                <c:pt idx="7646">
                  <c:v>4582.8548920603</c:v>
                </c:pt>
                <c:pt idx="7647">
                  <c:v>4583.4542714603</c:v>
                </c:pt>
                <c:pt idx="7648">
                  <c:v>4584.0536508602</c:v>
                </c:pt>
                <c:pt idx="7649">
                  <c:v>4584.6530302602</c:v>
                </c:pt>
                <c:pt idx="7650">
                  <c:v>4585.2524096602</c:v>
                </c:pt>
                <c:pt idx="7651">
                  <c:v>4585.8517890601</c:v>
                </c:pt>
                <c:pt idx="7652">
                  <c:v>4586.4511684601</c:v>
                </c:pt>
                <c:pt idx="7653">
                  <c:v>4587.050547860001</c:v>
                </c:pt>
                <c:pt idx="7654">
                  <c:v>4587.64992726</c:v>
                </c:pt>
                <c:pt idx="7655">
                  <c:v>4588.2493066599</c:v>
                </c:pt>
                <c:pt idx="7656">
                  <c:v>4588.8486860599</c:v>
                </c:pt>
                <c:pt idx="7657">
                  <c:v>4589.4480654598</c:v>
                </c:pt>
                <c:pt idx="7658">
                  <c:v>4590.0474448598</c:v>
                </c:pt>
                <c:pt idx="7659">
                  <c:v>4590.6468242598</c:v>
                </c:pt>
                <c:pt idx="7660">
                  <c:v>4591.2462036597</c:v>
                </c:pt>
                <c:pt idx="7661">
                  <c:v>4591.8455830597</c:v>
                </c:pt>
                <c:pt idx="7662">
                  <c:v>4592.4449624596</c:v>
                </c:pt>
                <c:pt idx="7663">
                  <c:v>4593.0443418596</c:v>
                </c:pt>
                <c:pt idx="7664">
                  <c:v>4593.6437212595</c:v>
                </c:pt>
                <c:pt idx="7665">
                  <c:v>4594.2431006595</c:v>
                </c:pt>
                <c:pt idx="7666">
                  <c:v>4594.8424800594</c:v>
                </c:pt>
                <c:pt idx="7667">
                  <c:v>4595.4418594594</c:v>
                </c:pt>
                <c:pt idx="7668">
                  <c:v>4596.0412388594</c:v>
                </c:pt>
                <c:pt idx="7669">
                  <c:v>4596.6406182593</c:v>
                </c:pt>
                <c:pt idx="7670">
                  <c:v>4597.2399976593</c:v>
                </c:pt>
                <c:pt idx="7671">
                  <c:v>4597.8393770592</c:v>
                </c:pt>
                <c:pt idx="7672">
                  <c:v>4598.4387564592</c:v>
                </c:pt>
                <c:pt idx="7673">
                  <c:v>4599.0381358591</c:v>
                </c:pt>
                <c:pt idx="7674">
                  <c:v>4599.6375152591</c:v>
                </c:pt>
                <c:pt idx="7675">
                  <c:v>4600.236894659</c:v>
                </c:pt>
                <c:pt idx="7676">
                  <c:v>4600.836274059</c:v>
                </c:pt>
                <c:pt idx="7677">
                  <c:v>4601.435653459</c:v>
                </c:pt>
                <c:pt idx="7678">
                  <c:v>4602.0350328589</c:v>
                </c:pt>
                <c:pt idx="7679">
                  <c:v>4602.6344122589</c:v>
                </c:pt>
                <c:pt idx="7680">
                  <c:v>4603.233791658799</c:v>
                </c:pt>
                <c:pt idx="7681">
                  <c:v>4603.8331710588</c:v>
                </c:pt>
                <c:pt idx="7682">
                  <c:v>4604.4325504587</c:v>
                </c:pt>
                <c:pt idx="7683">
                  <c:v>4605.0319298587</c:v>
                </c:pt>
                <c:pt idx="7684">
                  <c:v>4605.6313092586</c:v>
                </c:pt>
                <c:pt idx="7685">
                  <c:v>4606.2306886586</c:v>
                </c:pt>
                <c:pt idx="7686">
                  <c:v>4606.8300680586</c:v>
                </c:pt>
                <c:pt idx="7687">
                  <c:v>4607.4294474585</c:v>
                </c:pt>
                <c:pt idx="7688">
                  <c:v>4608.0288268585</c:v>
                </c:pt>
                <c:pt idx="7689">
                  <c:v>4608.6282062584</c:v>
                </c:pt>
                <c:pt idx="7690">
                  <c:v>4609.2275856584</c:v>
                </c:pt>
                <c:pt idx="7691">
                  <c:v>4609.8269650583</c:v>
                </c:pt>
                <c:pt idx="7692">
                  <c:v>4610.4263444583</c:v>
                </c:pt>
                <c:pt idx="7693">
                  <c:v>4611.0257238582</c:v>
                </c:pt>
                <c:pt idx="7694">
                  <c:v>4611.6251032582</c:v>
                </c:pt>
                <c:pt idx="7695">
                  <c:v>4612.2244826582</c:v>
                </c:pt>
                <c:pt idx="7696">
                  <c:v>4612.8238620581</c:v>
                </c:pt>
                <c:pt idx="7697">
                  <c:v>4613.4232414581</c:v>
                </c:pt>
                <c:pt idx="7698">
                  <c:v>4614.022620858002</c:v>
                </c:pt>
                <c:pt idx="7699">
                  <c:v>4614.622000258</c:v>
                </c:pt>
                <c:pt idx="7700">
                  <c:v>4615.2213796579</c:v>
                </c:pt>
                <c:pt idx="7701">
                  <c:v>4615.8207590579</c:v>
                </c:pt>
                <c:pt idx="7702">
                  <c:v>4616.4201384578</c:v>
                </c:pt>
                <c:pt idx="7703">
                  <c:v>4617.0195178578</c:v>
                </c:pt>
                <c:pt idx="7704">
                  <c:v>4617.6188972578</c:v>
                </c:pt>
                <c:pt idx="7705">
                  <c:v>4618.2182766577</c:v>
                </c:pt>
                <c:pt idx="7706">
                  <c:v>4618.8176560577</c:v>
                </c:pt>
                <c:pt idx="7707">
                  <c:v>4619.4170354576</c:v>
                </c:pt>
                <c:pt idx="7708">
                  <c:v>4620.0164148576</c:v>
                </c:pt>
                <c:pt idx="7709">
                  <c:v>4620.6157942575</c:v>
                </c:pt>
                <c:pt idx="7710">
                  <c:v>4621.2151736575</c:v>
                </c:pt>
                <c:pt idx="7711">
                  <c:v>4621.8145530574</c:v>
                </c:pt>
                <c:pt idx="7712">
                  <c:v>4622.4139324574</c:v>
                </c:pt>
                <c:pt idx="7713">
                  <c:v>4623.0133118574</c:v>
                </c:pt>
                <c:pt idx="7714">
                  <c:v>4623.6126912573</c:v>
                </c:pt>
                <c:pt idx="7715">
                  <c:v>4624.2120706573</c:v>
                </c:pt>
                <c:pt idx="7716">
                  <c:v>4624.8114500572</c:v>
                </c:pt>
                <c:pt idx="7717">
                  <c:v>4625.4108294572</c:v>
                </c:pt>
                <c:pt idx="7718">
                  <c:v>4626.0102088571</c:v>
                </c:pt>
                <c:pt idx="7719">
                  <c:v>4626.6095882571</c:v>
                </c:pt>
                <c:pt idx="7720">
                  <c:v>4627.208967657</c:v>
                </c:pt>
                <c:pt idx="7721">
                  <c:v>4627.808347057</c:v>
                </c:pt>
                <c:pt idx="7722">
                  <c:v>4628.407726457</c:v>
                </c:pt>
                <c:pt idx="7723">
                  <c:v>4629.0071058569</c:v>
                </c:pt>
                <c:pt idx="7724">
                  <c:v>4629.6064852569</c:v>
                </c:pt>
                <c:pt idx="7725">
                  <c:v>4630.2058646568</c:v>
                </c:pt>
                <c:pt idx="7726">
                  <c:v>4630.8052440568</c:v>
                </c:pt>
                <c:pt idx="7727">
                  <c:v>4631.4046234567</c:v>
                </c:pt>
                <c:pt idx="7728">
                  <c:v>4632.0040028567</c:v>
                </c:pt>
                <c:pt idx="7729">
                  <c:v>4632.6033822566</c:v>
                </c:pt>
                <c:pt idx="7730">
                  <c:v>4633.2027616566</c:v>
                </c:pt>
                <c:pt idx="7731">
                  <c:v>4633.8021410566</c:v>
                </c:pt>
                <c:pt idx="7732">
                  <c:v>4634.4015204565</c:v>
                </c:pt>
                <c:pt idx="7733">
                  <c:v>4635.0008998565</c:v>
                </c:pt>
                <c:pt idx="7734">
                  <c:v>4635.6002792564</c:v>
                </c:pt>
                <c:pt idx="7735">
                  <c:v>4636.1996586564</c:v>
                </c:pt>
                <c:pt idx="7736">
                  <c:v>4636.7990380563</c:v>
                </c:pt>
                <c:pt idx="7737">
                  <c:v>4637.3984174563</c:v>
                </c:pt>
                <c:pt idx="7738">
                  <c:v>4637.997796856199</c:v>
                </c:pt>
                <c:pt idx="7739">
                  <c:v>4638.5971762562</c:v>
                </c:pt>
                <c:pt idx="7740">
                  <c:v>4639.1965556562</c:v>
                </c:pt>
                <c:pt idx="7741">
                  <c:v>4639.7959350561</c:v>
                </c:pt>
                <c:pt idx="7742">
                  <c:v>4640.3953144561</c:v>
                </c:pt>
                <c:pt idx="7743">
                  <c:v>4640.994693856001</c:v>
                </c:pt>
                <c:pt idx="7744">
                  <c:v>4641.594073256</c:v>
                </c:pt>
                <c:pt idx="7745">
                  <c:v>4642.1934526559</c:v>
                </c:pt>
                <c:pt idx="7746">
                  <c:v>4642.7928320559</c:v>
                </c:pt>
                <c:pt idx="7747">
                  <c:v>4643.3922114558</c:v>
                </c:pt>
                <c:pt idx="7748">
                  <c:v>4643.9915908558</c:v>
                </c:pt>
                <c:pt idx="7749">
                  <c:v>4644.5909702558</c:v>
                </c:pt>
                <c:pt idx="7750">
                  <c:v>4645.1903496557</c:v>
                </c:pt>
                <c:pt idx="7751">
                  <c:v>4645.7897290557</c:v>
                </c:pt>
                <c:pt idx="7752">
                  <c:v>4646.3891084556</c:v>
                </c:pt>
                <c:pt idx="7753">
                  <c:v>4646.988487855599</c:v>
                </c:pt>
                <c:pt idx="7754">
                  <c:v>4647.5878672555</c:v>
                </c:pt>
                <c:pt idx="7755">
                  <c:v>4648.1872466555</c:v>
                </c:pt>
                <c:pt idx="7756">
                  <c:v>4648.7866260554</c:v>
                </c:pt>
                <c:pt idx="7757">
                  <c:v>4649.3860054554</c:v>
                </c:pt>
                <c:pt idx="7758">
                  <c:v>4649.9853848554</c:v>
                </c:pt>
                <c:pt idx="7759">
                  <c:v>4650.5847642553</c:v>
                </c:pt>
                <c:pt idx="7760">
                  <c:v>4651.1841436553</c:v>
                </c:pt>
                <c:pt idx="7761">
                  <c:v>4651.7835230552</c:v>
                </c:pt>
                <c:pt idx="7762">
                  <c:v>4652.3829024552</c:v>
                </c:pt>
                <c:pt idx="7763">
                  <c:v>4652.9822818551</c:v>
                </c:pt>
                <c:pt idx="7764">
                  <c:v>4653.5816612551</c:v>
                </c:pt>
                <c:pt idx="7765">
                  <c:v>4654.181040655</c:v>
                </c:pt>
                <c:pt idx="7766">
                  <c:v>4654.780420055</c:v>
                </c:pt>
                <c:pt idx="7767">
                  <c:v>4655.379799455</c:v>
                </c:pt>
                <c:pt idx="7768">
                  <c:v>4655.9791788549</c:v>
                </c:pt>
                <c:pt idx="7769">
                  <c:v>4656.5785582549</c:v>
                </c:pt>
                <c:pt idx="7770">
                  <c:v>4657.1779376548</c:v>
                </c:pt>
                <c:pt idx="7771">
                  <c:v>4657.777317054799</c:v>
                </c:pt>
                <c:pt idx="7772">
                  <c:v>4658.3766964547</c:v>
                </c:pt>
                <c:pt idx="7773">
                  <c:v>4658.9760758547</c:v>
                </c:pt>
                <c:pt idx="7774">
                  <c:v>4659.5754552546</c:v>
                </c:pt>
                <c:pt idx="7775">
                  <c:v>4660.1748346546</c:v>
                </c:pt>
                <c:pt idx="7776">
                  <c:v>4660.7742140546</c:v>
                </c:pt>
                <c:pt idx="7777">
                  <c:v>4661.3735934545</c:v>
                </c:pt>
                <c:pt idx="7778">
                  <c:v>4661.9729728545</c:v>
                </c:pt>
                <c:pt idx="7779">
                  <c:v>4662.572352254399</c:v>
                </c:pt>
                <c:pt idx="7780">
                  <c:v>4663.1717316544</c:v>
                </c:pt>
                <c:pt idx="7781">
                  <c:v>4663.7711110543</c:v>
                </c:pt>
                <c:pt idx="7782">
                  <c:v>4664.3704904543</c:v>
                </c:pt>
                <c:pt idx="7783">
                  <c:v>4664.9698698542</c:v>
                </c:pt>
                <c:pt idx="7784">
                  <c:v>4665.5692492542</c:v>
                </c:pt>
                <c:pt idx="7785">
                  <c:v>4666.1686286542</c:v>
                </c:pt>
                <c:pt idx="7786">
                  <c:v>4666.7680080541</c:v>
                </c:pt>
                <c:pt idx="7787">
                  <c:v>4667.3673874541</c:v>
                </c:pt>
                <c:pt idx="7788">
                  <c:v>4667.966766854001</c:v>
                </c:pt>
                <c:pt idx="7789">
                  <c:v>4668.566146254</c:v>
                </c:pt>
                <c:pt idx="7790">
                  <c:v>4669.1655256539</c:v>
                </c:pt>
                <c:pt idx="7791">
                  <c:v>4669.7649050539</c:v>
                </c:pt>
                <c:pt idx="7792">
                  <c:v>4670.3642844538</c:v>
                </c:pt>
                <c:pt idx="7793">
                  <c:v>4670.9636638538</c:v>
                </c:pt>
                <c:pt idx="7794">
                  <c:v>4671.5630432538</c:v>
                </c:pt>
                <c:pt idx="7795">
                  <c:v>4672.1624226537</c:v>
                </c:pt>
                <c:pt idx="7796">
                  <c:v>4672.7618020537</c:v>
                </c:pt>
                <c:pt idx="7797">
                  <c:v>4673.3611814536</c:v>
                </c:pt>
                <c:pt idx="7798">
                  <c:v>4673.9605608536</c:v>
                </c:pt>
                <c:pt idx="7799">
                  <c:v>4674.5599402535</c:v>
                </c:pt>
                <c:pt idx="7800">
                  <c:v>4675.1593196535</c:v>
                </c:pt>
                <c:pt idx="7801">
                  <c:v>4675.7586990534</c:v>
                </c:pt>
                <c:pt idx="7802">
                  <c:v>4676.3580784534</c:v>
                </c:pt>
                <c:pt idx="7803">
                  <c:v>4676.957457853399</c:v>
                </c:pt>
                <c:pt idx="7804">
                  <c:v>4677.5568372533</c:v>
                </c:pt>
                <c:pt idx="7805">
                  <c:v>4678.1562166533</c:v>
                </c:pt>
                <c:pt idx="7806">
                  <c:v>4678.7555960532</c:v>
                </c:pt>
                <c:pt idx="7807">
                  <c:v>4679.3549754532</c:v>
                </c:pt>
                <c:pt idx="7808">
                  <c:v>4679.9543548531</c:v>
                </c:pt>
                <c:pt idx="7809">
                  <c:v>4680.5537342531</c:v>
                </c:pt>
                <c:pt idx="7810">
                  <c:v>4681.153113653</c:v>
                </c:pt>
                <c:pt idx="7811">
                  <c:v>4681.752493053</c:v>
                </c:pt>
                <c:pt idx="7812">
                  <c:v>4682.351872453</c:v>
                </c:pt>
                <c:pt idx="7813">
                  <c:v>4682.9512518529</c:v>
                </c:pt>
                <c:pt idx="7814">
                  <c:v>4683.5506312529</c:v>
                </c:pt>
                <c:pt idx="7815">
                  <c:v>4684.1500106528</c:v>
                </c:pt>
                <c:pt idx="7816">
                  <c:v>4684.7493900528</c:v>
                </c:pt>
                <c:pt idx="7817">
                  <c:v>4685.3487694527</c:v>
                </c:pt>
                <c:pt idx="7818">
                  <c:v>4685.9481488527</c:v>
                </c:pt>
                <c:pt idx="7819">
                  <c:v>4686.5475282526</c:v>
                </c:pt>
                <c:pt idx="7820">
                  <c:v>4687.1469076526</c:v>
                </c:pt>
                <c:pt idx="7821">
                  <c:v>4687.7462870526</c:v>
                </c:pt>
                <c:pt idx="7822">
                  <c:v>4688.3456664525</c:v>
                </c:pt>
                <c:pt idx="7823">
                  <c:v>4688.9450458525</c:v>
                </c:pt>
                <c:pt idx="7824">
                  <c:v>4689.5444252524</c:v>
                </c:pt>
                <c:pt idx="7825">
                  <c:v>4690.1438046524</c:v>
                </c:pt>
                <c:pt idx="7826">
                  <c:v>4690.7431840523</c:v>
                </c:pt>
                <c:pt idx="7827">
                  <c:v>4691.3425634523</c:v>
                </c:pt>
                <c:pt idx="7828">
                  <c:v>4691.9419428522</c:v>
                </c:pt>
                <c:pt idx="7829">
                  <c:v>4692.5413222522</c:v>
                </c:pt>
                <c:pt idx="7830">
                  <c:v>4693.1407016522</c:v>
                </c:pt>
                <c:pt idx="7831">
                  <c:v>4693.7400810521</c:v>
                </c:pt>
                <c:pt idx="7832">
                  <c:v>4694.3394604521</c:v>
                </c:pt>
                <c:pt idx="7833">
                  <c:v>4694.938839852</c:v>
                </c:pt>
                <c:pt idx="7834">
                  <c:v>4695.538219252</c:v>
                </c:pt>
                <c:pt idx="7835">
                  <c:v>4696.1375986519</c:v>
                </c:pt>
                <c:pt idx="7836">
                  <c:v>4696.7369780519</c:v>
                </c:pt>
                <c:pt idx="7837">
                  <c:v>4697.3363574518</c:v>
                </c:pt>
                <c:pt idx="7838">
                  <c:v>4697.9357368518</c:v>
                </c:pt>
                <c:pt idx="7839">
                  <c:v>4698.5351162518</c:v>
                </c:pt>
                <c:pt idx="7840">
                  <c:v>4699.1344956517</c:v>
                </c:pt>
                <c:pt idx="7841">
                  <c:v>4699.7338750517</c:v>
                </c:pt>
                <c:pt idx="7842">
                  <c:v>4700.3332544516</c:v>
                </c:pt>
                <c:pt idx="7843">
                  <c:v>4700.9326338516</c:v>
                </c:pt>
                <c:pt idx="7844">
                  <c:v>4701.5320132515</c:v>
                </c:pt>
                <c:pt idx="7845">
                  <c:v>4702.1313926515</c:v>
                </c:pt>
                <c:pt idx="7846">
                  <c:v>4702.7307720514</c:v>
                </c:pt>
                <c:pt idx="7847">
                  <c:v>4703.3301514514</c:v>
                </c:pt>
                <c:pt idx="7848">
                  <c:v>4703.9295308514</c:v>
                </c:pt>
                <c:pt idx="7849">
                  <c:v>4704.5289102513</c:v>
                </c:pt>
                <c:pt idx="7850">
                  <c:v>4705.1282896513</c:v>
                </c:pt>
                <c:pt idx="7851">
                  <c:v>4705.7276690512</c:v>
                </c:pt>
                <c:pt idx="7852">
                  <c:v>4706.3270484512</c:v>
                </c:pt>
                <c:pt idx="7853">
                  <c:v>4706.9264278511</c:v>
                </c:pt>
                <c:pt idx="7854">
                  <c:v>4707.5258072511</c:v>
                </c:pt>
                <c:pt idx="7855">
                  <c:v>4708.125186651</c:v>
                </c:pt>
                <c:pt idx="7856">
                  <c:v>4708.724566051</c:v>
                </c:pt>
                <c:pt idx="7857">
                  <c:v>4709.323945451</c:v>
                </c:pt>
                <c:pt idx="7858">
                  <c:v>4709.9233248509</c:v>
                </c:pt>
                <c:pt idx="7859">
                  <c:v>4710.5227042509</c:v>
                </c:pt>
                <c:pt idx="7860">
                  <c:v>4711.1220836508</c:v>
                </c:pt>
                <c:pt idx="7861">
                  <c:v>4711.7214630508</c:v>
                </c:pt>
                <c:pt idx="7862">
                  <c:v>4712.3208424507</c:v>
                </c:pt>
                <c:pt idx="7863">
                  <c:v>4712.9202218507</c:v>
                </c:pt>
                <c:pt idx="7864">
                  <c:v>4713.5196012506</c:v>
                </c:pt>
                <c:pt idx="7865">
                  <c:v>4714.1189806506</c:v>
                </c:pt>
                <c:pt idx="7866">
                  <c:v>4714.7183600506</c:v>
                </c:pt>
                <c:pt idx="7867">
                  <c:v>4715.3177394505</c:v>
                </c:pt>
                <c:pt idx="7868">
                  <c:v>4715.9171188505</c:v>
                </c:pt>
                <c:pt idx="7869">
                  <c:v>4716.5164982504</c:v>
                </c:pt>
                <c:pt idx="7870">
                  <c:v>4717.1158776504</c:v>
                </c:pt>
                <c:pt idx="7871">
                  <c:v>4717.7152570503</c:v>
                </c:pt>
                <c:pt idx="7872">
                  <c:v>4718.3146364503</c:v>
                </c:pt>
                <c:pt idx="7873">
                  <c:v>4718.9140158502</c:v>
                </c:pt>
                <c:pt idx="7874">
                  <c:v>4719.513395250199</c:v>
                </c:pt>
                <c:pt idx="7875">
                  <c:v>4720.1127746502</c:v>
                </c:pt>
                <c:pt idx="7876">
                  <c:v>4720.7121540501</c:v>
                </c:pt>
                <c:pt idx="7877">
                  <c:v>4721.3115334501</c:v>
                </c:pt>
                <c:pt idx="7878">
                  <c:v>4721.910912849999</c:v>
                </c:pt>
                <c:pt idx="7879">
                  <c:v>4722.51029225</c:v>
                </c:pt>
                <c:pt idx="7880">
                  <c:v>4723.1096716499</c:v>
                </c:pt>
                <c:pt idx="7881">
                  <c:v>4723.7090510499</c:v>
                </c:pt>
                <c:pt idx="7882">
                  <c:v>4724.3084304498</c:v>
                </c:pt>
                <c:pt idx="7883">
                  <c:v>4724.907809849799</c:v>
                </c:pt>
                <c:pt idx="7884">
                  <c:v>4725.5071892498</c:v>
                </c:pt>
                <c:pt idx="7885">
                  <c:v>4726.1065686497</c:v>
                </c:pt>
                <c:pt idx="7886">
                  <c:v>4726.7059480497</c:v>
                </c:pt>
                <c:pt idx="7887">
                  <c:v>4727.3053274496</c:v>
                </c:pt>
                <c:pt idx="7888">
                  <c:v>4727.904706849599</c:v>
                </c:pt>
                <c:pt idx="7889">
                  <c:v>4728.5040862495</c:v>
                </c:pt>
                <c:pt idx="7890">
                  <c:v>4729.1034656495</c:v>
                </c:pt>
                <c:pt idx="7891">
                  <c:v>4729.7028450494</c:v>
                </c:pt>
                <c:pt idx="7892">
                  <c:v>4730.3022244494</c:v>
                </c:pt>
                <c:pt idx="7893">
                  <c:v>4730.9016038494</c:v>
                </c:pt>
                <c:pt idx="7894">
                  <c:v>4731.5009832493</c:v>
                </c:pt>
                <c:pt idx="7895">
                  <c:v>4732.1003626493</c:v>
                </c:pt>
                <c:pt idx="7896">
                  <c:v>4732.6997420492</c:v>
                </c:pt>
                <c:pt idx="7897">
                  <c:v>4733.2991214492</c:v>
                </c:pt>
                <c:pt idx="7898">
                  <c:v>4733.8985008491</c:v>
                </c:pt>
                <c:pt idx="7899">
                  <c:v>4734.497880249099</c:v>
                </c:pt>
                <c:pt idx="7900">
                  <c:v>4735.097259649</c:v>
                </c:pt>
                <c:pt idx="7901">
                  <c:v>4735.696639049</c:v>
                </c:pt>
                <c:pt idx="7902">
                  <c:v>4736.296018449</c:v>
                </c:pt>
                <c:pt idx="7903">
                  <c:v>4736.895397848899</c:v>
                </c:pt>
                <c:pt idx="7904">
                  <c:v>4737.494777248899</c:v>
                </c:pt>
                <c:pt idx="7905">
                  <c:v>4738.0941566488</c:v>
                </c:pt>
                <c:pt idx="7906">
                  <c:v>4738.6935360488</c:v>
                </c:pt>
                <c:pt idx="7907">
                  <c:v>4739.2929154487</c:v>
                </c:pt>
                <c:pt idx="7908">
                  <c:v>4739.8922948487</c:v>
                </c:pt>
                <c:pt idx="7909">
                  <c:v>4740.4916742486</c:v>
                </c:pt>
                <c:pt idx="7910">
                  <c:v>4741.0910536486</c:v>
                </c:pt>
                <c:pt idx="7911">
                  <c:v>4741.6904330486</c:v>
                </c:pt>
                <c:pt idx="7912">
                  <c:v>4742.289812448499</c:v>
                </c:pt>
                <c:pt idx="7913">
                  <c:v>4742.8891918485</c:v>
                </c:pt>
                <c:pt idx="7914">
                  <c:v>4743.488571248399</c:v>
                </c:pt>
                <c:pt idx="7915">
                  <c:v>4744.087950648399</c:v>
                </c:pt>
                <c:pt idx="7916">
                  <c:v>4744.687330048299</c:v>
                </c:pt>
                <c:pt idx="7917">
                  <c:v>4745.2867094483</c:v>
                </c:pt>
                <c:pt idx="7918">
                  <c:v>4745.8860888482</c:v>
                </c:pt>
                <c:pt idx="7919">
                  <c:v>4746.485468248199</c:v>
                </c:pt>
                <c:pt idx="7920">
                  <c:v>4747.084847648199</c:v>
                </c:pt>
                <c:pt idx="7921">
                  <c:v>4747.6842270481</c:v>
                </c:pt>
                <c:pt idx="7922">
                  <c:v>4748.2836064481</c:v>
                </c:pt>
                <c:pt idx="7923">
                  <c:v>4748.882985848</c:v>
                </c:pt>
                <c:pt idx="7924">
                  <c:v>4749.482365248</c:v>
                </c:pt>
                <c:pt idx="7925">
                  <c:v>4750.081744647901</c:v>
                </c:pt>
                <c:pt idx="7926">
                  <c:v>4750.6811240479</c:v>
                </c:pt>
                <c:pt idx="7927">
                  <c:v>4751.2805034478</c:v>
                </c:pt>
                <c:pt idx="7928">
                  <c:v>4751.879882847799</c:v>
                </c:pt>
                <c:pt idx="7929">
                  <c:v>4752.4792622478</c:v>
                </c:pt>
                <c:pt idx="7930">
                  <c:v>4753.0786416477</c:v>
                </c:pt>
                <c:pt idx="7931">
                  <c:v>4753.6780210477</c:v>
                </c:pt>
                <c:pt idx="7932">
                  <c:v>4754.2774004476</c:v>
                </c:pt>
                <c:pt idx="7933">
                  <c:v>4754.8767798476</c:v>
                </c:pt>
                <c:pt idx="7934">
                  <c:v>4755.4761592475</c:v>
                </c:pt>
                <c:pt idx="7935">
                  <c:v>4756.0755386475</c:v>
                </c:pt>
                <c:pt idx="7936">
                  <c:v>4756.6749180474</c:v>
                </c:pt>
                <c:pt idx="7937">
                  <c:v>4757.274297447399</c:v>
                </c:pt>
                <c:pt idx="7938">
                  <c:v>4757.8736768474</c:v>
                </c:pt>
                <c:pt idx="7939">
                  <c:v>4758.473056247299</c:v>
                </c:pt>
                <c:pt idx="7940">
                  <c:v>4759.0724356473</c:v>
                </c:pt>
                <c:pt idx="7941">
                  <c:v>4759.6718150472</c:v>
                </c:pt>
                <c:pt idx="7942">
                  <c:v>4760.2711944472</c:v>
                </c:pt>
                <c:pt idx="7943">
                  <c:v>4760.8705738471</c:v>
                </c:pt>
                <c:pt idx="7944">
                  <c:v>4761.4699532471</c:v>
                </c:pt>
                <c:pt idx="7945">
                  <c:v>4762.069332647</c:v>
                </c:pt>
                <c:pt idx="7946">
                  <c:v>4762.668712047</c:v>
                </c:pt>
                <c:pt idx="7947">
                  <c:v>4763.268091447</c:v>
                </c:pt>
                <c:pt idx="7948">
                  <c:v>4763.8674708469</c:v>
                </c:pt>
                <c:pt idx="7949">
                  <c:v>4764.466850246899</c:v>
                </c:pt>
                <c:pt idx="7950">
                  <c:v>4765.0662296468</c:v>
                </c:pt>
                <c:pt idx="7951">
                  <c:v>4765.665609046802</c:v>
                </c:pt>
                <c:pt idx="7952">
                  <c:v>4766.2649884467</c:v>
                </c:pt>
                <c:pt idx="7953">
                  <c:v>4766.8643678467</c:v>
                </c:pt>
                <c:pt idx="7954">
                  <c:v>4767.463747246598</c:v>
                </c:pt>
                <c:pt idx="7955">
                  <c:v>4768.0631266466</c:v>
                </c:pt>
                <c:pt idx="7956">
                  <c:v>4768.6625060466</c:v>
                </c:pt>
                <c:pt idx="7957">
                  <c:v>4769.2618854465</c:v>
                </c:pt>
                <c:pt idx="7958">
                  <c:v>4769.8612648465</c:v>
                </c:pt>
                <c:pt idx="7959">
                  <c:v>4770.4606442464</c:v>
                </c:pt>
                <c:pt idx="7960">
                  <c:v>4771.0600236464</c:v>
                </c:pt>
                <c:pt idx="7961">
                  <c:v>4771.6594030463</c:v>
                </c:pt>
                <c:pt idx="7962">
                  <c:v>4772.258782446299</c:v>
                </c:pt>
                <c:pt idx="7963">
                  <c:v>4772.8581618462</c:v>
                </c:pt>
                <c:pt idx="7964">
                  <c:v>4773.457541246199</c:v>
                </c:pt>
                <c:pt idx="7965">
                  <c:v>4774.0569206462</c:v>
                </c:pt>
                <c:pt idx="7966">
                  <c:v>4774.6563000461</c:v>
                </c:pt>
                <c:pt idx="7967">
                  <c:v>4775.2556794461</c:v>
                </c:pt>
                <c:pt idx="7968">
                  <c:v>4775.855058846</c:v>
                </c:pt>
                <c:pt idx="7969">
                  <c:v>4776.454438246</c:v>
                </c:pt>
                <c:pt idx="7970">
                  <c:v>4777.053817645899</c:v>
                </c:pt>
                <c:pt idx="7971">
                  <c:v>4777.6531970459</c:v>
                </c:pt>
                <c:pt idx="7972">
                  <c:v>4778.2525764458</c:v>
                </c:pt>
                <c:pt idx="7973">
                  <c:v>4778.8519558458</c:v>
                </c:pt>
                <c:pt idx="7974">
                  <c:v>4779.4513352458</c:v>
                </c:pt>
                <c:pt idx="7975">
                  <c:v>4780.0507146457</c:v>
                </c:pt>
                <c:pt idx="7976">
                  <c:v>4780.6500940457</c:v>
                </c:pt>
                <c:pt idx="7977">
                  <c:v>4781.2494734456</c:v>
                </c:pt>
                <c:pt idx="7978">
                  <c:v>4781.848852845599</c:v>
                </c:pt>
                <c:pt idx="7979">
                  <c:v>4782.4482322455</c:v>
                </c:pt>
                <c:pt idx="7980">
                  <c:v>4783.0476116455</c:v>
                </c:pt>
                <c:pt idx="7981">
                  <c:v>4783.6469910454</c:v>
                </c:pt>
                <c:pt idx="7982">
                  <c:v>4784.2463704454</c:v>
                </c:pt>
                <c:pt idx="7983">
                  <c:v>4784.8457498454</c:v>
                </c:pt>
                <c:pt idx="7984">
                  <c:v>4785.4451292453</c:v>
                </c:pt>
                <c:pt idx="7985">
                  <c:v>4786.0445086453</c:v>
                </c:pt>
                <c:pt idx="7986">
                  <c:v>4786.6438880452</c:v>
                </c:pt>
                <c:pt idx="7987">
                  <c:v>4787.2432674452</c:v>
                </c:pt>
                <c:pt idx="7988">
                  <c:v>4787.8426468451</c:v>
                </c:pt>
                <c:pt idx="7989">
                  <c:v>4788.4420262451</c:v>
                </c:pt>
                <c:pt idx="7990">
                  <c:v>4789.041405645</c:v>
                </c:pt>
                <c:pt idx="7991">
                  <c:v>4789.640785045</c:v>
                </c:pt>
                <c:pt idx="7992">
                  <c:v>4790.240164445</c:v>
                </c:pt>
                <c:pt idx="7993">
                  <c:v>4790.8395438449</c:v>
                </c:pt>
                <c:pt idx="7994">
                  <c:v>4791.438923244899</c:v>
                </c:pt>
                <c:pt idx="7995">
                  <c:v>4792.038302644799</c:v>
                </c:pt>
                <c:pt idx="7996">
                  <c:v>4792.637682044799</c:v>
                </c:pt>
                <c:pt idx="7997">
                  <c:v>4793.2370614447</c:v>
                </c:pt>
                <c:pt idx="7998">
                  <c:v>4793.8364408447</c:v>
                </c:pt>
                <c:pt idx="7999">
                  <c:v>4794.435820244599</c:v>
                </c:pt>
                <c:pt idx="8000">
                  <c:v>4795.0351996446</c:v>
                </c:pt>
                <c:pt idx="8001">
                  <c:v>4795.6345790446</c:v>
                </c:pt>
                <c:pt idx="8002">
                  <c:v>4796.233958444499</c:v>
                </c:pt>
                <c:pt idx="8003">
                  <c:v>4796.833337844499</c:v>
                </c:pt>
                <c:pt idx="8004">
                  <c:v>4797.432717244398</c:v>
                </c:pt>
                <c:pt idx="8005">
                  <c:v>4798.0320966444</c:v>
                </c:pt>
                <c:pt idx="8006">
                  <c:v>4798.6314760443</c:v>
                </c:pt>
                <c:pt idx="8007">
                  <c:v>4799.230855444299</c:v>
                </c:pt>
                <c:pt idx="8008">
                  <c:v>4799.8302348442</c:v>
                </c:pt>
                <c:pt idx="8009">
                  <c:v>4800.4296142442</c:v>
                </c:pt>
                <c:pt idx="8010">
                  <c:v>4801.0289936442</c:v>
                </c:pt>
                <c:pt idx="8011">
                  <c:v>4801.6283730441</c:v>
                </c:pt>
                <c:pt idx="8012">
                  <c:v>4802.227752444099</c:v>
                </c:pt>
                <c:pt idx="8013">
                  <c:v>4802.827131844</c:v>
                </c:pt>
                <c:pt idx="8014">
                  <c:v>4803.426511244001</c:v>
                </c:pt>
                <c:pt idx="8015">
                  <c:v>4804.0258906439</c:v>
                </c:pt>
                <c:pt idx="8016">
                  <c:v>4804.6252700439</c:v>
                </c:pt>
                <c:pt idx="8017">
                  <c:v>4805.2246494438</c:v>
                </c:pt>
                <c:pt idx="8018">
                  <c:v>4805.8240288438</c:v>
                </c:pt>
                <c:pt idx="8019">
                  <c:v>4806.4234082438</c:v>
                </c:pt>
                <c:pt idx="8020">
                  <c:v>4807.0227876437</c:v>
                </c:pt>
                <c:pt idx="8021">
                  <c:v>4807.6221670437</c:v>
                </c:pt>
                <c:pt idx="8022">
                  <c:v>4808.2215464436</c:v>
                </c:pt>
                <c:pt idx="8023">
                  <c:v>4808.8209258436</c:v>
                </c:pt>
                <c:pt idx="8024">
                  <c:v>4809.4203052435</c:v>
                </c:pt>
                <c:pt idx="8025">
                  <c:v>4810.0196846435</c:v>
                </c:pt>
                <c:pt idx="8026">
                  <c:v>4810.6190640434</c:v>
                </c:pt>
                <c:pt idx="8027">
                  <c:v>4811.2184434434</c:v>
                </c:pt>
                <c:pt idx="8028">
                  <c:v>4811.8178228434</c:v>
                </c:pt>
                <c:pt idx="8029">
                  <c:v>4812.417202243299</c:v>
                </c:pt>
                <c:pt idx="8030">
                  <c:v>4813.0165816433</c:v>
                </c:pt>
                <c:pt idx="8031">
                  <c:v>4813.6159610432</c:v>
                </c:pt>
                <c:pt idx="8032">
                  <c:v>4814.2153404432</c:v>
                </c:pt>
                <c:pt idx="8033">
                  <c:v>4814.8147198431</c:v>
                </c:pt>
                <c:pt idx="8034">
                  <c:v>4815.414099243099</c:v>
                </c:pt>
                <c:pt idx="8035">
                  <c:v>4816.013478643</c:v>
                </c:pt>
                <c:pt idx="8036">
                  <c:v>4816.612858043</c:v>
                </c:pt>
                <c:pt idx="8037">
                  <c:v>4817.212237443</c:v>
                </c:pt>
                <c:pt idx="8038">
                  <c:v>4817.8116168429</c:v>
                </c:pt>
                <c:pt idx="8039">
                  <c:v>4818.410996242899</c:v>
                </c:pt>
                <c:pt idx="8040">
                  <c:v>4819.0103756428</c:v>
                </c:pt>
                <c:pt idx="8041">
                  <c:v>4819.609755042799</c:v>
                </c:pt>
                <c:pt idx="8042">
                  <c:v>4820.2091344427</c:v>
                </c:pt>
                <c:pt idx="8043">
                  <c:v>4820.8085138427</c:v>
                </c:pt>
                <c:pt idx="8044">
                  <c:v>4821.407893242698</c:v>
                </c:pt>
                <c:pt idx="8045">
                  <c:v>4822.0072726426</c:v>
                </c:pt>
                <c:pt idx="8046">
                  <c:v>4822.6066520426</c:v>
                </c:pt>
                <c:pt idx="8047">
                  <c:v>4823.2060314425</c:v>
                </c:pt>
                <c:pt idx="8048">
                  <c:v>4823.805410842499</c:v>
                </c:pt>
                <c:pt idx="8049">
                  <c:v>4824.404790242398</c:v>
                </c:pt>
                <c:pt idx="8050">
                  <c:v>4825.0041696424</c:v>
                </c:pt>
                <c:pt idx="8051">
                  <c:v>4825.6035490423</c:v>
                </c:pt>
                <c:pt idx="8052">
                  <c:v>4826.2029284423</c:v>
                </c:pt>
                <c:pt idx="8053">
                  <c:v>4826.802307842199</c:v>
                </c:pt>
                <c:pt idx="8054">
                  <c:v>4827.401687242199</c:v>
                </c:pt>
                <c:pt idx="8055">
                  <c:v>4828.0010666422</c:v>
                </c:pt>
                <c:pt idx="8056">
                  <c:v>4828.6004460421</c:v>
                </c:pt>
                <c:pt idx="8057">
                  <c:v>4829.1998254421</c:v>
                </c:pt>
                <c:pt idx="8058">
                  <c:v>4829.799204842</c:v>
                </c:pt>
                <c:pt idx="8059">
                  <c:v>4830.398584242001</c:v>
                </c:pt>
                <c:pt idx="8060">
                  <c:v>4830.9979636419</c:v>
                </c:pt>
                <c:pt idx="8061">
                  <c:v>4831.5973430419</c:v>
                </c:pt>
                <c:pt idx="8062">
                  <c:v>4832.1967224419</c:v>
                </c:pt>
                <c:pt idx="8063">
                  <c:v>4832.7961018418</c:v>
                </c:pt>
                <c:pt idx="8064">
                  <c:v>4833.3954812418</c:v>
                </c:pt>
                <c:pt idx="8065">
                  <c:v>4833.9948606417</c:v>
                </c:pt>
                <c:pt idx="8066">
                  <c:v>4834.5942400417</c:v>
                </c:pt>
                <c:pt idx="8067">
                  <c:v>4835.1936194416</c:v>
                </c:pt>
                <c:pt idx="8068">
                  <c:v>4835.7929988416</c:v>
                </c:pt>
                <c:pt idx="8069">
                  <c:v>4836.3923782415</c:v>
                </c:pt>
                <c:pt idx="8070">
                  <c:v>4836.991757641499</c:v>
                </c:pt>
                <c:pt idx="8071">
                  <c:v>4837.5911370415</c:v>
                </c:pt>
                <c:pt idx="8072">
                  <c:v>4838.1905164414</c:v>
                </c:pt>
                <c:pt idx="8073">
                  <c:v>4838.789895841399</c:v>
                </c:pt>
                <c:pt idx="8074">
                  <c:v>4839.3892752413</c:v>
                </c:pt>
                <c:pt idx="8075">
                  <c:v>4839.9886546413</c:v>
                </c:pt>
                <c:pt idx="8076">
                  <c:v>4840.5880340412</c:v>
                </c:pt>
                <c:pt idx="8077">
                  <c:v>4841.1874134412</c:v>
                </c:pt>
                <c:pt idx="8078">
                  <c:v>4841.786792841099</c:v>
                </c:pt>
                <c:pt idx="8079">
                  <c:v>4842.3861722411</c:v>
                </c:pt>
                <c:pt idx="8080">
                  <c:v>4842.985551641</c:v>
                </c:pt>
                <c:pt idx="8081">
                  <c:v>4843.584931041</c:v>
                </c:pt>
                <c:pt idx="8082">
                  <c:v>4844.184310441</c:v>
                </c:pt>
                <c:pt idx="8083">
                  <c:v>4844.7836898409</c:v>
                </c:pt>
                <c:pt idx="8084">
                  <c:v>4845.3830692409</c:v>
                </c:pt>
                <c:pt idx="8085">
                  <c:v>4845.9824486408</c:v>
                </c:pt>
                <c:pt idx="8086">
                  <c:v>4846.5818280408</c:v>
                </c:pt>
                <c:pt idx="8087">
                  <c:v>4847.1812074407</c:v>
                </c:pt>
                <c:pt idx="8088">
                  <c:v>4847.780586840699</c:v>
                </c:pt>
                <c:pt idx="8089">
                  <c:v>4848.3799662407</c:v>
                </c:pt>
                <c:pt idx="8090">
                  <c:v>4848.979345640599</c:v>
                </c:pt>
                <c:pt idx="8091">
                  <c:v>4849.578725040599</c:v>
                </c:pt>
                <c:pt idx="8092">
                  <c:v>4850.1781044405</c:v>
                </c:pt>
                <c:pt idx="8093">
                  <c:v>4850.777483840498</c:v>
                </c:pt>
                <c:pt idx="8094">
                  <c:v>4851.3768632404</c:v>
                </c:pt>
                <c:pt idx="8095">
                  <c:v>4851.9762426404</c:v>
                </c:pt>
                <c:pt idx="8096">
                  <c:v>4852.5756220403</c:v>
                </c:pt>
                <c:pt idx="8097">
                  <c:v>4853.1750014403</c:v>
                </c:pt>
                <c:pt idx="8098">
                  <c:v>4853.774380840298</c:v>
                </c:pt>
                <c:pt idx="8099">
                  <c:v>4854.373760240199</c:v>
                </c:pt>
                <c:pt idx="8100">
                  <c:v>4854.973139640199</c:v>
                </c:pt>
                <c:pt idx="8101">
                  <c:v>4855.5725190401</c:v>
                </c:pt>
                <c:pt idx="8102">
                  <c:v>4856.1718984401</c:v>
                </c:pt>
                <c:pt idx="8103">
                  <c:v>4856.77127784</c:v>
                </c:pt>
                <c:pt idx="8104">
                  <c:v>4857.37065724</c:v>
                </c:pt>
                <c:pt idx="8105">
                  <c:v>4857.9700366399</c:v>
                </c:pt>
                <c:pt idx="8106">
                  <c:v>4858.5694160399</c:v>
                </c:pt>
                <c:pt idx="8107">
                  <c:v>4859.1687954399</c:v>
                </c:pt>
                <c:pt idx="8108">
                  <c:v>4859.7681748398</c:v>
                </c:pt>
                <c:pt idx="8109">
                  <c:v>4860.3675542398</c:v>
                </c:pt>
                <c:pt idx="8110">
                  <c:v>4860.9669336397</c:v>
                </c:pt>
                <c:pt idx="8111">
                  <c:v>4861.5663130397</c:v>
                </c:pt>
                <c:pt idx="8112">
                  <c:v>4862.1656924396</c:v>
                </c:pt>
                <c:pt idx="8113">
                  <c:v>4862.7650718396</c:v>
                </c:pt>
                <c:pt idx="8114">
                  <c:v>4863.3644512395</c:v>
                </c:pt>
                <c:pt idx="8115">
                  <c:v>4863.9638306395</c:v>
                </c:pt>
                <c:pt idx="8116">
                  <c:v>4864.5632100395</c:v>
                </c:pt>
                <c:pt idx="8117">
                  <c:v>4865.1625894394</c:v>
                </c:pt>
                <c:pt idx="8118">
                  <c:v>4865.7619688394</c:v>
                </c:pt>
                <c:pt idx="8119">
                  <c:v>4866.3613482393</c:v>
                </c:pt>
                <c:pt idx="8120">
                  <c:v>4866.9607276393</c:v>
                </c:pt>
                <c:pt idx="8121">
                  <c:v>4867.5601070392</c:v>
                </c:pt>
                <c:pt idx="8122">
                  <c:v>4868.1594864392</c:v>
                </c:pt>
                <c:pt idx="8123">
                  <c:v>4868.7588658391</c:v>
                </c:pt>
                <c:pt idx="8124">
                  <c:v>4869.3582452391</c:v>
                </c:pt>
                <c:pt idx="8125">
                  <c:v>4869.9576246391</c:v>
                </c:pt>
                <c:pt idx="8126">
                  <c:v>4870.557004039</c:v>
                </c:pt>
                <c:pt idx="8127">
                  <c:v>4871.156383439</c:v>
                </c:pt>
                <c:pt idx="8128">
                  <c:v>4871.755762838899</c:v>
                </c:pt>
                <c:pt idx="8129">
                  <c:v>4872.3551422389</c:v>
                </c:pt>
                <c:pt idx="8130">
                  <c:v>4872.9545216388</c:v>
                </c:pt>
                <c:pt idx="8131">
                  <c:v>4873.5539010388</c:v>
                </c:pt>
                <c:pt idx="8132">
                  <c:v>4874.1532804387</c:v>
                </c:pt>
                <c:pt idx="8133">
                  <c:v>4874.7526598387</c:v>
                </c:pt>
                <c:pt idx="8134">
                  <c:v>4875.3520392387</c:v>
                </c:pt>
                <c:pt idx="8135">
                  <c:v>4875.9514186386</c:v>
                </c:pt>
                <c:pt idx="8136">
                  <c:v>4876.550798038599</c:v>
                </c:pt>
                <c:pt idx="8137">
                  <c:v>4877.1501774385</c:v>
                </c:pt>
                <c:pt idx="8138">
                  <c:v>4877.749556838499</c:v>
                </c:pt>
                <c:pt idx="8139">
                  <c:v>4878.3489362384</c:v>
                </c:pt>
                <c:pt idx="8140">
                  <c:v>4878.948315638399</c:v>
                </c:pt>
                <c:pt idx="8141">
                  <c:v>4879.547695038299</c:v>
                </c:pt>
                <c:pt idx="8142">
                  <c:v>4880.1470744383</c:v>
                </c:pt>
                <c:pt idx="8143">
                  <c:v>4880.746453838299</c:v>
                </c:pt>
                <c:pt idx="8144">
                  <c:v>4881.3458332382</c:v>
                </c:pt>
                <c:pt idx="8145">
                  <c:v>4881.945212638199</c:v>
                </c:pt>
                <c:pt idx="8146">
                  <c:v>4882.544592038099</c:v>
                </c:pt>
                <c:pt idx="8147">
                  <c:v>4883.1439714381</c:v>
                </c:pt>
                <c:pt idx="8148">
                  <c:v>4883.743350837998</c:v>
                </c:pt>
                <c:pt idx="8149">
                  <c:v>4884.342730238001</c:v>
                </c:pt>
                <c:pt idx="8150">
                  <c:v>4884.9421096379</c:v>
                </c:pt>
                <c:pt idx="8151">
                  <c:v>4885.5414890379</c:v>
                </c:pt>
                <c:pt idx="8152">
                  <c:v>4886.1408684379</c:v>
                </c:pt>
                <c:pt idx="8153">
                  <c:v>4886.7402478378</c:v>
                </c:pt>
                <c:pt idx="8154">
                  <c:v>4887.3396272378</c:v>
                </c:pt>
                <c:pt idx="8155">
                  <c:v>4887.9390066377</c:v>
                </c:pt>
                <c:pt idx="8156">
                  <c:v>4888.5383860377</c:v>
                </c:pt>
                <c:pt idx="8157">
                  <c:v>4889.1377654376</c:v>
                </c:pt>
                <c:pt idx="8158">
                  <c:v>4889.7371448376</c:v>
                </c:pt>
                <c:pt idx="8159">
                  <c:v>4890.3365242375</c:v>
                </c:pt>
                <c:pt idx="8160">
                  <c:v>4890.9359036375</c:v>
                </c:pt>
                <c:pt idx="8161">
                  <c:v>4891.5352830375</c:v>
                </c:pt>
                <c:pt idx="8162">
                  <c:v>4892.1346624374</c:v>
                </c:pt>
                <c:pt idx="8163">
                  <c:v>4892.7340418374</c:v>
                </c:pt>
                <c:pt idx="8164">
                  <c:v>4893.3334212373</c:v>
                </c:pt>
                <c:pt idx="8165">
                  <c:v>4893.9328006373</c:v>
                </c:pt>
                <c:pt idx="8166">
                  <c:v>4894.5321800372</c:v>
                </c:pt>
                <c:pt idx="8167">
                  <c:v>4895.1315594372</c:v>
                </c:pt>
                <c:pt idx="8168">
                  <c:v>4895.7309388371</c:v>
                </c:pt>
                <c:pt idx="8169">
                  <c:v>4896.330318237099</c:v>
                </c:pt>
                <c:pt idx="8170">
                  <c:v>4896.9296976371</c:v>
                </c:pt>
                <c:pt idx="8171">
                  <c:v>4897.529077037</c:v>
                </c:pt>
                <c:pt idx="8172">
                  <c:v>4898.128456437</c:v>
                </c:pt>
                <c:pt idx="8173">
                  <c:v>4898.727835836899</c:v>
                </c:pt>
                <c:pt idx="8174">
                  <c:v>4899.3272152369</c:v>
                </c:pt>
                <c:pt idx="8175">
                  <c:v>4899.9265946368</c:v>
                </c:pt>
                <c:pt idx="8176">
                  <c:v>4900.5259740368</c:v>
                </c:pt>
                <c:pt idx="8177">
                  <c:v>4901.1253534367</c:v>
                </c:pt>
                <c:pt idx="8178">
                  <c:v>4901.724732836699</c:v>
                </c:pt>
                <c:pt idx="8179">
                  <c:v>4902.3241122367</c:v>
                </c:pt>
                <c:pt idx="8180">
                  <c:v>4902.923491636599</c:v>
                </c:pt>
                <c:pt idx="8181">
                  <c:v>4903.5228710366</c:v>
                </c:pt>
                <c:pt idx="8182">
                  <c:v>4904.1222504365</c:v>
                </c:pt>
                <c:pt idx="8183">
                  <c:v>4904.7216298365</c:v>
                </c:pt>
                <c:pt idx="8184">
                  <c:v>4905.3210092364</c:v>
                </c:pt>
                <c:pt idx="8185">
                  <c:v>4905.920388636399</c:v>
                </c:pt>
                <c:pt idx="8186">
                  <c:v>4906.5197680363</c:v>
                </c:pt>
                <c:pt idx="8187">
                  <c:v>4907.1191474363</c:v>
                </c:pt>
                <c:pt idx="8188">
                  <c:v>4907.7185268363</c:v>
                </c:pt>
                <c:pt idx="8189">
                  <c:v>4908.3179062362</c:v>
                </c:pt>
                <c:pt idx="8190">
                  <c:v>4908.917285636199</c:v>
                </c:pt>
                <c:pt idx="8191">
                  <c:v>4909.5166650361</c:v>
                </c:pt>
                <c:pt idx="8192">
                  <c:v>4910.1160444361</c:v>
                </c:pt>
                <c:pt idx="8193">
                  <c:v>4910.715423836001</c:v>
                </c:pt>
                <c:pt idx="8194">
                  <c:v>4911.314803236</c:v>
                </c:pt>
                <c:pt idx="8195">
                  <c:v>4911.9141826359</c:v>
                </c:pt>
                <c:pt idx="8196">
                  <c:v>4912.5135620359</c:v>
                </c:pt>
                <c:pt idx="8197">
                  <c:v>4913.1129414359</c:v>
                </c:pt>
                <c:pt idx="8198">
                  <c:v>4913.7123208358</c:v>
                </c:pt>
                <c:pt idx="8199">
                  <c:v>4914.3117002358</c:v>
                </c:pt>
                <c:pt idx="8200">
                  <c:v>4914.9110796357</c:v>
                </c:pt>
                <c:pt idx="8201">
                  <c:v>4915.5104590357</c:v>
                </c:pt>
                <c:pt idx="8202">
                  <c:v>4916.1098384356</c:v>
                </c:pt>
                <c:pt idx="8203">
                  <c:v>4916.7092178356</c:v>
                </c:pt>
                <c:pt idx="8204">
                  <c:v>4917.308597235499</c:v>
                </c:pt>
                <c:pt idx="8205">
                  <c:v>4917.9079766355</c:v>
                </c:pt>
                <c:pt idx="8206">
                  <c:v>4918.507356035499</c:v>
                </c:pt>
                <c:pt idx="8207">
                  <c:v>4919.1067354354</c:v>
                </c:pt>
                <c:pt idx="8208">
                  <c:v>4919.7061148354</c:v>
                </c:pt>
                <c:pt idx="8209">
                  <c:v>4920.3054942353</c:v>
                </c:pt>
                <c:pt idx="8210">
                  <c:v>4920.9048736353</c:v>
                </c:pt>
                <c:pt idx="8211">
                  <c:v>4921.5042530352</c:v>
                </c:pt>
                <c:pt idx="8212">
                  <c:v>4922.1036324352</c:v>
                </c:pt>
                <c:pt idx="8213">
                  <c:v>4922.703011835099</c:v>
                </c:pt>
                <c:pt idx="8214">
                  <c:v>4923.3023912351</c:v>
                </c:pt>
                <c:pt idx="8215">
                  <c:v>4923.9017706351</c:v>
                </c:pt>
                <c:pt idx="8216">
                  <c:v>4924.501150035</c:v>
                </c:pt>
                <c:pt idx="8217">
                  <c:v>4925.100529435</c:v>
                </c:pt>
                <c:pt idx="8218">
                  <c:v>4925.6999088349</c:v>
                </c:pt>
                <c:pt idx="8219">
                  <c:v>4926.2992882349</c:v>
                </c:pt>
                <c:pt idx="8220">
                  <c:v>4926.8986676348</c:v>
                </c:pt>
                <c:pt idx="8221">
                  <c:v>4927.498047034799</c:v>
                </c:pt>
                <c:pt idx="8222">
                  <c:v>4928.0974264347</c:v>
                </c:pt>
                <c:pt idx="8223">
                  <c:v>4928.6968058347</c:v>
                </c:pt>
                <c:pt idx="8224">
                  <c:v>4929.2961852347</c:v>
                </c:pt>
                <c:pt idx="8225">
                  <c:v>4929.8955646346</c:v>
                </c:pt>
                <c:pt idx="8226">
                  <c:v>4930.4949440346</c:v>
                </c:pt>
                <c:pt idx="8227">
                  <c:v>4931.0943234345</c:v>
                </c:pt>
                <c:pt idx="8228">
                  <c:v>4931.693702834499</c:v>
                </c:pt>
                <c:pt idx="8229">
                  <c:v>4932.293082234399</c:v>
                </c:pt>
                <c:pt idx="8230">
                  <c:v>4932.8924616344</c:v>
                </c:pt>
                <c:pt idx="8231">
                  <c:v>4933.4918410343</c:v>
                </c:pt>
                <c:pt idx="8232">
                  <c:v>4934.0912204343</c:v>
                </c:pt>
                <c:pt idx="8233">
                  <c:v>4934.6905998343</c:v>
                </c:pt>
                <c:pt idx="8234">
                  <c:v>4935.2899792342</c:v>
                </c:pt>
                <c:pt idx="8235">
                  <c:v>4935.889358634199</c:v>
                </c:pt>
                <c:pt idx="8236">
                  <c:v>4936.488738034099</c:v>
                </c:pt>
                <c:pt idx="8237">
                  <c:v>4937.088117434099</c:v>
                </c:pt>
                <c:pt idx="8238">
                  <c:v>4937.687496834</c:v>
                </c:pt>
                <c:pt idx="8239">
                  <c:v>4938.286876234</c:v>
                </c:pt>
                <c:pt idx="8240">
                  <c:v>4938.8862556339</c:v>
                </c:pt>
                <c:pt idx="8241">
                  <c:v>4939.4856350339</c:v>
                </c:pt>
                <c:pt idx="8242">
                  <c:v>4940.0850144339</c:v>
                </c:pt>
                <c:pt idx="8243">
                  <c:v>4940.6843938338</c:v>
                </c:pt>
                <c:pt idx="8244">
                  <c:v>4941.283773233799</c:v>
                </c:pt>
                <c:pt idx="8245">
                  <c:v>4941.8831526337</c:v>
                </c:pt>
                <c:pt idx="8246">
                  <c:v>4942.4825320337</c:v>
                </c:pt>
                <c:pt idx="8247">
                  <c:v>4943.0819114336</c:v>
                </c:pt>
                <c:pt idx="8248">
                  <c:v>4943.6812908336</c:v>
                </c:pt>
                <c:pt idx="8249">
                  <c:v>4944.2806702335</c:v>
                </c:pt>
                <c:pt idx="8250">
                  <c:v>4944.8800496335</c:v>
                </c:pt>
                <c:pt idx="8251">
                  <c:v>4945.4794290335</c:v>
                </c:pt>
                <c:pt idx="8252">
                  <c:v>4946.0788084334</c:v>
                </c:pt>
                <c:pt idx="8253">
                  <c:v>4946.6781878334</c:v>
                </c:pt>
                <c:pt idx="8254">
                  <c:v>4947.277567233299</c:v>
                </c:pt>
                <c:pt idx="8255">
                  <c:v>4947.8769466333</c:v>
                </c:pt>
                <c:pt idx="8256">
                  <c:v>4948.4763260332</c:v>
                </c:pt>
                <c:pt idx="8257">
                  <c:v>4949.0757054332</c:v>
                </c:pt>
                <c:pt idx="8258">
                  <c:v>4949.6750848331</c:v>
                </c:pt>
                <c:pt idx="8259">
                  <c:v>4950.2744642331</c:v>
                </c:pt>
                <c:pt idx="8260">
                  <c:v>4950.8738436331</c:v>
                </c:pt>
                <c:pt idx="8261">
                  <c:v>4951.473223033</c:v>
                </c:pt>
                <c:pt idx="8262">
                  <c:v>4952.072602433</c:v>
                </c:pt>
                <c:pt idx="8263">
                  <c:v>4952.6719818329</c:v>
                </c:pt>
                <c:pt idx="8264">
                  <c:v>4953.2713612329</c:v>
                </c:pt>
                <c:pt idx="8265">
                  <c:v>4953.870740632799</c:v>
                </c:pt>
                <c:pt idx="8266">
                  <c:v>4954.4701200328</c:v>
                </c:pt>
                <c:pt idx="8267">
                  <c:v>4955.0694994327</c:v>
                </c:pt>
                <c:pt idx="8268">
                  <c:v>4955.6688788327</c:v>
                </c:pt>
                <c:pt idx="8269">
                  <c:v>4956.2682582327</c:v>
                </c:pt>
                <c:pt idx="8270">
                  <c:v>4956.8676376326</c:v>
                </c:pt>
                <c:pt idx="8271">
                  <c:v>4957.467017032599</c:v>
                </c:pt>
                <c:pt idx="8272">
                  <c:v>4958.0663964325</c:v>
                </c:pt>
                <c:pt idx="8273">
                  <c:v>4958.6657758325</c:v>
                </c:pt>
                <c:pt idx="8274">
                  <c:v>4959.2651552324</c:v>
                </c:pt>
                <c:pt idx="8275">
                  <c:v>4959.8645346324</c:v>
                </c:pt>
                <c:pt idx="8276">
                  <c:v>4960.4639140323</c:v>
                </c:pt>
                <c:pt idx="8277">
                  <c:v>4961.0632934323</c:v>
                </c:pt>
                <c:pt idx="8278">
                  <c:v>4961.6626728323</c:v>
                </c:pt>
                <c:pt idx="8279">
                  <c:v>4962.262052232199</c:v>
                </c:pt>
                <c:pt idx="8280">
                  <c:v>4962.8614316322</c:v>
                </c:pt>
                <c:pt idx="8281">
                  <c:v>4963.4608110321</c:v>
                </c:pt>
                <c:pt idx="8282">
                  <c:v>4964.0601904321</c:v>
                </c:pt>
                <c:pt idx="8283">
                  <c:v>4964.659569832001</c:v>
                </c:pt>
                <c:pt idx="8284">
                  <c:v>4965.258949232</c:v>
                </c:pt>
                <c:pt idx="8285">
                  <c:v>4965.8583286319</c:v>
                </c:pt>
                <c:pt idx="8286">
                  <c:v>4966.4577080319</c:v>
                </c:pt>
                <c:pt idx="8287">
                  <c:v>4967.0570874319</c:v>
                </c:pt>
                <c:pt idx="8288">
                  <c:v>4967.6564668318</c:v>
                </c:pt>
                <c:pt idx="8289">
                  <c:v>4968.2558462318</c:v>
                </c:pt>
                <c:pt idx="8290">
                  <c:v>4968.8552256317</c:v>
                </c:pt>
                <c:pt idx="8291">
                  <c:v>4969.4546050317</c:v>
                </c:pt>
                <c:pt idx="8292">
                  <c:v>4970.0539844316</c:v>
                </c:pt>
                <c:pt idx="8293">
                  <c:v>4970.6533638316</c:v>
                </c:pt>
                <c:pt idx="8294">
                  <c:v>4971.2527432315</c:v>
                </c:pt>
                <c:pt idx="8295">
                  <c:v>4971.8521226315</c:v>
                </c:pt>
                <c:pt idx="8296">
                  <c:v>4972.4515020315</c:v>
                </c:pt>
                <c:pt idx="8297">
                  <c:v>4973.0508814314</c:v>
                </c:pt>
                <c:pt idx="8298">
                  <c:v>4973.6502608314</c:v>
                </c:pt>
                <c:pt idx="8299">
                  <c:v>4974.2496402313</c:v>
                </c:pt>
                <c:pt idx="8300">
                  <c:v>4974.8490196313</c:v>
                </c:pt>
                <c:pt idx="8301">
                  <c:v>4975.448399031199</c:v>
                </c:pt>
                <c:pt idx="8302">
                  <c:v>4976.0477784312</c:v>
                </c:pt>
                <c:pt idx="8303">
                  <c:v>4976.647157831099</c:v>
                </c:pt>
                <c:pt idx="8304">
                  <c:v>4977.2465372311</c:v>
                </c:pt>
                <c:pt idx="8305">
                  <c:v>4977.8459166311</c:v>
                </c:pt>
                <c:pt idx="8306">
                  <c:v>4978.445296031</c:v>
                </c:pt>
                <c:pt idx="8307">
                  <c:v>4979.044675431</c:v>
                </c:pt>
                <c:pt idx="8308">
                  <c:v>4979.6440548309</c:v>
                </c:pt>
                <c:pt idx="8309">
                  <c:v>4980.2434342309</c:v>
                </c:pt>
                <c:pt idx="8310">
                  <c:v>4980.8428136308</c:v>
                </c:pt>
                <c:pt idx="8311">
                  <c:v>4981.4421930308</c:v>
                </c:pt>
                <c:pt idx="8312">
                  <c:v>4982.0415724307</c:v>
                </c:pt>
                <c:pt idx="8313">
                  <c:v>4982.6409518307</c:v>
                </c:pt>
                <c:pt idx="8314">
                  <c:v>4983.2403312307</c:v>
                </c:pt>
                <c:pt idx="8315">
                  <c:v>4983.839710630599</c:v>
                </c:pt>
                <c:pt idx="8316">
                  <c:v>4984.439090030599</c:v>
                </c:pt>
                <c:pt idx="8317">
                  <c:v>4985.0384694305</c:v>
                </c:pt>
                <c:pt idx="8318">
                  <c:v>4985.637848830499</c:v>
                </c:pt>
                <c:pt idx="8319">
                  <c:v>4986.2372282304</c:v>
                </c:pt>
                <c:pt idx="8320">
                  <c:v>4986.8366076304</c:v>
                </c:pt>
                <c:pt idx="8321">
                  <c:v>4987.435987030299</c:v>
                </c:pt>
                <c:pt idx="8322">
                  <c:v>4988.0353664303</c:v>
                </c:pt>
                <c:pt idx="8323">
                  <c:v>4988.634745830299</c:v>
                </c:pt>
                <c:pt idx="8324">
                  <c:v>4989.234125230199</c:v>
                </c:pt>
                <c:pt idx="8325">
                  <c:v>4989.8335046302</c:v>
                </c:pt>
                <c:pt idx="8326">
                  <c:v>4990.4328840301</c:v>
                </c:pt>
                <c:pt idx="8327">
                  <c:v>4991.0322634301</c:v>
                </c:pt>
                <c:pt idx="8328">
                  <c:v>4991.631642830001</c:v>
                </c:pt>
                <c:pt idx="8329">
                  <c:v>4992.23102223</c:v>
                </c:pt>
                <c:pt idx="8330">
                  <c:v>4992.8304016299</c:v>
                </c:pt>
                <c:pt idx="8331">
                  <c:v>4993.4297810299</c:v>
                </c:pt>
                <c:pt idx="8332">
                  <c:v>4994.0291604299</c:v>
                </c:pt>
                <c:pt idx="8333">
                  <c:v>4994.6285398298</c:v>
                </c:pt>
                <c:pt idx="8334">
                  <c:v>4995.2279192298</c:v>
                </c:pt>
                <c:pt idx="8335">
                  <c:v>4995.8272986297</c:v>
                </c:pt>
                <c:pt idx="8336">
                  <c:v>4996.4266780297</c:v>
                </c:pt>
                <c:pt idx="8337">
                  <c:v>4997.0260574296</c:v>
                </c:pt>
                <c:pt idx="8338">
                  <c:v>4997.6254368296</c:v>
                </c:pt>
                <c:pt idx="8339">
                  <c:v>4998.2248162295</c:v>
                </c:pt>
                <c:pt idx="8340">
                  <c:v>4998.8241956295</c:v>
                </c:pt>
                <c:pt idx="8341">
                  <c:v>4999.4235750295</c:v>
                </c:pt>
                <c:pt idx="8342">
                  <c:v>5000.0229544294</c:v>
                </c:pt>
                <c:pt idx="8343">
                  <c:v>5000.6223338294</c:v>
                </c:pt>
                <c:pt idx="8344">
                  <c:v>5001.2217132293</c:v>
                </c:pt>
                <c:pt idx="8345">
                  <c:v>5001.8210926293</c:v>
                </c:pt>
                <c:pt idx="8346">
                  <c:v>5002.4204720292</c:v>
                </c:pt>
                <c:pt idx="8347">
                  <c:v>5003.0198514292</c:v>
                </c:pt>
                <c:pt idx="8348">
                  <c:v>5003.6192308291</c:v>
                </c:pt>
                <c:pt idx="8349">
                  <c:v>5004.2186102291</c:v>
                </c:pt>
                <c:pt idx="8350">
                  <c:v>5004.8179896291</c:v>
                </c:pt>
                <c:pt idx="8351">
                  <c:v>5005.417369029</c:v>
                </c:pt>
                <c:pt idx="8352">
                  <c:v>5006.016748429</c:v>
                </c:pt>
                <c:pt idx="8353">
                  <c:v>5006.6161278289</c:v>
                </c:pt>
                <c:pt idx="8354">
                  <c:v>5007.2155072289</c:v>
                </c:pt>
                <c:pt idx="8355">
                  <c:v>5007.8148866288</c:v>
                </c:pt>
                <c:pt idx="8356">
                  <c:v>5008.4142660288</c:v>
                </c:pt>
                <c:pt idx="8357">
                  <c:v>5009.0136454287</c:v>
                </c:pt>
                <c:pt idx="8358">
                  <c:v>5009.6130248287</c:v>
                </c:pt>
                <c:pt idx="8359">
                  <c:v>5010.2124042287</c:v>
                </c:pt>
                <c:pt idx="8360">
                  <c:v>5010.8117836286</c:v>
                </c:pt>
                <c:pt idx="8361">
                  <c:v>5011.4111630286</c:v>
                </c:pt>
                <c:pt idx="8362">
                  <c:v>5012.0105424285</c:v>
                </c:pt>
                <c:pt idx="8363">
                  <c:v>5012.6099218285</c:v>
                </c:pt>
                <c:pt idx="8364">
                  <c:v>5013.209301228399</c:v>
                </c:pt>
                <c:pt idx="8365">
                  <c:v>5013.8086806284</c:v>
                </c:pt>
                <c:pt idx="8366">
                  <c:v>5014.4080600283</c:v>
                </c:pt>
                <c:pt idx="8367">
                  <c:v>5015.0074394283</c:v>
                </c:pt>
                <c:pt idx="8368">
                  <c:v>5015.6068188283</c:v>
                </c:pt>
                <c:pt idx="8369">
                  <c:v>5016.206198228199</c:v>
                </c:pt>
                <c:pt idx="8370">
                  <c:v>5016.8055776282</c:v>
                </c:pt>
                <c:pt idx="8371">
                  <c:v>5017.404957028099</c:v>
                </c:pt>
                <c:pt idx="8372">
                  <c:v>5018.0043364281</c:v>
                </c:pt>
                <c:pt idx="8373">
                  <c:v>5018.603715828</c:v>
                </c:pt>
                <c:pt idx="8374">
                  <c:v>5019.203095227998</c:v>
                </c:pt>
                <c:pt idx="8375">
                  <c:v>5019.8024746279</c:v>
                </c:pt>
                <c:pt idx="8376">
                  <c:v>5020.4018540279</c:v>
                </c:pt>
                <c:pt idx="8377">
                  <c:v>5021.0012334279</c:v>
                </c:pt>
                <c:pt idx="8378">
                  <c:v>5021.6006128278</c:v>
                </c:pt>
                <c:pt idx="8379">
                  <c:v>5022.1999922278</c:v>
                </c:pt>
                <c:pt idx="8380">
                  <c:v>5022.7993716277</c:v>
                </c:pt>
                <c:pt idx="8381">
                  <c:v>5023.3987510277</c:v>
                </c:pt>
                <c:pt idx="8382">
                  <c:v>5023.9981304276</c:v>
                </c:pt>
                <c:pt idx="8383">
                  <c:v>5024.5975098276</c:v>
                </c:pt>
                <c:pt idx="8384">
                  <c:v>5025.1968892275</c:v>
                </c:pt>
                <c:pt idx="8385">
                  <c:v>5025.7962686275</c:v>
                </c:pt>
                <c:pt idx="8386">
                  <c:v>5026.3956480275</c:v>
                </c:pt>
                <c:pt idx="8387">
                  <c:v>5026.9950274274</c:v>
                </c:pt>
                <c:pt idx="8388">
                  <c:v>5027.5944068274</c:v>
                </c:pt>
                <c:pt idx="8389">
                  <c:v>5028.1937862273</c:v>
                </c:pt>
                <c:pt idx="8390">
                  <c:v>5028.7931656273</c:v>
                </c:pt>
                <c:pt idx="8391">
                  <c:v>5029.3925450272</c:v>
                </c:pt>
                <c:pt idx="8392">
                  <c:v>5029.9919244272</c:v>
                </c:pt>
                <c:pt idx="8393">
                  <c:v>5030.5913038271</c:v>
                </c:pt>
                <c:pt idx="8394">
                  <c:v>5031.1906832271</c:v>
                </c:pt>
                <c:pt idx="8395">
                  <c:v>5031.7900626271</c:v>
                </c:pt>
                <c:pt idx="8396">
                  <c:v>5032.389442027</c:v>
                </c:pt>
                <c:pt idx="8397">
                  <c:v>5032.988821427</c:v>
                </c:pt>
                <c:pt idx="8398">
                  <c:v>5033.5882008269</c:v>
                </c:pt>
                <c:pt idx="8399">
                  <c:v>5034.1875802269</c:v>
                </c:pt>
                <c:pt idx="8400">
                  <c:v>5034.7869596268</c:v>
                </c:pt>
                <c:pt idx="8401">
                  <c:v>5035.3863390268</c:v>
                </c:pt>
                <c:pt idx="8402">
                  <c:v>5035.985718426699</c:v>
                </c:pt>
                <c:pt idx="8403">
                  <c:v>5036.585097826699</c:v>
                </c:pt>
                <c:pt idx="8404">
                  <c:v>5037.1844772267</c:v>
                </c:pt>
                <c:pt idx="8405">
                  <c:v>5037.783856626599</c:v>
                </c:pt>
                <c:pt idx="8406">
                  <c:v>5038.3832360266</c:v>
                </c:pt>
                <c:pt idx="8407">
                  <c:v>5038.9826154265</c:v>
                </c:pt>
                <c:pt idx="8408">
                  <c:v>5039.5819948265</c:v>
                </c:pt>
                <c:pt idx="8409">
                  <c:v>5040.1813742264</c:v>
                </c:pt>
                <c:pt idx="8410">
                  <c:v>5040.780753626399</c:v>
                </c:pt>
                <c:pt idx="8411">
                  <c:v>5041.3801330263</c:v>
                </c:pt>
                <c:pt idx="8412">
                  <c:v>5041.979512426299</c:v>
                </c:pt>
                <c:pt idx="8413">
                  <c:v>5042.578891826299</c:v>
                </c:pt>
                <c:pt idx="8414">
                  <c:v>5043.1782712262</c:v>
                </c:pt>
                <c:pt idx="8415">
                  <c:v>5043.777650626199</c:v>
                </c:pt>
                <c:pt idx="8416">
                  <c:v>5044.377030026099</c:v>
                </c:pt>
                <c:pt idx="8417">
                  <c:v>5044.9764094261</c:v>
                </c:pt>
                <c:pt idx="8418">
                  <c:v>5045.575788826</c:v>
                </c:pt>
                <c:pt idx="8419">
                  <c:v>5046.175168226</c:v>
                </c:pt>
                <c:pt idx="8420">
                  <c:v>5046.7745476259</c:v>
                </c:pt>
                <c:pt idx="8421">
                  <c:v>5047.3739270259</c:v>
                </c:pt>
                <c:pt idx="8422">
                  <c:v>5047.9733064259</c:v>
                </c:pt>
                <c:pt idx="8423">
                  <c:v>5048.5726858258</c:v>
                </c:pt>
                <c:pt idx="8424">
                  <c:v>5049.1720652258</c:v>
                </c:pt>
                <c:pt idx="8425">
                  <c:v>5049.7714446257</c:v>
                </c:pt>
                <c:pt idx="8426">
                  <c:v>5050.3708240257</c:v>
                </c:pt>
                <c:pt idx="8427">
                  <c:v>5050.9702034256</c:v>
                </c:pt>
                <c:pt idx="8428">
                  <c:v>5051.5695828256</c:v>
                </c:pt>
                <c:pt idx="8429">
                  <c:v>5052.1689622255</c:v>
                </c:pt>
                <c:pt idx="8430">
                  <c:v>5052.7683416255</c:v>
                </c:pt>
                <c:pt idx="8431">
                  <c:v>5053.3677210255</c:v>
                </c:pt>
                <c:pt idx="8432">
                  <c:v>5053.9671004254</c:v>
                </c:pt>
                <c:pt idx="8433">
                  <c:v>5054.5664798254</c:v>
                </c:pt>
                <c:pt idx="8434">
                  <c:v>5055.1658592253</c:v>
                </c:pt>
                <c:pt idx="8435">
                  <c:v>5055.7652386253</c:v>
                </c:pt>
                <c:pt idx="8436">
                  <c:v>5056.3646180252</c:v>
                </c:pt>
                <c:pt idx="8437">
                  <c:v>5056.9639974252</c:v>
                </c:pt>
                <c:pt idx="8438">
                  <c:v>5057.5633768251</c:v>
                </c:pt>
                <c:pt idx="8439">
                  <c:v>5058.1627562251</c:v>
                </c:pt>
                <c:pt idx="8440">
                  <c:v>5058.7621356251</c:v>
                </c:pt>
                <c:pt idx="8441">
                  <c:v>5059.361515025</c:v>
                </c:pt>
                <c:pt idx="8442">
                  <c:v>5059.960894425</c:v>
                </c:pt>
                <c:pt idx="8443">
                  <c:v>5060.5602738249</c:v>
                </c:pt>
                <c:pt idx="8444">
                  <c:v>5061.1596532249</c:v>
                </c:pt>
                <c:pt idx="8445">
                  <c:v>5061.7590326248</c:v>
                </c:pt>
                <c:pt idx="8446">
                  <c:v>5062.3584120248</c:v>
                </c:pt>
                <c:pt idx="8447">
                  <c:v>5062.957791424699</c:v>
                </c:pt>
                <c:pt idx="8448">
                  <c:v>5063.5571708247</c:v>
                </c:pt>
                <c:pt idx="8449">
                  <c:v>5064.1565502247</c:v>
                </c:pt>
                <c:pt idx="8450">
                  <c:v>5064.7559296246</c:v>
                </c:pt>
                <c:pt idx="8451">
                  <c:v>5065.3553090246</c:v>
                </c:pt>
                <c:pt idx="8452">
                  <c:v>5065.9546884245</c:v>
                </c:pt>
                <c:pt idx="8453">
                  <c:v>5066.5540678245</c:v>
                </c:pt>
                <c:pt idx="8454">
                  <c:v>5067.153447224399</c:v>
                </c:pt>
                <c:pt idx="8455">
                  <c:v>5067.7528266244</c:v>
                </c:pt>
                <c:pt idx="8456">
                  <c:v>5068.3522060243</c:v>
                </c:pt>
                <c:pt idx="8457">
                  <c:v>5068.9515854243</c:v>
                </c:pt>
                <c:pt idx="8458">
                  <c:v>5069.5509648243</c:v>
                </c:pt>
                <c:pt idx="8459">
                  <c:v>5070.1503442242</c:v>
                </c:pt>
                <c:pt idx="8460">
                  <c:v>5070.7497236242</c:v>
                </c:pt>
                <c:pt idx="8461">
                  <c:v>5071.3491030241</c:v>
                </c:pt>
                <c:pt idx="8462">
                  <c:v>5071.948482424099</c:v>
                </c:pt>
                <c:pt idx="8463">
                  <c:v>5072.547861824</c:v>
                </c:pt>
                <c:pt idx="8464">
                  <c:v>5073.147241224</c:v>
                </c:pt>
                <c:pt idx="8465">
                  <c:v>5073.7466206239</c:v>
                </c:pt>
                <c:pt idx="8466">
                  <c:v>5074.3460000239</c:v>
                </c:pt>
                <c:pt idx="8467">
                  <c:v>5074.9453794239</c:v>
                </c:pt>
                <c:pt idx="8468">
                  <c:v>5075.544758823799</c:v>
                </c:pt>
                <c:pt idx="8469">
                  <c:v>5076.1441382238</c:v>
                </c:pt>
                <c:pt idx="8470">
                  <c:v>5076.7435176237</c:v>
                </c:pt>
                <c:pt idx="8471">
                  <c:v>5077.3428970237</c:v>
                </c:pt>
                <c:pt idx="8472">
                  <c:v>5077.9422764236</c:v>
                </c:pt>
                <c:pt idx="8473">
                  <c:v>5078.5416558236</c:v>
                </c:pt>
                <c:pt idx="8474">
                  <c:v>5079.1410352235</c:v>
                </c:pt>
                <c:pt idx="8475">
                  <c:v>5079.7404146235</c:v>
                </c:pt>
                <c:pt idx="8476">
                  <c:v>5080.3397940235</c:v>
                </c:pt>
                <c:pt idx="8477">
                  <c:v>5080.9391734234</c:v>
                </c:pt>
                <c:pt idx="8478">
                  <c:v>5081.538552823399</c:v>
                </c:pt>
                <c:pt idx="8479">
                  <c:v>5082.1379322233</c:v>
                </c:pt>
                <c:pt idx="8480">
                  <c:v>5082.737311623299</c:v>
                </c:pt>
                <c:pt idx="8481">
                  <c:v>5083.3366910232</c:v>
                </c:pt>
                <c:pt idx="8482">
                  <c:v>5083.9360704232</c:v>
                </c:pt>
                <c:pt idx="8483">
                  <c:v>5084.5354498231</c:v>
                </c:pt>
                <c:pt idx="8484">
                  <c:v>5085.1348292231</c:v>
                </c:pt>
                <c:pt idx="8485">
                  <c:v>5085.7342086231</c:v>
                </c:pt>
                <c:pt idx="8486">
                  <c:v>5086.333588023</c:v>
                </c:pt>
                <c:pt idx="8487">
                  <c:v>5086.932967423</c:v>
                </c:pt>
                <c:pt idx="8488">
                  <c:v>5087.5323468229</c:v>
                </c:pt>
                <c:pt idx="8489">
                  <c:v>5088.1317262229</c:v>
                </c:pt>
                <c:pt idx="8490">
                  <c:v>5088.7311056228</c:v>
                </c:pt>
                <c:pt idx="8491">
                  <c:v>5089.3304850228</c:v>
                </c:pt>
                <c:pt idx="8492">
                  <c:v>5089.9298644227</c:v>
                </c:pt>
                <c:pt idx="8493">
                  <c:v>5090.5292438227</c:v>
                </c:pt>
                <c:pt idx="8494">
                  <c:v>5091.1286232227</c:v>
                </c:pt>
                <c:pt idx="8495">
                  <c:v>5091.7280026226</c:v>
                </c:pt>
                <c:pt idx="8496">
                  <c:v>5092.3273820226</c:v>
                </c:pt>
                <c:pt idx="8497">
                  <c:v>5092.9267614225</c:v>
                </c:pt>
                <c:pt idx="8498">
                  <c:v>5093.5261408225</c:v>
                </c:pt>
                <c:pt idx="8499">
                  <c:v>5094.1255202224</c:v>
                </c:pt>
                <c:pt idx="8500">
                  <c:v>5094.7248996224</c:v>
                </c:pt>
                <c:pt idx="8501">
                  <c:v>5095.3242790223</c:v>
                </c:pt>
                <c:pt idx="8502">
                  <c:v>5095.9236584223</c:v>
                </c:pt>
                <c:pt idx="8503">
                  <c:v>5096.5230378223</c:v>
                </c:pt>
                <c:pt idx="8504">
                  <c:v>5097.1224172222</c:v>
                </c:pt>
                <c:pt idx="8505">
                  <c:v>5097.7217966222</c:v>
                </c:pt>
                <c:pt idx="8506">
                  <c:v>5098.3211760221</c:v>
                </c:pt>
                <c:pt idx="8507">
                  <c:v>5098.9205554221</c:v>
                </c:pt>
                <c:pt idx="8508">
                  <c:v>5099.519934822</c:v>
                </c:pt>
                <c:pt idx="8509">
                  <c:v>5100.119314222</c:v>
                </c:pt>
                <c:pt idx="8510">
                  <c:v>5100.7186936219</c:v>
                </c:pt>
                <c:pt idx="8511">
                  <c:v>5101.3180730219</c:v>
                </c:pt>
                <c:pt idx="8512">
                  <c:v>5101.9174524219</c:v>
                </c:pt>
                <c:pt idx="8513">
                  <c:v>5102.5168318218</c:v>
                </c:pt>
                <c:pt idx="8514">
                  <c:v>5103.1162112218</c:v>
                </c:pt>
                <c:pt idx="8515">
                  <c:v>5103.7155906217</c:v>
                </c:pt>
                <c:pt idx="8516">
                  <c:v>5104.3149700217</c:v>
                </c:pt>
                <c:pt idx="8517">
                  <c:v>5104.9143494216</c:v>
                </c:pt>
                <c:pt idx="8518">
                  <c:v>5105.5137288216</c:v>
                </c:pt>
                <c:pt idx="8519">
                  <c:v>5106.1131082215</c:v>
                </c:pt>
                <c:pt idx="8520">
                  <c:v>5106.7124876215</c:v>
                </c:pt>
                <c:pt idx="8521">
                  <c:v>5107.3118670215</c:v>
                </c:pt>
                <c:pt idx="8522">
                  <c:v>5107.9112464214</c:v>
                </c:pt>
                <c:pt idx="8523">
                  <c:v>5108.5106258214</c:v>
                </c:pt>
                <c:pt idx="8524">
                  <c:v>5109.1100052213</c:v>
                </c:pt>
                <c:pt idx="8525">
                  <c:v>5109.7093846213</c:v>
                </c:pt>
                <c:pt idx="8526">
                  <c:v>5110.3087640212</c:v>
                </c:pt>
                <c:pt idx="8527">
                  <c:v>5110.9081434212</c:v>
                </c:pt>
                <c:pt idx="8528">
                  <c:v>5111.5075228211</c:v>
                </c:pt>
                <c:pt idx="8529">
                  <c:v>5112.1069022211</c:v>
                </c:pt>
                <c:pt idx="8530">
                  <c:v>5112.7062816211</c:v>
                </c:pt>
                <c:pt idx="8531">
                  <c:v>5113.305661021</c:v>
                </c:pt>
                <c:pt idx="8532">
                  <c:v>5113.905040421</c:v>
                </c:pt>
                <c:pt idx="8533">
                  <c:v>5114.5044198209</c:v>
                </c:pt>
                <c:pt idx="8534">
                  <c:v>5115.103799220899</c:v>
                </c:pt>
                <c:pt idx="8535">
                  <c:v>5115.7031786208</c:v>
                </c:pt>
                <c:pt idx="8536">
                  <c:v>5116.3025580208</c:v>
                </c:pt>
                <c:pt idx="8537">
                  <c:v>5116.9019374207</c:v>
                </c:pt>
                <c:pt idx="8538">
                  <c:v>5117.5013168207</c:v>
                </c:pt>
                <c:pt idx="8539">
                  <c:v>5118.1006962207</c:v>
                </c:pt>
                <c:pt idx="8540">
                  <c:v>5118.7000756206</c:v>
                </c:pt>
                <c:pt idx="8541">
                  <c:v>5119.299455020599</c:v>
                </c:pt>
              </c:numCache>
            </c:numRef>
          </c:xVal>
          <c:yVal>
            <c:numRef>
              <c:f>Sheet1!$E$27:$E$8568</c:f>
              <c:numCache>
                <c:formatCode>General</c:formatCode>
                <c:ptCount val="8542"/>
                <c:pt idx="0">
                  <c:v>5974.313241487</c:v>
                </c:pt>
                <c:pt idx="1">
                  <c:v>5965.078957609512</c:v>
                </c:pt>
                <c:pt idx="2">
                  <c:v>5967.651599363493</c:v>
                </c:pt>
                <c:pt idx="3">
                  <c:v>5966.853068906662</c:v>
                </c:pt>
                <c:pt idx="4">
                  <c:v>5967.000735647367</c:v>
                </c:pt>
                <c:pt idx="5">
                  <c:v>5967.658130993718</c:v>
                </c:pt>
                <c:pt idx="6">
                  <c:v>5967.06881889425</c:v>
                </c:pt>
                <c:pt idx="7">
                  <c:v>5967.255480200936</c:v>
                </c:pt>
                <c:pt idx="8">
                  <c:v>5967.404397882219</c:v>
                </c:pt>
                <c:pt idx="9">
                  <c:v>5967.123554462816</c:v>
                </c:pt>
                <c:pt idx="10">
                  <c:v>5967.046448819448</c:v>
                </c:pt>
                <c:pt idx="11">
                  <c:v>5967.467434128605</c:v>
                </c:pt>
                <c:pt idx="12">
                  <c:v>5967.379471903286</c:v>
                </c:pt>
                <c:pt idx="13">
                  <c:v>5967.444383677287</c:v>
                </c:pt>
                <c:pt idx="14">
                  <c:v>5967.378099544939</c:v>
                </c:pt>
                <c:pt idx="15">
                  <c:v>5967.641913006384</c:v>
                </c:pt>
                <c:pt idx="16">
                  <c:v>5966.983268718464</c:v>
                </c:pt>
                <c:pt idx="17">
                  <c:v>5967.467905420693</c:v>
                </c:pt>
                <c:pt idx="18">
                  <c:v>5967.228162584685</c:v>
                </c:pt>
                <c:pt idx="19">
                  <c:v>5967.25695102496</c:v>
                </c:pt>
                <c:pt idx="20">
                  <c:v>5967.602144708514</c:v>
                </c:pt>
                <c:pt idx="21">
                  <c:v>5967.461005512473</c:v>
                </c:pt>
                <c:pt idx="22">
                  <c:v>5967.577749908587</c:v>
                </c:pt>
                <c:pt idx="23">
                  <c:v>5967.5819698175</c:v>
                </c:pt>
                <c:pt idx="24">
                  <c:v>5967.651342917758</c:v>
                </c:pt>
                <c:pt idx="25">
                  <c:v>5967.703592611417</c:v>
                </c:pt>
                <c:pt idx="26">
                  <c:v>5967.79597529107</c:v>
                </c:pt>
                <c:pt idx="27">
                  <c:v>5967.85609910184</c:v>
                </c:pt>
                <c:pt idx="28">
                  <c:v>5967.9741822912</c:v>
                </c:pt>
                <c:pt idx="29">
                  <c:v>5968.15288182226</c:v>
                </c:pt>
                <c:pt idx="30">
                  <c:v>5967.961065272386</c:v>
                </c:pt>
                <c:pt idx="31">
                  <c:v>5968.19074841485</c:v>
                </c:pt>
                <c:pt idx="32">
                  <c:v>5968.228392445609</c:v>
                </c:pt>
                <c:pt idx="33">
                  <c:v>5968.290738834501</c:v>
                </c:pt>
                <c:pt idx="34">
                  <c:v>5968.44430858863</c:v>
                </c:pt>
                <c:pt idx="35">
                  <c:v>5968.404857227812</c:v>
                </c:pt>
                <c:pt idx="36">
                  <c:v>5968.518618478631</c:v>
                </c:pt>
                <c:pt idx="37">
                  <c:v>5968.658518161018</c:v>
                </c:pt>
                <c:pt idx="38">
                  <c:v>5968.65563160906</c:v>
                </c:pt>
                <c:pt idx="39">
                  <c:v>5968.768362806652</c:v>
                </c:pt>
                <c:pt idx="40">
                  <c:v>5968.927781715729</c:v>
                </c:pt>
                <c:pt idx="41">
                  <c:v>5968.902720118348</c:v>
                </c:pt>
                <c:pt idx="42">
                  <c:v>5968.974470665772</c:v>
                </c:pt>
                <c:pt idx="43">
                  <c:v>5969.16957741671</c:v>
                </c:pt>
                <c:pt idx="44">
                  <c:v>5969.190068773925</c:v>
                </c:pt>
                <c:pt idx="45">
                  <c:v>5969.235288980956</c:v>
                </c:pt>
                <c:pt idx="46">
                  <c:v>5969.37569027153</c:v>
                </c:pt>
                <c:pt idx="47">
                  <c:v>5969.582616705315</c:v>
                </c:pt>
                <c:pt idx="48">
                  <c:v>5969.655465379478</c:v>
                </c:pt>
                <c:pt idx="49">
                  <c:v>5969.712641695003</c:v>
                </c:pt>
                <c:pt idx="50">
                  <c:v>5969.896947630081</c:v>
                </c:pt>
                <c:pt idx="51">
                  <c:v>5969.922981850268</c:v>
                </c:pt>
                <c:pt idx="52">
                  <c:v>5970.066299670622</c:v>
                </c:pt>
                <c:pt idx="53">
                  <c:v>5970.147225141462</c:v>
                </c:pt>
                <c:pt idx="54">
                  <c:v>5970.304870221142</c:v>
                </c:pt>
                <c:pt idx="55">
                  <c:v>5970.403709453593</c:v>
                </c:pt>
                <c:pt idx="56">
                  <c:v>5970.582115663995</c:v>
                </c:pt>
                <c:pt idx="57">
                  <c:v>5970.695792023398</c:v>
                </c:pt>
                <c:pt idx="58">
                  <c:v>5970.778933830022</c:v>
                </c:pt>
                <c:pt idx="59">
                  <c:v>5970.947814159258</c:v>
                </c:pt>
                <c:pt idx="60">
                  <c:v>5971.041530426688</c:v>
                </c:pt>
                <c:pt idx="61">
                  <c:v>5971.149225385103</c:v>
                </c:pt>
                <c:pt idx="62">
                  <c:v>5971.265217775981</c:v>
                </c:pt>
                <c:pt idx="63">
                  <c:v>5971.445746812032</c:v>
                </c:pt>
                <c:pt idx="64">
                  <c:v>5971.603588709956</c:v>
                </c:pt>
                <c:pt idx="65">
                  <c:v>5971.636379837487</c:v>
                </c:pt>
                <c:pt idx="66">
                  <c:v>5971.824205932653</c:v>
                </c:pt>
                <c:pt idx="67">
                  <c:v>5972.080163427618</c:v>
                </c:pt>
                <c:pt idx="68">
                  <c:v>5972.172906853462</c:v>
                </c:pt>
                <c:pt idx="69">
                  <c:v>5972.245149879595</c:v>
                </c:pt>
                <c:pt idx="70">
                  <c:v>5972.446098973482</c:v>
                </c:pt>
                <c:pt idx="71">
                  <c:v>5972.590450641037</c:v>
                </c:pt>
                <c:pt idx="72">
                  <c:v>5972.742328363325</c:v>
                </c:pt>
                <c:pt idx="73">
                  <c:v>5972.938702796012</c:v>
                </c:pt>
                <c:pt idx="74">
                  <c:v>5973.072117194921</c:v>
                </c:pt>
                <c:pt idx="75">
                  <c:v>5973.214229692738</c:v>
                </c:pt>
                <c:pt idx="76">
                  <c:v>5973.388765838044</c:v>
                </c:pt>
                <c:pt idx="77">
                  <c:v>5973.557049067924</c:v>
                </c:pt>
                <c:pt idx="78">
                  <c:v>5973.773193279132</c:v>
                </c:pt>
                <c:pt idx="79">
                  <c:v>5973.852307997196</c:v>
                </c:pt>
                <c:pt idx="80">
                  <c:v>5974.082528128321</c:v>
                </c:pt>
                <c:pt idx="81">
                  <c:v>5974.286241330874</c:v>
                </c:pt>
                <c:pt idx="82">
                  <c:v>5974.394842681283</c:v>
                </c:pt>
                <c:pt idx="83">
                  <c:v>5974.53941906422</c:v>
                </c:pt>
                <c:pt idx="84">
                  <c:v>5974.820296030837</c:v>
                </c:pt>
                <c:pt idx="85">
                  <c:v>5974.956908508126</c:v>
                </c:pt>
                <c:pt idx="86">
                  <c:v>5975.12605266359</c:v>
                </c:pt>
                <c:pt idx="87">
                  <c:v>5975.395364282054</c:v>
                </c:pt>
                <c:pt idx="88">
                  <c:v>5975.548443528623</c:v>
                </c:pt>
                <c:pt idx="89">
                  <c:v>5975.737705033472</c:v>
                </c:pt>
                <c:pt idx="90">
                  <c:v>5975.972589179228</c:v>
                </c:pt>
                <c:pt idx="91">
                  <c:v>5976.149953087607</c:v>
                </c:pt>
                <c:pt idx="92">
                  <c:v>5976.303672953228</c:v>
                </c:pt>
                <c:pt idx="93">
                  <c:v>5976.531711856962</c:v>
                </c:pt>
                <c:pt idx="94">
                  <c:v>5976.749783084467</c:v>
                </c:pt>
                <c:pt idx="95">
                  <c:v>5976.932165895422</c:v>
                </c:pt>
                <c:pt idx="96">
                  <c:v>5977.166828322923</c:v>
                </c:pt>
                <c:pt idx="97">
                  <c:v>5977.338803309002</c:v>
                </c:pt>
                <c:pt idx="98">
                  <c:v>5977.570945587225</c:v>
                </c:pt>
                <c:pt idx="99">
                  <c:v>5977.773144505864</c:v>
                </c:pt>
                <c:pt idx="100">
                  <c:v>5978.045983400123</c:v>
                </c:pt>
                <c:pt idx="101">
                  <c:v>5978.201419021822</c:v>
                </c:pt>
                <c:pt idx="102">
                  <c:v>5978.43287982522</c:v>
                </c:pt>
                <c:pt idx="103">
                  <c:v>5978.646832009155</c:v>
                </c:pt>
                <c:pt idx="104">
                  <c:v>5978.868038531342</c:v>
                </c:pt>
                <c:pt idx="105">
                  <c:v>5979.17223200571</c:v>
                </c:pt>
                <c:pt idx="106">
                  <c:v>5979.355801982852</c:v>
                </c:pt>
                <c:pt idx="107">
                  <c:v>5979.56466791618</c:v>
                </c:pt>
                <c:pt idx="108">
                  <c:v>5979.848568091062</c:v>
                </c:pt>
                <c:pt idx="109">
                  <c:v>5980.069325883344</c:v>
                </c:pt>
                <c:pt idx="110">
                  <c:v>5980.274492359697</c:v>
                </c:pt>
                <c:pt idx="111">
                  <c:v>5980.537820943438</c:v>
                </c:pt>
                <c:pt idx="112">
                  <c:v>5980.80098575931</c:v>
                </c:pt>
                <c:pt idx="113">
                  <c:v>5981.030557864928</c:v>
                </c:pt>
                <c:pt idx="114">
                  <c:v>5981.30090209865</c:v>
                </c:pt>
                <c:pt idx="115">
                  <c:v>5981.472618726826</c:v>
                </c:pt>
                <c:pt idx="116">
                  <c:v>5981.818445239422</c:v>
                </c:pt>
                <c:pt idx="117">
                  <c:v>5981.982123389098</c:v>
                </c:pt>
                <c:pt idx="118">
                  <c:v>5982.268382480464</c:v>
                </c:pt>
                <c:pt idx="119">
                  <c:v>5982.554192649724</c:v>
                </c:pt>
                <c:pt idx="120">
                  <c:v>5982.80033671002</c:v>
                </c:pt>
                <c:pt idx="121">
                  <c:v>5983.082557826227</c:v>
                </c:pt>
                <c:pt idx="122">
                  <c:v>5983.327116146845</c:v>
                </c:pt>
                <c:pt idx="123">
                  <c:v>5983.625926524908</c:v>
                </c:pt>
                <c:pt idx="124">
                  <c:v>5983.886292109366</c:v>
                </c:pt>
                <c:pt idx="125">
                  <c:v>5984.15065667459</c:v>
                </c:pt>
                <c:pt idx="126">
                  <c:v>5984.39710359647</c:v>
                </c:pt>
                <c:pt idx="127">
                  <c:v>5984.685161754766</c:v>
                </c:pt>
                <c:pt idx="128">
                  <c:v>5984.965087666834</c:v>
                </c:pt>
                <c:pt idx="129">
                  <c:v>5985.244974203823</c:v>
                </c:pt>
                <c:pt idx="130">
                  <c:v>5985.525305284858</c:v>
                </c:pt>
                <c:pt idx="131">
                  <c:v>5985.81338892536</c:v>
                </c:pt>
                <c:pt idx="132">
                  <c:v>5986.114704976643</c:v>
                </c:pt>
                <c:pt idx="133">
                  <c:v>5986.398718817604</c:v>
                </c:pt>
                <c:pt idx="134">
                  <c:v>5986.662957637192</c:v>
                </c:pt>
                <c:pt idx="135">
                  <c:v>5986.977793590872</c:v>
                </c:pt>
                <c:pt idx="136">
                  <c:v>5987.300506591762</c:v>
                </c:pt>
                <c:pt idx="137">
                  <c:v>5987.570988911129</c:v>
                </c:pt>
                <c:pt idx="138">
                  <c:v>5987.888813814195</c:v>
                </c:pt>
                <c:pt idx="139">
                  <c:v>5988.188098301604</c:v>
                </c:pt>
                <c:pt idx="140">
                  <c:v>5988.487313305872</c:v>
                </c:pt>
                <c:pt idx="141">
                  <c:v>5988.796523013913</c:v>
                </c:pt>
                <c:pt idx="142">
                  <c:v>5989.140018427284</c:v>
                </c:pt>
                <c:pt idx="143">
                  <c:v>5989.434634086548</c:v>
                </c:pt>
                <c:pt idx="144">
                  <c:v>5989.71758366706</c:v>
                </c:pt>
                <c:pt idx="145">
                  <c:v>5990.046797060215</c:v>
                </c:pt>
                <c:pt idx="146">
                  <c:v>5990.338485305731</c:v>
                </c:pt>
                <c:pt idx="147">
                  <c:v>5990.692830187713</c:v>
                </c:pt>
                <c:pt idx="148">
                  <c:v>5990.993106208362</c:v>
                </c:pt>
                <c:pt idx="149">
                  <c:v>5991.311995487312</c:v>
                </c:pt>
                <c:pt idx="150">
                  <c:v>5991.676599060137</c:v>
                </c:pt>
                <c:pt idx="151">
                  <c:v>5991.990883351518</c:v>
                </c:pt>
                <c:pt idx="152">
                  <c:v>5992.318780708074</c:v>
                </c:pt>
                <c:pt idx="153">
                  <c:v>5992.647778752063</c:v>
                </c:pt>
                <c:pt idx="154">
                  <c:v>5993.008753727742</c:v>
                </c:pt>
                <c:pt idx="155">
                  <c:v>5993.32413219095</c:v>
                </c:pt>
                <c:pt idx="156">
                  <c:v>5993.696498813421</c:v>
                </c:pt>
                <c:pt idx="157">
                  <c:v>5994.060731049792</c:v>
                </c:pt>
                <c:pt idx="158">
                  <c:v>5994.388848265628</c:v>
                </c:pt>
                <c:pt idx="159">
                  <c:v>5994.724938618006</c:v>
                </c:pt>
                <c:pt idx="160">
                  <c:v>5995.036097436404</c:v>
                </c:pt>
                <c:pt idx="161">
                  <c:v>5995.39138847094</c:v>
                </c:pt>
                <c:pt idx="162">
                  <c:v>5995.783464973305</c:v>
                </c:pt>
                <c:pt idx="163">
                  <c:v>5996.133006161092</c:v>
                </c:pt>
                <c:pt idx="164">
                  <c:v>5996.490064074788</c:v>
                </c:pt>
                <c:pt idx="165">
                  <c:v>5996.849162151514</c:v>
                </c:pt>
                <c:pt idx="166">
                  <c:v>5997.19948679144</c:v>
                </c:pt>
                <c:pt idx="167">
                  <c:v>5997.583075000925</c:v>
                </c:pt>
                <c:pt idx="168">
                  <c:v>5997.965471619661</c:v>
                </c:pt>
                <c:pt idx="169">
                  <c:v>5998.335449091582</c:v>
                </c:pt>
                <c:pt idx="170">
                  <c:v>5998.668195026958</c:v>
                </c:pt>
                <c:pt idx="171">
                  <c:v>5999.0527877153</c:v>
                </c:pt>
                <c:pt idx="172">
                  <c:v>5999.41921859699</c:v>
                </c:pt>
                <c:pt idx="173">
                  <c:v>5999.820992978871</c:v>
                </c:pt>
                <c:pt idx="174">
                  <c:v>6000.194400718245</c:v>
                </c:pt>
                <c:pt idx="175">
                  <c:v>6000.591469641027</c:v>
                </c:pt>
                <c:pt idx="176">
                  <c:v>6000.965676746791</c:v>
                </c:pt>
                <c:pt idx="177">
                  <c:v>6001.37025941983</c:v>
                </c:pt>
                <c:pt idx="178">
                  <c:v>6001.74071890873</c:v>
                </c:pt>
                <c:pt idx="179">
                  <c:v>6002.12952703326</c:v>
                </c:pt>
                <c:pt idx="180">
                  <c:v>6002.537650302904</c:v>
                </c:pt>
                <c:pt idx="181">
                  <c:v>6002.918905784967</c:v>
                </c:pt>
                <c:pt idx="182">
                  <c:v>6003.308351305114</c:v>
                </c:pt>
                <c:pt idx="183">
                  <c:v>6003.71627905359</c:v>
                </c:pt>
                <c:pt idx="184">
                  <c:v>6004.140157594848</c:v>
                </c:pt>
                <c:pt idx="185">
                  <c:v>6004.541793279348</c:v>
                </c:pt>
                <c:pt idx="186">
                  <c:v>6004.900730432189</c:v>
                </c:pt>
                <c:pt idx="187">
                  <c:v>6005.349096086436</c:v>
                </c:pt>
                <c:pt idx="188">
                  <c:v>6005.777035775549</c:v>
                </c:pt>
                <c:pt idx="189">
                  <c:v>6006.17572739587</c:v>
                </c:pt>
                <c:pt idx="190">
                  <c:v>6006.597260868022</c:v>
                </c:pt>
                <c:pt idx="191">
                  <c:v>6006.988106332664</c:v>
                </c:pt>
                <c:pt idx="192">
                  <c:v>6007.405282539814</c:v>
                </c:pt>
                <c:pt idx="193">
                  <c:v>6007.841583541423</c:v>
                </c:pt>
                <c:pt idx="194">
                  <c:v>6008.265111098788</c:v>
                </c:pt>
                <c:pt idx="195">
                  <c:v>6008.699059180107</c:v>
                </c:pt>
                <c:pt idx="196">
                  <c:v>6009.11261238506</c:v>
                </c:pt>
                <c:pt idx="197">
                  <c:v>6009.574561882248</c:v>
                </c:pt>
                <c:pt idx="198">
                  <c:v>6010.00812873676</c:v>
                </c:pt>
                <c:pt idx="199">
                  <c:v>6010.454055565084</c:v>
                </c:pt>
                <c:pt idx="200">
                  <c:v>6010.871009361521</c:v>
                </c:pt>
                <c:pt idx="201">
                  <c:v>6011.307903035586</c:v>
                </c:pt>
                <c:pt idx="202">
                  <c:v>6011.749451902052</c:v>
                </c:pt>
                <c:pt idx="203">
                  <c:v>6012.207629029084</c:v>
                </c:pt>
                <c:pt idx="204">
                  <c:v>6012.640035222244</c:v>
                </c:pt>
                <c:pt idx="205">
                  <c:v>6013.088204416688</c:v>
                </c:pt>
                <c:pt idx="206">
                  <c:v>6013.545633107208</c:v>
                </c:pt>
                <c:pt idx="207">
                  <c:v>6013.996205640558</c:v>
                </c:pt>
                <c:pt idx="208">
                  <c:v>6014.4444164719</c:v>
                </c:pt>
                <c:pt idx="209">
                  <c:v>6014.910813414586</c:v>
                </c:pt>
                <c:pt idx="210">
                  <c:v>6015.3776060883</c:v>
                </c:pt>
                <c:pt idx="211">
                  <c:v>6015.826940480527</c:v>
                </c:pt>
                <c:pt idx="212">
                  <c:v>6016.331915240085</c:v>
                </c:pt>
                <c:pt idx="213">
                  <c:v>6016.768905287064</c:v>
                </c:pt>
                <c:pt idx="214">
                  <c:v>6017.219911531006</c:v>
                </c:pt>
                <c:pt idx="215">
                  <c:v>6017.71384231511</c:v>
                </c:pt>
                <c:pt idx="216">
                  <c:v>6018.182372473066</c:v>
                </c:pt>
                <c:pt idx="217">
                  <c:v>6018.660853812207</c:v>
                </c:pt>
                <c:pt idx="218">
                  <c:v>6019.14511006139</c:v>
                </c:pt>
                <c:pt idx="219">
                  <c:v>6019.609700968434</c:v>
                </c:pt>
                <c:pt idx="220">
                  <c:v>6020.090929390395</c:v>
                </c:pt>
                <c:pt idx="221">
                  <c:v>6020.589778921108</c:v>
                </c:pt>
                <c:pt idx="222">
                  <c:v>6021.056396378654</c:v>
                </c:pt>
                <c:pt idx="223">
                  <c:v>6021.546951587493</c:v>
                </c:pt>
                <c:pt idx="224">
                  <c:v>6022.031261148321</c:v>
                </c:pt>
                <c:pt idx="225">
                  <c:v>6022.529581572038</c:v>
                </c:pt>
                <c:pt idx="226">
                  <c:v>6023.029030652166</c:v>
                </c:pt>
                <c:pt idx="227">
                  <c:v>6023.542326125658</c:v>
                </c:pt>
                <c:pt idx="228">
                  <c:v>6024.040662201598</c:v>
                </c:pt>
                <c:pt idx="229">
                  <c:v>6024.530067007021</c:v>
                </c:pt>
                <c:pt idx="230">
                  <c:v>6025.028713919684</c:v>
                </c:pt>
                <c:pt idx="231">
                  <c:v>6025.531302313871</c:v>
                </c:pt>
                <c:pt idx="232">
                  <c:v>6026.046436561993</c:v>
                </c:pt>
                <c:pt idx="233">
                  <c:v>6026.547789902712</c:v>
                </c:pt>
                <c:pt idx="234">
                  <c:v>6027.061448838193</c:v>
                </c:pt>
                <c:pt idx="235">
                  <c:v>6027.579431905613</c:v>
                </c:pt>
                <c:pt idx="236">
                  <c:v>6028.099976818402</c:v>
                </c:pt>
                <c:pt idx="237">
                  <c:v>6028.62211251624</c:v>
                </c:pt>
                <c:pt idx="238">
                  <c:v>6029.117852852349</c:v>
                </c:pt>
                <c:pt idx="239">
                  <c:v>6029.649870338696</c:v>
                </c:pt>
                <c:pt idx="240">
                  <c:v>6030.189439426556</c:v>
                </c:pt>
                <c:pt idx="241">
                  <c:v>6030.732255302127</c:v>
                </c:pt>
                <c:pt idx="242">
                  <c:v>6031.237278467104</c:v>
                </c:pt>
                <c:pt idx="243">
                  <c:v>6031.782512782866</c:v>
                </c:pt>
                <c:pt idx="244">
                  <c:v>6032.311641194803</c:v>
                </c:pt>
                <c:pt idx="245">
                  <c:v>6032.830348339129</c:v>
                </c:pt>
                <c:pt idx="246">
                  <c:v>6033.397734269064</c:v>
                </c:pt>
                <c:pt idx="247">
                  <c:v>6033.916983919871</c:v>
                </c:pt>
                <c:pt idx="248">
                  <c:v>6034.476058403333</c:v>
                </c:pt>
                <c:pt idx="249">
                  <c:v>6035.017842438529</c:v>
                </c:pt>
                <c:pt idx="250">
                  <c:v>6035.557866558271</c:v>
                </c:pt>
                <c:pt idx="251">
                  <c:v>6036.093767726595</c:v>
                </c:pt>
                <c:pt idx="252">
                  <c:v>6036.657289281754</c:v>
                </c:pt>
                <c:pt idx="253">
                  <c:v>6037.217680835078</c:v>
                </c:pt>
                <c:pt idx="254">
                  <c:v>6037.746715685453</c:v>
                </c:pt>
                <c:pt idx="255">
                  <c:v>6038.331306982102</c:v>
                </c:pt>
                <c:pt idx="256">
                  <c:v>6038.872137219006</c:v>
                </c:pt>
                <c:pt idx="257">
                  <c:v>6039.435494412945</c:v>
                </c:pt>
                <c:pt idx="258">
                  <c:v>6039.994921307647</c:v>
                </c:pt>
                <c:pt idx="259">
                  <c:v>6040.555323591193</c:v>
                </c:pt>
                <c:pt idx="260">
                  <c:v>6041.135595731655</c:v>
                </c:pt>
                <c:pt idx="261">
                  <c:v>6041.697690289211</c:v>
                </c:pt>
                <c:pt idx="262">
                  <c:v>6042.285566140295</c:v>
                </c:pt>
                <c:pt idx="263">
                  <c:v>6042.864467925891</c:v>
                </c:pt>
                <c:pt idx="264">
                  <c:v>6043.433159169841</c:v>
                </c:pt>
                <c:pt idx="265">
                  <c:v>6044.009944235322</c:v>
                </c:pt>
                <c:pt idx="266">
                  <c:v>6044.599596878737</c:v>
                </c:pt>
                <c:pt idx="267">
                  <c:v>6045.178473625464</c:v>
                </c:pt>
                <c:pt idx="268">
                  <c:v>6045.746116900712</c:v>
                </c:pt>
                <c:pt idx="269">
                  <c:v>6046.352599011026</c:v>
                </c:pt>
                <c:pt idx="270">
                  <c:v>6046.946821301387</c:v>
                </c:pt>
                <c:pt idx="271">
                  <c:v>6047.536733082588</c:v>
                </c:pt>
                <c:pt idx="272">
                  <c:v>6048.12739491481</c:v>
                </c:pt>
                <c:pt idx="273">
                  <c:v>6048.725118221135</c:v>
                </c:pt>
                <c:pt idx="274">
                  <c:v>6049.314460650328</c:v>
                </c:pt>
                <c:pt idx="275">
                  <c:v>6049.923690903806</c:v>
                </c:pt>
                <c:pt idx="276">
                  <c:v>6050.517939654162</c:v>
                </c:pt>
                <c:pt idx="277">
                  <c:v>6051.118202704121</c:v>
                </c:pt>
                <c:pt idx="278">
                  <c:v>6051.727677729456</c:v>
                </c:pt>
                <c:pt idx="279">
                  <c:v>6052.329967831234</c:v>
                </c:pt>
                <c:pt idx="280">
                  <c:v>6052.942665008593</c:v>
                </c:pt>
                <c:pt idx="281">
                  <c:v>6053.553824468363</c:v>
                </c:pt>
                <c:pt idx="282">
                  <c:v>6054.166412595502</c:v>
                </c:pt>
                <c:pt idx="283">
                  <c:v>6054.79192530086</c:v>
                </c:pt>
                <c:pt idx="284">
                  <c:v>6055.406353409446</c:v>
                </c:pt>
                <c:pt idx="285">
                  <c:v>6056.05053211894</c:v>
                </c:pt>
                <c:pt idx="286">
                  <c:v>6056.660416897818</c:v>
                </c:pt>
                <c:pt idx="287">
                  <c:v>6057.272849633336</c:v>
                </c:pt>
                <c:pt idx="288">
                  <c:v>6057.908774689881</c:v>
                </c:pt>
                <c:pt idx="289">
                  <c:v>6058.524319964074</c:v>
                </c:pt>
                <c:pt idx="290">
                  <c:v>6059.153744003125</c:v>
                </c:pt>
                <c:pt idx="291">
                  <c:v>6059.786993319773</c:v>
                </c:pt>
                <c:pt idx="292">
                  <c:v>6060.430780609883</c:v>
                </c:pt>
                <c:pt idx="293">
                  <c:v>6061.05210108584</c:v>
                </c:pt>
                <c:pt idx="294">
                  <c:v>6061.725821727384</c:v>
                </c:pt>
                <c:pt idx="295">
                  <c:v>6062.338011191064</c:v>
                </c:pt>
                <c:pt idx="296">
                  <c:v>6062.988462892502</c:v>
                </c:pt>
                <c:pt idx="297">
                  <c:v>6063.641714174395</c:v>
                </c:pt>
                <c:pt idx="298">
                  <c:v>6064.28909557223</c:v>
                </c:pt>
                <c:pt idx="299">
                  <c:v>6064.934376211459</c:v>
                </c:pt>
                <c:pt idx="300">
                  <c:v>6065.593461189705</c:v>
                </c:pt>
                <c:pt idx="301">
                  <c:v>6066.24266338278</c:v>
                </c:pt>
                <c:pt idx="302">
                  <c:v>6066.901350067637</c:v>
                </c:pt>
                <c:pt idx="303">
                  <c:v>6067.557087079774</c:v>
                </c:pt>
                <c:pt idx="304">
                  <c:v>6068.2123968713</c:v>
                </c:pt>
                <c:pt idx="305">
                  <c:v>6068.873789473071</c:v>
                </c:pt>
                <c:pt idx="306">
                  <c:v>6069.548819605428</c:v>
                </c:pt>
                <c:pt idx="307">
                  <c:v>6070.211688989647</c:v>
                </c:pt>
                <c:pt idx="308">
                  <c:v>6070.880721915808</c:v>
                </c:pt>
                <c:pt idx="309">
                  <c:v>6071.545879214423</c:v>
                </c:pt>
                <c:pt idx="310">
                  <c:v>6072.224320256747</c:v>
                </c:pt>
                <c:pt idx="311">
                  <c:v>6072.88941374653</c:v>
                </c:pt>
                <c:pt idx="312">
                  <c:v>6073.556818728183</c:v>
                </c:pt>
                <c:pt idx="313">
                  <c:v>6074.255110972793</c:v>
                </c:pt>
                <c:pt idx="314">
                  <c:v>6074.929384223123</c:v>
                </c:pt>
                <c:pt idx="315">
                  <c:v>6075.610643907946</c:v>
                </c:pt>
                <c:pt idx="316">
                  <c:v>6076.284193786178</c:v>
                </c:pt>
                <c:pt idx="317">
                  <c:v>6076.980123927477</c:v>
                </c:pt>
                <c:pt idx="318">
                  <c:v>6077.664725708764</c:v>
                </c:pt>
                <c:pt idx="319">
                  <c:v>6078.35298931336</c:v>
                </c:pt>
                <c:pt idx="320">
                  <c:v>6079.060479221828</c:v>
                </c:pt>
                <c:pt idx="321">
                  <c:v>6079.765504690533</c:v>
                </c:pt>
                <c:pt idx="322">
                  <c:v>6080.449991114559</c:v>
                </c:pt>
                <c:pt idx="323">
                  <c:v>6081.160493494102</c:v>
                </c:pt>
                <c:pt idx="324">
                  <c:v>6081.85606155131</c:v>
                </c:pt>
                <c:pt idx="325">
                  <c:v>6082.5588775456</c:v>
                </c:pt>
                <c:pt idx="326">
                  <c:v>6083.260752283722</c:v>
                </c:pt>
                <c:pt idx="327">
                  <c:v>6083.97751414734</c:v>
                </c:pt>
                <c:pt idx="328">
                  <c:v>6084.664756247077</c:v>
                </c:pt>
                <c:pt idx="329">
                  <c:v>6085.38895027268</c:v>
                </c:pt>
                <c:pt idx="330">
                  <c:v>6086.084882851422</c:v>
                </c:pt>
                <c:pt idx="331">
                  <c:v>6086.815013169262</c:v>
                </c:pt>
                <c:pt idx="332">
                  <c:v>6087.530918108952</c:v>
                </c:pt>
                <c:pt idx="333">
                  <c:v>6088.231963010653</c:v>
                </c:pt>
                <c:pt idx="334">
                  <c:v>6088.969635070267</c:v>
                </c:pt>
                <c:pt idx="335">
                  <c:v>6089.68725378065</c:v>
                </c:pt>
                <c:pt idx="336">
                  <c:v>6090.423092418517</c:v>
                </c:pt>
                <c:pt idx="337">
                  <c:v>6091.142730258414</c:v>
                </c:pt>
                <c:pt idx="338">
                  <c:v>6091.884835082877</c:v>
                </c:pt>
                <c:pt idx="339">
                  <c:v>6092.602368815863</c:v>
                </c:pt>
                <c:pt idx="340">
                  <c:v>6093.337398477517</c:v>
                </c:pt>
                <c:pt idx="341">
                  <c:v>6094.068774975804</c:v>
                </c:pt>
                <c:pt idx="342">
                  <c:v>6094.81413155569</c:v>
                </c:pt>
                <c:pt idx="343">
                  <c:v>6095.55101963237</c:v>
                </c:pt>
                <c:pt idx="344">
                  <c:v>6096.28413800393</c:v>
                </c:pt>
                <c:pt idx="345">
                  <c:v>6097.055311107923</c:v>
                </c:pt>
                <c:pt idx="346">
                  <c:v>6097.792869223393</c:v>
                </c:pt>
                <c:pt idx="347">
                  <c:v>6098.539723457665</c:v>
                </c:pt>
                <c:pt idx="348">
                  <c:v>6099.285922496571</c:v>
                </c:pt>
                <c:pt idx="349">
                  <c:v>6100.03864566721</c:v>
                </c:pt>
                <c:pt idx="350">
                  <c:v>6100.794725870116</c:v>
                </c:pt>
                <c:pt idx="351">
                  <c:v>6101.544875633873</c:v>
                </c:pt>
                <c:pt idx="352">
                  <c:v>6102.297305380021</c:v>
                </c:pt>
                <c:pt idx="353">
                  <c:v>6103.066979389413</c:v>
                </c:pt>
                <c:pt idx="354">
                  <c:v>6103.827961561263</c:v>
                </c:pt>
                <c:pt idx="355">
                  <c:v>6104.592541990378</c:v>
                </c:pt>
                <c:pt idx="356">
                  <c:v>6105.351126393805</c:v>
                </c:pt>
                <c:pt idx="357">
                  <c:v>6106.12150964867</c:v>
                </c:pt>
                <c:pt idx="358">
                  <c:v>6106.892224634134</c:v>
                </c:pt>
                <c:pt idx="359">
                  <c:v>6107.671682951137</c:v>
                </c:pt>
                <c:pt idx="360">
                  <c:v>6108.44231627058</c:v>
                </c:pt>
                <c:pt idx="361">
                  <c:v>6109.21390852206</c:v>
                </c:pt>
                <c:pt idx="362">
                  <c:v>6109.998881103387</c:v>
                </c:pt>
                <c:pt idx="363">
                  <c:v>6110.780048034271</c:v>
                </c:pt>
                <c:pt idx="364">
                  <c:v>6111.5540098048</c:v>
                </c:pt>
                <c:pt idx="365">
                  <c:v>6112.337956107029</c:v>
                </c:pt>
                <c:pt idx="366">
                  <c:v>6113.137948278678</c:v>
                </c:pt>
                <c:pt idx="367">
                  <c:v>6113.93084560527</c:v>
                </c:pt>
                <c:pt idx="368">
                  <c:v>6114.699531060782</c:v>
                </c:pt>
                <c:pt idx="369">
                  <c:v>6115.498779101287</c:v>
                </c:pt>
                <c:pt idx="370">
                  <c:v>6116.295778902085</c:v>
                </c:pt>
                <c:pt idx="371">
                  <c:v>6117.093719848831</c:v>
                </c:pt>
                <c:pt idx="372">
                  <c:v>6117.888082410026</c:v>
                </c:pt>
                <c:pt idx="373">
                  <c:v>6118.69467405258</c:v>
                </c:pt>
                <c:pt idx="374">
                  <c:v>6119.48456597415</c:v>
                </c:pt>
                <c:pt idx="375">
                  <c:v>6120.290468243245</c:v>
                </c:pt>
                <c:pt idx="376">
                  <c:v>6121.115776836266</c:v>
                </c:pt>
                <c:pt idx="377">
                  <c:v>6121.906891796752</c:v>
                </c:pt>
                <c:pt idx="378">
                  <c:v>6122.72189136273</c:v>
                </c:pt>
                <c:pt idx="379">
                  <c:v>6123.5352960933</c:v>
                </c:pt>
                <c:pt idx="380">
                  <c:v>6124.342393333094</c:v>
                </c:pt>
                <c:pt idx="381">
                  <c:v>6125.162140543337</c:v>
                </c:pt>
                <c:pt idx="382">
                  <c:v>6125.988107127038</c:v>
                </c:pt>
                <c:pt idx="383">
                  <c:v>6126.81212131042</c:v>
                </c:pt>
                <c:pt idx="384">
                  <c:v>6127.618717830829</c:v>
                </c:pt>
                <c:pt idx="385">
                  <c:v>6128.440028297266</c:v>
                </c:pt>
                <c:pt idx="386">
                  <c:v>6129.285033182464</c:v>
                </c:pt>
                <c:pt idx="387">
                  <c:v>6130.094347171334</c:v>
                </c:pt>
                <c:pt idx="388">
                  <c:v>6130.930564629974</c:v>
                </c:pt>
                <c:pt idx="389">
                  <c:v>6131.763644276621</c:v>
                </c:pt>
                <c:pt idx="390">
                  <c:v>6132.607008827551</c:v>
                </c:pt>
                <c:pt idx="391">
                  <c:v>6133.441772213831</c:v>
                </c:pt>
                <c:pt idx="392">
                  <c:v>6134.281945537841</c:v>
                </c:pt>
                <c:pt idx="393">
                  <c:v>6135.116002934528</c:v>
                </c:pt>
                <c:pt idx="394">
                  <c:v>6135.956788525697</c:v>
                </c:pt>
                <c:pt idx="395">
                  <c:v>6136.801223744694</c:v>
                </c:pt>
                <c:pt idx="396">
                  <c:v>6137.66794532889</c:v>
                </c:pt>
                <c:pt idx="397">
                  <c:v>6138.524307607628</c:v>
                </c:pt>
                <c:pt idx="398">
                  <c:v>6139.356175750678</c:v>
                </c:pt>
                <c:pt idx="399">
                  <c:v>6140.20615143424</c:v>
                </c:pt>
                <c:pt idx="400">
                  <c:v>6141.063730568634</c:v>
                </c:pt>
                <c:pt idx="401">
                  <c:v>6141.923045114328</c:v>
                </c:pt>
                <c:pt idx="402">
                  <c:v>6142.77923810838</c:v>
                </c:pt>
                <c:pt idx="403">
                  <c:v>6143.637791127703</c:v>
                </c:pt>
                <c:pt idx="404">
                  <c:v>6144.514239367425</c:v>
                </c:pt>
                <c:pt idx="405">
                  <c:v>6145.36551548179</c:v>
                </c:pt>
                <c:pt idx="406">
                  <c:v>6146.227735343743</c:v>
                </c:pt>
                <c:pt idx="407">
                  <c:v>6147.1073365085</c:v>
                </c:pt>
                <c:pt idx="408">
                  <c:v>6147.987818711174</c:v>
                </c:pt>
                <c:pt idx="409">
                  <c:v>6148.856672903495</c:v>
                </c:pt>
                <c:pt idx="410">
                  <c:v>6149.732542638218</c:v>
                </c:pt>
                <c:pt idx="411">
                  <c:v>6150.614938872957</c:v>
                </c:pt>
                <c:pt idx="412">
                  <c:v>6151.489277868</c:v>
                </c:pt>
                <c:pt idx="413">
                  <c:v>6152.362593163802</c:v>
                </c:pt>
                <c:pt idx="414">
                  <c:v>6153.251874586696</c:v>
                </c:pt>
                <c:pt idx="415">
                  <c:v>6154.142819975018</c:v>
                </c:pt>
                <c:pt idx="416">
                  <c:v>6155.01945355769</c:v>
                </c:pt>
                <c:pt idx="417">
                  <c:v>6155.9182739594</c:v>
                </c:pt>
                <c:pt idx="418">
                  <c:v>6156.81243908358</c:v>
                </c:pt>
                <c:pt idx="419">
                  <c:v>6157.714226268916</c:v>
                </c:pt>
                <c:pt idx="420">
                  <c:v>6158.60394830429</c:v>
                </c:pt>
                <c:pt idx="421">
                  <c:v>6159.506077477464</c:v>
                </c:pt>
                <c:pt idx="422">
                  <c:v>6160.39301654887</c:v>
                </c:pt>
                <c:pt idx="423">
                  <c:v>6161.289177914169</c:v>
                </c:pt>
                <c:pt idx="424">
                  <c:v>6162.210219761555</c:v>
                </c:pt>
                <c:pt idx="425">
                  <c:v>6163.110589403796</c:v>
                </c:pt>
                <c:pt idx="426">
                  <c:v>6164.018687612031</c:v>
                </c:pt>
                <c:pt idx="427">
                  <c:v>6164.94292628051</c:v>
                </c:pt>
                <c:pt idx="428">
                  <c:v>6165.844802335188</c:v>
                </c:pt>
                <c:pt idx="429">
                  <c:v>6166.763338479964</c:v>
                </c:pt>
                <c:pt idx="430">
                  <c:v>6167.680523598424</c:v>
                </c:pt>
                <c:pt idx="431">
                  <c:v>6168.601240240646</c:v>
                </c:pt>
                <c:pt idx="432">
                  <c:v>6169.510915145998</c:v>
                </c:pt>
                <c:pt idx="433">
                  <c:v>6170.444347361548</c:v>
                </c:pt>
                <c:pt idx="434">
                  <c:v>6171.365753064605</c:v>
                </c:pt>
                <c:pt idx="435">
                  <c:v>6172.291510331183</c:v>
                </c:pt>
                <c:pt idx="436">
                  <c:v>6173.215978616771</c:v>
                </c:pt>
                <c:pt idx="437">
                  <c:v>6174.15707744745</c:v>
                </c:pt>
                <c:pt idx="438">
                  <c:v>6175.088742112151</c:v>
                </c:pt>
                <c:pt idx="439">
                  <c:v>6176.02754684226</c:v>
                </c:pt>
                <c:pt idx="440">
                  <c:v>6176.96932440288</c:v>
                </c:pt>
                <c:pt idx="441">
                  <c:v>6177.89787555334</c:v>
                </c:pt>
                <c:pt idx="442">
                  <c:v>6178.84806984125</c:v>
                </c:pt>
                <c:pt idx="443">
                  <c:v>6179.78422352506</c:v>
                </c:pt>
                <c:pt idx="444">
                  <c:v>6180.723591123076</c:v>
                </c:pt>
                <c:pt idx="445">
                  <c:v>6181.686794435722</c:v>
                </c:pt>
                <c:pt idx="446">
                  <c:v>6182.626921073316</c:v>
                </c:pt>
                <c:pt idx="447">
                  <c:v>6183.591412148739</c:v>
                </c:pt>
                <c:pt idx="448">
                  <c:v>6184.53574867565</c:v>
                </c:pt>
                <c:pt idx="449">
                  <c:v>6185.503092231931</c:v>
                </c:pt>
                <c:pt idx="450">
                  <c:v>6186.473803974243</c:v>
                </c:pt>
                <c:pt idx="451">
                  <c:v>6187.424636801045</c:v>
                </c:pt>
                <c:pt idx="452">
                  <c:v>6188.378750416541</c:v>
                </c:pt>
                <c:pt idx="453">
                  <c:v>6189.36254015116</c:v>
                </c:pt>
                <c:pt idx="454">
                  <c:v>6190.323006078755</c:v>
                </c:pt>
                <c:pt idx="455">
                  <c:v>6191.294079830304</c:v>
                </c:pt>
                <c:pt idx="456">
                  <c:v>6192.263296126654</c:v>
                </c:pt>
                <c:pt idx="457">
                  <c:v>6193.24723402343</c:v>
                </c:pt>
                <c:pt idx="458">
                  <c:v>6194.211813040632</c:v>
                </c:pt>
                <c:pt idx="459">
                  <c:v>6195.19530890246</c:v>
                </c:pt>
                <c:pt idx="460">
                  <c:v>6196.16607787556</c:v>
                </c:pt>
                <c:pt idx="461">
                  <c:v>6197.15204461802</c:v>
                </c:pt>
                <c:pt idx="462">
                  <c:v>6198.14013610981</c:v>
                </c:pt>
                <c:pt idx="463">
                  <c:v>6199.11770103276</c:v>
                </c:pt>
                <c:pt idx="464">
                  <c:v>6200.124961751313</c:v>
                </c:pt>
                <c:pt idx="465">
                  <c:v>6201.122972205462</c:v>
                </c:pt>
                <c:pt idx="466">
                  <c:v>6202.09799760871</c:v>
                </c:pt>
                <c:pt idx="467">
                  <c:v>6203.098537860658</c:v>
                </c:pt>
                <c:pt idx="468">
                  <c:v>6204.09869482767</c:v>
                </c:pt>
                <c:pt idx="469">
                  <c:v>6205.099356905422</c:v>
                </c:pt>
                <c:pt idx="470">
                  <c:v>6206.109374355</c:v>
                </c:pt>
                <c:pt idx="471">
                  <c:v>6207.106692772567</c:v>
                </c:pt>
                <c:pt idx="472">
                  <c:v>6208.099908254103</c:v>
                </c:pt>
                <c:pt idx="473">
                  <c:v>6209.123189155568</c:v>
                </c:pt>
                <c:pt idx="474">
                  <c:v>6210.134758935817</c:v>
                </c:pt>
                <c:pt idx="475">
                  <c:v>6211.14697016729</c:v>
                </c:pt>
                <c:pt idx="476">
                  <c:v>6212.15650461573</c:v>
                </c:pt>
                <c:pt idx="477">
                  <c:v>6213.18121546005</c:v>
                </c:pt>
                <c:pt idx="478">
                  <c:v>6214.197790847935</c:v>
                </c:pt>
                <c:pt idx="479">
                  <c:v>6215.220958861338</c:v>
                </c:pt>
                <c:pt idx="480">
                  <c:v>6216.259478952877</c:v>
                </c:pt>
                <c:pt idx="481">
                  <c:v>6217.273333210989</c:v>
                </c:pt>
                <c:pt idx="482">
                  <c:v>6218.30184760214</c:v>
                </c:pt>
                <c:pt idx="483">
                  <c:v>6219.328790635948</c:v>
                </c:pt>
                <c:pt idx="484">
                  <c:v>6220.380250025738</c:v>
                </c:pt>
                <c:pt idx="485">
                  <c:v>6221.413542074019</c:v>
                </c:pt>
                <c:pt idx="486">
                  <c:v>6222.441972495803</c:v>
                </c:pt>
                <c:pt idx="487">
                  <c:v>6223.489787879619</c:v>
                </c:pt>
                <c:pt idx="488">
                  <c:v>6224.536539063195</c:v>
                </c:pt>
                <c:pt idx="489">
                  <c:v>6225.563727694733</c:v>
                </c:pt>
                <c:pt idx="490">
                  <c:v>6226.614111499224</c:v>
                </c:pt>
                <c:pt idx="491">
                  <c:v>6227.656472430247</c:v>
                </c:pt>
                <c:pt idx="492">
                  <c:v>6228.7265769535</c:v>
                </c:pt>
                <c:pt idx="493">
                  <c:v>6229.774123047268</c:v>
                </c:pt>
                <c:pt idx="494">
                  <c:v>6230.813406023391</c:v>
                </c:pt>
                <c:pt idx="495">
                  <c:v>6231.895153065288</c:v>
                </c:pt>
                <c:pt idx="496">
                  <c:v>6232.95685715083</c:v>
                </c:pt>
                <c:pt idx="497">
                  <c:v>6234.013566383577</c:v>
                </c:pt>
                <c:pt idx="498">
                  <c:v>6235.075451265416</c:v>
                </c:pt>
                <c:pt idx="499">
                  <c:v>6236.148429304448</c:v>
                </c:pt>
                <c:pt idx="500">
                  <c:v>6237.213173644484</c:v>
                </c:pt>
                <c:pt idx="501">
                  <c:v>6238.27896909105</c:v>
                </c:pt>
                <c:pt idx="502">
                  <c:v>6239.35926448427</c:v>
                </c:pt>
                <c:pt idx="503">
                  <c:v>6240.433179045443</c:v>
                </c:pt>
                <c:pt idx="504">
                  <c:v>6241.521437857181</c:v>
                </c:pt>
                <c:pt idx="505">
                  <c:v>6242.588873395416</c:v>
                </c:pt>
                <c:pt idx="506">
                  <c:v>6243.677174014032</c:v>
                </c:pt>
                <c:pt idx="507">
                  <c:v>6244.764252012433</c:v>
                </c:pt>
                <c:pt idx="508">
                  <c:v>6245.85676695861</c:v>
                </c:pt>
                <c:pt idx="509">
                  <c:v>6246.942563247836</c:v>
                </c:pt>
                <c:pt idx="510">
                  <c:v>6248.041495558905</c:v>
                </c:pt>
                <c:pt idx="511">
                  <c:v>6249.134025398288</c:v>
                </c:pt>
                <c:pt idx="512">
                  <c:v>6250.225258279852</c:v>
                </c:pt>
                <c:pt idx="513">
                  <c:v>6251.327102664703</c:v>
                </c:pt>
                <c:pt idx="514">
                  <c:v>6252.431542173967</c:v>
                </c:pt>
                <c:pt idx="515">
                  <c:v>6253.532534372394</c:v>
                </c:pt>
                <c:pt idx="516">
                  <c:v>6254.636448109634</c:v>
                </c:pt>
                <c:pt idx="517">
                  <c:v>6255.752978997938</c:v>
                </c:pt>
                <c:pt idx="518">
                  <c:v>6256.86298445429</c:v>
                </c:pt>
                <c:pt idx="519">
                  <c:v>6257.973067757411</c:v>
                </c:pt>
                <c:pt idx="520">
                  <c:v>6259.094294015155</c:v>
                </c:pt>
                <c:pt idx="521">
                  <c:v>6260.21322420704</c:v>
                </c:pt>
                <c:pt idx="522">
                  <c:v>6261.33733529203</c:v>
                </c:pt>
                <c:pt idx="523">
                  <c:v>6262.462350646314</c:v>
                </c:pt>
                <c:pt idx="524">
                  <c:v>6263.575863265974</c:v>
                </c:pt>
                <c:pt idx="525">
                  <c:v>6264.707946213129</c:v>
                </c:pt>
                <c:pt idx="526">
                  <c:v>6265.844010427515</c:v>
                </c:pt>
                <c:pt idx="527">
                  <c:v>6266.973189277282</c:v>
                </c:pt>
                <c:pt idx="528">
                  <c:v>6268.09877655968</c:v>
                </c:pt>
                <c:pt idx="529">
                  <c:v>6269.245732779073</c:v>
                </c:pt>
                <c:pt idx="530">
                  <c:v>6270.382132235292</c:v>
                </c:pt>
                <c:pt idx="531">
                  <c:v>6271.51661685506</c:v>
                </c:pt>
                <c:pt idx="532">
                  <c:v>6272.67369749596</c:v>
                </c:pt>
                <c:pt idx="533">
                  <c:v>6273.81236137634</c:v>
                </c:pt>
                <c:pt idx="534">
                  <c:v>6274.958342598951</c:v>
                </c:pt>
                <c:pt idx="535">
                  <c:v>6276.106507459576</c:v>
                </c:pt>
                <c:pt idx="536">
                  <c:v>6277.265237296681</c:v>
                </c:pt>
                <c:pt idx="537">
                  <c:v>6278.431192533952</c:v>
                </c:pt>
                <c:pt idx="538">
                  <c:v>6279.58062154197</c:v>
                </c:pt>
                <c:pt idx="539">
                  <c:v>6280.74587668799</c:v>
                </c:pt>
                <c:pt idx="540">
                  <c:v>6281.903622946436</c:v>
                </c:pt>
                <c:pt idx="541">
                  <c:v>6283.075734837154</c:v>
                </c:pt>
                <c:pt idx="542">
                  <c:v>6284.238254306741</c:v>
                </c:pt>
                <c:pt idx="543">
                  <c:v>6285.410940260364</c:v>
                </c:pt>
                <c:pt idx="544">
                  <c:v>6286.59407024919</c:v>
                </c:pt>
                <c:pt idx="545">
                  <c:v>6287.762718723337</c:v>
                </c:pt>
                <c:pt idx="546">
                  <c:v>6288.940611112042</c:v>
                </c:pt>
                <c:pt idx="547">
                  <c:v>6290.118735870912</c:v>
                </c:pt>
                <c:pt idx="548">
                  <c:v>6291.29805266186</c:v>
                </c:pt>
                <c:pt idx="549">
                  <c:v>6292.486315178347</c:v>
                </c:pt>
                <c:pt idx="550">
                  <c:v>6293.672353922018</c:v>
                </c:pt>
                <c:pt idx="551">
                  <c:v>6294.864855913191</c:v>
                </c:pt>
                <c:pt idx="552">
                  <c:v>6296.0526736366</c:v>
                </c:pt>
                <c:pt idx="553">
                  <c:v>6297.251992047397</c:v>
                </c:pt>
                <c:pt idx="554">
                  <c:v>6298.443475961963</c:v>
                </c:pt>
                <c:pt idx="555">
                  <c:v>6299.63904290593</c:v>
                </c:pt>
                <c:pt idx="556">
                  <c:v>6300.857112492133</c:v>
                </c:pt>
                <c:pt idx="557">
                  <c:v>6302.050822631851</c:v>
                </c:pt>
                <c:pt idx="558">
                  <c:v>6303.262918858203</c:v>
                </c:pt>
                <c:pt idx="559">
                  <c:v>6304.470454588786</c:v>
                </c:pt>
                <c:pt idx="560">
                  <c:v>6305.683324701532</c:v>
                </c:pt>
                <c:pt idx="561">
                  <c:v>6306.894922635361</c:v>
                </c:pt>
                <c:pt idx="562">
                  <c:v>6308.115609258872</c:v>
                </c:pt>
                <c:pt idx="563">
                  <c:v>6309.335209973612</c:v>
                </c:pt>
                <c:pt idx="564">
                  <c:v>6310.548392876685</c:v>
                </c:pt>
                <c:pt idx="565">
                  <c:v>6311.776221933948</c:v>
                </c:pt>
                <c:pt idx="566">
                  <c:v>6313.003151944265</c:v>
                </c:pt>
                <c:pt idx="567">
                  <c:v>6314.233736037299</c:v>
                </c:pt>
                <c:pt idx="568">
                  <c:v>6315.457897213506</c:v>
                </c:pt>
                <c:pt idx="569">
                  <c:v>6316.700099526826</c:v>
                </c:pt>
                <c:pt idx="570">
                  <c:v>6317.931853311724</c:v>
                </c:pt>
                <c:pt idx="571">
                  <c:v>6319.1719722174</c:v>
                </c:pt>
                <c:pt idx="572">
                  <c:v>6320.419652512674</c:v>
                </c:pt>
                <c:pt idx="573">
                  <c:v>6321.656007841195</c:v>
                </c:pt>
                <c:pt idx="574">
                  <c:v>6322.901729579362</c:v>
                </c:pt>
                <c:pt idx="575">
                  <c:v>6324.155493932421</c:v>
                </c:pt>
                <c:pt idx="576">
                  <c:v>6325.400711803488</c:v>
                </c:pt>
                <c:pt idx="577">
                  <c:v>6326.657312908894</c:v>
                </c:pt>
                <c:pt idx="578">
                  <c:v>6327.91321410292</c:v>
                </c:pt>
                <c:pt idx="579">
                  <c:v>6329.171815354868</c:v>
                </c:pt>
                <c:pt idx="580">
                  <c:v>6330.43335345213</c:v>
                </c:pt>
                <c:pt idx="581">
                  <c:v>6331.68490040834</c:v>
                </c:pt>
                <c:pt idx="582">
                  <c:v>6332.961290797183</c:v>
                </c:pt>
                <c:pt idx="583">
                  <c:v>6334.232832375457</c:v>
                </c:pt>
                <c:pt idx="584">
                  <c:v>6335.494320737891</c:v>
                </c:pt>
                <c:pt idx="585">
                  <c:v>6336.770481220423</c:v>
                </c:pt>
                <c:pt idx="586">
                  <c:v>6338.055447099504</c:v>
                </c:pt>
                <c:pt idx="587">
                  <c:v>6339.32659569542</c:v>
                </c:pt>
                <c:pt idx="588">
                  <c:v>6340.594967554066</c:v>
                </c:pt>
                <c:pt idx="589">
                  <c:v>6341.893036259993</c:v>
                </c:pt>
                <c:pt idx="590">
                  <c:v>6343.169607121268</c:v>
                </c:pt>
                <c:pt idx="591">
                  <c:v>6344.459006527831</c:v>
                </c:pt>
                <c:pt idx="592">
                  <c:v>6345.755466274755</c:v>
                </c:pt>
                <c:pt idx="593">
                  <c:v>6347.05047640652</c:v>
                </c:pt>
                <c:pt idx="594">
                  <c:v>6348.342563593142</c:v>
                </c:pt>
                <c:pt idx="595">
                  <c:v>6349.636324736021</c:v>
                </c:pt>
                <c:pt idx="596">
                  <c:v>6350.942728880776</c:v>
                </c:pt>
                <c:pt idx="597">
                  <c:v>6352.245920448415</c:v>
                </c:pt>
                <c:pt idx="598">
                  <c:v>6353.552447437058</c:v>
                </c:pt>
                <c:pt idx="599">
                  <c:v>6354.852965868543</c:v>
                </c:pt>
                <c:pt idx="600">
                  <c:v>6356.170871402155</c:v>
                </c:pt>
                <c:pt idx="601">
                  <c:v>6357.48233967326</c:v>
                </c:pt>
                <c:pt idx="602">
                  <c:v>6358.78942660421</c:v>
                </c:pt>
                <c:pt idx="603">
                  <c:v>6360.11700687543</c:v>
                </c:pt>
                <c:pt idx="604">
                  <c:v>6361.433459628272</c:v>
                </c:pt>
                <c:pt idx="605">
                  <c:v>6362.765457052884</c:v>
                </c:pt>
                <c:pt idx="606">
                  <c:v>6364.086990284022</c:v>
                </c:pt>
                <c:pt idx="607">
                  <c:v>6365.401594935484</c:v>
                </c:pt>
                <c:pt idx="608">
                  <c:v>6366.750082226381</c:v>
                </c:pt>
                <c:pt idx="609">
                  <c:v>6368.083953323182</c:v>
                </c:pt>
                <c:pt idx="610">
                  <c:v>6369.40842112681</c:v>
                </c:pt>
                <c:pt idx="611">
                  <c:v>6370.757814162813</c:v>
                </c:pt>
                <c:pt idx="612">
                  <c:v>6372.083379116913</c:v>
                </c:pt>
                <c:pt idx="613">
                  <c:v>6373.440014244307</c:v>
                </c:pt>
                <c:pt idx="614">
                  <c:v>6374.774419674507</c:v>
                </c:pt>
                <c:pt idx="615">
                  <c:v>6376.123216189985</c:v>
                </c:pt>
                <c:pt idx="616">
                  <c:v>6377.46866535519</c:v>
                </c:pt>
                <c:pt idx="617">
                  <c:v>6378.81796236107</c:v>
                </c:pt>
                <c:pt idx="618">
                  <c:v>6380.17907177776</c:v>
                </c:pt>
                <c:pt idx="619">
                  <c:v>6381.540538504147</c:v>
                </c:pt>
                <c:pt idx="620">
                  <c:v>6382.895852680012</c:v>
                </c:pt>
                <c:pt idx="621">
                  <c:v>6384.26608207412</c:v>
                </c:pt>
                <c:pt idx="622">
                  <c:v>6385.630327744588</c:v>
                </c:pt>
                <c:pt idx="623">
                  <c:v>6386.991617221062</c:v>
                </c:pt>
                <c:pt idx="624">
                  <c:v>6388.358848215094</c:v>
                </c:pt>
                <c:pt idx="625">
                  <c:v>6389.743481013973</c:v>
                </c:pt>
                <c:pt idx="626">
                  <c:v>6391.12105506072</c:v>
                </c:pt>
                <c:pt idx="627">
                  <c:v>6392.497379786921</c:v>
                </c:pt>
                <c:pt idx="628">
                  <c:v>6393.870802911811</c:v>
                </c:pt>
                <c:pt idx="629">
                  <c:v>6395.26283528372</c:v>
                </c:pt>
                <c:pt idx="630">
                  <c:v>6396.63923061987</c:v>
                </c:pt>
                <c:pt idx="631">
                  <c:v>6398.025105520275</c:v>
                </c:pt>
                <c:pt idx="632">
                  <c:v>6399.41523656762</c:v>
                </c:pt>
                <c:pt idx="633">
                  <c:v>6400.810482295594</c:v>
                </c:pt>
                <c:pt idx="634">
                  <c:v>6402.203769790608</c:v>
                </c:pt>
                <c:pt idx="635">
                  <c:v>6403.60120811468</c:v>
                </c:pt>
                <c:pt idx="636">
                  <c:v>6405.004009986586</c:v>
                </c:pt>
                <c:pt idx="637">
                  <c:v>6406.409001548956</c:v>
                </c:pt>
                <c:pt idx="638">
                  <c:v>6407.81044911133</c:v>
                </c:pt>
                <c:pt idx="639">
                  <c:v>6409.208962249159</c:v>
                </c:pt>
                <c:pt idx="640">
                  <c:v>6410.625794610845</c:v>
                </c:pt>
                <c:pt idx="641">
                  <c:v>6412.037668223003</c:v>
                </c:pt>
                <c:pt idx="642">
                  <c:v>6413.446024881365</c:v>
                </c:pt>
                <c:pt idx="643">
                  <c:v>6414.875943374394</c:v>
                </c:pt>
                <c:pt idx="644">
                  <c:v>6416.289719779907</c:v>
                </c:pt>
                <c:pt idx="645">
                  <c:v>6417.70612529126</c:v>
                </c:pt>
                <c:pt idx="646">
                  <c:v>6419.136603952694</c:v>
                </c:pt>
                <c:pt idx="647">
                  <c:v>6420.559663718582</c:v>
                </c:pt>
                <c:pt idx="648">
                  <c:v>6422.000765182755</c:v>
                </c:pt>
                <c:pt idx="649">
                  <c:v>6423.423486016527</c:v>
                </c:pt>
                <c:pt idx="650">
                  <c:v>6424.863670854883</c:v>
                </c:pt>
                <c:pt idx="651">
                  <c:v>6426.298173730407</c:v>
                </c:pt>
                <c:pt idx="652">
                  <c:v>6427.736207103724</c:v>
                </c:pt>
                <c:pt idx="653">
                  <c:v>6429.183636102802</c:v>
                </c:pt>
                <c:pt idx="654">
                  <c:v>6430.620029249314</c:v>
                </c:pt>
                <c:pt idx="655">
                  <c:v>6432.069877408476</c:v>
                </c:pt>
                <c:pt idx="656">
                  <c:v>6433.52193848229</c:v>
                </c:pt>
                <c:pt idx="657">
                  <c:v>6434.969714323556</c:v>
                </c:pt>
                <c:pt idx="658">
                  <c:v>6436.422598104547</c:v>
                </c:pt>
                <c:pt idx="659">
                  <c:v>6437.881518079382</c:v>
                </c:pt>
                <c:pt idx="660">
                  <c:v>6439.337751776479</c:v>
                </c:pt>
                <c:pt idx="661">
                  <c:v>6440.805909394863</c:v>
                </c:pt>
                <c:pt idx="662">
                  <c:v>6442.265356426677</c:v>
                </c:pt>
                <c:pt idx="663">
                  <c:v>6443.731829601852</c:v>
                </c:pt>
                <c:pt idx="664">
                  <c:v>6445.202077195872</c:v>
                </c:pt>
                <c:pt idx="665">
                  <c:v>6446.66523598124</c:v>
                </c:pt>
                <c:pt idx="666">
                  <c:v>6448.151962494958</c:v>
                </c:pt>
                <c:pt idx="667">
                  <c:v>6449.61544958849</c:v>
                </c:pt>
                <c:pt idx="668">
                  <c:v>6451.094227454565</c:v>
                </c:pt>
                <c:pt idx="669">
                  <c:v>6452.581140334029</c:v>
                </c:pt>
                <c:pt idx="670">
                  <c:v>6454.060138317058</c:v>
                </c:pt>
                <c:pt idx="671">
                  <c:v>6455.547991920614</c:v>
                </c:pt>
                <c:pt idx="672">
                  <c:v>6457.043324905087</c:v>
                </c:pt>
                <c:pt idx="673">
                  <c:v>6458.530998761586</c:v>
                </c:pt>
                <c:pt idx="674">
                  <c:v>6460.024227925273</c:v>
                </c:pt>
                <c:pt idx="675">
                  <c:v>6461.520982009683</c:v>
                </c:pt>
                <c:pt idx="676">
                  <c:v>6463.011081006407</c:v>
                </c:pt>
                <c:pt idx="677">
                  <c:v>6464.514461367205</c:v>
                </c:pt>
                <c:pt idx="678">
                  <c:v>6466.017140975738</c:v>
                </c:pt>
                <c:pt idx="679">
                  <c:v>6467.528039832941</c:v>
                </c:pt>
                <c:pt idx="680">
                  <c:v>6469.028339157228</c:v>
                </c:pt>
                <c:pt idx="681">
                  <c:v>6470.539337114144</c:v>
                </c:pt>
                <c:pt idx="682">
                  <c:v>6472.052197214103</c:v>
                </c:pt>
                <c:pt idx="683">
                  <c:v>6473.561678316196</c:v>
                </c:pt>
                <c:pt idx="684">
                  <c:v>6475.080483284963</c:v>
                </c:pt>
                <c:pt idx="685">
                  <c:v>6476.604905740578</c:v>
                </c:pt>
                <c:pt idx="686">
                  <c:v>6478.120910290828</c:v>
                </c:pt>
                <c:pt idx="687">
                  <c:v>6479.649385287134</c:v>
                </c:pt>
                <c:pt idx="688">
                  <c:v>6481.169604096713</c:v>
                </c:pt>
                <c:pt idx="689">
                  <c:v>6482.705030284612</c:v>
                </c:pt>
                <c:pt idx="690">
                  <c:v>6484.231400399067</c:v>
                </c:pt>
                <c:pt idx="691">
                  <c:v>6485.763906298628</c:v>
                </c:pt>
                <c:pt idx="692">
                  <c:v>6487.306682853496</c:v>
                </c:pt>
                <c:pt idx="693">
                  <c:v>6488.839143794642</c:v>
                </c:pt>
                <c:pt idx="694">
                  <c:v>6490.381768972637</c:v>
                </c:pt>
                <c:pt idx="695">
                  <c:v>6491.921686786961</c:v>
                </c:pt>
                <c:pt idx="696">
                  <c:v>6493.462595628951</c:v>
                </c:pt>
                <c:pt idx="697">
                  <c:v>6495.016783248157</c:v>
                </c:pt>
                <c:pt idx="698">
                  <c:v>6496.565533858643</c:v>
                </c:pt>
                <c:pt idx="699">
                  <c:v>6498.11196569922</c:v>
                </c:pt>
                <c:pt idx="700">
                  <c:v>6499.669518857072</c:v>
                </c:pt>
                <c:pt idx="701">
                  <c:v>6501.22622470777</c:v>
                </c:pt>
                <c:pt idx="702">
                  <c:v>6502.7922208358</c:v>
                </c:pt>
                <c:pt idx="703">
                  <c:v>6504.35259640792</c:v>
                </c:pt>
                <c:pt idx="704">
                  <c:v>6505.921845780702</c:v>
                </c:pt>
                <c:pt idx="705">
                  <c:v>6507.485659457664</c:v>
                </c:pt>
                <c:pt idx="706">
                  <c:v>6509.054056552181</c:v>
                </c:pt>
                <c:pt idx="707">
                  <c:v>6510.625649316412</c:v>
                </c:pt>
                <c:pt idx="708">
                  <c:v>6512.196869451706</c:v>
                </c:pt>
                <c:pt idx="709">
                  <c:v>6513.76660310787</c:v>
                </c:pt>
                <c:pt idx="710">
                  <c:v>6515.35293628904</c:v>
                </c:pt>
                <c:pt idx="711">
                  <c:v>6516.929898643538</c:v>
                </c:pt>
                <c:pt idx="712">
                  <c:v>6518.514473626313</c:v>
                </c:pt>
                <c:pt idx="713">
                  <c:v>6520.099741926992</c:v>
                </c:pt>
                <c:pt idx="714">
                  <c:v>6521.690668920461</c:v>
                </c:pt>
                <c:pt idx="715">
                  <c:v>6523.281404882691</c:v>
                </c:pt>
                <c:pt idx="716">
                  <c:v>6524.86986735029</c:v>
                </c:pt>
                <c:pt idx="717">
                  <c:v>6526.462941237272</c:v>
                </c:pt>
                <c:pt idx="718">
                  <c:v>6528.057731134701</c:v>
                </c:pt>
                <c:pt idx="719">
                  <c:v>6529.660314465344</c:v>
                </c:pt>
                <c:pt idx="720">
                  <c:v>6531.259769678365</c:v>
                </c:pt>
                <c:pt idx="721">
                  <c:v>6532.86238668912</c:v>
                </c:pt>
                <c:pt idx="722">
                  <c:v>6534.475326217512</c:v>
                </c:pt>
                <c:pt idx="723">
                  <c:v>6536.08027037926</c:v>
                </c:pt>
                <c:pt idx="724">
                  <c:v>6537.691295242172</c:v>
                </c:pt>
                <c:pt idx="725">
                  <c:v>6539.303957317981</c:v>
                </c:pt>
                <c:pt idx="726">
                  <c:v>6540.91494059751</c:v>
                </c:pt>
                <c:pt idx="727">
                  <c:v>6542.535347709896</c:v>
                </c:pt>
                <c:pt idx="728">
                  <c:v>6544.151830138135</c:v>
                </c:pt>
                <c:pt idx="729">
                  <c:v>6545.781513860568</c:v>
                </c:pt>
                <c:pt idx="730">
                  <c:v>6547.399131935191</c:v>
                </c:pt>
                <c:pt idx="731">
                  <c:v>6549.027377654791</c:v>
                </c:pt>
                <c:pt idx="732">
                  <c:v>6550.657909225934</c:v>
                </c:pt>
                <c:pt idx="733">
                  <c:v>6552.290757577463</c:v>
                </c:pt>
                <c:pt idx="734">
                  <c:v>6553.93047085426</c:v>
                </c:pt>
                <c:pt idx="735">
                  <c:v>6555.556018432087</c:v>
                </c:pt>
                <c:pt idx="736">
                  <c:v>6557.195779818244</c:v>
                </c:pt>
                <c:pt idx="737">
                  <c:v>6558.841352926874</c:v>
                </c:pt>
                <c:pt idx="738">
                  <c:v>6560.47868866416</c:v>
                </c:pt>
                <c:pt idx="739">
                  <c:v>6562.125417020691</c:v>
                </c:pt>
                <c:pt idx="740">
                  <c:v>6563.770764446845</c:v>
                </c:pt>
                <c:pt idx="741">
                  <c:v>6565.425031281241</c:v>
                </c:pt>
                <c:pt idx="742">
                  <c:v>6567.076086104928</c:v>
                </c:pt>
                <c:pt idx="743">
                  <c:v>6568.726944155195</c:v>
                </c:pt>
                <c:pt idx="744">
                  <c:v>6570.382954806291</c:v>
                </c:pt>
                <c:pt idx="745">
                  <c:v>6572.050907869068</c:v>
                </c:pt>
                <c:pt idx="746">
                  <c:v>6573.706923080115</c:v>
                </c:pt>
                <c:pt idx="747">
                  <c:v>6575.36962285146</c:v>
                </c:pt>
                <c:pt idx="748">
                  <c:v>6577.03400839708</c:v>
                </c:pt>
                <c:pt idx="749">
                  <c:v>6578.700384309982</c:v>
                </c:pt>
                <c:pt idx="750">
                  <c:v>6580.374339516708</c:v>
                </c:pt>
                <c:pt idx="751">
                  <c:v>6582.04398641762</c:v>
                </c:pt>
                <c:pt idx="752">
                  <c:v>6583.719945270877</c:v>
                </c:pt>
                <c:pt idx="753">
                  <c:v>6585.402088776624</c:v>
                </c:pt>
                <c:pt idx="754">
                  <c:v>6587.071770300096</c:v>
                </c:pt>
                <c:pt idx="755">
                  <c:v>6588.75243813163</c:v>
                </c:pt>
                <c:pt idx="756">
                  <c:v>6590.443529817114</c:v>
                </c:pt>
                <c:pt idx="757">
                  <c:v>6592.127457879307</c:v>
                </c:pt>
                <c:pt idx="758">
                  <c:v>6593.813200323118</c:v>
                </c:pt>
                <c:pt idx="759">
                  <c:v>6595.508253553512</c:v>
                </c:pt>
                <c:pt idx="760">
                  <c:v>6597.203051458901</c:v>
                </c:pt>
                <c:pt idx="761">
                  <c:v>6598.891000289102</c:v>
                </c:pt>
                <c:pt idx="762">
                  <c:v>6600.583945842117</c:v>
                </c:pt>
                <c:pt idx="763">
                  <c:v>6602.296447277121</c:v>
                </c:pt>
                <c:pt idx="764">
                  <c:v>6603.991465837363</c:v>
                </c:pt>
                <c:pt idx="765">
                  <c:v>6605.70080137048</c:v>
                </c:pt>
                <c:pt idx="766">
                  <c:v>6607.404216327096</c:v>
                </c:pt>
                <c:pt idx="767">
                  <c:v>6609.11176478379</c:v>
                </c:pt>
                <c:pt idx="768">
                  <c:v>6610.821647123133</c:v>
                </c:pt>
                <c:pt idx="769">
                  <c:v>6612.54238257338</c:v>
                </c:pt>
                <c:pt idx="770">
                  <c:v>6614.252509698635</c:v>
                </c:pt>
                <c:pt idx="771">
                  <c:v>6615.971929679418</c:v>
                </c:pt>
                <c:pt idx="772">
                  <c:v>6617.686431106846</c:v>
                </c:pt>
                <c:pt idx="773">
                  <c:v>6619.412072235144</c:v>
                </c:pt>
                <c:pt idx="774">
                  <c:v>6621.13108666159</c:v>
                </c:pt>
                <c:pt idx="775">
                  <c:v>6622.857661548555</c:v>
                </c:pt>
                <c:pt idx="776">
                  <c:v>6624.599661091112</c:v>
                </c:pt>
                <c:pt idx="777">
                  <c:v>6626.318919164</c:v>
                </c:pt>
                <c:pt idx="778">
                  <c:v>6628.064401563703</c:v>
                </c:pt>
                <c:pt idx="779">
                  <c:v>6629.794220997508</c:v>
                </c:pt>
                <c:pt idx="780">
                  <c:v>6631.535600835658</c:v>
                </c:pt>
                <c:pt idx="781">
                  <c:v>6633.27456466065</c:v>
                </c:pt>
                <c:pt idx="782">
                  <c:v>6635.013804540303</c:v>
                </c:pt>
                <c:pt idx="783">
                  <c:v>6636.762129462214</c:v>
                </c:pt>
                <c:pt idx="784">
                  <c:v>6638.51240153927</c:v>
                </c:pt>
                <c:pt idx="785">
                  <c:v>6640.260406103243</c:v>
                </c:pt>
                <c:pt idx="786">
                  <c:v>6642.005022026024</c:v>
                </c:pt>
                <c:pt idx="787">
                  <c:v>6643.759575624667</c:v>
                </c:pt>
                <c:pt idx="788">
                  <c:v>6645.518021195762</c:v>
                </c:pt>
                <c:pt idx="789">
                  <c:v>6647.276133498727</c:v>
                </c:pt>
                <c:pt idx="790">
                  <c:v>6649.038397686679</c:v>
                </c:pt>
                <c:pt idx="791">
                  <c:v>6650.80496250363</c:v>
                </c:pt>
                <c:pt idx="792">
                  <c:v>6652.573724747754</c:v>
                </c:pt>
                <c:pt idx="793">
                  <c:v>6654.34006882012</c:v>
                </c:pt>
                <c:pt idx="794">
                  <c:v>6656.113812640327</c:v>
                </c:pt>
                <c:pt idx="795">
                  <c:v>6657.88342130275</c:v>
                </c:pt>
                <c:pt idx="796">
                  <c:v>6659.66158662526</c:v>
                </c:pt>
                <c:pt idx="797">
                  <c:v>6661.435791897064</c:v>
                </c:pt>
                <c:pt idx="798">
                  <c:v>6663.214272878612</c:v>
                </c:pt>
                <c:pt idx="799">
                  <c:v>6664.995848122157</c:v>
                </c:pt>
                <c:pt idx="800">
                  <c:v>6666.782735128811</c:v>
                </c:pt>
                <c:pt idx="801">
                  <c:v>6668.570727458456</c:v>
                </c:pt>
                <c:pt idx="802">
                  <c:v>6670.364265445003</c:v>
                </c:pt>
                <c:pt idx="803">
                  <c:v>6672.147463266048</c:v>
                </c:pt>
                <c:pt idx="804">
                  <c:v>6673.947141951403</c:v>
                </c:pt>
                <c:pt idx="805">
                  <c:v>6675.73692985473</c:v>
                </c:pt>
                <c:pt idx="806">
                  <c:v>6677.542457324127</c:v>
                </c:pt>
                <c:pt idx="807">
                  <c:v>6679.334894611556</c:v>
                </c:pt>
                <c:pt idx="808">
                  <c:v>6681.15194675544</c:v>
                </c:pt>
                <c:pt idx="809">
                  <c:v>6682.955432422536</c:v>
                </c:pt>
                <c:pt idx="810">
                  <c:v>6684.756776461408</c:v>
                </c:pt>
                <c:pt idx="811">
                  <c:v>6686.572783794684</c:v>
                </c:pt>
                <c:pt idx="812">
                  <c:v>6688.379225524068</c:v>
                </c:pt>
                <c:pt idx="813">
                  <c:v>6690.20223285451</c:v>
                </c:pt>
                <c:pt idx="814">
                  <c:v>6692.008146593413</c:v>
                </c:pt>
                <c:pt idx="815">
                  <c:v>6693.828902131767</c:v>
                </c:pt>
                <c:pt idx="816">
                  <c:v>6695.659715732319</c:v>
                </c:pt>
                <c:pt idx="817">
                  <c:v>6697.481218761948</c:v>
                </c:pt>
                <c:pt idx="818">
                  <c:v>6699.30731360379</c:v>
                </c:pt>
                <c:pt idx="819">
                  <c:v>6701.137808995812</c:v>
                </c:pt>
                <c:pt idx="820">
                  <c:v>6702.969413044082</c:v>
                </c:pt>
                <c:pt idx="821">
                  <c:v>6704.81122523528</c:v>
                </c:pt>
                <c:pt idx="822">
                  <c:v>6706.645643831031</c:v>
                </c:pt>
                <c:pt idx="823">
                  <c:v>6708.485911586745</c:v>
                </c:pt>
                <c:pt idx="824">
                  <c:v>6710.32456130404</c:v>
                </c:pt>
                <c:pt idx="825">
                  <c:v>6712.170424910722</c:v>
                </c:pt>
                <c:pt idx="826">
                  <c:v>6714.020734154224</c:v>
                </c:pt>
                <c:pt idx="827">
                  <c:v>6715.868851824202</c:v>
                </c:pt>
                <c:pt idx="828">
                  <c:v>6717.724051503593</c:v>
                </c:pt>
                <c:pt idx="829">
                  <c:v>6719.583269310596</c:v>
                </c:pt>
                <c:pt idx="830">
                  <c:v>6721.434693342251</c:v>
                </c:pt>
                <c:pt idx="831">
                  <c:v>6723.293452143125</c:v>
                </c:pt>
                <c:pt idx="832">
                  <c:v>6725.155517910031</c:v>
                </c:pt>
                <c:pt idx="833">
                  <c:v>6727.016492875914</c:v>
                </c:pt>
                <c:pt idx="834">
                  <c:v>6728.886762254241</c:v>
                </c:pt>
                <c:pt idx="835">
                  <c:v>6730.753377110003</c:v>
                </c:pt>
                <c:pt idx="836">
                  <c:v>6732.634821105563</c:v>
                </c:pt>
                <c:pt idx="837">
                  <c:v>6734.504109360894</c:v>
                </c:pt>
                <c:pt idx="838">
                  <c:v>6736.381356918342</c:v>
                </c:pt>
                <c:pt idx="839">
                  <c:v>6738.262964829372</c:v>
                </c:pt>
                <c:pt idx="840">
                  <c:v>6740.142927948517</c:v>
                </c:pt>
                <c:pt idx="841">
                  <c:v>6742.028168409312</c:v>
                </c:pt>
                <c:pt idx="842">
                  <c:v>6743.921271787097</c:v>
                </c:pt>
                <c:pt idx="843">
                  <c:v>6745.805875757538</c:v>
                </c:pt>
                <c:pt idx="844">
                  <c:v>6747.707044319539</c:v>
                </c:pt>
                <c:pt idx="845">
                  <c:v>6749.598144200832</c:v>
                </c:pt>
                <c:pt idx="846">
                  <c:v>6751.489216606444</c:v>
                </c:pt>
                <c:pt idx="847">
                  <c:v>6753.401182219012</c:v>
                </c:pt>
                <c:pt idx="848">
                  <c:v>6755.30273280155</c:v>
                </c:pt>
                <c:pt idx="849">
                  <c:v>6757.198771289788</c:v>
                </c:pt>
                <c:pt idx="850">
                  <c:v>6759.110846890566</c:v>
                </c:pt>
                <c:pt idx="851">
                  <c:v>6761.02997993454</c:v>
                </c:pt>
                <c:pt idx="852">
                  <c:v>6762.938871381002</c:v>
                </c:pt>
                <c:pt idx="853">
                  <c:v>6764.857795667828</c:v>
                </c:pt>
                <c:pt idx="854">
                  <c:v>6766.780132661948</c:v>
                </c:pt>
                <c:pt idx="855">
                  <c:v>6768.701849317247</c:v>
                </c:pt>
                <c:pt idx="856">
                  <c:v>6770.628969561438</c:v>
                </c:pt>
                <c:pt idx="857">
                  <c:v>6772.560226280158</c:v>
                </c:pt>
                <c:pt idx="858">
                  <c:v>6774.483972124884</c:v>
                </c:pt>
                <c:pt idx="859">
                  <c:v>6776.420743831291</c:v>
                </c:pt>
                <c:pt idx="860">
                  <c:v>6778.362130799214</c:v>
                </c:pt>
                <c:pt idx="861">
                  <c:v>6780.295753244457</c:v>
                </c:pt>
                <c:pt idx="862">
                  <c:v>6782.234503873745</c:v>
                </c:pt>
                <c:pt idx="863">
                  <c:v>6784.183618671553</c:v>
                </c:pt>
                <c:pt idx="864">
                  <c:v>6786.133967472911</c:v>
                </c:pt>
                <c:pt idx="865">
                  <c:v>6788.077901384745</c:v>
                </c:pt>
                <c:pt idx="866">
                  <c:v>6790.04026964322</c:v>
                </c:pt>
                <c:pt idx="867">
                  <c:v>6791.990805249183</c:v>
                </c:pt>
                <c:pt idx="868">
                  <c:v>6793.945624391452</c:v>
                </c:pt>
                <c:pt idx="869">
                  <c:v>6795.913543889408</c:v>
                </c:pt>
                <c:pt idx="870">
                  <c:v>6797.87875452129</c:v>
                </c:pt>
                <c:pt idx="871">
                  <c:v>6799.843595566705</c:v>
                </c:pt>
                <c:pt idx="872">
                  <c:v>6801.81411801358</c:v>
                </c:pt>
                <c:pt idx="873">
                  <c:v>6803.788612328866</c:v>
                </c:pt>
                <c:pt idx="874">
                  <c:v>6805.769977959964</c:v>
                </c:pt>
                <c:pt idx="875">
                  <c:v>6807.749661095874</c:v>
                </c:pt>
                <c:pt idx="876">
                  <c:v>6809.72453807563</c:v>
                </c:pt>
                <c:pt idx="877">
                  <c:v>6811.710128278333</c:v>
                </c:pt>
                <c:pt idx="878">
                  <c:v>6813.708850642904</c:v>
                </c:pt>
                <c:pt idx="879">
                  <c:v>6815.694797853386</c:v>
                </c:pt>
                <c:pt idx="880">
                  <c:v>6817.690840998442</c:v>
                </c:pt>
                <c:pt idx="881">
                  <c:v>6819.689836073215</c:v>
                </c:pt>
                <c:pt idx="882">
                  <c:v>6821.692307562004</c:v>
                </c:pt>
                <c:pt idx="883">
                  <c:v>6823.696985100502</c:v>
                </c:pt>
                <c:pt idx="884">
                  <c:v>6825.703503210237</c:v>
                </c:pt>
                <c:pt idx="885">
                  <c:v>6827.71166447142</c:v>
                </c:pt>
                <c:pt idx="886">
                  <c:v>6829.726081150334</c:v>
                </c:pt>
                <c:pt idx="887">
                  <c:v>6831.7486552527</c:v>
                </c:pt>
                <c:pt idx="888">
                  <c:v>6833.76214141222</c:v>
                </c:pt>
                <c:pt idx="889">
                  <c:v>6835.784885153072</c:v>
                </c:pt>
                <c:pt idx="890">
                  <c:v>6837.814355208895</c:v>
                </c:pt>
                <c:pt idx="891">
                  <c:v>6839.83518633215</c:v>
                </c:pt>
                <c:pt idx="892">
                  <c:v>6841.871719974337</c:v>
                </c:pt>
                <c:pt idx="893">
                  <c:v>6843.911214995414</c:v>
                </c:pt>
                <c:pt idx="894">
                  <c:v>6845.948453042661</c:v>
                </c:pt>
                <c:pt idx="895">
                  <c:v>6847.989724928614</c:v>
                </c:pt>
                <c:pt idx="896">
                  <c:v>6850.029797503545</c:v>
                </c:pt>
                <c:pt idx="897">
                  <c:v>6852.082375154106</c:v>
                </c:pt>
                <c:pt idx="898">
                  <c:v>6854.137909502205</c:v>
                </c:pt>
                <c:pt idx="899">
                  <c:v>6856.191345675466</c:v>
                </c:pt>
                <c:pt idx="900">
                  <c:v>6858.246583958246</c:v>
                </c:pt>
                <c:pt idx="901">
                  <c:v>6860.308476462886</c:v>
                </c:pt>
                <c:pt idx="902">
                  <c:v>6862.370359459648</c:v>
                </c:pt>
                <c:pt idx="903">
                  <c:v>6864.446036681944</c:v>
                </c:pt>
                <c:pt idx="904">
                  <c:v>6866.522521913186</c:v>
                </c:pt>
                <c:pt idx="905">
                  <c:v>6868.59608579544</c:v>
                </c:pt>
                <c:pt idx="906">
                  <c:v>6870.674861836445</c:v>
                </c:pt>
                <c:pt idx="907">
                  <c:v>6872.764085028696</c:v>
                </c:pt>
                <c:pt idx="908">
                  <c:v>6874.845000394645</c:v>
                </c:pt>
                <c:pt idx="909">
                  <c:v>6876.932096242581</c:v>
                </c:pt>
                <c:pt idx="910">
                  <c:v>6879.02928994428</c:v>
                </c:pt>
                <c:pt idx="911">
                  <c:v>6881.12676818588</c:v>
                </c:pt>
                <c:pt idx="912">
                  <c:v>6883.222531150822</c:v>
                </c:pt>
                <c:pt idx="913">
                  <c:v>6885.330684395594</c:v>
                </c:pt>
                <c:pt idx="914">
                  <c:v>6887.439969353975</c:v>
                </c:pt>
                <c:pt idx="915">
                  <c:v>6889.551680524955</c:v>
                </c:pt>
                <c:pt idx="916">
                  <c:v>6891.658565995017</c:v>
                </c:pt>
                <c:pt idx="917">
                  <c:v>6893.77973910003</c:v>
                </c:pt>
                <c:pt idx="918">
                  <c:v>6895.905434053964</c:v>
                </c:pt>
                <c:pt idx="919">
                  <c:v>6898.028945874303</c:v>
                </c:pt>
                <c:pt idx="920">
                  <c:v>6900.160862408308</c:v>
                </c:pt>
                <c:pt idx="921">
                  <c:v>6902.291767671072</c:v>
                </c:pt>
                <c:pt idx="922">
                  <c:v>6904.426375792784</c:v>
                </c:pt>
                <c:pt idx="923">
                  <c:v>6906.57072744394</c:v>
                </c:pt>
                <c:pt idx="924">
                  <c:v>6908.715848477412</c:v>
                </c:pt>
                <c:pt idx="925">
                  <c:v>6910.860435714808</c:v>
                </c:pt>
                <c:pt idx="926">
                  <c:v>6913.013338139761</c:v>
                </c:pt>
                <c:pt idx="927">
                  <c:v>6915.172689076704</c:v>
                </c:pt>
                <c:pt idx="928">
                  <c:v>6917.330844653475</c:v>
                </c:pt>
                <c:pt idx="929">
                  <c:v>6919.499631296756</c:v>
                </c:pt>
                <c:pt idx="930">
                  <c:v>6921.66202305868</c:v>
                </c:pt>
                <c:pt idx="931">
                  <c:v>6923.837398562609</c:v>
                </c:pt>
                <c:pt idx="932">
                  <c:v>6926.01559948765</c:v>
                </c:pt>
                <c:pt idx="933">
                  <c:v>6928.190949378482</c:v>
                </c:pt>
                <c:pt idx="934">
                  <c:v>6930.37922485051</c:v>
                </c:pt>
                <c:pt idx="935">
                  <c:v>6932.56493632469</c:v>
                </c:pt>
                <c:pt idx="936">
                  <c:v>6934.756860215634</c:v>
                </c:pt>
                <c:pt idx="937">
                  <c:v>6936.9532153595</c:v>
                </c:pt>
                <c:pt idx="938">
                  <c:v>6939.147627495102</c:v>
                </c:pt>
                <c:pt idx="939">
                  <c:v>6941.350451488774</c:v>
                </c:pt>
                <c:pt idx="940">
                  <c:v>6943.562778655248</c:v>
                </c:pt>
                <c:pt idx="941">
                  <c:v>6945.777539310639</c:v>
                </c:pt>
                <c:pt idx="942">
                  <c:v>6947.989759539479</c:v>
                </c:pt>
                <c:pt idx="943">
                  <c:v>6950.208977325839</c:v>
                </c:pt>
                <c:pt idx="944">
                  <c:v>6952.432703239617</c:v>
                </c:pt>
                <c:pt idx="945">
                  <c:v>6954.673071195627</c:v>
                </c:pt>
                <c:pt idx="946">
                  <c:v>6956.899335029153</c:v>
                </c:pt>
                <c:pt idx="947">
                  <c:v>6959.139651482816</c:v>
                </c:pt>
                <c:pt idx="948">
                  <c:v>6961.380348496171</c:v>
                </c:pt>
                <c:pt idx="949">
                  <c:v>6963.62301100786</c:v>
                </c:pt>
                <c:pt idx="950">
                  <c:v>6965.87424842184</c:v>
                </c:pt>
                <c:pt idx="951">
                  <c:v>6968.12356146912</c:v>
                </c:pt>
                <c:pt idx="952">
                  <c:v>6970.393407026542</c:v>
                </c:pt>
                <c:pt idx="953">
                  <c:v>6972.650444385654</c:v>
                </c:pt>
                <c:pt idx="954">
                  <c:v>6974.921852058587</c:v>
                </c:pt>
                <c:pt idx="955">
                  <c:v>6977.196329422916</c:v>
                </c:pt>
                <c:pt idx="956">
                  <c:v>6979.472238044541</c:v>
                </c:pt>
                <c:pt idx="957">
                  <c:v>6981.749588282793</c:v>
                </c:pt>
                <c:pt idx="958">
                  <c:v>6984.042853393087</c:v>
                </c:pt>
                <c:pt idx="959">
                  <c:v>6986.330318058092</c:v>
                </c:pt>
                <c:pt idx="960">
                  <c:v>6988.622005394265</c:v>
                </c:pt>
                <c:pt idx="961">
                  <c:v>6990.92039078413</c:v>
                </c:pt>
                <c:pt idx="962">
                  <c:v>6993.224560297357</c:v>
                </c:pt>
                <c:pt idx="963">
                  <c:v>6995.535242172784</c:v>
                </c:pt>
                <c:pt idx="964">
                  <c:v>6997.8532105196</c:v>
                </c:pt>
                <c:pt idx="965">
                  <c:v>7000.165731250496</c:v>
                </c:pt>
                <c:pt idx="966">
                  <c:v>7002.490522235002</c:v>
                </c:pt>
                <c:pt idx="967">
                  <c:v>7004.822841913455</c:v>
                </c:pt>
                <c:pt idx="968">
                  <c:v>7007.151039750085</c:v>
                </c:pt>
                <c:pt idx="969">
                  <c:v>7009.491863802146</c:v>
                </c:pt>
                <c:pt idx="970">
                  <c:v>7011.82829403202</c:v>
                </c:pt>
                <c:pt idx="971">
                  <c:v>7014.173766160387</c:v>
                </c:pt>
                <c:pt idx="972">
                  <c:v>7016.5304296134</c:v>
                </c:pt>
                <c:pt idx="973">
                  <c:v>7018.88827184087</c:v>
                </c:pt>
                <c:pt idx="974">
                  <c:v>7021.245811046791</c:v>
                </c:pt>
                <c:pt idx="975">
                  <c:v>7023.611236774472</c:v>
                </c:pt>
                <c:pt idx="976">
                  <c:v>7025.981386885628</c:v>
                </c:pt>
                <c:pt idx="977">
                  <c:v>7028.361526551046</c:v>
                </c:pt>
                <c:pt idx="978">
                  <c:v>7030.737240803458</c:v>
                </c:pt>
                <c:pt idx="979">
                  <c:v>7033.124928810572</c:v>
                </c:pt>
                <c:pt idx="980">
                  <c:v>7035.518535872761</c:v>
                </c:pt>
                <c:pt idx="981">
                  <c:v>7037.908489429175</c:v>
                </c:pt>
                <c:pt idx="982">
                  <c:v>7040.319949390945</c:v>
                </c:pt>
                <c:pt idx="983">
                  <c:v>7042.727547969407</c:v>
                </c:pt>
                <c:pt idx="984">
                  <c:v>7045.131050623971</c:v>
                </c:pt>
                <c:pt idx="985">
                  <c:v>7047.55402265239</c:v>
                </c:pt>
                <c:pt idx="986">
                  <c:v>7049.979366678052</c:v>
                </c:pt>
                <c:pt idx="987">
                  <c:v>7052.394097112512</c:v>
                </c:pt>
                <c:pt idx="988">
                  <c:v>7054.839058722928</c:v>
                </c:pt>
                <c:pt idx="989">
                  <c:v>7057.271830011035</c:v>
                </c:pt>
                <c:pt idx="990">
                  <c:v>7059.709575012701</c:v>
                </c:pt>
                <c:pt idx="991">
                  <c:v>7062.15781436117</c:v>
                </c:pt>
                <c:pt idx="992">
                  <c:v>7064.615683931888</c:v>
                </c:pt>
                <c:pt idx="993">
                  <c:v>7067.078347100112</c:v>
                </c:pt>
                <c:pt idx="994">
                  <c:v>7069.541915823231</c:v>
                </c:pt>
                <c:pt idx="995">
                  <c:v>7072.00914026705</c:v>
                </c:pt>
                <c:pt idx="996">
                  <c:v>7074.482390433016</c:v>
                </c:pt>
                <c:pt idx="997">
                  <c:v>7076.961558799632</c:v>
                </c:pt>
                <c:pt idx="998">
                  <c:v>7079.450904074502</c:v>
                </c:pt>
                <c:pt idx="999">
                  <c:v>7081.939867247978</c:v>
                </c:pt>
                <c:pt idx="1000">
                  <c:v>7084.441903477092</c:v>
                </c:pt>
                <c:pt idx="1001">
                  <c:v>7086.94141616554</c:v>
                </c:pt>
                <c:pt idx="1002">
                  <c:v>7089.449388396069</c:v>
                </c:pt>
                <c:pt idx="1003">
                  <c:v>7091.96561970731</c:v>
                </c:pt>
                <c:pt idx="1004">
                  <c:v>7094.478086916411</c:v>
                </c:pt>
                <c:pt idx="1005">
                  <c:v>7097.016246524965</c:v>
                </c:pt>
                <c:pt idx="1006">
                  <c:v>7099.53995019508</c:v>
                </c:pt>
                <c:pt idx="1007">
                  <c:v>7102.075355077872</c:v>
                </c:pt>
                <c:pt idx="1008">
                  <c:v>7104.622878739412</c:v>
                </c:pt>
                <c:pt idx="1009">
                  <c:v>7107.16890951877</c:v>
                </c:pt>
                <c:pt idx="1010">
                  <c:v>7109.718517644237</c:v>
                </c:pt>
                <c:pt idx="1011">
                  <c:v>7112.282335232779</c:v>
                </c:pt>
                <c:pt idx="1012">
                  <c:v>7114.842400534902</c:v>
                </c:pt>
                <c:pt idx="1013">
                  <c:v>7117.418797557603</c:v>
                </c:pt>
                <c:pt idx="1014">
                  <c:v>7119.998895405975</c:v>
                </c:pt>
                <c:pt idx="1015">
                  <c:v>7122.581532263917</c:v>
                </c:pt>
                <c:pt idx="1016">
                  <c:v>7125.172688416058</c:v>
                </c:pt>
                <c:pt idx="1017">
                  <c:v>7127.765910217212</c:v>
                </c:pt>
                <c:pt idx="1018">
                  <c:v>7130.371601421986</c:v>
                </c:pt>
                <c:pt idx="1019">
                  <c:v>7132.978879993107</c:v>
                </c:pt>
                <c:pt idx="1020">
                  <c:v>7135.58656201578</c:v>
                </c:pt>
                <c:pt idx="1021">
                  <c:v>7138.20821129697</c:v>
                </c:pt>
                <c:pt idx="1022">
                  <c:v>7140.839160464814</c:v>
                </c:pt>
                <c:pt idx="1023">
                  <c:v>7143.467725023937</c:v>
                </c:pt>
                <c:pt idx="1024">
                  <c:v>7146.106097665982</c:v>
                </c:pt>
                <c:pt idx="1025">
                  <c:v>7148.74942687379</c:v>
                </c:pt>
                <c:pt idx="1026">
                  <c:v>7151.403448664025</c:v>
                </c:pt>
                <c:pt idx="1027">
                  <c:v>7154.054846875468</c:v>
                </c:pt>
                <c:pt idx="1028">
                  <c:v>7156.723657532898</c:v>
                </c:pt>
                <c:pt idx="1029">
                  <c:v>7159.389245683973</c:v>
                </c:pt>
                <c:pt idx="1030">
                  <c:v>7162.068880444467</c:v>
                </c:pt>
                <c:pt idx="1031">
                  <c:v>7164.75712607047</c:v>
                </c:pt>
                <c:pt idx="1032">
                  <c:v>7167.43595850164</c:v>
                </c:pt>
                <c:pt idx="1033">
                  <c:v>7170.138968118201</c:v>
                </c:pt>
                <c:pt idx="1034">
                  <c:v>7172.835393667535</c:v>
                </c:pt>
                <c:pt idx="1035">
                  <c:v>7175.5455990381</c:v>
                </c:pt>
                <c:pt idx="1036">
                  <c:v>7178.254097171211</c:v>
                </c:pt>
                <c:pt idx="1037">
                  <c:v>7180.980988100383</c:v>
                </c:pt>
                <c:pt idx="1038">
                  <c:v>7183.704100924683</c:v>
                </c:pt>
                <c:pt idx="1039">
                  <c:v>7186.440424656603</c:v>
                </c:pt>
                <c:pt idx="1040">
                  <c:v>7189.180172744058</c:v>
                </c:pt>
                <c:pt idx="1041">
                  <c:v>7191.929245922103</c:v>
                </c:pt>
                <c:pt idx="1042">
                  <c:v>7194.679926811028</c:v>
                </c:pt>
                <c:pt idx="1043">
                  <c:v>7197.445621101706</c:v>
                </c:pt>
                <c:pt idx="1044">
                  <c:v>7200.212689740872</c:v>
                </c:pt>
                <c:pt idx="1045">
                  <c:v>7202.992513867086</c:v>
                </c:pt>
                <c:pt idx="1046">
                  <c:v>7205.767135282896</c:v>
                </c:pt>
                <c:pt idx="1047">
                  <c:v>7208.560650490555</c:v>
                </c:pt>
                <c:pt idx="1048">
                  <c:v>7211.359247286684</c:v>
                </c:pt>
                <c:pt idx="1049">
                  <c:v>7214.14901680678</c:v>
                </c:pt>
                <c:pt idx="1050">
                  <c:v>7216.969983539601</c:v>
                </c:pt>
                <c:pt idx="1051">
                  <c:v>7219.776515944689</c:v>
                </c:pt>
                <c:pt idx="1052">
                  <c:v>7222.603258804283</c:v>
                </c:pt>
                <c:pt idx="1053">
                  <c:v>7225.431682796635</c:v>
                </c:pt>
                <c:pt idx="1054">
                  <c:v>7228.269853573493</c:v>
                </c:pt>
                <c:pt idx="1055">
                  <c:v>7231.11348346017</c:v>
                </c:pt>
                <c:pt idx="1056">
                  <c:v>7233.969365124421</c:v>
                </c:pt>
                <c:pt idx="1057">
                  <c:v>7236.824233371733</c:v>
                </c:pt>
                <c:pt idx="1058">
                  <c:v>7239.683526413</c:v>
                </c:pt>
                <c:pt idx="1059">
                  <c:v>7242.567238686091</c:v>
                </c:pt>
                <c:pt idx="1060">
                  <c:v>7245.44087996197</c:v>
                </c:pt>
                <c:pt idx="1061">
                  <c:v>7248.32876015307</c:v>
                </c:pt>
                <c:pt idx="1062">
                  <c:v>7251.228522606476</c:v>
                </c:pt>
                <c:pt idx="1063">
                  <c:v>7254.128119500132</c:v>
                </c:pt>
                <c:pt idx="1064">
                  <c:v>7257.037104259611</c:v>
                </c:pt>
                <c:pt idx="1065">
                  <c:v>7259.956212592625</c:v>
                </c:pt>
                <c:pt idx="1066">
                  <c:v>7262.871929682893</c:v>
                </c:pt>
                <c:pt idx="1067">
                  <c:v>7265.805339311551</c:v>
                </c:pt>
                <c:pt idx="1068">
                  <c:v>7268.74964993618</c:v>
                </c:pt>
                <c:pt idx="1069">
                  <c:v>7271.689042554355</c:v>
                </c:pt>
                <c:pt idx="1070">
                  <c:v>7274.647321797493</c:v>
                </c:pt>
                <c:pt idx="1071">
                  <c:v>7277.610123692467</c:v>
                </c:pt>
                <c:pt idx="1072">
                  <c:v>7280.57630630813</c:v>
                </c:pt>
                <c:pt idx="1073">
                  <c:v>7283.549043948668</c:v>
                </c:pt>
                <c:pt idx="1074">
                  <c:v>7286.535897931809</c:v>
                </c:pt>
                <c:pt idx="1075">
                  <c:v>7289.531598400406</c:v>
                </c:pt>
                <c:pt idx="1076">
                  <c:v>7292.528044503384</c:v>
                </c:pt>
                <c:pt idx="1077">
                  <c:v>7295.535585929997</c:v>
                </c:pt>
                <c:pt idx="1078">
                  <c:v>7298.550836613928</c:v>
                </c:pt>
                <c:pt idx="1079">
                  <c:v>7301.573502790433</c:v>
                </c:pt>
                <c:pt idx="1080">
                  <c:v>7304.606982124286</c:v>
                </c:pt>
                <c:pt idx="1081">
                  <c:v>7307.643601837805</c:v>
                </c:pt>
                <c:pt idx="1082">
                  <c:v>7310.68966957765</c:v>
                </c:pt>
                <c:pt idx="1083">
                  <c:v>7313.750761176872</c:v>
                </c:pt>
                <c:pt idx="1084">
                  <c:v>7316.81405409403</c:v>
                </c:pt>
                <c:pt idx="1085">
                  <c:v>7319.875954945838</c:v>
                </c:pt>
                <c:pt idx="1086">
                  <c:v>7322.955153944627</c:v>
                </c:pt>
                <c:pt idx="1087">
                  <c:v>7326.043769994232</c:v>
                </c:pt>
                <c:pt idx="1088">
                  <c:v>7329.139602707485</c:v>
                </c:pt>
                <c:pt idx="1089">
                  <c:v>7332.238064977798</c:v>
                </c:pt>
                <c:pt idx="1090">
                  <c:v>7335.352986386198</c:v>
                </c:pt>
                <c:pt idx="1091">
                  <c:v>7338.472023292435</c:v>
                </c:pt>
                <c:pt idx="1092">
                  <c:v>7341.60082979797</c:v>
                </c:pt>
                <c:pt idx="1093">
                  <c:v>7344.738748108623</c:v>
                </c:pt>
                <c:pt idx="1094">
                  <c:v>7347.884121626265</c:v>
                </c:pt>
                <c:pt idx="1095">
                  <c:v>7351.029361005432</c:v>
                </c:pt>
                <c:pt idx="1096">
                  <c:v>7354.197697938966</c:v>
                </c:pt>
                <c:pt idx="1097">
                  <c:v>7357.364190132294</c:v>
                </c:pt>
                <c:pt idx="1098">
                  <c:v>7360.540660296521</c:v>
                </c:pt>
                <c:pt idx="1099">
                  <c:v>7363.730925088733</c:v>
                </c:pt>
                <c:pt idx="1100">
                  <c:v>7366.927872279338</c:v>
                </c:pt>
                <c:pt idx="1101">
                  <c:v>7370.127243376682</c:v>
                </c:pt>
                <c:pt idx="1102">
                  <c:v>7373.344300394539</c:v>
                </c:pt>
                <c:pt idx="1103">
                  <c:v>7376.561345252415</c:v>
                </c:pt>
                <c:pt idx="1104">
                  <c:v>7379.783520259737</c:v>
                </c:pt>
                <c:pt idx="1105">
                  <c:v>7383.025875784003</c:v>
                </c:pt>
                <c:pt idx="1106">
                  <c:v>7386.280942460985</c:v>
                </c:pt>
                <c:pt idx="1107">
                  <c:v>7389.53126944141</c:v>
                </c:pt>
                <c:pt idx="1108">
                  <c:v>7392.79461822116</c:v>
                </c:pt>
                <c:pt idx="1109">
                  <c:v>7396.067111195258</c:v>
                </c:pt>
                <c:pt idx="1110">
                  <c:v>7399.352652673595</c:v>
                </c:pt>
                <c:pt idx="1111">
                  <c:v>7402.644155395297</c:v>
                </c:pt>
                <c:pt idx="1112">
                  <c:v>7405.94820545853</c:v>
                </c:pt>
                <c:pt idx="1113">
                  <c:v>7409.258032779851</c:v>
                </c:pt>
                <c:pt idx="1114">
                  <c:v>7412.574088185625</c:v>
                </c:pt>
                <c:pt idx="1115">
                  <c:v>7415.896931794305</c:v>
                </c:pt>
                <c:pt idx="1116">
                  <c:v>7419.238162387512</c:v>
                </c:pt>
                <c:pt idx="1117">
                  <c:v>7422.581352072155</c:v>
                </c:pt>
                <c:pt idx="1118">
                  <c:v>7425.938539307845</c:v>
                </c:pt>
                <c:pt idx="1119">
                  <c:v>7429.305128026322</c:v>
                </c:pt>
                <c:pt idx="1120">
                  <c:v>7432.673544219688</c:v>
                </c:pt>
                <c:pt idx="1121">
                  <c:v>7436.059486738992</c:v>
                </c:pt>
                <c:pt idx="1122">
                  <c:v>7439.458193940678</c:v>
                </c:pt>
                <c:pt idx="1123">
                  <c:v>7442.852128233854</c:v>
                </c:pt>
                <c:pt idx="1124">
                  <c:v>7446.267043893627</c:v>
                </c:pt>
                <c:pt idx="1125">
                  <c:v>7449.691661379915</c:v>
                </c:pt>
                <c:pt idx="1126">
                  <c:v>7453.121493396261</c:v>
                </c:pt>
                <c:pt idx="1127">
                  <c:v>7456.559428096907</c:v>
                </c:pt>
                <c:pt idx="1128">
                  <c:v>7460.002251047378</c:v>
                </c:pt>
                <c:pt idx="1129">
                  <c:v>7463.467866648011</c:v>
                </c:pt>
                <c:pt idx="1130">
                  <c:v>7466.938940197253</c:v>
                </c:pt>
                <c:pt idx="1131">
                  <c:v>7470.41179971979</c:v>
                </c:pt>
                <c:pt idx="1132">
                  <c:v>7473.906939583926</c:v>
                </c:pt>
                <c:pt idx="1133">
                  <c:v>7477.402404262426</c:v>
                </c:pt>
                <c:pt idx="1134">
                  <c:v>7480.918204408212</c:v>
                </c:pt>
                <c:pt idx="1135">
                  <c:v>7484.431827667697</c:v>
                </c:pt>
                <c:pt idx="1136">
                  <c:v>7487.96357751989</c:v>
                </c:pt>
                <c:pt idx="1137">
                  <c:v>7491.499056962686</c:v>
                </c:pt>
                <c:pt idx="1138">
                  <c:v>7495.046367318886</c:v>
                </c:pt>
                <c:pt idx="1139">
                  <c:v>7498.611279028678</c:v>
                </c:pt>
                <c:pt idx="1140">
                  <c:v>7502.17625553245</c:v>
                </c:pt>
                <c:pt idx="1141">
                  <c:v>7505.75362927799</c:v>
                </c:pt>
                <c:pt idx="1142">
                  <c:v>7509.34759173159</c:v>
                </c:pt>
                <c:pt idx="1143">
                  <c:v>7512.943634704754</c:v>
                </c:pt>
                <c:pt idx="1144">
                  <c:v>7516.556802972092</c:v>
                </c:pt>
                <c:pt idx="1145">
                  <c:v>7520.17662862346</c:v>
                </c:pt>
                <c:pt idx="1146">
                  <c:v>7523.814189308081</c:v>
                </c:pt>
                <c:pt idx="1147">
                  <c:v>7527.456236570803</c:v>
                </c:pt>
                <c:pt idx="1148">
                  <c:v>7531.100939848934</c:v>
                </c:pt>
                <c:pt idx="1149">
                  <c:v>7534.772905806884</c:v>
                </c:pt>
                <c:pt idx="1150">
                  <c:v>7538.442565151984</c:v>
                </c:pt>
                <c:pt idx="1151">
                  <c:v>7542.129109907965</c:v>
                </c:pt>
                <c:pt idx="1152">
                  <c:v>7545.822154946332</c:v>
                </c:pt>
                <c:pt idx="1153">
                  <c:v>7549.530875073142</c:v>
                </c:pt>
                <c:pt idx="1154">
                  <c:v>7553.24991468388</c:v>
                </c:pt>
                <c:pt idx="1155">
                  <c:v>7556.969883879901</c:v>
                </c:pt>
                <c:pt idx="1156">
                  <c:v>7560.71828590355</c:v>
                </c:pt>
                <c:pt idx="1157">
                  <c:v>7564.469068635612</c:v>
                </c:pt>
                <c:pt idx="1158">
                  <c:v>7568.233325012493</c:v>
                </c:pt>
                <c:pt idx="1159">
                  <c:v>7572.005189950492</c:v>
                </c:pt>
                <c:pt idx="1160">
                  <c:v>7575.79164316295</c:v>
                </c:pt>
                <c:pt idx="1161">
                  <c:v>7579.58237257062</c:v>
                </c:pt>
                <c:pt idx="1162">
                  <c:v>7583.391525733722</c:v>
                </c:pt>
                <c:pt idx="1163">
                  <c:v>7587.207138288793</c:v>
                </c:pt>
                <c:pt idx="1164">
                  <c:v>7591.039724047288</c:v>
                </c:pt>
                <c:pt idx="1165">
                  <c:v>7594.877289535745</c:v>
                </c:pt>
                <c:pt idx="1166">
                  <c:v>7598.731334658835</c:v>
                </c:pt>
                <c:pt idx="1167">
                  <c:v>7602.598240933107</c:v>
                </c:pt>
                <c:pt idx="1168">
                  <c:v>7606.475818637709</c:v>
                </c:pt>
                <c:pt idx="1169">
                  <c:v>7610.361819735484</c:v>
                </c:pt>
                <c:pt idx="1170">
                  <c:v>7614.267827413455</c:v>
                </c:pt>
                <c:pt idx="1171">
                  <c:v>7618.17816098548</c:v>
                </c:pt>
                <c:pt idx="1172">
                  <c:v>7622.102672104118</c:v>
                </c:pt>
                <c:pt idx="1173">
                  <c:v>7626.037201121017</c:v>
                </c:pt>
                <c:pt idx="1174">
                  <c:v>7629.991825441221</c:v>
                </c:pt>
                <c:pt idx="1175">
                  <c:v>7633.952383241156</c:v>
                </c:pt>
                <c:pt idx="1176">
                  <c:v>7637.923460523427</c:v>
                </c:pt>
                <c:pt idx="1177">
                  <c:v>7641.90881920555</c:v>
                </c:pt>
                <c:pt idx="1178">
                  <c:v>7645.910360873165</c:v>
                </c:pt>
                <c:pt idx="1179">
                  <c:v>7649.92027424628</c:v>
                </c:pt>
                <c:pt idx="1180">
                  <c:v>7653.942878870428</c:v>
                </c:pt>
                <c:pt idx="1181">
                  <c:v>7657.982861971395</c:v>
                </c:pt>
                <c:pt idx="1182">
                  <c:v>7662.032981321624</c:v>
                </c:pt>
                <c:pt idx="1183">
                  <c:v>7666.091714410795</c:v>
                </c:pt>
                <c:pt idx="1184">
                  <c:v>7670.161862066263</c:v>
                </c:pt>
                <c:pt idx="1185">
                  <c:v>7674.243388818775</c:v>
                </c:pt>
                <c:pt idx="1186">
                  <c:v>7678.359512839032</c:v>
                </c:pt>
                <c:pt idx="1187">
                  <c:v>7682.465549020773</c:v>
                </c:pt>
                <c:pt idx="1188">
                  <c:v>7686.596713364878</c:v>
                </c:pt>
                <c:pt idx="1189">
                  <c:v>7690.741722309558</c:v>
                </c:pt>
                <c:pt idx="1190">
                  <c:v>7694.889442935329</c:v>
                </c:pt>
                <c:pt idx="1191">
                  <c:v>7699.063664351966</c:v>
                </c:pt>
                <c:pt idx="1192">
                  <c:v>7703.2401056485</c:v>
                </c:pt>
                <c:pt idx="1193">
                  <c:v>7707.437060721531</c:v>
                </c:pt>
                <c:pt idx="1194">
                  <c:v>7711.644867807586</c:v>
                </c:pt>
                <c:pt idx="1195">
                  <c:v>7715.862376524778</c:v>
                </c:pt>
                <c:pt idx="1196">
                  <c:v>7720.103055925604</c:v>
                </c:pt>
                <c:pt idx="1197">
                  <c:v>7724.352798214029</c:v>
                </c:pt>
                <c:pt idx="1198">
                  <c:v>7728.615221472675</c:v>
                </c:pt>
                <c:pt idx="1199">
                  <c:v>7732.896072894995</c:v>
                </c:pt>
                <c:pt idx="1200">
                  <c:v>7737.183650685132</c:v>
                </c:pt>
                <c:pt idx="1201">
                  <c:v>7741.490874596227</c:v>
                </c:pt>
                <c:pt idx="1202">
                  <c:v>7745.817342450144</c:v>
                </c:pt>
                <c:pt idx="1203">
                  <c:v>7750.155898471398</c:v>
                </c:pt>
                <c:pt idx="1204">
                  <c:v>7754.50297690334</c:v>
                </c:pt>
                <c:pt idx="1205">
                  <c:v>7758.865329663434</c:v>
                </c:pt>
                <c:pt idx="1206">
                  <c:v>7763.251248338521</c:v>
                </c:pt>
                <c:pt idx="1207">
                  <c:v>7767.646999003182</c:v>
                </c:pt>
                <c:pt idx="1208">
                  <c:v>7772.05180946174</c:v>
                </c:pt>
                <c:pt idx="1209">
                  <c:v>7776.475652321492</c:v>
                </c:pt>
                <c:pt idx="1210">
                  <c:v>7780.92281180307</c:v>
                </c:pt>
                <c:pt idx="1211">
                  <c:v>7785.374419247075</c:v>
                </c:pt>
                <c:pt idx="1212">
                  <c:v>7789.848179298654</c:v>
                </c:pt>
                <c:pt idx="1213">
                  <c:v>7794.333403556968</c:v>
                </c:pt>
                <c:pt idx="1214">
                  <c:v>7798.827138045094</c:v>
                </c:pt>
                <c:pt idx="1215">
                  <c:v>7803.356811333171</c:v>
                </c:pt>
                <c:pt idx="1216">
                  <c:v>7807.89163776317</c:v>
                </c:pt>
                <c:pt idx="1217">
                  <c:v>7812.437542006038</c:v>
                </c:pt>
                <c:pt idx="1218">
                  <c:v>7817.008628612001</c:v>
                </c:pt>
                <c:pt idx="1219">
                  <c:v>7821.593388075442</c:v>
                </c:pt>
                <c:pt idx="1220">
                  <c:v>7826.189782808122</c:v>
                </c:pt>
                <c:pt idx="1221">
                  <c:v>7830.80743138753</c:v>
                </c:pt>
                <c:pt idx="1222">
                  <c:v>7835.433294211738</c:v>
                </c:pt>
                <c:pt idx="1223">
                  <c:v>7840.08924182934</c:v>
                </c:pt>
                <c:pt idx="1224">
                  <c:v>7844.75913253885</c:v>
                </c:pt>
                <c:pt idx="1225">
                  <c:v>7849.438283227363</c:v>
                </c:pt>
                <c:pt idx="1226">
                  <c:v>7854.133746462014</c:v>
                </c:pt>
                <c:pt idx="1227">
                  <c:v>7858.856393161861</c:v>
                </c:pt>
                <c:pt idx="1228">
                  <c:v>7863.592004955594</c:v>
                </c:pt>
                <c:pt idx="1229">
                  <c:v>7868.340475757812</c:v>
                </c:pt>
                <c:pt idx="1230">
                  <c:v>7873.1156532143</c:v>
                </c:pt>
                <c:pt idx="1231">
                  <c:v>7877.900624088588</c:v>
                </c:pt>
                <c:pt idx="1232">
                  <c:v>7882.70924918019</c:v>
                </c:pt>
                <c:pt idx="1233">
                  <c:v>7887.5311071953</c:v>
                </c:pt>
                <c:pt idx="1234">
                  <c:v>7892.377491672312</c:v>
                </c:pt>
                <c:pt idx="1235">
                  <c:v>7897.23411851905</c:v>
                </c:pt>
                <c:pt idx="1236">
                  <c:v>7902.117036347856</c:v>
                </c:pt>
                <c:pt idx="1237">
                  <c:v>7907.013071545915</c:v>
                </c:pt>
                <c:pt idx="1238">
                  <c:v>7911.927492160895</c:v>
                </c:pt>
                <c:pt idx="1239">
                  <c:v>7916.860877221495</c:v>
                </c:pt>
                <c:pt idx="1240">
                  <c:v>7921.81909149565</c:v>
                </c:pt>
                <c:pt idx="1241">
                  <c:v>7926.794461775164</c:v>
                </c:pt>
                <c:pt idx="1242">
                  <c:v>7931.787043986062</c:v>
                </c:pt>
                <c:pt idx="1243">
                  <c:v>7936.802031633737</c:v>
                </c:pt>
                <c:pt idx="1244">
                  <c:v>7941.835166367065</c:v>
                </c:pt>
                <c:pt idx="1245">
                  <c:v>7946.884381410097</c:v>
                </c:pt>
                <c:pt idx="1246">
                  <c:v>7951.958353648635</c:v>
                </c:pt>
                <c:pt idx="1247">
                  <c:v>7957.051909716747</c:v>
                </c:pt>
                <c:pt idx="1248">
                  <c:v>7962.163475695354</c:v>
                </c:pt>
                <c:pt idx="1249">
                  <c:v>7967.303688781517</c:v>
                </c:pt>
                <c:pt idx="1250">
                  <c:v>7972.457251212827</c:v>
                </c:pt>
                <c:pt idx="1251">
                  <c:v>7977.62789885556</c:v>
                </c:pt>
                <c:pt idx="1252">
                  <c:v>7982.828034794295</c:v>
                </c:pt>
                <c:pt idx="1253">
                  <c:v>7988.044088565051</c:v>
                </c:pt>
                <c:pt idx="1254">
                  <c:v>7993.292969306121</c:v>
                </c:pt>
                <c:pt idx="1255">
                  <c:v>7998.552401054598</c:v>
                </c:pt>
                <c:pt idx="1256">
                  <c:v>8003.835078292201</c:v>
                </c:pt>
                <c:pt idx="1257">
                  <c:v>8009.136673736741</c:v>
                </c:pt>
                <c:pt idx="1258">
                  <c:v>8014.469010337972</c:v>
                </c:pt>
                <c:pt idx="1259">
                  <c:v>8019.827949094508</c:v>
                </c:pt>
                <c:pt idx="1260">
                  <c:v>8025.192340364455</c:v>
                </c:pt>
                <c:pt idx="1261">
                  <c:v>8030.590299653365</c:v>
                </c:pt>
                <c:pt idx="1262">
                  <c:v>8036.002433848186</c:v>
                </c:pt>
                <c:pt idx="1263">
                  <c:v>8041.454850951931</c:v>
                </c:pt>
                <c:pt idx="1264">
                  <c:v>8046.915875660064</c:v>
                </c:pt>
                <c:pt idx="1265">
                  <c:v>8052.411633378215</c:v>
                </c:pt>
                <c:pt idx="1266">
                  <c:v>8057.927252037013</c:v>
                </c:pt>
                <c:pt idx="1267">
                  <c:v>8063.462746440104</c:v>
                </c:pt>
                <c:pt idx="1268">
                  <c:v>8069.024723644126</c:v>
                </c:pt>
                <c:pt idx="1269">
                  <c:v>8074.613785551272</c:v>
                </c:pt>
                <c:pt idx="1270">
                  <c:v>8080.227903554377</c:v>
                </c:pt>
                <c:pt idx="1271">
                  <c:v>8085.86057665843</c:v>
                </c:pt>
                <c:pt idx="1272">
                  <c:v>8091.527974107014</c:v>
                </c:pt>
                <c:pt idx="1273">
                  <c:v>8097.212670047728</c:v>
                </c:pt>
                <c:pt idx="1274">
                  <c:v>8102.927516653882</c:v>
                </c:pt>
                <c:pt idx="1275">
                  <c:v>8108.672206948164</c:v>
                </c:pt>
                <c:pt idx="1276">
                  <c:v>8114.430434692302</c:v>
                </c:pt>
                <c:pt idx="1277">
                  <c:v>8120.230913429256</c:v>
                </c:pt>
                <c:pt idx="1278">
                  <c:v>8126.050156199083</c:v>
                </c:pt>
                <c:pt idx="1279">
                  <c:v>8131.899443552893</c:v>
                </c:pt>
                <c:pt idx="1280">
                  <c:v>8137.77438092167</c:v>
                </c:pt>
                <c:pt idx="1281">
                  <c:v>8143.677576132377</c:v>
                </c:pt>
                <c:pt idx="1282">
                  <c:v>8149.61804613627</c:v>
                </c:pt>
                <c:pt idx="1283">
                  <c:v>8155.56861225112</c:v>
                </c:pt>
                <c:pt idx="1284">
                  <c:v>8161.565700556923</c:v>
                </c:pt>
                <c:pt idx="1285">
                  <c:v>8167.578607369833</c:v>
                </c:pt>
                <c:pt idx="1286">
                  <c:v>8173.623418987594</c:v>
                </c:pt>
                <c:pt idx="1287">
                  <c:v>8179.699171737275</c:v>
                </c:pt>
                <c:pt idx="1288">
                  <c:v>8185.807475492585</c:v>
                </c:pt>
                <c:pt idx="1289">
                  <c:v>8191.936289442356</c:v>
                </c:pt>
                <c:pt idx="1290">
                  <c:v>8198.110773726602</c:v>
                </c:pt>
                <c:pt idx="1291">
                  <c:v>8204.299434969211</c:v>
                </c:pt>
                <c:pt idx="1292">
                  <c:v>8210.53026886126</c:v>
                </c:pt>
                <c:pt idx="1293">
                  <c:v>8216.794281465046</c:v>
                </c:pt>
                <c:pt idx="1294">
                  <c:v>8223.081765829467</c:v>
                </c:pt>
                <c:pt idx="1295">
                  <c:v>8229.409683194215</c:v>
                </c:pt>
                <c:pt idx="1296">
                  <c:v>8235.763543864195</c:v>
                </c:pt>
                <c:pt idx="1297">
                  <c:v>8242.14765335389</c:v>
                </c:pt>
                <c:pt idx="1298">
                  <c:v>8248.568622945935</c:v>
                </c:pt>
                <c:pt idx="1299">
                  <c:v>8255.03127244038</c:v>
                </c:pt>
                <c:pt idx="1300">
                  <c:v>8261.524338028342</c:v>
                </c:pt>
                <c:pt idx="1301">
                  <c:v>8268.040359480072</c:v>
                </c:pt>
                <c:pt idx="1302">
                  <c:v>8274.600032281865</c:v>
                </c:pt>
                <c:pt idx="1303">
                  <c:v>8281.190289400547</c:v>
                </c:pt>
                <c:pt idx="1304">
                  <c:v>8287.818634962674</c:v>
                </c:pt>
                <c:pt idx="1305">
                  <c:v>8294.487719461435</c:v>
                </c:pt>
                <c:pt idx="1306">
                  <c:v>8301.187317056905</c:v>
                </c:pt>
                <c:pt idx="1307">
                  <c:v>8307.916096123856</c:v>
                </c:pt>
                <c:pt idx="1308">
                  <c:v>8314.695613732069</c:v>
                </c:pt>
                <c:pt idx="1309">
                  <c:v>8321.504726643845</c:v>
                </c:pt>
                <c:pt idx="1310">
                  <c:v>8328.35544411567</c:v>
                </c:pt>
                <c:pt idx="1311">
                  <c:v>8335.238324212192</c:v>
                </c:pt>
                <c:pt idx="1312">
                  <c:v>8342.164054889732</c:v>
                </c:pt>
                <c:pt idx="1313">
                  <c:v>8349.13150485196</c:v>
                </c:pt>
                <c:pt idx="1314">
                  <c:v>8356.129976433527</c:v>
                </c:pt>
                <c:pt idx="1315">
                  <c:v>8363.177194329352</c:v>
                </c:pt>
                <c:pt idx="1316">
                  <c:v>8370.259354021593</c:v>
                </c:pt>
                <c:pt idx="1317">
                  <c:v>8377.386016557024</c:v>
                </c:pt>
                <c:pt idx="1318">
                  <c:v>8384.558138500994</c:v>
                </c:pt>
                <c:pt idx="1319">
                  <c:v>8391.766466332013</c:v>
                </c:pt>
                <c:pt idx="1320">
                  <c:v>8399.023850121096</c:v>
                </c:pt>
                <c:pt idx="1321">
                  <c:v>8406.315193570408</c:v>
                </c:pt>
                <c:pt idx="1322">
                  <c:v>8413.659304754345</c:v>
                </c:pt>
                <c:pt idx="1323">
                  <c:v>8421.036405443165</c:v>
                </c:pt>
                <c:pt idx="1324">
                  <c:v>8428.462568618279</c:v>
                </c:pt>
                <c:pt idx="1325">
                  <c:v>8435.941085482089</c:v>
                </c:pt>
                <c:pt idx="1326">
                  <c:v>8443.451072556703</c:v>
                </c:pt>
                <c:pt idx="1327">
                  <c:v>8451.017049939531</c:v>
                </c:pt>
                <c:pt idx="1328">
                  <c:v>8458.631293259984</c:v>
                </c:pt>
                <c:pt idx="1329">
                  <c:v>8466.29359005139</c:v>
                </c:pt>
                <c:pt idx="1330">
                  <c:v>8474.00297761644</c:v>
                </c:pt>
                <c:pt idx="1331">
                  <c:v>8481.750040650227</c:v>
                </c:pt>
                <c:pt idx="1332">
                  <c:v>8489.549622674411</c:v>
                </c:pt>
                <c:pt idx="1333">
                  <c:v>8497.404699073773</c:v>
                </c:pt>
                <c:pt idx="1334">
                  <c:v>8505.316040060303</c:v>
                </c:pt>
                <c:pt idx="1335">
                  <c:v>8513.273867949164</c:v>
                </c:pt>
                <c:pt idx="1336">
                  <c:v>8521.267483709763</c:v>
                </c:pt>
                <c:pt idx="1337">
                  <c:v>8529.33796556824</c:v>
                </c:pt>
                <c:pt idx="1338">
                  <c:v>8537.452248220412</c:v>
                </c:pt>
                <c:pt idx="1339">
                  <c:v>8545.620052175654</c:v>
                </c:pt>
                <c:pt idx="1340">
                  <c:v>8553.843659939913</c:v>
                </c:pt>
                <c:pt idx="1341">
                  <c:v>8562.118832987255</c:v>
                </c:pt>
                <c:pt idx="1342">
                  <c:v>8570.442672198856</c:v>
                </c:pt>
                <c:pt idx="1343">
                  <c:v>8578.832054302298</c:v>
                </c:pt>
                <c:pt idx="1344">
                  <c:v>8587.29457176475</c:v>
                </c:pt>
                <c:pt idx="1345">
                  <c:v>8595.793239161292</c:v>
                </c:pt>
                <c:pt idx="1346">
                  <c:v>8604.354779068532</c:v>
                </c:pt>
                <c:pt idx="1347">
                  <c:v>8612.97320424805</c:v>
                </c:pt>
                <c:pt idx="1348">
                  <c:v>8621.66428097573</c:v>
                </c:pt>
                <c:pt idx="1349">
                  <c:v>8630.409953355156</c:v>
                </c:pt>
                <c:pt idx="1350">
                  <c:v>8639.22126196319</c:v>
                </c:pt>
                <c:pt idx="1351">
                  <c:v>8648.093285747887</c:v>
                </c:pt>
                <c:pt idx="1352">
                  <c:v>8657.025921406281</c:v>
                </c:pt>
                <c:pt idx="1353">
                  <c:v>8666.023067883535</c:v>
                </c:pt>
                <c:pt idx="1354">
                  <c:v>8675.092829442865</c:v>
                </c:pt>
                <c:pt idx="1355">
                  <c:v>8684.232265001528</c:v>
                </c:pt>
                <c:pt idx="1356">
                  <c:v>8693.421139120841</c:v>
                </c:pt>
                <c:pt idx="1357">
                  <c:v>8702.699742260214</c:v>
                </c:pt>
                <c:pt idx="1358">
                  <c:v>8712.03806043838</c:v>
                </c:pt>
                <c:pt idx="1359">
                  <c:v>8721.442430640045</c:v>
                </c:pt>
                <c:pt idx="1360">
                  <c:v>8730.920750584311</c:v>
                </c:pt>
                <c:pt idx="1361">
                  <c:v>8740.470470404607</c:v>
                </c:pt>
                <c:pt idx="1362">
                  <c:v>8750.102971981334</c:v>
                </c:pt>
                <c:pt idx="1363">
                  <c:v>8759.804466467665</c:v>
                </c:pt>
                <c:pt idx="1364">
                  <c:v>8769.582168498902</c:v>
                </c:pt>
                <c:pt idx="1365">
                  <c:v>8779.441304238955</c:v>
                </c:pt>
                <c:pt idx="1366">
                  <c:v>8789.365424553072</c:v>
                </c:pt>
                <c:pt idx="1367">
                  <c:v>8799.379200823618</c:v>
                </c:pt>
                <c:pt idx="1368">
                  <c:v>8809.472384529063</c:v>
                </c:pt>
                <c:pt idx="1369">
                  <c:v>8819.649272870547</c:v>
                </c:pt>
                <c:pt idx="1370">
                  <c:v>8829.905425440587</c:v>
                </c:pt>
                <c:pt idx="1371">
                  <c:v>8840.247242713385</c:v>
                </c:pt>
                <c:pt idx="1372">
                  <c:v>8850.670740561412</c:v>
                </c:pt>
                <c:pt idx="1373">
                  <c:v>8861.18856551496</c:v>
                </c:pt>
                <c:pt idx="1374">
                  <c:v>8871.794719798177</c:v>
                </c:pt>
                <c:pt idx="1375">
                  <c:v>8882.470995958192</c:v>
                </c:pt>
                <c:pt idx="1376">
                  <c:v>8893.257949289078</c:v>
                </c:pt>
                <c:pt idx="1377">
                  <c:v>8904.136914420631</c:v>
                </c:pt>
                <c:pt idx="1378">
                  <c:v>8915.09805717927</c:v>
                </c:pt>
                <c:pt idx="1379">
                  <c:v>8926.172442575867</c:v>
                </c:pt>
                <c:pt idx="1380">
                  <c:v>8937.328462819108</c:v>
                </c:pt>
                <c:pt idx="1381">
                  <c:v>8948.58384823588</c:v>
                </c:pt>
                <c:pt idx="1382">
                  <c:v>8959.949191826724</c:v>
                </c:pt>
                <c:pt idx="1383">
                  <c:v>8971.405672403045</c:v>
                </c:pt>
                <c:pt idx="1384">
                  <c:v>8982.960391263927</c:v>
                </c:pt>
                <c:pt idx="1385">
                  <c:v>8994.635575159734</c:v>
                </c:pt>
                <c:pt idx="1386">
                  <c:v>9006.413265242075</c:v>
                </c:pt>
                <c:pt idx="1387">
                  <c:v>9018.289940812375</c:v>
                </c:pt>
                <c:pt idx="1388">
                  <c:v>9030.277194622498</c:v>
                </c:pt>
                <c:pt idx="1389">
                  <c:v>9042.390548806757</c:v>
                </c:pt>
                <c:pt idx="1390">
                  <c:v>9054.615199951266</c:v>
                </c:pt>
                <c:pt idx="1391">
                  <c:v>9066.945986773522</c:v>
                </c:pt>
                <c:pt idx="1392">
                  <c:v>9079.396347400665</c:v>
                </c:pt>
                <c:pt idx="1393">
                  <c:v>9091.97358271929</c:v>
                </c:pt>
                <c:pt idx="1394">
                  <c:v>9104.66426549085</c:v>
                </c:pt>
                <c:pt idx="1395">
                  <c:v>9117.489824725524</c:v>
                </c:pt>
                <c:pt idx="1396">
                  <c:v>9130.44041881052</c:v>
                </c:pt>
                <c:pt idx="1397">
                  <c:v>9143.513603966403</c:v>
                </c:pt>
                <c:pt idx="1398">
                  <c:v>9156.719591954795</c:v>
                </c:pt>
                <c:pt idx="1399">
                  <c:v>9170.062574478141</c:v>
                </c:pt>
                <c:pt idx="1400">
                  <c:v>9183.542743890095</c:v>
                </c:pt>
                <c:pt idx="1401">
                  <c:v>9197.163091192507</c:v>
                </c:pt>
                <c:pt idx="1402">
                  <c:v>9210.92191762706</c:v>
                </c:pt>
                <c:pt idx="1403">
                  <c:v>9224.836744953385</c:v>
                </c:pt>
                <c:pt idx="1404">
                  <c:v>9238.89554717503</c:v>
                </c:pt>
                <c:pt idx="1405">
                  <c:v>9253.112349983703</c:v>
                </c:pt>
                <c:pt idx="1406">
                  <c:v>9267.486853802193</c:v>
                </c:pt>
                <c:pt idx="1407">
                  <c:v>9282.02586256817</c:v>
                </c:pt>
                <c:pt idx="1408">
                  <c:v>9296.736670633887</c:v>
                </c:pt>
                <c:pt idx="1409">
                  <c:v>9311.645742280632</c:v>
                </c:pt>
                <c:pt idx="1410">
                  <c:v>9326.742894354196</c:v>
                </c:pt>
                <c:pt idx="1411">
                  <c:v>9342.09915257534</c:v>
                </c:pt>
                <c:pt idx="1412">
                  <c:v>9357.748045729613</c:v>
                </c:pt>
                <c:pt idx="1413">
                  <c:v>9373.910322555884</c:v>
                </c:pt>
                <c:pt idx="1414">
                  <c:v>9391.391497661843</c:v>
                </c:pt>
                <c:pt idx="1415">
                  <c:v>9422.938659414085</c:v>
                </c:pt>
                <c:pt idx="1416">
                  <c:v>9411.720771955573</c:v>
                </c:pt>
                <c:pt idx="1417">
                  <c:v>9432.071420205455</c:v>
                </c:pt>
                <c:pt idx="1418">
                  <c:v>9449.545114317961</c:v>
                </c:pt>
                <c:pt idx="1419">
                  <c:v>9466.610984697902</c:v>
                </c:pt>
                <c:pt idx="1420">
                  <c:v>9483.653914916575</c:v>
                </c:pt>
                <c:pt idx="1421">
                  <c:v>9500.778147321572</c:v>
                </c:pt>
                <c:pt idx="1422">
                  <c:v>9518.069992515537</c:v>
                </c:pt>
                <c:pt idx="1423">
                  <c:v>9535.512676161162</c:v>
                </c:pt>
                <c:pt idx="1424">
                  <c:v>9553.15635105422</c:v>
                </c:pt>
                <c:pt idx="1425">
                  <c:v>9570.997219848441</c:v>
                </c:pt>
                <c:pt idx="1426">
                  <c:v>9589.036096279875</c:v>
                </c:pt>
                <c:pt idx="1427">
                  <c:v>9607.314733845125</c:v>
                </c:pt>
                <c:pt idx="1428">
                  <c:v>9625.797740360607</c:v>
                </c:pt>
                <c:pt idx="1429">
                  <c:v>9644.514614785841</c:v>
                </c:pt>
                <c:pt idx="1430">
                  <c:v>9663.469803787482</c:v>
                </c:pt>
                <c:pt idx="1431">
                  <c:v>9682.673856385817</c:v>
                </c:pt>
                <c:pt idx="1432">
                  <c:v>9702.11004588793</c:v>
                </c:pt>
                <c:pt idx="1433">
                  <c:v>9721.79828811425</c:v>
                </c:pt>
                <c:pt idx="1434">
                  <c:v>9741.758990563667</c:v>
                </c:pt>
                <c:pt idx="1435">
                  <c:v>9761.983327756492</c:v>
                </c:pt>
                <c:pt idx="1436">
                  <c:v>9782.470344196035</c:v>
                </c:pt>
                <c:pt idx="1437">
                  <c:v>9803.239826897017</c:v>
                </c:pt>
                <c:pt idx="1438">
                  <c:v>9824.303866608734</c:v>
                </c:pt>
                <c:pt idx="1439">
                  <c:v>9845.647643635866</c:v>
                </c:pt>
                <c:pt idx="1440">
                  <c:v>9867.287423774427</c:v>
                </c:pt>
                <c:pt idx="1441">
                  <c:v>9889.233697863384</c:v>
                </c:pt>
                <c:pt idx="1442">
                  <c:v>9911.499045928296</c:v>
                </c:pt>
                <c:pt idx="1443">
                  <c:v>9934.072026410885</c:v>
                </c:pt>
                <c:pt idx="1444">
                  <c:v>9956.977318090356</c:v>
                </c:pt>
                <c:pt idx="1445">
                  <c:v>9980.224373848375</c:v>
                </c:pt>
                <c:pt idx="1446">
                  <c:v>10003.79595934006</c:v>
                </c:pt>
                <c:pt idx="1447">
                  <c:v>10027.73900701967</c:v>
                </c:pt>
                <c:pt idx="1448">
                  <c:v>10052.03731094303</c:v>
                </c:pt>
                <c:pt idx="1449">
                  <c:v>10076.68011013911</c:v>
                </c:pt>
                <c:pt idx="1450">
                  <c:v>10101.72801876516</c:v>
                </c:pt>
                <c:pt idx="1451">
                  <c:v>10127.14775274345</c:v>
                </c:pt>
                <c:pt idx="1452">
                  <c:v>10152.96847046914</c:v>
                </c:pt>
                <c:pt idx="1453">
                  <c:v>10179.20270465815</c:v>
                </c:pt>
                <c:pt idx="1454">
                  <c:v>10205.8524698445</c:v>
                </c:pt>
                <c:pt idx="1455">
                  <c:v>10232.9187842412</c:v>
                </c:pt>
                <c:pt idx="1456">
                  <c:v>10260.42784065411</c:v>
                </c:pt>
                <c:pt idx="1457">
                  <c:v>10288.39399977302</c:v>
                </c:pt>
                <c:pt idx="1458">
                  <c:v>10316.81325165557</c:v>
                </c:pt>
                <c:pt idx="1459">
                  <c:v>10345.7212331325</c:v>
                </c:pt>
                <c:pt idx="1460">
                  <c:v>10375.09814197781</c:v>
                </c:pt>
                <c:pt idx="1461">
                  <c:v>10404.98608495009</c:v>
                </c:pt>
                <c:pt idx="1462">
                  <c:v>10435.38721449927</c:v>
                </c:pt>
                <c:pt idx="1463">
                  <c:v>10466.31271277655</c:v>
                </c:pt>
                <c:pt idx="1464">
                  <c:v>10497.78187455185</c:v>
                </c:pt>
                <c:pt idx="1465">
                  <c:v>10529.80389093604</c:v>
                </c:pt>
                <c:pt idx="1466">
                  <c:v>10562.39700060147</c:v>
                </c:pt>
                <c:pt idx="1467">
                  <c:v>10595.59633795577</c:v>
                </c:pt>
                <c:pt idx="1468">
                  <c:v>10629.38029527609</c:v>
                </c:pt>
                <c:pt idx="1469">
                  <c:v>10663.79467831653</c:v>
                </c:pt>
                <c:pt idx="1470">
                  <c:v>10698.85501979883</c:v>
                </c:pt>
                <c:pt idx="1471">
                  <c:v>10734.5734011822</c:v>
                </c:pt>
                <c:pt idx="1472">
                  <c:v>10770.97706026962</c:v>
                </c:pt>
                <c:pt idx="1473">
                  <c:v>10808.08157266162</c:v>
                </c:pt>
                <c:pt idx="1474">
                  <c:v>10845.90009072675</c:v>
                </c:pt>
                <c:pt idx="1475">
                  <c:v>10884.46151276532</c:v>
                </c:pt>
                <c:pt idx="1476">
                  <c:v>10923.79949547012</c:v>
                </c:pt>
                <c:pt idx="1477">
                  <c:v>10963.92091443309</c:v>
                </c:pt>
                <c:pt idx="1478">
                  <c:v>11004.86587619916</c:v>
                </c:pt>
                <c:pt idx="1479">
                  <c:v>11046.6413134846</c:v>
                </c:pt>
                <c:pt idx="1480">
                  <c:v>11089.28747908925</c:v>
                </c:pt>
                <c:pt idx="1481">
                  <c:v>11132.81662087668</c:v>
                </c:pt>
                <c:pt idx="1482">
                  <c:v>11177.29359723765</c:v>
                </c:pt>
                <c:pt idx="1483">
                  <c:v>11222.70568053143</c:v>
                </c:pt>
                <c:pt idx="1484">
                  <c:v>11269.11781174185</c:v>
                </c:pt>
                <c:pt idx="1485">
                  <c:v>11316.54328318927</c:v>
                </c:pt>
                <c:pt idx="1486">
                  <c:v>11365.04436275576</c:v>
                </c:pt>
                <c:pt idx="1487">
                  <c:v>11414.62162393413</c:v>
                </c:pt>
                <c:pt idx="1488">
                  <c:v>11465.31425524756</c:v>
                </c:pt>
                <c:pt idx="1489">
                  <c:v>11517.18635309075</c:v>
                </c:pt>
                <c:pt idx="1490">
                  <c:v>11570.27092404741</c:v>
                </c:pt>
                <c:pt idx="1491">
                  <c:v>11624.61179938749</c:v>
                </c:pt>
                <c:pt idx="1492">
                  <c:v>11680.24865933783</c:v>
                </c:pt>
                <c:pt idx="1493">
                  <c:v>11737.23484561933</c:v>
                </c:pt>
                <c:pt idx="1494">
                  <c:v>11795.60118389207</c:v>
                </c:pt>
                <c:pt idx="1495">
                  <c:v>11855.45245011269</c:v>
                </c:pt>
                <c:pt idx="1496">
                  <c:v>11916.76785236762</c:v>
                </c:pt>
                <c:pt idx="1497">
                  <c:v>11979.68416994093</c:v>
                </c:pt>
                <c:pt idx="1498">
                  <c:v>12044.1885244711</c:v>
                </c:pt>
                <c:pt idx="1499">
                  <c:v>12110.39116457669</c:v>
                </c:pt>
                <c:pt idx="1500">
                  <c:v>12178.34657669391</c:v>
                </c:pt>
                <c:pt idx="1501">
                  <c:v>12248.1139895425</c:v>
                </c:pt>
                <c:pt idx="1502">
                  <c:v>12319.79973557763</c:v>
                </c:pt>
                <c:pt idx="1503">
                  <c:v>12393.4365784446</c:v>
                </c:pt>
                <c:pt idx="1504">
                  <c:v>12469.14480552011</c:v>
                </c:pt>
                <c:pt idx="1505">
                  <c:v>12546.97315207792</c:v>
                </c:pt>
                <c:pt idx="1506">
                  <c:v>12627.07736065715</c:v>
                </c:pt>
                <c:pt idx="1507">
                  <c:v>12709.4961496128</c:v>
                </c:pt>
                <c:pt idx="1508">
                  <c:v>12794.3352924407</c:v>
                </c:pt>
                <c:pt idx="1509">
                  <c:v>12881.73272359187</c:v>
                </c:pt>
                <c:pt idx="1510">
                  <c:v>12971.77817005514</c:v>
                </c:pt>
                <c:pt idx="1511">
                  <c:v>13064.62727346277</c:v>
                </c:pt>
                <c:pt idx="1512">
                  <c:v>13160.36910061372</c:v>
                </c:pt>
                <c:pt idx="1513">
                  <c:v>13259.15397606983</c:v>
                </c:pt>
                <c:pt idx="1514">
                  <c:v>13361.12512619611</c:v>
                </c:pt>
                <c:pt idx="1515">
                  <c:v>13466.43902827505</c:v>
                </c:pt>
                <c:pt idx="1516">
                  <c:v>13575.28614873523</c:v>
                </c:pt>
                <c:pt idx="1517">
                  <c:v>13687.80563378536</c:v>
                </c:pt>
                <c:pt idx="1518">
                  <c:v>13804.17764110403</c:v>
                </c:pt>
                <c:pt idx="1519">
                  <c:v>13924.63746369352</c:v>
                </c:pt>
                <c:pt idx="1520">
                  <c:v>14049.39615690713</c:v>
                </c:pt>
                <c:pt idx="1521">
                  <c:v>14178.6460142879</c:v>
                </c:pt>
                <c:pt idx="1522">
                  <c:v>14312.66012576772</c:v>
                </c:pt>
                <c:pt idx="1523">
                  <c:v>14451.67233707208</c:v>
                </c:pt>
                <c:pt idx="1524">
                  <c:v>14595.97969376288</c:v>
                </c:pt>
                <c:pt idx="1525">
                  <c:v>14745.90002305528</c:v>
                </c:pt>
                <c:pt idx="1526">
                  <c:v>14901.74830154897</c:v>
                </c:pt>
                <c:pt idx="1527">
                  <c:v>15063.85517978787</c:v>
                </c:pt>
                <c:pt idx="1528">
                  <c:v>15232.57559120948</c:v>
                </c:pt>
                <c:pt idx="1529">
                  <c:v>15408.36979306557</c:v>
                </c:pt>
                <c:pt idx="1530">
                  <c:v>15591.63099130612</c:v>
                </c:pt>
                <c:pt idx="1531">
                  <c:v>15782.87856022581</c:v>
                </c:pt>
                <c:pt idx="1532">
                  <c:v>15982.58548244586</c:v>
                </c:pt>
                <c:pt idx="1533">
                  <c:v>16191.36171788663</c:v>
                </c:pt>
                <c:pt idx="1534">
                  <c:v>16409.68057665906</c:v>
                </c:pt>
                <c:pt idx="1535">
                  <c:v>16638.40039206006</c:v>
                </c:pt>
                <c:pt idx="1536">
                  <c:v>16878.08358123902</c:v>
                </c:pt>
                <c:pt idx="1537">
                  <c:v>17129.61160807501</c:v>
                </c:pt>
                <c:pt idx="1538">
                  <c:v>17393.83951192828</c:v>
                </c:pt>
                <c:pt idx="1539">
                  <c:v>17671.70909590504</c:v>
                </c:pt>
                <c:pt idx="1540">
                  <c:v>17964.26392551714</c:v>
                </c:pt>
                <c:pt idx="1541">
                  <c:v>18272.70831653826</c:v>
                </c:pt>
                <c:pt idx="1542">
                  <c:v>18598.24031002866</c:v>
                </c:pt>
                <c:pt idx="1543">
                  <c:v>18942.28175261005</c:v>
                </c:pt>
                <c:pt idx="1544">
                  <c:v>19306.5142340298</c:v>
                </c:pt>
                <c:pt idx="1545">
                  <c:v>19692.62952890217</c:v>
                </c:pt>
                <c:pt idx="1546">
                  <c:v>20102.622635702</c:v>
                </c:pt>
                <c:pt idx="1547">
                  <c:v>20538.67375509976</c:v>
                </c:pt>
                <c:pt idx="1548">
                  <c:v>21003.30498808595</c:v>
                </c:pt>
                <c:pt idx="1549">
                  <c:v>21499.30901565122</c:v>
                </c:pt>
                <c:pt idx="1550">
                  <c:v>22029.88298070096</c:v>
                </c:pt>
                <c:pt idx="1551">
                  <c:v>22598.69416955527</c:v>
                </c:pt>
                <c:pt idx="1552">
                  <c:v>23209.85959568706</c:v>
                </c:pt>
                <c:pt idx="1553">
                  <c:v>23868.16915498369</c:v>
                </c:pt>
                <c:pt idx="1554">
                  <c:v>24579.11451255658</c:v>
                </c:pt>
                <c:pt idx="1555">
                  <c:v>25349.13989489962</c:v>
                </c:pt>
                <c:pt idx="1556">
                  <c:v>26185.61792214326</c:v>
                </c:pt>
                <c:pt idx="1557">
                  <c:v>27097.41919313787</c:v>
                </c:pt>
                <c:pt idx="1558">
                  <c:v>28094.85832502264</c:v>
                </c:pt>
                <c:pt idx="1559">
                  <c:v>29190.35323783621</c:v>
                </c:pt>
                <c:pt idx="1560">
                  <c:v>30398.73643192526</c:v>
                </c:pt>
                <c:pt idx="1561">
                  <c:v>31737.91204357042</c:v>
                </c:pt>
                <c:pt idx="1562">
                  <c:v>33229.9008233282</c:v>
                </c:pt>
                <c:pt idx="1563">
                  <c:v>34901.96877099425</c:v>
                </c:pt>
                <c:pt idx="1564">
                  <c:v>36788.13918766171</c:v>
                </c:pt>
                <c:pt idx="1565">
                  <c:v>38931.43620095554</c:v>
                </c:pt>
                <c:pt idx="1566">
                  <c:v>41387.53522462696</c:v>
                </c:pt>
                <c:pt idx="1567">
                  <c:v>44228.97868425925</c:v>
                </c:pt>
                <c:pt idx="1568">
                  <c:v>47553.01735488939</c:v>
                </c:pt>
                <c:pt idx="1569">
                  <c:v>51491.96064800223</c:v>
                </c:pt>
                <c:pt idx="1570">
                  <c:v>56232.10625454329</c:v>
                </c:pt>
                <c:pt idx="1571">
                  <c:v>62042.28464368176</c:v>
                </c:pt>
                <c:pt idx="1572">
                  <c:v>69327.90719067317</c:v>
                </c:pt>
                <c:pt idx="1573">
                  <c:v>78727.41848021765</c:v>
                </c:pt>
                <c:pt idx="1574">
                  <c:v>91309.82677842934</c:v>
                </c:pt>
                <c:pt idx="1575">
                  <c:v>109011.4093555208</c:v>
                </c:pt>
                <c:pt idx="1576">
                  <c:v>135735.6270126842</c:v>
                </c:pt>
                <c:pt idx="1577">
                  <c:v>180709.5107336129</c:v>
                </c:pt>
                <c:pt idx="1578">
                  <c:v>272243.1199017928</c:v>
                </c:pt>
                <c:pt idx="1579">
                  <c:v>559880.4364752116</c:v>
                </c:pt>
                <c:pt idx="1580">
                  <c:v>7.87438050703851E6</c:v>
                </c:pt>
                <c:pt idx="1581">
                  <c:v>484160.9997229573</c:v>
                </c:pt>
                <c:pt idx="1582">
                  <c:v>248232.5843724981</c:v>
                </c:pt>
                <c:pt idx="1583">
                  <c:v>166241.670187567</c:v>
                </c:pt>
                <c:pt idx="1584">
                  <c:v>124609.8664294443</c:v>
                </c:pt>
                <c:pt idx="1585">
                  <c:v>99436.77272044985</c:v>
                </c:pt>
                <c:pt idx="1586">
                  <c:v>82583.14400325919</c:v>
                </c:pt>
                <c:pt idx="1587">
                  <c:v>70517.05915770688</c:v>
                </c:pt>
                <c:pt idx="1588">
                  <c:v>61458.38604349047</c:v>
                </c:pt>
                <c:pt idx="1589">
                  <c:v>54412.06791829742</c:v>
                </c:pt>
                <c:pt idx="1590">
                  <c:v>48778.72551527976</c:v>
                </c:pt>
                <c:pt idx="1591">
                  <c:v>44175.44278807247</c:v>
                </c:pt>
                <c:pt idx="1592">
                  <c:v>40346.31399177537</c:v>
                </c:pt>
                <c:pt idx="1593">
                  <c:v>37113.6129213072</c:v>
                </c:pt>
                <c:pt idx="1594">
                  <c:v>34350.55279414804</c:v>
                </c:pt>
                <c:pt idx="1595">
                  <c:v>31963.55229182825</c:v>
                </c:pt>
                <c:pt idx="1596">
                  <c:v>29882.59624071951</c:v>
                </c:pt>
                <c:pt idx="1597">
                  <c:v>28053.95248634242</c:v>
                </c:pt>
                <c:pt idx="1598">
                  <c:v>26435.91221779738</c:v>
                </c:pt>
                <c:pt idx="1599">
                  <c:v>24995.34544687797</c:v>
                </c:pt>
                <c:pt idx="1600">
                  <c:v>23705.88519391546</c:v>
                </c:pt>
                <c:pt idx="1601">
                  <c:v>22545.92732712305</c:v>
                </c:pt>
                <c:pt idx="1602">
                  <c:v>21498.03095995412</c:v>
                </c:pt>
                <c:pt idx="1603">
                  <c:v>20547.65569007219</c:v>
                </c:pt>
                <c:pt idx="1604">
                  <c:v>19682.67146590291</c:v>
                </c:pt>
                <c:pt idx="1605">
                  <c:v>18892.95472300672</c:v>
                </c:pt>
                <c:pt idx="1606">
                  <c:v>18169.76191952251</c:v>
                </c:pt>
                <c:pt idx="1607">
                  <c:v>17505.83324750431</c:v>
                </c:pt>
                <c:pt idx="1608">
                  <c:v>16894.81227614673</c:v>
                </c:pt>
                <c:pt idx="1609">
                  <c:v>16331.27684967414</c:v>
                </c:pt>
                <c:pt idx="1610">
                  <c:v>15810.51634457985</c:v>
                </c:pt>
                <c:pt idx="1611">
                  <c:v>15328.27844904258</c:v>
                </c:pt>
                <c:pt idx="1612">
                  <c:v>14881.03649884644</c:v>
                </c:pt>
                <c:pt idx="1613">
                  <c:v>14465.60909669823</c:v>
                </c:pt>
                <c:pt idx="1614">
                  <c:v>14079.17235442645</c:v>
                </c:pt>
                <c:pt idx="1615">
                  <c:v>13719.23802253587</c:v>
                </c:pt>
                <c:pt idx="1616">
                  <c:v>13383.5837605547</c:v>
                </c:pt>
                <c:pt idx="1617">
                  <c:v>13070.1893267616</c:v>
                </c:pt>
                <c:pt idx="1618">
                  <c:v>12777.32870136813</c:v>
                </c:pt>
                <c:pt idx="1619">
                  <c:v>12503.31573246409</c:v>
                </c:pt>
                <c:pt idx="1620">
                  <c:v>12246.7740875787</c:v>
                </c:pt>
                <c:pt idx="1621">
                  <c:v>12006.37019682723</c:v>
                </c:pt>
                <c:pt idx="1622">
                  <c:v>11780.91607374916</c:v>
                </c:pt>
                <c:pt idx="1623">
                  <c:v>11569.37823813172</c:v>
                </c:pt>
                <c:pt idx="1624">
                  <c:v>11370.67769022476</c:v>
                </c:pt>
                <c:pt idx="1625">
                  <c:v>11184.02880665462</c:v>
                </c:pt>
                <c:pt idx="1626">
                  <c:v>11008.53572687191</c:v>
                </c:pt>
                <c:pt idx="1627">
                  <c:v>10843.44776842487</c:v>
                </c:pt>
                <c:pt idx="1628">
                  <c:v>10688.1132681519</c:v>
                </c:pt>
                <c:pt idx="1629">
                  <c:v>10541.87852962554</c:v>
                </c:pt>
                <c:pt idx="1630">
                  <c:v>10404.16363948386</c:v>
                </c:pt>
                <c:pt idx="1631">
                  <c:v>10274.38649841094</c:v>
                </c:pt>
                <c:pt idx="1632">
                  <c:v>10152.10655827603</c:v>
                </c:pt>
                <c:pt idx="1633">
                  <c:v>10036.83174131465</c:v>
                </c:pt>
                <c:pt idx="1634">
                  <c:v>9928.129470139767</c:v>
                </c:pt>
                <c:pt idx="1635">
                  <c:v>9825.619002543579</c:v>
                </c:pt>
                <c:pt idx="1636">
                  <c:v>9728.92471411701</c:v>
                </c:pt>
                <c:pt idx="1637">
                  <c:v>9637.671033504035</c:v>
                </c:pt>
                <c:pt idx="1638">
                  <c:v>9551.579814662628</c:v>
                </c:pt>
                <c:pt idx="1639">
                  <c:v>9470.323725260847</c:v>
                </c:pt>
                <c:pt idx="1640">
                  <c:v>9393.65179654186</c:v>
                </c:pt>
                <c:pt idx="1641">
                  <c:v>9321.299570798792</c:v>
                </c:pt>
                <c:pt idx="1642">
                  <c:v>9252.993267926472</c:v>
                </c:pt>
                <c:pt idx="1643">
                  <c:v>9188.53435493364</c:v>
                </c:pt>
                <c:pt idx="1644">
                  <c:v>9127.704502898788</c:v>
                </c:pt>
                <c:pt idx="1645">
                  <c:v>9070.298078752273</c:v>
                </c:pt>
                <c:pt idx="1646">
                  <c:v>9016.134708564464</c:v>
                </c:pt>
                <c:pt idx="1647">
                  <c:v>8965.020671536976</c:v>
                </c:pt>
                <c:pt idx="1648">
                  <c:v>8916.804615290286</c:v>
                </c:pt>
                <c:pt idx="1649">
                  <c:v>8871.374388623482</c:v>
                </c:pt>
                <c:pt idx="1650">
                  <c:v>8828.509571160984</c:v>
                </c:pt>
                <c:pt idx="1651">
                  <c:v>8788.126783098634</c:v>
                </c:pt>
                <c:pt idx="1652">
                  <c:v>8750.070337729223</c:v>
                </c:pt>
                <c:pt idx="1653">
                  <c:v>8714.243393082822</c:v>
                </c:pt>
                <c:pt idx="1654">
                  <c:v>8680.514570808374</c:v>
                </c:pt>
                <c:pt idx="1655">
                  <c:v>8648.764934925202</c:v>
                </c:pt>
                <c:pt idx="1656">
                  <c:v>8618.935078923454</c:v>
                </c:pt>
                <c:pt idx="1657">
                  <c:v>8590.895121605974</c:v>
                </c:pt>
                <c:pt idx="1658">
                  <c:v>8564.557757345968</c:v>
                </c:pt>
                <c:pt idx="1659">
                  <c:v>8539.860037613931</c:v>
                </c:pt>
                <c:pt idx="1660">
                  <c:v>8516.70443186511</c:v>
                </c:pt>
                <c:pt idx="1661">
                  <c:v>8494.99887410339</c:v>
                </c:pt>
                <c:pt idx="1662">
                  <c:v>8474.711306347375</c:v>
                </c:pt>
                <c:pt idx="1663">
                  <c:v>8455.752650814898</c:v>
                </c:pt>
                <c:pt idx="1664">
                  <c:v>8438.048883291583</c:v>
                </c:pt>
                <c:pt idx="1665">
                  <c:v>8421.556354932943</c:v>
                </c:pt>
                <c:pt idx="1666">
                  <c:v>8406.226491868064</c:v>
                </c:pt>
                <c:pt idx="1667">
                  <c:v>8391.979784622998</c:v>
                </c:pt>
                <c:pt idx="1668">
                  <c:v>8378.787796982804</c:v>
                </c:pt>
                <c:pt idx="1669">
                  <c:v>8366.59168797055</c:v>
                </c:pt>
                <c:pt idx="1670">
                  <c:v>8355.34314835479</c:v>
                </c:pt>
                <c:pt idx="1671">
                  <c:v>8344.993906667865</c:v>
                </c:pt>
                <c:pt idx="1672">
                  <c:v>8335.524891288451</c:v>
                </c:pt>
                <c:pt idx="1673">
                  <c:v>8326.884279232908</c:v>
                </c:pt>
                <c:pt idx="1674">
                  <c:v>8319.024423347655</c:v>
                </c:pt>
                <c:pt idx="1675">
                  <c:v>8311.91168124887</c:v>
                </c:pt>
                <c:pt idx="1676">
                  <c:v>8305.528637159834</c:v>
                </c:pt>
                <c:pt idx="1677">
                  <c:v>8299.834969177863</c:v>
                </c:pt>
                <c:pt idx="1678">
                  <c:v>8294.808700600581</c:v>
                </c:pt>
                <c:pt idx="1679">
                  <c:v>8290.417255929733</c:v>
                </c:pt>
                <c:pt idx="1680">
                  <c:v>8286.615226683371</c:v>
                </c:pt>
                <c:pt idx="1681">
                  <c:v>8283.392433688399</c:v>
                </c:pt>
                <c:pt idx="1682">
                  <c:v>8280.7341814192</c:v>
                </c:pt>
                <c:pt idx="1683">
                  <c:v>8278.59348135757</c:v>
                </c:pt>
                <c:pt idx="1684">
                  <c:v>8276.969571790038</c:v>
                </c:pt>
                <c:pt idx="1685">
                  <c:v>8275.826539213364</c:v>
                </c:pt>
                <c:pt idx="1686">
                  <c:v>8275.148995408406</c:v>
                </c:pt>
                <c:pt idx="1687">
                  <c:v>8274.935363062987</c:v>
                </c:pt>
                <c:pt idx="1688">
                  <c:v>8275.12941063577</c:v>
                </c:pt>
                <c:pt idx="1689">
                  <c:v>8275.74798526206</c:v>
                </c:pt>
                <c:pt idx="1690">
                  <c:v>8276.761147611374</c:v>
                </c:pt>
                <c:pt idx="1691">
                  <c:v>8278.155822362751</c:v>
                </c:pt>
                <c:pt idx="1692">
                  <c:v>8279.912333419843</c:v>
                </c:pt>
                <c:pt idx="1693">
                  <c:v>8282.018114745946</c:v>
                </c:pt>
                <c:pt idx="1694">
                  <c:v>8284.463803916705</c:v>
                </c:pt>
                <c:pt idx="1695">
                  <c:v>8287.238050692905</c:v>
                </c:pt>
                <c:pt idx="1696">
                  <c:v>8290.308150412203</c:v>
                </c:pt>
                <c:pt idx="1697">
                  <c:v>8293.676600462024</c:v>
                </c:pt>
                <c:pt idx="1698">
                  <c:v>8297.35574250268</c:v>
                </c:pt>
                <c:pt idx="1699">
                  <c:v>8301.302875891644</c:v>
                </c:pt>
                <c:pt idx="1700">
                  <c:v>8305.509548247022</c:v>
                </c:pt>
                <c:pt idx="1701">
                  <c:v>8309.978669486063</c:v>
                </c:pt>
                <c:pt idx="1702">
                  <c:v>8314.69338882765</c:v>
                </c:pt>
                <c:pt idx="1703">
                  <c:v>8319.666271784763</c:v>
                </c:pt>
                <c:pt idx="1704">
                  <c:v>8324.8421962755</c:v>
                </c:pt>
                <c:pt idx="1705">
                  <c:v>8330.252694919316</c:v>
                </c:pt>
                <c:pt idx="1706">
                  <c:v>8335.88055699537</c:v>
                </c:pt>
                <c:pt idx="1707">
                  <c:v>8341.717629509021</c:v>
                </c:pt>
                <c:pt idx="1708">
                  <c:v>8347.741798170798</c:v>
                </c:pt>
                <c:pt idx="1709">
                  <c:v>8353.968091074781</c:v>
                </c:pt>
                <c:pt idx="1710">
                  <c:v>8360.383521251746</c:v>
                </c:pt>
                <c:pt idx="1711">
                  <c:v>8366.979257556165</c:v>
                </c:pt>
                <c:pt idx="1712">
                  <c:v>8373.743179057872</c:v>
                </c:pt>
                <c:pt idx="1713">
                  <c:v>8380.687780749291</c:v>
                </c:pt>
                <c:pt idx="1714">
                  <c:v>8387.78191756553</c:v>
                </c:pt>
                <c:pt idx="1715">
                  <c:v>8395.04824243</c:v>
                </c:pt>
                <c:pt idx="1716">
                  <c:v>8402.454899669907</c:v>
                </c:pt>
                <c:pt idx="1717">
                  <c:v>8410.01304855315</c:v>
                </c:pt>
                <c:pt idx="1718">
                  <c:v>8417.71954714653</c:v>
                </c:pt>
                <c:pt idx="1719">
                  <c:v>8425.560325095341</c:v>
                </c:pt>
                <c:pt idx="1720">
                  <c:v>8433.539929659131</c:v>
                </c:pt>
                <c:pt idx="1721">
                  <c:v>8441.657376126633</c:v>
                </c:pt>
                <c:pt idx="1722">
                  <c:v>8449.897391335437</c:v>
                </c:pt>
                <c:pt idx="1723">
                  <c:v>8458.256399833941</c:v>
                </c:pt>
                <c:pt idx="1724">
                  <c:v>8466.741929706902</c:v>
                </c:pt>
                <c:pt idx="1725">
                  <c:v>8475.346230440126</c:v>
                </c:pt>
                <c:pt idx="1726">
                  <c:v>8484.065591661827</c:v>
                </c:pt>
                <c:pt idx="1727">
                  <c:v>8492.885613156166</c:v>
                </c:pt>
                <c:pt idx="1728">
                  <c:v>8501.829217322674</c:v>
                </c:pt>
                <c:pt idx="1729">
                  <c:v>8510.874315647281</c:v>
                </c:pt>
                <c:pt idx="1730">
                  <c:v>8520.01447523733</c:v>
                </c:pt>
                <c:pt idx="1731">
                  <c:v>8529.260522657201</c:v>
                </c:pt>
                <c:pt idx="1732">
                  <c:v>8538.597869413534</c:v>
                </c:pt>
                <c:pt idx="1733">
                  <c:v>8548.035297466056</c:v>
                </c:pt>
                <c:pt idx="1734">
                  <c:v>8557.567157244994</c:v>
                </c:pt>
                <c:pt idx="1735">
                  <c:v>8567.193079214528</c:v>
                </c:pt>
                <c:pt idx="1736">
                  <c:v>8576.901619375771</c:v>
                </c:pt>
                <c:pt idx="1737">
                  <c:v>8586.70041893989</c:v>
                </c:pt>
                <c:pt idx="1738">
                  <c:v>8596.58100029465</c:v>
                </c:pt>
                <c:pt idx="1739">
                  <c:v>8606.553428073357</c:v>
                </c:pt>
                <c:pt idx="1740">
                  <c:v>8616.6018093359</c:v>
                </c:pt>
                <c:pt idx="1741">
                  <c:v>8626.725553939506</c:v>
                </c:pt>
                <c:pt idx="1742">
                  <c:v>8636.93806972515</c:v>
                </c:pt>
                <c:pt idx="1743">
                  <c:v>8647.231202576265</c:v>
                </c:pt>
                <c:pt idx="1744">
                  <c:v>8657.587602235313</c:v>
                </c:pt>
                <c:pt idx="1745">
                  <c:v>8668.01911806995</c:v>
                </c:pt>
                <c:pt idx="1746">
                  <c:v>8678.530236381871</c:v>
                </c:pt>
                <c:pt idx="1747">
                  <c:v>8689.11025693732</c:v>
                </c:pt>
                <c:pt idx="1748">
                  <c:v>8699.762238179348</c:v>
                </c:pt>
                <c:pt idx="1749">
                  <c:v>8710.490833177189</c:v>
                </c:pt>
                <c:pt idx="1750">
                  <c:v>8721.28149021327</c:v>
                </c:pt>
                <c:pt idx="1751">
                  <c:v>8732.13805803534</c:v>
                </c:pt>
                <c:pt idx="1752">
                  <c:v>8743.066633388882</c:v>
                </c:pt>
                <c:pt idx="1753">
                  <c:v>8754.04991527357</c:v>
                </c:pt>
                <c:pt idx="1754">
                  <c:v>8765.107710256652</c:v>
                </c:pt>
                <c:pt idx="1755">
                  <c:v>8776.23394774701</c:v>
                </c:pt>
                <c:pt idx="1756">
                  <c:v>8787.418368601063</c:v>
                </c:pt>
                <c:pt idx="1757">
                  <c:v>8798.666663965247</c:v>
                </c:pt>
                <c:pt idx="1758">
                  <c:v>8809.977420221849</c:v>
                </c:pt>
                <c:pt idx="1759">
                  <c:v>8821.345919738911</c:v>
                </c:pt>
                <c:pt idx="1760">
                  <c:v>8832.782372009</c:v>
                </c:pt>
                <c:pt idx="1761">
                  <c:v>8844.276620447343</c:v>
                </c:pt>
                <c:pt idx="1762">
                  <c:v>8855.831291397864</c:v>
                </c:pt>
                <c:pt idx="1763">
                  <c:v>8867.442085539216</c:v>
                </c:pt>
                <c:pt idx="1764">
                  <c:v>8879.116087575748</c:v>
                </c:pt>
                <c:pt idx="1765">
                  <c:v>8890.845887229028</c:v>
                </c:pt>
                <c:pt idx="1766">
                  <c:v>8902.634798710765</c:v>
                </c:pt>
                <c:pt idx="1767">
                  <c:v>8914.481219064215</c:v>
                </c:pt>
                <c:pt idx="1768">
                  <c:v>8926.391141211568</c:v>
                </c:pt>
                <c:pt idx="1769">
                  <c:v>8938.3566372271</c:v>
                </c:pt>
                <c:pt idx="1770">
                  <c:v>8950.374777459102</c:v>
                </c:pt>
                <c:pt idx="1771">
                  <c:v>8962.452431531382</c:v>
                </c:pt>
                <c:pt idx="1772">
                  <c:v>8974.5815160309</c:v>
                </c:pt>
                <c:pt idx="1773">
                  <c:v>8986.773343446842</c:v>
                </c:pt>
                <c:pt idx="1774">
                  <c:v>8999.017022921833</c:v>
                </c:pt>
                <c:pt idx="1775">
                  <c:v>9011.322369913163</c:v>
                </c:pt>
                <c:pt idx="1776">
                  <c:v>9023.686581718477</c:v>
                </c:pt>
                <c:pt idx="1777">
                  <c:v>9036.100283004713</c:v>
                </c:pt>
                <c:pt idx="1778">
                  <c:v>9048.567270727606</c:v>
                </c:pt>
                <c:pt idx="1779">
                  <c:v>9061.093959154097</c:v>
                </c:pt>
                <c:pt idx="1780">
                  <c:v>9073.678051451986</c:v>
                </c:pt>
                <c:pt idx="1781">
                  <c:v>9086.32275213489</c:v>
                </c:pt>
                <c:pt idx="1782">
                  <c:v>9099.021011266226</c:v>
                </c:pt>
                <c:pt idx="1783">
                  <c:v>9111.763644358403</c:v>
                </c:pt>
                <c:pt idx="1784">
                  <c:v>9124.578348656348</c:v>
                </c:pt>
                <c:pt idx="1785">
                  <c:v>9137.443018623433</c:v>
                </c:pt>
                <c:pt idx="1786">
                  <c:v>9150.363137360871</c:v>
                </c:pt>
                <c:pt idx="1787">
                  <c:v>9163.337111585659</c:v>
                </c:pt>
                <c:pt idx="1788">
                  <c:v>9176.37140739136</c:v>
                </c:pt>
                <c:pt idx="1789">
                  <c:v>9189.455614148766</c:v>
                </c:pt>
                <c:pt idx="1790">
                  <c:v>9202.608769393311</c:v>
                </c:pt>
                <c:pt idx="1791">
                  <c:v>9215.817191667742</c:v>
                </c:pt>
                <c:pt idx="1792">
                  <c:v>9229.075259662868</c:v>
                </c:pt>
                <c:pt idx="1793">
                  <c:v>9242.388553945113</c:v>
                </c:pt>
                <c:pt idx="1794">
                  <c:v>9255.77508113986</c:v>
                </c:pt>
                <c:pt idx="1795">
                  <c:v>9269.20894724272</c:v>
                </c:pt>
                <c:pt idx="1796">
                  <c:v>9282.698427102335</c:v>
                </c:pt>
                <c:pt idx="1797">
                  <c:v>9296.250914888771</c:v>
                </c:pt>
                <c:pt idx="1798">
                  <c:v>9309.860161547387</c:v>
                </c:pt>
                <c:pt idx="1799">
                  <c:v>9323.533591013088</c:v>
                </c:pt>
                <c:pt idx="1800">
                  <c:v>9337.264103785856</c:v>
                </c:pt>
                <c:pt idx="1801">
                  <c:v>9351.051122343533</c:v>
                </c:pt>
                <c:pt idx="1802">
                  <c:v>9364.899785901296</c:v>
                </c:pt>
                <c:pt idx="1803">
                  <c:v>9378.809584673007</c:v>
                </c:pt>
                <c:pt idx="1804">
                  <c:v>9392.776918780977</c:v>
                </c:pt>
                <c:pt idx="1805">
                  <c:v>9406.811930578346</c:v>
                </c:pt>
                <c:pt idx="1806">
                  <c:v>9420.903266823062</c:v>
                </c:pt>
                <c:pt idx="1807">
                  <c:v>9435.064253629103</c:v>
                </c:pt>
                <c:pt idx="1808">
                  <c:v>9449.280834818906</c:v>
                </c:pt>
                <c:pt idx="1809">
                  <c:v>9463.568212179976</c:v>
                </c:pt>
                <c:pt idx="1810">
                  <c:v>9477.90903080106</c:v>
                </c:pt>
                <c:pt idx="1811">
                  <c:v>9492.318696918794</c:v>
                </c:pt>
                <c:pt idx="1812">
                  <c:v>9506.790786675655</c:v>
                </c:pt>
                <c:pt idx="1813">
                  <c:v>9521.330135503849</c:v>
                </c:pt>
                <c:pt idx="1814">
                  <c:v>9535.93389823273</c:v>
                </c:pt>
                <c:pt idx="1815">
                  <c:v>9550.609113370718</c:v>
                </c:pt>
                <c:pt idx="1816">
                  <c:v>9565.340679029925</c:v>
                </c:pt>
                <c:pt idx="1817">
                  <c:v>9580.146459237874</c:v>
                </c:pt>
                <c:pt idx="1818">
                  <c:v>9595.02035639708</c:v>
                </c:pt>
                <c:pt idx="1819">
                  <c:v>9609.96162625746</c:v>
                </c:pt>
                <c:pt idx="1820">
                  <c:v>9624.96916616209</c:v>
                </c:pt>
                <c:pt idx="1821">
                  <c:v>9640.043190093851</c:v>
                </c:pt>
                <c:pt idx="1822">
                  <c:v>9655.195274173953</c:v>
                </c:pt>
                <c:pt idx="1823">
                  <c:v>9670.417818052746</c:v>
                </c:pt>
                <c:pt idx="1824">
                  <c:v>9685.703009626373</c:v>
                </c:pt>
                <c:pt idx="1825">
                  <c:v>9701.067350555724</c:v>
                </c:pt>
                <c:pt idx="1826">
                  <c:v>9716.505408921091</c:v>
                </c:pt>
                <c:pt idx="1827">
                  <c:v>9732.01058193476</c:v>
                </c:pt>
                <c:pt idx="1828">
                  <c:v>9747.592767494717</c:v>
                </c:pt>
                <c:pt idx="1829">
                  <c:v>9763.251049836298</c:v>
                </c:pt>
                <c:pt idx="1830">
                  <c:v>9778.982071855536</c:v>
                </c:pt>
                <c:pt idx="1831">
                  <c:v>9794.791242493673</c:v>
                </c:pt>
                <c:pt idx="1832">
                  <c:v>9810.679597818947</c:v>
                </c:pt>
                <c:pt idx="1833">
                  <c:v>9826.642686311646</c:v>
                </c:pt>
                <c:pt idx="1834">
                  <c:v>9842.687507582435</c:v>
                </c:pt>
                <c:pt idx="1835">
                  <c:v>9858.805074735523</c:v>
                </c:pt>
                <c:pt idx="1836">
                  <c:v>9875.010954774638</c:v>
                </c:pt>
                <c:pt idx="1837">
                  <c:v>9891.29484272646</c:v>
                </c:pt>
                <c:pt idx="1838">
                  <c:v>9907.655933747479</c:v>
                </c:pt>
                <c:pt idx="1839">
                  <c:v>9924.103780025146</c:v>
                </c:pt>
                <c:pt idx="1840">
                  <c:v>9940.632893838897</c:v>
                </c:pt>
                <c:pt idx="1841">
                  <c:v>9957.249262586565</c:v>
                </c:pt>
                <c:pt idx="1842">
                  <c:v>9973.94944677826</c:v>
                </c:pt>
                <c:pt idx="1843">
                  <c:v>9990.734475593644</c:v>
                </c:pt>
                <c:pt idx="1844">
                  <c:v>10007.60947763187</c:v>
                </c:pt>
                <c:pt idx="1845">
                  <c:v>10024.57087215432</c:v>
                </c:pt>
                <c:pt idx="1846">
                  <c:v>10041.61943524094</c:v>
                </c:pt>
                <c:pt idx="1847">
                  <c:v>10058.75545755406</c:v>
                </c:pt>
                <c:pt idx="1848">
                  <c:v>10075.98931583879</c:v>
                </c:pt>
                <c:pt idx="1849">
                  <c:v>10093.30697033137</c:v>
                </c:pt>
                <c:pt idx="1850">
                  <c:v>10110.72429521311</c:v>
                </c:pt>
                <c:pt idx="1851">
                  <c:v>10128.22854387897</c:v>
                </c:pt>
                <c:pt idx="1852">
                  <c:v>10145.83276173072</c:v>
                </c:pt>
                <c:pt idx="1853">
                  <c:v>10163.53125834735</c:v>
                </c:pt>
                <c:pt idx="1854">
                  <c:v>10181.32973536987</c:v>
                </c:pt>
                <c:pt idx="1855">
                  <c:v>10199.22366884177</c:v>
                </c:pt>
                <c:pt idx="1856">
                  <c:v>10217.21293771463</c:v>
                </c:pt>
                <c:pt idx="1857">
                  <c:v>10235.30379790331</c:v>
                </c:pt>
                <c:pt idx="1858">
                  <c:v>10253.49976229281</c:v>
                </c:pt>
                <c:pt idx="1859">
                  <c:v>10271.79742602611</c:v>
                </c:pt>
                <c:pt idx="1860">
                  <c:v>10290.19797339274</c:v>
                </c:pt>
                <c:pt idx="1861">
                  <c:v>10308.70532253535</c:v>
                </c:pt>
                <c:pt idx="1862">
                  <c:v>10327.30955930004</c:v>
                </c:pt>
                <c:pt idx="1863">
                  <c:v>10346.03081120775</c:v>
                </c:pt>
                <c:pt idx="1864">
                  <c:v>10364.85905993447</c:v>
                </c:pt>
                <c:pt idx="1865">
                  <c:v>10383.79818854346</c:v>
                </c:pt>
                <c:pt idx="1866">
                  <c:v>10402.84236329875</c:v>
                </c:pt>
                <c:pt idx="1867">
                  <c:v>10422.00369991442</c:v>
                </c:pt>
                <c:pt idx="1868">
                  <c:v>10441.27566158131</c:v>
                </c:pt>
                <c:pt idx="1869">
                  <c:v>10460.66419871086</c:v>
                </c:pt>
                <c:pt idx="1870">
                  <c:v>10480.1717826429</c:v>
                </c:pt>
                <c:pt idx="1871">
                  <c:v>10499.79280752644</c:v>
                </c:pt>
                <c:pt idx="1872">
                  <c:v>10519.53426774503</c:v>
                </c:pt>
                <c:pt idx="1873">
                  <c:v>10539.39814675743</c:v>
                </c:pt>
                <c:pt idx="1874">
                  <c:v>10559.38038788435</c:v>
                </c:pt>
                <c:pt idx="1875">
                  <c:v>10579.48880409087</c:v>
                </c:pt>
                <c:pt idx="1876">
                  <c:v>10599.71993593259</c:v>
                </c:pt>
                <c:pt idx="1877">
                  <c:v>10620.08115274993</c:v>
                </c:pt>
                <c:pt idx="1878">
                  <c:v>10640.56863293012</c:v>
                </c:pt>
                <c:pt idx="1879">
                  <c:v>10661.18811345802</c:v>
                </c:pt>
                <c:pt idx="1880">
                  <c:v>10681.93405516734</c:v>
                </c:pt>
                <c:pt idx="1881">
                  <c:v>10702.81286195788</c:v>
                </c:pt>
                <c:pt idx="1882">
                  <c:v>10723.82830532304</c:v>
                </c:pt>
                <c:pt idx="1883">
                  <c:v>10744.97977473847</c:v>
                </c:pt>
                <c:pt idx="1884">
                  <c:v>10766.27129888216</c:v>
                </c:pt>
                <c:pt idx="1885">
                  <c:v>10787.69713980787</c:v>
                </c:pt>
                <c:pt idx="1886">
                  <c:v>10809.26653681525</c:v>
                </c:pt>
                <c:pt idx="1887">
                  <c:v>10830.97811316777</c:v>
                </c:pt>
                <c:pt idx="1888">
                  <c:v>10852.83898898561</c:v>
                </c:pt>
                <c:pt idx="1889">
                  <c:v>10874.84282323391</c:v>
                </c:pt>
                <c:pt idx="1890">
                  <c:v>10896.9950934178</c:v>
                </c:pt>
                <c:pt idx="1891">
                  <c:v>10919.29611543826</c:v>
                </c:pt>
                <c:pt idx="1892">
                  <c:v>10941.75345688303</c:v>
                </c:pt>
                <c:pt idx="1893">
                  <c:v>10964.36317396727</c:v>
                </c:pt>
                <c:pt idx="1894">
                  <c:v>10987.13245432721</c:v>
                </c:pt>
                <c:pt idx="1895">
                  <c:v>11010.05327865211</c:v>
                </c:pt>
                <c:pt idx="1896">
                  <c:v>11033.14296577093</c:v>
                </c:pt>
                <c:pt idx="1897">
                  <c:v>11056.38785785267</c:v>
                </c:pt>
                <c:pt idx="1898">
                  <c:v>11079.798215124</c:v>
                </c:pt>
                <c:pt idx="1899">
                  <c:v>11103.37921538963</c:v>
                </c:pt>
                <c:pt idx="1900">
                  <c:v>11127.12795368276</c:v>
                </c:pt>
                <c:pt idx="1901">
                  <c:v>11151.04446130752</c:v>
                </c:pt>
                <c:pt idx="1902">
                  <c:v>11175.13530721716</c:v>
                </c:pt>
                <c:pt idx="1903">
                  <c:v>11199.4072648166</c:v>
                </c:pt>
                <c:pt idx="1904">
                  <c:v>11223.85241816504</c:v>
                </c:pt>
                <c:pt idx="1905">
                  <c:v>11248.47790867966</c:v>
                </c:pt>
                <c:pt idx="1906">
                  <c:v>11273.28905911323</c:v>
                </c:pt>
                <c:pt idx="1907">
                  <c:v>11298.28336063355</c:v>
                </c:pt>
                <c:pt idx="1908">
                  <c:v>11323.47072931794</c:v>
                </c:pt>
                <c:pt idx="1909">
                  <c:v>11348.84383579979</c:v>
                </c:pt>
                <c:pt idx="1910">
                  <c:v>11374.40956621931</c:v>
                </c:pt>
                <c:pt idx="1911">
                  <c:v>11400.17284340843</c:v>
                </c:pt>
                <c:pt idx="1912">
                  <c:v>11426.13299765798</c:v>
                </c:pt>
                <c:pt idx="1913">
                  <c:v>11452.29818553869</c:v>
                </c:pt>
                <c:pt idx="1914">
                  <c:v>11478.66750391825</c:v>
                </c:pt>
                <c:pt idx="1915">
                  <c:v>11505.2388767265</c:v>
                </c:pt>
                <c:pt idx="1916">
                  <c:v>11532.01916847563</c:v>
                </c:pt>
                <c:pt idx="1917">
                  <c:v>11559.01831733034</c:v>
                </c:pt>
                <c:pt idx="1918">
                  <c:v>11586.23402305671</c:v>
                </c:pt>
                <c:pt idx="1919">
                  <c:v>11613.66635116499</c:v>
                </c:pt>
                <c:pt idx="1920">
                  <c:v>11641.3226685418</c:v>
                </c:pt>
                <c:pt idx="1921">
                  <c:v>11669.20228663437</c:v>
                </c:pt>
                <c:pt idx="1922">
                  <c:v>11697.3120252467</c:v>
                </c:pt>
                <c:pt idx="1923">
                  <c:v>11725.65075217313</c:v>
                </c:pt>
                <c:pt idx="1924">
                  <c:v>11754.22863715697</c:v>
                </c:pt>
                <c:pt idx="1925">
                  <c:v>11783.03807888495</c:v>
                </c:pt>
                <c:pt idx="1926">
                  <c:v>11812.09563601763</c:v>
                </c:pt>
                <c:pt idx="1927">
                  <c:v>11841.39923867222</c:v>
                </c:pt>
                <c:pt idx="1928">
                  <c:v>11870.94876421755</c:v>
                </c:pt>
                <c:pt idx="1929">
                  <c:v>11900.7588682357</c:v>
                </c:pt>
                <c:pt idx="1930">
                  <c:v>11930.8193838716</c:v>
                </c:pt>
                <c:pt idx="1931">
                  <c:v>11961.14105385771</c:v>
                </c:pt>
                <c:pt idx="1932">
                  <c:v>11991.73370929653</c:v>
                </c:pt>
                <c:pt idx="1933">
                  <c:v>12022.59026213833</c:v>
                </c:pt>
                <c:pt idx="1934">
                  <c:v>12053.71918559357</c:v>
                </c:pt>
                <c:pt idx="1935">
                  <c:v>12085.12837825963</c:v>
                </c:pt>
                <c:pt idx="1936">
                  <c:v>12116.81606201488</c:v>
                </c:pt>
                <c:pt idx="1937">
                  <c:v>12148.7921933075</c:v>
                </c:pt>
                <c:pt idx="1938">
                  <c:v>12181.05880287992</c:v>
                </c:pt>
                <c:pt idx="1939">
                  <c:v>12213.61803986861</c:v>
                </c:pt>
                <c:pt idx="1940">
                  <c:v>12246.47910951849</c:v>
                </c:pt>
                <c:pt idx="1941">
                  <c:v>12279.64291952001</c:v>
                </c:pt>
                <c:pt idx="1942">
                  <c:v>12313.11899227059</c:v>
                </c:pt>
                <c:pt idx="1943">
                  <c:v>12346.91028817474</c:v>
                </c:pt>
                <c:pt idx="1944">
                  <c:v>12381.02099894919</c:v>
                </c:pt>
                <c:pt idx="1945">
                  <c:v>12415.44564982615</c:v>
                </c:pt>
                <c:pt idx="1946">
                  <c:v>12450.21359753653</c:v>
                </c:pt>
                <c:pt idx="1947">
                  <c:v>12485.30998573491</c:v>
                </c:pt>
                <c:pt idx="1948">
                  <c:v>12520.74902197604</c:v>
                </c:pt>
                <c:pt idx="1949">
                  <c:v>12556.53318012959</c:v>
                </c:pt>
                <c:pt idx="1950">
                  <c:v>12592.6739773694</c:v>
                </c:pt>
                <c:pt idx="1951">
                  <c:v>12629.1699267974</c:v>
                </c:pt>
                <c:pt idx="1952">
                  <c:v>12666.02771691911</c:v>
                </c:pt>
                <c:pt idx="1953">
                  <c:v>12703.25676144986</c:v>
                </c:pt>
                <c:pt idx="1954">
                  <c:v>12740.86448343085</c:v>
                </c:pt>
                <c:pt idx="1955">
                  <c:v>12778.85463206682</c:v>
                </c:pt>
                <c:pt idx="1956">
                  <c:v>12817.23146367643</c:v>
                </c:pt>
                <c:pt idx="1957">
                  <c:v>12856.00833682342</c:v>
                </c:pt>
                <c:pt idx="1958">
                  <c:v>12895.19129655065</c:v>
                </c:pt>
                <c:pt idx="1959">
                  <c:v>12934.78001524262</c:v>
                </c:pt>
                <c:pt idx="1960">
                  <c:v>12974.79073313787</c:v>
                </c:pt>
                <c:pt idx="1961">
                  <c:v>13015.22420966221</c:v>
                </c:pt>
                <c:pt idx="1962">
                  <c:v>13056.09196167798</c:v>
                </c:pt>
                <c:pt idx="1963">
                  <c:v>13097.39816159942</c:v>
                </c:pt>
                <c:pt idx="1964">
                  <c:v>13139.15431330366</c:v>
                </c:pt>
                <c:pt idx="1965">
                  <c:v>13181.37019440243</c:v>
                </c:pt>
                <c:pt idx="1966">
                  <c:v>13224.04867117019</c:v>
                </c:pt>
                <c:pt idx="1967">
                  <c:v>13267.20174968948</c:v>
                </c:pt>
                <c:pt idx="1968">
                  <c:v>13310.83991582336</c:v>
                </c:pt>
                <c:pt idx="1969">
                  <c:v>13354.96628727691</c:v>
                </c:pt>
                <c:pt idx="1970">
                  <c:v>13399.59920473345</c:v>
                </c:pt>
                <c:pt idx="1971">
                  <c:v>13444.73928796936</c:v>
                </c:pt>
                <c:pt idx="1972">
                  <c:v>13490.39775021503</c:v>
                </c:pt>
                <c:pt idx="1973">
                  <c:v>13536.59095905634</c:v>
                </c:pt>
                <c:pt idx="1974">
                  <c:v>13583.32501460358</c:v>
                </c:pt>
                <c:pt idx="1975">
                  <c:v>13630.60756994559</c:v>
                </c:pt>
                <c:pt idx="1976">
                  <c:v>13678.45827235712</c:v>
                </c:pt>
                <c:pt idx="1977">
                  <c:v>13726.87261937675</c:v>
                </c:pt>
                <c:pt idx="1978">
                  <c:v>13775.88171447131</c:v>
                </c:pt>
                <c:pt idx="1979">
                  <c:v>13825.4822503573</c:v>
                </c:pt>
                <c:pt idx="1980">
                  <c:v>13875.69476026105</c:v>
                </c:pt>
                <c:pt idx="1981">
                  <c:v>13926.52533697567</c:v>
                </c:pt>
                <c:pt idx="1982">
                  <c:v>13977.99710423897</c:v>
                </c:pt>
                <c:pt idx="1983">
                  <c:v>14030.11276992037</c:v>
                </c:pt>
                <c:pt idx="1984">
                  <c:v>14082.88454775509</c:v>
                </c:pt>
                <c:pt idx="1985">
                  <c:v>14136.33773174503</c:v>
                </c:pt>
                <c:pt idx="1986">
                  <c:v>14190.47561014375</c:v>
                </c:pt>
                <c:pt idx="1987">
                  <c:v>14245.31718046779</c:v>
                </c:pt>
                <c:pt idx="1988">
                  <c:v>14300.8770550317</c:v>
                </c:pt>
                <c:pt idx="1989">
                  <c:v>14357.17646125654</c:v>
                </c:pt>
                <c:pt idx="1990">
                  <c:v>14414.22232478603</c:v>
                </c:pt>
                <c:pt idx="1991">
                  <c:v>14472.03827228063</c:v>
                </c:pt>
                <c:pt idx="1992">
                  <c:v>14530.6347148173</c:v>
                </c:pt>
                <c:pt idx="1993">
                  <c:v>14590.03343730963</c:v>
                </c:pt>
                <c:pt idx="1994">
                  <c:v>14650.25559023425</c:v>
                </c:pt>
                <c:pt idx="1995">
                  <c:v>14711.31405045138</c:v>
                </c:pt>
                <c:pt idx="1996">
                  <c:v>14773.22598775975</c:v>
                </c:pt>
                <c:pt idx="1997">
                  <c:v>14836.0244241506</c:v>
                </c:pt>
                <c:pt idx="1998">
                  <c:v>14899.71216631201</c:v>
                </c:pt>
                <c:pt idx="1999">
                  <c:v>14964.32565756395</c:v>
                </c:pt>
                <c:pt idx="2000">
                  <c:v>15029.87818189817</c:v>
                </c:pt>
                <c:pt idx="2001">
                  <c:v>15096.39727095852</c:v>
                </c:pt>
                <c:pt idx="2002">
                  <c:v>15163.89988458303</c:v>
                </c:pt>
                <c:pt idx="2003">
                  <c:v>15232.4136734346</c:v>
                </c:pt>
                <c:pt idx="2004">
                  <c:v>15301.96074795504</c:v>
                </c:pt>
                <c:pt idx="2005">
                  <c:v>15372.57671463975</c:v>
                </c:pt>
                <c:pt idx="2006">
                  <c:v>15444.27390338751</c:v>
                </c:pt>
                <c:pt idx="2007">
                  <c:v>15517.08675151147</c:v>
                </c:pt>
                <c:pt idx="2008">
                  <c:v>15591.04901316956</c:v>
                </c:pt>
                <c:pt idx="2009">
                  <c:v>15666.18252789785</c:v>
                </c:pt>
                <c:pt idx="2010">
                  <c:v>15742.51799748709</c:v>
                </c:pt>
                <c:pt idx="2011">
                  <c:v>15820.0923978483</c:v>
                </c:pt>
                <c:pt idx="2012">
                  <c:v>15898.92990459747</c:v>
                </c:pt>
                <c:pt idx="2013">
                  <c:v>15979.07763229875</c:v>
                </c:pt>
                <c:pt idx="2014">
                  <c:v>16060.55383568172</c:v>
                </c:pt>
                <c:pt idx="2015">
                  <c:v>16143.40987172863</c:v>
                </c:pt>
                <c:pt idx="2016">
                  <c:v>16227.67968946312</c:v>
                </c:pt>
                <c:pt idx="2017">
                  <c:v>16313.39526290584</c:v>
                </c:pt>
                <c:pt idx="2018">
                  <c:v>16400.60443146176</c:v>
                </c:pt>
                <c:pt idx="2019">
                  <c:v>16489.34636400147</c:v>
                </c:pt>
                <c:pt idx="2020">
                  <c:v>16579.6694316002</c:v>
                </c:pt>
                <c:pt idx="2021">
                  <c:v>16671.61137324607</c:v>
                </c:pt>
                <c:pt idx="2022">
                  <c:v>16765.22845456758</c:v>
                </c:pt>
                <c:pt idx="2023">
                  <c:v>16860.5624767846</c:v>
                </c:pt>
                <c:pt idx="2024">
                  <c:v>16957.67194810284</c:v>
                </c:pt>
                <c:pt idx="2025">
                  <c:v>17056.60481384902</c:v>
                </c:pt>
                <c:pt idx="2026">
                  <c:v>17157.41935268166</c:v>
                </c:pt>
                <c:pt idx="2027">
                  <c:v>17260.17227156608</c:v>
                </c:pt>
                <c:pt idx="2028">
                  <c:v>17364.92791224603</c:v>
                </c:pt>
                <c:pt idx="2029">
                  <c:v>17471.74297517546</c:v>
                </c:pt>
                <c:pt idx="2030">
                  <c:v>17580.68564375566</c:v>
                </c:pt>
                <c:pt idx="2031">
                  <c:v>17691.83687842649</c:v>
                </c:pt>
                <c:pt idx="2032">
                  <c:v>17805.24601491856</c:v>
                </c:pt>
                <c:pt idx="2033">
                  <c:v>17921.00560614531</c:v>
                </c:pt>
                <c:pt idx="2034">
                  <c:v>18039.18479030194</c:v>
                </c:pt>
                <c:pt idx="2035">
                  <c:v>18159.87025337972</c:v>
                </c:pt>
                <c:pt idx="2036">
                  <c:v>18283.14706202117</c:v>
                </c:pt>
                <c:pt idx="2037">
                  <c:v>18409.10259872183</c:v>
                </c:pt>
                <c:pt idx="2038">
                  <c:v>18537.83669425076</c:v>
                </c:pt>
                <c:pt idx="2039">
                  <c:v>18669.44205546971</c:v>
                </c:pt>
                <c:pt idx="2040">
                  <c:v>18804.01995644095</c:v>
                </c:pt>
                <c:pt idx="2041">
                  <c:v>18941.68999222074</c:v>
                </c:pt>
                <c:pt idx="2042">
                  <c:v>19082.55376934137</c:v>
                </c:pt>
                <c:pt idx="2043">
                  <c:v>19226.74384950642</c:v>
                </c:pt>
                <c:pt idx="2044">
                  <c:v>19374.37499786866</c:v>
                </c:pt>
                <c:pt idx="2045">
                  <c:v>19525.58313065526</c:v>
                </c:pt>
                <c:pt idx="2046">
                  <c:v>19680.51088229545</c:v>
                </c:pt>
                <c:pt idx="2047">
                  <c:v>19839.3024224905</c:v>
                </c:pt>
                <c:pt idx="2048">
                  <c:v>20002.11387953944</c:v>
                </c:pt>
                <c:pt idx="2049">
                  <c:v>20169.10479485479</c:v>
                </c:pt>
                <c:pt idx="2050">
                  <c:v>20340.45211977583</c:v>
                </c:pt>
                <c:pt idx="2051">
                  <c:v>20516.33362098022</c:v>
                </c:pt>
                <c:pt idx="2052">
                  <c:v>20696.95054775574</c:v>
                </c:pt>
                <c:pt idx="2053">
                  <c:v>20882.49978791707</c:v>
                </c:pt>
                <c:pt idx="2054">
                  <c:v>21073.19338656216</c:v>
                </c:pt>
                <c:pt idx="2055">
                  <c:v>21269.26187763138</c:v>
                </c:pt>
                <c:pt idx="2056">
                  <c:v>21470.95361381945</c:v>
                </c:pt>
                <c:pt idx="2057">
                  <c:v>21678.52677037326</c:v>
                </c:pt>
                <c:pt idx="2058">
                  <c:v>21892.25136456287</c:v>
                </c:pt>
                <c:pt idx="2059">
                  <c:v>22112.41444265225</c:v>
                </c:pt>
                <c:pt idx="2060">
                  <c:v>22339.33078686357</c:v>
                </c:pt>
                <c:pt idx="2061">
                  <c:v>22573.32981501349</c:v>
                </c:pt>
                <c:pt idx="2062">
                  <c:v>22814.77069348268</c:v>
                </c:pt>
                <c:pt idx="2063">
                  <c:v>23064.02105827561</c:v>
                </c:pt>
                <c:pt idx="2064">
                  <c:v>23321.48539537294</c:v>
                </c:pt>
                <c:pt idx="2065">
                  <c:v>23587.59193192871</c:v>
                </c:pt>
                <c:pt idx="2066">
                  <c:v>23862.8161709991</c:v>
                </c:pt>
                <c:pt idx="2067">
                  <c:v>24147.63761637062</c:v>
                </c:pt>
                <c:pt idx="2068">
                  <c:v>24442.59621655383</c:v>
                </c:pt>
                <c:pt idx="2069">
                  <c:v>24748.26778318403</c:v>
                </c:pt>
                <c:pt idx="2070">
                  <c:v>25065.26423897042</c:v>
                </c:pt>
                <c:pt idx="2071">
                  <c:v>25394.26001694175</c:v>
                </c:pt>
                <c:pt idx="2072">
                  <c:v>25735.97466303304</c:v>
                </c:pt>
                <c:pt idx="2073">
                  <c:v>26091.1730463605</c:v>
                </c:pt>
                <c:pt idx="2074">
                  <c:v>26460.70858365102</c:v>
                </c:pt>
                <c:pt idx="2075">
                  <c:v>26845.50655934287</c:v>
                </c:pt>
                <c:pt idx="2076">
                  <c:v>27246.55829163733</c:v>
                </c:pt>
                <c:pt idx="2077">
                  <c:v>27664.94805928846</c:v>
                </c:pt>
                <c:pt idx="2078">
                  <c:v>28101.86134985061</c:v>
                </c:pt>
                <c:pt idx="2079">
                  <c:v>28558.60041404537</c:v>
                </c:pt>
                <c:pt idx="2080">
                  <c:v>29036.58911239646</c:v>
                </c:pt>
                <c:pt idx="2081">
                  <c:v>29537.39100375806</c:v>
                </c:pt>
                <c:pt idx="2082">
                  <c:v>30062.72423163354</c:v>
                </c:pt>
                <c:pt idx="2083">
                  <c:v>30614.48942554614</c:v>
                </c:pt>
                <c:pt idx="2084">
                  <c:v>31194.78171678129</c:v>
                </c:pt>
                <c:pt idx="2085">
                  <c:v>31805.94702103527</c:v>
                </c:pt>
                <c:pt idx="2086">
                  <c:v>32450.55401050621</c:v>
                </c:pt>
                <c:pt idx="2087">
                  <c:v>33131.51407974486</c:v>
                </c:pt>
                <c:pt idx="2088">
                  <c:v>33852.05857085387</c:v>
                </c:pt>
                <c:pt idx="2089">
                  <c:v>34615.82601700746</c:v>
                </c:pt>
                <c:pt idx="2090">
                  <c:v>35426.90722986881</c:v>
                </c:pt>
                <c:pt idx="2091">
                  <c:v>36289.91922136423</c:v>
                </c:pt>
                <c:pt idx="2092">
                  <c:v>37210.13790642486</c:v>
                </c:pt>
                <c:pt idx="2093">
                  <c:v>38193.55168972448</c:v>
                </c:pt>
                <c:pt idx="2094">
                  <c:v>39247.00766141571</c:v>
                </c:pt>
                <c:pt idx="2095">
                  <c:v>40378.40798620968</c:v>
                </c:pt>
                <c:pt idx="2096">
                  <c:v>41596.87324759762</c:v>
                </c:pt>
                <c:pt idx="2097">
                  <c:v>42913.0293174994</c:v>
                </c:pt>
                <c:pt idx="2098">
                  <c:v>44339.26169625499</c:v>
                </c:pt>
                <c:pt idx="2099">
                  <c:v>45890.2092127526</c:v>
                </c:pt>
                <c:pt idx="2100">
                  <c:v>47583.18286457764</c:v>
                </c:pt>
                <c:pt idx="2101">
                  <c:v>49438.8495254249</c:v>
                </c:pt>
                <c:pt idx="2102">
                  <c:v>51482.15080429702</c:v>
                </c:pt>
                <c:pt idx="2103">
                  <c:v>53743.33915025988</c:v>
                </c:pt>
                <c:pt idx="2104">
                  <c:v>56259.60597154437</c:v>
                </c:pt>
                <c:pt idx="2105">
                  <c:v>59077.05362248758</c:v>
                </c:pt>
                <c:pt idx="2106">
                  <c:v>62253.70877974519</c:v>
                </c:pt>
                <c:pt idx="2107">
                  <c:v>65863.43878459677</c:v>
                </c:pt>
                <c:pt idx="2108">
                  <c:v>70001.94910250307</c:v>
                </c:pt>
                <c:pt idx="2109">
                  <c:v>74795.30446171188</c:v>
                </c:pt>
                <c:pt idx="2110">
                  <c:v>80413.23596488285</c:v>
                </c:pt>
                <c:pt idx="2111">
                  <c:v>87089.60382744783</c:v>
                </c:pt>
                <c:pt idx="2112">
                  <c:v>95155.973724878</c:v>
                </c:pt>
                <c:pt idx="2113">
                  <c:v>105098.6378463788</c:v>
                </c:pt>
                <c:pt idx="2114">
                  <c:v>117660.6264566785</c:v>
                </c:pt>
                <c:pt idx="2115">
                  <c:v>134037.0754394523</c:v>
                </c:pt>
                <c:pt idx="2116">
                  <c:v>156280.7164360631</c:v>
                </c:pt>
                <c:pt idx="2117">
                  <c:v>188239.1030353431</c:v>
                </c:pt>
                <c:pt idx="2118">
                  <c:v>238065.5970713258</c:v>
                </c:pt>
                <c:pt idx="2119">
                  <c:v>326581.0962611308</c:v>
                </c:pt>
                <c:pt idx="2120">
                  <c:v>527503.0303596817</c:v>
                </c:pt>
                <c:pt idx="2121">
                  <c:v>1.42782416833836E6</c:v>
                </c:pt>
                <c:pt idx="2122">
                  <c:v>1.90340712201865E6</c:v>
                </c:pt>
                <c:pt idx="2123">
                  <c:v>560881.2617979218</c:v>
                </c:pt>
                <c:pt idx="2124">
                  <c:v>325336.4160168469</c:v>
                </c:pt>
                <c:pt idx="2125">
                  <c:v>227299.9346143171</c:v>
                </c:pt>
                <c:pt idx="2126">
                  <c:v>173556.397414648</c:v>
                </c:pt>
                <c:pt idx="2127">
                  <c:v>139614.2464518066</c:v>
                </c:pt>
                <c:pt idx="2128">
                  <c:v>116228.3323114805</c:v>
                </c:pt>
                <c:pt idx="2129">
                  <c:v>99133.6283649187</c:v>
                </c:pt>
                <c:pt idx="2130">
                  <c:v>86089.9983617565</c:v>
                </c:pt>
                <c:pt idx="2131">
                  <c:v>75807.97096674643</c:v>
                </c:pt>
                <c:pt idx="2132">
                  <c:v>67492.75415053834</c:v>
                </c:pt>
                <c:pt idx="2133">
                  <c:v>60627.86251271064</c:v>
                </c:pt>
                <c:pt idx="2134">
                  <c:v>54863.05048170732</c:v>
                </c:pt>
                <c:pt idx="2135">
                  <c:v>49952.43131072573</c:v>
                </c:pt>
                <c:pt idx="2136">
                  <c:v>45718.27586033269</c:v>
                </c:pt>
                <c:pt idx="2137">
                  <c:v>42028.9619752002</c:v>
                </c:pt>
                <c:pt idx="2138">
                  <c:v>38784.90604299765</c:v>
                </c:pt>
                <c:pt idx="2139">
                  <c:v>35909.38136690159</c:v>
                </c:pt>
                <c:pt idx="2140">
                  <c:v>33342.33245091528</c:v>
                </c:pt>
                <c:pt idx="2141">
                  <c:v>31036.06055782294</c:v>
                </c:pt>
                <c:pt idx="2142">
                  <c:v>28952.18591683141</c:v>
                </c:pt>
                <c:pt idx="2143">
                  <c:v>27059.52482177667</c:v>
                </c:pt>
                <c:pt idx="2144">
                  <c:v>25332.41678346492</c:v>
                </c:pt>
                <c:pt idx="2145">
                  <c:v>23749.6195091774</c:v>
                </c:pt>
                <c:pt idx="2146">
                  <c:v>22293.33282508682</c:v>
                </c:pt>
                <c:pt idx="2147">
                  <c:v>20948.57863417911</c:v>
                </c:pt>
                <c:pt idx="2148">
                  <c:v>19702.64623413268</c:v>
                </c:pt>
                <c:pt idx="2149">
                  <c:v>18544.64379366612</c:v>
                </c:pt>
                <c:pt idx="2150">
                  <c:v>17465.25409676178</c:v>
                </c:pt>
                <c:pt idx="2151">
                  <c:v>16456.3816814475</c:v>
                </c:pt>
                <c:pt idx="2152">
                  <c:v>15511.0246587028</c:v>
                </c:pt>
                <c:pt idx="2153">
                  <c:v>14623.07508532243</c:v>
                </c:pt>
                <c:pt idx="2154">
                  <c:v>13787.12985499257</c:v>
                </c:pt>
                <c:pt idx="2155">
                  <c:v>12998.4595689679</c:v>
                </c:pt>
                <c:pt idx="2156">
                  <c:v>12252.89890968363</c:v>
                </c:pt>
                <c:pt idx="2157">
                  <c:v>11546.72563848128</c:v>
                </c:pt>
                <c:pt idx="2158">
                  <c:v>10876.63356447479</c:v>
                </c:pt>
                <c:pt idx="2159">
                  <c:v>10239.65137279331</c:v>
                </c:pt>
                <c:pt idx="2160">
                  <c:v>9633.12078857897</c:v>
                </c:pt>
                <c:pt idx="2161">
                  <c:v>9054.664832796506</c:v>
                </c:pt>
                <c:pt idx="2162">
                  <c:v>8502.11288222455</c:v>
                </c:pt>
                <c:pt idx="2163">
                  <c:v>7973.509862682833</c:v>
                </c:pt>
                <c:pt idx="2164">
                  <c:v>7467.096761779902</c:v>
                </c:pt>
                <c:pt idx="2165">
                  <c:v>6981.249747943408</c:v>
                </c:pt>
                <c:pt idx="2166">
                  <c:v>6514.483961982137</c:v>
                </c:pt>
                <c:pt idx="2167">
                  <c:v>6065.448080658421</c:v>
                </c:pt>
                <c:pt idx="2168">
                  <c:v>5632.918143313864</c:v>
                </c:pt>
                <c:pt idx="2169">
                  <c:v>5215.71271933351</c:v>
                </c:pt>
                <c:pt idx="2170">
                  <c:v>4812.805515332129</c:v>
                </c:pt>
                <c:pt idx="2171">
                  <c:v>4423.200550398473</c:v>
                </c:pt>
                <c:pt idx="2172">
                  <c:v>4045.995186334208</c:v>
                </c:pt>
                <c:pt idx="2173">
                  <c:v>3680.30937064638</c:v>
                </c:pt>
                <c:pt idx="2174">
                  <c:v>3325.379302835488</c:v>
                </c:pt>
                <c:pt idx="2175">
                  <c:v>2980.415477675044</c:v>
                </c:pt>
                <c:pt idx="2176">
                  <c:v>2644.742954555638</c:v>
                </c:pt>
                <c:pt idx="2177">
                  <c:v>2317.668974932017</c:v>
                </c:pt>
                <c:pt idx="2178">
                  <c:v>1998.589023484981</c:v>
                </c:pt>
                <c:pt idx="2179">
                  <c:v>1686.917054502176</c:v>
                </c:pt>
                <c:pt idx="2180">
                  <c:v>1382.144104609436</c:v>
                </c:pt>
                <c:pt idx="2181">
                  <c:v>1083.91855705573</c:v>
                </c:pt>
                <c:pt idx="2182">
                  <c:v>792.3731827148996</c:v>
                </c:pt>
                <c:pt idx="2183">
                  <c:v>509.1721045316635</c:v>
                </c:pt>
                <c:pt idx="2184">
                  <c:v>247.0658888491656</c:v>
                </c:pt>
                <c:pt idx="2185">
                  <c:v>164.0982285169901</c:v>
                </c:pt>
                <c:pt idx="2186">
                  <c:v>390.7443222772487</c:v>
                </c:pt>
                <c:pt idx="2187">
                  <c:v>660.7065465243775</c:v>
                </c:pt>
                <c:pt idx="2188">
                  <c:v>938.0124701429846</c:v>
                </c:pt>
                <c:pt idx="2189">
                  <c:v>1220.09117505535</c:v>
                </c:pt>
                <c:pt idx="2190">
                  <c:v>1508.509947036528</c:v>
                </c:pt>
                <c:pt idx="2191">
                  <c:v>1807.378892825758</c:v>
                </c:pt>
                <c:pt idx="2192">
                  <c:v>2124.667092560425</c:v>
                </c:pt>
                <c:pt idx="2193">
                  <c:v>2479.841345453123</c:v>
                </c:pt>
                <c:pt idx="2194">
                  <c:v>2964.165870225874</c:v>
                </c:pt>
                <c:pt idx="2195">
                  <c:v>3316.664283985762</c:v>
                </c:pt>
                <c:pt idx="2196">
                  <c:v>3412.523966600338</c:v>
                </c:pt>
                <c:pt idx="2197">
                  <c:v>3518.395082117391</c:v>
                </c:pt>
                <c:pt idx="2198">
                  <c:v>3625.900664250798</c:v>
                </c:pt>
                <c:pt idx="2199">
                  <c:v>3733.042551402193</c:v>
                </c:pt>
                <c:pt idx="2200">
                  <c:v>3839.125765697036</c:v>
                </c:pt>
                <c:pt idx="2201">
                  <c:v>3943.868838741609</c:v>
                </c:pt>
                <c:pt idx="2202">
                  <c:v>4046.981913390987</c:v>
                </c:pt>
                <c:pt idx="2203">
                  <c:v>4148.72017397543</c:v>
                </c:pt>
                <c:pt idx="2204">
                  <c:v>4249.069429375838</c:v>
                </c:pt>
                <c:pt idx="2205">
                  <c:v>4348.02564499843</c:v>
                </c:pt>
                <c:pt idx="2206">
                  <c:v>4445.647201694391</c:v>
                </c:pt>
                <c:pt idx="2207">
                  <c:v>4542.113940222331</c:v>
                </c:pt>
                <c:pt idx="2208">
                  <c:v>4637.47721151591</c:v>
                </c:pt>
                <c:pt idx="2209">
                  <c:v>4731.734444922495</c:v>
                </c:pt>
                <c:pt idx="2210">
                  <c:v>4824.850731654378</c:v>
                </c:pt>
                <c:pt idx="2211">
                  <c:v>4917.22936698466</c:v>
                </c:pt>
                <c:pt idx="2212">
                  <c:v>5008.601105515795</c:v>
                </c:pt>
                <c:pt idx="2213">
                  <c:v>5099.110487711383</c:v>
                </c:pt>
                <c:pt idx="2214">
                  <c:v>5188.94110578998</c:v>
                </c:pt>
                <c:pt idx="2215">
                  <c:v>5277.977905895971</c:v>
                </c:pt>
                <c:pt idx="2216">
                  <c:v>5366.39982547825</c:v>
                </c:pt>
                <c:pt idx="2217">
                  <c:v>5454.2014156058</c:v>
                </c:pt>
                <c:pt idx="2218">
                  <c:v>5541.39712725885</c:v>
                </c:pt>
                <c:pt idx="2219">
                  <c:v>5628.045428148199</c:v>
                </c:pt>
                <c:pt idx="2220">
                  <c:v>5714.219874408032</c:v>
                </c:pt>
                <c:pt idx="2221">
                  <c:v>5799.970577407656</c:v>
                </c:pt>
                <c:pt idx="2222">
                  <c:v>5885.218320836483</c:v>
                </c:pt>
                <c:pt idx="2223">
                  <c:v>5970.205836366407</c:v>
                </c:pt>
                <c:pt idx="2224">
                  <c:v>6054.780482399588</c:v>
                </c:pt>
                <c:pt idx="2225">
                  <c:v>6139.106040350357</c:v>
                </c:pt>
                <c:pt idx="2226">
                  <c:v>6223.203408956309</c:v>
                </c:pt>
                <c:pt idx="2227">
                  <c:v>6306.99166606694</c:v>
                </c:pt>
                <c:pt idx="2228">
                  <c:v>6390.661427359283</c:v>
                </c:pt>
                <c:pt idx="2229">
                  <c:v>6474.176360281094</c:v>
                </c:pt>
                <c:pt idx="2230">
                  <c:v>6557.600336360481</c:v>
                </c:pt>
                <c:pt idx="2231">
                  <c:v>6640.900780685808</c:v>
                </c:pt>
                <c:pt idx="2232">
                  <c:v>6724.1186847107</c:v>
                </c:pt>
                <c:pt idx="2233">
                  <c:v>6807.447441239327</c:v>
                </c:pt>
                <c:pt idx="2234">
                  <c:v>6890.627544854301</c:v>
                </c:pt>
                <c:pt idx="2235">
                  <c:v>6973.949465527056</c:v>
                </c:pt>
                <c:pt idx="2236">
                  <c:v>7057.410825231955</c:v>
                </c:pt>
                <c:pt idx="2237">
                  <c:v>7140.922930554223</c:v>
                </c:pt>
                <c:pt idx="2238">
                  <c:v>7224.60239979167</c:v>
                </c:pt>
                <c:pt idx="2239">
                  <c:v>7308.4511558828</c:v>
                </c:pt>
                <c:pt idx="2240">
                  <c:v>7392.558844516047</c:v>
                </c:pt>
                <c:pt idx="2241">
                  <c:v>7476.927933185958</c:v>
                </c:pt>
                <c:pt idx="2242">
                  <c:v>7561.509371523296</c:v>
                </c:pt>
                <c:pt idx="2243">
                  <c:v>7646.475051340888</c:v>
                </c:pt>
                <c:pt idx="2244">
                  <c:v>7731.771829558681</c:v>
                </c:pt>
                <c:pt idx="2245">
                  <c:v>7817.450084627604</c:v>
                </c:pt>
                <c:pt idx="2246">
                  <c:v>7903.594356500672</c:v>
                </c:pt>
                <c:pt idx="2247">
                  <c:v>7990.15665366581</c:v>
                </c:pt>
                <c:pt idx="2248">
                  <c:v>8077.259973770228</c:v>
                </c:pt>
                <c:pt idx="2249">
                  <c:v>8164.866708314965</c:v>
                </c:pt>
                <c:pt idx="2250">
                  <c:v>8253.037320996154</c:v>
                </c:pt>
                <c:pt idx="2251">
                  <c:v>8341.811987558069</c:v>
                </c:pt>
                <c:pt idx="2252">
                  <c:v>8431.23320619386</c:v>
                </c:pt>
                <c:pt idx="2253">
                  <c:v>8521.353975312624</c:v>
                </c:pt>
                <c:pt idx="2254">
                  <c:v>8612.120828350964</c:v>
                </c:pt>
                <c:pt idx="2255">
                  <c:v>8703.775646398435</c:v>
                </c:pt>
                <c:pt idx="2256">
                  <c:v>8796.212494071507</c:v>
                </c:pt>
                <c:pt idx="2257">
                  <c:v>8889.40346233352</c:v>
                </c:pt>
                <c:pt idx="2258">
                  <c:v>8983.591133146574</c:v>
                </c:pt>
                <c:pt idx="2259">
                  <c:v>9078.629439845128</c:v>
                </c:pt>
                <c:pt idx="2260">
                  <c:v>9174.717818954537</c:v>
                </c:pt>
                <c:pt idx="2261">
                  <c:v>9271.712142502628</c:v>
                </c:pt>
                <c:pt idx="2262">
                  <c:v>9369.844013111718</c:v>
                </c:pt>
                <c:pt idx="2263">
                  <c:v>9469.070978074887</c:v>
                </c:pt>
                <c:pt idx="2264">
                  <c:v>9569.442715515055</c:v>
                </c:pt>
                <c:pt idx="2265">
                  <c:v>9671.158299141109</c:v>
                </c:pt>
                <c:pt idx="2266">
                  <c:v>9773.996185555585</c:v>
                </c:pt>
                <c:pt idx="2267">
                  <c:v>9878.25223832237</c:v>
                </c:pt>
                <c:pt idx="2268">
                  <c:v>9983.859760754756</c:v>
                </c:pt>
                <c:pt idx="2269">
                  <c:v>10090.88759791438</c:v>
                </c:pt>
                <c:pt idx="2270">
                  <c:v>10199.41996535622</c:v>
                </c:pt>
                <c:pt idx="2271">
                  <c:v>10309.5245650938</c:v>
                </c:pt>
                <c:pt idx="2272">
                  <c:v>10421.19674395678</c:v>
                </c:pt>
                <c:pt idx="2273">
                  <c:v>10534.62905926085</c:v>
                </c:pt>
                <c:pt idx="2274">
                  <c:v>10649.75128235626</c:v>
                </c:pt>
                <c:pt idx="2275">
                  <c:v>10766.74992813751</c:v>
                </c:pt>
                <c:pt idx="2276">
                  <c:v>10885.67064062706</c:v>
                </c:pt>
                <c:pt idx="2277">
                  <c:v>11006.42363690748</c:v>
                </c:pt>
                <c:pt idx="2278">
                  <c:v>11129.39592472449</c:v>
                </c:pt>
                <c:pt idx="2279">
                  <c:v>11254.38035842813</c:v>
                </c:pt>
                <c:pt idx="2280">
                  <c:v>11381.66243204529</c:v>
                </c:pt>
                <c:pt idx="2281">
                  <c:v>11511.24902509807</c:v>
                </c:pt>
                <c:pt idx="2282">
                  <c:v>11643.19337798899</c:v>
                </c:pt>
                <c:pt idx="2283">
                  <c:v>11777.58354098999</c:v>
                </c:pt>
                <c:pt idx="2284">
                  <c:v>11914.63997189754</c:v>
                </c:pt>
                <c:pt idx="2285">
                  <c:v>12054.40417915797</c:v>
                </c:pt>
                <c:pt idx="2286">
                  <c:v>12196.93139982884</c:v>
                </c:pt>
                <c:pt idx="2287">
                  <c:v>12342.37737574569</c:v>
                </c:pt>
                <c:pt idx="2288">
                  <c:v>12490.85096638507</c:v>
                </c:pt>
                <c:pt idx="2289">
                  <c:v>12642.48038348398</c:v>
                </c:pt>
                <c:pt idx="2290">
                  <c:v>12797.47283687277</c:v>
                </c:pt>
                <c:pt idx="2291">
                  <c:v>12955.82513358999</c:v>
                </c:pt>
                <c:pt idx="2292">
                  <c:v>13117.76924642359</c:v>
                </c:pt>
                <c:pt idx="2293">
                  <c:v>13283.44688534701</c:v>
                </c:pt>
                <c:pt idx="2294">
                  <c:v>13452.98394709184</c:v>
                </c:pt>
                <c:pt idx="2295">
                  <c:v>13626.58534461469</c:v>
                </c:pt>
                <c:pt idx="2296">
                  <c:v>13804.39878622524</c:v>
                </c:pt>
                <c:pt idx="2297">
                  <c:v>13986.60820648334</c:v>
                </c:pt>
                <c:pt idx="2298">
                  <c:v>14173.41439701064</c:v>
                </c:pt>
                <c:pt idx="2299">
                  <c:v>14365.00141810036</c:v>
                </c:pt>
                <c:pt idx="2300">
                  <c:v>14561.69412975417</c:v>
                </c:pt>
                <c:pt idx="2301">
                  <c:v>14763.60430806797</c:v>
                </c:pt>
                <c:pt idx="2302">
                  <c:v>14970.9776245775</c:v>
                </c:pt>
                <c:pt idx="2303">
                  <c:v>15184.09717157483</c:v>
                </c:pt>
                <c:pt idx="2304">
                  <c:v>15403.27512522822</c:v>
                </c:pt>
                <c:pt idx="2305">
                  <c:v>15628.71466124154</c:v>
                </c:pt>
                <c:pt idx="2306">
                  <c:v>15860.90188059622</c:v>
                </c:pt>
                <c:pt idx="2307">
                  <c:v>16099.89126744572</c:v>
                </c:pt>
                <c:pt idx="2308">
                  <c:v>16346.32802665632</c:v>
                </c:pt>
                <c:pt idx="2309">
                  <c:v>16600.39765149776</c:v>
                </c:pt>
                <c:pt idx="2310">
                  <c:v>16862.53671305425</c:v>
                </c:pt>
                <c:pt idx="2311">
                  <c:v>17133.1982997102</c:v>
                </c:pt>
                <c:pt idx="2312">
                  <c:v>17412.81141075106</c:v>
                </c:pt>
                <c:pt idx="2313">
                  <c:v>17701.98986428268</c:v>
                </c:pt>
                <c:pt idx="2314">
                  <c:v>18001.14939520252</c:v>
                </c:pt>
                <c:pt idx="2315">
                  <c:v>18310.84044224672</c:v>
                </c:pt>
                <c:pt idx="2316">
                  <c:v>18631.78631128542</c:v>
                </c:pt>
                <c:pt idx="2317">
                  <c:v>18964.66038551726</c:v>
                </c:pt>
                <c:pt idx="2318">
                  <c:v>19310.08882983978</c:v>
                </c:pt>
                <c:pt idx="2319">
                  <c:v>19669.07166142452</c:v>
                </c:pt>
                <c:pt idx="2320">
                  <c:v>20042.23701063707</c:v>
                </c:pt>
                <c:pt idx="2321">
                  <c:v>20430.63893124613</c:v>
                </c:pt>
                <c:pt idx="2322">
                  <c:v>20835.4319463445</c:v>
                </c:pt>
                <c:pt idx="2323">
                  <c:v>21257.61876190392</c:v>
                </c:pt>
                <c:pt idx="2324">
                  <c:v>21698.62878238674</c:v>
                </c:pt>
                <c:pt idx="2325">
                  <c:v>22159.72667527799</c:v>
                </c:pt>
                <c:pt idx="2326">
                  <c:v>22642.60009032706</c:v>
                </c:pt>
                <c:pt idx="2327">
                  <c:v>23148.82651312153</c:v>
                </c:pt>
                <c:pt idx="2328">
                  <c:v>23680.57498803113</c:v>
                </c:pt>
                <c:pt idx="2329">
                  <c:v>24240.0352151375</c:v>
                </c:pt>
                <c:pt idx="2330">
                  <c:v>24829.77185923906</c:v>
                </c:pt>
                <c:pt idx="2331">
                  <c:v>25452.58383219088</c:v>
                </c:pt>
                <c:pt idx="2332">
                  <c:v>26111.79930031412</c:v>
                </c:pt>
                <c:pt idx="2333">
                  <c:v>26811.43220788297</c:v>
                </c:pt>
                <c:pt idx="2334">
                  <c:v>27555.93037382085</c:v>
                </c:pt>
                <c:pt idx="2335">
                  <c:v>28350.61543709271</c:v>
                </c:pt>
                <c:pt idx="2336">
                  <c:v>29201.99039249782</c:v>
                </c:pt>
                <c:pt idx="2337">
                  <c:v>30117.76487055355</c:v>
                </c:pt>
                <c:pt idx="2338">
                  <c:v>31107.57868449185</c:v>
                </c:pt>
                <c:pt idx="2339">
                  <c:v>32183.21023557177</c:v>
                </c:pt>
                <c:pt idx="2340">
                  <c:v>33359.89823882423</c:v>
                </c:pt>
                <c:pt idx="2341">
                  <c:v>34657.55230532981</c:v>
                </c:pt>
                <c:pt idx="2342">
                  <c:v>36102.33735895148</c:v>
                </c:pt>
                <c:pt idx="2343">
                  <c:v>37730.72271868784</c:v>
                </c:pt>
                <c:pt idx="2344">
                  <c:v>39594.37625302111</c:v>
                </c:pt>
                <c:pt idx="2345">
                  <c:v>41770.67722227502</c:v>
                </c:pt>
                <c:pt idx="2346">
                  <c:v>44380.70785688269</c:v>
                </c:pt>
                <c:pt idx="2347">
                  <c:v>47628.51301124721</c:v>
                </c:pt>
                <c:pt idx="2348">
                  <c:v>51888.66074687277</c:v>
                </c:pt>
                <c:pt idx="2349">
                  <c:v>57938.55869380987</c:v>
                </c:pt>
                <c:pt idx="2350">
                  <c:v>67714.9601008653</c:v>
                </c:pt>
                <c:pt idx="2351">
                  <c:v>87804.86151549787</c:v>
                </c:pt>
                <c:pt idx="2352">
                  <c:v>164752.8378396258</c:v>
                </c:pt>
                <c:pt idx="2353">
                  <c:v>199845.6904188433</c:v>
                </c:pt>
                <c:pt idx="2354">
                  <c:v>18397.74950873362</c:v>
                </c:pt>
                <c:pt idx="2355">
                  <c:v>10114.08861604801</c:v>
                </c:pt>
                <c:pt idx="2356">
                  <c:v>22689.44687248418</c:v>
                </c:pt>
                <c:pt idx="2357">
                  <c:v>30727.92047108646</c:v>
                </c:pt>
                <c:pt idx="2358">
                  <c:v>36910.3058948595</c:v>
                </c:pt>
                <c:pt idx="2359">
                  <c:v>42277.68624843705</c:v>
                </c:pt>
                <c:pt idx="2360">
                  <c:v>47340.65796243534</c:v>
                </c:pt>
                <c:pt idx="2361">
                  <c:v>52405.82169615506</c:v>
                </c:pt>
                <c:pt idx="2362">
                  <c:v>57697.74387110292</c:v>
                </c:pt>
                <c:pt idx="2363">
                  <c:v>63415.04306971443</c:v>
                </c:pt>
                <c:pt idx="2364">
                  <c:v>69764.80464800822</c:v>
                </c:pt>
                <c:pt idx="2365">
                  <c:v>76991.04422022249</c:v>
                </c:pt>
                <c:pt idx="2366">
                  <c:v>85408.83016990406</c:v>
                </c:pt>
                <c:pt idx="2367">
                  <c:v>95453.0396229287</c:v>
                </c:pt>
                <c:pt idx="2368">
                  <c:v>107761.1570342245</c:v>
                </c:pt>
                <c:pt idx="2369">
                  <c:v>123328.7087233264</c:v>
                </c:pt>
                <c:pt idx="2370">
                  <c:v>143832.0966601781</c:v>
                </c:pt>
                <c:pt idx="2371">
                  <c:v>172424.8655148805</c:v>
                </c:pt>
                <c:pt idx="2372">
                  <c:v>216292.8579764805</c:v>
                </c:pt>
                <c:pt idx="2373">
                  <c:v>301792.0444969367</c:v>
                </c:pt>
                <c:pt idx="2374">
                  <c:v>1.19463006496413E6</c:v>
                </c:pt>
                <c:pt idx="2375">
                  <c:v>490641.8742777665</c:v>
                </c:pt>
                <c:pt idx="2376">
                  <c:v>1.33928053827829E6</c:v>
                </c:pt>
                <c:pt idx="2377">
                  <c:v>2.46735328902343E6</c:v>
                </c:pt>
                <c:pt idx="2378">
                  <c:v>656117.1861726231</c:v>
                </c:pt>
                <c:pt idx="2379">
                  <c:v>379424.8982127405</c:v>
                </c:pt>
                <c:pt idx="2380">
                  <c:v>266542.5041942968</c:v>
                </c:pt>
                <c:pt idx="2381">
                  <c:v>204838.8233180707</c:v>
                </c:pt>
                <c:pt idx="2382">
                  <c:v>165685.5918052834</c:v>
                </c:pt>
                <c:pt idx="2383">
                  <c:v>138430.2561787199</c:v>
                </c:pt>
                <c:pt idx="2384">
                  <c:v>118208.8830488056</c:v>
                </c:pt>
                <c:pt idx="2385">
                  <c:v>102531.2471381569</c:v>
                </c:pt>
                <c:pt idx="2386">
                  <c:v>90117.01405440105</c:v>
                </c:pt>
                <c:pt idx="2387">
                  <c:v>80502.22628612035</c:v>
                </c:pt>
                <c:pt idx="2388">
                  <c:v>73839.39759283492</c:v>
                </c:pt>
                <c:pt idx="2389">
                  <c:v>70247.42142430218</c:v>
                </c:pt>
                <c:pt idx="2390">
                  <c:v>68694.3928173645</c:v>
                </c:pt>
                <c:pt idx="2391">
                  <c:v>67357.70796370978</c:v>
                </c:pt>
                <c:pt idx="2392">
                  <c:v>65288.74159662791</c:v>
                </c:pt>
                <c:pt idx="2393">
                  <c:v>62588.04518676113</c:v>
                </c:pt>
                <c:pt idx="2394">
                  <c:v>59629.72253017211</c:v>
                </c:pt>
                <c:pt idx="2395">
                  <c:v>56681.02945479663</c:v>
                </c:pt>
                <c:pt idx="2396">
                  <c:v>53874.85738041974</c:v>
                </c:pt>
                <c:pt idx="2397">
                  <c:v>51262.79426497775</c:v>
                </c:pt>
                <c:pt idx="2398">
                  <c:v>48854.61548010702</c:v>
                </c:pt>
                <c:pt idx="2399">
                  <c:v>46642.48648819907</c:v>
                </c:pt>
                <c:pt idx="2400">
                  <c:v>44611.14275163577</c:v>
                </c:pt>
                <c:pt idx="2401">
                  <c:v>42743.6846142893</c:v>
                </c:pt>
                <c:pt idx="2402">
                  <c:v>41023.22734882656</c:v>
                </c:pt>
                <c:pt idx="2403">
                  <c:v>39434.48088013222</c:v>
                </c:pt>
                <c:pt idx="2404">
                  <c:v>37963.60207376407</c:v>
                </c:pt>
                <c:pt idx="2405">
                  <c:v>36598.36436164846</c:v>
                </c:pt>
                <c:pt idx="2406">
                  <c:v>35327.964527131</c:v>
                </c:pt>
                <c:pt idx="2407">
                  <c:v>34143.02253915343</c:v>
                </c:pt>
                <c:pt idx="2408">
                  <c:v>33035.2857372802</c:v>
                </c:pt>
                <c:pt idx="2409">
                  <c:v>31997.41323204912</c:v>
                </c:pt>
                <c:pt idx="2410">
                  <c:v>31023.07907437109</c:v>
                </c:pt>
                <c:pt idx="2411">
                  <c:v>30106.55759186148</c:v>
                </c:pt>
                <c:pt idx="2412">
                  <c:v>29242.92134855757</c:v>
                </c:pt>
                <c:pt idx="2413">
                  <c:v>28427.61082584183</c:v>
                </c:pt>
                <c:pt idx="2414">
                  <c:v>27656.71835423251</c:v>
                </c:pt>
                <c:pt idx="2415">
                  <c:v>26926.53694365896</c:v>
                </c:pt>
                <c:pt idx="2416">
                  <c:v>26234.23127360738</c:v>
                </c:pt>
                <c:pt idx="2417">
                  <c:v>25576.70962299655</c:v>
                </c:pt>
                <c:pt idx="2418">
                  <c:v>24951.42918327621</c:v>
                </c:pt>
                <c:pt idx="2419">
                  <c:v>24356.04561650091</c:v>
                </c:pt>
                <c:pt idx="2420">
                  <c:v>23788.48778120557</c:v>
                </c:pt>
                <c:pt idx="2421">
                  <c:v>23246.90713727801</c:v>
                </c:pt>
                <c:pt idx="2422">
                  <c:v>22729.53308153809</c:v>
                </c:pt>
                <c:pt idx="2423">
                  <c:v>22234.66536887162</c:v>
                </c:pt>
                <c:pt idx="2424">
                  <c:v>21761.04401304145</c:v>
                </c:pt>
                <c:pt idx="2425">
                  <c:v>21307.1633059472</c:v>
                </c:pt>
                <c:pt idx="2426">
                  <c:v>20871.92394746768</c:v>
                </c:pt>
                <c:pt idx="2427">
                  <c:v>20454.18247821706</c:v>
                </c:pt>
                <c:pt idx="2428">
                  <c:v>20053.01508156951</c:v>
                </c:pt>
                <c:pt idx="2429">
                  <c:v>19667.07384161168</c:v>
                </c:pt>
                <c:pt idx="2430">
                  <c:v>19296.06894809617</c:v>
                </c:pt>
                <c:pt idx="2431">
                  <c:v>18938.83502382657</c:v>
                </c:pt>
                <c:pt idx="2432">
                  <c:v>18594.4870542645</c:v>
                </c:pt>
                <c:pt idx="2433">
                  <c:v>18262.58164511267</c:v>
                </c:pt>
                <c:pt idx="2434">
                  <c:v>17942.53774046939</c:v>
                </c:pt>
                <c:pt idx="2435">
                  <c:v>17633.55340275291</c:v>
                </c:pt>
                <c:pt idx="2436">
                  <c:v>17335.13209491436</c:v>
                </c:pt>
                <c:pt idx="2437">
                  <c:v>17046.7627536801</c:v>
                </c:pt>
                <c:pt idx="2438">
                  <c:v>16767.90711682959</c:v>
                </c:pt>
                <c:pt idx="2439">
                  <c:v>16498.30581471508</c:v>
                </c:pt>
                <c:pt idx="2440">
                  <c:v>16237.33115018451</c:v>
                </c:pt>
                <c:pt idx="2441">
                  <c:v>15984.55439568819</c:v>
                </c:pt>
                <c:pt idx="2442">
                  <c:v>15739.73190701968</c:v>
                </c:pt>
                <c:pt idx="2443">
                  <c:v>15502.4307667274</c:v>
                </c:pt>
                <c:pt idx="2444">
                  <c:v>15272.45283965936</c:v>
                </c:pt>
                <c:pt idx="2445">
                  <c:v>15049.23215914127</c:v>
                </c:pt>
                <c:pt idx="2446">
                  <c:v>14832.8060180176</c:v>
                </c:pt>
                <c:pt idx="2447">
                  <c:v>14622.65256434075</c:v>
                </c:pt>
                <c:pt idx="2448">
                  <c:v>14418.63380510146</c:v>
                </c:pt>
                <c:pt idx="2449">
                  <c:v>14220.35981596542</c:v>
                </c:pt>
                <c:pt idx="2450">
                  <c:v>14027.70125288799</c:v>
                </c:pt>
                <c:pt idx="2451">
                  <c:v>13840.54508621737</c:v>
                </c:pt>
                <c:pt idx="2452">
                  <c:v>13658.52828129204</c:v>
                </c:pt>
                <c:pt idx="2453">
                  <c:v>13481.48904959857</c:v>
                </c:pt>
                <c:pt idx="2454">
                  <c:v>13309.33351807486</c:v>
                </c:pt>
                <c:pt idx="2455">
                  <c:v>13141.7349368067</c:v>
                </c:pt>
                <c:pt idx="2456">
                  <c:v>12978.61340248244</c:v>
                </c:pt>
                <c:pt idx="2457">
                  <c:v>12819.92714475388</c:v>
                </c:pt>
                <c:pt idx="2458">
                  <c:v>12665.15091158307</c:v>
                </c:pt>
                <c:pt idx="2459">
                  <c:v>12514.69964219509</c:v>
                </c:pt>
                <c:pt idx="2460">
                  <c:v>12367.96634239093</c:v>
                </c:pt>
                <c:pt idx="2461">
                  <c:v>12225.03556625933</c:v>
                </c:pt>
                <c:pt idx="2462">
                  <c:v>12085.80657113606</c:v>
                </c:pt>
                <c:pt idx="2463">
                  <c:v>11950.05464743032</c:v>
                </c:pt>
                <c:pt idx="2464">
                  <c:v>11817.68629051727</c:v>
                </c:pt>
                <c:pt idx="2465">
                  <c:v>11688.69716881587</c:v>
                </c:pt>
                <c:pt idx="2466">
                  <c:v>11562.88864712393</c:v>
                </c:pt>
                <c:pt idx="2467">
                  <c:v>11440.31949742268</c:v>
                </c:pt>
                <c:pt idx="2468">
                  <c:v>11320.63287775635</c:v>
                </c:pt>
                <c:pt idx="2469">
                  <c:v>11203.88560031768</c:v>
                </c:pt>
                <c:pt idx="2470">
                  <c:v>11090.07770840627</c:v>
                </c:pt>
                <c:pt idx="2471">
                  <c:v>10979.08731835018</c:v>
                </c:pt>
                <c:pt idx="2472">
                  <c:v>10870.80324941617</c:v>
                </c:pt>
                <c:pt idx="2473">
                  <c:v>10765.12419580352</c:v>
                </c:pt>
                <c:pt idx="2474">
                  <c:v>10662.05930752326</c:v>
                </c:pt>
                <c:pt idx="2475">
                  <c:v>10561.44326416567</c:v>
                </c:pt>
                <c:pt idx="2476">
                  <c:v>10463.33886530171</c:v>
                </c:pt>
                <c:pt idx="2477">
                  <c:v>10367.64216500748</c:v>
                </c:pt>
                <c:pt idx="2478">
                  <c:v>10274.28356369865</c:v>
                </c:pt>
                <c:pt idx="2479">
                  <c:v>10183.13179897884</c:v>
                </c:pt>
                <c:pt idx="2480">
                  <c:v>10094.36511436198</c:v>
                </c:pt>
                <c:pt idx="2481">
                  <c:v>10007.65575955952</c:v>
                </c:pt>
                <c:pt idx="2482">
                  <c:v>9923.147204048273</c:v>
                </c:pt>
                <c:pt idx="2483">
                  <c:v>9840.696979005133</c:v>
                </c:pt>
                <c:pt idx="2484">
                  <c:v>9760.364159275054</c:v>
                </c:pt>
                <c:pt idx="2485">
                  <c:v>9682.079984669668</c:v>
                </c:pt>
                <c:pt idx="2486">
                  <c:v>9605.673718968651</c:v>
                </c:pt>
                <c:pt idx="2487">
                  <c:v>9531.259626915913</c:v>
                </c:pt>
                <c:pt idx="2488">
                  <c:v>9458.665596577561</c:v>
                </c:pt>
                <c:pt idx="2489">
                  <c:v>9388.060189289696</c:v>
                </c:pt>
                <c:pt idx="2490">
                  <c:v>9319.29254751549</c:v>
                </c:pt>
                <c:pt idx="2491">
                  <c:v>9252.438050092565</c:v>
                </c:pt>
                <c:pt idx="2492">
                  <c:v>9187.127947970295</c:v>
                </c:pt>
                <c:pt idx="2493">
                  <c:v>9123.809018028085</c:v>
                </c:pt>
                <c:pt idx="2494">
                  <c:v>9062.016219589896</c:v>
                </c:pt>
                <c:pt idx="2495">
                  <c:v>9002.14305881914</c:v>
                </c:pt>
                <c:pt idx="2496">
                  <c:v>8943.720541868253</c:v>
                </c:pt>
                <c:pt idx="2497">
                  <c:v>8887.18379798602</c:v>
                </c:pt>
                <c:pt idx="2498">
                  <c:v>8832.196219168933</c:v>
                </c:pt>
                <c:pt idx="2499">
                  <c:v>8778.836995538468</c:v>
                </c:pt>
                <c:pt idx="2500">
                  <c:v>8727.025812361555</c:v>
                </c:pt>
                <c:pt idx="2501">
                  <c:v>8676.833575997633</c:v>
                </c:pt>
                <c:pt idx="2502">
                  <c:v>8628.205284629514</c:v>
                </c:pt>
                <c:pt idx="2503">
                  <c:v>8581.114699068581</c:v>
                </c:pt>
                <c:pt idx="2504">
                  <c:v>8535.51776791738</c:v>
                </c:pt>
                <c:pt idx="2505">
                  <c:v>8491.545830541101</c:v>
                </c:pt>
                <c:pt idx="2506">
                  <c:v>8449.04330540083</c:v>
                </c:pt>
                <c:pt idx="2507">
                  <c:v>8408.02574126164</c:v>
                </c:pt>
                <c:pt idx="2508">
                  <c:v>8368.524182744433</c:v>
                </c:pt>
                <c:pt idx="2509">
                  <c:v>8330.41537563647</c:v>
                </c:pt>
                <c:pt idx="2510">
                  <c:v>8293.798382658766</c:v>
                </c:pt>
                <c:pt idx="2511">
                  <c:v>8258.584918819506</c:v>
                </c:pt>
                <c:pt idx="2512">
                  <c:v>8224.857649624901</c:v>
                </c:pt>
                <c:pt idx="2513">
                  <c:v>8192.550549794452</c:v>
                </c:pt>
                <c:pt idx="2514">
                  <c:v>8161.701768720711</c:v>
                </c:pt>
                <c:pt idx="2515">
                  <c:v>8132.200167728486</c:v>
                </c:pt>
                <c:pt idx="2516">
                  <c:v>8104.129455145588</c:v>
                </c:pt>
                <c:pt idx="2517">
                  <c:v>8077.37338985383</c:v>
                </c:pt>
                <c:pt idx="2518">
                  <c:v>8052.086133788708</c:v>
                </c:pt>
                <c:pt idx="2519">
                  <c:v>8028.062646260603</c:v>
                </c:pt>
                <c:pt idx="2520">
                  <c:v>8005.344612139847</c:v>
                </c:pt>
                <c:pt idx="2521">
                  <c:v>7984.201535342082</c:v>
                </c:pt>
                <c:pt idx="2522">
                  <c:v>7964.203087115116</c:v>
                </c:pt>
                <c:pt idx="2523">
                  <c:v>7945.632900432068</c:v>
                </c:pt>
                <c:pt idx="2524">
                  <c:v>7928.289208024282</c:v>
                </c:pt>
                <c:pt idx="2525">
                  <c:v>7912.327675969495</c:v>
                </c:pt>
                <c:pt idx="2526">
                  <c:v>7897.715158642432</c:v>
                </c:pt>
                <c:pt idx="2527">
                  <c:v>7884.450695125773</c:v>
                </c:pt>
                <c:pt idx="2528">
                  <c:v>7872.307398368854</c:v>
                </c:pt>
                <c:pt idx="2529">
                  <c:v>7861.615171536083</c:v>
                </c:pt>
                <c:pt idx="2530">
                  <c:v>7852.17316137934</c:v>
                </c:pt>
                <c:pt idx="2531">
                  <c:v>7843.948759417572</c:v>
                </c:pt>
                <c:pt idx="2532">
                  <c:v>7836.931563305923</c:v>
                </c:pt>
                <c:pt idx="2533">
                  <c:v>7831.329406672371</c:v>
                </c:pt>
                <c:pt idx="2534">
                  <c:v>7826.916978397998</c:v>
                </c:pt>
                <c:pt idx="2535">
                  <c:v>7823.60581667989</c:v>
                </c:pt>
                <c:pt idx="2536">
                  <c:v>7821.601340379054</c:v>
                </c:pt>
                <c:pt idx="2537">
                  <c:v>7820.705635804562</c:v>
                </c:pt>
                <c:pt idx="2538">
                  <c:v>7821.193353238464</c:v>
                </c:pt>
                <c:pt idx="2539">
                  <c:v>7822.632409147022</c:v>
                </c:pt>
                <c:pt idx="2540">
                  <c:v>7825.356202156316</c:v>
                </c:pt>
                <c:pt idx="2541">
                  <c:v>7829.181725971937</c:v>
                </c:pt>
                <c:pt idx="2542">
                  <c:v>7834.274541722682</c:v>
                </c:pt>
                <c:pt idx="2543">
                  <c:v>7840.440789662674</c:v>
                </c:pt>
                <c:pt idx="2544">
                  <c:v>7847.660751702516</c:v>
                </c:pt>
                <c:pt idx="2545">
                  <c:v>7855.89196359634</c:v>
                </c:pt>
                <c:pt idx="2546">
                  <c:v>7865.27990664252</c:v>
                </c:pt>
                <c:pt idx="2547">
                  <c:v>7875.631332591998</c:v>
                </c:pt>
                <c:pt idx="2548">
                  <c:v>7886.954072529737</c:v>
                </c:pt>
                <c:pt idx="2549">
                  <c:v>7899.460674555627</c:v>
                </c:pt>
                <c:pt idx="2550">
                  <c:v>7912.779513558947</c:v>
                </c:pt>
                <c:pt idx="2551">
                  <c:v>7927.0798687521</c:v>
                </c:pt>
                <c:pt idx="2552">
                  <c:v>7942.2608391776</c:v>
                </c:pt>
                <c:pt idx="2553">
                  <c:v>7958.28598556146</c:v>
                </c:pt>
                <c:pt idx="2554">
                  <c:v>7975.28986905872</c:v>
                </c:pt>
                <c:pt idx="2555">
                  <c:v>7992.955100166758</c:v>
                </c:pt>
                <c:pt idx="2556">
                  <c:v>8011.530844533398</c:v>
                </c:pt>
                <c:pt idx="2557">
                  <c:v>8030.756884923712</c:v>
                </c:pt>
                <c:pt idx="2558">
                  <c:v>8050.71129311409</c:v>
                </c:pt>
                <c:pt idx="2559">
                  <c:v>8071.35063716796</c:v>
                </c:pt>
                <c:pt idx="2560">
                  <c:v>8092.50384833227</c:v>
                </c:pt>
                <c:pt idx="2561">
                  <c:v>8114.273231949654</c:v>
                </c:pt>
                <c:pt idx="2562">
                  <c:v>8136.728521805053</c:v>
                </c:pt>
                <c:pt idx="2563">
                  <c:v>8159.55080838339</c:v>
                </c:pt>
                <c:pt idx="2564">
                  <c:v>8182.77245294075</c:v>
                </c:pt>
                <c:pt idx="2565">
                  <c:v>8206.52339733785</c:v>
                </c:pt>
                <c:pt idx="2566">
                  <c:v>8230.497122871487</c:v>
                </c:pt>
                <c:pt idx="2567">
                  <c:v>8254.76923590286</c:v>
                </c:pt>
                <c:pt idx="2568">
                  <c:v>8279.114494076318</c:v>
                </c:pt>
                <c:pt idx="2569">
                  <c:v>8303.722739563129</c:v>
                </c:pt>
                <c:pt idx="2570">
                  <c:v>8328.445412542985</c:v>
                </c:pt>
                <c:pt idx="2571">
                  <c:v>8353.215225480406</c:v>
                </c:pt>
                <c:pt idx="2572">
                  <c:v>8377.917218621757</c:v>
                </c:pt>
                <c:pt idx="2573">
                  <c:v>8402.282040261217</c:v>
                </c:pt>
                <c:pt idx="2574">
                  <c:v>8426.78208205499</c:v>
                </c:pt>
                <c:pt idx="2575">
                  <c:v>8451.007398007407</c:v>
                </c:pt>
                <c:pt idx="2576">
                  <c:v>8474.598372958331</c:v>
                </c:pt>
                <c:pt idx="2577">
                  <c:v>8498.04225559663</c:v>
                </c:pt>
                <c:pt idx="2578">
                  <c:v>8521.137099494479</c:v>
                </c:pt>
                <c:pt idx="2579">
                  <c:v>8543.382054900816</c:v>
                </c:pt>
                <c:pt idx="2580">
                  <c:v>8565.193742177838</c:v>
                </c:pt>
                <c:pt idx="2581">
                  <c:v>8586.367417141933</c:v>
                </c:pt>
                <c:pt idx="2582">
                  <c:v>8606.634144421146</c:v>
                </c:pt>
                <c:pt idx="2583">
                  <c:v>8626.114928542065</c:v>
                </c:pt>
                <c:pt idx="2584">
                  <c:v>8644.755181109947</c:v>
                </c:pt>
                <c:pt idx="2585">
                  <c:v>8662.41674995496</c:v>
                </c:pt>
                <c:pt idx="2586">
                  <c:v>8678.770919741601</c:v>
                </c:pt>
                <c:pt idx="2587">
                  <c:v>8694.188725173391</c:v>
                </c:pt>
                <c:pt idx="2588">
                  <c:v>8708.399020644165</c:v>
                </c:pt>
                <c:pt idx="2589">
                  <c:v>8721.243091192625</c:v>
                </c:pt>
                <c:pt idx="2590">
                  <c:v>8732.835445448431</c:v>
                </c:pt>
                <c:pt idx="2591">
                  <c:v>8742.910888741522</c:v>
                </c:pt>
                <c:pt idx="2592">
                  <c:v>8751.584346767471</c:v>
                </c:pt>
                <c:pt idx="2593">
                  <c:v>8758.551862215032</c:v>
                </c:pt>
                <c:pt idx="2594">
                  <c:v>8764.092556320294</c:v>
                </c:pt>
                <c:pt idx="2595">
                  <c:v>8767.929046860635</c:v>
                </c:pt>
                <c:pt idx="2596">
                  <c:v>8770.16934378332</c:v>
                </c:pt>
                <c:pt idx="2597">
                  <c:v>8770.6313860744</c:v>
                </c:pt>
                <c:pt idx="2598">
                  <c:v>8769.195003775127</c:v>
                </c:pt>
                <c:pt idx="2599">
                  <c:v>8766.172433611382</c:v>
                </c:pt>
                <c:pt idx="2600">
                  <c:v>8761.044186022976</c:v>
                </c:pt>
                <c:pt idx="2601">
                  <c:v>8754.254628083208</c:v>
                </c:pt>
                <c:pt idx="2602">
                  <c:v>8745.48078347429</c:v>
                </c:pt>
                <c:pt idx="2603">
                  <c:v>8734.826874074295</c:v>
                </c:pt>
                <c:pt idx="2604">
                  <c:v>8722.282744006957</c:v>
                </c:pt>
                <c:pt idx="2605">
                  <c:v>8707.780169367923</c:v>
                </c:pt>
                <c:pt idx="2606">
                  <c:v>8691.270818728744</c:v>
                </c:pt>
                <c:pt idx="2607">
                  <c:v>8672.816824611404</c:v>
                </c:pt>
                <c:pt idx="2608">
                  <c:v>8652.455109287443</c:v>
                </c:pt>
                <c:pt idx="2609">
                  <c:v>8630.41076743294</c:v>
                </c:pt>
                <c:pt idx="2610">
                  <c:v>8606.186145391637</c:v>
                </c:pt>
                <c:pt idx="2611">
                  <c:v>8580.138751296966</c:v>
                </c:pt>
                <c:pt idx="2612">
                  <c:v>8552.25376486861</c:v>
                </c:pt>
                <c:pt idx="2613">
                  <c:v>8522.44102593546</c:v>
                </c:pt>
                <c:pt idx="2614">
                  <c:v>8491.07450367655</c:v>
                </c:pt>
                <c:pt idx="2615">
                  <c:v>8457.730915026897</c:v>
                </c:pt>
                <c:pt idx="2616">
                  <c:v>8422.637253045484</c:v>
                </c:pt>
                <c:pt idx="2617">
                  <c:v>8385.98619899758</c:v>
                </c:pt>
                <c:pt idx="2618">
                  <c:v>8347.541949658982</c:v>
                </c:pt>
                <c:pt idx="2619">
                  <c:v>8307.542332872813</c:v>
                </c:pt>
                <c:pt idx="2620">
                  <c:v>8265.873955793326</c:v>
                </c:pt>
                <c:pt idx="2621">
                  <c:v>8222.733900130435</c:v>
                </c:pt>
                <c:pt idx="2622">
                  <c:v>8178.18955669193</c:v>
                </c:pt>
                <c:pt idx="2623">
                  <c:v>8132.20282684065</c:v>
                </c:pt>
                <c:pt idx="2624">
                  <c:v>8084.689480126834</c:v>
                </c:pt>
                <c:pt idx="2625">
                  <c:v>8035.773700745907</c:v>
                </c:pt>
                <c:pt idx="2626">
                  <c:v>7985.517638047061</c:v>
                </c:pt>
                <c:pt idx="2627">
                  <c:v>7934.105982189957</c:v>
                </c:pt>
                <c:pt idx="2628">
                  <c:v>7881.21941588546</c:v>
                </c:pt>
                <c:pt idx="2629">
                  <c:v>7827.011233544192</c:v>
                </c:pt>
                <c:pt idx="2630">
                  <c:v>7771.666130018005</c:v>
                </c:pt>
                <c:pt idx="2631">
                  <c:v>7714.868882823333</c:v>
                </c:pt>
                <c:pt idx="2632">
                  <c:v>7656.746159159141</c:v>
                </c:pt>
                <c:pt idx="2633">
                  <c:v>7597.189469338645</c:v>
                </c:pt>
                <c:pt idx="2634">
                  <c:v>7536.325885957936</c:v>
                </c:pt>
                <c:pt idx="2635">
                  <c:v>7473.69023627653</c:v>
                </c:pt>
                <c:pt idx="2636">
                  <c:v>7409.053516857416</c:v>
                </c:pt>
                <c:pt idx="2637">
                  <c:v>7342.46951908087</c:v>
                </c:pt>
                <c:pt idx="2638">
                  <c:v>7273.384145757643</c:v>
                </c:pt>
                <c:pt idx="2639">
                  <c:v>7201.188763188616</c:v>
                </c:pt>
                <c:pt idx="2640">
                  <c:v>7125.12131929147</c:v>
                </c:pt>
                <c:pt idx="2641">
                  <c:v>7043.66022314932</c:v>
                </c:pt>
                <c:pt idx="2642">
                  <c:v>6954.873245901204</c:v>
                </c:pt>
                <c:pt idx="2643">
                  <c:v>6855.490169867768</c:v>
                </c:pt>
                <c:pt idx="2644">
                  <c:v>6739.355773317811</c:v>
                </c:pt>
                <c:pt idx="2645">
                  <c:v>6594.938758867973</c:v>
                </c:pt>
                <c:pt idx="2646">
                  <c:v>6396.655537854935</c:v>
                </c:pt>
                <c:pt idx="2647">
                  <c:v>6076.801545884727</c:v>
                </c:pt>
                <c:pt idx="2648">
                  <c:v>5418.09952641021</c:v>
                </c:pt>
                <c:pt idx="2649">
                  <c:v>73323.8402846389</c:v>
                </c:pt>
                <c:pt idx="2650">
                  <c:v>9133.266765785527</c:v>
                </c:pt>
                <c:pt idx="2651">
                  <c:v>7822.579178272931</c:v>
                </c:pt>
                <c:pt idx="2652">
                  <c:v>7385.577556653286</c:v>
                </c:pt>
                <c:pt idx="2653">
                  <c:v>7147.975755627577</c:v>
                </c:pt>
                <c:pt idx="2654">
                  <c:v>6987.07908605196</c:v>
                </c:pt>
                <c:pt idx="2655">
                  <c:v>6863.80230670177</c:v>
                </c:pt>
                <c:pt idx="2656">
                  <c:v>6761.772656822478</c:v>
                </c:pt>
                <c:pt idx="2657">
                  <c:v>6672.865341539053</c:v>
                </c:pt>
                <c:pt idx="2658">
                  <c:v>6592.300040298212</c:v>
                </c:pt>
                <c:pt idx="2659">
                  <c:v>6516.95022183049</c:v>
                </c:pt>
                <c:pt idx="2660">
                  <c:v>6443.966586037678</c:v>
                </c:pt>
                <c:pt idx="2661">
                  <c:v>6369.785322140187</c:v>
                </c:pt>
                <c:pt idx="2662">
                  <c:v>6289.896163275456</c:v>
                </c:pt>
                <c:pt idx="2663">
                  <c:v>6198.019908714612</c:v>
                </c:pt>
                <c:pt idx="2664">
                  <c:v>6089.355146804338</c:v>
                </c:pt>
                <c:pt idx="2665">
                  <c:v>5966.674786253761</c:v>
                </c:pt>
                <c:pt idx="2666">
                  <c:v>5846.282930157814</c:v>
                </c:pt>
                <c:pt idx="2667">
                  <c:v>5746.82296337702</c:v>
                </c:pt>
                <c:pt idx="2668">
                  <c:v>5672.854200737065</c:v>
                </c:pt>
                <c:pt idx="2669">
                  <c:v>5617.536060745934</c:v>
                </c:pt>
                <c:pt idx="2670">
                  <c:v>5571.727488204327</c:v>
                </c:pt>
                <c:pt idx="2671">
                  <c:v>5529.863751677998</c:v>
                </c:pt>
                <c:pt idx="2672">
                  <c:v>5488.960450274593</c:v>
                </c:pt>
                <c:pt idx="2673">
                  <c:v>5447.685064655494</c:v>
                </c:pt>
                <c:pt idx="2674">
                  <c:v>5405.738991291876</c:v>
                </c:pt>
                <c:pt idx="2675">
                  <c:v>5363.232970625818</c:v>
                </c:pt>
                <c:pt idx="2676">
                  <c:v>5320.161584535886</c:v>
                </c:pt>
                <c:pt idx="2677">
                  <c:v>5276.644544274248</c:v>
                </c:pt>
                <c:pt idx="2678">
                  <c:v>5232.827446432258</c:v>
                </c:pt>
                <c:pt idx="2679">
                  <c:v>5188.892619036365</c:v>
                </c:pt>
                <c:pt idx="2680">
                  <c:v>5144.8256952919</c:v>
                </c:pt>
                <c:pt idx="2681">
                  <c:v>5100.839031285098</c:v>
                </c:pt>
                <c:pt idx="2682">
                  <c:v>5056.905922096727</c:v>
                </c:pt>
                <c:pt idx="2683">
                  <c:v>5013.141640966701</c:v>
                </c:pt>
                <c:pt idx="2684">
                  <c:v>4969.510090299944</c:v>
                </c:pt>
                <c:pt idx="2685">
                  <c:v>4926.123069783238</c:v>
                </c:pt>
                <c:pt idx="2686">
                  <c:v>4883.04161701264</c:v>
                </c:pt>
                <c:pt idx="2687">
                  <c:v>4840.220176817405</c:v>
                </c:pt>
                <c:pt idx="2688">
                  <c:v>4797.68759655056</c:v>
                </c:pt>
                <c:pt idx="2689">
                  <c:v>4755.558933599235</c:v>
                </c:pt>
                <c:pt idx="2690">
                  <c:v>4713.70396837098</c:v>
                </c:pt>
                <c:pt idx="2691">
                  <c:v>4672.17097399647</c:v>
                </c:pt>
                <c:pt idx="2692">
                  <c:v>4631.031374500981</c:v>
                </c:pt>
                <c:pt idx="2693">
                  <c:v>4590.22164612097</c:v>
                </c:pt>
                <c:pt idx="2694">
                  <c:v>4549.817215679627</c:v>
                </c:pt>
                <c:pt idx="2695">
                  <c:v>4509.742462080954</c:v>
                </c:pt>
                <c:pt idx="2696">
                  <c:v>4470.137144816617</c:v>
                </c:pt>
                <c:pt idx="2697">
                  <c:v>4430.780804716279</c:v>
                </c:pt>
                <c:pt idx="2698">
                  <c:v>4391.80104313331</c:v>
                </c:pt>
                <c:pt idx="2699">
                  <c:v>4353.250000191107</c:v>
                </c:pt>
                <c:pt idx="2700">
                  <c:v>4315.089443936429</c:v>
                </c:pt>
                <c:pt idx="2701">
                  <c:v>4277.26160564995</c:v>
                </c:pt>
                <c:pt idx="2702">
                  <c:v>4239.799164618888</c:v>
                </c:pt>
                <c:pt idx="2703">
                  <c:v>4202.765010373528</c:v>
                </c:pt>
                <c:pt idx="2704">
                  <c:v>4166.053943566247</c:v>
                </c:pt>
                <c:pt idx="2705">
                  <c:v>4129.737310521547</c:v>
                </c:pt>
                <c:pt idx="2706">
                  <c:v>4093.86374135526</c:v>
                </c:pt>
                <c:pt idx="2707">
                  <c:v>4058.197879478962</c:v>
                </c:pt>
                <c:pt idx="2708">
                  <c:v>4022.954549995083</c:v>
                </c:pt>
                <c:pt idx="2709">
                  <c:v>3988.116515470111</c:v>
                </c:pt>
                <c:pt idx="2710">
                  <c:v>3953.633146546511</c:v>
                </c:pt>
                <c:pt idx="2711">
                  <c:v>3919.464002131483</c:v>
                </c:pt>
                <c:pt idx="2712">
                  <c:v>3885.671875743592</c:v>
                </c:pt>
                <c:pt idx="2713">
                  <c:v>3852.222514588706</c:v>
                </c:pt>
                <c:pt idx="2714">
                  <c:v>3819.112855100687</c:v>
                </c:pt>
                <c:pt idx="2715">
                  <c:v>3786.328295608525</c:v>
                </c:pt>
                <c:pt idx="2716">
                  <c:v>3753.956416392317</c:v>
                </c:pt>
                <c:pt idx="2717">
                  <c:v>3721.83627762059</c:v>
                </c:pt>
                <c:pt idx="2718">
                  <c:v>3690.091780660511</c:v>
                </c:pt>
                <c:pt idx="2719">
                  <c:v>3658.675019140401</c:v>
                </c:pt>
                <c:pt idx="2720">
                  <c:v>3627.565455913879</c:v>
                </c:pt>
                <c:pt idx="2721">
                  <c:v>3596.824812245716</c:v>
                </c:pt>
                <c:pt idx="2722">
                  <c:v>3566.416297325077</c:v>
                </c:pt>
                <c:pt idx="2723">
                  <c:v>3536.278381911121</c:v>
                </c:pt>
                <c:pt idx="2724">
                  <c:v>3506.47511709659</c:v>
                </c:pt>
                <c:pt idx="2725">
                  <c:v>3477.002369997879</c:v>
                </c:pt>
                <c:pt idx="2726">
                  <c:v>3447.870986149232</c:v>
                </c:pt>
                <c:pt idx="2727">
                  <c:v>3418.94461862912</c:v>
                </c:pt>
                <c:pt idx="2728">
                  <c:v>3390.427676066111</c:v>
                </c:pt>
                <c:pt idx="2729">
                  <c:v>3362.198976153578</c:v>
                </c:pt>
                <c:pt idx="2730">
                  <c:v>3334.21430701272</c:v>
                </c:pt>
                <c:pt idx="2731">
                  <c:v>3306.578303927684</c:v>
                </c:pt>
                <c:pt idx="2732">
                  <c:v>3279.201352074402</c:v>
                </c:pt>
                <c:pt idx="2733">
                  <c:v>3252.1592113255</c:v>
                </c:pt>
                <c:pt idx="2734">
                  <c:v>3225.353256408244</c:v>
                </c:pt>
                <c:pt idx="2735">
                  <c:v>3198.878546169384</c:v>
                </c:pt>
                <c:pt idx="2736">
                  <c:v>3172.712220499701</c:v>
                </c:pt>
                <c:pt idx="2737">
                  <c:v>3146.770192439906</c:v>
                </c:pt>
                <c:pt idx="2738">
                  <c:v>3121.186492817662</c:v>
                </c:pt>
                <c:pt idx="2739">
                  <c:v>3095.764866683116</c:v>
                </c:pt>
                <c:pt idx="2740">
                  <c:v>3070.690478158776</c:v>
                </c:pt>
                <c:pt idx="2741">
                  <c:v>3045.923490113951</c:v>
                </c:pt>
                <c:pt idx="2742">
                  <c:v>3021.39440764757</c:v>
                </c:pt>
                <c:pt idx="2743">
                  <c:v>2997.122657556023</c:v>
                </c:pt>
                <c:pt idx="2744">
                  <c:v>2973.12206310475</c:v>
                </c:pt>
                <c:pt idx="2745">
                  <c:v>2949.431464504712</c:v>
                </c:pt>
                <c:pt idx="2746">
                  <c:v>2925.966521791445</c:v>
                </c:pt>
                <c:pt idx="2747">
                  <c:v>2902.778603285359</c:v>
                </c:pt>
                <c:pt idx="2748">
                  <c:v>2879.836307809184</c:v>
                </c:pt>
                <c:pt idx="2749">
                  <c:v>2857.168547019938</c:v>
                </c:pt>
                <c:pt idx="2750">
                  <c:v>2834.757063568514</c:v>
                </c:pt>
                <c:pt idx="2751">
                  <c:v>2812.581467757244</c:v>
                </c:pt>
                <c:pt idx="2752">
                  <c:v>2790.683235698756</c:v>
                </c:pt>
                <c:pt idx="2753">
                  <c:v>2769.014487228478</c:v>
                </c:pt>
                <c:pt idx="2754">
                  <c:v>2747.618230662017</c:v>
                </c:pt>
                <c:pt idx="2755">
                  <c:v>2726.45545958742</c:v>
                </c:pt>
                <c:pt idx="2756">
                  <c:v>2705.570339151408</c:v>
                </c:pt>
                <c:pt idx="2757">
                  <c:v>2684.892050512817</c:v>
                </c:pt>
                <c:pt idx="2758">
                  <c:v>2664.464396954912</c:v>
                </c:pt>
                <c:pt idx="2759">
                  <c:v>2644.305709951491</c:v>
                </c:pt>
                <c:pt idx="2760">
                  <c:v>2624.386863761356</c:v>
                </c:pt>
                <c:pt idx="2761">
                  <c:v>2604.717250801122</c:v>
                </c:pt>
                <c:pt idx="2762">
                  <c:v>2585.244370287271</c:v>
                </c:pt>
                <c:pt idx="2763">
                  <c:v>2566.05120998875</c:v>
                </c:pt>
                <c:pt idx="2764">
                  <c:v>2547.0729775524</c:v>
                </c:pt>
                <c:pt idx="2765">
                  <c:v>2528.367566405547</c:v>
                </c:pt>
                <c:pt idx="2766">
                  <c:v>2509.867489234876</c:v>
                </c:pt>
                <c:pt idx="2767">
                  <c:v>2491.608948989913</c:v>
                </c:pt>
                <c:pt idx="2768">
                  <c:v>2473.547870696982</c:v>
                </c:pt>
                <c:pt idx="2769">
                  <c:v>2455.748990853539</c:v>
                </c:pt>
                <c:pt idx="2770">
                  <c:v>2438.218185401895</c:v>
                </c:pt>
                <c:pt idx="2771">
                  <c:v>2420.871722745211</c:v>
                </c:pt>
                <c:pt idx="2772">
                  <c:v>2403.741522732081</c:v>
                </c:pt>
                <c:pt idx="2773">
                  <c:v>2386.917228325999</c:v>
                </c:pt>
                <c:pt idx="2774">
                  <c:v>2370.226049445913</c:v>
                </c:pt>
                <c:pt idx="2775">
                  <c:v>2353.824966915525</c:v>
                </c:pt>
                <c:pt idx="2776">
                  <c:v>2337.654565422231</c:v>
                </c:pt>
                <c:pt idx="2777">
                  <c:v>2321.691422947922</c:v>
                </c:pt>
                <c:pt idx="2778">
                  <c:v>2305.96871858829</c:v>
                </c:pt>
                <c:pt idx="2779">
                  <c:v>2290.457299289659</c:v>
                </c:pt>
                <c:pt idx="2780">
                  <c:v>2275.15607409452</c:v>
                </c:pt>
                <c:pt idx="2781">
                  <c:v>2260.09737481308</c:v>
                </c:pt>
                <c:pt idx="2782">
                  <c:v>2245.254019255402</c:v>
                </c:pt>
                <c:pt idx="2783">
                  <c:v>2230.667821609884</c:v>
                </c:pt>
                <c:pt idx="2784">
                  <c:v>2216.25522187986</c:v>
                </c:pt>
                <c:pt idx="2785">
                  <c:v>2202.106818332123</c:v>
                </c:pt>
                <c:pt idx="2786">
                  <c:v>2188.134433331566</c:v>
                </c:pt>
                <c:pt idx="2787">
                  <c:v>2174.436709025274</c:v>
                </c:pt>
                <c:pt idx="2788">
                  <c:v>2160.912527432285</c:v>
                </c:pt>
                <c:pt idx="2789">
                  <c:v>2147.645817776104</c:v>
                </c:pt>
                <c:pt idx="2790">
                  <c:v>2134.579661213045</c:v>
                </c:pt>
                <c:pt idx="2791">
                  <c:v>2121.753054153746</c:v>
                </c:pt>
                <c:pt idx="2792">
                  <c:v>2109.130998464597</c:v>
                </c:pt>
                <c:pt idx="2793">
                  <c:v>2096.715023042881</c:v>
                </c:pt>
                <c:pt idx="2794">
                  <c:v>2084.561856805941</c:v>
                </c:pt>
                <c:pt idx="2795">
                  <c:v>2072.588940316638</c:v>
                </c:pt>
                <c:pt idx="2796">
                  <c:v>2060.83437669614</c:v>
                </c:pt>
                <c:pt idx="2797">
                  <c:v>2049.302919825876</c:v>
                </c:pt>
                <c:pt idx="2798">
                  <c:v>2037.99829276758</c:v>
                </c:pt>
                <c:pt idx="2799">
                  <c:v>2026.913956502205</c:v>
                </c:pt>
                <c:pt idx="2800">
                  <c:v>2016.017329025604</c:v>
                </c:pt>
                <c:pt idx="2801">
                  <c:v>2005.367226780119</c:v>
                </c:pt>
                <c:pt idx="2802">
                  <c:v>1994.914465768836</c:v>
                </c:pt>
                <c:pt idx="2803">
                  <c:v>1984.699051894865</c:v>
                </c:pt>
                <c:pt idx="2804">
                  <c:v>1974.656793305792</c:v>
                </c:pt>
                <c:pt idx="2805">
                  <c:v>1964.897066990579</c:v>
                </c:pt>
                <c:pt idx="2806">
                  <c:v>1955.315498671804</c:v>
                </c:pt>
                <c:pt idx="2807">
                  <c:v>1945.933521283923</c:v>
                </c:pt>
                <c:pt idx="2808">
                  <c:v>1936.767581519763</c:v>
                </c:pt>
                <c:pt idx="2809">
                  <c:v>1927.84693053385</c:v>
                </c:pt>
                <c:pt idx="2810">
                  <c:v>1919.139473739811</c:v>
                </c:pt>
                <c:pt idx="2811">
                  <c:v>1910.61670842774</c:v>
                </c:pt>
                <c:pt idx="2812">
                  <c:v>1902.341304096346</c:v>
                </c:pt>
                <c:pt idx="2813">
                  <c:v>1894.255679929582</c:v>
                </c:pt>
                <c:pt idx="2814">
                  <c:v>1886.375417257574</c:v>
                </c:pt>
                <c:pt idx="2815">
                  <c:v>1878.707427998971</c:v>
                </c:pt>
                <c:pt idx="2816">
                  <c:v>1871.25624723283</c:v>
                </c:pt>
                <c:pt idx="2817">
                  <c:v>1864.028930347173</c:v>
                </c:pt>
                <c:pt idx="2818">
                  <c:v>1857.010646323321</c:v>
                </c:pt>
                <c:pt idx="2819">
                  <c:v>1850.19777804262</c:v>
                </c:pt>
                <c:pt idx="2820">
                  <c:v>1843.584733141263</c:v>
                </c:pt>
                <c:pt idx="2821">
                  <c:v>1837.169259083411</c:v>
                </c:pt>
                <c:pt idx="2822">
                  <c:v>1831.001563815202</c:v>
                </c:pt>
                <c:pt idx="2823">
                  <c:v>1825.03138618241</c:v>
                </c:pt>
                <c:pt idx="2824">
                  <c:v>1819.25598157479</c:v>
                </c:pt>
                <c:pt idx="2825">
                  <c:v>1813.705881083417</c:v>
                </c:pt>
                <c:pt idx="2826">
                  <c:v>1808.362388972223</c:v>
                </c:pt>
                <c:pt idx="2827">
                  <c:v>1803.221952566554</c:v>
                </c:pt>
                <c:pt idx="2828">
                  <c:v>1798.328824780901</c:v>
                </c:pt>
                <c:pt idx="2829">
                  <c:v>1793.644102226568</c:v>
                </c:pt>
                <c:pt idx="2830">
                  <c:v>1789.197039169793</c:v>
                </c:pt>
                <c:pt idx="2831">
                  <c:v>1784.999413575077</c:v>
                </c:pt>
                <c:pt idx="2832">
                  <c:v>1781.135782322172</c:v>
                </c:pt>
                <c:pt idx="2833">
                  <c:v>1777.715604817188</c:v>
                </c:pt>
                <c:pt idx="2834">
                  <c:v>1775.335985503685</c:v>
                </c:pt>
                <c:pt idx="2835">
                  <c:v>1780.99976801873</c:v>
                </c:pt>
                <c:pt idx="2836">
                  <c:v>1757.863716236513</c:v>
                </c:pt>
                <c:pt idx="2837">
                  <c:v>1758.992017132671</c:v>
                </c:pt>
                <c:pt idx="2838">
                  <c:v>1757.035737999953</c:v>
                </c:pt>
                <c:pt idx="2839">
                  <c:v>1754.670185673328</c:v>
                </c:pt>
                <c:pt idx="2840">
                  <c:v>1752.300060824827</c:v>
                </c:pt>
                <c:pt idx="2841">
                  <c:v>1750.00222677543</c:v>
                </c:pt>
                <c:pt idx="2842">
                  <c:v>1747.869107070344</c:v>
                </c:pt>
                <c:pt idx="2843">
                  <c:v>1745.880525540386</c:v>
                </c:pt>
                <c:pt idx="2844">
                  <c:v>1744.035033334014</c:v>
                </c:pt>
                <c:pt idx="2845">
                  <c:v>1742.370353341485</c:v>
                </c:pt>
                <c:pt idx="2846">
                  <c:v>1740.881316358294</c:v>
                </c:pt>
                <c:pt idx="2847">
                  <c:v>1739.544244379369</c:v>
                </c:pt>
                <c:pt idx="2848">
                  <c:v>1738.384028195805</c:v>
                </c:pt>
                <c:pt idx="2849">
                  <c:v>1737.390300997174</c:v>
                </c:pt>
                <c:pt idx="2850">
                  <c:v>1736.570918881951</c:v>
                </c:pt>
                <c:pt idx="2851">
                  <c:v>1735.924320868854</c:v>
                </c:pt>
                <c:pt idx="2852">
                  <c:v>1735.454729563294</c:v>
                </c:pt>
                <c:pt idx="2853">
                  <c:v>1735.130258108963</c:v>
                </c:pt>
                <c:pt idx="2854">
                  <c:v>1734.979570979598</c:v>
                </c:pt>
                <c:pt idx="2855">
                  <c:v>1734.977059053958</c:v>
                </c:pt>
                <c:pt idx="2856">
                  <c:v>1735.146901479808</c:v>
                </c:pt>
                <c:pt idx="2857">
                  <c:v>1735.471833052</c:v>
                </c:pt>
                <c:pt idx="2858">
                  <c:v>1735.959696888782</c:v>
                </c:pt>
                <c:pt idx="2859">
                  <c:v>1736.598013815446</c:v>
                </c:pt>
                <c:pt idx="2860">
                  <c:v>1737.382825518416</c:v>
                </c:pt>
                <c:pt idx="2861">
                  <c:v>1738.321555276984</c:v>
                </c:pt>
                <c:pt idx="2862">
                  <c:v>1739.406540479873</c:v>
                </c:pt>
                <c:pt idx="2863">
                  <c:v>1740.655421086635</c:v>
                </c:pt>
                <c:pt idx="2864">
                  <c:v>1742.029032568735</c:v>
                </c:pt>
                <c:pt idx="2865">
                  <c:v>1743.548795872723</c:v>
                </c:pt>
                <c:pt idx="2866">
                  <c:v>1745.192259629709</c:v>
                </c:pt>
                <c:pt idx="2867">
                  <c:v>1746.991829611027</c:v>
                </c:pt>
                <c:pt idx="2868">
                  <c:v>1748.935373509472</c:v>
                </c:pt>
                <c:pt idx="2869">
                  <c:v>1750.993425894142</c:v>
                </c:pt>
                <c:pt idx="2870">
                  <c:v>1753.190191489897</c:v>
                </c:pt>
                <c:pt idx="2871">
                  <c:v>1755.503484405871</c:v>
                </c:pt>
                <c:pt idx="2872">
                  <c:v>1757.956994906393</c:v>
                </c:pt>
                <c:pt idx="2873">
                  <c:v>1760.517756691061</c:v>
                </c:pt>
                <c:pt idx="2874">
                  <c:v>1763.201533820897</c:v>
                </c:pt>
                <c:pt idx="2875">
                  <c:v>1766.011914584302</c:v>
                </c:pt>
                <c:pt idx="2876">
                  <c:v>1768.922225638369</c:v>
                </c:pt>
                <c:pt idx="2877">
                  <c:v>1771.961473748253</c:v>
                </c:pt>
                <c:pt idx="2878">
                  <c:v>1775.103714272744</c:v>
                </c:pt>
                <c:pt idx="2879">
                  <c:v>1778.341624439661</c:v>
                </c:pt>
                <c:pt idx="2880">
                  <c:v>1781.692730008521</c:v>
                </c:pt>
                <c:pt idx="2881">
                  <c:v>1785.140829949224</c:v>
                </c:pt>
                <c:pt idx="2882">
                  <c:v>1788.67778331378</c:v>
                </c:pt>
                <c:pt idx="2883">
                  <c:v>1792.323209403571</c:v>
                </c:pt>
                <c:pt idx="2884">
                  <c:v>1796.053929309706</c:v>
                </c:pt>
                <c:pt idx="2885">
                  <c:v>1799.873254296943</c:v>
                </c:pt>
                <c:pt idx="2886">
                  <c:v>1803.765408740116</c:v>
                </c:pt>
                <c:pt idx="2887">
                  <c:v>1807.757455168666</c:v>
                </c:pt>
                <c:pt idx="2888">
                  <c:v>1811.826763885959</c:v>
                </c:pt>
                <c:pt idx="2889">
                  <c:v>1815.96508832075</c:v>
                </c:pt>
                <c:pt idx="2890">
                  <c:v>1820.171973847322</c:v>
                </c:pt>
                <c:pt idx="2891">
                  <c:v>1824.45333958825</c:v>
                </c:pt>
                <c:pt idx="2892">
                  <c:v>1828.789937355272</c:v>
                </c:pt>
                <c:pt idx="2893">
                  <c:v>1833.18681559461</c:v>
                </c:pt>
                <c:pt idx="2894">
                  <c:v>1837.653904105939</c:v>
                </c:pt>
                <c:pt idx="2895">
                  <c:v>1842.160203926973</c:v>
                </c:pt>
                <c:pt idx="2896">
                  <c:v>1846.720394574388</c:v>
                </c:pt>
                <c:pt idx="2897">
                  <c:v>1851.329229646577</c:v>
                </c:pt>
                <c:pt idx="2898">
                  <c:v>1855.979426522803</c:v>
                </c:pt>
                <c:pt idx="2899">
                  <c:v>1860.660616651506</c:v>
                </c:pt>
                <c:pt idx="2900">
                  <c:v>1865.381354641405</c:v>
                </c:pt>
                <c:pt idx="2901">
                  <c:v>1870.123751419346</c:v>
                </c:pt>
                <c:pt idx="2902">
                  <c:v>1874.883871678976</c:v>
                </c:pt>
                <c:pt idx="2903">
                  <c:v>1879.660202114119</c:v>
                </c:pt>
                <c:pt idx="2904">
                  <c:v>1884.458709406225</c:v>
                </c:pt>
                <c:pt idx="2905">
                  <c:v>1889.261222745071</c:v>
                </c:pt>
                <c:pt idx="2906">
                  <c:v>1894.060798212123</c:v>
                </c:pt>
                <c:pt idx="2907">
                  <c:v>1898.865927045577</c:v>
                </c:pt>
                <c:pt idx="2908">
                  <c:v>1903.645481432613</c:v>
                </c:pt>
                <c:pt idx="2909">
                  <c:v>1908.420244143622</c:v>
                </c:pt>
                <c:pt idx="2910">
                  <c:v>1913.171350394195</c:v>
                </c:pt>
                <c:pt idx="2911">
                  <c:v>1917.887231784916</c:v>
                </c:pt>
                <c:pt idx="2912">
                  <c:v>1922.572015939103</c:v>
                </c:pt>
                <c:pt idx="2913">
                  <c:v>1927.214202259107</c:v>
                </c:pt>
                <c:pt idx="2914">
                  <c:v>1931.799127739513</c:v>
                </c:pt>
                <c:pt idx="2915">
                  <c:v>1936.3306094345</c:v>
                </c:pt>
                <c:pt idx="2916">
                  <c:v>1940.788891826367</c:v>
                </c:pt>
                <c:pt idx="2917">
                  <c:v>1945.17400423116</c:v>
                </c:pt>
                <c:pt idx="2918">
                  <c:v>1949.47057547111</c:v>
                </c:pt>
                <c:pt idx="2919">
                  <c:v>1953.676674008991</c:v>
                </c:pt>
                <c:pt idx="2920">
                  <c:v>1957.771517385527</c:v>
                </c:pt>
                <c:pt idx="2921">
                  <c:v>1961.750894307863</c:v>
                </c:pt>
                <c:pt idx="2922">
                  <c:v>1965.60502040326</c:v>
                </c:pt>
                <c:pt idx="2923">
                  <c:v>1969.32760810264</c:v>
                </c:pt>
                <c:pt idx="2924">
                  <c:v>1972.888936435772</c:v>
                </c:pt>
                <c:pt idx="2925">
                  <c:v>1976.289257660348</c:v>
                </c:pt>
                <c:pt idx="2926">
                  <c:v>1979.502225425656</c:v>
                </c:pt>
                <c:pt idx="2927">
                  <c:v>1982.528527750962</c:v>
                </c:pt>
                <c:pt idx="2928">
                  <c:v>1985.345069083408</c:v>
                </c:pt>
                <c:pt idx="2929">
                  <c:v>1987.94189310033</c:v>
                </c:pt>
                <c:pt idx="2930">
                  <c:v>1990.292462159431</c:v>
                </c:pt>
                <c:pt idx="2931">
                  <c:v>1992.383608843496</c:v>
                </c:pt>
                <c:pt idx="2932">
                  <c:v>1994.198811424613</c:v>
                </c:pt>
                <c:pt idx="2933">
                  <c:v>1995.714375865077</c:v>
                </c:pt>
                <c:pt idx="2934">
                  <c:v>1996.90101272145</c:v>
                </c:pt>
                <c:pt idx="2935">
                  <c:v>1997.755116003375</c:v>
                </c:pt>
                <c:pt idx="2936">
                  <c:v>1998.231223064</c:v>
                </c:pt>
                <c:pt idx="2937">
                  <c:v>1998.326632391343</c:v>
                </c:pt>
                <c:pt idx="2938">
                  <c:v>1998.006988551444</c:v>
                </c:pt>
                <c:pt idx="2939">
                  <c:v>1997.229548468215</c:v>
                </c:pt>
                <c:pt idx="2940">
                  <c:v>1995.984278384532</c:v>
                </c:pt>
                <c:pt idx="2941">
                  <c:v>1994.233883057003</c:v>
                </c:pt>
                <c:pt idx="2942">
                  <c:v>1991.946759076123</c:v>
                </c:pt>
                <c:pt idx="2943">
                  <c:v>1989.0863472925</c:v>
                </c:pt>
                <c:pt idx="2944">
                  <c:v>1985.620880200474</c:v>
                </c:pt>
                <c:pt idx="2945">
                  <c:v>1981.514633427365</c:v>
                </c:pt>
                <c:pt idx="2946">
                  <c:v>1976.724100339999</c:v>
                </c:pt>
                <c:pt idx="2947">
                  <c:v>1971.212307843861</c:v>
                </c:pt>
                <c:pt idx="2948">
                  <c:v>1964.945412475598</c:v>
                </c:pt>
                <c:pt idx="2949">
                  <c:v>1957.870602198146</c:v>
                </c:pt>
                <c:pt idx="2950">
                  <c:v>1949.9474346596</c:v>
                </c:pt>
                <c:pt idx="2951">
                  <c:v>1941.142429650929</c:v>
                </c:pt>
                <c:pt idx="2952">
                  <c:v>1931.402889230649</c:v>
                </c:pt>
                <c:pt idx="2953">
                  <c:v>1920.686460351537</c:v>
                </c:pt>
                <c:pt idx="2954">
                  <c:v>1908.947808617841</c:v>
                </c:pt>
                <c:pt idx="2955">
                  <c:v>1896.147679354294</c:v>
                </c:pt>
                <c:pt idx="2956">
                  <c:v>1882.254591052907</c:v>
                </c:pt>
                <c:pt idx="2957">
                  <c:v>1867.221219862964</c:v>
                </c:pt>
                <c:pt idx="2958">
                  <c:v>1851.022835778197</c:v>
                </c:pt>
                <c:pt idx="2959">
                  <c:v>1833.627535000643</c:v>
                </c:pt>
                <c:pt idx="2960">
                  <c:v>1815.026905653125</c:v>
                </c:pt>
                <c:pt idx="2961">
                  <c:v>1795.19591883222</c:v>
                </c:pt>
                <c:pt idx="2962">
                  <c:v>1774.153063311015</c:v>
                </c:pt>
                <c:pt idx="2963">
                  <c:v>1751.901367400891</c:v>
                </c:pt>
                <c:pt idx="2964">
                  <c:v>1728.485685426846</c:v>
                </c:pt>
                <c:pt idx="2965">
                  <c:v>1703.941832322199</c:v>
                </c:pt>
                <c:pt idx="2966">
                  <c:v>1678.35698555603</c:v>
                </c:pt>
                <c:pt idx="2967">
                  <c:v>1651.823871726311</c:v>
                </c:pt>
                <c:pt idx="2968">
                  <c:v>1624.478046112935</c:v>
                </c:pt>
                <c:pt idx="2969">
                  <c:v>1596.475199968011</c:v>
                </c:pt>
                <c:pt idx="2970">
                  <c:v>1568.016947918952</c:v>
                </c:pt>
                <c:pt idx="2971">
                  <c:v>1539.342782456767</c:v>
                </c:pt>
                <c:pt idx="2972">
                  <c:v>1510.743413988769</c:v>
                </c:pt>
                <c:pt idx="2973">
                  <c:v>1482.530941523079</c:v>
                </c:pt>
                <c:pt idx="2974">
                  <c:v>1455.07603188201</c:v>
                </c:pt>
                <c:pt idx="2975">
                  <c:v>1428.783127767966</c:v>
                </c:pt>
                <c:pt idx="2976">
                  <c:v>1404.099236904987</c:v>
                </c:pt>
                <c:pt idx="2977">
                  <c:v>1381.491301121953</c:v>
                </c:pt>
                <c:pt idx="2978">
                  <c:v>1361.442253196057</c:v>
                </c:pt>
                <c:pt idx="2979">
                  <c:v>1344.430523322883</c:v>
                </c:pt>
                <c:pt idx="2980">
                  <c:v>1330.921744992656</c:v>
                </c:pt>
                <c:pt idx="2981">
                  <c:v>1321.339815557118</c:v>
                </c:pt>
                <c:pt idx="2982">
                  <c:v>1316.024227860056</c:v>
                </c:pt>
                <c:pt idx="2983">
                  <c:v>1315.267343355156</c:v>
                </c:pt>
                <c:pt idx="2984">
                  <c:v>1319.230210468785</c:v>
                </c:pt>
                <c:pt idx="2985">
                  <c:v>1327.986157750584</c:v>
                </c:pt>
                <c:pt idx="2986">
                  <c:v>1341.483433003712</c:v>
                </c:pt>
                <c:pt idx="2987">
                  <c:v>1359.583392904125</c:v>
                </c:pt>
                <c:pt idx="2988">
                  <c:v>1382.028898578271</c:v>
                </c:pt>
                <c:pt idx="2989">
                  <c:v>1408.504519901017</c:v>
                </c:pt>
                <c:pt idx="2990">
                  <c:v>1438.636749183875</c:v>
                </c:pt>
                <c:pt idx="2991">
                  <c:v>1472.00301676716</c:v>
                </c:pt>
                <c:pt idx="2992">
                  <c:v>1508.18475001913</c:v>
                </c:pt>
                <c:pt idx="2993">
                  <c:v>1546.745075136306</c:v>
                </c:pt>
                <c:pt idx="2994">
                  <c:v>1587.259973893807</c:v>
                </c:pt>
                <c:pt idx="2995">
                  <c:v>1629.355723372147</c:v>
                </c:pt>
                <c:pt idx="2996">
                  <c:v>1672.668848950863</c:v>
                </c:pt>
                <c:pt idx="2997">
                  <c:v>1716.842715409831</c:v>
                </c:pt>
                <c:pt idx="2998">
                  <c:v>1761.594485344399</c:v>
                </c:pt>
                <c:pt idx="2999">
                  <c:v>1806.676144501541</c:v>
                </c:pt>
                <c:pt idx="3000">
                  <c:v>1851.84832878854</c:v>
                </c:pt>
                <c:pt idx="3001">
                  <c:v>1896.920023833577</c:v>
                </c:pt>
                <c:pt idx="3002">
                  <c:v>1941.741346496562</c:v>
                </c:pt>
                <c:pt idx="3003">
                  <c:v>1986.162722773825</c:v>
                </c:pt>
                <c:pt idx="3004">
                  <c:v>2030.082073114494</c:v>
                </c:pt>
                <c:pt idx="3005">
                  <c:v>2073.416633872565</c:v>
                </c:pt>
                <c:pt idx="3006">
                  <c:v>2116.077929003747</c:v>
                </c:pt>
                <c:pt idx="3007">
                  <c:v>2158.033334678968</c:v>
                </c:pt>
                <c:pt idx="3008">
                  <c:v>2199.227514022981</c:v>
                </c:pt>
                <c:pt idx="3009">
                  <c:v>2239.655368961715</c:v>
                </c:pt>
                <c:pt idx="3010">
                  <c:v>2279.29534060835</c:v>
                </c:pt>
                <c:pt idx="3011">
                  <c:v>2318.127910026237</c:v>
                </c:pt>
                <c:pt idx="3012">
                  <c:v>2356.154899695317</c:v>
                </c:pt>
                <c:pt idx="3013">
                  <c:v>2393.412498174727</c:v>
                </c:pt>
                <c:pt idx="3014">
                  <c:v>2429.875426954514</c:v>
                </c:pt>
                <c:pt idx="3015">
                  <c:v>2465.576523138724</c:v>
                </c:pt>
                <c:pt idx="3016">
                  <c:v>2500.529916506477</c:v>
                </c:pt>
                <c:pt idx="3017">
                  <c:v>2534.767516053736</c:v>
                </c:pt>
                <c:pt idx="3018">
                  <c:v>2568.296260517168</c:v>
                </c:pt>
                <c:pt idx="3019">
                  <c:v>2601.14696118249</c:v>
                </c:pt>
                <c:pt idx="3020">
                  <c:v>2633.35095848309</c:v>
                </c:pt>
                <c:pt idx="3021">
                  <c:v>2664.919450560335</c:v>
                </c:pt>
                <c:pt idx="3022">
                  <c:v>2695.887797959887</c:v>
                </c:pt>
                <c:pt idx="3023">
                  <c:v>2726.279310178404</c:v>
                </c:pt>
                <c:pt idx="3024">
                  <c:v>2756.112300939683</c:v>
                </c:pt>
                <c:pt idx="3025">
                  <c:v>2785.428766912779</c:v>
                </c:pt>
                <c:pt idx="3026">
                  <c:v>2814.236479393343</c:v>
                </c:pt>
                <c:pt idx="3027">
                  <c:v>2842.561599340875</c:v>
                </c:pt>
                <c:pt idx="3028">
                  <c:v>2870.431798573704</c:v>
                </c:pt>
                <c:pt idx="3029">
                  <c:v>2897.868285124262</c:v>
                </c:pt>
                <c:pt idx="3030">
                  <c:v>2924.895998592002</c:v>
                </c:pt>
                <c:pt idx="3031">
                  <c:v>2951.529592106202</c:v>
                </c:pt>
                <c:pt idx="3032">
                  <c:v>2977.787285906229</c:v>
                </c:pt>
                <c:pt idx="3033">
                  <c:v>3003.696748922226</c:v>
                </c:pt>
                <c:pt idx="3034">
                  <c:v>3029.282328987217</c:v>
                </c:pt>
                <c:pt idx="3035">
                  <c:v>3054.530786523533</c:v>
                </c:pt>
                <c:pt idx="3036">
                  <c:v>3079.503598365665</c:v>
                </c:pt>
                <c:pt idx="3037">
                  <c:v>3104.179055118894</c:v>
                </c:pt>
                <c:pt idx="3038">
                  <c:v>3128.59831834949</c:v>
                </c:pt>
                <c:pt idx="3039">
                  <c:v>3152.75895803862</c:v>
                </c:pt>
                <c:pt idx="3040">
                  <c:v>3176.676047083844</c:v>
                </c:pt>
                <c:pt idx="3041">
                  <c:v>3200.379854787002</c:v>
                </c:pt>
                <c:pt idx="3042">
                  <c:v>3223.869633131593</c:v>
                </c:pt>
                <c:pt idx="3043">
                  <c:v>3247.154607322875</c:v>
                </c:pt>
                <c:pt idx="3044">
                  <c:v>3270.25410492518</c:v>
                </c:pt>
                <c:pt idx="3045">
                  <c:v>3293.192975195195</c:v>
                </c:pt>
                <c:pt idx="3046">
                  <c:v>3315.955144959814</c:v>
                </c:pt>
                <c:pt idx="3047">
                  <c:v>3338.573050748138</c:v>
                </c:pt>
                <c:pt idx="3048">
                  <c:v>3361.030989647077</c:v>
                </c:pt>
                <c:pt idx="3049">
                  <c:v>3383.364909859182</c:v>
                </c:pt>
                <c:pt idx="3050">
                  <c:v>3405.566070345149</c:v>
                </c:pt>
                <c:pt idx="3051">
                  <c:v>3427.652080993567</c:v>
                </c:pt>
                <c:pt idx="3052">
                  <c:v>3449.629886796365</c:v>
                </c:pt>
                <c:pt idx="3053">
                  <c:v>3471.506916242793</c:v>
                </c:pt>
                <c:pt idx="3054">
                  <c:v>3493.294856185424</c:v>
                </c:pt>
                <c:pt idx="3055">
                  <c:v>3514.991200925434</c:v>
                </c:pt>
                <c:pt idx="3056">
                  <c:v>3536.610092161799</c:v>
                </c:pt>
                <c:pt idx="3057">
                  <c:v>3558.168818956045</c:v>
                </c:pt>
                <c:pt idx="3058">
                  <c:v>3579.648668959074</c:v>
                </c:pt>
                <c:pt idx="3059">
                  <c:v>3601.058769468098</c:v>
                </c:pt>
                <c:pt idx="3060">
                  <c:v>3622.431375895467</c:v>
                </c:pt>
                <c:pt idx="3061">
                  <c:v>3643.74929662528</c:v>
                </c:pt>
                <c:pt idx="3062">
                  <c:v>3665.022724214893</c:v>
                </c:pt>
                <c:pt idx="3063">
                  <c:v>3686.266335447576</c:v>
                </c:pt>
                <c:pt idx="3064">
                  <c:v>3707.47540956907</c:v>
                </c:pt>
                <c:pt idx="3065">
                  <c:v>3728.645463401705</c:v>
                </c:pt>
                <c:pt idx="3066">
                  <c:v>3749.798993287537</c:v>
                </c:pt>
                <c:pt idx="3067">
                  <c:v>3770.939138980625</c:v>
                </c:pt>
                <c:pt idx="3068">
                  <c:v>3792.0543747284</c:v>
                </c:pt>
                <c:pt idx="3069">
                  <c:v>3813.163708539244</c:v>
                </c:pt>
                <c:pt idx="3070">
                  <c:v>3834.263807193275</c:v>
                </c:pt>
                <c:pt idx="3071">
                  <c:v>3855.364842171217</c:v>
                </c:pt>
                <c:pt idx="3072">
                  <c:v>3876.462761481685</c:v>
                </c:pt>
                <c:pt idx="3073">
                  <c:v>3897.574586544545</c:v>
                </c:pt>
                <c:pt idx="3074">
                  <c:v>3918.678137535565</c:v>
                </c:pt>
                <c:pt idx="3075">
                  <c:v>3939.80878338653</c:v>
                </c:pt>
                <c:pt idx="3076">
                  <c:v>3960.956919962427</c:v>
                </c:pt>
                <c:pt idx="3077">
                  <c:v>3982.129273814619</c:v>
                </c:pt>
                <c:pt idx="3078">
                  <c:v>4003.301343502478</c:v>
                </c:pt>
                <c:pt idx="3079">
                  <c:v>4024.501971859102</c:v>
                </c:pt>
                <c:pt idx="3080">
                  <c:v>4045.739627256857</c:v>
                </c:pt>
                <c:pt idx="3081">
                  <c:v>4067.006813028185</c:v>
                </c:pt>
                <c:pt idx="3082">
                  <c:v>4088.30332082685</c:v>
                </c:pt>
                <c:pt idx="3083">
                  <c:v>4109.63254497362</c:v>
                </c:pt>
                <c:pt idx="3084">
                  <c:v>4130.996354074345</c:v>
                </c:pt>
                <c:pt idx="3085">
                  <c:v>4152.427116464614</c:v>
                </c:pt>
                <c:pt idx="3086">
                  <c:v>4173.86546705586</c:v>
                </c:pt>
                <c:pt idx="3087">
                  <c:v>4195.368027620197</c:v>
                </c:pt>
                <c:pt idx="3088">
                  <c:v>4216.925600488454</c:v>
                </c:pt>
                <c:pt idx="3089">
                  <c:v>4238.53228960648</c:v>
                </c:pt>
                <c:pt idx="3090">
                  <c:v>4260.19028045881</c:v>
                </c:pt>
                <c:pt idx="3091">
                  <c:v>4281.912986400128</c:v>
                </c:pt>
                <c:pt idx="3092">
                  <c:v>4303.694755262326</c:v>
                </c:pt>
                <c:pt idx="3093">
                  <c:v>4325.529621363847</c:v>
                </c:pt>
                <c:pt idx="3094">
                  <c:v>4347.451527227158</c:v>
                </c:pt>
                <c:pt idx="3095">
                  <c:v>4369.443796777309</c:v>
                </c:pt>
                <c:pt idx="3096">
                  <c:v>4391.514484728387</c:v>
                </c:pt>
                <c:pt idx="3097">
                  <c:v>4413.671261511797</c:v>
                </c:pt>
                <c:pt idx="3098">
                  <c:v>4435.947857222518</c:v>
                </c:pt>
                <c:pt idx="3099">
                  <c:v>4458.36872198996</c:v>
                </c:pt>
                <c:pt idx="3100">
                  <c:v>4481.035806238337</c:v>
                </c:pt>
                <c:pt idx="3101">
                  <c:v>4504.305718740484</c:v>
                </c:pt>
                <c:pt idx="3102">
                  <c:v>4532.099189185105</c:v>
                </c:pt>
                <c:pt idx="3103">
                  <c:v>4541.688467777648</c:v>
                </c:pt>
                <c:pt idx="3104">
                  <c:v>4567.675666174446</c:v>
                </c:pt>
                <c:pt idx="3105">
                  <c:v>4591.12615571786</c:v>
                </c:pt>
                <c:pt idx="3106">
                  <c:v>4614.238755888242</c:v>
                </c:pt>
                <c:pt idx="3107">
                  <c:v>4637.2922585624</c:v>
                </c:pt>
                <c:pt idx="3108">
                  <c:v>4660.359363317037</c:v>
                </c:pt>
                <c:pt idx="3109">
                  <c:v>4683.483321986208</c:v>
                </c:pt>
                <c:pt idx="3110">
                  <c:v>4706.676604779466</c:v>
                </c:pt>
                <c:pt idx="3111">
                  <c:v>4729.935592260306</c:v>
                </c:pt>
                <c:pt idx="3112">
                  <c:v>4753.302995367547</c:v>
                </c:pt>
                <c:pt idx="3113">
                  <c:v>4776.752415080598</c:v>
                </c:pt>
                <c:pt idx="3114">
                  <c:v>4800.29517998062</c:v>
                </c:pt>
                <c:pt idx="3115">
                  <c:v>4823.936522688023</c:v>
                </c:pt>
                <c:pt idx="3116">
                  <c:v>4847.691771457763</c:v>
                </c:pt>
                <c:pt idx="3117">
                  <c:v>4871.526935892237</c:v>
                </c:pt>
                <c:pt idx="3118">
                  <c:v>4895.4784157699</c:v>
                </c:pt>
                <c:pt idx="3119">
                  <c:v>4919.53128967419</c:v>
                </c:pt>
                <c:pt idx="3120">
                  <c:v>4943.688163205428</c:v>
                </c:pt>
                <c:pt idx="3121">
                  <c:v>4967.973404470172</c:v>
                </c:pt>
                <c:pt idx="3122">
                  <c:v>4992.364804298366</c:v>
                </c:pt>
                <c:pt idx="3123">
                  <c:v>5016.881344757404</c:v>
                </c:pt>
                <c:pt idx="3124">
                  <c:v>5041.48173927832</c:v>
                </c:pt>
                <c:pt idx="3125">
                  <c:v>5066.232686849317</c:v>
                </c:pt>
                <c:pt idx="3126">
                  <c:v>5091.107873381823</c:v>
                </c:pt>
                <c:pt idx="3127">
                  <c:v>5116.090699217213</c:v>
                </c:pt>
                <c:pt idx="3128">
                  <c:v>5141.210459621136</c:v>
                </c:pt>
                <c:pt idx="3129">
                  <c:v>5166.455134349353</c:v>
                </c:pt>
                <c:pt idx="3130">
                  <c:v>5191.82961257831</c:v>
                </c:pt>
                <c:pt idx="3131">
                  <c:v>5217.322627228608</c:v>
                </c:pt>
                <c:pt idx="3132">
                  <c:v>5242.96265927339</c:v>
                </c:pt>
                <c:pt idx="3133">
                  <c:v>5268.739458216399</c:v>
                </c:pt>
                <c:pt idx="3134">
                  <c:v>5294.64942456422</c:v>
                </c:pt>
                <c:pt idx="3135">
                  <c:v>5320.683408086364</c:v>
                </c:pt>
                <c:pt idx="3136">
                  <c:v>5346.880487644123</c:v>
                </c:pt>
                <c:pt idx="3137">
                  <c:v>5373.205068919865</c:v>
                </c:pt>
                <c:pt idx="3138">
                  <c:v>5399.679309812393</c:v>
                </c:pt>
                <c:pt idx="3139">
                  <c:v>5426.307304381101</c:v>
                </c:pt>
                <c:pt idx="3140">
                  <c:v>5453.083393657668</c:v>
                </c:pt>
                <c:pt idx="3141">
                  <c:v>5480.016705849373</c:v>
                </c:pt>
                <c:pt idx="3142">
                  <c:v>5507.093274119433</c:v>
                </c:pt>
                <c:pt idx="3143">
                  <c:v>5534.314969166178</c:v>
                </c:pt>
                <c:pt idx="3144">
                  <c:v>5561.720355644547</c:v>
                </c:pt>
                <c:pt idx="3145">
                  <c:v>5589.263098451766</c:v>
                </c:pt>
                <c:pt idx="3146">
                  <c:v>5616.983298232717</c:v>
                </c:pt>
                <c:pt idx="3147">
                  <c:v>5644.855085424023</c:v>
                </c:pt>
                <c:pt idx="3148">
                  <c:v>5672.909981989091</c:v>
                </c:pt>
                <c:pt idx="3149">
                  <c:v>5701.130613952732</c:v>
                </c:pt>
                <c:pt idx="3150">
                  <c:v>5729.520170971241</c:v>
                </c:pt>
                <c:pt idx="3151">
                  <c:v>5758.07693356821</c:v>
                </c:pt>
                <c:pt idx="3152">
                  <c:v>5786.829038813403</c:v>
                </c:pt>
                <c:pt idx="3153">
                  <c:v>5815.75290081245</c:v>
                </c:pt>
                <c:pt idx="3154">
                  <c:v>5844.848224589044</c:v>
                </c:pt>
                <c:pt idx="3155">
                  <c:v>5874.141489994761</c:v>
                </c:pt>
                <c:pt idx="3156">
                  <c:v>5903.630333271828</c:v>
                </c:pt>
                <c:pt idx="3157">
                  <c:v>5933.290750985714</c:v>
                </c:pt>
                <c:pt idx="3158">
                  <c:v>5963.144689271145</c:v>
                </c:pt>
                <c:pt idx="3159">
                  <c:v>5993.21102312524</c:v>
                </c:pt>
                <c:pt idx="3160">
                  <c:v>6023.456740267257</c:v>
                </c:pt>
                <c:pt idx="3161">
                  <c:v>6053.91584047447</c:v>
                </c:pt>
                <c:pt idx="3162">
                  <c:v>6084.568368185327</c:v>
                </c:pt>
                <c:pt idx="3163">
                  <c:v>6115.441540186343</c:v>
                </c:pt>
                <c:pt idx="3164">
                  <c:v>6146.495582700244</c:v>
                </c:pt>
                <c:pt idx="3165">
                  <c:v>6177.78460278771</c:v>
                </c:pt>
                <c:pt idx="3166">
                  <c:v>6209.294128244417</c:v>
                </c:pt>
                <c:pt idx="3167">
                  <c:v>6241.022658691565</c:v>
                </c:pt>
                <c:pt idx="3168">
                  <c:v>6272.945965190977</c:v>
                </c:pt>
                <c:pt idx="3169">
                  <c:v>6305.121593087708</c:v>
                </c:pt>
                <c:pt idx="3170">
                  <c:v>6337.493243813834</c:v>
                </c:pt>
                <c:pt idx="3171">
                  <c:v>6370.120638244988</c:v>
                </c:pt>
                <c:pt idx="3172">
                  <c:v>6402.972474599277</c:v>
                </c:pt>
                <c:pt idx="3173">
                  <c:v>6436.057148445182</c:v>
                </c:pt>
                <c:pt idx="3174">
                  <c:v>6469.389345241247</c:v>
                </c:pt>
                <c:pt idx="3175">
                  <c:v>6502.97274900218</c:v>
                </c:pt>
                <c:pt idx="3176">
                  <c:v>6536.78662294383</c:v>
                </c:pt>
                <c:pt idx="3177">
                  <c:v>6570.843999418614</c:v>
                </c:pt>
                <c:pt idx="3178">
                  <c:v>6605.138472082393</c:v>
                </c:pt>
                <c:pt idx="3179">
                  <c:v>6639.710463311624</c:v>
                </c:pt>
                <c:pt idx="3180">
                  <c:v>6674.521322112261</c:v>
                </c:pt>
                <c:pt idx="3181">
                  <c:v>6709.565941291267</c:v>
                </c:pt>
                <c:pt idx="3182">
                  <c:v>6744.883984000418</c:v>
                </c:pt>
                <c:pt idx="3183">
                  <c:v>6780.453059114468</c:v>
                </c:pt>
                <c:pt idx="3184">
                  <c:v>6816.239811028155</c:v>
                </c:pt>
                <c:pt idx="3185">
                  <c:v>6852.317583183533</c:v>
                </c:pt>
                <c:pt idx="3186">
                  <c:v>6888.58640093768</c:v>
                </c:pt>
                <c:pt idx="3187">
                  <c:v>6925.1418023523</c:v>
                </c:pt>
                <c:pt idx="3188">
                  <c:v>6961.893902267513</c:v>
                </c:pt>
                <c:pt idx="3189">
                  <c:v>6998.856457815411</c:v>
                </c:pt>
                <c:pt idx="3190">
                  <c:v>7036.002537204563</c:v>
                </c:pt>
                <c:pt idx="3191">
                  <c:v>7073.334220637986</c:v>
                </c:pt>
                <c:pt idx="3192">
                  <c:v>7110.830726765057</c:v>
                </c:pt>
                <c:pt idx="3193">
                  <c:v>7148.407553520753</c:v>
                </c:pt>
                <c:pt idx="3194">
                  <c:v>7186.084074589578</c:v>
                </c:pt>
                <c:pt idx="3195">
                  <c:v>7223.772872865397</c:v>
                </c:pt>
                <c:pt idx="3196">
                  <c:v>7261.526018008952</c:v>
                </c:pt>
                <c:pt idx="3197">
                  <c:v>7299.439972079847</c:v>
                </c:pt>
                <c:pt idx="3198">
                  <c:v>7337.976568660197</c:v>
                </c:pt>
                <c:pt idx="3199">
                  <c:v>7378.603785572654</c:v>
                </c:pt>
                <c:pt idx="3200">
                  <c:v>7425.831233634877</c:v>
                </c:pt>
                <c:pt idx="3201">
                  <c:v>7491.61112844955</c:v>
                </c:pt>
                <c:pt idx="3202">
                  <c:v>7594.513340921258</c:v>
                </c:pt>
                <c:pt idx="3203">
                  <c:v>7712.785434936342</c:v>
                </c:pt>
                <c:pt idx="3204">
                  <c:v>7782.253853405145</c:v>
                </c:pt>
                <c:pt idx="3205">
                  <c:v>7814.02951548344</c:v>
                </c:pt>
                <c:pt idx="3206">
                  <c:v>7840.042585687727</c:v>
                </c:pt>
                <c:pt idx="3207">
                  <c:v>7869.984572441703</c:v>
                </c:pt>
                <c:pt idx="3208">
                  <c:v>7904.71005558088</c:v>
                </c:pt>
                <c:pt idx="3209">
                  <c:v>7943.37084533639</c:v>
                </c:pt>
                <c:pt idx="3210">
                  <c:v>7985.07829116873</c:v>
                </c:pt>
                <c:pt idx="3211">
                  <c:v>8029.208452973548</c:v>
                </c:pt>
                <c:pt idx="3212">
                  <c:v>8075.400412286058</c:v>
                </c:pt>
                <c:pt idx="3213">
                  <c:v>8123.341924946911</c:v>
                </c:pt>
                <c:pt idx="3214">
                  <c:v>8172.84849396122</c:v>
                </c:pt>
                <c:pt idx="3215">
                  <c:v>8223.784042594485</c:v>
                </c:pt>
                <c:pt idx="3216">
                  <c:v>8276.05105521116</c:v>
                </c:pt>
                <c:pt idx="3217">
                  <c:v>8329.53217154305</c:v>
                </c:pt>
                <c:pt idx="3218">
                  <c:v>8383.949850433351</c:v>
                </c:pt>
                <c:pt idx="3219">
                  <c:v>8439.002387517324</c:v>
                </c:pt>
                <c:pt idx="3220">
                  <c:v>8494.049915169171</c:v>
                </c:pt>
                <c:pt idx="3221">
                  <c:v>8548.215408021325</c:v>
                </c:pt>
                <c:pt idx="3222">
                  <c:v>8600.448280619517</c:v>
                </c:pt>
                <c:pt idx="3223">
                  <c:v>8650.165215179282</c:v>
                </c:pt>
                <c:pt idx="3224">
                  <c:v>8698.289568673142</c:v>
                </c:pt>
                <c:pt idx="3225">
                  <c:v>8747.601030107001</c:v>
                </c:pt>
                <c:pt idx="3226">
                  <c:v>8800.968221564746</c:v>
                </c:pt>
                <c:pt idx="3227">
                  <c:v>8859.990169040608</c:v>
                </c:pt>
                <c:pt idx="3228">
                  <c:v>8924.569740113918</c:v>
                </c:pt>
                <c:pt idx="3229">
                  <c:v>8993.754946090357</c:v>
                </c:pt>
                <c:pt idx="3230">
                  <c:v>9066.800722849213</c:v>
                </c:pt>
                <c:pt idx="3231">
                  <c:v>9143.269876125588</c:v>
                </c:pt>
                <c:pt idx="3232">
                  <c:v>9222.975572911135</c:v>
                </c:pt>
                <c:pt idx="3233">
                  <c:v>9305.972701458005</c:v>
                </c:pt>
                <c:pt idx="3234">
                  <c:v>9392.545851027201</c:v>
                </c:pt>
                <c:pt idx="3235">
                  <c:v>9483.032706191654</c:v>
                </c:pt>
                <c:pt idx="3236">
                  <c:v>9577.991293245335</c:v>
                </c:pt>
                <c:pt idx="3237">
                  <c:v>9678.055501167928</c:v>
                </c:pt>
                <c:pt idx="3238">
                  <c:v>9784.062627041791</c:v>
                </c:pt>
                <c:pt idx="3239">
                  <c:v>9896.936880034011</c:v>
                </c:pt>
                <c:pt idx="3240">
                  <c:v>10018.00274289752</c:v>
                </c:pt>
                <c:pt idx="3241">
                  <c:v>10148.79813836586</c:v>
                </c:pt>
                <c:pt idx="3242">
                  <c:v>10291.43092003145</c:v>
                </c:pt>
                <c:pt idx="3243">
                  <c:v>10448.46005661205</c:v>
                </c:pt>
                <c:pt idx="3244">
                  <c:v>10623.49898621977</c:v>
                </c:pt>
                <c:pt idx="3245">
                  <c:v>10821.41310367712</c:v>
                </c:pt>
                <c:pt idx="3246">
                  <c:v>11048.95539472701</c:v>
                </c:pt>
                <c:pt idx="3247">
                  <c:v>11315.82653058396</c:v>
                </c:pt>
                <c:pt idx="3248">
                  <c:v>11636.87270020086</c:v>
                </c:pt>
                <c:pt idx="3249">
                  <c:v>12034.96681763503</c:v>
                </c:pt>
                <c:pt idx="3250">
                  <c:v>12548.48964360949</c:v>
                </c:pt>
                <c:pt idx="3251">
                  <c:v>13246.07020397981</c:v>
                </c:pt>
                <c:pt idx="3252">
                  <c:v>14263.32638452251</c:v>
                </c:pt>
                <c:pt idx="3253">
                  <c:v>15910.66687500271</c:v>
                </c:pt>
                <c:pt idx="3254">
                  <c:v>19079.36875238371</c:v>
                </c:pt>
                <c:pt idx="3255">
                  <c:v>27728.15203513839</c:v>
                </c:pt>
                <c:pt idx="3256">
                  <c:v>133288.280186053</c:v>
                </c:pt>
                <c:pt idx="3257">
                  <c:v>21171.41874968525</c:v>
                </c:pt>
                <c:pt idx="3258">
                  <c:v>7681.915288912746</c:v>
                </c:pt>
                <c:pt idx="3259">
                  <c:v>6040.250397731942</c:v>
                </c:pt>
                <c:pt idx="3260">
                  <c:v>6367.813288774474</c:v>
                </c:pt>
                <c:pt idx="3261">
                  <c:v>6905.134621719555</c:v>
                </c:pt>
                <c:pt idx="3262">
                  <c:v>7382.726336693</c:v>
                </c:pt>
                <c:pt idx="3263">
                  <c:v>7780.055022238101</c:v>
                </c:pt>
                <c:pt idx="3264">
                  <c:v>8111.730887360661</c:v>
                </c:pt>
                <c:pt idx="3265">
                  <c:v>8393.442547044778</c:v>
                </c:pt>
                <c:pt idx="3266">
                  <c:v>8637.488220609917</c:v>
                </c:pt>
                <c:pt idx="3267">
                  <c:v>8852.86077954621</c:v>
                </c:pt>
                <c:pt idx="3268">
                  <c:v>9046.074250008196</c:v>
                </c:pt>
                <c:pt idx="3269">
                  <c:v>9221.97223773846</c:v>
                </c:pt>
                <c:pt idx="3270">
                  <c:v>9384.175676364355</c:v>
                </c:pt>
                <c:pt idx="3271">
                  <c:v>9535.340840896313</c:v>
                </c:pt>
                <c:pt idx="3272">
                  <c:v>9677.679969572785</c:v>
                </c:pt>
                <c:pt idx="3273">
                  <c:v>9812.711142667605</c:v>
                </c:pt>
                <c:pt idx="3274">
                  <c:v>9941.803486065267</c:v>
                </c:pt>
                <c:pt idx="3275">
                  <c:v>10065.97944466726</c:v>
                </c:pt>
                <c:pt idx="3276">
                  <c:v>10186.08600980845</c:v>
                </c:pt>
                <c:pt idx="3277">
                  <c:v>10302.88615846721</c:v>
                </c:pt>
                <c:pt idx="3278">
                  <c:v>10416.82927785887</c:v>
                </c:pt>
                <c:pt idx="3279">
                  <c:v>10528.53091983289</c:v>
                </c:pt>
                <c:pt idx="3280">
                  <c:v>10638.3636959761</c:v>
                </c:pt>
                <c:pt idx="3281">
                  <c:v>10746.6498189303</c:v>
                </c:pt>
                <c:pt idx="3282">
                  <c:v>10853.69632957538</c:v>
                </c:pt>
                <c:pt idx="3283">
                  <c:v>10959.77522090853</c:v>
                </c:pt>
                <c:pt idx="3284">
                  <c:v>11065.1824519915</c:v>
                </c:pt>
                <c:pt idx="3285">
                  <c:v>11169.94517028351</c:v>
                </c:pt>
                <c:pt idx="3286">
                  <c:v>11274.39525388147</c:v>
                </c:pt>
                <c:pt idx="3287">
                  <c:v>11378.70275601782</c:v>
                </c:pt>
                <c:pt idx="3288">
                  <c:v>11482.93186180136</c:v>
                </c:pt>
                <c:pt idx="3289">
                  <c:v>11587.18844590273</c:v>
                </c:pt>
                <c:pt idx="3290">
                  <c:v>11691.73182810611</c:v>
                </c:pt>
                <c:pt idx="3291">
                  <c:v>11796.50513010503</c:v>
                </c:pt>
                <c:pt idx="3292">
                  <c:v>11901.72248477524</c:v>
                </c:pt>
                <c:pt idx="3293">
                  <c:v>12007.44152961195</c:v>
                </c:pt>
                <c:pt idx="3294">
                  <c:v>12113.76884448893</c:v>
                </c:pt>
                <c:pt idx="3295">
                  <c:v>12220.76620564894</c:v>
                </c:pt>
                <c:pt idx="3296">
                  <c:v>12328.50886809459</c:v>
                </c:pt>
                <c:pt idx="3297">
                  <c:v>12437.12924489672</c:v>
                </c:pt>
                <c:pt idx="3298">
                  <c:v>12546.62982925892</c:v>
                </c:pt>
                <c:pt idx="3299">
                  <c:v>12657.11315887914</c:v>
                </c:pt>
                <c:pt idx="3300">
                  <c:v>12768.68161232428</c:v>
                </c:pt>
                <c:pt idx="3301">
                  <c:v>12881.32183282569</c:v>
                </c:pt>
                <c:pt idx="3302">
                  <c:v>12995.10252712468</c:v>
                </c:pt>
                <c:pt idx="3303">
                  <c:v>13110.20783419208</c:v>
                </c:pt>
                <c:pt idx="3304">
                  <c:v>13226.60256043143</c:v>
                </c:pt>
                <c:pt idx="3305">
                  <c:v>13344.36845983577</c:v>
                </c:pt>
                <c:pt idx="3306">
                  <c:v>13463.61973228834</c:v>
                </c:pt>
                <c:pt idx="3307">
                  <c:v>13584.33456361142</c:v>
                </c:pt>
                <c:pt idx="3308">
                  <c:v>13706.68104751597</c:v>
                </c:pt>
                <c:pt idx="3309">
                  <c:v>13830.56012815933</c:v>
                </c:pt>
                <c:pt idx="3310">
                  <c:v>13956.17089496382</c:v>
                </c:pt>
                <c:pt idx="3311">
                  <c:v>14083.67785199427</c:v>
                </c:pt>
                <c:pt idx="3312">
                  <c:v>14212.91925071112</c:v>
                </c:pt>
                <c:pt idx="3313">
                  <c:v>14344.09241574397</c:v>
                </c:pt>
                <c:pt idx="3314">
                  <c:v>14477.22956233998</c:v>
                </c:pt>
                <c:pt idx="3315">
                  <c:v>14612.49294561822</c:v>
                </c:pt>
                <c:pt idx="3316">
                  <c:v>14749.872652326</c:v>
                </c:pt>
                <c:pt idx="3317">
                  <c:v>14889.51457713612</c:v>
                </c:pt>
                <c:pt idx="3318">
                  <c:v>15031.40132876402</c:v>
                </c:pt>
                <c:pt idx="3319">
                  <c:v>15175.7033756066</c:v>
                </c:pt>
                <c:pt idx="3320">
                  <c:v>15322.45549677889</c:v>
                </c:pt>
                <c:pt idx="3321">
                  <c:v>15471.7834793484</c:v>
                </c:pt>
                <c:pt idx="3322">
                  <c:v>15623.77083165785</c:v>
                </c:pt>
                <c:pt idx="3323">
                  <c:v>15778.52051779132</c:v>
                </c:pt>
                <c:pt idx="3324">
                  <c:v>15936.09453191232</c:v>
                </c:pt>
                <c:pt idx="3325">
                  <c:v>16096.71024316328</c:v>
                </c:pt>
                <c:pt idx="3326">
                  <c:v>16260.40484441818</c:v>
                </c:pt>
                <c:pt idx="3327">
                  <c:v>16427.24059857061</c:v>
                </c:pt>
                <c:pt idx="3328">
                  <c:v>16597.39394070741</c:v>
                </c:pt>
                <c:pt idx="3329">
                  <c:v>16771.03335140278</c:v>
                </c:pt>
                <c:pt idx="3330">
                  <c:v>16948.20625387551</c:v>
                </c:pt>
                <c:pt idx="3331">
                  <c:v>17129.11215940304</c:v>
                </c:pt>
                <c:pt idx="3332">
                  <c:v>17313.89178503825</c:v>
                </c:pt>
                <c:pt idx="3333">
                  <c:v>17502.70469594376</c:v>
                </c:pt>
                <c:pt idx="3334">
                  <c:v>17695.67224403155</c:v>
                </c:pt>
                <c:pt idx="3335">
                  <c:v>17893.01168787096</c:v>
                </c:pt>
                <c:pt idx="3336">
                  <c:v>18094.83604771539</c:v>
                </c:pt>
                <c:pt idx="3337">
                  <c:v>18301.4842820054</c:v>
                </c:pt>
                <c:pt idx="3338">
                  <c:v>18512.98131970616</c:v>
                </c:pt>
                <c:pt idx="3339">
                  <c:v>18729.65813137068</c:v>
                </c:pt>
                <c:pt idx="3340">
                  <c:v>18951.71293578422</c:v>
                </c:pt>
                <c:pt idx="3341">
                  <c:v>19179.34851507514</c:v>
                </c:pt>
                <c:pt idx="3342">
                  <c:v>19412.89773156283</c:v>
                </c:pt>
                <c:pt idx="3343">
                  <c:v>19652.56006240604</c:v>
                </c:pt>
                <c:pt idx="3344">
                  <c:v>19898.70421685866</c:v>
                </c:pt>
                <c:pt idx="3345">
                  <c:v>20151.57541182513</c:v>
                </c:pt>
                <c:pt idx="3346">
                  <c:v>20411.5043678536</c:v>
                </c:pt>
                <c:pt idx="3347">
                  <c:v>20678.86356760927</c:v>
                </c:pt>
                <c:pt idx="3348">
                  <c:v>20954.01928804395</c:v>
                </c:pt>
                <c:pt idx="3349">
                  <c:v>21237.3833815721</c:v>
                </c:pt>
                <c:pt idx="3350">
                  <c:v>21529.42517609771</c:v>
                </c:pt>
                <c:pt idx="3351">
                  <c:v>21830.58810187998</c:v>
                </c:pt>
                <c:pt idx="3352">
                  <c:v>22141.34886523003</c:v>
                </c:pt>
                <c:pt idx="3353">
                  <c:v>22462.34669338657</c:v>
                </c:pt>
                <c:pt idx="3354">
                  <c:v>22794.00023280656</c:v>
                </c:pt>
                <c:pt idx="3355">
                  <c:v>23137.11369425132</c:v>
                </c:pt>
                <c:pt idx="3356">
                  <c:v>23492.26235833655</c:v>
                </c:pt>
                <c:pt idx="3357">
                  <c:v>23860.32118109504</c:v>
                </c:pt>
                <c:pt idx="3358">
                  <c:v>24241.93389181185</c:v>
                </c:pt>
                <c:pt idx="3359">
                  <c:v>24638.14292406603</c:v>
                </c:pt>
                <c:pt idx="3360">
                  <c:v>25049.87763813224</c:v>
                </c:pt>
                <c:pt idx="3361">
                  <c:v>25478.17464770344</c:v>
                </c:pt>
                <c:pt idx="3362">
                  <c:v>25924.24308523862</c:v>
                </c:pt>
                <c:pt idx="3363">
                  <c:v>26389.34691589921</c:v>
                </c:pt>
                <c:pt idx="3364">
                  <c:v>26874.89558609429</c:v>
                </c:pt>
                <c:pt idx="3365">
                  <c:v>27382.45227917005</c:v>
                </c:pt>
                <c:pt idx="3366">
                  <c:v>27913.82126290986</c:v>
                </c:pt>
                <c:pt idx="3367">
                  <c:v>28470.90374073456</c:v>
                </c:pt>
                <c:pt idx="3368">
                  <c:v>29055.92811582542</c:v>
                </c:pt>
                <c:pt idx="3369">
                  <c:v>29671.17177330816</c:v>
                </c:pt>
                <c:pt idx="3370">
                  <c:v>30319.52865669706</c:v>
                </c:pt>
                <c:pt idx="3371">
                  <c:v>31004.00750319774</c:v>
                </c:pt>
                <c:pt idx="3372">
                  <c:v>31728.0925271985</c:v>
                </c:pt>
                <c:pt idx="3373">
                  <c:v>32495.71531885786</c:v>
                </c:pt>
                <c:pt idx="3374">
                  <c:v>33311.45080888882</c:v>
                </c:pt>
                <c:pt idx="3375">
                  <c:v>34180.41600769758</c:v>
                </c:pt>
                <c:pt idx="3376">
                  <c:v>35108.73669641672</c:v>
                </c:pt>
                <c:pt idx="3377">
                  <c:v>36103.24211539811</c:v>
                </c:pt>
                <c:pt idx="3378">
                  <c:v>37171.95179059084</c:v>
                </c:pt>
                <c:pt idx="3379">
                  <c:v>38324.54421490384</c:v>
                </c:pt>
                <c:pt idx="3380">
                  <c:v>39572.08960356098</c:v>
                </c:pt>
                <c:pt idx="3381">
                  <c:v>40927.94165907306</c:v>
                </c:pt>
                <c:pt idx="3382">
                  <c:v>42408.08894473827</c:v>
                </c:pt>
                <c:pt idx="3383">
                  <c:v>44031.94660433091</c:v>
                </c:pt>
                <c:pt idx="3384">
                  <c:v>45823.13407896216</c:v>
                </c:pt>
                <c:pt idx="3385">
                  <c:v>47810.70974181677</c:v>
                </c:pt>
                <c:pt idx="3386">
                  <c:v>50031.2726728011</c:v>
                </c:pt>
                <c:pt idx="3387">
                  <c:v>52530.60710595211</c:v>
                </c:pt>
                <c:pt idx="3388">
                  <c:v>55368.06689809174</c:v>
                </c:pt>
                <c:pt idx="3389">
                  <c:v>58620.89902933658</c:v>
                </c:pt>
                <c:pt idx="3390">
                  <c:v>62391.71798157913</c:v>
                </c:pt>
                <c:pt idx="3391">
                  <c:v>66820.11635324974</c:v>
                </c:pt>
                <c:pt idx="3392">
                  <c:v>72101.15549538086</c:v>
                </c:pt>
                <c:pt idx="3393">
                  <c:v>78514.55314461188</c:v>
                </c:pt>
                <c:pt idx="3394">
                  <c:v>86478.37714129043</c:v>
                </c:pt>
                <c:pt idx="3395">
                  <c:v>96644.12586775427</c:v>
                </c:pt>
                <c:pt idx="3396">
                  <c:v>110087.4163282405</c:v>
                </c:pt>
                <c:pt idx="3397">
                  <c:v>128718.1167093523</c:v>
                </c:pt>
                <c:pt idx="3398">
                  <c:v>156284.8719705311</c:v>
                </c:pt>
                <c:pt idx="3399">
                  <c:v>201283.9629892225</c:v>
                </c:pt>
                <c:pt idx="3400">
                  <c:v>287953.9177282905</c:v>
                </c:pt>
                <c:pt idx="3401">
                  <c:v>524167.7140215384</c:v>
                </c:pt>
                <c:pt idx="3402">
                  <c:v>3.72492774700567E6</c:v>
                </c:pt>
                <c:pt idx="3403">
                  <c:v>689901.5802093615</c:v>
                </c:pt>
                <c:pt idx="3404">
                  <c:v>307736.5285817493</c:v>
                </c:pt>
                <c:pt idx="3405">
                  <c:v>194786.0162055192</c:v>
                </c:pt>
                <c:pt idx="3406">
                  <c:v>140796.9441008921</c:v>
                </c:pt>
                <c:pt idx="3407">
                  <c:v>109263.0328816375</c:v>
                </c:pt>
                <c:pt idx="3408">
                  <c:v>88685.0084842982</c:v>
                </c:pt>
                <c:pt idx="3409">
                  <c:v>74293.7553545948</c:v>
                </c:pt>
                <c:pt idx="3410">
                  <c:v>63757.9746403424</c:v>
                </c:pt>
                <c:pt idx="3411">
                  <c:v>55805.66614009844</c:v>
                </c:pt>
                <c:pt idx="3412">
                  <c:v>49687.02311751765</c:v>
                </c:pt>
                <c:pt idx="3413">
                  <c:v>44931.58012387528</c:v>
                </c:pt>
                <c:pt idx="3414">
                  <c:v>41230.76299607754</c:v>
                </c:pt>
                <c:pt idx="3415">
                  <c:v>38373.75206824213</c:v>
                </c:pt>
                <c:pt idx="3416">
                  <c:v>36210.5626386759</c:v>
                </c:pt>
                <c:pt idx="3417">
                  <c:v>34632.02619952846</c:v>
                </c:pt>
                <c:pt idx="3418">
                  <c:v>33553.99684391174</c:v>
                </c:pt>
                <c:pt idx="3419">
                  <c:v>32910.95491961252</c:v>
                </c:pt>
                <c:pt idx="3420">
                  <c:v>32650.4739888143</c:v>
                </c:pt>
                <c:pt idx="3421">
                  <c:v>32727.68037497912</c:v>
                </c:pt>
                <c:pt idx="3422">
                  <c:v>33105.2998182507</c:v>
                </c:pt>
                <c:pt idx="3423">
                  <c:v>33748.12807141242</c:v>
                </c:pt>
                <c:pt idx="3424">
                  <c:v>34619.66266630137</c:v>
                </c:pt>
                <c:pt idx="3425">
                  <c:v>35676.3286999061</c:v>
                </c:pt>
                <c:pt idx="3426">
                  <c:v>36853.97866114404</c:v>
                </c:pt>
                <c:pt idx="3427">
                  <c:v>38053.06479047966</c:v>
                </c:pt>
                <c:pt idx="3428">
                  <c:v>39107.87701070159</c:v>
                </c:pt>
                <c:pt idx="3429">
                  <c:v>39762.67388055013</c:v>
                </c:pt>
                <c:pt idx="3430">
                  <c:v>39656.13532486789</c:v>
                </c:pt>
                <c:pt idx="3431">
                  <c:v>38376.24556292938</c:v>
                </c:pt>
                <c:pt idx="3432">
                  <c:v>35623.6097044836</c:v>
                </c:pt>
                <c:pt idx="3433">
                  <c:v>31423.34151094216</c:v>
                </c:pt>
                <c:pt idx="3434">
                  <c:v>26194.47908817632</c:v>
                </c:pt>
                <c:pt idx="3435">
                  <c:v>20560.51730910388</c:v>
                </c:pt>
                <c:pt idx="3436">
                  <c:v>15074.43983415295</c:v>
                </c:pt>
                <c:pt idx="3437">
                  <c:v>10121.29313053864</c:v>
                </c:pt>
                <c:pt idx="3438">
                  <c:v>6067.907946828238</c:v>
                </c:pt>
                <c:pt idx="3439">
                  <c:v>3981.52570496336</c:v>
                </c:pt>
                <c:pt idx="3440">
                  <c:v>5208.533803573963</c:v>
                </c:pt>
                <c:pt idx="3441">
                  <c:v>7847.166498093066</c:v>
                </c:pt>
                <c:pt idx="3442">
                  <c:v>10634.60973971983</c:v>
                </c:pt>
                <c:pt idx="3443">
                  <c:v>13335.61262307489</c:v>
                </c:pt>
                <c:pt idx="3444">
                  <c:v>15923.17689365536</c:v>
                </c:pt>
                <c:pt idx="3445">
                  <c:v>18413.5988537405</c:v>
                </c:pt>
                <c:pt idx="3446">
                  <c:v>20832.71369731074</c:v>
                </c:pt>
                <c:pt idx="3447">
                  <c:v>23207.35900773441</c:v>
                </c:pt>
                <c:pt idx="3448">
                  <c:v>25563.19110781543</c:v>
                </c:pt>
                <c:pt idx="3449">
                  <c:v>27923.93476561178</c:v>
                </c:pt>
                <c:pt idx="3450">
                  <c:v>30312.37844559463</c:v>
                </c:pt>
                <c:pt idx="3451">
                  <c:v>32750.80589968487</c:v>
                </c:pt>
                <c:pt idx="3452">
                  <c:v>35261.35975621755</c:v>
                </c:pt>
                <c:pt idx="3453">
                  <c:v>37866.92816801318</c:v>
                </c:pt>
                <c:pt idx="3454">
                  <c:v>40591.57549107877</c:v>
                </c:pt>
                <c:pt idx="3455">
                  <c:v>43461.77171955002</c:v>
                </c:pt>
                <c:pt idx="3456">
                  <c:v>46506.474705322</c:v>
                </c:pt>
                <c:pt idx="3457">
                  <c:v>49758.9013158702</c:v>
                </c:pt>
                <c:pt idx="3458">
                  <c:v>53257.2855459362</c:v>
                </c:pt>
                <c:pt idx="3459">
                  <c:v>57046.50239135412</c:v>
                </c:pt>
                <c:pt idx="3460">
                  <c:v>61180.23134429738</c:v>
                </c:pt>
                <c:pt idx="3461">
                  <c:v>65723.37294469263</c:v>
                </c:pt>
                <c:pt idx="3462">
                  <c:v>70755.85322212054</c:v>
                </c:pt>
                <c:pt idx="3463">
                  <c:v>76377.30794926497</c:v>
                </c:pt>
                <c:pt idx="3464">
                  <c:v>82714.197138806</c:v>
                </c:pt>
                <c:pt idx="3465">
                  <c:v>89929.74242547665</c:v>
                </c:pt>
                <c:pt idx="3466">
                  <c:v>98238.45992775913</c:v>
                </c:pt>
                <c:pt idx="3467">
                  <c:v>107928.7776208673</c:v>
                </c:pt>
                <c:pt idx="3468">
                  <c:v>119397.7869706063</c:v>
                </c:pt>
                <c:pt idx="3469">
                  <c:v>133208.4594252444</c:v>
                </c:pt>
                <c:pt idx="3470">
                  <c:v>150186.9430387165</c:v>
                </c:pt>
                <c:pt idx="3471">
                  <c:v>171595.8579853896</c:v>
                </c:pt>
                <c:pt idx="3472">
                  <c:v>199468.1017474798</c:v>
                </c:pt>
                <c:pt idx="3473">
                  <c:v>237301.5460787804</c:v>
                </c:pt>
                <c:pt idx="3474">
                  <c:v>291665.1618885423</c:v>
                </c:pt>
                <c:pt idx="3475">
                  <c:v>376525.3363209802</c:v>
                </c:pt>
                <c:pt idx="3476">
                  <c:v>527731.1377658922</c:v>
                </c:pt>
                <c:pt idx="3477">
                  <c:v>873490.2569116253</c:v>
                </c:pt>
                <c:pt idx="3478">
                  <c:v>2.46996537878984E6</c:v>
                </c:pt>
                <c:pt idx="3479">
                  <c:v>3.07015253706529E6</c:v>
                </c:pt>
                <c:pt idx="3480">
                  <c:v>954602.8907990485</c:v>
                </c:pt>
                <c:pt idx="3481">
                  <c:v>567781.2173947399</c:v>
                </c:pt>
                <c:pt idx="3482">
                  <c:v>405299.8174591609</c:v>
                </c:pt>
                <c:pt idx="3483">
                  <c:v>315831.2233742024</c:v>
                </c:pt>
                <c:pt idx="3484">
                  <c:v>259167.6799633543</c:v>
                </c:pt>
                <c:pt idx="3485">
                  <c:v>220046.5410372599</c:v>
                </c:pt>
                <c:pt idx="3486">
                  <c:v>191402.7657302565</c:v>
                </c:pt>
                <c:pt idx="3487">
                  <c:v>169516.3551786832</c:v>
                </c:pt>
                <c:pt idx="3488">
                  <c:v>152242.8459370512</c:v>
                </c:pt>
                <c:pt idx="3489">
                  <c:v>138258.2659759448</c:v>
                </c:pt>
                <c:pt idx="3490">
                  <c:v>126701.3427843817</c:v>
                </c:pt>
                <c:pt idx="3491">
                  <c:v>116987.8025824023</c:v>
                </c:pt>
                <c:pt idx="3492">
                  <c:v>108706.9723021487</c:v>
                </c:pt>
                <c:pt idx="3493">
                  <c:v>101561.6077853971</c:v>
                </c:pt>
                <c:pt idx="3494">
                  <c:v>95331.81915421577</c:v>
                </c:pt>
                <c:pt idx="3495">
                  <c:v>89850.85882294576</c:v>
                </c:pt>
                <c:pt idx="3496">
                  <c:v>84990.33502723384</c:v>
                </c:pt>
                <c:pt idx="3497">
                  <c:v>80649.74044989796</c:v>
                </c:pt>
                <c:pt idx="3498">
                  <c:v>76749.05380407663</c:v>
                </c:pt>
                <c:pt idx="3499">
                  <c:v>73223.99515167891</c:v>
                </c:pt>
                <c:pt idx="3500">
                  <c:v>70022.3010091314</c:v>
                </c:pt>
                <c:pt idx="3501">
                  <c:v>67100.86613024598</c:v>
                </c:pt>
                <c:pt idx="3502">
                  <c:v>64424.06287543234</c:v>
                </c:pt>
                <c:pt idx="3503">
                  <c:v>61962.08312519735</c:v>
                </c:pt>
                <c:pt idx="3504">
                  <c:v>59689.7004025701</c:v>
                </c:pt>
                <c:pt idx="3505">
                  <c:v>57585.48170252618</c:v>
                </c:pt>
                <c:pt idx="3506">
                  <c:v>55631.31436764953</c:v>
                </c:pt>
                <c:pt idx="3507">
                  <c:v>53811.446294363</c:v>
                </c:pt>
                <c:pt idx="3508">
                  <c:v>52112.30873089517</c:v>
                </c:pt>
                <c:pt idx="3509">
                  <c:v>50522.03593869796</c:v>
                </c:pt>
                <c:pt idx="3510">
                  <c:v>49030.45791725634</c:v>
                </c:pt>
                <c:pt idx="3511">
                  <c:v>47628.39733110687</c:v>
                </c:pt>
                <c:pt idx="3512">
                  <c:v>46308.03616906337</c:v>
                </c:pt>
                <c:pt idx="3513">
                  <c:v>45062.22259606127</c:v>
                </c:pt>
                <c:pt idx="3514">
                  <c:v>43884.78777510822</c:v>
                </c:pt>
                <c:pt idx="3515">
                  <c:v>42770.18531616828</c:v>
                </c:pt>
                <c:pt idx="3516">
                  <c:v>41713.36261587316</c:v>
                </c:pt>
                <c:pt idx="3517">
                  <c:v>40709.96566392468</c:v>
                </c:pt>
                <c:pt idx="3518">
                  <c:v>39756.26907946436</c:v>
                </c:pt>
                <c:pt idx="3519">
                  <c:v>38841.73392207368</c:v>
                </c:pt>
                <c:pt idx="3520">
                  <c:v>37980.48396999444</c:v>
                </c:pt>
                <c:pt idx="3521">
                  <c:v>37154.30273405417</c:v>
                </c:pt>
                <c:pt idx="3522">
                  <c:v>36364.79170165622</c:v>
                </c:pt>
                <c:pt idx="3523">
                  <c:v>35609.5585809546</c:v>
                </c:pt>
                <c:pt idx="3524">
                  <c:v>34886.43905296739</c:v>
                </c:pt>
                <c:pt idx="3525">
                  <c:v>34193.39013813895</c:v>
                </c:pt>
                <c:pt idx="3526">
                  <c:v>33528.53229611486</c:v>
                </c:pt>
                <c:pt idx="3527">
                  <c:v>32890.16159863825</c:v>
                </c:pt>
                <c:pt idx="3528">
                  <c:v>32276.69330502608</c:v>
                </c:pt>
                <c:pt idx="3529">
                  <c:v>31686.67005865155</c:v>
                </c:pt>
                <c:pt idx="3530">
                  <c:v>31118.70703727234</c:v>
                </c:pt>
                <c:pt idx="3531">
                  <c:v>30571.5898493954</c:v>
                </c:pt>
                <c:pt idx="3532">
                  <c:v>30044.17598536253</c:v>
                </c:pt>
                <c:pt idx="3533">
                  <c:v>29535.38712392322</c:v>
                </c:pt>
                <c:pt idx="3534">
                  <c:v>29044.24455142355</c:v>
                </c:pt>
                <c:pt idx="3535">
                  <c:v>28569.81805825457</c:v>
                </c:pt>
                <c:pt idx="3536">
                  <c:v>28111.24818723543</c:v>
                </c:pt>
                <c:pt idx="3537">
                  <c:v>27667.65773890836</c:v>
                </c:pt>
                <c:pt idx="3538">
                  <c:v>27238.43419391516</c:v>
                </c:pt>
                <c:pt idx="3539">
                  <c:v>26822.79052999485</c:v>
                </c:pt>
                <c:pt idx="3540">
                  <c:v>26420.06682114462</c:v>
                </c:pt>
                <c:pt idx="3541">
                  <c:v>26029.70525356146</c:v>
                </c:pt>
                <c:pt idx="3542">
                  <c:v>25651.06133571261</c:v>
                </c:pt>
                <c:pt idx="3543">
                  <c:v>25283.65371859581</c:v>
                </c:pt>
                <c:pt idx="3544">
                  <c:v>24926.95739554609</c:v>
                </c:pt>
                <c:pt idx="3545">
                  <c:v>24580.48994277278</c:v>
                </c:pt>
                <c:pt idx="3546">
                  <c:v>24243.78751692236</c:v>
                </c:pt>
                <c:pt idx="3547">
                  <c:v>23916.43969188575</c:v>
                </c:pt>
                <c:pt idx="3548">
                  <c:v>23598.02153188779</c:v>
                </c:pt>
                <c:pt idx="3549">
                  <c:v>23288.2674778973</c:v>
                </c:pt>
                <c:pt idx="3550">
                  <c:v>22986.66364248577</c:v>
                </c:pt>
                <c:pt idx="3551">
                  <c:v>22692.99039138689</c:v>
                </c:pt>
                <c:pt idx="3552">
                  <c:v>22406.82299721809</c:v>
                </c:pt>
                <c:pt idx="3553">
                  <c:v>22127.98914365701</c:v>
                </c:pt>
                <c:pt idx="3554">
                  <c:v>21856.06959288623</c:v>
                </c:pt>
                <c:pt idx="3555">
                  <c:v>21590.89570596742</c:v>
                </c:pt>
                <c:pt idx="3556">
                  <c:v>21332.15398255943</c:v>
                </c:pt>
                <c:pt idx="3557">
                  <c:v>21079.59916996339</c:v>
                </c:pt>
                <c:pt idx="3558">
                  <c:v>20833.01629073638</c:v>
                </c:pt>
                <c:pt idx="3559">
                  <c:v>20592.22979116686</c:v>
                </c:pt>
                <c:pt idx="3560">
                  <c:v>20356.96251096704</c:v>
                </c:pt>
                <c:pt idx="3561">
                  <c:v>20126.98870521</c:v>
                </c:pt>
                <c:pt idx="3562">
                  <c:v>19902.19866837154</c:v>
                </c:pt>
                <c:pt idx="3563">
                  <c:v>19682.31943258996</c:v>
                </c:pt>
                <c:pt idx="3564">
                  <c:v>19467.30955783016</c:v>
                </c:pt>
                <c:pt idx="3565">
                  <c:v>19256.87687800503</c:v>
                </c:pt>
                <c:pt idx="3566">
                  <c:v>19050.92610603141</c:v>
                </c:pt>
                <c:pt idx="3567">
                  <c:v>18849.28027193429</c:v>
                </c:pt>
                <c:pt idx="3568">
                  <c:v>18651.79346341725</c:v>
                </c:pt>
                <c:pt idx="3569">
                  <c:v>18458.36051135176</c:v>
                </c:pt>
                <c:pt idx="3570">
                  <c:v>18268.79846308334</c:v>
                </c:pt>
                <c:pt idx="3571">
                  <c:v>18083.06673798803</c:v>
                </c:pt>
                <c:pt idx="3572">
                  <c:v>17900.90553889089</c:v>
                </c:pt>
                <c:pt idx="3573">
                  <c:v>17722.31866286011</c:v>
                </c:pt>
                <c:pt idx="3574">
                  <c:v>17547.1551550611</c:v>
                </c:pt>
                <c:pt idx="3575">
                  <c:v>17375.3086470423</c:v>
                </c:pt>
                <c:pt idx="3576">
                  <c:v>17206.67252281083</c:v>
                </c:pt>
                <c:pt idx="3577">
                  <c:v>17041.11886174396</c:v>
                </c:pt>
                <c:pt idx="3578">
                  <c:v>16878.6376289984</c:v>
                </c:pt>
                <c:pt idx="3579">
                  <c:v>16719.04638410008</c:v>
                </c:pt>
                <c:pt idx="3580">
                  <c:v>16562.31218810857</c:v>
                </c:pt>
                <c:pt idx="3581">
                  <c:v>16408.30579219764</c:v>
                </c:pt>
                <c:pt idx="3582">
                  <c:v>16257.00966692526</c:v>
                </c:pt>
                <c:pt idx="3583">
                  <c:v>16108.30971068146</c:v>
                </c:pt>
                <c:pt idx="3584">
                  <c:v>15962.09656421707</c:v>
                </c:pt>
                <c:pt idx="3585">
                  <c:v>15818.33145392253</c:v>
                </c:pt>
                <c:pt idx="3586">
                  <c:v>15676.98814922407</c:v>
                </c:pt>
                <c:pt idx="3587">
                  <c:v>15537.94920665067</c:v>
                </c:pt>
                <c:pt idx="3588">
                  <c:v>15401.14056988052</c:v>
                </c:pt>
                <c:pt idx="3589">
                  <c:v>15266.5055043302</c:v>
                </c:pt>
                <c:pt idx="3590">
                  <c:v>15134.01863417672</c:v>
                </c:pt>
                <c:pt idx="3591">
                  <c:v>15003.58476697192</c:v>
                </c:pt>
                <c:pt idx="3592">
                  <c:v>14875.14967687933</c:v>
                </c:pt>
                <c:pt idx="3593">
                  <c:v>14748.68700425778</c:v>
                </c:pt>
                <c:pt idx="3594">
                  <c:v>14624.11966308195</c:v>
                </c:pt>
                <c:pt idx="3595">
                  <c:v>14501.39825471464</c:v>
                </c:pt>
                <c:pt idx="3596">
                  <c:v>14380.4862229743</c:v>
                </c:pt>
                <c:pt idx="3597">
                  <c:v>14261.32383000291</c:v>
                </c:pt>
                <c:pt idx="3598">
                  <c:v>14143.88856657818</c:v>
                </c:pt>
                <c:pt idx="3599">
                  <c:v>14028.10075213324</c:v>
                </c:pt>
                <c:pt idx="3600">
                  <c:v>13913.91803095006</c:v>
                </c:pt>
                <c:pt idx="3601">
                  <c:v>13801.35248267963</c:v>
                </c:pt>
                <c:pt idx="3602">
                  <c:v>13690.28899085828</c:v>
                </c:pt>
                <c:pt idx="3603">
                  <c:v>13580.7525810229</c:v>
                </c:pt>
                <c:pt idx="3604">
                  <c:v>13472.65551078466</c:v>
                </c:pt>
                <c:pt idx="3605">
                  <c:v>13365.98665730197</c:v>
                </c:pt>
                <c:pt idx="3606">
                  <c:v>13260.69769622746</c:v>
                </c:pt>
                <c:pt idx="3607">
                  <c:v>13156.77078032332</c:v>
                </c:pt>
                <c:pt idx="3608">
                  <c:v>13054.1762859244</c:v>
                </c:pt>
                <c:pt idx="3609">
                  <c:v>12952.8533414389</c:v>
                </c:pt>
                <c:pt idx="3610">
                  <c:v>12852.7853169265</c:v>
                </c:pt>
                <c:pt idx="3611">
                  <c:v>12753.95580394441</c:v>
                </c:pt>
                <c:pt idx="3612">
                  <c:v>12656.32220910472</c:v>
                </c:pt>
                <c:pt idx="3613">
                  <c:v>12559.8717645997</c:v>
                </c:pt>
                <c:pt idx="3614">
                  <c:v>12464.50578326641</c:v>
                </c:pt>
                <c:pt idx="3615">
                  <c:v>12370.27772585337</c:v>
                </c:pt>
                <c:pt idx="3616">
                  <c:v>12277.18017066785</c:v>
                </c:pt>
                <c:pt idx="3617">
                  <c:v>12185.10783687819</c:v>
                </c:pt>
                <c:pt idx="3618">
                  <c:v>12094.06114460452</c:v>
                </c:pt>
                <c:pt idx="3619">
                  <c:v>12004.03670089943</c:v>
                </c:pt>
                <c:pt idx="3620">
                  <c:v>11915.01714849229</c:v>
                </c:pt>
                <c:pt idx="3621">
                  <c:v>11826.97892089548</c:v>
                </c:pt>
                <c:pt idx="3622">
                  <c:v>11739.89598339161</c:v>
                </c:pt>
                <c:pt idx="3623">
                  <c:v>11653.7595458133</c:v>
                </c:pt>
                <c:pt idx="3624">
                  <c:v>11568.52928652756</c:v>
                </c:pt>
                <c:pt idx="3625">
                  <c:v>11484.2264951618</c:v>
                </c:pt>
                <c:pt idx="3626">
                  <c:v>11400.77854260211</c:v>
                </c:pt>
                <c:pt idx="3627">
                  <c:v>11318.24272488944</c:v>
                </c:pt>
                <c:pt idx="3628">
                  <c:v>11236.52605942494</c:v>
                </c:pt>
                <c:pt idx="3629">
                  <c:v>11155.69668586237</c:v>
                </c:pt>
                <c:pt idx="3630">
                  <c:v>11075.72493356287</c:v>
                </c:pt>
                <c:pt idx="3631">
                  <c:v>10996.56671326941</c:v>
                </c:pt>
                <c:pt idx="3632">
                  <c:v>10918.28534622875</c:v>
                </c:pt>
                <c:pt idx="3633">
                  <c:v>10840.81960608564</c:v>
                </c:pt>
                <c:pt idx="3634">
                  <c:v>10764.18918378189</c:v>
                </c:pt>
                <c:pt idx="3635">
                  <c:v>10688.36053138937</c:v>
                </c:pt>
                <c:pt idx="3636">
                  <c:v>10613.37440321635</c:v>
                </c:pt>
                <c:pt idx="3637">
                  <c:v>10539.16822900135</c:v>
                </c:pt>
                <c:pt idx="3638">
                  <c:v>10465.53117246177</c:v>
                </c:pt>
                <c:pt idx="3639">
                  <c:v>10391.72729179405</c:v>
                </c:pt>
                <c:pt idx="3640">
                  <c:v>10287.68170248456</c:v>
                </c:pt>
                <c:pt idx="3641">
                  <c:v>10258.97594347741</c:v>
                </c:pt>
                <c:pt idx="3642">
                  <c:v>10187.44963437873</c:v>
                </c:pt>
                <c:pt idx="3643">
                  <c:v>10118.77749035526</c:v>
                </c:pt>
                <c:pt idx="3644">
                  <c:v>10051.6821549294</c:v>
                </c:pt>
                <c:pt idx="3645">
                  <c:v>9985.947009467143</c:v>
                </c:pt>
                <c:pt idx="3646">
                  <c:v>9921.605511669721</c:v>
                </c:pt>
                <c:pt idx="3647">
                  <c:v>9858.759633702552</c:v>
                </c:pt>
                <c:pt idx="3648">
                  <c:v>9797.44465076912</c:v>
                </c:pt>
                <c:pt idx="3649">
                  <c:v>9737.733794174364</c:v>
                </c:pt>
                <c:pt idx="3650">
                  <c:v>9679.840473160435</c:v>
                </c:pt>
                <c:pt idx="3651">
                  <c:v>9623.808954697855</c:v>
                </c:pt>
                <c:pt idx="3652">
                  <c:v>9569.830854166944</c:v>
                </c:pt>
                <c:pt idx="3653">
                  <c:v>9518.011769420583</c:v>
                </c:pt>
                <c:pt idx="3654">
                  <c:v>9468.536095491345</c:v>
                </c:pt>
                <c:pt idx="3655">
                  <c:v>9421.553201896436</c:v>
                </c:pt>
                <c:pt idx="3656">
                  <c:v>9377.23526839767</c:v>
                </c:pt>
                <c:pt idx="3657">
                  <c:v>9335.671666999262</c:v>
                </c:pt>
                <c:pt idx="3658">
                  <c:v>9297.050831735667</c:v>
                </c:pt>
                <c:pt idx="3659">
                  <c:v>9261.46014757433</c:v>
                </c:pt>
                <c:pt idx="3660">
                  <c:v>9228.965390120948</c:v>
                </c:pt>
                <c:pt idx="3661">
                  <c:v>9199.598859937367</c:v>
                </c:pt>
                <c:pt idx="3662">
                  <c:v>9173.378222070345</c:v>
                </c:pt>
                <c:pt idx="3663">
                  <c:v>9150.19424118721</c:v>
                </c:pt>
                <c:pt idx="3664">
                  <c:v>9129.932116771327</c:v>
                </c:pt>
                <c:pt idx="3665">
                  <c:v>9112.399616928229</c:v>
                </c:pt>
                <c:pt idx="3666">
                  <c:v>9097.295851712466</c:v>
                </c:pt>
                <c:pt idx="3667">
                  <c:v>9084.298212618394</c:v>
                </c:pt>
                <c:pt idx="3668">
                  <c:v>9073.031073536705</c:v>
                </c:pt>
                <c:pt idx="3669">
                  <c:v>9063.031925260573</c:v>
                </c:pt>
                <c:pt idx="3670">
                  <c:v>9053.843921491025</c:v>
                </c:pt>
                <c:pt idx="3671">
                  <c:v>9044.945352580325</c:v>
                </c:pt>
                <c:pt idx="3672">
                  <c:v>9035.888975957569</c:v>
                </c:pt>
                <c:pt idx="3673">
                  <c:v>9026.205785110338</c:v>
                </c:pt>
                <c:pt idx="3674">
                  <c:v>9015.442737662311</c:v>
                </c:pt>
                <c:pt idx="3675">
                  <c:v>9003.23149462338</c:v>
                </c:pt>
                <c:pt idx="3676">
                  <c:v>8989.292095437875</c:v>
                </c:pt>
                <c:pt idx="3677">
                  <c:v>8973.402349921234</c:v>
                </c:pt>
                <c:pt idx="3678">
                  <c:v>8955.336109873604</c:v>
                </c:pt>
                <c:pt idx="3679">
                  <c:v>8935.01309844373</c:v>
                </c:pt>
                <c:pt idx="3680">
                  <c:v>8912.410434257303</c:v>
                </c:pt>
                <c:pt idx="3681">
                  <c:v>8887.52151987661</c:v>
                </c:pt>
                <c:pt idx="3682">
                  <c:v>8860.40067751501</c:v>
                </c:pt>
                <c:pt idx="3683">
                  <c:v>8831.140059639217</c:v>
                </c:pt>
                <c:pt idx="3684">
                  <c:v>8799.90373715923</c:v>
                </c:pt>
                <c:pt idx="3685">
                  <c:v>8766.805828468488</c:v>
                </c:pt>
                <c:pt idx="3686">
                  <c:v>8732.016400632435</c:v>
                </c:pt>
                <c:pt idx="3687">
                  <c:v>8695.696436054444</c:v>
                </c:pt>
                <c:pt idx="3688">
                  <c:v>8658.008824279761</c:v>
                </c:pt>
                <c:pt idx="3689">
                  <c:v>8619.119183950776</c:v>
                </c:pt>
                <c:pt idx="3690">
                  <c:v>8579.168264990183</c:v>
                </c:pt>
                <c:pt idx="3691">
                  <c:v>8538.317247967223</c:v>
                </c:pt>
                <c:pt idx="3692">
                  <c:v>8496.717736788707</c:v>
                </c:pt>
                <c:pt idx="3693">
                  <c:v>8454.454824574635</c:v>
                </c:pt>
                <c:pt idx="3694">
                  <c:v>8411.687304059651</c:v>
                </c:pt>
                <c:pt idx="3695">
                  <c:v>8368.492890620293</c:v>
                </c:pt>
                <c:pt idx="3696">
                  <c:v>8325.011712716184</c:v>
                </c:pt>
                <c:pt idx="3697">
                  <c:v>8281.263688468058</c:v>
                </c:pt>
                <c:pt idx="3698">
                  <c:v>8237.356178236914</c:v>
                </c:pt>
                <c:pt idx="3699">
                  <c:v>8193.390465551117</c:v>
                </c:pt>
                <c:pt idx="3700">
                  <c:v>8149.365344748276</c:v>
                </c:pt>
                <c:pt idx="3701">
                  <c:v>8105.352801670752</c:v>
                </c:pt>
                <c:pt idx="3702">
                  <c:v>8061.414726813253</c:v>
                </c:pt>
                <c:pt idx="3703">
                  <c:v>8017.601741251095</c:v>
                </c:pt>
                <c:pt idx="3704">
                  <c:v>7973.92128645346</c:v>
                </c:pt>
                <c:pt idx="3705">
                  <c:v>7930.391413389476</c:v>
                </c:pt>
                <c:pt idx="3706">
                  <c:v>7887.080604915751</c:v>
                </c:pt>
                <c:pt idx="3707">
                  <c:v>7843.964266167573</c:v>
                </c:pt>
                <c:pt idx="3708">
                  <c:v>7801.08060355465</c:v>
                </c:pt>
                <c:pt idx="3709">
                  <c:v>7758.473046876438</c:v>
                </c:pt>
                <c:pt idx="3710">
                  <c:v>7716.099915612399</c:v>
                </c:pt>
                <c:pt idx="3711">
                  <c:v>7674.018451575042</c:v>
                </c:pt>
                <c:pt idx="3712">
                  <c:v>7632.220780790992</c:v>
                </c:pt>
                <c:pt idx="3713">
                  <c:v>7590.696245025392</c:v>
                </c:pt>
                <c:pt idx="3714">
                  <c:v>7549.496808564853</c:v>
                </c:pt>
                <c:pt idx="3715">
                  <c:v>7508.58592812972</c:v>
                </c:pt>
                <c:pt idx="3716">
                  <c:v>7467.977617196713</c:v>
                </c:pt>
                <c:pt idx="3717">
                  <c:v>7427.69194521569</c:v>
                </c:pt>
                <c:pt idx="3718">
                  <c:v>7387.702735029293</c:v>
                </c:pt>
                <c:pt idx="3719">
                  <c:v>7348.022996944092</c:v>
                </c:pt>
                <c:pt idx="3720">
                  <c:v>7308.684680253533</c:v>
                </c:pt>
                <c:pt idx="3721">
                  <c:v>7269.660759134086</c:v>
                </c:pt>
                <c:pt idx="3722">
                  <c:v>7230.958735897039</c:v>
                </c:pt>
                <c:pt idx="3723">
                  <c:v>7192.56893167501</c:v>
                </c:pt>
                <c:pt idx="3724">
                  <c:v>7154.521159990342</c:v>
                </c:pt>
                <c:pt idx="3725">
                  <c:v>7116.79452387141</c:v>
                </c:pt>
                <c:pt idx="3726">
                  <c:v>7079.421352486682</c:v>
                </c:pt>
                <c:pt idx="3727">
                  <c:v>7042.375710997212</c:v>
                </c:pt>
                <c:pt idx="3728">
                  <c:v>7005.683404824087</c:v>
                </c:pt>
                <c:pt idx="3729">
                  <c:v>6969.373352366541</c:v>
                </c:pt>
                <c:pt idx="3730">
                  <c:v>6933.43298819735</c:v>
                </c:pt>
                <c:pt idx="3731">
                  <c:v>6897.878443327315</c:v>
                </c:pt>
                <c:pt idx="3732">
                  <c:v>6862.74925671175</c:v>
                </c:pt>
                <c:pt idx="3733">
                  <c:v>6828.057644059717</c:v>
                </c:pt>
                <c:pt idx="3734">
                  <c:v>6793.833408936061</c:v>
                </c:pt>
                <c:pt idx="3735">
                  <c:v>6760.118830657122</c:v>
                </c:pt>
                <c:pt idx="3736">
                  <c:v>6726.955058026712</c:v>
                </c:pt>
                <c:pt idx="3737">
                  <c:v>6694.362150711874</c:v>
                </c:pt>
                <c:pt idx="3738">
                  <c:v>6662.367444749301</c:v>
                </c:pt>
                <c:pt idx="3739">
                  <c:v>6630.975077150606</c:v>
                </c:pt>
                <c:pt idx="3740">
                  <c:v>6600.109360637178</c:v>
                </c:pt>
                <c:pt idx="3741">
                  <c:v>6569.632530603282</c:v>
                </c:pt>
                <c:pt idx="3742">
                  <c:v>6539.220369010573</c:v>
                </c:pt>
                <c:pt idx="3743">
                  <c:v>6508.51951220194</c:v>
                </c:pt>
                <c:pt idx="3744">
                  <c:v>6477.047375850819</c:v>
                </c:pt>
                <c:pt idx="3745">
                  <c:v>6444.41289193779</c:v>
                </c:pt>
                <c:pt idx="3746">
                  <c:v>6410.475917460772</c:v>
                </c:pt>
                <c:pt idx="3747">
                  <c:v>6375.42465559446</c:v>
                </c:pt>
                <c:pt idx="3748">
                  <c:v>6339.647236996127</c:v>
                </c:pt>
                <c:pt idx="3749">
                  <c:v>6303.619850010378</c:v>
                </c:pt>
                <c:pt idx="3750">
                  <c:v>6267.72868122707</c:v>
                </c:pt>
                <c:pt idx="3751">
                  <c:v>6232.245460826033</c:v>
                </c:pt>
                <c:pt idx="3752">
                  <c:v>6197.28000660837</c:v>
                </c:pt>
                <c:pt idx="3753">
                  <c:v>6162.904633972274</c:v>
                </c:pt>
                <c:pt idx="3754">
                  <c:v>6129.103699290094</c:v>
                </c:pt>
                <c:pt idx="3755">
                  <c:v>6095.829677165002</c:v>
                </c:pt>
                <c:pt idx="3756">
                  <c:v>6063.049444222151</c:v>
                </c:pt>
                <c:pt idx="3757">
                  <c:v>6030.720752705439</c:v>
                </c:pt>
                <c:pt idx="3758">
                  <c:v>5998.778560435356</c:v>
                </c:pt>
                <c:pt idx="3759">
                  <c:v>5967.17565496443</c:v>
                </c:pt>
                <c:pt idx="3760">
                  <c:v>5935.908829745993</c:v>
                </c:pt>
                <c:pt idx="3761">
                  <c:v>5904.92865331466</c:v>
                </c:pt>
                <c:pt idx="3762">
                  <c:v>5874.231022678573</c:v>
                </c:pt>
                <c:pt idx="3763">
                  <c:v>5843.76228870278</c:v>
                </c:pt>
                <c:pt idx="3764">
                  <c:v>5813.53908214432</c:v>
                </c:pt>
                <c:pt idx="3765">
                  <c:v>5783.539946046611</c:v>
                </c:pt>
                <c:pt idx="3766">
                  <c:v>5753.736915978584</c:v>
                </c:pt>
                <c:pt idx="3767">
                  <c:v>5724.135717121962</c:v>
                </c:pt>
                <c:pt idx="3768">
                  <c:v>5694.71785891692</c:v>
                </c:pt>
                <c:pt idx="3769">
                  <c:v>5665.481694741105</c:v>
                </c:pt>
                <c:pt idx="3770">
                  <c:v>5636.40151050453</c:v>
                </c:pt>
                <c:pt idx="3771">
                  <c:v>5607.502546103532</c:v>
                </c:pt>
                <c:pt idx="3772">
                  <c:v>5578.767916234911</c:v>
                </c:pt>
                <c:pt idx="3773">
                  <c:v>5550.183045996743</c:v>
                </c:pt>
                <c:pt idx="3774">
                  <c:v>5521.742734568547</c:v>
                </c:pt>
                <c:pt idx="3775">
                  <c:v>5493.457941045758</c:v>
                </c:pt>
                <c:pt idx="3776">
                  <c:v>5465.316178452088</c:v>
                </c:pt>
                <c:pt idx="3777">
                  <c:v>5437.294644422351</c:v>
                </c:pt>
                <c:pt idx="3778">
                  <c:v>5409.429495942074</c:v>
                </c:pt>
                <c:pt idx="3779">
                  <c:v>5381.686040093734</c:v>
                </c:pt>
                <c:pt idx="3780">
                  <c:v>5354.075203437133</c:v>
                </c:pt>
                <c:pt idx="3781">
                  <c:v>5326.580622392278</c:v>
                </c:pt>
                <c:pt idx="3782">
                  <c:v>5299.22757811413</c:v>
                </c:pt>
                <c:pt idx="3783">
                  <c:v>5271.97376231267</c:v>
                </c:pt>
                <c:pt idx="3784">
                  <c:v>5244.859261160013</c:v>
                </c:pt>
                <c:pt idx="3785">
                  <c:v>5217.849530151392</c:v>
                </c:pt>
                <c:pt idx="3786">
                  <c:v>5190.952723661424</c:v>
                </c:pt>
                <c:pt idx="3787">
                  <c:v>5164.169757131624</c:v>
                </c:pt>
                <c:pt idx="3788">
                  <c:v>5137.499863520588</c:v>
                </c:pt>
                <c:pt idx="3789">
                  <c:v>5110.92758457179</c:v>
                </c:pt>
                <c:pt idx="3790">
                  <c:v>5084.46046171578</c:v>
                </c:pt>
                <c:pt idx="3791">
                  <c:v>5058.099187842276</c:v>
                </c:pt>
                <c:pt idx="3792">
                  <c:v>5031.848207331806</c:v>
                </c:pt>
                <c:pt idx="3793">
                  <c:v>5005.67910506116</c:v>
                </c:pt>
                <c:pt idx="3794">
                  <c:v>4979.624138934142</c:v>
                </c:pt>
                <c:pt idx="3795">
                  <c:v>4953.658794829547</c:v>
                </c:pt>
                <c:pt idx="3796">
                  <c:v>4927.771215755372</c:v>
                </c:pt>
                <c:pt idx="3797">
                  <c:v>4901.995428916448</c:v>
                </c:pt>
                <c:pt idx="3798">
                  <c:v>4876.297668406367</c:v>
                </c:pt>
                <c:pt idx="3799">
                  <c:v>4850.693077441898</c:v>
                </c:pt>
                <c:pt idx="3800">
                  <c:v>4825.18136369118</c:v>
                </c:pt>
                <c:pt idx="3801">
                  <c:v>4799.746461939566</c:v>
                </c:pt>
                <c:pt idx="3802">
                  <c:v>4774.394267475004</c:v>
                </c:pt>
                <c:pt idx="3803">
                  <c:v>4749.118578352687</c:v>
                </c:pt>
                <c:pt idx="3804">
                  <c:v>4723.927345112444</c:v>
                </c:pt>
                <c:pt idx="3805">
                  <c:v>4698.820840515916</c:v>
                </c:pt>
                <c:pt idx="3806">
                  <c:v>4673.775605703984</c:v>
                </c:pt>
                <c:pt idx="3807">
                  <c:v>4648.815185696144</c:v>
                </c:pt>
                <c:pt idx="3808">
                  <c:v>4623.920041423235</c:v>
                </c:pt>
                <c:pt idx="3809">
                  <c:v>4599.10960512769</c:v>
                </c:pt>
                <c:pt idx="3810">
                  <c:v>4574.356844536515</c:v>
                </c:pt>
                <c:pt idx="3811">
                  <c:v>4549.679905948769</c:v>
                </c:pt>
                <c:pt idx="3812">
                  <c:v>4525.070672549346</c:v>
                </c:pt>
                <c:pt idx="3813">
                  <c:v>4500.516118689225</c:v>
                </c:pt>
                <c:pt idx="3814">
                  <c:v>4476.030906968777</c:v>
                </c:pt>
                <c:pt idx="3815">
                  <c:v>4451.605446842524</c:v>
                </c:pt>
                <c:pt idx="3816">
                  <c:v>4427.246013230671</c:v>
                </c:pt>
                <c:pt idx="3817">
                  <c:v>4402.944446200348</c:v>
                </c:pt>
                <c:pt idx="3818">
                  <c:v>4378.69403927918</c:v>
                </c:pt>
                <c:pt idx="3819">
                  <c:v>4354.495365463077</c:v>
                </c:pt>
                <c:pt idx="3820">
                  <c:v>4330.359811906374</c:v>
                </c:pt>
                <c:pt idx="3821">
                  <c:v>4306.272268970793</c:v>
                </c:pt>
                <c:pt idx="3822">
                  <c:v>4282.236277867458</c:v>
                </c:pt>
                <c:pt idx="3823">
                  <c:v>4258.247133776028</c:v>
                </c:pt>
                <c:pt idx="3824">
                  <c:v>4234.31552806843</c:v>
                </c:pt>
                <c:pt idx="3825">
                  <c:v>4210.408715542093</c:v>
                </c:pt>
                <c:pt idx="3826">
                  <c:v>4186.556966088036</c:v>
                </c:pt>
                <c:pt idx="3827">
                  <c:v>4162.754081854377</c:v>
                </c:pt>
                <c:pt idx="3828">
                  <c:v>4138.986542967683</c:v>
                </c:pt>
                <c:pt idx="3829">
                  <c:v>4115.257698945759</c:v>
                </c:pt>
                <c:pt idx="3830">
                  <c:v>4091.562693831353</c:v>
                </c:pt>
                <c:pt idx="3831">
                  <c:v>4067.91549294796</c:v>
                </c:pt>
                <c:pt idx="3832">
                  <c:v>4044.284823719268</c:v>
                </c:pt>
                <c:pt idx="3833">
                  <c:v>4020.700315737469</c:v>
                </c:pt>
                <c:pt idx="3834">
                  <c:v>3997.136082186557</c:v>
                </c:pt>
                <c:pt idx="3835">
                  <c:v>3973.606541364356</c:v>
                </c:pt>
                <c:pt idx="3836">
                  <c:v>3950.09618787891</c:v>
                </c:pt>
                <c:pt idx="3837">
                  <c:v>3926.618589290661</c:v>
                </c:pt>
                <c:pt idx="3838">
                  <c:v>3903.160390662147</c:v>
                </c:pt>
                <c:pt idx="3839">
                  <c:v>3879.730129018371</c:v>
                </c:pt>
                <c:pt idx="3840">
                  <c:v>3856.31939797656</c:v>
                </c:pt>
                <c:pt idx="3841">
                  <c:v>3832.934477088722</c:v>
                </c:pt>
                <c:pt idx="3842">
                  <c:v>3809.572699812757</c:v>
                </c:pt>
                <c:pt idx="3843">
                  <c:v>3786.265238515321</c:v>
                </c:pt>
                <c:pt idx="3844">
                  <c:v>3763.048755149109</c:v>
                </c:pt>
                <c:pt idx="3845">
                  <c:v>3740.507134192078</c:v>
                </c:pt>
                <c:pt idx="3846">
                  <c:v>3714.500167944059</c:v>
                </c:pt>
                <c:pt idx="3847">
                  <c:v>3692.06532414848</c:v>
                </c:pt>
                <c:pt idx="3848">
                  <c:v>3668.883436804781</c:v>
                </c:pt>
                <c:pt idx="3849">
                  <c:v>3645.594521119186</c:v>
                </c:pt>
                <c:pt idx="3850">
                  <c:v>3622.26261763908</c:v>
                </c:pt>
                <c:pt idx="3851">
                  <c:v>3598.902597190863</c:v>
                </c:pt>
                <c:pt idx="3852">
                  <c:v>3575.53333258167</c:v>
                </c:pt>
                <c:pt idx="3853">
                  <c:v>3552.140023176565</c:v>
                </c:pt>
                <c:pt idx="3854">
                  <c:v>3528.73524440477</c:v>
                </c:pt>
                <c:pt idx="3855">
                  <c:v>3505.300372539407</c:v>
                </c:pt>
                <c:pt idx="3856">
                  <c:v>3481.846293089181</c:v>
                </c:pt>
                <c:pt idx="3857">
                  <c:v>3458.365586216048</c:v>
                </c:pt>
                <c:pt idx="3858">
                  <c:v>3434.853647474014</c:v>
                </c:pt>
                <c:pt idx="3859">
                  <c:v>3411.304517473637</c:v>
                </c:pt>
                <c:pt idx="3860">
                  <c:v>3387.7293197753</c:v>
                </c:pt>
                <c:pt idx="3861">
                  <c:v>3364.115833473304</c:v>
                </c:pt>
                <c:pt idx="3862">
                  <c:v>3340.45144418265</c:v>
                </c:pt>
                <c:pt idx="3863">
                  <c:v>3316.74454855942</c:v>
                </c:pt>
                <c:pt idx="3864">
                  <c:v>3292.987562542405</c:v>
                </c:pt>
                <c:pt idx="3865">
                  <c:v>3269.186269276218</c:v>
                </c:pt>
                <c:pt idx="3866">
                  <c:v>3245.32138012647</c:v>
                </c:pt>
                <c:pt idx="3867">
                  <c:v>3221.3895904803</c:v>
                </c:pt>
                <c:pt idx="3868">
                  <c:v>3197.397714897314</c:v>
                </c:pt>
                <c:pt idx="3869">
                  <c:v>3173.329885462909</c:v>
                </c:pt>
                <c:pt idx="3870">
                  <c:v>3149.189067092372</c:v>
                </c:pt>
                <c:pt idx="3871">
                  <c:v>3124.965245004651</c:v>
                </c:pt>
                <c:pt idx="3872">
                  <c:v>3100.6648829768</c:v>
                </c:pt>
                <c:pt idx="3873">
                  <c:v>3076.265626068465</c:v>
                </c:pt>
                <c:pt idx="3874">
                  <c:v>3051.773187537893</c:v>
                </c:pt>
                <c:pt idx="3875">
                  <c:v>3027.1824829653</c:v>
                </c:pt>
                <c:pt idx="3876">
                  <c:v>3002.482172925135</c:v>
                </c:pt>
                <c:pt idx="3877">
                  <c:v>2977.665525322897</c:v>
                </c:pt>
                <c:pt idx="3878">
                  <c:v>2952.736635252072</c:v>
                </c:pt>
                <c:pt idx="3879">
                  <c:v>2927.672876695759</c:v>
                </c:pt>
                <c:pt idx="3880">
                  <c:v>2902.480771678426</c:v>
                </c:pt>
                <c:pt idx="3881">
                  <c:v>2877.148739928747</c:v>
                </c:pt>
                <c:pt idx="3882">
                  <c:v>2851.670893386146</c:v>
                </c:pt>
                <c:pt idx="3883">
                  <c:v>2826.03822158144</c:v>
                </c:pt>
                <c:pt idx="3884">
                  <c:v>2800.236086189199</c:v>
                </c:pt>
                <c:pt idx="3885">
                  <c:v>2774.265780282175</c:v>
                </c:pt>
                <c:pt idx="3886">
                  <c:v>2748.11858740259</c:v>
                </c:pt>
                <c:pt idx="3887">
                  <c:v>2721.780406869047</c:v>
                </c:pt>
                <c:pt idx="3888">
                  <c:v>2695.237565138877</c:v>
                </c:pt>
                <c:pt idx="3889">
                  <c:v>2668.491421281622</c:v>
                </c:pt>
                <c:pt idx="3890">
                  <c:v>2641.524820788951</c:v>
                </c:pt>
                <c:pt idx="3891">
                  <c:v>2614.323867735315</c:v>
                </c:pt>
                <c:pt idx="3892">
                  <c:v>2586.8809570836</c:v>
                </c:pt>
                <c:pt idx="3893">
                  <c:v>2559.192100808183</c:v>
                </c:pt>
                <c:pt idx="3894">
                  <c:v>2531.2307496837</c:v>
                </c:pt>
                <c:pt idx="3895">
                  <c:v>2502.982413173811</c:v>
                </c:pt>
                <c:pt idx="3896">
                  <c:v>2474.453441365963</c:v>
                </c:pt>
                <c:pt idx="3897">
                  <c:v>2445.61044594957</c:v>
                </c:pt>
                <c:pt idx="3898">
                  <c:v>2416.444985848419</c:v>
                </c:pt>
                <c:pt idx="3899">
                  <c:v>2386.939799376467</c:v>
                </c:pt>
                <c:pt idx="3900">
                  <c:v>2357.075300386235</c:v>
                </c:pt>
                <c:pt idx="3901">
                  <c:v>2326.836316638165</c:v>
                </c:pt>
                <c:pt idx="3902">
                  <c:v>2296.199690819716</c:v>
                </c:pt>
                <c:pt idx="3903">
                  <c:v>2265.140202991826</c:v>
                </c:pt>
                <c:pt idx="3904">
                  <c:v>2233.630535752347</c:v>
                </c:pt>
                <c:pt idx="3905">
                  <c:v>2201.642250973995</c:v>
                </c:pt>
                <c:pt idx="3906">
                  <c:v>2169.121500469931</c:v>
                </c:pt>
                <c:pt idx="3907">
                  <c:v>2136.024553479455</c:v>
                </c:pt>
                <c:pt idx="3908">
                  <c:v>2102.248998551082</c:v>
                </c:pt>
                <c:pt idx="3909">
                  <c:v>2067.626967644801</c:v>
                </c:pt>
                <c:pt idx="3910">
                  <c:v>2031.82278829962</c:v>
                </c:pt>
                <c:pt idx="3911">
                  <c:v>1993.959038977579</c:v>
                </c:pt>
                <c:pt idx="3912">
                  <c:v>1950.688789859725</c:v>
                </c:pt>
                <c:pt idx="3913">
                  <c:v>1868.08633385555</c:v>
                </c:pt>
                <c:pt idx="3914">
                  <c:v>1952.523713917695</c:v>
                </c:pt>
                <c:pt idx="3915">
                  <c:v>1882.940744830329</c:v>
                </c:pt>
                <c:pt idx="3916">
                  <c:v>1839.005517468538</c:v>
                </c:pt>
                <c:pt idx="3917">
                  <c:v>1798.83602852038</c:v>
                </c:pt>
                <c:pt idx="3918">
                  <c:v>1759.816351891563</c:v>
                </c:pt>
                <c:pt idx="3919">
                  <c:v>1721.28215559053</c:v>
                </c:pt>
                <c:pt idx="3920">
                  <c:v>1683.072734455644</c:v>
                </c:pt>
                <c:pt idx="3921">
                  <c:v>1645.256694401211</c:v>
                </c:pt>
                <c:pt idx="3922">
                  <c:v>1608.018418899753</c:v>
                </c:pt>
                <c:pt idx="3923">
                  <c:v>1571.681390975833</c:v>
                </c:pt>
                <c:pt idx="3924">
                  <c:v>1536.698192507376</c:v>
                </c:pt>
                <c:pt idx="3925">
                  <c:v>1503.694582235007</c:v>
                </c:pt>
                <c:pt idx="3926">
                  <c:v>1473.523053002495</c:v>
                </c:pt>
                <c:pt idx="3927">
                  <c:v>1447.329142020031</c:v>
                </c:pt>
                <c:pt idx="3928">
                  <c:v>1426.633751165988</c:v>
                </c:pt>
                <c:pt idx="3929">
                  <c:v>1413.427374692922</c:v>
                </c:pt>
                <c:pt idx="3930">
                  <c:v>1410.360977439367</c:v>
                </c:pt>
                <c:pt idx="3931">
                  <c:v>1420.810299559765</c:v>
                </c:pt>
                <c:pt idx="3932">
                  <c:v>1449.179506397662</c:v>
                </c:pt>
                <c:pt idx="3933">
                  <c:v>1501.042384712464</c:v>
                </c:pt>
                <c:pt idx="3934">
                  <c:v>1583.551404194792</c:v>
                </c:pt>
                <c:pt idx="3935">
                  <c:v>1706.108478228396</c:v>
                </c:pt>
                <c:pt idx="3936">
                  <c:v>1881.579035100706</c:v>
                </c:pt>
                <c:pt idx="3937">
                  <c:v>2128.995209991703</c:v>
                </c:pt>
                <c:pt idx="3938">
                  <c:v>2479.04910748662</c:v>
                </c:pt>
                <c:pt idx="3939">
                  <c:v>2986.637532983463</c:v>
                </c:pt>
                <c:pt idx="3940">
                  <c:v>3762.679227949434</c:v>
                </c:pt>
                <c:pt idx="3941">
                  <c:v>5072.41670191369</c:v>
                </c:pt>
                <c:pt idx="3942">
                  <c:v>7747.8935565045</c:v>
                </c:pt>
                <c:pt idx="3943">
                  <c:v>16440.25959804146</c:v>
                </c:pt>
                <c:pt idx="3944">
                  <c:v>108891.7844350971</c:v>
                </c:pt>
                <c:pt idx="3945">
                  <c:v>11939.03774877957</c:v>
                </c:pt>
                <c:pt idx="3946">
                  <c:v>5964.212064430064</c:v>
                </c:pt>
                <c:pt idx="3947">
                  <c:v>3709.571326328352</c:v>
                </c:pt>
                <c:pt idx="3948">
                  <c:v>2455.400941987238</c:v>
                </c:pt>
                <c:pt idx="3949">
                  <c:v>1600.765693414229</c:v>
                </c:pt>
                <c:pt idx="3950">
                  <c:v>934.628581173061</c:v>
                </c:pt>
                <c:pt idx="3951">
                  <c:v>366.6626303729741</c:v>
                </c:pt>
                <c:pt idx="3952">
                  <c:v>223.4146301420214</c:v>
                </c:pt>
                <c:pt idx="3953">
                  <c:v>744.4434526967217</c:v>
                </c:pt>
                <c:pt idx="3954">
                  <c:v>1313.576951785771</c:v>
                </c:pt>
                <c:pt idx="3955">
                  <c:v>1945.353884277482</c:v>
                </c:pt>
                <c:pt idx="3956">
                  <c:v>2674.869104028586</c:v>
                </c:pt>
                <c:pt idx="3957">
                  <c:v>3551.572494250642</c:v>
                </c:pt>
                <c:pt idx="3958">
                  <c:v>4650.89087347699</c:v>
                </c:pt>
                <c:pt idx="3959">
                  <c:v>6097.845169988507</c:v>
                </c:pt>
                <c:pt idx="3960">
                  <c:v>8120.883218252627</c:v>
                </c:pt>
                <c:pt idx="3961">
                  <c:v>11191.61700845175</c:v>
                </c:pt>
                <c:pt idx="3962">
                  <c:v>16471.80828157606</c:v>
                </c:pt>
                <c:pt idx="3963">
                  <c:v>27817.05200196523</c:v>
                </c:pt>
                <c:pt idx="3964">
                  <c:v>70389.81250779377</c:v>
                </c:pt>
                <c:pt idx="3965">
                  <c:v>194813.5009051112</c:v>
                </c:pt>
                <c:pt idx="3966">
                  <c:v>44403.28153203842</c:v>
                </c:pt>
                <c:pt idx="3967">
                  <c:v>26112.48346307297</c:v>
                </c:pt>
                <c:pt idx="3968">
                  <c:v>18968.56002914721</c:v>
                </c:pt>
                <c:pt idx="3969">
                  <c:v>15152.59020901274</c:v>
                </c:pt>
                <c:pt idx="3970">
                  <c:v>12773.50257896161</c:v>
                </c:pt>
                <c:pt idx="3971">
                  <c:v>11144.78847444934</c:v>
                </c:pt>
                <c:pt idx="3972">
                  <c:v>9957.708818655828</c:v>
                </c:pt>
                <c:pt idx="3973">
                  <c:v>9052.414169095813</c:v>
                </c:pt>
                <c:pt idx="3974">
                  <c:v>8338.070975862418</c:v>
                </c:pt>
                <c:pt idx="3975">
                  <c:v>7759.11162034138</c:v>
                </c:pt>
                <c:pt idx="3976">
                  <c:v>7279.687962048957</c:v>
                </c:pt>
                <c:pt idx="3977">
                  <c:v>6875.625837413974</c:v>
                </c:pt>
                <c:pt idx="3978">
                  <c:v>6529.99865068285</c:v>
                </c:pt>
                <c:pt idx="3979">
                  <c:v>6230.670863049661</c:v>
                </c:pt>
                <c:pt idx="3980">
                  <c:v>5968.605355174232</c:v>
                </c:pt>
                <c:pt idx="3981">
                  <c:v>5737.018828446654</c:v>
                </c:pt>
                <c:pt idx="3982">
                  <c:v>5530.666500703846</c:v>
                </c:pt>
                <c:pt idx="3983">
                  <c:v>5345.486160715768</c:v>
                </c:pt>
                <c:pt idx="3984">
                  <c:v>5178.282094863788</c:v>
                </c:pt>
                <c:pt idx="3985">
                  <c:v>5026.38810966098</c:v>
                </c:pt>
                <c:pt idx="3986">
                  <c:v>4887.746544618895</c:v>
                </c:pt>
                <c:pt idx="3987">
                  <c:v>4760.609766908182</c:v>
                </c:pt>
                <c:pt idx="3988">
                  <c:v>4643.543724378771</c:v>
                </c:pt>
                <c:pt idx="3989">
                  <c:v>4535.36409671481</c:v>
                </c:pt>
                <c:pt idx="3990">
                  <c:v>4435.075862578362</c:v>
                </c:pt>
                <c:pt idx="3991">
                  <c:v>4341.815484295431</c:v>
                </c:pt>
                <c:pt idx="3992">
                  <c:v>4254.890029156205</c:v>
                </c:pt>
                <c:pt idx="3993">
                  <c:v>4173.639840880001</c:v>
                </c:pt>
                <c:pt idx="3994">
                  <c:v>4097.556166787877</c:v>
                </c:pt>
                <c:pt idx="3995">
                  <c:v>4026.149963459701</c:v>
                </c:pt>
                <c:pt idx="3996">
                  <c:v>3959.049650608261</c:v>
                </c:pt>
                <c:pt idx="3997">
                  <c:v>3895.840557566978</c:v>
                </c:pt>
                <c:pt idx="3998">
                  <c:v>3836.188263011285</c:v>
                </c:pt>
                <c:pt idx="3999">
                  <c:v>3779.776315838067</c:v>
                </c:pt>
                <c:pt idx="4000">
                  <c:v>3726.267871153761</c:v>
                </c:pt>
                <c:pt idx="4001">
                  <c:v>3675.322634358575</c:v>
                </c:pt>
                <c:pt idx="4002">
                  <c:v>3626.599865866714</c:v>
                </c:pt>
                <c:pt idx="4003">
                  <c:v>3579.690709585614</c:v>
                </c:pt>
                <c:pt idx="4004">
                  <c:v>3534.204568671392</c:v>
                </c:pt>
                <c:pt idx="4005">
                  <c:v>3489.672396992253</c:v>
                </c:pt>
                <c:pt idx="4006">
                  <c:v>3445.674999755662</c:v>
                </c:pt>
                <c:pt idx="4007">
                  <c:v>3401.831013157557</c:v>
                </c:pt>
                <c:pt idx="4008">
                  <c:v>3357.809501382296</c:v>
                </c:pt>
                <c:pt idx="4009">
                  <c:v>3313.441519687847</c:v>
                </c:pt>
                <c:pt idx="4010">
                  <c:v>3268.71807652396</c:v>
                </c:pt>
                <c:pt idx="4011">
                  <c:v>3223.75965386598</c:v>
                </c:pt>
                <c:pt idx="4012">
                  <c:v>3178.841014513611</c:v>
                </c:pt>
                <c:pt idx="4013">
                  <c:v>3134.279649809537</c:v>
                </c:pt>
                <c:pt idx="4014">
                  <c:v>3090.386635924408</c:v>
                </c:pt>
                <c:pt idx="4015">
                  <c:v>3047.46742775603</c:v>
                </c:pt>
                <c:pt idx="4016">
                  <c:v>3005.759517807022</c:v>
                </c:pt>
                <c:pt idx="4017">
                  <c:v>2965.383726494192</c:v>
                </c:pt>
                <c:pt idx="4018">
                  <c:v>2926.435057739005</c:v>
                </c:pt>
                <c:pt idx="4019">
                  <c:v>2888.901151457841</c:v>
                </c:pt>
                <c:pt idx="4020">
                  <c:v>2852.76398675285</c:v>
                </c:pt>
                <c:pt idx="4021">
                  <c:v>2817.967948192456</c:v>
                </c:pt>
                <c:pt idx="4022">
                  <c:v>2784.44376416515</c:v>
                </c:pt>
                <c:pt idx="4023">
                  <c:v>2752.118660920535</c:v>
                </c:pt>
                <c:pt idx="4024">
                  <c:v>2720.895730960874</c:v>
                </c:pt>
                <c:pt idx="4025">
                  <c:v>2690.690840163901</c:v>
                </c:pt>
                <c:pt idx="4026">
                  <c:v>2661.46019149928</c:v>
                </c:pt>
                <c:pt idx="4027">
                  <c:v>2633.106323444496</c:v>
                </c:pt>
                <c:pt idx="4028">
                  <c:v>2605.570207166907</c:v>
                </c:pt>
                <c:pt idx="4029">
                  <c:v>2578.826593128837</c:v>
                </c:pt>
                <c:pt idx="4030">
                  <c:v>2552.795676537374</c:v>
                </c:pt>
                <c:pt idx="4031">
                  <c:v>2527.43129540469</c:v>
                </c:pt>
                <c:pt idx="4032">
                  <c:v>2502.730153943363</c:v>
                </c:pt>
                <c:pt idx="4033">
                  <c:v>2478.618273665437</c:v>
                </c:pt>
                <c:pt idx="4034">
                  <c:v>2455.079145502202</c:v>
                </c:pt>
                <c:pt idx="4035">
                  <c:v>2432.10358404139</c:v>
                </c:pt>
                <c:pt idx="4036">
                  <c:v>2409.627122481213</c:v>
                </c:pt>
                <c:pt idx="4037">
                  <c:v>2387.65741194095</c:v>
                </c:pt>
                <c:pt idx="4038">
                  <c:v>2366.177100992065</c:v>
                </c:pt>
                <c:pt idx="4039">
                  <c:v>2345.160636449258</c:v>
                </c:pt>
                <c:pt idx="4040">
                  <c:v>2324.570986169201</c:v>
                </c:pt>
                <c:pt idx="4041">
                  <c:v>2304.4301752204</c:v>
                </c:pt>
                <c:pt idx="4042">
                  <c:v>2284.705134319543</c:v>
                </c:pt>
                <c:pt idx="4043">
                  <c:v>2265.376258591348</c:v>
                </c:pt>
                <c:pt idx="4044">
                  <c:v>2246.460784348368</c:v>
                </c:pt>
                <c:pt idx="4045">
                  <c:v>2227.923778602341</c:v>
                </c:pt>
                <c:pt idx="4046">
                  <c:v>2209.765382914519</c:v>
                </c:pt>
                <c:pt idx="4047">
                  <c:v>2191.970542625842</c:v>
                </c:pt>
                <c:pt idx="4048">
                  <c:v>2174.54433114018</c:v>
                </c:pt>
                <c:pt idx="4049">
                  <c:v>2157.448433599694</c:v>
                </c:pt>
                <c:pt idx="4050">
                  <c:v>2140.723229743057</c:v>
                </c:pt>
                <c:pt idx="4051">
                  <c:v>2124.328011602977</c:v>
                </c:pt>
                <c:pt idx="4052">
                  <c:v>2108.260749244387</c:v>
                </c:pt>
                <c:pt idx="4053">
                  <c:v>2092.533497738291</c:v>
                </c:pt>
                <c:pt idx="4054">
                  <c:v>2077.132714704531</c:v>
                </c:pt>
                <c:pt idx="4055">
                  <c:v>2062.063387804724</c:v>
                </c:pt>
                <c:pt idx="4056">
                  <c:v>2047.289320693224</c:v>
                </c:pt>
                <c:pt idx="4057">
                  <c:v>2032.859953741493</c:v>
                </c:pt>
                <c:pt idx="4058">
                  <c:v>2018.709897417176</c:v>
                </c:pt>
                <c:pt idx="4059">
                  <c:v>2004.889001786551</c:v>
                </c:pt>
                <c:pt idx="4060">
                  <c:v>1991.371228236554</c:v>
                </c:pt>
                <c:pt idx="4061">
                  <c:v>1978.155208831814</c:v>
                </c:pt>
                <c:pt idx="4062">
                  <c:v>1965.263671116711</c:v>
                </c:pt>
                <c:pt idx="4063">
                  <c:v>1952.669803286022</c:v>
                </c:pt>
                <c:pt idx="4064">
                  <c:v>1940.364169071693</c:v>
                </c:pt>
                <c:pt idx="4065">
                  <c:v>1928.385316058449</c:v>
                </c:pt>
                <c:pt idx="4066">
                  <c:v>1916.69400563139</c:v>
                </c:pt>
                <c:pt idx="4067">
                  <c:v>1905.292076766096</c:v>
                </c:pt>
                <c:pt idx="4068">
                  <c:v>1894.226268491928</c:v>
                </c:pt>
                <c:pt idx="4069">
                  <c:v>1883.469426520691</c:v>
                </c:pt>
                <c:pt idx="4070">
                  <c:v>1873.019509151334</c:v>
                </c:pt>
                <c:pt idx="4071">
                  <c:v>1862.876317320267</c:v>
                </c:pt>
                <c:pt idx="4072">
                  <c:v>1853.052868234005</c:v>
                </c:pt>
                <c:pt idx="4073">
                  <c:v>1843.527295686559</c:v>
                </c:pt>
                <c:pt idx="4074">
                  <c:v>1834.33520918844</c:v>
                </c:pt>
                <c:pt idx="4075">
                  <c:v>1825.475132986292</c:v>
                </c:pt>
                <c:pt idx="4076">
                  <c:v>1816.948049566182</c:v>
                </c:pt>
                <c:pt idx="4077">
                  <c:v>1808.769538650499</c:v>
                </c:pt>
                <c:pt idx="4078">
                  <c:v>1800.895789286694</c:v>
                </c:pt>
                <c:pt idx="4079">
                  <c:v>1793.38767439805</c:v>
                </c:pt>
                <c:pt idx="4080">
                  <c:v>1786.218960189385</c:v>
                </c:pt>
                <c:pt idx="4081">
                  <c:v>1779.428990139876</c:v>
                </c:pt>
                <c:pt idx="4082">
                  <c:v>1773.027432059223</c:v>
                </c:pt>
                <c:pt idx="4083">
                  <c:v>1766.942845824936</c:v>
                </c:pt>
                <c:pt idx="4084">
                  <c:v>1761.292260799715</c:v>
                </c:pt>
                <c:pt idx="4085">
                  <c:v>1756.028522421502</c:v>
                </c:pt>
                <c:pt idx="4086">
                  <c:v>1751.176362527863</c:v>
                </c:pt>
                <c:pt idx="4087">
                  <c:v>1746.709084115754</c:v>
                </c:pt>
                <c:pt idx="4088">
                  <c:v>1742.707129741411</c:v>
                </c:pt>
                <c:pt idx="4089">
                  <c:v>1739.115896374967</c:v>
                </c:pt>
                <c:pt idx="4090">
                  <c:v>1735.959312604706</c:v>
                </c:pt>
                <c:pt idx="4091">
                  <c:v>1733.31046961075</c:v>
                </c:pt>
                <c:pt idx="4092">
                  <c:v>1731.121974497154</c:v>
                </c:pt>
                <c:pt idx="4093">
                  <c:v>1729.462002647858</c:v>
                </c:pt>
                <c:pt idx="4094">
                  <c:v>1728.27477355241</c:v>
                </c:pt>
                <c:pt idx="4095">
                  <c:v>1727.576649507901</c:v>
                </c:pt>
                <c:pt idx="4096">
                  <c:v>1727.485653142296</c:v>
                </c:pt>
                <c:pt idx="4097">
                  <c:v>1727.936081072935</c:v>
                </c:pt>
                <c:pt idx="4098">
                  <c:v>1728.982001566058</c:v>
                </c:pt>
                <c:pt idx="4099">
                  <c:v>1730.633372703519</c:v>
                </c:pt>
                <c:pt idx="4100">
                  <c:v>1732.892041444931</c:v>
                </c:pt>
                <c:pt idx="4101">
                  <c:v>1735.839022461704</c:v>
                </c:pt>
                <c:pt idx="4102">
                  <c:v>1739.45190556377</c:v>
                </c:pt>
                <c:pt idx="4103">
                  <c:v>1743.734072819745</c:v>
                </c:pt>
                <c:pt idx="4104">
                  <c:v>1748.787484633745</c:v>
                </c:pt>
                <c:pt idx="4105">
                  <c:v>1754.549204738878</c:v>
                </c:pt>
                <c:pt idx="4106">
                  <c:v>1761.132727084753</c:v>
                </c:pt>
                <c:pt idx="4107">
                  <c:v>1768.547852921771</c:v>
                </c:pt>
                <c:pt idx="4108">
                  <c:v>1776.810482659866</c:v>
                </c:pt>
                <c:pt idx="4109">
                  <c:v>1786.027029930211</c:v>
                </c:pt>
                <c:pt idx="4110">
                  <c:v>1796.152549868638</c:v>
                </c:pt>
                <c:pt idx="4111">
                  <c:v>1807.332448292803</c:v>
                </c:pt>
                <c:pt idx="4112">
                  <c:v>1819.568843168153</c:v>
                </c:pt>
                <c:pt idx="4113">
                  <c:v>1833.096580165945</c:v>
                </c:pt>
                <c:pt idx="4114">
                  <c:v>1848.080901778354</c:v>
                </c:pt>
                <c:pt idx="4115">
                  <c:v>1864.794995601828</c:v>
                </c:pt>
                <c:pt idx="4116">
                  <c:v>1883.834730275795</c:v>
                </c:pt>
                <c:pt idx="4117">
                  <c:v>1906.518917669891</c:v>
                </c:pt>
                <c:pt idx="4118">
                  <c:v>1936.013342468292</c:v>
                </c:pt>
                <c:pt idx="4119">
                  <c:v>1983.035202054142</c:v>
                </c:pt>
                <c:pt idx="4120">
                  <c:v>2124.589768310538</c:v>
                </c:pt>
                <c:pt idx="4121">
                  <c:v>1567.933514125335</c:v>
                </c:pt>
                <c:pt idx="4122">
                  <c:v>1855.21624501666</c:v>
                </c:pt>
                <c:pt idx="4123">
                  <c:v>1916.383160464278</c:v>
                </c:pt>
                <c:pt idx="4124">
                  <c:v>1952.89084160544</c:v>
                </c:pt>
                <c:pt idx="4125">
                  <c:v>1982.079118314141</c:v>
                </c:pt>
                <c:pt idx="4126">
                  <c:v>2008.367234224416</c:v>
                </c:pt>
                <c:pt idx="4127">
                  <c:v>2033.249152396138</c:v>
                </c:pt>
                <c:pt idx="4128">
                  <c:v>2057.605510364177</c:v>
                </c:pt>
                <c:pt idx="4129">
                  <c:v>2081.922837097345</c:v>
                </c:pt>
                <c:pt idx="4130">
                  <c:v>2106.525815946781</c:v>
                </c:pt>
                <c:pt idx="4131">
                  <c:v>2131.781347655964</c:v>
                </c:pt>
                <c:pt idx="4132">
                  <c:v>2158.293585657297</c:v>
                </c:pt>
                <c:pt idx="4133">
                  <c:v>2186.810977752611</c:v>
                </c:pt>
                <c:pt idx="4134">
                  <c:v>2218.225416270893</c:v>
                </c:pt>
                <c:pt idx="4135">
                  <c:v>2253.907763307964</c:v>
                </c:pt>
                <c:pt idx="4136">
                  <c:v>2295.550876114326</c:v>
                </c:pt>
                <c:pt idx="4137">
                  <c:v>2345.712976606787</c:v>
                </c:pt>
                <c:pt idx="4138">
                  <c:v>2407.734361260496</c:v>
                </c:pt>
                <c:pt idx="4139">
                  <c:v>2486.200241828851</c:v>
                </c:pt>
                <c:pt idx="4140">
                  <c:v>2587.47431789765</c:v>
                </c:pt>
                <c:pt idx="4141">
                  <c:v>2720.367113581004</c:v>
                </c:pt>
                <c:pt idx="4142">
                  <c:v>2897.649474044724</c:v>
                </c:pt>
                <c:pt idx="4143">
                  <c:v>3137.601969656674</c:v>
                </c:pt>
                <c:pt idx="4144">
                  <c:v>3468.567205198149</c:v>
                </c:pt>
                <c:pt idx="4145">
                  <c:v>3935.455774191168</c:v>
                </c:pt>
                <c:pt idx="4146">
                  <c:v>4615.687866607684</c:v>
                </c:pt>
                <c:pt idx="4147">
                  <c:v>5655.22835874453</c:v>
                </c:pt>
                <c:pt idx="4148">
                  <c:v>7370.403297691706</c:v>
                </c:pt>
                <c:pt idx="4149">
                  <c:v>10602.63466990446</c:v>
                </c:pt>
                <c:pt idx="4150">
                  <c:v>18599.47903430194</c:v>
                </c:pt>
                <c:pt idx="4151">
                  <c:v>67350.07007506661</c:v>
                </c:pt>
                <c:pt idx="4152">
                  <c:v>45760.16980237194</c:v>
                </c:pt>
                <c:pt idx="4153">
                  <c:v>17859.37233587086</c:v>
                </c:pt>
                <c:pt idx="4154">
                  <c:v>11438.00925017237</c:v>
                </c:pt>
                <c:pt idx="4155">
                  <c:v>8608.676804683771</c:v>
                </c:pt>
                <c:pt idx="4156">
                  <c:v>7027.457959990616</c:v>
                </c:pt>
                <c:pt idx="4157">
                  <c:v>6024.003559338046</c:v>
                </c:pt>
                <c:pt idx="4158">
                  <c:v>5334.34972296744</c:v>
                </c:pt>
                <c:pt idx="4159">
                  <c:v>4833.686998099016</c:v>
                </c:pt>
                <c:pt idx="4160">
                  <c:v>4455.27262563218</c:v>
                </c:pt>
                <c:pt idx="4161">
                  <c:v>4160.461586679563</c:v>
                </c:pt>
                <c:pt idx="4162">
                  <c:v>3925.22410844055</c:v>
                </c:pt>
                <c:pt idx="4163">
                  <c:v>3733.83857674952</c:v>
                </c:pt>
                <c:pt idx="4164">
                  <c:v>3575.711115569732</c:v>
                </c:pt>
                <c:pt idx="4165">
                  <c:v>3443.333972559392</c:v>
                </c:pt>
                <c:pt idx="4166">
                  <c:v>3331.315292809911</c:v>
                </c:pt>
                <c:pt idx="4167">
                  <c:v>3235.614363608134</c:v>
                </c:pt>
                <c:pt idx="4168">
                  <c:v>3153.256742406442</c:v>
                </c:pt>
                <c:pt idx="4169">
                  <c:v>3081.861624552197</c:v>
                </c:pt>
                <c:pt idx="4170">
                  <c:v>3019.65364145946</c:v>
                </c:pt>
                <c:pt idx="4171">
                  <c:v>2965.115264675218</c:v>
                </c:pt>
                <c:pt idx="4172">
                  <c:v>2917.031696001697</c:v>
                </c:pt>
                <c:pt idx="4173">
                  <c:v>2874.382424697881</c:v>
                </c:pt>
                <c:pt idx="4174">
                  <c:v>2836.325395427004</c:v>
                </c:pt>
                <c:pt idx="4175">
                  <c:v>2802.057475566237</c:v>
                </c:pt>
                <c:pt idx="4176">
                  <c:v>2770.926422062495</c:v>
                </c:pt>
                <c:pt idx="4177">
                  <c:v>2742.287939523762</c:v>
                </c:pt>
                <c:pt idx="4178">
                  <c:v>2715.689243417626</c:v>
                </c:pt>
                <c:pt idx="4179">
                  <c:v>2690.998063162531</c:v>
                </c:pt>
                <c:pt idx="4180">
                  <c:v>2669.094091570785</c:v>
                </c:pt>
                <c:pt idx="4181">
                  <c:v>2653.003870881498</c:v>
                </c:pt>
                <c:pt idx="4182">
                  <c:v>2649.399931419982</c:v>
                </c:pt>
                <c:pt idx="4183">
                  <c:v>2663.524459683976</c:v>
                </c:pt>
                <c:pt idx="4184">
                  <c:v>2689.238743501931</c:v>
                </c:pt>
                <c:pt idx="4185">
                  <c:v>2712.29622280975</c:v>
                </c:pt>
                <c:pt idx="4186">
                  <c:v>2726.267824310695</c:v>
                </c:pt>
                <c:pt idx="4187">
                  <c:v>2733.127259910817</c:v>
                </c:pt>
                <c:pt idx="4188">
                  <c:v>2736.426490732978</c:v>
                </c:pt>
                <c:pt idx="4189">
                  <c:v>2738.507173306105</c:v>
                </c:pt>
                <c:pt idx="4190">
                  <c:v>2740.617713719467</c:v>
                </c:pt>
                <c:pt idx="4191">
                  <c:v>2743.351410057832</c:v>
                </c:pt>
                <c:pt idx="4192">
                  <c:v>2746.956133884362</c:v>
                </c:pt>
                <c:pt idx="4193">
                  <c:v>2751.545211952351</c:v>
                </c:pt>
                <c:pt idx="4194">
                  <c:v>2757.134574490215</c:v>
                </c:pt>
                <c:pt idx="4195">
                  <c:v>2763.71259461762</c:v>
                </c:pt>
                <c:pt idx="4196">
                  <c:v>2771.238159030351</c:v>
                </c:pt>
                <c:pt idx="4197">
                  <c:v>2779.684206326443</c:v>
                </c:pt>
                <c:pt idx="4198">
                  <c:v>2789.006372320466</c:v>
                </c:pt>
                <c:pt idx="4199">
                  <c:v>2799.175285394949</c:v>
                </c:pt>
                <c:pt idx="4200">
                  <c:v>2810.351560079585</c:v>
                </c:pt>
                <c:pt idx="4201">
                  <c:v>2821.43302137452</c:v>
                </c:pt>
                <c:pt idx="4202">
                  <c:v>2834.031206382715</c:v>
                </c:pt>
                <c:pt idx="4203">
                  <c:v>2847.181523626253</c:v>
                </c:pt>
                <c:pt idx="4204">
                  <c:v>2860.979950849618</c:v>
                </c:pt>
                <c:pt idx="4205">
                  <c:v>2875.431826275845</c:v>
                </c:pt>
                <c:pt idx="4206">
                  <c:v>2890.515942956043</c:v>
                </c:pt>
                <c:pt idx="4207">
                  <c:v>2906.199038158755</c:v>
                </c:pt>
                <c:pt idx="4208">
                  <c:v>2922.483755066659</c:v>
                </c:pt>
                <c:pt idx="4209">
                  <c:v>2939.318358480662</c:v>
                </c:pt>
                <c:pt idx="4210">
                  <c:v>2956.744347017961</c:v>
                </c:pt>
                <c:pt idx="4211">
                  <c:v>2974.686096070183</c:v>
                </c:pt>
                <c:pt idx="4212">
                  <c:v>2993.179757627657</c:v>
                </c:pt>
                <c:pt idx="4213">
                  <c:v>3012.198752769411</c:v>
                </c:pt>
                <c:pt idx="4214">
                  <c:v>3031.722775432437</c:v>
                </c:pt>
                <c:pt idx="4215">
                  <c:v>3051.759632939014</c:v>
                </c:pt>
                <c:pt idx="4216">
                  <c:v>3072.283302362381</c:v>
                </c:pt>
                <c:pt idx="4217">
                  <c:v>3093.31477001721</c:v>
                </c:pt>
                <c:pt idx="4218">
                  <c:v>3114.81987612034</c:v>
                </c:pt>
                <c:pt idx="4219">
                  <c:v>3136.815197717576</c:v>
                </c:pt>
                <c:pt idx="4220">
                  <c:v>3159.265528026066</c:v>
                </c:pt>
                <c:pt idx="4221">
                  <c:v>3182.186825825937</c:v>
                </c:pt>
                <c:pt idx="4222">
                  <c:v>3205.580484387464</c:v>
                </c:pt>
                <c:pt idx="4223">
                  <c:v>3229.441463151004</c:v>
                </c:pt>
                <c:pt idx="4224">
                  <c:v>3253.750008882687</c:v>
                </c:pt>
                <c:pt idx="4225">
                  <c:v>3278.523764118795</c:v>
                </c:pt>
                <c:pt idx="4226">
                  <c:v>3303.753067159789</c:v>
                </c:pt>
                <c:pt idx="4227">
                  <c:v>3329.443574997085</c:v>
                </c:pt>
                <c:pt idx="4228">
                  <c:v>3355.581402486841</c:v>
                </c:pt>
                <c:pt idx="4229">
                  <c:v>3382.177306827711</c:v>
                </c:pt>
                <c:pt idx="4230">
                  <c:v>3409.220567177598</c:v>
                </c:pt>
                <c:pt idx="4231">
                  <c:v>3436.737753835081</c:v>
                </c:pt>
                <c:pt idx="4232">
                  <c:v>3464.701934738222</c:v>
                </c:pt>
                <c:pt idx="4233">
                  <c:v>3493.118018630043</c:v>
                </c:pt>
                <c:pt idx="4234">
                  <c:v>3522.001082247191</c:v>
                </c:pt>
                <c:pt idx="4235">
                  <c:v>3551.34455864247</c:v>
                </c:pt>
                <c:pt idx="4236">
                  <c:v>3581.165666765299</c:v>
                </c:pt>
                <c:pt idx="4237">
                  <c:v>3611.43640652471</c:v>
                </c:pt>
                <c:pt idx="4238">
                  <c:v>3642.193434933115</c:v>
                </c:pt>
                <c:pt idx="4239">
                  <c:v>3673.428111320605</c:v>
                </c:pt>
                <c:pt idx="4240">
                  <c:v>3705.142222537308</c:v>
                </c:pt>
                <c:pt idx="4241">
                  <c:v>3737.336400240706</c:v>
                </c:pt>
                <c:pt idx="4242">
                  <c:v>3770.019629281381</c:v>
                </c:pt>
                <c:pt idx="4243">
                  <c:v>3803.206880663418</c:v>
                </c:pt>
                <c:pt idx="4244">
                  <c:v>3836.892939049697</c:v>
                </c:pt>
                <c:pt idx="4245">
                  <c:v>3871.08199560532</c:v>
                </c:pt>
                <c:pt idx="4246">
                  <c:v>3905.78456917859</c:v>
                </c:pt>
                <c:pt idx="4247">
                  <c:v>3941.018441328605</c:v>
                </c:pt>
                <c:pt idx="4248">
                  <c:v>3976.775641288336</c:v>
                </c:pt>
                <c:pt idx="4249">
                  <c:v>4013.063683392795</c:v>
                </c:pt>
                <c:pt idx="4250">
                  <c:v>4049.905199674741</c:v>
                </c:pt>
                <c:pt idx="4251">
                  <c:v>4087.297878836656</c:v>
                </c:pt>
                <c:pt idx="4252">
                  <c:v>4125.255522736394</c:v>
                </c:pt>
                <c:pt idx="4253">
                  <c:v>4163.786620923475</c:v>
                </c:pt>
                <c:pt idx="4254">
                  <c:v>4202.8961385083</c:v>
                </c:pt>
                <c:pt idx="4255">
                  <c:v>4242.605514680754</c:v>
                </c:pt>
                <c:pt idx="4256">
                  <c:v>4282.913197597866</c:v>
                </c:pt>
                <c:pt idx="4257">
                  <c:v>4323.838031680392</c:v>
                </c:pt>
                <c:pt idx="4258">
                  <c:v>4365.395786131573</c:v>
                </c:pt>
                <c:pt idx="4259">
                  <c:v>4407.592826891412</c:v>
                </c:pt>
                <c:pt idx="4260">
                  <c:v>4450.443118325809</c:v>
                </c:pt>
                <c:pt idx="4261">
                  <c:v>4493.962447576238</c:v>
                </c:pt>
                <c:pt idx="4262">
                  <c:v>4538.172540128437</c:v>
                </c:pt>
                <c:pt idx="4263">
                  <c:v>4583.074442544193</c:v>
                </c:pt>
                <c:pt idx="4264">
                  <c:v>4628.6971261512</c:v>
                </c:pt>
                <c:pt idx="4265">
                  <c:v>4675.046631996315</c:v>
                </c:pt>
                <c:pt idx="4266">
                  <c:v>4722.154982319617</c:v>
                </c:pt>
                <c:pt idx="4267">
                  <c:v>4770.02288784917</c:v>
                </c:pt>
                <c:pt idx="4268">
                  <c:v>4818.67957253752</c:v>
                </c:pt>
                <c:pt idx="4269">
                  <c:v>4868.14804510815</c:v>
                </c:pt>
                <c:pt idx="4270">
                  <c:v>4918.458715508334</c:v>
                </c:pt>
                <c:pt idx="4271">
                  <c:v>4969.608499382321</c:v>
                </c:pt>
                <c:pt idx="4272">
                  <c:v>5021.63284792038</c:v>
                </c:pt>
                <c:pt idx="4273">
                  <c:v>5074.559482511576</c:v>
                </c:pt>
                <c:pt idx="4274">
                  <c:v>5128.41658652913</c:v>
                </c:pt>
                <c:pt idx="4275">
                  <c:v>5183.23003851374</c:v>
                </c:pt>
                <c:pt idx="4276">
                  <c:v>5239.025099067465</c:v>
                </c:pt>
                <c:pt idx="4277">
                  <c:v>5295.823901212102</c:v>
                </c:pt>
                <c:pt idx="4278">
                  <c:v>5353.666449248385</c:v>
                </c:pt>
                <c:pt idx="4279">
                  <c:v>5412.597383997212</c:v>
                </c:pt>
                <c:pt idx="4280">
                  <c:v>5472.63714708322</c:v>
                </c:pt>
                <c:pt idx="4281">
                  <c:v>5533.814225082633</c:v>
                </c:pt>
                <c:pt idx="4282">
                  <c:v>5596.19215676258</c:v>
                </c:pt>
                <c:pt idx="4283">
                  <c:v>5659.791251797942</c:v>
                </c:pt>
                <c:pt idx="4284">
                  <c:v>5724.677284353027</c:v>
                </c:pt>
                <c:pt idx="4285">
                  <c:v>5790.868550947612</c:v>
                </c:pt>
                <c:pt idx="4286">
                  <c:v>5858.437979984753</c:v>
                </c:pt>
                <c:pt idx="4287">
                  <c:v>5927.416841574873</c:v>
                </c:pt>
                <c:pt idx="4288">
                  <c:v>5997.864546615273</c:v>
                </c:pt>
                <c:pt idx="4289">
                  <c:v>6069.859107538868</c:v>
                </c:pt>
                <c:pt idx="4290">
                  <c:v>6143.436767015338</c:v>
                </c:pt>
                <c:pt idx="4291">
                  <c:v>6218.680685966552</c:v>
                </c:pt>
                <c:pt idx="4292">
                  <c:v>6295.65478897756</c:v>
                </c:pt>
                <c:pt idx="4293">
                  <c:v>6374.434820451575</c:v>
                </c:pt>
                <c:pt idx="4294">
                  <c:v>6455.100615639483</c:v>
                </c:pt>
                <c:pt idx="4295">
                  <c:v>6537.745035238053</c:v>
                </c:pt>
                <c:pt idx="4296">
                  <c:v>6622.426700420615</c:v>
                </c:pt>
                <c:pt idx="4297">
                  <c:v>6709.273879913938</c:v>
                </c:pt>
                <c:pt idx="4298">
                  <c:v>6798.404544813136</c:v>
                </c:pt>
                <c:pt idx="4299">
                  <c:v>6889.922375695357</c:v>
                </c:pt>
                <c:pt idx="4300">
                  <c:v>6983.914111971872</c:v>
                </c:pt>
                <c:pt idx="4301">
                  <c:v>7080.56633706657</c:v>
                </c:pt>
                <c:pt idx="4302">
                  <c:v>7179.970580609654</c:v>
                </c:pt>
                <c:pt idx="4303">
                  <c:v>7282.31182662323</c:v>
                </c:pt>
                <c:pt idx="4304">
                  <c:v>7387.788664014695</c:v>
                </c:pt>
                <c:pt idx="4305">
                  <c:v>7496.520386457498</c:v>
                </c:pt>
                <c:pt idx="4306">
                  <c:v>7608.794314790571</c:v>
                </c:pt>
                <c:pt idx="4307">
                  <c:v>7724.72924912775</c:v>
                </c:pt>
                <c:pt idx="4308">
                  <c:v>7844.64920582316</c:v>
                </c:pt>
                <c:pt idx="4309">
                  <c:v>7968.770903028379</c:v>
                </c:pt>
                <c:pt idx="4310">
                  <c:v>8097.395165679848</c:v>
                </c:pt>
                <c:pt idx="4311">
                  <c:v>8230.846691675029</c:v>
                </c:pt>
                <c:pt idx="4312">
                  <c:v>8369.542686592743</c:v>
                </c:pt>
                <c:pt idx="4313">
                  <c:v>8513.82414073975</c:v>
                </c:pt>
                <c:pt idx="4314">
                  <c:v>8664.146069850563</c:v>
                </c:pt>
                <c:pt idx="4315">
                  <c:v>8820.979079123403</c:v>
                </c:pt>
                <c:pt idx="4316">
                  <c:v>8984.963417410936</c:v>
                </c:pt>
                <c:pt idx="4317">
                  <c:v>9156.686686169685</c:v>
                </c:pt>
                <c:pt idx="4318">
                  <c:v>9336.884888495033</c:v>
                </c:pt>
                <c:pt idx="4319">
                  <c:v>9526.379619695112</c:v>
                </c:pt>
                <c:pt idx="4320">
                  <c:v>9726.133719320023</c:v>
                </c:pt>
                <c:pt idx="4321">
                  <c:v>9937.195470544347</c:v>
                </c:pt>
                <c:pt idx="4322">
                  <c:v>10160.88721023452</c:v>
                </c:pt>
                <c:pt idx="4323">
                  <c:v>10398.58196456934</c:v>
                </c:pt>
                <c:pt idx="4324">
                  <c:v>10652.07878081487</c:v>
                </c:pt>
                <c:pt idx="4325">
                  <c:v>10923.36779680768</c:v>
                </c:pt>
                <c:pt idx="4326">
                  <c:v>11214.83425888452</c:v>
                </c:pt>
                <c:pt idx="4327">
                  <c:v>11529.37130162168</c:v>
                </c:pt>
                <c:pt idx="4328">
                  <c:v>11870.50522975681</c:v>
                </c:pt>
                <c:pt idx="4329">
                  <c:v>12242.34885592835</c:v>
                </c:pt>
                <c:pt idx="4330">
                  <c:v>12650.1336967219</c:v>
                </c:pt>
                <c:pt idx="4331">
                  <c:v>13100.4325188984</c:v>
                </c:pt>
                <c:pt idx="4332">
                  <c:v>13601.24294474193</c:v>
                </c:pt>
                <c:pt idx="4333">
                  <c:v>14162.99081755442</c:v>
                </c:pt>
                <c:pt idx="4334">
                  <c:v>14799.04573042688</c:v>
                </c:pt>
                <c:pt idx="4335">
                  <c:v>15526.89540725148</c:v>
                </c:pt>
                <c:pt idx="4336">
                  <c:v>16369.88188861228</c:v>
                </c:pt>
                <c:pt idx="4337">
                  <c:v>17359.34148941291</c:v>
                </c:pt>
                <c:pt idx="4338">
                  <c:v>18538.73255713061</c:v>
                </c:pt>
                <c:pt idx="4339">
                  <c:v>19968.01446466252</c:v>
                </c:pt>
                <c:pt idx="4340">
                  <c:v>21729.45711275382</c:v>
                </c:pt>
                <c:pt idx="4341">
                  <c:v>23935.15817065095</c:v>
                </c:pt>
                <c:pt idx="4342">
                  <c:v>26716.55377755486</c:v>
                </c:pt>
                <c:pt idx="4343">
                  <c:v>30154.31881327062</c:v>
                </c:pt>
                <c:pt idx="4344">
                  <c:v>33979.21111743319</c:v>
                </c:pt>
                <c:pt idx="4345">
                  <c:v>36798.35528942901</c:v>
                </c:pt>
                <c:pt idx="4346">
                  <c:v>35837.72390125276</c:v>
                </c:pt>
                <c:pt idx="4347">
                  <c:v>30331.46567938853</c:v>
                </c:pt>
                <c:pt idx="4348">
                  <c:v>23385.5345816725</c:v>
                </c:pt>
                <c:pt idx="4349">
                  <c:v>17476.31280505829</c:v>
                </c:pt>
                <c:pt idx="4350">
                  <c:v>13066.69073370015</c:v>
                </c:pt>
                <c:pt idx="4351">
                  <c:v>9896.972125940974</c:v>
                </c:pt>
                <c:pt idx="4352">
                  <c:v>7662.812043852304</c:v>
                </c:pt>
                <c:pt idx="4353">
                  <c:v>6153.984472663244</c:v>
                </c:pt>
                <c:pt idx="4354">
                  <c:v>5236.39213567521</c:v>
                </c:pt>
                <c:pt idx="4355">
                  <c:v>4802.203830585127</c:v>
                </c:pt>
                <c:pt idx="4356">
                  <c:v>4733.381878559266</c:v>
                </c:pt>
                <c:pt idx="4357">
                  <c:v>4906.684151310848</c:v>
                </c:pt>
                <c:pt idx="4358">
                  <c:v>5221.104504148198</c:v>
                </c:pt>
                <c:pt idx="4359">
                  <c:v>5609.614377359806</c:v>
                </c:pt>
                <c:pt idx="4360">
                  <c:v>6033.103766912903</c:v>
                </c:pt>
                <c:pt idx="4361">
                  <c:v>6470.377312755701</c:v>
                </c:pt>
                <c:pt idx="4362">
                  <c:v>6910.664727014417</c:v>
                </c:pt>
                <c:pt idx="4363">
                  <c:v>7349.11342925977</c:v>
                </c:pt>
                <c:pt idx="4364">
                  <c:v>7783.695293989371</c:v>
                </c:pt>
                <c:pt idx="4365">
                  <c:v>8214.321877239124</c:v>
                </c:pt>
                <c:pt idx="4366">
                  <c:v>8641.664124828771</c:v>
                </c:pt>
                <c:pt idx="4367">
                  <c:v>9066.907770903801</c:v>
                </c:pt>
                <c:pt idx="4368">
                  <c:v>9491.586720633662</c:v>
                </c:pt>
                <c:pt idx="4369">
                  <c:v>9917.22241541191</c:v>
                </c:pt>
                <c:pt idx="4370">
                  <c:v>10345.57003016338</c:v>
                </c:pt>
                <c:pt idx="4371">
                  <c:v>10778.29105615603</c:v>
                </c:pt>
                <c:pt idx="4372">
                  <c:v>11217.11719002643</c:v>
                </c:pt>
                <c:pt idx="4373">
                  <c:v>11663.93094960705</c:v>
                </c:pt>
                <c:pt idx="4374">
                  <c:v>12120.40065179032</c:v>
                </c:pt>
                <c:pt idx="4375">
                  <c:v>12588.65343064659</c:v>
                </c:pt>
                <c:pt idx="4376">
                  <c:v>13070.4886228932</c:v>
                </c:pt>
                <c:pt idx="4377">
                  <c:v>13568.19530366759</c:v>
                </c:pt>
                <c:pt idx="4378">
                  <c:v>14083.91483652057</c:v>
                </c:pt>
                <c:pt idx="4379">
                  <c:v>14620.08961789427</c:v>
                </c:pt>
                <c:pt idx="4380">
                  <c:v>15179.49784094587</c:v>
                </c:pt>
                <c:pt idx="4381">
                  <c:v>15765.01681940089</c:v>
                </c:pt>
                <c:pt idx="4382">
                  <c:v>16379.90522407123</c:v>
                </c:pt>
                <c:pt idx="4383">
                  <c:v>17027.76587300179</c:v>
                </c:pt>
                <c:pt idx="4384">
                  <c:v>17712.67342976576</c:v>
                </c:pt>
                <c:pt idx="4385">
                  <c:v>18439.29304449086</c:v>
                </c:pt>
                <c:pt idx="4386">
                  <c:v>19212.86394404642</c:v>
                </c:pt>
                <c:pt idx="4387">
                  <c:v>20039.46125703106</c:v>
                </c:pt>
                <c:pt idx="4388">
                  <c:v>20926.12788227401</c:v>
                </c:pt>
                <c:pt idx="4389">
                  <c:v>21880.94572081777</c:v>
                </c:pt>
                <c:pt idx="4390">
                  <c:v>22913.5214782298</c:v>
                </c:pt>
                <c:pt idx="4391">
                  <c:v>24035.15029679326</c:v>
                </c:pt>
                <c:pt idx="4392">
                  <c:v>25259.34587913666</c:v>
                </c:pt>
                <c:pt idx="4393">
                  <c:v>26602.25640806212</c:v>
                </c:pt>
                <c:pt idx="4394">
                  <c:v>28083.64945264922</c:v>
                </c:pt>
                <c:pt idx="4395">
                  <c:v>29727.66119037386</c:v>
                </c:pt>
                <c:pt idx="4396">
                  <c:v>31564.16765161842</c:v>
                </c:pt>
                <c:pt idx="4397">
                  <c:v>33630.97747012827</c:v>
                </c:pt>
                <c:pt idx="4398">
                  <c:v>35975.9678958962</c:v>
                </c:pt>
                <c:pt idx="4399">
                  <c:v>38661.42270755186</c:v>
                </c:pt>
                <c:pt idx="4400">
                  <c:v>41769.37185393377</c:v>
                </c:pt>
                <c:pt idx="4401">
                  <c:v>45410.37412686143</c:v>
                </c:pt>
                <c:pt idx="4402">
                  <c:v>49737.14237840811</c:v>
                </c:pt>
                <c:pt idx="4403">
                  <c:v>54966.50108949918</c:v>
                </c:pt>
                <c:pt idx="4404">
                  <c:v>61417.51574576098</c:v>
                </c:pt>
                <c:pt idx="4405">
                  <c:v>69579.31594300701</c:v>
                </c:pt>
                <c:pt idx="4406">
                  <c:v>80242.44299558882</c:v>
                </c:pt>
                <c:pt idx="4407">
                  <c:v>94772.73910111104</c:v>
                </c:pt>
                <c:pt idx="4408">
                  <c:v>115751.838385308</c:v>
                </c:pt>
                <c:pt idx="4409">
                  <c:v>148718.1199285597</c:v>
                </c:pt>
                <c:pt idx="4410">
                  <c:v>208094.3854510137</c:v>
                </c:pt>
                <c:pt idx="4411">
                  <c:v>346942.9263617738</c:v>
                </c:pt>
                <c:pt idx="4412">
                  <c:v>1.0487611454737E6</c:v>
                </c:pt>
                <c:pt idx="4413">
                  <c:v>1.01827370334512E6</c:v>
                </c:pt>
                <c:pt idx="4414">
                  <c:v>341813.4742346116</c:v>
                </c:pt>
                <c:pt idx="4415">
                  <c:v>204986.5997588978</c:v>
                </c:pt>
                <c:pt idx="4416">
                  <c:v>146158.5642883439</c:v>
                </c:pt>
                <c:pt idx="4417">
                  <c:v>113408.1210016594</c:v>
                </c:pt>
                <c:pt idx="4418">
                  <c:v>92527.6385541369</c:v>
                </c:pt>
                <c:pt idx="4419">
                  <c:v>78042.985042459</c:v>
                </c:pt>
                <c:pt idx="4420">
                  <c:v>67396.9270568523</c:v>
                </c:pt>
                <c:pt idx="4421">
                  <c:v>59234.65388399192</c:v>
                </c:pt>
                <c:pt idx="4422">
                  <c:v>52771.13173704614</c:v>
                </c:pt>
                <c:pt idx="4423">
                  <c:v>47520.15185609902</c:v>
                </c:pt>
                <c:pt idx="4424">
                  <c:v>43164.49934648412</c:v>
                </c:pt>
                <c:pt idx="4425">
                  <c:v>39488.21279678059</c:v>
                </c:pt>
                <c:pt idx="4426">
                  <c:v>36339.27725260399</c:v>
                </c:pt>
                <c:pt idx="4427">
                  <c:v>33607.48888620833</c:v>
                </c:pt>
                <c:pt idx="4428">
                  <c:v>31210.84437149854</c:v>
                </c:pt>
                <c:pt idx="4429">
                  <c:v>29087.24824659077</c:v>
                </c:pt>
                <c:pt idx="4430">
                  <c:v>27188.60531622591</c:v>
                </c:pt>
                <c:pt idx="4431">
                  <c:v>25477.10389860787</c:v>
                </c:pt>
                <c:pt idx="4432">
                  <c:v>23922.52894614876</c:v>
                </c:pt>
                <c:pt idx="4433">
                  <c:v>22500.37871234013</c:v>
                </c:pt>
                <c:pt idx="4434">
                  <c:v>21190.5666969113</c:v>
                </c:pt>
                <c:pt idx="4435">
                  <c:v>19976.3244459511</c:v>
                </c:pt>
                <c:pt idx="4436">
                  <c:v>18843.61381128956</c:v>
                </c:pt>
                <c:pt idx="4437">
                  <c:v>17780.36487980837</c:v>
                </c:pt>
                <c:pt idx="4438">
                  <c:v>16776.13054109872</c:v>
                </c:pt>
                <c:pt idx="4439">
                  <c:v>15821.7667583307</c:v>
                </c:pt>
                <c:pt idx="4440">
                  <c:v>14909.03477930831</c:v>
                </c:pt>
                <c:pt idx="4441">
                  <c:v>14030.42206648195</c:v>
                </c:pt>
                <c:pt idx="4442">
                  <c:v>13179.05462062485</c:v>
                </c:pt>
                <c:pt idx="4443">
                  <c:v>12348.29277544287</c:v>
                </c:pt>
                <c:pt idx="4444">
                  <c:v>11531.77859496375</c:v>
                </c:pt>
                <c:pt idx="4445">
                  <c:v>10723.07974892039</c:v>
                </c:pt>
                <c:pt idx="4446">
                  <c:v>9915.871630784633</c:v>
                </c:pt>
                <c:pt idx="4447">
                  <c:v>9103.497769860463</c:v>
                </c:pt>
                <c:pt idx="4448">
                  <c:v>8279.193574648405</c:v>
                </c:pt>
                <c:pt idx="4449">
                  <c:v>7436.254378330877</c:v>
                </c:pt>
                <c:pt idx="4450">
                  <c:v>6568.747916898974</c:v>
                </c:pt>
                <c:pt idx="4451">
                  <c:v>5673.918590940008</c:v>
                </c:pt>
                <c:pt idx="4452">
                  <c:v>4758.620854181422</c:v>
                </c:pt>
                <c:pt idx="4453">
                  <c:v>3859.804889103809</c:v>
                </c:pt>
                <c:pt idx="4454">
                  <c:v>3106.787488801961</c:v>
                </c:pt>
                <c:pt idx="4455">
                  <c:v>2851.046145387636</c:v>
                </c:pt>
                <c:pt idx="4456">
                  <c:v>3536.56842689209</c:v>
                </c:pt>
                <c:pt idx="4457">
                  <c:v>5179.724283607018</c:v>
                </c:pt>
                <c:pt idx="4458">
                  <c:v>7682.521948647144</c:v>
                </c:pt>
                <c:pt idx="4459">
                  <c:v>11220.78287102177</c:v>
                </c:pt>
                <c:pt idx="4460">
                  <c:v>16351.18204595115</c:v>
                </c:pt>
                <c:pt idx="4461">
                  <c:v>24379.43141141726</c:v>
                </c:pt>
                <c:pt idx="4462">
                  <c:v>38786.69502628966</c:v>
                </c:pt>
                <c:pt idx="4463">
                  <c:v>72593.11150121824</c:v>
                </c:pt>
                <c:pt idx="4464">
                  <c:v>250552.2477823558</c:v>
                </c:pt>
                <c:pt idx="4465">
                  <c:v>237093.990747739</c:v>
                </c:pt>
                <c:pt idx="4466">
                  <c:v>88829.90770924187</c:v>
                </c:pt>
                <c:pt idx="4467">
                  <c:v>57384.27311639395</c:v>
                </c:pt>
                <c:pt idx="4468">
                  <c:v>43610.44698631881</c:v>
                </c:pt>
                <c:pt idx="4469">
                  <c:v>35812.09407586251</c:v>
                </c:pt>
                <c:pt idx="4470">
                  <c:v>30742.11894668832</c:v>
                </c:pt>
                <c:pt idx="4471">
                  <c:v>27135.04153827968</c:v>
                </c:pt>
                <c:pt idx="4472">
                  <c:v>24387.65686673194</c:v>
                </c:pt>
                <c:pt idx="4473">
                  <c:v>22178.54399817214</c:v>
                </c:pt>
                <c:pt idx="4474">
                  <c:v>20479.22410246922</c:v>
                </c:pt>
                <c:pt idx="4475">
                  <c:v>19866.09136073625</c:v>
                </c:pt>
                <c:pt idx="4476">
                  <c:v>19138.02444823365</c:v>
                </c:pt>
                <c:pt idx="4477">
                  <c:v>18053.8033227291</c:v>
                </c:pt>
                <c:pt idx="4478">
                  <c:v>17058.39800654293</c:v>
                </c:pt>
                <c:pt idx="4479">
                  <c:v>16180.46160555461</c:v>
                </c:pt>
                <c:pt idx="4480">
                  <c:v>15392.60296822409</c:v>
                </c:pt>
                <c:pt idx="4481">
                  <c:v>14667.8770115789</c:v>
                </c:pt>
                <c:pt idx="4482">
                  <c:v>13981.48931343916</c:v>
                </c:pt>
                <c:pt idx="4483">
                  <c:v>13306.26076101529</c:v>
                </c:pt>
                <c:pt idx="4484">
                  <c:v>12604.05204760821</c:v>
                </c:pt>
                <c:pt idx="4485">
                  <c:v>11805.30123990586</c:v>
                </c:pt>
                <c:pt idx="4486">
                  <c:v>10746.52848783355</c:v>
                </c:pt>
                <c:pt idx="4487">
                  <c:v>8987.391249279045</c:v>
                </c:pt>
                <c:pt idx="4488">
                  <c:v>31907.28771558206</c:v>
                </c:pt>
                <c:pt idx="4489">
                  <c:v>19237.72769509065</c:v>
                </c:pt>
                <c:pt idx="4490">
                  <c:v>14842.50685645904</c:v>
                </c:pt>
                <c:pt idx="4491">
                  <c:v>13387.44916310684</c:v>
                </c:pt>
                <c:pt idx="4492">
                  <c:v>12554.62284482664</c:v>
                </c:pt>
                <c:pt idx="4493">
                  <c:v>12045.86036915102</c:v>
                </c:pt>
                <c:pt idx="4494">
                  <c:v>11605.65227928067</c:v>
                </c:pt>
                <c:pt idx="4495">
                  <c:v>11231.79264569586</c:v>
                </c:pt>
                <c:pt idx="4496">
                  <c:v>10905.53059406157</c:v>
                </c:pt>
                <c:pt idx="4497">
                  <c:v>10613.56121502132</c:v>
                </c:pt>
                <c:pt idx="4498">
                  <c:v>10347.52630394367</c:v>
                </c:pt>
                <c:pt idx="4499">
                  <c:v>10101.99796523229</c:v>
                </c:pt>
                <c:pt idx="4500">
                  <c:v>9873.157048003946</c:v>
                </c:pt>
                <c:pt idx="4501">
                  <c:v>9658.339848399258</c:v>
                </c:pt>
                <c:pt idx="4502">
                  <c:v>9455.496105792958</c:v>
                </c:pt>
                <c:pt idx="4503">
                  <c:v>9263.06477083731</c:v>
                </c:pt>
                <c:pt idx="4504">
                  <c:v>9079.821866140626</c:v>
                </c:pt>
                <c:pt idx="4505">
                  <c:v>8904.745299409093</c:v>
                </c:pt>
                <c:pt idx="4506">
                  <c:v>8737.023573344097</c:v>
                </c:pt>
                <c:pt idx="4507">
                  <c:v>8575.952113577585</c:v>
                </c:pt>
                <c:pt idx="4508">
                  <c:v>8420.952739285411</c:v>
                </c:pt>
                <c:pt idx="4509">
                  <c:v>8271.500170097099</c:v>
                </c:pt>
                <c:pt idx="4510">
                  <c:v>8127.174454701533</c:v>
                </c:pt>
                <c:pt idx="4511">
                  <c:v>7987.565536309194</c:v>
                </c:pt>
                <c:pt idx="4512">
                  <c:v>7852.328733327441</c:v>
                </c:pt>
                <c:pt idx="4513">
                  <c:v>7721.16196627888</c:v>
                </c:pt>
                <c:pt idx="4514">
                  <c:v>7593.79261342505</c:v>
                </c:pt>
                <c:pt idx="4515">
                  <c:v>7469.948008397648</c:v>
                </c:pt>
                <c:pt idx="4516">
                  <c:v>7349.417097126799</c:v>
                </c:pt>
                <c:pt idx="4517">
                  <c:v>7231.965899254233</c:v>
                </c:pt>
                <c:pt idx="4518">
                  <c:v>7117.404763185697</c:v>
                </c:pt>
                <c:pt idx="4519">
                  <c:v>7005.537376232528</c:v>
                </c:pt>
                <c:pt idx="4520">
                  <c:v>6896.18677356252</c:v>
                </c:pt>
                <c:pt idx="4521">
                  <c:v>6789.191948527666</c:v>
                </c:pt>
                <c:pt idx="4522">
                  <c:v>6684.37198126222</c:v>
                </c:pt>
                <c:pt idx="4523">
                  <c:v>6581.562245860386</c:v>
                </c:pt>
                <c:pt idx="4524">
                  <c:v>6480.587979518094</c:v>
                </c:pt>
                <c:pt idx="4525">
                  <c:v>6381.278694146977</c:v>
                </c:pt>
                <c:pt idx="4526">
                  <c:v>6283.418343102114</c:v>
                </c:pt>
                <c:pt idx="4527">
                  <c:v>6186.802600977073</c:v>
                </c:pt>
                <c:pt idx="4528">
                  <c:v>6091.142092202261</c:v>
                </c:pt>
                <c:pt idx="4529">
                  <c:v>5996.120474073766</c:v>
                </c:pt>
                <c:pt idx="4530">
                  <c:v>5901.28565407628</c:v>
                </c:pt>
                <c:pt idx="4531">
                  <c:v>5806.008399215878</c:v>
                </c:pt>
                <c:pt idx="4532">
                  <c:v>5709.344513980768</c:v>
                </c:pt>
                <c:pt idx="4533">
                  <c:v>5609.737619918415</c:v>
                </c:pt>
                <c:pt idx="4534">
                  <c:v>5504.420157278118</c:v>
                </c:pt>
                <c:pt idx="4535">
                  <c:v>5387.762023041278</c:v>
                </c:pt>
                <c:pt idx="4536">
                  <c:v>5246.26928946392</c:v>
                </c:pt>
                <c:pt idx="4537">
                  <c:v>5036.936409117382</c:v>
                </c:pt>
                <c:pt idx="4538">
                  <c:v>4511.276270735983</c:v>
                </c:pt>
                <c:pt idx="4539">
                  <c:v>8499.979032603467</c:v>
                </c:pt>
                <c:pt idx="4540">
                  <c:v>5745.838166472002</c:v>
                </c:pt>
                <c:pt idx="4541">
                  <c:v>5416.039856268869</c:v>
                </c:pt>
                <c:pt idx="4542">
                  <c:v>5247.529842618921</c:v>
                </c:pt>
                <c:pt idx="4543">
                  <c:v>5125.728787076491</c:v>
                </c:pt>
                <c:pt idx="4544">
                  <c:v>5024.14920925094</c:v>
                </c:pt>
                <c:pt idx="4545">
                  <c:v>4933.366776635257</c:v>
                </c:pt>
                <c:pt idx="4546">
                  <c:v>4849.187497349641</c:v>
                </c:pt>
                <c:pt idx="4547">
                  <c:v>4769.423052294463</c:v>
                </c:pt>
                <c:pt idx="4548">
                  <c:v>4692.842590131548</c:v>
                </c:pt>
                <c:pt idx="4549">
                  <c:v>4618.66356504031</c:v>
                </c:pt>
                <c:pt idx="4550">
                  <c:v>4546.404465343699</c:v>
                </c:pt>
                <c:pt idx="4551">
                  <c:v>4475.687318820468</c:v>
                </c:pt>
                <c:pt idx="4552">
                  <c:v>4406.260103590792</c:v>
                </c:pt>
                <c:pt idx="4553">
                  <c:v>4337.944962215297</c:v>
                </c:pt>
                <c:pt idx="4554">
                  <c:v>4270.578204931928</c:v>
                </c:pt>
                <c:pt idx="4555">
                  <c:v>4204.043353324064</c:v>
                </c:pt>
                <c:pt idx="4556">
                  <c:v>4138.236467548843</c:v>
                </c:pt>
                <c:pt idx="4557">
                  <c:v>4073.075257331702</c:v>
                </c:pt>
                <c:pt idx="4558">
                  <c:v>4008.474894037116</c:v>
                </c:pt>
                <c:pt idx="4559">
                  <c:v>3944.390561732837</c:v>
                </c:pt>
                <c:pt idx="4560">
                  <c:v>3880.729394515384</c:v>
                </c:pt>
                <c:pt idx="4561">
                  <c:v>3817.455942655258</c:v>
                </c:pt>
                <c:pt idx="4562">
                  <c:v>3754.506491269628</c:v>
                </c:pt>
                <c:pt idx="4563">
                  <c:v>3691.840780429618</c:v>
                </c:pt>
                <c:pt idx="4564">
                  <c:v>3629.39092955685</c:v>
                </c:pt>
                <c:pt idx="4565">
                  <c:v>3567.12067716352</c:v>
                </c:pt>
                <c:pt idx="4566">
                  <c:v>3504.986004174648</c:v>
                </c:pt>
                <c:pt idx="4567">
                  <c:v>3442.923739618717</c:v>
                </c:pt>
                <c:pt idx="4568">
                  <c:v>3380.886546422686</c:v>
                </c:pt>
                <c:pt idx="4569">
                  <c:v>3318.816774129977</c:v>
                </c:pt>
                <c:pt idx="4570">
                  <c:v>3256.663206955241</c:v>
                </c:pt>
                <c:pt idx="4571">
                  <c:v>3194.354583835037</c:v>
                </c:pt>
                <c:pt idx="4572">
                  <c:v>3131.808903057778</c:v>
                </c:pt>
                <c:pt idx="4573">
                  <c:v>3068.942081544949</c:v>
                </c:pt>
                <c:pt idx="4574">
                  <c:v>3005.659785408267</c:v>
                </c:pt>
                <c:pt idx="4575">
                  <c:v>2941.79878584972</c:v>
                </c:pt>
                <c:pt idx="4576">
                  <c:v>2877.186131840391</c:v>
                </c:pt>
                <c:pt idx="4577">
                  <c:v>2811.551990396663</c:v>
                </c:pt>
                <c:pt idx="4578">
                  <c:v>2744.519099645823</c:v>
                </c:pt>
                <c:pt idx="4579">
                  <c:v>2675.535875521872</c:v>
                </c:pt>
                <c:pt idx="4580">
                  <c:v>2603.938713179741</c:v>
                </c:pt>
                <c:pt idx="4581">
                  <c:v>2529.689011712512</c:v>
                </c:pt>
                <c:pt idx="4582">
                  <c:v>2457.885045959069</c:v>
                </c:pt>
                <c:pt idx="4583">
                  <c:v>2411.834772786441</c:v>
                </c:pt>
                <c:pt idx="4584">
                  <c:v>2401.712021204165</c:v>
                </c:pt>
                <c:pt idx="4585">
                  <c:v>2371.854950589103</c:v>
                </c:pt>
                <c:pt idx="4586">
                  <c:v>2315.610815616283</c:v>
                </c:pt>
                <c:pt idx="4587">
                  <c:v>2250.875787326095</c:v>
                </c:pt>
                <c:pt idx="4588">
                  <c:v>2184.847705946696</c:v>
                </c:pt>
                <c:pt idx="4589">
                  <c:v>2119.53085709034</c:v>
                </c:pt>
                <c:pt idx="4590">
                  <c:v>2055.607870751598</c:v>
                </c:pt>
                <c:pt idx="4591">
                  <c:v>1993.49200787318</c:v>
                </c:pt>
                <c:pt idx="4592">
                  <c:v>1933.620496848284</c:v>
                </c:pt>
                <c:pt idx="4593">
                  <c:v>1876.606228173459</c:v>
                </c:pt>
                <c:pt idx="4594">
                  <c:v>1823.247242718175</c:v>
                </c:pt>
                <c:pt idx="4595">
                  <c:v>1774.535342347215</c:v>
                </c:pt>
                <c:pt idx="4596">
                  <c:v>1731.772218191873</c:v>
                </c:pt>
                <c:pt idx="4597">
                  <c:v>1696.512774584599</c:v>
                </c:pt>
                <c:pt idx="4598">
                  <c:v>1670.557996276636</c:v>
                </c:pt>
                <c:pt idx="4599">
                  <c:v>1655.997143202599</c:v>
                </c:pt>
                <c:pt idx="4600">
                  <c:v>1655.073693624433</c:v>
                </c:pt>
                <c:pt idx="4601">
                  <c:v>1670.043747995469</c:v>
                </c:pt>
                <c:pt idx="4602">
                  <c:v>1703.117813530616</c:v>
                </c:pt>
                <c:pt idx="4603">
                  <c:v>1756.231576914611</c:v>
                </c:pt>
                <c:pt idx="4604">
                  <c:v>1831.056562561409</c:v>
                </c:pt>
                <c:pt idx="4605">
                  <c:v>1929.056429778154</c:v>
                </c:pt>
                <c:pt idx="4606">
                  <c:v>2050.657012982392</c:v>
                </c:pt>
                <c:pt idx="4607">
                  <c:v>2186.691479919397</c:v>
                </c:pt>
                <c:pt idx="4608">
                  <c:v>2316.112747774429</c:v>
                </c:pt>
                <c:pt idx="4609">
                  <c:v>2458.663660928788</c:v>
                </c:pt>
                <c:pt idx="4610">
                  <c:v>2622.521841735086</c:v>
                </c:pt>
                <c:pt idx="4611">
                  <c:v>2796.98816725633</c:v>
                </c:pt>
                <c:pt idx="4612">
                  <c:v>2973.858220172523</c:v>
                </c:pt>
                <c:pt idx="4613">
                  <c:v>3146.71001810229</c:v>
                </c:pt>
                <c:pt idx="4614">
                  <c:v>3309.832360779049</c:v>
                </c:pt>
                <c:pt idx="4615">
                  <c:v>3458.222575705006</c:v>
                </c:pt>
                <c:pt idx="4616">
                  <c:v>3587.870187797557</c:v>
                </c:pt>
                <c:pt idx="4617">
                  <c:v>3696.037782968152</c:v>
                </c:pt>
                <c:pt idx="4618">
                  <c:v>3781.467771317056</c:v>
                </c:pt>
                <c:pt idx="4619">
                  <c:v>3844.351175980925</c:v>
                </c:pt>
                <c:pt idx="4620">
                  <c:v>3886.112521899639</c:v>
                </c:pt>
                <c:pt idx="4621">
                  <c:v>3909.063158440918</c:v>
                </c:pt>
                <c:pt idx="4622">
                  <c:v>3916.09022708635</c:v>
                </c:pt>
                <c:pt idx="4623">
                  <c:v>3910.36159499843</c:v>
                </c:pt>
                <c:pt idx="4624">
                  <c:v>3894.971341459006</c:v>
                </c:pt>
                <c:pt idx="4625">
                  <c:v>3872.887910915046</c:v>
                </c:pt>
                <c:pt idx="4626">
                  <c:v>3846.696557840662</c:v>
                </c:pt>
                <c:pt idx="4627">
                  <c:v>3818.722084076025</c:v>
                </c:pt>
                <c:pt idx="4628">
                  <c:v>3791.01894784109</c:v>
                </c:pt>
                <c:pt idx="4629">
                  <c:v>3765.25682892195</c:v>
                </c:pt>
                <c:pt idx="4630">
                  <c:v>3742.942134529517</c:v>
                </c:pt>
                <c:pt idx="4631">
                  <c:v>3725.32465785887</c:v>
                </c:pt>
                <c:pt idx="4632">
                  <c:v>3713.44385180745</c:v>
                </c:pt>
                <c:pt idx="4633">
                  <c:v>3708.20012727404</c:v>
                </c:pt>
                <c:pt idx="4634">
                  <c:v>3710.44011426223</c:v>
                </c:pt>
                <c:pt idx="4635">
                  <c:v>3720.845908841282</c:v>
                </c:pt>
                <c:pt idx="4636">
                  <c:v>3739.984562177988</c:v>
                </c:pt>
                <c:pt idx="4637">
                  <c:v>3768.353293705022</c:v>
                </c:pt>
                <c:pt idx="4638">
                  <c:v>3806.357636247823</c:v>
                </c:pt>
                <c:pt idx="4639">
                  <c:v>3854.258976704607</c:v>
                </c:pt>
                <c:pt idx="4640">
                  <c:v>3912.217161562632</c:v>
                </c:pt>
                <c:pt idx="4641">
                  <c:v>3980.257544043194</c:v>
                </c:pt>
                <c:pt idx="4642">
                  <c:v>4058.195055285286</c:v>
                </c:pt>
                <c:pt idx="4643">
                  <c:v>4145.695210714347</c:v>
                </c:pt>
                <c:pt idx="4644">
                  <c:v>4242.119059777111</c:v>
                </c:pt>
                <c:pt idx="4645">
                  <c:v>4346.627096736364</c:v>
                </c:pt>
                <c:pt idx="4646">
                  <c:v>4458.05681812354</c:v>
                </c:pt>
                <c:pt idx="4647">
                  <c:v>4574.902980012368</c:v>
                </c:pt>
                <c:pt idx="4648">
                  <c:v>4695.269445841537</c:v>
                </c:pt>
                <c:pt idx="4649">
                  <c:v>4817.03273945907</c:v>
                </c:pt>
                <c:pt idx="4650">
                  <c:v>4937.585894526568</c:v>
                </c:pt>
                <c:pt idx="4651">
                  <c:v>5054.159974348348</c:v>
                </c:pt>
                <c:pt idx="4652">
                  <c:v>5163.736092839592</c:v>
                </c:pt>
                <c:pt idx="4653">
                  <c:v>5263.350141348595</c:v>
                </c:pt>
                <c:pt idx="4654">
                  <c:v>5349.960886736841</c:v>
                </c:pt>
                <c:pt idx="4655">
                  <c:v>5421.073739014399</c:v>
                </c:pt>
                <c:pt idx="4656">
                  <c:v>5474.451659638984</c:v>
                </c:pt>
                <c:pt idx="4657">
                  <c:v>5508.67491181197</c:v>
                </c:pt>
                <c:pt idx="4658">
                  <c:v>5522.906086787832</c:v>
                </c:pt>
                <c:pt idx="4659">
                  <c:v>5517.087849174698</c:v>
                </c:pt>
                <c:pt idx="4660">
                  <c:v>5491.913203704636</c:v>
                </c:pt>
                <c:pt idx="4661">
                  <c:v>5448.71748175296</c:v>
                </c:pt>
                <c:pt idx="4662">
                  <c:v>5389.1757380866</c:v>
                </c:pt>
                <c:pt idx="4663">
                  <c:v>5315.389655765004</c:v>
                </c:pt>
                <c:pt idx="4664">
                  <c:v>5229.554188512866</c:v>
                </c:pt>
                <c:pt idx="4665">
                  <c:v>5133.881978241792</c:v>
                </c:pt>
                <c:pt idx="4666">
                  <c:v>5030.53016325008</c:v>
                </c:pt>
                <c:pt idx="4667">
                  <c:v>4921.402223393713</c:v>
                </c:pt>
                <c:pt idx="4668">
                  <c:v>4808.23546371724</c:v>
                </c:pt>
                <c:pt idx="4669">
                  <c:v>4692.53690145948</c:v>
                </c:pt>
                <c:pt idx="4670">
                  <c:v>4575.598948538818</c:v>
                </c:pt>
                <c:pt idx="4671">
                  <c:v>4458.438832038973</c:v>
                </c:pt>
                <c:pt idx="4672">
                  <c:v>4341.866087118064</c:v>
                </c:pt>
                <c:pt idx="4673">
                  <c:v>4226.56215169744</c:v>
                </c:pt>
                <c:pt idx="4674">
                  <c:v>4113.036841858696</c:v>
                </c:pt>
                <c:pt idx="4675">
                  <c:v>4001.601767572292</c:v>
                </c:pt>
                <c:pt idx="4676">
                  <c:v>3892.586204915034</c:v>
                </c:pt>
                <c:pt idx="4677">
                  <c:v>3786.147040548071</c:v>
                </c:pt>
                <c:pt idx="4678">
                  <c:v>3682.426506431285</c:v>
                </c:pt>
                <c:pt idx="4679">
                  <c:v>3581.425084791887</c:v>
                </c:pt>
                <c:pt idx="4680">
                  <c:v>3483.240423591344</c:v>
                </c:pt>
                <c:pt idx="4681">
                  <c:v>3387.853322902284</c:v>
                </c:pt>
                <c:pt idx="4682">
                  <c:v>3295.128106260516</c:v>
                </c:pt>
                <c:pt idx="4683">
                  <c:v>3205.180734843774</c:v>
                </c:pt>
                <c:pt idx="4684">
                  <c:v>3117.825061130394</c:v>
                </c:pt>
                <c:pt idx="4685">
                  <c:v>3033.09610528787</c:v>
                </c:pt>
                <c:pt idx="4686">
                  <c:v>2950.825320953363</c:v>
                </c:pt>
                <c:pt idx="4687">
                  <c:v>2871.089528629303</c:v>
                </c:pt>
                <c:pt idx="4688">
                  <c:v>2793.769708800231</c:v>
                </c:pt>
                <c:pt idx="4689">
                  <c:v>2718.797607740189</c:v>
                </c:pt>
                <c:pt idx="4690">
                  <c:v>2646.210683203726</c:v>
                </c:pt>
                <c:pt idx="4691">
                  <c:v>2575.868955268007</c:v>
                </c:pt>
                <c:pt idx="4692">
                  <c:v>2507.877735963314</c:v>
                </c:pt>
                <c:pt idx="4693">
                  <c:v>2442.180760641321</c:v>
                </c:pt>
                <c:pt idx="4694">
                  <c:v>2378.817245640482</c:v>
                </c:pt>
                <c:pt idx="4695">
                  <c:v>2317.799905533937</c:v>
                </c:pt>
                <c:pt idx="4696">
                  <c:v>2259.181431727038</c:v>
                </c:pt>
                <c:pt idx="4697">
                  <c:v>2203.080550813606</c:v>
                </c:pt>
                <c:pt idx="4698">
                  <c:v>2149.479650042939</c:v>
                </c:pt>
                <c:pt idx="4699">
                  <c:v>2098.563564019378</c:v>
                </c:pt>
                <c:pt idx="4700">
                  <c:v>2050.385222591535</c:v>
                </c:pt>
                <c:pt idx="4701">
                  <c:v>2005.023908749399</c:v>
                </c:pt>
                <c:pt idx="4702">
                  <c:v>1962.610515913761</c:v>
                </c:pt>
                <c:pt idx="4703">
                  <c:v>1923.208092876269</c:v>
                </c:pt>
                <c:pt idx="4704">
                  <c:v>1887.021876394668</c:v>
                </c:pt>
                <c:pt idx="4705">
                  <c:v>1854.096421302587</c:v>
                </c:pt>
                <c:pt idx="4706">
                  <c:v>1824.612308986397</c:v>
                </c:pt>
                <c:pt idx="4707">
                  <c:v>1798.74348339143</c:v>
                </c:pt>
                <c:pt idx="4708">
                  <c:v>1776.862173787922</c:v>
                </c:pt>
                <c:pt idx="4709">
                  <c:v>1759.028522455129</c:v>
                </c:pt>
                <c:pt idx="4710">
                  <c:v>1745.820744167593</c:v>
                </c:pt>
                <c:pt idx="4711">
                  <c:v>1737.49889884337</c:v>
                </c:pt>
                <c:pt idx="4712">
                  <c:v>1734.422167429886</c:v>
                </c:pt>
                <c:pt idx="4713">
                  <c:v>1737.008697146339</c:v>
                </c:pt>
                <c:pt idx="4714">
                  <c:v>1745.751404429123</c:v>
                </c:pt>
                <c:pt idx="4715">
                  <c:v>1760.915436578183</c:v>
                </c:pt>
                <c:pt idx="4716">
                  <c:v>1782.834156994706</c:v>
                </c:pt>
                <c:pt idx="4717">
                  <c:v>1811.842612386792</c:v>
                </c:pt>
                <c:pt idx="4718">
                  <c:v>1848.304284569356</c:v>
                </c:pt>
                <c:pt idx="4719">
                  <c:v>1892.396342960582</c:v>
                </c:pt>
                <c:pt idx="4720">
                  <c:v>1944.382838554475</c:v>
                </c:pt>
                <c:pt idx="4721">
                  <c:v>2004.600440478554</c:v>
                </c:pt>
                <c:pt idx="4722">
                  <c:v>2073.240444752513</c:v>
                </c:pt>
                <c:pt idx="4723">
                  <c:v>2150.691551391986</c:v>
                </c:pt>
                <c:pt idx="4724">
                  <c:v>2237.094695581782</c:v>
                </c:pt>
                <c:pt idx="4725">
                  <c:v>2333.002799459805</c:v>
                </c:pt>
                <c:pt idx="4726">
                  <c:v>2438.739110951082</c:v>
                </c:pt>
                <c:pt idx="4727">
                  <c:v>2554.833657572438</c:v>
                </c:pt>
                <c:pt idx="4728">
                  <c:v>2681.906811337861</c:v>
                </c:pt>
                <c:pt idx="4729">
                  <c:v>2820.608004535019</c:v>
                </c:pt>
                <c:pt idx="4730">
                  <c:v>2972.101568917375</c:v>
                </c:pt>
                <c:pt idx="4731">
                  <c:v>3137.202905406842</c:v>
                </c:pt>
                <c:pt idx="4732">
                  <c:v>3317.578836278698</c:v>
                </c:pt>
                <c:pt idx="4733">
                  <c:v>3515.113749367631</c:v>
                </c:pt>
                <c:pt idx="4734">
                  <c:v>3732.553557651544</c:v>
                </c:pt>
                <c:pt idx="4735">
                  <c:v>3973.483721577032</c:v>
                </c:pt>
                <c:pt idx="4736">
                  <c:v>4244.358960482108</c:v>
                </c:pt>
                <c:pt idx="4737">
                  <c:v>4557.263958432588</c:v>
                </c:pt>
                <c:pt idx="4738">
                  <c:v>4941.585339564703</c:v>
                </c:pt>
                <c:pt idx="4739">
                  <c:v>5506.069819835155</c:v>
                </c:pt>
                <c:pt idx="4740">
                  <c:v>7486.412286081872</c:v>
                </c:pt>
                <c:pt idx="4741">
                  <c:v>4264.102566799505</c:v>
                </c:pt>
                <c:pt idx="4742">
                  <c:v>5465.837497514229</c:v>
                </c:pt>
                <c:pt idx="4743">
                  <c:v>6103.34920340473</c:v>
                </c:pt>
                <c:pt idx="4744">
                  <c:v>6679.362090052015</c:v>
                </c:pt>
                <c:pt idx="4745">
                  <c:v>7269.726481872034</c:v>
                </c:pt>
                <c:pt idx="4746">
                  <c:v>7901.402232438815</c:v>
                </c:pt>
                <c:pt idx="4747">
                  <c:v>8590.103554326155</c:v>
                </c:pt>
                <c:pt idx="4748">
                  <c:v>9346.960923784562</c:v>
                </c:pt>
                <c:pt idx="4749">
                  <c:v>10180.8273217649</c:v>
                </c:pt>
                <c:pt idx="4750">
                  <c:v>11097.09485993457</c:v>
                </c:pt>
                <c:pt idx="4751">
                  <c:v>12096.84254695003</c:v>
                </c:pt>
                <c:pt idx="4752">
                  <c:v>13171.0587598259</c:v>
                </c:pt>
                <c:pt idx="4753">
                  <c:v>14296.95138904402</c:v>
                </c:pt>
                <c:pt idx="4754">
                  <c:v>15431.05477958185</c:v>
                </c:pt>
                <c:pt idx="4755">
                  <c:v>16504.50939433155</c:v>
                </c:pt>
                <c:pt idx="4756">
                  <c:v>17425.9068919161</c:v>
                </c:pt>
                <c:pt idx="4757">
                  <c:v>18097.70277168969</c:v>
                </c:pt>
                <c:pt idx="4758">
                  <c:v>18441.64423189429</c:v>
                </c:pt>
                <c:pt idx="4759">
                  <c:v>18429.1256462044</c:v>
                </c:pt>
                <c:pt idx="4760">
                  <c:v>18090.19765561016</c:v>
                </c:pt>
                <c:pt idx="4761">
                  <c:v>17498.64339098183</c:v>
                </c:pt>
                <c:pt idx="4762">
                  <c:v>16745.12643277606</c:v>
                </c:pt>
                <c:pt idx="4763">
                  <c:v>15911.81251981472</c:v>
                </c:pt>
                <c:pt idx="4764">
                  <c:v>15061.11700176651</c:v>
                </c:pt>
                <c:pt idx="4765">
                  <c:v>14234.3854530677</c:v>
                </c:pt>
                <c:pt idx="4766">
                  <c:v>13455.32852673501</c:v>
                </c:pt>
                <c:pt idx="4767">
                  <c:v>12735.18196046942</c:v>
                </c:pt>
                <c:pt idx="4768">
                  <c:v>12077.4720064074</c:v>
                </c:pt>
                <c:pt idx="4769">
                  <c:v>11481.66785899947</c:v>
                </c:pt>
                <c:pt idx="4770">
                  <c:v>10944.51056542196</c:v>
                </c:pt>
                <c:pt idx="4771">
                  <c:v>10461.68968795086</c:v>
                </c:pt>
                <c:pt idx="4772">
                  <c:v>10028.85554219087</c:v>
                </c:pt>
                <c:pt idx="4773">
                  <c:v>9641.576856242897</c:v>
                </c:pt>
                <c:pt idx="4774">
                  <c:v>9295.924262772778</c:v>
                </c:pt>
                <c:pt idx="4775">
                  <c:v>8988.471872358126</c:v>
                </c:pt>
                <c:pt idx="4776">
                  <c:v>8716.186964031756</c:v>
                </c:pt>
                <c:pt idx="4777">
                  <c:v>8476.554978717997</c:v>
                </c:pt>
                <c:pt idx="4778">
                  <c:v>8267.741976582068</c:v>
                </c:pt>
                <c:pt idx="4779">
                  <c:v>8088.317305123737</c:v>
                </c:pt>
                <c:pt idx="4780">
                  <c:v>7937.388500802166</c:v>
                </c:pt>
                <c:pt idx="4781">
                  <c:v>7814.503448172225</c:v>
                </c:pt>
                <c:pt idx="4782">
                  <c:v>7719.751607900034</c:v>
                </c:pt>
                <c:pt idx="4783">
                  <c:v>7653.954437600823</c:v>
                </c:pt>
                <c:pt idx="4784">
                  <c:v>7618.469271515936</c:v>
                </c:pt>
                <c:pt idx="4785">
                  <c:v>7615.541568108881</c:v>
                </c:pt>
                <c:pt idx="4786">
                  <c:v>7648.425197455073</c:v>
                </c:pt>
                <c:pt idx="4787">
                  <c:v>7721.507782955015</c:v>
                </c:pt>
                <c:pt idx="4788">
                  <c:v>7840.858180575654</c:v>
                </c:pt>
                <c:pt idx="4789">
                  <c:v>8014.806917102203</c:v>
                </c:pt>
                <c:pt idx="4790">
                  <c:v>8254.607701974044</c:v>
                </c:pt>
                <c:pt idx="4791">
                  <c:v>8575.758820878091</c:v>
                </c:pt>
                <c:pt idx="4792">
                  <c:v>9000.145195991872</c:v>
                </c:pt>
                <c:pt idx="4793">
                  <c:v>9558.931153594891</c:v>
                </c:pt>
                <c:pt idx="4794">
                  <c:v>10298.18847750361</c:v>
                </c:pt>
                <c:pt idx="4795">
                  <c:v>11288.55893310737</c:v>
                </c:pt>
                <c:pt idx="4796">
                  <c:v>12643.15902162517</c:v>
                </c:pt>
                <c:pt idx="4797">
                  <c:v>14555.36946867373</c:v>
                </c:pt>
                <c:pt idx="4798">
                  <c:v>17383.69069441048</c:v>
                </c:pt>
                <c:pt idx="4799">
                  <c:v>21874.03474981792</c:v>
                </c:pt>
                <c:pt idx="4800">
                  <c:v>29874.6364051539</c:v>
                </c:pt>
                <c:pt idx="4801">
                  <c:v>47554.97907109016</c:v>
                </c:pt>
                <c:pt idx="4802">
                  <c:v>115717.8444295561</c:v>
                </c:pt>
                <c:pt idx="4803">
                  <c:v>289780.9712589896</c:v>
                </c:pt>
                <c:pt idx="4804">
                  <c:v>67062.2515731739</c:v>
                </c:pt>
                <c:pt idx="4805">
                  <c:v>39145.19576066401</c:v>
                </c:pt>
                <c:pt idx="4806">
                  <c:v>28468.21509471596</c:v>
                </c:pt>
                <c:pt idx="4807">
                  <c:v>22999.30198262371</c:v>
                </c:pt>
                <c:pt idx="4808">
                  <c:v>19810.79970224233</c:v>
                </c:pt>
                <c:pt idx="4809">
                  <c:v>17843.70951520375</c:v>
                </c:pt>
                <c:pt idx="4810">
                  <c:v>16627.7135467913</c:v>
                </c:pt>
                <c:pt idx="4811">
                  <c:v>15928.68902463586</c:v>
                </c:pt>
                <c:pt idx="4812">
                  <c:v>15625.01386658747</c:v>
                </c:pt>
                <c:pt idx="4813">
                  <c:v>15657.74449076029</c:v>
                </c:pt>
                <c:pt idx="4814">
                  <c:v>16009.87147199296</c:v>
                </c:pt>
                <c:pt idx="4815">
                  <c:v>16699.92807496716</c:v>
                </c:pt>
                <c:pt idx="4816">
                  <c:v>17786.58836613263</c:v>
                </c:pt>
                <c:pt idx="4817">
                  <c:v>19384.81144348599</c:v>
                </c:pt>
                <c:pt idx="4818">
                  <c:v>21705.76050635039</c:v>
                </c:pt>
                <c:pt idx="4819">
                  <c:v>25148.24389417927</c:v>
                </c:pt>
                <c:pt idx="4820">
                  <c:v>30536.29020955366</c:v>
                </c:pt>
                <c:pt idx="4821">
                  <c:v>39854.51640235466</c:v>
                </c:pt>
                <c:pt idx="4822">
                  <c:v>59342.50390359842</c:v>
                </c:pt>
                <c:pt idx="4823">
                  <c:v>123865.3916134922</c:v>
                </c:pt>
                <c:pt idx="4824">
                  <c:v>812020.046627567</c:v>
                </c:pt>
                <c:pt idx="4825">
                  <c:v>91369.84308129824</c:v>
                </c:pt>
                <c:pt idx="4826">
                  <c:v>47673.63800027452</c:v>
                </c:pt>
                <c:pt idx="4827">
                  <c:v>32449.6566614844</c:v>
                </c:pt>
                <c:pt idx="4828">
                  <c:v>25652.12335838925</c:v>
                </c:pt>
                <c:pt idx="4829">
                  <c:v>23553.7353463984</c:v>
                </c:pt>
                <c:pt idx="4830">
                  <c:v>24805.59296894977</c:v>
                </c:pt>
                <c:pt idx="4831">
                  <c:v>25269.63159055421</c:v>
                </c:pt>
                <c:pt idx="4832">
                  <c:v>22111.40140151068</c:v>
                </c:pt>
                <c:pt idx="4833">
                  <c:v>18411.57706872177</c:v>
                </c:pt>
                <c:pt idx="4834">
                  <c:v>15622.55704116791</c:v>
                </c:pt>
                <c:pt idx="4835">
                  <c:v>13591.81455503571</c:v>
                </c:pt>
                <c:pt idx="4836">
                  <c:v>12025.07900133233</c:v>
                </c:pt>
                <c:pt idx="4837">
                  <c:v>10763.40439297311</c:v>
                </c:pt>
                <c:pt idx="4838">
                  <c:v>9743.473549290673</c:v>
                </c:pt>
                <c:pt idx="4839">
                  <c:v>8915.13904855475</c:v>
                </c:pt>
                <c:pt idx="4840">
                  <c:v>8233.018394728349</c:v>
                </c:pt>
                <c:pt idx="4841">
                  <c:v>7661.85447785744</c:v>
                </c:pt>
                <c:pt idx="4842">
                  <c:v>7176.001324569895</c:v>
                </c:pt>
                <c:pt idx="4843">
                  <c:v>6757.026120157413</c:v>
                </c:pt>
                <c:pt idx="4844">
                  <c:v>6391.517719084033</c:v>
                </c:pt>
                <c:pt idx="4845">
                  <c:v>6069.509466851944</c:v>
                </c:pt>
                <c:pt idx="4846">
                  <c:v>5783.443273094282</c:v>
                </c:pt>
                <c:pt idx="4847">
                  <c:v>5527.401135417843</c:v>
                </c:pt>
                <c:pt idx="4848">
                  <c:v>5296.770524492845</c:v>
                </c:pt>
                <c:pt idx="4849">
                  <c:v>5087.841213618026</c:v>
                </c:pt>
                <c:pt idx="4850">
                  <c:v>4897.579322105567</c:v>
                </c:pt>
                <c:pt idx="4851">
                  <c:v>4723.594531642098</c:v>
                </c:pt>
                <c:pt idx="4852">
                  <c:v>4563.7291750236</c:v>
                </c:pt>
                <c:pt idx="4853">
                  <c:v>4416.3326197086</c:v>
                </c:pt>
                <c:pt idx="4854">
                  <c:v>4279.961314007182</c:v>
                </c:pt>
                <c:pt idx="4855">
                  <c:v>4153.279272409407</c:v>
                </c:pt>
                <c:pt idx="4856">
                  <c:v>4035.390539374071</c:v>
                </c:pt>
                <c:pt idx="4857">
                  <c:v>3925.272865132201</c:v>
                </c:pt>
                <c:pt idx="4858">
                  <c:v>3822.149857832805</c:v>
                </c:pt>
                <c:pt idx="4859">
                  <c:v>3725.344445963199</c:v>
                </c:pt>
                <c:pt idx="4860">
                  <c:v>3634.26240484141</c:v>
                </c:pt>
                <c:pt idx="4861">
                  <c:v>3548.36915547553</c:v>
                </c:pt>
                <c:pt idx="4862">
                  <c:v>3467.21651607111</c:v>
                </c:pt>
                <c:pt idx="4863">
                  <c:v>3390.347887187666</c:v>
                </c:pt>
                <c:pt idx="4864">
                  <c:v>3317.410664188827</c:v>
                </c:pt>
                <c:pt idx="4865">
                  <c:v>3248.093038242595</c:v>
                </c:pt>
                <c:pt idx="4866">
                  <c:v>3182.086571561577</c:v>
                </c:pt>
                <c:pt idx="4867">
                  <c:v>3119.102895627879</c:v>
                </c:pt>
                <c:pt idx="4868">
                  <c:v>3058.924352230306</c:v>
                </c:pt>
                <c:pt idx="4869">
                  <c:v>3001.379540062101</c:v>
                </c:pt>
                <c:pt idx="4870">
                  <c:v>2946.223223725099</c:v>
                </c:pt>
                <c:pt idx="4871">
                  <c:v>2893.267590113186</c:v>
                </c:pt>
                <c:pt idx="4872">
                  <c:v>2842.352252298237</c:v>
                </c:pt>
                <c:pt idx="4873">
                  <c:v>2793.3891399678</c:v>
                </c:pt>
                <c:pt idx="4874">
                  <c:v>2746.211191908061</c:v>
                </c:pt>
                <c:pt idx="4875">
                  <c:v>2700.679626616921</c:v>
                </c:pt>
                <c:pt idx="4876">
                  <c:v>2656.678150503115</c:v>
                </c:pt>
                <c:pt idx="4877">
                  <c:v>2614.169793248373</c:v>
                </c:pt>
                <c:pt idx="4878">
                  <c:v>2572.983335642708</c:v>
                </c:pt>
                <c:pt idx="4879">
                  <c:v>2533.083644943987</c:v>
                </c:pt>
                <c:pt idx="4880">
                  <c:v>2494.34275613387</c:v>
                </c:pt>
                <c:pt idx="4881">
                  <c:v>2456.725959908315</c:v>
                </c:pt>
                <c:pt idx="4882">
                  <c:v>2420.185143379513</c:v>
                </c:pt>
                <c:pt idx="4883">
                  <c:v>2384.594613507827</c:v>
                </c:pt>
                <c:pt idx="4884">
                  <c:v>2349.938147608827</c:v>
                </c:pt>
                <c:pt idx="4885">
                  <c:v>2316.15790073045</c:v>
                </c:pt>
                <c:pt idx="4886">
                  <c:v>2283.188527664552</c:v>
                </c:pt>
                <c:pt idx="4887">
                  <c:v>2251.002052644756</c:v>
                </c:pt>
                <c:pt idx="4888">
                  <c:v>2219.56872394753</c:v>
                </c:pt>
                <c:pt idx="4889">
                  <c:v>2188.791213097565</c:v>
                </c:pt>
                <c:pt idx="4890">
                  <c:v>2158.739932766809</c:v>
                </c:pt>
                <c:pt idx="4891">
                  <c:v>2129.253391572174</c:v>
                </c:pt>
                <c:pt idx="4892">
                  <c:v>2100.34587008279</c:v>
                </c:pt>
                <c:pt idx="4893">
                  <c:v>2072.038828451739</c:v>
                </c:pt>
                <c:pt idx="4894">
                  <c:v>2044.250956801456</c:v>
                </c:pt>
                <c:pt idx="4895">
                  <c:v>2016.98814576596</c:v>
                </c:pt>
                <c:pt idx="4896">
                  <c:v>1990.181572882956</c:v>
                </c:pt>
                <c:pt idx="4897">
                  <c:v>1963.836836989618</c:v>
                </c:pt>
                <c:pt idx="4898">
                  <c:v>1937.901419699583</c:v>
                </c:pt>
                <c:pt idx="4899">
                  <c:v>1912.426613403197</c:v>
                </c:pt>
                <c:pt idx="4900">
                  <c:v>1887.341934708852</c:v>
                </c:pt>
                <c:pt idx="4901">
                  <c:v>1862.610090267706</c:v>
                </c:pt>
                <c:pt idx="4902">
                  <c:v>1838.253045967049</c:v>
                </c:pt>
                <c:pt idx="4903">
                  <c:v>1814.263172143092</c:v>
                </c:pt>
                <c:pt idx="4904">
                  <c:v>1790.59545948009</c:v>
                </c:pt>
                <c:pt idx="4905">
                  <c:v>1767.235086143733</c:v>
                </c:pt>
                <c:pt idx="4906">
                  <c:v>1744.186921255304</c:v>
                </c:pt>
                <c:pt idx="4907">
                  <c:v>1721.437998677775</c:v>
                </c:pt>
                <c:pt idx="4908">
                  <c:v>1698.956050668725</c:v>
                </c:pt>
                <c:pt idx="4909">
                  <c:v>1676.763802364688</c:v>
                </c:pt>
                <c:pt idx="4910">
                  <c:v>1654.823209284082</c:v>
                </c:pt>
                <c:pt idx="4911">
                  <c:v>1633.135270149318</c:v>
                </c:pt>
                <c:pt idx="4912">
                  <c:v>1611.694088093821</c:v>
                </c:pt>
                <c:pt idx="4913">
                  <c:v>1590.454535011176</c:v>
                </c:pt>
                <c:pt idx="4914">
                  <c:v>1569.471757991283</c:v>
                </c:pt>
                <c:pt idx="4915">
                  <c:v>1548.721331926092</c:v>
                </c:pt>
                <c:pt idx="4916">
                  <c:v>1528.164196918409</c:v>
                </c:pt>
                <c:pt idx="4917">
                  <c:v>1507.836353221165</c:v>
                </c:pt>
                <c:pt idx="4918">
                  <c:v>1487.716280427114</c:v>
                </c:pt>
                <c:pt idx="4919">
                  <c:v>1467.788175960534</c:v>
                </c:pt>
                <c:pt idx="4920">
                  <c:v>1448.03406924004</c:v>
                </c:pt>
                <c:pt idx="4921">
                  <c:v>1428.508300285687</c:v>
                </c:pt>
                <c:pt idx="4922">
                  <c:v>1409.203852680123</c:v>
                </c:pt>
                <c:pt idx="4923">
                  <c:v>1390.07462170391</c:v>
                </c:pt>
                <c:pt idx="4924">
                  <c:v>1371.148109581479</c:v>
                </c:pt>
                <c:pt idx="4925">
                  <c:v>1352.445269758436</c:v>
                </c:pt>
                <c:pt idx="4926">
                  <c:v>1333.988415931954</c:v>
                </c:pt>
                <c:pt idx="4927">
                  <c:v>1315.732576404511</c:v>
                </c:pt>
                <c:pt idx="4928">
                  <c:v>1297.750105310042</c:v>
                </c:pt>
                <c:pt idx="4929">
                  <c:v>1280.062761927948</c:v>
                </c:pt>
                <c:pt idx="4930">
                  <c:v>1262.661064133017</c:v>
                </c:pt>
                <c:pt idx="4931">
                  <c:v>1245.670753657868</c:v>
                </c:pt>
                <c:pt idx="4932">
                  <c:v>1229.09991720786</c:v>
                </c:pt>
                <c:pt idx="4933">
                  <c:v>1213.060258480856</c:v>
                </c:pt>
                <c:pt idx="4934">
                  <c:v>1197.647183523081</c:v>
                </c:pt>
                <c:pt idx="4935">
                  <c:v>1183.061540715834</c:v>
                </c:pt>
                <c:pt idx="4936">
                  <c:v>1169.475842038743</c:v>
                </c:pt>
                <c:pt idx="4937">
                  <c:v>1157.281278258454</c:v>
                </c:pt>
                <c:pt idx="4938">
                  <c:v>1146.880396870571</c:v>
                </c:pt>
                <c:pt idx="4939">
                  <c:v>1138.97452075597</c:v>
                </c:pt>
                <c:pt idx="4940">
                  <c:v>1134.534144864391</c:v>
                </c:pt>
                <c:pt idx="4941">
                  <c:v>1135.107156466771</c:v>
                </c:pt>
                <c:pt idx="4942">
                  <c:v>1143.112793936571</c:v>
                </c:pt>
                <c:pt idx="4943">
                  <c:v>1162.507762919065</c:v>
                </c:pt>
                <c:pt idx="4944">
                  <c:v>1199.750366619936</c:v>
                </c:pt>
                <c:pt idx="4945">
                  <c:v>1266.533480685772</c:v>
                </c:pt>
                <c:pt idx="4946">
                  <c:v>1384.556040824362</c:v>
                </c:pt>
                <c:pt idx="4947">
                  <c:v>1598.128875736758</c:v>
                </c:pt>
                <c:pt idx="4948">
                  <c:v>2010.860884113355</c:v>
                </c:pt>
                <c:pt idx="4949">
                  <c:v>2932.15559327211</c:v>
                </c:pt>
                <c:pt idx="4950">
                  <c:v>5912.087249937566</c:v>
                </c:pt>
                <c:pt idx="4951">
                  <c:v>57806.0706175295</c:v>
                </c:pt>
                <c:pt idx="4952">
                  <c:v>6095.65565026902</c:v>
                </c:pt>
                <c:pt idx="4953">
                  <c:v>3306.014859017397</c:v>
                </c:pt>
                <c:pt idx="4954">
                  <c:v>2383.126455360199</c:v>
                </c:pt>
                <c:pt idx="4955">
                  <c:v>1933.132077918277</c:v>
                </c:pt>
                <c:pt idx="4956">
                  <c:v>1670.284594871871</c:v>
                </c:pt>
                <c:pt idx="4957">
                  <c:v>1499.276582947572</c:v>
                </c:pt>
                <c:pt idx="4958">
                  <c:v>1379.469956089778</c:v>
                </c:pt>
                <c:pt idx="4959">
                  <c:v>1290.885543756099</c:v>
                </c:pt>
                <c:pt idx="4960">
                  <c:v>1222.66172879866</c:v>
                </c:pt>
                <c:pt idx="4961">
                  <c:v>1168.397288453152</c:v>
                </c:pt>
                <c:pt idx="4962">
                  <c:v>1124.168562503497</c:v>
                </c:pt>
                <c:pt idx="4963">
                  <c:v>1087.415652114019</c:v>
                </c:pt>
                <c:pt idx="4964">
                  <c:v>1056.396407242754</c:v>
                </c:pt>
                <c:pt idx="4965">
                  <c:v>1029.973253671017</c:v>
                </c:pt>
                <c:pt idx="4966">
                  <c:v>1007.324323659575</c:v>
                </c:pt>
                <c:pt idx="4967">
                  <c:v>987.8479809644015</c:v>
                </c:pt>
                <c:pt idx="4968">
                  <c:v>971.1052306745887</c:v>
                </c:pt>
                <c:pt idx="4969">
                  <c:v>956.813234700757</c:v>
                </c:pt>
                <c:pt idx="4970">
                  <c:v>944.7582324142006</c:v>
                </c:pt>
                <c:pt idx="4971">
                  <c:v>934.7616038516818</c:v>
                </c:pt>
                <c:pt idx="4972">
                  <c:v>926.7459852784681</c:v>
                </c:pt>
                <c:pt idx="4973">
                  <c:v>920.6227802913348</c:v>
                </c:pt>
                <c:pt idx="4974">
                  <c:v>916.3471357000587</c:v>
                </c:pt>
                <c:pt idx="4975">
                  <c:v>913.9355607372685</c:v>
                </c:pt>
                <c:pt idx="4976">
                  <c:v>913.3871199115866</c:v>
                </c:pt>
                <c:pt idx="4977">
                  <c:v>914.7254579518677</c:v>
                </c:pt>
                <c:pt idx="4978">
                  <c:v>917.9847687408993</c:v>
                </c:pt>
                <c:pt idx="4979">
                  <c:v>923.2486677882724</c:v>
                </c:pt>
                <c:pt idx="4980">
                  <c:v>930.5508837961886</c:v>
                </c:pt>
                <c:pt idx="4981">
                  <c:v>940.024153383029</c:v>
                </c:pt>
                <c:pt idx="4982">
                  <c:v>951.7524452876886</c:v>
                </c:pt>
                <c:pt idx="4983">
                  <c:v>965.8413940283178</c:v>
                </c:pt>
                <c:pt idx="4984">
                  <c:v>982.4566196353768</c:v>
                </c:pt>
                <c:pt idx="4985">
                  <c:v>1001.741494876796</c:v>
                </c:pt>
                <c:pt idx="4986">
                  <c:v>1023.902403859705</c:v>
                </c:pt>
                <c:pt idx="4987">
                  <c:v>1049.161279826639</c:v>
                </c:pt>
                <c:pt idx="4988">
                  <c:v>1077.798818011904</c:v>
                </c:pt>
                <c:pt idx="4989">
                  <c:v>1110.166495173058</c:v>
                </c:pt>
                <c:pt idx="4990">
                  <c:v>1146.649176479832</c:v>
                </c:pt>
                <c:pt idx="4991">
                  <c:v>1187.78752961582</c:v>
                </c:pt>
                <c:pt idx="4992">
                  <c:v>1234.246162715762</c:v>
                </c:pt>
                <c:pt idx="4993">
                  <c:v>1286.881470836538</c:v>
                </c:pt>
                <c:pt idx="4994">
                  <c:v>1346.817169677629</c:v>
                </c:pt>
                <c:pt idx="4995">
                  <c:v>1415.58677819804</c:v>
                </c:pt>
                <c:pt idx="4996">
                  <c:v>1495.273128490203</c:v>
                </c:pt>
                <c:pt idx="4997">
                  <c:v>1588.764816413486</c:v>
                </c:pt>
                <c:pt idx="4998">
                  <c:v>1700.03547112563</c:v>
                </c:pt>
                <c:pt idx="4999">
                  <c:v>1834.3043351408</c:v>
                </c:pt>
                <c:pt idx="5000">
                  <c:v>1996.54233729072</c:v>
                </c:pt>
                <c:pt idx="5001">
                  <c:v>2184.380156757323</c:v>
                </c:pt>
                <c:pt idx="5002">
                  <c:v>2363.18011494877</c:v>
                </c:pt>
                <c:pt idx="5003">
                  <c:v>2438.538629983403</c:v>
                </c:pt>
                <c:pt idx="5004">
                  <c:v>2356.850249748891</c:v>
                </c:pt>
                <c:pt idx="5005">
                  <c:v>2233.434288498019</c:v>
                </c:pt>
                <c:pt idx="5006">
                  <c:v>2175.940623016965</c:v>
                </c:pt>
                <c:pt idx="5007">
                  <c:v>2201.461434940871</c:v>
                </c:pt>
                <c:pt idx="5008">
                  <c:v>2308.447539819486</c:v>
                </c:pt>
                <c:pt idx="5009">
                  <c:v>2506.146429735539</c:v>
                </c:pt>
                <c:pt idx="5010">
                  <c:v>2820.865029165748</c:v>
                </c:pt>
                <c:pt idx="5011">
                  <c:v>3316.311576434734</c:v>
                </c:pt>
                <c:pt idx="5012">
                  <c:v>4159.305653384516</c:v>
                </c:pt>
                <c:pt idx="5013">
                  <c:v>5894.634655355398</c:v>
                </c:pt>
                <c:pt idx="5014">
                  <c:v>11623.48167160815</c:v>
                </c:pt>
                <c:pt idx="5015">
                  <c:v>43071.58862468256</c:v>
                </c:pt>
                <c:pt idx="5016">
                  <c:v>6846.853290949723</c:v>
                </c:pt>
                <c:pt idx="5017">
                  <c:v>3380.140028987421</c:v>
                </c:pt>
                <c:pt idx="5018">
                  <c:v>2255.843647234595</c:v>
                </c:pt>
                <c:pt idx="5019">
                  <c:v>1855.997247518168</c:v>
                </c:pt>
                <c:pt idx="5020">
                  <c:v>1783.141237734369</c:v>
                </c:pt>
                <c:pt idx="5021">
                  <c:v>1869.970689123529</c:v>
                </c:pt>
                <c:pt idx="5022">
                  <c:v>2038.343269821851</c:v>
                </c:pt>
                <c:pt idx="5023">
                  <c:v>2255.156788822914</c:v>
                </c:pt>
                <c:pt idx="5024">
                  <c:v>2508.846210331431</c:v>
                </c:pt>
                <c:pt idx="5025">
                  <c:v>2798.308191466145</c:v>
                </c:pt>
                <c:pt idx="5026">
                  <c:v>3128.352169613306</c:v>
                </c:pt>
                <c:pt idx="5027">
                  <c:v>3508.158411309055</c:v>
                </c:pt>
                <c:pt idx="5028">
                  <c:v>3951.806278227261</c:v>
                </c:pt>
                <c:pt idx="5029">
                  <c:v>4479.811338381427</c:v>
                </c:pt>
                <c:pt idx="5030">
                  <c:v>5122.49394654041</c:v>
                </c:pt>
                <c:pt idx="5031">
                  <c:v>5926.29511305556</c:v>
                </c:pt>
                <c:pt idx="5032">
                  <c:v>6965.896177052112</c:v>
                </c:pt>
                <c:pt idx="5033">
                  <c:v>8369.792665438864</c:v>
                </c:pt>
                <c:pt idx="5034">
                  <c:v>10379.21224200115</c:v>
                </c:pt>
                <c:pt idx="5035">
                  <c:v>13507.06746342542</c:v>
                </c:pt>
                <c:pt idx="5036">
                  <c:v>19071.35750742708</c:v>
                </c:pt>
                <c:pt idx="5037">
                  <c:v>31793.81652582538</c:v>
                </c:pt>
                <c:pt idx="5038">
                  <c:v>90658.57099858167</c:v>
                </c:pt>
                <c:pt idx="5039">
                  <c:v>109460.3924200535</c:v>
                </c:pt>
                <c:pt idx="5040">
                  <c:v>34767.60971579913</c:v>
                </c:pt>
                <c:pt idx="5041">
                  <c:v>20741.75530339325</c:v>
                </c:pt>
                <c:pt idx="5042">
                  <c:v>14874.61701396423</c:v>
                </c:pt>
                <c:pt idx="5043">
                  <c:v>12483.26599855481</c:v>
                </c:pt>
                <c:pt idx="5044">
                  <c:v>10156.19632908463</c:v>
                </c:pt>
                <c:pt idx="5045">
                  <c:v>8510.052513741153</c:v>
                </c:pt>
                <c:pt idx="5046">
                  <c:v>7370.366689905708</c:v>
                </c:pt>
                <c:pt idx="5047">
                  <c:v>6519.223099100867</c:v>
                </c:pt>
                <c:pt idx="5048">
                  <c:v>5854.31980066981</c:v>
                </c:pt>
                <c:pt idx="5049">
                  <c:v>5318.581854093325</c:v>
                </c:pt>
                <c:pt idx="5050">
                  <c:v>4876.692266304008</c:v>
                </c:pt>
                <c:pt idx="5051">
                  <c:v>4505.417030605554</c:v>
                </c:pt>
                <c:pt idx="5052">
                  <c:v>4188.654731971522</c:v>
                </c:pt>
                <c:pt idx="5053">
                  <c:v>3914.920469939264</c:v>
                </c:pt>
                <c:pt idx="5054">
                  <c:v>3675.758904086024</c:v>
                </c:pt>
                <c:pt idx="5055">
                  <c:v>3464.833553909141</c:v>
                </c:pt>
                <c:pt idx="5056">
                  <c:v>3277.253477107111</c:v>
                </c:pt>
                <c:pt idx="5057">
                  <c:v>3109.193674214296</c:v>
                </c:pt>
                <c:pt idx="5058">
                  <c:v>2957.650636385021</c:v>
                </c:pt>
                <c:pt idx="5059">
                  <c:v>2820.206650383027</c:v>
                </c:pt>
                <c:pt idx="5060">
                  <c:v>2694.881480110436</c:v>
                </c:pt>
                <c:pt idx="5061">
                  <c:v>2580.049716320047</c:v>
                </c:pt>
                <c:pt idx="5062">
                  <c:v>2474.3831213936</c:v>
                </c:pt>
                <c:pt idx="5063">
                  <c:v>2376.757089410562</c:v>
                </c:pt>
                <c:pt idx="5064">
                  <c:v>2286.23994755463</c:v>
                </c:pt>
                <c:pt idx="5065">
                  <c:v>2202.007949636678</c:v>
                </c:pt>
                <c:pt idx="5066">
                  <c:v>2123.4005458774</c:v>
                </c:pt>
                <c:pt idx="5067">
                  <c:v>2049.808240867614</c:v>
                </c:pt>
                <c:pt idx="5068">
                  <c:v>1980.74673009055</c:v>
                </c:pt>
                <c:pt idx="5069">
                  <c:v>1915.757562677265</c:v>
                </c:pt>
                <c:pt idx="5070">
                  <c:v>1854.464299203913</c:v>
                </c:pt>
                <c:pt idx="5071">
                  <c:v>1796.522063995824</c:v>
                </c:pt>
                <c:pt idx="5072">
                  <c:v>1741.640205472686</c:v>
                </c:pt>
                <c:pt idx="5073">
                  <c:v>1689.561702158709</c:v>
                </c:pt>
                <c:pt idx="5074">
                  <c:v>1640.035350801863</c:v>
                </c:pt>
                <c:pt idx="5075">
                  <c:v>1592.862667642724</c:v>
                </c:pt>
                <c:pt idx="5076">
                  <c:v>1547.8545034744</c:v>
                </c:pt>
                <c:pt idx="5077">
                  <c:v>1504.851519323953</c:v>
                </c:pt>
                <c:pt idx="5078">
                  <c:v>1463.690502972908</c:v>
                </c:pt>
                <c:pt idx="5079">
                  <c:v>1424.246349343722</c:v>
                </c:pt>
                <c:pt idx="5080">
                  <c:v>1386.391279576089</c:v>
                </c:pt>
                <c:pt idx="5081">
                  <c:v>1349.994149182352</c:v>
                </c:pt>
                <c:pt idx="5082">
                  <c:v>1314.955100615104</c:v>
                </c:pt>
                <c:pt idx="5083">
                  <c:v>1281.154313791721</c:v>
                </c:pt>
                <c:pt idx="5084">
                  <c:v>1248.447781157704</c:v>
                </c:pt>
                <c:pt idx="5085">
                  <c:v>1216.671017215011</c:v>
                </c:pt>
                <c:pt idx="5086">
                  <c:v>1185.494629552153</c:v>
                </c:pt>
                <c:pt idx="5087">
                  <c:v>1154.080291522264</c:v>
                </c:pt>
                <c:pt idx="5088">
                  <c:v>1118.047368546421</c:v>
                </c:pt>
                <c:pt idx="5089">
                  <c:v>1255.639767367298</c:v>
                </c:pt>
                <c:pt idx="5090">
                  <c:v>1093.521370556004</c:v>
                </c:pt>
                <c:pt idx="5091">
                  <c:v>1062.256192375485</c:v>
                </c:pt>
                <c:pt idx="5092">
                  <c:v>1035.819302126322</c:v>
                </c:pt>
                <c:pt idx="5093">
                  <c:v>1011.27577427475</c:v>
                </c:pt>
                <c:pt idx="5094">
                  <c:v>987.9745196708782</c:v>
                </c:pt>
                <c:pt idx="5095">
                  <c:v>965.6807021765342</c:v>
                </c:pt>
                <c:pt idx="5096">
                  <c:v>944.3164947489514</c:v>
                </c:pt>
                <c:pt idx="5097">
                  <c:v>923.7962638804959</c:v>
                </c:pt>
                <c:pt idx="5098">
                  <c:v>904.1177527495203</c:v>
                </c:pt>
                <c:pt idx="5099">
                  <c:v>885.2355869663678</c:v>
                </c:pt>
                <c:pt idx="5100">
                  <c:v>867.177572067883</c:v>
                </c:pt>
                <c:pt idx="5101">
                  <c:v>849.9436355437725</c:v>
                </c:pt>
                <c:pt idx="5102">
                  <c:v>833.5364130299513</c:v>
                </c:pt>
                <c:pt idx="5103">
                  <c:v>817.9638082622041</c:v>
                </c:pt>
                <c:pt idx="5104">
                  <c:v>803.2737994517364</c:v>
                </c:pt>
                <c:pt idx="5105">
                  <c:v>789.464804866913</c:v>
                </c:pt>
                <c:pt idx="5106">
                  <c:v>776.5862865225154</c:v>
                </c:pt>
                <c:pt idx="5107">
                  <c:v>764.659635463476</c:v>
                </c:pt>
                <c:pt idx="5108">
                  <c:v>753.722820094118</c:v>
                </c:pt>
                <c:pt idx="5109">
                  <c:v>743.795409776171</c:v>
                </c:pt>
                <c:pt idx="5110">
                  <c:v>734.9396701583607</c:v>
                </c:pt>
                <c:pt idx="5111">
                  <c:v>727.1628526916277</c:v>
                </c:pt>
                <c:pt idx="5112">
                  <c:v>720.5026862456264</c:v>
                </c:pt>
                <c:pt idx="5113">
                  <c:v>714.9890676853059</c:v>
                </c:pt>
                <c:pt idx="5114">
                  <c:v>710.6662475009243</c:v>
                </c:pt>
                <c:pt idx="5115">
                  <c:v>707.5638720076797</c:v>
                </c:pt>
                <c:pt idx="5116">
                  <c:v>705.685412552805</c:v>
                </c:pt>
                <c:pt idx="5117">
                  <c:v>705.1037934448767</c:v>
                </c:pt>
                <c:pt idx="5118">
                  <c:v>705.9794221208264</c:v>
                </c:pt>
                <c:pt idx="5119">
                  <c:v>708.4156265092423</c:v>
                </c:pt>
                <c:pt idx="5120">
                  <c:v>712.8470616969386</c:v>
                </c:pt>
                <c:pt idx="5121">
                  <c:v>719.9524042077426</c:v>
                </c:pt>
                <c:pt idx="5122">
                  <c:v>731.086776324505</c:v>
                </c:pt>
                <c:pt idx="5123">
                  <c:v>749.0970766013025</c:v>
                </c:pt>
                <c:pt idx="5124">
                  <c:v>780.2220586191662</c:v>
                </c:pt>
                <c:pt idx="5125">
                  <c:v>839.4726843042146</c:v>
                </c:pt>
                <c:pt idx="5126">
                  <c:v>969.300885559691</c:v>
                </c:pt>
                <c:pt idx="5127">
                  <c:v>1325.66535027382</c:v>
                </c:pt>
                <c:pt idx="5128">
                  <c:v>2999.131541702662</c:v>
                </c:pt>
                <c:pt idx="5129">
                  <c:v>4842.72538206591</c:v>
                </c:pt>
                <c:pt idx="5130">
                  <c:v>1582.26700266296</c:v>
                </c:pt>
                <c:pt idx="5131">
                  <c:v>1046.283374900919</c:v>
                </c:pt>
                <c:pt idx="5132">
                  <c:v>836.6634925439741</c:v>
                </c:pt>
                <c:pt idx="5133">
                  <c:v>739.0701144915214</c:v>
                </c:pt>
                <c:pt idx="5134">
                  <c:v>815.3777747836207</c:v>
                </c:pt>
                <c:pt idx="5135">
                  <c:v>1791.022523614621</c:v>
                </c:pt>
                <c:pt idx="5136">
                  <c:v>18812.9568170663</c:v>
                </c:pt>
                <c:pt idx="5137">
                  <c:v>2551.797328755002</c:v>
                </c:pt>
                <c:pt idx="5138">
                  <c:v>1710.46418936824</c:v>
                </c:pt>
                <c:pt idx="5139">
                  <c:v>1413.783609853481</c:v>
                </c:pt>
                <c:pt idx="5140">
                  <c:v>1260.124787476756</c:v>
                </c:pt>
                <c:pt idx="5141">
                  <c:v>1163.733558740533</c:v>
                </c:pt>
                <c:pt idx="5142">
                  <c:v>1095.637802285532</c:v>
                </c:pt>
                <c:pt idx="5143">
                  <c:v>1043.234995113016</c:v>
                </c:pt>
                <c:pt idx="5144">
                  <c:v>1000.226397538107</c:v>
                </c:pt>
                <c:pt idx="5145">
                  <c:v>963.3288755468985</c:v>
                </c:pt>
                <c:pt idx="5146">
                  <c:v>930.3880642796846</c:v>
                </c:pt>
                <c:pt idx="5147">
                  <c:v>900.2332533976737</c:v>
                </c:pt>
                <c:pt idx="5148">
                  <c:v>871.9261587447329</c:v>
                </c:pt>
                <c:pt idx="5149">
                  <c:v>845.1181240842189</c:v>
                </c:pt>
                <c:pt idx="5150">
                  <c:v>819.2136124349158</c:v>
                </c:pt>
                <c:pt idx="5151">
                  <c:v>794.279430939628</c:v>
                </c:pt>
                <c:pt idx="5152">
                  <c:v>770.073848081199</c:v>
                </c:pt>
                <c:pt idx="5153">
                  <c:v>746.5990641693958</c:v>
                </c:pt>
                <c:pt idx="5154">
                  <c:v>723.9475421083828</c:v>
                </c:pt>
                <c:pt idx="5155">
                  <c:v>702.3050318405806</c:v>
                </c:pt>
                <c:pt idx="5156">
                  <c:v>682.0826924137671</c:v>
                </c:pt>
                <c:pt idx="5157">
                  <c:v>663.8774394551656</c:v>
                </c:pt>
                <c:pt idx="5158">
                  <c:v>648.741302858221</c:v>
                </c:pt>
                <c:pt idx="5159">
                  <c:v>638.5757047296738</c:v>
                </c:pt>
                <c:pt idx="5160">
                  <c:v>637.0130416764886</c:v>
                </c:pt>
                <c:pt idx="5161">
                  <c:v>652.2316240340178</c:v>
                </c:pt>
                <c:pt idx="5162">
                  <c:v>706.9505991298696</c:v>
                </c:pt>
                <c:pt idx="5163">
                  <c:v>894.938789422024</c:v>
                </c:pt>
                <c:pt idx="5164">
                  <c:v>2598.909401270275</c:v>
                </c:pt>
                <c:pt idx="5165">
                  <c:v>703.6943907857716</c:v>
                </c:pt>
                <c:pt idx="5166">
                  <c:v>250.861155876847</c:v>
                </c:pt>
                <c:pt idx="5167">
                  <c:v>211.5062469593175</c:v>
                </c:pt>
                <c:pt idx="5168">
                  <c:v>213.7601254900004</c:v>
                </c:pt>
                <c:pt idx="5169">
                  <c:v>219.2648499739927</c:v>
                </c:pt>
                <c:pt idx="5170">
                  <c:v>225.6399338187026</c:v>
                </c:pt>
                <c:pt idx="5171">
                  <c:v>233.8466755026836</c:v>
                </c:pt>
                <c:pt idx="5172">
                  <c:v>244.8654772389879</c:v>
                </c:pt>
                <c:pt idx="5173">
                  <c:v>259.0439576507171</c:v>
                </c:pt>
                <c:pt idx="5174">
                  <c:v>276.42846705291</c:v>
                </c:pt>
                <c:pt idx="5175">
                  <c:v>296.7083646834064</c:v>
                </c:pt>
                <c:pt idx="5176">
                  <c:v>319.4104404929348</c:v>
                </c:pt>
                <c:pt idx="5177">
                  <c:v>344.0824485684324</c:v>
                </c:pt>
                <c:pt idx="5178">
                  <c:v>370.2497778367096</c:v>
                </c:pt>
                <c:pt idx="5179">
                  <c:v>397.5072015540329</c:v>
                </c:pt>
                <c:pt idx="5180">
                  <c:v>425.5310096460016</c:v>
                </c:pt>
                <c:pt idx="5181">
                  <c:v>453.8922670617097</c:v>
                </c:pt>
                <c:pt idx="5182">
                  <c:v>482.4396591984936</c:v>
                </c:pt>
                <c:pt idx="5183">
                  <c:v>510.869946913205</c:v>
                </c:pt>
                <c:pt idx="5184">
                  <c:v>539.0331294254253</c:v>
                </c:pt>
                <c:pt idx="5185">
                  <c:v>566.776767956119</c:v>
                </c:pt>
                <c:pt idx="5186">
                  <c:v>593.9610620313841</c:v>
                </c:pt>
                <c:pt idx="5187">
                  <c:v>620.425295278898</c:v>
                </c:pt>
                <c:pt idx="5188">
                  <c:v>646.0859114340678</c:v>
                </c:pt>
                <c:pt idx="5189">
                  <c:v>670.975264924857</c:v>
                </c:pt>
                <c:pt idx="5190">
                  <c:v>694.9577493211541</c:v>
                </c:pt>
                <c:pt idx="5191">
                  <c:v>717.9632053673476</c:v>
                </c:pt>
                <c:pt idx="5192">
                  <c:v>739.9929950463545</c:v>
                </c:pt>
                <c:pt idx="5193">
                  <c:v>761.064127471006</c:v>
                </c:pt>
                <c:pt idx="5194">
                  <c:v>781.1036178036435</c:v>
                </c:pt>
                <c:pt idx="5195">
                  <c:v>800.0764326338135</c:v>
                </c:pt>
                <c:pt idx="5196">
                  <c:v>818.0891813976527</c:v>
                </c:pt>
                <c:pt idx="5197">
                  <c:v>835.0158055626616</c:v>
                </c:pt>
                <c:pt idx="5198">
                  <c:v>850.9789418563564</c:v>
                </c:pt>
                <c:pt idx="5199">
                  <c:v>865.9003910517198</c:v>
                </c:pt>
                <c:pt idx="5200">
                  <c:v>879.830955219647</c:v>
                </c:pt>
                <c:pt idx="5201">
                  <c:v>892.758495576918</c:v>
                </c:pt>
                <c:pt idx="5202">
                  <c:v>904.6992562324094</c:v>
                </c:pt>
                <c:pt idx="5203">
                  <c:v>915.6795888047599</c:v>
                </c:pt>
                <c:pt idx="5204">
                  <c:v>925.6267224316228</c:v>
                </c:pt>
                <c:pt idx="5205">
                  <c:v>934.5192011740345</c:v>
                </c:pt>
                <c:pt idx="5206">
                  <c:v>942.2382012061586</c:v>
                </c:pt>
                <c:pt idx="5207">
                  <c:v>948.4393809037896</c:v>
                </c:pt>
                <c:pt idx="5208">
                  <c:v>952.5996683983087</c:v>
                </c:pt>
                <c:pt idx="5209">
                  <c:v>953.3075521260201</c:v>
                </c:pt>
                <c:pt idx="5210">
                  <c:v>947.6915528843733</c:v>
                </c:pt>
                <c:pt idx="5211">
                  <c:v>929.1331932660012</c:v>
                </c:pt>
                <c:pt idx="5212">
                  <c:v>884.1930084750814</c:v>
                </c:pt>
                <c:pt idx="5213">
                  <c:v>790.2184303079076</c:v>
                </c:pt>
                <c:pt idx="5214">
                  <c:v>631.4687493619394</c:v>
                </c:pt>
                <c:pt idx="5215">
                  <c:v>443.9650997294863</c:v>
                </c:pt>
                <c:pt idx="5216">
                  <c:v>311.7247557402067</c:v>
                </c:pt>
                <c:pt idx="5217">
                  <c:v>269.4008758469247</c:v>
                </c:pt>
                <c:pt idx="5218">
                  <c:v>268.5070710373222</c:v>
                </c:pt>
                <c:pt idx="5219">
                  <c:v>264.1538278771422</c:v>
                </c:pt>
                <c:pt idx="5220">
                  <c:v>242.1197772833268</c:v>
                </c:pt>
                <c:pt idx="5221">
                  <c:v>200.3510184585501</c:v>
                </c:pt>
                <c:pt idx="5222">
                  <c:v>143.7625439925344</c:v>
                </c:pt>
                <c:pt idx="5223">
                  <c:v>111.8930010450855</c:v>
                </c:pt>
                <c:pt idx="5224">
                  <c:v>199.143556013272</c:v>
                </c:pt>
                <c:pt idx="5225">
                  <c:v>389.6774267696677</c:v>
                </c:pt>
                <c:pt idx="5226">
                  <c:v>678.9058603617606</c:v>
                </c:pt>
                <c:pt idx="5227">
                  <c:v>1116.074204974368</c:v>
                </c:pt>
                <c:pt idx="5228">
                  <c:v>1820.558740580656</c:v>
                </c:pt>
                <c:pt idx="5229">
                  <c:v>3105.659787129351</c:v>
                </c:pt>
                <c:pt idx="5230">
                  <c:v>6103.347818225958</c:v>
                </c:pt>
                <c:pt idx="5231">
                  <c:v>19844.16098811743</c:v>
                </c:pt>
                <c:pt idx="5232">
                  <c:v>22957.44377383927</c:v>
                </c:pt>
                <c:pt idx="5233">
                  <c:v>9187.81071555052</c:v>
                </c:pt>
                <c:pt idx="5234">
                  <c:v>6182.150427235421</c:v>
                </c:pt>
                <c:pt idx="5235">
                  <c:v>4890.46742931791</c:v>
                </c:pt>
                <c:pt idx="5236">
                  <c:v>4177.815265620261</c:v>
                </c:pt>
                <c:pt idx="5237">
                  <c:v>3729.492333660441</c:v>
                </c:pt>
                <c:pt idx="5238">
                  <c:v>3423.69790963513</c:v>
                </c:pt>
                <c:pt idx="5239">
                  <c:v>3203.517509396781</c:v>
                </c:pt>
                <c:pt idx="5240">
                  <c:v>3038.748888917766</c:v>
                </c:pt>
                <c:pt idx="5241">
                  <c:v>2911.946223848339</c:v>
                </c:pt>
                <c:pt idx="5242">
                  <c:v>2812.254889668282</c:v>
                </c:pt>
                <c:pt idx="5243">
                  <c:v>2732.656991216972</c:v>
                </c:pt>
                <c:pt idx="5244">
                  <c:v>2668.37006901096</c:v>
                </c:pt>
                <c:pt idx="5245">
                  <c:v>2616.032376781492</c:v>
                </c:pt>
                <c:pt idx="5246">
                  <c:v>2573.241781366125</c:v>
                </c:pt>
                <c:pt idx="5247">
                  <c:v>2538.148950381026</c:v>
                </c:pt>
                <c:pt idx="5248">
                  <c:v>2509.465771230325</c:v>
                </c:pt>
                <c:pt idx="5249">
                  <c:v>2486.131736637657</c:v>
                </c:pt>
                <c:pt idx="5250">
                  <c:v>2467.33190643749</c:v>
                </c:pt>
                <c:pt idx="5251">
                  <c:v>2452.444440625081</c:v>
                </c:pt>
                <c:pt idx="5252">
                  <c:v>2440.966287096254</c:v>
                </c:pt>
                <c:pt idx="5253">
                  <c:v>2432.47911195419</c:v>
                </c:pt>
                <c:pt idx="5254">
                  <c:v>2426.662215721743</c:v>
                </c:pt>
                <c:pt idx="5255">
                  <c:v>2423.241787565556</c:v>
                </c:pt>
                <c:pt idx="5256">
                  <c:v>2422.006799897507</c:v>
                </c:pt>
                <c:pt idx="5257">
                  <c:v>2422.791854361791</c:v>
                </c:pt>
                <c:pt idx="5258">
                  <c:v>2425.44770499417</c:v>
                </c:pt>
                <c:pt idx="5259">
                  <c:v>2429.866850504685</c:v>
                </c:pt>
                <c:pt idx="5260">
                  <c:v>2435.943388681276</c:v>
                </c:pt>
                <c:pt idx="5261">
                  <c:v>2443.602461114248</c:v>
                </c:pt>
                <c:pt idx="5262">
                  <c:v>2452.773440637831</c:v>
                </c:pt>
                <c:pt idx="5263">
                  <c:v>2463.471370828662</c:v>
                </c:pt>
                <c:pt idx="5264">
                  <c:v>2475.62363914537</c:v>
                </c:pt>
                <c:pt idx="5265">
                  <c:v>2489.212906316131</c:v>
                </c:pt>
                <c:pt idx="5266">
                  <c:v>2504.261562483226</c:v>
                </c:pt>
                <c:pt idx="5267">
                  <c:v>2520.78011040916</c:v>
                </c:pt>
                <c:pt idx="5268">
                  <c:v>2538.762155765</c:v>
                </c:pt>
                <c:pt idx="5269">
                  <c:v>2558.245184517938</c:v>
                </c:pt>
                <c:pt idx="5270">
                  <c:v>2579.278874273031</c:v>
                </c:pt>
                <c:pt idx="5271">
                  <c:v>2601.915256594706</c:v>
                </c:pt>
                <c:pt idx="5272">
                  <c:v>2626.191574530705</c:v>
                </c:pt>
                <c:pt idx="5273">
                  <c:v>2652.217579246237</c:v>
                </c:pt>
                <c:pt idx="5274">
                  <c:v>2680.086111710305</c:v>
                </c:pt>
                <c:pt idx="5275">
                  <c:v>2709.849067983986</c:v>
                </c:pt>
                <c:pt idx="5276">
                  <c:v>2741.67925330657</c:v>
                </c:pt>
                <c:pt idx="5277">
                  <c:v>2775.680201427077</c:v>
                </c:pt>
                <c:pt idx="5278">
                  <c:v>2812.064702155216</c:v>
                </c:pt>
                <c:pt idx="5279">
                  <c:v>2850.986112540274</c:v>
                </c:pt>
                <c:pt idx="5280">
                  <c:v>2892.687459456149</c:v>
                </c:pt>
                <c:pt idx="5281">
                  <c:v>2937.442623837881</c:v>
                </c:pt>
                <c:pt idx="5282">
                  <c:v>2985.578595375868</c:v>
                </c:pt>
                <c:pt idx="5283">
                  <c:v>3037.51944457296</c:v>
                </c:pt>
                <c:pt idx="5284">
                  <c:v>3093.788403690366</c:v>
                </c:pt>
                <c:pt idx="5285">
                  <c:v>3155.103936473991</c:v>
                </c:pt>
                <c:pt idx="5286">
                  <c:v>3222.46815651972</c:v>
                </c:pt>
                <c:pt idx="5287">
                  <c:v>3297.40461350837</c:v>
                </c:pt>
                <c:pt idx="5288">
                  <c:v>3382.534464611375</c:v>
                </c:pt>
                <c:pt idx="5289">
                  <c:v>3483.058615485721</c:v>
                </c:pt>
                <c:pt idx="5290">
                  <c:v>3611.893932514731</c:v>
                </c:pt>
                <c:pt idx="5291">
                  <c:v>3816.413554814068</c:v>
                </c:pt>
                <c:pt idx="5292">
                  <c:v>4573.331136041693</c:v>
                </c:pt>
                <c:pt idx="5293">
                  <c:v>2992.905124213975</c:v>
                </c:pt>
                <c:pt idx="5294">
                  <c:v>3572.039063318226</c:v>
                </c:pt>
                <c:pt idx="5295">
                  <c:v>3798.118717834477</c:v>
                </c:pt>
                <c:pt idx="5296">
                  <c:v>3979.22013028684</c:v>
                </c:pt>
                <c:pt idx="5297">
                  <c:v>4155.238657584934</c:v>
                </c:pt>
                <c:pt idx="5298">
                  <c:v>4339.21057069215</c:v>
                </c:pt>
                <c:pt idx="5299">
                  <c:v>4538.098741136169</c:v>
                </c:pt>
                <c:pt idx="5300">
                  <c:v>4757.220802639717</c:v>
                </c:pt>
                <c:pt idx="5301">
                  <c:v>5001.596785650613</c:v>
                </c:pt>
                <c:pt idx="5302">
                  <c:v>5276.398637480923</c:v>
                </c:pt>
                <c:pt idx="5303">
                  <c:v>5587.10907528162</c:v>
                </c:pt>
                <c:pt idx="5304">
                  <c:v>5939.107503367286</c:v>
                </c:pt>
                <c:pt idx="5305">
                  <c:v>6336.675887449267</c:v>
                </c:pt>
                <c:pt idx="5306">
                  <c:v>6780.491238181564</c:v>
                </c:pt>
                <c:pt idx="5307">
                  <c:v>7262.558998725332</c:v>
                </c:pt>
                <c:pt idx="5308">
                  <c:v>7757.145893225907</c:v>
                </c:pt>
                <c:pt idx="5309">
                  <c:v>8207.875491975159</c:v>
                </c:pt>
                <c:pt idx="5310">
                  <c:v>8518.923626237525</c:v>
                </c:pt>
                <c:pt idx="5311">
                  <c:v>8571.214625780403</c:v>
                </c:pt>
                <c:pt idx="5312">
                  <c:v>8282.69646320296</c:v>
                </c:pt>
                <c:pt idx="5313">
                  <c:v>7675.947696404291</c:v>
                </c:pt>
                <c:pt idx="5314">
                  <c:v>6872.387857695743</c:v>
                </c:pt>
                <c:pt idx="5315">
                  <c:v>6014.66217961463</c:v>
                </c:pt>
                <c:pt idx="5316">
                  <c:v>5202.796820708003</c:v>
                </c:pt>
                <c:pt idx="5317">
                  <c:v>4484.295442033002</c:v>
                </c:pt>
                <c:pt idx="5318">
                  <c:v>3871.0404310732</c:v>
                </c:pt>
                <c:pt idx="5319">
                  <c:v>3357.663329056281</c:v>
                </c:pt>
                <c:pt idx="5320">
                  <c:v>2932.490788665218</c:v>
                </c:pt>
                <c:pt idx="5321">
                  <c:v>2582.896709772541</c:v>
                </c:pt>
                <c:pt idx="5322">
                  <c:v>2297.160993929041</c:v>
                </c:pt>
                <c:pt idx="5323">
                  <c:v>2065.179505676408</c:v>
                </c:pt>
                <c:pt idx="5324">
                  <c:v>1878.137403986977</c:v>
                </c:pt>
                <c:pt idx="5325">
                  <c:v>1728.308941171698</c:v>
                </c:pt>
                <c:pt idx="5326">
                  <c:v>1608.91938483344</c:v>
                </c:pt>
                <c:pt idx="5327">
                  <c:v>1513.898214709064</c:v>
                </c:pt>
                <c:pt idx="5328">
                  <c:v>1437.943233166922</c:v>
                </c:pt>
                <c:pt idx="5329">
                  <c:v>1376.620077306187</c:v>
                </c:pt>
                <c:pt idx="5330">
                  <c:v>1326.003056978694</c:v>
                </c:pt>
                <c:pt idx="5331">
                  <c:v>1283.372991056542</c:v>
                </c:pt>
                <c:pt idx="5332">
                  <c:v>1246.078837633005</c:v>
                </c:pt>
                <c:pt idx="5333">
                  <c:v>1212.723689529894</c:v>
                </c:pt>
                <c:pt idx="5334">
                  <c:v>1182.220865181145</c:v>
                </c:pt>
                <c:pt idx="5335">
                  <c:v>1153.555289125242</c:v>
                </c:pt>
                <c:pt idx="5336">
                  <c:v>1126.578677851702</c:v>
                </c:pt>
                <c:pt idx="5337">
                  <c:v>1100.932687086387</c:v>
                </c:pt>
                <c:pt idx="5338">
                  <c:v>1076.656249742451</c:v>
                </c:pt>
                <c:pt idx="5339">
                  <c:v>1053.791998573145</c:v>
                </c:pt>
                <c:pt idx="5340">
                  <c:v>1032.503925856569</c:v>
                </c:pt>
                <c:pt idx="5341">
                  <c:v>1012.755759955304</c:v>
                </c:pt>
                <c:pt idx="5342">
                  <c:v>994.7771817827664</c:v>
                </c:pt>
                <c:pt idx="5343">
                  <c:v>978.5949088655666</c:v>
                </c:pt>
                <c:pt idx="5344">
                  <c:v>964.467104181459</c:v>
                </c:pt>
                <c:pt idx="5345">
                  <c:v>952.2699565407554</c:v>
                </c:pt>
                <c:pt idx="5346">
                  <c:v>941.9460153986537</c:v>
                </c:pt>
                <c:pt idx="5347">
                  <c:v>933.7991179137848</c:v>
                </c:pt>
                <c:pt idx="5348">
                  <c:v>927.5668129815017</c:v>
                </c:pt>
                <c:pt idx="5349">
                  <c:v>923.2373923792596</c:v>
                </c:pt>
                <c:pt idx="5350">
                  <c:v>920.7405840894044</c:v>
                </c:pt>
                <c:pt idx="5351">
                  <c:v>920.0387248340326</c:v>
                </c:pt>
                <c:pt idx="5352">
                  <c:v>921.0317960912081</c:v>
                </c:pt>
                <c:pt idx="5353">
                  <c:v>923.5833542051847</c:v>
                </c:pt>
                <c:pt idx="5354">
                  <c:v>927.5613957274563</c:v>
                </c:pt>
                <c:pt idx="5355">
                  <c:v>932.8894560397081</c:v>
                </c:pt>
                <c:pt idx="5356">
                  <c:v>939.5398883446101</c:v>
                </c:pt>
                <c:pt idx="5357">
                  <c:v>947.3365958033983</c:v>
                </c:pt>
                <c:pt idx="5358">
                  <c:v>956.1779187349119</c:v>
                </c:pt>
                <c:pt idx="5359">
                  <c:v>966.0586589101781</c:v>
                </c:pt>
                <c:pt idx="5360">
                  <c:v>976.86704808431</c:v>
                </c:pt>
                <c:pt idx="5361">
                  <c:v>988.4787116412428</c:v>
                </c:pt>
                <c:pt idx="5362">
                  <c:v>1000.83296556014</c:v>
                </c:pt>
                <c:pt idx="5363">
                  <c:v>1014.007937897776</c:v>
                </c:pt>
                <c:pt idx="5364">
                  <c:v>1027.862882169876</c:v>
                </c:pt>
                <c:pt idx="5365">
                  <c:v>1042.337638076025</c:v>
                </c:pt>
                <c:pt idx="5366">
                  <c:v>1057.454862244734</c:v>
                </c:pt>
                <c:pt idx="5367">
                  <c:v>1073.126658184641</c:v>
                </c:pt>
                <c:pt idx="5368">
                  <c:v>1089.424974103634</c:v>
                </c:pt>
                <c:pt idx="5369">
                  <c:v>1106.259006248656</c:v>
                </c:pt>
                <c:pt idx="5370">
                  <c:v>1123.671218910511</c:v>
                </c:pt>
                <c:pt idx="5371">
                  <c:v>1141.697720504857</c:v>
                </c:pt>
                <c:pt idx="5372">
                  <c:v>1160.153159927378</c:v>
                </c:pt>
                <c:pt idx="5373">
                  <c:v>1179.218899592</c:v>
                </c:pt>
                <c:pt idx="5374">
                  <c:v>1198.909841713503</c:v>
                </c:pt>
                <c:pt idx="5375">
                  <c:v>1219.184580843003</c:v>
                </c:pt>
                <c:pt idx="5376">
                  <c:v>1239.955944626316</c:v>
                </c:pt>
                <c:pt idx="5377">
                  <c:v>1261.37017060176</c:v>
                </c:pt>
                <c:pt idx="5378">
                  <c:v>1283.50675680406</c:v>
                </c:pt>
                <c:pt idx="5379">
                  <c:v>1306.215527311312</c:v>
                </c:pt>
                <c:pt idx="5380">
                  <c:v>1329.554254757468</c:v>
                </c:pt>
                <c:pt idx="5381">
                  <c:v>1353.53597159244</c:v>
                </c:pt>
                <c:pt idx="5382">
                  <c:v>1378.160257254782</c:v>
                </c:pt>
                <c:pt idx="5383">
                  <c:v>1403.429796622991</c:v>
                </c:pt>
                <c:pt idx="5384">
                  <c:v>1429.286400967671</c:v>
                </c:pt>
                <c:pt idx="5385">
                  <c:v>1455.665026953385</c:v>
                </c:pt>
                <c:pt idx="5386">
                  <c:v>1482.594281040047</c:v>
                </c:pt>
                <c:pt idx="5387">
                  <c:v>1510.032167226923</c:v>
                </c:pt>
                <c:pt idx="5388">
                  <c:v>1538.110709167215</c:v>
                </c:pt>
                <c:pt idx="5389">
                  <c:v>1567.044881551024</c:v>
                </c:pt>
                <c:pt idx="5390">
                  <c:v>1597.310240867797</c:v>
                </c:pt>
                <c:pt idx="5391">
                  <c:v>1630.050107532107</c:v>
                </c:pt>
                <c:pt idx="5392">
                  <c:v>1667.030494505191</c:v>
                </c:pt>
                <c:pt idx="5393">
                  <c:v>1711.116330687752</c:v>
                </c:pt>
                <c:pt idx="5394">
                  <c:v>1766.775287744192</c:v>
                </c:pt>
                <c:pt idx="5395">
                  <c:v>1840.723264053294</c:v>
                </c:pt>
                <c:pt idx="5396">
                  <c:v>1943.249257688838</c:v>
                </c:pt>
                <c:pt idx="5397">
                  <c:v>2091.406774208242</c:v>
                </c:pt>
                <c:pt idx="5398">
                  <c:v>2317.383195273525</c:v>
                </c:pt>
                <c:pt idx="5399">
                  <c:v>2691.909339734384</c:v>
                </c:pt>
                <c:pt idx="5400">
                  <c:v>3411.343052463175</c:v>
                </c:pt>
                <c:pt idx="5401">
                  <c:v>5295.339896710142</c:v>
                </c:pt>
                <c:pt idx="5402">
                  <c:v>21185.9083707991</c:v>
                </c:pt>
                <c:pt idx="5403">
                  <c:v>6872.519651251897</c:v>
                </c:pt>
                <c:pt idx="5404">
                  <c:v>2545.046734754271</c:v>
                </c:pt>
                <c:pt idx="5405">
                  <c:v>1521.725687950801</c:v>
                </c:pt>
                <c:pt idx="5406">
                  <c:v>1168.74442014424</c:v>
                </c:pt>
                <c:pt idx="5407">
                  <c:v>1056.501628666018</c:v>
                </c:pt>
                <c:pt idx="5408">
                  <c:v>1040.493368155655</c:v>
                </c:pt>
                <c:pt idx="5409">
                  <c:v>1062.432098516534</c:v>
                </c:pt>
                <c:pt idx="5410">
                  <c:v>1098.560725115406</c:v>
                </c:pt>
                <c:pt idx="5411">
                  <c:v>1139.312428289133</c:v>
                </c:pt>
                <c:pt idx="5412">
                  <c:v>1180.709337236673</c:v>
                </c:pt>
                <c:pt idx="5413">
                  <c:v>1221.172087047613</c:v>
                </c:pt>
                <c:pt idx="5414">
                  <c:v>1260.103076342305</c:v>
                </c:pt>
                <c:pt idx="5415">
                  <c:v>1297.372651805084</c:v>
                </c:pt>
                <c:pt idx="5416">
                  <c:v>1333.033372296684</c:v>
                </c:pt>
                <c:pt idx="5417">
                  <c:v>1367.184705745521</c:v>
                </c:pt>
                <c:pt idx="5418">
                  <c:v>1400.027545637427</c:v>
                </c:pt>
                <c:pt idx="5419">
                  <c:v>1431.627657407614</c:v>
                </c:pt>
                <c:pt idx="5420">
                  <c:v>1462.199419988763</c:v>
                </c:pt>
                <c:pt idx="5421">
                  <c:v>1491.818130038545</c:v>
                </c:pt>
                <c:pt idx="5422">
                  <c:v>1520.599020844837</c:v>
                </c:pt>
                <c:pt idx="5423">
                  <c:v>1548.657199803731</c:v>
                </c:pt>
                <c:pt idx="5424">
                  <c:v>1576.049369209483</c:v>
                </c:pt>
                <c:pt idx="5425">
                  <c:v>1602.854635064133</c:v>
                </c:pt>
                <c:pt idx="5426">
                  <c:v>1629.148390991502</c:v>
                </c:pt>
                <c:pt idx="5427">
                  <c:v>1654.992128975634</c:v>
                </c:pt>
                <c:pt idx="5428">
                  <c:v>1680.424961407316</c:v>
                </c:pt>
                <c:pt idx="5429">
                  <c:v>1705.495074309783</c:v>
                </c:pt>
                <c:pt idx="5430">
                  <c:v>1730.261339762471</c:v>
                </c:pt>
                <c:pt idx="5431">
                  <c:v>1754.74543932097</c:v>
                </c:pt>
                <c:pt idx="5432">
                  <c:v>1779.004204267065</c:v>
                </c:pt>
                <c:pt idx="5433">
                  <c:v>1803.049608590962</c:v>
                </c:pt>
                <c:pt idx="5434">
                  <c:v>1826.925213838538</c:v>
                </c:pt>
                <c:pt idx="5435">
                  <c:v>1850.656714859592</c:v>
                </c:pt>
                <c:pt idx="5436">
                  <c:v>1874.296453678021</c:v>
                </c:pt>
                <c:pt idx="5437">
                  <c:v>1897.837005141078</c:v>
                </c:pt>
                <c:pt idx="5438">
                  <c:v>1921.323336186152</c:v>
                </c:pt>
                <c:pt idx="5439">
                  <c:v>1944.792777031005</c:v>
                </c:pt>
                <c:pt idx="5440">
                  <c:v>1968.271430116311</c:v>
                </c:pt>
                <c:pt idx="5441">
                  <c:v>1991.780520099886</c:v>
                </c:pt>
                <c:pt idx="5442">
                  <c:v>2015.356415460892</c:v>
                </c:pt>
                <c:pt idx="5443">
                  <c:v>2039.04675730098</c:v>
                </c:pt>
                <c:pt idx="5444">
                  <c:v>2062.881209229963</c:v>
                </c:pt>
                <c:pt idx="5445">
                  <c:v>2086.912543336659</c:v>
                </c:pt>
                <c:pt idx="5446">
                  <c:v>2111.175859927585</c:v>
                </c:pt>
                <c:pt idx="5447">
                  <c:v>2135.75286992392</c:v>
                </c:pt>
                <c:pt idx="5448">
                  <c:v>2160.732661535357</c:v>
                </c:pt>
                <c:pt idx="5449">
                  <c:v>2186.206589480409</c:v>
                </c:pt>
                <c:pt idx="5450">
                  <c:v>2212.371136159091</c:v>
                </c:pt>
                <c:pt idx="5451">
                  <c:v>2239.451340292527</c:v>
                </c:pt>
                <c:pt idx="5452">
                  <c:v>2267.90739597154</c:v>
                </c:pt>
                <c:pt idx="5453">
                  <c:v>2298.646966108871</c:v>
                </c:pt>
                <c:pt idx="5454">
                  <c:v>2334.244787578969</c:v>
                </c:pt>
                <c:pt idx="5455">
                  <c:v>2372.53976282554</c:v>
                </c:pt>
                <c:pt idx="5456">
                  <c:v>2347.287743468287</c:v>
                </c:pt>
                <c:pt idx="5457">
                  <c:v>2411.96811362479</c:v>
                </c:pt>
                <c:pt idx="5458">
                  <c:v>2477.84953203939</c:v>
                </c:pt>
                <c:pt idx="5459">
                  <c:v>2604.478708621474</c:v>
                </c:pt>
                <c:pt idx="5460">
                  <c:v>4061.126043421429</c:v>
                </c:pt>
                <c:pt idx="5461">
                  <c:v>2282.061501939941</c:v>
                </c:pt>
                <c:pt idx="5462">
                  <c:v>2389.53576933352</c:v>
                </c:pt>
                <c:pt idx="5463">
                  <c:v>2451.234993042292</c:v>
                </c:pt>
                <c:pt idx="5464">
                  <c:v>2497.91914931544</c:v>
                </c:pt>
                <c:pt idx="5465">
                  <c:v>2538.780241057985</c:v>
                </c:pt>
                <c:pt idx="5466">
                  <c:v>2577.171729625627</c:v>
                </c:pt>
                <c:pt idx="5467">
                  <c:v>2614.66275601291</c:v>
                </c:pt>
                <c:pt idx="5468">
                  <c:v>2652.04917830301</c:v>
                </c:pt>
                <c:pt idx="5469">
                  <c:v>2689.90812975425</c:v>
                </c:pt>
                <c:pt idx="5470">
                  <c:v>2728.649020506237</c:v>
                </c:pt>
                <c:pt idx="5471">
                  <c:v>2768.630183080257</c:v>
                </c:pt>
                <c:pt idx="5472">
                  <c:v>2810.208465077756</c:v>
                </c:pt>
                <c:pt idx="5473">
                  <c:v>2853.702420700061</c:v>
                </c:pt>
                <c:pt idx="5474">
                  <c:v>2899.506608475238</c:v>
                </c:pt>
                <c:pt idx="5475">
                  <c:v>2948.09389623032</c:v>
                </c:pt>
                <c:pt idx="5476">
                  <c:v>2999.967895381582</c:v>
                </c:pt>
                <c:pt idx="5477">
                  <c:v>3055.81161321342</c:v>
                </c:pt>
                <c:pt idx="5478">
                  <c:v>3116.39834383552</c:v>
                </c:pt>
                <c:pt idx="5479">
                  <c:v>3182.822374318133</c:v>
                </c:pt>
                <c:pt idx="5480">
                  <c:v>3256.438315137209</c:v>
                </c:pt>
                <c:pt idx="5481">
                  <c:v>3339.059063725868</c:v>
                </c:pt>
                <c:pt idx="5482">
                  <c:v>3433.159452842771</c:v>
                </c:pt>
                <c:pt idx="5483">
                  <c:v>3542.260301320004</c:v>
                </c:pt>
                <c:pt idx="5484">
                  <c:v>3671.438526786021</c:v>
                </c:pt>
                <c:pt idx="5485">
                  <c:v>3828.409932949183</c:v>
                </c:pt>
                <c:pt idx="5486">
                  <c:v>4025.39966704278</c:v>
                </c:pt>
                <c:pt idx="5487">
                  <c:v>4282.83992797179</c:v>
                </c:pt>
                <c:pt idx="5488">
                  <c:v>4638.164888965872</c:v>
                </c:pt>
                <c:pt idx="5489">
                  <c:v>5167.13325209948</c:v>
                </c:pt>
                <c:pt idx="5490">
                  <c:v>6049.219180377433</c:v>
                </c:pt>
                <c:pt idx="5491">
                  <c:v>7834.807976671141</c:v>
                </c:pt>
                <c:pt idx="5492">
                  <c:v>13382.07354648241</c:v>
                </c:pt>
                <c:pt idx="5493">
                  <c:v>205550.1280685255</c:v>
                </c:pt>
                <c:pt idx="5494">
                  <c:v>8000.676742644464</c:v>
                </c:pt>
                <c:pt idx="5495">
                  <c:v>3331.36336174787</c:v>
                </c:pt>
                <c:pt idx="5496">
                  <c:v>2102.734747869036</c:v>
                </c:pt>
                <c:pt idx="5497">
                  <c:v>1825.524535200775</c:v>
                </c:pt>
                <c:pt idx="5498">
                  <c:v>1860.446358673403</c:v>
                </c:pt>
                <c:pt idx="5499">
                  <c:v>1977.582004280142</c:v>
                </c:pt>
                <c:pt idx="5500">
                  <c:v>2106.473690916201</c:v>
                </c:pt>
                <c:pt idx="5501">
                  <c:v>2228.619000193701</c:v>
                </c:pt>
                <c:pt idx="5502">
                  <c:v>2340.223587553391</c:v>
                </c:pt>
                <c:pt idx="5503">
                  <c:v>2441.783250739756</c:v>
                </c:pt>
                <c:pt idx="5504">
                  <c:v>2534.81950252777</c:v>
                </c:pt>
                <c:pt idx="5505">
                  <c:v>2620.843348178383</c:v>
                </c:pt>
                <c:pt idx="5506">
                  <c:v>2701.276760533764</c:v>
                </c:pt>
                <c:pt idx="5507">
                  <c:v>2777.266788408676</c:v>
                </c:pt>
                <c:pt idx="5508">
                  <c:v>2849.79195503972</c:v>
                </c:pt>
                <c:pt idx="5509">
                  <c:v>2919.602144173838</c:v>
                </c:pt>
                <c:pt idx="5510">
                  <c:v>2987.404412516025</c:v>
                </c:pt>
                <c:pt idx="5511">
                  <c:v>3053.728954835819</c:v>
                </c:pt>
                <c:pt idx="5512">
                  <c:v>3119.048259377865</c:v>
                </c:pt>
                <c:pt idx="5513">
                  <c:v>3183.784382251736</c:v>
                </c:pt>
                <c:pt idx="5514">
                  <c:v>3248.27539276788</c:v>
                </c:pt>
                <c:pt idx="5515">
                  <c:v>3312.879552246881</c:v>
                </c:pt>
                <c:pt idx="5516">
                  <c:v>3377.904849013985</c:v>
                </c:pt>
                <c:pt idx="5517">
                  <c:v>3443.609442437225</c:v>
                </c:pt>
                <c:pt idx="5518">
                  <c:v>3510.29297972251</c:v>
                </c:pt>
                <c:pt idx="5519">
                  <c:v>3578.212914835396</c:v>
                </c:pt>
                <c:pt idx="5520">
                  <c:v>3647.640613266773</c:v>
                </c:pt>
                <c:pt idx="5521">
                  <c:v>3718.831850230053</c:v>
                </c:pt>
                <c:pt idx="5522">
                  <c:v>3792.10823844231</c:v>
                </c:pt>
                <c:pt idx="5523">
                  <c:v>3867.73963713316</c:v>
                </c:pt>
                <c:pt idx="5524">
                  <c:v>3946.010325903598</c:v>
                </c:pt>
                <c:pt idx="5525">
                  <c:v>4027.3289137574</c:v>
                </c:pt>
                <c:pt idx="5526">
                  <c:v>4112.02049891378</c:v>
                </c:pt>
                <c:pt idx="5527">
                  <c:v>4200.479987988891</c:v>
                </c:pt>
                <c:pt idx="5528">
                  <c:v>4293.198455700463</c:v>
                </c:pt>
                <c:pt idx="5529">
                  <c:v>4390.611388610611</c:v>
                </c:pt>
                <c:pt idx="5530">
                  <c:v>4493.32602874181</c:v>
                </c:pt>
                <c:pt idx="5531">
                  <c:v>4601.948568822483</c:v>
                </c:pt>
                <c:pt idx="5532">
                  <c:v>4717.226839259488</c:v>
                </c:pt>
                <c:pt idx="5533">
                  <c:v>4840.00098650608</c:v>
                </c:pt>
                <c:pt idx="5534">
                  <c:v>4971.225614037836</c:v>
                </c:pt>
                <c:pt idx="5535">
                  <c:v>5112.009701600518</c:v>
                </c:pt>
                <c:pt idx="5536">
                  <c:v>5263.73202788778</c:v>
                </c:pt>
                <c:pt idx="5537">
                  <c:v>5427.911940144331</c:v>
                </c:pt>
                <c:pt idx="5538">
                  <c:v>5606.475537498108</c:v>
                </c:pt>
                <c:pt idx="5539">
                  <c:v>5801.673207891993</c:v>
                </c:pt>
                <c:pt idx="5540">
                  <c:v>6016.288414848082</c:v>
                </c:pt>
                <c:pt idx="5541">
                  <c:v>6253.72408543489</c:v>
                </c:pt>
                <c:pt idx="5542">
                  <c:v>6518.240647445768</c:v>
                </c:pt>
                <c:pt idx="5543">
                  <c:v>6815.227138367502</c:v>
                </c:pt>
                <c:pt idx="5544">
                  <c:v>7151.609369426262</c:v>
                </c:pt>
                <c:pt idx="5545">
                  <c:v>7536.46132362151</c:v>
                </c:pt>
                <c:pt idx="5546">
                  <c:v>7981.738166899287</c:v>
                </c:pt>
                <c:pt idx="5547">
                  <c:v>8503.856922285417</c:v>
                </c:pt>
                <c:pt idx="5548">
                  <c:v>9125.83123588535</c:v>
                </c:pt>
                <c:pt idx="5549">
                  <c:v>9880.659493695144</c:v>
                </c:pt>
                <c:pt idx="5550">
                  <c:v>10817.96246118241</c:v>
                </c:pt>
                <c:pt idx="5551">
                  <c:v>12015.57798618575</c:v>
                </c:pt>
                <c:pt idx="5552">
                  <c:v>13603.09447917465</c:v>
                </c:pt>
                <c:pt idx="5553">
                  <c:v>15813.05761939443</c:v>
                </c:pt>
                <c:pt idx="5554">
                  <c:v>19108.25736513306</c:v>
                </c:pt>
                <c:pt idx="5555">
                  <c:v>24555.16136516402</c:v>
                </c:pt>
                <c:pt idx="5556">
                  <c:v>35236.09940400347</c:v>
                </c:pt>
                <c:pt idx="5557">
                  <c:v>64020.13602230512</c:v>
                </c:pt>
                <c:pt idx="5558">
                  <c:v>122694.7595226155</c:v>
                </c:pt>
                <c:pt idx="5559">
                  <c:v>49029.32917945333</c:v>
                </c:pt>
                <c:pt idx="5560">
                  <c:v>25384.12180620665</c:v>
                </c:pt>
                <c:pt idx="5561">
                  <c:v>15598.17417525875</c:v>
                </c:pt>
                <c:pt idx="5562">
                  <c:v>9533.650457499923</c:v>
                </c:pt>
                <c:pt idx="5563">
                  <c:v>12855.00405848668</c:v>
                </c:pt>
                <c:pt idx="5564">
                  <c:v>14213.71235423039</c:v>
                </c:pt>
                <c:pt idx="5565">
                  <c:v>8779.089718763863</c:v>
                </c:pt>
                <c:pt idx="5566">
                  <c:v>6631.86444815737</c:v>
                </c:pt>
                <c:pt idx="5567">
                  <c:v>5284.394763279996</c:v>
                </c:pt>
                <c:pt idx="5568">
                  <c:v>4306.89085705595</c:v>
                </c:pt>
                <c:pt idx="5569">
                  <c:v>3547.49007515635</c:v>
                </c:pt>
                <c:pt idx="5570">
                  <c:v>2933.12972778206</c:v>
                </c:pt>
                <c:pt idx="5571">
                  <c:v>2422.330819096065</c:v>
                </c:pt>
                <c:pt idx="5572">
                  <c:v>1989.14104661663</c:v>
                </c:pt>
                <c:pt idx="5573">
                  <c:v>1616.59706088597</c:v>
                </c:pt>
                <c:pt idx="5574">
                  <c:v>1293.353199778472</c:v>
                </c:pt>
                <c:pt idx="5575">
                  <c:v>1012.233231996238</c:v>
                </c:pt>
                <c:pt idx="5576">
                  <c:v>770.883506370781</c:v>
                </c:pt>
                <c:pt idx="5577">
                  <c:v>573.0106072817413</c:v>
                </c:pt>
                <c:pt idx="5578">
                  <c:v>434.3714604196745</c:v>
                </c:pt>
                <c:pt idx="5579">
                  <c:v>383.2825894688997</c:v>
                </c:pt>
                <c:pt idx="5580">
                  <c:v>425.8931934310955</c:v>
                </c:pt>
                <c:pt idx="5581">
                  <c:v>524.0932432589876</c:v>
                </c:pt>
                <c:pt idx="5582">
                  <c:v>642.209127641489</c:v>
                </c:pt>
                <c:pt idx="5583">
                  <c:v>762.684133865293</c:v>
                </c:pt>
                <c:pt idx="5584">
                  <c:v>877.7445311499886</c:v>
                </c:pt>
                <c:pt idx="5585">
                  <c:v>983.3901498118927</c:v>
                </c:pt>
                <c:pt idx="5586">
                  <c:v>1076.558908742277</c:v>
                </c:pt>
                <c:pt idx="5587">
                  <c:v>1155.539055352305</c:v>
                </c:pt>
                <c:pt idx="5588">
                  <c:v>1218.056577577542</c:v>
                </c:pt>
                <c:pt idx="5589">
                  <c:v>1262.448495886862</c:v>
                </c:pt>
                <c:pt idx="5590">
                  <c:v>1287.330445563482</c:v>
                </c:pt>
                <c:pt idx="5591">
                  <c:v>1291.816649966015</c:v>
                </c:pt>
                <c:pt idx="5592">
                  <c:v>1275.859160603726</c:v>
                </c:pt>
                <c:pt idx="5593">
                  <c:v>1240.016311873774</c:v>
                </c:pt>
                <c:pt idx="5594">
                  <c:v>1185.88607885801</c:v>
                </c:pt>
                <c:pt idx="5595">
                  <c:v>1115.45130924923</c:v>
                </c:pt>
                <c:pt idx="5596">
                  <c:v>1031.756589968153</c:v>
                </c:pt>
                <c:pt idx="5597">
                  <c:v>937.3110064094988</c:v>
                </c:pt>
                <c:pt idx="5598">
                  <c:v>835.5594003960878</c:v>
                </c:pt>
                <c:pt idx="5599">
                  <c:v>729.0579310449675</c:v>
                </c:pt>
                <c:pt idx="5600">
                  <c:v>620.7323768116996</c:v>
                </c:pt>
                <c:pt idx="5601">
                  <c:v>512.8890320767962</c:v>
                </c:pt>
                <c:pt idx="5602">
                  <c:v>408.2869126285522</c:v>
                </c:pt>
                <c:pt idx="5603">
                  <c:v>310.4969067796852</c:v>
                </c:pt>
                <c:pt idx="5604">
                  <c:v>226.6099887934037</c:v>
                </c:pt>
                <c:pt idx="5605">
                  <c:v>172.8696031460032</c:v>
                </c:pt>
                <c:pt idx="5606">
                  <c:v>173.4652416786595</c:v>
                </c:pt>
                <c:pt idx="5607">
                  <c:v>223.2475429432037</c:v>
                </c:pt>
                <c:pt idx="5608">
                  <c:v>295.077389339071</c:v>
                </c:pt>
                <c:pt idx="5609">
                  <c:v>373.7934011028518</c:v>
                </c:pt>
                <c:pt idx="5610">
                  <c:v>453.8824133430776</c:v>
                </c:pt>
                <c:pt idx="5611">
                  <c:v>533.1727880830906</c:v>
                </c:pt>
                <c:pt idx="5612">
                  <c:v>610.78286347478</c:v>
                </c:pt>
                <c:pt idx="5613">
                  <c:v>686.2427608795783</c:v>
                </c:pt>
                <c:pt idx="5614">
                  <c:v>759.6227241174814</c:v>
                </c:pt>
                <c:pt idx="5615">
                  <c:v>830.8510906838262</c:v>
                </c:pt>
                <c:pt idx="5616">
                  <c:v>899.920710445782</c:v>
                </c:pt>
                <c:pt idx="5617">
                  <c:v>967.0268611857455</c:v>
                </c:pt>
                <c:pt idx="5618">
                  <c:v>1032.284231557896</c:v>
                </c:pt>
                <c:pt idx="5619">
                  <c:v>1095.804975808156</c:v>
                </c:pt>
                <c:pt idx="5620">
                  <c:v>1157.629355730984</c:v>
                </c:pt>
                <c:pt idx="5621">
                  <c:v>1218.014713432977</c:v>
                </c:pt>
                <c:pt idx="5622">
                  <c:v>1276.976970201794</c:v>
                </c:pt>
                <c:pt idx="5623">
                  <c:v>1334.686036659177</c:v>
                </c:pt>
                <c:pt idx="5624">
                  <c:v>1391.253479704515</c:v>
                </c:pt>
                <c:pt idx="5625">
                  <c:v>1446.743860752204</c:v>
                </c:pt>
                <c:pt idx="5626">
                  <c:v>1501.330008496639</c:v>
                </c:pt>
                <c:pt idx="5627">
                  <c:v>1554.99428772255</c:v>
                </c:pt>
                <c:pt idx="5628">
                  <c:v>1607.94052627068</c:v>
                </c:pt>
                <c:pt idx="5629">
                  <c:v>1660.211589266701</c:v>
                </c:pt>
                <c:pt idx="5630">
                  <c:v>1711.948713709502</c:v>
                </c:pt>
                <c:pt idx="5631">
                  <c:v>1763.1102793627</c:v>
                </c:pt>
                <c:pt idx="5632">
                  <c:v>1813.902892379766</c:v>
                </c:pt>
                <c:pt idx="5633">
                  <c:v>1864.394250909935</c:v>
                </c:pt>
                <c:pt idx="5634">
                  <c:v>1914.619348254133</c:v>
                </c:pt>
                <c:pt idx="5635">
                  <c:v>1964.658829780776</c:v>
                </c:pt>
                <c:pt idx="5636">
                  <c:v>2014.591050319517</c:v>
                </c:pt>
                <c:pt idx="5637">
                  <c:v>2064.531928111814</c:v>
                </c:pt>
                <c:pt idx="5638">
                  <c:v>2114.542946070064</c:v>
                </c:pt>
                <c:pt idx="5639">
                  <c:v>2164.686172489466</c:v>
                </c:pt>
                <c:pt idx="5640">
                  <c:v>2215.027217982576</c:v>
                </c:pt>
                <c:pt idx="5641">
                  <c:v>2265.721742137383</c:v>
                </c:pt>
                <c:pt idx="5642">
                  <c:v>2316.777496791767</c:v>
                </c:pt>
                <c:pt idx="5643">
                  <c:v>2368.351864474057</c:v>
                </c:pt>
                <c:pt idx="5644">
                  <c:v>2420.487488210199</c:v>
                </c:pt>
                <c:pt idx="5645">
                  <c:v>2473.317751221634</c:v>
                </c:pt>
                <c:pt idx="5646">
                  <c:v>2526.93597543607</c:v>
                </c:pt>
                <c:pt idx="5647">
                  <c:v>2581.492112381115</c:v>
                </c:pt>
                <c:pt idx="5648">
                  <c:v>2637.028257686804</c:v>
                </c:pt>
                <c:pt idx="5649">
                  <c:v>2693.721446169257</c:v>
                </c:pt>
                <c:pt idx="5650">
                  <c:v>2751.731779297322</c:v>
                </c:pt>
                <c:pt idx="5651">
                  <c:v>2811.183261522285</c:v>
                </c:pt>
                <c:pt idx="5652">
                  <c:v>2872.247994441977</c:v>
                </c:pt>
                <c:pt idx="5653">
                  <c:v>2935.167634856335</c:v>
                </c:pt>
                <c:pt idx="5654">
                  <c:v>3000.063221391727</c:v>
                </c:pt>
                <c:pt idx="5655">
                  <c:v>3067.194100372212</c:v>
                </c:pt>
                <c:pt idx="5656">
                  <c:v>3136.836774210277</c:v>
                </c:pt>
                <c:pt idx="5657">
                  <c:v>3209.235682951715</c:v>
                </c:pt>
                <c:pt idx="5658">
                  <c:v>3284.752685411025</c:v>
                </c:pt>
                <c:pt idx="5659">
                  <c:v>3363.696471157991</c:v>
                </c:pt>
                <c:pt idx="5660">
                  <c:v>3446.50885017237</c:v>
                </c:pt>
                <c:pt idx="5661">
                  <c:v>3533.602804441713</c:v>
                </c:pt>
                <c:pt idx="5662">
                  <c:v>3625.504217441709</c:v>
                </c:pt>
                <c:pt idx="5663">
                  <c:v>3722.832835994921</c:v>
                </c:pt>
                <c:pt idx="5664">
                  <c:v>3826.247869171388</c:v>
                </c:pt>
                <c:pt idx="5665">
                  <c:v>3936.61689667792</c:v>
                </c:pt>
                <c:pt idx="5666">
                  <c:v>4054.92943939016</c:v>
                </c:pt>
                <c:pt idx="5667">
                  <c:v>4182.652283845326</c:v>
                </c:pt>
                <c:pt idx="5668">
                  <c:v>4321.930160911262</c:v>
                </c:pt>
                <c:pt idx="5669">
                  <c:v>4476.81073279272</c:v>
                </c:pt>
                <c:pt idx="5670">
                  <c:v>4656.842517017097</c:v>
                </c:pt>
                <c:pt idx="5671">
                  <c:v>4892.70129132067</c:v>
                </c:pt>
                <c:pt idx="5672">
                  <c:v>5356.321182625425</c:v>
                </c:pt>
                <c:pt idx="5673">
                  <c:v>20664.7268157976</c:v>
                </c:pt>
                <c:pt idx="5674">
                  <c:v>4467.71339477682</c:v>
                </c:pt>
                <c:pt idx="5675">
                  <c:v>4772.589780783477</c:v>
                </c:pt>
                <c:pt idx="5676">
                  <c:v>4889.671556676434</c:v>
                </c:pt>
                <c:pt idx="5677">
                  <c:v>4899.010638471697</c:v>
                </c:pt>
                <c:pt idx="5678">
                  <c:v>4803.908079625131</c:v>
                </c:pt>
                <c:pt idx="5679">
                  <c:v>4599.900040713954</c:v>
                </c:pt>
                <c:pt idx="5680">
                  <c:v>4292.53691687296</c:v>
                </c:pt>
                <c:pt idx="5681">
                  <c:v>3902.753048070927</c:v>
                </c:pt>
                <c:pt idx="5682">
                  <c:v>3463.495505482112</c:v>
                </c:pt>
                <c:pt idx="5683">
                  <c:v>3010.852411418057</c:v>
                </c:pt>
                <c:pt idx="5684">
                  <c:v>2576.08377632955</c:v>
                </c:pt>
                <c:pt idx="5685">
                  <c:v>2182.148678595584</c:v>
                </c:pt>
                <c:pt idx="5686">
                  <c:v>1844.320074350528</c:v>
                </c:pt>
                <c:pt idx="5687">
                  <c:v>1572.678616096149</c:v>
                </c:pt>
                <c:pt idx="5688">
                  <c:v>1373.979034282828</c:v>
                </c:pt>
                <c:pt idx="5689">
                  <c:v>1250.801220604598</c:v>
                </c:pt>
                <c:pt idx="5690">
                  <c:v>1199.261234497014</c:v>
                </c:pt>
                <c:pt idx="5691">
                  <c:v>1207.666671009229</c:v>
                </c:pt>
                <c:pt idx="5692">
                  <c:v>1260.067335451924</c:v>
                </c:pt>
                <c:pt idx="5693">
                  <c:v>1341.153777088357</c:v>
                </c:pt>
                <c:pt idx="5694">
                  <c:v>1439.378483448496</c:v>
                </c:pt>
                <c:pt idx="5695">
                  <c:v>1547.105110866701</c:v>
                </c:pt>
                <c:pt idx="5696">
                  <c:v>1659.704228220203</c:v>
                </c:pt>
                <c:pt idx="5697">
                  <c:v>1774.638315701781</c:v>
                </c:pt>
                <c:pt idx="5698">
                  <c:v>1890.748262153512</c:v>
                </c:pt>
                <c:pt idx="5699">
                  <c:v>2007.612544573178</c:v>
                </c:pt>
                <c:pt idx="5700">
                  <c:v>2125.455774242622</c:v>
                </c:pt>
                <c:pt idx="5701">
                  <c:v>2244.908814628519</c:v>
                </c:pt>
                <c:pt idx="5702">
                  <c:v>2366.93255771554</c:v>
                </c:pt>
                <c:pt idx="5703">
                  <c:v>2492.882556110164</c:v>
                </c:pt>
                <c:pt idx="5704">
                  <c:v>2624.530909343921</c:v>
                </c:pt>
                <c:pt idx="5705">
                  <c:v>2764.183818329581</c:v>
                </c:pt>
                <c:pt idx="5706">
                  <c:v>2914.948776193472</c:v>
                </c:pt>
                <c:pt idx="5707">
                  <c:v>3081.110317817837</c:v>
                </c:pt>
                <c:pt idx="5708">
                  <c:v>3268.698600600213</c:v>
                </c:pt>
                <c:pt idx="5709">
                  <c:v>3486.623543727175</c:v>
                </c:pt>
                <c:pt idx="5710">
                  <c:v>3748.675711883983</c:v>
                </c:pt>
                <c:pt idx="5711">
                  <c:v>4077.408714887926</c:v>
                </c:pt>
                <c:pt idx="5712">
                  <c:v>4512.410255417426</c:v>
                </c:pt>
                <c:pt idx="5713">
                  <c:v>5130.222736483186</c:v>
                </c:pt>
                <c:pt idx="5714">
                  <c:v>6100.017618177292</c:v>
                </c:pt>
                <c:pt idx="5715">
                  <c:v>7882.735558780295</c:v>
                </c:pt>
                <c:pt idx="5716">
                  <c:v>12323.70283198667</c:v>
                </c:pt>
                <c:pt idx="5717">
                  <c:v>43157.88247667398</c:v>
                </c:pt>
                <c:pt idx="5718">
                  <c:v>19309.24530590582</c:v>
                </c:pt>
                <c:pt idx="5719">
                  <c:v>6742.285651794428</c:v>
                </c:pt>
                <c:pt idx="5720">
                  <c:v>3763.010465381108</c:v>
                </c:pt>
                <c:pt idx="5721">
                  <c:v>2575.938451612502</c:v>
                </c:pt>
                <c:pt idx="5722">
                  <c:v>2064.580342028094</c:v>
                </c:pt>
                <c:pt idx="5723">
                  <c:v>1872.22378047295</c:v>
                </c:pt>
                <c:pt idx="5724">
                  <c:v>1832.770964282927</c:v>
                </c:pt>
                <c:pt idx="5725">
                  <c:v>1862.500494844816</c:v>
                </c:pt>
                <c:pt idx="5726">
                  <c:v>1922.201903556473</c:v>
                </c:pt>
                <c:pt idx="5727">
                  <c:v>1999.095935619871</c:v>
                </c:pt>
                <c:pt idx="5728">
                  <c:v>2109.048295781695</c:v>
                </c:pt>
                <c:pt idx="5729">
                  <c:v>2365.153182436374</c:v>
                </c:pt>
                <c:pt idx="5730">
                  <c:v>3590.469560158317</c:v>
                </c:pt>
                <c:pt idx="5731">
                  <c:v>72640.87301432054</c:v>
                </c:pt>
                <c:pt idx="5732">
                  <c:v>5946.149305431044</c:v>
                </c:pt>
                <c:pt idx="5733">
                  <c:v>4081.104204326496</c:v>
                </c:pt>
                <c:pt idx="5734">
                  <c:v>3608.608942431033</c:v>
                </c:pt>
                <c:pt idx="5735">
                  <c:v>3436.532555021526</c:v>
                </c:pt>
                <c:pt idx="5736">
                  <c:v>3371.733775747072</c:v>
                </c:pt>
                <c:pt idx="5737">
                  <c:v>3355.743310693546</c:v>
                </c:pt>
                <c:pt idx="5738">
                  <c:v>3365.291974984724</c:v>
                </c:pt>
                <c:pt idx="5739">
                  <c:v>3389.704610905679</c:v>
                </c:pt>
                <c:pt idx="5740">
                  <c:v>3423.345706330042</c:v>
                </c:pt>
                <c:pt idx="5741">
                  <c:v>3463.081942071852</c:v>
                </c:pt>
                <c:pt idx="5742">
                  <c:v>3507.037014424329</c:v>
                </c:pt>
                <c:pt idx="5743">
                  <c:v>3554.053166109873</c:v>
                </c:pt>
                <c:pt idx="5744">
                  <c:v>3603.379142010972</c:v>
                </c:pt>
                <c:pt idx="5745">
                  <c:v>3654.526514600291</c:v>
                </c:pt>
                <c:pt idx="5746">
                  <c:v>3707.207155542203</c:v>
                </c:pt>
                <c:pt idx="5747">
                  <c:v>3761.185134955887</c:v>
                </c:pt>
                <c:pt idx="5748">
                  <c:v>3816.331723731686</c:v>
                </c:pt>
                <c:pt idx="5749">
                  <c:v>3872.58197523406</c:v>
                </c:pt>
                <c:pt idx="5750">
                  <c:v>3929.884287647062</c:v>
                </c:pt>
                <c:pt idx="5751">
                  <c:v>3988.222434313262</c:v>
                </c:pt>
                <c:pt idx="5752">
                  <c:v>4047.617808951584</c:v>
                </c:pt>
                <c:pt idx="5753">
                  <c:v>4108.097090955614</c:v>
                </c:pt>
                <c:pt idx="5754">
                  <c:v>4169.725970441652</c:v>
                </c:pt>
                <c:pt idx="5755">
                  <c:v>4232.505006808158</c:v>
                </c:pt>
                <c:pt idx="5756">
                  <c:v>4296.539398739521</c:v>
                </c:pt>
                <c:pt idx="5757">
                  <c:v>4361.882728770867</c:v>
                </c:pt>
                <c:pt idx="5758">
                  <c:v>4428.6804365829</c:v>
                </c:pt>
                <c:pt idx="5759">
                  <c:v>4496.979810114529</c:v>
                </c:pt>
                <c:pt idx="5760">
                  <c:v>4566.916373216548</c:v>
                </c:pt>
                <c:pt idx="5761">
                  <c:v>4638.61563913837</c:v>
                </c:pt>
                <c:pt idx="5762">
                  <c:v>4712.180786145656</c:v>
                </c:pt>
                <c:pt idx="5763">
                  <c:v>4787.77246272219</c:v>
                </c:pt>
                <c:pt idx="5764">
                  <c:v>4865.607094396802</c:v>
                </c:pt>
                <c:pt idx="5765">
                  <c:v>4945.767659633522</c:v>
                </c:pt>
                <c:pt idx="5766">
                  <c:v>5028.505384206284</c:v>
                </c:pt>
                <c:pt idx="5767">
                  <c:v>5114.015835483965</c:v>
                </c:pt>
                <c:pt idx="5768">
                  <c:v>5202.547231131813</c:v>
                </c:pt>
                <c:pt idx="5769">
                  <c:v>5294.343457407057</c:v>
                </c:pt>
                <c:pt idx="5770">
                  <c:v>5389.637244033245</c:v>
                </c:pt>
                <c:pt idx="5771">
                  <c:v>5488.802395541064</c:v>
                </c:pt>
                <c:pt idx="5772">
                  <c:v>5592.124963222543</c:v>
                </c:pt>
                <c:pt idx="5773">
                  <c:v>5699.964428678428</c:v>
                </c:pt>
                <c:pt idx="5774">
                  <c:v>5812.769267071733</c:v>
                </c:pt>
                <c:pt idx="5775">
                  <c:v>5930.938091223597</c:v>
                </c:pt>
                <c:pt idx="5776">
                  <c:v>6054.996617314175</c:v>
                </c:pt>
                <c:pt idx="5777">
                  <c:v>6185.479811576386</c:v>
                </c:pt>
                <c:pt idx="5778">
                  <c:v>6323.015675291075</c:v>
                </c:pt>
                <c:pt idx="5779">
                  <c:v>6468.33142040094</c:v>
                </c:pt>
                <c:pt idx="5780">
                  <c:v>6622.194051745128</c:v>
                </c:pt>
                <c:pt idx="5781">
                  <c:v>6785.488762626654</c:v>
                </c:pt>
                <c:pt idx="5782">
                  <c:v>6959.272300681543</c:v>
                </c:pt>
                <c:pt idx="5783">
                  <c:v>7144.706513820823</c:v>
                </c:pt>
                <c:pt idx="5784">
                  <c:v>7343.144267153158</c:v>
                </c:pt>
                <c:pt idx="5785">
                  <c:v>7556.18832109761</c:v>
                </c:pt>
                <c:pt idx="5786">
                  <c:v>7785.585515317662</c:v>
                </c:pt>
                <c:pt idx="5787">
                  <c:v>8033.584779422376</c:v>
                </c:pt>
                <c:pt idx="5788">
                  <c:v>8302.645544775488</c:v>
                </c:pt>
                <c:pt idx="5789">
                  <c:v>8595.830288461042</c:v>
                </c:pt>
                <c:pt idx="5790">
                  <c:v>8916.720596498455</c:v>
                </c:pt>
                <c:pt idx="5791">
                  <c:v>9269.683398299886</c:v>
                </c:pt>
                <c:pt idx="5792">
                  <c:v>9660.039900370797</c:v>
                </c:pt>
                <c:pt idx="5793">
                  <c:v>10094.34718550222</c:v>
                </c:pt>
                <c:pt idx="5794">
                  <c:v>10580.72675387721</c:v>
                </c:pt>
                <c:pt idx="5795">
                  <c:v>11129.53183522316</c:v>
                </c:pt>
                <c:pt idx="5796">
                  <c:v>11753.92228129514</c:v>
                </c:pt>
                <c:pt idx="5797">
                  <c:v>12471.02250682524</c:v>
                </c:pt>
                <c:pt idx="5798">
                  <c:v>13303.5252587738</c:v>
                </c:pt>
                <c:pt idx="5799">
                  <c:v>14282.18981593009</c:v>
                </c:pt>
                <c:pt idx="5800">
                  <c:v>15449.49169159968</c:v>
                </c:pt>
                <c:pt idx="5801">
                  <c:v>16866.21609248388</c:v>
                </c:pt>
                <c:pt idx="5802">
                  <c:v>18622.21755704523</c:v>
                </c:pt>
                <c:pt idx="5803">
                  <c:v>20856.04995639985</c:v>
                </c:pt>
                <c:pt idx="5804">
                  <c:v>23793.23156950889</c:v>
                </c:pt>
                <c:pt idx="5805">
                  <c:v>27827.22239135156</c:v>
                </c:pt>
                <c:pt idx="5806">
                  <c:v>33711.01347818302</c:v>
                </c:pt>
                <c:pt idx="5807">
                  <c:v>43089.51970001013</c:v>
                </c:pt>
                <c:pt idx="5808">
                  <c:v>60374.87738704764</c:v>
                </c:pt>
                <c:pt idx="5809">
                  <c:v>102782.550870718</c:v>
                </c:pt>
                <c:pt idx="5810">
                  <c:v>368691.4207972758</c:v>
                </c:pt>
                <c:pt idx="5811">
                  <c:v>221059.9337762157</c:v>
                </c:pt>
                <c:pt idx="5812">
                  <c:v>83903.73539762976</c:v>
                </c:pt>
                <c:pt idx="5813">
                  <c:v>51301.07568003968</c:v>
                </c:pt>
                <c:pt idx="5814">
                  <c:v>36722.61530316663</c:v>
                </c:pt>
                <c:pt idx="5815">
                  <c:v>28477.19866640375</c:v>
                </c:pt>
                <c:pt idx="5816">
                  <c:v>23189.35876158985</c:v>
                </c:pt>
                <c:pt idx="5817">
                  <c:v>19522.3059420164</c:v>
                </c:pt>
                <c:pt idx="5818">
                  <c:v>16840.96327435736</c:v>
                </c:pt>
                <c:pt idx="5819">
                  <c:v>14805.27638987832</c:v>
                </c:pt>
                <c:pt idx="5820">
                  <c:v>13216.81368802605</c:v>
                </c:pt>
                <c:pt idx="5821">
                  <c:v>11952.44620485364</c:v>
                </c:pt>
                <c:pt idx="5822">
                  <c:v>10931.96618459958</c:v>
                </c:pt>
                <c:pt idx="5823">
                  <c:v>10101.46909498098</c:v>
                </c:pt>
                <c:pt idx="5824">
                  <c:v>9424.07000702598</c:v>
                </c:pt>
                <c:pt idx="5825">
                  <c:v>8874.824329812998</c:v>
                </c:pt>
                <c:pt idx="5826">
                  <c:v>8438.173143155388</c:v>
                </c:pt>
                <c:pt idx="5827">
                  <c:v>8107.525843021772</c:v>
                </c:pt>
                <c:pt idx="5828">
                  <c:v>7887.87742772472</c:v>
                </c:pt>
                <c:pt idx="5829">
                  <c:v>7804.7219081624</c:v>
                </c:pt>
                <c:pt idx="5830">
                  <c:v>7933.158469374857</c:v>
                </c:pt>
                <c:pt idx="5831">
                  <c:v>8510.620086832846</c:v>
                </c:pt>
                <c:pt idx="5832">
                  <c:v>10609.95023182578</c:v>
                </c:pt>
                <c:pt idx="5833">
                  <c:v>26906.71054844455</c:v>
                </c:pt>
                <c:pt idx="5834">
                  <c:v>8409.869901795935</c:v>
                </c:pt>
                <c:pt idx="5835">
                  <c:v>5077.915390350689</c:v>
                </c:pt>
                <c:pt idx="5836">
                  <c:v>4765.540327099034</c:v>
                </c:pt>
                <c:pt idx="5837">
                  <c:v>4754.72144150939</c:v>
                </c:pt>
                <c:pt idx="5838">
                  <c:v>4783.968661970273</c:v>
                </c:pt>
                <c:pt idx="5839">
                  <c:v>4817.482520322204</c:v>
                </c:pt>
                <c:pt idx="5840">
                  <c:v>4850.99867198418</c:v>
                </c:pt>
                <c:pt idx="5841">
                  <c:v>4885.137815563468</c:v>
                </c:pt>
                <c:pt idx="5842">
                  <c:v>4921.023519884181</c:v>
                </c:pt>
                <c:pt idx="5843">
                  <c:v>4959.532041437743</c:v>
                </c:pt>
                <c:pt idx="5844">
                  <c:v>5001.080372615426</c:v>
                </c:pt>
                <c:pt idx="5845">
                  <c:v>5045.95064099255</c:v>
                </c:pt>
                <c:pt idx="5846">
                  <c:v>5094.155799549911</c:v>
                </c:pt>
                <c:pt idx="5847">
                  <c:v>5145.597666745577</c:v>
                </c:pt>
                <c:pt idx="5848">
                  <c:v>5200.15615160368</c:v>
                </c:pt>
                <c:pt idx="5849">
                  <c:v>5257.645100484238</c:v>
                </c:pt>
                <c:pt idx="5850">
                  <c:v>5317.770154768642</c:v>
                </c:pt>
                <c:pt idx="5851">
                  <c:v>5380.251275061674</c:v>
                </c:pt>
                <c:pt idx="5852">
                  <c:v>5444.754722694483</c:v>
                </c:pt>
                <c:pt idx="5853">
                  <c:v>5510.825566420768</c:v>
                </c:pt>
                <c:pt idx="5854">
                  <c:v>5577.883550227893</c:v>
                </c:pt>
                <c:pt idx="5855">
                  <c:v>5645.12021582794</c:v>
                </c:pt>
                <c:pt idx="5856">
                  <c:v>5711.26920160223</c:v>
                </c:pt>
                <c:pt idx="5857">
                  <c:v>5774.343716689638</c:v>
                </c:pt>
                <c:pt idx="5858">
                  <c:v>5830.82828843268</c:v>
                </c:pt>
                <c:pt idx="5859">
                  <c:v>5873.838394937463</c:v>
                </c:pt>
                <c:pt idx="5860">
                  <c:v>5887.897892360778</c:v>
                </c:pt>
                <c:pt idx="5861">
                  <c:v>5829.75564440769</c:v>
                </c:pt>
                <c:pt idx="5862">
                  <c:v>5518.688380628118</c:v>
                </c:pt>
                <c:pt idx="5863">
                  <c:v>22584.49931223722</c:v>
                </c:pt>
                <c:pt idx="5864">
                  <c:v>7935.4465025696</c:v>
                </c:pt>
                <c:pt idx="5865">
                  <c:v>7363.11382442792</c:v>
                </c:pt>
                <c:pt idx="5866">
                  <c:v>7271.286431474066</c:v>
                </c:pt>
                <c:pt idx="5867">
                  <c:v>7291.128630117528</c:v>
                </c:pt>
                <c:pt idx="5868">
                  <c:v>7356.122187772703</c:v>
                </c:pt>
                <c:pt idx="5869">
                  <c:v>7445.251133341524</c:v>
                </c:pt>
                <c:pt idx="5870">
                  <c:v>7549.840034513146</c:v>
                </c:pt>
                <c:pt idx="5871">
                  <c:v>7665.701091249822</c:v>
                </c:pt>
                <c:pt idx="5872">
                  <c:v>7790.699896580146</c:v>
                </c:pt>
                <c:pt idx="5873">
                  <c:v>7923.6116727584</c:v>
                </c:pt>
                <c:pt idx="5874">
                  <c:v>8063.772679224256</c:v>
                </c:pt>
                <c:pt idx="5875">
                  <c:v>8210.840178814434</c:v>
                </c:pt>
                <c:pt idx="5876">
                  <c:v>8364.682248537777</c:v>
                </c:pt>
                <c:pt idx="5877">
                  <c:v>8525.250980179071</c:v>
                </c:pt>
                <c:pt idx="5878">
                  <c:v>8692.648592236828</c:v>
                </c:pt>
                <c:pt idx="5879">
                  <c:v>8867.009339595541</c:v>
                </c:pt>
                <c:pt idx="5880">
                  <c:v>9048.54423739232</c:v>
                </c:pt>
                <c:pt idx="5881">
                  <c:v>9237.496265132094</c:v>
                </c:pt>
                <c:pt idx="5882">
                  <c:v>9434.083182028221</c:v>
                </c:pt>
                <c:pt idx="5883">
                  <c:v>9638.602836998345</c:v>
                </c:pt>
                <c:pt idx="5884">
                  <c:v>9851.3727445158</c:v>
                </c:pt>
                <c:pt idx="5885">
                  <c:v>10072.69779003649</c:v>
                </c:pt>
                <c:pt idx="5886">
                  <c:v>10302.81777671051</c:v>
                </c:pt>
                <c:pt idx="5887">
                  <c:v>10542.12297754932</c:v>
                </c:pt>
                <c:pt idx="5888">
                  <c:v>10790.93178878076</c:v>
                </c:pt>
                <c:pt idx="5889">
                  <c:v>11049.62669622924</c:v>
                </c:pt>
                <c:pt idx="5890">
                  <c:v>11318.75005856084</c:v>
                </c:pt>
                <c:pt idx="5891">
                  <c:v>11598.97127981555</c:v>
                </c:pt>
                <c:pt idx="5892">
                  <c:v>11891.33272878204</c:v>
                </c:pt>
                <c:pt idx="5893">
                  <c:v>12197.26956767816</c:v>
                </c:pt>
                <c:pt idx="5894">
                  <c:v>12518.86168523466</c:v>
                </c:pt>
                <c:pt idx="5895">
                  <c:v>12858.86345616828</c:v>
                </c:pt>
                <c:pt idx="5896">
                  <c:v>13220.86796986301</c:v>
                </c:pt>
                <c:pt idx="5897">
                  <c:v>13609.2552864636</c:v>
                </c:pt>
                <c:pt idx="5898">
                  <c:v>14029.09492335805</c:v>
                </c:pt>
                <c:pt idx="5899">
                  <c:v>14486.07223683741</c:v>
                </c:pt>
                <c:pt idx="5900">
                  <c:v>14986.64362049268</c:v>
                </c:pt>
                <c:pt idx="5901">
                  <c:v>15538.01356223969</c:v>
                </c:pt>
                <c:pt idx="5902">
                  <c:v>16148.86121575772</c:v>
                </c:pt>
                <c:pt idx="5903">
                  <c:v>16830.32485335746</c:v>
                </c:pt>
                <c:pt idx="5904">
                  <c:v>17598.10709581252</c:v>
                </c:pt>
                <c:pt idx="5905">
                  <c:v>18477.28430188575</c:v>
                </c:pt>
                <c:pt idx="5906">
                  <c:v>19516.34977405727</c:v>
                </c:pt>
                <c:pt idx="5907">
                  <c:v>20842.44376806152</c:v>
                </c:pt>
                <c:pt idx="5908">
                  <c:v>23074.37449651394</c:v>
                </c:pt>
                <c:pt idx="5909">
                  <c:v>56109.71057962047</c:v>
                </c:pt>
                <c:pt idx="5910">
                  <c:v>21810.56603050122</c:v>
                </c:pt>
                <c:pt idx="5911">
                  <c:v>24325.68532835686</c:v>
                </c:pt>
                <c:pt idx="5912">
                  <c:v>26610.92373068832</c:v>
                </c:pt>
                <c:pt idx="5913">
                  <c:v>29161.00816626332</c:v>
                </c:pt>
                <c:pt idx="5914">
                  <c:v>32217.39423016395</c:v>
                </c:pt>
                <c:pt idx="5915">
                  <c:v>36057.27561682676</c:v>
                </c:pt>
                <c:pt idx="5916">
                  <c:v>41114.26783647471</c:v>
                </c:pt>
                <c:pt idx="5917">
                  <c:v>48172.13395017603</c:v>
                </c:pt>
                <c:pt idx="5918">
                  <c:v>58850.43485099638</c:v>
                </c:pt>
                <c:pt idx="5919">
                  <c:v>77161.99842873256</c:v>
                </c:pt>
                <c:pt idx="5920">
                  <c:v>116652.965520743</c:v>
                </c:pt>
                <c:pt idx="5921">
                  <c:v>263996.0236591533</c:v>
                </c:pt>
                <c:pt idx="5922">
                  <c:v>587018.1063761645</c:v>
                </c:pt>
                <c:pt idx="5923">
                  <c:v>124890.5505821753</c:v>
                </c:pt>
                <c:pt idx="5924">
                  <c:v>64229.25223087501</c:v>
                </c:pt>
                <c:pt idx="5925">
                  <c:v>39944.08412278909</c:v>
                </c:pt>
                <c:pt idx="5926">
                  <c:v>26590.39992672138</c:v>
                </c:pt>
                <c:pt idx="5927">
                  <c:v>17930.53825463583</c:v>
                </c:pt>
                <c:pt idx="5928">
                  <c:v>11682.26838669114</c:v>
                </c:pt>
                <c:pt idx="5929">
                  <c:v>6809.960569430974</c:v>
                </c:pt>
                <c:pt idx="5930">
                  <c:v>2802.685069723394</c:v>
                </c:pt>
                <c:pt idx="5931">
                  <c:v>1219.102057727049</c:v>
                </c:pt>
                <c:pt idx="5932">
                  <c:v>4313.721121417064</c:v>
                </c:pt>
                <c:pt idx="5933">
                  <c:v>7504.145798451558</c:v>
                </c:pt>
                <c:pt idx="5934">
                  <c:v>10751.6365257141</c:v>
                </c:pt>
                <c:pt idx="5935">
                  <c:v>14183.77066618262</c:v>
                </c:pt>
                <c:pt idx="5936">
                  <c:v>17964.82240540656</c:v>
                </c:pt>
                <c:pt idx="5937">
                  <c:v>22348.45706736209</c:v>
                </c:pt>
                <c:pt idx="5938">
                  <c:v>27439.59101054168</c:v>
                </c:pt>
                <c:pt idx="5939">
                  <c:v>32542.05392071564</c:v>
                </c:pt>
                <c:pt idx="5940">
                  <c:v>40976.20453514657</c:v>
                </c:pt>
                <c:pt idx="5941">
                  <c:v>52240.0212289085</c:v>
                </c:pt>
                <c:pt idx="5942">
                  <c:v>69100.06731357992</c:v>
                </c:pt>
                <c:pt idx="5943">
                  <c:v>97854.08626850125</c:v>
                </c:pt>
                <c:pt idx="5944">
                  <c:v>159205.6374587417</c:v>
                </c:pt>
                <c:pt idx="5945">
                  <c:v>386040.5034998038</c:v>
                </c:pt>
                <c:pt idx="5946">
                  <c:v>1.04317769065713E6</c:v>
                </c:pt>
                <c:pt idx="5947">
                  <c:v>233215.2450045573</c:v>
                </c:pt>
                <c:pt idx="5948">
                  <c:v>133066.5266746286</c:v>
                </c:pt>
                <c:pt idx="5949">
                  <c:v>93954.60799075251</c:v>
                </c:pt>
                <c:pt idx="5950">
                  <c:v>73046.22005077383</c:v>
                </c:pt>
                <c:pt idx="5951">
                  <c:v>59991.73017509004</c:v>
                </c:pt>
                <c:pt idx="5952">
                  <c:v>51040.22318460805</c:v>
                </c:pt>
                <c:pt idx="5953">
                  <c:v>44503.53390769024</c:v>
                </c:pt>
                <c:pt idx="5954">
                  <c:v>39509.2841091642</c:v>
                </c:pt>
                <c:pt idx="5955">
                  <c:v>35561.34939316376</c:v>
                </c:pt>
                <c:pt idx="5956">
                  <c:v>32356.11814543771</c:v>
                </c:pt>
                <c:pt idx="5957">
                  <c:v>29697.80827944816</c:v>
                </c:pt>
                <c:pt idx="5958">
                  <c:v>27454.15587271874</c:v>
                </c:pt>
                <c:pt idx="5959">
                  <c:v>25532.6239634183</c:v>
                </c:pt>
                <c:pt idx="5960">
                  <c:v>23866.47727780311</c:v>
                </c:pt>
                <c:pt idx="5961">
                  <c:v>22406.48701278896</c:v>
                </c:pt>
                <c:pt idx="5962">
                  <c:v>21115.36104942686</c:v>
                </c:pt>
                <c:pt idx="5963">
                  <c:v>19964.12457133069</c:v>
                </c:pt>
                <c:pt idx="5964">
                  <c:v>18930.30019511274</c:v>
                </c:pt>
                <c:pt idx="5965">
                  <c:v>17991.36568649708</c:v>
                </c:pt>
                <c:pt idx="5966">
                  <c:v>17149.01392084884</c:v>
                </c:pt>
                <c:pt idx="5967">
                  <c:v>16374.99911204277</c:v>
                </c:pt>
                <c:pt idx="5968">
                  <c:v>15664.62817568525</c:v>
                </c:pt>
                <c:pt idx="5969">
                  <c:v>15010.27742130573</c:v>
                </c:pt>
                <c:pt idx="5970">
                  <c:v>14405.32125420221</c:v>
                </c:pt>
                <c:pt idx="5971">
                  <c:v>13844.08039281043</c:v>
                </c:pt>
                <c:pt idx="5972">
                  <c:v>13321.76240818109</c:v>
                </c:pt>
                <c:pt idx="5973">
                  <c:v>12834.22648957953</c:v>
                </c:pt>
                <c:pt idx="5974">
                  <c:v>12377.93052217064</c:v>
                </c:pt>
                <c:pt idx="5975">
                  <c:v>11949.80158031743</c:v>
                </c:pt>
                <c:pt idx="5976">
                  <c:v>11547.15877776498</c:v>
                </c:pt>
                <c:pt idx="5977">
                  <c:v>11167.68743648981</c:v>
                </c:pt>
                <c:pt idx="5978">
                  <c:v>10809.2546847989</c:v>
                </c:pt>
                <c:pt idx="5979">
                  <c:v>10470.10108875171</c:v>
                </c:pt>
                <c:pt idx="5980">
                  <c:v>10148.60807502416</c:v>
                </c:pt>
                <c:pt idx="5981">
                  <c:v>9843.338975094088</c:v>
                </c:pt>
                <c:pt idx="5982">
                  <c:v>9552.954153896811</c:v>
                </c:pt>
                <c:pt idx="5983">
                  <c:v>9276.370266822155</c:v>
                </c:pt>
                <c:pt idx="5984">
                  <c:v>9012.48896781857</c:v>
                </c:pt>
                <c:pt idx="5985">
                  <c:v>8760.439785470511</c:v>
                </c:pt>
                <c:pt idx="5986">
                  <c:v>8519.365288347324</c:v>
                </c:pt>
                <c:pt idx="5987">
                  <c:v>8288.489656666348</c:v>
                </c:pt>
                <c:pt idx="5988">
                  <c:v>8067.240041357195</c:v>
                </c:pt>
                <c:pt idx="5989">
                  <c:v>7855.056997831363</c:v>
                </c:pt>
                <c:pt idx="5990">
                  <c:v>7651.543028679698</c:v>
                </c:pt>
                <c:pt idx="5991">
                  <c:v>7456.448800603918</c:v>
                </c:pt>
                <c:pt idx="5992">
                  <c:v>7269.790549109634</c:v>
                </c:pt>
                <c:pt idx="5993">
                  <c:v>7091.976142627249</c:v>
                </c:pt>
                <c:pt idx="5994">
                  <c:v>6923.996658549674</c:v>
                </c:pt>
                <c:pt idx="5995">
                  <c:v>6767.955076621151</c:v>
                </c:pt>
                <c:pt idx="5996">
                  <c:v>6628.028022659673</c:v>
                </c:pt>
                <c:pt idx="5997">
                  <c:v>6513.30824861803</c:v>
                </c:pt>
                <c:pt idx="5998">
                  <c:v>6448.952086058525</c:v>
                </c:pt>
                <c:pt idx="5999">
                  <c:v>6550.455009411802</c:v>
                </c:pt>
                <c:pt idx="6000">
                  <c:v>28942.66642993678</c:v>
                </c:pt>
                <c:pt idx="6001">
                  <c:v>5532.076734163453</c:v>
                </c:pt>
                <c:pt idx="6002">
                  <c:v>5736.155316845502</c:v>
                </c:pt>
                <c:pt idx="6003">
                  <c:v>5877.251347026061</c:v>
                </c:pt>
                <c:pt idx="6004">
                  <c:v>6097.51436051866</c:v>
                </c:pt>
                <c:pt idx="6005">
                  <c:v>6479.687708644357</c:v>
                </c:pt>
                <c:pt idx="6006">
                  <c:v>7136.587207689574</c:v>
                </c:pt>
                <c:pt idx="6007">
                  <c:v>8271.273432980393</c:v>
                </c:pt>
                <c:pt idx="6008">
                  <c:v>10328.80128019915</c:v>
                </c:pt>
                <c:pt idx="6009">
                  <c:v>14579.38522608284</c:v>
                </c:pt>
                <c:pt idx="6010">
                  <c:v>26943.28192535822</c:v>
                </c:pt>
                <c:pt idx="6011">
                  <c:v>337917.1745719033</c:v>
                </c:pt>
                <c:pt idx="6012">
                  <c:v>29320.24346671324</c:v>
                </c:pt>
                <c:pt idx="6013">
                  <c:v>13272.84082396335</c:v>
                </c:pt>
                <c:pt idx="6014">
                  <c:v>8141.326099144835</c:v>
                </c:pt>
                <c:pt idx="6015">
                  <c:v>5664.804808966496</c:v>
                </c:pt>
                <c:pt idx="6016">
                  <c:v>4508.998726079683</c:v>
                </c:pt>
                <c:pt idx="6017">
                  <c:v>4505.513058706271</c:v>
                </c:pt>
                <c:pt idx="6018">
                  <c:v>5637.05596448134</c:v>
                </c:pt>
                <c:pt idx="6019">
                  <c:v>7873.007248087265</c:v>
                </c:pt>
                <c:pt idx="6020">
                  <c:v>11527.27531725445</c:v>
                </c:pt>
                <c:pt idx="6021">
                  <c:v>17632.41527257994</c:v>
                </c:pt>
                <c:pt idx="6022">
                  <c:v>28420.00757583807</c:v>
                </c:pt>
                <c:pt idx="6023">
                  <c:v>43022.46717191205</c:v>
                </c:pt>
                <c:pt idx="6024">
                  <c:v>41487.90099327895</c:v>
                </c:pt>
                <c:pt idx="6025">
                  <c:v>30688.07684215821</c:v>
                </c:pt>
                <c:pt idx="6026">
                  <c:v>23469.45495884929</c:v>
                </c:pt>
                <c:pt idx="6027">
                  <c:v>19071.95592509677</c:v>
                </c:pt>
                <c:pt idx="6028">
                  <c:v>16202.26379199884</c:v>
                </c:pt>
                <c:pt idx="6029">
                  <c:v>14194.12289025697</c:v>
                </c:pt>
                <c:pt idx="6030">
                  <c:v>12708.30666902883</c:v>
                </c:pt>
                <c:pt idx="6031">
                  <c:v>11559.87954764107</c:v>
                </c:pt>
                <c:pt idx="6032">
                  <c:v>10640.85837102056</c:v>
                </c:pt>
                <c:pt idx="6033">
                  <c:v>9884.673034272371</c:v>
                </c:pt>
                <c:pt idx="6034">
                  <c:v>9247.815734559374</c:v>
                </c:pt>
                <c:pt idx="6035">
                  <c:v>8701.147114535911</c:v>
                </c:pt>
                <c:pt idx="6036">
                  <c:v>8224.308523237012</c:v>
                </c:pt>
                <c:pt idx="6037">
                  <c:v>7802.769537649723</c:v>
                </c:pt>
                <c:pt idx="6038">
                  <c:v>7426.413578010684</c:v>
                </c:pt>
                <c:pt idx="6039">
                  <c:v>7087.902083816924</c:v>
                </c:pt>
                <c:pt idx="6040">
                  <c:v>6782.820536914945</c:v>
                </c:pt>
                <c:pt idx="6041">
                  <c:v>6508.514656788212</c:v>
                </c:pt>
                <c:pt idx="6042">
                  <c:v>6264.950418591576</c:v>
                </c:pt>
                <c:pt idx="6043">
                  <c:v>6054.662539364034</c:v>
                </c:pt>
                <c:pt idx="6044">
                  <c:v>5882.72520346504</c:v>
                </c:pt>
                <c:pt idx="6045">
                  <c:v>5756.89614083167</c:v>
                </c:pt>
                <c:pt idx="6046">
                  <c:v>5686.654023731384</c:v>
                </c:pt>
                <c:pt idx="6047">
                  <c:v>5681.024297955244</c:v>
                </c:pt>
                <c:pt idx="6048">
                  <c:v>5742.702414807126</c:v>
                </c:pt>
                <c:pt idx="6049">
                  <c:v>5865.078468971453</c:v>
                </c:pt>
                <c:pt idx="6050">
                  <c:v>6027.083464594516</c:v>
                </c:pt>
                <c:pt idx="6051">
                  <c:v>6197.41362821971</c:v>
                </c:pt>
                <c:pt idx="6052">
                  <c:v>6344.260384941995</c:v>
                </c:pt>
                <c:pt idx="6053">
                  <c:v>6444.73571072095</c:v>
                </c:pt>
                <c:pt idx="6054">
                  <c:v>6490.434203331722</c:v>
                </c:pt>
                <c:pt idx="6055">
                  <c:v>6484.490309592652</c:v>
                </c:pt>
                <c:pt idx="6056">
                  <c:v>6437.037251344759</c:v>
                </c:pt>
                <c:pt idx="6057">
                  <c:v>6359.811096890934</c:v>
                </c:pt>
                <c:pt idx="6058">
                  <c:v>6263.152990742317</c:v>
                </c:pt>
                <c:pt idx="6059">
                  <c:v>6155.102875092828</c:v>
                </c:pt>
                <c:pt idx="6060">
                  <c:v>6041.601525600156</c:v>
                </c:pt>
                <c:pt idx="6061">
                  <c:v>5926.565342025416</c:v>
                </c:pt>
                <c:pt idx="6062">
                  <c:v>5812.489630529008</c:v>
                </c:pt>
                <c:pt idx="6063">
                  <c:v>5700.973171583086</c:v>
                </c:pt>
                <c:pt idx="6064">
                  <c:v>5592.895851238626</c:v>
                </c:pt>
                <c:pt idx="6065">
                  <c:v>5488.617121347081</c:v>
                </c:pt>
                <c:pt idx="6066">
                  <c:v>5388.44243060993</c:v>
                </c:pt>
                <c:pt idx="6067">
                  <c:v>5292.482967801071</c:v>
                </c:pt>
                <c:pt idx="6068">
                  <c:v>5200.480977194513</c:v>
                </c:pt>
                <c:pt idx="6069">
                  <c:v>5112.49166580242</c:v>
                </c:pt>
                <c:pt idx="6070">
                  <c:v>5028.283555789428</c:v>
                </c:pt>
                <c:pt idx="6071">
                  <c:v>4947.74221508555</c:v>
                </c:pt>
                <c:pt idx="6072">
                  <c:v>4870.598560086048</c:v>
                </c:pt>
                <c:pt idx="6073">
                  <c:v>4796.888967437033</c:v>
                </c:pt>
                <c:pt idx="6074">
                  <c:v>4726.536764924376</c:v>
                </c:pt>
                <c:pt idx="6075">
                  <c:v>4659.329363203578</c:v>
                </c:pt>
                <c:pt idx="6076">
                  <c:v>4595.415246114158</c:v>
                </c:pt>
                <c:pt idx="6077">
                  <c:v>4534.895896816913</c:v>
                </c:pt>
                <c:pt idx="6078">
                  <c:v>4477.892752110656</c:v>
                </c:pt>
                <c:pt idx="6079">
                  <c:v>4424.82621476019</c:v>
                </c:pt>
                <c:pt idx="6080">
                  <c:v>4376.640400275211</c:v>
                </c:pt>
                <c:pt idx="6081">
                  <c:v>4334.519511733897</c:v>
                </c:pt>
                <c:pt idx="6082">
                  <c:v>4301.136323233788</c:v>
                </c:pt>
                <c:pt idx="6083">
                  <c:v>4281.919101408702</c:v>
                </c:pt>
                <c:pt idx="6084">
                  <c:v>4290.087935849505</c:v>
                </c:pt>
                <c:pt idx="6085">
                  <c:v>4366.66091244755</c:v>
                </c:pt>
                <c:pt idx="6086">
                  <c:v>4725.271974361405</c:v>
                </c:pt>
                <c:pt idx="6087">
                  <c:v>5190.87095917092</c:v>
                </c:pt>
                <c:pt idx="6088">
                  <c:v>3355.496704607527</c:v>
                </c:pt>
                <c:pt idx="6089">
                  <c:v>3504.704392327629</c:v>
                </c:pt>
                <c:pt idx="6090">
                  <c:v>3544.724316989622</c:v>
                </c:pt>
                <c:pt idx="6091">
                  <c:v>3545.911061943196</c:v>
                </c:pt>
                <c:pt idx="6092">
                  <c:v>3530.30465848173</c:v>
                </c:pt>
                <c:pt idx="6093">
                  <c:v>3506.051011078773</c:v>
                </c:pt>
                <c:pt idx="6094">
                  <c:v>3477.086064855031</c:v>
                </c:pt>
                <c:pt idx="6095">
                  <c:v>3445.409480448611</c:v>
                </c:pt>
                <c:pt idx="6096">
                  <c:v>3412.002141056841</c:v>
                </c:pt>
                <c:pt idx="6097">
                  <c:v>3377.631694113055</c:v>
                </c:pt>
                <c:pt idx="6098">
                  <c:v>3342.671048112829</c:v>
                </c:pt>
                <c:pt idx="6099">
                  <c:v>3307.444267452955</c:v>
                </c:pt>
                <c:pt idx="6100">
                  <c:v>3272.050549728508</c:v>
                </c:pt>
                <c:pt idx="6101">
                  <c:v>3236.621852188982</c:v>
                </c:pt>
                <c:pt idx="6102">
                  <c:v>3201.325990678868</c:v>
                </c:pt>
                <c:pt idx="6103">
                  <c:v>3166.135170032826</c:v>
                </c:pt>
                <c:pt idx="6104">
                  <c:v>3131.168120798707</c:v>
                </c:pt>
                <c:pt idx="6105">
                  <c:v>3096.351229821188</c:v>
                </c:pt>
                <c:pt idx="6106">
                  <c:v>3061.807264751724</c:v>
                </c:pt>
                <c:pt idx="6107">
                  <c:v>3027.439093070662</c:v>
                </c:pt>
                <c:pt idx="6108">
                  <c:v>2993.357213924462</c:v>
                </c:pt>
                <c:pt idx="6109">
                  <c:v>2959.469586869868</c:v>
                </c:pt>
                <c:pt idx="6110">
                  <c:v>2925.8473724126</c:v>
                </c:pt>
                <c:pt idx="6111">
                  <c:v>2892.433273363344</c:v>
                </c:pt>
                <c:pt idx="6112">
                  <c:v>2859.280558104877</c:v>
                </c:pt>
                <c:pt idx="6113">
                  <c:v>2826.414560982977</c:v>
                </c:pt>
                <c:pt idx="6114">
                  <c:v>2793.796751858718</c:v>
                </c:pt>
                <c:pt idx="6115">
                  <c:v>2761.545800659381</c:v>
                </c:pt>
                <c:pt idx="6116">
                  <c:v>2729.437578707926</c:v>
                </c:pt>
                <c:pt idx="6117">
                  <c:v>2697.017779856747</c:v>
                </c:pt>
                <c:pt idx="6118">
                  <c:v>2663.157905985756</c:v>
                </c:pt>
                <c:pt idx="6119">
                  <c:v>2628.980577047708</c:v>
                </c:pt>
                <c:pt idx="6120">
                  <c:v>2595.70369439114</c:v>
                </c:pt>
                <c:pt idx="6121">
                  <c:v>2563.131718198899</c:v>
                </c:pt>
                <c:pt idx="6122">
                  <c:v>2530.869765270374</c:v>
                </c:pt>
                <c:pt idx="6123">
                  <c:v>2498.695990190385</c:v>
                </c:pt>
                <c:pt idx="6124">
                  <c:v>2466.547943089385</c:v>
                </c:pt>
                <c:pt idx="6125">
                  <c:v>2434.340812707663</c:v>
                </c:pt>
                <c:pt idx="6126">
                  <c:v>2402.116569896207</c:v>
                </c:pt>
                <c:pt idx="6127">
                  <c:v>2369.78259351103</c:v>
                </c:pt>
                <c:pt idx="6128">
                  <c:v>2337.3656795036</c:v>
                </c:pt>
                <c:pt idx="6129">
                  <c:v>2304.841306061748</c:v>
                </c:pt>
                <c:pt idx="6130">
                  <c:v>2272.167245282478</c:v>
                </c:pt>
                <c:pt idx="6131">
                  <c:v>2239.304342626855</c:v>
                </c:pt>
                <c:pt idx="6132">
                  <c:v>2206.243067455807</c:v>
                </c:pt>
                <c:pt idx="6133">
                  <c:v>2172.934070990237</c:v>
                </c:pt>
                <c:pt idx="6134">
                  <c:v>2139.416103312625</c:v>
                </c:pt>
                <c:pt idx="6135">
                  <c:v>2105.602021321321</c:v>
                </c:pt>
                <c:pt idx="6136">
                  <c:v>2071.4445532363</c:v>
                </c:pt>
                <c:pt idx="6137">
                  <c:v>2037.003288290211</c:v>
                </c:pt>
                <c:pt idx="6138">
                  <c:v>2002.102581020408</c:v>
                </c:pt>
                <c:pt idx="6139">
                  <c:v>1966.888613294868</c:v>
                </c:pt>
                <c:pt idx="6140">
                  <c:v>1931.263207576528</c:v>
                </c:pt>
                <c:pt idx="6141">
                  <c:v>1895.215896338672</c:v>
                </c:pt>
                <c:pt idx="6142">
                  <c:v>1858.671541364416</c:v>
                </c:pt>
                <c:pt idx="6143">
                  <c:v>1821.80983745132</c:v>
                </c:pt>
                <c:pt idx="6144">
                  <c:v>1784.462165634891</c:v>
                </c:pt>
                <c:pt idx="6145">
                  <c:v>1746.740366221302</c:v>
                </c:pt>
                <c:pt idx="6146">
                  <c:v>1708.784612143849</c:v>
                </c:pt>
                <c:pt idx="6147">
                  <c:v>1670.58168443023</c:v>
                </c:pt>
                <c:pt idx="6148">
                  <c:v>1632.402672329883</c:v>
                </c:pt>
                <c:pt idx="6149">
                  <c:v>1594.552052605693</c:v>
                </c:pt>
                <c:pt idx="6150">
                  <c:v>1557.40705126727</c:v>
                </c:pt>
                <c:pt idx="6151">
                  <c:v>1521.501868726094</c:v>
                </c:pt>
                <c:pt idx="6152">
                  <c:v>1487.798892043382</c:v>
                </c:pt>
                <c:pt idx="6153">
                  <c:v>1457.278686829683</c:v>
                </c:pt>
                <c:pt idx="6154">
                  <c:v>1431.683561465276</c:v>
                </c:pt>
                <c:pt idx="6155">
                  <c:v>1413.332152626055</c:v>
                </c:pt>
                <c:pt idx="6156">
                  <c:v>1405.143666157872</c:v>
                </c:pt>
                <c:pt idx="6157">
                  <c:v>1410.78771586258</c:v>
                </c:pt>
                <c:pt idx="6158">
                  <c:v>1435.489101929827</c:v>
                </c:pt>
                <c:pt idx="6159">
                  <c:v>1484.380008146522</c:v>
                </c:pt>
                <c:pt idx="6160">
                  <c:v>1563.626562000541</c:v>
                </c:pt>
                <c:pt idx="6161">
                  <c:v>1678.919368018901</c:v>
                </c:pt>
                <c:pt idx="6162">
                  <c:v>1834.741991704841</c:v>
                </c:pt>
                <c:pt idx="6163">
                  <c:v>2033.343988748552</c:v>
                </c:pt>
                <c:pt idx="6164">
                  <c:v>2274.291133891615</c:v>
                </c:pt>
                <c:pt idx="6165">
                  <c:v>2558.355234057266</c:v>
                </c:pt>
                <c:pt idx="6166">
                  <c:v>2832.114966892912</c:v>
                </c:pt>
                <c:pt idx="6167">
                  <c:v>3032.248664011357</c:v>
                </c:pt>
                <c:pt idx="6168">
                  <c:v>3234.016215975335</c:v>
                </c:pt>
                <c:pt idx="6169">
                  <c:v>3373.77248265386</c:v>
                </c:pt>
                <c:pt idx="6170">
                  <c:v>3439.264368360783</c:v>
                </c:pt>
                <c:pt idx="6171">
                  <c:v>3437.578246758173</c:v>
                </c:pt>
                <c:pt idx="6172">
                  <c:v>3385.163414930809</c:v>
                </c:pt>
                <c:pt idx="6173">
                  <c:v>3299.777994924595</c:v>
                </c:pt>
                <c:pt idx="6174">
                  <c:v>3196.344428963457</c:v>
                </c:pt>
                <c:pt idx="6175">
                  <c:v>3085.299410803063</c:v>
                </c:pt>
                <c:pt idx="6176">
                  <c:v>2973.64884167606</c:v>
                </c:pt>
                <c:pt idx="6177">
                  <c:v>2864.933266212125</c:v>
                </c:pt>
                <c:pt idx="6178">
                  <c:v>2761.32342909116</c:v>
                </c:pt>
                <c:pt idx="6179">
                  <c:v>2663.466072017835</c:v>
                </c:pt>
                <c:pt idx="6180">
                  <c:v>2571.6580441044</c:v>
                </c:pt>
                <c:pt idx="6181">
                  <c:v>2485.669404217034</c:v>
                </c:pt>
                <c:pt idx="6182">
                  <c:v>2405.228668506511</c:v>
                </c:pt>
                <c:pt idx="6183">
                  <c:v>2329.81450491538</c:v>
                </c:pt>
                <c:pt idx="6184">
                  <c:v>2259.033206771524</c:v>
                </c:pt>
                <c:pt idx="6185">
                  <c:v>2192.461010648455</c:v>
                </c:pt>
                <c:pt idx="6186">
                  <c:v>2129.680372509768</c:v>
                </c:pt>
                <c:pt idx="6187">
                  <c:v>2070.392114384303</c:v>
                </c:pt>
                <c:pt idx="6188">
                  <c:v>2014.269402118608</c:v>
                </c:pt>
                <c:pt idx="6189">
                  <c:v>1961.050887358229</c:v>
                </c:pt>
                <c:pt idx="6190">
                  <c:v>1910.479193408681</c:v>
                </c:pt>
                <c:pt idx="6191">
                  <c:v>1862.381882878617</c:v>
                </c:pt>
                <c:pt idx="6192">
                  <c:v>1816.572983194964</c:v>
                </c:pt>
                <c:pt idx="6193">
                  <c:v>1772.897506435524</c:v>
                </c:pt>
                <c:pt idx="6194">
                  <c:v>1731.256580728745</c:v>
                </c:pt>
                <c:pt idx="6195">
                  <c:v>1691.470722303997</c:v>
                </c:pt>
                <c:pt idx="6196">
                  <c:v>1653.468398362218</c:v>
                </c:pt>
                <c:pt idx="6197">
                  <c:v>1617.141979900096</c:v>
                </c:pt>
                <c:pt idx="6198">
                  <c:v>1582.426730527856</c:v>
                </c:pt>
                <c:pt idx="6199">
                  <c:v>1549.213410967418</c:v>
                </c:pt>
                <c:pt idx="6200">
                  <c:v>1517.398247463711</c:v>
                </c:pt>
                <c:pt idx="6201">
                  <c:v>1486.907202415988</c:v>
                </c:pt>
                <c:pt idx="6202">
                  <c:v>1457.672786791271</c:v>
                </c:pt>
                <c:pt idx="6203">
                  <c:v>1429.584417020401</c:v>
                </c:pt>
                <c:pt idx="6204">
                  <c:v>1402.5489887999</c:v>
                </c:pt>
                <c:pt idx="6205">
                  <c:v>1376.4551648916</c:v>
                </c:pt>
                <c:pt idx="6206">
                  <c:v>1351.221480464123</c:v>
                </c:pt>
                <c:pt idx="6207">
                  <c:v>1326.711537997535</c:v>
                </c:pt>
                <c:pt idx="6208">
                  <c:v>1302.758136753838</c:v>
                </c:pt>
                <c:pt idx="6209">
                  <c:v>1279.075789510899</c:v>
                </c:pt>
                <c:pt idx="6210">
                  <c:v>1255.036561329712</c:v>
                </c:pt>
                <c:pt idx="6211">
                  <c:v>1227.316865038426</c:v>
                </c:pt>
                <c:pt idx="6212">
                  <c:v>1281.115134101704</c:v>
                </c:pt>
                <c:pt idx="6213">
                  <c:v>1203.970863355114</c:v>
                </c:pt>
                <c:pt idx="6214">
                  <c:v>1179.300775832231</c:v>
                </c:pt>
                <c:pt idx="6215">
                  <c:v>1157.237755092622</c:v>
                </c:pt>
                <c:pt idx="6216">
                  <c:v>1135.956856878796</c:v>
                </c:pt>
                <c:pt idx="6217">
                  <c:v>1115.016461772844</c:v>
                </c:pt>
                <c:pt idx="6218">
                  <c:v>1094.25162762448</c:v>
                </c:pt>
                <c:pt idx="6219">
                  <c:v>1073.56106042553</c:v>
                </c:pt>
                <c:pt idx="6220">
                  <c:v>1052.867684088822</c:v>
                </c:pt>
                <c:pt idx="6221">
                  <c:v>1032.14772510751</c:v>
                </c:pt>
                <c:pt idx="6222">
                  <c:v>1011.353180270045</c:v>
                </c:pt>
                <c:pt idx="6223">
                  <c:v>990.5080709053695</c:v>
                </c:pt>
                <c:pt idx="6224">
                  <c:v>969.5832335411486</c:v>
                </c:pt>
                <c:pt idx="6225">
                  <c:v>948.5675224130626</c:v>
                </c:pt>
                <c:pt idx="6226">
                  <c:v>927.5184073228055</c:v>
                </c:pt>
                <c:pt idx="6227">
                  <c:v>906.4306626143883</c:v>
                </c:pt>
                <c:pt idx="6228">
                  <c:v>885.364844256652</c:v>
                </c:pt>
                <c:pt idx="6229">
                  <c:v>864.3628701051952</c:v>
                </c:pt>
                <c:pt idx="6230">
                  <c:v>843.4955943339132</c:v>
                </c:pt>
                <c:pt idx="6231">
                  <c:v>822.8244050446807</c:v>
                </c:pt>
                <c:pt idx="6232">
                  <c:v>802.4932251140717</c:v>
                </c:pt>
                <c:pt idx="6233">
                  <c:v>782.572982270911</c:v>
                </c:pt>
                <c:pt idx="6234">
                  <c:v>763.2694692521987</c:v>
                </c:pt>
                <c:pt idx="6235">
                  <c:v>744.7252771180039</c:v>
                </c:pt>
                <c:pt idx="6236">
                  <c:v>727.1996358870275</c:v>
                </c:pt>
                <c:pt idx="6237">
                  <c:v>710.9150329013096</c:v>
                </c:pt>
                <c:pt idx="6238">
                  <c:v>696.2725153964296</c:v>
                </c:pt>
                <c:pt idx="6239">
                  <c:v>683.6284250985072</c:v>
                </c:pt>
                <c:pt idx="6240">
                  <c:v>673.4849026158536</c:v>
                </c:pt>
                <c:pt idx="6241">
                  <c:v>666.4604302119784</c:v>
                </c:pt>
                <c:pt idx="6242">
                  <c:v>663.2722520957342</c:v>
                </c:pt>
                <c:pt idx="6243">
                  <c:v>664.8277854962445</c:v>
                </c:pt>
                <c:pt idx="6244">
                  <c:v>672.2468480398791</c:v>
                </c:pt>
                <c:pt idx="6245">
                  <c:v>686.956813379463</c:v>
                </c:pt>
                <c:pt idx="6246">
                  <c:v>710.7785817597806</c:v>
                </c:pt>
                <c:pt idx="6247">
                  <c:v>746.1408123085758</c:v>
                </c:pt>
                <c:pt idx="6248">
                  <c:v>796.5089956767568</c:v>
                </c:pt>
                <c:pt idx="6249">
                  <c:v>867.0918622985174</c:v>
                </c:pt>
                <c:pt idx="6250">
                  <c:v>966.5510316744998</c:v>
                </c:pt>
                <c:pt idx="6251">
                  <c:v>1110.953563701613</c:v>
                </c:pt>
                <c:pt idx="6252">
                  <c:v>1335.531845265116</c:v>
                </c:pt>
                <c:pt idx="6253">
                  <c:v>1739.386505342233</c:v>
                </c:pt>
                <c:pt idx="6254">
                  <c:v>2767.216623316711</c:v>
                </c:pt>
                <c:pt idx="6255">
                  <c:v>16930.93224943795</c:v>
                </c:pt>
                <c:pt idx="6256">
                  <c:v>1603.87849770912</c:v>
                </c:pt>
                <c:pt idx="6257">
                  <c:v>108.6530901401562</c:v>
                </c:pt>
                <c:pt idx="6258">
                  <c:v>492.014480288902</c:v>
                </c:pt>
                <c:pt idx="6259">
                  <c:v>900.508455330407</c:v>
                </c:pt>
                <c:pt idx="6260">
                  <c:v>1267.220459959799</c:v>
                </c:pt>
                <c:pt idx="6261">
                  <c:v>1640.810427753199</c:v>
                </c:pt>
                <c:pt idx="6262">
                  <c:v>2048.200287769665</c:v>
                </c:pt>
                <c:pt idx="6263">
                  <c:v>2514.954845546243</c:v>
                </c:pt>
                <c:pt idx="6264">
                  <c:v>3333.709042691078</c:v>
                </c:pt>
                <c:pt idx="6265">
                  <c:v>3556.53546398334</c:v>
                </c:pt>
                <c:pt idx="6266">
                  <c:v>4291.49946949904</c:v>
                </c:pt>
                <c:pt idx="6267">
                  <c:v>5159.779191943782</c:v>
                </c:pt>
                <c:pt idx="6268">
                  <c:v>6231.838952484452</c:v>
                </c:pt>
                <c:pt idx="6269">
                  <c:v>7525.39450547679</c:v>
                </c:pt>
                <c:pt idx="6270">
                  <c:v>9246.70312631897</c:v>
                </c:pt>
                <c:pt idx="6271">
                  <c:v>11342.78376686511</c:v>
                </c:pt>
                <c:pt idx="6272">
                  <c:v>13557.54763854518</c:v>
                </c:pt>
                <c:pt idx="6273">
                  <c:v>14953.76934787536</c:v>
                </c:pt>
                <c:pt idx="6274">
                  <c:v>14554.58176422129</c:v>
                </c:pt>
                <c:pt idx="6275">
                  <c:v>12830.51121335044</c:v>
                </c:pt>
                <c:pt idx="6276">
                  <c:v>10893.37608235475</c:v>
                </c:pt>
                <c:pt idx="6277">
                  <c:v>9260.71929829549</c:v>
                </c:pt>
                <c:pt idx="6278">
                  <c:v>7997.565210803842</c:v>
                </c:pt>
                <c:pt idx="6279">
                  <c:v>7037.965353936251</c:v>
                </c:pt>
                <c:pt idx="6280">
                  <c:v>6305.509081707388</c:v>
                </c:pt>
                <c:pt idx="6281">
                  <c:v>5739.61342560768</c:v>
                </c:pt>
                <c:pt idx="6282">
                  <c:v>5296.413908484057</c:v>
                </c:pt>
                <c:pt idx="6283">
                  <c:v>4944.666401541302</c:v>
                </c:pt>
                <c:pt idx="6284">
                  <c:v>4661.719708217292</c:v>
                </c:pt>
                <c:pt idx="6285">
                  <c:v>4430.787576929929</c:v>
                </c:pt>
                <c:pt idx="6286">
                  <c:v>4239.923755310821</c:v>
                </c:pt>
                <c:pt idx="6287">
                  <c:v>4079.693061250252</c:v>
                </c:pt>
                <c:pt idx="6288">
                  <c:v>3943.195001688371</c:v>
                </c:pt>
                <c:pt idx="6289">
                  <c:v>3825.091636967626</c:v>
                </c:pt>
                <c:pt idx="6290">
                  <c:v>3721.244181554666</c:v>
                </c:pt>
                <c:pt idx="6291">
                  <c:v>3628.600996816765</c:v>
                </c:pt>
                <c:pt idx="6292">
                  <c:v>3544.682082292811</c:v>
                </c:pt>
                <c:pt idx="6293">
                  <c:v>3467.48797949824</c:v>
                </c:pt>
                <c:pt idx="6294">
                  <c:v>3395.652821748722</c:v>
                </c:pt>
                <c:pt idx="6295">
                  <c:v>3327.937684482945</c:v>
                </c:pt>
                <c:pt idx="6296">
                  <c:v>3263.526489306656</c:v>
                </c:pt>
                <c:pt idx="6297">
                  <c:v>3201.59302685314</c:v>
                </c:pt>
                <c:pt idx="6298">
                  <c:v>3141.711402190655</c:v>
                </c:pt>
                <c:pt idx="6299">
                  <c:v>3083.430771686747</c:v>
                </c:pt>
                <c:pt idx="6300">
                  <c:v>3026.383413820596</c:v>
                </c:pt>
                <c:pt idx="6301">
                  <c:v>2970.337360772164</c:v>
                </c:pt>
                <c:pt idx="6302">
                  <c:v>2915.021036468686</c:v>
                </c:pt>
                <c:pt idx="6303">
                  <c:v>2860.305568419752</c:v>
                </c:pt>
                <c:pt idx="6304">
                  <c:v>2806.088807991535</c:v>
                </c:pt>
                <c:pt idx="6305">
                  <c:v>2752.276668499688</c:v>
                </c:pt>
                <c:pt idx="6306">
                  <c:v>2698.743905874818</c:v>
                </c:pt>
                <c:pt idx="6307">
                  <c:v>2645.400026702154</c:v>
                </c:pt>
                <c:pt idx="6308">
                  <c:v>2592.23599728332</c:v>
                </c:pt>
                <c:pt idx="6309">
                  <c:v>2539.216242365483</c:v>
                </c:pt>
                <c:pt idx="6310">
                  <c:v>2486.259646897501</c:v>
                </c:pt>
                <c:pt idx="6311">
                  <c:v>2433.373061252698</c:v>
                </c:pt>
                <c:pt idx="6312">
                  <c:v>2380.544244097283</c:v>
                </c:pt>
                <c:pt idx="6313">
                  <c:v>2327.818807371265</c:v>
                </c:pt>
                <c:pt idx="6314">
                  <c:v>2275.230393741014</c:v>
                </c:pt>
                <c:pt idx="6315">
                  <c:v>2222.84737275142</c:v>
                </c:pt>
                <c:pt idx="6316">
                  <c:v>2170.870311166337</c:v>
                </c:pt>
                <c:pt idx="6317">
                  <c:v>2119.414226637852</c:v>
                </c:pt>
                <c:pt idx="6318">
                  <c:v>2068.814196146703</c:v>
                </c:pt>
                <c:pt idx="6319">
                  <c:v>2019.466518875073</c:v>
                </c:pt>
                <c:pt idx="6320">
                  <c:v>1972.026226061047</c:v>
                </c:pt>
                <c:pt idx="6321">
                  <c:v>1927.228689750221</c:v>
                </c:pt>
                <c:pt idx="6322">
                  <c:v>1886.281924995875</c:v>
                </c:pt>
                <c:pt idx="6323">
                  <c:v>1850.733817394387</c:v>
                </c:pt>
                <c:pt idx="6324">
                  <c:v>1822.706287904456</c:v>
                </c:pt>
                <c:pt idx="6325">
                  <c:v>1805.098574261738</c:v>
                </c:pt>
                <c:pt idx="6326">
                  <c:v>1801.637608201028</c:v>
                </c:pt>
                <c:pt idx="6327">
                  <c:v>1817.111781339046</c:v>
                </c:pt>
                <c:pt idx="6328">
                  <c:v>1857.532477052562</c:v>
                </c:pt>
                <c:pt idx="6329">
                  <c:v>1930.009567608773</c:v>
                </c:pt>
                <c:pt idx="6330">
                  <c:v>2042.596962926246</c:v>
                </c:pt>
                <c:pt idx="6331">
                  <c:v>2203.96850898463</c:v>
                </c:pt>
                <c:pt idx="6332">
                  <c:v>2423.045902007651</c:v>
                </c:pt>
                <c:pt idx="6333">
                  <c:v>2708.250857483424</c:v>
                </c:pt>
                <c:pt idx="6334">
                  <c:v>3066.237427597268</c:v>
                </c:pt>
                <c:pt idx="6335">
                  <c:v>3498.784485337695</c:v>
                </c:pt>
                <c:pt idx="6336">
                  <c:v>3997.666947472417</c:v>
                </c:pt>
                <c:pt idx="6337">
                  <c:v>4536.505290342408</c:v>
                </c:pt>
                <c:pt idx="6338">
                  <c:v>5063.742371053908</c:v>
                </c:pt>
                <c:pt idx="6339">
                  <c:v>5506.826815191581</c:v>
                </c:pt>
                <c:pt idx="6340">
                  <c:v>5796.675369049313</c:v>
                </c:pt>
                <c:pt idx="6341">
                  <c:v>5901.696993924755</c:v>
                </c:pt>
                <c:pt idx="6342">
                  <c:v>5841.125175607957</c:v>
                </c:pt>
                <c:pt idx="6343">
                  <c:v>5665.375046988124</c:v>
                </c:pt>
                <c:pt idx="6344">
                  <c:v>5428.303177067336</c:v>
                </c:pt>
                <c:pt idx="6345">
                  <c:v>5172.176448050112</c:v>
                </c:pt>
                <c:pt idx="6346">
                  <c:v>4926.814535727793</c:v>
                </c:pt>
                <c:pt idx="6347">
                  <c:v>4711.697252456475</c:v>
                </c:pt>
                <c:pt idx="6348">
                  <c:v>4527.611165309015</c:v>
                </c:pt>
                <c:pt idx="6349">
                  <c:v>4358.611585767582</c:v>
                </c:pt>
                <c:pt idx="6350">
                  <c:v>4195.453125463472</c:v>
                </c:pt>
                <c:pt idx="6351">
                  <c:v>4040.182695484837</c:v>
                </c:pt>
                <c:pt idx="6352">
                  <c:v>3896.173114183991</c:v>
                </c:pt>
                <c:pt idx="6353">
                  <c:v>3764.544424772807</c:v>
                </c:pt>
                <c:pt idx="6354">
                  <c:v>3645.135296489581</c:v>
                </c:pt>
                <c:pt idx="6355">
                  <c:v>3537.136783432775</c:v>
                </c:pt>
                <c:pt idx="6356">
                  <c:v>3439.627734175695</c:v>
                </c:pt>
                <c:pt idx="6357">
                  <c:v>3351.855310870185</c:v>
                </c:pt>
                <c:pt idx="6358">
                  <c:v>3273.216060569686</c:v>
                </c:pt>
                <c:pt idx="6359">
                  <c:v>3203.33833670318</c:v>
                </c:pt>
                <c:pt idx="6360">
                  <c:v>3142.095859258959</c:v>
                </c:pt>
                <c:pt idx="6361">
                  <c:v>3089.713552138963</c:v>
                </c:pt>
                <c:pt idx="6362">
                  <c:v>3046.797403641853</c:v>
                </c:pt>
                <c:pt idx="6363">
                  <c:v>3014.530843064102</c:v>
                </c:pt>
                <c:pt idx="6364">
                  <c:v>2994.809741608288</c:v>
                </c:pt>
                <c:pt idx="6365">
                  <c:v>2990.728354968217</c:v>
                </c:pt>
                <c:pt idx="6366">
                  <c:v>3007.259415711602</c:v>
                </c:pt>
                <c:pt idx="6367">
                  <c:v>3052.519971933567</c:v>
                </c:pt>
                <c:pt idx="6368">
                  <c:v>3140.527701092084</c:v>
                </c:pt>
                <c:pt idx="6369">
                  <c:v>3297.123129070257</c:v>
                </c:pt>
                <c:pt idx="6370">
                  <c:v>3575.001172953242</c:v>
                </c:pt>
                <c:pt idx="6371">
                  <c:v>4099.419899496143</c:v>
                </c:pt>
                <c:pt idx="6372">
                  <c:v>5254.307940448297</c:v>
                </c:pt>
                <c:pt idx="6373">
                  <c:v>9041.717650057527</c:v>
                </c:pt>
                <c:pt idx="6374">
                  <c:v>121785.5310121721</c:v>
                </c:pt>
                <c:pt idx="6375">
                  <c:v>5688.195638698392</c:v>
                </c:pt>
                <c:pt idx="6376">
                  <c:v>2458.139863638826</c:v>
                </c:pt>
                <c:pt idx="6377">
                  <c:v>1434.669094431525</c:v>
                </c:pt>
                <c:pt idx="6378">
                  <c:v>977.6425268156312</c:v>
                </c:pt>
                <c:pt idx="6379">
                  <c:v>739.8773312951312</c:v>
                </c:pt>
                <c:pt idx="6380">
                  <c:v>605.8536845055162</c:v>
                </c:pt>
                <c:pt idx="6381">
                  <c:v>539.555393305102</c:v>
                </c:pt>
                <c:pt idx="6382">
                  <c:v>547.2059820147448</c:v>
                </c:pt>
                <c:pt idx="6383">
                  <c:v>653.1902675572305</c:v>
                </c:pt>
                <c:pt idx="6384">
                  <c:v>878.958025285706</c:v>
                </c:pt>
                <c:pt idx="6385">
                  <c:v>1253.652638578023</c:v>
                </c:pt>
                <c:pt idx="6386">
                  <c:v>1848.954836432713</c:v>
                </c:pt>
                <c:pt idx="6387">
                  <c:v>2847.86963748512</c:v>
                </c:pt>
                <c:pt idx="6388">
                  <c:v>4794.425047882089</c:v>
                </c:pt>
                <c:pt idx="6389">
                  <c:v>10176.17302514285</c:v>
                </c:pt>
                <c:pt idx="6390">
                  <c:v>98279.3550662015</c:v>
                </c:pt>
                <c:pt idx="6391">
                  <c:v>16015.4122693358</c:v>
                </c:pt>
                <c:pt idx="6392">
                  <c:v>8055.120314985311</c:v>
                </c:pt>
                <c:pt idx="6393">
                  <c:v>5613.763693667531</c:v>
                </c:pt>
                <c:pt idx="6394">
                  <c:v>4411.380553911588</c:v>
                </c:pt>
                <c:pt idx="6395">
                  <c:v>3684.001058246859</c:v>
                </c:pt>
                <c:pt idx="6396">
                  <c:v>3189.374894263481</c:v>
                </c:pt>
                <c:pt idx="6397">
                  <c:v>2827.253279428966</c:v>
                </c:pt>
                <c:pt idx="6398">
                  <c:v>2549.701747514115</c:v>
                </c:pt>
                <c:pt idx="6399">
                  <c:v>2331.379570921721</c:v>
                </c:pt>
                <c:pt idx="6400">
                  <c:v>2157.995535441585</c:v>
                </c:pt>
                <c:pt idx="6401">
                  <c:v>2021.334678901993</c:v>
                </c:pt>
                <c:pt idx="6402">
                  <c:v>1916.686068619281</c:v>
                </c:pt>
                <c:pt idx="6403">
                  <c:v>1844.785745309592</c:v>
                </c:pt>
                <c:pt idx="6404">
                  <c:v>1820.532547182219</c:v>
                </c:pt>
                <c:pt idx="6405">
                  <c:v>1912.751920064615</c:v>
                </c:pt>
                <c:pt idx="6406">
                  <c:v>2438.62514774614</c:v>
                </c:pt>
                <c:pt idx="6407">
                  <c:v>5695.628577767713</c:v>
                </c:pt>
                <c:pt idx="6408">
                  <c:v>15493.58176714881</c:v>
                </c:pt>
                <c:pt idx="6409">
                  <c:v>4541.810237376472</c:v>
                </c:pt>
                <c:pt idx="6410">
                  <c:v>3205.790939761509</c:v>
                </c:pt>
                <c:pt idx="6411">
                  <c:v>2705.923420334551</c:v>
                </c:pt>
                <c:pt idx="6412">
                  <c:v>2443.454340742316</c:v>
                </c:pt>
                <c:pt idx="6413">
                  <c:v>2277.553503911513</c:v>
                </c:pt>
                <c:pt idx="6414">
                  <c:v>2159.28881995731</c:v>
                </c:pt>
                <c:pt idx="6415">
                  <c:v>2067.484968733264</c:v>
                </c:pt>
                <c:pt idx="6416">
                  <c:v>1991.718625400991</c:v>
                </c:pt>
                <c:pt idx="6417">
                  <c:v>1926.275702388841</c:v>
                </c:pt>
                <c:pt idx="6418">
                  <c:v>1867.875696063872</c:v>
                </c:pt>
                <c:pt idx="6419">
                  <c:v>1814.252466774493</c:v>
                </c:pt>
                <c:pt idx="6420">
                  <c:v>1764.242468610768</c:v>
                </c:pt>
                <c:pt idx="6421">
                  <c:v>1716.813038893333</c:v>
                </c:pt>
                <c:pt idx="6422">
                  <c:v>1671.227270685727</c:v>
                </c:pt>
                <c:pt idx="6423">
                  <c:v>1626.871988687081</c:v>
                </c:pt>
                <c:pt idx="6424">
                  <c:v>1583.13912806957</c:v>
                </c:pt>
                <c:pt idx="6425">
                  <c:v>1539.443684588662</c:v>
                </c:pt>
                <c:pt idx="6426">
                  <c:v>1495.018974837985</c:v>
                </c:pt>
                <c:pt idx="6427">
                  <c:v>1448.88420715878</c:v>
                </c:pt>
                <c:pt idx="6428">
                  <c:v>1401.401926255861</c:v>
                </c:pt>
                <c:pt idx="6429">
                  <c:v>1357.130635679093</c:v>
                </c:pt>
                <c:pt idx="6430">
                  <c:v>1322.475108050665</c:v>
                </c:pt>
                <c:pt idx="6431">
                  <c:v>1294.332936555514</c:v>
                </c:pt>
                <c:pt idx="6432">
                  <c:v>1265.582441149778</c:v>
                </c:pt>
                <c:pt idx="6433">
                  <c:v>1234.151394246833</c:v>
                </c:pt>
                <c:pt idx="6434">
                  <c:v>1200.686327263405</c:v>
                </c:pt>
                <c:pt idx="6435">
                  <c:v>1165.953678444512</c:v>
                </c:pt>
                <c:pt idx="6436">
                  <c:v>1130.524853410707</c:v>
                </c:pt>
                <c:pt idx="6437">
                  <c:v>1094.737014850534</c:v>
                </c:pt>
                <c:pt idx="6438">
                  <c:v>1058.792124965383</c:v>
                </c:pt>
                <c:pt idx="6439">
                  <c:v>1022.941830284628</c:v>
                </c:pt>
                <c:pt idx="6440">
                  <c:v>987.4096926454765</c:v>
                </c:pt>
                <c:pt idx="6441">
                  <c:v>952.3779523309445</c:v>
                </c:pt>
                <c:pt idx="6442">
                  <c:v>918.26788507175</c:v>
                </c:pt>
                <c:pt idx="6443">
                  <c:v>885.4542303111443</c:v>
                </c:pt>
                <c:pt idx="6444">
                  <c:v>854.515015547335</c:v>
                </c:pt>
                <c:pt idx="6445">
                  <c:v>826.2218628503527</c:v>
                </c:pt>
                <c:pt idx="6446">
                  <c:v>801.6264167123777</c:v>
                </c:pt>
                <c:pt idx="6447">
                  <c:v>782.0677043993691</c:v>
                </c:pt>
                <c:pt idx="6448">
                  <c:v>769.2149584602936</c:v>
                </c:pt>
                <c:pt idx="6449">
                  <c:v>765.3107384735326</c:v>
                </c:pt>
                <c:pt idx="6450">
                  <c:v>772.9293836914956</c:v>
                </c:pt>
                <c:pt idx="6451">
                  <c:v>795.2352723813212</c:v>
                </c:pt>
                <c:pt idx="6452">
                  <c:v>835.9297960177113</c:v>
                </c:pt>
                <c:pt idx="6453">
                  <c:v>899.4528348968785</c:v>
                </c:pt>
                <c:pt idx="6454">
                  <c:v>991.7352943925309</c:v>
                </c:pt>
                <c:pt idx="6455">
                  <c:v>1121.416448776045</c:v>
                </c:pt>
                <c:pt idx="6456">
                  <c:v>1302.407532482992</c:v>
                </c:pt>
                <c:pt idx="6457">
                  <c:v>1557.90611570618</c:v>
                </c:pt>
                <c:pt idx="6458">
                  <c:v>1919.113063711641</c:v>
                </c:pt>
                <c:pt idx="6459">
                  <c:v>2348.21016230884</c:v>
                </c:pt>
                <c:pt idx="6460">
                  <c:v>2336.10285789551</c:v>
                </c:pt>
                <c:pt idx="6461">
                  <c:v>1478.714804959546</c:v>
                </c:pt>
                <c:pt idx="6462">
                  <c:v>695.9844754124437</c:v>
                </c:pt>
                <c:pt idx="6463">
                  <c:v>378.2618238061661</c:v>
                </c:pt>
                <c:pt idx="6464">
                  <c:v>562.7579616160856</c:v>
                </c:pt>
                <c:pt idx="6465">
                  <c:v>859.0854189273704</c:v>
                </c:pt>
                <c:pt idx="6466">
                  <c:v>1162.545701979991</c:v>
                </c:pt>
                <c:pt idx="6467">
                  <c:v>1474.509330640119</c:v>
                </c:pt>
                <c:pt idx="6468">
                  <c:v>1806.390900904236</c:v>
                </c:pt>
                <c:pt idx="6469">
                  <c:v>2170.0350991928</c:v>
                </c:pt>
                <c:pt idx="6470">
                  <c:v>2578.539732929497</c:v>
                </c:pt>
                <c:pt idx="6471">
                  <c:v>3045.981103197373</c:v>
                </c:pt>
                <c:pt idx="6472">
                  <c:v>3588.390309133845</c:v>
                </c:pt>
                <c:pt idx="6473">
                  <c:v>4221.433224692048</c:v>
                </c:pt>
                <c:pt idx="6474">
                  <c:v>4953.959534885975</c:v>
                </c:pt>
                <c:pt idx="6475">
                  <c:v>5769.105335319537</c:v>
                </c:pt>
                <c:pt idx="6476">
                  <c:v>6578.54840206308</c:v>
                </c:pt>
                <c:pt idx="6477">
                  <c:v>7156.073191009354</c:v>
                </c:pt>
                <c:pt idx="6478">
                  <c:v>7141.052655050145</c:v>
                </c:pt>
                <c:pt idx="6479">
                  <c:v>6284.375197263875</c:v>
                </c:pt>
                <c:pt idx="6480">
                  <c:v>4745.825570312592</c:v>
                </c:pt>
                <c:pt idx="6481">
                  <c:v>3484.5907459423</c:v>
                </c:pt>
                <c:pt idx="6482">
                  <c:v>6554.786783010089</c:v>
                </c:pt>
                <c:pt idx="6483">
                  <c:v>25587.35319571395</c:v>
                </c:pt>
                <c:pt idx="6484">
                  <c:v>64538.14344235662</c:v>
                </c:pt>
                <c:pt idx="6485">
                  <c:v>20170.13453851649</c:v>
                </c:pt>
                <c:pt idx="6486">
                  <c:v>13326.36597820046</c:v>
                </c:pt>
                <c:pt idx="6487">
                  <c:v>10407.00911592098</c:v>
                </c:pt>
                <c:pt idx="6488">
                  <c:v>8730.366908132235</c:v>
                </c:pt>
                <c:pt idx="6489">
                  <c:v>7615.85655947645</c:v>
                </c:pt>
                <c:pt idx="6490">
                  <c:v>6808.075103212421</c:v>
                </c:pt>
                <c:pt idx="6491">
                  <c:v>6188.665715817515</c:v>
                </c:pt>
                <c:pt idx="6492">
                  <c:v>5695.433167674926</c:v>
                </c:pt>
                <c:pt idx="6493">
                  <c:v>5296.181905385146</c:v>
                </c:pt>
                <c:pt idx="6494">
                  <c:v>4993.992363739456</c:v>
                </c:pt>
                <c:pt idx="6495">
                  <c:v>5030.940328558045</c:v>
                </c:pt>
                <c:pt idx="6496">
                  <c:v>152301.203772741</c:v>
                </c:pt>
                <c:pt idx="6497">
                  <c:v>5255.171419604156</c:v>
                </c:pt>
                <c:pt idx="6498">
                  <c:v>4407.02197767708</c:v>
                </c:pt>
                <c:pt idx="6499">
                  <c:v>4074.738661069553</c:v>
                </c:pt>
                <c:pt idx="6500">
                  <c:v>3850.470821521254</c:v>
                </c:pt>
                <c:pt idx="6501">
                  <c:v>3671.252625255692</c:v>
                </c:pt>
                <c:pt idx="6502">
                  <c:v>3518.381355449788</c:v>
                </c:pt>
                <c:pt idx="6503">
                  <c:v>3384.471735722404</c:v>
                </c:pt>
                <c:pt idx="6504">
                  <c:v>3266.304141576263</c:v>
                </c:pt>
                <c:pt idx="6505">
                  <c:v>3163.026130459103</c:v>
                </c:pt>
                <c:pt idx="6506">
                  <c:v>3075.545483396501</c:v>
                </c:pt>
                <c:pt idx="6507">
                  <c:v>3006.72055171007</c:v>
                </c:pt>
                <c:pt idx="6508">
                  <c:v>2961.743968156564</c:v>
                </c:pt>
                <c:pt idx="6509">
                  <c:v>2947.790486614794</c:v>
                </c:pt>
                <c:pt idx="6510">
                  <c:v>2972.528213752271</c:v>
                </c:pt>
                <c:pt idx="6511">
                  <c:v>3039.554744020562</c:v>
                </c:pt>
                <c:pt idx="6512">
                  <c:v>3137.544637768732</c:v>
                </c:pt>
                <c:pt idx="6513">
                  <c:v>3232.62166464242</c:v>
                </c:pt>
                <c:pt idx="6514">
                  <c:v>3278.652157060137</c:v>
                </c:pt>
                <c:pt idx="6515">
                  <c:v>3247.023654853914</c:v>
                </c:pt>
                <c:pt idx="6516">
                  <c:v>3141.835873893877</c:v>
                </c:pt>
                <c:pt idx="6517">
                  <c:v>2985.747037238328</c:v>
                </c:pt>
                <c:pt idx="6518">
                  <c:v>2797.511648751865</c:v>
                </c:pt>
                <c:pt idx="6519">
                  <c:v>2583.157699152725</c:v>
                </c:pt>
                <c:pt idx="6520">
                  <c:v>2333.727619905465</c:v>
                </c:pt>
                <c:pt idx="6521">
                  <c:v>2021.530579390321</c:v>
                </c:pt>
                <c:pt idx="6522">
                  <c:v>1597.605783857172</c:v>
                </c:pt>
                <c:pt idx="6523">
                  <c:v>1355.45408883861</c:v>
                </c:pt>
                <c:pt idx="6524">
                  <c:v>8437.022212264571</c:v>
                </c:pt>
                <c:pt idx="6525">
                  <c:v>9266.54960785155</c:v>
                </c:pt>
                <c:pt idx="6526">
                  <c:v>5100.772056904562</c:v>
                </c:pt>
                <c:pt idx="6527">
                  <c:v>4093.677752617404</c:v>
                </c:pt>
                <c:pt idx="6528">
                  <c:v>3620.017408932735</c:v>
                </c:pt>
                <c:pt idx="6529">
                  <c:v>3332.513708034768</c:v>
                </c:pt>
                <c:pt idx="6530">
                  <c:v>3131.830308269833</c:v>
                </c:pt>
                <c:pt idx="6531">
                  <c:v>2978.403161805885</c:v>
                </c:pt>
                <c:pt idx="6532">
                  <c:v>2853.003665200648</c:v>
                </c:pt>
                <c:pt idx="6533">
                  <c:v>2744.582326537121</c:v>
                </c:pt>
                <c:pt idx="6534">
                  <c:v>2645.32398992487</c:v>
                </c:pt>
                <c:pt idx="6535">
                  <c:v>2547.577878651092</c:v>
                </c:pt>
                <c:pt idx="6536">
                  <c:v>2439.703583719697</c:v>
                </c:pt>
                <c:pt idx="6537">
                  <c:v>2292.471861752449</c:v>
                </c:pt>
                <c:pt idx="6538">
                  <c:v>1968.677182449201</c:v>
                </c:pt>
                <c:pt idx="6539">
                  <c:v>7708.477543997438</c:v>
                </c:pt>
                <c:pt idx="6540">
                  <c:v>2983.50821620117</c:v>
                </c:pt>
                <c:pt idx="6541">
                  <c:v>2672.050321305251</c:v>
                </c:pt>
                <c:pt idx="6542">
                  <c:v>2545.390155138328</c:v>
                </c:pt>
                <c:pt idx="6543">
                  <c:v>2467.360790442579</c:v>
                </c:pt>
                <c:pt idx="6544">
                  <c:v>2410.250984455924</c:v>
                </c:pt>
                <c:pt idx="6545">
                  <c:v>2364.697764559354</c:v>
                </c:pt>
                <c:pt idx="6546">
                  <c:v>2326.637286427352</c:v>
                </c:pt>
                <c:pt idx="6547">
                  <c:v>2293.962227884845</c:v>
                </c:pt>
                <c:pt idx="6548">
                  <c:v>2265.525277914647</c:v>
                </c:pt>
                <c:pt idx="6549">
                  <c:v>2240.596859781186</c:v>
                </c:pt>
                <c:pt idx="6550">
                  <c:v>2218.760654266972</c:v>
                </c:pt>
                <c:pt idx="6551">
                  <c:v>2199.727572691866</c:v>
                </c:pt>
                <c:pt idx="6552">
                  <c:v>2183.292152344165</c:v>
                </c:pt>
                <c:pt idx="6553">
                  <c:v>2169.317776518824</c:v>
                </c:pt>
                <c:pt idx="6554">
                  <c:v>2157.7971798554</c:v>
                </c:pt>
                <c:pt idx="6555">
                  <c:v>2148.686233533805</c:v>
                </c:pt>
                <c:pt idx="6556">
                  <c:v>2142.061481081714</c:v>
                </c:pt>
                <c:pt idx="6557">
                  <c:v>2137.880647525044</c:v>
                </c:pt>
                <c:pt idx="6558">
                  <c:v>2136.288134425816</c:v>
                </c:pt>
                <c:pt idx="6559">
                  <c:v>2137.378674048091</c:v>
                </c:pt>
                <c:pt idx="6560">
                  <c:v>2141.313381056615</c:v>
                </c:pt>
                <c:pt idx="6561">
                  <c:v>2148.234578513995</c:v>
                </c:pt>
                <c:pt idx="6562">
                  <c:v>2158.392117024775</c:v>
                </c:pt>
                <c:pt idx="6563">
                  <c:v>2172.04981258308</c:v>
                </c:pt>
                <c:pt idx="6564">
                  <c:v>2189.499230135965</c:v>
                </c:pt>
                <c:pt idx="6565">
                  <c:v>2211.132040465676</c:v>
                </c:pt>
                <c:pt idx="6566">
                  <c:v>2237.469500161172</c:v>
                </c:pt>
                <c:pt idx="6567">
                  <c:v>2269.068972515465</c:v>
                </c:pt>
                <c:pt idx="6568">
                  <c:v>2306.6580313432</c:v>
                </c:pt>
                <c:pt idx="6569">
                  <c:v>2351.219282677494</c:v>
                </c:pt>
                <c:pt idx="6570">
                  <c:v>2403.883353282092</c:v>
                </c:pt>
                <c:pt idx="6571">
                  <c:v>2466.32753589552</c:v>
                </c:pt>
                <c:pt idx="6572">
                  <c:v>2540.636502536521</c:v>
                </c:pt>
                <c:pt idx="6573">
                  <c:v>2629.709918307038</c:v>
                </c:pt>
                <c:pt idx="6574">
                  <c:v>2737.661265161986</c:v>
                </c:pt>
                <c:pt idx="6575">
                  <c:v>2870.441480359689</c:v>
                </c:pt>
                <c:pt idx="6576">
                  <c:v>3037.127968086369</c:v>
                </c:pt>
                <c:pt idx="6577">
                  <c:v>3251.98996702467</c:v>
                </c:pt>
                <c:pt idx="6578">
                  <c:v>3538.856557173493</c:v>
                </c:pt>
                <c:pt idx="6579">
                  <c:v>3940.521093814513</c:v>
                </c:pt>
                <c:pt idx="6580">
                  <c:v>4541.114479147665</c:v>
                </c:pt>
                <c:pt idx="6581">
                  <c:v>5529.661144822106</c:v>
                </c:pt>
                <c:pt idx="6582">
                  <c:v>7433.98881655314</c:v>
                </c:pt>
                <c:pt idx="6583">
                  <c:v>12481.56160953024</c:v>
                </c:pt>
                <c:pt idx="6584">
                  <c:v>37585.15869746477</c:v>
                </c:pt>
                <c:pt idx="6585">
                  <c:v>12127.58923510303</c:v>
                </c:pt>
                <c:pt idx="6586">
                  <c:v>5360.968005042906</c:v>
                </c:pt>
                <c:pt idx="6587">
                  <c:v>3212.121303285124</c:v>
                </c:pt>
                <c:pt idx="6588">
                  <c:v>2255.337751359756</c:v>
                </c:pt>
                <c:pt idx="6589">
                  <c:v>1788.227632196362</c:v>
                </c:pt>
                <c:pt idx="6590">
                  <c:v>1567.534672353415</c:v>
                </c:pt>
                <c:pt idx="6591">
                  <c:v>1477.726970323256</c:v>
                </c:pt>
                <c:pt idx="6592">
                  <c:v>1455.108772764892</c:v>
                </c:pt>
                <c:pt idx="6593">
                  <c:v>1463.088439846427</c:v>
                </c:pt>
                <c:pt idx="6594">
                  <c:v>1478.749638734435</c:v>
                </c:pt>
                <c:pt idx="6595">
                  <c:v>1482.44643029765</c:v>
                </c:pt>
                <c:pt idx="6596">
                  <c:v>1438.599524453875</c:v>
                </c:pt>
                <c:pt idx="6597">
                  <c:v>1192.873928088291</c:v>
                </c:pt>
                <c:pt idx="6598">
                  <c:v>128785.4437318532</c:v>
                </c:pt>
                <c:pt idx="6599">
                  <c:v>2507.187035552006</c:v>
                </c:pt>
                <c:pt idx="6600">
                  <c:v>2257.562339415159</c:v>
                </c:pt>
                <c:pt idx="6601">
                  <c:v>2204.45803331196</c:v>
                </c:pt>
                <c:pt idx="6602">
                  <c:v>2197.746646660146</c:v>
                </c:pt>
                <c:pt idx="6603">
                  <c:v>2206.959637356601</c:v>
                </c:pt>
                <c:pt idx="6604">
                  <c:v>2221.577382722972</c:v>
                </c:pt>
                <c:pt idx="6605">
                  <c:v>2236.81735409255</c:v>
                </c:pt>
                <c:pt idx="6606">
                  <c:v>2249.669312097026</c:v>
                </c:pt>
                <c:pt idx="6607">
                  <c:v>2257.833357720705</c:v>
                </c:pt>
                <c:pt idx="6608">
                  <c:v>2259.367346370417</c:v>
                </c:pt>
                <c:pt idx="6609">
                  <c:v>2251.983932346343</c:v>
                </c:pt>
                <c:pt idx="6610">
                  <c:v>2233.198631250318</c:v>
                </c:pt>
                <c:pt idx="6611">
                  <c:v>2200.244319785606</c:v>
                </c:pt>
                <c:pt idx="6612">
                  <c:v>2149.991183569554</c:v>
                </c:pt>
                <c:pt idx="6613">
                  <c:v>2079.625990512134</c:v>
                </c:pt>
                <c:pt idx="6614">
                  <c:v>1986.925826857469</c:v>
                </c:pt>
                <c:pt idx="6615">
                  <c:v>1871.504848353914</c:v>
                </c:pt>
                <c:pt idx="6616">
                  <c:v>1735.938167019458</c:v>
                </c:pt>
                <c:pt idx="6617">
                  <c:v>1586.28631407019</c:v>
                </c:pt>
                <c:pt idx="6618">
                  <c:v>1432.234955042793</c:v>
                </c:pt>
                <c:pt idx="6619">
                  <c:v>1285.490314595428</c:v>
                </c:pt>
                <c:pt idx="6620">
                  <c:v>1157.657300013999</c:v>
                </c:pt>
                <c:pt idx="6621">
                  <c:v>1057.396120208951</c:v>
                </c:pt>
                <c:pt idx="6622">
                  <c:v>988.4487743089763</c:v>
                </c:pt>
                <c:pt idx="6623">
                  <c:v>949.1870630027397</c:v>
                </c:pt>
                <c:pt idx="6624">
                  <c:v>933.773569089069</c:v>
                </c:pt>
                <c:pt idx="6625">
                  <c:v>934.839532707222</c:v>
                </c:pt>
                <c:pt idx="6626">
                  <c:v>945.4225628534548</c:v>
                </c:pt>
                <c:pt idx="6627">
                  <c:v>960.0946453320124</c:v>
                </c:pt>
                <c:pt idx="6628">
                  <c:v>975.2046274844266</c:v>
                </c:pt>
                <c:pt idx="6629">
                  <c:v>988.2392493066627</c:v>
                </c:pt>
                <c:pt idx="6630">
                  <c:v>997.701887590695</c:v>
                </c:pt>
                <c:pt idx="6631">
                  <c:v>1002.934728635083</c:v>
                </c:pt>
                <c:pt idx="6632">
                  <c:v>1003.808403119819</c:v>
                </c:pt>
                <c:pt idx="6633">
                  <c:v>1000.828605912228</c:v>
                </c:pt>
                <c:pt idx="6634">
                  <c:v>994.782947222104</c:v>
                </c:pt>
                <c:pt idx="6635">
                  <c:v>986.4526222269852</c:v>
                </c:pt>
                <c:pt idx="6636">
                  <c:v>976.5586779083018</c:v>
                </c:pt>
                <c:pt idx="6637">
                  <c:v>965.6427713159361</c:v>
                </c:pt>
                <c:pt idx="6638">
                  <c:v>954.1163477628357</c:v>
                </c:pt>
                <c:pt idx="6639">
                  <c:v>942.2656326282228</c:v>
                </c:pt>
                <c:pt idx="6640">
                  <c:v>930.4742595821194</c:v>
                </c:pt>
                <c:pt idx="6641">
                  <c:v>919.1248690510387</c:v>
                </c:pt>
                <c:pt idx="6642">
                  <c:v>908.6961663754936</c:v>
                </c:pt>
                <c:pt idx="6643">
                  <c:v>899.6325872943908</c:v>
                </c:pt>
                <c:pt idx="6644">
                  <c:v>892.587912268939</c:v>
                </c:pt>
                <c:pt idx="6645">
                  <c:v>888.2248694130604</c:v>
                </c:pt>
                <c:pt idx="6646">
                  <c:v>887.382836229442</c:v>
                </c:pt>
                <c:pt idx="6647">
                  <c:v>891.2228183950707</c:v>
                </c:pt>
                <c:pt idx="6648">
                  <c:v>901.622714251081</c:v>
                </c:pt>
                <c:pt idx="6649">
                  <c:v>924.9558967960363</c:v>
                </c:pt>
                <c:pt idx="6650">
                  <c:v>1110.98286150177</c:v>
                </c:pt>
                <c:pt idx="6651">
                  <c:v>901.1548286951817</c:v>
                </c:pt>
                <c:pt idx="6652">
                  <c:v>950.3623075278996</c:v>
                </c:pt>
                <c:pt idx="6653">
                  <c:v>992.6794902037825</c:v>
                </c:pt>
                <c:pt idx="6654">
                  <c:v>1039.113343112348</c:v>
                </c:pt>
                <c:pt idx="6655">
                  <c:v>1091.695694850162</c:v>
                </c:pt>
                <c:pt idx="6656">
                  <c:v>1151.116337616597</c:v>
                </c:pt>
                <c:pt idx="6657">
                  <c:v>1217.686038583083</c:v>
                </c:pt>
                <c:pt idx="6658">
                  <c:v>1292.036083752726</c:v>
                </c:pt>
                <c:pt idx="6659">
                  <c:v>1375.23966315428</c:v>
                </c:pt>
                <c:pt idx="6660">
                  <c:v>1469.428860327392</c:v>
                </c:pt>
                <c:pt idx="6661">
                  <c:v>1578.216925513674</c:v>
                </c:pt>
                <c:pt idx="6662">
                  <c:v>1704.586908766591</c:v>
                </c:pt>
                <c:pt idx="6663">
                  <c:v>1844.139701721182</c:v>
                </c:pt>
                <c:pt idx="6664">
                  <c:v>1979.767259683594</c:v>
                </c:pt>
                <c:pt idx="6665">
                  <c:v>2143.005790362344</c:v>
                </c:pt>
                <c:pt idx="6666">
                  <c:v>2037.794402667343</c:v>
                </c:pt>
                <c:pt idx="6667">
                  <c:v>2064.73456416745</c:v>
                </c:pt>
                <c:pt idx="6668">
                  <c:v>2076.604615338984</c:v>
                </c:pt>
                <c:pt idx="6669">
                  <c:v>2111.706890144269</c:v>
                </c:pt>
                <c:pt idx="6670">
                  <c:v>2198.083938706171</c:v>
                </c:pt>
                <c:pt idx="6671">
                  <c:v>2363.991531696423</c:v>
                </c:pt>
                <c:pt idx="6672">
                  <c:v>2655.044959441351</c:v>
                </c:pt>
                <c:pt idx="6673">
                  <c:v>2946.270946314574</c:v>
                </c:pt>
                <c:pt idx="6674">
                  <c:v>3495.180094738396</c:v>
                </c:pt>
                <c:pt idx="6675">
                  <c:v>4319.452558424227</c:v>
                </c:pt>
                <c:pt idx="6676">
                  <c:v>5754.350611313001</c:v>
                </c:pt>
                <c:pt idx="6677">
                  <c:v>9323.65855698669</c:v>
                </c:pt>
                <c:pt idx="6678">
                  <c:v>62981.30537783875</c:v>
                </c:pt>
                <c:pt idx="6679">
                  <c:v>6345.65678230899</c:v>
                </c:pt>
                <c:pt idx="6680">
                  <c:v>1623.648862401971</c:v>
                </c:pt>
                <c:pt idx="6681">
                  <c:v>1808.350304870712</c:v>
                </c:pt>
                <c:pt idx="6682">
                  <c:v>2799.178737771222</c:v>
                </c:pt>
                <c:pt idx="6683">
                  <c:v>3739.512740113752</c:v>
                </c:pt>
                <c:pt idx="6684">
                  <c:v>4651.762898682728</c:v>
                </c:pt>
                <c:pt idx="6685">
                  <c:v>5577.610156162602</c:v>
                </c:pt>
                <c:pt idx="6686">
                  <c:v>6541.833316035309</c:v>
                </c:pt>
                <c:pt idx="6687">
                  <c:v>7552.80663360726</c:v>
                </c:pt>
                <c:pt idx="6688">
                  <c:v>8598.490529316917</c:v>
                </c:pt>
                <c:pt idx="6689">
                  <c:v>9639.622220259572</c:v>
                </c:pt>
                <c:pt idx="6690">
                  <c:v>10608.163271066</c:v>
                </c:pt>
                <c:pt idx="6691">
                  <c:v>11418.60335874587</c:v>
                </c:pt>
                <c:pt idx="6692">
                  <c:v>12000.10096521872</c:v>
                </c:pt>
                <c:pt idx="6693">
                  <c:v>12342.42094952308</c:v>
                </c:pt>
                <c:pt idx="6694">
                  <c:v>12530.73749978556</c:v>
                </c:pt>
                <c:pt idx="6695">
                  <c:v>12692.71948525167</c:v>
                </c:pt>
                <c:pt idx="6696">
                  <c:v>12716.89625259468</c:v>
                </c:pt>
                <c:pt idx="6697">
                  <c:v>12322.69266046068</c:v>
                </c:pt>
                <c:pt idx="6698">
                  <c:v>11665.54373271908</c:v>
                </c:pt>
                <c:pt idx="6699">
                  <c:v>10994.25127807585</c:v>
                </c:pt>
                <c:pt idx="6700">
                  <c:v>10392.11326595225</c:v>
                </c:pt>
                <c:pt idx="6701">
                  <c:v>9870.051299808452</c:v>
                </c:pt>
                <c:pt idx="6702">
                  <c:v>9422.914905406503</c:v>
                </c:pt>
                <c:pt idx="6703">
                  <c:v>9044.698835933563</c:v>
                </c:pt>
                <c:pt idx="6704">
                  <c:v>8731.704935806208</c:v>
                </c:pt>
                <c:pt idx="6705">
                  <c:v>8484.103927529397</c:v>
                </c:pt>
                <c:pt idx="6706">
                  <c:v>8306.921889553389</c:v>
                </c:pt>
                <c:pt idx="6707">
                  <c:v>8213.545939732894</c:v>
                </c:pt>
                <c:pt idx="6708">
                  <c:v>8233.035221883816</c:v>
                </c:pt>
                <c:pt idx="6709">
                  <c:v>8428.008787182556</c:v>
                </c:pt>
                <c:pt idx="6710">
                  <c:v>8949.495932599408</c:v>
                </c:pt>
                <c:pt idx="6711">
                  <c:v>10249.96661866569</c:v>
                </c:pt>
                <c:pt idx="6712">
                  <c:v>14448.21831875498</c:v>
                </c:pt>
                <c:pt idx="6713">
                  <c:v>38816.88584732998</c:v>
                </c:pt>
                <c:pt idx="6714">
                  <c:v>6204.16421286707</c:v>
                </c:pt>
                <c:pt idx="6715">
                  <c:v>3296.766408968618</c:v>
                </c:pt>
                <c:pt idx="6716">
                  <c:v>4061.09480554544</c:v>
                </c:pt>
                <c:pt idx="6717">
                  <c:v>6248.89748714301</c:v>
                </c:pt>
                <c:pt idx="6718">
                  <c:v>13828.53316266761</c:v>
                </c:pt>
                <c:pt idx="6719">
                  <c:v>171621.9102304177</c:v>
                </c:pt>
                <c:pt idx="6720">
                  <c:v>15290.78390121477</c:v>
                </c:pt>
                <c:pt idx="6721">
                  <c:v>9303.079030870316</c:v>
                </c:pt>
                <c:pt idx="6722">
                  <c:v>7309.883660860612</c:v>
                </c:pt>
                <c:pt idx="6723">
                  <c:v>6340.706108404863</c:v>
                </c:pt>
                <c:pt idx="6724">
                  <c:v>5773.799824811378</c:v>
                </c:pt>
                <c:pt idx="6725">
                  <c:v>5401.703672793144</c:v>
                </c:pt>
                <c:pt idx="6726">
                  <c:v>5137.394268032158</c:v>
                </c:pt>
                <c:pt idx="6727">
                  <c:v>4938.517193882839</c:v>
                </c:pt>
                <c:pt idx="6728">
                  <c:v>4782.273337054176</c:v>
                </c:pt>
                <c:pt idx="6729">
                  <c:v>4655.472733213767</c:v>
                </c:pt>
                <c:pt idx="6730">
                  <c:v>4550.150640712704</c:v>
                </c:pt>
                <c:pt idx="6731">
                  <c:v>4461.01985191148</c:v>
                </c:pt>
                <c:pt idx="6732">
                  <c:v>4384.692152200965</c:v>
                </c:pt>
                <c:pt idx="6733">
                  <c:v>4318.895546920015</c:v>
                </c:pt>
                <c:pt idx="6734">
                  <c:v>4261.917275111498</c:v>
                </c:pt>
                <c:pt idx="6735">
                  <c:v>4212.685158108565</c:v>
                </c:pt>
                <c:pt idx="6736">
                  <c:v>4170.432513189985</c:v>
                </c:pt>
                <c:pt idx="6737">
                  <c:v>4134.580899958233</c:v>
                </c:pt>
                <c:pt idx="6738">
                  <c:v>4104.965673426063</c:v>
                </c:pt>
                <c:pt idx="6739">
                  <c:v>4081.325706959033</c:v>
                </c:pt>
                <c:pt idx="6740">
                  <c:v>4063.773317019364</c:v>
                </c:pt>
                <c:pt idx="6741">
                  <c:v>4052.56576285972</c:v>
                </c:pt>
                <c:pt idx="6742">
                  <c:v>4047.945566507286</c:v>
                </c:pt>
                <c:pt idx="6743">
                  <c:v>4050.5371658071</c:v>
                </c:pt>
                <c:pt idx="6744">
                  <c:v>4061.118059216235</c:v>
                </c:pt>
                <c:pt idx="6745">
                  <c:v>4080.8370401296</c:v>
                </c:pt>
                <c:pt idx="6746">
                  <c:v>4110.962046016153</c:v>
                </c:pt>
                <c:pt idx="6747">
                  <c:v>4153.68203635721</c:v>
                </c:pt>
                <c:pt idx="6748">
                  <c:v>4211.431220174483</c:v>
                </c:pt>
                <c:pt idx="6749">
                  <c:v>4288.003786555545</c:v>
                </c:pt>
                <c:pt idx="6750">
                  <c:v>4388.57569046555</c:v>
                </c:pt>
                <c:pt idx="6751">
                  <c:v>4520.517666016131</c:v>
                </c:pt>
                <c:pt idx="6752">
                  <c:v>4695.22928733215</c:v>
                </c:pt>
                <c:pt idx="6753">
                  <c:v>4930.231344783641</c:v>
                </c:pt>
                <c:pt idx="6754">
                  <c:v>5254.816241211092</c:v>
                </c:pt>
                <c:pt idx="6755">
                  <c:v>5720.8005504238</c:v>
                </c:pt>
                <c:pt idx="6756">
                  <c:v>6429.898328031307</c:v>
                </c:pt>
                <c:pt idx="6757">
                  <c:v>7610.286330669657</c:v>
                </c:pt>
                <c:pt idx="6758">
                  <c:v>9886.458633152239</c:v>
                </c:pt>
                <c:pt idx="6759">
                  <c:v>15520.81685294126</c:v>
                </c:pt>
                <c:pt idx="6760">
                  <c:v>25307.62510721679</c:v>
                </c:pt>
                <c:pt idx="6761">
                  <c:v>10759.93848998492</c:v>
                </c:pt>
                <c:pt idx="6762">
                  <c:v>4903.18798350491</c:v>
                </c:pt>
                <c:pt idx="6763">
                  <c:v>2591.217757023517</c:v>
                </c:pt>
                <c:pt idx="6764">
                  <c:v>1398.91648312246</c:v>
                </c:pt>
                <c:pt idx="6765">
                  <c:v>685.6523468557962</c:v>
                </c:pt>
                <c:pt idx="6766">
                  <c:v>229.9499345459729</c:v>
                </c:pt>
                <c:pt idx="6767">
                  <c:v>162.5291134129794</c:v>
                </c:pt>
                <c:pt idx="6768">
                  <c:v>380.9723994868046</c:v>
                </c:pt>
                <c:pt idx="6769">
                  <c:v>557.709889748398</c:v>
                </c:pt>
                <c:pt idx="6770">
                  <c:v>695.1041494916442</c:v>
                </c:pt>
                <c:pt idx="6771">
                  <c:v>802.4740693095624</c:v>
                </c:pt>
                <c:pt idx="6772">
                  <c:v>887.1724992299798</c:v>
                </c:pt>
                <c:pt idx="6773">
                  <c:v>953.9992538185311</c:v>
                </c:pt>
                <c:pt idx="6774">
                  <c:v>1006.858809545494</c:v>
                </c:pt>
                <c:pt idx="6775">
                  <c:v>1048.346565317397</c:v>
                </c:pt>
                <c:pt idx="6776">
                  <c:v>1080.385394115043</c:v>
                </c:pt>
                <c:pt idx="6777">
                  <c:v>1104.587513296172</c:v>
                </c:pt>
                <c:pt idx="6778">
                  <c:v>1121.976154899745</c:v>
                </c:pt>
                <c:pt idx="6779">
                  <c:v>1133.542595168541</c:v>
                </c:pt>
                <c:pt idx="6780">
                  <c:v>1139.847566510031</c:v>
                </c:pt>
                <c:pt idx="6781">
                  <c:v>1141.32959315924</c:v>
                </c:pt>
                <c:pt idx="6782">
                  <c:v>1138.262114702554</c:v>
                </c:pt>
                <c:pt idx="6783">
                  <c:v>1130.403998941159</c:v>
                </c:pt>
                <c:pt idx="6784">
                  <c:v>1117.24805955932</c:v>
                </c:pt>
                <c:pt idx="6785">
                  <c:v>1096.827537272409</c:v>
                </c:pt>
                <c:pt idx="6786">
                  <c:v>1063.811709643182</c:v>
                </c:pt>
                <c:pt idx="6787">
                  <c:v>997.2773352439984</c:v>
                </c:pt>
                <c:pt idx="6788">
                  <c:v>729.2806632517745</c:v>
                </c:pt>
                <c:pt idx="6789">
                  <c:v>1420.482662568749</c:v>
                </c:pt>
                <c:pt idx="6790">
                  <c:v>1202.31939161462</c:v>
                </c:pt>
                <c:pt idx="6791">
                  <c:v>1137.78180343192</c:v>
                </c:pt>
                <c:pt idx="6792">
                  <c:v>1098.305795443993</c:v>
                </c:pt>
                <c:pt idx="6793">
                  <c:v>1067.489963059854</c:v>
                </c:pt>
                <c:pt idx="6794">
                  <c:v>1040.903179350218</c:v>
                </c:pt>
                <c:pt idx="6795">
                  <c:v>1017.509128275953</c:v>
                </c:pt>
                <c:pt idx="6796">
                  <c:v>996.979922776067</c:v>
                </c:pt>
                <c:pt idx="6797">
                  <c:v>979.8599547174116</c:v>
                </c:pt>
                <c:pt idx="6798">
                  <c:v>967.1170429546502</c:v>
                </c:pt>
                <c:pt idx="6799">
                  <c:v>959.9212849162166</c:v>
                </c:pt>
                <c:pt idx="6800">
                  <c:v>959.8529919009643</c:v>
                </c:pt>
                <c:pt idx="6801">
                  <c:v>968.4724777837918</c:v>
                </c:pt>
                <c:pt idx="6802">
                  <c:v>987.6644768301143</c:v>
                </c:pt>
                <c:pt idx="6803">
                  <c:v>1019.18215662047</c:v>
                </c:pt>
                <c:pt idx="6804">
                  <c:v>1064.501675447356</c:v>
                </c:pt>
                <c:pt idx="6805">
                  <c:v>1124.852414455233</c:v>
                </c:pt>
                <c:pt idx="6806">
                  <c:v>1201.085866317305</c:v>
                </c:pt>
                <c:pt idx="6807">
                  <c:v>1293.320584705818</c:v>
                </c:pt>
                <c:pt idx="6808">
                  <c:v>1401.009345778081</c:v>
                </c:pt>
                <c:pt idx="6809">
                  <c:v>1522.1243132813</c:v>
                </c:pt>
                <c:pt idx="6810">
                  <c:v>1652.998144157838</c:v>
                </c:pt>
                <c:pt idx="6811">
                  <c:v>1787.420284721787</c:v>
                </c:pt>
                <c:pt idx="6812">
                  <c:v>1915.577330818956</c:v>
                </c:pt>
                <c:pt idx="6813">
                  <c:v>2024.856867091494</c:v>
                </c:pt>
                <c:pt idx="6814">
                  <c:v>2101.589026822066</c:v>
                </c:pt>
                <c:pt idx="6815">
                  <c:v>2134.767556167807</c:v>
                </c:pt>
                <c:pt idx="6816">
                  <c:v>2120.04697565886</c:v>
                </c:pt>
                <c:pt idx="6817">
                  <c:v>2061.11039445955</c:v>
                </c:pt>
                <c:pt idx="6818">
                  <c:v>1967.595461160728</c:v>
                </c:pt>
                <c:pt idx="6819">
                  <c:v>1850.999570976019</c:v>
                </c:pt>
                <c:pt idx="6820">
                  <c:v>1721.503013773217</c:v>
                </c:pt>
                <c:pt idx="6821">
                  <c:v>1586.344156226281</c:v>
                </c:pt>
                <c:pt idx="6822">
                  <c:v>1449.982532154014</c:v>
                </c:pt>
                <c:pt idx="6823">
                  <c:v>1314.550748630356</c:v>
                </c:pt>
                <c:pt idx="6824">
                  <c:v>1180.7112492355</c:v>
                </c:pt>
                <c:pt idx="6825">
                  <c:v>1048.301565617931</c:v>
                </c:pt>
                <c:pt idx="6826">
                  <c:v>917.0155267140228</c:v>
                </c:pt>
                <c:pt idx="6827">
                  <c:v>787.356715473207</c:v>
                </c:pt>
                <c:pt idx="6828">
                  <c:v>662.3883674279352</c:v>
                </c:pt>
                <c:pt idx="6829">
                  <c:v>552.6278231511598</c:v>
                </c:pt>
                <c:pt idx="6830">
                  <c:v>486.1607031646314</c:v>
                </c:pt>
                <c:pt idx="6831">
                  <c:v>513.9476461273822</c:v>
                </c:pt>
                <c:pt idx="6832">
                  <c:v>673.4172359317861</c:v>
                </c:pt>
                <c:pt idx="6833">
                  <c:v>971.06012715442</c:v>
                </c:pt>
                <c:pt idx="6834">
                  <c:v>1438.467328505637</c:v>
                </c:pt>
                <c:pt idx="6835">
                  <c:v>2205.284724148835</c:v>
                </c:pt>
                <c:pt idx="6836">
                  <c:v>3788.696884518726</c:v>
                </c:pt>
                <c:pt idx="6837">
                  <c:v>12465.58690548778</c:v>
                </c:pt>
                <c:pt idx="6838">
                  <c:v>2871.831352441934</c:v>
                </c:pt>
                <c:pt idx="6839">
                  <c:v>2462.403688884593</c:v>
                </c:pt>
                <c:pt idx="6840">
                  <c:v>8679.384312218006</c:v>
                </c:pt>
                <c:pt idx="6841">
                  <c:v>74631.72997142663</c:v>
                </c:pt>
                <c:pt idx="6842">
                  <c:v>14885.76827564722</c:v>
                </c:pt>
                <c:pt idx="6843">
                  <c:v>8024.85738032853</c:v>
                </c:pt>
                <c:pt idx="6844">
                  <c:v>5743.631164651075</c:v>
                </c:pt>
                <c:pt idx="6845">
                  <c:v>4576.92499661382</c:v>
                </c:pt>
                <c:pt idx="6846">
                  <c:v>3853.895563104236</c:v>
                </c:pt>
                <c:pt idx="6847">
                  <c:v>3353.111139387966</c:v>
                </c:pt>
                <c:pt idx="6848">
                  <c:v>2979.742110456776</c:v>
                </c:pt>
                <c:pt idx="6849">
                  <c:v>2686.350485499482</c:v>
                </c:pt>
                <c:pt idx="6850">
                  <c:v>2446.407944198438</c:v>
                </c:pt>
                <c:pt idx="6851">
                  <c:v>2244.080324715878</c:v>
                </c:pt>
                <c:pt idx="6852">
                  <c:v>2069.342875309108</c:v>
                </c:pt>
                <c:pt idx="6853">
                  <c:v>1915.560375451238</c:v>
                </c:pt>
                <c:pt idx="6854">
                  <c:v>1778.550662756862</c:v>
                </c:pt>
                <c:pt idx="6855">
                  <c:v>1655.657161158173</c:v>
                </c:pt>
                <c:pt idx="6856">
                  <c:v>1545.44880375908</c:v>
                </c:pt>
                <c:pt idx="6857">
                  <c:v>1447.877910379698</c:v>
                </c:pt>
                <c:pt idx="6858">
                  <c:v>1364.087418316503</c:v>
                </c:pt>
                <c:pt idx="6859">
                  <c:v>1296.9042222603</c:v>
                </c:pt>
                <c:pt idx="6860">
                  <c:v>1251.080397024758</c:v>
                </c:pt>
                <c:pt idx="6861">
                  <c:v>1233.655299940966</c:v>
                </c:pt>
                <c:pt idx="6862">
                  <c:v>1254.086972238922</c:v>
                </c:pt>
                <c:pt idx="6863">
                  <c:v>1324.081521433741</c:v>
                </c:pt>
                <c:pt idx="6864">
                  <c:v>1457.869089517748</c:v>
                </c:pt>
                <c:pt idx="6865">
                  <c:v>1674.100426327911</c:v>
                </c:pt>
                <c:pt idx="6866">
                  <c:v>2003.666909195155</c:v>
                </c:pt>
                <c:pt idx="6867">
                  <c:v>2511.814067774744</c:v>
                </c:pt>
                <c:pt idx="6868">
                  <c:v>3361.90246810393</c:v>
                </c:pt>
                <c:pt idx="6869">
                  <c:v>5070.242277226293</c:v>
                </c:pt>
                <c:pt idx="6870">
                  <c:v>10401.31901138537</c:v>
                </c:pt>
                <c:pt idx="6871">
                  <c:v>143210.3098097997</c:v>
                </c:pt>
                <c:pt idx="6872">
                  <c:v>9080.241146355048</c:v>
                </c:pt>
                <c:pt idx="6873">
                  <c:v>4933.552131527072</c:v>
                </c:pt>
                <c:pt idx="6874">
                  <c:v>3782.609441333327</c:v>
                </c:pt>
                <c:pt idx="6875">
                  <c:v>3552.351824186546</c:v>
                </c:pt>
                <c:pt idx="6876">
                  <c:v>3805.181986890122</c:v>
                </c:pt>
                <c:pt idx="6877">
                  <c:v>4402.634159952957</c:v>
                </c:pt>
                <c:pt idx="6878">
                  <c:v>5321.553892650085</c:v>
                </c:pt>
                <c:pt idx="6879">
                  <c:v>6612.513978456257</c:v>
                </c:pt>
                <c:pt idx="6880">
                  <c:v>8402.876951010647</c:v>
                </c:pt>
                <c:pt idx="6881">
                  <c:v>10922.71561833211</c:v>
                </c:pt>
                <c:pt idx="6882">
                  <c:v>14486.32010704712</c:v>
                </c:pt>
                <c:pt idx="6883">
                  <c:v>19081.86758141928</c:v>
                </c:pt>
                <c:pt idx="6884">
                  <c:v>22776.72607083312</c:v>
                </c:pt>
                <c:pt idx="6885">
                  <c:v>22208.04907416993</c:v>
                </c:pt>
                <c:pt idx="6886">
                  <c:v>18764.61447442708</c:v>
                </c:pt>
                <c:pt idx="6887">
                  <c:v>15413.27272466648</c:v>
                </c:pt>
                <c:pt idx="6888">
                  <c:v>12892.36798218421</c:v>
                </c:pt>
                <c:pt idx="6889">
                  <c:v>11064.75756631899</c:v>
                </c:pt>
                <c:pt idx="6890">
                  <c:v>9716.429928582185</c:v>
                </c:pt>
                <c:pt idx="6891">
                  <c:v>8694.046608015703</c:v>
                </c:pt>
                <c:pt idx="6892">
                  <c:v>7896.609253987094</c:v>
                </c:pt>
                <c:pt idx="6893">
                  <c:v>7259.341752960673</c:v>
                </c:pt>
                <c:pt idx="6894">
                  <c:v>6739.284293718591</c:v>
                </c:pt>
                <c:pt idx="6895">
                  <c:v>6306.887847780753</c:v>
                </c:pt>
                <c:pt idx="6896">
                  <c:v>5941.727099669245</c:v>
                </c:pt>
                <c:pt idx="6897">
                  <c:v>5629.305998462795</c:v>
                </c:pt>
                <c:pt idx="6898">
                  <c:v>5358.807276492553</c:v>
                </c:pt>
                <c:pt idx="6899">
                  <c:v>5122.367609561214</c:v>
                </c:pt>
                <c:pt idx="6900">
                  <c:v>4913.52885140838</c:v>
                </c:pt>
                <c:pt idx="6901">
                  <c:v>4727.89702681956</c:v>
                </c:pt>
                <c:pt idx="6902">
                  <c:v>4561.262602621736</c:v>
                </c:pt>
                <c:pt idx="6903">
                  <c:v>4411.179886066031</c:v>
                </c:pt>
                <c:pt idx="6904">
                  <c:v>4275.075123764047</c:v>
                </c:pt>
                <c:pt idx="6905">
                  <c:v>4150.900010710719</c:v>
                </c:pt>
                <c:pt idx="6906">
                  <c:v>4036.97601153755</c:v>
                </c:pt>
                <c:pt idx="6907">
                  <c:v>3932.236432165916</c:v>
                </c:pt>
                <c:pt idx="6908">
                  <c:v>3835.350798561048</c:v>
                </c:pt>
                <c:pt idx="6909">
                  <c:v>3745.44502589335</c:v>
                </c:pt>
                <c:pt idx="6910">
                  <c:v>3661.640095639029</c:v>
                </c:pt>
                <c:pt idx="6911">
                  <c:v>3583.18590732616</c:v>
                </c:pt>
                <c:pt idx="6912">
                  <c:v>3509.411437247067</c:v>
                </c:pt>
                <c:pt idx="6913">
                  <c:v>3439.868021077036</c:v>
                </c:pt>
                <c:pt idx="6914">
                  <c:v>3373.795900858817</c:v>
                </c:pt>
                <c:pt idx="6915">
                  <c:v>3310.525477836975</c:v>
                </c:pt>
                <c:pt idx="6916">
                  <c:v>3249.475880069344</c:v>
                </c:pt>
                <c:pt idx="6917">
                  <c:v>3189.631916994187</c:v>
                </c:pt>
                <c:pt idx="6918">
                  <c:v>3129.64778568715</c:v>
                </c:pt>
                <c:pt idx="6919">
                  <c:v>3067.227228292107</c:v>
                </c:pt>
                <c:pt idx="6920">
                  <c:v>2998.109900079624</c:v>
                </c:pt>
                <c:pt idx="6921">
                  <c:v>2914.449847790525</c:v>
                </c:pt>
                <c:pt idx="6922">
                  <c:v>2804.193707729681</c:v>
                </c:pt>
                <c:pt idx="6923">
                  <c:v>2677.426870014701</c:v>
                </c:pt>
                <c:pt idx="6924">
                  <c:v>2640.68409394722</c:v>
                </c:pt>
                <c:pt idx="6925">
                  <c:v>2709.892943391616</c:v>
                </c:pt>
                <c:pt idx="6926">
                  <c:v>2757.686669794223</c:v>
                </c:pt>
                <c:pt idx="6927">
                  <c:v>2767.602099594344</c:v>
                </c:pt>
                <c:pt idx="6928">
                  <c:v>2757.921223652368</c:v>
                </c:pt>
                <c:pt idx="6929">
                  <c:v>2739.494982134014</c:v>
                </c:pt>
                <c:pt idx="6930">
                  <c:v>2717.05069839154</c:v>
                </c:pt>
                <c:pt idx="6931">
                  <c:v>2693.169141840687</c:v>
                </c:pt>
                <c:pt idx="6932">
                  <c:v>2668.767193658128</c:v>
                </c:pt>
                <c:pt idx="6933">
                  <c:v>2644.314525365007</c:v>
                </c:pt>
                <c:pt idx="6934">
                  <c:v>2620.224898775272</c:v>
                </c:pt>
                <c:pt idx="6935">
                  <c:v>2596.57333701427</c:v>
                </c:pt>
                <c:pt idx="6936">
                  <c:v>2573.554365700226</c:v>
                </c:pt>
                <c:pt idx="6937">
                  <c:v>2551.095946644814</c:v>
                </c:pt>
                <c:pt idx="6938">
                  <c:v>2529.250701373141</c:v>
                </c:pt>
                <c:pt idx="6939">
                  <c:v>2508.095973383756</c:v>
                </c:pt>
                <c:pt idx="6940">
                  <c:v>2487.553276223477</c:v>
                </c:pt>
                <c:pt idx="6941">
                  <c:v>2467.749180244632</c:v>
                </c:pt>
                <c:pt idx="6942">
                  <c:v>2448.649836545538</c:v>
                </c:pt>
                <c:pt idx="6943">
                  <c:v>2430.301202098571</c:v>
                </c:pt>
                <c:pt idx="6944">
                  <c:v>2412.813340865968</c:v>
                </c:pt>
                <c:pt idx="6945">
                  <c:v>2396.288520407706</c:v>
                </c:pt>
                <c:pt idx="6946">
                  <c:v>2380.857101659574</c:v>
                </c:pt>
                <c:pt idx="6947">
                  <c:v>2366.797284792431</c:v>
                </c:pt>
                <c:pt idx="6948">
                  <c:v>2354.554798649624</c:v>
                </c:pt>
                <c:pt idx="6949">
                  <c:v>2344.697542058555</c:v>
                </c:pt>
                <c:pt idx="6950">
                  <c:v>2338.337144314142</c:v>
                </c:pt>
                <c:pt idx="6951">
                  <c:v>2337.424464681848</c:v>
                </c:pt>
                <c:pt idx="6952">
                  <c:v>2345.893383733184</c:v>
                </c:pt>
                <c:pt idx="6953">
                  <c:v>2371.424665773041</c:v>
                </c:pt>
                <c:pt idx="6954">
                  <c:v>2484.903394123138</c:v>
                </c:pt>
                <c:pt idx="6955">
                  <c:v>2837.799517464935</c:v>
                </c:pt>
                <c:pt idx="6956">
                  <c:v>1890.139307018636</c:v>
                </c:pt>
                <c:pt idx="6957">
                  <c:v>1750.61353178462</c:v>
                </c:pt>
                <c:pt idx="6958">
                  <c:v>1897.218712383586</c:v>
                </c:pt>
                <c:pt idx="6959">
                  <c:v>1946.257509378688</c:v>
                </c:pt>
                <c:pt idx="6960">
                  <c:v>1965.375542610135</c:v>
                </c:pt>
                <c:pt idx="6961">
                  <c:v>1971.83776984853</c:v>
                </c:pt>
                <c:pt idx="6962">
                  <c:v>1971.950987962211</c:v>
                </c:pt>
                <c:pt idx="6963">
                  <c:v>1968.646579141332</c:v>
                </c:pt>
                <c:pt idx="6964">
                  <c:v>1963.493882492935</c:v>
                </c:pt>
                <c:pt idx="6965">
                  <c:v>1957.452130368207</c:v>
                </c:pt>
                <c:pt idx="6966">
                  <c:v>1951.200300618339</c:v>
                </c:pt>
                <c:pt idx="6967">
                  <c:v>1945.142313020641</c:v>
                </c:pt>
                <c:pt idx="6968">
                  <c:v>1939.630197775959</c:v>
                </c:pt>
                <c:pt idx="6969">
                  <c:v>1934.958006430047</c:v>
                </c:pt>
                <c:pt idx="6970">
                  <c:v>1931.336087831801</c:v>
                </c:pt>
                <c:pt idx="6971">
                  <c:v>1928.977886742898</c:v>
                </c:pt>
                <c:pt idx="6972">
                  <c:v>1927.81600239615</c:v>
                </c:pt>
                <c:pt idx="6973">
                  <c:v>1927.908133131461</c:v>
                </c:pt>
                <c:pt idx="6974">
                  <c:v>1929.126835518735</c:v>
                </c:pt>
                <c:pt idx="6975">
                  <c:v>1931.281130755753</c:v>
                </c:pt>
                <c:pt idx="6976">
                  <c:v>1934.076821293078</c:v>
                </c:pt>
                <c:pt idx="6977">
                  <c:v>1937.18645960708</c:v>
                </c:pt>
                <c:pt idx="6978">
                  <c:v>1940.197711024546</c:v>
                </c:pt>
                <c:pt idx="6979">
                  <c:v>1942.78731822941</c:v>
                </c:pt>
                <c:pt idx="6980">
                  <c:v>1944.635174453047</c:v>
                </c:pt>
                <c:pt idx="6981">
                  <c:v>1945.373681580372</c:v>
                </c:pt>
                <c:pt idx="6982">
                  <c:v>1944.82631846923</c:v>
                </c:pt>
                <c:pt idx="6983">
                  <c:v>1942.819451222881</c:v>
                </c:pt>
                <c:pt idx="6984">
                  <c:v>1939.149958134587</c:v>
                </c:pt>
                <c:pt idx="6985">
                  <c:v>1933.670254727123</c:v>
                </c:pt>
                <c:pt idx="6986">
                  <c:v>1926.130653406334</c:v>
                </c:pt>
                <c:pt idx="6987">
                  <c:v>1916.274210036851</c:v>
                </c:pt>
                <c:pt idx="6988">
                  <c:v>1903.603487497576</c:v>
                </c:pt>
                <c:pt idx="6989">
                  <c:v>1887.595315934436</c:v>
                </c:pt>
                <c:pt idx="6990">
                  <c:v>1867.985940311556</c:v>
                </c:pt>
                <c:pt idx="6991">
                  <c:v>1845.678675761758</c:v>
                </c:pt>
                <c:pt idx="6992">
                  <c:v>1823.86110351448</c:v>
                </c:pt>
                <c:pt idx="6993">
                  <c:v>1807.522491211966</c:v>
                </c:pt>
                <c:pt idx="6994">
                  <c:v>1799.369666525601</c:v>
                </c:pt>
                <c:pt idx="6995">
                  <c:v>1797.599819656714</c:v>
                </c:pt>
                <c:pt idx="6996">
                  <c:v>1798.344313827169</c:v>
                </c:pt>
                <c:pt idx="6997">
                  <c:v>1798.817185457053</c:v>
                </c:pt>
                <c:pt idx="6998">
                  <c:v>1797.947230851747</c:v>
                </c:pt>
                <c:pt idx="6999">
                  <c:v>1795.554492082048</c:v>
                </c:pt>
                <c:pt idx="7000">
                  <c:v>1791.96360533077</c:v>
                </c:pt>
                <c:pt idx="7001">
                  <c:v>1787.331032707501</c:v>
                </c:pt>
                <c:pt idx="7002">
                  <c:v>1782.012619193463</c:v>
                </c:pt>
                <c:pt idx="7003">
                  <c:v>1775.711346185404</c:v>
                </c:pt>
                <c:pt idx="7004">
                  <c:v>1785.803573243189</c:v>
                </c:pt>
                <c:pt idx="7005">
                  <c:v>1766.51777429593</c:v>
                </c:pt>
                <c:pt idx="7006">
                  <c:v>1760.248541222081</c:v>
                </c:pt>
                <c:pt idx="7007">
                  <c:v>1754.768968779609</c:v>
                </c:pt>
                <c:pt idx="7008">
                  <c:v>1750.069944550338</c:v>
                </c:pt>
                <c:pt idx="7009">
                  <c:v>1746.606190789852</c:v>
                </c:pt>
                <c:pt idx="7010">
                  <c:v>1745.57107787165</c:v>
                </c:pt>
                <c:pt idx="7011">
                  <c:v>1749.896691290362</c:v>
                </c:pt>
                <c:pt idx="7012">
                  <c:v>1772.368842351721</c:v>
                </c:pt>
                <c:pt idx="7013">
                  <c:v>2015.045906441666</c:v>
                </c:pt>
                <c:pt idx="7014">
                  <c:v>1581.170264900409</c:v>
                </c:pt>
                <c:pt idx="7015">
                  <c:v>1639.405398463398</c:v>
                </c:pt>
                <c:pt idx="7016">
                  <c:v>1650.930139112455</c:v>
                </c:pt>
                <c:pt idx="7017">
                  <c:v>1653.343768465448</c:v>
                </c:pt>
                <c:pt idx="7018">
                  <c:v>1652.477299243537</c:v>
                </c:pt>
                <c:pt idx="7019">
                  <c:v>1650.144299915808</c:v>
                </c:pt>
                <c:pt idx="7020">
                  <c:v>1646.927149121834</c:v>
                </c:pt>
                <c:pt idx="7021">
                  <c:v>1642.954527033986</c:v>
                </c:pt>
                <c:pt idx="7022">
                  <c:v>1638.135096242977</c:v>
                </c:pt>
                <c:pt idx="7023">
                  <c:v>1632.280359530337</c:v>
                </c:pt>
                <c:pt idx="7024">
                  <c:v>1624.982253489772</c:v>
                </c:pt>
                <c:pt idx="7025">
                  <c:v>1615.876977256373</c:v>
                </c:pt>
                <c:pt idx="7026">
                  <c:v>1604.724535012567</c:v>
                </c:pt>
                <c:pt idx="7027">
                  <c:v>1591.380428203696</c:v>
                </c:pt>
                <c:pt idx="7028">
                  <c:v>1576.13351154902</c:v>
                </c:pt>
                <c:pt idx="7029">
                  <c:v>1559.462710250177</c:v>
                </c:pt>
                <c:pt idx="7030">
                  <c:v>1541.994201966477</c:v>
                </c:pt>
                <c:pt idx="7031">
                  <c:v>1524.25947000769</c:v>
                </c:pt>
                <c:pt idx="7032">
                  <c:v>1506.509731612403</c:v>
                </c:pt>
                <c:pt idx="7033">
                  <c:v>1488.769328548261</c:v>
                </c:pt>
                <c:pt idx="7034">
                  <c:v>1470.541146114764</c:v>
                </c:pt>
                <c:pt idx="7035">
                  <c:v>1450.2459632979</c:v>
                </c:pt>
                <c:pt idx="7036">
                  <c:v>1422.403932961532</c:v>
                </c:pt>
                <c:pt idx="7037">
                  <c:v>1342.188039641205</c:v>
                </c:pt>
                <c:pt idx="7038">
                  <c:v>1557.75085667386</c:v>
                </c:pt>
                <c:pt idx="7039">
                  <c:v>1459.546019085739</c:v>
                </c:pt>
                <c:pt idx="7040">
                  <c:v>1430.980168589901</c:v>
                </c:pt>
                <c:pt idx="7041">
                  <c:v>1411.383243261121</c:v>
                </c:pt>
                <c:pt idx="7042">
                  <c:v>1394.391067821293</c:v>
                </c:pt>
                <c:pt idx="7043">
                  <c:v>1378.211022155673</c:v>
                </c:pt>
                <c:pt idx="7044">
                  <c:v>1362.037196515434</c:v>
                </c:pt>
                <c:pt idx="7045">
                  <c:v>1345.339398384992</c:v>
                </c:pt>
                <c:pt idx="7046">
                  <c:v>1327.76910884274</c:v>
                </c:pt>
                <c:pt idx="7047">
                  <c:v>1308.90671696961</c:v>
                </c:pt>
                <c:pt idx="7048">
                  <c:v>1288.304587536928</c:v>
                </c:pt>
                <c:pt idx="7049">
                  <c:v>1265.324596010764</c:v>
                </c:pt>
                <c:pt idx="7050">
                  <c:v>1236.676960767118</c:v>
                </c:pt>
                <c:pt idx="7051">
                  <c:v>1214.325225640032</c:v>
                </c:pt>
                <c:pt idx="7052">
                  <c:v>1180.361518338542</c:v>
                </c:pt>
                <c:pt idx="7053">
                  <c:v>1141.786380522025</c:v>
                </c:pt>
                <c:pt idx="7054">
                  <c:v>1096.602159902424</c:v>
                </c:pt>
                <c:pt idx="7055">
                  <c:v>1042.982305079197</c:v>
                </c:pt>
                <c:pt idx="7056">
                  <c:v>979.08953106273</c:v>
                </c:pt>
                <c:pt idx="7057">
                  <c:v>903.055190142868</c:v>
                </c:pt>
                <c:pt idx="7058">
                  <c:v>814.1631206385007</c:v>
                </c:pt>
                <c:pt idx="7059">
                  <c:v>714.6868458903283</c:v>
                </c:pt>
                <c:pt idx="7060">
                  <c:v>613.893885055012</c:v>
                </c:pt>
                <c:pt idx="7061">
                  <c:v>533.235357955363</c:v>
                </c:pt>
                <c:pt idx="7062">
                  <c:v>504.0469491767393</c:v>
                </c:pt>
                <c:pt idx="7063">
                  <c:v>542.093726764337</c:v>
                </c:pt>
                <c:pt idx="7064">
                  <c:v>629.6428455430293</c:v>
                </c:pt>
                <c:pt idx="7065">
                  <c:v>741.2103780156782</c:v>
                </c:pt>
                <c:pt idx="7066">
                  <c:v>857.854024942743</c:v>
                </c:pt>
                <c:pt idx="7067">
                  <c:v>962.1361912395076</c:v>
                </c:pt>
                <c:pt idx="7068">
                  <c:v>1044.447948491928</c:v>
                </c:pt>
                <c:pt idx="7069">
                  <c:v>1105.117515423396</c:v>
                </c:pt>
                <c:pt idx="7070">
                  <c:v>1148.790940663338</c:v>
                </c:pt>
                <c:pt idx="7071">
                  <c:v>1179.932758353321</c:v>
                </c:pt>
                <c:pt idx="7072">
                  <c:v>1201.928356937696</c:v>
                </c:pt>
                <c:pt idx="7073">
                  <c:v>1217.3494199868</c:v>
                </c:pt>
                <c:pt idx="7074">
                  <c:v>1227.899096239852</c:v>
                </c:pt>
                <c:pt idx="7075">
                  <c:v>1234.705326745108</c:v>
                </c:pt>
                <c:pt idx="7076">
                  <c:v>1238.704033694343</c:v>
                </c:pt>
                <c:pt idx="7077">
                  <c:v>1240.508764983926</c:v>
                </c:pt>
                <c:pt idx="7078">
                  <c:v>1240.515959083674</c:v>
                </c:pt>
                <c:pt idx="7079">
                  <c:v>1239.191925792192</c:v>
                </c:pt>
                <c:pt idx="7080">
                  <c:v>1236.542179817</c:v>
                </c:pt>
                <c:pt idx="7081">
                  <c:v>1232.910724799986</c:v>
                </c:pt>
                <c:pt idx="7082">
                  <c:v>1228.341892894796</c:v>
                </c:pt>
                <c:pt idx="7083">
                  <c:v>1222.87357835952</c:v>
                </c:pt>
                <c:pt idx="7084">
                  <c:v>1216.605887999882</c:v>
                </c:pt>
                <c:pt idx="7085">
                  <c:v>1209.443999728247</c:v>
                </c:pt>
                <c:pt idx="7086">
                  <c:v>1201.410861698833</c:v>
                </c:pt>
                <c:pt idx="7087">
                  <c:v>1192.452307715909</c:v>
                </c:pt>
                <c:pt idx="7088">
                  <c:v>1182.358074237284</c:v>
                </c:pt>
                <c:pt idx="7089">
                  <c:v>1171.135919753276</c:v>
                </c:pt>
                <c:pt idx="7090">
                  <c:v>1158.581477013057</c:v>
                </c:pt>
                <c:pt idx="7091">
                  <c:v>1144.389139145416</c:v>
                </c:pt>
                <c:pt idx="7092">
                  <c:v>1128.416136001591</c:v>
                </c:pt>
                <c:pt idx="7093">
                  <c:v>1110.357099262621</c:v>
                </c:pt>
                <c:pt idx="7094">
                  <c:v>1089.800158309636</c:v>
                </c:pt>
                <c:pt idx="7095">
                  <c:v>1066.36264859351</c:v>
                </c:pt>
                <c:pt idx="7096">
                  <c:v>1039.60452478903</c:v>
                </c:pt>
                <c:pt idx="7097">
                  <c:v>1009.067792672361</c:v>
                </c:pt>
                <c:pt idx="7098">
                  <c:v>974.3090407201977</c:v>
                </c:pt>
                <c:pt idx="7099">
                  <c:v>935.0685815460282</c:v>
                </c:pt>
                <c:pt idx="7100">
                  <c:v>891.3929948159339</c:v>
                </c:pt>
                <c:pt idx="7101">
                  <c:v>843.8430938116561</c:v>
                </c:pt>
                <c:pt idx="7102">
                  <c:v>794.0314526230322</c:v>
                </c:pt>
                <c:pt idx="7103">
                  <c:v>745.0959474103246</c:v>
                </c:pt>
                <c:pt idx="7104">
                  <c:v>701.8875889293101</c:v>
                </c:pt>
                <c:pt idx="7105">
                  <c:v>670.7834886117897</c:v>
                </c:pt>
                <c:pt idx="7106">
                  <c:v>658.322820039182</c:v>
                </c:pt>
                <c:pt idx="7107">
                  <c:v>668.427827361844</c:v>
                </c:pt>
                <c:pt idx="7108">
                  <c:v>700.5709290663542</c:v>
                </c:pt>
                <c:pt idx="7109">
                  <c:v>750.0172956147051</c:v>
                </c:pt>
                <c:pt idx="7110">
                  <c:v>810.5944597066503</c:v>
                </c:pt>
                <c:pt idx="7111">
                  <c:v>876.8126190947413</c:v>
                </c:pt>
                <c:pt idx="7112">
                  <c:v>944.9034360442633</c:v>
                </c:pt>
                <c:pt idx="7113">
                  <c:v>1012.81572288116</c:v>
                </c:pt>
                <c:pt idx="7114">
                  <c:v>1079.967334775933</c:v>
                </c:pt>
                <c:pt idx="7115">
                  <c:v>1146.3240214381</c:v>
                </c:pt>
                <c:pt idx="7116">
                  <c:v>1212.719734538506</c:v>
                </c:pt>
                <c:pt idx="7117">
                  <c:v>1280.21845140392</c:v>
                </c:pt>
                <c:pt idx="7118">
                  <c:v>1350.000386842894</c:v>
                </c:pt>
                <c:pt idx="7119">
                  <c:v>1423.565591867515</c:v>
                </c:pt>
                <c:pt idx="7120">
                  <c:v>1502.566623728946</c:v>
                </c:pt>
                <c:pt idx="7121">
                  <c:v>1588.903248909005</c:v>
                </c:pt>
                <c:pt idx="7122">
                  <c:v>1684.7883329807</c:v>
                </c:pt>
                <c:pt idx="7123">
                  <c:v>1793.108971693571</c:v>
                </c:pt>
                <c:pt idx="7124">
                  <c:v>1917.466692654761</c:v>
                </c:pt>
                <c:pt idx="7125">
                  <c:v>2062.71303888379</c:v>
                </c:pt>
                <c:pt idx="7126">
                  <c:v>2235.578098276425</c:v>
                </c:pt>
                <c:pt idx="7127">
                  <c:v>2445.783926254951</c:v>
                </c:pt>
                <c:pt idx="7128">
                  <c:v>2710.041914950242</c:v>
                </c:pt>
                <c:pt idx="7129">
                  <c:v>3010.064415515668</c:v>
                </c:pt>
                <c:pt idx="7130">
                  <c:v>3455.572880339387</c:v>
                </c:pt>
                <c:pt idx="7131">
                  <c:v>4040.752099375578</c:v>
                </c:pt>
                <c:pt idx="7132">
                  <c:v>4866.402400728764</c:v>
                </c:pt>
                <c:pt idx="7133">
                  <c:v>6102.033053135073</c:v>
                </c:pt>
                <c:pt idx="7134">
                  <c:v>8109.962283410208</c:v>
                </c:pt>
                <c:pt idx="7135">
                  <c:v>11831.73183626456</c:v>
                </c:pt>
                <c:pt idx="7136">
                  <c:v>20716.72924137355</c:v>
                </c:pt>
                <c:pt idx="7137">
                  <c:v>65602.28602105484</c:v>
                </c:pt>
                <c:pt idx="7138">
                  <c:v>71570.80082266913</c:v>
                </c:pt>
                <c:pt idx="7139">
                  <c:v>25759.5244526588</c:v>
                </c:pt>
                <c:pt idx="7140">
                  <c:v>17522.03574310503</c:v>
                </c:pt>
                <c:pt idx="7141">
                  <c:v>14697.26922265747</c:v>
                </c:pt>
                <c:pt idx="7142">
                  <c:v>14613.915010476</c:v>
                </c:pt>
                <c:pt idx="7143">
                  <c:v>24779.20586174117</c:v>
                </c:pt>
                <c:pt idx="7144">
                  <c:v>9264.017874787714</c:v>
                </c:pt>
                <c:pt idx="7145">
                  <c:v>2054.913159620863</c:v>
                </c:pt>
                <c:pt idx="7146">
                  <c:v>2805.766783178196</c:v>
                </c:pt>
                <c:pt idx="7147">
                  <c:v>3141.299168658872</c:v>
                </c:pt>
                <c:pt idx="7148">
                  <c:v>3242.453296080846</c:v>
                </c:pt>
                <c:pt idx="7149">
                  <c:v>3244.252500990455</c:v>
                </c:pt>
                <c:pt idx="7150">
                  <c:v>3201.431722679428</c:v>
                </c:pt>
                <c:pt idx="7151">
                  <c:v>3138.14864458888</c:v>
                </c:pt>
                <c:pt idx="7152">
                  <c:v>3066.029029322065</c:v>
                </c:pt>
                <c:pt idx="7153">
                  <c:v>2990.931482373484</c:v>
                </c:pt>
                <c:pt idx="7154">
                  <c:v>2915.935094938564</c:v>
                </c:pt>
                <c:pt idx="7155">
                  <c:v>2842.696499389673</c:v>
                </c:pt>
                <c:pt idx="7156">
                  <c:v>2772.071779150441</c:v>
                </c:pt>
                <c:pt idx="7157">
                  <c:v>2704.473730475376</c:v>
                </c:pt>
                <c:pt idx="7158">
                  <c:v>2640.062532883313</c:v>
                </c:pt>
                <c:pt idx="7159">
                  <c:v>2578.893819174709</c:v>
                </c:pt>
                <c:pt idx="7160">
                  <c:v>2520.86696007647</c:v>
                </c:pt>
                <c:pt idx="7161">
                  <c:v>2465.947995106596</c:v>
                </c:pt>
                <c:pt idx="7162">
                  <c:v>2413.911935449128</c:v>
                </c:pt>
                <c:pt idx="7163">
                  <c:v>2364.636834773914</c:v>
                </c:pt>
                <c:pt idx="7164">
                  <c:v>2318.033911439883</c:v>
                </c:pt>
                <c:pt idx="7165">
                  <c:v>2273.867824788773</c:v>
                </c:pt>
                <c:pt idx="7166">
                  <c:v>2232.06085656633</c:v>
                </c:pt>
                <c:pt idx="7167">
                  <c:v>2192.447760605112</c:v>
                </c:pt>
                <c:pt idx="7168">
                  <c:v>2154.92493221636</c:v>
                </c:pt>
                <c:pt idx="7169">
                  <c:v>2119.344046337941</c:v>
                </c:pt>
                <c:pt idx="7170">
                  <c:v>2085.635397008711</c:v>
                </c:pt>
                <c:pt idx="7171">
                  <c:v>2053.738713047037</c:v>
                </c:pt>
                <c:pt idx="7172">
                  <c:v>2023.53913341004</c:v>
                </c:pt>
                <c:pt idx="7173">
                  <c:v>1995.02581854581</c:v>
                </c:pt>
                <c:pt idx="7174">
                  <c:v>1968.136561404167</c:v>
                </c:pt>
                <c:pt idx="7175">
                  <c:v>1942.875559236448</c:v>
                </c:pt>
                <c:pt idx="7176">
                  <c:v>1919.33273799436</c:v>
                </c:pt>
                <c:pt idx="7177">
                  <c:v>1897.797279539297</c:v>
                </c:pt>
                <c:pt idx="7178">
                  <c:v>1879.264837958625</c:v>
                </c:pt>
                <c:pt idx="7179">
                  <c:v>1871.495784574472</c:v>
                </c:pt>
                <c:pt idx="7180">
                  <c:v>4552.84811077056</c:v>
                </c:pt>
                <c:pt idx="7181">
                  <c:v>1856.637781988375</c:v>
                </c:pt>
                <c:pt idx="7182">
                  <c:v>1827.029286460313</c:v>
                </c:pt>
                <c:pt idx="7183">
                  <c:v>1816.910052806651</c:v>
                </c:pt>
                <c:pt idx="7184">
                  <c:v>1814.710740428528</c:v>
                </c:pt>
                <c:pt idx="7185">
                  <c:v>1820.841839309531</c:v>
                </c:pt>
                <c:pt idx="7186">
                  <c:v>1838.393129745558</c:v>
                </c:pt>
                <c:pt idx="7187">
                  <c:v>1872.411975276694</c:v>
                </c:pt>
                <c:pt idx="7188">
                  <c:v>1931.578588451153</c:v>
                </c:pt>
                <c:pt idx="7189">
                  <c:v>2029.058766283567</c:v>
                </c:pt>
                <c:pt idx="7190">
                  <c:v>2183.486138639966</c:v>
                </c:pt>
                <c:pt idx="7191">
                  <c:v>2413.620612118052</c:v>
                </c:pt>
                <c:pt idx="7192">
                  <c:v>2713.15971756508</c:v>
                </c:pt>
                <c:pt idx="7193">
                  <c:v>2997.542684131948</c:v>
                </c:pt>
                <c:pt idx="7194">
                  <c:v>3114.254233048046</c:v>
                </c:pt>
                <c:pt idx="7195">
                  <c:v>3020.13156367372</c:v>
                </c:pt>
                <c:pt idx="7196">
                  <c:v>2826.443716917277</c:v>
                </c:pt>
                <c:pt idx="7197">
                  <c:v>2634.314145598973</c:v>
                </c:pt>
                <c:pt idx="7198">
                  <c:v>2479.0238247816</c:v>
                </c:pt>
                <c:pt idx="7199">
                  <c:v>2362.525751748523</c:v>
                </c:pt>
                <c:pt idx="7200">
                  <c:v>2277.947634274188</c:v>
                </c:pt>
                <c:pt idx="7201">
                  <c:v>2218.259571579581</c:v>
                </c:pt>
                <c:pt idx="7202">
                  <c:v>2178.062979404971</c:v>
                </c:pt>
                <c:pt idx="7203">
                  <c:v>2153.745795159858</c:v>
                </c:pt>
                <c:pt idx="7204">
                  <c:v>2142.900820157898</c:v>
                </c:pt>
                <c:pt idx="7205">
                  <c:v>2144.366696351961</c:v>
                </c:pt>
                <c:pt idx="7206">
                  <c:v>2157.738328593424</c:v>
                </c:pt>
                <c:pt idx="7207">
                  <c:v>2183.169411785198</c:v>
                </c:pt>
                <c:pt idx="7208">
                  <c:v>2221.760964097608</c:v>
                </c:pt>
                <c:pt idx="7209">
                  <c:v>2275.357033799427</c:v>
                </c:pt>
                <c:pt idx="7210">
                  <c:v>2346.691950508779</c:v>
                </c:pt>
                <c:pt idx="7211">
                  <c:v>2439.652170357901</c:v>
                </c:pt>
                <c:pt idx="7212">
                  <c:v>2559.928245682166</c:v>
                </c:pt>
                <c:pt idx="7213">
                  <c:v>2715.638281580279</c:v>
                </c:pt>
                <c:pt idx="7214">
                  <c:v>2918.677724665701</c:v>
                </c:pt>
                <c:pt idx="7215">
                  <c:v>3186.891255155309</c:v>
                </c:pt>
                <c:pt idx="7216">
                  <c:v>3547.957298603096</c:v>
                </c:pt>
                <c:pt idx="7217">
                  <c:v>4047.850184093866</c:v>
                </c:pt>
                <c:pt idx="7218">
                  <c:v>4768.019995370353</c:v>
                </c:pt>
                <c:pt idx="7219">
                  <c:v>5867.964607392095</c:v>
                </c:pt>
                <c:pt idx="7220">
                  <c:v>7708.907594636043</c:v>
                </c:pt>
                <c:pt idx="7221">
                  <c:v>11321.82113144555</c:v>
                </c:pt>
                <c:pt idx="7222">
                  <c:v>21306.66012047296</c:v>
                </c:pt>
                <c:pt idx="7223">
                  <c:v>154985.188759607</c:v>
                </c:pt>
                <c:pt idx="7224">
                  <c:v>29830.38422623906</c:v>
                </c:pt>
                <c:pt idx="7225">
                  <c:v>13998.73719423754</c:v>
                </c:pt>
                <c:pt idx="7226">
                  <c:v>9307.423994163903</c:v>
                </c:pt>
                <c:pt idx="7227">
                  <c:v>7074.19362994178</c:v>
                </c:pt>
                <c:pt idx="7228">
                  <c:v>5775.802985912032</c:v>
                </c:pt>
                <c:pt idx="7229">
                  <c:v>4930.151368646752</c:v>
                </c:pt>
                <c:pt idx="7230">
                  <c:v>4337.154521475776</c:v>
                </c:pt>
                <c:pt idx="7231">
                  <c:v>3898.071878615624</c:v>
                </c:pt>
                <c:pt idx="7232">
                  <c:v>3559.307656829203</c:v>
                </c:pt>
                <c:pt idx="7233">
                  <c:v>3288.141812715192</c:v>
                </c:pt>
                <c:pt idx="7234">
                  <c:v>3064.601706898452</c:v>
                </c:pt>
                <c:pt idx="7235">
                  <c:v>2874.594154361504</c:v>
                </c:pt>
                <c:pt idx="7236">
                  <c:v>2708.431462444713</c:v>
                </c:pt>
                <c:pt idx="7237">
                  <c:v>2558.627265773031</c:v>
                </c:pt>
                <c:pt idx="7238">
                  <c:v>2419.1642419895</c:v>
                </c:pt>
                <c:pt idx="7239">
                  <c:v>2284.645340963073</c:v>
                </c:pt>
                <c:pt idx="7240">
                  <c:v>2149.482596827625</c:v>
                </c:pt>
                <c:pt idx="7241">
                  <c:v>2007.321974344613</c:v>
                </c:pt>
                <c:pt idx="7242">
                  <c:v>1849.853347778739</c:v>
                </c:pt>
                <c:pt idx="7243">
                  <c:v>1663.98986747188</c:v>
                </c:pt>
                <c:pt idx="7244">
                  <c:v>1426.345853563648</c:v>
                </c:pt>
                <c:pt idx="7245">
                  <c:v>1087.50942864966</c:v>
                </c:pt>
                <c:pt idx="7246">
                  <c:v>521.3542193259949</c:v>
                </c:pt>
                <c:pt idx="7247">
                  <c:v>703.6260904416824</c:v>
                </c:pt>
                <c:pt idx="7248">
                  <c:v>4633.62485566668</c:v>
                </c:pt>
                <c:pt idx="7249">
                  <c:v>6587.518857517304</c:v>
                </c:pt>
                <c:pt idx="7250">
                  <c:v>4509.352182876514</c:v>
                </c:pt>
                <c:pt idx="7251">
                  <c:v>3654.491575260962</c:v>
                </c:pt>
                <c:pt idx="7252">
                  <c:v>3214.17329779953</c:v>
                </c:pt>
                <c:pt idx="7253">
                  <c:v>2941.455776254791</c:v>
                </c:pt>
                <c:pt idx="7254">
                  <c:v>2750.902679667077</c:v>
                </c:pt>
                <c:pt idx="7255">
                  <c:v>2606.83817661452</c:v>
                </c:pt>
                <c:pt idx="7256">
                  <c:v>2490.87662427993</c:v>
                </c:pt>
                <c:pt idx="7257">
                  <c:v>2393.326751611368</c:v>
                </c:pt>
                <c:pt idx="7258">
                  <c:v>2307.856999017345</c:v>
                </c:pt>
                <c:pt idx="7259">
                  <c:v>2230.557446576481</c:v>
                </c:pt>
                <c:pt idx="7260">
                  <c:v>2158.384711879819</c:v>
                </c:pt>
                <c:pt idx="7261">
                  <c:v>2088.780299168464</c:v>
                </c:pt>
                <c:pt idx="7262">
                  <c:v>2019.772000373853</c:v>
                </c:pt>
                <c:pt idx="7263">
                  <c:v>1948.506128905608</c:v>
                </c:pt>
                <c:pt idx="7264">
                  <c:v>1871.889542143393</c:v>
                </c:pt>
                <c:pt idx="7265">
                  <c:v>1784.729599380124</c:v>
                </c:pt>
                <c:pt idx="7266">
                  <c:v>1678.639464588913</c:v>
                </c:pt>
                <c:pt idx="7267">
                  <c:v>1535.919373588231</c:v>
                </c:pt>
                <c:pt idx="7268">
                  <c:v>1314.595980934138</c:v>
                </c:pt>
                <c:pt idx="7269">
                  <c:v>885.8306633338913</c:v>
                </c:pt>
                <c:pt idx="7270">
                  <c:v>1209.607476829593</c:v>
                </c:pt>
                <c:pt idx="7271">
                  <c:v>7533.31460222915</c:v>
                </c:pt>
                <c:pt idx="7272">
                  <c:v>3340.255752824614</c:v>
                </c:pt>
                <c:pt idx="7273">
                  <c:v>2701.361272934375</c:v>
                </c:pt>
                <c:pt idx="7274">
                  <c:v>2430.543889413023</c:v>
                </c:pt>
                <c:pt idx="7275">
                  <c:v>2273.867562172153</c:v>
                </c:pt>
                <c:pt idx="7276">
                  <c:v>2167.51243837912</c:v>
                </c:pt>
                <c:pt idx="7277">
                  <c:v>2087.909909171721</c:v>
                </c:pt>
                <c:pt idx="7278">
                  <c:v>2024.372223731568</c:v>
                </c:pt>
                <c:pt idx="7279">
                  <c:v>1971.280611519358</c:v>
                </c:pt>
                <c:pt idx="7280">
                  <c:v>1925.369034770003</c:v>
                </c:pt>
                <c:pt idx="7281">
                  <c:v>1884.6645172776</c:v>
                </c:pt>
                <c:pt idx="7282">
                  <c:v>1847.935874040626</c:v>
                </c:pt>
                <c:pt idx="7283">
                  <c:v>1814.193749364864</c:v>
                </c:pt>
                <c:pt idx="7284">
                  <c:v>1783.009231121983</c:v>
                </c:pt>
                <c:pt idx="7285">
                  <c:v>1753.631254940092</c:v>
                </c:pt>
                <c:pt idx="7286">
                  <c:v>1725.939782200711</c:v>
                </c:pt>
                <c:pt idx="7287">
                  <c:v>1699.611568916104</c:v>
                </c:pt>
                <c:pt idx="7288">
                  <c:v>1674.32235760319</c:v>
                </c:pt>
                <c:pt idx="7289">
                  <c:v>1649.95040795498</c:v>
                </c:pt>
                <c:pt idx="7290">
                  <c:v>1626.318462469651</c:v>
                </c:pt>
                <c:pt idx="7291">
                  <c:v>1603.324206481152</c:v>
                </c:pt>
                <c:pt idx="7292">
                  <c:v>1580.905828809637</c:v>
                </c:pt>
                <c:pt idx="7293">
                  <c:v>1558.900545302938</c:v>
                </c:pt>
                <c:pt idx="7294">
                  <c:v>1537.423295737593</c:v>
                </c:pt>
                <c:pt idx="7295">
                  <c:v>1516.198937994474</c:v>
                </c:pt>
                <c:pt idx="7296">
                  <c:v>1495.413170403413</c:v>
                </c:pt>
                <c:pt idx="7297">
                  <c:v>1474.807792299196</c:v>
                </c:pt>
                <c:pt idx="7298">
                  <c:v>1454.602191533358</c:v>
                </c:pt>
                <c:pt idx="7299">
                  <c:v>1434.457288078974</c:v>
                </c:pt>
                <c:pt idx="7300">
                  <c:v>1414.558657035275</c:v>
                </c:pt>
                <c:pt idx="7301">
                  <c:v>1394.813597554471</c:v>
                </c:pt>
                <c:pt idx="7302">
                  <c:v>1375.038023846887</c:v>
                </c:pt>
                <c:pt idx="7303">
                  <c:v>1355.29624048372</c:v>
                </c:pt>
                <c:pt idx="7304">
                  <c:v>1335.495150887835</c:v>
                </c:pt>
                <c:pt idx="7305">
                  <c:v>1315.622949832401</c:v>
                </c:pt>
                <c:pt idx="7306">
                  <c:v>1295.578209295873</c:v>
                </c:pt>
                <c:pt idx="7307">
                  <c:v>1275.292718365854</c:v>
                </c:pt>
                <c:pt idx="7308">
                  <c:v>1254.718745935616</c:v>
                </c:pt>
                <c:pt idx="7309">
                  <c:v>1233.692050598125</c:v>
                </c:pt>
                <c:pt idx="7310">
                  <c:v>1212.20033676519</c:v>
                </c:pt>
                <c:pt idx="7311">
                  <c:v>1190.172487730214</c:v>
                </c:pt>
                <c:pt idx="7312">
                  <c:v>1167.408131711873</c:v>
                </c:pt>
                <c:pt idx="7313">
                  <c:v>1143.937755759123</c:v>
                </c:pt>
                <c:pt idx="7314">
                  <c:v>1119.590794458622</c:v>
                </c:pt>
                <c:pt idx="7315">
                  <c:v>1094.459031940044</c:v>
                </c:pt>
                <c:pt idx="7316">
                  <c:v>1068.543661017935</c:v>
                </c:pt>
                <c:pt idx="7317">
                  <c:v>1042.292995994447</c:v>
                </c:pt>
                <c:pt idx="7318">
                  <c:v>1016.164037550046</c:v>
                </c:pt>
                <c:pt idx="7319">
                  <c:v>991.4990951268023</c:v>
                </c:pt>
                <c:pt idx="7320">
                  <c:v>970.1997966007284</c:v>
                </c:pt>
                <c:pt idx="7321">
                  <c:v>955.4182500371125</c:v>
                </c:pt>
                <c:pt idx="7322">
                  <c:v>951.4264013940207</c:v>
                </c:pt>
                <c:pt idx="7323">
                  <c:v>961.9071069416938</c:v>
                </c:pt>
                <c:pt idx="7324">
                  <c:v>988.275217509808</c:v>
                </c:pt>
                <c:pt idx="7325">
                  <c:v>1026.190179658973</c:v>
                </c:pt>
                <c:pt idx="7326">
                  <c:v>1066.412574656588</c:v>
                </c:pt>
                <c:pt idx="7327">
                  <c:v>1098.246778161309</c:v>
                </c:pt>
                <c:pt idx="7328">
                  <c:v>1114.040503400083</c:v>
                </c:pt>
                <c:pt idx="7329">
                  <c:v>1109.667443631482</c:v>
                </c:pt>
                <c:pt idx="7330">
                  <c:v>1082.085344542744</c:v>
                </c:pt>
                <c:pt idx="7331">
                  <c:v>1023.186463836043</c:v>
                </c:pt>
                <c:pt idx="7332">
                  <c:v>904.775381369797</c:v>
                </c:pt>
                <c:pt idx="7333">
                  <c:v>601.3829373973575</c:v>
                </c:pt>
                <c:pt idx="7334">
                  <c:v>21832.3128171016</c:v>
                </c:pt>
                <c:pt idx="7335">
                  <c:v>1774.85451516973</c:v>
                </c:pt>
                <c:pt idx="7336">
                  <c:v>1359.352259228815</c:v>
                </c:pt>
                <c:pt idx="7337">
                  <c:v>1681.463591983478</c:v>
                </c:pt>
                <c:pt idx="7338">
                  <c:v>1511.343579362487</c:v>
                </c:pt>
                <c:pt idx="7339">
                  <c:v>1420.083709379282</c:v>
                </c:pt>
                <c:pt idx="7340">
                  <c:v>1375.148643633553</c:v>
                </c:pt>
                <c:pt idx="7341">
                  <c:v>1353.896494545193</c:v>
                </c:pt>
                <c:pt idx="7342">
                  <c:v>1350.173578456429</c:v>
                </c:pt>
                <c:pt idx="7343">
                  <c:v>1362.896884048863</c:v>
                </c:pt>
                <c:pt idx="7344">
                  <c:v>1393.452078776984</c:v>
                </c:pt>
                <c:pt idx="7345">
                  <c:v>1444.662177409938</c:v>
                </c:pt>
                <c:pt idx="7346">
                  <c:v>1520.254028804682</c:v>
                </c:pt>
                <c:pt idx="7347">
                  <c:v>1625.287223732839</c:v>
                </c:pt>
                <c:pt idx="7348">
                  <c:v>1765.541918684015</c:v>
                </c:pt>
                <c:pt idx="7349">
                  <c:v>1948.29503470773</c:v>
                </c:pt>
                <c:pt idx="7350">
                  <c:v>2182.200171854958</c:v>
                </c:pt>
                <c:pt idx="7351">
                  <c:v>2476.734498852745</c:v>
                </c:pt>
                <c:pt idx="7352">
                  <c:v>2812.048171132864</c:v>
                </c:pt>
                <c:pt idx="7353">
                  <c:v>3448.902368021189</c:v>
                </c:pt>
                <c:pt idx="7354">
                  <c:v>4083.699093506904</c:v>
                </c:pt>
                <c:pt idx="7355">
                  <c:v>4994.375963861783</c:v>
                </c:pt>
                <c:pt idx="7356">
                  <c:v>6330.296445328861</c:v>
                </c:pt>
                <c:pt idx="7357">
                  <c:v>8474.29247634575</c:v>
                </c:pt>
                <c:pt idx="7358">
                  <c:v>12521.21971390127</c:v>
                </c:pt>
                <c:pt idx="7359">
                  <c:v>23271.90838810664</c:v>
                </c:pt>
                <c:pt idx="7360">
                  <c:v>149540.4994623564</c:v>
                </c:pt>
                <c:pt idx="7361">
                  <c:v>33703.76246089338</c:v>
                </c:pt>
                <c:pt idx="7362">
                  <c:v>14974.61402408245</c:v>
                </c:pt>
                <c:pt idx="7363">
                  <c:v>9489.587005386962</c:v>
                </c:pt>
                <c:pt idx="7364">
                  <c:v>6837.127838110426</c:v>
                </c:pt>
                <c:pt idx="7365">
                  <c:v>5254.019914645675</c:v>
                </c:pt>
                <c:pt idx="7366">
                  <c:v>4189.074370733473</c:v>
                </c:pt>
                <c:pt idx="7367">
                  <c:v>3412.726497506541</c:v>
                </c:pt>
                <c:pt idx="7368">
                  <c:v>2806.808249249105</c:v>
                </c:pt>
                <c:pt idx="7369">
                  <c:v>2279.386625452078</c:v>
                </c:pt>
                <c:pt idx="7370">
                  <c:v>3506.210155076677</c:v>
                </c:pt>
                <c:pt idx="7371">
                  <c:v>1879.658551953817</c:v>
                </c:pt>
                <c:pt idx="7372">
                  <c:v>1545.490959884778</c:v>
                </c:pt>
                <c:pt idx="7373">
                  <c:v>1294.820813934637</c:v>
                </c:pt>
                <c:pt idx="7374">
                  <c:v>1085.93276840259</c:v>
                </c:pt>
                <c:pt idx="7375">
                  <c:v>906.4961211728372</c:v>
                </c:pt>
                <c:pt idx="7376">
                  <c:v>749.9552082812373</c:v>
                </c:pt>
                <c:pt idx="7377">
                  <c:v>613.2438403127404</c:v>
                </c:pt>
                <c:pt idx="7378">
                  <c:v>494.3280850213435</c:v>
                </c:pt>
                <c:pt idx="7379">
                  <c:v>393.4306057263592</c:v>
                </c:pt>
                <c:pt idx="7380">
                  <c:v>313.6623015369909</c:v>
                </c:pt>
                <c:pt idx="7381">
                  <c:v>261.0737188280573</c:v>
                </c:pt>
                <c:pt idx="7382">
                  <c:v>242.9869631444252</c:v>
                </c:pt>
                <c:pt idx="7383">
                  <c:v>258.8021757404512</c:v>
                </c:pt>
                <c:pt idx="7384">
                  <c:v>298.2816052990371</c:v>
                </c:pt>
                <c:pt idx="7385">
                  <c:v>350.1102734673909</c:v>
                </c:pt>
                <c:pt idx="7386">
                  <c:v>407.2809688413997</c:v>
                </c:pt>
                <c:pt idx="7387">
                  <c:v>466.1454760691598</c:v>
                </c:pt>
                <c:pt idx="7388">
                  <c:v>525.0089474662572</c:v>
                </c:pt>
                <c:pt idx="7389">
                  <c:v>583.157492590557</c:v>
                </c:pt>
                <c:pt idx="7390">
                  <c:v>639.9750648555054</c:v>
                </c:pt>
                <c:pt idx="7391">
                  <c:v>695.6983056166983</c:v>
                </c:pt>
                <c:pt idx="7392">
                  <c:v>750.1977458069683</c:v>
                </c:pt>
                <c:pt idx="7393">
                  <c:v>803.8699345509872</c:v>
                </c:pt>
                <c:pt idx="7394">
                  <c:v>857.0221315929683</c:v>
                </c:pt>
                <c:pt idx="7395">
                  <c:v>910.18937884258</c:v>
                </c:pt>
                <c:pt idx="7396">
                  <c:v>963.7853619752931</c:v>
                </c:pt>
                <c:pt idx="7397">
                  <c:v>1018.405660854613</c:v>
                </c:pt>
                <c:pt idx="7398">
                  <c:v>1074.785389967528</c:v>
                </c:pt>
                <c:pt idx="7399">
                  <c:v>1133.562113489262</c:v>
                </c:pt>
                <c:pt idx="7400">
                  <c:v>1195.701796997737</c:v>
                </c:pt>
                <c:pt idx="7401">
                  <c:v>1261.855955723694</c:v>
                </c:pt>
                <c:pt idx="7402">
                  <c:v>1332.800011286131</c:v>
                </c:pt>
                <c:pt idx="7403">
                  <c:v>1409.507054613159</c:v>
                </c:pt>
                <c:pt idx="7404">
                  <c:v>1493.044186905142</c:v>
                </c:pt>
                <c:pt idx="7405">
                  <c:v>1584.200367293293</c:v>
                </c:pt>
                <c:pt idx="7406">
                  <c:v>1684.128188639892</c:v>
                </c:pt>
                <c:pt idx="7407">
                  <c:v>1793.885466784949</c:v>
                </c:pt>
                <c:pt idx="7408">
                  <c:v>1915.055293479414</c:v>
                </c:pt>
                <c:pt idx="7409">
                  <c:v>2048.935258328128</c:v>
                </c:pt>
                <c:pt idx="7410">
                  <c:v>2197.476017032807</c:v>
                </c:pt>
                <c:pt idx="7411">
                  <c:v>2362.753705293352</c:v>
                </c:pt>
                <c:pt idx="7412">
                  <c:v>2547.472845981561</c:v>
                </c:pt>
                <c:pt idx="7413">
                  <c:v>2754.875723688097</c:v>
                </c:pt>
                <c:pt idx="7414">
                  <c:v>2989.103352464934</c:v>
                </c:pt>
                <c:pt idx="7415">
                  <c:v>3255.310839275321</c:v>
                </c:pt>
                <c:pt idx="7416">
                  <c:v>3560.398787050345</c:v>
                </c:pt>
                <c:pt idx="7417">
                  <c:v>3913.691352873846</c:v>
                </c:pt>
                <c:pt idx="7418">
                  <c:v>4328.771736525096</c:v>
                </c:pt>
                <c:pt idx="7419">
                  <c:v>4829.54924317664</c:v>
                </c:pt>
                <c:pt idx="7420">
                  <c:v>5518.395449097283</c:v>
                </c:pt>
                <c:pt idx="7421">
                  <c:v>5882.91590508335</c:v>
                </c:pt>
                <c:pt idx="7422">
                  <c:v>6853.446384721931</c:v>
                </c:pt>
                <c:pt idx="7423">
                  <c:v>7981.340319047832</c:v>
                </c:pt>
                <c:pt idx="7424">
                  <c:v>9453.61748693084</c:v>
                </c:pt>
                <c:pt idx="7425">
                  <c:v>11483.98119673134</c:v>
                </c:pt>
                <c:pt idx="7426">
                  <c:v>14477.05566340838</c:v>
                </c:pt>
                <c:pt idx="7427">
                  <c:v>19340.54627605365</c:v>
                </c:pt>
                <c:pt idx="7428">
                  <c:v>28636.73235777444</c:v>
                </c:pt>
                <c:pt idx="7429">
                  <c:v>53536.33424493933</c:v>
                </c:pt>
                <c:pt idx="7430">
                  <c:v>339452.0970170466</c:v>
                </c:pt>
                <c:pt idx="7431">
                  <c:v>81225.0546168683</c:v>
                </c:pt>
                <c:pt idx="7432">
                  <c:v>36867.42893586968</c:v>
                </c:pt>
                <c:pt idx="7433">
                  <c:v>24078.26355497417</c:v>
                </c:pt>
                <c:pt idx="7434">
                  <c:v>17986.64180739826</c:v>
                </c:pt>
                <c:pt idx="7435">
                  <c:v>14407.63439407897</c:v>
                </c:pt>
                <c:pt idx="7436">
                  <c:v>12049.16922200528</c:v>
                </c:pt>
                <c:pt idx="7437">
                  <c:v>10381.10664992044</c:v>
                </c:pt>
                <c:pt idx="7438">
                  <c:v>9138.29727811968</c:v>
                </c:pt>
                <c:pt idx="7439">
                  <c:v>8173.298468738772</c:v>
                </c:pt>
                <c:pt idx="7440">
                  <c:v>7398.598016510242</c:v>
                </c:pt>
                <c:pt idx="7441">
                  <c:v>6759.171174835287</c:v>
                </c:pt>
                <c:pt idx="7442">
                  <c:v>6218.428951049431</c:v>
                </c:pt>
                <c:pt idx="7443">
                  <c:v>5750.69751325981</c:v>
                </c:pt>
                <c:pt idx="7444">
                  <c:v>5336.935618886092</c:v>
                </c:pt>
                <c:pt idx="7445">
                  <c:v>4960.043260167972</c:v>
                </c:pt>
                <c:pt idx="7446">
                  <c:v>4598.056093383218</c:v>
                </c:pt>
                <c:pt idx="7447">
                  <c:v>4241.319437595558</c:v>
                </c:pt>
                <c:pt idx="7448">
                  <c:v>3883.851022241875</c:v>
                </c:pt>
                <c:pt idx="7449">
                  <c:v>3499.678151104444</c:v>
                </c:pt>
                <c:pt idx="7450">
                  <c:v>3051.589178039631</c:v>
                </c:pt>
                <c:pt idx="7451">
                  <c:v>2480.450259180386</c:v>
                </c:pt>
                <c:pt idx="7452">
                  <c:v>1696.283737600772</c:v>
                </c:pt>
                <c:pt idx="7453">
                  <c:v>738.683094763142</c:v>
                </c:pt>
                <c:pt idx="7454">
                  <c:v>1335.417737693966</c:v>
                </c:pt>
                <c:pt idx="7455">
                  <c:v>2591.536934284848</c:v>
                </c:pt>
                <c:pt idx="7456">
                  <c:v>3284.804306537591</c:v>
                </c:pt>
                <c:pt idx="7457">
                  <c:v>3524.888280876917</c:v>
                </c:pt>
                <c:pt idx="7458">
                  <c:v>3555.247041966174</c:v>
                </c:pt>
                <c:pt idx="7459">
                  <c:v>3503.864982952224</c:v>
                </c:pt>
                <c:pt idx="7460">
                  <c:v>3423.769878110744</c:v>
                </c:pt>
                <c:pt idx="7461">
                  <c:v>3336.58262296801</c:v>
                </c:pt>
                <c:pt idx="7462">
                  <c:v>3251.097187381553</c:v>
                </c:pt>
                <c:pt idx="7463">
                  <c:v>3171.086286010156</c:v>
                </c:pt>
                <c:pt idx="7464">
                  <c:v>3098.024233530064</c:v>
                </c:pt>
                <c:pt idx="7465">
                  <c:v>3032.340016453592</c:v>
                </c:pt>
                <c:pt idx="7466">
                  <c:v>2974.196849546037</c:v>
                </c:pt>
                <c:pt idx="7467">
                  <c:v>2923.382524898183</c:v>
                </c:pt>
                <c:pt idx="7468">
                  <c:v>2879.713840234902</c:v>
                </c:pt>
                <c:pt idx="7469">
                  <c:v>2842.965459851695</c:v>
                </c:pt>
                <c:pt idx="7470">
                  <c:v>2812.960194572048</c:v>
                </c:pt>
                <c:pt idx="7471">
                  <c:v>2789.549369813404</c:v>
                </c:pt>
                <c:pt idx="7472">
                  <c:v>2772.670527405497</c:v>
                </c:pt>
                <c:pt idx="7473">
                  <c:v>2762.229483783247</c:v>
                </c:pt>
                <c:pt idx="7474">
                  <c:v>2758.315158666382</c:v>
                </c:pt>
                <c:pt idx="7475">
                  <c:v>2760.957035115118</c:v>
                </c:pt>
                <c:pt idx="7476">
                  <c:v>2770.392176489617</c:v>
                </c:pt>
                <c:pt idx="7477">
                  <c:v>2786.81890938986</c:v>
                </c:pt>
                <c:pt idx="7478">
                  <c:v>2810.574054312192</c:v>
                </c:pt>
                <c:pt idx="7479">
                  <c:v>2842.060226427895</c:v>
                </c:pt>
                <c:pt idx="7480">
                  <c:v>2881.838208118003</c:v>
                </c:pt>
                <c:pt idx="7481">
                  <c:v>2930.622386477168</c:v>
                </c:pt>
                <c:pt idx="7482">
                  <c:v>2989.231780820438</c:v>
                </c:pt>
                <c:pt idx="7483">
                  <c:v>3058.7616081925</c:v>
                </c:pt>
                <c:pt idx="7484">
                  <c:v>3140.685015058939</c:v>
                </c:pt>
                <c:pt idx="7485">
                  <c:v>3236.777664769634</c:v>
                </c:pt>
                <c:pt idx="7486">
                  <c:v>3349.663493196972</c:v>
                </c:pt>
                <c:pt idx="7487">
                  <c:v>3483.092178198693</c:v>
                </c:pt>
                <c:pt idx="7488">
                  <c:v>3643.277623674722</c:v>
                </c:pt>
                <c:pt idx="7489">
                  <c:v>3841.854187434734</c:v>
                </c:pt>
                <c:pt idx="7490">
                  <c:v>4106.789950724757</c:v>
                </c:pt>
                <c:pt idx="7491">
                  <c:v>4538.684370357498</c:v>
                </c:pt>
                <c:pt idx="7492">
                  <c:v>6097.024548902853</c:v>
                </c:pt>
                <c:pt idx="7493">
                  <c:v>4160.401593166073</c:v>
                </c:pt>
                <c:pt idx="7494">
                  <c:v>4359.086855530099</c:v>
                </c:pt>
                <c:pt idx="7495">
                  <c:v>4844.566115627902</c:v>
                </c:pt>
                <c:pt idx="7496">
                  <c:v>5330.980528772042</c:v>
                </c:pt>
                <c:pt idx="7497">
                  <c:v>5872.844967731867</c:v>
                </c:pt>
                <c:pt idx="7498">
                  <c:v>6509.095983968971</c:v>
                </c:pt>
                <c:pt idx="7499">
                  <c:v>7282.159098702793</c:v>
                </c:pt>
                <c:pt idx="7500">
                  <c:v>8250.29362767113</c:v>
                </c:pt>
                <c:pt idx="7501">
                  <c:v>9502.853771817875</c:v>
                </c:pt>
                <c:pt idx="7502">
                  <c:v>11189.04966129223</c:v>
                </c:pt>
                <c:pt idx="7503">
                  <c:v>13581.62174441595</c:v>
                </c:pt>
                <c:pt idx="7504">
                  <c:v>17239.77511993556</c:v>
                </c:pt>
                <c:pt idx="7505">
                  <c:v>23522.12488056366</c:v>
                </c:pt>
                <c:pt idx="7506">
                  <c:v>36814.83128532192</c:v>
                </c:pt>
                <c:pt idx="7507">
                  <c:v>83571.1113659927</c:v>
                </c:pt>
                <c:pt idx="7508">
                  <c:v>325893.1439822109</c:v>
                </c:pt>
                <c:pt idx="7509">
                  <c:v>55768.34114496257</c:v>
                </c:pt>
                <c:pt idx="7510">
                  <c:v>30658.20674597806</c:v>
                </c:pt>
                <c:pt idx="7511">
                  <c:v>21220.6453515573</c:v>
                </c:pt>
                <c:pt idx="7512">
                  <c:v>16273.57260447092</c:v>
                </c:pt>
                <c:pt idx="7513">
                  <c:v>13228.11289907519</c:v>
                </c:pt>
                <c:pt idx="7514">
                  <c:v>11164.15049370995</c:v>
                </c:pt>
                <c:pt idx="7515">
                  <c:v>9672.557186094711</c:v>
                </c:pt>
                <c:pt idx="7516">
                  <c:v>8543.071412317327</c:v>
                </c:pt>
                <c:pt idx="7517">
                  <c:v>7656.799930140092</c:v>
                </c:pt>
                <c:pt idx="7518">
                  <c:v>6941.334756205554</c:v>
                </c:pt>
                <c:pt idx="7519">
                  <c:v>6349.503215657614</c:v>
                </c:pt>
                <c:pt idx="7520">
                  <c:v>5849.15475037619</c:v>
                </c:pt>
                <c:pt idx="7521">
                  <c:v>5416.93462967264</c:v>
                </c:pt>
                <c:pt idx="7522">
                  <c:v>5034.743526674707</c:v>
                </c:pt>
                <c:pt idx="7523">
                  <c:v>4686.720087631244</c:v>
                </c:pt>
                <c:pt idx="7524">
                  <c:v>4356.214535000064</c:v>
                </c:pt>
                <c:pt idx="7525">
                  <c:v>4019.48313924213</c:v>
                </c:pt>
                <c:pt idx="7526">
                  <c:v>3628.740827614087</c:v>
                </c:pt>
                <c:pt idx="7527">
                  <c:v>3035.274200116481</c:v>
                </c:pt>
                <c:pt idx="7528">
                  <c:v>1452.715067768574</c:v>
                </c:pt>
                <c:pt idx="7529">
                  <c:v>8504.950460721813</c:v>
                </c:pt>
                <c:pt idx="7530">
                  <c:v>4995.6062315937</c:v>
                </c:pt>
                <c:pt idx="7531">
                  <c:v>4327.213360296199</c:v>
                </c:pt>
                <c:pt idx="7532">
                  <c:v>3995.007417831484</c:v>
                </c:pt>
                <c:pt idx="7533">
                  <c:v>3775.265851094299</c:v>
                </c:pt>
                <c:pt idx="7534">
                  <c:v>3609.848455106967</c:v>
                </c:pt>
                <c:pt idx="7535">
                  <c:v>3476.630908143938</c:v>
                </c:pt>
                <c:pt idx="7536">
                  <c:v>3365.133376775092</c:v>
                </c:pt>
                <c:pt idx="7537">
                  <c:v>3269.677650780107</c:v>
                </c:pt>
                <c:pt idx="7538">
                  <c:v>3186.941271245341</c:v>
                </c:pt>
                <c:pt idx="7539">
                  <c:v>3114.812058628422</c:v>
                </c:pt>
                <c:pt idx="7540">
                  <c:v>3051.76173165</c:v>
                </c:pt>
                <c:pt idx="7541">
                  <c:v>2996.854419812629</c:v>
                </c:pt>
                <c:pt idx="7542">
                  <c:v>2949.529029321067</c:v>
                </c:pt>
                <c:pt idx="7543">
                  <c:v>2909.324653928676</c:v>
                </c:pt>
                <c:pt idx="7544">
                  <c:v>2876.319951001052</c:v>
                </c:pt>
                <c:pt idx="7545">
                  <c:v>2850.834585292564</c:v>
                </c:pt>
                <c:pt idx="7546">
                  <c:v>2833.840768158279</c:v>
                </c:pt>
                <c:pt idx="7547">
                  <c:v>2827.308746163725</c:v>
                </c:pt>
                <c:pt idx="7548">
                  <c:v>2834.6568650392</c:v>
                </c:pt>
                <c:pt idx="7549">
                  <c:v>2861.834146691496</c:v>
                </c:pt>
                <c:pt idx="7550">
                  <c:v>2918.655939306164</c:v>
                </c:pt>
                <c:pt idx="7551">
                  <c:v>3022.530864685728</c:v>
                </c:pt>
                <c:pt idx="7552">
                  <c:v>3207.138860110974</c:v>
                </c:pt>
                <c:pt idx="7553">
                  <c:v>3550.313720741828</c:v>
                </c:pt>
                <c:pt idx="7554">
                  <c:v>4285.9609746747</c:v>
                </c:pt>
                <c:pt idx="7555">
                  <c:v>6598.934365134322</c:v>
                </c:pt>
                <c:pt idx="7556">
                  <c:v>36830.66200500085</c:v>
                </c:pt>
                <c:pt idx="7557">
                  <c:v>2448.778267299494</c:v>
                </c:pt>
                <c:pt idx="7558">
                  <c:v>392.7004331620283</c:v>
                </c:pt>
                <c:pt idx="7559">
                  <c:v>455.5502617083471</c:v>
                </c:pt>
                <c:pt idx="7560">
                  <c:v>793.3867281919279</c:v>
                </c:pt>
                <c:pt idx="7561">
                  <c:v>1010.419810477562</c:v>
                </c:pt>
                <c:pt idx="7562">
                  <c:v>1165.115042786003</c:v>
                </c:pt>
                <c:pt idx="7563">
                  <c:v>1288.145177231385</c:v>
                </c:pt>
                <c:pt idx="7564">
                  <c:v>1396.602001405956</c:v>
                </c:pt>
                <c:pt idx="7565">
                  <c:v>1500.942448613787</c:v>
                </c:pt>
                <c:pt idx="7566">
                  <c:v>1606.178331055048</c:v>
                </c:pt>
                <c:pt idx="7567">
                  <c:v>1706.33591749842</c:v>
                </c:pt>
                <c:pt idx="7568">
                  <c:v>1769.185363555792</c:v>
                </c:pt>
                <c:pt idx="7569">
                  <c:v>1737.503266157001</c:v>
                </c:pt>
                <c:pt idx="7570">
                  <c:v>1637.026702357227</c:v>
                </c:pt>
                <c:pt idx="7571">
                  <c:v>1625.79007073702</c:v>
                </c:pt>
                <c:pt idx="7572">
                  <c:v>1761.006559460563</c:v>
                </c:pt>
                <c:pt idx="7573">
                  <c:v>1990.46372500579</c:v>
                </c:pt>
                <c:pt idx="7574">
                  <c:v>2252.318847646053</c:v>
                </c:pt>
                <c:pt idx="7575">
                  <c:v>2480.630183719124</c:v>
                </c:pt>
                <c:pt idx="7576">
                  <c:v>2605.051123722827</c:v>
                </c:pt>
                <c:pt idx="7577">
                  <c:v>2596.009999733919</c:v>
                </c:pt>
                <c:pt idx="7578">
                  <c:v>2485.950454618361</c:v>
                </c:pt>
                <c:pt idx="7579">
                  <c:v>2331.294520647721</c:v>
                </c:pt>
                <c:pt idx="7580">
                  <c:v>2172.621424155055</c:v>
                </c:pt>
                <c:pt idx="7581">
                  <c:v>2030.249611071544</c:v>
                </c:pt>
                <c:pt idx="7582">
                  <c:v>1909.413028671939</c:v>
                </c:pt>
                <c:pt idx="7583">
                  <c:v>1809.312119410681</c:v>
                </c:pt>
                <c:pt idx="7584">
                  <c:v>1727.538737911962</c:v>
                </c:pt>
                <c:pt idx="7585">
                  <c:v>1661.399162573213</c:v>
                </c:pt>
                <c:pt idx="7586">
                  <c:v>1608.592670770172</c:v>
                </c:pt>
                <c:pt idx="7587">
                  <c:v>1567.22285105905</c:v>
                </c:pt>
                <c:pt idx="7588">
                  <c:v>1536.166473050424</c:v>
                </c:pt>
                <c:pt idx="7589">
                  <c:v>1514.648869114382</c:v>
                </c:pt>
                <c:pt idx="7590">
                  <c:v>1502.705790935039</c:v>
                </c:pt>
                <c:pt idx="7591">
                  <c:v>1500.805963979718</c:v>
                </c:pt>
                <c:pt idx="7592">
                  <c:v>1510.015670931221</c:v>
                </c:pt>
                <c:pt idx="7593">
                  <c:v>1532.492820847211</c:v>
                </c:pt>
                <c:pt idx="7594">
                  <c:v>1571.38656552281</c:v>
                </c:pt>
                <c:pt idx="7595">
                  <c:v>1631.978316673785</c:v>
                </c:pt>
                <c:pt idx="7596">
                  <c:v>1722.364054778623</c:v>
                </c:pt>
                <c:pt idx="7597">
                  <c:v>1855.34344087712</c:v>
                </c:pt>
                <c:pt idx="7598">
                  <c:v>2050.973023725428</c:v>
                </c:pt>
                <c:pt idx="7599">
                  <c:v>2340.162390919071</c:v>
                </c:pt>
                <c:pt idx="7600">
                  <c:v>2757.936612793832</c:v>
                </c:pt>
                <c:pt idx="7601">
                  <c:v>3280.61967634526</c:v>
                </c:pt>
                <c:pt idx="7602">
                  <c:v>3615.547458755754</c:v>
                </c:pt>
                <c:pt idx="7603">
                  <c:v>3335.359861891194</c:v>
                </c:pt>
                <c:pt idx="7604">
                  <c:v>2721.362560857627</c:v>
                </c:pt>
                <c:pt idx="7605">
                  <c:v>2208.104751132231</c:v>
                </c:pt>
                <c:pt idx="7606">
                  <c:v>1873.653323912879</c:v>
                </c:pt>
                <c:pt idx="7607">
                  <c:v>1678.064041072964</c:v>
                </c:pt>
                <c:pt idx="7608">
                  <c:v>1583.49040287121</c:v>
                </c:pt>
                <c:pt idx="7609">
                  <c:v>1570.568893533838</c:v>
                </c:pt>
                <c:pt idx="7610">
                  <c:v>1624.956851285678</c:v>
                </c:pt>
                <c:pt idx="7611">
                  <c:v>1657.829812002977</c:v>
                </c:pt>
                <c:pt idx="7612">
                  <c:v>1336.00973793052</c:v>
                </c:pt>
                <c:pt idx="7613">
                  <c:v>729.7221362447616</c:v>
                </c:pt>
                <c:pt idx="7614">
                  <c:v>425.6021979220415</c:v>
                </c:pt>
                <c:pt idx="7615">
                  <c:v>466.4612855829238</c:v>
                </c:pt>
                <c:pt idx="7616">
                  <c:v>613.6456604854139</c:v>
                </c:pt>
                <c:pt idx="7617">
                  <c:v>780.720030797611</c:v>
                </c:pt>
                <c:pt idx="7618">
                  <c:v>966.6039645964696</c:v>
                </c:pt>
                <c:pt idx="7619">
                  <c:v>1185.589297575781</c:v>
                </c:pt>
                <c:pt idx="7620">
                  <c:v>1460.30351885944</c:v>
                </c:pt>
                <c:pt idx="7621">
                  <c:v>1830.651696725116</c:v>
                </c:pt>
                <c:pt idx="7622">
                  <c:v>2390.027159421789</c:v>
                </c:pt>
                <c:pt idx="7623">
                  <c:v>3546.709674975207</c:v>
                </c:pt>
                <c:pt idx="7624">
                  <c:v>9293.166952825707</c:v>
                </c:pt>
                <c:pt idx="7625">
                  <c:v>4221.713328175268</c:v>
                </c:pt>
                <c:pt idx="7626">
                  <c:v>7774.716801822625</c:v>
                </c:pt>
                <c:pt idx="7627">
                  <c:v>21852.7565181463</c:v>
                </c:pt>
                <c:pt idx="7628">
                  <c:v>37838.21514532648</c:v>
                </c:pt>
                <c:pt idx="7629">
                  <c:v>10876.53872480615</c:v>
                </c:pt>
                <c:pt idx="7630">
                  <c:v>6558.206599757638</c:v>
                </c:pt>
                <c:pt idx="7631">
                  <c:v>4786.662635439835</c:v>
                </c:pt>
                <c:pt idx="7632">
                  <c:v>3821.577168571455</c:v>
                </c:pt>
                <c:pt idx="7633">
                  <c:v>3215.210919761842</c:v>
                </c:pt>
                <c:pt idx="7634">
                  <c:v>2799.235525099475</c:v>
                </c:pt>
                <c:pt idx="7635">
                  <c:v>2495.226213068216</c:v>
                </c:pt>
                <c:pt idx="7636">
                  <c:v>2262.056298865967</c:v>
                </c:pt>
                <c:pt idx="7637">
                  <c:v>2076.195206367232</c:v>
                </c:pt>
                <c:pt idx="7638">
                  <c:v>1923.550469441193</c:v>
                </c:pt>
                <c:pt idx="7639">
                  <c:v>1795.079026365505</c:v>
                </c:pt>
                <c:pt idx="7640">
                  <c:v>1684.83957488046</c:v>
                </c:pt>
                <c:pt idx="7641">
                  <c:v>1588.594428073033</c:v>
                </c:pt>
                <c:pt idx="7642">
                  <c:v>1503.444112697161</c:v>
                </c:pt>
                <c:pt idx="7643">
                  <c:v>1427.003467180116</c:v>
                </c:pt>
                <c:pt idx="7644">
                  <c:v>1357.465398003531</c:v>
                </c:pt>
                <c:pt idx="7645">
                  <c:v>1293.76558473727</c:v>
                </c:pt>
                <c:pt idx="7646">
                  <c:v>1236.221842890023</c:v>
                </c:pt>
                <c:pt idx="7647">
                  <c:v>1193.344809477923</c:v>
                </c:pt>
                <c:pt idx="7648">
                  <c:v>1232.569840029909</c:v>
                </c:pt>
                <c:pt idx="7649">
                  <c:v>1834.233118016941</c:v>
                </c:pt>
                <c:pt idx="7650">
                  <c:v>1907.034133926531</c:v>
                </c:pt>
                <c:pt idx="7651">
                  <c:v>1515.005977340253</c:v>
                </c:pt>
                <c:pt idx="7652">
                  <c:v>1359.689940516246</c:v>
                </c:pt>
                <c:pt idx="7653">
                  <c:v>1281.362426925067</c:v>
                </c:pt>
                <c:pt idx="7654">
                  <c:v>1233.371440554362</c:v>
                </c:pt>
                <c:pt idx="7655">
                  <c:v>1199.702660337914</c:v>
                </c:pt>
                <c:pt idx="7656">
                  <c:v>1173.309879822825</c:v>
                </c:pt>
                <c:pt idx="7657">
                  <c:v>1150.456248009553</c:v>
                </c:pt>
                <c:pt idx="7658">
                  <c:v>1128.980372509961</c:v>
                </c:pt>
                <c:pt idx="7659">
                  <c:v>1107.59683093126</c:v>
                </c:pt>
                <c:pt idx="7660">
                  <c:v>1085.63782364917</c:v>
                </c:pt>
                <c:pt idx="7661">
                  <c:v>1062.79455101045</c:v>
                </c:pt>
                <c:pt idx="7662">
                  <c:v>1038.968115751159</c:v>
                </c:pt>
                <c:pt idx="7663">
                  <c:v>1014.076226961944</c:v>
                </c:pt>
                <c:pt idx="7664">
                  <c:v>988.132531945309</c:v>
                </c:pt>
                <c:pt idx="7665">
                  <c:v>960.9433005289687</c:v>
                </c:pt>
                <c:pt idx="7666">
                  <c:v>932.1234652739898</c:v>
                </c:pt>
                <c:pt idx="7667">
                  <c:v>901.6962380052316</c:v>
                </c:pt>
                <c:pt idx="7668">
                  <c:v>878.9922019106626</c:v>
                </c:pt>
                <c:pt idx="7669">
                  <c:v>1402.429200647147</c:v>
                </c:pt>
                <c:pt idx="7670">
                  <c:v>1301.091968747163</c:v>
                </c:pt>
                <c:pt idx="7671">
                  <c:v>983.27573823286</c:v>
                </c:pt>
                <c:pt idx="7672">
                  <c:v>906.000038984788</c:v>
                </c:pt>
                <c:pt idx="7673">
                  <c:v>862.9645841665342</c:v>
                </c:pt>
                <c:pt idx="7674">
                  <c:v>830.9517162237668</c:v>
                </c:pt>
                <c:pt idx="7675">
                  <c:v>803.984901802295</c:v>
                </c:pt>
                <c:pt idx="7676">
                  <c:v>779.8835304721334</c:v>
                </c:pt>
                <c:pt idx="7677">
                  <c:v>757.6917116029774</c:v>
                </c:pt>
                <c:pt idx="7678">
                  <c:v>736.8781044359517</c:v>
                </c:pt>
                <c:pt idx="7679">
                  <c:v>717.1980206536605</c:v>
                </c:pt>
                <c:pt idx="7680">
                  <c:v>698.473970102913</c:v>
                </c:pt>
                <c:pt idx="7681">
                  <c:v>680.6240454642841</c:v>
                </c:pt>
                <c:pt idx="7682">
                  <c:v>663.588664773492</c:v>
                </c:pt>
                <c:pt idx="7683">
                  <c:v>647.2937515622396</c:v>
                </c:pt>
                <c:pt idx="7684">
                  <c:v>631.633712446392</c:v>
                </c:pt>
                <c:pt idx="7685">
                  <c:v>616.4236436806925</c:v>
                </c:pt>
                <c:pt idx="7686">
                  <c:v>601.4565382966062</c:v>
                </c:pt>
                <c:pt idx="7687">
                  <c:v>586.5588454682668</c:v>
                </c:pt>
                <c:pt idx="7688">
                  <c:v>571.7958351880558</c:v>
                </c:pt>
                <c:pt idx="7689">
                  <c:v>557.4731312330076</c:v>
                </c:pt>
                <c:pt idx="7690">
                  <c:v>543.8398176530266</c:v>
                </c:pt>
                <c:pt idx="7691">
                  <c:v>530.8919291255704</c:v>
                </c:pt>
                <c:pt idx="7692">
                  <c:v>518.5154768678103</c:v>
                </c:pt>
                <c:pt idx="7693">
                  <c:v>506.5425479212585</c:v>
                </c:pt>
                <c:pt idx="7694">
                  <c:v>494.8273366958832</c:v>
                </c:pt>
                <c:pt idx="7695">
                  <c:v>483.2808217095762</c:v>
                </c:pt>
                <c:pt idx="7696">
                  <c:v>471.7939543340904</c:v>
                </c:pt>
                <c:pt idx="7697">
                  <c:v>460.4052900339123</c:v>
                </c:pt>
                <c:pt idx="7698">
                  <c:v>449.1161132762634</c:v>
                </c:pt>
                <c:pt idx="7699">
                  <c:v>437.9937898377989</c:v>
                </c:pt>
                <c:pt idx="7700">
                  <c:v>427.2088591232447</c:v>
                </c:pt>
                <c:pt idx="7701">
                  <c:v>416.9418107285993</c:v>
                </c:pt>
                <c:pt idx="7702">
                  <c:v>407.5123192231975</c:v>
                </c:pt>
                <c:pt idx="7703">
                  <c:v>399.1877374200402</c:v>
                </c:pt>
                <c:pt idx="7704">
                  <c:v>392.5233556690019</c:v>
                </c:pt>
                <c:pt idx="7705">
                  <c:v>387.9980969789926</c:v>
                </c:pt>
                <c:pt idx="7706">
                  <c:v>386.4223860144683</c:v>
                </c:pt>
                <c:pt idx="7707">
                  <c:v>388.6681243566213</c:v>
                </c:pt>
                <c:pt idx="7708">
                  <c:v>395.8356759299713</c:v>
                </c:pt>
                <c:pt idx="7709">
                  <c:v>409.0736783665038</c:v>
                </c:pt>
                <c:pt idx="7710">
                  <c:v>427.6390263656397</c:v>
                </c:pt>
                <c:pt idx="7711">
                  <c:v>3379.784751661815</c:v>
                </c:pt>
                <c:pt idx="7712">
                  <c:v>551.6667165013525</c:v>
                </c:pt>
                <c:pt idx="7713">
                  <c:v>633.0713891705245</c:v>
                </c:pt>
                <c:pt idx="7714">
                  <c:v>771.0331126688714</c:v>
                </c:pt>
                <c:pt idx="7715">
                  <c:v>1008.389878675555</c:v>
                </c:pt>
                <c:pt idx="7716">
                  <c:v>1451.90635160182</c:v>
                </c:pt>
                <c:pt idx="7717">
                  <c:v>2171.31742828251</c:v>
                </c:pt>
                <c:pt idx="7718">
                  <c:v>2046.224967454837</c:v>
                </c:pt>
                <c:pt idx="7719">
                  <c:v>1317.268501040944</c:v>
                </c:pt>
                <c:pt idx="7720">
                  <c:v>911.3831546255885</c:v>
                </c:pt>
                <c:pt idx="7721">
                  <c:v>703.9085459389267</c:v>
                </c:pt>
                <c:pt idx="7722">
                  <c:v>599.0321813623681</c:v>
                </c:pt>
                <c:pt idx="7723">
                  <c:v>562.0274786531393</c:v>
                </c:pt>
                <c:pt idx="7724">
                  <c:v>592.6075895008465</c:v>
                </c:pt>
                <c:pt idx="7725">
                  <c:v>724.6021358409367</c:v>
                </c:pt>
                <c:pt idx="7726">
                  <c:v>1052.31724873153</c:v>
                </c:pt>
                <c:pt idx="7727">
                  <c:v>1823.882368680036</c:v>
                </c:pt>
                <c:pt idx="7728">
                  <c:v>3904.924341090008</c:v>
                </c:pt>
                <c:pt idx="7729">
                  <c:v>13612.44900637394</c:v>
                </c:pt>
                <c:pt idx="7730">
                  <c:v>34252.84864557748</c:v>
                </c:pt>
                <c:pt idx="7731">
                  <c:v>12716.19470774914</c:v>
                </c:pt>
                <c:pt idx="7732">
                  <c:v>10523.58530233518</c:v>
                </c:pt>
                <c:pt idx="7733">
                  <c:v>11012.18637701054</c:v>
                </c:pt>
                <c:pt idx="7734">
                  <c:v>13535.46709116203</c:v>
                </c:pt>
                <c:pt idx="7735">
                  <c:v>20332.97312723376</c:v>
                </c:pt>
                <c:pt idx="7736">
                  <c:v>50424.46159471651</c:v>
                </c:pt>
                <c:pt idx="7737">
                  <c:v>81967.91471066998</c:v>
                </c:pt>
                <c:pt idx="7738">
                  <c:v>21924.55748214693</c:v>
                </c:pt>
                <c:pt idx="7739">
                  <c:v>12649.07027230091</c:v>
                </c:pt>
                <c:pt idx="7740">
                  <c:v>8788.007872460132</c:v>
                </c:pt>
                <c:pt idx="7741">
                  <c:v>6775.159786056316</c:v>
                </c:pt>
                <c:pt idx="7742">
                  <c:v>5526.384735075678</c:v>
                </c:pt>
                <c:pt idx="7743">
                  <c:v>4678.87252499122</c:v>
                </c:pt>
                <c:pt idx="7744">
                  <c:v>4067.307302249576</c:v>
                </c:pt>
                <c:pt idx="7745">
                  <c:v>3605.741212684887</c:v>
                </c:pt>
                <c:pt idx="7746">
                  <c:v>3244.964396343486</c:v>
                </c:pt>
                <c:pt idx="7747">
                  <c:v>2955.277345175304</c:v>
                </c:pt>
                <c:pt idx="7748">
                  <c:v>2717.277405385164</c:v>
                </c:pt>
                <c:pt idx="7749">
                  <c:v>2518.083364918885</c:v>
                </c:pt>
                <c:pt idx="7750">
                  <c:v>2348.664372489537</c:v>
                </c:pt>
                <c:pt idx="7751">
                  <c:v>2202.519465280639</c:v>
                </c:pt>
                <c:pt idx="7752">
                  <c:v>2074.986911738724</c:v>
                </c:pt>
                <c:pt idx="7753">
                  <c:v>1962.45213371959</c:v>
                </c:pt>
                <c:pt idx="7754">
                  <c:v>1862.246735228257</c:v>
                </c:pt>
                <c:pt idx="7755">
                  <c:v>1772.264928046704</c:v>
                </c:pt>
                <c:pt idx="7756">
                  <c:v>1690.918061757185</c:v>
                </c:pt>
                <c:pt idx="7757">
                  <c:v>1616.876623501991</c:v>
                </c:pt>
                <c:pt idx="7758">
                  <c:v>1549.124798464933</c:v>
                </c:pt>
                <c:pt idx="7759">
                  <c:v>1486.887371141686</c:v>
                </c:pt>
                <c:pt idx="7760">
                  <c:v>1429.559951483488</c:v>
                </c:pt>
                <c:pt idx="7761">
                  <c:v>1376.609515739002</c:v>
                </c:pt>
                <c:pt idx="7762">
                  <c:v>1327.703330120713</c:v>
                </c:pt>
                <c:pt idx="7763">
                  <c:v>1282.57307500157</c:v>
                </c:pt>
                <c:pt idx="7764">
                  <c:v>1240.98336345437</c:v>
                </c:pt>
                <c:pt idx="7765">
                  <c:v>1202.851909435699</c:v>
                </c:pt>
                <c:pt idx="7766">
                  <c:v>1168.024068681326</c:v>
                </c:pt>
                <c:pt idx="7767">
                  <c:v>1136.245914702328</c:v>
                </c:pt>
                <c:pt idx="7768">
                  <c:v>1106.98391991273</c:v>
                </c:pt>
                <c:pt idx="7769">
                  <c:v>1079.542839994614</c:v>
                </c:pt>
                <c:pt idx="7770">
                  <c:v>1052.758242346367</c:v>
                </c:pt>
                <c:pt idx="7771">
                  <c:v>1025.249150450218</c:v>
                </c:pt>
                <c:pt idx="7772">
                  <c:v>995.7572163319225</c:v>
                </c:pt>
                <c:pt idx="7773">
                  <c:v>963.5650368603661</c:v>
                </c:pt>
                <c:pt idx="7774">
                  <c:v>928.4924659207212</c:v>
                </c:pt>
                <c:pt idx="7775">
                  <c:v>891.233802152575</c:v>
                </c:pt>
                <c:pt idx="7776">
                  <c:v>852.6772087133687</c:v>
                </c:pt>
                <c:pt idx="7777">
                  <c:v>813.8057762958284</c:v>
                </c:pt>
                <c:pt idx="7778">
                  <c:v>775.554375372497</c:v>
                </c:pt>
                <c:pt idx="7779">
                  <c:v>738.8172402106626</c:v>
                </c:pt>
                <c:pt idx="7780">
                  <c:v>704.5430276748442</c:v>
                </c:pt>
                <c:pt idx="7781">
                  <c:v>673.9640568810599</c:v>
                </c:pt>
                <c:pt idx="7782">
                  <c:v>648.7223846656237</c:v>
                </c:pt>
                <c:pt idx="7783">
                  <c:v>631.3776311644083</c:v>
                </c:pt>
                <c:pt idx="7784">
                  <c:v>625.2619401616232</c:v>
                </c:pt>
                <c:pt idx="7785">
                  <c:v>635.4163802061776</c:v>
                </c:pt>
                <c:pt idx="7786">
                  <c:v>667.8423539166215</c:v>
                </c:pt>
                <c:pt idx="7787">
                  <c:v>729.8757692462202</c:v>
                </c:pt>
                <c:pt idx="7788">
                  <c:v>830.2174838114985</c:v>
                </c:pt>
                <c:pt idx="7789">
                  <c:v>979.9292158587061</c:v>
                </c:pt>
                <c:pt idx="7790">
                  <c:v>1194.773893635471</c:v>
                </c:pt>
                <c:pt idx="7791">
                  <c:v>1499.290152015163</c:v>
                </c:pt>
                <c:pt idx="7792">
                  <c:v>1932.145160631662</c:v>
                </c:pt>
                <c:pt idx="7793">
                  <c:v>2548.452915620069</c:v>
                </c:pt>
                <c:pt idx="7794">
                  <c:v>3390.204555906776</c:v>
                </c:pt>
                <c:pt idx="7795">
                  <c:v>4320.84353195621</c:v>
                </c:pt>
                <c:pt idx="7796">
                  <c:v>4791.556406668057</c:v>
                </c:pt>
                <c:pt idx="7797">
                  <c:v>4484.550596326433</c:v>
                </c:pt>
                <c:pt idx="7798">
                  <c:v>3865.346077475896</c:v>
                </c:pt>
                <c:pt idx="7799">
                  <c:v>3305.59682189496</c:v>
                </c:pt>
                <c:pt idx="7800">
                  <c:v>2877.003377211168</c:v>
                </c:pt>
                <c:pt idx="7801">
                  <c:v>2558.844816473548</c:v>
                </c:pt>
                <c:pt idx="7802">
                  <c:v>2323.080967341056</c:v>
                </c:pt>
                <c:pt idx="7803">
                  <c:v>2151.494780060651</c:v>
                </c:pt>
                <c:pt idx="7804">
                  <c:v>2040.419206986237</c:v>
                </c:pt>
                <c:pt idx="7805">
                  <c:v>2021.506099765342</c:v>
                </c:pt>
                <c:pt idx="7806">
                  <c:v>2349.873245822368</c:v>
                </c:pt>
                <c:pt idx="7807">
                  <c:v>121470.8639700232</c:v>
                </c:pt>
                <c:pt idx="7808">
                  <c:v>1846.912904242052</c:v>
                </c:pt>
                <c:pt idx="7809">
                  <c:v>1471.062727678789</c:v>
                </c:pt>
                <c:pt idx="7810">
                  <c:v>1366.0527270708</c:v>
                </c:pt>
                <c:pt idx="7811">
                  <c:v>1303.206489000295</c:v>
                </c:pt>
                <c:pt idx="7812">
                  <c:v>1254.193180788608</c:v>
                </c:pt>
                <c:pt idx="7813">
                  <c:v>1212.308586964474</c:v>
                </c:pt>
                <c:pt idx="7814">
                  <c:v>1175.084368024951</c:v>
                </c:pt>
                <c:pt idx="7815">
                  <c:v>1141.404910466158</c:v>
                </c:pt>
                <c:pt idx="7816">
                  <c:v>1110.626416333308</c:v>
                </c:pt>
                <c:pt idx="7817">
                  <c:v>1082.273792197044</c:v>
                </c:pt>
                <c:pt idx="7818">
                  <c:v>1056.037419141352</c:v>
                </c:pt>
                <c:pt idx="7819">
                  <c:v>1031.618639366849</c:v>
                </c:pt>
                <c:pt idx="7820">
                  <c:v>1008.923127571719</c:v>
                </c:pt>
                <c:pt idx="7821">
                  <c:v>987.7016974289305</c:v>
                </c:pt>
                <c:pt idx="7822">
                  <c:v>967.8591525318204</c:v>
                </c:pt>
                <c:pt idx="7823">
                  <c:v>949.3335533904548</c:v>
                </c:pt>
                <c:pt idx="7824">
                  <c:v>932.008044071767</c:v>
                </c:pt>
                <c:pt idx="7825">
                  <c:v>915.9828458499285</c:v>
                </c:pt>
                <c:pt idx="7826">
                  <c:v>901.0928801810676</c:v>
                </c:pt>
                <c:pt idx="7827">
                  <c:v>887.6053233254674</c:v>
                </c:pt>
                <c:pt idx="7828">
                  <c:v>875.5466104324599</c:v>
                </c:pt>
                <c:pt idx="7829">
                  <c:v>865.1832226379531</c:v>
                </c:pt>
                <c:pt idx="7830">
                  <c:v>856.6198403241237</c:v>
                </c:pt>
                <c:pt idx="7831">
                  <c:v>850.3231191789844</c:v>
                </c:pt>
                <c:pt idx="7832">
                  <c:v>846.4061540696474</c:v>
                </c:pt>
                <c:pt idx="7833">
                  <c:v>844.6591293044013</c:v>
                </c:pt>
                <c:pt idx="7834">
                  <c:v>843.4992805274047</c:v>
                </c:pt>
                <c:pt idx="7835">
                  <c:v>921.6233487206296</c:v>
                </c:pt>
                <c:pt idx="7836">
                  <c:v>857.8187950129235</c:v>
                </c:pt>
                <c:pt idx="7837">
                  <c:v>857.1047769843827</c:v>
                </c:pt>
                <c:pt idx="7838">
                  <c:v>855.5019337665708</c:v>
                </c:pt>
                <c:pt idx="7839">
                  <c:v>851.6407747199154</c:v>
                </c:pt>
                <c:pt idx="7840">
                  <c:v>845.8048242212799</c:v>
                </c:pt>
                <c:pt idx="7841">
                  <c:v>838.631930569568</c:v>
                </c:pt>
                <c:pt idx="7842">
                  <c:v>830.6423212011678</c:v>
                </c:pt>
                <c:pt idx="7843">
                  <c:v>822.453708419534</c:v>
                </c:pt>
                <c:pt idx="7844">
                  <c:v>814.376107141592</c:v>
                </c:pt>
                <c:pt idx="7845">
                  <c:v>806.6864087460838</c:v>
                </c:pt>
                <c:pt idx="7846">
                  <c:v>799.4552836728922</c:v>
                </c:pt>
                <c:pt idx="7847">
                  <c:v>792.8286256878096</c:v>
                </c:pt>
                <c:pt idx="7848">
                  <c:v>786.8051042420361</c:v>
                </c:pt>
                <c:pt idx="7849">
                  <c:v>781.3584416644459</c:v>
                </c:pt>
                <c:pt idx="7850">
                  <c:v>776.5553005961304</c:v>
                </c:pt>
                <c:pt idx="7851">
                  <c:v>772.2761410049161</c:v>
                </c:pt>
                <c:pt idx="7852">
                  <c:v>768.5350282936502</c:v>
                </c:pt>
                <c:pt idx="7853">
                  <c:v>765.2199525027781</c:v>
                </c:pt>
                <c:pt idx="7854">
                  <c:v>762.2715779903218</c:v>
                </c:pt>
                <c:pt idx="7855">
                  <c:v>759.5649858341258</c:v>
                </c:pt>
                <c:pt idx="7856">
                  <c:v>756.878991764264</c:v>
                </c:pt>
                <c:pt idx="7857">
                  <c:v>753.9146897086597</c:v>
                </c:pt>
                <c:pt idx="7858">
                  <c:v>750.175743148453</c:v>
                </c:pt>
                <c:pt idx="7859">
                  <c:v>745.0318356463873</c:v>
                </c:pt>
                <c:pt idx="7860">
                  <c:v>738.3555239945696</c:v>
                </c:pt>
                <c:pt idx="7861">
                  <c:v>735.7173235218103</c:v>
                </c:pt>
                <c:pt idx="7862">
                  <c:v>766.9029412056462</c:v>
                </c:pt>
                <c:pt idx="7863">
                  <c:v>835.9861121915961</c:v>
                </c:pt>
                <c:pt idx="7864">
                  <c:v>868.1064710625448</c:v>
                </c:pt>
                <c:pt idx="7865">
                  <c:v>876.1509397789374</c:v>
                </c:pt>
                <c:pt idx="7866">
                  <c:v>881.1788530601977</c:v>
                </c:pt>
                <c:pt idx="7867">
                  <c:v>887.8671790994629</c:v>
                </c:pt>
                <c:pt idx="7868">
                  <c:v>896.77483295066</c:v>
                </c:pt>
                <c:pt idx="7869">
                  <c:v>907.7672830036091</c:v>
                </c:pt>
                <c:pt idx="7870">
                  <c:v>920.6052535838135</c:v>
                </c:pt>
                <c:pt idx="7871">
                  <c:v>935.0090881435874</c:v>
                </c:pt>
                <c:pt idx="7872">
                  <c:v>950.641270216175</c:v>
                </c:pt>
                <c:pt idx="7873">
                  <c:v>967.2191769208956</c:v>
                </c:pt>
                <c:pt idx="7874">
                  <c:v>984.3777584263815</c:v>
                </c:pt>
                <c:pt idx="7875">
                  <c:v>1001.636043709519</c:v>
                </c:pt>
                <c:pt idx="7876">
                  <c:v>1018.393407987663</c:v>
                </c:pt>
                <c:pt idx="7877">
                  <c:v>1034.108389365391</c:v>
                </c:pt>
                <c:pt idx="7878">
                  <c:v>1048.044859571703</c:v>
                </c:pt>
                <c:pt idx="7879">
                  <c:v>1059.567610501987</c:v>
                </c:pt>
                <c:pt idx="7880">
                  <c:v>1068.026157519496</c:v>
                </c:pt>
                <c:pt idx="7881">
                  <c:v>1072.922970909621</c:v>
                </c:pt>
                <c:pt idx="7882">
                  <c:v>1074.030928175333</c:v>
                </c:pt>
                <c:pt idx="7883">
                  <c:v>1071.210507838241</c:v>
                </c:pt>
                <c:pt idx="7884">
                  <c:v>1064.726637940747</c:v>
                </c:pt>
                <c:pt idx="7885">
                  <c:v>1055.003585302671</c:v>
                </c:pt>
                <c:pt idx="7886">
                  <c:v>1042.643368277755</c:v>
                </c:pt>
                <c:pt idx="7887">
                  <c:v>1028.322916601826</c:v>
                </c:pt>
                <c:pt idx="7888">
                  <c:v>1012.82798629128</c:v>
                </c:pt>
                <c:pt idx="7889">
                  <c:v>996.8072767933752</c:v>
                </c:pt>
                <c:pt idx="7890">
                  <c:v>980.86967942716</c:v>
                </c:pt>
                <c:pt idx="7891">
                  <c:v>965.5906429851054</c:v>
                </c:pt>
                <c:pt idx="7892">
                  <c:v>951.363922282363</c:v>
                </c:pt>
                <c:pt idx="7893">
                  <c:v>938.5082947114901</c:v>
                </c:pt>
                <c:pt idx="7894">
                  <c:v>927.304892599122</c:v>
                </c:pt>
                <c:pt idx="7895">
                  <c:v>918.0153180321301</c:v>
                </c:pt>
                <c:pt idx="7896">
                  <c:v>910.905868962662</c:v>
                </c:pt>
                <c:pt idx="7897">
                  <c:v>906.2990522862035</c:v>
                </c:pt>
                <c:pt idx="7898">
                  <c:v>904.8933272780944</c:v>
                </c:pt>
                <c:pt idx="7899">
                  <c:v>907.0098916666918</c:v>
                </c:pt>
                <c:pt idx="7900">
                  <c:v>905.8410000092613</c:v>
                </c:pt>
                <c:pt idx="7901">
                  <c:v>915.162236200722</c:v>
                </c:pt>
                <c:pt idx="7902">
                  <c:v>911.7563021054617</c:v>
                </c:pt>
                <c:pt idx="7903">
                  <c:v>911.6518286181853</c:v>
                </c:pt>
                <c:pt idx="7904">
                  <c:v>917.825153786603</c:v>
                </c:pt>
                <c:pt idx="7905">
                  <c:v>927.5016340546534</c:v>
                </c:pt>
                <c:pt idx="7906">
                  <c:v>940.2441268142902</c:v>
                </c:pt>
                <c:pt idx="7907">
                  <c:v>956.0072734792013</c:v>
                </c:pt>
                <c:pt idx="7908">
                  <c:v>974.9886399024677</c:v>
                </c:pt>
                <c:pt idx="7909">
                  <c:v>997.7857031036832</c:v>
                </c:pt>
                <c:pt idx="7910">
                  <c:v>1025.108247807407</c:v>
                </c:pt>
                <c:pt idx="7911">
                  <c:v>1059.298737625318</c:v>
                </c:pt>
                <c:pt idx="7912">
                  <c:v>1112.056863417685</c:v>
                </c:pt>
                <c:pt idx="7913">
                  <c:v>1038.763663567417</c:v>
                </c:pt>
                <c:pt idx="7914">
                  <c:v>1146.329091499925</c:v>
                </c:pt>
                <c:pt idx="7915">
                  <c:v>1207.05834390471</c:v>
                </c:pt>
                <c:pt idx="7916">
                  <c:v>1271.616811189302</c:v>
                </c:pt>
                <c:pt idx="7917">
                  <c:v>1344.511249007983</c:v>
                </c:pt>
                <c:pt idx="7918">
                  <c:v>1431.180011183081</c:v>
                </c:pt>
                <c:pt idx="7919">
                  <c:v>1591.928206326562</c:v>
                </c:pt>
                <c:pt idx="7920">
                  <c:v>1903.19183443951</c:v>
                </c:pt>
                <c:pt idx="7921">
                  <c:v>2132.020850774291</c:v>
                </c:pt>
                <c:pt idx="7922">
                  <c:v>2435.448825395651</c:v>
                </c:pt>
                <c:pt idx="7923">
                  <c:v>2909.332106356597</c:v>
                </c:pt>
                <c:pt idx="7924">
                  <c:v>3714.832140026912</c:v>
                </c:pt>
                <c:pt idx="7925">
                  <c:v>5330.31862804485</c:v>
                </c:pt>
                <c:pt idx="7926">
                  <c:v>9879.989880461648</c:v>
                </c:pt>
                <c:pt idx="7927">
                  <c:v>20674.52907430524</c:v>
                </c:pt>
                <c:pt idx="7928">
                  <c:v>7538.454358850539</c:v>
                </c:pt>
                <c:pt idx="7929">
                  <c:v>3947.737834632275</c:v>
                </c:pt>
                <c:pt idx="7930">
                  <c:v>2555.437502968223</c:v>
                </c:pt>
                <c:pt idx="7931">
                  <c:v>1826.139295412906</c:v>
                </c:pt>
                <c:pt idx="7932">
                  <c:v>1378.753735236019</c:v>
                </c:pt>
                <c:pt idx="7933">
                  <c:v>1076.661558857438</c:v>
                </c:pt>
                <c:pt idx="7934">
                  <c:v>859.0173315554139</c:v>
                </c:pt>
                <c:pt idx="7935">
                  <c:v>694.8348124063737</c:v>
                </c:pt>
                <c:pt idx="7936">
                  <c:v>566.6129216862674</c:v>
                </c:pt>
                <c:pt idx="7937">
                  <c:v>463.8484814210702</c:v>
                </c:pt>
                <c:pt idx="7938">
                  <c:v>379.8082648094677</c:v>
                </c:pt>
                <c:pt idx="7939">
                  <c:v>310.1205620490061</c:v>
                </c:pt>
                <c:pt idx="7940">
                  <c:v>251.8671921593951</c:v>
                </c:pt>
                <c:pt idx="7941">
                  <c:v>203.3090389892653</c:v>
                </c:pt>
                <c:pt idx="7942">
                  <c:v>163.7574467022685</c:v>
                </c:pt>
                <c:pt idx="7943">
                  <c:v>133.4559478476094</c:v>
                </c:pt>
                <c:pt idx="7944">
                  <c:v>113.8358023506327</c:v>
                </c:pt>
                <c:pt idx="7945">
                  <c:v>106.3708944485341</c:v>
                </c:pt>
                <c:pt idx="7946">
                  <c:v>110.6144822879247</c:v>
                </c:pt>
                <c:pt idx="7947">
                  <c:v>123.4285614289962</c:v>
                </c:pt>
                <c:pt idx="7948">
                  <c:v>141.3838525944851</c:v>
                </c:pt>
                <c:pt idx="7949">
                  <c:v>162.1938719450213</c:v>
                </c:pt>
                <c:pt idx="7950">
                  <c:v>186.1775398529798</c:v>
                </c:pt>
                <c:pt idx="7951">
                  <c:v>220.7562381360295</c:v>
                </c:pt>
                <c:pt idx="7952">
                  <c:v>255.4569641841968</c:v>
                </c:pt>
                <c:pt idx="7953">
                  <c:v>252.1886113683767</c:v>
                </c:pt>
                <c:pt idx="7954">
                  <c:v>258.7261995388654</c:v>
                </c:pt>
                <c:pt idx="7955">
                  <c:v>265.5941709060173</c:v>
                </c:pt>
                <c:pt idx="7956">
                  <c:v>257.7353523276897</c:v>
                </c:pt>
                <c:pt idx="7957">
                  <c:v>139.8520357743055</c:v>
                </c:pt>
                <c:pt idx="7958">
                  <c:v>320.6466309604769</c:v>
                </c:pt>
                <c:pt idx="7959">
                  <c:v>383.8251267589922</c:v>
                </c:pt>
                <c:pt idx="7960">
                  <c:v>404.3945417499014</c:v>
                </c:pt>
                <c:pt idx="7961">
                  <c:v>425.1604611588352</c:v>
                </c:pt>
                <c:pt idx="7962">
                  <c:v>449.4964809408117</c:v>
                </c:pt>
                <c:pt idx="7963">
                  <c:v>481.3543859477847</c:v>
                </c:pt>
                <c:pt idx="7964">
                  <c:v>533.9905534542902</c:v>
                </c:pt>
                <c:pt idx="7965">
                  <c:v>723.1602563984775</c:v>
                </c:pt>
                <c:pt idx="7966">
                  <c:v>277.4144538039494</c:v>
                </c:pt>
                <c:pt idx="7967">
                  <c:v>418.9513402665408</c:v>
                </c:pt>
                <c:pt idx="7968">
                  <c:v>476.6383742218115</c:v>
                </c:pt>
                <c:pt idx="7969">
                  <c:v>521.8802253310076</c:v>
                </c:pt>
                <c:pt idx="7970">
                  <c:v>581.2878175204225</c:v>
                </c:pt>
                <c:pt idx="7971">
                  <c:v>863.7793649383197</c:v>
                </c:pt>
                <c:pt idx="7972">
                  <c:v>405.1813869702687</c:v>
                </c:pt>
                <c:pt idx="7973">
                  <c:v>510.0721660792861</c:v>
                </c:pt>
                <c:pt idx="7974">
                  <c:v>552.5395263214474</c:v>
                </c:pt>
                <c:pt idx="7975">
                  <c:v>582.9838371810944</c:v>
                </c:pt>
                <c:pt idx="7976">
                  <c:v>609.1915533345498</c:v>
                </c:pt>
                <c:pt idx="7977">
                  <c:v>633.2240601559082</c:v>
                </c:pt>
                <c:pt idx="7978">
                  <c:v>656.1853596972115</c:v>
                </c:pt>
                <c:pt idx="7979">
                  <c:v>677.9952349958095</c:v>
                </c:pt>
                <c:pt idx="7980">
                  <c:v>697.64722797294</c:v>
                </c:pt>
                <c:pt idx="7981">
                  <c:v>709.4085662583988</c:v>
                </c:pt>
                <c:pt idx="7982">
                  <c:v>711.7695446944164</c:v>
                </c:pt>
                <c:pt idx="7983">
                  <c:v>807.4747967443564</c:v>
                </c:pt>
                <c:pt idx="7984">
                  <c:v>854.2862213060855</c:v>
                </c:pt>
                <c:pt idx="7985">
                  <c:v>930.669635269168</c:v>
                </c:pt>
                <c:pt idx="7986">
                  <c:v>1155.957744749475</c:v>
                </c:pt>
                <c:pt idx="7987">
                  <c:v>2318.761257372952</c:v>
                </c:pt>
                <c:pt idx="7988">
                  <c:v>613.1800515457146</c:v>
                </c:pt>
                <c:pt idx="7989">
                  <c:v>657.4720318753826</c:v>
                </c:pt>
                <c:pt idx="7990">
                  <c:v>690.6113841598936</c:v>
                </c:pt>
                <c:pt idx="7991">
                  <c:v>708.7980932875135</c:v>
                </c:pt>
                <c:pt idx="7992">
                  <c:v>718.6906737921725</c:v>
                </c:pt>
                <c:pt idx="7993">
                  <c:v>724.4797681805998</c:v>
                </c:pt>
                <c:pt idx="7994">
                  <c:v>729.9222181566555</c:v>
                </c:pt>
                <c:pt idx="7995">
                  <c:v>741.088646417175</c:v>
                </c:pt>
                <c:pt idx="7996">
                  <c:v>770.3307170868945</c:v>
                </c:pt>
                <c:pt idx="7997">
                  <c:v>849.5424851499274</c:v>
                </c:pt>
                <c:pt idx="7998">
                  <c:v>1080.221126245069</c:v>
                </c:pt>
                <c:pt idx="7999">
                  <c:v>1877.107608229007</c:v>
                </c:pt>
                <c:pt idx="8000">
                  <c:v>2973.706178139769</c:v>
                </c:pt>
                <c:pt idx="8001">
                  <c:v>1583.735165287097</c:v>
                </c:pt>
                <c:pt idx="8002">
                  <c:v>1086.601175442551</c:v>
                </c:pt>
                <c:pt idx="8003">
                  <c:v>882.5016910314604</c:v>
                </c:pt>
                <c:pt idx="8004">
                  <c:v>774.003411471876</c:v>
                </c:pt>
                <c:pt idx="8005">
                  <c:v>707.3699292594389</c:v>
                </c:pt>
                <c:pt idx="8006">
                  <c:v>643.1464153480084</c:v>
                </c:pt>
                <c:pt idx="8007">
                  <c:v>615.1058733300784</c:v>
                </c:pt>
                <c:pt idx="8008">
                  <c:v>586.8026926187258</c:v>
                </c:pt>
                <c:pt idx="8009">
                  <c:v>563.3744308479073</c:v>
                </c:pt>
                <c:pt idx="8010">
                  <c:v>543.8607057087602</c:v>
                </c:pt>
                <c:pt idx="8011">
                  <c:v>527.4736524036888</c:v>
                </c:pt>
                <c:pt idx="8012">
                  <c:v>514.0542763562855</c:v>
                </c:pt>
                <c:pt idx="8013">
                  <c:v>503.4517763553846</c:v>
                </c:pt>
                <c:pt idx="8014">
                  <c:v>495.2971912208611</c:v>
                </c:pt>
                <c:pt idx="8015">
                  <c:v>489.8755747504655</c:v>
                </c:pt>
                <c:pt idx="8016">
                  <c:v>487.0882032662419</c:v>
                </c:pt>
                <c:pt idx="8017">
                  <c:v>487.3678165961861</c:v>
                </c:pt>
                <c:pt idx="8018">
                  <c:v>491.0143773529482</c:v>
                </c:pt>
                <c:pt idx="8019">
                  <c:v>498.6264160730445</c:v>
                </c:pt>
                <c:pt idx="8020">
                  <c:v>510.9202645485011</c:v>
                </c:pt>
                <c:pt idx="8021">
                  <c:v>528.9042907103989</c:v>
                </c:pt>
                <c:pt idx="8022">
                  <c:v>552.0789733220634</c:v>
                </c:pt>
                <c:pt idx="8023">
                  <c:v>575.3375713499038</c:v>
                </c:pt>
                <c:pt idx="8024">
                  <c:v>591.0933319166157</c:v>
                </c:pt>
                <c:pt idx="8025">
                  <c:v>602.5314050052895</c:v>
                </c:pt>
                <c:pt idx="8026">
                  <c:v>619.963977262486</c:v>
                </c:pt>
                <c:pt idx="8027">
                  <c:v>645.6497948155526</c:v>
                </c:pt>
                <c:pt idx="8028">
                  <c:v>678.553604817144</c:v>
                </c:pt>
                <c:pt idx="8029">
                  <c:v>716.764190530864</c:v>
                </c:pt>
                <c:pt idx="8030">
                  <c:v>759.3799571418114</c:v>
                </c:pt>
                <c:pt idx="8031">
                  <c:v>805.6872900870644</c:v>
                </c:pt>
                <c:pt idx="8032">
                  <c:v>854.8884985358763</c:v>
                </c:pt>
                <c:pt idx="8033">
                  <c:v>907.0211192271146</c:v>
                </c:pt>
                <c:pt idx="8034">
                  <c:v>961.7894468566067</c:v>
                </c:pt>
                <c:pt idx="8035">
                  <c:v>1019.311048882527</c:v>
                </c:pt>
                <c:pt idx="8036">
                  <c:v>1079.556723232015</c:v>
                </c:pt>
                <c:pt idx="8037">
                  <c:v>1143.559904272495</c:v>
                </c:pt>
                <c:pt idx="8038">
                  <c:v>1212.172562588521</c:v>
                </c:pt>
                <c:pt idx="8039">
                  <c:v>1286.970628901414</c:v>
                </c:pt>
                <c:pt idx="8040">
                  <c:v>1370.536978300692</c:v>
                </c:pt>
                <c:pt idx="8041">
                  <c:v>1466.263133074374</c:v>
                </c:pt>
                <c:pt idx="8042">
                  <c:v>1579.31568719577</c:v>
                </c:pt>
                <c:pt idx="8043">
                  <c:v>1717.696099978971</c:v>
                </c:pt>
                <c:pt idx="8044">
                  <c:v>1894.73950469855</c:v>
                </c:pt>
                <c:pt idx="8045">
                  <c:v>2133.884482240498</c:v>
                </c:pt>
                <c:pt idx="8046">
                  <c:v>2480.745742104687</c:v>
                </c:pt>
                <c:pt idx="8047">
                  <c:v>3036.318045597445</c:v>
                </c:pt>
                <c:pt idx="8048">
                  <c:v>4075.72983084807</c:v>
                </c:pt>
                <c:pt idx="8049">
                  <c:v>6718.530103264468</c:v>
                </c:pt>
                <c:pt idx="8050">
                  <c:v>27364.5171674091</c:v>
                </c:pt>
                <c:pt idx="8051">
                  <c:v>10140.24091826886</c:v>
                </c:pt>
                <c:pt idx="8052">
                  <c:v>3791.297005240084</c:v>
                </c:pt>
                <c:pt idx="8053">
                  <c:v>2123.348543993739</c:v>
                </c:pt>
                <c:pt idx="8054">
                  <c:v>1366.75888154282</c:v>
                </c:pt>
                <c:pt idx="8055">
                  <c:v>956.0948281008131</c:v>
                </c:pt>
                <c:pt idx="8056">
                  <c:v>728.0084187164026</c:v>
                </c:pt>
                <c:pt idx="8057">
                  <c:v>621.8360642153568</c:v>
                </c:pt>
                <c:pt idx="8058">
                  <c:v>608.0402875043635</c:v>
                </c:pt>
                <c:pt idx="8059">
                  <c:v>776.3161632055328</c:v>
                </c:pt>
                <c:pt idx="8060">
                  <c:v>617.7618019135463</c:v>
                </c:pt>
                <c:pt idx="8061">
                  <c:v>716.5720064897789</c:v>
                </c:pt>
                <c:pt idx="8062">
                  <c:v>804.7311063400663</c:v>
                </c:pt>
                <c:pt idx="8063">
                  <c:v>887.8830233041024</c:v>
                </c:pt>
                <c:pt idx="8064">
                  <c:v>952.9965998483433</c:v>
                </c:pt>
                <c:pt idx="8065">
                  <c:v>966.9186237107981</c:v>
                </c:pt>
                <c:pt idx="8066">
                  <c:v>855.2948601011798</c:v>
                </c:pt>
                <c:pt idx="8067">
                  <c:v>495.4916321504946</c:v>
                </c:pt>
                <c:pt idx="8068">
                  <c:v>243.675519439044</c:v>
                </c:pt>
                <c:pt idx="8069">
                  <c:v>1426.020160061928</c:v>
                </c:pt>
                <c:pt idx="8070">
                  <c:v>3735.61343675178</c:v>
                </c:pt>
                <c:pt idx="8071">
                  <c:v>16135.69564476753</c:v>
                </c:pt>
                <c:pt idx="8072">
                  <c:v>11193.07688553377</c:v>
                </c:pt>
                <c:pt idx="8073">
                  <c:v>4461.702836627368</c:v>
                </c:pt>
                <c:pt idx="8074">
                  <c:v>2822.361327881717</c:v>
                </c:pt>
                <c:pt idx="8075">
                  <c:v>2064.909792357863</c:v>
                </c:pt>
                <c:pt idx="8076">
                  <c:v>1624.419270924222</c:v>
                </c:pt>
                <c:pt idx="8077">
                  <c:v>1336.021719705096</c:v>
                </c:pt>
                <c:pt idx="8078">
                  <c:v>1133.379551923238</c:v>
                </c:pt>
                <c:pt idx="8079">
                  <c:v>984.3135210163651</c:v>
                </c:pt>
                <c:pt idx="8080">
                  <c:v>870.9230090774196</c:v>
                </c:pt>
                <c:pt idx="8081">
                  <c:v>782.7492625137693</c:v>
                </c:pt>
                <c:pt idx="8082">
                  <c:v>712.6967382750287</c:v>
                </c:pt>
                <c:pt idx="8083">
                  <c:v>656.0226646505033</c:v>
                </c:pt>
                <c:pt idx="8084">
                  <c:v>609.2650244174619</c:v>
                </c:pt>
                <c:pt idx="8085">
                  <c:v>569.6854987344278</c:v>
                </c:pt>
                <c:pt idx="8086">
                  <c:v>535.221778743837</c:v>
                </c:pt>
                <c:pt idx="8087">
                  <c:v>504.358614061939</c:v>
                </c:pt>
                <c:pt idx="8088">
                  <c:v>475.4125034095875</c:v>
                </c:pt>
                <c:pt idx="8089">
                  <c:v>447.7066144578091</c:v>
                </c:pt>
                <c:pt idx="8090">
                  <c:v>420.0879259506178</c:v>
                </c:pt>
                <c:pt idx="8091">
                  <c:v>391.8410645797754</c:v>
                </c:pt>
                <c:pt idx="8092">
                  <c:v>362.7228618482074</c:v>
                </c:pt>
                <c:pt idx="8093">
                  <c:v>332.3621024661498</c:v>
                </c:pt>
                <c:pt idx="8094">
                  <c:v>300.9773987252372</c:v>
                </c:pt>
                <c:pt idx="8095">
                  <c:v>269.1059156069825</c:v>
                </c:pt>
                <c:pt idx="8096">
                  <c:v>238.3439050071589</c:v>
                </c:pt>
                <c:pt idx="8097">
                  <c:v>211.5828852483601</c:v>
                </c:pt>
                <c:pt idx="8098">
                  <c:v>193.708708533792</c:v>
                </c:pt>
                <c:pt idx="8099">
                  <c:v>189.2515422998534</c:v>
                </c:pt>
                <c:pt idx="8100">
                  <c:v>198.6551406224168</c:v>
                </c:pt>
                <c:pt idx="8101">
                  <c:v>216.0123602357141</c:v>
                </c:pt>
                <c:pt idx="8102">
                  <c:v>233.259810070493</c:v>
                </c:pt>
                <c:pt idx="8103">
                  <c:v>244.51260295575</c:v>
                </c:pt>
                <c:pt idx="8104">
                  <c:v>247.4627112781926</c:v>
                </c:pt>
                <c:pt idx="8105">
                  <c:v>242.5519752116444</c:v>
                </c:pt>
                <c:pt idx="8106">
                  <c:v>231.4429693641021</c:v>
                </c:pt>
                <c:pt idx="8107">
                  <c:v>216.0514456155519</c:v>
                </c:pt>
                <c:pt idx="8108">
                  <c:v>197.9822577450693</c:v>
                </c:pt>
                <c:pt idx="8109">
                  <c:v>178.4628906841569</c:v>
                </c:pt>
                <c:pt idx="8110">
                  <c:v>158.494544713695</c:v>
                </c:pt>
                <c:pt idx="8111">
                  <c:v>138.8939883809575</c:v>
                </c:pt>
                <c:pt idx="8112">
                  <c:v>120.3521926696767</c:v>
                </c:pt>
                <c:pt idx="8113">
                  <c:v>104.0693231056035</c:v>
                </c:pt>
                <c:pt idx="8114">
                  <c:v>91.314187146216</c:v>
                </c:pt>
                <c:pt idx="8115">
                  <c:v>83.86291032444623</c:v>
                </c:pt>
                <c:pt idx="8116">
                  <c:v>83.32337300311467</c:v>
                </c:pt>
                <c:pt idx="8117">
                  <c:v>89.8288267720435</c:v>
                </c:pt>
                <c:pt idx="8118">
                  <c:v>102.0304327422878</c:v>
                </c:pt>
                <c:pt idx="8119">
                  <c:v>118.3777193672633</c:v>
                </c:pt>
                <c:pt idx="8120">
                  <c:v>137.3957878574737</c:v>
                </c:pt>
                <c:pt idx="8121">
                  <c:v>158.2237510617919</c:v>
                </c:pt>
                <c:pt idx="8122">
                  <c:v>180.2027791685698</c:v>
                </c:pt>
                <c:pt idx="8123">
                  <c:v>203.4569549914428</c:v>
                </c:pt>
                <c:pt idx="8124">
                  <c:v>225.3126417304458</c:v>
                </c:pt>
                <c:pt idx="8125">
                  <c:v>248.5116005789225</c:v>
                </c:pt>
                <c:pt idx="8126">
                  <c:v>271.3522177914824</c:v>
                </c:pt>
                <c:pt idx="8127">
                  <c:v>293.3412455639864</c:v>
                </c:pt>
                <c:pt idx="8128">
                  <c:v>314.1319246865125</c:v>
                </c:pt>
                <c:pt idx="8129">
                  <c:v>333.2278232300107</c:v>
                </c:pt>
                <c:pt idx="8130">
                  <c:v>349.8402838253837</c:v>
                </c:pt>
                <c:pt idx="8131">
                  <c:v>363.7557186134902</c:v>
                </c:pt>
                <c:pt idx="8132">
                  <c:v>374.4895074454915</c:v>
                </c:pt>
                <c:pt idx="8133">
                  <c:v>381.722438024737</c:v>
                </c:pt>
                <c:pt idx="8134">
                  <c:v>385.7088248319096</c:v>
                </c:pt>
                <c:pt idx="8135">
                  <c:v>386.6714973601871</c:v>
                </c:pt>
                <c:pt idx="8136">
                  <c:v>385.112414065756</c:v>
                </c:pt>
                <c:pt idx="8137">
                  <c:v>381.4996572623211</c:v>
                </c:pt>
                <c:pt idx="8138">
                  <c:v>375.0549570056377</c:v>
                </c:pt>
                <c:pt idx="8139">
                  <c:v>362.4010628991354</c:v>
                </c:pt>
                <c:pt idx="8140">
                  <c:v>336.1873619033518</c:v>
                </c:pt>
                <c:pt idx="8141">
                  <c:v>359.0620711450403</c:v>
                </c:pt>
                <c:pt idx="8142">
                  <c:v>442.6929638651863</c:v>
                </c:pt>
                <c:pt idx="8143">
                  <c:v>476.4842075685049</c:v>
                </c:pt>
                <c:pt idx="8144">
                  <c:v>501.9319833807873</c:v>
                </c:pt>
                <c:pt idx="8145">
                  <c:v>529.6639675959734</c:v>
                </c:pt>
                <c:pt idx="8146">
                  <c:v>561.4136115958612</c:v>
                </c:pt>
                <c:pt idx="8147">
                  <c:v>597.7372384301258</c:v>
                </c:pt>
                <c:pt idx="8148">
                  <c:v>638.3436073918083</c:v>
                </c:pt>
                <c:pt idx="8149">
                  <c:v>683.0771071071944</c:v>
                </c:pt>
                <c:pt idx="8150">
                  <c:v>732.0450178939603</c:v>
                </c:pt>
                <c:pt idx="8151">
                  <c:v>785.245784977701</c:v>
                </c:pt>
                <c:pt idx="8152">
                  <c:v>843.0927398925735</c:v>
                </c:pt>
                <c:pt idx="8153">
                  <c:v>905.5487951162501</c:v>
                </c:pt>
                <c:pt idx="8154">
                  <c:v>973.1910819570806</c:v>
                </c:pt>
                <c:pt idx="8155">
                  <c:v>1046.276638155311</c:v>
                </c:pt>
                <c:pt idx="8156">
                  <c:v>1124.21919806143</c:v>
                </c:pt>
                <c:pt idx="8157">
                  <c:v>1197.064770030605</c:v>
                </c:pt>
                <c:pt idx="8158">
                  <c:v>1507.234893551373</c:v>
                </c:pt>
                <c:pt idx="8159">
                  <c:v>1496.714055716873</c:v>
                </c:pt>
                <c:pt idx="8160">
                  <c:v>1641.843175294659</c:v>
                </c:pt>
                <c:pt idx="8161">
                  <c:v>1843.446414709807</c:v>
                </c:pt>
                <c:pt idx="8162">
                  <c:v>2135.091986442582</c:v>
                </c:pt>
                <c:pt idx="8163">
                  <c:v>2604.766160188072</c:v>
                </c:pt>
                <c:pt idx="8164">
                  <c:v>3503.852181376451</c:v>
                </c:pt>
                <c:pt idx="8165">
                  <c:v>5879.437051879193</c:v>
                </c:pt>
                <c:pt idx="8166">
                  <c:v>25729.5982306638</c:v>
                </c:pt>
                <c:pt idx="8167">
                  <c:v>9885.948681479145</c:v>
                </c:pt>
                <c:pt idx="8168">
                  <c:v>4228.376703103307</c:v>
                </c:pt>
                <c:pt idx="8169">
                  <c:v>2816.52792579678</c:v>
                </c:pt>
                <c:pt idx="8170">
                  <c:v>2213.113497694412</c:v>
                </c:pt>
                <c:pt idx="8171">
                  <c:v>1886.9570884907</c:v>
                </c:pt>
                <c:pt idx="8172">
                  <c:v>1675.897130945945</c:v>
                </c:pt>
                <c:pt idx="8173">
                  <c:v>1511.363816784953</c:v>
                </c:pt>
                <c:pt idx="8174">
                  <c:v>1319.485921778704</c:v>
                </c:pt>
                <c:pt idx="8175">
                  <c:v>3332.472938160809</c:v>
                </c:pt>
                <c:pt idx="8176">
                  <c:v>4187.37236728514</c:v>
                </c:pt>
                <c:pt idx="8177">
                  <c:v>9362.86763168043</c:v>
                </c:pt>
                <c:pt idx="8178">
                  <c:v>55303.71482475333</c:v>
                </c:pt>
                <c:pt idx="8179">
                  <c:v>37380.15088846833</c:v>
                </c:pt>
                <c:pt idx="8180">
                  <c:v>24352.00825572044</c:v>
                </c:pt>
                <c:pt idx="8181">
                  <c:v>28066.85207972005</c:v>
                </c:pt>
                <c:pt idx="8182">
                  <c:v>44965.09953289156</c:v>
                </c:pt>
                <c:pt idx="8183">
                  <c:v>27801.57430504436</c:v>
                </c:pt>
                <c:pt idx="8184">
                  <c:v>13143.66268810417</c:v>
                </c:pt>
                <c:pt idx="8185">
                  <c:v>7922.341270661388</c:v>
                </c:pt>
                <c:pt idx="8186">
                  <c:v>5485.598912031528</c:v>
                </c:pt>
                <c:pt idx="8187">
                  <c:v>4134.38764426966</c:v>
                </c:pt>
                <c:pt idx="8188">
                  <c:v>3302.221223906921</c:v>
                </c:pt>
                <c:pt idx="8189">
                  <c:v>2753.385806283931</c:v>
                </c:pt>
                <c:pt idx="8190">
                  <c:v>2374.475739447954</c:v>
                </c:pt>
                <c:pt idx="8191">
                  <c:v>2105.266791704014</c:v>
                </c:pt>
                <c:pt idx="8192">
                  <c:v>1911.798380589994</c:v>
                </c:pt>
                <c:pt idx="8193">
                  <c:v>1774.283611920623</c:v>
                </c:pt>
                <c:pt idx="8194">
                  <c:v>1682.26446646369</c:v>
                </c:pt>
                <c:pt idx="8195">
                  <c:v>1632.107052980035</c:v>
                </c:pt>
                <c:pt idx="8196">
                  <c:v>1626.561863694613</c:v>
                </c:pt>
                <c:pt idx="8197">
                  <c:v>1673.837538370687</c:v>
                </c:pt>
                <c:pt idx="8198">
                  <c:v>1778.05956987175</c:v>
                </c:pt>
                <c:pt idx="8199">
                  <c:v>1887.20407454237</c:v>
                </c:pt>
                <c:pt idx="8200">
                  <c:v>1832.183100980663</c:v>
                </c:pt>
                <c:pt idx="8201">
                  <c:v>1603.067856796393</c:v>
                </c:pt>
                <c:pt idx="8202">
                  <c:v>1501.406277925526</c:v>
                </c:pt>
                <c:pt idx="8203">
                  <c:v>1694.157195939291</c:v>
                </c:pt>
                <c:pt idx="8204">
                  <c:v>8557.64257418877</c:v>
                </c:pt>
                <c:pt idx="8205">
                  <c:v>127244.4306082704</c:v>
                </c:pt>
                <c:pt idx="8206">
                  <c:v>6878.26700386357</c:v>
                </c:pt>
                <c:pt idx="8207">
                  <c:v>3807.189856520195</c:v>
                </c:pt>
                <c:pt idx="8208">
                  <c:v>2853.665240208036</c:v>
                </c:pt>
                <c:pt idx="8209">
                  <c:v>2403.18072606045</c:v>
                </c:pt>
                <c:pt idx="8210">
                  <c:v>2148.474189403979</c:v>
                </c:pt>
                <c:pt idx="8211">
                  <c:v>1990.621282729863</c:v>
                </c:pt>
                <c:pt idx="8212">
                  <c:v>1888.603274037087</c:v>
                </c:pt>
                <c:pt idx="8213">
                  <c:v>1822.33575475757</c:v>
                </c:pt>
                <c:pt idx="8214">
                  <c:v>1781.361455217068</c:v>
                </c:pt>
                <c:pt idx="8215">
                  <c:v>1759.825268432311</c:v>
                </c:pt>
                <c:pt idx="8216">
                  <c:v>1754.186959222352</c:v>
                </c:pt>
                <c:pt idx="8217">
                  <c:v>1762.867810477653</c:v>
                </c:pt>
                <c:pt idx="8218">
                  <c:v>1785.034296720116</c:v>
                </c:pt>
                <c:pt idx="8219">
                  <c:v>1820.892357182017</c:v>
                </c:pt>
                <c:pt idx="8220">
                  <c:v>1871.468215289051</c:v>
                </c:pt>
                <c:pt idx="8221">
                  <c:v>1938.108681801671</c:v>
                </c:pt>
                <c:pt idx="8222">
                  <c:v>2023.385447096466</c:v>
                </c:pt>
                <c:pt idx="8223">
                  <c:v>2130.548707137544</c:v>
                </c:pt>
                <c:pt idx="8224">
                  <c:v>2263.892583253315</c:v>
                </c:pt>
                <c:pt idx="8225">
                  <c:v>2428.749329022148</c:v>
                </c:pt>
                <c:pt idx="8226">
                  <c:v>2631.32822934454</c:v>
                </c:pt>
                <c:pt idx="8227">
                  <c:v>2875.662320718789</c:v>
                </c:pt>
                <c:pt idx="8228">
                  <c:v>3138.227136508393</c:v>
                </c:pt>
                <c:pt idx="8229">
                  <c:v>9606.554100097706</c:v>
                </c:pt>
                <c:pt idx="8230">
                  <c:v>4498.061201303075</c:v>
                </c:pt>
                <c:pt idx="8231">
                  <c:v>5092.426239628332</c:v>
                </c:pt>
                <c:pt idx="8232">
                  <c:v>5857.742253128103</c:v>
                </c:pt>
                <c:pt idx="8233">
                  <c:v>6612.429144519258</c:v>
                </c:pt>
                <c:pt idx="8234">
                  <c:v>7095.425960227848</c:v>
                </c:pt>
                <c:pt idx="8235">
                  <c:v>7215.022892761383</c:v>
                </c:pt>
                <c:pt idx="8236">
                  <c:v>4470.692267472035</c:v>
                </c:pt>
                <c:pt idx="8237">
                  <c:v>4953.016412415651</c:v>
                </c:pt>
                <c:pt idx="8238">
                  <c:v>4488.440330068832</c:v>
                </c:pt>
                <c:pt idx="8239">
                  <c:v>4023.01311056944</c:v>
                </c:pt>
                <c:pt idx="8240">
                  <c:v>3634.550056841482</c:v>
                </c:pt>
                <c:pt idx="8241">
                  <c:v>3325.593418766938</c:v>
                </c:pt>
                <c:pt idx="8242">
                  <c:v>3085.81091899239</c:v>
                </c:pt>
                <c:pt idx="8243">
                  <c:v>2904.865930829042</c:v>
                </c:pt>
                <c:pt idx="8244">
                  <c:v>2775.356125990744</c:v>
                </c:pt>
                <c:pt idx="8245">
                  <c:v>2693.53716482643</c:v>
                </c:pt>
                <c:pt idx="8246">
                  <c:v>2659.926789989341</c:v>
                </c:pt>
                <c:pt idx="8247">
                  <c:v>2680.564947356298</c:v>
                </c:pt>
                <c:pt idx="8248">
                  <c:v>2769.541668719651</c:v>
                </c:pt>
                <c:pt idx="8249">
                  <c:v>2955.515514016722</c:v>
                </c:pt>
                <c:pt idx="8250">
                  <c:v>3297.300405337072</c:v>
                </c:pt>
                <c:pt idx="8251">
                  <c:v>3928.707060552338</c:v>
                </c:pt>
                <c:pt idx="8252">
                  <c:v>5217.455070650361</c:v>
                </c:pt>
                <c:pt idx="8253">
                  <c:v>8660.630870827504</c:v>
                </c:pt>
                <c:pt idx="8254">
                  <c:v>35234.21690007175</c:v>
                </c:pt>
                <c:pt idx="8255">
                  <c:v>15202.50997801359</c:v>
                </c:pt>
                <c:pt idx="8256">
                  <c:v>6151.17946125882</c:v>
                </c:pt>
                <c:pt idx="8257">
                  <c:v>3875.28047050547</c:v>
                </c:pt>
                <c:pt idx="8258">
                  <c:v>2859.413689626402</c:v>
                </c:pt>
                <c:pt idx="8259">
                  <c:v>2286.337001715394</c:v>
                </c:pt>
                <c:pt idx="8260">
                  <c:v>1908.078543818974</c:v>
                </c:pt>
                <c:pt idx="8261">
                  <c:v>1618.49082143142</c:v>
                </c:pt>
                <c:pt idx="8262">
                  <c:v>1905.205536938607</c:v>
                </c:pt>
                <c:pt idx="8263">
                  <c:v>2798.685934883716</c:v>
                </c:pt>
                <c:pt idx="8264">
                  <c:v>1847.673159284245</c:v>
                </c:pt>
                <c:pt idx="8265">
                  <c:v>1617.809352200853</c:v>
                </c:pt>
                <c:pt idx="8266">
                  <c:v>1496.51939975091</c:v>
                </c:pt>
                <c:pt idx="8267">
                  <c:v>1415.508366942795</c:v>
                </c:pt>
                <c:pt idx="8268">
                  <c:v>1355.524534879232</c:v>
                </c:pt>
                <c:pt idx="8269">
                  <c:v>1308.498177042776</c:v>
                </c:pt>
                <c:pt idx="8270">
                  <c:v>1270.41041716458</c:v>
                </c:pt>
                <c:pt idx="8271">
                  <c:v>1238.816146406716</c:v>
                </c:pt>
                <c:pt idx="8272">
                  <c:v>1212.242885064436</c:v>
                </c:pt>
                <c:pt idx="8273">
                  <c:v>1189.6063119095</c:v>
                </c:pt>
                <c:pt idx="8274">
                  <c:v>1170.28985856714</c:v>
                </c:pt>
                <c:pt idx="8275">
                  <c:v>1153.81505438896</c:v>
                </c:pt>
                <c:pt idx="8276">
                  <c:v>1139.851581432859</c:v>
                </c:pt>
                <c:pt idx="8277">
                  <c:v>1128.357951702102</c:v>
                </c:pt>
                <c:pt idx="8278">
                  <c:v>1119.739839875006</c:v>
                </c:pt>
                <c:pt idx="8279">
                  <c:v>1116.052181263078</c:v>
                </c:pt>
                <c:pt idx="8280">
                  <c:v>1140.725263759815</c:v>
                </c:pt>
                <c:pt idx="8281">
                  <c:v>1070.063378190877</c:v>
                </c:pt>
                <c:pt idx="8282">
                  <c:v>1077.084521538622</c:v>
                </c:pt>
                <c:pt idx="8283">
                  <c:v>1078.89756116751</c:v>
                </c:pt>
                <c:pt idx="8284">
                  <c:v>1081.064375343951</c:v>
                </c:pt>
                <c:pt idx="8285">
                  <c:v>1085.270290108281</c:v>
                </c:pt>
                <c:pt idx="8286">
                  <c:v>1092.55173714827</c:v>
                </c:pt>
                <c:pt idx="8287">
                  <c:v>1104.154616705575</c:v>
                </c:pt>
                <c:pt idx="8288">
                  <c:v>1121.7985364482</c:v>
                </c:pt>
                <c:pt idx="8289">
                  <c:v>1148.339795564496</c:v>
                </c:pt>
                <c:pt idx="8290">
                  <c:v>1188.632834294926</c:v>
                </c:pt>
                <c:pt idx="8291">
                  <c:v>1251.37890210473</c:v>
                </c:pt>
                <c:pt idx="8292">
                  <c:v>1354.357729983504</c:v>
                </c:pt>
                <c:pt idx="8293">
                  <c:v>1537.612465201572</c:v>
                </c:pt>
                <c:pt idx="8294">
                  <c:v>1907.279236602084</c:v>
                </c:pt>
                <c:pt idx="8295">
                  <c:v>2798.37294013724</c:v>
                </c:pt>
                <c:pt idx="8296">
                  <c:v>4342.570916958603</c:v>
                </c:pt>
                <c:pt idx="8297">
                  <c:v>2649.748823863193</c:v>
                </c:pt>
                <c:pt idx="8298">
                  <c:v>1585.164986758493</c:v>
                </c:pt>
                <c:pt idx="8299">
                  <c:v>1190.188338300783</c:v>
                </c:pt>
                <c:pt idx="8300">
                  <c:v>1016.762743200394</c:v>
                </c:pt>
                <c:pt idx="8301">
                  <c:v>929.0548720693068</c:v>
                </c:pt>
                <c:pt idx="8302">
                  <c:v>878.8400740508489</c:v>
                </c:pt>
                <c:pt idx="8303">
                  <c:v>846.2752806946482</c:v>
                </c:pt>
                <c:pt idx="8304">
                  <c:v>822.0420997821769</c:v>
                </c:pt>
                <c:pt idx="8305">
                  <c:v>800.8161539813932</c:v>
                </c:pt>
                <c:pt idx="8306">
                  <c:v>778.910010033524</c:v>
                </c:pt>
                <c:pt idx="8307">
                  <c:v>753.6459577095928</c:v>
                </c:pt>
                <c:pt idx="8308">
                  <c:v>735.6249627104564</c:v>
                </c:pt>
                <c:pt idx="8309">
                  <c:v>1245.148461439248</c:v>
                </c:pt>
                <c:pt idx="8310">
                  <c:v>1853.918269417585</c:v>
                </c:pt>
                <c:pt idx="8311">
                  <c:v>1123.622159352144</c:v>
                </c:pt>
                <c:pt idx="8312">
                  <c:v>992.3078123761365</c:v>
                </c:pt>
                <c:pt idx="8313">
                  <c:v>937.4320492879676</c:v>
                </c:pt>
                <c:pt idx="8314">
                  <c:v>905.0596701299526</c:v>
                </c:pt>
                <c:pt idx="8315">
                  <c:v>879.8093682716917</c:v>
                </c:pt>
                <c:pt idx="8316">
                  <c:v>852.9363635392739</c:v>
                </c:pt>
                <c:pt idx="8317">
                  <c:v>813.1363325915636</c:v>
                </c:pt>
                <c:pt idx="8318">
                  <c:v>755.5545522229678</c:v>
                </c:pt>
                <c:pt idx="8319">
                  <c:v>733.7044180599017</c:v>
                </c:pt>
                <c:pt idx="8320">
                  <c:v>760.7355471327959</c:v>
                </c:pt>
                <c:pt idx="8321">
                  <c:v>782.3748932629362</c:v>
                </c:pt>
                <c:pt idx="8322">
                  <c:v>791.791139879089</c:v>
                </c:pt>
                <c:pt idx="8323">
                  <c:v>793.7761361382398</c:v>
                </c:pt>
                <c:pt idx="8324">
                  <c:v>791.5712061149892</c:v>
                </c:pt>
                <c:pt idx="8325">
                  <c:v>786.3723101639067</c:v>
                </c:pt>
                <c:pt idx="8326">
                  <c:v>778.5999976357577</c:v>
                </c:pt>
                <c:pt idx="8327">
                  <c:v>767.9384197893065</c:v>
                </c:pt>
                <c:pt idx="8328">
                  <c:v>754.2334471594401</c:v>
                </c:pt>
                <c:pt idx="8329">
                  <c:v>737.2860025291806</c:v>
                </c:pt>
                <c:pt idx="8330">
                  <c:v>720.1758888309693</c:v>
                </c:pt>
                <c:pt idx="8331">
                  <c:v>718.4171733150114</c:v>
                </c:pt>
                <c:pt idx="8332">
                  <c:v>720.1159033760385</c:v>
                </c:pt>
                <c:pt idx="8333">
                  <c:v>212.9258239979802</c:v>
                </c:pt>
                <c:pt idx="8334">
                  <c:v>1169.59457931704</c:v>
                </c:pt>
                <c:pt idx="8335">
                  <c:v>999.2890915737082</c:v>
                </c:pt>
                <c:pt idx="8336">
                  <c:v>937.4463332710437</c:v>
                </c:pt>
                <c:pt idx="8337">
                  <c:v>900.7029636550394</c:v>
                </c:pt>
                <c:pt idx="8338">
                  <c:v>873.9108385207231</c:v>
                </c:pt>
                <c:pt idx="8339">
                  <c:v>852.1421028768389</c:v>
                </c:pt>
                <c:pt idx="8340">
                  <c:v>833.3083624439207</c:v>
                </c:pt>
                <c:pt idx="8341">
                  <c:v>817.0706244630534</c:v>
                </c:pt>
                <c:pt idx="8342">
                  <c:v>804.259504970175</c:v>
                </c:pt>
                <c:pt idx="8343">
                  <c:v>796.6885950753354</c:v>
                </c:pt>
                <c:pt idx="8344">
                  <c:v>796.0924533433641</c:v>
                </c:pt>
                <c:pt idx="8345">
                  <c:v>802.6215945220084</c:v>
                </c:pt>
                <c:pt idx="8346">
                  <c:v>812.963114227644</c:v>
                </c:pt>
                <c:pt idx="8347">
                  <c:v>820.3079255399673</c:v>
                </c:pt>
                <c:pt idx="8348">
                  <c:v>811.6003322199647</c:v>
                </c:pt>
                <c:pt idx="8349">
                  <c:v>700.9138724392338</c:v>
                </c:pt>
                <c:pt idx="8350">
                  <c:v>1039.259284889913</c:v>
                </c:pt>
                <c:pt idx="8351">
                  <c:v>948.0966572427294</c:v>
                </c:pt>
                <c:pt idx="8352">
                  <c:v>928.4179400111274</c:v>
                </c:pt>
                <c:pt idx="8353">
                  <c:v>918.7091003522623</c:v>
                </c:pt>
                <c:pt idx="8354">
                  <c:v>911.8377274076405</c:v>
                </c:pt>
                <c:pt idx="8355">
                  <c:v>906.0328259184145</c:v>
                </c:pt>
                <c:pt idx="8356">
                  <c:v>900.5518589310055</c:v>
                </c:pt>
                <c:pt idx="8357">
                  <c:v>895.3058224211485</c:v>
                </c:pt>
                <c:pt idx="8358">
                  <c:v>890.0931590030244</c:v>
                </c:pt>
                <c:pt idx="8359">
                  <c:v>884.9548177396543</c:v>
                </c:pt>
                <c:pt idx="8360">
                  <c:v>879.7702388605512</c:v>
                </c:pt>
                <c:pt idx="8361">
                  <c:v>874.6563593399708</c:v>
                </c:pt>
                <c:pt idx="8362">
                  <c:v>869.5642643898124</c:v>
                </c:pt>
                <c:pt idx="8363">
                  <c:v>864.5490485933656</c:v>
                </c:pt>
                <c:pt idx="8364">
                  <c:v>859.6677188422669</c:v>
                </c:pt>
                <c:pt idx="8365">
                  <c:v>854.8561690656055</c:v>
                </c:pt>
                <c:pt idx="8366">
                  <c:v>850.2716561452514</c:v>
                </c:pt>
                <c:pt idx="8367">
                  <c:v>845.9388225183226</c:v>
                </c:pt>
                <c:pt idx="8368">
                  <c:v>842.0042740620607</c:v>
                </c:pt>
                <c:pt idx="8369">
                  <c:v>838.693668916504</c:v>
                </c:pt>
                <c:pt idx="8370">
                  <c:v>836.0466826697468</c:v>
                </c:pt>
                <c:pt idx="8371">
                  <c:v>834.461055448734</c:v>
                </c:pt>
                <c:pt idx="8372">
                  <c:v>834.2666599937146</c:v>
                </c:pt>
                <c:pt idx="8373">
                  <c:v>836.0069935860315</c:v>
                </c:pt>
                <c:pt idx="8374">
                  <c:v>840.3902558395442</c:v>
                </c:pt>
                <c:pt idx="8375">
                  <c:v>848.570352912185</c:v>
                </c:pt>
                <c:pt idx="8376">
                  <c:v>861.891125095995</c:v>
                </c:pt>
                <c:pt idx="8377">
                  <c:v>882.643307901496</c:v>
                </c:pt>
                <c:pt idx="8378">
                  <c:v>913.7703887781128</c:v>
                </c:pt>
                <c:pt idx="8379">
                  <c:v>959.392081027682</c:v>
                </c:pt>
                <c:pt idx="8380">
                  <c:v>1024.891293488782</c:v>
                </c:pt>
                <c:pt idx="8381">
                  <c:v>1117.294442457755</c:v>
                </c:pt>
                <c:pt idx="8382">
                  <c:v>1246.238643976483</c:v>
                </c:pt>
                <c:pt idx="8383">
                  <c:v>1425.452076815289</c:v>
                </c:pt>
                <c:pt idx="8384">
                  <c:v>1676.517463185622</c:v>
                </c:pt>
                <c:pt idx="8385">
                  <c:v>2035.500759702764</c:v>
                </c:pt>
                <c:pt idx="8386">
                  <c:v>2569.173671851377</c:v>
                </c:pt>
                <c:pt idx="8387">
                  <c:v>3415.939570182127</c:v>
                </c:pt>
                <c:pt idx="8388">
                  <c:v>4916.87494941255</c:v>
                </c:pt>
                <c:pt idx="8389">
                  <c:v>8196.527924467669</c:v>
                </c:pt>
                <c:pt idx="8390">
                  <c:v>20335.7501010975</c:v>
                </c:pt>
                <c:pt idx="8391">
                  <c:v>59952.47439100097</c:v>
                </c:pt>
                <c:pt idx="8392">
                  <c:v>14345.0487335651</c:v>
                </c:pt>
                <c:pt idx="8393">
                  <c:v>9464.055780522447</c:v>
                </c:pt>
                <c:pt idx="8394">
                  <c:v>14973.45493338899</c:v>
                </c:pt>
                <c:pt idx="8395">
                  <c:v>6024.09023205679</c:v>
                </c:pt>
                <c:pt idx="8396">
                  <c:v>3968.23917406756</c:v>
                </c:pt>
                <c:pt idx="8397">
                  <c:v>3412.678419452594</c:v>
                </c:pt>
                <c:pt idx="8398">
                  <c:v>3091.465109659843</c:v>
                </c:pt>
                <c:pt idx="8399">
                  <c:v>2873.7934616569</c:v>
                </c:pt>
                <c:pt idx="8400">
                  <c:v>2719.658427412392</c:v>
                </c:pt>
                <c:pt idx="8401">
                  <c:v>2612.544964307125</c:v>
                </c:pt>
                <c:pt idx="8402">
                  <c:v>2545.569780897586</c:v>
                </c:pt>
                <c:pt idx="8403">
                  <c:v>2518.882587710348</c:v>
                </c:pt>
                <c:pt idx="8404">
                  <c:v>2539.728128428758</c:v>
                </c:pt>
                <c:pt idx="8405">
                  <c:v>2627.697498719085</c:v>
                </c:pt>
                <c:pt idx="8406">
                  <c:v>2827.251811460079</c:v>
                </c:pt>
                <c:pt idx="8407">
                  <c:v>3240.86328607323</c:v>
                </c:pt>
                <c:pt idx="8408">
                  <c:v>4104.138788116978</c:v>
                </c:pt>
                <c:pt idx="8409">
                  <c:v>5560.55355242969</c:v>
                </c:pt>
                <c:pt idx="8410">
                  <c:v>5168.431180620521</c:v>
                </c:pt>
                <c:pt idx="8411">
                  <c:v>3424.043837563483</c:v>
                </c:pt>
                <c:pt idx="8412">
                  <c:v>2507.877478624891</c:v>
                </c:pt>
                <c:pt idx="8413">
                  <c:v>2067.430730149547</c:v>
                </c:pt>
                <c:pt idx="8414">
                  <c:v>1831.568203335853</c:v>
                </c:pt>
                <c:pt idx="8415">
                  <c:v>1689.888283115696</c:v>
                </c:pt>
                <c:pt idx="8416">
                  <c:v>1594.815280602908</c:v>
                </c:pt>
                <c:pt idx="8417">
                  <c:v>1524.334809270961</c:v>
                </c:pt>
                <c:pt idx="8418">
                  <c:v>1466.44186474559</c:v>
                </c:pt>
                <c:pt idx="8419">
                  <c:v>1414.176984277233</c:v>
                </c:pt>
                <c:pt idx="8420">
                  <c:v>1362.199564817756</c:v>
                </c:pt>
                <c:pt idx="8421">
                  <c:v>1305.789345795486</c:v>
                </c:pt>
                <c:pt idx="8422">
                  <c:v>1241.516402961121</c:v>
                </c:pt>
                <c:pt idx="8423">
                  <c:v>1203.66873684769</c:v>
                </c:pt>
                <c:pt idx="8424">
                  <c:v>2840.337770801557</c:v>
                </c:pt>
                <c:pt idx="8425">
                  <c:v>2688.847283473503</c:v>
                </c:pt>
                <c:pt idx="8426">
                  <c:v>1750.096846308611</c:v>
                </c:pt>
                <c:pt idx="8427">
                  <c:v>1553.947841364734</c:v>
                </c:pt>
                <c:pt idx="8428">
                  <c:v>1585.335923357492</c:v>
                </c:pt>
                <c:pt idx="8429">
                  <c:v>2221.719165788534</c:v>
                </c:pt>
                <c:pt idx="8430">
                  <c:v>7798.085905631863</c:v>
                </c:pt>
                <c:pt idx="8431">
                  <c:v>8250.432679975965</c:v>
                </c:pt>
                <c:pt idx="8432">
                  <c:v>3771.014105112771</c:v>
                </c:pt>
                <c:pt idx="8433">
                  <c:v>2863.925622983535</c:v>
                </c:pt>
                <c:pt idx="8434">
                  <c:v>2488.206390775816</c:v>
                </c:pt>
                <c:pt idx="8435">
                  <c:v>2286.774223859981</c:v>
                </c:pt>
                <c:pt idx="8436">
                  <c:v>2163.036404137224</c:v>
                </c:pt>
                <c:pt idx="8437">
                  <c:v>2080.330220241086</c:v>
                </c:pt>
                <c:pt idx="8438">
                  <c:v>2022.019982713148</c:v>
                </c:pt>
                <c:pt idx="8439">
                  <c:v>1979.41000110661</c:v>
                </c:pt>
                <c:pt idx="8440">
                  <c:v>1947.490374842056</c:v>
                </c:pt>
                <c:pt idx="8441">
                  <c:v>1923.305199918388</c:v>
                </c:pt>
                <c:pt idx="8442">
                  <c:v>1904.904309835073</c:v>
                </c:pt>
                <c:pt idx="8443">
                  <c:v>1891.104597172496</c:v>
                </c:pt>
                <c:pt idx="8444">
                  <c:v>1881.038300601697</c:v>
                </c:pt>
                <c:pt idx="8445">
                  <c:v>1874.177631753074</c:v>
                </c:pt>
                <c:pt idx="8446">
                  <c:v>1870.299043655772</c:v>
                </c:pt>
                <c:pt idx="8447">
                  <c:v>1869.399397247654</c:v>
                </c:pt>
                <c:pt idx="8448">
                  <c:v>1871.822673724393</c:v>
                </c:pt>
                <c:pt idx="8449">
                  <c:v>1878.572325005927</c:v>
                </c:pt>
                <c:pt idx="8450">
                  <c:v>1891.928013733573</c:v>
                </c:pt>
                <c:pt idx="8451">
                  <c:v>1917.317058183213</c:v>
                </c:pt>
                <c:pt idx="8452">
                  <c:v>1966.512670302344</c:v>
                </c:pt>
                <c:pt idx="8453">
                  <c:v>2034.522194727371</c:v>
                </c:pt>
                <c:pt idx="8454">
                  <c:v>1986.54362389633</c:v>
                </c:pt>
                <c:pt idx="8455">
                  <c:v>1900.843346430197</c:v>
                </c:pt>
                <c:pt idx="8456">
                  <c:v>1874.385630455189</c:v>
                </c:pt>
                <c:pt idx="8457">
                  <c:v>1872.079356183811</c:v>
                </c:pt>
                <c:pt idx="8458">
                  <c:v>1878.287803723992</c:v>
                </c:pt>
                <c:pt idx="8459">
                  <c:v>1888.414734488898</c:v>
                </c:pt>
                <c:pt idx="8460">
                  <c:v>1900.939204988779</c:v>
                </c:pt>
                <c:pt idx="8461">
                  <c:v>1915.402876799645</c:v>
                </c:pt>
                <c:pt idx="8462">
                  <c:v>1931.682683499811</c:v>
                </c:pt>
                <c:pt idx="8463">
                  <c:v>1949.78650437136</c:v>
                </c:pt>
                <c:pt idx="8464">
                  <c:v>1969.731788767665</c:v>
                </c:pt>
                <c:pt idx="8465">
                  <c:v>1991.600454070781</c:v>
                </c:pt>
                <c:pt idx="8466">
                  <c:v>2015.48669519218</c:v>
                </c:pt>
                <c:pt idx="8467">
                  <c:v>2041.439673847422</c:v>
                </c:pt>
                <c:pt idx="8468">
                  <c:v>2069.400468826419</c:v>
                </c:pt>
                <c:pt idx="8469">
                  <c:v>2099.300399253611</c:v>
                </c:pt>
                <c:pt idx="8470">
                  <c:v>2130.756076946344</c:v>
                </c:pt>
                <c:pt idx="8471">
                  <c:v>2163.338529588327</c:v>
                </c:pt>
                <c:pt idx="8472">
                  <c:v>2196.317280536967</c:v>
                </c:pt>
                <c:pt idx="8473">
                  <c:v>2228.591377648998</c:v>
                </c:pt>
                <c:pt idx="8474">
                  <c:v>2258.435906100868</c:v>
                </c:pt>
                <c:pt idx="8475">
                  <c:v>2284.079575368976</c:v>
                </c:pt>
                <c:pt idx="8476">
                  <c:v>2303.137222451572</c:v>
                </c:pt>
                <c:pt idx="8477">
                  <c:v>2313.094785763875</c:v>
                </c:pt>
                <c:pt idx="8478">
                  <c:v>2311.904536913928</c:v>
                </c:pt>
                <c:pt idx="8479">
                  <c:v>2298.323532267384</c:v>
                </c:pt>
                <c:pt idx="8480">
                  <c:v>2272.161507238413</c:v>
                </c:pt>
                <c:pt idx="8481">
                  <c:v>2235.097613816936</c:v>
                </c:pt>
                <c:pt idx="8482">
                  <c:v>2189.872602058783</c:v>
                </c:pt>
                <c:pt idx="8483">
                  <c:v>2140.468213501724</c:v>
                </c:pt>
                <c:pt idx="8484">
                  <c:v>2091.56302898394</c:v>
                </c:pt>
                <c:pt idx="8485">
                  <c:v>2047.889577264746</c:v>
                </c:pt>
                <c:pt idx="8486">
                  <c:v>2015.289467459086</c:v>
                </c:pt>
                <c:pt idx="8487">
                  <c:v>2002.010491305473</c:v>
                </c:pt>
                <c:pt idx="8488">
                  <c:v>2024.355268455356</c:v>
                </c:pt>
                <c:pt idx="8489">
                  <c:v>2128.816866887282</c:v>
                </c:pt>
                <c:pt idx="8490">
                  <c:v>2528.66436181338</c:v>
                </c:pt>
                <c:pt idx="8491">
                  <c:v>7462.19081671693</c:v>
                </c:pt>
                <c:pt idx="8492">
                  <c:v>1693.204360811788</c:v>
                </c:pt>
                <c:pt idx="8493">
                  <c:v>1296.410093428846</c:v>
                </c:pt>
                <c:pt idx="8494">
                  <c:v>1301.444383434003</c:v>
                </c:pt>
                <c:pt idx="8495">
                  <c:v>1311.705184914535</c:v>
                </c:pt>
                <c:pt idx="8496">
                  <c:v>1311.895678332365</c:v>
                </c:pt>
                <c:pt idx="8497">
                  <c:v>1303.064344804662</c:v>
                </c:pt>
                <c:pt idx="8498">
                  <c:v>1285.384115794571</c:v>
                </c:pt>
                <c:pt idx="8499">
                  <c:v>1257.277145852773</c:v>
                </c:pt>
                <c:pt idx="8500">
                  <c:v>1214.028228472526</c:v>
                </c:pt>
                <c:pt idx="8501">
                  <c:v>1145.29386737499</c:v>
                </c:pt>
                <c:pt idx="8502">
                  <c:v>1026.376983787102</c:v>
                </c:pt>
                <c:pt idx="8503">
                  <c:v>781.448952714475</c:v>
                </c:pt>
                <c:pt idx="8504">
                  <c:v>2573.46907590352</c:v>
                </c:pt>
                <c:pt idx="8505">
                  <c:v>1734.801820805114</c:v>
                </c:pt>
                <c:pt idx="8506">
                  <c:v>1178.781051532203</c:v>
                </c:pt>
                <c:pt idx="8507">
                  <c:v>1401.911454894308</c:v>
                </c:pt>
                <c:pt idx="8508">
                  <c:v>1807.99661087741</c:v>
                </c:pt>
                <c:pt idx="8509">
                  <c:v>1968.807802242821</c:v>
                </c:pt>
                <c:pt idx="8510">
                  <c:v>1992.989256857632</c:v>
                </c:pt>
                <c:pt idx="8511">
                  <c:v>1982.077602677165</c:v>
                </c:pt>
                <c:pt idx="8512">
                  <c:v>1967.144623133261</c:v>
                </c:pt>
                <c:pt idx="8513">
                  <c:v>1955.850800220529</c:v>
                </c:pt>
                <c:pt idx="8514">
                  <c:v>1949.604689909895</c:v>
                </c:pt>
                <c:pt idx="8515">
                  <c:v>1948.186039636858</c:v>
                </c:pt>
                <c:pt idx="8516">
                  <c:v>1951.189058382127</c:v>
                </c:pt>
                <c:pt idx="8517">
                  <c:v>1958.107118975382</c:v>
                </c:pt>
                <c:pt idx="8518">
                  <c:v>1968.651546395279</c:v>
                </c:pt>
                <c:pt idx="8519">
                  <c:v>1982.565478762225</c:v>
                </c:pt>
                <c:pt idx="8520">
                  <c:v>1999.7203006823</c:v>
                </c:pt>
                <c:pt idx="8521">
                  <c:v>2020.078616019787</c:v>
                </c:pt>
                <c:pt idx="8522">
                  <c:v>2043.721632671997</c:v>
                </c:pt>
                <c:pt idx="8523">
                  <c:v>2070.747307404324</c:v>
                </c:pt>
                <c:pt idx="8524">
                  <c:v>2101.339627995079</c:v>
                </c:pt>
                <c:pt idx="8525">
                  <c:v>2135.815270073837</c:v>
                </c:pt>
                <c:pt idx="8526">
                  <c:v>2174.547724579103</c:v>
                </c:pt>
                <c:pt idx="8527">
                  <c:v>2218.051195922196</c:v>
                </c:pt>
                <c:pt idx="8528">
                  <c:v>2267.276388556156</c:v>
                </c:pt>
                <c:pt idx="8529">
                  <c:v>2325.19525999437</c:v>
                </c:pt>
                <c:pt idx="8530">
                  <c:v>2311.159104959812</c:v>
                </c:pt>
                <c:pt idx="8531">
                  <c:v>2437.691582371201</c:v>
                </c:pt>
                <c:pt idx="8532">
                  <c:v>2516.776599272718</c:v>
                </c:pt>
                <c:pt idx="8533">
                  <c:v>2603.90182999786</c:v>
                </c:pt>
                <c:pt idx="8534">
                  <c:v>2702.533732305856</c:v>
                </c:pt>
                <c:pt idx="8535">
                  <c:v>2815.523019553277</c:v>
                </c:pt>
                <c:pt idx="8536">
                  <c:v>2946.405337059097</c:v>
                </c:pt>
                <c:pt idx="8537">
                  <c:v>3099.873402505102</c:v>
                </c:pt>
                <c:pt idx="8538">
                  <c:v>3282.756479841166</c:v>
                </c:pt>
                <c:pt idx="8539">
                  <c:v>3505.137512764884</c:v>
                </c:pt>
                <c:pt idx="8540">
                  <c:v>3783.35907244075</c:v>
                </c:pt>
                <c:pt idx="8541">
                  <c:v>4146.688390579573</c:v>
                </c:pt>
              </c:numCache>
            </c:numRef>
          </c:yVal>
          <c:smooth val="1"/>
        </c:ser>
        <c:ser>
          <c:idx val="1"/>
          <c:order val="1"/>
          <c:tx>
            <c:v>Y</c:v>
          </c:tx>
          <c:spPr>
            <a:ln w="19050" cap="rnd">
              <a:solidFill>
                <a:srgbClr val="DA6220"/>
              </a:solidFill>
              <a:round/>
            </a:ln>
            <a:effectLst/>
          </c:spPr>
          <c:marker>
            <c:symbol val="none"/>
          </c:marker>
          <c:xVal>
            <c:numRef>
              <c:f>Sheet1!$G$27:$G$8568</c:f>
              <c:numCache>
                <c:formatCode>General</c:formatCode>
                <c:ptCount val="8542"/>
                <c:pt idx="0">
                  <c:v>0.0</c:v>
                </c:pt>
                <c:pt idx="1">
                  <c:v>0.59937907311595</c:v>
                </c:pt>
                <c:pt idx="2">
                  <c:v>1.1987581462319</c:v>
                </c:pt>
                <c:pt idx="3">
                  <c:v>1.7981372193479</c:v>
                </c:pt>
                <c:pt idx="4">
                  <c:v>2.3975162924638</c:v>
                </c:pt>
                <c:pt idx="5">
                  <c:v>2.996895365579799</c:v>
                </c:pt>
                <c:pt idx="6">
                  <c:v>3.596274438695699</c:v>
                </c:pt>
                <c:pt idx="7">
                  <c:v>4.1956535118117</c:v>
                </c:pt>
                <c:pt idx="8">
                  <c:v>4.7950325849276</c:v>
                </c:pt>
                <c:pt idx="9">
                  <c:v>5.394411658043598</c:v>
                </c:pt>
                <c:pt idx="10">
                  <c:v>5.9937907311595</c:v>
                </c:pt>
                <c:pt idx="11">
                  <c:v>6.5931698042755</c:v>
                </c:pt>
                <c:pt idx="12">
                  <c:v>7.192548877391398</c:v>
                </c:pt>
                <c:pt idx="13">
                  <c:v>7.791927950507399</c:v>
                </c:pt>
                <c:pt idx="14">
                  <c:v>8.3913070236234</c:v>
                </c:pt>
                <c:pt idx="15">
                  <c:v>8.9906860967393</c:v>
                </c:pt>
                <c:pt idx="16">
                  <c:v>9.590065169855298</c:v>
                </c:pt>
                <c:pt idx="17">
                  <c:v>10.189444242971</c:v>
                </c:pt>
                <c:pt idx="18">
                  <c:v>10.788823316087</c:v>
                </c:pt>
                <c:pt idx="19">
                  <c:v>11.388202389203</c:v>
                </c:pt>
                <c:pt idx="20">
                  <c:v>11.987581462319</c:v>
                </c:pt>
                <c:pt idx="21">
                  <c:v>12.586960535435</c:v>
                </c:pt>
                <c:pt idx="22">
                  <c:v>13.186339608551</c:v>
                </c:pt>
                <c:pt idx="23">
                  <c:v>13.785718681667</c:v>
                </c:pt>
                <c:pt idx="24">
                  <c:v>14.385097754783</c:v>
                </c:pt>
                <c:pt idx="25">
                  <c:v>14.984476827899</c:v>
                </c:pt>
                <c:pt idx="26">
                  <c:v>15.583855901015</c:v>
                </c:pt>
                <c:pt idx="27">
                  <c:v>16.18323497413099</c:v>
                </c:pt>
                <c:pt idx="28">
                  <c:v>16.782614047247</c:v>
                </c:pt>
                <c:pt idx="29">
                  <c:v>17.381993120363</c:v>
                </c:pt>
                <c:pt idx="30">
                  <c:v>17.981372193479</c:v>
                </c:pt>
                <c:pt idx="31">
                  <c:v>18.580751266595</c:v>
                </c:pt>
                <c:pt idx="32">
                  <c:v>19.180130339711</c:v>
                </c:pt>
                <c:pt idx="33">
                  <c:v>19.77950941282599</c:v>
                </c:pt>
                <c:pt idx="34">
                  <c:v>20.378888485942</c:v>
                </c:pt>
                <c:pt idx="35">
                  <c:v>20.978267559058</c:v>
                </c:pt>
                <c:pt idx="36">
                  <c:v>21.577646632174</c:v>
                </c:pt>
                <c:pt idx="37">
                  <c:v>22.17702570529</c:v>
                </c:pt>
                <c:pt idx="38">
                  <c:v>22.776404778406</c:v>
                </c:pt>
                <c:pt idx="39">
                  <c:v>23.375783851522</c:v>
                </c:pt>
                <c:pt idx="40">
                  <c:v>23.975162924638</c:v>
                </c:pt>
                <c:pt idx="41">
                  <c:v>24.574541997754</c:v>
                </c:pt>
                <c:pt idx="42">
                  <c:v>25.17392107087</c:v>
                </c:pt>
                <c:pt idx="43">
                  <c:v>25.773300143986</c:v>
                </c:pt>
                <c:pt idx="44">
                  <c:v>26.372679217102</c:v>
                </c:pt>
                <c:pt idx="45">
                  <c:v>26.972058290218</c:v>
                </c:pt>
                <c:pt idx="46">
                  <c:v>27.571437363334</c:v>
                </c:pt>
                <c:pt idx="47">
                  <c:v>28.17081643645</c:v>
                </c:pt>
                <c:pt idx="48">
                  <c:v>28.770195509566</c:v>
                </c:pt>
                <c:pt idx="49">
                  <c:v>29.369574582682</c:v>
                </c:pt>
                <c:pt idx="50">
                  <c:v>29.968953655798</c:v>
                </c:pt>
                <c:pt idx="51">
                  <c:v>30.568332728914</c:v>
                </c:pt>
                <c:pt idx="52">
                  <c:v>31.16771180203</c:v>
                </c:pt>
                <c:pt idx="53">
                  <c:v>31.767090875146</c:v>
                </c:pt>
                <c:pt idx="54">
                  <c:v>32.366469948262</c:v>
                </c:pt>
                <c:pt idx="55">
                  <c:v>32.965849021377</c:v>
                </c:pt>
                <c:pt idx="56">
                  <c:v>33.565228094493</c:v>
                </c:pt>
                <c:pt idx="57">
                  <c:v>34.16460716760899</c:v>
                </c:pt>
                <c:pt idx="58">
                  <c:v>34.76398624072501</c:v>
                </c:pt>
                <c:pt idx="59">
                  <c:v>35.363365313841</c:v>
                </c:pt>
                <c:pt idx="60">
                  <c:v>35.962744386957</c:v>
                </c:pt>
                <c:pt idx="61">
                  <c:v>36.562123460073</c:v>
                </c:pt>
                <c:pt idx="62">
                  <c:v>37.161502533189</c:v>
                </c:pt>
                <c:pt idx="63">
                  <c:v>37.760881606305</c:v>
                </c:pt>
                <c:pt idx="64">
                  <c:v>38.360260679421</c:v>
                </c:pt>
                <c:pt idx="65">
                  <c:v>38.95963975253699</c:v>
                </c:pt>
                <c:pt idx="66">
                  <c:v>39.559018825653</c:v>
                </c:pt>
                <c:pt idx="67">
                  <c:v>40.158397898769</c:v>
                </c:pt>
                <c:pt idx="68">
                  <c:v>40.757776971885</c:v>
                </c:pt>
                <c:pt idx="69">
                  <c:v>41.357156045001</c:v>
                </c:pt>
                <c:pt idx="70">
                  <c:v>41.956535118117</c:v>
                </c:pt>
                <c:pt idx="71">
                  <c:v>42.55591419123299</c:v>
                </c:pt>
                <c:pt idx="72">
                  <c:v>43.155293264349</c:v>
                </c:pt>
                <c:pt idx="73">
                  <c:v>43.754672337465</c:v>
                </c:pt>
                <c:pt idx="74">
                  <c:v>44.35405141058099</c:v>
                </c:pt>
                <c:pt idx="75">
                  <c:v>44.95343048369698</c:v>
                </c:pt>
                <c:pt idx="76">
                  <c:v>45.55280955681299</c:v>
                </c:pt>
                <c:pt idx="77">
                  <c:v>46.152188629928</c:v>
                </c:pt>
                <c:pt idx="78">
                  <c:v>46.75156770304399</c:v>
                </c:pt>
                <c:pt idx="79">
                  <c:v>47.35094677616</c:v>
                </c:pt>
                <c:pt idx="80">
                  <c:v>47.95032584927601</c:v>
                </c:pt>
                <c:pt idx="81">
                  <c:v>48.549704922392</c:v>
                </c:pt>
                <c:pt idx="82">
                  <c:v>49.149083995508</c:v>
                </c:pt>
                <c:pt idx="83">
                  <c:v>49.748463068624</c:v>
                </c:pt>
                <c:pt idx="84">
                  <c:v>50.34784214173999</c:v>
                </c:pt>
                <c:pt idx="85">
                  <c:v>50.947221214856</c:v>
                </c:pt>
                <c:pt idx="86">
                  <c:v>51.54660028797201</c:v>
                </c:pt>
                <c:pt idx="87">
                  <c:v>52.145979361088</c:v>
                </c:pt>
                <c:pt idx="88">
                  <c:v>52.745358434204</c:v>
                </c:pt>
                <c:pt idx="89">
                  <c:v>53.34473750731999</c:v>
                </c:pt>
                <c:pt idx="90">
                  <c:v>53.944116580436</c:v>
                </c:pt>
                <c:pt idx="91">
                  <c:v>54.543495653552</c:v>
                </c:pt>
                <c:pt idx="92">
                  <c:v>55.142874726668</c:v>
                </c:pt>
                <c:pt idx="93">
                  <c:v>55.742253799784</c:v>
                </c:pt>
                <c:pt idx="94">
                  <c:v>56.3416328729</c:v>
                </c:pt>
                <c:pt idx="95">
                  <c:v>56.941011946016</c:v>
                </c:pt>
                <c:pt idx="96">
                  <c:v>57.540391019132</c:v>
                </c:pt>
                <c:pt idx="97">
                  <c:v>58.139770092248</c:v>
                </c:pt>
                <c:pt idx="98">
                  <c:v>58.739149165364</c:v>
                </c:pt>
                <c:pt idx="99">
                  <c:v>59.338528238479</c:v>
                </c:pt>
                <c:pt idx="100">
                  <c:v>59.937907311595</c:v>
                </c:pt>
                <c:pt idx="101">
                  <c:v>60.537286384711</c:v>
                </c:pt>
                <c:pt idx="102">
                  <c:v>61.13666545782699</c:v>
                </c:pt>
                <c:pt idx="103">
                  <c:v>61.736044530943</c:v>
                </c:pt>
                <c:pt idx="104">
                  <c:v>62.335423604059</c:v>
                </c:pt>
                <c:pt idx="105">
                  <c:v>62.934802677175</c:v>
                </c:pt>
                <c:pt idx="106">
                  <c:v>63.53418175029099</c:v>
                </c:pt>
                <c:pt idx="107">
                  <c:v>64.13356082340697</c:v>
                </c:pt>
                <c:pt idx="108">
                  <c:v>64.73293989652298</c:v>
                </c:pt>
                <c:pt idx="109">
                  <c:v>65.33231896963899</c:v>
                </c:pt>
                <c:pt idx="110">
                  <c:v>65.931698042755</c:v>
                </c:pt>
                <c:pt idx="111">
                  <c:v>66.53107711587099</c:v>
                </c:pt>
                <c:pt idx="112">
                  <c:v>67.13045618898697</c:v>
                </c:pt>
                <c:pt idx="113">
                  <c:v>67.72983526210298</c:v>
                </c:pt>
                <c:pt idx="114">
                  <c:v>68.329214335219</c:v>
                </c:pt>
                <c:pt idx="115">
                  <c:v>68.928593408335</c:v>
                </c:pt>
                <c:pt idx="116">
                  <c:v>69.52797248145099</c:v>
                </c:pt>
                <c:pt idx="117">
                  <c:v>70.12735155456697</c:v>
                </c:pt>
                <c:pt idx="118">
                  <c:v>70.72673062768297</c:v>
                </c:pt>
                <c:pt idx="119">
                  <c:v>71.32610970079898</c:v>
                </c:pt>
                <c:pt idx="120">
                  <c:v>71.92548877391397</c:v>
                </c:pt>
                <c:pt idx="121">
                  <c:v>72.52486784702997</c:v>
                </c:pt>
                <c:pt idx="122">
                  <c:v>73.124246920146</c:v>
                </c:pt>
                <c:pt idx="123">
                  <c:v>73.723625993262</c:v>
                </c:pt>
                <c:pt idx="124">
                  <c:v>74.323005066378</c:v>
                </c:pt>
                <c:pt idx="125">
                  <c:v>74.92238413949397</c:v>
                </c:pt>
                <c:pt idx="126">
                  <c:v>75.52176321260997</c:v>
                </c:pt>
                <c:pt idx="127">
                  <c:v>76.12114228572598</c:v>
                </c:pt>
                <c:pt idx="128">
                  <c:v>76.720521358842</c:v>
                </c:pt>
                <c:pt idx="129">
                  <c:v>77.319900431958</c:v>
                </c:pt>
                <c:pt idx="130">
                  <c:v>77.919279505074</c:v>
                </c:pt>
                <c:pt idx="131">
                  <c:v>78.51865857818999</c:v>
                </c:pt>
                <c:pt idx="132">
                  <c:v>79.11803765130598</c:v>
                </c:pt>
                <c:pt idx="133">
                  <c:v>79.71741672442198</c:v>
                </c:pt>
                <c:pt idx="134">
                  <c:v>80.31679579753799</c:v>
                </c:pt>
                <c:pt idx="135">
                  <c:v>80.91617487065399</c:v>
                </c:pt>
                <c:pt idx="136">
                  <c:v>81.51555394377</c:v>
                </c:pt>
                <c:pt idx="137">
                  <c:v>82.11493301688598</c:v>
                </c:pt>
                <c:pt idx="138">
                  <c:v>82.71431209000198</c:v>
                </c:pt>
                <c:pt idx="139">
                  <c:v>83.313691163118</c:v>
                </c:pt>
                <c:pt idx="140">
                  <c:v>83.91307023623399</c:v>
                </c:pt>
                <c:pt idx="141">
                  <c:v>84.51244930935</c:v>
                </c:pt>
                <c:pt idx="142">
                  <c:v>85.11182838246499</c:v>
                </c:pt>
                <c:pt idx="143">
                  <c:v>85.711207455581</c:v>
                </c:pt>
                <c:pt idx="144">
                  <c:v>86.310586528697</c:v>
                </c:pt>
                <c:pt idx="145">
                  <c:v>86.909965601813</c:v>
                </c:pt>
                <c:pt idx="146">
                  <c:v>87.50934467492898</c:v>
                </c:pt>
                <c:pt idx="147">
                  <c:v>88.10872374804498</c:v>
                </c:pt>
                <c:pt idx="148">
                  <c:v>88.70810282116099</c:v>
                </c:pt>
                <c:pt idx="149">
                  <c:v>89.307481894277</c:v>
                </c:pt>
                <c:pt idx="150">
                  <c:v>89.906860967393</c:v>
                </c:pt>
                <c:pt idx="151">
                  <c:v>90.506240040509</c:v>
                </c:pt>
                <c:pt idx="152">
                  <c:v>91.10561911362495</c:v>
                </c:pt>
                <c:pt idx="153">
                  <c:v>91.70499818674098</c:v>
                </c:pt>
                <c:pt idx="154">
                  <c:v>92.30437725985699</c:v>
                </c:pt>
                <c:pt idx="155">
                  <c:v>92.90375633297299</c:v>
                </c:pt>
                <c:pt idx="156">
                  <c:v>93.50313540608899</c:v>
                </c:pt>
                <c:pt idx="157">
                  <c:v>94.102514479205</c:v>
                </c:pt>
                <c:pt idx="158">
                  <c:v>94.70189355232098</c:v>
                </c:pt>
                <c:pt idx="159">
                  <c:v>95.30127262543698</c:v>
                </c:pt>
                <c:pt idx="160">
                  <c:v>95.900651698553</c:v>
                </c:pt>
                <c:pt idx="161">
                  <c:v>96.50003077166899</c:v>
                </c:pt>
                <c:pt idx="162">
                  <c:v>97.099409844785</c:v>
                </c:pt>
                <c:pt idx="163">
                  <c:v>97.69878891790097</c:v>
                </c:pt>
                <c:pt idx="164">
                  <c:v>98.298167991016</c:v>
                </c:pt>
                <c:pt idx="165">
                  <c:v>98.897547064132</c:v>
                </c:pt>
                <c:pt idx="166">
                  <c:v>99.496926137248</c:v>
                </c:pt>
                <c:pt idx="167">
                  <c:v>100.09630521036</c:v>
                </c:pt>
                <c:pt idx="168">
                  <c:v>100.69568428348</c:v>
                </c:pt>
                <c:pt idx="169">
                  <c:v>101.2950633566</c:v>
                </c:pt>
                <c:pt idx="170">
                  <c:v>101.89444242971</c:v>
                </c:pt>
                <c:pt idx="171">
                  <c:v>102.49382150283</c:v>
                </c:pt>
                <c:pt idx="172">
                  <c:v>103.09320057594</c:v>
                </c:pt>
                <c:pt idx="173">
                  <c:v>103.69257964906</c:v>
                </c:pt>
                <c:pt idx="174">
                  <c:v>104.29195872218</c:v>
                </c:pt>
                <c:pt idx="175">
                  <c:v>104.89133779529</c:v>
                </c:pt>
                <c:pt idx="176">
                  <c:v>105.49071686841</c:v>
                </c:pt>
                <c:pt idx="177">
                  <c:v>106.09009594152</c:v>
                </c:pt>
                <c:pt idx="178">
                  <c:v>106.68947501464</c:v>
                </c:pt>
                <c:pt idx="179">
                  <c:v>107.28885408776</c:v>
                </c:pt>
                <c:pt idx="180">
                  <c:v>107.88823316087</c:v>
                </c:pt>
                <c:pt idx="181">
                  <c:v>108.48761223399</c:v>
                </c:pt>
                <c:pt idx="182">
                  <c:v>109.0869913071</c:v>
                </c:pt>
                <c:pt idx="183">
                  <c:v>109.68637038022</c:v>
                </c:pt>
                <c:pt idx="184">
                  <c:v>110.28574945334</c:v>
                </c:pt>
                <c:pt idx="185">
                  <c:v>110.88512852645</c:v>
                </c:pt>
                <c:pt idx="186">
                  <c:v>111.48450759957</c:v>
                </c:pt>
                <c:pt idx="187">
                  <c:v>112.08388667268</c:v>
                </c:pt>
                <c:pt idx="188">
                  <c:v>112.6832657458</c:v>
                </c:pt>
                <c:pt idx="189">
                  <c:v>113.28264481892</c:v>
                </c:pt>
                <c:pt idx="190">
                  <c:v>113.88202389203</c:v>
                </c:pt>
                <c:pt idx="191">
                  <c:v>114.48140296515</c:v>
                </c:pt>
                <c:pt idx="192">
                  <c:v>115.08078203826</c:v>
                </c:pt>
                <c:pt idx="193">
                  <c:v>115.68016111138</c:v>
                </c:pt>
                <c:pt idx="194">
                  <c:v>116.2795401845</c:v>
                </c:pt>
                <c:pt idx="195">
                  <c:v>116.87891925761</c:v>
                </c:pt>
                <c:pt idx="196">
                  <c:v>117.47829833073</c:v>
                </c:pt>
                <c:pt idx="197">
                  <c:v>118.07767740384</c:v>
                </c:pt>
                <c:pt idx="198">
                  <c:v>118.67705647696</c:v>
                </c:pt>
                <c:pt idx="199">
                  <c:v>119.27643555007</c:v>
                </c:pt>
                <c:pt idx="200">
                  <c:v>119.87581462319</c:v>
                </c:pt>
                <c:pt idx="201">
                  <c:v>120.47519369631</c:v>
                </c:pt>
                <c:pt idx="202">
                  <c:v>121.07457276942</c:v>
                </c:pt>
                <c:pt idx="203">
                  <c:v>121.67395184254</c:v>
                </c:pt>
                <c:pt idx="204">
                  <c:v>122.27333091565</c:v>
                </c:pt>
                <c:pt idx="205">
                  <c:v>122.87270998877</c:v>
                </c:pt>
                <c:pt idx="206">
                  <c:v>123.47208906189</c:v>
                </c:pt>
                <c:pt idx="207">
                  <c:v>124.071468135</c:v>
                </c:pt>
                <c:pt idx="208">
                  <c:v>124.67084720812</c:v>
                </c:pt>
                <c:pt idx="209">
                  <c:v>125.27022628123</c:v>
                </c:pt>
                <c:pt idx="210">
                  <c:v>125.86960535435</c:v>
                </c:pt>
                <c:pt idx="211">
                  <c:v>126.46898442747</c:v>
                </c:pt>
                <c:pt idx="212">
                  <c:v>127.06836350058</c:v>
                </c:pt>
                <c:pt idx="213">
                  <c:v>127.6677425737</c:v>
                </c:pt>
                <c:pt idx="214">
                  <c:v>128.26712164681</c:v>
                </c:pt>
                <c:pt idx="215">
                  <c:v>128.86650071993</c:v>
                </c:pt>
                <c:pt idx="216">
                  <c:v>129.46587979305</c:v>
                </c:pt>
                <c:pt idx="217">
                  <c:v>130.06525886616</c:v>
                </c:pt>
                <c:pt idx="218">
                  <c:v>130.66463793928</c:v>
                </c:pt>
                <c:pt idx="219">
                  <c:v>131.26401701239</c:v>
                </c:pt>
                <c:pt idx="220">
                  <c:v>131.86339608551</c:v>
                </c:pt>
                <c:pt idx="221">
                  <c:v>132.46277515863</c:v>
                </c:pt>
                <c:pt idx="222">
                  <c:v>133.06215423174</c:v>
                </c:pt>
                <c:pt idx="223">
                  <c:v>133.66153330486</c:v>
                </c:pt>
                <c:pt idx="224">
                  <c:v>134.26091237797</c:v>
                </c:pt>
                <c:pt idx="225">
                  <c:v>134.86029145109</c:v>
                </c:pt>
                <c:pt idx="226">
                  <c:v>135.45967052421</c:v>
                </c:pt>
                <c:pt idx="227">
                  <c:v>136.05904959732</c:v>
                </c:pt>
                <c:pt idx="228">
                  <c:v>136.65842867044</c:v>
                </c:pt>
                <c:pt idx="229">
                  <c:v>137.25780774355</c:v>
                </c:pt>
                <c:pt idx="230">
                  <c:v>137.85718681667</c:v>
                </c:pt>
                <c:pt idx="231">
                  <c:v>138.45656588979</c:v>
                </c:pt>
                <c:pt idx="232">
                  <c:v>139.0559449629</c:v>
                </c:pt>
                <c:pt idx="233">
                  <c:v>139.65532403602</c:v>
                </c:pt>
                <c:pt idx="234">
                  <c:v>140.25470310913</c:v>
                </c:pt>
                <c:pt idx="235">
                  <c:v>140.85408218225</c:v>
                </c:pt>
                <c:pt idx="236">
                  <c:v>141.45346125537</c:v>
                </c:pt>
                <c:pt idx="237">
                  <c:v>142.05284032848</c:v>
                </c:pt>
                <c:pt idx="238">
                  <c:v>142.6522194016</c:v>
                </c:pt>
                <c:pt idx="239">
                  <c:v>143.25159847471</c:v>
                </c:pt>
                <c:pt idx="240">
                  <c:v>143.85097754783</c:v>
                </c:pt>
                <c:pt idx="241">
                  <c:v>144.45035662094</c:v>
                </c:pt>
                <c:pt idx="242">
                  <c:v>145.0497356940599</c:v>
                </c:pt>
                <c:pt idx="243">
                  <c:v>145.64911476718</c:v>
                </c:pt>
                <c:pt idx="244">
                  <c:v>146.24849384029</c:v>
                </c:pt>
                <c:pt idx="245">
                  <c:v>146.84787291341</c:v>
                </c:pt>
                <c:pt idx="246">
                  <c:v>147.44725198652</c:v>
                </c:pt>
                <c:pt idx="247">
                  <c:v>148.04663105964</c:v>
                </c:pt>
                <c:pt idx="248">
                  <c:v>148.64601013276</c:v>
                </c:pt>
                <c:pt idx="249">
                  <c:v>149.24538920587</c:v>
                </c:pt>
                <c:pt idx="250">
                  <c:v>149.84476827899</c:v>
                </c:pt>
                <c:pt idx="251">
                  <c:v>150.4441473521</c:v>
                </c:pt>
                <c:pt idx="252">
                  <c:v>151.04352642522</c:v>
                </c:pt>
                <c:pt idx="253">
                  <c:v>151.64290549834</c:v>
                </c:pt>
                <c:pt idx="254">
                  <c:v>152.24228457145</c:v>
                </c:pt>
                <c:pt idx="255">
                  <c:v>152.84166364457</c:v>
                </c:pt>
                <c:pt idx="256">
                  <c:v>153.44104271768</c:v>
                </c:pt>
                <c:pt idx="257">
                  <c:v>154.0404217908</c:v>
                </c:pt>
                <c:pt idx="258">
                  <c:v>154.63980086392</c:v>
                </c:pt>
                <c:pt idx="259">
                  <c:v>155.23917993703</c:v>
                </c:pt>
                <c:pt idx="260">
                  <c:v>155.83855901015</c:v>
                </c:pt>
                <c:pt idx="261">
                  <c:v>156.43793808326</c:v>
                </c:pt>
                <c:pt idx="262">
                  <c:v>157.03731715638</c:v>
                </c:pt>
                <c:pt idx="263">
                  <c:v>157.6366962295</c:v>
                </c:pt>
                <c:pt idx="264">
                  <c:v>158.23607530261</c:v>
                </c:pt>
                <c:pt idx="265">
                  <c:v>158.83545437573</c:v>
                </c:pt>
                <c:pt idx="266">
                  <c:v>159.43483344884</c:v>
                </c:pt>
                <c:pt idx="267">
                  <c:v>160.03421252196</c:v>
                </c:pt>
                <c:pt idx="268">
                  <c:v>160.63359159508</c:v>
                </c:pt>
                <c:pt idx="269">
                  <c:v>161.23297066819</c:v>
                </c:pt>
                <c:pt idx="270">
                  <c:v>161.83234974131</c:v>
                </c:pt>
                <c:pt idx="271">
                  <c:v>162.43172881442</c:v>
                </c:pt>
                <c:pt idx="272">
                  <c:v>163.03110788754</c:v>
                </c:pt>
                <c:pt idx="273">
                  <c:v>163.63048696066</c:v>
                </c:pt>
                <c:pt idx="274">
                  <c:v>164.22986603377</c:v>
                </c:pt>
                <c:pt idx="275">
                  <c:v>164.82924510689</c:v>
                </c:pt>
                <c:pt idx="276">
                  <c:v>165.42862418</c:v>
                </c:pt>
                <c:pt idx="277">
                  <c:v>166.02800325312</c:v>
                </c:pt>
                <c:pt idx="278">
                  <c:v>166.62738232624</c:v>
                </c:pt>
                <c:pt idx="279">
                  <c:v>167.22676139935</c:v>
                </c:pt>
                <c:pt idx="280">
                  <c:v>167.82614047247</c:v>
                </c:pt>
                <c:pt idx="281">
                  <c:v>168.42551954558</c:v>
                </c:pt>
                <c:pt idx="282">
                  <c:v>169.0248986187</c:v>
                </c:pt>
                <c:pt idx="283">
                  <c:v>169.62427769182</c:v>
                </c:pt>
                <c:pt idx="284">
                  <c:v>170.22365676493</c:v>
                </c:pt>
                <c:pt idx="285">
                  <c:v>170.82303583805</c:v>
                </c:pt>
                <c:pt idx="286">
                  <c:v>171.42241491116</c:v>
                </c:pt>
                <c:pt idx="287">
                  <c:v>172.02179398428</c:v>
                </c:pt>
                <c:pt idx="288">
                  <c:v>172.62117305739</c:v>
                </c:pt>
                <c:pt idx="289">
                  <c:v>173.22055213051</c:v>
                </c:pt>
                <c:pt idx="290">
                  <c:v>173.81993120363</c:v>
                </c:pt>
                <c:pt idx="291">
                  <c:v>174.41931027674</c:v>
                </c:pt>
                <c:pt idx="292">
                  <c:v>175.01868934986</c:v>
                </c:pt>
                <c:pt idx="293">
                  <c:v>175.61806842297</c:v>
                </c:pt>
                <c:pt idx="294">
                  <c:v>176.21744749609</c:v>
                </c:pt>
                <c:pt idx="295">
                  <c:v>176.81682656921</c:v>
                </c:pt>
                <c:pt idx="296">
                  <c:v>177.41620564232</c:v>
                </c:pt>
                <c:pt idx="297">
                  <c:v>178.01558471544</c:v>
                </c:pt>
                <c:pt idx="298">
                  <c:v>178.6149637885499</c:v>
                </c:pt>
                <c:pt idx="299">
                  <c:v>179.21434286167</c:v>
                </c:pt>
                <c:pt idx="300">
                  <c:v>179.81372193479</c:v>
                </c:pt>
                <c:pt idx="301">
                  <c:v>180.4131010079</c:v>
                </c:pt>
                <c:pt idx="302">
                  <c:v>181.01248008102</c:v>
                </c:pt>
                <c:pt idx="303">
                  <c:v>181.61185915413</c:v>
                </c:pt>
                <c:pt idx="304">
                  <c:v>182.21123822725</c:v>
                </c:pt>
                <c:pt idx="305">
                  <c:v>182.81061730037</c:v>
                </c:pt>
                <c:pt idx="306">
                  <c:v>183.40999637348</c:v>
                </c:pt>
                <c:pt idx="307">
                  <c:v>184.0093754466</c:v>
                </c:pt>
                <c:pt idx="308">
                  <c:v>184.60875451971</c:v>
                </c:pt>
                <c:pt idx="309">
                  <c:v>185.20813359283</c:v>
                </c:pt>
                <c:pt idx="310">
                  <c:v>185.80751266595</c:v>
                </c:pt>
                <c:pt idx="311">
                  <c:v>186.40689173906</c:v>
                </c:pt>
                <c:pt idx="312">
                  <c:v>187.00627081218</c:v>
                </c:pt>
                <c:pt idx="313">
                  <c:v>187.60564988529</c:v>
                </c:pt>
                <c:pt idx="314">
                  <c:v>188.20502895841</c:v>
                </c:pt>
                <c:pt idx="315">
                  <c:v>188.80440803153</c:v>
                </c:pt>
                <c:pt idx="316">
                  <c:v>189.40378710464</c:v>
                </c:pt>
                <c:pt idx="317">
                  <c:v>190.00316617776</c:v>
                </c:pt>
                <c:pt idx="318">
                  <c:v>190.60254525087</c:v>
                </c:pt>
                <c:pt idx="319">
                  <c:v>191.20192432399</c:v>
                </c:pt>
                <c:pt idx="320">
                  <c:v>191.80130339711</c:v>
                </c:pt>
                <c:pt idx="321">
                  <c:v>192.40068247022</c:v>
                </c:pt>
                <c:pt idx="322">
                  <c:v>193.00006154334</c:v>
                </c:pt>
                <c:pt idx="323">
                  <c:v>193.59944061645</c:v>
                </c:pt>
                <c:pt idx="324">
                  <c:v>194.19881968957</c:v>
                </c:pt>
                <c:pt idx="325">
                  <c:v>194.79819876269</c:v>
                </c:pt>
                <c:pt idx="326">
                  <c:v>195.3975778358</c:v>
                </c:pt>
                <c:pt idx="327">
                  <c:v>195.99695690892</c:v>
                </c:pt>
                <c:pt idx="328">
                  <c:v>196.59633598203</c:v>
                </c:pt>
                <c:pt idx="329">
                  <c:v>197.19571505515</c:v>
                </c:pt>
                <c:pt idx="330">
                  <c:v>197.79509412826</c:v>
                </c:pt>
                <c:pt idx="331">
                  <c:v>198.39447320138</c:v>
                </c:pt>
                <c:pt idx="332">
                  <c:v>198.9938522744999</c:v>
                </c:pt>
                <c:pt idx="333">
                  <c:v>199.59323134761</c:v>
                </c:pt>
                <c:pt idx="334">
                  <c:v>200.19261042073</c:v>
                </c:pt>
                <c:pt idx="335">
                  <c:v>200.79198949384</c:v>
                </c:pt>
                <c:pt idx="336">
                  <c:v>201.39136856696</c:v>
                </c:pt>
                <c:pt idx="337">
                  <c:v>201.99074764008</c:v>
                </c:pt>
                <c:pt idx="338">
                  <c:v>202.59012671319</c:v>
                </c:pt>
                <c:pt idx="339">
                  <c:v>203.18950578631</c:v>
                </c:pt>
                <c:pt idx="340">
                  <c:v>203.78888485942</c:v>
                </c:pt>
                <c:pt idx="341">
                  <c:v>204.38826393254</c:v>
                </c:pt>
                <c:pt idx="342">
                  <c:v>204.98764300566</c:v>
                </c:pt>
                <c:pt idx="343">
                  <c:v>205.58702207877</c:v>
                </c:pt>
                <c:pt idx="344">
                  <c:v>206.18640115189</c:v>
                </c:pt>
                <c:pt idx="345">
                  <c:v>206.785780225</c:v>
                </c:pt>
                <c:pt idx="346">
                  <c:v>207.38515929812</c:v>
                </c:pt>
                <c:pt idx="347">
                  <c:v>207.98453837124</c:v>
                </c:pt>
                <c:pt idx="348">
                  <c:v>208.58391744435</c:v>
                </c:pt>
                <c:pt idx="349">
                  <c:v>209.18329651747</c:v>
                </c:pt>
                <c:pt idx="350">
                  <c:v>209.78267559058</c:v>
                </c:pt>
                <c:pt idx="351">
                  <c:v>210.3820546637</c:v>
                </c:pt>
                <c:pt idx="352">
                  <c:v>210.98143373682</c:v>
                </c:pt>
                <c:pt idx="353">
                  <c:v>211.58081280993</c:v>
                </c:pt>
                <c:pt idx="354">
                  <c:v>212.18019188305</c:v>
                </c:pt>
                <c:pt idx="355">
                  <c:v>212.7795709561599</c:v>
                </c:pt>
                <c:pt idx="356">
                  <c:v>213.37895002928</c:v>
                </c:pt>
                <c:pt idx="357">
                  <c:v>213.9783291024</c:v>
                </c:pt>
                <c:pt idx="358">
                  <c:v>214.57770817551</c:v>
                </c:pt>
                <c:pt idx="359">
                  <c:v>215.17708724863</c:v>
                </c:pt>
                <c:pt idx="360">
                  <c:v>215.77646632174</c:v>
                </c:pt>
                <c:pt idx="361">
                  <c:v>216.37584539486</c:v>
                </c:pt>
                <c:pt idx="362">
                  <c:v>216.97522446798</c:v>
                </c:pt>
                <c:pt idx="363">
                  <c:v>217.57460354109</c:v>
                </c:pt>
                <c:pt idx="364">
                  <c:v>218.17398261421</c:v>
                </c:pt>
                <c:pt idx="365">
                  <c:v>218.77336168732</c:v>
                </c:pt>
                <c:pt idx="366">
                  <c:v>219.37274076044</c:v>
                </c:pt>
                <c:pt idx="367">
                  <c:v>219.97211983356</c:v>
                </c:pt>
                <c:pt idx="368">
                  <c:v>220.57149890667</c:v>
                </c:pt>
                <c:pt idx="369">
                  <c:v>221.17087797979</c:v>
                </c:pt>
                <c:pt idx="370">
                  <c:v>221.7702570529</c:v>
                </c:pt>
                <c:pt idx="371">
                  <c:v>222.36963612602</c:v>
                </c:pt>
                <c:pt idx="372">
                  <c:v>222.96901519913</c:v>
                </c:pt>
                <c:pt idx="373">
                  <c:v>223.56839427225</c:v>
                </c:pt>
                <c:pt idx="374">
                  <c:v>224.16777334537</c:v>
                </c:pt>
                <c:pt idx="375">
                  <c:v>224.76715241848</c:v>
                </c:pt>
                <c:pt idx="376">
                  <c:v>225.3665314916</c:v>
                </c:pt>
                <c:pt idx="377">
                  <c:v>225.96591056471</c:v>
                </c:pt>
                <c:pt idx="378">
                  <c:v>226.56528963783</c:v>
                </c:pt>
                <c:pt idx="379">
                  <c:v>227.16466871095</c:v>
                </c:pt>
                <c:pt idx="380">
                  <c:v>227.76404778406</c:v>
                </c:pt>
                <c:pt idx="381">
                  <c:v>228.36342685718</c:v>
                </c:pt>
                <c:pt idx="382">
                  <c:v>228.96280593029</c:v>
                </c:pt>
                <c:pt idx="383">
                  <c:v>229.56218500341</c:v>
                </c:pt>
                <c:pt idx="384">
                  <c:v>230.16156407653</c:v>
                </c:pt>
                <c:pt idx="385">
                  <c:v>230.76094314964</c:v>
                </c:pt>
                <c:pt idx="386">
                  <c:v>231.36032222276</c:v>
                </c:pt>
                <c:pt idx="387">
                  <c:v>231.95970129587</c:v>
                </c:pt>
                <c:pt idx="388">
                  <c:v>232.55908036899</c:v>
                </c:pt>
                <c:pt idx="389">
                  <c:v>233.15845944211</c:v>
                </c:pt>
                <c:pt idx="390">
                  <c:v>233.75783851522</c:v>
                </c:pt>
                <c:pt idx="391">
                  <c:v>234.35721758834</c:v>
                </c:pt>
                <c:pt idx="392">
                  <c:v>234.95659666145</c:v>
                </c:pt>
                <c:pt idx="393">
                  <c:v>235.55597573457</c:v>
                </c:pt>
                <c:pt idx="394">
                  <c:v>236.15535480769</c:v>
                </c:pt>
                <c:pt idx="395">
                  <c:v>236.7547338808</c:v>
                </c:pt>
                <c:pt idx="396">
                  <c:v>237.35411295392</c:v>
                </c:pt>
                <c:pt idx="397">
                  <c:v>237.95349202703</c:v>
                </c:pt>
                <c:pt idx="398">
                  <c:v>238.55287110015</c:v>
                </c:pt>
                <c:pt idx="399">
                  <c:v>239.15225017327</c:v>
                </c:pt>
                <c:pt idx="400">
                  <c:v>239.75162924638</c:v>
                </c:pt>
                <c:pt idx="401">
                  <c:v>240.3510083195</c:v>
                </c:pt>
                <c:pt idx="402">
                  <c:v>240.95038739261</c:v>
                </c:pt>
                <c:pt idx="403">
                  <c:v>241.54976646573</c:v>
                </c:pt>
                <c:pt idx="404">
                  <c:v>242.14914553885</c:v>
                </c:pt>
                <c:pt idx="405">
                  <c:v>242.74852461196</c:v>
                </c:pt>
                <c:pt idx="406">
                  <c:v>243.34790368508</c:v>
                </c:pt>
                <c:pt idx="407">
                  <c:v>243.94728275819</c:v>
                </c:pt>
                <c:pt idx="408">
                  <c:v>244.54666183131</c:v>
                </c:pt>
                <c:pt idx="409">
                  <c:v>245.14604090443</c:v>
                </c:pt>
                <c:pt idx="410">
                  <c:v>245.74541997754</c:v>
                </c:pt>
                <c:pt idx="411">
                  <c:v>246.34479905066</c:v>
                </c:pt>
                <c:pt idx="412">
                  <c:v>246.94417812377</c:v>
                </c:pt>
                <c:pt idx="413">
                  <c:v>247.5435571968899</c:v>
                </c:pt>
                <c:pt idx="414">
                  <c:v>248.14293627001</c:v>
                </c:pt>
                <c:pt idx="415">
                  <c:v>248.74231534312</c:v>
                </c:pt>
                <c:pt idx="416">
                  <c:v>249.34169441624</c:v>
                </c:pt>
                <c:pt idx="417">
                  <c:v>249.94107348935</c:v>
                </c:pt>
                <c:pt idx="418">
                  <c:v>250.54045256247</c:v>
                </c:pt>
                <c:pt idx="419">
                  <c:v>251.13983163558</c:v>
                </c:pt>
                <c:pt idx="420">
                  <c:v>251.7392107087</c:v>
                </c:pt>
                <c:pt idx="421">
                  <c:v>252.33858978182</c:v>
                </c:pt>
                <c:pt idx="422">
                  <c:v>252.93796885493</c:v>
                </c:pt>
                <c:pt idx="423">
                  <c:v>253.53734792805</c:v>
                </c:pt>
                <c:pt idx="424">
                  <c:v>254.13672700116</c:v>
                </c:pt>
                <c:pt idx="425">
                  <c:v>254.73610607428</c:v>
                </c:pt>
                <c:pt idx="426">
                  <c:v>255.3354851474</c:v>
                </c:pt>
                <c:pt idx="427">
                  <c:v>255.93486422051</c:v>
                </c:pt>
                <c:pt idx="428">
                  <c:v>256.5342432936301</c:v>
                </c:pt>
                <c:pt idx="429">
                  <c:v>257.13362236674</c:v>
                </c:pt>
                <c:pt idx="430">
                  <c:v>257.73300143986</c:v>
                </c:pt>
                <c:pt idx="431">
                  <c:v>258.33238051298</c:v>
                </c:pt>
                <c:pt idx="432">
                  <c:v>258.9317595860898</c:v>
                </c:pt>
                <c:pt idx="433">
                  <c:v>259.5311386592099</c:v>
                </c:pt>
                <c:pt idx="434">
                  <c:v>260.13051773232</c:v>
                </c:pt>
                <c:pt idx="435">
                  <c:v>260.72989680544</c:v>
                </c:pt>
                <c:pt idx="436">
                  <c:v>261.32927587856</c:v>
                </c:pt>
                <c:pt idx="437">
                  <c:v>261.9286549516698</c:v>
                </c:pt>
                <c:pt idx="438">
                  <c:v>262.5280340247899</c:v>
                </c:pt>
                <c:pt idx="439">
                  <c:v>263.1274130979</c:v>
                </c:pt>
                <c:pt idx="440">
                  <c:v>263.72679217102</c:v>
                </c:pt>
                <c:pt idx="441">
                  <c:v>264.32617124414</c:v>
                </c:pt>
                <c:pt idx="442">
                  <c:v>264.9255503172499</c:v>
                </c:pt>
                <c:pt idx="443">
                  <c:v>265.52492939037</c:v>
                </c:pt>
                <c:pt idx="444">
                  <c:v>266.12430846348</c:v>
                </c:pt>
                <c:pt idx="445">
                  <c:v>266.7236875365999</c:v>
                </c:pt>
                <c:pt idx="446">
                  <c:v>267.32306660972</c:v>
                </c:pt>
                <c:pt idx="447">
                  <c:v>267.92244568283</c:v>
                </c:pt>
                <c:pt idx="448">
                  <c:v>268.5218247559499</c:v>
                </c:pt>
                <c:pt idx="449">
                  <c:v>269.12120382906</c:v>
                </c:pt>
                <c:pt idx="450">
                  <c:v>269.7205829021799</c:v>
                </c:pt>
                <c:pt idx="451">
                  <c:v>270.3199619752999</c:v>
                </c:pt>
                <c:pt idx="452">
                  <c:v>270.9193410484099</c:v>
                </c:pt>
                <c:pt idx="453">
                  <c:v>271.51872012153</c:v>
                </c:pt>
                <c:pt idx="454">
                  <c:v>272.11809919464</c:v>
                </c:pt>
                <c:pt idx="455">
                  <c:v>272.71747826776</c:v>
                </c:pt>
                <c:pt idx="456">
                  <c:v>273.3168573408799</c:v>
                </c:pt>
                <c:pt idx="457">
                  <c:v>273.9162364139899</c:v>
                </c:pt>
                <c:pt idx="458">
                  <c:v>274.5156154871099</c:v>
                </c:pt>
                <c:pt idx="459">
                  <c:v>275.11499456022</c:v>
                </c:pt>
                <c:pt idx="460">
                  <c:v>275.71437363334</c:v>
                </c:pt>
                <c:pt idx="461">
                  <c:v>276.3137527064499</c:v>
                </c:pt>
                <c:pt idx="462">
                  <c:v>276.9131317795699</c:v>
                </c:pt>
                <c:pt idx="463">
                  <c:v>277.5125108526899</c:v>
                </c:pt>
                <c:pt idx="464">
                  <c:v>278.1118899258001</c:v>
                </c:pt>
                <c:pt idx="465">
                  <c:v>278.7112689989199</c:v>
                </c:pt>
                <c:pt idx="466">
                  <c:v>279.31064807203</c:v>
                </c:pt>
                <c:pt idx="467">
                  <c:v>279.91002714515</c:v>
                </c:pt>
                <c:pt idx="468">
                  <c:v>280.50940621827</c:v>
                </c:pt>
                <c:pt idx="469">
                  <c:v>281.10878529138</c:v>
                </c:pt>
                <c:pt idx="470">
                  <c:v>281.7081643645</c:v>
                </c:pt>
                <c:pt idx="471">
                  <c:v>282.3075434376099</c:v>
                </c:pt>
                <c:pt idx="472">
                  <c:v>282.90692251073</c:v>
                </c:pt>
                <c:pt idx="473">
                  <c:v>283.50630158385</c:v>
                </c:pt>
                <c:pt idx="474">
                  <c:v>284.10568065696</c:v>
                </c:pt>
                <c:pt idx="475">
                  <c:v>284.7050597300799</c:v>
                </c:pt>
                <c:pt idx="476">
                  <c:v>285.30443880319</c:v>
                </c:pt>
                <c:pt idx="477">
                  <c:v>285.9038178763099</c:v>
                </c:pt>
                <c:pt idx="478">
                  <c:v>286.5031969494299</c:v>
                </c:pt>
                <c:pt idx="479">
                  <c:v>287.10257602254</c:v>
                </c:pt>
                <c:pt idx="480">
                  <c:v>287.70195509566</c:v>
                </c:pt>
                <c:pt idx="481">
                  <c:v>288.3013341687699</c:v>
                </c:pt>
                <c:pt idx="482">
                  <c:v>288.9007132418899</c:v>
                </c:pt>
                <c:pt idx="483">
                  <c:v>289.50009231501</c:v>
                </c:pt>
                <c:pt idx="484">
                  <c:v>290.0994713881199</c:v>
                </c:pt>
                <c:pt idx="485">
                  <c:v>290.6988504612399</c:v>
                </c:pt>
                <c:pt idx="486">
                  <c:v>291.29822953435</c:v>
                </c:pt>
                <c:pt idx="487">
                  <c:v>291.89760860747</c:v>
                </c:pt>
                <c:pt idx="488">
                  <c:v>292.4969876805899</c:v>
                </c:pt>
                <c:pt idx="489">
                  <c:v>293.0963667537</c:v>
                </c:pt>
                <c:pt idx="490">
                  <c:v>293.69574582682</c:v>
                </c:pt>
                <c:pt idx="491">
                  <c:v>294.29512489993</c:v>
                </c:pt>
                <c:pt idx="492">
                  <c:v>294.89450397305</c:v>
                </c:pt>
                <c:pt idx="493">
                  <c:v>295.49388304617</c:v>
                </c:pt>
                <c:pt idx="494">
                  <c:v>296.0932621192799</c:v>
                </c:pt>
                <c:pt idx="495">
                  <c:v>296.6926411924</c:v>
                </c:pt>
                <c:pt idx="496">
                  <c:v>297.29202026551</c:v>
                </c:pt>
                <c:pt idx="497">
                  <c:v>297.8913993386299</c:v>
                </c:pt>
                <c:pt idx="498">
                  <c:v>298.4907784117499</c:v>
                </c:pt>
                <c:pt idx="499">
                  <c:v>299.09015748486</c:v>
                </c:pt>
                <c:pt idx="500">
                  <c:v>299.6895365579799</c:v>
                </c:pt>
                <c:pt idx="501">
                  <c:v>300.2889156310899</c:v>
                </c:pt>
                <c:pt idx="502">
                  <c:v>300.88829470421</c:v>
                </c:pt>
                <c:pt idx="503">
                  <c:v>301.48767377732</c:v>
                </c:pt>
                <c:pt idx="504">
                  <c:v>302.08705285044</c:v>
                </c:pt>
                <c:pt idx="505">
                  <c:v>302.68643192356</c:v>
                </c:pt>
                <c:pt idx="506">
                  <c:v>303.2858109966699</c:v>
                </c:pt>
                <c:pt idx="507">
                  <c:v>303.88519006979</c:v>
                </c:pt>
                <c:pt idx="508">
                  <c:v>304.4845691428999</c:v>
                </c:pt>
                <c:pt idx="509">
                  <c:v>305.08394821602</c:v>
                </c:pt>
                <c:pt idx="510">
                  <c:v>305.6833272891399</c:v>
                </c:pt>
                <c:pt idx="511">
                  <c:v>306.2827063622499</c:v>
                </c:pt>
                <c:pt idx="512">
                  <c:v>306.88208543537</c:v>
                </c:pt>
                <c:pt idx="513">
                  <c:v>307.4814645084799</c:v>
                </c:pt>
                <c:pt idx="514">
                  <c:v>308.0808435816</c:v>
                </c:pt>
                <c:pt idx="515">
                  <c:v>308.68022265472</c:v>
                </c:pt>
                <c:pt idx="516">
                  <c:v>309.2796017278301</c:v>
                </c:pt>
                <c:pt idx="517">
                  <c:v>309.87898080095</c:v>
                </c:pt>
                <c:pt idx="518">
                  <c:v>310.4783598740599</c:v>
                </c:pt>
                <c:pt idx="519">
                  <c:v>311.0777389471799</c:v>
                </c:pt>
                <c:pt idx="520">
                  <c:v>311.6771180202999</c:v>
                </c:pt>
                <c:pt idx="521">
                  <c:v>312.27649709341</c:v>
                </c:pt>
                <c:pt idx="522">
                  <c:v>312.87587616653</c:v>
                </c:pt>
                <c:pt idx="523">
                  <c:v>313.4752552396399</c:v>
                </c:pt>
                <c:pt idx="524">
                  <c:v>314.07463431276</c:v>
                </c:pt>
                <c:pt idx="525">
                  <c:v>314.67401338588</c:v>
                </c:pt>
                <c:pt idx="526">
                  <c:v>315.2733924589898</c:v>
                </c:pt>
                <c:pt idx="527">
                  <c:v>315.87277153211</c:v>
                </c:pt>
                <c:pt idx="528">
                  <c:v>316.47215060522</c:v>
                </c:pt>
                <c:pt idx="529">
                  <c:v>317.07152967834</c:v>
                </c:pt>
                <c:pt idx="530">
                  <c:v>317.67090875146</c:v>
                </c:pt>
                <c:pt idx="531">
                  <c:v>318.27028782457</c:v>
                </c:pt>
                <c:pt idx="532">
                  <c:v>318.86966689769</c:v>
                </c:pt>
                <c:pt idx="533">
                  <c:v>319.4690459707999</c:v>
                </c:pt>
                <c:pt idx="534">
                  <c:v>320.06842504392</c:v>
                </c:pt>
                <c:pt idx="535">
                  <c:v>320.66780411704</c:v>
                </c:pt>
                <c:pt idx="536">
                  <c:v>321.26718319015</c:v>
                </c:pt>
                <c:pt idx="537">
                  <c:v>321.8665622632699</c:v>
                </c:pt>
                <c:pt idx="538">
                  <c:v>322.46594133638</c:v>
                </c:pt>
                <c:pt idx="539">
                  <c:v>323.0653204094999</c:v>
                </c:pt>
                <c:pt idx="540">
                  <c:v>323.66469948262</c:v>
                </c:pt>
                <c:pt idx="541">
                  <c:v>324.26407855573</c:v>
                </c:pt>
                <c:pt idx="542">
                  <c:v>324.8634576288501</c:v>
                </c:pt>
                <c:pt idx="543">
                  <c:v>325.46283670196</c:v>
                </c:pt>
                <c:pt idx="544">
                  <c:v>326.0622157750799</c:v>
                </c:pt>
                <c:pt idx="545">
                  <c:v>326.6615948481999</c:v>
                </c:pt>
                <c:pt idx="546">
                  <c:v>327.2609739213099</c:v>
                </c:pt>
                <c:pt idx="547">
                  <c:v>327.86035299443</c:v>
                </c:pt>
                <c:pt idx="548">
                  <c:v>328.45973206754</c:v>
                </c:pt>
                <c:pt idx="549">
                  <c:v>329.0591111406599</c:v>
                </c:pt>
                <c:pt idx="550">
                  <c:v>329.6584902137701</c:v>
                </c:pt>
                <c:pt idx="551">
                  <c:v>330.25786928689</c:v>
                </c:pt>
                <c:pt idx="552">
                  <c:v>330.85724836001</c:v>
                </c:pt>
                <c:pt idx="553">
                  <c:v>331.45662743312</c:v>
                </c:pt>
                <c:pt idx="554">
                  <c:v>332.05600650624</c:v>
                </c:pt>
                <c:pt idx="555">
                  <c:v>332.65538557935</c:v>
                </c:pt>
                <c:pt idx="556">
                  <c:v>333.25476465247</c:v>
                </c:pt>
                <c:pt idx="557">
                  <c:v>333.85414372559</c:v>
                </c:pt>
                <c:pt idx="558">
                  <c:v>334.4535227987</c:v>
                </c:pt>
                <c:pt idx="559">
                  <c:v>335.05290187182</c:v>
                </c:pt>
                <c:pt idx="560">
                  <c:v>335.65228094493</c:v>
                </c:pt>
                <c:pt idx="561">
                  <c:v>336.25166001805</c:v>
                </c:pt>
                <c:pt idx="562">
                  <c:v>336.8510390911699</c:v>
                </c:pt>
                <c:pt idx="563">
                  <c:v>337.4504181642799</c:v>
                </c:pt>
                <c:pt idx="564">
                  <c:v>338.0497972374</c:v>
                </c:pt>
                <c:pt idx="565">
                  <c:v>338.64917631051</c:v>
                </c:pt>
                <c:pt idx="566">
                  <c:v>339.24855538363</c:v>
                </c:pt>
                <c:pt idx="567">
                  <c:v>339.84793445675</c:v>
                </c:pt>
                <c:pt idx="568">
                  <c:v>340.4473135298601</c:v>
                </c:pt>
                <c:pt idx="569">
                  <c:v>341.04669260298</c:v>
                </c:pt>
                <c:pt idx="570">
                  <c:v>341.64607167609</c:v>
                </c:pt>
                <c:pt idx="571">
                  <c:v>342.24545074921</c:v>
                </c:pt>
                <c:pt idx="572">
                  <c:v>342.84482982233</c:v>
                </c:pt>
                <c:pt idx="573">
                  <c:v>343.44420889544</c:v>
                </c:pt>
                <c:pt idx="574">
                  <c:v>344.04358796856</c:v>
                </c:pt>
                <c:pt idx="575">
                  <c:v>344.64296704167</c:v>
                </c:pt>
                <c:pt idx="576">
                  <c:v>345.24234611479</c:v>
                </c:pt>
                <c:pt idx="577">
                  <c:v>345.84172518791</c:v>
                </c:pt>
                <c:pt idx="578">
                  <c:v>346.4411042610199</c:v>
                </c:pt>
                <c:pt idx="579">
                  <c:v>347.04048333414</c:v>
                </c:pt>
                <c:pt idx="580">
                  <c:v>347.63986240725</c:v>
                </c:pt>
                <c:pt idx="581">
                  <c:v>348.23924148037</c:v>
                </c:pt>
                <c:pt idx="582">
                  <c:v>348.83862055349</c:v>
                </c:pt>
                <c:pt idx="583">
                  <c:v>349.4379996265999</c:v>
                </c:pt>
                <c:pt idx="584">
                  <c:v>350.03737869972</c:v>
                </c:pt>
                <c:pt idx="585">
                  <c:v>350.6367577728299</c:v>
                </c:pt>
                <c:pt idx="586">
                  <c:v>351.2361368459499</c:v>
                </c:pt>
                <c:pt idx="587">
                  <c:v>351.8355159190699</c:v>
                </c:pt>
                <c:pt idx="588">
                  <c:v>352.4348949921799</c:v>
                </c:pt>
                <c:pt idx="589">
                  <c:v>353.0342740653</c:v>
                </c:pt>
                <c:pt idx="590">
                  <c:v>353.63365313841</c:v>
                </c:pt>
                <c:pt idx="591">
                  <c:v>354.2330322115299</c:v>
                </c:pt>
                <c:pt idx="592">
                  <c:v>354.83241128464</c:v>
                </c:pt>
                <c:pt idx="593">
                  <c:v>355.43179035776</c:v>
                </c:pt>
                <c:pt idx="594">
                  <c:v>356.03116943088</c:v>
                </c:pt>
                <c:pt idx="595">
                  <c:v>356.6305485039899</c:v>
                </c:pt>
                <c:pt idx="596">
                  <c:v>357.2299275771099</c:v>
                </c:pt>
                <c:pt idx="597">
                  <c:v>357.82930665022</c:v>
                </c:pt>
                <c:pt idx="598">
                  <c:v>358.42868572334</c:v>
                </c:pt>
                <c:pt idx="599">
                  <c:v>359.02806479646</c:v>
                </c:pt>
                <c:pt idx="600">
                  <c:v>359.62744386957</c:v>
                </c:pt>
                <c:pt idx="601">
                  <c:v>360.2268229426898</c:v>
                </c:pt>
                <c:pt idx="602">
                  <c:v>360.8262020158</c:v>
                </c:pt>
                <c:pt idx="603">
                  <c:v>361.42558108892</c:v>
                </c:pt>
                <c:pt idx="604">
                  <c:v>362.02496016204</c:v>
                </c:pt>
                <c:pt idx="605">
                  <c:v>362.62433923515</c:v>
                </c:pt>
                <c:pt idx="606">
                  <c:v>363.2237183082698</c:v>
                </c:pt>
                <c:pt idx="607">
                  <c:v>363.82309738138</c:v>
                </c:pt>
                <c:pt idx="608">
                  <c:v>364.4224764544999</c:v>
                </c:pt>
                <c:pt idx="609">
                  <c:v>365.0218555276199</c:v>
                </c:pt>
                <c:pt idx="610">
                  <c:v>365.62123460073</c:v>
                </c:pt>
                <c:pt idx="611">
                  <c:v>366.22061367385</c:v>
                </c:pt>
                <c:pt idx="612">
                  <c:v>366.81999274696</c:v>
                </c:pt>
                <c:pt idx="613">
                  <c:v>367.41937182008</c:v>
                </c:pt>
                <c:pt idx="614">
                  <c:v>368.0187508931999</c:v>
                </c:pt>
                <c:pt idx="615">
                  <c:v>368.6181299663099</c:v>
                </c:pt>
                <c:pt idx="616">
                  <c:v>369.21750903943</c:v>
                </c:pt>
                <c:pt idx="617">
                  <c:v>369.8168881125401</c:v>
                </c:pt>
                <c:pt idx="618">
                  <c:v>370.41626718566</c:v>
                </c:pt>
                <c:pt idx="619">
                  <c:v>371.01564625878</c:v>
                </c:pt>
                <c:pt idx="620">
                  <c:v>371.61502533189</c:v>
                </c:pt>
                <c:pt idx="621">
                  <c:v>372.21440440501</c:v>
                </c:pt>
                <c:pt idx="622">
                  <c:v>372.8137834781199</c:v>
                </c:pt>
                <c:pt idx="623">
                  <c:v>373.4131625512399</c:v>
                </c:pt>
                <c:pt idx="624">
                  <c:v>374.01254162436</c:v>
                </c:pt>
                <c:pt idx="625">
                  <c:v>374.61192069747</c:v>
                </c:pt>
                <c:pt idx="626">
                  <c:v>375.2112997705899</c:v>
                </c:pt>
                <c:pt idx="627">
                  <c:v>375.8106788436999</c:v>
                </c:pt>
                <c:pt idx="628">
                  <c:v>376.4100579168199</c:v>
                </c:pt>
                <c:pt idx="629">
                  <c:v>377.00943698994</c:v>
                </c:pt>
                <c:pt idx="630">
                  <c:v>377.6088160630501</c:v>
                </c:pt>
                <c:pt idx="631">
                  <c:v>378.20819513617</c:v>
                </c:pt>
                <c:pt idx="632">
                  <c:v>378.8075742092799</c:v>
                </c:pt>
                <c:pt idx="633">
                  <c:v>379.4069532823999</c:v>
                </c:pt>
                <c:pt idx="634">
                  <c:v>380.0063323555099</c:v>
                </c:pt>
                <c:pt idx="635">
                  <c:v>380.6057114286299</c:v>
                </c:pt>
                <c:pt idx="636">
                  <c:v>381.20509050175</c:v>
                </c:pt>
                <c:pt idx="637">
                  <c:v>381.80446957486</c:v>
                </c:pt>
                <c:pt idx="638">
                  <c:v>382.4038486479799</c:v>
                </c:pt>
                <c:pt idx="639">
                  <c:v>383.00322772109</c:v>
                </c:pt>
                <c:pt idx="640">
                  <c:v>383.60260679421</c:v>
                </c:pt>
                <c:pt idx="641">
                  <c:v>384.20198586733</c:v>
                </c:pt>
                <c:pt idx="642">
                  <c:v>384.80136494044</c:v>
                </c:pt>
                <c:pt idx="643">
                  <c:v>385.40074401356</c:v>
                </c:pt>
                <c:pt idx="644">
                  <c:v>386.00012308667</c:v>
                </c:pt>
                <c:pt idx="645">
                  <c:v>386.59950215979</c:v>
                </c:pt>
                <c:pt idx="646">
                  <c:v>387.1988812329101</c:v>
                </c:pt>
                <c:pt idx="647">
                  <c:v>387.7982603060199</c:v>
                </c:pt>
                <c:pt idx="648">
                  <c:v>388.39763937914</c:v>
                </c:pt>
                <c:pt idx="649">
                  <c:v>388.9970184522498</c:v>
                </c:pt>
                <c:pt idx="650">
                  <c:v>389.5963975253699</c:v>
                </c:pt>
                <c:pt idx="651">
                  <c:v>390.1957765984899</c:v>
                </c:pt>
                <c:pt idx="652">
                  <c:v>390.7951556715999</c:v>
                </c:pt>
                <c:pt idx="653">
                  <c:v>391.3945347447199</c:v>
                </c:pt>
                <c:pt idx="654">
                  <c:v>391.9939138178299</c:v>
                </c:pt>
                <c:pt idx="655">
                  <c:v>392.59329289095</c:v>
                </c:pt>
                <c:pt idx="656">
                  <c:v>393.19267196407</c:v>
                </c:pt>
                <c:pt idx="657">
                  <c:v>393.7920510371799</c:v>
                </c:pt>
                <c:pt idx="658">
                  <c:v>394.3914301103</c:v>
                </c:pt>
                <c:pt idx="659">
                  <c:v>394.99080918341</c:v>
                </c:pt>
                <c:pt idx="660">
                  <c:v>395.5901882565299</c:v>
                </c:pt>
                <c:pt idx="661">
                  <c:v>396.18956732965</c:v>
                </c:pt>
                <c:pt idx="662">
                  <c:v>396.78894640276</c:v>
                </c:pt>
                <c:pt idx="663">
                  <c:v>397.3883254758799</c:v>
                </c:pt>
                <c:pt idx="664">
                  <c:v>397.9877045489899</c:v>
                </c:pt>
                <c:pt idx="665">
                  <c:v>398.58708362211</c:v>
                </c:pt>
                <c:pt idx="666">
                  <c:v>399.18646269523</c:v>
                </c:pt>
                <c:pt idx="667">
                  <c:v>399.78584176834</c:v>
                </c:pt>
                <c:pt idx="668">
                  <c:v>400.38522084146</c:v>
                </c:pt>
                <c:pt idx="669">
                  <c:v>400.98459991457</c:v>
                </c:pt>
                <c:pt idx="670">
                  <c:v>401.5839789876899</c:v>
                </c:pt>
                <c:pt idx="671">
                  <c:v>402.18335806081</c:v>
                </c:pt>
                <c:pt idx="672">
                  <c:v>402.78273713392</c:v>
                </c:pt>
                <c:pt idx="673">
                  <c:v>403.3821162070399</c:v>
                </c:pt>
                <c:pt idx="674">
                  <c:v>403.9814952801499</c:v>
                </c:pt>
                <c:pt idx="675">
                  <c:v>404.58087435327</c:v>
                </c:pt>
                <c:pt idx="676">
                  <c:v>405.1802534263899</c:v>
                </c:pt>
                <c:pt idx="677">
                  <c:v>405.7796324995</c:v>
                </c:pt>
                <c:pt idx="678">
                  <c:v>406.37901157262</c:v>
                </c:pt>
                <c:pt idx="679">
                  <c:v>406.9783906457299</c:v>
                </c:pt>
                <c:pt idx="680">
                  <c:v>407.57776971885</c:v>
                </c:pt>
                <c:pt idx="681">
                  <c:v>408.17714879196</c:v>
                </c:pt>
                <c:pt idx="682">
                  <c:v>408.77652786508</c:v>
                </c:pt>
                <c:pt idx="683">
                  <c:v>409.3759069381999</c:v>
                </c:pt>
                <c:pt idx="684">
                  <c:v>409.97528601131</c:v>
                </c:pt>
                <c:pt idx="685">
                  <c:v>410.57466508443</c:v>
                </c:pt>
                <c:pt idx="686">
                  <c:v>411.17404415754</c:v>
                </c:pt>
                <c:pt idx="687">
                  <c:v>411.77342323066</c:v>
                </c:pt>
                <c:pt idx="688">
                  <c:v>412.37280230378</c:v>
                </c:pt>
                <c:pt idx="689">
                  <c:v>412.9721813768899</c:v>
                </c:pt>
                <c:pt idx="690">
                  <c:v>413.5715604500099</c:v>
                </c:pt>
                <c:pt idx="691">
                  <c:v>414.17093952312</c:v>
                </c:pt>
                <c:pt idx="692">
                  <c:v>414.7703185962399</c:v>
                </c:pt>
                <c:pt idx="693">
                  <c:v>415.36969766936</c:v>
                </c:pt>
                <c:pt idx="694">
                  <c:v>415.9690767424699</c:v>
                </c:pt>
                <c:pt idx="695">
                  <c:v>416.56845581559</c:v>
                </c:pt>
                <c:pt idx="696">
                  <c:v>417.1678348887</c:v>
                </c:pt>
                <c:pt idx="697">
                  <c:v>417.7672139618199</c:v>
                </c:pt>
                <c:pt idx="698">
                  <c:v>418.36659303494</c:v>
                </c:pt>
                <c:pt idx="699">
                  <c:v>418.9659721080499</c:v>
                </c:pt>
                <c:pt idx="700">
                  <c:v>419.5653511811699</c:v>
                </c:pt>
                <c:pt idx="701">
                  <c:v>420.16473025428</c:v>
                </c:pt>
                <c:pt idx="702">
                  <c:v>420.7641093273999</c:v>
                </c:pt>
                <c:pt idx="703">
                  <c:v>421.36348840052</c:v>
                </c:pt>
                <c:pt idx="704">
                  <c:v>421.96286747363</c:v>
                </c:pt>
                <c:pt idx="705">
                  <c:v>422.56224654675</c:v>
                </c:pt>
                <c:pt idx="706">
                  <c:v>423.16162561986</c:v>
                </c:pt>
                <c:pt idx="707">
                  <c:v>423.76100469298</c:v>
                </c:pt>
                <c:pt idx="708">
                  <c:v>424.3603837660999</c:v>
                </c:pt>
                <c:pt idx="709">
                  <c:v>424.95976283921</c:v>
                </c:pt>
                <c:pt idx="710">
                  <c:v>425.55914191233</c:v>
                </c:pt>
                <c:pt idx="711">
                  <c:v>426.15852098544</c:v>
                </c:pt>
                <c:pt idx="712">
                  <c:v>426.7579000585599</c:v>
                </c:pt>
                <c:pt idx="713">
                  <c:v>427.35727913168</c:v>
                </c:pt>
                <c:pt idx="714">
                  <c:v>427.95665820479</c:v>
                </c:pt>
                <c:pt idx="715">
                  <c:v>428.5560372779099</c:v>
                </c:pt>
                <c:pt idx="716">
                  <c:v>429.15541635102</c:v>
                </c:pt>
                <c:pt idx="717">
                  <c:v>429.75479542414</c:v>
                </c:pt>
                <c:pt idx="718">
                  <c:v>430.3541744972599</c:v>
                </c:pt>
                <c:pt idx="719">
                  <c:v>430.95355357037</c:v>
                </c:pt>
                <c:pt idx="720">
                  <c:v>431.55293264349</c:v>
                </c:pt>
                <c:pt idx="721">
                  <c:v>432.1523117166</c:v>
                </c:pt>
                <c:pt idx="722">
                  <c:v>432.75169078972</c:v>
                </c:pt>
                <c:pt idx="723">
                  <c:v>433.35106986283</c:v>
                </c:pt>
                <c:pt idx="724">
                  <c:v>433.95044893595</c:v>
                </c:pt>
                <c:pt idx="725">
                  <c:v>434.54982800907</c:v>
                </c:pt>
                <c:pt idx="726">
                  <c:v>435.14920708218</c:v>
                </c:pt>
                <c:pt idx="727">
                  <c:v>435.7485861553</c:v>
                </c:pt>
                <c:pt idx="728">
                  <c:v>436.34796522841</c:v>
                </c:pt>
                <c:pt idx="729">
                  <c:v>436.94734430153</c:v>
                </c:pt>
                <c:pt idx="730">
                  <c:v>437.54672337465</c:v>
                </c:pt>
                <c:pt idx="731">
                  <c:v>438.1461024477599</c:v>
                </c:pt>
                <c:pt idx="732">
                  <c:v>438.74548152088</c:v>
                </c:pt>
                <c:pt idx="733">
                  <c:v>439.34486059399</c:v>
                </c:pt>
                <c:pt idx="734">
                  <c:v>439.94423966711</c:v>
                </c:pt>
                <c:pt idx="735">
                  <c:v>440.5436187402299</c:v>
                </c:pt>
                <c:pt idx="736">
                  <c:v>441.14299781334</c:v>
                </c:pt>
                <c:pt idx="737">
                  <c:v>441.74237688646</c:v>
                </c:pt>
                <c:pt idx="738">
                  <c:v>442.3417559595699</c:v>
                </c:pt>
                <c:pt idx="739">
                  <c:v>442.9411350326899</c:v>
                </c:pt>
                <c:pt idx="740">
                  <c:v>443.54051410581</c:v>
                </c:pt>
                <c:pt idx="741">
                  <c:v>444.13989317892</c:v>
                </c:pt>
                <c:pt idx="742">
                  <c:v>444.7392722520399</c:v>
                </c:pt>
                <c:pt idx="743">
                  <c:v>445.33865132515</c:v>
                </c:pt>
                <c:pt idx="744">
                  <c:v>445.9380303982699</c:v>
                </c:pt>
                <c:pt idx="745">
                  <c:v>446.5374094713899</c:v>
                </c:pt>
                <c:pt idx="746">
                  <c:v>447.1367885445</c:v>
                </c:pt>
                <c:pt idx="747">
                  <c:v>447.73616761762</c:v>
                </c:pt>
                <c:pt idx="748">
                  <c:v>448.33554669073</c:v>
                </c:pt>
                <c:pt idx="749">
                  <c:v>448.93492576385</c:v>
                </c:pt>
                <c:pt idx="750">
                  <c:v>449.53430483697</c:v>
                </c:pt>
                <c:pt idx="751">
                  <c:v>450.1336839100799</c:v>
                </c:pt>
                <c:pt idx="752">
                  <c:v>450.7330629831999</c:v>
                </c:pt>
                <c:pt idx="753">
                  <c:v>451.33244205631</c:v>
                </c:pt>
                <c:pt idx="754">
                  <c:v>451.93182112943</c:v>
                </c:pt>
                <c:pt idx="755">
                  <c:v>452.5312002025499</c:v>
                </c:pt>
                <c:pt idx="756">
                  <c:v>453.13057927566</c:v>
                </c:pt>
                <c:pt idx="757">
                  <c:v>453.7299583487799</c:v>
                </c:pt>
                <c:pt idx="758">
                  <c:v>454.3293374218899</c:v>
                </c:pt>
                <c:pt idx="759">
                  <c:v>454.9287164950099</c:v>
                </c:pt>
                <c:pt idx="760">
                  <c:v>455.52809556813</c:v>
                </c:pt>
                <c:pt idx="761">
                  <c:v>456.1274746412399</c:v>
                </c:pt>
                <c:pt idx="762">
                  <c:v>456.72685371436</c:v>
                </c:pt>
                <c:pt idx="763">
                  <c:v>457.3262327874699</c:v>
                </c:pt>
                <c:pt idx="764">
                  <c:v>457.9256118605899</c:v>
                </c:pt>
                <c:pt idx="765">
                  <c:v>458.5249909337</c:v>
                </c:pt>
                <c:pt idx="766">
                  <c:v>459.12437000682</c:v>
                </c:pt>
                <c:pt idx="767">
                  <c:v>459.7237490799399</c:v>
                </c:pt>
                <c:pt idx="768">
                  <c:v>460.32312815305</c:v>
                </c:pt>
                <c:pt idx="769">
                  <c:v>460.9225072261699</c:v>
                </c:pt>
                <c:pt idx="770">
                  <c:v>461.52188629928</c:v>
                </c:pt>
                <c:pt idx="771">
                  <c:v>462.1212653724</c:v>
                </c:pt>
                <c:pt idx="772">
                  <c:v>462.72064444552</c:v>
                </c:pt>
                <c:pt idx="773">
                  <c:v>463.32002351863</c:v>
                </c:pt>
                <c:pt idx="774">
                  <c:v>463.91940259175</c:v>
                </c:pt>
                <c:pt idx="775">
                  <c:v>464.51878166486</c:v>
                </c:pt>
                <c:pt idx="776">
                  <c:v>465.11816073798</c:v>
                </c:pt>
                <c:pt idx="777">
                  <c:v>465.7175398110999</c:v>
                </c:pt>
                <c:pt idx="778">
                  <c:v>466.3169188842099</c:v>
                </c:pt>
                <c:pt idx="779">
                  <c:v>466.9162979573299</c:v>
                </c:pt>
                <c:pt idx="780">
                  <c:v>467.51567703044</c:v>
                </c:pt>
                <c:pt idx="781">
                  <c:v>468.11505610356</c:v>
                </c:pt>
                <c:pt idx="782">
                  <c:v>468.71443517668</c:v>
                </c:pt>
                <c:pt idx="783">
                  <c:v>469.31381424979</c:v>
                </c:pt>
                <c:pt idx="784">
                  <c:v>469.9131933229099</c:v>
                </c:pt>
                <c:pt idx="785">
                  <c:v>470.51257239602</c:v>
                </c:pt>
                <c:pt idx="786">
                  <c:v>471.11195146914</c:v>
                </c:pt>
                <c:pt idx="787">
                  <c:v>471.7113305422599</c:v>
                </c:pt>
                <c:pt idx="788">
                  <c:v>472.31070961537</c:v>
                </c:pt>
                <c:pt idx="789">
                  <c:v>472.91008868849</c:v>
                </c:pt>
                <c:pt idx="790">
                  <c:v>473.5094677615999</c:v>
                </c:pt>
                <c:pt idx="791">
                  <c:v>474.10884683472</c:v>
                </c:pt>
                <c:pt idx="792">
                  <c:v>474.70822590784</c:v>
                </c:pt>
                <c:pt idx="793">
                  <c:v>475.30760498095</c:v>
                </c:pt>
                <c:pt idx="794">
                  <c:v>475.90698405407</c:v>
                </c:pt>
                <c:pt idx="795">
                  <c:v>476.50636312718</c:v>
                </c:pt>
                <c:pt idx="796">
                  <c:v>477.1057422003001</c:v>
                </c:pt>
                <c:pt idx="797">
                  <c:v>477.70512127342</c:v>
                </c:pt>
                <c:pt idx="798">
                  <c:v>478.30450034653</c:v>
                </c:pt>
                <c:pt idx="799">
                  <c:v>478.90387941965</c:v>
                </c:pt>
                <c:pt idx="800">
                  <c:v>479.5032584927599</c:v>
                </c:pt>
                <c:pt idx="801">
                  <c:v>480.10263756588</c:v>
                </c:pt>
                <c:pt idx="802">
                  <c:v>480.702016639</c:v>
                </c:pt>
                <c:pt idx="803">
                  <c:v>481.3013957121099</c:v>
                </c:pt>
                <c:pt idx="804">
                  <c:v>481.9007747852299</c:v>
                </c:pt>
                <c:pt idx="805">
                  <c:v>482.50015385834</c:v>
                </c:pt>
                <c:pt idx="806">
                  <c:v>483.0995329314599</c:v>
                </c:pt>
                <c:pt idx="807">
                  <c:v>483.69891200457</c:v>
                </c:pt>
                <c:pt idx="808">
                  <c:v>484.2982910776899</c:v>
                </c:pt>
                <c:pt idx="809">
                  <c:v>484.89767015081</c:v>
                </c:pt>
                <c:pt idx="810">
                  <c:v>485.49704922392</c:v>
                </c:pt>
                <c:pt idx="811">
                  <c:v>486.0964282970399</c:v>
                </c:pt>
                <c:pt idx="812">
                  <c:v>486.69580737015</c:v>
                </c:pt>
                <c:pt idx="813">
                  <c:v>487.2951864432699</c:v>
                </c:pt>
                <c:pt idx="814">
                  <c:v>487.89456551639</c:v>
                </c:pt>
                <c:pt idx="815">
                  <c:v>488.4939445895</c:v>
                </c:pt>
                <c:pt idx="816">
                  <c:v>489.0933236626199</c:v>
                </c:pt>
                <c:pt idx="817">
                  <c:v>489.69270273573</c:v>
                </c:pt>
                <c:pt idx="818">
                  <c:v>490.29208180885</c:v>
                </c:pt>
                <c:pt idx="819">
                  <c:v>490.89146088197</c:v>
                </c:pt>
                <c:pt idx="820">
                  <c:v>491.4908399550799</c:v>
                </c:pt>
                <c:pt idx="821">
                  <c:v>492.0902190281999</c:v>
                </c:pt>
                <c:pt idx="822">
                  <c:v>492.6895981013101</c:v>
                </c:pt>
                <c:pt idx="823">
                  <c:v>493.28897717443</c:v>
                </c:pt>
                <c:pt idx="824">
                  <c:v>493.8883562475499</c:v>
                </c:pt>
                <c:pt idx="825">
                  <c:v>494.48773532066</c:v>
                </c:pt>
                <c:pt idx="826">
                  <c:v>495.0871143937799</c:v>
                </c:pt>
                <c:pt idx="827">
                  <c:v>495.6864934668899</c:v>
                </c:pt>
                <c:pt idx="828">
                  <c:v>496.28587254001</c:v>
                </c:pt>
                <c:pt idx="829">
                  <c:v>496.88525161313</c:v>
                </c:pt>
                <c:pt idx="830">
                  <c:v>497.48463068624</c:v>
                </c:pt>
                <c:pt idx="831">
                  <c:v>498.08400975936</c:v>
                </c:pt>
                <c:pt idx="832">
                  <c:v>498.68338883247</c:v>
                </c:pt>
                <c:pt idx="833">
                  <c:v>499.2827679055899</c:v>
                </c:pt>
                <c:pt idx="834">
                  <c:v>499.88214697871</c:v>
                </c:pt>
                <c:pt idx="835">
                  <c:v>500.48152605182</c:v>
                </c:pt>
                <c:pt idx="836">
                  <c:v>501.08090512494</c:v>
                </c:pt>
                <c:pt idx="837">
                  <c:v>501.68028419805</c:v>
                </c:pt>
                <c:pt idx="838">
                  <c:v>502.27966327117</c:v>
                </c:pt>
                <c:pt idx="839">
                  <c:v>502.87904234429</c:v>
                </c:pt>
                <c:pt idx="840">
                  <c:v>503.4784214173999</c:v>
                </c:pt>
                <c:pt idx="841">
                  <c:v>504.07780049052</c:v>
                </c:pt>
                <c:pt idx="842">
                  <c:v>504.6771795636299</c:v>
                </c:pt>
                <c:pt idx="843">
                  <c:v>505.27655863675</c:v>
                </c:pt>
                <c:pt idx="844">
                  <c:v>505.87593770987</c:v>
                </c:pt>
                <c:pt idx="845">
                  <c:v>506.4753167829798</c:v>
                </c:pt>
                <c:pt idx="846">
                  <c:v>507.0746958561</c:v>
                </c:pt>
                <c:pt idx="847">
                  <c:v>507.67407492921</c:v>
                </c:pt>
                <c:pt idx="848">
                  <c:v>508.27345400233</c:v>
                </c:pt>
                <c:pt idx="849">
                  <c:v>508.87283307545</c:v>
                </c:pt>
                <c:pt idx="850">
                  <c:v>509.4722121485599</c:v>
                </c:pt>
                <c:pt idx="851">
                  <c:v>510.0715912216799</c:v>
                </c:pt>
                <c:pt idx="852">
                  <c:v>510.67097029479</c:v>
                </c:pt>
                <c:pt idx="853">
                  <c:v>511.2703493679099</c:v>
                </c:pt>
                <c:pt idx="854">
                  <c:v>511.86972844102</c:v>
                </c:pt>
                <c:pt idx="855">
                  <c:v>512.46910751414</c:v>
                </c:pt>
                <c:pt idx="856">
                  <c:v>513.06848658726</c:v>
                </c:pt>
                <c:pt idx="857">
                  <c:v>513.66786566037</c:v>
                </c:pt>
                <c:pt idx="858">
                  <c:v>514.2672447334899</c:v>
                </c:pt>
                <c:pt idx="859">
                  <c:v>514.8666238065998</c:v>
                </c:pt>
                <c:pt idx="860">
                  <c:v>515.4660028797199</c:v>
                </c:pt>
                <c:pt idx="861">
                  <c:v>516.06538195284</c:v>
                </c:pt>
                <c:pt idx="862">
                  <c:v>516.6647610259499</c:v>
                </c:pt>
                <c:pt idx="863">
                  <c:v>517.26414009907</c:v>
                </c:pt>
                <c:pt idx="864">
                  <c:v>517.86351917218</c:v>
                </c:pt>
                <c:pt idx="865">
                  <c:v>518.4628982452999</c:v>
                </c:pt>
                <c:pt idx="866">
                  <c:v>519.0622773184199</c:v>
                </c:pt>
                <c:pt idx="867">
                  <c:v>519.6616563915298</c:v>
                </c:pt>
                <c:pt idx="868">
                  <c:v>520.26103546465</c:v>
                </c:pt>
                <c:pt idx="869">
                  <c:v>520.86041453776</c:v>
                </c:pt>
                <c:pt idx="870">
                  <c:v>521.45979361088</c:v>
                </c:pt>
                <c:pt idx="871">
                  <c:v>522.0591726839999</c:v>
                </c:pt>
                <c:pt idx="872">
                  <c:v>522.65855175711</c:v>
                </c:pt>
                <c:pt idx="873">
                  <c:v>523.2579308302298</c:v>
                </c:pt>
                <c:pt idx="874">
                  <c:v>523.8573099033399</c:v>
                </c:pt>
                <c:pt idx="875">
                  <c:v>524.45668897646</c:v>
                </c:pt>
                <c:pt idx="876">
                  <c:v>525.0560680495798</c:v>
                </c:pt>
                <c:pt idx="877">
                  <c:v>525.65544712269</c:v>
                </c:pt>
                <c:pt idx="878">
                  <c:v>526.2548261958099</c:v>
                </c:pt>
                <c:pt idx="879">
                  <c:v>526.8542052689199</c:v>
                </c:pt>
                <c:pt idx="880">
                  <c:v>527.45358434204</c:v>
                </c:pt>
                <c:pt idx="881">
                  <c:v>528.0529634151599</c:v>
                </c:pt>
                <c:pt idx="882">
                  <c:v>528.6523424882699</c:v>
                </c:pt>
                <c:pt idx="883">
                  <c:v>529.25172156139</c:v>
                </c:pt>
                <c:pt idx="884">
                  <c:v>529.8511006344999</c:v>
                </c:pt>
                <c:pt idx="885">
                  <c:v>530.45047970762</c:v>
                </c:pt>
                <c:pt idx="886">
                  <c:v>531.0498587807399</c:v>
                </c:pt>
                <c:pt idx="887">
                  <c:v>531.64923785385</c:v>
                </c:pt>
                <c:pt idx="888">
                  <c:v>532.24861692697</c:v>
                </c:pt>
                <c:pt idx="889">
                  <c:v>532.8479960000799</c:v>
                </c:pt>
                <c:pt idx="890">
                  <c:v>533.4473750732001</c:v>
                </c:pt>
                <c:pt idx="891">
                  <c:v>534.04675414632</c:v>
                </c:pt>
                <c:pt idx="892">
                  <c:v>534.64613321943</c:v>
                </c:pt>
                <c:pt idx="893">
                  <c:v>535.24551229255</c:v>
                </c:pt>
                <c:pt idx="894">
                  <c:v>535.84489136566</c:v>
                </c:pt>
                <c:pt idx="895">
                  <c:v>536.44427043878</c:v>
                </c:pt>
                <c:pt idx="896">
                  <c:v>537.04364951189</c:v>
                </c:pt>
                <c:pt idx="897">
                  <c:v>537.6430285850099</c:v>
                </c:pt>
                <c:pt idx="898">
                  <c:v>538.24240765813</c:v>
                </c:pt>
                <c:pt idx="899">
                  <c:v>538.8417867312398</c:v>
                </c:pt>
                <c:pt idx="900">
                  <c:v>539.4411658043598</c:v>
                </c:pt>
                <c:pt idx="901">
                  <c:v>540.04054487747</c:v>
                </c:pt>
                <c:pt idx="902">
                  <c:v>540.63992395059</c:v>
                </c:pt>
                <c:pt idx="903">
                  <c:v>541.23930302371</c:v>
                </c:pt>
                <c:pt idx="904">
                  <c:v>541.83868209682</c:v>
                </c:pt>
                <c:pt idx="905">
                  <c:v>542.4380611699401</c:v>
                </c:pt>
                <c:pt idx="906">
                  <c:v>543.03744024305</c:v>
                </c:pt>
                <c:pt idx="907">
                  <c:v>543.63681931617</c:v>
                </c:pt>
                <c:pt idx="908">
                  <c:v>544.2361983892899</c:v>
                </c:pt>
                <c:pt idx="909">
                  <c:v>544.8355774623999</c:v>
                </c:pt>
                <c:pt idx="910">
                  <c:v>545.43495653552</c:v>
                </c:pt>
                <c:pt idx="911">
                  <c:v>546.03433560863</c:v>
                </c:pt>
                <c:pt idx="912">
                  <c:v>546.63371468175</c:v>
                </c:pt>
                <c:pt idx="913">
                  <c:v>547.23309375487</c:v>
                </c:pt>
                <c:pt idx="914">
                  <c:v>547.8324728279799</c:v>
                </c:pt>
                <c:pt idx="915">
                  <c:v>548.4318519011</c:v>
                </c:pt>
                <c:pt idx="916">
                  <c:v>549.03123097421</c:v>
                </c:pt>
                <c:pt idx="917">
                  <c:v>549.63061004733</c:v>
                </c:pt>
                <c:pt idx="918">
                  <c:v>550.22998912045</c:v>
                </c:pt>
                <c:pt idx="919">
                  <c:v>550.8293681935598</c:v>
                </c:pt>
                <c:pt idx="920">
                  <c:v>551.42874726668</c:v>
                </c:pt>
                <c:pt idx="921">
                  <c:v>552.02812633979</c:v>
                </c:pt>
                <c:pt idx="922">
                  <c:v>552.6275054129097</c:v>
                </c:pt>
                <c:pt idx="923">
                  <c:v>553.22688448603</c:v>
                </c:pt>
                <c:pt idx="924">
                  <c:v>553.82626355914</c:v>
                </c:pt>
                <c:pt idx="925">
                  <c:v>554.4256426322598</c:v>
                </c:pt>
                <c:pt idx="926">
                  <c:v>555.0250217053699</c:v>
                </c:pt>
                <c:pt idx="927">
                  <c:v>555.62440077849</c:v>
                </c:pt>
                <c:pt idx="928">
                  <c:v>556.22377985161</c:v>
                </c:pt>
                <c:pt idx="929">
                  <c:v>556.8231589247199</c:v>
                </c:pt>
                <c:pt idx="930">
                  <c:v>557.42253799784</c:v>
                </c:pt>
                <c:pt idx="931">
                  <c:v>558.0219170709499</c:v>
                </c:pt>
                <c:pt idx="932">
                  <c:v>558.6212961440699</c:v>
                </c:pt>
                <c:pt idx="933">
                  <c:v>559.22067521719</c:v>
                </c:pt>
                <c:pt idx="934">
                  <c:v>559.8200542902999</c:v>
                </c:pt>
                <c:pt idx="935">
                  <c:v>560.41943336342</c:v>
                </c:pt>
                <c:pt idx="936">
                  <c:v>561.01881243653</c:v>
                </c:pt>
                <c:pt idx="937">
                  <c:v>561.61819150965</c:v>
                </c:pt>
                <c:pt idx="938">
                  <c:v>562.21757058277</c:v>
                </c:pt>
                <c:pt idx="939">
                  <c:v>562.81694965588</c:v>
                </c:pt>
                <c:pt idx="940">
                  <c:v>563.4163287289999</c:v>
                </c:pt>
                <c:pt idx="941">
                  <c:v>564.01570780211</c:v>
                </c:pt>
                <c:pt idx="942">
                  <c:v>564.61508687523</c:v>
                </c:pt>
                <c:pt idx="943">
                  <c:v>565.21446594834</c:v>
                </c:pt>
                <c:pt idx="944">
                  <c:v>565.81384502146</c:v>
                </c:pt>
                <c:pt idx="945">
                  <c:v>566.4132240945798</c:v>
                </c:pt>
                <c:pt idx="946">
                  <c:v>567.01260316769</c:v>
                </c:pt>
                <c:pt idx="947">
                  <c:v>567.61198224081</c:v>
                </c:pt>
                <c:pt idx="948">
                  <c:v>568.2113613139198</c:v>
                </c:pt>
                <c:pt idx="949">
                  <c:v>568.81074038704</c:v>
                </c:pt>
                <c:pt idx="950">
                  <c:v>569.41011946016</c:v>
                </c:pt>
                <c:pt idx="951">
                  <c:v>570.00949853327</c:v>
                </c:pt>
                <c:pt idx="952">
                  <c:v>570.60887760639</c:v>
                </c:pt>
                <c:pt idx="953">
                  <c:v>571.2082566795</c:v>
                </c:pt>
                <c:pt idx="954">
                  <c:v>571.8076357526198</c:v>
                </c:pt>
                <c:pt idx="955">
                  <c:v>572.4070148257398</c:v>
                </c:pt>
                <c:pt idx="956">
                  <c:v>573.00639389885</c:v>
                </c:pt>
                <c:pt idx="957">
                  <c:v>573.60577297197</c:v>
                </c:pt>
                <c:pt idx="958">
                  <c:v>574.20515204508</c:v>
                </c:pt>
                <c:pt idx="959">
                  <c:v>574.8045311182001</c:v>
                </c:pt>
                <c:pt idx="960">
                  <c:v>575.4039101913199</c:v>
                </c:pt>
                <c:pt idx="961">
                  <c:v>576.00328926443</c:v>
                </c:pt>
                <c:pt idx="962">
                  <c:v>576.60266833755</c:v>
                </c:pt>
                <c:pt idx="963">
                  <c:v>577.20204741066</c:v>
                </c:pt>
                <c:pt idx="964">
                  <c:v>577.8014264837798</c:v>
                </c:pt>
                <c:pt idx="965">
                  <c:v>578.4008055569001</c:v>
                </c:pt>
                <c:pt idx="966">
                  <c:v>579.00018463001</c:v>
                </c:pt>
                <c:pt idx="967">
                  <c:v>579.59956370313</c:v>
                </c:pt>
                <c:pt idx="968">
                  <c:v>580.19894277624</c:v>
                </c:pt>
                <c:pt idx="969">
                  <c:v>580.79832184936</c:v>
                </c:pt>
                <c:pt idx="970">
                  <c:v>581.39770092248</c:v>
                </c:pt>
                <c:pt idx="971">
                  <c:v>581.99707999559</c:v>
                </c:pt>
                <c:pt idx="972">
                  <c:v>582.59645906871</c:v>
                </c:pt>
                <c:pt idx="973">
                  <c:v>583.19583814182</c:v>
                </c:pt>
                <c:pt idx="974">
                  <c:v>583.7952172149398</c:v>
                </c:pt>
                <c:pt idx="975">
                  <c:v>584.39459628806</c:v>
                </c:pt>
                <c:pt idx="976">
                  <c:v>584.99397536117</c:v>
                </c:pt>
                <c:pt idx="977">
                  <c:v>585.59335443429</c:v>
                </c:pt>
                <c:pt idx="978">
                  <c:v>586.1927335074</c:v>
                </c:pt>
                <c:pt idx="979">
                  <c:v>586.79211258052</c:v>
                </c:pt>
                <c:pt idx="980">
                  <c:v>587.39149165364</c:v>
                </c:pt>
                <c:pt idx="981">
                  <c:v>587.99087072675</c:v>
                </c:pt>
                <c:pt idx="982">
                  <c:v>588.59024979987</c:v>
                </c:pt>
                <c:pt idx="983">
                  <c:v>589.1896288729799</c:v>
                </c:pt>
                <c:pt idx="984">
                  <c:v>589.7890079461</c:v>
                </c:pt>
                <c:pt idx="985">
                  <c:v>590.38838701921</c:v>
                </c:pt>
                <c:pt idx="986">
                  <c:v>590.9877660923299</c:v>
                </c:pt>
                <c:pt idx="987">
                  <c:v>591.5871451654499</c:v>
                </c:pt>
                <c:pt idx="988">
                  <c:v>592.18652423856</c:v>
                </c:pt>
                <c:pt idx="989">
                  <c:v>592.78590331168</c:v>
                </c:pt>
                <c:pt idx="990">
                  <c:v>593.3852823847899</c:v>
                </c:pt>
                <c:pt idx="991">
                  <c:v>593.98466145791</c:v>
                </c:pt>
                <c:pt idx="992">
                  <c:v>594.58404053103</c:v>
                </c:pt>
                <c:pt idx="993">
                  <c:v>595.18341960414</c:v>
                </c:pt>
                <c:pt idx="994">
                  <c:v>595.78279867726</c:v>
                </c:pt>
                <c:pt idx="995">
                  <c:v>596.38217775037</c:v>
                </c:pt>
                <c:pt idx="996">
                  <c:v>596.9815568234899</c:v>
                </c:pt>
                <c:pt idx="997">
                  <c:v>597.58093589661</c:v>
                </c:pt>
                <c:pt idx="998">
                  <c:v>598.18031496972</c:v>
                </c:pt>
                <c:pt idx="999">
                  <c:v>598.77969404284</c:v>
                </c:pt>
                <c:pt idx="1000">
                  <c:v>599.3790731159498</c:v>
                </c:pt>
                <c:pt idx="1001">
                  <c:v>599.97845218907</c:v>
                </c:pt>
                <c:pt idx="1002">
                  <c:v>600.57783126219</c:v>
                </c:pt>
                <c:pt idx="1003">
                  <c:v>601.1772103352998</c:v>
                </c:pt>
                <c:pt idx="1004">
                  <c:v>601.77658940842</c:v>
                </c:pt>
                <c:pt idx="1005">
                  <c:v>602.3759684815299</c:v>
                </c:pt>
                <c:pt idx="1006">
                  <c:v>602.9753475546502</c:v>
                </c:pt>
                <c:pt idx="1007">
                  <c:v>603.57472662777</c:v>
                </c:pt>
                <c:pt idx="1008">
                  <c:v>604.17410570088</c:v>
                </c:pt>
                <c:pt idx="1009">
                  <c:v>604.773484774</c:v>
                </c:pt>
                <c:pt idx="1010">
                  <c:v>605.37286384711</c:v>
                </c:pt>
                <c:pt idx="1011">
                  <c:v>605.97224292023</c:v>
                </c:pt>
                <c:pt idx="1012">
                  <c:v>606.5716219933499</c:v>
                </c:pt>
                <c:pt idx="1013">
                  <c:v>607.17100106646</c:v>
                </c:pt>
                <c:pt idx="1014">
                  <c:v>607.77038013958</c:v>
                </c:pt>
                <c:pt idx="1015">
                  <c:v>608.36975921269</c:v>
                </c:pt>
                <c:pt idx="1016">
                  <c:v>608.9691382858099</c:v>
                </c:pt>
                <c:pt idx="1017">
                  <c:v>609.56851735893</c:v>
                </c:pt>
                <c:pt idx="1018">
                  <c:v>610.1678964320399</c:v>
                </c:pt>
                <c:pt idx="1019">
                  <c:v>610.76727550516</c:v>
                </c:pt>
                <c:pt idx="1020">
                  <c:v>611.36665457827</c:v>
                </c:pt>
                <c:pt idx="1021">
                  <c:v>611.96603365139</c:v>
                </c:pt>
                <c:pt idx="1022">
                  <c:v>612.5654127245099</c:v>
                </c:pt>
                <c:pt idx="1023">
                  <c:v>613.16479179762</c:v>
                </c:pt>
                <c:pt idx="1024">
                  <c:v>613.76417087074</c:v>
                </c:pt>
                <c:pt idx="1025">
                  <c:v>614.36354994385</c:v>
                </c:pt>
                <c:pt idx="1026">
                  <c:v>614.9629290169697</c:v>
                </c:pt>
                <c:pt idx="1027">
                  <c:v>615.5623080900799</c:v>
                </c:pt>
                <c:pt idx="1028">
                  <c:v>616.1616871632</c:v>
                </c:pt>
                <c:pt idx="1029">
                  <c:v>616.76106623632</c:v>
                </c:pt>
                <c:pt idx="1030">
                  <c:v>617.3604453094299</c:v>
                </c:pt>
                <c:pt idx="1031">
                  <c:v>617.9598243825499</c:v>
                </c:pt>
                <c:pt idx="1032">
                  <c:v>618.5592034556599</c:v>
                </c:pt>
                <c:pt idx="1033">
                  <c:v>619.15858252878</c:v>
                </c:pt>
                <c:pt idx="1034">
                  <c:v>619.7579616019</c:v>
                </c:pt>
                <c:pt idx="1035">
                  <c:v>620.3573406750099</c:v>
                </c:pt>
                <c:pt idx="1036">
                  <c:v>620.95671974813</c:v>
                </c:pt>
                <c:pt idx="1037">
                  <c:v>621.5560988212399</c:v>
                </c:pt>
                <c:pt idx="1038">
                  <c:v>622.1554778943599</c:v>
                </c:pt>
                <c:pt idx="1039">
                  <c:v>622.75485696748</c:v>
                </c:pt>
                <c:pt idx="1040">
                  <c:v>623.35423604059</c:v>
                </c:pt>
                <c:pt idx="1041">
                  <c:v>623.9536151137098</c:v>
                </c:pt>
                <c:pt idx="1042">
                  <c:v>624.5529941868199</c:v>
                </c:pt>
                <c:pt idx="1043">
                  <c:v>625.15237325994</c:v>
                </c:pt>
                <c:pt idx="1044">
                  <c:v>625.75175233306</c:v>
                </c:pt>
                <c:pt idx="1045">
                  <c:v>626.35113140617</c:v>
                </c:pt>
                <c:pt idx="1046">
                  <c:v>626.95051047929</c:v>
                </c:pt>
                <c:pt idx="1047">
                  <c:v>627.5498895524</c:v>
                </c:pt>
                <c:pt idx="1048">
                  <c:v>628.1492686255199</c:v>
                </c:pt>
                <c:pt idx="1049">
                  <c:v>628.74864769864</c:v>
                </c:pt>
                <c:pt idx="1050">
                  <c:v>629.3480267717499</c:v>
                </c:pt>
                <c:pt idx="1051">
                  <c:v>629.9474058448699</c:v>
                </c:pt>
                <c:pt idx="1052">
                  <c:v>630.54678491798</c:v>
                </c:pt>
                <c:pt idx="1053">
                  <c:v>631.1461639910999</c:v>
                </c:pt>
                <c:pt idx="1054">
                  <c:v>631.74554306422</c:v>
                </c:pt>
                <c:pt idx="1055">
                  <c:v>632.3449221373298</c:v>
                </c:pt>
                <c:pt idx="1056">
                  <c:v>632.94430121045</c:v>
                </c:pt>
                <c:pt idx="1057">
                  <c:v>633.54368028356</c:v>
                </c:pt>
                <c:pt idx="1058">
                  <c:v>634.1430593566802</c:v>
                </c:pt>
                <c:pt idx="1059">
                  <c:v>634.7424384298</c:v>
                </c:pt>
                <c:pt idx="1060">
                  <c:v>635.3418175029099</c:v>
                </c:pt>
                <c:pt idx="1061">
                  <c:v>635.94119657603</c:v>
                </c:pt>
                <c:pt idx="1062">
                  <c:v>636.54057564914</c:v>
                </c:pt>
                <c:pt idx="1063">
                  <c:v>637.13995472226</c:v>
                </c:pt>
                <c:pt idx="1064">
                  <c:v>637.73933379538</c:v>
                </c:pt>
                <c:pt idx="1065">
                  <c:v>638.33871286849</c:v>
                </c:pt>
                <c:pt idx="1066">
                  <c:v>638.93809194161</c:v>
                </c:pt>
                <c:pt idx="1067">
                  <c:v>639.5374710147199</c:v>
                </c:pt>
                <c:pt idx="1068">
                  <c:v>640.13685008784</c:v>
                </c:pt>
                <c:pt idx="1069">
                  <c:v>640.7362291609599</c:v>
                </c:pt>
                <c:pt idx="1070">
                  <c:v>641.3356082340699</c:v>
                </c:pt>
                <c:pt idx="1071">
                  <c:v>641.93498730719</c:v>
                </c:pt>
                <c:pt idx="1072">
                  <c:v>642.5343663803</c:v>
                </c:pt>
                <c:pt idx="1073">
                  <c:v>643.13374545342</c:v>
                </c:pt>
                <c:pt idx="1074">
                  <c:v>643.73312452653</c:v>
                </c:pt>
                <c:pt idx="1075">
                  <c:v>644.3325035996498</c:v>
                </c:pt>
                <c:pt idx="1076">
                  <c:v>644.93188267277</c:v>
                </c:pt>
                <c:pt idx="1077">
                  <c:v>645.5312617458799</c:v>
                </c:pt>
                <c:pt idx="1078">
                  <c:v>646.1306408189998</c:v>
                </c:pt>
                <c:pt idx="1079">
                  <c:v>646.7300198921099</c:v>
                </c:pt>
                <c:pt idx="1080">
                  <c:v>647.32939896523</c:v>
                </c:pt>
                <c:pt idx="1081">
                  <c:v>647.92877803835</c:v>
                </c:pt>
                <c:pt idx="1082">
                  <c:v>648.5281571114599</c:v>
                </c:pt>
                <c:pt idx="1083">
                  <c:v>649.1275361845799</c:v>
                </c:pt>
                <c:pt idx="1084">
                  <c:v>649.72691525769</c:v>
                </c:pt>
                <c:pt idx="1085">
                  <c:v>650.3262943308099</c:v>
                </c:pt>
                <c:pt idx="1086">
                  <c:v>650.9256734039299</c:v>
                </c:pt>
                <c:pt idx="1087">
                  <c:v>651.52505247704</c:v>
                </c:pt>
                <c:pt idx="1088">
                  <c:v>652.12443155016</c:v>
                </c:pt>
                <c:pt idx="1089">
                  <c:v>652.72381062327</c:v>
                </c:pt>
                <c:pt idx="1090">
                  <c:v>653.32318969639</c:v>
                </c:pt>
                <c:pt idx="1091">
                  <c:v>653.9225687695099</c:v>
                </c:pt>
                <c:pt idx="1092">
                  <c:v>654.52194784262</c:v>
                </c:pt>
                <c:pt idx="1093">
                  <c:v>655.1213269157399</c:v>
                </c:pt>
                <c:pt idx="1094">
                  <c:v>655.72070598885</c:v>
                </c:pt>
                <c:pt idx="1095">
                  <c:v>656.32008506197</c:v>
                </c:pt>
                <c:pt idx="1096">
                  <c:v>656.9194641350899</c:v>
                </c:pt>
                <c:pt idx="1097">
                  <c:v>657.5188432082</c:v>
                </c:pt>
                <c:pt idx="1098">
                  <c:v>658.11822228132</c:v>
                </c:pt>
                <c:pt idx="1099">
                  <c:v>658.7176013544299</c:v>
                </c:pt>
                <c:pt idx="1100">
                  <c:v>659.31698042755</c:v>
                </c:pt>
                <c:pt idx="1101">
                  <c:v>659.91635950067</c:v>
                </c:pt>
                <c:pt idx="1102">
                  <c:v>660.51573857378</c:v>
                </c:pt>
                <c:pt idx="1103">
                  <c:v>661.1151176469001</c:v>
                </c:pt>
                <c:pt idx="1104">
                  <c:v>661.71449672001</c:v>
                </c:pt>
                <c:pt idx="1105">
                  <c:v>662.31387579313</c:v>
                </c:pt>
                <c:pt idx="1106">
                  <c:v>662.91325486625</c:v>
                </c:pt>
                <c:pt idx="1107">
                  <c:v>663.51263393936</c:v>
                </c:pt>
                <c:pt idx="1108">
                  <c:v>664.1120130124799</c:v>
                </c:pt>
                <c:pt idx="1109">
                  <c:v>664.71139208559</c:v>
                </c:pt>
                <c:pt idx="1110">
                  <c:v>665.31077115871</c:v>
                </c:pt>
                <c:pt idx="1111">
                  <c:v>665.91015023183</c:v>
                </c:pt>
                <c:pt idx="1112">
                  <c:v>666.5095293049399</c:v>
                </c:pt>
                <c:pt idx="1113">
                  <c:v>667.10890837806</c:v>
                </c:pt>
                <c:pt idx="1114">
                  <c:v>667.70828745117</c:v>
                </c:pt>
                <c:pt idx="1115">
                  <c:v>668.3076665242899</c:v>
                </c:pt>
                <c:pt idx="1116">
                  <c:v>668.9070455974</c:v>
                </c:pt>
                <c:pt idx="1117">
                  <c:v>669.50642467052</c:v>
                </c:pt>
                <c:pt idx="1118">
                  <c:v>670.10580374364</c:v>
                </c:pt>
                <c:pt idx="1119">
                  <c:v>670.70518281675</c:v>
                </c:pt>
                <c:pt idx="1120">
                  <c:v>671.3045618898699</c:v>
                </c:pt>
                <c:pt idx="1121">
                  <c:v>671.90394096298</c:v>
                </c:pt>
                <c:pt idx="1122">
                  <c:v>672.5033200361</c:v>
                </c:pt>
                <c:pt idx="1123">
                  <c:v>673.1026991092199</c:v>
                </c:pt>
                <c:pt idx="1124">
                  <c:v>673.70207818233</c:v>
                </c:pt>
                <c:pt idx="1125">
                  <c:v>674.3014572554499</c:v>
                </c:pt>
                <c:pt idx="1126">
                  <c:v>674.90083632856</c:v>
                </c:pt>
                <c:pt idx="1127">
                  <c:v>675.5002154016798</c:v>
                </c:pt>
                <c:pt idx="1128">
                  <c:v>676.0995944748</c:v>
                </c:pt>
                <c:pt idx="1129">
                  <c:v>676.69897354791</c:v>
                </c:pt>
                <c:pt idx="1130">
                  <c:v>677.29835262103</c:v>
                </c:pt>
                <c:pt idx="1131">
                  <c:v>677.89773169414</c:v>
                </c:pt>
                <c:pt idx="1132">
                  <c:v>678.49711076726</c:v>
                </c:pt>
                <c:pt idx="1133">
                  <c:v>679.09648984038</c:v>
                </c:pt>
                <c:pt idx="1134">
                  <c:v>679.69586891349</c:v>
                </c:pt>
                <c:pt idx="1135">
                  <c:v>680.29524798661</c:v>
                </c:pt>
                <c:pt idx="1136">
                  <c:v>680.8946270597199</c:v>
                </c:pt>
                <c:pt idx="1137">
                  <c:v>681.49400613284</c:v>
                </c:pt>
                <c:pt idx="1138">
                  <c:v>682.09338520596</c:v>
                </c:pt>
                <c:pt idx="1139">
                  <c:v>682.69276427907</c:v>
                </c:pt>
                <c:pt idx="1140">
                  <c:v>683.29214335219</c:v>
                </c:pt>
                <c:pt idx="1141">
                  <c:v>683.8915224252999</c:v>
                </c:pt>
                <c:pt idx="1142">
                  <c:v>684.4909014984199</c:v>
                </c:pt>
                <c:pt idx="1143">
                  <c:v>685.09028057154</c:v>
                </c:pt>
                <c:pt idx="1144">
                  <c:v>685.68965964465</c:v>
                </c:pt>
                <c:pt idx="1145">
                  <c:v>686.28903871777</c:v>
                </c:pt>
                <c:pt idx="1146">
                  <c:v>686.88841779088</c:v>
                </c:pt>
                <c:pt idx="1147">
                  <c:v>687.487796864</c:v>
                </c:pt>
                <c:pt idx="1148">
                  <c:v>688.08717593712</c:v>
                </c:pt>
                <c:pt idx="1149">
                  <c:v>688.68655501023</c:v>
                </c:pt>
                <c:pt idx="1150">
                  <c:v>689.28593408335</c:v>
                </c:pt>
                <c:pt idx="1151">
                  <c:v>689.88531315646</c:v>
                </c:pt>
                <c:pt idx="1152">
                  <c:v>690.48469222958</c:v>
                </c:pt>
                <c:pt idx="1153">
                  <c:v>691.0840713027</c:v>
                </c:pt>
                <c:pt idx="1154">
                  <c:v>691.68345037581</c:v>
                </c:pt>
                <c:pt idx="1155">
                  <c:v>692.28282944893</c:v>
                </c:pt>
                <c:pt idx="1156">
                  <c:v>692.8822085220398</c:v>
                </c:pt>
                <c:pt idx="1157">
                  <c:v>693.48158759516</c:v>
                </c:pt>
                <c:pt idx="1158">
                  <c:v>694.08096666827</c:v>
                </c:pt>
                <c:pt idx="1159">
                  <c:v>694.6803457413902</c:v>
                </c:pt>
                <c:pt idx="1160">
                  <c:v>695.27972481451</c:v>
                </c:pt>
                <c:pt idx="1161">
                  <c:v>695.87910388762</c:v>
                </c:pt>
                <c:pt idx="1162">
                  <c:v>696.47848296074</c:v>
                </c:pt>
                <c:pt idx="1163">
                  <c:v>697.07786203385</c:v>
                </c:pt>
                <c:pt idx="1164">
                  <c:v>697.67724110697</c:v>
                </c:pt>
                <c:pt idx="1165">
                  <c:v>698.2766201800899</c:v>
                </c:pt>
                <c:pt idx="1166">
                  <c:v>698.8759992532</c:v>
                </c:pt>
                <c:pt idx="1167">
                  <c:v>699.47537832632</c:v>
                </c:pt>
                <c:pt idx="1168">
                  <c:v>700.07475739943</c:v>
                </c:pt>
                <c:pt idx="1169">
                  <c:v>700.67413647255</c:v>
                </c:pt>
                <c:pt idx="1170">
                  <c:v>701.27351554567</c:v>
                </c:pt>
                <c:pt idx="1171">
                  <c:v>701.87289461878</c:v>
                </c:pt>
                <c:pt idx="1172">
                  <c:v>702.4722736918999</c:v>
                </c:pt>
                <c:pt idx="1173">
                  <c:v>703.07165276501</c:v>
                </c:pt>
                <c:pt idx="1174">
                  <c:v>703.67103183813</c:v>
                </c:pt>
                <c:pt idx="1175">
                  <c:v>704.27041091125</c:v>
                </c:pt>
                <c:pt idx="1176">
                  <c:v>704.8697899843598</c:v>
                </c:pt>
                <c:pt idx="1177">
                  <c:v>705.4691690574799</c:v>
                </c:pt>
                <c:pt idx="1178">
                  <c:v>706.06854813059</c:v>
                </c:pt>
                <c:pt idx="1179">
                  <c:v>706.6679272037097</c:v>
                </c:pt>
                <c:pt idx="1180">
                  <c:v>707.26730627683</c:v>
                </c:pt>
                <c:pt idx="1181">
                  <c:v>707.8666853499399</c:v>
                </c:pt>
                <c:pt idx="1182">
                  <c:v>708.4660644230597</c:v>
                </c:pt>
                <c:pt idx="1183">
                  <c:v>709.06544349617</c:v>
                </c:pt>
                <c:pt idx="1184">
                  <c:v>709.66482256929</c:v>
                </c:pt>
                <c:pt idx="1185">
                  <c:v>710.2642016424098</c:v>
                </c:pt>
                <c:pt idx="1186">
                  <c:v>710.8635807155199</c:v>
                </c:pt>
                <c:pt idx="1187">
                  <c:v>711.4629597886399</c:v>
                </c:pt>
                <c:pt idx="1188">
                  <c:v>712.0623388617499</c:v>
                </c:pt>
                <c:pt idx="1189">
                  <c:v>712.66171793487</c:v>
                </c:pt>
                <c:pt idx="1190">
                  <c:v>713.26109700799</c:v>
                </c:pt>
                <c:pt idx="1191">
                  <c:v>713.8604760810999</c:v>
                </c:pt>
                <c:pt idx="1192">
                  <c:v>714.4598551542199</c:v>
                </c:pt>
                <c:pt idx="1193">
                  <c:v>715.05923422733</c:v>
                </c:pt>
                <c:pt idx="1194">
                  <c:v>715.6586133004499</c:v>
                </c:pt>
                <c:pt idx="1195">
                  <c:v>716.25799237357</c:v>
                </c:pt>
                <c:pt idx="1196">
                  <c:v>716.85737144668</c:v>
                </c:pt>
                <c:pt idx="1197">
                  <c:v>717.4567505198</c:v>
                </c:pt>
                <c:pt idx="1198">
                  <c:v>718.0561295929098</c:v>
                </c:pt>
                <c:pt idx="1199">
                  <c:v>718.65550866603</c:v>
                </c:pt>
                <c:pt idx="1200">
                  <c:v>719.25488773915</c:v>
                </c:pt>
                <c:pt idx="1201">
                  <c:v>719.8542668122598</c:v>
                </c:pt>
                <c:pt idx="1202">
                  <c:v>720.4536458853798</c:v>
                </c:pt>
                <c:pt idx="1203">
                  <c:v>721.05302495849</c:v>
                </c:pt>
                <c:pt idx="1204">
                  <c:v>721.65240403161</c:v>
                </c:pt>
                <c:pt idx="1205">
                  <c:v>722.2517831047198</c:v>
                </c:pt>
                <c:pt idx="1206">
                  <c:v>722.8511621778399</c:v>
                </c:pt>
                <c:pt idx="1207">
                  <c:v>723.45054125096</c:v>
                </c:pt>
                <c:pt idx="1208">
                  <c:v>724.0499203240698</c:v>
                </c:pt>
                <c:pt idx="1209">
                  <c:v>724.64929939719</c:v>
                </c:pt>
                <c:pt idx="1210">
                  <c:v>725.2486784703</c:v>
                </c:pt>
                <c:pt idx="1211">
                  <c:v>725.8480575434199</c:v>
                </c:pt>
                <c:pt idx="1212">
                  <c:v>726.44743661654</c:v>
                </c:pt>
                <c:pt idx="1213">
                  <c:v>727.04681568965</c:v>
                </c:pt>
                <c:pt idx="1214">
                  <c:v>727.6461947627699</c:v>
                </c:pt>
                <c:pt idx="1215">
                  <c:v>728.24557383588</c:v>
                </c:pt>
                <c:pt idx="1216">
                  <c:v>728.844952909</c:v>
                </c:pt>
                <c:pt idx="1217">
                  <c:v>729.44433198212</c:v>
                </c:pt>
                <c:pt idx="1218">
                  <c:v>730.04371105523</c:v>
                </c:pt>
                <c:pt idx="1219">
                  <c:v>730.64309012835</c:v>
                </c:pt>
                <c:pt idx="1220">
                  <c:v>731.2424692014599</c:v>
                </c:pt>
                <c:pt idx="1221">
                  <c:v>731.84184827458</c:v>
                </c:pt>
                <c:pt idx="1222">
                  <c:v>732.4412273477</c:v>
                </c:pt>
                <c:pt idx="1223">
                  <c:v>733.0406064208099</c:v>
                </c:pt>
                <c:pt idx="1224">
                  <c:v>733.6399854939299</c:v>
                </c:pt>
                <c:pt idx="1225">
                  <c:v>734.23936456704</c:v>
                </c:pt>
                <c:pt idx="1226">
                  <c:v>734.83874364016</c:v>
                </c:pt>
                <c:pt idx="1227">
                  <c:v>735.4381227132799</c:v>
                </c:pt>
                <c:pt idx="1228">
                  <c:v>736.0375017863898</c:v>
                </c:pt>
                <c:pt idx="1229">
                  <c:v>736.63688085951</c:v>
                </c:pt>
                <c:pt idx="1230">
                  <c:v>737.23625993262</c:v>
                </c:pt>
                <c:pt idx="1231">
                  <c:v>737.8356390057397</c:v>
                </c:pt>
                <c:pt idx="1232">
                  <c:v>738.43501807886</c:v>
                </c:pt>
                <c:pt idx="1233">
                  <c:v>739.03439715197</c:v>
                </c:pt>
                <c:pt idx="1234">
                  <c:v>739.63377622509</c:v>
                </c:pt>
                <c:pt idx="1235">
                  <c:v>740.2331552982</c:v>
                </c:pt>
                <c:pt idx="1236">
                  <c:v>740.83253437132</c:v>
                </c:pt>
                <c:pt idx="1237">
                  <c:v>741.4319134444399</c:v>
                </c:pt>
                <c:pt idx="1238">
                  <c:v>742.03129251755</c:v>
                </c:pt>
                <c:pt idx="1239">
                  <c:v>742.63067159067</c:v>
                </c:pt>
                <c:pt idx="1240">
                  <c:v>743.23005066378</c:v>
                </c:pt>
                <c:pt idx="1241">
                  <c:v>743.8294297368999</c:v>
                </c:pt>
                <c:pt idx="1242">
                  <c:v>744.42880881002</c:v>
                </c:pt>
                <c:pt idx="1243">
                  <c:v>745.0281878831299</c:v>
                </c:pt>
                <c:pt idx="1244">
                  <c:v>745.62756695625</c:v>
                </c:pt>
                <c:pt idx="1245">
                  <c:v>746.22694602936</c:v>
                </c:pt>
                <c:pt idx="1246">
                  <c:v>746.8263251024798</c:v>
                </c:pt>
                <c:pt idx="1247">
                  <c:v>747.42570417559</c:v>
                </c:pt>
                <c:pt idx="1248">
                  <c:v>748.02508324871</c:v>
                </c:pt>
                <c:pt idx="1249">
                  <c:v>748.62446232183</c:v>
                </c:pt>
                <c:pt idx="1250">
                  <c:v>749.22384139494</c:v>
                </c:pt>
                <c:pt idx="1251">
                  <c:v>749.82322046806</c:v>
                </c:pt>
                <c:pt idx="1252">
                  <c:v>750.42259954117</c:v>
                </c:pt>
                <c:pt idx="1253">
                  <c:v>751.02197861429</c:v>
                </c:pt>
                <c:pt idx="1254">
                  <c:v>751.6213576874098</c:v>
                </c:pt>
                <c:pt idx="1255">
                  <c:v>752.22073676052</c:v>
                </c:pt>
                <c:pt idx="1256">
                  <c:v>752.8201158336399</c:v>
                </c:pt>
                <c:pt idx="1257">
                  <c:v>753.41949490675</c:v>
                </c:pt>
                <c:pt idx="1258">
                  <c:v>754.01887397987</c:v>
                </c:pt>
                <c:pt idx="1259">
                  <c:v>754.61825305299</c:v>
                </c:pt>
                <c:pt idx="1260">
                  <c:v>755.2176321261001</c:v>
                </c:pt>
                <c:pt idx="1261">
                  <c:v>755.8170111992198</c:v>
                </c:pt>
                <c:pt idx="1262">
                  <c:v>756.41639027233</c:v>
                </c:pt>
                <c:pt idx="1263">
                  <c:v>757.0157693454499</c:v>
                </c:pt>
                <c:pt idx="1264">
                  <c:v>757.61514841857</c:v>
                </c:pt>
                <c:pt idx="1265">
                  <c:v>758.21452749168</c:v>
                </c:pt>
                <c:pt idx="1266">
                  <c:v>758.8139065648</c:v>
                </c:pt>
                <c:pt idx="1267">
                  <c:v>759.41328563791</c:v>
                </c:pt>
                <c:pt idx="1268">
                  <c:v>760.0126647110299</c:v>
                </c:pt>
                <c:pt idx="1269">
                  <c:v>760.6120437841499</c:v>
                </c:pt>
                <c:pt idx="1270">
                  <c:v>761.21142285726</c:v>
                </c:pt>
                <c:pt idx="1271">
                  <c:v>761.81080193038</c:v>
                </c:pt>
                <c:pt idx="1272">
                  <c:v>762.4101810034899</c:v>
                </c:pt>
                <c:pt idx="1273">
                  <c:v>763.00956007661</c:v>
                </c:pt>
                <c:pt idx="1274">
                  <c:v>763.60893914973</c:v>
                </c:pt>
                <c:pt idx="1275">
                  <c:v>764.20831822284</c:v>
                </c:pt>
                <c:pt idx="1276">
                  <c:v>764.8076972959598</c:v>
                </c:pt>
                <c:pt idx="1277">
                  <c:v>765.40707636907</c:v>
                </c:pt>
                <c:pt idx="1278">
                  <c:v>766.00645544219</c:v>
                </c:pt>
                <c:pt idx="1279">
                  <c:v>766.60583451531</c:v>
                </c:pt>
                <c:pt idx="1280">
                  <c:v>767.2052135884198</c:v>
                </c:pt>
                <c:pt idx="1281">
                  <c:v>767.80459266154</c:v>
                </c:pt>
                <c:pt idx="1282">
                  <c:v>768.40397173465</c:v>
                </c:pt>
                <c:pt idx="1283">
                  <c:v>769.00335080777</c:v>
                </c:pt>
                <c:pt idx="1284">
                  <c:v>769.6027298808899</c:v>
                </c:pt>
                <c:pt idx="1285">
                  <c:v>770.202108954</c:v>
                </c:pt>
                <c:pt idx="1286">
                  <c:v>770.80148802712</c:v>
                </c:pt>
                <c:pt idx="1287">
                  <c:v>771.4008671002299</c:v>
                </c:pt>
                <c:pt idx="1288">
                  <c:v>772.00024617335</c:v>
                </c:pt>
                <c:pt idx="1289">
                  <c:v>772.59962524646</c:v>
                </c:pt>
                <c:pt idx="1290">
                  <c:v>773.19900431958</c:v>
                </c:pt>
                <c:pt idx="1291">
                  <c:v>773.7983833927002</c:v>
                </c:pt>
                <c:pt idx="1292">
                  <c:v>774.3977624658099</c:v>
                </c:pt>
                <c:pt idx="1293">
                  <c:v>774.99714153893</c:v>
                </c:pt>
                <c:pt idx="1294">
                  <c:v>775.59652061204</c:v>
                </c:pt>
                <c:pt idx="1295">
                  <c:v>776.19589968516</c:v>
                </c:pt>
                <c:pt idx="1296">
                  <c:v>776.79527875828</c:v>
                </c:pt>
                <c:pt idx="1297">
                  <c:v>777.39465783139</c:v>
                </c:pt>
                <c:pt idx="1298">
                  <c:v>777.99403690451</c:v>
                </c:pt>
                <c:pt idx="1299">
                  <c:v>778.59341597762</c:v>
                </c:pt>
                <c:pt idx="1300">
                  <c:v>779.19279505074</c:v>
                </c:pt>
                <c:pt idx="1301">
                  <c:v>779.79217412386</c:v>
                </c:pt>
                <c:pt idx="1302">
                  <c:v>780.3915531969699</c:v>
                </c:pt>
                <c:pt idx="1303">
                  <c:v>780.99093227009</c:v>
                </c:pt>
                <c:pt idx="1304">
                  <c:v>781.5903113432</c:v>
                </c:pt>
                <c:pt idx="1305">
                  <c:v>782.18969041632</c:v>
                </c:pt>
                <c:pt idx="1306">
                  <c:v>782.7890694894398</c:v>
                </c:pt>
                <c:pt idx="1307">
                  <c:v>783.38844856255</c:v>
                </c:pt>
                <c:pt idx="1308">
                  <c:v>783.98782763567</c:v>
                </c:pt>
                <c:pt idx="1309">
                  <c:v>784.5872067087798</c:v>
                </c:pt>
                <c:pt idx="1310">
                  <c:v>785.1865857819</c:v>
                </c:pt>
                <c:pt idx="1311">
                  <c:v>785.78596485502</c:v>
                </c:pt>
                <c:pt idx="1312">
                  <c:v>786.3853439281302</c:v>
                </c:pt>
                <c:pt idx="1313">
                  <c:v>786.98472300125</c:v>
                </c:pt>
                <c:pt idx="1314">
                  <c:v>787.58410207436</c:v>
                </c:pt>
                <c:pt idx="1315">
                  <c:v>788.18348114748</c:v>
                </c:pt>
                <c:pt idx="1316">
                  <c:v>788.7828602206</c:v>
                </c:pt>
                <c:pt idx="1317">
                  <c:v>789.3822392937099</c:v>
                </c:pt>
                <c:pt idx="1318">
                  <c:v>789.98161836683</c:v>
                </c:pt>
                <c:pt idx="1319">
                  <c:v>790.58099743994</c:v>
                </c:pt>
                <c:pt idx="1320">
                  <c:v>791.18037651306</c:v>
                </c:pt>
                <c:pt idx="1321">
                  <c:v>791.77975558618</c:v>
                </c:pt>
                <c:pt idx="1322">
                  <c:v>792.37913465929</c:v>
                </c:pt>
                <c:pt idx="1323">
                  <c:v>792.97851373241</c:v>
                </c:pt>
                <c:pt idx="1324">
                  <c:v>793.5778928055199</c:v>
                </c:pt>
                <c:pt idx="1325">
                  <c:v>794.17727187864</c:v>
                </c:pt>
                <c:pt idx="1326">
                  <c:v>794.77665095176</c:v>
                </c:pt>
                <c:pt idx="1327">
                  <c:v>795.37603002487</c:v>
                </c:pt>
                <c:pt idx="1328">
                  <c:v>795.97540909799</c:v>
                </c:pt>
                <c:pt idx="1329">
                  <c:v>796.5747881711</c:v>
                </c:pt>
                <c:pt idx="1330">
                  <c:v>797.17416724422</c:v>
                </c:pt>
                <c:pt idx="1331">
                  <c:v>797.77354631733</c:v>
                </c:pt>
                <c:pt idx="1332">
                  <c:v>798.3729253904497</c:v>
                </c:pt>
                <c:pt idx="1333">
                  <c:v>798.97230446357</c:v>
                </c:pt>
                <c:pt idx="1334">
                  <c:v>799.57168353668</c:v>
                </c:pt>
                <c:pt idx="1335">
                  <c:v>800.1710626098</c:v>
                </c:pt>
                <c:pt idx="1336">
                  <c:v>800.77044168291</c:v>
                </c:pt>
                <c:pt idx="1337">
                  <c:v>801.36982075603</c:v>
                </c:pt>
                <c:pt idx="1338">
                  <c:v>801.9691998291501</c:v>
                </c:pt>
                <c:pt idx="1339">
                  <c:v>802.56857890226</c:v>
                </c:pt>
                <c:pt idx="1340">
                  <c:v>803.16795797538</c:v>
                </c:pt>
                <c:pt idx="1341">
                  <c:v>803.76733704849</c:v>
                </c:pt>
                <c:pt idx="1342">
                  <c:v>804.3667161216099</c:v>
                </c:pt>
                <c:pt idx="1343">
                  <c:v>804.9660951947297</c:v>
                </c:pt>
                <c:pt idx="1344">
                  <c:v>805.56547426784</c:v>
                </c:pt>
                <c:pt idx="1345">
                  <c:v>806.16485334096</c:v>
                </c:pt>
                <c:pt idx="1346">
                  <c:v>806.76423241407</c:v>
                </c:pt>
                <c:pt idx="1347">
                  <c:v>807.3636114871899</c:v>
                </c:pt>
                <c:pt idx="1348">
                  <c:v>807.96299056031</c:v>
                </c:pt>
                <c:pt idx="1349">
                  <c:v>808.5623696334198</c:v>
                </c:pt>
                <c:pt idx="1350">
                  <c:v>809.16174870654</c:v>
                </c:pt>
                <c:pt idx="1351">
                  <c:v>809.76112777965</c:v>
                </c:pt>
                <c:pt idx="1352">
                  <c:v>810.3605068527698</c:v>
                </c:pt>
                <c:pt idx="1353">
                  <c:v>810.95988592589</c:v>
                </c:pt>
                <c:pt idx="1354">
                  <c:v>811.5592649989999</c:v>
                </c:pt>
                <c:pt idx="1355">
                  <c:v>812.15864407212</c:v>
                </c:pt>
                <c:pt idx="1356">
                  <c:v>812.7580231452299</c:v>
                </c:pt>
                <c:pt idx="1357">
                  <c:v>813.35740221835</c:v>
                </c:pt>
                <c:pt idx="1358">
                  <c:v>813.9567812914698</c:v>
                </c:pt>
                <c:pt idx="1359">
                  <c:v>814.5561603645799</c:v>
                </c:pt>
                <c:pt idx="1360">
                  <c:v>815.1555394377001</c:v>
                </c:pt>
                <c:pt idx="1361">
                  <c:v>815.75491851081</c:v>
                </c:pt>
                <c:pt idx="1362">
                  <c:v>816.3542975839298</c:v>
                </c:pt>
                <c:pt idx="1363">
                  <c:v>816.95367665705</c:v>
                </c:pt>
                <c:pt idx="1364">
                  <c:v>817.55305573016</c:v>
                </c:pt>
                <c:pt idx="1365">
                  <c:v>818.1524348032799</c:v>
                </c:pt>
                <c:pt idx="1366">
                  <c:v>818.75181387639</c:v>
                </c:pt>
                <c:pt idx="1367">
                  <c:v>819.3511929495099</c:v>
                </c:pt>
                <c:pt idx="1368">
                  <c:v>819.95057202263</c:v>
                </c:pt>
                <c:pt idx="1369">
                  <c:v>820.5499510957399</c:v>
                </c:pt>
                <c:pt idx="1370">
                  <c:v>821.14933016886</c:v>
                </c:pt>
                <c:pt idx="1371">
                  <c:v>821.74870924197</c:v>
                </c:pt>
                <c:pt idx="1372">
                  <c:v>822.34808831509</c:v>
                </c:pt>
                <c:pt idx="1373">
                  <c:v>822.9474673882098</c:v>
                </c:pt>
                <c:pt idx="1374">
                  <c:v>823.54684646132</c:v>
                </c:pt>
                <c:pt idx="1375">
                  <c:v>824.1462255344398</c:v>
                </c:pt>
                <c:pt idx="1376">
                  <c:v>824.74560460755</c:v>
                </c:pt>
                <c:pt idx="1377">
                  <c:v>825.34498368067</c:v>
                </c:pt>
                <c:pt idx="1378">
                  <c:v>825.94436275378</c:v>
                </c:pt>
                <c:pt idx="1379">
                  <c:v>826.5437418269</c:v>
                </c:pt>
                <c:pt idx="1380">
                  <c:v>827.14312090002</c:v>
                </c:pt>
                <c:pt idx="1381">
                  <c:v>827.74249997313</c:v>
                </c:pt>
                <c:pt idx="1382">
                  <c:v>828.34187904625</c:v>
                </c:pt>
                <c:pt idx="1383">
                  <c:v>828.9412581193599</c:v>
                </c:pt>
                <c:pt idx="1384">
                  <c:v>829.5406371924797</c:v>
                </c:pt>
                <c:pt idx="1385">
                  <c:v>830.1400162656</c:v>
                </c:pt>
                <c:pt idx="1386">
                  <c:v>830.73939533871</c:v>
                </c:pt>
                <c:pt idx="1387">
                  <c:v>831.33877441183</c:v>
                </c:pt>
                <c:pt idx="1388">
                  <c:v>831.9381534849398</c:v>
                </c:pt>
                <c:pt idx="1389">
                  <c:v>832.53753255806</c:v>
                </c:pt>
                <c:pt idx="1390">
                  <c:v>833.1369116311801</c:v>
                </c:pt>
                <c:pt idx="1391">
                  <c:v>833.7362907042899</c:v>
                </c:pt>
                <c:pt idx="1392">
                  <c:v>834.3356697774099</c:v>
                </c:pt>
                <c:pt idx="1393">
                  <c:v>834.9350488505199</c:v>
                </c:pt>
                <c:pt idx="1394">
                  <c:v>835.53442792364</c:v>
                </c:pt>
                <c:pt idx="1395">
                  <c:v>836.13380699676</c:v>
                </c:pt>
                <c:pt idx="1396">
                  <c:v>836.73318606987</c:v>
                </c:pt>
                <c:pt idx="1397">
                  <c:v>837.3325651429898</c:v>
                </c:pt>
                <c:pt idx="1398">
                  <c:v>837.9319442161</c:v>
                </c:pt>
                <c:pt idx="1399">
                  <c:v>838.5313232892199</c:v>
                </c:pt>
                <c:pt idx="1400">
                  <c:v>839.13070236234</c:v>
                </c:pt>
                <c:pt idx="1401">
                  <c:v>839.73008143545</c:v>
                </c:pt>
                <c:pt idx="1402">
                  <c:v>840.32946050857</c:v>
                </c:pt>
                <c:pt idx="1403">
                  <c:v>840.92883958168</c:v>
                </c:pt>
                <c:pt idx="1404">
                  <c:v>841.5282186548</c:v>
                </c:pt>
                <c:pt idx="1405">
                  <c:v>842.1275977279199</c:v>
                </c:pt>
                <c:pt idx="1406">
                  <c:v>842.72697680103</c:v>
                </c:pt>
                <c:pt idx="1407">
                  <c:v>843.3263558741498</c:v>
                </c:pt>
                <c:pt idx="1408">
                  <c:v>843.92573494726</c:v>
                </c:pt>
                <c:pt idx="1409">
                  <c:v>844.52511402038</c:v>
                </c:pt>
                <c:pt idx="1410">
                  <c:v>845.1244930934998</c:v>
                </c:pt>
                <c:pt idx="1411">
                  <c:v>845.72387216661</c:v>
                </c:pt>
                <c:pt idx="1412">
                  <c:v>846.32325123973</c:v>
                </c:pt>
                <c:pt idx="1413">
                  <c:v>846.9226303128401</c:v>
                </c:pt>
                <c:pt idx="1414">
                  <c:v>847.5220093859598</c:v>
                </c:pt>
                <c:pt idx="1415">
                  <c:v>848.12138845908</c:v>
                </c:pt>
                <c:pt idx="1416">
                  <c:v>848.72076753219</c:v>
                </c:pt>
                <c:pt idx="1417">
                  <c:v>849.3201466053099</c:v>
                </c:pt>
                <c:pt idx="1418">
                  <c:v>849.91952567842</c:v>
                </c:pt>
                <c:pt idx="1419">
                  <c:v>850.51890475154</c:v>
                </c:pt>
                <c:pt idx="1420">
                  <c:v>851.11828382465</c:v>
                </c:pt>
                <c:pt idx="1421">
                  <c:v>851.7176628977699</c:v>
                </c:pt>
                <c:pt idx="1422">
                  <c:v>852.31704197089</c:v>
                </c:pt>
                <c:pt idx="1423">
                  <c:v>852.9164210439999</c:v>
                </c:pt>
                <c:pt idx="1424">
                  <c:v>853.51580011712</c:v>
                </c:pt>
                <c:pt idx="1425">
                  <c:v>854.1151791902299</c:v>
                </c:pt>
                <c:pt idx="1426">
                  <c:v>854.71455826335</c:v>
                </c:pt>
                <c:pt idx="1427">
                  <c:v>855.31393733647</c:v>
                </c:pt>
                <c:pt idx="1428">
                  <c:v>855.91331640958</c:v>
                </c:pt>
                <c:pt idx="1429">
                  <c:v>856.5126954826998</c:v>
                </c:pt>
                <c:pt idx="1430">
                  <c:v>857.11207455581</c:v>
                </c:pt>
                <c:pt idx="1431">
                  <c:v>857.71145362893</c:v>
                </c:pt>
                <c:pt idx="1432">
                  <c:v>858.31083270205</c:v>
                </c:pt>
                <c:pt idx="1433">
                  <c:v>858.9102117751598</c:v>
                </c:pt>
                <c:pt idx="1434">
                  <c:v>859.50959084828</c:v>
                </c:pt>
                <c:pt idx="1435">
                  <c:v>860.10896992139</c:v>
                </c:pt>
                <c:pt idx="1436">
                  <c:v>860.70834899451</c:v>
                </c:pt>
                <c:pt idx="1437">
                  <c:v>861.30772806763</c:v>
                </c:pt>
                <c:pt idx="1438">
                  <c:v>861.9071071407399</c:v>
                </c:pt>
                <c:pt idx="1439">
                  <c:v>862.50648621386</c:v>
                </c:pt>
                <c:pt idx="1440">
                  <c:v>863.10586528697</c:v>
                </c:pt>
                <c:pt idx="1441">
                  <c:v>863.70524436009</c:v>
                </c:pt>
                <c:pt idx="1442">
                  <c:v>864.3046234332098</c:v>
                </c:pt>
                <c:pt idx="1443">
                  <c:v>864.90400250632</c:v>
                </c:pt>
                <c:pt idx="1444">
                  <c:v>865.50338157944</c:v>
                </c:pt>
                <c:pt idx="1445">
                  <c:v>866.10276065255</c:v>
                </c:pt>
                <c:pt idx="1446">
                  <c:v>866.70213972567</c:v>
                </c:pt>
                <c:pt idx="1447">
                  <c:v>867.3015187987899</c:v>
                </c:pt>
                <c:pt idx="1448">
                  <c:v>867.9008978719</c:v>
                </c:pt>
                <c:pt idx="1449">
                  <c:v>868.50027694502</c:v>
                </c:pt>
                <c:pt idx="1450">
                  <c:v>869.09965601813</c:v>
                </c:pt>
                <c:pt idx="1451">
                  <c:v>869.69903509125</c:v>
                </c:pt>
                <c:pt idx="1452">
                  <c:v>870.29841416437</c:v>
                </c:pt>
                <c:pt idx="1453">
                  <c:v>870.89779323748</c:v>
                </c:pt>
                <c:pt idx="1454">
                  <c:v>871.4971723106</c:v>
                </c:pt>
                <c:pt idx="1455">
                  <c:v>872.0965513837099</c:v>
                </c:pt>
                <c:pt idx="1456">
                  <c:v>872.69593045683</c:v>
                </c:pt>
                <c:pt idx="1457">
                  <c:v>873.29530952995</c:v>
                </c:pt>
                <c:pt idx="1458">
                  <c:v>873.89468860306</c:v>
                </c:pt>
                <c:pt idx="1459">
                  <c:v>874.49406767618</c:v>
                </c:pt>
                <c:pt idx="1460">
                  <c:v>875.09344674929</c:v>
                </c:pt>
                <c:pt idx="1461">
                  <c:v>875.6928258224099</c:v>
                </c:pt>
                <c:pt idx="1462">
                  <c:v>876.2922048955197</c:v>
                </c:pt>
                <c:pt idx="1463">
                  <c:v>876.89158396864</c:v>
                </c:pt>
                <c:pt idx="1464">
                  <c:v>877.49096304176</c:v>
                </c:pt>
                <c:pt idx="1465">
                  <c:v>878.09034211487</c:v>
                </c:pt>
                <c:pt idx="1466">
                  <c:v>878.68972118799</c:v>
                </c:pt>
                <c:pt idx="1467">
                  <c:v>879.2891002611</c:v>
                </c:pt>
                <c:pt idx="1468">
                  <c:v>879.88847933422</c:v>
                </c:pt>
                <c:pt idx="1469">
                  <c:v>880.48785840734</c:v>
                </c:pt>
                <c:pt idx="1470">
                  <c:v>881.0872374804499</c:v>
                </c:pt>
                <c:pt idx="1471">
                  <c:v>881.68661655357</c:v>
                </c:pt>
                <c:pt idx="1472">
                  <c:v>882.28599562668</c:v>
                </c:pt>
                <c:pt idx="1473">
                  <c:v>882.8853746998</c:v>
                </c:pt>
                <c:pt idx="1474">
                  <c:v>883.48475377292</c:v>
                </c:pt>
                <c:pt idx="1475">
                  <c:v>884.08413284603</c:v>
                </c:pt>
                <c:pt idx="1476">
                  <c:v>884.68351191915</c:v>
                </c:pt>
                <c:pt idx="1477">
                  <c:v>885.28289099226</c:v>
                </c:pt>
                <c:pt idx="1478">
                  <c:v>885.88227006538</c:v>
                </c:pt>
                <c:pt idx="1479">
                  <c:v>886.4816491385</c:v>
                </c:pt>
                <c:pt idx="1480">
                  <c:v>887.08102821161</c:v>
                </c:pt>
                <c:pt idx="1481">
                  <c:v>887.68040728473</c:v>
                </c:pt>
                <c:pt idx="1482">
                  <c:v>888.27978635784</c:v>
                </c:pt>
                <c:pt idx="1483">
                  <c:v>888.8791654309599</c:v>
                </c:pt>
                <c:pt idx="1484">
                  <c:v>889.47854450408</c:v>
                </c:pt>
                <c:pt idx="1485">
                  <c:v>890.07792357719</c:v>
                </c:pt>
                <c:pt idx="1486">
                  <c:v>890.67730265031</c:v>
                </c:pt>
                <c:pt idx="1487">
                  <c:v>891.27668172342</c:v>
                </c:pt>
                <c:pt idx="1488">
                  <c:v>891.8760607965398</c:v>
                </c:pt>
                <c:pt idx="1489">
                  <c:v>892.47543986966</c:v>
                </c:pt>
                <c:pt idx="1490">
                  <c:v>893.07481894277</c:v>
                </c:pt>
                <c:pt idx="1491">
                  <c:v>893.6741980158901</c:v>
                </c:pt>
                <c:pt idx="1492">
                  <c:v>894.273577089</c:v>
                </c:pt>
                <c:pt idx="1493">
                  <c:v>894.87295616212</c:v>
                </c:pt>
                <c:pt idx="1494">
                  <c:v>895.47233523524</c:v>
                </c:pt>
                <c:pt idx="1495">
                  <c:v>896.07171430835</c:v>
                </c:pt>
                <c:pt idx="1496">
                  <c:v>896.67109338147</c:v>
                </c:pt>
                <c:pt idx="1497">
                  <c:v>897.27047245458</c:v>
                </c:pt>
                <c:pt idx="1498">
                  <c:v>897.8698515277</c:v>
                </c:pt>
                <c:pt idx="1499">
                  <c:v>898.46923060082</c:v>
                </c:pt>
                <c:pt idx="1500">
                  <c:v>899.0686096739299</c:v>
                </c:pt>
                <c:pt idx="1501">
                  <c:v>899.66798874705</c:v>
                </c:pt>
                <c:pt idx="1502">
                  <c:v>900.26736782016</c:v>
                </c:pt>
                <c:pt idx="1503">
                  <c:v>900.8667468932798</c:v>
                </c:pt>
                <c:pt idx="1504">
                  <c:v>901.4661259663999</c:v>
                </c:pt>
                <c:pt idx="1505">
                  <c:v>902.06550503951</c:v>
                </c:pt>
                <c:pt idx="1506">
                  <c:v>902.66488411263</c:v>
                </c:pt>
                <c:pt idx="1507">
                  <c:v>903.2642631857398</c:v>
                </c:pt>
                <c:pt idx="1508">
                  <c:v>903.86364225886</c:v>
                </c:pt>
                <c:pt idx="1509">
                  <c:v>904.4630213319699</c:v>
                </c:pt>
                <c:pt idx="1510">
                  <c:v>905.0624004050899</c:v>
                </c:pt>
                <c:pt idx="1511">
                  <c:v>905.66177947821</c:v>
                </c:pt>
                <c:pt idx="1512">
                  <c:v>906.26115855132</c:v>
                </c:pt>
                <c:pt idx="1513">
                  <c:v>906.8605376244399</c:v>
                </c:pt>
                <c:pt idx="1514">
                  <c:v>907.4599166975501</c:v>
                </c:pt>
                <c:pt idx="1515">
                  <c:v>908.05929577067</c:v>
                </c:pt>
                <c:pt idx="1516">
                  <c:v>908.65867484379</c:v>
                </c:pt>
                <c:pt idx="1517">
                  <c:v>909.2580539169</c:v>
                </c:pt>
                <c:pt idx="1518">
                  <c:v>909.8574329900199</c:v>
                </c:pt>
                <c:pt idx="1519">
                  <c:v>910.45681206313</c:v>
                </c:pt>
                <c:pt idx="1520">
                  <c:v>911.0561911362499</c:v>
                </c:pt>
                <c:pt idx="1521">
                  <c:v>911.65557020937</c:v>
                </c:pt>
                <c:pt idx="1522">
                  <c:v>912.25494928248</c:v>
                </c:pt>
                <c:pt idx="1523">
                  <c:v>912.8543283555999</c:v>
                </c:pt>
                <c:pt idx="1524">
                  <c:v>913.45370742871</c:v>
                </c:pt>
                <c:pt idx="1525">
                  <c:v>914.05308650183</c:v>
                </c:pt>
                <c:pt idx="1526">
                  <c:v>914.6524655749499</c:v>
                </c:pt>
                <c:pt idx="1527">
                  <c:v>915.25184464806</c:v>
                </c:pt>
                <c:pt idx="1528">
                  <c:v>915.8512237211798</c:v>
                </c:pt>
                <c:pt idx="1529">
                  <c:v>916.4506027942898</c:v>
                </c:pt>
                <c:pt idx="1530">
                  <c:v>917.04998186741</c:v>
                </c:pt>
                <c:pt idx="1531">
                  <c:v>917.64936094053</c:v>
                </c:pt>
                <c:pt idx="1532">
                  <c:v>918.24874001364</c:v>
                </c:pt>
                <c:pt idx="1533">
                  <c:v>918.8481190867599</c:v>
                </c:pt>
                <c:pt idx="1534">
                  <c:v>919.4474981598698</c:v>
                </c:pt>
                <c:pt idx="1535">
                  <c:v>920.04687723299</c:v>
                </c:pt>
                <c:pt idx="1536">
                  <c:v>920.64625630611</c:v>
                </c:pt>
                <c:pt idx="1537">
                  <c:v>921.24563537922</c:v>
                </c:pt>
                <c:pt idx="1538">
                  <c:v>921.8450144523399</c:v>
                </c:pt>
                <c:pt idx="1539">
                  <c:v>922.44439352545</c:v>
                </c:pt>
                <c:pt idx="1540">
                  <c:v>923.04377259857</c:v>
                </c:pt>
                <c:pt idx="1541">
                  <c:v>923.64315167169</c:v>
                </c:pt>
                <c:pt idx="1542">
                  <c:v>924.2425307448</c:v>
                </c:pt>
                <c:pt idx="1543">
                  <c:v>924.8419098179198</c:v>
                </c:pt>
                <c:pt idx="1544">
                  <c:v>925.4412888910298</c:v>
                </c:pt>
                <c:pt idx="1545">
                  <c:v>926.04066796415</c:v>
                </c:pt>
                <c:pt idx="1546">
                  <c:v>926.64004703727</c:v>
                </c:pt>
                <c:pt idx="1547">
                  <c:v>927.23942611038</c:v>
                </c:pt>
                <c:pt idx="1548">
                  <c:v>927.8388051834999</c:v>
                </c:pt>
                <c:pt idx="1549">
                  <c:v>928.43818425661</c:v>
                </c:pt>
                <c:pt idx="1550">
                  <c:v>929.0375633297299</c:v>
                </c:pt>
                <c:pt idx="1551">
                  <c:v>929.63694240284</c:v>
                </c:pt>
                <c:pt idx="1552">
                  <c:v>930.2363214759599</c:v>
                </c:pt>
                <c:pt idx="1553">
                  <c:v>930.83570054908</c:v>
                </c:pt>
                <c:pt idx="1554">
                  <c:v>931.43507962219</c:v>
                </c:pt>
                <c:pt idx="1555">
                  <c:v>932.0344586953099</c:v>
                </c:pt>
                <c:pt idx="1556">
                  <c:v>932.63383776842</c:v>
                </c:pt>
                <c:pt idx="1557">
                  <c:v>933.23321684154</c:v>
                </c:pt>
                <c:pt idx="1558">
                  <c:v>933.8325959146599</c:v>
                </c:pt>
                <c:pt idx="1559">
                  <c:v>934.43197498777</c:v>
                </c:pt>
                <c:pt idx="1560">
                  <c:v>935.03135406089</c:v>
                </c:pt>
                <c:pt idx="1561">
                  <c:v>935.630733134</c:v>
                </c:pt>
                <c:pt idx="1562">
                  <c:v>936.23011220712</c:v>
                </c:pt>
                <c:pt idx="1563">
                  <c:v>936.8294912802398</c:v>
                </c:pt>
                <c:pt idx="1564">
                  <c:v>937.42887035335</c:v>
                </c:pt>
                <c:pt idx="1565">
                  <c:v>938.02824942647</c:v>
                </c:pt>
                <c:pt idx="1566">
                  <c:v>938.6276284995799</c:v>
                </c:pt>
                <c:pt idx="1567">
                  <c:v>939.2270075727</c:v>
                </c:pt>
                <c:pt idx="1568">
                  <c:v>939.82638664582</c:v>
                </c:pt>
                <c:pt idx="1569">
                  <c:v>940.4257657189299</c:v>
                </c:pt>
                <c:pt idx="1570">
                  <c:v>941.0251447920499</c:v>
                </c:pt>
                <c:pt idx="1571">
                  <c:v>941.62452386516</c:v>
                </c:pt>
                <c:pt idx="1572">
                  <c:v>942.22390293828</c:v>
                </c:pt>
                <c:pt idx="1573">
                  <c:v>942.8232820113999</c:v>
                </c:pt>
                <c:pt idx="1574">
                  <c:v>943.4226610845097</c:v>
                </c:pt>
                <c:pt idx="1575">
                  <c:v>944.02204015763</c:v>
                </c:pt>
                <c:pt idx="1576">
                  <c:v>944.62141923074</c:v>
                </c:pt>
                <c:pt idx="1577">
                  <c:v>945.22079830386</c:v>
                </c:pt>
                <c:pt idx="1578">
                  <c:v>945.82017737698</c:v>
                </c:pt>
                <c:pt idx="1579">
                  <c:v>946.41955645009</c:v>
                </c:pt>
                <c:pt idx="1580">
                  <c:v>947.01893552321</c:v>
                </c:pt>
                <c:pt idx="1581">
                  <c:v>947.61831459632</c:v>
                </c:pt>
                <c:pt idx="1582">
                  <c:v>948.21769366944</c:v>
                </c:pt>
                <c:pt idx="1583">
                  <c:v>948.81707274256</c:v>
                </c:pt>
                <c:pt idx="1584">
                  <c:v>949.4164518156699</c:v>
                </c:pt>
                <c:pt idx="1585">
                  <c:v>950.01583088879</c:v>
                </c:pt>
                <c:pt idx="1586">
                  <c:v>950.6152099619</c:v>
                </c:pt>
                <c:pt idx="1587">
                  <c:v>951.21458903502</c:v>
                </c:pt>
                <c:pt idx="1588">
                  <c:v>951.81396810814</c:v>
                </c:pt>
                <c:pt idx="1589">
                  <c:v>952.4133471812498</c:v>
                </c:pt>
                <c:pt idx="1590">
                  <c:v>953.01272625437</c:v>
                </c:pt>
                <c:pt idx="1591">
                  <c:v>953.61210532748</c:v>
                </c:pt>
                <c:pt idx="1592">
                  <c:v>954.2114844006001</c:v>
                </c:pt>
                <c:pt idx="1593">
                  <c:v>954.8108634737099</c:v>
                </c:pt>
                <c:pt idx="1594">
                  <c:v>955.41024254683</c:v>
                </c:pt>
                <c:pt idx="1595">
                  <c:v>956.0096216199499</c:v>
                </c:pt>
                <c:pt idx="1596">
                  <c:v>956.60900069306</c:v>
                </c:pt>
                <c:pt idx="1597">
                  <c:v>957.20837976618</c:v>
                </c:pt>
                <c:pt idx="1598">
                  <c:v>957.8077588392899</c:v>
                </c:pt>
                <c:pt idx="1599">
                  <c:v>958.4071379124099</c:v>
                </c:pt>
                <c:pt idx="1600">
                  <c:v>959.0065169855299</c:v>
                </c:pt>
                <c:pt idx="1601">
                  <c:v>959.60589605864</c:v>
                </c:pt>
                <c:pt idx="1602">
                  <c:v>960.20527513176</c:v>
                </c:pt>
                <c:pt idx="1603">
                  <c:v>960.80465420487</c:v>
                </c:pt>
                <c:pt idx="1604">
                  <c:v>961.40403327799</c:v>
                </c:pt>
                <c:pt idx="1605">
                  <c:v>962.00341235111</c:v>
                </c:pt>
                <c:pt idx="1606">
                  <c:v>962.60279142422</c:v>
                </c:pt>
                <c:pt idx="1607">
                  <c:v>963.20217049734</c:v>
                </c:pt>
                <c:pt idx="1608">
                  <c:v>963.80154957045</c:v>
                </c:pt>
                <c:pt idx="1609">
                  <c:v>964.40092864357</c:v>
                </c:pt>
                <c:pt idx="1610">
                  <c:v>965.00030771669</c:v>
                </c:pt>
                <c:pt idx="1611">
                  <c:v>965.5996867898</c:v>
                </c:pt>
                <c:pt idx="1612">
                  <c:v>966.1990658629198</c:v>
                </c:pt>
                <c:pt idx="1613">
                  <c:v>966.79844493603</c:v>
                </c:pt>
                <c:pt idx="1614">
                  <c:v>967.39782400915</c:v>
                </c:pt>
                <c:pt idx="1615">
                  <c:v>967.9972030822697</c:v>
                </c:pt>
                <c:pt idx="1616">
                  <c:v>968.59658215538</c:v>
                </c:pt>
                <c:pt idx="1617">
                  <c:v>969.1959612285</c:v>
                </c:pt>
                <c:pt idx="1618">
                  <c:v>969.79534030161</c:v>
                </c:pt>
                <c:pt idx="1619">
                  <c:v>970.39471937473</c:v>
                </c:pt>
                <c:pt idx="1620">
                  <c:v>970.99409844785</c:v>
                </c:pt>
                <c:pt idx="1621">
                  <c:v>971.59347752096</c:v>
                </c:pt>
                <c:pt idx="1622">
                  <c:v>972.19285659408</c:v>
                </c:pt>
                <c:pt idx="1623">
                  <c:v>972.79223566719</c:v>
                </c:pt>
                <c:pt idx="1624">
                  <c:v>973.3916147403099</c:v>
                </c:pt>
                <c:pt idx="1625">
                  <c:v>973.9909938134299</c:v>
                </c:pt>
                <c:pt idx="1626">
                  <c:v>974.59037288654</c:v>
                </c:pt>
                <c:pt idx="1627">
                  <c:v>975.18975195966</c:v>
                </c:pt>
                <c:pt idx="1628">
                  <c:v>975.78913103277</c:v>
                </c:pt>
                <c:pt idx="1629">
                  <c:v>976.38851010589</c:v>
                </c:pt>
                <c:pt idx="1630">
                  <c:v>976.98788917901</c:v>
                </c:pt>
                <c:pt idx="1631">
                  <c:v>977.58726825212</c:v>
                </c:pt>
                <c:pt idx="1632">
                  <c:v>978.18664732524</c:v>
                </c:pt>
                <c:pt idx="1633">
                  <c:v>978.78602639835</c:v>
                </c:pt>
                <c:pt idx="1634">
                  <c:v>979.38540547147</c:v>
                </c:pt>
                <c:pt idx="1635">
                  <c:v>979.98478454459</c:v>
                </c:pt>
                <c:pt idx="1636">
                  <c:v>980.5841636177</c:v>
                </c:pt>
                <c:pt idx="1637">
                  <c:v>981.18354269082</c:v>
                </c:pt>
                <c:pt idx="1638">
                  <c:v>981.7829217639298</c:v>
                </c:pt>
                <c:pt idx="1639">
                  <c:v>982.38230083705</c:v>
                </c:pt>
                <c:pt idx="1640">
                  <c:v>982.98167991016</c:v>
                </c:pt>
                <c:pt idx="1641">
                  <c:v>983.5810589832798</c:v>
                </c:pt>
                <c:pt idx="1642">
                  <c:v>984.1804380564</c:v>
                </c:pt>
                <c:pt idx="1643">
                  <c:v>984.77981712951</c:v>
                </c:pt>
                <c:pt idx="1644">
                  <c:v>985.3791962026301</c:v>
                </c:pt>
                <c:pt idx="1645">
                  <c:v>985.97857527574</c:v>
                </c:pt>
                <c:pt idx="1646">
                  <c:v>986.57795434886</c:v>
                </c:pt>
                <c:pt idx="1647">
                  <c:v>987.17733342198</c:v>
                </c:pt>
                <c:pt idx="1648">
                  <c:v>987.77671249509</c:v>
                </c:pt>
                <c:pt idx="1649">
                  <c:v>988.37609156821</c:v>
                </c:pt>
                <c:pt idx="1650">
                  <c:v>988.97547064132</c:v>
                </c:pt>
                <c:pt idx="1651">
                  <c:v>989.57484971444</c:v>
                </c:pt>
                <c:pt idx="1652">
                  <c:v>990.17422878756</c:v>
                </c:pt>
                <c:pt idx="1653">
                  <c:v>990.77360786067</c:v>
                </c:pt>
                <c:pt idx="1654">
                  <c:v>991.37298693379</c:v>
                </c:pt>
                <c:pt idx="1655">
                  <c:v>991.9723660069001</c:v>
                </c:pt>
                <c:pt idx="1656">
                  <c:v>992.57174508002</c:v>
                </c:pt>
                <c:pt idx="1657">
                  <c:v>993.17112415314</c:v>
                </c:pt>
                <c:pt idx="1658">
                  <c:v>993.77050322625</c:v>
                </c:pt>
                <c:pt idx="1659">
                  <c:v>994.36988229937</c:v>
                </c:pt>
                <c:pt idx="1660">
                  <c:v>994.9692613724799</c:v>
                </c:pt>
                <c:pt idx="1661">
                  <c:v>995.5686404455998</c:v>
                </c:pt>
                <c:pt idx="1662">
                  <c:v>996.16801951872</c:v>
                </c:pt>
                <c:pt idx="1663">
                  <c:v>996.76739859183</c:v>
                </c:pt>
                <c:pt idx="1664">
                  <c:v>997.3667776649498</c:v>
                </c:pt>
                <c:pt idx="1665">
                  <c:v>997.9661567380599</c:v>
                </c:pt>
                <c:pt idx="1666">
                  <c:v>998.56553581118</c:v>
                </c:pt>
                <c:pt idx="1667">
                  <c:v>999.1649148842997</c:v>
                </c:pt>
                <c:pt idx="1668">
                  <c:v>999.76429395741</c:v>
                </c:pt>
                <c:pt idx="1669">
                  <c:v>1000.3636730305</c:v>
                </c:pt>
                <c:pt idx="1670">
                  <c:v>1000.9630521036</c:v>
                </c:pt>
                <c:pt idx="1671">
                  <c:v>1001.5624311768</c:v>
                </c:pt>
                <c:pt idx="1672">
                  <c:v>1002.1618102499</c:v>
                </c:pt>
                <c:pt idx="1673">
                  <c:v>1002.761189323</c:v>
                </c:pt>
                <c:pt idx="1674">
                  <c:v>1003.3605683961</c:v>
                </c:pt>
                <c:pt idx="1675">
                  <c:v>1003.9599474692</c:v>
                </c:pt>
                <c:pt idx="1676">
                  <c:v>1004.5593265423</c:v>
                </c:pt>
                <c:pt idx="1677">
                  <c:v>1005.1587056155</c:v>
                </c:pt>
                <c:pt idx="1678">
                  <c:v>1005.7580846886</c:v>
                </c:pt>
                <c:pt idx="1679">
                  <c:v>1006.3574637617</c:v>
                </c:pt>
                <c:pt idx="1680">
                  <c:v>1006.9568428348</c:v>
                </c:pt>
                <c:pt idx="1681">
                  <c:v>1007.5562219079</c:v>
                </c:pt>
                <c:pt idx="1682">
                  <c:v>1008.155600981</c:v>
                </c:pt>
                <c:pt idx="1683">
                  <c:v>1008.7549800542</c:v>
                </c:pt>
                <c:pt idx="1684">
                  <c:v>1009.3543591273</c:v>
                </c:pt>
                <c:pt idx="1685">
                  <c:v>1009.9537382004</c:v>
                </c:pt>
                <c:pt idx="1686">
                  <c:v>1010.5531172735</c:v>
                </c:pt>
                <c:pt idx="1687">
                  <c:v>1011.1524963466</c:v>
                </c:pt>
                <c:pt idx="1688">
                  <c:v>1011.7518754197</c:v>
                </c:pt>
                <c:pt idx="1689">
                  <c:v>1012.3512544928</c:v>
                </c:pt>
                <c:pt idx="1690">
                  <c:v>1012.950633566</c:v>
                </c:pt>
                <c:pt idx="1691">
                  <c:v>1013.5500126391</c:v>
                </c:pt>
                <c:pt idx="1692">
                  <c:v>1014.1493917122</c:v>
                </c:pt>
                <c:pt idx="1693">
                  <c:v>1014.7487707853</c:v>
                </c:pt>
                <c:pt idx="1694">
                  <c:v>1015.3481498584</c:v>
                </c:pt>
                <c:pt idx="1695">
                  <c:v>1015.9475289315</c:v>
                </c:pt>
                <c:pt idx="1696">
                  <c:v>1016.5469080047</c:v>
                </c:pt>
                <c:pt idx="1697">
                  <c:v>1017.1462870778</c:v>
                </c:pt>
                <c:pt idx="1698">
                  <c:v>1017.7456661509</c:v>
                </c:pt>
                <c:pt idx="1699">
                  <c:v>1018.345045224</c:v>
                </c:pt>
                <c:pt idx="1700">
                  <c:v>1018.9444242971</c:v>
                </c:pt>
                <c:pt idx="1701">
                  <c:v>1019.5438033702</c:v>
                </c:pt>
                <c:pt idx="1702">
                  <c:v>1020.1431824434</c:v>
                </c:pt>
                <c:pt idx="1703">
                  <c:v>1020.7425615165</c:v>
                </c:pt>
                <c:pt idx="1704">
                  <c:v>1021.3419405896</c:v>
                </c:pt>
                <c:pt idx="1705">
                  <c:v>1021.9413196627</c:v>
                </c:pt>
                <c:pt idx="1706">
                  <c:v>1022.5406987358</c:v>
                </c:pt>
                <c:pt idx="1707">
                  <c:v>1023.1400778089</c:v>
                </c:pt>
                <c:pt idx="1708">
                  <c:v>1023.739456882</c:v>
                </c:pt>
                <c:pt idx="1709">
                  <c:v>1024.3388359552</c:v>
                </c:pt>
                <c:pt idx="1710">
                  <c:v>1024.9382150283</c:v>
                </c:pt>
                <c:pt idx="1711">
                  <c:v>1025.5375941014</c:v>
                </c:pt>
                <c:pt idx="1712">
                  <c:v>1026.1369731745</c:v>
                </c:pt>
                <c:pt idx="1713">
                  <c:v>1026.7363522476</c:v>
                </c:pt>
                <c:pt idx="1714">
                  <c:v>1027.3357313207</c:v>
                </c:pt>
                <c:pt idx="1715">
                  <c:v>1027.9351103939</c:v>
                </c:pt>
                <c:pt idx="1716">
                  <c:v>1028.534489467</c:v>
                </c:pt>
                <c:pt idx="1717">
                  <c:v>1029.1338685401</c:v>
                </c:pt>
                <c:pt idx="1718">
                  <c:v>1029.7332476132</c:v>
                </c:pt>
                <c:pt idx="1719">
                  <c:v>1030.3326266863</c:v>
                </c:pt>
                <c:pt idx="1720">
                  <c:v>1030.9320057594</c:v>
                </c:pt>
                <c:pt idx="1721">
                  <c:v>1031.5313848326</c:v>
                </c:pt>
                <c:pt idx="1722">
                  <c:v>1032.1307639057</c:v>
                </c:pt>
                <c:pt idx="1723">
                  <c:v>1032.7301429788</c:v>
                </c:pt>
                <c:pt idx="1724">
                  <c:v>1033.3295220519</c:v>
                </c:pt>
                <c:pt idx="1725">
                  <c:v>1033.928901125</c:v>
                </c:pt>
                <c:pt idx="1726">
                  <c:v>1034.5282801981</c:v>
                </c:pt>
                <c:pt idx="1727">
                  <c:v>1035.1276592713</c:v>
                </c:pt>
                <c:pt idx="1728">
                  <c:v>1035.7270383444</c:v>
                </c:pt>
                <c:pt idx="1729">
                  <c:v>1036.3264174175</c:v>
                </c:pt>
                <c:pt idx="1730">
                  <c:v>1036.9257964906</c:v>
                </c:pt>
                <c:pt idx="1731">
                  <c:v>1037.5251755637</c:v>
                </c:pt>
                <c:pt idx="1732">
                  <c:v>1038.1245546368</c:v>
                </c:pt>
                <c:pt idx="1733">
                  <c:v>1038.7239337099</c:v>
                </c:pt>
                <c:pt idx="1734">
                  <c:v>1039.3233127831</c:v>
                </c:pt>
                <c:pt idx="1735">
                  <c:v>1039.9226918562</c:v>
                </c:pt>
                <c:pt idx="1736">
                  <c:v>1040.5220709293</c:v>
                </c:pt>
                <c:pt idx="1737">
                  <c:v>1041.1214500024</c:v>
                </c:pt>
                <c:pt idx="1738">
                  <c:v>1041.7208290755</c:v>
                </c:pt>
                <c:pt idx="1739">
                  <c:v>1042.3202081486</c:v>
                </c:pt>
                <c:pt idx="1740">
                  <c:v>1042.9195872218</c:v>
                </c:pt>
                <c:pt idx="1741">
                  <c:v>1043.5189662949</c:v>
                </c:pt>
                <c:pt idx="1742">
                  <c:v>1044.118345368</c:v>
                </c:pt>
                <c:pt idx="1743">
                  <c:v>1044.7177244411</c:v>
                </c:pt>
                <c:pt idx="1744">
                  <c:v>1045.3171035142</c:v>
                </c:pt>
                <c:pt idx="1745">
                  <c:v>1045.9164825873</c:v>
                </c:pt>
                <c:pt idx="1746">
                  <c:v>1046.5158616605</c:v>
                </c:pt>
                <c:pt idx="1747">
                  <c:v>1047.1152407336</c:v>
                </c:pt>
                <c:pt idx="1748">
                  <c:v>1047.7146198067</c:v>
                </c:pt>
                <c:pt idx="1749">
                  <c:v>1048.3139988798</c:v>
                </c:pt>
                <c:pt idx="1750">
                  <c:v>1048.9133779529</c:v>
                </c:pt>
                <c:pt idx="1751">
                  <c:v>1049.512757026</c:v>
                </c:pt>
                <c:pt idx="1752">
                  <c:v>1050.1121360992</c:v>
                </c:pt>
                <c:pt idx="1753">
                  <c:v>1050.7115151723</c:v>
                </c:pt>
                <c:pt idx="1754">
                  <c:v>1051.3108942454</c:v>
                </c:pt>
                <c:pt idx="1755">
                  <c:v>1051.9102733185</c:v>
                </c:pt>
                <c:pt idx="1756">
                  <c:v>1052.5096523916</c:v>
                </c:pt>
                <c:pt idx="1757">
                  <c:v>1053.1090314647</c:v>
                </c:pt>
                <c:pt idx="1758">
                  <c:v>1053.7084105378</c:v>
                </c:pt>
                <c:pt idx="1759">
                  <c:v>1054.307789611</c:v>
                </c:pt>
                <c:pt idx="1760">
                  <c:v>1054.9071686841</c:v>
                </c:pt>
                <c:pt idx="1761">
                  <c:v>1055.5065477572</c:v>
                </c:pt>
                <c:pt idx="1762">
                  <c:v>1056.1059268303</c:v>
                </c:pt>
                <c:pt idx="1763">
                  <c:v>1056.7053059034</c:v>
                </c:pt>
                <c:pt idx="1764">
                  <c:v>1057.3046849765</c:v>
                </c:pt>
                <c:pt idx="1765">
                  <c:v>1057.9040640497</c:v>
                </c:pt>
                <c:pt idx="1766">
                  <c:v>1058.5034431228</c:v>
                </c:pt>
                <c:pt idx="1767">
                  <c:v>1059.1028221959</c:v>
                </c:pt>
                <c:pt idx="1768">
                  <c:v>1059.702201269</c:v>
                </c:pt>
                <c:pt idx="1769">
                  <c:v>1060.3015803421</c:v>
                </c:pt>
                <c:pt idx="1770">
                  <c:v>1060.9009594152</c:v>
                </c:pt>
                <c:pt idx="1771">
                  <c:v>1061.5003384884</c:v>
                </c:pt>
                <c:pt idx="1772">
                  <c:v>1062.0997175615</c:v>
                </c:pt>
                <c:pt idx="1773">
                  <c:v>1062.6990966346</c:v>
                </c:pt>
                <c:pt idx="1774">
                  <c:v>1063.2984757077</c:v>
                </c:pt>
                <c:pt idx="1775">
                  <c:v>1063.8978547808</c:v>
                </c:pt>
                <c:pt idx="1776">
                  <c:v>1064.4972338539</c:v>
                </c:pt>
                <c:pt idx="1777">
                  <c:v>1065.0966129271</c:v>
                </c:pt>
                <c:pt idx="1778">
                  <c:v>1065.6959920002</c:v>
                </c:pt>
                <c:pt idx="1779">
                  <c:v>1066.2953710733</c:v>
                </c:pt>
                <c:pt idx="1780">
                  <c:v>1066.8947501464</c:v>
                </c:pt>
                <c:pt idx="1781">
                  <c:v>1067.4941292195</c:v>
                </c:pt>
                <c:pt idx="1782">
                  <c:v>1068.0935082926</c:v>
                </c:pt>
                <c:pt idx="1783">
                  <c:v>1068.6928873657</c:v>
                </c:pt>
                <c:pt idx="1784">
                  <c:v>1069.2922664389</c:v>
                </c:pt>
                <c:pt idx="1785">
                  <c:v>1069.891645512</c:v>
                </c:pt>
                <c:pt idx="1786">
                  <c:v>1070.4910245851</c:v>
                </c:pt>
                <c:pt idx="1787">
                  <c:v>1071.0904036582</c:v>
                </c:pt>
                <c:pt idx="1788">
                  <c:v>1071.6897827313</c:v>
                </c:pt>
                <c:pt idx="1789">
                  <c:v>1072.2891618044</c:v>
                </c:pt>
                <c:pt idx="1790">
                  <c:v>1072.8885408776</c:v>
                </c:pt>
                <c:pt idx="1791">
                  <c:v>1073.4879199507</c:v>
                </c:pt>
                <c:pt idx="1792">
                  <c:v>1074.0872990238</c:v>
                </c:pt>
                <c:pt idx="1793">
                  <c:v>1074.6866780969</c:v>
                </c:pt>
                <c:pt idx="1794">
                  <c:v>1075.28605717</c:v>
                </c:pt>
                <c:pt idx="1795">
                  <c:v>1075.8854362431</c:v>
                </c:pt>
                <c:pt idx="1796">
                  <c:v>1076.4848153163</c:v>
                </c:pt>
                <c:pt idx="1797">
                  <c:v>1077.0841943894</c:v>
                </c:pt>
                <c:pt idx="1798">
                  <c:v>1077.6835734625</c:v>
                </c:pt>
                <c:pt idx="1799">
                  <c:v>1078.2829525356</c:v>
                </c:pt>
                <c:pt idx="1800">
                  <c:v>1078.8823316087</c:v>
                </c:pt>
                <c:pt idx="1801">
                  <c:v>1079.4817106818</c:v>
                </c:pt>
                <c:pt idx="1802">
                  <c:v>1080.0810897549</c:v>
                </c:pt>
                <c:pt idx="1803">
                  <c:v>1080.6804688281</c:v>
                </c:pt>
                <c:pt idx="1804">
                  <c:v>1081.2798479012</c:v>
                </c:pt>
                <c:pt idx="1805">
                  <c:v>1081.8792269743</c:v>
                </c:pt>
                <c:pt idx="1806">
                  <c:v>1082.4786060474</c:v>
                </c:pt>
                <c:pt idx="1807">
                  <c:v>1083.0779851205</c:v>
                </c:pt>
                <c:pt idx="1808">
                  <c:v>1083.6773641936</c:v>
                </c:pt>
                <c:pt idx="1809">
                  <c:v>1084.2767432668</c:v>
                </c:pt>
                <c:pt idx="1810">
                  <c:v>1084.8761223399</c:v>
                </c:pt>
                <c:pt idx="1811">
                  <c:v>1085.475501413</c:v>
                </c:pt>
                <c:pt idx="1812">
                  <c:v>1086.0748804861</c:v>
                </c:pt>
                <c:pt idx="1813">
                  <c:v>1086.6742595592</c:v>
                </c:pt>
                <c:pt idx="1814">
                  <c:v>1087.2736386323</c:v>
                </c:pt>
                <c:pt idx="1815">
                  <c:v>1087.8730177055</c:v>
                </c:pt>
                <c:pt idx="1816">
                  <c:v>1088.4723967786</c:v>
                </c:pt>
                <c:pt idx="1817">
                  <c:v>1089.0717758517</c:v>
                </c:pt>
                <c:pt idx="1818">
                  <c:v>1089.6711549248</c:v>
                </c:pt>
                <c:pt idx="1819">
                  <c:v>1090.2705339979</c:v>
                </c:pt>
                <c:pt idx="1820">
                  <c:v>1090.869913071</c:v>
                </c:pt>
                <c:pt idx="1821">
                  <c:v>1091.4692921442</c:v>
                </c:pt>
                <c:pt idx="1822">
                  <c:v>1092.0686712173</c:v>
                </c:pt>
                <c:pt idx="1823">
                  <c:v>1092.6680502904</c:v>
                </c:pt>
                <c:pt idx="1824">
                  <c:v>1093.2674293635</c:v>
                </c:pt>
                <c:pt idx="1825">
                  <c:v>1093.8668084366</c:v>
                </c:pt>
                <c:pt idx="1826">
                  <c:v>1094.4661875097</c:v>
                </c:pt>
                <c:pt idx="1827">
                  <c:v>1095.0655665828</c:v>
                </c:pt>
                <c:pt idx="1828">
                  <c:v>1095.664945656</c:v>
                </c:pt>
                <c:pt idx="1829">
                  <c:v>1096.2643247291</c:v>
                </c:pt>
                <c:pt idx="1830">
                  <c:v>1096.8637038022</c:v>
                </c:pt>
                <c:pt idx="1831">
                  <c:v>1097.4630828753</c:v>
                </c:pt>
                <c:pt idx="1832">
                  <c:v>1098.0624619484</c:v>
                </c:pt>
                <c:pt idx="1833">
                  <c:v>1098.6618410215</c:v>
                </c:pt>
                <c:pt idx="1834">
                  <c:v>1099.2612200947</c:v>
                </c:pt>
                <c:pt idx="1835">
                  <c:v>1099.8605991678</c:v>
                </c:pt>
                <c:pt idx="1836">
                  <c:v>1100.4599782409</c:v>
                </c:pt>
                <c:pt idx="1837">
                  <c:v>1101.059357314</c:v>
                </c:pt>
                <c:pt idx="1838">
                  <c:v>1101.6587363871</c:v>
                </c:pt>
                <c:pt idx="1839">
                  <c:v>1102.2581154602</c:v>
                </c:pt>
                <c:pt idx="1840">
                  <c:v>1102.8574945334</c:v>
                </c:pt>
                <c:pt idx="1841">
                  <c:v>1103.4568736065</c:v>
                </c:pt>
                <c:pt idx="1842">
                  <c:v>1104.0562526796</c:v>
                </c:pt>
                <c:pt idx="1843">
                  <c:v>1104.6556317527</c:v>
                </c:pt>
                <c:pt idx="1844">
                  <c:v>1105.2550108258</c:v>
                </c:pt>
                <c:pt idx="1845">
                  <c:v>1105.8543898989</c:v>
                </c:pt>
                <c:pt idx="1846">
                  <c:v>1106.4537689721</c:v>
                </c:pt>
                <c:pt idx="1847">
                  <c:v>1107.0531480452</c:v>
                </c:pt>
                <c:pt idx="1848">
                  <c:v>1107.6525271183</c:v>
                </c:pt>
                <c:pt idx="1849">
                  <c:v>1108.2519061914</c:v>
                </c:pt>
                <c:pt idx="1850">
                  <c:v>1108.8512852645</c:v>
                </c:pt>
                <c:pt idx="1851">
                  <c:v>1109.4506643376</c:v>
                </c:pt>
                <c:pt idx="1852">
                  <c:v>1110.0500434107</c:v>
                </c:pt>
                <c:pt idx="1853">
                  <c:v>1110.6494224839</c:v>
                </c:pt>
                <c:pt idx="1854">
                  <c:v>1111.248801557</c:v>
                </c:pt>
                <c:pt idx="1855">
                  <c:v>1111.8481806301</c:v>
                </c:pt>
                <c:pt idx="1856">
                  <c:v>1112.4475597032</c:v>
                </c:pt>
                <c:pt idx="1857">
                  <c:v>1113.0469387763</c:v>
                </c:pt>
                <c:pt idx="1858">
                  <c:v>1113.6463178494</c:v>
                </c:pt>
                <c:pt idx="1859">
                  <c:v>1114.2456969226</c:v>
                </c:pt>
                <c:pt idx="1860">
                  <c:v>1114.8450759957</c:v>
                </c:pt>
                <c:pt idx="1861">
                  <c:v>1115.4444550688</c:v>
                </c:pt>
                <c:pt idx="1862">
                  <c:v>1116.0438341419</c:v>
                </c:pt>
                <c:pt idx="1863">
                  <c:v>1116.643213215</c:v>
                </c:pt>
                <c:pt idx="1864">
                  <c:v>1117.2425922881</c:v>
                </c:pt>
                <c:pt idx="1865">
                  <c:v>1117.8419713613</c:v>
                </c:pt>
                <c:pt idx="1866">
                  <c:v>1118.4413504344</c:v>
                </c:pt>
                <c:pt idx="1867">
                  <c:v>1119.0407295075</c:v>
                </c:pt>
                <c:pt idx="1868">
                  <c:v>1119.6401085806</c:v>
                </c:pt>
                <c:pt idx="1869">
                  <c:v>1120.2394876537</c:v>
                </c:pt>
                <c:pt idx="1870">
                  <c:v>1120.8388667268</c:v>
                </c:pt>
                <c:pt idx="1871">
                  <c:v>1121.4382458</c:v>
                </c:pt>
                <c:pt idx="1872">
                  <c:v>1122.0376248731</c:v>
                </c:pt>
                <c:pt idx="1873">
                  <c:v>1122.6370039462</c:v>
                </c:pt>
                <c:pt idx="1874">
                  <c:v>1123.2363830193</c:v>
                </c:pt>
                <c:pt idx="1875">
                  <c:v>1123.8357620924</c:v>
                </c:pt>
                <c:pt idx="1876">
                  <c:v>1124.4351411655</c:v>
                </c:pt>
                <c:pt idx="1877">
                  <c:v>1125.0345202386</c:v>
                </c:pt>
                <c:pt idx="1878">
                  <c:v>1125.6338993118</c:v>
                </c:pt>
                <c:pt idx="1879">
                  <c:v>1126.2332783849</c:v>
                </c:pt>
                <c:pt idx="1880">
                  <c:v>1126.832657458</c:v>
                </c:pt>
                <c:pt idx="1881">
                  <c:v>1127.4320365311</c:v>
                </c:pt>
                <c:pt idx="1882">
                  <c:v>1128.0314156042</c:v>
                </c:pt>
                <c:pt idx="1883">
                  <c:v>1128.6307946773</c:v>
                </c:pt>
                <c:pt idx="1884">
                  <c:v>1129.2301737505</c:v>
                </c:pt>
                <c:pt idx="1885">
                  <c:v>1129.8295528236</c:v>
                </c:pt>
                <c:pt idx="1886">
                  <c:v>1130.4289318967</c:v>
                </c:pt>
                <c:pt idx="1887">
                  <c:v>1131.0283109698</c:v>
                </c:pt>
                <c:pt idx="1888">
                  <c:v>1131.6276900429</c:v>
                </c:pt>
                <c:pt idx="1889">
                  <c:v>1132.227069116</c:v>
                </c:pt>
                <c:pt idx="1890">
                  <c:v>1132.8264481892</c:v>
                </c:pt>
                <c:pt idx="1891">
                  <c:v>1133.4258272623</c:v>
                </c:pt>
                <c:pt idx="1892">
                  <c:v>1134.0252063354</c:v>
                </c:pt>
                <c:pt idx="1893">
                  <c:v>1134.6245854085</c:v>
                </c:pt>
                <c:pt idx="1894">
                  <c:v>1135.2239644816</c:v>
                </c:pt>
                <c:pt idx="1895">
                  <c:v>1135.8233435547</c:v>
                </c:pt>
                <c:pt idx="1896">
                  <c:v>1136.4227226278</c:v>
                </c:pt>
                <c:pt idx="1897">
                  <c:v>1137.022101701</c:v>
                </c:pt>
                <c:pt idx="1898">
                  <c:v>1137.6214807741</c:v>
                </c:pt>
                <c:pt idx="1899">
                  <c:v>1138.2208598472</c:v>
                </c:pt>
                <c:pt idx="1900">
                  <c:v>1138.8202389203</c:v>
                </c:pt>
                <c:pt idx="1901">
                  <c:v>1139.4196179934</c:v>
                </c:pt>
                <c:pt idx="1902">
                  <c:v>1140.0189970665</c:v>
                </c:pt>
                <c:pt idx="1903">
                  <c:v>1140.6183761397</c:v>
                </c:pt>
                <c:pt idx="1904">
                  <c:v>1141.2177552128</c:v>
                </c:pt>
                <c:pt idx="1905">
                  <c:v>1141.8171342859</c:v>
                </c:pt>
                <c:pt idx="1906">
                  <c:v>1142.416513359</c:v>
                </c:pt>
                <c:pt idx="1907">
                  <c:v>1143.0158924321</c:v>
                </c:pt>
                <c:pt idx="1908">
                  <c:v>1143.6152715052</c:v>
                </c:pt>
                <c:pt idx="1909">
                  <c:v>1144.2146505784</c:v>
                </c:pt>
                <c:pt idx="1910">
                  <c:v>1144.8140296515</c:v>
                </c:pt>
                <c:pt idx="1911">
                  <c:v>1145.4134087246</c:v>
                </c:pt>
                <c:pt idx="1912">
                  <c:v>1146.0127877977</c:v>
                </c:pt>
                <c:pt idx="1913">
                  <c:v>1146.6121668708</c:v>
                </c:pt>
                <c:pt idx="1914">
                  <c:v>1147.2115459439</c:v>
                </c:pt>
                <c:pt idx="1915">
                  <c:v>1147.8109250171</c:v>
                </c:pt>
                <c:pt idx="1916">
                  <c:v>1148.4103040902</c:v>
                </c:pt>
                <c:pt idx="1917">
                  <c:v>1149.0096831633</c:v>
                </c:pt>
                <c:pt idx="1918">
                  <c:v>1149.6090622364</c:v>
                </c:pt>
                <c:pt idx="1919">
                  <c:v>1150.2084413095</c:v>
                </c:pt>
                <c:pt idx="1920">
                  <c:v>1150.8078203826</c:v>
                </c:pt>
                <c:pt idx="1921">
                  <c:v>1151.4071994557</c:v>
                </c:pt>
                <c:pt idx="1922">
                  <c:v>1152.0065785289</c:v>
                </c:pt>
                <c:pt idx="1923">
                  <c:v>1152.605957602</c:v>
                </c:pt>
                <c:pt idx="1924">
                  <c:v>1153.2053366751</c:v>
                </c:pt>
                <c:pt idx="1925">
                  <c:v>1153.8047157482</c:v>
                </c:pt>
                <c:pt idx="1926">
                  <c:v>1154.4040948213</c:v>
                </c:pt>
                <c:pt idx="1927">
                  <c:v>1155.0034738944</c:v>
                </c:pt>
                <c:pt idx="1928">
                  <c:v>1155.6028529676</c:v>
                </c:pt>
                <c:pt idx="1929">
                  <c:v>1156.2022320407</c:v>
                </c:pt>
                <c:pt idx="1930">
                  <c:v>1156.8016111138</c:v>
                </c:pt>
                <c:pt idx="1931">
                  <c:v>1157.4009901869</c:v>
                </c:pt>
                <c:pt idx="1932">
                  <c:v>1158.00036926</c:v>
                </c:pt>
                <c:pt idx="1933">
                  <c:v>1158.5997483331</c:v>
                </c:pt>
                <c:pt idx="1934">
                  <c:v>1159.1991274063</c:v>
                </c:pt>
                <c:pt idx="1935">
                  <c:v>1159.7985064794</c:v>
                </c:pt>
                <c:pt idx="1936">
                  <c:v>1160.3978855525</c:v>
                </c:pt>
                <c:pt idx="1937">
                  <c:v>1160.9972646256</c:v>
                </c:pt>
                <c:pt idx="1938">
                  <c:v>1161.5966436987</c:v>
                </c:pt>
                <c:pt idx="1939">
                  <c:v>1162.1960227718</c:v>
                </c:pt>
                <c:pt idx="1940">
                  <c:v>1162.795401845</c:v>
                </c:pt>
                <c:pt idx="1941">
                  <c:v>1163.3947809181</c:v>
                </c:pt>
                <c:pt idx="1942">
                  <c:v>1163.9941599912</c:v>
                </c:pt>
                <c:pt idx="1943">
                  <c:v>1164.5935390643</c:v>
                </c:pt>
                <c:pt idx="1944">
                  <c:v>1165.1929181374</c:v>
                </c:pt>
                <c:pt idx="1945">
                  <c:v>1165.7922972105</c:v>
                </c:pt>
                <c:pt idx="1946">
                  <c:v>1166.3916762836</c:v>
                </c:pt>
                <c:pt idx="1947">
                  <c:v>1166.9910553568</c:v>
                </c:pt>
                <c:pt idx="1948">
                  <c:v>1167.5904344299</c:v>
                </c:pt>
                <c:pt idx="1949">
                  <c:v>1168.189813503</c:v>
                </c:pt>
                <c:pt idx="1950">
                  <c:v>1168.7891925761</c:v>
                </c:pt>
                <c:pt idx="1951">
                  <c:v>1169.3885716492</c:v>
                </c:pt>
                <c:pt idx="1952">
                  <c:v>1169.9879507223</c:v>
                </c:pt>
                <c:pt idx="1953">
                  <c:v>1170.5873297955</c:v>
                </c:pt>
                <c:pt idx="1954">
                  <c:v>1171.1867088686</c:v>
                </c:pt>
                <c:pt idx="1955">
                  <c:v>1171.7860879417</c:v>
                </c:pt>
                <c:pt idx="1956">
                  <c:v>1172.3854670148</c:v>
                </c:pt>
                <c:pt idx="1957">
                  <c:v>1172.9848460879</c:v>
                </c:pt>
                <c:pt idx="1958">
                  <c:v>1173.584225161</c:v>
                </c:pt>
                <c:pt idx="1959">
                  <c:v>1174.1836042342</c:v>
                </c:pt>
                <c:pt idx="1960">
                  <c:v>1174.7829833073</c:v>
                </c:pt>
                <c:pt idx="1961">
                  <c:v>1175.3823623804</c:v>
                </c:pt>
                <c:pt idx="1962">
                  <c:v>1175.9817414535</c:v>
                </c:pt>
                <c:pt idx="1963">
                  <c:v>1176.5811205266</c:v>
                </c:pt>
                <c:pt idx="1964">
                  <c:v>1177.1804995997</c:v>
                </c:pt>
                <c:pt idx="1965">
                  <c:v>1177.7798786728</c:v>
                </c:pt>
                <c:pt idx="1966">
                  <c:v>1178.379257746</c:v>
                </c:pt>
                <c:pt idx="1967">
                  <c:v>1178.9786368191</c:v>
                </c:pt>
                <c:pt idx="1968">
                  <c:v>1179.5780158922</c:v>
                </c:pt>
                <c:pt idx="1969">
                  <c:v>1180.1773949653</c:v>
                </c:pt>
                <c:pt idx="1970">
                  <c:v>1180.7767740384</c:v>
                </c:pt>
                <c:pt idx="1971">
                  <c:v>1181.3761531115</c:v>
                </c:pt>
                <c:pt idx="1972">
                  <c:v>1181.9755321847</c:v>
                </c:pt>
                <c:pt idx="1973">
                  <c:v>1182.5749112578</c:v>
                </c:pt>
                <c:pt idx="1974">
                  <c:v>1183.1742903309</c:v>
                </c:pt>
                <c:pt idx="1975">
                  <c:v>1183.773669404</c:v>
                </c:pt>
                <c:pt idx="1976">
                  <c:v>1184.3730484771</c:v>
                </c:pt>
                <c:pt idx="1977">
                  <c:v>1184.9724275502</c:v>
                </c:pt>
                <c:pt idx="1978">
                  <c:v>1185.5718066234</c:v>
                </c:pt>
                <c:pt idx="1979">
                  <c:v>1186.1711856965</c:v>
                </c:pt>
                <c:pt idx="1980">
                  <c:v>1186.7705647696</c:v>
                </c:pt>
                <c:pt idx="1981">
                  <c:v>1187.3699438427</c:v>
                </c:pt>
                <c:pt idx="1982">
                  <c:v>1187.9693229158</c:v>
                </c:pt>
                <c:pt idx="1983">
                  <c:v>1188.5687019889</c:v>
                </c:pt>
                <c:pt idx="1984">
                  <c:v>1189.1680810621</c:v>
                </c:pt>
                <c:pt idx="1985">
                  <c:v>1189.7674601352</c:v>
                </c:pt>
                <c:pt idx="1986">
                  <c:v>1190.3668392083</c:v>
                </c:pt>
                <c:pt idx="1987">
                  <c:v>1190.9662182814</c:v>
                </c:pt>
                <c:pt idx="1988">
                  <c:v>1191.5655973545</c:v>
                </c:pt>
                <c:pt idx="1989">
                  <c:v>1192.1649764276</c:v>
                </c:pt>
                <c:pt idx="1990">
                  <c:v>1192.7643555007</c:v>
                </c:pt>
                <c:pt idx="1991">
                  <c:v>1193.3637345739</c:v>
                </c:pt>
                <c:pt idx="1992">
                  <c:v>1193.963113647</c:v>
                </c:pt>
                <c:pt idx="1993">
                  <c:v>1194.5624927201</c:v>
                </c:pt>
                <c:pt idx="1994">
                  <c:v>1195.1618717932</c:v>
                </c:pt>
                <c:pt idx="1995">
                  <c:v>1195.7612508663</c:v>
                </c:pt>
                <c:pt idx="1996">
                  <c:v>1196.3606299394</c:v>
                </c:pt>
                <c:pt idx="1997">
                  <c:v>1196.9600090126</c:v>
                </c:pt>
                <c:pt idx="1998">
                  <c:v>1197.5593880857</c:v>
                </c:pt>
                <c:pt idx="1999">
                  <c:v>1198.1587671588</c:v>
                </c:pt>
                <c:pt idx="2000">
                  <c:v>1198.7581462319</c:v>
                </c:pt>
                <c:pt idx="2001">
                  <c:v>1199.357525305</c:v>
                </c:pt>
                <c:pt idx="2002">
                  <c:v>1199.9569043781</c:v>
                </c:pt>
                <c:pt idx="2003">
                  <c:v>1200.5562834513</c:v>
                </c:pt>
                <c:pt idx="2004">
                  <c:v>1201.1556625244</c:v>
                </c:pt>
                <c:pt idx="2005">
                  <c:v>1201.7550415975</c:v>
                </c:pt>
                <c:pt idx="2006">
                  <c:v>1202.3544206706</c:v>
                </c:pt>
                <c:pt idx="2007">
                  <c:v>1202.9537997437</c:v>
                </c:pt>
                <c:pt idx="2008">
                  <c:v>1203.5531788168</c:v>
                </c:pt>
                <c:pt idx="2009">
                  <c:v>1204.15255789</c:v>
                </c:pt>
                <c:pt idx="2010">
                  <c:v>1204.7519369631</c:v>
                </c:pt>
                <c:pt idx="2011">
                  <c:v>1205.3513160362</c:v>
                </c:pt>
                <c:pt idx="2012">
                  <c:v>1205.9506951093</c:v>
                </c:pt>
                <c:pt idx="2013">
                  <c:v>1206.5500741824</c:v>
                </c:pt>
                <c:pt idx="2014">
                  <c:v>1207.1494532555</c:v>
                </c:pt>
                <c:pt idx="2015">
                  <c:v>1207.7488323286</c:v>
                </c:pt>
                <c:pt idx="2016">
                  <c:v>1208.3482114018</c:v>
                </c:pt>
                <c:pt idx="2017">
                  <c:v>1208.9475904749</c:v>
                </c:pt>
                <c:pt idx="2018">
                  <c:v>1209.546969548</c:v>
                </c:pt>
                <c:pt idx="2019">
                  <c:v>1210.1463486211</c:v>
                </c:pt>
                <c:pt idx="2020">
                  <c:v>1210.7457276942</c:v>
                </c:pt>
                <c:pt idx="2021">
                  <c:v>1211.3451067673</c:v>
                </c:pt>
                <c:pt idx="2022">
                  <c:v>1211.9444858405</c:v>
                </c:pt>
                <c:pt idx="2023">
                  <c:v>1212.5438649136</c:v>
                </c:pt>
                <c:pt idx="2024">
                  <c:v>1213.1432439867</c:v>
                </c:pt>
                <c:pt idx="2025">
                  <c:v>1213.7426230598</c:v>
                </c:pt>
                <c:pt idx="2026">
                  <c:v>1214.3420021329</c:v>
                </c:pt>
                <c:pt idx="2027">
                  <c:v>1214.941381206</c:v>
                </c:pt>
                <c:pt idx="2028">
                  <c:v>1215.5407602792</c:v>
                </c:pt>
                <c:pt idx="2029">
                  <c:v>1216.1401393523</c:v>
                </c:pt>
                <c:pt idx="2030">
                  <c:v>1216.7395184254</c:v>
                </c:pt>
                <c:pt idx="2031">
                  <c:v>1217.3388974985</c:v>
                </c:pt>
                <c:pt idx="2032">
                  <c:v>1217.9382765716</c:v>
                </c:pt>
                <c:pt idx="2033">
                  <c:v>1218.5376556447</c:v>
                </c:pt>
                <c:pt idx="2034">
                  <c:v>1219.1370347179</c:v>
                </c:pt>
                <c:pt idx="2035">
                  <c:v>1219.736413791</c:v>
                </c:pt>
                <c:pt idx="2036">
                  <c:v>1220.3357928641</c:v>
                </c:pt>
                <c:pt idx="2037">
                  <c:v>1220.9351719372</c:v>
                </c:pt>
                <c:pt idx="2038">
                  <c:v>1221.5345510103</c:v>
                </c:pt>
                <c:pt idx="2039">
                  <c:v>1222.1339300834</c:v>
                </c:pt>
                <c:pt idx="2040">
                  <c:v>1222.7333091565</c:v>
                </c:pt>
                <c:pt idx="2041">
                  <c:v>1223.3326882297</c:v>
                </c:pt>
                <c:pt idx="2042">
                  <c:v>1223.9320673028</c:v>
                </c:pt>
                <c:pt idx="2043">
                  <c:v>1224.5314463759</c:v>
                </c:pt>
                <c:pt idx="2044">
                  <c:v>1225.130825449</c:v>
                </c:pt>
                <c:pt idx="2045">
                  <c:v>1225.7302045221</c:v>
                </c:pt>
                <c:pt idx="2046">
                  <c:v>1226.3295835952</c:v>
                </c:pt>
                <c:pt idx="2047">
                  <c:v>1226.9289626684</c:v>
                </c:pt>
                <c:pt idx="2048">
                  <c:v>1227.5283417415</c:v>
                </c:pt>
                <c:pt idx="2049">
                  <c:v>1228.1277208146</c:v>
                </c:pt>
                <c:pt idx="2050">
                  <c:v>1228.7270998877</c:v>
                </c:pt>
                <c:pt idx="2051">
                  <c:v>1229.3264789608</c:v>
                </c:pt>
                <c:pt idx="2052">
                  <c:v>1229.9258580339</c:v>
                </c:pt>
                <c:pt idx="2053">
                  <c:v>1230.5252371071</c:v>
                </c:pt>
                <c:pt idx="2054">
                  <c:v>1231.1246161802</c:v>
                </c:pt>
                <c:pt idx="2055">
                  <c:v>1231.7239952533</c:v>
                </c:pt>
                <c:pt idx="2056">
                  <c:v>1232.3233743264</c:v>
                </c:pt>
                <c:pt idx="2057">
                  <c:v>1232.9227533995</c:v>
                </c:pt>
                <c:pt idx="2058">
                  <c:v>1233.5221324726</c:v>
                </c:pt>
                <c:pt idx="2059">
                  <c:v>1234.1215115457</c:v>
                </c:pt>
                <c:pt idx="2060">
                  <c:v>1234.7208906189</c:v>
                </c:pt>
                <c:pt idx="2061">
                  <c:v>1235.320269692</c:v>
                </c:pt>
                <c:pt idx="2062">
                  <c:v>1235.9196487651</c:v>
                </c:pt>
                <c:pt idx="2063">
                  <c:v>1236.5190278382</c:v>
                </c:pt>
                <c:pt idx="2064">
                  <c:v>1237.1184069113</c:v>
                </c:pt>
                <c:pt idx="2065">
                  <c:v>1237.7177859844</c:v>
                </c:pt>
                <c:pt idx="2066">
                  <c:v>1238.3171650576</c:v>
                </c:pt>
                <c:pt idx="2067">
                  <c:v>1238.9165441307</c:v>
                </c:pt>
                <c:pt idx="2068">
                  <c:v>1239.5159232038</c:v>
                </c:pt>
                <c:pt idx="2069">
                  <c:v>1240.1153022769</c:v>
                </c:pt>
                <c:pt idx="2070">
                  <c:v>1240.71468135</c:v>
                </c:pt>
                <c:pt idx="2071">
                  <c:v>1241.3140604231</c:v>
                </c:pt>
                <c:pt idx="2072">
                  <c:v>1241.9134394963</c:v>
                </c:pt>
                <c:pt idx="2073">
                  <c:v>1242.5128185694</c:v>
                </c:pt>
                <c:pt idx="2074">
                  <c:v>1243.1121976425</c:v>
                </c:pt>
                <c:pt idx="2075">
                  <c:v>1243.7115767156</c:v>
                </c:pt>
                <c:pt idx="2076">
                  <c:v>1244.3109557887</c:v>
                </c:pt>
                <c:pt idx="2077">
                  <c:v>1244.9103348618</c:v>
                </c:pt>
                <c:pt idx="2078">
                  <c:v>1245.509713935</c:v>
                </c:pt>
                <c:pt idx="2079">
                  <c:v>1246.1090930081</c:v>
                </c:pt>
                <c:pt idx="2080">
                  <c:v>1246.7084720812</c:v>
                </c:pt>
                <c:pt idx="2081">
                  <c:v>1247.3078511543</c:v>
                </c:pt>
                <c:pt idx="2082">
                  <c:v>1247.9072302274</c:v>
                </c:pt>
                <c:pt idx="2083">
                  <c:v>1248.5066093005</c:v>
                </c:pt>
                <c:pt idx="2084">
                  <c:v>1249.1059883736</c:v>
                </c:pt>
                <c:pt idx="2085">
                  <c:v>1249.7053674468</c:v>
                </c:pt>
                <c:pt idx="2086">
                  <c:v>1250.304746519899</c:v>
                </c:pt>
                <c:pt idx="2087">
                  <c:v>1250.904125593</c:v>
                </c:pt>
                <c:pt idx="2088">
                  <c:v>1251.5035046661</c:v>
                </c:pt>
                <c:pt idx="2089">
                  <c:v>1252.1028837392</c:v>
                </c:pt>
                <c:pt idx="2090">
                  <c:v>1252.7022628123</c:v>
                </c:pt>
                <c:pt idx="2091">
                  <c:v>1253.3016418855</c:v>
                </c:pt>
                <c:pt idx="2092">
                  <c:v>1253.9010209586</c:v>
                </c:pt>
                <c:pt idx="2093">
                  <c:v>1254.5004000317</c:v>
                </c:pt>
                <c:pt idx="2094">
                  <c:v>1255.0997791048</c:v>
                </c:pt>
                <c:pt idx="2095">
                  <c:v>1255.6991581779</c:v>
                </c:pt>
                <c:pt idx="2096">
                  <c:v>1256.298537251</c:v>
                </c:pt>
                <c:pt idx="2097">
                  <c:v>1256.8979163242</c:v>
                </c:pt>
                <c:pt idx="2098">
                  <c:v>1257.4972953973</c:v>
                </c:pt>
                <c:pt idx="2099">
                  <c:v>1258.0966744704</c:v>
                </c:pt>
                <c:pt idx="2100">
                  <c:v>1258.6960535435</c:v>
                </c:pt>
                <c:pt idx="2101">
                  <c:v>1259.2954326166</c:v>
                </c:pt>
                <c:pt idx="2102">
                  <c:v>1259.8948116897</c:v>
                </c:pt>
                <c:pt idx="2103">
                  <c:v>1260.4941907629</c:v>
                </c:pt>
                <c:pt idx="2104">
                  <c:v>1261.093569836</c:v>
                </c:pt>
                <c:pt idx="2105">
                  <c:v>1261.6929489091</c:v>
                </c:pt>
                <c:pt idx="2106">
                  <c:v>1262.2923279822</c:v>
                </c:pt>
                <c:pt idx="2107">
                  <c:v>1262.8917070553</c:v>
                </c:pt>
                <c:pt idx="2108">
                  <c:v>1263.4910861284</c:v>
                </c:pt>
                <c:pt idx="2109">
                  <c:v>1264.0904652015</c:v>
                </c:pt>
                <c:pt idx="2110">
                  <c:v>1264.6898442747</c:v>
                </c:pt>
                <c:pt idx="2111">
                  <c:v>1265.2892233478</c:v>
                </c:pt>
                <c:pt idx="2112">
                  <c:v>1265.8886024209</c:v>
                </c:pt>
                <c:pt idx="2113">
                  <c:v>1266.487981494</c:v>
                </c:pt>
                <c:pt idx="2114">
                  <c:v>1267.0873605671</c:v>
                </c:pt>
                <c:pt idx="2115">
                  <c:v>1267.6867396402</c:v>
                </c:pt>
                <c:pt idx="2116">
                  <c:v>1268.2861187134</c:v>
                </c:pt>
                <c:pt idx="2117">
                  <c:v>1268.8854977865</c:v>
                </c:pt>
                <c:pt idx="2118">
                  <c:v>1269.4848768596</c:v>
                </c:pt>
                <c:pt idx="2119">
                  <c:v>1270.0842559327</c:v>
                </c:pt>
                <c:pt idx="2120">
                  <c:v>1270.6836350058</c:v>
                </c:pt>
                <c:pt idx="2121">
                  <c:v>1271.2830140789</c:v>
                </c:pt>
                <c:pt idx="2122">
                  <c:v>1271.8823931521</c:v>
                </c:pt>
                <c:pt idx="2123">
                  <c:v>1272.4817722252</c:v>
                </c:pt>
                <c:pt idx="2124">
                  <c:v>1273.0811512983</c:v>
                </c:pt>
                <c:pt idx="2125">
                  <c:v>1273.6805303714</c:v>
                </c:pt>
                <c:pt idx="2126">
                  <c:v>1274.2799094445</c:v>
                </c:pt>
                <c:pt idx="2127">
                  <c:v>1274.8792885176</c:v>
                </c:pt>
                <c:pt idx="2128">
                  <c:v>1275.4786675908</c:v>
                </c:pt>
                <c:pt idx="2129">
                  <c:v>1276.0780466639</c:v>
                </c:pt>
                <c:pt idx="2130">
                  <c:v>1276.677425737</c:v>
                </c:pt>
                <c:pt idx="2131">
                  <c:v>1277.2768048101</c:v>
                </c:pt>
                <c:pt idx="2132">
                  <c:v>1277.8761838832</c:v>
                </c:pt>
                <c:pt idx="2133">
                  <c:v>1278.4755629563</c:v>
                </c:pt>
                <c:pt idx="2134">
                  <c:v>1279.0749420294</c:v>
                </c:pt>
                <c:pt idx="2135">
                  <c:v>1279.6743211026</c:v>
                </c:pt>
                <c:pt idx="2136">
                  <c:v>1280.2737001757</c:v>
                </c:pt>
                <c:pt idx="2137">
                  <c:v>1280.8730792488</c:v>
                </c:pt>
                <c:pt idx="2138">
                  <c:v>1281.4724583219</c:v>
                </c:pt>
                <c:pt idx="2139">
                  <c:v>1282.071837395</c:v>
                </c:pt>
                <c:pt idx="2140">
                  <c:v>1282.6712164681</c:v>
                </c:pt>
                <c:pt idx="2141">
                  <c:v>1283.2705955413</c:v>
                </c:pt>
                <c:pt idx="2142">
                  <c:v>1283.8699746144</c:v>
                </c:pt>
                <c:pt idx="2143">
                  <c:v>1284.4693536875</c:v>
                </c:pt>
                <c:pt idx="2144">
                  <c:v>1285.0687327606</c:v>
                </c:pt>
                <c:pt idx="2145">
                  <c:v>1285.6681118337</c:v>
                </c:pt>
                <c:pt idx="2146">
                  <c:v>1286.2674909068</c:v>
                </c:pt>
                <c:pt idx="2147">
                  <c:v>1286.86686998</c:v>
                </c:pt>
                <c:pt idx="2148">
                  <c:v>1287.4662490531</c:v>
                </c:pt>
                <c:pt idx="2149">
                  <c:v>1288.0656281262</c:v>
                </c:pt>
                <c:pt idx="2150">
                  <c:v>1288.6650071993</c:v>
                </c:pt>
                <c:pt idx="2151">
                  <c:v>1289.2643862724</c:v>
                </c:pt>
                <c:pt idx="2152">
                  <c:v>1289.8637653455</c:v>
                </c:pt>
                <c:pt idx="2153">
                  <c:v>1290.4631444186</c:v>
                </c:pt>
                <c:pt idx="2154">
                  <c:v>1291.0625234918</c:v>
                </c:pt>
                <c:pt idx="2155">
                  <c:v>1291.6619025649</c:v>
                </c:pt>
                <c:pt idx="2156">
                  <c:v>1292.261281638</c:v>
                </c:pt>
                <c:pt idx="2157">
                  <c:v>1292.8606607111</c:v>
                </c:pt>
                <c:pt idx="2158">
                  <c:v>1293.4600397842</c:v>
                </c:pt>
                <c:pt idx="2159">
                  <c:v>1294.0594188573</c:v>
                </c:pt>
                <c:pt idx="2160">
                  <c:v>1294.6587979305</c:v>
                </c:pt>
                <c:pt idx="2161">
                  <c:v>1295.2581770036</c:v>
                </c:pt>
                <c:pt idx="2162">
                  <c:v>1295.8575560767</c:v>
                </c:pt>
                <c:pt idx="2163">
                  <c:v>1296.4569351498</c:v>
                </c:pt>
                <c:pt idx="2164">
                  <c:v>1297.0563142229</c:v>
                </c:pt>
                <c:pt idx="2165">
                  <c:v>1297.655693296</c:v>
                </c:pt>
                <c:pt idx="2166">
                  <c:v>1298.2550723692</c:v>
                </c:pt>
                <c:pt idx="2167">
                  <c:v>1298.8544514423</c:v>
                </c:pt>
                <c:pt idx="2168">
                  <c:v>1299.4538305154</c:v>
                </c:pt>
                <c:pt idx="2169">
                  <c:v>1300.0532095885</c:v>
                </c:pt>
                <c:pt idx="2170">
                  <c:v>1300.6525886616</c:v>
                </c:pt>
                <c:pt idx="2171">
                  <c:v>1301.2519677347</c:v>
                </c:pt>
                <c:pt idx="2172">
                  <c:v>1301.8513468079</c:v>
                </c:pt>
                <c:pt idx="2173">
                  <c:v>1302.450725881</c:v>
                </c:pt>
                <c:pt idx="2174">
                  <c:v>1303.0501049541</c:v>
                </c:pt>
                <c:pt idx="2175">
                  <c:v>1303.6494840272</c:v>
                </c:pt>
                <c:pt idx="2176">
                  <c:v>1304.2488631003</c:v>
                </c:pt>
                <c:pt idx="2177">
                  <c:v>1304.8482421734</c:v>
                </c:pt>
                <c:pt idx="2178">
                  <c:v>1305.4476212465</c:v>
                </c:pt>
                <c:pt idx="2179">
                  <c:v>1306.0470003197</c:v>
                </c:pt>
                <c:pt idx="2180">
                  <c:v>1306.6463793928</c:v>
                </c:pt>
                <c:pt idx="2181">
                  <c:v>1307.2457584659</c:v>
                </c:pt>
                <c:pt idx="2182">
                  <c:v>1307.845137539</c:v>
                </c:pt>
                <c:pt idx="2183">
                  <c:v>1308.4445166121</c:v>
                </c:pt>
                <c:pt idx="2184">
                  <c:v>1309.0438956852</c:v>
                </c:pt>
                <c:pt idx="2185">
                  <c:v>1309.6432747584</c:v>
                </c:pt>
                <c:pt idx="2186">
                  <c:v>1310.2426538315</c:v>
                </c:pt>
                <c:pt idx="2187">
                  <c:v>1310.8420329046</c:v>
                </c:pt>
                <c:pt idx="2188">
                  <c:v>1311.4414119777</c:v>
                </c:pt>
                <c:pt idx="2189">
                  <c:v>1312.0407910508</c:v>
                </c:pt>
                <c:pt idx="2190">
                  <c:v>1312.6401701239</c:v>
                </c:pt>
                <c:pt idx="2191">
                  <c:v>1313.2395491971</c:v>
                </c:pt>
                <c:pt idx="2192">
                  <c:v>1313.8389282702</c:v>
                </c:pt>
                <c:pt idx="2193">
                  <c:v>1314.4383073433</c:v>
                </c:pt>
                <c:pt idx="2194">
                  <c:v>1315.0376864164</c:v>
                </c:pt>
                <c:pt idx="2195">
                  <c:v>1315.6370654895</c:v>
                </c:pt>
                <c:pt idx="2196">
                  <c:v>1316.2364445626</c:v>
                </c:pt>
                <c:pt idx="2197">
                  <c:v>1316.8358236358</c:v>
                </c:pt>
                <c:pt idx="2198">
                  <c:v>1317.4352027089</c:v>
                </c:pt>
                <c:pt idx="2199">
                  <c:v>1318.034581782</c:v>
                </c:pt>
                <c:pt idx="2200">
                  <c:v>1318.6339608551</c:v>
                </c:pt>
                <c:pt idx="2201">
                  <c:v>1319.2333399282</c:v>
                </c:pt>
                <c:pt idx="2202">
                  <c:v>1319.8327190013</c:v>
                </c:pt>
                <c:pt idx="2203">
                  <c:v>1320.4320980744</c:v>
                </c:pt>
                <c:pt idx="2204">
                  <c:v>1321.0314771476</c:v>
                </c:pt>
                <c:pt idx="2205">
                  <c:v>1321.6308562207</c:v>
                </c:pt>
                <c:pt idx="2206">
                  <c:v>1322.2302352938</c:v>
                </c:pt>
                <c:pt idx="2207">
                  <c:v>1322.8296143669</c:v>
                </c:pt>
                <c:pt idx="2208">
                  <c:v>1323.42899344</c:v>
                </c:pt>
                <c:pt idx="2209">
                  <c:v>1324.0283725131</c:v>
                </c:pt>
                <c:pt idx="2210">
                  <c:v>1324.6277515863</c:v>
                </c:pt>
                <c:pt idx="2211">
                  <c:v>1325.2271306594</c:v>
                </c:pt>
                <c:pt idx="2212">
                  <c:v>1325.8265097325</c:v>
                </c:pt>
                <c:pt idx="2213">
                  <c:v>1326.4258888056</c:v>
                </c:pt>
                <c:pt idx="2214">
                  <c:v>1327.0252678787</c:v>
                </c:pt>
                <c:pt idx="2215">
                  <c:v>1327.6246469518</c:v>
                </c:pt>
                <c:pt idx="2216">
                  <c:v>1328.224026025</c:v>
                </c:pt>
                <c:pt idx="2217">
                  <c:v>1328.8234050981</c:v>
                </c:pt>
                <c:pt idx="2218">
                  <c:v>1329.4227841712</c:v>
                </c:pt>
                <c:pt idx="2219">
                  <c:v>1330.0221632443</c:v>
                </c:pt>
                <c:pt idx="2220">
                  <c:v>1330.6215423174</c:v>
                </c:pt>
                <c:pt idx="2221">
                  <c:v>1331.2209213905</c:v>
                </c:pt>
                <c:pt idx="2222">
                  <c:v>1331.8203004637</c:v>
                </c:pt>
                <c:pt idx="2223">
                  <c:v>1332.4196795368</c:v>
                </c:pt>
                <c:pt idx="2224">
                  <c:v>1333.0190586099</c:v>
                </c:pt>
                <c:pt idx="2225">
                  <c:v>1333.618437683</c:v>
                </c:pt>
                <c:pt idx="2226">
                  <c:v>1334.2178167561</c:v>
                </c:pt>
                <c:pt idx="2227">
                  <c:v>1334.8171958292</c:v>
                </c:pt>
                <c:pt idx="2228">
                  <c:v>1335.4165749023</c:v>
                </c:pt>
                <c:pt idx="2229">
                  <c:v>1336.0159539755</c:v>
                </c:pt>
                <c:pt idx="2230">
                  <c:v>1336.6153330486</c:v>
                </c:pt>
                <c:pt idx="2231">
                  <c:v>1337.2147121217</c:v>
                </c:pt>
                <c:pt idx="2232">
                  <c:v>1337.8140911948</c:v>
                </c:pt>
                <c:pt idx="2233">
                  <c:v>1338.4134702679</c:v>
                </c:pt>
                <c:pt idx="2234">
                  <c:v>1339.012849341</c:v>
                </c:pt>
                <c:pt idx="2235">
                  <c:v>1339.6122284142</c:v>
                </c:pt>
                <c:pt idx="2236">
                  <c:v>1340.2116074873</c:v>
                </c:pt>
                <c:pt idx="2237">
                  <c:v>1340.8109865604</c:v>
                </c:pt>
                <c:pt idx="2238">
                  <c:v>1341.4103656335</c:v>
                </c:pt>
                <c:pt idx="2239">
                  <c:v>1342.0097447066</c:v>
                </c:pt>
                <c:pt idx="2240">
                  <c:v>1342.6091237797</c:v>
                </c:pt>
                <c:pt idx="2241">
                  <c:v>1343.2085028529</c:v>
                </c:pt>
                <c:pt idx="2242">
                  <c:v>1343.807881926</c:v>
                </c:pt>
                <c:pt idx="2243">
                  <c:v>1344.4072609991</c:v>
                </c:pt>
                <c:pt idx="2244">
                  <c:v>1345.0066400722</c:v>
                </c:pt>
                <c:pt idx="2245">
                  <c:v>1345.6060191453</c:v>
                </c:pt>
                <c:pt idx="2246">
                  <c:v>1346.2053982184</c:v>
                </c:pt>
                <c:pt idx="2247">
                  <c:v>1346.8047772915</c:v>
                </c:pt>
                <c:pt idx="2248">
                  <c:v>1347.4041563647</c:v>
                </c:pt>
                <c:pt idx="2249">
                  <c:v>1348.0035354378</c:v>
                </c:pt>
                <c:pt idx="2250">
                  <c:v>1348.6029145109</c:v>
                </c:pt>
                <c:pt idx="2251">
                  <c:v>1349.202293584</c:v>
                </c:pt>
                <c:pt idx="2252">
                  <c:v>1349.8016726571</c:v>
                </c:pt>
                <c:pt idx="2253">
                  <c:v>1350.4010517302</c:v>
                </c:pt>
                <c:pt idx="2254">
                  <c:v>1351.0004308034</c:v>
                </c:pt>
                <c:pt idx="2255">
                  <c:v>1351.5998098765</c:v>
                </c:pt>
                <c:pt idx="2256">
                  <c:v>1352.1991889496</c:v>
                </c:pt>
                <c:pt idx="2257">
                  <c:v>1352.7985680227</c:v>
                </c:pt>
                <c:pt idx="2258">
                  <c:v>1353.3979470958</c:v>
                </c:pt>
                <c:pt idx="2259">
                  <c:v>1353.9973261689</c:v>
                </c:pt>
                <c:pt idx="2260">
                  <c:v>1354.5967052421</c:v>
                </c:pt>
                <c:pt idx="2261">
                  <c:v>1355.1960843152</c:v>
                </c:pt>
                <c:pt idx="2262">
                  <c:v>1355.7954633883</c:v>
                </c:pt>
                <c:pt idx="2263">
                  <c:v>1356.3948424614</c:v>
                </c:pt>
                <c:pt idx="2264">
                  <c:v>1356.9942215345</c:v>
                </c:pt>
                <c:pt idx="2265">
                  <c:v>1357.5936006076</c:v>
                </c:pt>
                <c:pt idx="2266">
                  <c:v>1358.1929796808</c:v>
                </c:pt>
                <c:pt idx="2267">
                  <c:v>1358.7923587539</c:v>
                </c:pt>
                <c:pt idx="2268">
                  <c:v>1359.391737827</c:v>
                </c:pt>
                <c:pt idx="2269">
                  <c:v>1359.9911169001</c:v>
                </c:pt>
                <c:pt idx="2270">
                  <c:v>1360.5904959732</c:v>
                </c:pt>
                <c:pt idx="2271">
                  <c:v>1361.1898750463</c:v>
                </c:pt>
                <c:pt idx="2272">
                  <c:v>1361.7892541194</c:v>
                </c:pt>
                <c:pt idx="2273">
                  <c:v>1362.3886331926</c:v>
                </c:pt>
                <c:pt idx="2274">
                  <c:v>1362.9880122657</c:v>
                </c:pt>
                <c:pt idx="2275">
                  <c:v>1363.5873913388</c:v>
                </c:pt>
                <c:pt idx="2276">
                  <c:v>1364.1867704119</c:v>
                </c:pt>
                <c:pt idx="2277">
                  <c:v>1364.786149485</c:v>
                </c:pt>
                <c:pt idx="2278">
                  <c:v>1365.3855285581</c:v>
                </c:pt>
                <c:pt idx="2279">
                  <c:v>1365.9849076313</c:v>
                </c:pt>
                <c:pt idx="2280">
                  <c:v>1366.5842867044</c:v>
                </c:pt>
                <c:pt idx="2281">
                  <c:v>1367.1836657775</c:v>
                </c:pt>
                <c:pt idx="2282">
                  <c:v>1367.7830448506</c:v>
                </c:pt>
                <c:pt idx="2283">
                  <c:v>1368.3824239237</c:v>
                </c:pt>
                <c:pt idx="2284">
                  <c:v>1368.9818029968</c:v>
                </c:pt>
                <c:pt idx="2285">
                  <c:v>1369.58118207</c:v>
                </c:pt>
                <c:pt idx="2286">
                  <c:v>1370.1805611431</c:v>
                </c:pt>
                <c:pt idx="2287">
                  <c:v>1370.7799402162</c:v>
                </c:pt>
                <c:pt idx="2288">
                  <c:v>1371.3793192893</c:v>
                </c:pt>
                <c:pt idx="2289">
                  <c:v>1371.9786983624</c:v>
                </c:pt>
                <c:pt idx="2290">
                  <c:v>1372.5780774355</c:v>
                </c:pt>
                <c:pt idx="2291">
                  <c:v>1373.1774565087</c:v>
                </c:pt>
                <c:pt idx="2292">
                  <c:v>1373.7768355818</c:v>
                </c:pt>
                <c:pt idx="2293">
                  <c:v>1374.3762146549</c:v>
                </c:pt>
                <c:pt idx="2294">
                  <c:v>1374.975593728</c:v>
                </c:pt>
                <c:pt idx="2295">
                  <c:v>1375.5749728011</c:v>
                </c:pt>
                <c:pt idx="2296">
                  <c:v>1376.1743518742</c:v>
                </c:pt>
                <c:pt idx="2297">
                  <c:v>1376.7737309473</c:v>
                </c:pt>
                <c:pt idx="2298">
                  <c:v>1377.3731100205</c:v>
                </c:pt>
                <c:pt idx="2299">
                  <c:v>1377.9724890936</c:v>
                </c:pt>
                <c:pt idx="2300">
                  <c:v>1378.5718681667</c:v>
                </c:pt>
                <c:pt idx="2301">
                  <c:v>1379.171247239799</c:v>
                </c:pt>
                <c:pt idx="2302">
                  <c:v>1379.7706263129</c:v>
                </c:pt>
                <c:pt idx="2303">
                  <c:v>1380.370005386</c:v>
                </c:pt>
                <c:pt idx="2304">
                  <c:v>1380.9693844592</c:v>
                </c:pt>
                <c:pt idx="2305">
                  <c:v>1381.5687635323</c:v>
                </c:pt>
                <c:pt idx="2306">
                  <c:v>1382.1681426054</c:v>
                </c:pt>
                <c:pt idx="2307">
                  <c:v>1382.7675216785</c:v>
                </c:pt>
                <c:pt idx="2308">
                  <c:v>1383.3669007516</c:v>
                </c:pt>
                <c:pt idx="2309">
                  <c:v>1383.9662798247</c:v>
                </c:pt>
                <c:pt idx="2310">
                  <c:v>1384.5656588979</c:v>
                </c:pt>
                <c:pt idx="2311">
                  <c:v>1385.165037971</c:v>
                </c:pt>
                <c:pt idx="2312">
                  <c:v>1385.7644170441</c:v>
                </c:pt>
                <c:pt idx="2313">
                  <c:v>1386.3637961172</c:v>
                </c:pt>
                <c:pt idx="2314">
                  <c:v>1386.9631751903</c:v>
                </c:pt>
                <c:pt idx="2315">
                  <c:v>1387.5625542634</c:v>
                </c:pt>
                <c:pt idx="2316">
                  <c:v>1388.1619333365</c:v>
                </c:pt>
                <c:pt idx="2317">
                  <c:v>1388.7613124097</c:v>
                </c:pt>
                <c:pt idx="2318">
                  <c:v>1389.3606914828</c:v>
                </c:pt>
                <c:pt idx="2319">
                  <c:v>1389.9600705559</c:v>
                </c:pt>
                <c:pt idx="2320">
                  <c:v>1390.559449629</c:v>
                </c:pt>
                <c:pt idx="2321">
                  <c:v>1391.1588287021</c:v>
                </c:pt>
                <c:pt idx="2322">
                  <c:v>1391.7582077752</c:v>
                </c:pt>
                <c:pt idx="2323">
                  <c:v>1392.3575868484</c:v>
                </c:pt>
                <c:pt idx="2324">
                  <c:v>1392.9569659215</c:v>
                </c:pt>
                <c:pt idx="2325">
                  <c:v>1393.5563449946</c:v>
                </c:pt>
                <c:pt idx="2326">
                  <c:v>1394.1557240677</c:v>
                </c:pt>
                <c:pt idx="2327">
                  <c:v>1394.7551031408</c:v>
                </c:pt>
                <c:pt idx="2328">
                  <c:v>1395.354482213899</c:v>
                </c:pt>
                <c:pt idx="2329">
                  <c:v>1395.9538612871</c:v>
                </c:pt>
                <c:pt idx="2330">
                  <c:v>1396.5532403602</c:v>
                </c:pt>
                <c:pt idx="2331">
                  <c:v>1397.1526194333</c:v>
                </c:pt>
                <c:pt idx="2332">
                  <c:v>1397.7519985064</c:v>
                </c:pt>
                <c:pt idx="2333">
                  <c:v>1398.3513775795</c:v>
                </c:pt>
                <c:pt idx="2334">
                  <c:v>1398.9507566526</c:v>
                </c:pt>
                <c:pt idx="2335">
                  <c:v>1399.5501357258</c:v>
                </c:pt>
                <c:pt idx="2336">
                  <c:v>1400.1495147989</c:v>
                </c:pt>
                <c:pt idx="2337">
                  <c:v>1400.748893872</c:v>
                </c:pt>
                <c:pt idx="2338">
                  <c:v>1401.3482729451</c:v>
                </c:pt>
                <c:pt idx="2339">
                  <c:v>1401.9476520182</c:v>
                </c:pt>
                <c:pt idx="2340">
                  <c:v>1402.5470310913</c:v>
                </c:pt>
                <c:pt idx="2341">
                  <c:v>1403.1464101644</c:v>
                </c:pt>
                <c:pt idx="2342">
                  <c:v>1403.7457892376</c:v>
                </c:pt>
                <c:pt idx="2343">
                  <c:v>1404.3451683107</c:v>
                </c:pt>
                <c:pt idx="2344">
                  <c:v>1404.9445473838</c:v>
                </c:pt>
                <c:pt idx="2345">
                  <c:v>1405.5439264569</c:v>
                </c:pt>
                <c:pt idx="2346">
                  <c:v>1406.14330553</c:v>
                </c:pt>
                <c:pt idx="2347">
                  <c:v>1406.7426846031</c:v>
                </c:pt>
                <c:pt idx="2348">
                  <c:v>1407.3420636763</c:v>
                </c:pt>
                <c:pt idx="2349">
                  <c:v>1407.9414427494</c:v>
                </c:pt>
                <c:pt idx="2350">
                  <c:v>1408.5408218225</c:v>
                </c:pt>
                <c:pt idx="2351">
                  <c:v>1409.1402008956</c:v>
                </c:pt>
                <c:pt idx="2352">
                  <c:v>1409.7395799687</c:v>
                </c:pt>
                <c:pt idx="2353">
                  <c:v>1410.3389590418</c:v>
                </c:pt>
                <c:pt idx="2354">
                  <c:v>1410.938338115</c:v>
                </c:pt>
                <c:pt idx="2355">
                  <c:v>1411.5377171881</c:v>
                </c:pt>
                <c:pt idx="2356">
                  <c:v>1412.1370962612</c:v>
                </c:pt>
                <c:pt idx="2357">
                  <c:v>1412.7364753343</c:v>
                </c:pt>
                <c:pt idx="2358">
                  <c:v>1413.3358544074</c:v>
                </c:pt>
                <c:pt idx="2359">
                  <c:v>1413.9352334805</c:v>
                </c:pt>
                <c:pt idx="2360">
                  <c:v>1414.5346125537</c:v>
                </c:pt>
                <c:pt idx="2361">
                  <c:v>1415.1339916268</c:v>
                </c:pt>
                <c:pt idx="2362">
                  <c:v>1415.7333706999</c:v>
                </c:pt>
                <c:pt idx="2363">
                  <c:v>1416.332749773</c:v>
                </c:pt>
                <c:pt idx="2364">
                  <c:v>1416.9321288461</c:v>
                </c:pt>
                <c:pt idx="2365">
                  <c:v>1417.5315079192</c:v>
                </c:pt>
                <c:pt idx="2366">
                  <c:v>1418.1308869923</c:v>
                </c:pt>
                <c:pt idx="2367">
                  <c:v>1418.7302660655</c:v>
                </c:pt>
                <c:pt idx="2368">
                  <c:v>1419.3296451386</c:v>
                </c:pt>
                <c:pt idx="2369">
                  <c:v>1419.9290242117</c:v>
                </c:pt>
                <c:pt idx="2370">
                  <c:v>1420.5284032848</c:v>
                </c:pt>
                <c:pt idx="2371">
                  <c:v>1421.1277823579</c:v>
                </c:pt>
                <c:pt idx="2372">
                  <c:v>1421.727161431</c:v>
                </c:pt>
                <c:pt idx="2373">
                  <c:v>1422.3265405042</c:v>
                </c:pt>
                <c:pt idx="2374">
                  <c:v>1422.9259195773</c:v>
                </c:pt>
                <c:pt idx="2375">
                  <c:v>1423.5252986504</c:v>
                </c:pt>
                <c:pt idx="2376">
                  <c:v>1424.1246777235</c:v>
                </c:pt>
                <c:pt idx="2377">
                  <c:v>1424.7240567966</c:v>
                </c:pt>
                <c:pt idx="2378">
                  <c:v>1425.3234358697</c:v>
                </c:pt>
                <c:pt idx="2379">
                  <c:v>1425.9228149429</c:v>
                </c:pt>
                <c:pt idx="2380">
                  <c:v>1426.522194016</c:v>
                </c:pt>
                <c:pt idx="2381">
                  <c:v>1427.1215730891</c:v>
                </c:pt>
                <c:pt idx="2382">
                  <c:v>1427.7209521622</c:v>
                </c:pt>
                <c:pt idx="2383">
                  <c:v>1428.3203312353</c:v>
                </c:pt>
                <c:pt idx="2384">
                  <c:v>1428.9197103084</c:v>
                </c:pt>
                <c:pt idx="2385">
                  <c:v>1429.5190893816</c:v>
                </c:pt>
                <c:pt idx="2386">
                  <c:v>1430.1184684547</c:v>
                </c:pt>
                <c:pt idx="2387">
                  <c:v>1430.7178475278</c:v>
                </c:pt>
                <c:pt idx="2388">
                  <c:v>1431.3172266009</c:v>
                </c:pt>
                <c:pt idx="2389">
                  <c:v>1431.916605674</c:v>
                </c:pt>
                <c:pt idx="2390">
                  <c:v>1432.5159847471</c:v>
                </c:pt>
                <c:pt idx="2391">
                  <c:v>1433.1153638202</c:v>
                </c:pt>
                <c:pt idx="2392">
                  <c:v>1433.7147428934</c:v>
                </c:pt>
                <c:pt idx="2393">
                  <c:v>1434.3141219665</c:v>
                </c:pt>
                <c:pt idx="2394">
                  <c:v>1434.9135010396</c:v>
                </c:pt>
                <c:pt idx="2395">
                  <c:v>1435.5128801127</c:v>
                </c:pt>
                <c:pt idx="2396">
                  <c:v>1436.1122591858</c:v>
                </c:pt>
                <c:pt idx="2397">
                  <c:v>1436.7116382589</c:v>
                </c:pt>
                <c:pt idx="2398">
                  <c:v>1437.3110173321</c:v>
                </c:pt>
                <c:pt idx="2399">
                  <c:v>1437.9103964052</c:v>
                </c:pt>
                <c:pt idx="2400">
                  <c:v>1438.5097754783</c:v>
                </c:pt>
                <c:pt idx="2401">
                  <c:v>1439.1091545514</c:v>
                </c:pt>
                <c:pt idx="2402">
                  <c:v>1439.7085336245</c:v>
                </c:pt>
                <c:pt idx="2403">
                  <c:v>1440.3079126976</c:v>
                </c:pt>
                <c:pt idx="2404">
                  <c:v>1440.9072917708</c:v>
                </c:pt>
                <c:pt idx="2405">
                  <c:v>1441.5066708439</c:v>
                </c:pt>
                <c:pt idx="2406">
                  <c:v>1442.106049917</c:v>
                </c:pt>
                <c:pt idx="2407">
                  <c:v>1442.7054289901</c:v>
                </c:pt>
                <c:pt idx="2408">
                  <c:v>1443.3048080632</c:v>
                </c:pt>
                <c:pt idx="2409">
                  <c:v>1443.9041871363</c:v>
                </c:pt>
                <c:pt idx="2410">
                  <c:v>1444.5035662094</c:v>
                </c:pt>
                <c:pt idx="2411">
                  <c:v>1445.1029452826</c:v>
                </c:pt>
                <c:pt idx="2412">
                  <c:v>1445.7023243557</c:v>
                </c:pt>
                <c:pt idx="2413">
                  <c:v>1446.3017034288</c:v>
                </c:pt>
                <c:pt idx="2414">
                  <c:v>1446.9010825019</c:v>
                </c:pt>
                <c:pt idx="2415">
                  <c:v>1447.500461575</c:v>
                </c:pt>
                <c:pt idx="2416">
                  <c:v>1448.0998406481</c:v>
                </c:pt>
                <c:pt idx="2417">
                  <c:v>1448.6992197213</c:v>
                </c:pt>
                <c:pt idx="2418">
                  <c:v>1449.2985987944</c:v>
                </c:pt>
                <c:pt idx="2419">
                  <c:v>1449.8979778675</c:v>
                </c:pt>
                <c:pt idx="2420">
                  <c:v>1450.4973569406</c:v>
                </c:pt>
                <c:pt idx="2421">
                  <c:v>1451.0967360137</c:v>
                </c:pt>
                <c:pt idx="2422">
                  <c:v>1451.6961150868</c:v>
                </c:pt>
                <c:pt idx="2423">
                  <c:v>1452.29549416</c:v>
                </c:pt>
                <c:pt idx="2424">
                  <c:v>1452.8948732331</c:v>
                </c:pt>
                <c:pt idx="2425">
                  <c:v>1453.4942523062</c:v>
                </c:pt>
                <c:pt idx="2426">
                  <c:v>1454.0936313793</c:v>
                </c:pt>
                <c:pt idx="2427">
                  <c:v>1454.6930104524</c:v>
                </c:pt>
                <c:pt idx="2428">
                  <c:v>1455.2923895255</c:v>
                </c:pt>
                <c:pt idx="2429">
                  <c:v>1455.8917685987</c:v>
                </c:pt>
                <c:pt idx="2430">
                  <c:v>1456.4911476718</c:v>
                </c:pt>
                <c:pt idx="2431">
                  <c:v>1457.0905267449</c:v>
                </c:pt>
                <c:pt idx="2432">
                  <c:v>1457.689905818</c:v>
                </c:pt>
                <c:pt idx="2433">
                  <c:v>1458.2892848911</c:v>
                </c:pt>
                <c:pt idx="2434">
                  <c:v>1458.8886639642</c:v>
                </c:pt>
                <c:pt idx="2435">
                  <c:v>1459.4880430373</c:v>
                </c:pt>
                <c:pt idx="2436">
                  <c:v>1460.0874221105</c:v>
                </c:pt>
                <c:pt idx="2437">
                  <c:v>1460.6868011836</c:v>
                </c:pt>
                <c:pt idx="2438">
                  <c:v>1461.2861802567</c:v>
                </c:pt>
                <c:pt idx="2439">
                  <c:v>1461.8855593298</c:v>
                </c:pt>
                <c:pt idx="2440">
                  <c:v>1462.4849384029</c:v>
                </c:pt>
                <c:pt idx="2441">
                  <c:v>1463.084317476</c:v>
                </c:pt>
                <c:pt idx="2442">
                  <c:v>1463.6836965492</c:v>
                </c:pt>
                <c:pt idx="2443">
                  <c:v>1464.2830756223</c:v>
                </c:pt>
                <c:pt idx="2444">
                  <c:v>1464.8824546954</c:v>
                </c:pt>
                <c:pt idx="2445">
                  <c:v>1465.4818337685</c:v>
                </c:pt>
                <c:pt idx="2446">
                  <c:v>1466.0812128416</c:v>
                </c:pt>
                <c:pt idx="2447">
                  <c:v>1466.6805919147</c:v>
                </c:pt>
                <c:pt idx="2448">
                  <c:v>1467.2799709879</c:v>
                </c:pt>
                <c:pt idx="2449">
                  <c:v>1467.879350061</c:v>
                </c:pt>
                <c:pt idx="2450">
                  <c:v>1468.4787291341</c:v>
                </c:pt>
                <c:pt idx="2451">
                  <c:v>1469.0781082072</c:v>
                </c:pt>
                <c:pt idx="2452">
                  <c:v>1469.6774872803</c:v>
                </c:pt>
                <c:pt idx="2453">
                  <c:v>1470.2768663534</c:v>
                </c:pt>
                <c:pt idx="2454">
                  <c:v>1470.8762454266</c:v>
                </c:pt>
                <c:pt idx="2455">
                  <c:v>1471.4756244997</c:v>
                </c:pt>
                <c:pt idx="2456">
                  <c:v>1472.0750035728</c:v>
                </c:pt>
                <c:pt idx="2457">
                  <c:v>1472.6743826459</c:v>
                </c:pt>
                <c:pt idx="2458">
                  <c:v>1473.273761719</c:v>
                </c:pt>
                <c:pt idx="2459">
                  <c:v>1473.8731407921</c:v>
                </c:pt>
                <c:pt idx="2460">
                  <c:v>1474.4725198652</c:v>
                </c:pt>
                <c:pt idx="2461">
                  <c:v>1475.0718989384</c:v>
                </c:pt>
                <c:pt idx="2462">
                  <c:v>1475.6712780115</c:v>
                </c:pt>
                <c:pt idx="2463">
                  <c:v>1476.2706570846</c:v>
                </c:pt>
                <c:pt idx="2464">
                  <c:v>1476.8700361577</c:v>
                </c:pt>
                <c:pt idx="2465">
                  <c:v>1477.4694152308</c:v>
                </c:pt>
                <c:pt idx="2466">
                  <c:v>1478.0687943039</c:v>
                </c:pt>
                <c:pt idx="2467">
                  <c:v>1478.6681733771</c:v>
                </c:pt>
                <c:pt idx="2468">
                  <c:v>1479.2675524502</c:v>
                </c:pt>
                <c:pt idx="2469">
                  <c:v>1479.8669315233</c:v>
                </c:pt>
                <c:pt idx="2470">
                  <c:v>1480.4663105964</c:v>
                </c:pt>
                <c:pt idx="2471">
                  <c:v>1481.0656896695</c:v>
                </c:pt>
                <c:pt idx="2472">
                  <c:v>1481.6650687426</c:v>
                </c:pt>
                <c:pt idx="2473">
                  <c:v>1482.2644478158</c:v>
                </c:pt>
                <c:pt idx="2474">
                  <c:v>1482.8638268889</c:v>
                </c:pt>
                <c:pt idx="2475">
                  <c:v>1483.463205962</c:v>
                </c:pt>
                <c:pt idx="2476">
                  <c:v>1484.0625850351</c:v>
                </c:pt>
                <c:pt idx="2477">
                  <c:v>1484.6619641082</c:v>
                </c:pt>
                <c:pt idx="2478">
                  <c:v>1485.2613431813</c:v>
                </c:pt>
                <c:pt idx="2479">
                  <c:v>1485.8607222545</c:v>
                </c:pt>
                <c:pt idx="2480">
                  <c:v>1486.4601013276</c:v>
                </c:pt>
                <c:pt idx="2481">
                  <c:v>1487.0594804007</c:v>
                </c:pt>
                <c:pt idx="2482">
                  <c:v>1487.6588594738</c:v>
                </c:pt>
                <c:pt idx="2483">
                  <c:v>1488.2582385469</c:v>
                </c:pt>
                <c:pt idx="2484">
                  <c:v>1488.85761762</c:v>
                </c:pt>
                <c:pt idx="2485">
                  <c:v>1489.4569966931</c:v>
                </c:pt>
                <c:pt idx="2486">
                  <c:v>1490.0563757663</c:v>
                </c:pt>
                <c:pt idx="2487">
                  <c:v>1490.6557548394</c:v>
                </c:pt>
                <c:pt idx="2488">
                  <c:v>1491.2551339125</c:v>
                </c:pt>
                <c:pt idx="2489">
                  <c:v>1491.8545129856</c:v>
                </c:pt>
                <c:pt idx="2490">
                  <c:v>1492.4538920587</c:v>
                </c:pt>
                <c:pt idx="2491">
                  <c:v>1493.0532711318</c:v>
                </c:pt>
                <c:pt idx="2492">
                  <c:v>1493.652650205</c:v>
                </c:pt>
                <c:pt idx="2493">
                  <c:v>1494.2520292781</c:v>
                </c:pt>
                <c:pt idx="2494">
                  <c:v>1494.8514083512</c:v>
                </c:pt>
                <c:pt idx="2495">
                  <c:v>1495.4507874243</c:v>
                </c:pt>
                <c:pt idx="2496">
                  <c:v>1496.0501664974</c:v>
                </c:pt>
                <c:pt idx="2497">
                  <c:v>1496.6495455705</c:v>
                </c:pt>
                <c:pt idx="2498">
                  <c:v>1497.2489246437</c:v>
                </c:pt>
                <c:pt idx="2499">
                  <c:v>1497.8483037168</c:v>
                </c:pt>
                <c:pt idx="2500">
                  <c:v>1498.4476827899</c:v>
                </c:pt>
                <c:pt idx="2501">
                  <c:v>1499.047061863</c:v>
                </c:pt>
                <c:pt idx="2502">
                  <c:v>1499.6464409361</c:v>
                </c:pt>
                <c:pt idx="2503">
                  <c:v>1500.2458200092</c:v>
                </c:pt>
                <c:pt idx="2504">
                  <c:v>1500.8451990823</c:v>
                </c:pt>
                <c:pt idx="2505">
                  <c:v>1501.4445781555</c:v>
                </c:pt>
                <c:pt idx="2506">
                  <c:v>1502.0439572286</c:v>
                </c:pt>
                <c:pt idx="2507">
                  <c:v>1502.6433363017</c:v>
                </c:pt>
                <c:pt idx="2508">
                  <c:v>1503.2427153748</c:v>
                </c:pt>
                <c:pt idx="2509">
                  <c:v>1503.8420944479</c:v>
                </c:pt>
                <c:pt idx="2510">
                  <c:v>1504.441473521</c:v>
                </c:pt>
                <c:pt idx="2511">
                  <c:v>1505.0408525942</c:v>
                </c:pt>
                <c:pt idx="2512">
                  <c:v>1505.6402316673</c:v>
                </c:pt>
                <c:pt idx="2513">
                  <c:v>1506.2396107404</c:v>
                </c:pt>
                <c:pt idx="2514">
                  <c:v>1506.8389898135</c:v>
                </c:pt>
                <c:pt idx="2515">
                  <c:v>1507.4383688866</c:v>
                </c:pt>
                <c:pt idx="2516">
                  <c:v>1508.0377479597</c:v>
                </c:pt>
                <c:pt idx="2517">
                  <c:v>1508.6371270329</c:v>
                </c:pt>
                <c:pt idx="2518">
                  <c:v>1509.236506106</c:v>
                </c:pt>
                <c:pt idx="2519">
                  <c:v>1509.8358851791</c:v>
                </c:pt>
                <c:pt idx="2520">
                  <c:v>1510.4352642522</c:v>
                </c:pt>
                <c:pt idx="2521">
                  <c:v>1511.0346433253</c:v>
                </c:pt>
                <c:pt idx="2522">
                  <c:v>1511.6340223984</c:v>
                </c:pt>
                <c:pt idx="2523">
                  <c:v>1512.2334014716</c:v>
                </c:pt>
                <c:pt idx="2524">
                  <c:v>1512.8327805447</c:v>
                </c:pt>
                <c:pt idx="2525">
                  <c:v>1513.4321596178</c:v>
                </c:pt>
                <c:pt idx="2526">
                  <c:v>1514.0315386909</c:v>
                </c:pt>
                <c:pt idx="2527">
                  <c:v>1514.630917764</c:v>
                </c:pt>
                <c:pt idx="2528">
                  <c:v>1515.2302968371</c:v>
                </c:pt>
                <c:pt idx="2529">
                  <c:v>1515.8296759102</c:v>
                </c:pt>
                <c:pt idx="2530">
                  <c:v>1516.4290549834</c:v>
                </c:pt>
                <c:pt idx="2531">
                  <c:v>1517.0284340565</c:v>
                </c:pt>
                <c:pt idx="2532">
                  <c:v>1517.6278131296</c:v>
                </c:pt>
                <c:pt idx="2533">
                  <c:v>1518.2271922027</c:v>
                </c:pt>
                <c:pt idx="2534">
                  <c:v>1518.8265712758</c:v>
                </c:pt>
                <c:pt idx="2535">
                  <c:v>1519.4259503489</c:v>
                </c:pt>
                <c:pt idx="2536">
                  <c:v>1520.0253294221</c:v>
                </c:pt>
                <c:pt idx="2537">
                  <c:v>1520.6247084952</c:v>
                </c:pt>
                <c:pt idx="2538">
                  <c:v>1521.2240875683</c:v>
                </c:pt>
                <c:pt idx="2539">
                  <c:v>1521.8234666414</c:v>
                </c:pt>
                <c:pt idx="2540">
                  <c:v>1522.4228457145</c:v>
                </c:pt>
                <c:pt idx="2541">
                  <c:v>1523.0222247876</c:v>
                </c:pt>
                <c:pt idx="2542">
                  <c:v>1523.6216038608</c:v>
                </c:pt>
                <c:pt idx="2543">
                  <c:v>1524.2209829339</c:v>
                </c:pt>
                <c:pt idx="2544">
                  <c:v>1524.820362007</c:v>
                </c:pt>
                <c:pt idx="2545">
                  <c:v>1525.4197410801</c:v>
                </c:pt>
                <c:pt idx="2546">
                  <c:v>1526.0191201532</c:v>
                </c:pt>
                <c:pt idx="2547">
                  <c:v>1526.6184992263</c:v>
                </c:pt>
                <c:pt idx="2548">
                  <c:v>1527.2178782995</c:v>
                </c:pt>
                <c:pt idx="2549">
                  <c:v>1527.8172573726</c:v>
                </c:pt>
                <c:pt idx="2550">
                  <c:v>1528.4166364457</c:v>
                </c:pt>
                <c:pt idx="2551">
                  <c:v>1529.0160155188</c:v>
                </c:pt>
                <c:pt idx="2552">
                  <c:v>1529.6153945919</c:v>
                </c:pt>
                <c:pt idx="2553">
                  <c:v>1530.214773665</c:v>
                </c:pt>
                <c:pt idx="2554">
                  <c:v>1530.8141527381</c:v>
                </c:pt>
                <c:pt idx="2555">
                  <c:v>1531.4135318113</c:v>
                </c:pt>
                <c:pt idx="2556">
                  <c:v>1532.0129108844</c:v>
                </c:pt>
                <c:pt idx="2557">
                  <c:v>1532.6122899575</c:v>
                </c:pt>
                <c:pt idx="2558">
                  <c:v>1533.2116690306</c:v>
                </c:pt>
                <c:pt idx="2559">
                  <c:v>1533.8110481037</c:v>
                </c:pt>
                <c:pt idx="2560">
                  <c:v>1534.4104271768</c:v>
                </c:pt>
                <c:pt idx="2561">
                  <c:v>1535.00980625</c:v>
                </c:pt>
                <c:pt idx="2562">
                  <c:v>1535.6091853231</c:v>
                </c:pt>
                <c:pt idx="2563">
                  <c:v>1536.2085643962</c:v>
                </c:pt>
                <c:pt idx="2564">
                  <c:v>1536.8079434693</c:v>
                </c:pt>
                <c:pt idx="2565">
                  <c:v>1537.4073225424</c:v>
                </c:pt>
                <c:pt idx="2566">
                  <c:v>1538.0067016155</c:v>
                </c:pt>
                <c:pt idx="2567">
                  <c:v>1538.6060806887</c:v>
                </c:pt>
                <c:pt idx="2568">
                  <c:v>1539.2054597618</c:v>
                </c:pt>
                <c:pt idx="2569">
                  <c:v>1539.8048388349</c:v>
                </c:pt>
                <c:pt idx="2570">
                  <c:v>1540.404217908</c:v>
                </c:pt>
                <c:pt idx="2571">
                  <c:v>1541.0035969811</c:v>
                </c:pt>
                <c:pt idx="2572">
                  <c:v>1541.6029760542</c:v>
                </c:pt>
                <c:pt idx="2573">
                  <c:v>1542.2023551274</c:v>
                </c:pt>
                <c:pt idx="2574">
                  <c:v>1542.8017342005</c:v>
                </c:pt>
                <c:pt idx="2575">
                  <c:v>1543.4011132736</c:v>
                </c:pt>
                <c:pt idx="2576">
                  <c:v>1544.0004923467</c:v>
                </c:pt>
                <c:pt idx="2577">
                  <c:v>1544.5998714198</c:v>
                </c:pt>
                <c:pt idx="2578">
                  <c:v>1545.1992504929</c:v>
                </c:pt>
                <c:pt idx="2579">
                  <c:v>1545.798629566</c:v>
                </c:pt>
                <c:pt idx="2580">
                  <c:v>1546.3980086392</c:v>
                </c:pt>
                <c:pt idx="2581">
                  <c:v>1546.9973877123</c:v>
                </c:pt>
                <c:pt idx="2582">
                  <c:v>1547.5967667854</c:v>
                </c:pt>
                <c:pt idx="2583">
                  <c:v>1548.1961458585</c:v>
                </c:pt>
                <c:pt idx="2584">
                  <c:v>1548.7955249316</c:v>
                </c:pt>
                <c:pt idx="2585">
                  <c:v>1549.3949040047</c:v>
                </c:pt>
                <c:pt idx="2586">
                  <c:v>1549.9942830779</c:v>
                </c:pt>
                <c:pt idx="2587">
                  <c:v>1550.593662151</c:v>
                </c:pt>
                <c:pt idx="2588">
                  <c:v>1551.1930412241</c:v>
                </c:pt>
                <c:pt idx="2589">
                  <c:v>1551.7924202972</c:v>
                </c:pt>
                <c:pt idx="2590">
                  <c:v>1552.3917993703</c:v>
                </c:pt>
                <c:pt idx="2591">
                  <c:v>1552.9911784434</c:v>
                </c:pt>
                <c:pt idx="2592">
                  <c:v>1553.5905575166</c:v>
                </c:pt>
                <c:pt idx="2593">
                  <c:v>1554.1899365897</c:v>
                </c:pt>
                <c:pt idx="2594">
                  <c:v>1554.7893156628</c:v>
                </c:pt>
                <c:pt idx="2595">
                  <c:v>1555.3886947359</c:v>
                </c:pt>
                <c:pt idx="2596">
                  <c:v>1555.988073809</c:v>
                </c:pt>
                <c:pt idx="2597">
                  <c:v>1556.5874528821</c:v>
                </c:pt>
                <c:pt idx="2598">
                  <c:v>1557.1868319552</c:v>
                </c:pt>
                <c:pt idx="2599">
                  <c:v>1557.7862110284</c:v>
                </c:pt>
                <c:pt idx="2600">
                  <c:v>1558.3855901015</c:v>
                </c:pt>
                <c:pt idx="2601">
                  <c:v>1558.9849691746</c:v>
                </c:pt>
                <c:pt idx="2602">
                  <c:v>1559.5843482477</c:v>
                </c:pt>
                <c:pt idx="2603">
                  <c:v>1560.1837273208</c:v>
                </c:pt>
                <c:pt idx="2604">
                  <c:v>1560.7831063939</c:v>
                </c:pt>
                <c:pt idx="2605">
                  <c:v>1561.3824854671</c:v>
                </c:pt>
                <c:pt idx="2606">
                  <c:v>1561.9818645402</c:v>
                </c:pt>
                <c:pt idx="2607">
                  <c:v>1562.5812436133</c:v>
                </c:pt>
                <c:pt idx="2608">
                  <c:v>1563.1806226864</c:v>
                </c:pt>
                <c:pt idx="2609">
                  <c:v>1563.7800017595</c:v>
                </c:pt>
                <c:pt idx="2610">
                  <c:v>1564.3793808326</c:v>
                </c:pt>
                <c:pt idx="2611">
                  <c:v>1564.9787599058</c:v>
                </c:pt>
                <c:pt idx="2612">
                  <c:v>1565.5781389789</c:v>
                </c:pt>
                <c:pt idx="2613">
                  <c:v>1566.177518052</c:v>
                </c:pt>
                <c:pt idx="2614">
                  <c:v>1566.7768971251</c:v>
                </c:pt>
                <c:pt idx="2615">
                  <c:v>1567.3762761982</c:v>
                </c:pt>
                <c:pt idx="2616">
                  <c:v>1567.9756552713</c:v>
                </c:pt>
                <c:pt idx="2617">
                  <c:v>1568.5750343445</c:v>
                </c:pt>
                <c:pt idx="2618">
                  <c:v>1569.1744134176</c:v>
                </c:pt>
                <c:pt idx="2619">
                  <c:v>1569.7737924907</c:v>
                </c:pt>
                <c:pt idx="2620">
                  <c:v>1570.3731715638</c:v>
                </c:pt>
                <c:pt idx="2621">
                  <c:v>1570.9725506369</c:v>
                </c:pt>
                <c:pt idx="2622">
                  <c:v>1571.57192971</c:v>
                </c:pt>
                <c:pt idx="2623">
                  <c:v>1572.1713087831</c:v>
                </c:pt>
                <c:pt idx="2624">
                  <c:v>1572.7706878563</c:v>
                </c:pt>
                <c:pt idx="2625">
                  <c:v>1573.3700669294</c:v>
                </c:pt>
                <c:pt idx="2626">
                  <c:v>1573.9694460025</c:v>
                </c:pt>
                <c:pt idx="2627">
                  <c:v>1574.5688250756</c:v>
                </c:pt>
                <c:pt idx="2628">
                  <c:v>1575.1682041487</c:v>
                </c:pt>
                <c:pt idx="2629">
                  <c:v>1575.7675832218</c:v>
                </c:pt>
                <c:pt idx="2630">
                  <c:v>1576.366962295</c:v>
                </c:pt>
                <c:pt idx="2631">
                  <c:v>1576.9663413681</c:v>
                </c:pt>
                <c:pt idx="2632">
                  <c:v>1577.5657204412</c:v>
                </c:pt>
                <c:pt idx="2633">
                  <c:v>1578.1650995143</c:v>
                </c:pt>
                <c:pt idx="2634">
                  <c:v>1578.7644785874</c:v>
                </c:pt>
                <c:pt idx="2635">
                  <c:v>1579.3638576605</c:v>
                </c:pt>
                <c:pt idx="2636">
                  <c:v>1579.9632367337</c:v>
                </c:pt>
                <c:pt idx="2637">
                  <c:v>1580.5626158068</c:v>
                </c:pt>
                <c:pt idx="2638">
                  <c:v>1581.1619948799</c:v>
                </c:pt>
                <c:pt idx="2639">
                  <c:v>1581.761373953</c:v>
                </c:pt>
                <c:pt idx="2640">
                  <c:v>1582.3607530261</c:v>
                </c:pt>
                <c:pt idx="2641">
                  <c:v>1582.9601320992</c:v>
                </c:pt>
                <c:pt idx="2642">
                  <c:v>1583.5595111724</c:v>
                </c:pt>
                <c:pt idx="2643">
                  <c:v>1584.1588902455</c:v>
                </c:pt>
                <c:pt idx="2644">
                  <c:v>1584.7582693186</c:v>
                </c:pt>
                <c:pt idx="2645">
                  <c:v>1585.3576483917</c:v>
                </c:pt>
                <c:pt idx="2646">
                  <c:v>1585.9570274648</c:v>
                </c:pt>
                <c:pt idx="2647">
                  <c:v>1586.5564065379</c:v>
                </c:pt>
                <c:pt idx="2648">
                  <c:v>1587.155785611</c:v>
                </c:pt>
                <c:pt idx="2649">
                  <c:v>1587.7551646842</c:v>
                </c:pt>
                <c:pt idx="2650">
                  <c:v>1588.3545437573</c:v>
                </c:pt>
                <c:pt idx="2651">
                  <c:v>1588.9539228304</c:v>
                </c:pt>
                <c:pt idx="2652">
                  <c:v>1589.5533019035</c:v>
                </c:pt>
                <c:pt idx="2653">
                  <c:v>1590.1526809766</c:v>
                </c:pt>
                <c:pt idx="2654">
                  <c:v>1590.7520600497</c:v>
                </c:pt>
                <c:pt idx="2655">
                  <c:v>1591.3514391229</c:v>
                </c:pt>
                <c:pt idx="2656">
                  <c:v>1591.950818196</c:v>
                </c:pt>
                <c:pt idx="2657">
                  <c:v>1592.5501972691</c:v>
                </c:pt>
                <c:pt idx="2658">
                  <c:v>1593.1495763422</c:v>
                </c:pt>
                <c:pt idx="2659">
                  <c:v>1593.7489554153</c:v>
                </c:pt>
                <c:pt idx="2660">
                  <c:v>1594.3483344884</c:v>
                </c:pt>
                <c:pt idx="2661">
                  <c:v>1594.9477135616</c:v>
                </c:pt>
                <c:pt idx="2662">
                  <c:v>1595.5470926347</c:v>
                </c:pt>
                <c:pt idx="2663">
                  <c:v>1596.1464717078</c:v>
                </c:pt>
                <c:pt idx="2664">
                  <c:v>1596.7458507809</c:v>
                </c:pt>
                <c:pt idx="2665">
                  <c:v>1597.345229854</c:v>
                </c:pt>
                <c:pt idx="2666">
                  <c:v>1597.9446089271</c:v>
                </c:pt>
                <c:pt idx="2667">
                  <c:v>1598.5439880002</c:v>
                </c:pt>
                <c:pt idx="2668">
                  <c:v>1599.1433670734</c:v>
                </c:pt>
                <c:pt idx="2669">
                  <c:v>1599.7427461465</c:v>
                </c:pt>
                <c:pt idx="2670">
                  <c:v>1600.3421252196</c:v>
                </c:pt>
                <c:pt idx="2671">
                  <c:v>1600.9415042927</c:v>
                </c:pt>
                <c:pt idx="2672">
                  <c:v>1601.5408833658</c:v>
                </c:pt>
                <c:pt idx="2673">
                  <c:v>1602.1402624389</c:v>
                </c:pt>
                <c:pt idx="2674">
                  <c:v>1602.7396415121</c:v>
                </c:pt>
                <c:pt idx="2675">
                  <c:v>1603.3390205852</c:v>
                </c:pt>
                <c:pt idx="2676">
                  <c:v>1603.9383996583</c:v>
                </c:pt>
                <c:pt idx="2677">
                  <c:v>1604.5377787314</c:v>
                </c:pt>
                <c:pt idx="2678">
                  <c:v>1605.1371578045</c:v>
                </c:pt>
                <c:pt idx="2679">
                  <c:v>1605.7365368776</c:v>
                </c:pt>
                <c:pt idx="2680">
                  <c:v>1606.3359159508</c:v>
                </c:pt>
                <c:pt idx="2681">
                  <c:v>1606.9352950239</c:v>
                </c:pt>
                <c:pt idx="2682">
                  <c:v>1607.534674097</c:v>
                </c:pt>
                <c:pt idx="2683">
                  <c:v>1608.1340531701</c:v>
                </c:pt>
                <c:pt idx="2684">
                  <c:v>1608.7334322432</c:v>
                </c:pt>
                <c:pt idx="2685">
                  <c:v>1609.3328113163</c:v>
                </c:pt>
                <c:pt idx="2686">
                  <c:v>1609.9321903895</c:v>
                </c:pt>
                <c:pt idx="2687">
                  <c:v>1610.5315694626</c:v>
                </c:pt>
                <c:pt idx="2688">
                  <c:v>1611.1309485357</c:v>
                </c:pt>
                <c:pt idx="2689">
                  <c:v>1611.7303276088</c:v>
                </c:pt>
                <c:pt idx="2690">
                  <c:v>1612.3297066819</c:v>
                </c:pt>
                <c:pt idx="2691">
                  <c:v>1612.929085755</c:v>
                </c:pt>
                <c:pt idx="2692">
                  <c:v>1613.5284648281</c:v>
                </c:pt>
                <c:pt idx="2693">
                  <c:v>1614.1278439013</c:v>
                </c:pt>
                <c:pt idx="2694">
                  <c:v>1614.7272229744</c:v>
                </c:pt>
                <c:pt idx="2695">
                  <c:v>1615.3266020475</c:v>
                </c:pt>
                <c:pt idx="2696">
                  <c:v>1615.9259811206</c:v>
                </c:pt>
                <c:pt idx="2697">
                  <c:v>1616.5253601937</c:v>
                </c:pt>
                <c:pt idx="2698">
                  <c:v>1617.1247392668</c:v>
                </c:pt>
                <c:pt idx="2699">
                  <c:v>1617.72411834</c:v>
                </c:pt>
                <c:pt idx="2700">
                  <c:v>1618.3234974131</c:v>
                </c:pt>
                <c:pt idx="2701">
                  <c:v>1618.9228764862</c:v>
                </c:pt>
                <c:pt idx="2702">
                  <c:v>1619.5222555593</c:v>
                </c:pt>
                <c:pt idx="2703">
                  <c:v>1620.1216346324</c:v>
                </c:pt>
                <c:pt idx="2704">
                  <c:v>1620.7210137055</c:v>
                </c:pt>
                <c:pt idx="2705">
                  <c:v>1621.3203927787</c:v>
                </c:pt>
                <c:pt idx="2706">
                  <c:v>1621.9197718518</c:v>
                </c:pt>
                <c:pt idx="2707">
                  <c:v>1622.5191509249</c:v>
                </c:pt>
                <c:pt idx="2708">
                  <c:v>1623.118529998</c:v>
                </c:pt>
                <c:pt idx="2709">
                  <c:v>1623.7179090711</c:v>
                </c:pt>
                <c:pt idx="2710">
                  <c:v>1624.3172881442</c:v>
                </c:pt>
                <c:pt idx="2711">
                  <c:v>1624.9166672174</c:v>
                </c:pt>
                <c:pt idx="2712">
                  <c:v>1625.5160462905</c:v>
                </c:pt>
                <c:pt idx="2713">
                  <c:v>1626.1154253636</c:v>
                </c:pt>
                <c:pt idx="2714">
                  <c:v>1626.7148044367</c:v>
                </c:pt>
                <c:pt idx="2715">
                  <c:v>1627.3141835098</c:v>
                </c:pt>
                <c:pt idx="2716">
                  <c:v>1627.9135625829</c:v>
                </c:pt>
                <c:pt idx="2717">
                  <c:v>1628.512941656</c:v>
                </c:pt>
                <c:pt idx="2718">
                  <c:v>1629.1123207292</c:v>
                </c:pt>
                <c:pt idx="2719">
                  <c:v>1629.7116998023</c:v>
                </c:pt>
                <c:pt idx="2720">
                  <c:v>1630.3110788754</c:v>
                </c:pt>
                <c:pt idx="2721">
                  <c:v>1630.9104579485</c:v>
                </c:pt>
                <c:pt idx="2722">
                  <c:v>1631.5098370216</c:v>
                </c:pt>
                <c:pt idx="2723">
                  <c:v>1632.1092160947</c:v>
                </c:pt>
                <c:pt idx="2724">
                  <c:v>1632.7085951679</c:v>
                </c:pt>
                <c:pt idx="2725">
                  <c:v>1633.307974241</c:v>
                </c:pt>
                <c:pt idx="2726">
                  <c:v>1633.9073533141</c:v>
                </c:pt>
                <c:pt idx="2727">
                  <c:v>1634.5067323872</c:v>
                </c:pt>
                <c:pt idx="2728">
                  <c:v>1635.1061114603</c:v>
                </c:pt>
                <c:pt idx="2729">
                  <c:v>1635.7054905334</c:v>
                </c:pt>
                <c:pt idx="2730">
                  <c:v>1636.3048696066</c:v>
                </c:pt>
                <c:pt idx="2731">
                  <c:v>1636.9042486797</c:v>
                </c:pt>
                <c:pt idx="2732">
                  <c:v>1637.5036277528</c:v>
                </c:pt>
                <c:pt idx="2733">
                  <c:v>1638.1030068259</c:v>
                </c:pt>
                <c:pt idx="2734">
                  <c:v>1638.702385899</c:v>
                </c:pt>
                <c:pt idx="2735">
                  <c:v>1639.3017649721</c:v>
                </c:pt>
                <c:pt idx="2736">
                  <c:v>1639.9011440453</c:v>
                </c:pt>
                <c:pt idx="2737">
                  <c:v>1640.5005231184</c:v>
                </c:pt>
                <c:pt idx="2738">
                  <c:v>1641.0999021915</c:v>
                </c:pt>
                <c:pt idx="2739">
                  <c:v>1641.6992812646</c:v>
                </c:pt>
                <c:pt idx="2740">
                  <c:v>1642.2986603377</c:v>
                </c:pt>
                <c:pt idx="2741">
                  <c:v>1642.8980394108</c:v>
                </c:pt>
                <c:pt idx="2742">
                  <c:v>1643.4974184839</c:v>
                </c:pt>
                <c:pt idx="2743">
                  <c:v>1644.0967975571</c:v>
                </c:pt>
                <c:pt idx="2744">
                  <c:v>1644.6961766302</c:v>
                </c:pt>
                <c:pt idx="2745">
                  <c:v>1645.295555703301</c:v>
                </c:pt>
                <c:pt idx="2746">
                  <c:v>1645.8949347764</c:v>
                </c:pt>
                <c:pt idx="2747">
                  <c:v>1646.4943138495</c:v>
                </c:pt>
                <c:pt idx="2748">
                  <c:v>1647.0936929226</c:v>
                </c:pt>
                <c:pt idx="2749">
                  <c:v>1647.6930719958</c:v>
                </c:pt>
                <c:pt idx="2750">
                  <c:v>1648.2924510689</c:v>
                </c:pt>
                <c:pt idx="2751">
                  <c:v>1648.891830142</c:v>
                </c:pt>
                <c:pt idx="2752">
                  <c:v>1649.4912092151</c:v>
                </c:pt>
                <c:pt idx="2753">
                  <c:v>1650.0905882882</c:v>
                </c:pt>
                <c:pt idx="2754">
                  <c:v>1650.6899673613</c:v>
                </c:pt>
                <c:pt idx="2755">
                  <c:v>1651.2893464345</c:v>
                </c:pt>
                <c:pt idx="2756">
                  <c:v>1651.8887255076</c:v>
                </c:pt>
                <c:pt idx="2757">
                  <c:v>1652.4881045807</c:v>
                </c:pt>
                <c:pt idx="2758">
                  <c:v>1653.0874836538</c:v>
                </c:pt>
                <c:pt idx="2759">
                  <c:v>1653.6868627269</c:v>
                </c:pt>
                <c:pt idx="2760">
                  <c:v>1654.2862418</c:v>
                </c:pt>
                <c:pt idx="2761">
                  <c:v>1654.8856208731</c:v>
                </c:pt>
                <c:pt idx="2762">
                  <c:v>1655.4849999463</c:v>
                </c:pt>
                <c:pt idx="2763">
                  <c:v>1656.0843790194</c:v>
                </c:pt>
                <c:pt idx="2764">
                  <c:v>1656.6837580925</c:v>
                </c:pt>
                <c:pt idx="2765">
                  <c:v>1657.2831371656</c:v>
                </c:pt>
                <c:pt idx="2766">
                  <c:v>1657.8825162387</c:v>
                </c:pt>
                <c:pt idx="2767">
                  <c:v>1658.4818953118</c:v>
                </c:pt>
                <c:pt idx="2768">
                  <c:v>1659.081274385</c:v>
                </c:pt>
                <c:pt idx="2769">
                  <c:v>1659.6806534581</c:v>
                </c:pt>
                <c:pt idx="2770">
                  <c:v>1660.2800325312</c:v>
                </c:pt>
                <c:pt idx="2771">
                  <c:v>1660.8794116043</c:v>
                </c:pt>
                <c:pt idx="2772">
                  <c:v>1661.4787906774</c:v>
                </c:pt>
                <c:pt idx="2773">
                  <c:v>1662.0781697505</c:v>
                </c:pt>
                <c:pt idx="2774">
                  <c:v>1662.6775488237</c:v>
                </c:pt>
                <c:pt idx="2775">
                  <c:v>1663.2769278968</c:v>
                </c:pt>
                <c:pt idx="2776">
                  <c:v>1663.8763069699</c:v>
                </c:pt>
                <c:pt idx="2777">
                  <c:v>1664.475686043</c:v>
                </c:pt>
                <c:pt idx="2778">
                  <c:v>1665.0750651161</c:v>
                </c:pt>
                <c:pt idx="2779">
                  <c:v>1665.6744441892</c:v>
                </c:pt>
                <c:pt idx="2780">
                  <c:v>1666.2738232624</c:v>
                </c:pt>
                <c:pt idx="2781">
                  <c:v>1666.8732023355</c:v>
                </c:pt>
                <c:pt idx="2782">
                  <c:v>1667.4725814086</c:v>
                </c:pt>
                <c:pt idx="2783">
                  <c:v>1668.0719604817</c:v>
                </c:pt>
                <c:pt idx="2784">
                  <c:v>1668.6713395548</c:v>
                </c:pt>
                <c:pt idx="2785">
                  <c:v>1669.2707186279</c:v>
                </c:pt>
                <c:pt idx="2786">
                  <c:v>1669.870097701</c:v>
                </c:pt>
                <c:pt idx="2787">
                  <c:v>1670.4694767742</c:v>
                </c:pt>
                <c:pt idx="2788">
                  <c:v>1671.0688558473</c:v>
                </c:pt>
                <c:pt idx="2789">
                  <c:v>1671.6682349204</c:v>
                </c:pt>
                <c:pt idx="2790">
                  <c:v>1672.2676139935</c:v>
                </c:pt>
                <c:pt idx="2791">
                  <c:v>1672.8669930666</c:v>
                </c:pt>
                <c:pt idx="2792">
                  <c:v>1673.4663721397</c:v>
                </c:pt>
                <c:pt idx="2793">
                  <c:v>1674.0657512129</c:v>
                </c:pt>
                <c:pt idx="2794">
                  <c:v>1674.665130286</c:v>
                </c:pt>
                <c:pt idx="2795">
                  <c:v>1675.2645093591</c:v>
                </c:pt>
                <c:pt idx="2796">
                  <c:v>1675.8638884322</c:v>
                </c:pt>
                <c:pt idx="2797">
                  <c:v>1676.4632675053</c:v>
                </c:pt>
                <c:pt idx="2798">
                  <c:v>1677.0626465784</c:v>
                </c:pt>
                <c:pt idx="2799">
                  <c:v>1677.6620256516</c:v>
                </c:pt>
                <c:pt idx="2800">
                  <c:v>1678.2614047247</c:v>
                </c:pt>
                <c:pt idx="2801">
                  <c:v>1678.8607837978</c:v>
                </c:pt>
                <c:pt idx="2802">
                  <c:v>1679.4601628709</c:v>
                </c:pt>
                <c:pt idx="2803">
                  <c:v>1680.059541944</c:v>
                </c:pt>
                <c:pt idx="2804">
                  <c:v>1680.6589210171</c:v>
                </c:pt>
                <c:pt idx="2805">
                  <c:v>1681.2583000903</c:v>
                </c:pt>
                <c:pt idx="2806">
                  <c:v>1681.8576791634</c:v>
                </c:pt>
                <c:pt idx="2807">
                  <c:v>1682.4570582365</c:v>
                </c:pt>
                <c:pt idx="2808">
                  <c:v>1683.0564373096</c:v>
                </c:pt>
                <c:pt idx="2809">
                  <c:v>1683.6558163827</c:v>
                </c:pt>
                <c:pt idx="2810">
                  <c:v>1684.2551954558</c:v>
                </c:pt>
                <c:pt idx="2811">
                  <c:v>1684.8545745289</c:v>
                </c:pt>
                <c:pt idx="2812">
                  <c:v>1685.4539536021</c:v>
                </c:pt>
                <c:pt idx="2813">
                  <c:v>1686.0533326752</c:v>
                </c:pt>
                <c:pt idx="2814">
                  <c:v>1686.6527117483</c:v>
                </c:pt>
                <c:pt idx="2815">
                  <c:v>1687.2520908214</c:v>
                </c:pt>
                <c:pt idx="2816">
                  <c:v>1687.8514698945</c:v>
                </c:pt>
                <c:pt idx="2817">
                  <c:v>1688.4508489676</c:v>
                </c:pt>
                <c:pt idx="2818">
                  <c:v>1689.0502280408</c:v>
                </c:pt>
                <c:pt idx="2819">
                  <c:v>1689.6496071139</c:v>
                </c:pt>
                <c:pt idx="2820">
                  <c:v>1690.248986187</c:v>
                </c:pt>
                <c:pt idx="2821">
                  <c:v>1690.8483652601</c:v>
                </c:pt>
                <c:pt idx="2822">
                  <c:v>1691.4477443332</c:v>
                </c:pt>
                <c:pt idx="2823">
                  <c:v>1692.0471234063</c:v>
                </c:pt>
                <c:pt idx="2824">
                  <c:v>1692.6465024795</c:v>
                </c:pt>
                <c:pt idx="2825">
                  <c:v>1693.2458815526</c:v>
                </c:pt>
                <c:pt idx="2826">
                  <c:v>1693.8452606257</c:v>
                </c:pt>
                <c:pt idx="2827">
                  <c:v>1694.4446396988</c:v>
                </c:pt>
                <c:pt idx="2828">
                  <c:v>1695.0440187719</c:v>
                </c:pt>
                <c:pt idx="2829">
                  <c:v>1695.643397845</c:v>
                </c:pt>
                <c:pt idx="2830">
                  <c:v>1696.2427769182</c:v>
                </c:pt>
                <c:pt idx="2831">
                  <c:v>1696.8421559913</c:v>
                </c:pt>
                <c:pt idx="2832">
                  <c:v>1697.4415350644</c:v>
                </c:pt>
                <c:pt idx="2833">
                  <c:v>1698.0409141375</c:v>
                </c:pt>
                <c:pt idx="2834">
                  <c:v>1698.6402932106</c:v>
                </c:pt>
                <c:pt idx="2835">
                  <c:v>1699.2396722837</c:v>
                </c:pt>
                <c:pt idx="2836">
                  <c:v>1699.8390513568</c:v>
                </c:pt>
                <c:pt idx="2837">
                  <c:v>1700.43843043</c:v>
                </c:pt>
                <c:pt idx="2838">
                  <c:v>1701.0378095031</c:v>
                </c:pt>
                <c:pt idx="2839">
                  <c:v>1701.6371885762</c:v>
                </c:pt>
                <c:pt idx="2840">
                  <c:v>1702.2365676493</c:v>
                </c:pt>
                <c:pt idx="2841">
                  <c:v>1702.8359467224</c:v>
                </c:pt>
                <c:pt idx="2842">
                  <c:v>1703.4353257955</c:v>
                </c:pt>
                <c:pt idx="2843">
                  <c:v>1704.0347048687</c:v>
                </c:pt>
                <c:pt idx="2844">
                  <c:v>1704.6340839418</c:v>
                </c:pt>
                <c:pt idx="2845">
                  <c:v>1705.2334630149</c:v>
                </c:pt>
                <c:pt idx="2846">
                  <c:v>1705.832842088</c:v>
                </c:pt>
                <c:pt idx="2847">
                  <c:v>1706.4322211611</c:v>
                </c:pt>
                <c:pt idx="2848">
                  <c:v>1707.0316002342</c:v>
                </c:pt>
                <c:pt idx="2849">
                  <c:v>1707.6309793074</c:v>
                </c:pt>
                <c:pt idx="2850">
                  <c:v>1708.2303583805</c:v>
                </c:pt>
                <c:pt idx="2851">
                  <c:v>1708.8297374536</c:v>
                </c:pt>
                <c:pt idx="2852">
                  <c:v>1709.4291165267</c:v>
                </c:pt>
                <c:pt idx="2853">
                  <c:v>1710.0284955998</c:v>
                </c:pt>
                <c:pt idx="2854">
                  <c:v>1710.6278746729</c:v>
                </c:pt>
                <c:pt idx="2855">
                  <c:v>1711.227253746</c:v>
                </c:pt>
                <c:pt idx="2856">
                  <c:v>1711.8266328192</c:v>
                </c:pt>
                <c:pt idx="2857">
                  <c:v>1712.4260118923</c:v>
                </c:pt>
                <c:pt idx="2858">
                  <c:v>1713.0253909654</c:v>
                </c:pt>
                <c:pt idx="2859">
                  <c:v>1713.6247700385</c:v>
                </c:pt>
                <c:pt idx="2860">
                  <c:v>1714.2241491116</c:v>
                </c:pt>
                <c:pt idx="2861">
                  <c:v>1714.8235281847</c:v>
                </c:pt>
                <c:pt idx="2862">
                  <c:v>1715.4229072579</c:v>
                </c:pt>
                <c:pt idx="2863">
                  <c:v>1716.022286331</c:v>
                </c:pt>
                <c:pt idx="2864">
                  <c:v>1716.6216654041</c:v>
                </c:pt>
                <c:pt idx="2865">
                  <c:v>1717.2210444772</c:v>
                </c:pt>
                <c:pt idx="2866">
                  <c:v>1717.8204235503</c:v>
                </c:pt>
                <c:pt idx="2867">
                  <c:v>1718.4198026234</c:v>
                </c:pt>
                <c:pt idx="2868">
                  <c:v>1719.0191816966</c:v>
                </c:pt>
                <c:pt idx="2869">
                  <c:v>1719.6185607697</c:v>
                </c:pt>
                <c:pt idx="2870">
                  <c:v>1720.2179398428</c:v>
                </c:pt>
                <c:pt idx="2871">
                  <c:v>1720.8173189159</c:v>
                </c:pt>
                <c:pt idx="2872">
                  <c:v>1721.416697989</c:v>
                </c:pt>
                <c:pt idx="2873">
                  <c:v>1722.0160770621</c:v>
                </c:pt>
                <c:pt idx="2874">
                  <c:v>1722.6154561353</c:v>
                </c:pt>
                <c:pt idx="2875">
                  <c:v>1723.2148352084</c:v>
                </c:pt>
                <c:pt idx="2876">
                  <c:v>1723.8142142815</c:v>
                </c:pt>
                <c:pt idx="2877">
                  <c:v>1724.4135933546</c:v>
                </c:pt>
                <c:pt idx="2878">
                  <c:v>1725.0129724277</c:v>
                </c:pt>
                <c:pt idx="2879">
                  <c:v>1725.6123515008</c:v>
                </c:pt>
                <c:pt idx="2880">
                  <c:v>1726.2117305739</c:v>
                </c:pt>
                <c:pt idx="2881">
                  <c:v>1726.8111096471</c:v>
                </c:pt>
                <c:pt idx="2882">
                  <c:v>1727.4104887202</c:v>
                </c:pt>
                <c:pt idx="2883">
                  <c:v>1728.0098677933</c:v>
                </c:pt>
                <c:pt idx="2884">
                  <c:v>1728.6092468664</c:v>
                </c:pt>
                <c:pt idx="2885">
                  <c:v>1729.2086259395</c:v>
                </c:pt>
                <c:pt idx="2886">
                  <c:v>1729.8080050126</c:v>
                </c:pt>
                <c:pt idx="2887">
                  <c:v>1730.4073840858</c:v>
                </c:pt>
                <c:pt idx="2888">
                  <c:v>1731.0067631589</c:v>
                </c:pt>
                <c:pt idx="2889">
                  <c:v>1731.606142232</c:v>
                </c:pt>
                <c:pt idx="2890">
                  <c:v>1732.2055213051</c:v>
                </c:pt>
                <c:pt idx="2891">
                  <c:v>1732.8049003782</c:v>
                </c:pt>
                <c:pt idx="2892">
                  <c:v>1733.4042794513</c:v>
                </c:pt>
                <c:pt idx="2893">
                  <c:v>1734.0036585245</c:v>
                </c:pt>
                <c:pt idx="2894">
                  <c:v>1734.6030375976</c:v>
                </c:pt>
                <c:pt idx="2895">
                  <c:v>1735.2024166707</c:v>
                </c:pt>
                <c:pt idx="2896">
                  <c:v>1735.8017957438</c:v>
                </c:pt>
                <c:pt idx="2897">
                  <c:v>1736.4011748169</c:v>
                </c:pt>
                <c:pt idx="2898">
                  <c:v>1737.00055389</c:v>
                </c:pt>
                <c:pt idx="2899">
                  <c:v>1737.5999329632</c:v>
                </c:pt>
                <c:pt idx="2900">
                  <c:v>1738.1993120363</c:v>
                </c:pt>
                <c:pt idx="2901">
                  <c:v>1738.7986911094</c:v>
                </c:pt>
                <c:pt idx="2902">
                  <c:v>1739.3980701825</c:v>
                </c:pt>
                <c:pt idx="2903">
                  <c:v>1739.9974492556</c:v>
                </c:pt>
                <c:pt idx="2904">
                  <c:v>1740.5968283287</c:v>
                </c:pt>
                <c:pt idx="2905">
                  <c:v>1741.1962074018</c:v>
                </c:pt>
                <c:pt idx="2906">
                  <c:v>1741.795586475</c:v>
                </c:pt>
                <c:pt idx="2907">
                  <c:v>1742.3949655481</c:v>
                </c:pt>
                <c:pt idx="2908">
                  <c:v>1742.9943446212</c:v>
                </c:pt>
                <c:pt idx="2909">
                  <c:v>1743.5937236943</c:v>
                </c:pt>
                <c:pt idx="2910">
                  <c:v>1744.1931027674</c:v>
                </c:pt>
                <c:pt idx="2911">
                  <c:v>1744.7924818405</c:v>
                </c:pt>
                <c:pt idx="2912">
                  <c:v>1745.3918609137</c:v>
                </c:pt>
                <c:pt idx="2913">
                  <c:v>1745.9912399868</c:v>
                </c:pt>
                <c:pt idx="2914">
                  <c:v>1746.5906190599</c:v>
                </c:pt>
                <c:pt idx="2915">
                  <c:v>1747.189998133</c:v>
                </c:pt>
                <c:pt idx="2916">
                  <c:v>1747.7893772061</c:v>
                </c:pt>
                <c:pt idx="2917">
                  <c:v>1748.3887562792</c:v>
                </c:pt>
                <c:pt idx="2918">
                  <c:v>1748.9881353524</c:v>
                </c:pt>
                <c:pt idx="2919">
                  <c:v>1749.5875144255</c:v>
                </c:pt>
                <c:pt idx="2920">
                  <c:v>1750.1868934986</c:v>
                </c:pt>
                <c:pt idx="2921">
                  <c:v>1750.7862725717</c:v>
                </c:pt>
                <c:pt idx="2922">
                  <c:v>1751.3856516448</c:v>
                </c:pt>
                <c:pt idx="2923">
                  <c:v>1751.9850307179</c:v>
                </c:pt>
                <c:pt idx="2924">
                  <c:v>1752.584409791</c:v>
                </c:pt>
                <c:pt idx="2925">
                  <c:v>1753.1837888642</c:v>
                </c:pt>
                <c:pt idx="2926">
                  <c:v>1753.7831679373</c:v>
                </c:pt>
                <c:pt idx="2927">
                  <c:v>1754.3825470104</c:v>
                </c:pt>
                <c:pt idx="2928">
                  <c:v>1754.9819260835</c:v>
                </c:pt>
                <c:pt idx="2929">
                  <c:v>1755.5813051566</c:v>
                </c:pt>
                <c:pt idx="2930">
                  <c:v>1756.1806842297</c:v>
                </c:pt>
                <c:pt idx="2931">
                  <c:v>1756.7800633029</c:v>
                </c:pt>
                <c:pt idx="2932">
                  <c:v>1757.379442376</c:v>
                </c:pt>
                <c:pt idx="2933">
                  <c:v>1757.9788214491</c:v>
                </c:pt>
                <c:pt idx="2934">
                  <c:v>1758.5782005222</c:v>
                </c:pt>
                <c:pt idx="2935">
                  <c:v>1759.1775795953</c:v>
                </c:pt>
                <c:pt idx="2936">
                  <c:v>1759.7769586684</c:v>
                </c:pt>
                <c:pt idx="2937">
                  <c:v>1760.3763377416</c:v>
                </c:pt>
                <c:pt idx="2938">
                  <c:v>1760.9757168147</c:v>
                </c:pt>
                <c:pt idx="2939">
                  <c:v>1761.5750958878</c:v>
                </c:pt>
                <c:pt idx="2940">
                  <c:v>1762.1744749609</c:v>
                </c:pt>
                <c:pt idx="2941">
                  <c:v>1762.773854034</c:v>
                </c:pt>
                <c:pt idx="2942">
                  <c:v>1763.3732331071</c:v>
                </c:pt>
                <c:pt idx="2943">
                  <c:v>1763.9726121803</c:v>
                </c:pt>
                <c:pt idx="2944">
                  <c:v>1764.5719912534</c:v>
                </c:pt>
                <c:pt idx="2945">
                  <c:v>1765.1713703265</c:v>
                </c:pt>
                <c:pt idx="2946">
                  <c:v>1765.7707493996</c:v>
                </c:pt>
                <c:pt idx="2947">
                  <c:v>1766.3701284727</c:v>
                </c:pt>
                <c:pt idx="2948">
                  <c:v>1766.9695075458</c:v>
                </c:pt>
                <c:pt idx="2949">
                  <c:v>1767.5688866189</c:v>
                </c:pt>
                <c:pt idx="2950">
                  <c:v>1768.1682656921</c:v>
                </c:pt>
                <c:pt idx="2951">
                  <c:v>1768.7676447652</c:v>
                </c:pt>
                <c:pt idx="2952">
                  <c:v>1769.3670238383</c:v>
                </c:pt>
                <c:pt idx="2953">
                  <c:v>1769.9664029114</c:v>
                </c:pt>
                <c:pt idx="2954">
                  <c:v>1770.5657819845</c:v>
                </c:pt>
                <c:pt idx="2955">
                  <c:v>1771.1651610576</c:v>
                </c:pt>
                <c:pt idx="2956">
                  <c:v>1771.7645401308</c:v>
                </c:pt>
                <c:pt idx="2957">
                  <c:v>1772.3639192039</c:v>
                </c:pt>
                <c:pt idx="2958">
                  <c:v>1772.963298277</c:v>
                </c:pt>
                <c:pt idx="2959">
                  <c:v>1773.5626773501</c:v>
                </c:pt>
                <c:pt idx="2960">
                  <c:v>1774.1620564232</c:v>
                </c:pt>
                <c:pt idx="2961">
                  <c:v>1774.7614354963</c:v>
                </c:pt>
                <c:pt idx="2962">
                  <c:v>1775.3608145695</c:v>
                </c:pt>
                <c:pt idx="2963">
                  <c:v>1775.9601936426</c:v>
                </c:pt>
                <c:pt idx="2964">
                  <c:v>1776.5595727157</c:v>
                </c:pt>
                <c:pt idx="2965">
                  <c:v>1777.1589517888</c:v>
                </c:pt>
                <c:pt idx="2966">
                  <c:v>1777.7583308619</c:v>
                </c:pt>
                <c:pt idx="2967">
                  <c:v>1778.357709935</c:v>
                </c:pt>
                <c:pt idx="2968">
                  <c:v>1778.9570890082</c:v>
                </c:pt>
                <c:pt idx="2969">
                  <c:v>1779.5564680813</c:v>
                </c:pt>
                <c:pt idx="2970">
                  <c:v>1780.1558471544</c:v>
                </c:pt>
                <c:pt idx="2971">
                  <c:v>1780.7552262275</c:v>
                </c:pt>
                <c:pt idx="2972">
                  <c:v>1781.3546053006</c:v>
                </c:pt>
                <c:pt idx="2973">
                  <c:v>1781.9539843737</c:v>
                </c:pt>
                <c:pt idx="2974">
                  <c:v>1782.5533634468</c:v>
                </c:pt>
                <c:pt idx="2975">
                  <c:v>1783.152742519999</c:v>
                </c:pt>
                <c:pt idx="2976">
                  <c:v>1783.7521215931</c:v>
                </c:pt>
                <c:pt idx="2977">
                  <c:v>1784.3515006662</c:v>
                </c:pt>
                <c:pt idx="2978">
                  <c:v>1784.9508797393</c:v>
                </c:pt>
                <c:pt idx="2979">
                  <c:v>1785.5502588124</c:v>
                </c:pt>
                <c:pt idx="2980">
                  <c:v>1786.1496378855</c:v>
                </c:pt>
                <c:pt idx="2981">
                  <c:v>1786.7490169587</c:v>
                </c:pt>
                <c:pt idx="2982">
                  <c:v>1787.3483960318</c:v>
                </c:pt>
                <c:pt idx="2983">
                  <c:v>1787.9477751049</c:v>
                </c:pt>
                <c:pt idx="2984">
                  <c:v>1788.547154178</c:v>
                </c:pt>
                <c:pt idx="2985">
                  <c:v>1789.1465332511</c:v>
                </c:pt>
                <c:pt idx="2986">
                  <c:v>1789.7459123242</c:v>
                </c:pt>
                <c:pt idx="2987">
                  <c:v>1790.3452913974</c:v>
                </c:pt>
                <c:pt idx="2988">
                  <c:v>1790.9446704705</c:v>
                </c:pt>
                <c:pt idx="2989">
                  <c:v>1791.5440495436</c:v>
                </c:pt>
                <c:pt idx="2990">
                  <c:v>1792.1434286167</c:v>
                </c:pt>
                <c:pt idx="2991">
                  <c:v>1792.7428076898</c:v>
                </c:pt>
                <c:pt idx="2992">
                  <c:v>1793.3421867629</c:v>
                </c:pt>
                <c:pt idx="2993">
                  <c:v>1793.9415658361</c:v>
                </c:pt>
                <c:pt idx="2994">
                  <c:v>1794.5409449092</c:v>
                </c:pt>
                <c:pt idx="2995">
                  <c:v>1795.1403239823</c:v>
                </c:pt>
                <c:pt idx="2996">
                  <c:v>1795.7397030554</c:v>
                </c:pt>
                <c:pt idx="2997">
                  <c:v>1796.3390821285</c:v>
                </c:pt>
                <c:pt idx="2998">
                  <c:v>1796.9384612016</c:v>
                </c:pt>
                <c:pt idx="2999">
                  <c:v>1797.5378402747</c:v>
                </c:pt>
                <c:pt idx="3000">
                  <c:v>1798.1372193479</c:v>
                </c:pt>
                <c:pt idx="3001">
                  <c:v>1798.736598421</c:v>
                </c:pt>
                <c:pt idx="3002">
                  <c:v>1799.3359774941</c:v>
                </c:pt>
                <c:pt idx="3003">
                  <c:v>1799.9353565672</c:v>
                </c:pt>
                <c:pt idx="3004">
                  <c:v>1800.5347356403</c:v>
                </c:pt>
                <c:pt idx="3005">
                  <c:v>1801.1341147134</c:v>
                </c:pt>
                <c:pt idx="3006">
                  <c:v>1801.7334937866</c:v>
                </c:pt>
                <c:pt idx="3007">
                  <c:v>1802.3328728597</c:v>
                </c:pt>
                <c:pt idx="3008">
                  <c:v>1802.9322519328</c:v>
                </c:pt>
                <c:pt idx="3009">
                  <c:v>1803.5316310059</c:v>
                </c:pt>
                <c:pt idx="3010">
                  <c:v>1804.131010079</c:v>
                </c:pt>
                <c:pt idx="3011">
                  <c:v>1804.7303891521</c:v>
                </c:pt>
                <c:pt idx="3012">
                  <c:v>1805.3297682253</c:v>
                </c:pt>
                <c:pt idx="3013">
                  <c:v>1805.9291472984</c:v>
                </c:pt>
                <c:pt idx="3014">
                  <c:v>1806.5285263715</c:v>
                </c:pt>
                <c:pt idx="3015">
                  <c:v>1807.1279054446</c:v>
                </c:pt>
                <c:pt idx="3016">
                  <c:v>1807.7272845177</c:v>
                </c:pt>
                <c:pt idx="3017">
                  <c:v>1808.3266635908</c:v>
                </c:pt>
                <c:pt idx="3018">
                  <c:v>1808.9260426639</c:v>
                </c:pt>
                <c:pt idx="3019">
                  <c:v>1809.5254217371</c:v>
                </c:pt>
                <c:pt idx="3020">
                  <c:v>1810.1248008102</c:v>
                </c:pt>
                <c:pt idx="3021">
                  <c:v>1810.7241798833</c:v>
                </c:pt>
                <c:pt idx="3022">
                  <c:v>1811.3235589564</c:v>
                </c:pt>
                <c:pt idx="3023">
                  <c:v>1811.9229380295</c:v>
                </c:pt>
                <c:pt idx="3024">
                  <c:v>1812.5223171026</c:v>
                </c:pt>
                <c:pt idx="3025">
                  <c:v>1813.1216961758</c:v>
                </c:pt>
                <c:pt idx="3026">
                  <c:v>1813.7210752489</c:v>
                </c:pt>
                <c:pt idx="3027">
                  <c:v>1814.320454322</c:v>
                </c:pt>
                <c:pt idx="3028">
                  <c:v>1814.9198333951</c:v>
                </c:pt>
                <c:pt idx="3029">
                  <c:v>1815.5192124682</c:v>
                </c:pt>
                <c:pt idx="3030">
                  <c:v>1816.1185915413</c:v>
                </c:pt>
                <c:pt idx="3031">
                  <c:v>1816.7179706145</c:v>
                </c:pt>
                <c:pt idx="3032">
                  <c:v>1817.3173496876</c:v>
                </c:pt>
                <c:pt idx="3033">
                  <c:v>1817.9167287607</c:v>
                </c:pt>
                <c:pt idx="3034">
                  <c:v>1818.5161078338</c:v>
                </c:pt>
                <c:pt idx="3035">
                  <c:v>1819.1154869069</c:v>
                </c:pt>
                <c:pt idx="3036">
                  <c:v>1819.71486598</c:v>
                </c:pt>
                <c:pt idx="3037">
                  <c:v>1820.3142450532</c:v>
                </c:pt>
                <c:pt idx="3038">
                  <c:v>1820.9136241263</c:v>
                </c:pt>
                <c:pt idx="3039">
                  <c:v>1821.5130031994</c:v>
                </c:pt>
                <c:pt idx="3040">
                  <c:v>1822.1123822725</c:v>
                </c:pt>
                <c:pt idx="3041">
                  <c:v>1822.7117613456</c:v>
                </c:pt>
                <c:pt idx="3042">
                  <c:v>1823.3111404187</c:v>
                </c:pt>
                <c:pt idx="3043">
                  <c:v>1823.9105194918</c:v>
                </c:pt>
                <c:pt idx="3044">
                  <c:v>1824.509898565</c:v>
                </c:pt>
                <c:pt idx="3045">
                  <c:v>1825.1092776381</c:v>
                </c:pt>
                <c:pt idx="3046">
                  <c:v>1825.7086567112</c:v>
                </c:pt>
                <c:pt idx="3047">
                  <c:v>1826.3080357843</c:v>
                </c:pt>
                <c:pt idx="3048">
                  <c:v>1826.9074148574</c:v>
                </c:pt>
                <c:pt idx="3049">
                  <c:v>1827.5067939305</c:v>
                </c:pt>
                <c:pt idx="3050">
                  <c:v>1828.1061730037</c:v>
                </c:pt>
                <c:pt idx="3051">
                  <c:v>1828.7055520768</c:v>
                </c:pt>
                <c:pt idx="3052">
                  <c:v>1829.3049311499</c:v>
                </c:pt>
                <c:pt idx="3053">
                  <c:v>1829.904310223</c:v>
                </c:pt>
                <c:pt idx="3054">
                  <c:v>1830.5036892961</c:v>
                </c:pt>
                <c:pt idx="3055">
                  <c:v>1831.1030683692</c:v>
                </c:pt>
                <c:pt idx="3056">
                  <c:v>1831.7024474424</c:v>
                </c:pt>
                <c:pt idx="3057">
                  <c:v>1832.3018265155</c:v>
                </c:pt>
                <c:pt idx="3058">
                  <c:v>1832.9012055886</c:v>
                </c:pt>
                <c:pt idx="3059">
                  <c:v>1833.5005846617</c:v>
                </c:pt>
                <c:pt idx="3060">
                  <c:v>1834.0999637348</c:v>
                </c:pt>
                <c:pt idx="3061">
                  <c:v>1834.699342807899</c:v>
                </c:pt>
                <c:pt idx="3062">
                  <c:v>1835.2987218811</c:v>
                </c:pt>
                <c:pt idx="3063">
                  <c:v>1835.8981009542</c:v>
                </c:pt>
                <c:pt idx="3064">
                  <c:v>1836.4974800273</c:v>
                </c:pt>
                <c:pt idx="3065">
                  <c:v>1837.0968591004</c:v>
                </c:pt>
                <c:pt idx="3066">
                  <c:v>1837.6962381735</c:v>
                </c:pt>
                <c:pt idx="3067">
                  <c:v>1838.2956172466</c:v>
                </c:pt>
                <c:pt idx="3068">
                  <c:v>1838.8949963197</c:v>
                </c:pt>
                <c:pt idx="3069">
                  <c:v>1839.4943753929</c:v>
                </c:pt>
                <c:pt idx="3070">
                  <c:v>1840.093754466</c:v>
                </c:pt>
                <c:pt idx="3071">
                  <c:v>1840.6931335391</c:v>
                </c:pt>
                <c:pt idx="3072">
                  <c:v>1841.2925126122</c:v>
                </c:pt>
                <c:pt idx="3073">
                  <c:v>1841.8918916853</c:v>
                </c:pt>
                <c:pt idx="3074">
                  <c:v>1842.4912707584</c:v>
                </c:pt>
                <c:pt idx="3075">
                  <c:v>1843.0906498316</c:v>
                </c:pt>
                <c:pt idx="3076">
                  <c:v>1843.6900289047</c:v>
                </c:pt>
                <c:pt idx="3077">
                  <c:v>1844.2894079778</c:v>
                </c:pt>
                <c:pt idx="3078">
                  <c:v>1844.8887870509</c:v>
                </c:pt>
                <c:pt idx="3079">
                  <c:v>1845.488166124</c:v>
                </c:pt>
                <c:pt idx="3080">
                  <c:v>1846.0875451971</c:v>
                </c:pt>
                <c:pt idx="3081">
                  <c:v>1846.6869242703</c:v>
                </c:pt>
                <c:pt idx="3082">
                  <c:v>1847.2863033434</c:v>
                </c:pt>
                <c:pt idx="3083">
                  <c:v>1847.8856824165</c:v>
                </c:pt>
                <c:pt idx="3084">
                  <c:v>1848.4850614896</c:v>
                </c:pt>
                <c:pt idx="3085">
                  <c:v>1849.0844405627</c:v>
                </c:pt>
                <c:pt idx="3086">
                  <c:v>1849.6838196358</c:v>
                </c:pt>
                <c:pt idx="3087">
                  <c:v>1850.283198709</c:v>
                </c:pt>
                <c:pt idx="3088">
                  <c:v>1850.8825777821</c:v>
                </c:pt>
                <c:pt idx="3089">
                  <c:v>1851.4819568552</c:v>
                </c:pt>
                <c:pt idx="3090">
                  <c:v>1852.0813359283</c:v>
                </c:pt>
                <c:pt idx="3091">
                  <c:v>1852.6807150014</c:v>
                </c:pt>
                <c:pt idx="3092">
                  <c:v>1853.2800940745</c:v>
                </c:pt>
                <c:pt idx="3093">
                  <c:v>1853.8794731476</c:v>
                </c:pt>
                <c:pt idx="3094">
                  <c:v>1854.4788522208</c:v>
                </c:pt>
                <c:pt idx="3095">
                  <c:v>1855.0782312939</c:v>
                </c:pt>
                <c:pt idx="3096">
                  <c:v>1855.677610367</c:v>
                </c:pt>
                <c:pt idx="3097">
                  <c:v>1856.2769894401</c:v>
                </c:pt>
                <c:pt idx="3098">
                  <c:v>1856.8763685132</c:v>
                </c:pt>
                <c:pt idx="3099">
                  <c:v>1857.4757475863</c:v>
                </c:pt>
                <c:pt idx="3100">
                  <c:v>1858.0751266595</c:v>
                </c:pt>
                <c:pt idx="3101">
                  <c:v>1858.6745057326</c:v>
                </c:pt>
                <c:pt idx="3102">
                  <c:v>1859.2738848057</c:v>
                </c:pt>
                <c:pt idx="3103">
                  <c:v>1859.8732638788</c:v>
                </c:pt>
                <c:pt idx="3104">
                  <c:v>1860.4726429519</c:v>
                </c:pt>
                <c:pt idx="3105">
                  <c:v>1861.072022025</c:v>
                </c:pt>
                <c:pt idx="3106">
                  <c:v>1861.6714010982</c:v>
                </c:pt>
                <c:pt idx="3107">
                  <c:v>1862.2707801713</c:v>
                </c:pt>
                <c:pt idx="3108">
                  <c:v>1862.8701592444</c:v>
                </c:pt>
                <c:pt idx="3109">
                  <c:v>1863.4695383175</c:v>
                </c:pt>
                <c:pt idx="3110">
                  <c:v>1864.0689173906</c:v>
                </c:pt>
                <c:pt idx="3111">
                  <c:v>1864.6682964637</c:v>
                </c:pt>
                <c:pt idx="3112">
                  <c:v>1865.2676755368</c:v>
                </c:pt>
                <c:pt idx="3113">
                  <c:v>1865.86705461</c:v>
                </c:pt>
                <c:pt idx="3114">
                  <c:v>1866.4664336831</c:v>
                </c:pt>
                <c:pt idx="3115">
                  <c:v>1867.0658127562</c:v>
                </c:pt>
                <c:pt idx="3116">
                  <c:v>1867.6651918293</c:v>
                </c:pt>
                <c:pt idx="3117">
                  <c:v>1868.2645709024</c:v>
                </c:pt>
                <c:pt idx="3118">
                  <c:v>1868.8639499755</c:v>
                </c:pt>
                <c:pt idx="3119">
                  <c:v>1869.4633290487</c:v>
                </c:pt>
                <c:pt idx="3120">
                  <c:v>1870.0627081218</c:v>
                </c:pt>
                <c:pt idx="3121">
                  <c:v>1870.6620871949</c:v>
                </c:pt>
                <c:pt idx="3122">
                  <c:v>1871.261466268</c:v>
                </c:pt>
                <c:pt idx="3123">
                  <c:v>1871.8608453411</c:v>
                </c:pt>
                <c:pt idx="3124">
                  <c:v>1872.4602244142</c:v>
                </c:pt>
                <c:pt idx="3125">
                  <c:v>1873.0596034874</c:v>
                </c:pt>
                <c:pt idx="3126">
                  <c:v>1873.6589825605</c:v>
                </c:pt>
                <c:pt idx="3127">
                  <c:v>1874.2583616336</c:v>
                </c:pt>
                <c:pt idx="3128">
                  <c:v>1874.8577407067</c:v>
                </c:pt>
                <c:pt idx="3129">
                  <c:v>1875.4571197798</c:v>
                </c:pt>
                <c:pt idx="3130">
                  <c:v>1876.0564988529</c:v>
                </c:pt>
                <c:pt idx="3131">
                  <c:v>1876.6558779261</c:v>
                </c:pt>
                <c:pt idx="3132">
                  <c:v>1877.2552569992</c:v>
                </c:pt>
                <c:pt idx="3133">
                  <c:v>1877.8546360723</c:v>
                </c:pt>
                <c:pt idx="3134">
                  <c:v>1878.4540151454</c:v>
                </c:pt>
                <c:pt idx="3135">
                  <c:v>1879.0533942185</c:v>
                </c:pt>
                <c:pt idx="3136">
                  <c:v>1879.6527732916</c:v>
                </c:pt>
                <c:pt idx="3137">
                  <c:v>1880.2521523647</c:v>
                </c:pt>
                <c:pt idx="3138">
                  <c:v>1880.8515314379</c:v>
                </c:pt>
                <c:pt idx="3139">
                  <c:v>1881.450910511</c:v>
                </c:pt>
                <c:pt idx="3140">
                  <c:v>1882.0502895841</c:v>
                </c:pt>
                <c:pt idx="3141">
                  <c:v>1882.6496686572</c:v>
                </c:pt>
                <c:pt idx="3142">
                  <c:v>1883.2490477303</c:v>
                </c:pt>
                <c:pt idx="3143">
                  <c:v>1883.8484268034</c:v>
                </c:pt>
                <c:pt idx="3144">
                  <c:v>1884.4478058766</c:v>
                </c:pt>
                <c:pt idx="3145">
                  <c:v>1885.0471849497</c:v>
                </c:pt>
                <c:pt idx="3146">
                  <c:v>1885.6465640228</c:v>
                </c:pt>
                <c:pt idx="3147">
                  <c:v>1886.2459430959</c:v>
                </c:pt>
                <c:pt idx="3148">
                  <c:v>1886.845322169</c:v>
                </c:pt>
                <c:pt idx="3149">
                  <c:v>1887.4447012421</c:v>
                </c:pt>
                <c:pt idx="3150">
                  <c:v>1888.0440803153</c:v>
                </c:pt>
                <c:pt idx="3151">
                  <c:v>1888.6434593884</c:v>
                </c:pt>
                <c:pt idx="3152">
                  <c:v>1889.2428384615</c:v>
                </c:pt>
                <c:pt idx="3153">
                  <c:v>1889.8422175346</c:v>
                </c:pt>
                <c:pt idx="3154">
                  <c:v>1890.4415966077</c:v>
                </c:pt>
                <c:pt idx="3155">
                  <c:v>1891.0409756808</c:v>
                </c:pt>
                <c:pt idx="3156">
                  <c:v>1891.640354754</c:v>
                </c:pt>
                <c:pt idx="3157">
                  <c:v>1892.2397338271</c:v>
                </c:pt>
                <c:pt idx="3158">
                  <c:v>1892.8391129002</c:v>
                </c:pt>
                <c:pt idx="3159">
                  <c:v>1893.4384919733</c:v>
                </c:pt>
                <c:pt idx="3160">
                  <c:v>1894.0378710464</c:v>
                </c:pt>
                <c:pt idx="3161">
                  <c:v>1894.6372501195</c:v>
                </c:pt>
                <c:pt idx="3162">
                  <c:v>1895.2366291926</c:v>
                </c:pt>
                <c:pt idx="3163">
                  <c:v>1895.8360082658</c:v>
                </c:pt>
                <c:pt idx="3164">
                  <c:v>1896.4353873389</c:v>
                </c:pt>
                <c:pt idx="3165">
                  <c:v>1897.034766412</c:v>
                </c:pt>
                <c:pt idx="3166">
                  <c:v>1897.6341454851</c:v>
                </c:pt>
                <c:pt idx="3167">
                  <c:v>1898.2335245582</c:v>
                </c:pt>
                <c:pt idx="3168">
                  <c:v>1898.8329036313</c:v>
                </c:pt>
                <c:pt idx="3169">
                  <c:v>1899.4322827045</c:v>
                </c:pt>
                <c:pt idx="3170">
                  <c:v>1900.0316617776</c:v>
                </c:pt>
                <c:pt idx="3171">
                  <c:v>1900.6310408507</c:v>
                </c:pt>
                <c:pt idx="3172">
                  <c:v>1901.2304199238</c:v>
                </c:pt>
                <c:pt idx="3173">
                  <c:v>1901.8297989969</c:v>
                </c:pt>
                <c:pt idx="3174">
                  <c:v>1902.42917807</c:v>
                </c:pt>
                <c:pt idx="3175">
                  <c:v>1903.0285571432</c:v>
                </c:pt>
                <c:pt idx="3176">
                  <c:v>1903.6279362163</c:v>
                </c:pt>
                <c:pt idx="3177">
                  <c:v>1904.2273152894</c:v>
                </c:pt>
                <c:pt idx="3178">
                  <c:v>1904.8266943625</c:v>
                </c:pt>
                <c:pt idx="3179">
                  <c:v>1905.4260734356</c:v>
                </c:pt>
                <c:pt idx="3180">
                  <c:v>1906.0254525087</c:v>
                </c:pt>
                <c:pt idx="3181">
                  <c:v>1906.6248315819</c:v>
                </c:pt>
                <c:pt idx="3182">
                  <c:v>1907.224210655</c:v>
                </c:pt>
                <c:pt idx="3183">
                  <c:v>1907.8235897281</c:v>
                </c:pt>
                <c:pt idx="3184">
                  <c:v>1908.4229688012</c:v>
                </c:pt>
                <c:pt idx="3185">
                  <c:v>1909.0223478743</c:v>
                </c:pt>
                <c:pt idx="3186">
                  <c:v>1909.6217269474</c:v>
                </c:pt>
                <c:pt idx="3187">
                  <c:v>1910.2211060205</c:v>
                </c:pt>
                <c:pt idx="3188">
                  <c:v>1910.8204850937</c:v>
                </c:pt>
                <c:pt idx="3189">
                  <c:v>1911.4198641668</c:v>
                </c:pt>
                <c:pt idx="3190">
                  <c:v>1912.0192432399</c:v>
                </c:pt>
                <c:pt idx="3191">
                  <c:v>1912.618622313</c:v>
                </c:pt>
                <c:pt idx="3192">
                  <c:v>1913.2180013861</c:v>
                </c:pt>
                <c:pt idx="3193">
                  <c:v>1913.8173804592</c:v>
                </c:pt>
                <c:pt idx="3194">
                  <c:v>1914.4167595324</c:v>
                </c:pt>
                <c:pt idx="3195">
                  <c:v>1915.0161386055</c:v>
                </c:pt>
                <c:pt idx="3196">
                  <c:v>1915.6155176786</c:v>
                </c:pt>
                <c:pt idx="3197">
                  <c:v>1916.2148967517</c:v>
                </c:pt>
                <c:pt idx="3198">
                  <c:v>1916.8142758248</c:v>
                </c:pt>
                <c:pt idx="3199">
                  <c:v>1917.4136548979</c:v>
                </c:pt>
                <c:pt idx="3200">
                  <c:v>1918.0130339711</c:v>
                </c:pt>
                <c:pt idx="3201">
                  <c:v>1918.6124130442</c:v>
                </c:pt>
                <c:pt idx="3202">
                  <c:v>1919.2117921173</c:v>
                </c:pt>
                <c:pt idx="3203">
                  <c:v>1919.8111711904</c:v>
                </c:pt>
                <c:pt idx="3204">
                  <c:v>1920.4105502635</c:v>
                </c:pt>
                <c:pt idx="3205">
                  <c:v>1921.0099293366</c:v>
                </c:pt>
                <c:pt idx="3206">
                  <c:v>1921.6093084097</c:v>
                </c:pt>
                <c:pt idx="3207">
                  <c:v>1922.2086874829</c:v>
                </c:pt>
                <c:pt idx="3208">
                  <c:v>1922.808066556</c:v>
                </c:pt>
                <c:pt idx="3209">
                  <c:v>1923.4074456291</c:v>
                </c:pt>
                <c:pt idx="3210">
                  <c:v>1924.0068247022</c:v>
                </c:pt>
                <c:pt idx="3211">
                  <c:v>1924.6062037753</c:v>
                </c:pt>
                <c:pt idx="3212">
                  <c:v>1925.2055828484</c:v>
                </c:pt>
                <c:pt idx="3213">
                  <c:v>1925.8049619216</c:v>
                </c:pt>
                <c:pt idx="3214">
                  <c:v>1926.4043409947</c:v>
                </c:pt>
                <c:pt idx="3215">
                  <c:v>1927.0037200678</c:v>
                </c:pt>
                <c:pt idx="3216">
                  <c:v>1927.6030991409</c:v>
                </c:pt>
                <c:pt idx="3217">
                  <c:v>1928.202478214</c:v>
                </c:pt>
                <c:pt idx="3218">
                  <c:v>1928.8018572871</c:v>
                </c:pt>
                <c:pt idx="3219">
                  <c:v>1929.4012363603</c:v>
                </c:pt>
                <c:pt idx="3220">
                  <c:v>1930.0006154334</c:v>
                </c:pt>
                <c:pt idx="3221">
                  <c:v>1930.5999945065</c:v>
                </c:pt>
                <c:pt idx="3222">
                  <c:v>1931.1993735796</c:v>
                </c:pt>
                <c:pt idx="3223">
                  <c:v>1931.7987526527</c:v>
                </c:pt>
                <c:pt idx="3224">
                  <c:v>1932.3981317258</c:v>
                </c:pt>
                <c:pt idx="3225">
                  <c:v>1932.997510799</c:v>
                </c:pt>
                <c:pt idx="3226">
                  <c:v>1933.5968898721</c:v>
                </c:pt>
                <c:pt idx="3227">
                  <c:v>1934.1962689452</c:v>
                </c:pt>
                <c:pt idx="3228">
                  <c:v>1934.7956480183</c:v>
                </c:pt>
                <c:pt idx="3229">
                  <c:v>1935.3950270914</c:v>
                </c:pt>
                <c:pt idx="3230">
                  <c:v>1935.9944061645</c:v>
                </c:pt>
                <c:pt idx="3231">
                  <c:v>1936.5937852376</c:v>
                </c:pt>
                <c:pt idx="3232">
                  <c:v>1937.1931643108</c:v>
                </c:pt>
                <c:pt idx="3233">
                  <c:v>1937.7925433839</c:v>
                </c:pt>
                <c:pt idx="3234">
                  <c:v>1938.391922457</c:v>
                </c:pt>
                <c:pt idx="3235">
                  <c:v>1938.9913015301</c:v>
                </c:pt>
                <c:pt idx="3236">
                  <c:v>1939.5906806032</c:v>
                </c:pt>
                <c:pt idx="3237">
                  <c:v>1940.1900596763</c:v>
                </c:pt>
                <c:pt idx="3238">
                  <c:v>1940.7894387495</c:v>
                </c:pt>
                <c:pt idx="3239">
                  <c:v>1941.3888178226</c:v>
                </c:pt>
                <c:pt idx="3240">
                  <c:v>1941.9881968957</c:v>
                </c:pt>
                <c:pt idx="3241">
                  <c:v>1942.5875759688</c:v>
                </c:pt>
                <c:pt idx="3242">
                  <c:v>1943.1869550419</c:v>
                </c:pt>
                <c:pt idx="3243">
                  <c:v>1943.786334115</c:v>
                </c:pt>
                <c:pt idx="3244">
                  <c:v>1944.3857131882</c:v>
                </c:pt>
                <c:pt idx="3245">
                  <c:v>1944.9850922613</c:v>
                </c:pt>
                <c:pt idx="3246">
                  <c:v>1945.5844713344</c:v>
                </c:pt>
                <c:pt idx="3247">
                  <c:v>1946.1838504075</c:v>
                </c:pt>
                <c:pt idx="3248">
                  <c:v>1946.7832294806</c:v>
                </c:pt>
                <c:pt idx="3249">
                  <c:v>1947.3826085537</c:v>
                </c:pt>
                <c:pt idx="3250">
                  <c:v>1947.9819876269</c:v>
                </c:pt>
                <c:pt idx="3251">
                  <c:v>1948.5813667</c:v>
                </c:pt>
                <c:pt idx="3252">
                  <c:v>1949.1807457731</c:v>
                </c:pt>
                <c:pt idx="3253">
                  <c:v>1949.7801248462</c:v>
                </c:pt>
                <c:pt idx="3254">
                  <c:v>1950.3795039193</c:v>
                </c:pt>
                <c:pt idx="3255">
                  <c:v>1950.9788829924</c:v>
                </c:pt>
                <c:pt idx="3256">
                  <c:v>1951.5782620655</c:v>
                </c:pt>
                <c:pt idx="3257">
                  <c:v>1952.1776411387</c:v>
                </c:pt>
                <c:pt idx="3258">
                  <c:v>1952.7770202118</c:v>
                </c:pt>
                <c:pt idx="3259">
                  <c:v>1953.3763992849</c:v>
                </c:pt>
                <c:pt idx="3260">
                  <c:v>1953.975778358</c:v>
                </c:pt>
                <c:pt idx="3261">
                  <c:v>1954.5751574311</c:v>
                </c:pt>
                <c:pt idx="3262">
                  <c:v>1955.1745365042</c:v>
                </c:pt>
                <c:pt idx="3263">
                  <c:v>1955.7739155774</c:v>
                </c:pt>
                <c:pt idx="3264">
                  <c:v>1956.3732946505</c:v>
                </c:pt>
                <c:pt idx="3265">
                  <c:v>1956.9726737236</c:v>
                </c:pt>
                <c:pt idx="3266">
                  <c:v>1957.5720527967</c:v>
                </c:pt>
                <c:pt idx="3267">
                  <c:v>1958.1714318698</c:v>
                </c:pt>
                <c:pt idx="3268">
                  <c:v>1958.7708109429</c:v>
                </c:pt>
                <c:pt idx="3269">
                  <c:v>1959.3701900161</c:v>
                </c:pt>
                <c:pt idx="3270">
                  <c:v>1959.9695690892</c:v>
                </c:pt>
                <c:pt idx="3271">
                  <c:v>1960.5689481623</c:v>
                </c:pt>
                <c:pt idx="3272">
                  <c:v>1961.1683272354</c:v>
                </c:pt>
                <c:pt idx="3273">
                  <c:v>1961.7677063085</c:v>
                </c:pt>
                <c:pt idx="3274">
                  <c:v>1962.3670853816</c:v>
                </c:pt>
                <c:pt idx="3275">
                  <c:v>1962.9664644547</c:v>
                </c:pt>
                <c:pt idx="3276">
                  <c:v>1963.5658435279</c:v>
                </c:pt>
                <c:pt idx="3277">
                  <c:v>1964.165222601</c:v>
                </c:pt>
                <c:pt idx="3278">
                  <c:v>1964.7646016741</c:v>
                </c:pt>
                <c:pt idx="3279">
                  <c:v>1965.3639807472</c:v>
                </c:pt>
                <c:pt idx="3280">
                  <c:v>1965.9633598203</c:v>
                </c:pt>
                <c:pt idx="3281">
                  <c:v>1966.5627388934</c:v>
                </c:pt>
                <c:pt idx="3282">
                  <c:v>1967.1621179666</c:v>
                </c:pt>
                <c:pt idx="3283">
                  <c:v>1967.7614970397</c:v>
                </c:pt>
                <c:pt idx="3284">
                  <c:v>1968.3608761128</c:v>
                </c:pt>
                <c:pt idx="3285">
                  <c:v>1968.9602551859</c:v>
                </c:pt>
                <c:pt idx="3286">
                  <c:v>1969.559634259</c:v>
                </c:pt>
                <c:pt idx="3287">
                  <c:v>1970.1590133321</c:v>
                </c:pt>
                <c:pt idx="3288">
                  <c:v>1970.7583924053</c:v>
                </c:pt>
                <c:pt idx="3289">
                  <c:v>1971.3577714784</c:v>
                </c:pt>
                <c:pt idx="3290">
                  <c:v>1971.9571505515</c:v>
                </c:pt>
                <c:pt idx="3291">
                  <c:v>1972.5565296246</c:v>
                </c:pt>
                <c:pt idx="3292">
                  <c:v>1973.1559086977</c:v>
                </c:pt>
                <c:pt idx="3293">
                  <c:v>1973.7552877708</c:v>
                </c:pt>
                <c:pt idx="3294">
                  <c:v>1974.354666844</c:v>
                </c:pt>
                <c:pt idx="3295">
                  <c:v>1974.9540459171</c:v>
                </c:pt>
                <c:pt idx="3296">
                  <c:v>1975.5534249902</c:v>
                </c:pt>
                <c:pt idx="3297">
                  <c:v>1976.1528040633</c:v>
                </c:pt>
                <c:pt idx="3298">
                  <c:v>1976.7521831364</c:v>
                </c:pt>
                <c:pt idx="3299">
                  <c:v>1977.3515622095</c:v>
                </c:pt>
                <c:pt idx="3300">
                  <c:v>1977.9509412826</c:v>
                </c:pt>
                <c:pt idx="3301">
                  <c:v>1978.5503203558</c:v>
                </c:pt>
                <c:pt idx="3302">
                  <c:v>1979.1496994289</c:v>
                </c:pt>
                <c:pt idx="3303">
                  <c:v>1979.749078502</c:v>
                </c:pt>
                <c:pt idx="3304">
                  <c:v>1980.3484575751</c:v>
                </c:pt>
                <c:pt idx="3305">
                  <c:v>1980.9478366482</c:v>
                </c:pt>
                <c:pt idx="3306">
                  <c:v>1981.5472157213</c:v>
                </c:pt>
                <c:pt idx="3307">
                  <c:v>1982.1465947945</c:v>
                </c:pt>
                <c:pt idx="3308">
                  <c:v>1982.7459738676</c:v>
                </c:pt>
                <c:pt idx="3309">
                  <c:v>1983.3453529407</c:v>
                </c:pt>
                <c:pt idx="3310">
                  <c:v>1983.9447320138</c:v>
                </c:pt>
                <c:pt idx="3311">
                  <c:v>1984.5441110869</c:v>
                </c:pt>
                <c:pt idx="3312">
                  <c:v>1985.14349016</c:v>
                </c:pt>
                <c:pt idx="3313">
                  <c:v>1985.7428692332</c:v>
                </c:pt>
                <c:pt idx="3314">
                  <c:v>1986.3422483063</c:v>
                </c:pt>
                <c:pt idx="3315">
                  <c:v>1986.9416273794</c:v>
                </c:pt>
                <c:pt idx="3316">
                  <c:v>1987.5410064525</c:v>
                </c:pt>
                <c:pt idx="3317">
                  <c:v>1988.1403855256</c:v>
                </c:pt>
                <c:pt idx="3318">
                  <c:v>1988.7397645987</c:v>
                </c:pt>
                <c:pt idx="3319">
                  <c:v>1989.3391436719</c:v>
                </c:pt>
                <c:pt idx="3320">
                  <c:v>1989.938522745</c:v>
                </c:pt>
                <c:pt idx="3321">
                  <c:v>1990.5379018181</c:v>
                </c:pt>
                <c:pt idx="3322">
                  <c:v>1991.1372808912</c:v>
                </c:pt>
                <c:pt idx="3323">
                  <c:v>1991.7366599643</c:v>
                </c:pt>
                <c:pt idx="3324">
                  <c:v>1992.3360390374</c:v>
                </c:pt>
                <c:pt idx="3325">
                  <c:v>1992.9354181105</c:v>
                </c:pt>
                <c:pt idx="3326">
                  <c:v>1993.5347971837</c:v>
                </c:pt>
                <c:pt idx="3327">
                  <c:v>1994.1341762568</c:v>
                </c:pt>
                <c:pt idx="3328">
                  <c:v>1994.7335553299</c:v>
                </c:pt>
                <c:pt idx="3329">
                  <c:v>1995.332934403</c:v>
                </c:pt>
                <c:pt idx="3330">
                  <c:v>1995.9323134761</c:v>
                </c:pt>
                <c:pt idx="3331">
                  <c:v>1996.5316925492</c:v>
                </c:pt>
                <c:pt idx="3332">
                  <c:v>1997.1310716224</c:v>
                </c:pt>
                <c:pt idx="3333">
                  <c:v>1997.7304506955</c:v>
                </c:pt>
                <c:pt idx="3334">
                  <c:v>1998.3298297686</c:v>
                </c:pt>
                <c:pt idx="3335">
                  <c:v>1998.9292088417</c:v>
                </c:pt>
                <c:pt idx="3336">
                  <c:v>1999.5285879148</c:v>
                </c:pt>
                <c:pt idx="3337">
                  <c:v>2000.1279669879</c:v>
                </c:pt>
                <c:pt idx="3338">
                  <c:v>2000.7273460611</c:v>
                </c:pt>
                <c:pt idx="3339">
                  <c:v>2001.3267251342</c:v>
                </c:pt>
                <c:pt idx="3340">
                  <c:v>2001.9261042073</c:v>
                </c:pt>
                <c:pt idx="3341">
                  <c:v>2002.5254832804</c:v>
                </c:pt>
                <c:pt idx="3342">
                  <c:v>2003.1248623535</c:v>
                </c:pt>
                <c:pt idx="3343">
                  <c:v>2003.7242414266</c:v>
                </c:pt>
                <c:pt idx="3344">
                  <c:v>2004.3236204998</c:v>
                </c:pt>
                <c:pt idx="3345">
                  <c:v>2004.9229995729</c:v>
                </c:pt>
                <c:pt idx="3346">
                  <c:v>2005.522378646</c:v>
                </c:pt>
                <c:pt idx="3347">
                  <c:v>2006.1217577191</c:v>
                </c:pt>
                <c:pt idx="3348">
                  <c:v>2006.7211367922</c:v>
                </c:pt>
                <c:pt idx="3349">
                  <c:v>2007.3205158653</c:v>
                </c:pt>
                <c:pt idx="3350">
                  <c:v>2007.9198949384</c:v>
                </c:pt>
                <c:pt idx="3351">
                  <c:v>2008.5192740116</c:v>
                </c:pt>
                <c:pt idx="3352">
                  <c:v>2009.1186530847</c:v>
                </c:pt>
                <c:pt idx="3353">
                  <c:v>2009.7180321578</c:v>
                </c:pt>
                <c:pt idx="3354">
                  <c:v>2010.3174112309</c:v>
                </c:pt>
                <c:pt idx="3355">
                  <c:v>2010.916790304</c:v>
                </c:pt>
                <c:pt idx="3356">
                  <c:v>2011.5161693771</c:v>
                </c:pt>
                <c:pt idx="3357">
                  <c:v>2012.1155484503</c:v>
                </c:pt>
                <c:pt idx="3358">
                  <c:v>2012.7149275234</c:v>
                </c:pt>
                <c:pt idx="3359">
                  <c:v>2013.3143065965</c:v>
                </c:pt>
                <c:pt idx="3360">
                  <c:v>2013.9136856696</c:v>
                </c:pt>
                <c:pt idx="3361">
                  <c:v>2014.5130647427</c:v>
                </c:pt>
                <c:pt idx="3362">
                  <c:v>2015.1124438158</c:v>
                </c:pt>
                <c:pt idx="3363">
                  <c:v>2015.711822889</c:v>
                </c:pt>
                <c:pt idx="3364">
                  <c:v>2016.3112019621</c:v>
                </c:pt>
                <c:pt idx="3365">
                  <c:v>2016.9105810352</c:v>
                </c:pt>
                <c:pt idx="3366">
                  <c:v>2017.5099601083</c:v>
                </c:pt>
                <c:pt idx="3367">
                  <c:v>2018.1093391814</c:v>
                </c:pt>
                <c:pt idx="3368">
                  <c:v>2018.7087182545</c:v>
                </c:pt>
                <c:pt idx="3369">
                  <c:v>2019.3080973276</c:v>
                </c:pt>
                <c:pt idx="3370">
                  <c:v>2019.9074764008</c:v>
                </c:pt>
                <c:pt idx="3371">
                  <c:v>2020.5068554739</c:v>
                </c:pt>
                <c:pt idx="3372">
                  <c:v>2021.106234547</c:v>
                </c:pt>
                <c:pt idx="3373">
                  <c:v>2021.7056136201</c:v>
                </c:pt>
                <c:pt idx="3374">
                  <c:v>2022.3049926932</c:v>
                </c:pt>
                <c:pt idx="3375">
                  <c:v>2022.9043717663</c:v>
                </c:pt>
                <c:pt idx="3376">
                  <c:v>2023.5037508395</c:v>
                </c:pt>
                <c:pt idx="3377">
                  <c:v>2024.1031299126</c:v>
                </c:pt>
                <c:pt idx="3378">
                  <c:v>2024.7025089857</c:v>
                </c:pt>
                <c:pt idx="3379">
                  <c:v>2025.3018880588</c:v>
                </c:pt>
                <c:pt idx="3380">
                  <c:v>2025.9012671319</c:v>
                </c:pt>
                <c:pt idx="3381">
                  <c:v>2026.500646205</c:v>
                </c:pt>
                <c:pt idx="3382">
                  <c:v>2027.1000252782</c:v>
                </c:pt>
                <c:pt idx="3383">
                  <c:v>2027.6994043513</c:v>
                </c:pt>
                <c:pt idx="3384">
                  <c:v>2028.2987834244</c:v>
                </c:pt>
                <c:pt idx="3385">
                  <c:v>2028.8981624975</c:v>
                </c:pt>
                <c:pt idx="3386">
                  <c:v>2029.4975415706</c:v>
                </c:pt>
                <c:pt idx="3387">
                  <c:v>2030.0969206437</c:v>
                </c:pt>
                <c:pt idx="3388">
                  <c:v>2030.6962997169</c:v>
                </c:pt>
                <c:pt idx="3389">
                  <c:v>2031.29567879</c:v>
                </c:pt>
                <c:pt idx="3390">
                  <c:v>2031.8950578631</c:v>
                </c:pt>
                <c:pt idx="3391">
                  <c:v>2032.4944369362</c:v>
                </c:pt>
                <c:pt idx="3392">
                  <c:v>2033.0938160093</c:v>
                </c:pt>
                <c:pt idx="3393">
                  <c:v>2033.6931950824</c:v>
                </c:pt>
                <c:pt idx="3394">
                  <c:v>2034.2925741555</c:v>
                </c:pt>
                <c:pt idx="3395">
                  <c:v>2034.8919532287</c:v>
                </c:pt>
                <c:pt idx="3396">
                  <c:v>2035.4913323018</c:v>
                </c:pt>
                <c:pt idx="3397">
                  <c:v>2036.0907113749</c:v>
                </c:pt>
                <c:pt idx="3398">
                  <c:v>2036.690090448</c:v>
                </c:pt>
                <c:pt idx="3399">
                  <c:v>2037.2894695211</c:v>
                </c:pt>
                <c:pt idx="3400">
                  <c:v>2037.8888485942</c:v>
                </c:pt>
                <c:pt idx="3401">
                  <c:v>2038.4882276674</c:v>
                </c:pt>
                <c:pt idx="3402">
                  <c:v>2039.0876067405</c:v>
                </c:pt>
                <c:pt idx="3403">
                  <c:v>2039.6869858136</c:v>
                </c:pt>
                <c:pt idx="3404">
                  <c:v>2040.2863648867</c:v>
                </c:pt>
                <c:pt idx="3405">
                  <c:v>2040.8857439598</c:v>
                </c:pt>
                <c:pt idx="3406">
                  <c:v>2041.4851230329</c:v>
                </c:pt>
                <c:pt idx="3407">
                  <c:v>2042.0845021061</c:v>
                </c:pt>
                <c:pt idx="3408">
                  <c:v>2042.6838811792</c:v>
                </c:pt>
                <c:pt idx="3409">
                  <c:v>2043.2832602523</c:v>
                </c:pt>
                <c:pt idx="3410">
                  <c:v>2043.8826393254</c:v>
                </c:pt>
                <c:pt idx="3411">
                  <c:v>2044.4820183985</c:v>
                </c:pt>
                <c:pt idx="3412">
                  <c:v>2045.0813974716</c:v>
                </c:pt>
                <c:pt idx="3413">
                  <c:v>2045.6807765448</c:v>
                </c:pt>
                <c:pt idx="3414">
                  <c:v>2046.2801556179</c:v>
                </c:pt>
                <c:pt idx="3415">
                  <c:v>2046.879534691</c:v>
                </c:pt>
                <c:pt idx="3416">
                  <c:v>2047.4789137641</c:v>
                </c:pt>
                <c:pt idx="3417">
                  <c:v>2048.0782928372</c:v>
                </c:pt>
                <c:pt idx="3418">
                  <c:v>2048.6776719103</c:v>
                </c:pt>
                <c:pt idx="3419">
                  <c:v>2049.2770509834</c:v>
                </c:pt>
                <c:pt idx="3420">
                  <c:v>2049.8764300566</c:v>
                </c:pt>
                <c:pt idx="3421">
                  <c:v>2050.475809129699</c:v>
                </c:pt>
                <c:pt idx="3422">
                  <c:v>2051.0751882028</c:v>
                </c:pt>
                <c:pt idx="3423">
                  <c:v>2051.6745672759</c:v>
                </c:pt>
                <c:pt idx="3424">
                  <c:v>2052.273946349</c:v>
                </c:pt>
                <c:pt idx="3425">
                  <c:v>2052.8733254221</c:v>
                </c:pt>
                <c:pt idx="3426">
                  <c:v>2053.4727044953</c:v>
                </c:pt>
                <c:pt idx="3427">
                  <c:v>2054.0720835684</c:v>
                </c:pt>
                <c:pt idx="3428">
                  <c:v>2054.6714626415</c:v>
                </c:pt>
                <c:pt idx="3429">
                  <c:v>2055.270841714599</c:v>
                </c:pt>
                <c:pt idx="3430">
                  <c:v>2055.8702207877</c:v>
                </c:pt>
                <c:pt idx="3431">
                  <c:v>2056.4695998608</c:v>
                </c:pt>
                <c:pt idx="3432">
                  <c:v>2057.068978934</c:v>
                </c:pt>
                <c:pt idx="3433">
                  <c:v>2057.6683580071</c:v>
                </c:pt>
                <c:pt idx="3434">
                  <c:v>2058.2677370802</c:v>
                </c:pt>
                <c:pt idx="3435">
                  <c:v>2058.8671161533</c:v>
                </c:pt>
                <c:pt idx="3436">
                  <c:v>2059.4664952264</c:v>
                </c:pt>
                <c:pt idx="3437">
                  <c:v>2060.0658742995</c:v>
                </c:pt>
                <c:pt idx="3438">
                  <c:v>2060.6652533727</c:v>
                </c:pt>
                <c:pt idx="3439">
                  <c:v>2061.2646324458</c:v>
                </c:pt>
                <c:pt idx="3440">
                  <c:v>2061.8640115189</c:v>
                </c:pt>
                <c:pt idx="3441">
                  <c:v>2062.463390592</c:v>
                </c:pt>
                <c:pt idx="3442">
                  <c:v>2063.062769665099</c:v>
                </c:pt>
                <c:pt idx="3443">
                  <c:v>2063.6621487382</c:v>
                </c:pt>
                <c:pt idx="3444">
                  <c:v>2064.2615278113</c:v>
                </c:pt>
                <c:pt idx="3445">
                  <c:v>2064.8609068845</c:v>
                </c:pt>
                <c:pt idx="3446">
                  <c:v>2065.4602859576</c:v>
                </c:pt>
                <c:pt idx="3447">
                  <c:v>2066.0596650307</c:v>
                </c:pt>
                <c:pt idx="3448">
                  <c:v>2066.6590441038</c:v>
                </c:pt>
                <c:pt idx="3449">
                  <c:v>2067.2584231769</c:v>
                </c:pt>
                <c:pt idx="3450">
                  <c:v>2067.85780225</c:v>
                </c:pt>
                <c:pt idx="3451">
                  <c:v>2068.4571813232</c:v>
                </c:pt>
                <c:pt idx="3452">
                  <c:v>2069.0565603963</c:v>
                </c:pt>
                <c:pt idx="3453">
                  <c:v>2069.6559394694</c:v>
                </c:pt>
                <c:pt idx="3454">
                  <c:v>2070.2553185425</c:v>
                </c:pt>
                <c:pt idx="3455">
                  <c:v>2070.8546976156</c:v>
                </c:pt>
                <c:pt idx="3456">
                  <c:v>2071.4540766887</c:v>
                </c:pt>
                <c:pt idx="3457">
                  <c:v>2072.0534557619</c:v>
                </c:pt>
                <c:pt idx="3458">
                  <c:v>2072.652834835</c:v>
                </c:pt>
                <c:pt idx="3459">
                  <c:v>2073.2522139081</c:v>
                </c:pt>
                <c:pt idx="3460">
                  <c:v>2073.8515929812</c:v>
                </c:pt>
                <c:pt idx="3461">
                  <c:v>2074.4509720543</c:v>
                </c:pt>
                <c:pt idx="3462">
                  <c:v>2075.0503511274</c:v>
                </c:pt>
                <c:pt idx="3463">
                  <c:v>2075.6497302005</c:v>
                </c:pt>
                <c:pt idx="3464">
                  <c:v>2076.2491092737</c:v>
                </c:pt>
                <c:pt idx="3465">
                  <c:v>2076.8484883468</c:v>
                </c:pt>
                <c:pt idx="3466">
                  <c:v>2077.447867419899</c:v>
                </c:pt>
                <c:pt idx="3467">
                  <c:v>2078.047246493</c:v>
                </c:pt>
                <c:pt idx="3468">
                  <c:v>2078.646625566099</c:v>
                </c:pt>
                <c:pt idx="3469">
                  <c:v>2079.2460046392</c:v>
                </c:pt>
                <c:pt idx="3470">
                  <c:v>2079.8453837124</c:v>
                </c:pt>
                <c:pt idx="3471">
                  <c:v>2080.4447627855</c:v>
                </c:pt>
                <c:pt idx="3472">
                  <c:v>2081.0441418586</c:v>
                </c:pt>
                <c:pt idx="3473">
                  <c:v>2081.6435209317</c:v>
                </c:pt>
                <c:pt idx="3474">
                  <c:v>2082.2429000048</c:v>
                </c:pt>
                <c:pt idx="3475">
                  <c:v>2082.8422790779</c:v>
                </c:pt>
                <c:pt idx="3476">
                  <c:v>2083.4416581511</c:v>
                </c:pt>
                <c:pt idx="3477">
                  <c:v>2084.0410372242</c:v>
                </c:pt>
                <c:pt idx="3478">
                  <c:v>2084.6404162973</c:v>
                </c:pt>
                <c:pt idx="3479">
                  <c:v>2085.2397953704</c:v>
                </c:pt>
                <c:pt idx="3480">
                  <c:v>2085.8391744435</c:v>
                </c:pt>
                <c:pt idx="3481">
                  <c:v>2086.4385535166</c:v>
                </c:pt>
                <c:pt idx="3482">
                  <c:v>2087.0379325898</c:v>
                </c:pt>
                <c:pt idx="3483">
                  <c:v>2087.6373116629</c:v>
                </c:pt>
                <c:pt idx="3484">
                  <c:v>2088.236690736</c:v>
                </c:pt>
                <c:pt idx="3485">
                  <c:v>2088.8360698091</c:v>
                </c:pt>
                <c:pt idx="3486">
                  <c:v>2089.4354488822</c:v>
                </c:pt>
                <c:pt idx="3487">
                  <c:v>2090.0348279553</c:v>
                </c:pt>
                <c:pt idx="3488">
                  <c:v>2090.6342070284</c:v>
                </c:pt>
                <c:pt idx="3489">
                  <c:v>2091.2335861016</c:v>
                </c:pt>
                <c:pt idx="3490">
                  <c:v>2091.8329651747</c:v>
                </c:pt>
                <c:pt idx="3491">
                  <c:v>2092.4323442478</c:v>
                </c:pt>
                <c:pt idx="3492">
                  <c:v>2093.0317233209</c:v>
                </c:pt>
                <c:pt idx="3493">
                  <c:v>2093.631102394</c:v>
                </c:pt>
                <c:pt idx="3494">
                  <c:v>2094.230481467099</c:v>
                </c:pt>
                <c:pt idx="3495">
                  <c:v>2094.8298605403</c:v>
                </c:pt>
                <c:pt idx="3496">
                  <c:v>2095.4292396134</c:v>
                </c:pt>
                <c:pt idx="3497">
                  <c:v>2096.0286186865</c:v>
                </c:pt>
                <c:pt idx="3498">
                  <c:v>2096.6279977596</c:v>
                </c:pt>
                <c:pt idx="3499">
                  <c:v>2097.2273768327</c:v>
                </c:pt>
                <c:pt idx="3500">
                  <c:v>2097.8267559058</c:v>
                </c:pt>
                <c:pt idx="3501">
                  <c:v>2098.426134979</c:v>
                </c:pt>
                <c:pt idx="3502">
                  <c:v>2099.0255140521</c:v>
                </c:pt>
                <c:pt idx="3503">
                  <c:v>2099.624893125199</c:v>
                </c:pt>
                <c:pt idx="3504">
                  <c:v>2100.2242721983</c:v>
                </c:pt>
                <c:pt idx="3505">
                  <c:v>2100.8236512714</c:v>
                </c:pt>
                <c:pt idx="3506">
                  <c:v>2101.4230303445</c:v>
                </c:pt>
                <c:pt idx="3507">
                  <c:v>2102.022409417699</c:v>
                </c:pt>
                <c:pt idx="3508">
                  <c:v>2102.6217884908</c:v>
                </c:pt>
                <c:pt idx="3509">
                  <c:v>2103.2211675639</c:v>
                </c:pt>
                <c:pt idx="3510">
                  <c:v>2103.820546637</c:v>
                </c:pt>
                <c:pt idx="3511">
                  <c:v>2104.4199257101</c:v>
                </c:pt>
                <c:pt idx="3512">
                  <c:v>2105.0193047832</c:v>
                </c:pt>
                <c:pt idx="3513">
                  <c:v>2105.6186838563</c:v>
                </c:pt>
                <c:pt idx="3514">
                  <c:v>2106.2180629295</c:v>
                </c:pt>
                <c:pt idx="3515">
                  <c:v>2106.817442002601</c:v>
                </c:pt>
                <c:pt idx="3516">
                  <c:v>2107.4168210757</c:v>
                </c:pt>
                <c:pt idx="3517">
                  <c:v>2108.0162001488</c:v>
                </c:pt>
                <c:pt idx="3518">
                  <c:v>2108.6155792219</c:v>
                </c:pt>
                <c:pt idx="3519">
                  <c:v>2109.214958295</c:v>
                </c:pt>
                <c:pt idx="3520">
                  <c:v>2109.8143373682</c:v>
                </c:pt>
                <c:pt idx="3521">
                  <c:v>2110.4137164413</c:v>
                </c:pt>
                <c:pt idx="3522">
                  <c:v>2111.0130955144</c:v>
                </c:pt>
                <c:pt idx="3523">
                  <c:v>2111.6124745875</c:v>
                </c:pt>
                <c:pt idx="3524">
                  <c:v>2112.2118536606</c:v>
                </c:pt>
                <c:pt idx="3525">
                  <c:v>2112.8112327337</c:v>
                </c:pt>
                <c:pt idx="3526">
                  <c:v>2113.4106118069</c:v>
                </c:pt>
                <c:pt idx="3527">
                  <c:v>2114.00999088</c:v>
                </c:pt>
                <c:pt idx="3528">
                  <c:v>2114.6093699531</c:v>
                </c:pt>
                <c:pt idx="3529">
                  <c:v>2115.208749026199</c:v>
                </c:pt>
                <c:pt idx="3530">
                  <c:v>2115.8081280993</c:v>
                </c:pt>
                <c:pt idx="3531">
                  <c:v>2116.4075071724</c:v>
                </c:pt>
                <c:pt idx="3532">
                  <c:v>2117.0068862456</c:v>
                </c:pt>
                <c:pt idx="3533">
                  <c:v>2117.606265318699</c:v>
                </c:pt>
                <c:pt idx="3534">
                  <c:v>2118.2056443918</c:v>
                </c:pt>
                <c:pt idx="3535">
                  <c:v>2118.8050234649</c:v>
                </c:pt>
                <c:pt idx="3536">
                  <c:v>2119.404402538</c:v>
                </c:pt>
                <c:pt idx="3537">
                  <c:v>2120.0037816111</c:v>
                </c:pt>
                <c:pt idx="3538">
                  <c:v>2120.6031606842</c:v>
                </c:pt>
                <c:pt idx="3539">
                  <c:v>2121.2025397574</c:v>
                </c:pt>
                <c:pt idx="3540">
                  <c:v>2121.8019188305</c:v>
                </c:pt>
                <c:pt idx="3541">
                  <c:v>2122.4012979036</c:v>
                </c:pt>
                <c:pt idx="3542">
                  <c:v>2123.0006769767</c:v>
                </c:pt>
                <c:pt idx="3543">
                  <c:v>2123.6000560498</c:v>
                </c:pt>
                <c:pt idx="3544">
                  <c:v>2124.1994351229</c:v>
                </c:pt>
                <c:pt idx="3545">
                  <c:v>2124.7988141961</c:v>
                </c:pt>
                <c:pt idx="3546">
                  <c:v>2125.3981932692</c:v>
                </c:pt>
                <c:pt idx="3547">
                  <c:v>2125.9975723423</c:v>
                </c:pt>
                <c:pt idx="3548">
                  <c:v>2126.5969514154</c:v>
                </c:pt>
                <c:pt idx="3549">
                  <c:v>2127.1963304885</c:v>
                </c:pt>
                <c:pt idx="3550">
                  <c:v>2127.7957095616</c:v>
                </c:pt>
                <c:pt idx="3551">
                  <c:v>2128.3950886348</c:v>
                </c:pt>
                <c:pt idx="3552">
                  <c:v>2128.9944677079</c:v>
                </c:pt>
                <c:pt idx="3553">
                  <c:v>2129.593846781</c:v>
                </c:pt>
                <c:pt idx="3554">
                  <c:v>2130.1932258541</c:v>
                </c:pt>
                <c:pt idx="3555">
                  <c:v>2130.7926049272</c:v>
                </c:pt>
                <c:pt idx="3556">
                  <c:v>2131.3919840003</c:v>
                </c:pt>
                <c:pt idx="3557">
                  <c:v>2131.9913630734</c:v>
                </c:pt>
                <c:pt idx="3558">
                  <c:v>2132.5907421466</c:v>
                </c:pt>
                <c:pt idx="3559">
                  <c:v>2133.1901212197</c:v>
                </c:pt>
                <c:pt idx="3560">
                  <c:v>2133.7895002928</c:v>
                </c:pt>
                <c:pt idx="3561">
                  <c:v>2134.388879365899</c:v>
                </c:pt>
                <c:pt idx="3562">
                  <c:v>2134.988258439</c:v>
                </c:pt>
                <c:pt idx="3563">
                  <c:v>2135.5876375121</c:v>
                </c:pt>
                <c:pt idx="3564">
                  <c:v>2136.1870165853</c:v>
                </c:pt>
                <c:pt idx="3565">
                  <c:v>2136.7863956584</c:v>
                </c:pt>
                <c:pt idx="3566">
                  <c:v>2137.3857747315</c:v>
                </c:pt>
                <c:pt idx="3567">
                  <c:v>2137.9851538046</c:v>
                </c:pt>
                <c:pt idx="3568">
                  <c:v>2138.5845328777</c:v>
                </c:pt>
                <c:pt idx="3569">
                  <c:v>2139.1839119508</c:v>
                </c:pt>
                <c:pt idx="3570">
                  <c:v>2139.783291023999</c:v>
                </c:pt>
                <c:pt idx="3571">
                  <c:v>2140.3826700971</c:v>
                </c:pt>
                <c:pt idx="3572">
                  <c:v>2140.9820491702</c:v>
                </c:pt>
                <c:pt idx="3573">
                  <c:v>2141.5814282433</c:v>
                </c:pt>
                <c:pt idx="3574">
                  <c:v>2142.1808073164</c:v>
                </c:pt>
                <c:pt idx="3575">
                  <c:v>2142.7801863895</c:v>
                </c:pt>
                <c:pt idx="3576">
                  <c:v>2143.3795654627</c:v>
                </c:pt>
                <c:pt idx="3577">
                  <c:v>2143.9789445358</c:v>
                </c:pt>
                <c:pt idx="3578">
                  <c:v>2144.5783236089</c:v>
                </c:pt>
                <c:pt idx="3579">
                  <c:v>2145.177702682</c:v>
                </c:pt>
                <c:pt idx="3580">
                  <c:v>2145.7770817551</c:v>
                </c:pt>
                <c:pt idx="3581">
                  <c:v>2146.3764608282</c:v>
                </c:pt>
                <c:pt idx="3582">
                  <c:v>2146.9758399013</c:v>
                </c:pt>
                <c:pt idx="3583">
                  <c:v>2147.5752189745</c:v>
                </c:pt>
                <c:pt idx="3584">
                  <c:v>2148.1745980476</c:v>
                </c:pt>
                <c:pt idx="3585">
                  <c:v>2148.7739771207</c:v>
                </c:pt>
                <c:pt idx="3586">
                  <c:v>2149.3733561938</c:v>
                </c:pt>
                <c:pt idx="3587">
                  <c:v>2149.9727352669</c:v>
                </c:pt>
                <c:pt idx="3588">
                  <c:v>2150.57211434</c:v>
                </c:pt>
                <c:pt idx="3589">
                  <c:v>2151.1714934132</c:v>
                </c:pt>
                <c:pt idx="3590">
                  <c:v>2151.7708724863</c:v>
                </c:pt>
                <c:pt idx="3591">
                  <c:v>2152.3702515594</c:v>
                </c:pt>
                <c:pt idx="3592">
                  <c:v>2152.9696306325</c:v>
                </c:pt>
                <c:pt idx="3593">
                  <c:v>2153.5690097056</c:v>
                </c:pt>
                <c:pt idx="3594">
                  <c:v>2154.168388778699</c:v>
                </c:pt>
                <c:pt idx="3595">
                  <c:v>2154.7677678519</c:v>
                </c:pt>
                <c:pt idx="3596">
                  <c:v>2155.367146925</c:v>
                </c:pt>
                <c:pt idx="3597">
                  <c:v>2155.9665259981</c:v>
                </c:pt>
                <c:pt idx="3598">
                  <c:v>2156.5659050712</c:v>
                </c:pt>
                <c:pt idx="3599">
                  <c:v>2157.1652841443</c:v>
                </c:pt>
                <c:pt idx="3600">
                  <c:v>2157.7646632174</c:v>
                </c:pt>
                <c:pt idx="3601">
                  <c:v>2158.3640422906</c:v>
                </c:pt>
                <c:pt idx="3602">
                  <c:v>2158.9634213637</c:v>
                </c:pt>
                <c:pt idx="3603">
                  <c:v>2159.5628004368</c:v>
                </c:pt>
                <c:pt idx="3604">
                  <c:v>2160.1621795099</c:v>
                </c:pt>
                <c:pt idx="3605">
                  <c:v>2160.761558583</c:v>
                </c:pt>
                <c:pt idx="3606">
                  <c:v>2161.3609376561</c:v>
                </c:pt>
                <c:pt idx="3607">
                  <c:v>2161.9603167292</c:v>
                </c:pt>
                <c:pt idx="3608">
                  <c:v>2162.5596958024</c:v>
                </c:pt>
                <c:pt idx="3609">
                  <c:v>2163.1590748755</c:v>
                </c:pt>
                <c:pt idx="3610">
                  <c:v>2163.7584539486</c:v>
                </c:pt>
                <c:pt idx="3611">
                  <c:v>2164.3578330217</c:v>
                </c:pt>
                <c:pt idx="3612">
                  <c:v>2164.9572120948</c:v>
                </c:pt>
                <c:pt idx="3613">
                  <c:v>2165.5565911679</c:v>
                </c:pt>
                <c:pt idx="3614">
                  <c:v>2166.1559702411</c:v>
                </c:pt>
                <c:pt idx="3615">
                  <c:v>2166.7553493142</c:v>
                </c:pt>
                <c:pt idx="3616">
                  <c:v>2167.3547283873</c:v>
                </c:pt>
                <c:pt idx="3617">
                  <c:v>2167.9541074604</c:v>
                </c:pt>
                <c:pt idx="3618">
                  <c:v>2168.5534865335</c:v>
                </c:pt>
                <c:pt idx="3619">
                  <c:v>2169.1528656066</c:v>
                </c:pt>
                <c:pt idx="3620">
                  <c:v>2169.7522446798</c:v>
                </c:pt>
                <c:pt idx="3621">
                  <c:v>2170.3516237529</c:v>
                </c:pt>
                <c:pt idx="3622">
                  <c:v>2170.951002826</c:v>
                </c:pt>
                <c:pt idx="3623">
                  <c:v>2171.5503818991</c:v>
                </c:pt>
                <c:pt idx="3624">
                  <c:v>2172.1497609722</c:v>
                </c:pt>
                <c:pt idx="3625">
                  <c:v>2172.7491400453</c:v>
                </c:pt>
                <c:pt idx="3626">
                  <c:v>2173.3485191184</c:v>
                </c:pt>
                <c:pt idx="3627">
                  <c:v>2173.9478981916</c:v>
                </c:pt>
                <c:pt idx="3628">
                  <c:v>2174.5472772647</c:v>
                </c:pt>
                <c:pt idx="3629">
                  <c:v>2175.1466563378</c:v>
                </c:pt>
                <c:pt idx="3630">
                  <c:v>2175.746035410899</c:v>
                </c:pt>
                <c:pt idx="3631">
                  <c:v>2176.345414484</c:v>
                </c:pt>
                <c:pt idx="3632">
                  <c:v>2176.9447935571</c:v>
                </c:pt>
                <c:pt idx="3633">
                  <c:v>2177.5441726303</c:v>
                </c:pt>
                <c:pt idx="3634">
                  <c:v>2178.1435517034</c:v>
                </c:pt>
                <c:pt idx="3635">
                  <c:v>2178.7429307765</c:v>
                </c:pt>
                <c:pt idx="3636">
                  <c:v>2179.3423098496</c:v>
                </c:pt>
                <c:pt idx="3637">
                  <c:v>2179.9416889227</c:v>
                </c:pt>
                <c:pt idx="3638">
                  <c:v>2180.5410679958</c:v>
                </c:pt>
                <c:pt idx="3639">
                  <c:v>2181.140447068999</c:v>
                </c:pt>
                <c:pt idx="3640">
                  <c:v>2181.7398261421</c:v>
                </c:pt>
                <c:pt idx="3641">
                  <c:v>2182.3392052152</c:v>
                </c:pt>
                <c:pt idx="3642">
                  <c:v>2182.9385842883</c:v>
                </c:pt>
                <c:pt idx="3643">
                  <c:v>2183.5379633614</c:v>
                </c:pt>
                <c:pt idx="3644">
                  <c:v>2184.1373424345</c:v>
                </c:pt>
                <c:pt idx="3645">
                  <c:v>2184.7367215077</c:v>
                </c:pt>
                <c:pt idx="3646">
                  <c:v>2185.3361005808</c:v>
                </c:pt>
                <c:pt idx="3647">
                  <c:v>2185.9354796539</c:v>
                </c:pt>
                <c:pt idx="3648">
                  <c:v>2186.534858727</c:v>
                </c:pt>
                <c:pt idx="3649">
                  <c:v>2187.1342378001</c:v>
                </c:pt>
                <c:pt idx="3650">
                  <c:v>2187.7336168732</c:v>
                </c:pt>
                <c:pt idx="3651">
                  <c:v>2188.3329959463</c:v>
                </c:pt>
                <c:pt idx="3652">
                  <c:v>2188.9323750195</c:v>
                </c:pt>
                <c:pt idx="3653">
                  <c:v>2189.531754092601</c:v>
                </c:pt>
                <c:pt idx="3654">
                  <c:v>2190.1311331657</c:v>
                </c:pt>
                <c:pt idx="3655">
                  <c:v>2190.7305122388</c:v>
                </c:pt>
                <c:pt idx="3656">
                  <c:v>2191.3298913119</c:v>
                </c:pt>
                <c:pt idx="3657">
                  <c:v>2191.929270385</c:v>
                </c:pt>
                <c:pt idx="3658">
                  <c:v>2192.528649458199</c:v>
                </c:pt>
                <c:pt idx="3659">
                  <c:v>2193.1280285313</c:v>
                </c:pt>
                <c:pt idx="3660">
                  <c:v>2193.7274076044</c:v>
                </c:pt>
                <c:pt idx="3661">
                  <c:v>2194.3267866775</c:v>
                </c:pt>
                <c:pt idx="3662">
                  <c:v>2194.9261657506</c:v>
                </c:pt>
                <c:pt idx="3663">
                  <c:v>2195.5255448237</c:v>
                </c:pt>
                <c:pt idx="3664">
                  <c:v>2196.1249238969</c:v>
                </c:pt>
                <c:pt idx="3665">
                  <c:v>2196.72430297</c:v>
                </c:pt>
                <c:pt idx="3666">
                  <c:v>2197.3236820431</c:v>
                </c:pt>
                <c:pt idx="3667">
                  <c:v>2197.9230611162</c:v>
                </c:pt>
                <c:pt idx="3668">
                  <c:v>2198.5224401893</c:v>
                </c:pt>
                <c:pt idx="3669">
                  <c:v>2199.1218192624</c:v>
                </c:pt>
                <c:pt idx="3670">
                  <c:v>2199.7211983356</c:v>
                </c:pt>
                <c:pt idx="3671">
                  <c:v>2200.3205774087</c:v>
                </c:pt>
                <c:pt idx="3672">
                  <c:v>2200.9199564818</c:v>
                </c:pt>
                <c:pt idx="3673">
                  <c:v>2201.5193355549</c:v>
                </c:pt>
                <c:pt idx="3674">
                  <c:v>2202.118714628</c:v>
                </c:pt>
                <c:pt idx="3675">
                  <c:v>2202.7180937011</c:v>
                </c:pt>
                <c:pt idx="3676">
                  <c:v>2203.3174727742</c:v>
                </c:pt>
                <c:pt idx="3677">
                  <c:v>2203.9168518474</c:v>
                </c:pt>
                <c:pt idx="3678">
                  <c:v>2204.5162309205</c:v>
                </c:pt>
                <c:pt idx="3679">
                  <c:v>2205.1156099936</c:v>
                </c:pt>
                <c:pt idx="3680">
                  <c:v>2205.714989066699</c:v>
                </c:pt>
                <c:pt idx="3681">
                  <c:v>2206.3143681398</c:v>
                </c:pt>
                <c:pt idx="3682">
                  <c:v>2206.9137472129</c:v>
                </c:pt>
                <c:pt idx="3683">
                  <c:v>2207.5131262861</c:v>
                </c:pt>
                <c:pt idx="3684">
                  <c:v>2208.1125053592</c:v>
                </c:pt>
                <c:pt idx="3685">
                  <c:v>2208.7118844323</c:v>
                </c:pt>
                <c:pt idx="3686">
                  <c:v>2209.3112635054</c:v>
                </c:pt>
                <c:pt idx="3687">
                  <c:v>2209.9106425785</c:v>
                </c:pt>
                <c:pt idx="3688">
                  <c:v>2210.5100216516</c:v>
                </c:pt>
                <c:pt idx="3689">
                  <c:v>2211.109400724799</c:v>
                </c:pt>
                <c:pt idx="3690">
                  <c:v>2211.708779797899</c:v>
                </c:pt>
                <c:pt idx="3691">
                  <c:v>2212.308158871</c:v>
                </c:pt>
                <c:pt idx="3692">
                  <c:v>2212.9075379441</c:v>
                </c:pt>
                <c:pt idx="3693">
                  <c:v>2213.5069170172</c:v>
                </c:pt>
                <c:pt idx="3694">
                  <c:v>2214.1062960903</c:v>
                </c:pt>
                <c:pt idx="3695">
                  <c:v>2214.7056751635</c:v>
                </c:pt>
                <c:pt idx="3696">
                  <c:v>2215.3050542366</c:v>
                </c:pt>
                <c:pt idx="3697">
                  <c:v>2215.9044333097</c:v>
                </c:pt>
                <c:pt idx="3698">
                  <c:v>2216.5038123828</c:v>
                </c:pt>
                <c:pt idx="3699">
                  <c:v>2217.1031914559</c:v>
                </c:pt>
                <c:pt idx="3700">
                  <c:v>2217.702570529</c:v>
                </c:pt>
                <c:pt idx="3701">
                  <c:v>2218.3019496021</c:v>
                </c:pt>
                <c:pt idx="3702">
                  <c:v>2218.9013286753</c:v>
                </c:pt>
                <c:pt idx="3703">
                  <c:v>2219.5007077484</c:v>
                </c:pt>
                <c:pt idx="3704">
                  <c:v>2220.1000868215</c:v>
                </c:pt>
                <c:pt idx="3705">
                  <c:v>2220.6994658946</c:v>
                </c:pt>
                <c:pt idx="3706">
                  <c:v>2221.298844967699</c:v>
                </c:pt>
                <c:pt idx="3707">
                  <c:v>2221.8982240408</c:v>
                </c:pt>
                <c:pt idx="3708">
                  <c:v>2222.497603114</c:v>
                </c:pt>
                <c:pt idx="3709">
                  <c:v>2223.0969821871</c:v>
                </c:pt>
                <c:pt idx="3710">
                  <c:v>2223.6963612602</c:v>
                </c:pt>
                <c:pt idx="3711">
                  <c:v>2224.2957403333</c:v>
                </c:pt>
                <c:pt idx="3712">
                  <c:v>2224.8951194064</c:v>
                </c:pt>
                <c:pt idx="3713">
                  <c:v>2225.4944984795</c:v>
                </c:pt>
                <c:pt idx="3714">
                  <c:v>2226.0938775527</c:v>
                </c:pt>
                <c:pt idx="3715">
                  <c:v>2226.6932566258</c:v>
                </c:pt>
                <c:pt idx="3716">
                  <c:v>2227.2926356989</c:v>
                </c:pt>
                <c:pt idx="3717">
                  <c:v>2227.892014772</c:v>
                </c:pt>
                <c:pt idx="3718">
                  <c:v>2228.4913938451</c:v>
                </c:pt>
                <c:pt idx="3719">
                  <c:v>2229.0907729182</c:v>
                </c:pt>
                <c:pt idx="3720">
                  <c:v>2229.6901519913</c:v>
                </c:pt>
                <c:pt idx="3721">
                  <c:v>2230.2895310645</c:v>
                </c:pt>
                <c:pt idx="3722">
                  <c:v>2230.8889101376</c:v>
                </c:pt>
                <c:pt idx="3723">
                  <c:v>2231.488289210699</c:v>
                </c:pt>
                <c:pt idx="3724">
                  <c:v>2232.0876682838</c:v>
                </c:pt>
                <c:pt idx="3725">
                  <c:v>2232.6870473569</c:v>
                </c:pt>
                <c:pt idx="3726">
                  <c:v>2233.28642643</c:v>
                </c:pt>
                <c:pt idx="3727">
                  <c:v>2233.8858055032</c:v>
                </c:pt>
                <c:pt idx="3728">
                  <c:v>2234.4851845763</c:v>
                </c:pt>
                <c:pt idx="3729">
                  <c:v>2235.0845636494</c:v>
                </c:pt>
                <c:pt idx="3730">
                  <c:v>2235.6839427225</c:v>
                </c:pt>
                <c:pt idx="3731">
                  <c:v>2236.2833217956</c:v>
                </c:pt>
                <c:pt idx="3732">
                  <c:v>2236.8827008687</c:v>
                </c:pt>
                <c:pt idx="3733">
                  <c:v>2237.4820799419</c:v>
                </c:pt>
                <c:pt idx="3734">
                  <c:v>2238.081459015</c:v>
                </c:pt>
                <c:pt idx="3735">
                  <c:v>2238.6808380881</c:v>
                </c:pt>
                <c:pt idx="3736">
                  <c:v>2239.2802171612</c:v>
                </c:pt>
                <c:pt idx="3737">
                  <c:v>2239.8795962343</c:v>
                </c:pt>
                <c:pt idx="3738">
                  <c:v>2240.4789753074</c:v>
                </c:pt>
                <c:pt idx="3739">
                  <c:v>2241.0783543806</c:v>
                </c:pt>
                <c:pt idx="3740">
                  <c:v>2241.6777334537</c:v>
                </c:pt>
                <c:pt idx="3741">
                  <c:v>2242.2771125268</c:v>
                </c:pt>
                <c:pt idx="3742">
                  <c:v>2242.8764915999</c:v>
                </c:pt>
                <c:pt idx="3743">
                  <c:v>2243.475870673</c:v>
                </c:pt>
                <c:pt idx="3744">
                  <c:v>2244.0752497461</c:v>
                </c:pt>
                <c:pt idx="3745">
                  <c:v>2244.6746288192</c:v>
                </c:pt>
                <c:pt idx="3746">
                  <c:v>2245.2740078924</c:v>
                </c:pt>
                <c:pt idx="3747">
                  <c:v>2245.8733869655</c:v>
                </c:pt>
                <c:pt idx="3748">
                  <c:v>2246.4727660386</c:v>
                </c:pt>
                <c:pt idx="3749">
                  <c:v>2247.0721451117</c:v>
                </c:pt>
                <c:pt idx="3750">
                  <c:v>2247.6715241848</c:v>
                </c:pt>
                <c:pt idx="3751">
                  <c:v>2248.2709032579</c:v>
                </c:pt>
                <c:pt idx="3752">
                  <c:v>2248.8702823311</c:v>
                </c:pt>
                <c:pt idx="3753">
                  <c:v>2249.4696614042</c:v>
                </c:pt>
                <c:pt idx="3754">
                  <c:v>2250.0690404773</c:v>
                </c:pt>
                <c:pt idx="3755">
                  <c:v>2250.6684195504</c:v>
                </c:pt>
                <c:pt idx="3756">
                  <c:v>2251.2677986235</c:v>
                </c:pt>
                <c:pt idx="3757">
                  <c:v>2251.867177696601</c:v>
                </c:pt>
                <c:pt idx="3758">
                  <c:v>2252.4665567698</c:v>
                </c:pt>
                <c:pt idx="3759">
                  <c:v>2253.0659358429</c:v>
                </c:pt>
                <c:pt idx="3760">
                  <c:v>2253.665314916</c:v>
                </c:pt>
                <c:pt idx="3761">
                  <c:v>2254.2646939891</c:v>
                </c:pt>
                <c:pt idx="3762">
                  <c:v>2254.8640730622</c:v>
                </c:pt>
                <c:pt idx="3763">
                  <c:v>2255.4634521353</c:v>
                </c:pt>
                <c:pt idx="3764">
                  <c:v>2256.0628312085</c:v>
                </c:pt>
                <c:pt idx="3765">
                  <c:v>2256.6622102816</c:v>
                </c:pt>
                <c:pt idx="3766">
                  <c:v>2257.261589354699</c:v>
                </c:pt>
                <c:pt idx="3767">
                  <c:v>2257.860968427799</c:v>
                </c:pt>
                <c:pt idx="3768">
                  <c:v>2258.4603475009</c:v>
                </c:pt>
                <c:pt idx="3769">
                  <c:v>2259.059726574</c:v>
                </c:pt>
                <c:pt idx="3770">
                  <c:v>2259.6591056471</c:v>
                </c:pt>
                <c:pt idx="3771">
                  <c:v>2260.258484720299</c:v>
                </c:pt>
                <c:pt idx="3772">
                  <c:v>2260.8578637934</c:v>
                </c:pt>
                <c:pt idx="3773">
                  <c:v>2261.4572428665</c:v>
                </c:pt>
                <c:pt idx="3774">
                  <c:v>2262.0566219396</c:v>
                </c:pt>
                <c:pt idx="3775">
                  <c:v>2262.6560010127</c:v>
                </c:pt>
                <c:pt idx="3776">
                  <c:v>2263.2553800858</c:v>
                </c:pt>
                <c:pt idx="3777">
                  <c:v>2263.854759159</c:v>
                </c:pt>
                <c:pt idx="3778">
                  <c:v>2264.4541382321</c:v>
                </c:pt>
                <c:pt idx="3779">
                  <c:v>2265.0535173052</c:v>
                </c:pt>
                <c:pt idx="3780">
                  <c:v>2265.6528963783</c:v>
                </c:pt>
                <c:pt idx="3781">
                  <c:v>2266.2522754514</c:v>
                </c:pt>
                <c:pt idx="3782">
                  <c:v>2266.8516545245</c:v>
                </c:pt>
                <c:pt idx="3783">
                  <c:v>2267.4510335977</c:v>
                </c:pt>
                <c:pt idx="3784">
                  <c:v>2268.0504126708</c:v>
                </c:pt>
                <c:pt idx="3785">
                  <c:v>2268.6497917439</c:v>
                </c:pt>
                <c:pt idx="3786">
                  <c:v>2269.249170817</c:v>
                </c:pt>
                <c:pt idx="3787">
                  <c:v>2269.8485498901</c:v>
                </c:pt>
                <c:pt idx="3788">
                  <c:v>2270.4479289632</c:v>
                </c:pt>
                <c:pt idx="3789">
                  <c:v>2271.0473080363</c:v>
                </c:pt>
                <c:pt idx="3790">
                  <c:v>2271.646687109499</c:v>
                </c:pt>
                <c:pt idx="3791">
                  <c:v>2272.2460661826</c:v>
                </c:pt>
                <c:pt idx="3792">
                  <c:v>2272.8454452557</c:v>
                </c:pt>
                <c:pt idx="3793">
                  <c:v>2273.444824328799</c:v>
                </c:pt>
                <c:pt idx="3794">
                  <c:v>2274.0442034019</c:v>
                </c:pt>
                <c:pt idx="3795">
                  <c:v>2274.643582475</c:v>
                </c:pt>
                <c:pt idx="3796">
                  <c:v>2275.2429615482</c:v>
                </c:pt>
                <c:pt idx="3797">
                  <c:v>2275.8423406213</c:v>
                </c:pt>
                <c:pt idx="3798">
                  <c:v>2276.4417196944</c:v>
                </c:pt>
                <c:pt idx="3799">
                  <c:v>2277.0410987675</c:v>
                </c:pt>
                <c:pt idx="3800">
                  <c:v>2277.6404778406</c:v>
                </c:pt>
                <c:pt idx="3801">
                  <c:v>2278.2398569137</c:v>
                </c:pt>
                <c:pt idx="3802">
                  <c:v>2278.8392359869</c:v>
                </c:pt>
                <c:pt idx="3803">
                  <c:v>2279.43861506</c:v>
                </c:pt>
                <c:pt idx="3804">
                  <c:v>2280.0379941331</c:v>
                </c:pt>
                <c:pt idx="3805">
                  <c:v>2280.6373732062</c:v>
                </c:pt>
                <c:pt idx="3806">
                  <c:v>2281.2367522793</c:v>
                </c:pt>
                <c:pt idx="3807">
                  <c:v>2281.8361313524</c:v>
                </c:pt>
                <c:pt idx="3808">
                  <c:v>2282.4355104256</c:v>
                </c:pt>
                <c:pt idx="3809">
                  <c:v>2283.034889498699</c:v>
                </c:pt>
                <c:pt idx="3810">
                  <c:v>2283.6342685718</c:v>
                </c:pt>
                <c:pt idx="3811">
                  <c:v>2284.2336476449</c:v>
                </c:pt>
                <c:pt idx="3812">
                  <c:v>2284.833026718</c:v>
                </c:pt>
                <c:pt idx="3813">
                  <c:v>2285.4324057911</c:v>
                </c:pt>
                <c:pt idx="3814">
                  <c:v>2286.0317848642</c:v>
                </c:pt>
                <c:pt idx="3815">
                  <c:v>2286.6311639374</c:v>
                </c:pt>
                <c:pt idx="3816">
                  <c:v>2287.2305430105</c:v>
                </c:pt>
                <c:pt idx="3817">
                  <c:v>2287.8299220836</c:v>
                </c:pt>
                <c:pt idx="3818">
                  <c:v>2288.4293011567</c:v>
                </c:pt>
                <c:pt idx="3819">
                  <c:v>2289.028680229799</c:v>
                </c:pt>
                <c:pt idx="3820">
                  <c:v>2289.6280593029</c:v>
                </c:pt>
                <c:pt idx="3821">
                  <c:v>2290.2274383761</c:v>
                </c:pt>
                <c:pt idx="3822">
                  <c:v>2290.8268174492</c:v>
                </c:pt>
                <c:pt idx="3823">
                  <c:v>2291.4261965223</c:v>
                </c:pt>
                <c:pt idx="3824">
                  <c:v>2292.0255755954</c:v>
                </c:pt>
                <c:pt idx="3825">
                  <c:v>2292.6249546685</c:v>
                </c:pt>
                <c:pt idx="3826">
                  <c:v>2293.2243337416</c:v>
                </c:pt>
                <c:pt idx="3827">
                  <c:v>2293.8237128148</c:v>
                </c:pt>
                <c:pt idx="3828">
                  <c:v>2294.4230918879</c:v>
                </c:pt>
                <c:pt idx="3829">
                  <c:v>2295.022470961</c:v>
                </c:pt>
                <c:pt idx="3830">
                  <c:v>2295.6218500341</c:v>
                </c:pt>
                <c:pt idx="3831">
                  <c:v>2296.2212291072</c:v>
                </c:pt>
                <c:pt idx="3832">
                  <c:v>2296.8206081803</c:v>
                </c:pt>
                <c:pt idx="3833">
                  <c:v>2297.4199872535</c:v>
                </c:pt>
                <c:pt idx="3834">
                  <c:v>2298.0193663266</c:v>
                </c:pt>
                <c:pt idx="3835">
                  <c:v>2298.618745399699</c:v>
                </c:pt>
                <c:pt idx="3836">
                  <c:v>2299.2181244728</c:v>
                </c:pt>
                <c:pt idx="3837">
                  <c:v>2299.8175035459</c:v>
                </c:pt>
                <c:pt idx="3838">
                  <c:v>2300.416882619</c:v>
                </c:pt>
                <c:pt idx="3839">
                  <c:v>2301.0162616921</c:v>
                </c:pt>
                <c:pt idx="3840">
                  <c:v>2301.6156407653</c:v>
                </c:pt>
                <c:pt idx="3841">
                  <c:v>2302.2150198384</c:v>
                </c:pt>
                <c:pt idx="3842">
                  <c:v>2302.8143989115</c:v>
                </c:pt>
                <c:pt idx="3843">
                  <c:v>2303.4137779846</c:v>
                </c:pt>
                <c:pt idx="3844">
                  <c:v>2304.0131570577</c:v>
                </c:pt>
                <c:pt idx="3845">
                  <c:v>2304.6125361308</c:v>
                </c:pt>
                <c:pt idx="3846">
                  <c:v>2305.211915204</c:v>
                </c:pt>
                <c:pt idx="3847">
                  <c:v>2305.8112942771</c:v>
                </c:pt>
                <c:pt idx="3848">
                  <c:v>2306.4106733502</c:v>
                </c:pt>
                <c:pt idx="3849">
                  <c:v>2307.0100524233</c:v>
                </c:pt>
                <c:pt idx="3850">
                  <c:v>2307.6094314964</c:v>
                </c:pt>
                <c:pt idx="3851">
                  <c:v>2308.2088105695</c:v>
                </c:pt>
                <c:pt idx="3852">
                  <c:v>2308.8081896427</c:v>
                </c:pt>
                <c:pt idx="3853">
                  <c:v>2309.4075687158</c:v>
                </c:pt>
                <c:pt idx="3854">
                  <c:v>2310.0069477889</c:v>
                </c:pt>
                <c:pt idx="3855">
                  <c:v>2310.606326862</c:v>
                </c:pt>
                <c:pt idx="3856">
                  <c:v>2311.2057059351</c:v>
                </c:pt>
                <c:pt idx="3857">
                  <c:v>2311.8050850082</c:v>
                </c:pt>
                <c:pt idx="3858">
                  <c:v>2312.4044640814</c:v>
                </c:pt>
                <c:pt idx="3859">
                  <c:v>2313.0038431545</c:v>
                </c:pt>
                <c:pt idx="3860">
                  <c:v>2313.6032222276</c:v>
                </c:pt>
                <c:pt idx="3861">
                  <c:v>2314.202601300699</c:v>
                </c:pt>
                <c:pt idx="3862">
                  <c:v>2314.8019803738</c:v>
                </c:pt>
                <c:pt idx="3863">
                  <c:v>2315.4013594469</c:v>
                </c:pt>
                <c:pt idx="3864">
                  <c:v>2316.00073852</c:v>
                </c:pt>
                <c:pt idx="3865">
                  <c:v>2316.6001175932</c:v>
                </c:pt>
                <c:pt idx="3866">
                  <c:v>2317.1994966663</c:v>
                </c:pt>
                <c:pt idx="3867">
                  <c:v>2317.7988757394</c:v>
                </c:pt>
                <c:pt idx="3868">
                  <c:v>2318.3982548125</c:v>
                </c:pt>
                <c:pt idx="3869">
                  <c:v>2318.9976338856</c:v>
                </c:pt>
                <c:pt idx="3870">
                  <c:v>2319.5970129587</c:v>
                </c:pt>
                <c:pt idx="3871">
                  <c:v>2320.1963920319</c:v>
                </c:pt>
                <c:pt idx="3872">
                  <c:v>2320.795771105</c:v>
                </c:pt>
                <c:pt idx="3873">
                  <c:v>2321.3951501781</c:v>
                </c:pt>
                <c:pt idx="3874">
                  <c:v>2321.9945292512</c:v>
                </c:pt>
                <c:pt idx="3875">
                  <c:v>2322.5939083243</c:v>
                </c:pt>
                <c:pt idx="3876">
                  <c:v>2323.1932873974</c:v>
                </c:pt>
                <c:pt idx="3877">
                  <c:v>2323.7926664706</c:v>
                </c:pt>
                <c:pt idx="3878">
                  <c:v>2324.3920455437</c:v>
                </c:pt>
                <c:pt idx="3879">
                  <c:v>2324.9914246168</c:v>
                </c:pt>
                <c:pt idx="3880">
                  <c:v>2325.5908036899</c:v>
                </c:pt>
                <c:pt idx="3881">
                  <c:v>2326.190182763</c:v>
                </c:pt>
                <c:pt idx="3882">
                  <c:v>2326.7895618361</c:v>
                </c:pt>
                <c:pt idx="3883">
                  <c:v>2327.3889409093</c:v>
                </c:pt>
                <c:pt idx="3884">
                  <c:v>2327.9883199824</c:v>
                </c:pt>
                <c:pt idx="3885">
                  <c:v>2328.5876990555</c:v>
                </c:pt>
                <c:pt idx="3886">
                  <c:v>2329.187078128599</c:v>
                </c:pt>
                <c:pt idx="3887">
                  <c:v>2329.7864572017</c:v>
                </c:pt>
                <c:pt idx="3888">
                  <c:v>2330.3858362748</c:v>
                </c:pt>
                <c:pt idx="3889">
                  <c:v>2330.9852153479</c:v>
                </c:pt>
                <c:pt idx="3890">
                  <c:v>2331.5845944211</c:v>
                </c:pt>
                <c:pt idx="3891">
                  <c:v>2332.1839734942</c:v>
                </c:pt>
                <c:pt idx="3892">
                  <c:v>2332.7833525673</c:v>
                </c:pt>
                <c:pt idx="3893">
                  <c:v>2333.3827316404</c:v>
                </c:pt>
                <c:pt idx="3894">
                  <c:v>2333.9821107135</c:v>
                </c:pt>
                <c:pt idx="3895">
                  <c:v>2334.5814897866</c:v>
                </c:pt>
                <c:pt idx="3896">
                  <c:v>2335.180868859799</c:v>
                </c:pt>
                <c:pt idx="3897">
                  <c:v>2335.7802479329</c:v>
                </c:pt>
                <c:pt idx="3898">
                  <c:v>2336.379627006</c:v>
                </c:pt>
                <c:pt idx="3899">
                  <c:v>2336.9790060791</c:v>
                </c:pt>
                <c:pt idx="3900">
                  <c:v>2337.5783851522</c:v>
                </c:pt>
                <c:pt idx="3901">
                  <c:v>2338.1777642253</c:v>
                </c:pt>
                <c:pt idx="3902">
                  <c:v>2338.7771432985</c:v>
                </c:pt>
                <c:pt idx="3903">
                  <c:v>2339.3765223716</c:v>
                </c:pt>
                <c:pt idx="3904">
                  <c:v>2339.9759014447</c:v>
                </c:pt>
                <c:pt idx="3905">
                  <c:v>2340.5752805178</c:v>
                </c:pt>
                <c:pt idx="3906">
                  <c:v>2341.1746595909</c:v>
                </c:pt>
                <c:pt idx="3907">
                  <c:v>2341.774038664</c:v>
                </c:pt>
                <c:pt idx="3908">
                  <c:v>2342.3734177371</c:v>
                </c:pt>
                <c:pt idx="3909">
                  <c:v>2342.9727968103</c:v>
                </c:pt>
                <c:pt idx="3910">
                  <c:v>2343.5721758834</c:v>
                </c:pt>
                <c:pt idx="3911">
                  <c:v>2344.1715549565</c:v>
                </c:pt>
                <c:pt idx="3912">
                  <c:v>2344.7709340296</c:v>
                </c:pt>
                <c:pt idx="3913">
                  <c:v>2345.3703131027</c:v>
                </c:pt>
                <c:pt idx="3914">
                  <c:v>2345.9696921758</c:v>
                </c:pt>
                <c:pt idx="3915">
                  <c:v>2346.569071249</c:v>
                </c:pt>
                <c:pt idx="3916">
                  <c:v>2347.168450322099</c:v>
                </c:pt>
                <c:pt idx="3917">
                  <c:v>2347.767829395199</c:v>
                </c:pt>
                <c:pt idx="3918">
                  <c:v>2348.3672084683</c:v>
                </c:pt>
                <c:pt idx="3919">
                  <c:v>2348.9665875414</c:v>
                </c:pt>
                <c:pt idx="3920">
                  <c:v>2349.5659666145</c:v>
                </c:pt>
                <c:pt idx="3921">
                  <c:v>2350.1653456877</c:v>
                </c:pt>
                <c:pt idx="3922">
                  <c:v>2350.764724760799</c:v>
                </c:pt>
                <c:pt idx="3923">
                  <c:v>2351.3641038339</c:v>
                </c:pt>
                <c:pt idx="3924">
                  <c:v>2351.963482907</c:v>
                </c:pt>
                <c:pt idx="3925">
                  <c:v>2352.5628619801</c:v>
                </c:pt>
                <c:pt idx="3926">
                  <c:v>2353.1622410532</c:v>
                </c:pt>
                <c:pt idx="3927">
                  <c:v>2353.7616201264</c:v>
                </c:pt>
                <c:pt idx="3928">
                  <c:v>2354.3609991995</c:v>
                </c:pt>
                <c:pt idx="3929">
                  <c:v>2354.960378272601</c:v>
                </c:pt>
                <c:pt idx="3930">
                  <c:v>2355.5597573457</c:v>
                </c:pt>
                <c:pt idx="3931">
                  <c:v>2356.1591364188</c:v>
                </c:pt>
                <c:pt idx="3932">
                  <c:v>2356.7585154919</c:v>
                </c:pt>
                <c:pt idx="3933">
                  <c:v>2357.357894565</c:v>
                </c:pt>
                <c:pt idx="3934">
                  <c:v>2357.9572736382</c:v>
                </c:pt>
                <c:pt idx="3935">
                  <c:v>2358.5566527113</c:v>
                </c:pt>
                <c:pt idx="3936">
                  <c:v>2359.1560317844</c:v>
                </c:pt>
                <c:pt idx="3937">
                  <c:v>2359.7554108575</c:v>
                </c:pt>
                <c:pt idx="3938">
                  <c:v>2360.3547899306</c:v>
                </c:pt>
                <c:pt idx="3939">
                  <c:v>2360.9541690037</c:v>
                </c:pt>
                <c:pt idx="3940">
                  <c:v>2361.5535480769</c:v>
                </c:pt>
                <c:pt idx="3941">
                  <c:v>2362.15292715</c:v>
                </c:pt>
                <c:pt idx="3942">
                  <c:v>2362.7523062231</c:v>
                </c:pt>
                <c:pt idx="3943">
                  <c:v>2363.3516852962</c:v>
                </c:pt>
                <c:pt idx="3944">
                  <c:v>2363.9510643693</c:v>
                </c:pt>
                <c:pt idx="3945">
                  <c:v>2364.5504434424</c:v>
                </c:pt>
                <c:pt idx="3946">
                  <c:v>2365.1498225156</c:v>
                </c:pt>
                <c:pt idx="3947">
                  <c:v>2365.7492015887</c:v>
                </c:pt>
                <c:pt idx="3948">
                  <c:v>2366.3485806618</c:v>
                </c:pt>
                <c:pt idx="3949">
                  <c:v>2366.9479597349</c:v>
                </c:pt>
                <c:pt idx="3950">
                  <c:v>2367.547338808</c:v>
                </c:pt>
                <c:pt idx="3951">
                  <c:v>2368.1467178811</c:v>
                </c:pt>
                <c:pt idx="3952">
                  <c:v>2368.7460969543</c:v>
                </c:pt>
                <c:pt idx="3953">
                  <c:v>2369.3454760274</c:v>
                </c:pt>
                <c:pt idx="3954">
                  <c:v>2369.9448551005</c:v>
                </c:pt>
                <c:pt idx="3955">
                  <c:v>2370.5442341736</c:v>
                </c:pt>
                <c:pt idx="3956">
                  <c:v>2371.1436132467</c:v>
                </c:pt>
                <c:pt idx="3957">
                  <c:v>2371.7429923198</c:v>
                </c:pt>
                <c:pt idx="3958">
                  <c:v>2372.3423713929</c:v>
                </c:pt>
                <c:pt idx="3959">
                  <c:v>2372.9417504661</c:v>
                </c:pt>
                <c:pt idx="3960">
                  <c:v>2373.5411295392</c:v>
                </c:pt>
                <c:pt idx="3961">
                  <c:v>2374.1405086123</c:v>
                </c:pt>
                <c:pt idx="3962">
                  <c:v>2374.7398876854</c:v>
                </c:pt>
                <c:pt idx="3963">
                  <c:v>2375.3392667585</c:v>
                </c:pt>
                <c:pt idx="3964">
                  <c:v>2375.9386458316</c:v>
                </c:pt>
                <c:pt idx="3965">
                  <c:v>2376.5380249048</c:v>
                </c:pt>
                <c:pt idx="3966">
                  <c:v>2377.1374039779</c:v>
                </c:pt>
                <c:pt idx="3967">
                  <c:v>2377.736783051</c:v>
                </c:pt>
                <c:pt idx="3968">
                  <c:v>2378.3361621241</c:v>
                </c:pt>
                <c:pt idx="3969">
                  <c:v>2378.9355411972</c:v>
                </c:pt>
                <c:pt idx="3970">
                  <c:v>2379.5349202703</c:v>
                </c:pt>
                <c:pt idx="3971">
                  <c:v>2380.1342993435</c:v>
                </c:pt>
                <c:pt idx="3972">
                  <c:v>2380.7336784166</c:v>
                </c:pt>
                <c:pt idx="3973">
                  <c:v>2381.3330574897</c:v>
                </c:pt>
                <c:pt idx="3974">
                  <c:v>2381.9324365628</c:v>
                </c:pt>
                <c:pt idx="3975">
                  <c:v>2382.5318156359</c:v>
                </c:pt>
                <c:pt idx="3976">
                  <c:v>2383.131194709</c:v>
                </c:pt>
                <c:pt idx="3977">
                  <c:v>2383.7305737821</c:v>
                </c:pt>
                <c:pt idx="3978">
                  <c:v>2384.3299528553</c:v>
                </c:pt>
                <c:pt idx="3979">
                  <c:v>2384.9293319284</c:v>
                </c:pt>
                <c:pt idx="3980">
                  <c:v>2385.5287110015</c:v>
                </c:pt>
                <c:pt idx="3981">
                  <c:v>2386.1280900746</c:v>
                </c:pt>
                <c:pt idx="3982">
                  <c:v>2386.727469147699</c:v>
                </c:pt>
                <c:pt idx="3983">
                  <c:v>2387.3268482208</c:v>
                </c:pt>
                <c:pt idx="3984">
                  <c:v>2387.926227294</c:v>
                </c:pt>
                <c:pt idx="3985">
                  <c:v>2388.5256063671</c:v>
                </c:pt>
                <c:pt idx="3986">
                  <c:v>2389.124985440199</c:v>
                </c:pt>
                <c:pt idx="3987">
                  <c:v>2389.7243645133</c:v>
                </c:pt>
                <c:pt idx="3988">
                  <c:v>2390.3237435864</c:v>
                </c:pt>
                <c:pt idx="3989">
                  <c:v>2390.9231226595</c:v>
                </c:pt>
                <c:pt idx="3990">
                  <c:v>2391.5225017327</c:v>
                </c:pt>
                <c:pt idx="3991">
                  <c:v>2392.1218808058</c:v>
                </c:pt>
                <c:pt idx="3992">
                  <c:v>2392.7212598789</c:v>
                </c:pt>
                <c:pt idx="3993">
                  <c:v>2393.320638952</c:v>
                </c:pt>
                <c:pt idx="3994">
                  <c:v>2393.9200180251</c:v>
                </c:pt>
                <c:pt idx="3995">
                  <c:v>2394.5193970982</c:v>
                </c:pt>
                <c:pt idx="3996">
                  <c:v>2395.1187761714</c:v>
                </c:pt>
                <c:pt idx="3997">
                  <c:v>2395.7181552445</c:v>
                </c:pt>
                <c:pt idx="3998">
                  <c:v>2396.317534317601</c:v>
                </c:pt>
                <c:pt idx="3999">
                  <c:v>2396.9169133907</c:v>
                </c:pt>
                <c:pt idx="4000">
                  <c:v>2397.5162924638</c:v>
                </c:pt>
                <c:pt idx="4001">
                  <c:v>2398.1156715369</c:v>
                </c:pt>
                <c:pt idx="4002">
                  <c:v>2398.71505061</c:v>
                </c:pt>
                <c:pt idx="4003">
                  <c:v>2399.3144296832</c:v>
                </c:pt>
                <c:pt idx="4004">
                  <c:v>2399.9138087563</c:v>
                </c:pt>
                <c:pt idx="4005">
                  <c:v>2400.5131878294</c:v>
                </c:pt>
                <c:pt idx="4006">
                  <c:v>2401.1125669025</c:v>
                </c:pt>
                <c:pt idx="4007">
                  <c:v>2401.7119459756</c:v>
                </c:pt>
                <c:pt idx="4008">
                  <c:v>2402.3113250487</c:v>
                </c:pt>
                <c:pt idx="4009">
                  <c:v>2402.9107041219</c:v>
                </c:pt>
                <c:pt idx="4010">
                  <c:v>2403.510083195</c:v>
                </c:pt>
                <c:pt idx="4011">
                  <c:v>2404.1094622681</c:v>
                </c:pt>
                <c:pt idx="4012">
                  <c:v>2404.708841341199</c:v>
                </c:pt>
                <c:pt idx="4013">
                  <c:v>2405.3082204143</c:v>
                </c:pt>
                <c:pt idx="4014">
                  <c:v>2405.9075994874</c:v>
                </c:pt>
                <c:pt idx="4015">
                  <c:v>2406.5069785606</c:v>
                </c:pt>
                <c:pt idx="4016">
                  <c:v>2407.1063576337</c:v>
                </c:pt>
                <c:pt idx="4017">
                  <c:v>2407.7057367068</c:v>
                </c:pt>
                <c:pt idx="4018">
                  <c:v>2408.3051157799</c:v>
                </c:pt>
                <c:pt idx="4019">
                  <c:v>2408.904494853</c:v>
                </c:pt>
                <c:pt idx="4020">
                  <c:v>2409.5038739261</c:v>
                </c:pt>
                <c:pt idx="4021">
                  <c:v>2410.1032529993</c:v>
                </c:pt>
                <c:pt idx="4022">
                  <c:v>2410.7026320724</c:v>
                </c:pt>
                <c:pt idx="4023">
                  <c:v>2411.3020111455</c:v>
                </c:pt>
                <c:pt idx="4024">
                  <c:v>2411.9013902186</c:v>
                </c:pt>
                <c:pt idx="4025">
                  <c:v>2412.5007692917</c:v>
                </c:pt>
                <c:pt idx="4026">
                  <c:v>2413.1001483648</c:v>
                </c:pt>
                <c:pt idx="4027">
                  <c:v>2413.6995274379</c:v>
                </c:pt>
                <c:pt idx="4028">
                  <c:v>2414.2989065111</c:v>
                </c:pt>
                <c:pt idx="4029">
                  <c:v>2414.8982855842</c:v>
                </c:pt>
                <c:pt idx="4030">
                  <c:v>2415.4976646573</c:v>
                </c:pt>
                <c:pt idx="4031">
                  <c:v>2416.0970437304</c:v>
                </c:pt>
                <c:pt idx="4032">
                  <c:v>2416.6964228035</c:v>
                </c:pt>
                <c:pt idx="4033">
                  <c:v>2417.2958018766</c:v>
                </c:pt>
                <c:pt idx="4034">
                  <c:v>2417.8951809498</c:v>
                </c:pt>
                <c:pt idx="4035">
                  <c:v>2418.4945600229</c:v>
                </c:pt>
                <c:pt idx="4036">
                  <c:v>2419.093939096</c:v>
                </c:pt>
                <c:pt idx="4037">
                  <c:v>2419.6933181691</c:v>
                </c:pt>
                <c:pt idx="4038">
                  <c:v>2420.2926972422</c:v>
                </c:pt>
                <c:pt idx="4039">
                  <c:v>2420.8920763153</c:v>
                </c:pt>
                <c:pt idx="4040">
                  <c:v>2421.4914553885</c:v>
                </c:pt>
                <c:pt idx="4041">
                  <c:v>2422.0908344616</c:v>
                </c:pt>
                <c:pt idx="4042">
                  <c:v>2422.6902135347</c:v>
                </c:pt>
                <c:pt idx="4043">
                  <c:v>2423.2895926078</c:v>
                </c:pt>
                <c:pt idx="4044">
                  <c:v>2423.8889716809</c:v>
                </c:pt>
                <c:pt idx="4045">
                  <c:v>2424.488350754</c:v>
                </c:pt>
                <c:pt idx="4046">
                  <c:v>2425.0877298272</c:v>
                </c:pt>
                <c:pt idx="4047">
                  <c:v>2425.6871089003</c:v>
                </c:pt>
                <c:pt idx="4048">
                  <c:v>2426.2864879734</c:v>
                </c:pt>
                <c:pt idx="4049">
                  <c:v>2426.8858670465</c:v>
                </c:pt>
                <c:pt idx="4050">
                  <c:v>2427.4852461196</c:v>
                </c:pt>
                <c:pt idx="4051">
                  <c:v>2428.084625192699</c:v>
                </c:pt>
                <c:pt idx="4052">
                  <c:v>2428.6840042658</c:v>
                </c:pt>
                <c:pt idx="4053">
                  <c:v>2429.283383339</c:v>
                </c:pt>
                <c:pt idx="4054">
                  <c:v>2429.8827624121</c:v>
                </c:pt>
                <c:pt idx="4055">
                  <c:v>2430.4821414852</c:v>
                </c:pt>
                <c:pt idx="4056">
                  <c:v>2431.0815205583</c:v>
                </c:pt>
                <c:pt idx="4057">
                  <c:v>2431.6808996314</c:v>
                </c:pt>
                <c:pt idx="4058">
                  <c:v>2432.2802787045</c:v>
                </c:pt>
                <c:pt idx="4059">
                  <c:v>2432.8796577777</c:v>
                </c:pt>
                <c:pt idx="4060">
                  <c:v>2433.4790368508</c:v>
                </c:pt>
                <c:pt idx="4061">
                  <c:v>2434.0784159239</c:v>
                </c:pt>
                <c:pt idx="4062">
                  <c:v>2434.677794997</c:v>
                </c:pt>
                <c:pt idx="4063">
                  <c:v>2435.2771740701</c:v>
                </c:pt>
                <c:pt idx="4064">
                  <c:v>2435.8765531432</c:v>
                </c:pt>
                <c:pt idx="4065">
                  <c:v>2436.4759322164</c:v>
                </c:pt>
                <c:pt idx="4066">
                  <c:v>2437.0753112895</c:v>
                </c:pt>
                <c:pt idx="4067">
                  <c:v>2437.6746903626</c:v>
                </c:pt>
                <c:pt idx="4068">
                  <c:v>2438.274069435699</c:v>
                </c:pt>
                <c:pt idx="4069">
                  <c:v>2438.8734485088</c:v>
                </c:pt>
                <c:pt idx="4070">
                  <c:v>2439.4728275819</c:v>
                </c:pt>
                <c:pt idx="4071">
                  <c:v>2440.072206655</c:v>
                </c:pt>
                <c:pt idx="4072">
                  <c:v>2440.6715857282</c:v>
                </c:pt>
                <c:pt idx="4073">
                  <c:v>2441.2709648013</c:v>
                </c:pt>
                <c:pt idx="4074">
                  <c:v>2441.8703438744</c:v>
                </c:pt>
                <c:pt idx="4075">
                  <c:v>2442.4697229475</c:v>
                </c:pt>
                <c:pt idx="4076">
                  <c:v>2443.0691020206</c:v>
                </c:pt>
                <c:pt idx="4077">
                  <c:v>2443.668481093699</c:v>
                </c:pt>
                <c:pt idx="4078">
                  <c:v>2444.267860166899</c:v>
                </c:pt>
                <c:pt idx="4079">
                  <c:v>2444.86723924</c:v>
                </c:pt>
                <c:pt idx="4080">
                  <c:v>2445.4666183131</c:v>
                </c:pt>
                <c:pt idx="4081">
                  <c:v>2446.0659973862</c:v>
                </c:pt>
                <c:pt idx="4082">
                  <c:v>2446.6653764593</c:v>
                </c:pt>
                <c:pt idx="4083">
                  <c:v>2447.2647555324</c:v>
                </c:pt>
                <c:pt idx="4084">
                  <c:v>2447.8641346056</c:v>
                </c:pt>
                <c:pt idx="4085">
                  <c:v>2448.4635136787</c:v>
                </c:pt>
                <c:pt idx="4086">
                  <c:v>2449.0628927518</c:v>
                </c:pt>
                <c:pt idx="4087">
                  <c:v>2449.6622718249</c:v>
                </c:pt>
                <c:pt idx="4088">
                  <c:v>2450.261650898</c:v>
                </c:pt>
                <c:pt idx="4089">
                  <c:v>2450.8610299711</c:v>
                </c:pt>
                <c:pt idx="4090">
                  <c:v>2451.4604090443</c:v>
                </c:pt>
                <c:pt idx="4091">
                  <c:v>2452.0597881174</c:v>
                </c:pt>
                <c:pt idx="4092">
                  <c:v>2452.6591671905</c:v>
                </c:pt>
                <c:pt idx="4093">
                  <c:v>2453.2585462636</c:v>
                </c:pt>
                <c:pt idx="4094">
                  <c:v>2453.8579253367</c:v>
                </c:pt>
                <c:pt idx="4095">
                  <c:v>2454.4573044098</c:v>
                </c:pt>
                <c:pt idx="4096">
                  <c:v>2455.0566834829</c:v>
                </c:pt>
                <c:pt idx="4097">
                  <c:v>2455.6560625561</c:v>
                </c:pt>
                <c:pt idx="4098">
                  <c:v>2456.2554416292</c:v>
                </c:pt>
                <c:pt idx="4099">
                  <c:v>2456.8548207023</c:v>
                </c:pt>
                <c:pt idx="4100">
                  <c:v>2457.4541997754</c:v>
                </c:pt>
                <c:pt idx="4101">
                  <c:v>2458.0535788485</c:v>
                </c:pt>
                <c:pt idx="4102">
                  <c:v>2458.6529579216</c:v>
                </c:pt>
                <c:pt idx="4103">
                  <c:v>2459.2523369948</c:v>
                </c:pt>
                <c:pt idx="4104">
                  <c:v>2459.8517160679</c:v>
                </c:pt>
                <c:pt idx="4105">
                  <c:v>2460.451095141</c:v>
                </c:pt>
                <c:pt idx="4106">
                  <c:v>2461.0504742141</c:v>
                </c:pt>
                <c:pt idx="4107">
                  <c:v>2461.6498532872</c:v>
                </c:pt>
                <c:pt idx="4108">
                  <c:v>2462.2492323603</c:v>
                </c:pt>
                <c:pt idx="4109">
                  <c:v>2462.8486114335</c:v>
                </c:pt>
                <c:pt idx="4110">
                  <c:v>2463.4479905066</c:v>
                </c:pt>
                <c:pt idx="4111">
                  <c:v>2464.0473695797</c:v>
                </c:pt>
                <c:pt idx="4112">
                  <c:v>2464.646748652799</c:v>
                </c:pt>
                <c:pt idx="4113">
                  <c:v>2465.246127725899</c:v>
                </c:pt>
                <c:pt idx="4114">
                  <c:v>2465.845506799</c:v>
                </c:pt>
                <c:pt idx="4115">
                  <c:v>2466.4448858722</c:v>
                </c:pt>
                <c:pt idx="4116">
                  <c:v>2467.0442649453</c:v>
                </c:pt>
                <c:pt idx="4117">
                  <c:v>2467.6436440184</c:v>
                </c:pt>
                <c:pt idx="4118">
                  <c:v>2468.2430230915</c:v>
                </c:pt>
                <c:pt idx="4119">
                  <c:v>2468.8424021646</c:v>
                </c:pt>
                <c:pt idx="4120">
                  <c:v>2469.4417812377</c:v>
                </c:pt>
                <c:pt idx="4121">
                  <c:v>2470.0411603108</c:v>
                </c:pt>
                <c:pt idx="4122">
                  <c:v>2470.640539384</c:v>
                </c:pt>
                <c:pt idx="4123">
                  <c:v>2471.2399184571</c:v>
                </c:pt>
                <c:pt idx="4124">
                  <c:v>2471.8392975302</c:v>
                </c:pt>
                <c:pt idx="4125">
                  <c:v>2472.4386766033</c:v>
                </c:pt>
                <c:pt idx="4126">
                  <c:v>2473.0380556764</c:v>
                </c:pt>
                <c:pt idx="4127">
                  <c:v>2473.6374347495</c:v>
                </c:pt>
                <c:pt idx="4128">
                  <c:v>2474.2368138227</c:v>
                </c:pt>
                <c:pt idx="4129">
                  <c:v>2474.8361928958</c:v>
                </c:pt>
                <c:pt idx="4130">
                  <c:v>2475.4355719689</c:v>
                </c:pt>
                <c:pt idx="4131">
                  <c:v>2476.034951042</c:v>
                </c:pt>
                <c:pt idx="4132">
                  <c:v>2476.6343301151</c:v>
                </c:pt>
                <c:pt idx="4133">
                  <c:v>2477.2337091882</c:v>
                </c:pt>
                <c:pt idx="4134">
                  <c:v>2477.8330882614</c:v>
                </c:pt>
                <c:pt idx="4135">
                  <c:v>2478.4324673345</c:v>
                </c:pt>
                <c:pt idx="4136">
                  <c:v>2479.0318464076</c:v>
                </c:pt>
                <c:pt idx="4137">
                  <c:v>2479.6312254807</c:v>
                </c:pt>
                <c:pt idx="4138">
                  <c:v>2480.2306045538</c:v>
                </c:pt>
                <c:pt idx="4139">
                  <c:v>2480.8299836269</c:v>
                </c:pt>
                <c:pt idx="4140">
                  <c:v>2481.4293627001</c:v>
                </c:pt>
                <c:pt idx="4141">
                  <c:v>2482.0287417732</c:v>
                </c:pt>
                <c:pt idx="4142">
                  <c:v>2482.6281208463</c:v>
                </c:pt>
                <c:pt idx="4143">
                  <c:v>2483.2274999194</c:v>
                </c:pt>
                <c:pt idx="4144">
                  <c:v>2483.8268789925</c:v>
                </c:pt>
                <c:pt idx="4145">
                  <c:v>2484.4262580656</c:v>
                </c:pt>
                <c:pt idx="4146">
                  <c:v>2485.0256371387</c:v>
                </c:pt>
                <c:pt idx="4147">
                  <c:v>2485.6250162119</c:v>
                </c:pt>
                <c:pt idx="4148">
                  <c:v>2486.224395285</c:v>
                </c:pt>
                <c:pt idx="4149">
                  <c:v>2486.8237743581</c:v>
                </c:pt>
                <c:pt idx="4150">
                  <c:v>2487.4231534312</c:v>
                </c:pt>
                <c:pt idx="4151">
                  <c:v>2488.0225325043</c:v>
                </c:pt>
                <c:pt idx="4152">
                  <c:v>2488.6219115774</c:v>
                </c:pt>
                <c:pt idx="4153">
                  <c:v>2489.2212906506</c:v>
                </c:pt>
                <c:pt idx="4154">
                  <c:v>2489.820669723699</c:v>
                </c:pt>
                <c:pt idx="4155">
                  <c:v>2490.4200487968</c:v>
                </c:pt>
                <c:pt idx="4156">
                  <c:v>2491.0194278699</c:v>
                </c:pt>
                <c:pt idx="4157">
                  <c:v>2491.618806943</c:v>
                </c:pt>
                <c:pt idx="4158">
                  <c:v>2492.2181860161</c:v>
                </c:pt>
                <c:pt idx="4159">
                  <c:v>2492.8175650893</c:v>
                </c:pt>
                <c:pt idx="4160">
                  <c:v>2493.4169441624</c:v>
                </c:pt>
                <c:pt idx="4161">
                  <c:v>2494.0163232355</c:v>
                </c:pt>
                <c:pt idx="4162">
                  <c:v>2494.615702308601</c:v>
                </c:pt>
                <c:pt idx="4163">
                  <c:v>2495.2150813817</c:v>
                </c:pt>
                <c:pt idx="4164">
                  <c:v>2495.8144604548</c:v>
                </c:pt>
                <c:pt idx="4165">
                  <c:v>2496.4138395279</c:v>
                </c:pt>
                <c:pt idx="4166">
                  <c:v>2497.0132186011</c:v>
                </c:pt>
                <c:pt idx="4167">
                  <c:v>2497.6125976742</c:v>
                </c:pt>
                <c:pt idx="4168">
                  <c:v>2498.2119767473</c:v>
                </c:pt>
                <c:pt idx="4169">
                  <c:v>2498.8113558204</c:v>
                </c:pt>
                <c:pt idx="4170">
                  <c:v>2499.4107348935</c:v>
                </c:pt>
                <c:pt idx="4171">
                  <c:v>2500.010113966601</c:v>
                </c:pt>
                <c:pt idx="4172">
                  <c:v>2500.6094930398</c:v>
                </c:pt>
                <c:pt idx="4173">
                  <c:v>2501.208872112899</c:v>
                </c:pt>
                <c:pt idx="4174">
                  <c:v>2501.808251186</c:v>
                </c:pt>
                <c:pt idx="4175">
                  <c:v>2502.4076302591</c:v>
                </c:pt>
                <c:pt idx="4176">
                  <c:v>2503.0070093322</c:v>
                </c:pt>
                <c:pt idx="4177">
                  <c:v>2503.6063884053</c:v>
                </c:pt>
                <c:pt idx="4178">
                  <c:v>2504.2057674785</c:v>
                </c:pt>
                <c:pt idx="4179">
                  <c:v>2504.8051465516</c:v>
                </c:pt>
                <c:pt idx="4180">
                  <c:v>2505.4045256247</c:v>
                </c:pt>
                <c:pt idx="4181">
                  <c:v>2506.0039046978</c:v>
                </c:pt>
                <c:pt idx="4182">
                  <c:v>2506.6032837709</c:v>
                </c:pt>
                <c:pt idx="4183">
                  <c:v>2507.202662844</c:v>
                </c:pt>
                <c:pt idx="4184">
                  <c:v>2507.8020419172</c:v>
                </c:pt>
                <c:pt idx="4185">
                  <c:v>2508.4014209903</c:v>
                </c:pt>
                <c:pt idx="4186">
                  <c:v>2509.0008000634</c:v>
                </c:pt>
                <c:pt idx="4187">
                  <c:v>2509.6001791365</c:v>
                </c:pt>
                <c:pt idx="4188">
                  <c:v>2510.1995582096</c:v>
                </c:pt>
                <c:pt idx="4189">
                  <c:v>2510.7989372827</c:v>
                </c:pt>
                <c:pt idx="4190">
                  <c:v>2511.3983163558</c:v>
                </c:pt>
                <c:pt idx="4191">
                  <c:v>2511.997695429</c:v>
                </c:pt>
                <c:pt idx="4192">
                  <c:v>2512.5970745021</c:v>
                </c:pt>
                <c:pt idx="4193">
                  <c:v>2513.1964535752</c:v>
                </c:pt>
                <c:pt idx="4194">
                  <c:v>2513.7958326483</c:v>
                </c:pt>
                <c:pt idx="4195">
                  <c:v>2514.3952117214</c:v>
                </c:pt>
                <c:pt idx="4196">
                  <c:v>2514.9945907945</c:v>
                </c:pt>
                <c:pt idx="4197">
                  <c:v>2515.5939698677</c:v>
                </c:pt>
                <c:pt idx="4198">
                  <c:v>2516.1933489408</c:v>
                </c:pt>
                <c:pt idx="4199">
                  <c:v>2516.7927280139</c:v>
                </c:pt>
                <c:pt idx="4200">
                  <c:v>2517.392107087</c:v>
                </c:pt>
                <c:pt idx="4201">
                  <c:v>2517.9914861601</c:v>
                </c:pt>
                <c:pt idx="4202">
                  <c:v>2518.5908652332</c:v>
                </c:pt>
                <c:pt idx="4203">
                  <c:v>2519.1902443064</c:v>
                </c:pt>
                <c:pt idx="4204">
                  <c:v>2519.7896233795</c:v>
                </c:pt>
                <c:pt idx="4205">
                  <c:v>2520.3890024526</c:v>
                </c:pt>
                <c:pt idx="4206">
                  <c:v>2520.988381525699</c:v>
                </c:pt>
                <c:pt idx="4207">
                  <c:v>2521.5877605988</c:v>
                </c:pt>
                <c:pt idx="4208">
                  <c:v>2522.1871396719</c:v>
                </c:pt>
                <c:pt idx="4209">
                  <c:v>2522.7865187451</c:v>
                </c:pt>
                <c:pt idx="4210">
                  <c:v>2523.3858978182</c:v>
                </c:pt>
                <c:pt idx="4211">
                  <c:v>2523.9852768913</c:v>
                </c:pt>
                <c:pt idx="4212">
                  <c:v>2524.5846559644</c:v>
                </c:pt>
                <c:pt idx="4213">
                  <c:v>2525.1840350375</c:v>
                </c:pt>
                <c:pt idx="4214">
                  <c:v>2525.7834141106</c:v>
                </c:pt>
                <c:pt idx="4215">
                  <c:v>2526.3827931837</c:v>
                </c:pt>
                <c:pt idx="4216">
                  <c:v>2526.9821722569</c:v>
                </c:pt>
                <c:pt idx="4217">
                  <c:v>2527.58155133</c:v>
                </c:pt>
                <c:pt idx="4218">
                  <c:v>2528.1809304031</c:v>
                </c:pt>
                <c:pt idx="4219">
                  <c:v>2528.7803094762</c:v>
                </c:pt>
                <c:pt idx="4220">
                  <c:v>2529.3796885493</c:v>
                </c:pt>
                <c:pt idx="4221">
                  <c:v>2529.9790676224</c:v>
                </c:pt>
                <c:pt idx="4222">
                  <c:v>2530.5784466956</c:v>
                </c:pt>
                <c:pt idx="4223">
                  <c:v>2531.177825768699</c:v>
                </c:pt>
                <c:pt idx="4224">
                  <c:v>2531.7772048418</c:v>
                </c:pt>
                <c:pt idx="4225">
                  <c:v>2532.3765839149</c:v>
                </c:pt>
                <c:pt idx="4226">
                  <c:v>2532.975962988</c:v>
                </c:pt>
                <c:pt idx="4227">
                  <c:v>2533.5753420611</c:v>
                </c:pt>
                <c:pt idx="4228">
                  <c:v>2534.1747211343</c:v>
                </c:pt>
                <c:pt idx="4229">
                  <c:v>2534.7741002074</c:v>
                </c:pt>
                <c:pt idx="4230">
                  <c:v>2535.3734792805</c:v>
                </c:pt>
                <c:pt idx="4231">
                  <c:v>2535.9728583536</c:v>
                </c:pt>
                <c:pt idx="4232">
                  <c:v>2536.5722374267</c:v>
                </c:pt>
                <c:pt idx="4233">
                  <c:v>2537.1716164998</c:v>
                </c:pt>
                <c:pt idx="4234">
                  <c:v>2537.7709955729</c:v>
                </c:pt>
                <c:pt idx="4235">
                  <c:v>2538.3703746461</c:v>
                </c:pt>
                <c:pt idx="4236">
                  <c:v>2538.9697537192</c:v>
                </c:pt>
                <c:pt idx="4237">
                  <c:v>2539.5691327923</c:v>
                </c:pt>
                <c:pt idx="4238">
                  <c:v>2540.1685118654</c:v>
                </c:pt>
                <c:pt idx="4239">
                  <c:v>2540.7678909385</c:v>
                </c:pt>
                <c:pt idx="4240">
                  <c:v>2541.3672700116</c:v>
                </c:pt>
                <c:pt idx="4241">
                  <c:v>2541.966649084799</c:v>
                </c:pt>
                <c:pt idx="4242">
                  <c:v>2542.566028157899</c:v>
                </c:pt>
                <c:pt idx="4243">
                  <c:v>2543.165407231</c:v>
                </c:pt>
                <c:pt idx="4244">
                  <c:v>2543.7647863041</c:v>
                </c:pt>
                <c:pt idx="4245">
                  <c:v>2544.3641653772</c:v>
                </c:pt>
                <c:pt idx="4246">
                  <c:v>2544.9635444503</c:v>
                </c:pt>
                <c:pt idx="4247">
                  <c:v>2545.5629235235</c:v>
                </c:pt>
                <c:pt idx="4248">
                  <c:v>2546.1623025966</c:v>
                </c:pt>
                <c:pt idx="4249">
                  <c:v>2546.761681669699</c:v>
                </c:pt>
                <c:pt idx="4250">
                  <c:v>2547.3610607428</c:v>
                </c:pt>
                <c:pt idx="4251">
                  <c:v>2547.9604398159</c:v>
                </c:pt>
                <c:pt idx="4252">
                  <c:v>2548.559818889</c:v>
                </c:pt>
                <c:pt idx="4253">
                  <c:v>2549.1591979622</c:v>
                </c:pt>
                <c:pt idx="4254">
                  <c:v>2549.7585770353</c:v>
                </c:pt>
                <c:pt idx="4255">
                  <c:v>2550.3579561084</c:v>
                </c:pt>
                <c:pt idx="4256">
                  <c:v>2550.9573351815</c:v>
                </c:pt>
                <c:pt idx="4257">
                  <c:v>2551.5567142546</c:v>
                </c:pt>
                <c:pt idx="4258">
                  <c:v>2552.1560933277</c:v>
                </c:pt>
                <c:pt idx="4259">
                  <c:v>2552.7554724008</c:v>
                </c:pt>
                <c:pt idx="4260">
                  <c:v>2553.354851474</c:v>
                </c:pt>
                <c:pt idx="4261">
                  <c:v>2553.9542305471</c:v>
                </c:pt>
                <c:pt idx="4262">
                  <c:v>2554.5536096202</c:v>
                </c:pt>
                <c:pt idx="4263">
                  <c:v>2555.1529886933</c:v>
                </c:pt>
                <c:pt idx="4264">
                  <c:v>2555.7523677664</c:v>
                </c:pt>
                <c:pt idx="4265">
                  <c:v>2556.3517468395</c:v>
                </c:pt>
                <c:pt idx="4266">
                  <c:v>2556.9511259127</c:v>
                </c:pt>
                <c:pt idx="4267">
                  <c:v>2557.5505049858</c:v>
                </c:pt>
                <c:pt idx="4268">
                  <c:v>2558.149884058899</c:v>
                </c:pt>
                <c:pt idx="4269">
                  <c:v>2558.749263132</c:v>
                </c:pt>
                <c:pt idx="4270">
                  <c:v>2559.3486422051</c:v>
                </c:pt>
                <c:pt idx="4271">
                  <c:v>2559.9480212782</c:v>
                </c:pt>
                <c:pt idx="4272">
                  <c:v>2560.5474003514</c:v>
                </c:pt>
                <c:pt idx="4273">
                  <c:v>2561.1467794245</c:v>
                </c:pt>
                <c:pt idx="4274">
                  <c:v>2561.7461584976</c:v>
                </c:pt>
                <c:pt idx="4275">
                  <c:v>2562.3455375707</c:v>
                </c:pt>
                <c:pt idx="4276">
                  <c:v>2562.9449166438</c:v>
                </c:pt>
                <c:pt idx="4277">
                  <c:v>2563.544295716899</c:v>
                </c:pt>
                <c:pt idx="4278">
                  <c:v>2564.1436747901</c:v>
                </c:pt>
                <c:pt idx="4279">
                  <c:v>2564.7430538632</c:v>
                </c:pt>
                <c:pt idx="4280">
                  <c:v>2565.3424329363</c:v>
                </c:pt>
                <c:pt idx="4281">
                  <c:v>2565.9418120094</c:v>
                </c:pt>
                <c:pt idx="4282">
                  <c:v>2566.5411910825</c:v>
                </c:pt>
                <c:pt idx="4283">
                  <c:v>2567.1405701556</c:v>
                </c:pt>
                <c:pt idx="4284">
                  <c:v>2567.7399492287</c:v>
                </c:pt>
                <c:pt idx="4285">
                  <c:v>2568.3393283019</c:v>
                </c:pt>
                <c:pt idx="4286">
                  <c:v>2568.938707375</c:v>
                </c:pt>
                <c:pt idx="4287">
                  <c:v>2569.5380864481</c:v>
                </c:pt>
                <c:pt idx="4288">
                  <c:v>2570.1374655212</c:v>
                </c:pt>
                <c:pt idx="4289">
                  <c:v>2570.7368445943</c:v>
                </c:pt>
                <c:pt idx="4290">
                  <c:v>2571.3362236674</c:v>
                </c:pt>
                <c:pt idx="4291">
                  <c:v>2571.9356027406</c:v>
                </c:pt>
                <c:pt idx="4292">
                  <c:v>2572.5349818137</c:v>
                </c:pt>
                <c:pt idx="4293">
                  <c:v>2573.1343608868</c:v>
                </c:pt>
                <c:pt idx="4294">
                  <c:v>2573.7337399599</c:v>
                </c:pt>
                <c:pt idx="4295">
                  <c:v>2574.333119033</c:v>
                </c:pt>
                <c:pt idx="4296">
                  <c:v>2574.9324981061</c:v>
                </c:pt>
                <c:pt idx="4297">
                  <c:v>2575.5318771793</c:v>
                </c:pt>
                <c:pt idx="4298">
                  <c:v>2576.1312562524</c:v>
                </c:pt>
                <c:pt idx="4299">
                  <c:v>2576.7306353255</c:v>
                </c:pt>
                <c:pt idx="4300">
                  <c:v>2577.330014398601</c:v>
                </c:pt>
                <c:pt idx="4301">
                  <c:v>2577.9293934717</c:v>
                </c:pt>
                <c:pt idx="4302">
                  <c:v>2578.5287725448</c:v>
                </c:pt>
                <c:pt idx="4303">
                  <c:v>2579.128151618</c:v>
                </c:pt>
                <c:pt idx="4304">
                  <c:v>2579.7275306911</c:v>
                </c:pt>
                <c:pt idx="4305">
                  <c:v>2580.3269097642</c:v>
                </c:pt>
                <c:pt idx="4306">
                  <c:v>2580.9262888373</c:v>
                </c:pt>
                <c:pt idx="4307">
                  <c:v>2581.5256679104</c:v>
                </c:pt>
                <c:pt idx="4308">
                  <c:v>2582.1250469835</c:v>
                </c:pt>
                <c:pt idx="4309">
                  <c:v>2582.7244260566</c:v>
                </c:pt>
                <c:pt idx="4310">
                  <c:v>2583.323805129799</c:v>
                </c:pt>
                <c:pt idx="4311">
                  <c:v>2583.9231842029</c:v>
                </c:pt>
                <c:pt idx="4312">
                  <c:v>2584.522563276</c:v>
                </c:pt>
                <c:pt idx="4313">
                  <c:v>2585.1219423491</c:v>
                </c:pt>
                <c:pt idx="4314">
                  <c:v>2585.7213214222</c:v>
                </c:pt>
                <c:pt idx="4315">
                  <c:v>2586.3207004953</c:v>
                </c:pt>
                <c:pt idx="4316">
                  <c:v>2586.9200795685</c:v>
                </c:pt>
                <c:pt idx="4317">
                  <c:v>2587.5194586416</c:v>
                </c:pt>
                <c:pt idx="4318">
                  <c:v>2588.1188377147</c:v>
                </c:pt>
                <c:pt idx="4319">
                  <c:v>2588.7182167878</c:v>
                </c:pt>
                <c:pt idx="4320">
                  <c:v>2589.3175958609</c:v>
                </c:pt>
                <c:pt idx="4321">
                  <c:v>2589.916974934</c:v>
                </c:pt>
                <c:pt idx="4322">
                  <c:v>2590.5163540072</c:v>
                </c:pt>
                <c:pt idx="4323">
                  <c:v>2591.1157330803</c:v>
                </c:pt>
                <c:pt idx="4324">
                  <c:v>2591.7151121534</c:v>
                </c:pt>
                <c:pt idx="4325">
                  <c:v>2592.3144912265</c:v>
                </c:pt>
                <c:pt idx="4326">
                  <c:v>2592.9138702996</c:v>
                </c:pt>
                <c:pt idx="4327">
                  <c:v>2593.5132493727</c:v>
                </c:pt>
                <c:pt idx="4328">
                  <c:v>2594.1126284458</c:v>
                </c:pt>
                <c:pt idx="4329">
                  <c:v>2594.712007519</c:v>
                </c:pt>
                <c:pt idx="4330">
                  <c:v>2595.3113865921</c:v>
                </c:pt>
                <c:pt idx="4331">
                  <c:v>2595.9107656652</c:v>
                </c:pt>
                <c:pt idx="4332">
                  <c:v>2596.5101447383</c:v>
                </c:pt>
                <c:pt idx="4333">
                  <c:v>2597.1095238114</c:v>
                </c:pt>
                <c:pt idx="4334">
                  <c:v>2597.7089028845</c:v>
                </c:pt>
                <c:pt idx="4335">
                  <c:v>2598.308281957699</c:v>
                </c:pt>
                <c:pt idx="4336">
                  <c:v>2598.9076610308</c:v>
                </c:pt>
                <c:pt idx="4337">
                  <c:v>2599.5070401039</c:v>
                </c:pt>
                <c:pt idx="4338">
                  <c:v>2600.106419177</c:v>
                </c:pt>
                <c:pt idx="4339">
                  <c:v>2600.7057982501</c:v>
                </c:pt>
                <c:pt idx="4340">
                  <c:v>2601.3051773232</c:v>
                </c:pt>
                <c:pt idx="4341">
                  <c:v>2601.9045563964</c:v>
                </c:pt>
                <c:pt idx="4342">
                  <c:v>2602.5039354695</c:v>
                </c:pt>
                <c:pt idx="4343">
                  <c:v>2603.103314542601</c:v>
                </c:pt>
                <c:pt idx="4344">
                  <c:v>2603.702693615699</c:v>
                </c:pt>
                <c:pt idx="4345">
                  <c:v>2604.3020726888</c:v>
                </c:pt>
                <c:pt idx="4346">
                  <c:v>2604.9014517619</c:v>
                </c:pt>
                <c:pt idx="4347">
                  <c:v>2605.5008308351</c:v>
                </c:pt>
                <c:pt idx="4348">
                  <c:v>2606.1002099082</c:v>
                </c:pt>
                <c:pt idx="4349">
                  <c:v>2606.6995889813</c:v>
                </c:pt>
                <c:pt idx="4350">
                  <c:v>2607.2989680544</c:v>
                </c:pt>
                <c:pt idx="4351">
                  <c:v>2607.8983471275</c:v>
                </c:pt>
                <c:pt idx="4352">
                  <c:v>2608.4977262006</c:v>
                </c:pt>
                <c:pt idx="4353">
                  <c:v>2609.0971052737</c:v>
                </c:pt>
                <c:pt idx="4354">
                  <c:v>2609.6964843469</c:v>
                </c:pt>
                <c:pt idx="4355">
                  <c:v>2610.295863419999</c:v>
                </c:pt>
                <c:pt idx="4356">
                  <c:v>2610.8952424931</c:v>
                </c:pt>
                <c:pt idx="4357">
                  <c:v>2611.4946215662</c:v>
                </c:pt>
                <c:pt idx="4358">
                  <c:v>2612.0940006393</c:v>
                </c:pt>
                <c:pt idx="4359">
                  <c:v>2612.6933797124</c:v>
                </c:pt>
                <c:pt idx="4360">
                  <c:v>2613.2927587856</c:v>
                </c:pt>
                <c:pt idx="4361">
                  <c:v>2613.8921378587</c:v>
                </c:pt>
                <c:pt idx="4362">
                  <c:v>2614.4915169318</c:v>
                </c:pt>
                <c:pt idx="4363">
                  <c:v>2615.0908960049</c:v>
                </c:pt>
                <c:pt idx="4364">
                  <c:v>2615.690275078</c:v>
                </c:pt>
                <c:pt idx="4365">
                  <c:v>2616.2896541511</c:v>
                </c:pt>
                <c:pt idx="4366">
                  <c:v>2616.8890332243</c:v>
                </c:pt>
                <c:pt idx="4367">
                  <c:v>2617.4884122974</c:v>
                </c:pt>
                <c:pt idx="4368">
                  <c:v>2618.0877913705</c:v>
                </c:pt>
                <c:pt idx="4369">
                  <c:v>2618.6871704436</c:v>
                </c:pt>
                <c:pt idx="4370">
                  <c:v>2619.286549516699</c:v>
                </c:pt>
                <c:pt idx="4371">
                  <c:v>2619.8859285898</c:v>
                </c:pt>
                <c:pt idx="4372">
                  <c:v>2620.485307663</c:v>
                </c:pt>
                <c:pt idx="4373">
                  <c:v>2621.0846867361</c:v>
                </c:pt>
                <c:pt idx="4374">
                  <c:v>2621.6840658092</c:v>
                </c:pt>
                <c:pt idx="4375">
                  <c:v>2622.2834448823</c:v>
                </c:pt>
                <c:pt idx="4376">
                  <c:v>2622.8828239554</c:v>
                </c:pt>
                <c:pt idx="4377">
                  <c:v>2623.4822030285</c:v>
                </c:pt>
                <c:pt idx="4378">
                  <c:v>2624.0815821016</c:v>
                </c:pt>
                <c:pt idx="4379">
                  <c:v>2624.680961174799</c:v>
                </c:pt>
                <c:pt idx="4380">
                  <c:v>2625.2803402479</c:v>
                </c:pt>
                <c:pt idx="4381">
                  <c:v>2625.879719321</c:v>
                </c:pt>
                <c:pt idx="4382">
                  <c:v>2626.4790983941</c:v>
                </c:pt>
                <c:pt idx="4383">
                  <c:v>2627.0784774672</c:v>
                </c:pt>
                <c:pt idx="4384">
                  <c:v>2627.6778565403</c:v>
                </c:pt>
                <c:pt idx="4385">
                  <c:v>2628.2772356135</c:v>
                </c:pt>
                <c:pt idx="4386">
                  <c:v>2628.8766146866</c:v>
                </c:pt>
                <c:pt idx="4387">
                  <c:v>2629.4759937597</c:v>
                </c:pt>
                <c:pt idx="4388">
                  <c:v>2630.0753728328</c:v>
                </c:pt>
                <c:pt idx="4389">
                  <c:v>2630.6747519059</c:v>
                </c:pt>
                <c:pt idx="4390">
                  <c:v>2631.274130979</c:v>
                </c:pt>
                <c:pt idx="4391">
                  <c:v>2631.8735100522</c:v>
                </c:pt>
                <c:pt idx="4392">
                  <c:v>2632.472889125299</c:v>
                </c:pt>
                <c:pt idx="4393">
                  <c:v>2633.0722681984</c:v>
                </c:pt>
                <c:pt idx="4394">
                  <c:v>2633.6716472715</c:v>
                </c:pt>
                <c:pt idx="4395">
                  <c:v>2634.2710263446</c:v>
                </c:pt>
                <c:pt idx="4396">
                  <c:v>2634.8704054177</c:v>
                </c:pt>
                <c:pt idx="4397">
                  <c:v>2635.4697844909</c:v>
                </c:pt>
                <c:pt idx="4398">
                  <c:v>2636.069163564</c:v>
                </c:pt>
                <c:pt idx="4399">
                  <c:v>2636.6685426371</c:v>
                </c:pt>
                <c:pt idx="4400">
                  <c:v>2637.2679217102</c:v>
                </c:pt>
                <c:pt idx="4401">
                  <c:v>2637.8673007833</c:v>
                </c:pt>
                <c:pt idx="4402">
                  <c:v>2638.4666798564</c:v>
                </c:pt>
                <c:pt idx="4403">
                  <c:v>2639.0660589295</c:v>
                </c:pt>
                <c:pt idx="4404">
                  <c:v>2639.6654380027</c:v>
                </c:pt>
                <c:pt idx="4405">
                  <c:v>2640.2648170758</c:v>
                </c:pt>
                <c:pt idx="4406">
                  <c:v>2640.8641961489</c:v>
                </c:pt>
                <c:pt idx="4407">
                  <c:v>2641.463575222</c:v>
                </c:pt>
                <c:pt idx="4408">
                  <c:v>2642.0629542951</c:v>
                </c:pt>
                <c:pt idx="4409">
                  <c:v>2642.6623333682</c:v>
                </c:pt>
                <c:pt idx="4410">
                  <c:v>2643.2617124414</c:v>
                </c:pt>
                <c:pt idx="4411">
                  <c:v>2643.8610915145</c:v>
                </c:pt>
                <c:pt idx="4412">
                  <c:v>2644.4604705876</c:v>
                </c:pt>
                <c:pt idx="4413">
                  <c:v>2645.059849660699</c:v>
                </c:pt>
                <c:pt idx="4414">
                  <c:v>2645.6592287338</c:v>
                </c:pt>
                <c:pt idx="4415">
                  <c:v>2646.2586078069</c:v>
                </c:pt>
                <c:pt idx="4416">
                  <c:v>2646.8579868801</c:v>
                </c:pt>
                <c:pt idx="4417">
                  <c:v>2647.4573659532</c:v>
                </c:pt>
                <c:pt idx="4418">
                  <c:v>2648.0567450263</c:v>
                </c:pt>
                <c:pt idx="4419">
                  <c:v>2648.6561240994</c:v>
                </c:pt>
                <c:pt idx="4420">
                  <c:v>2649.2555031725</c:v>
                </c:pt>
                <c:pt idx="4421">
                  <c:v>2649.8548822456</c:v>
                </c:pt>
                <c:pt idx="4422">
                  <c:v>2650.4542613187</c:v>
                </c:pt>
                <c:pt idx="4423">
                  <c:v>2651.0536403919</c:v>
                </c:pt>
                <c:pt idx="4424">
                  <c:v>2651.653019465</c:v>
                </c:pt>
                <c:pt idx="4425">
                  <c:v>2652.2523985381</c:v>
                </c:pt>
                <c:pt idx="4426">
                  <c:v>2652.8517776112</c:v>
                </c:pt>
                <c:pt idx="4427">
                  <c:v>2653.4511566843</c:v>
                </c:pt>
                <c:pt idx="4428">
                  <c:v>2654.0505357574</c:v>
                </c:pt>
                <c:pt idx="4429">
                  <c:v>2654.6499148306</c:v>
                </c:pt>
                <c:pt idx="4430">
                  <c:v>2655.2492939037</c:v>
                </c:pt>
                <c:pt idx="4431">
                  <c:v>2655.8486729768</c:v>
                </c:pt>
                <c:pt idx="4432">
                  <c:v>2656.4480520499</c:v>
                </c:pt>
                <c:pt idx="4433">
                  <c:v>2657.047431123</c:v>
                </c:pt>
                <c:pt idx="4434">
                  <c:v>2657.6468101961</c:v>
                </c:pt>
                <c:pt idx="4435">
                  <c:v>2658.2461892693</c:v>
                </c:pt>
                <c:pt idx="4436">
                  <c:v>2658.8455683424</c:v>
                </c:pt>
                <c:pt idx="4437">
                  <c:v>2659.4449474155</c:v>
                </c:pt>
                <c:pt idx="4438">
                  <c:v>2660.0443264886</c:v>
                </c:pt>
                <c:pt idx="4439">
                  <c:v>2660.6437055617</c:v>
                </c:pt>
                <c:pt idx="4440">
                  <c:v>2661.2430846348</c:v>
                </c:pt>
                <c:pt idx="4441">
                  <c:v>2661.842463708</c:v>
                </c:pt>
                <c:pt idx="4442">
                  <c:v>2662.4418427811</c:v>
                </c:pt>
                <c:pt idx="4443">
                  <c:v>2663.0412218542</c:v>
                </c:pt>
                <c:pt idx="4444">
                  <c:v>2663.6406009273</c:v>
                </c:pt>
                <c:pt idx="4445">
                  <c:v>2664.2399800004</c:v>
                </c:pt>
                <c:pt idx="4446">
                  <c:v>2664.8393590735</c:v>
                </c:pt>
                <c:pt idx="4447">
                  <c:v>2665.4387381466</c:v>
                </c:pt>
                <c:pt idx="4448">
                  <c:v>2666.0381172198</c:v>
                </c:pt>
                <c:pt idx="4449">
                  <c:v>2666.6374962929</c:v>
                </c:pt>
                <c:pt idx="4450">
                  <c:v>2667.236875365999</c:v>
                </c:pt>
                <c:pt idx="4451">
                  <c:v>2667.8362544391</c:v>
                </c:pt>
                <c:pt idx="4452">
                  <c:v>2668.4356335122</c:v>
                </c:pt>
                <c:pt idx="4453">
                  <c:v>2669.0350125853</c:v>
                </c:pt>
                <c:pt idx="4454">
                  <c:v>2669.6343916585</c:v>
                </c:pt>
                <c:pt idx="4455">
                  <c:v>2670.2337707316</c:v>
                </c:pt>
                <c:pt idx="4456">
                  <c:v>2670.8331498047</c:v>
                </c:pt>
                <c:pt idx="4457">
                  <c:v>2671.4325288778</c:v>
                </c:pt>
                <c:pt idx="4458">
                  <c:v>2672.0319079509</c:v>
                </c:pt>
                <c:pt idx="4459">
                  <c:v>2672.631287024</c:v>
                </c:pt>
                <c:pt idx="4460">
                  <c:v>2673.2306660972</c:v>
                </c:pt>
                <c:pt idx="4461">
                  <c:v>2673.8300451703</c:v>
                </c:pt>
                <c:pt idx="4462">
                  <c:v>2674.4294242434</c:v>
                </c:pt>
                <c:pt idx="4463">
                  <c:v>2675.0288033165</c:v>
                </c:pt>
                <c:pt idx="4464">
                  <c:v>2675.6281823896</c:v>
                </c:pt>
                <c:pt idx="4465">
                  <c:v>2676.227561462699</c:v>
                </c:pt>
                <c:pt idx="4466">
                  <c:v>2676.8269405359</c:v>
                </c:pt>
                <c:pt idx="4467">
                  <c:v>2677.426319609</c:v>
                </c:pt>
                <c:pt idx="4468">
                  <c:v>2678.0256986821</c:v>
                </c:pt>
                <c:pt idx="4469">
                  <c:v>2678.6250777552</c:v>
                </c:pt>
                <c:pt idx="4470">
                  <c:v>2679.2244568283</c:v>
                </c:pt>
                <c:pt idx="4471">
                  <c:v>2679.8238359014</c:v>
                </c:pt>
                <c:pt idx="4472">
                  <c:v>2680.4232149745</c:v>
                </c:pt>
                <c:pt idx="4473">
                  <c:v>2681.0225940477</c:v>
                </c:pt>
                <c:pt idx="4474">
                  <c:v>2681.6219731208</c:v>
                </c:pt>
                <c:pt idx="4475">
                  <c:v>2682.2213521939</c:v>
                </c:pt>
                <c:pt idx="4476">
                  <c:v>2682.820731267</c:v>
                </c:pt>
                <c:pt idx="4477">
                  <c:v>2683.4201103401</c:v>
                </c:pt>
                <c:pt idx="4478">
                  <c:v>2684.0194894132</c:v>
                </c:pt>
                <c:pt idx="4479">
                  <c:v>2684.6188684864</c:v>
                </c:pt>
                <c:pt idx="4480">
                  <c:v>2685.2182475595</c:v>
                </c:pt>
                <c:pt idx="4481">
                  <c:v>2685.8176266326</c:v>
                </c:pt>
                <c:pt idx="4482">
                  <c:v>2686.4170057057</c:v>
                </c:pt>
                <c:pt idx="4483">
                  <c:v>2687.0163847788</c:v>
                </c:pt>
                <c:pt idx="4484">
                  <c:v>2687.6157638519</c:v>
                </c:pt>
                <c:pt idx="4485">
                  <c:v>2688.2151429251</c:v>
                </c:pt>
                <c:pt idx="4486">
                  <c:v>2688.8145219982</c:v>
                </c:pt>
                <c:pt idx="4487">
                  <c:v>2689.4139010713</c:v>
                </c:pt>
                <c:pt idx="4488">
                  <c:v>2690.0132801444</c:v>
                </c:pt>
                <c:pt idx="4489">
                  <c:v>2690.6126592175</c:v>
                </c:pt>
                <c:pt idx="4490">
                  <c:v>2691.2120382906</c:v>
                </c:pt>
                <c:pt idx="4491">
                  <c:v>2691.8114173638</c:v>
                </c:pt>
                <c:pt idx="4492">
                  <c:v>2692.4107964369</c:v>
                </c:pt>
                <c:pt idx="4493">
                  <c:v>2693.01017551</c:v>
                </c:pt>
                <c:pt idx="4494">
                  <c:v>2693.6095545831</c:v>
                </c:pt>
                <c:pt idx="4495">
                  <c:v>2694.2089336562</c:v>
                </c:pt>
                <c:pt idx="4496">
                  <c:v>2694.8083127293</c:v>
                </c:pt>
                <c:pt idx="4497">
                  <c:v>2695.4076918024</c:v>
                </c:pt>
                <c:pt idx="4498">
                  <c:v>2696.0070708756</c:v>
                </c:pt>
                <c:pt idx="4499">
                  <c:v>2696.606449948699</c:v>
                </c:pt>
                <c:pt idx="4500">
                  <c:v>2697.205829021799</c:v>
                </c:pt>
                <c:pt idx="4501">
                  <c:v>2697.8052080949</c:v>
                </c:pt>
                <c:pt idx="4502">
                  <c:v>2698.404587168</c:v>
                </c:pt>
                <c:pt idx="4503">
                  <c:v>2699.0039662411</c:v>
                </c:pt>
                <c:pt idx="4504">
                  <c:v>2699.6033453143</c:v>
                </c:pt>
                <c:pt idx="4505">
                  <c:v>2700.2027243874</c:v>
                </c:pt>
                <c:pt idx="4506">
                  <c:v>2700.8021034605</c:v>
                </c:pt>
                <c:pt idx="4507">
                  <c:v>2701.401482533601</c:v>
                </c:pt>
                <c:pt idx="4508">
                  <c:v>2702.000861606699</c:v>
                </c:pt>
                <c:pt idx="4509">
                  <c:v>2702.6002406798</c:v>
                </c:pt>
                <c:pt idx="4510">
                  <c:v>2703.199619753</c:v>
                </c:pt>
                <c:pt idx="4511">
                  <c:v>2703.7989988261</c:v>
                </c:pt>
                <c:pt idx="4512">
                  <c:v>2704.3983778992</c:v>
                </c:pt>
                <c:pt idx="4513">
                  <c:v>2704.9977569723</c:v>
                </c:pt>
                <c:pt idx="4514">
                  <c:v>2705.5971360454</c:v>
                </c:pt>
                <c:pt idx="4515">
                  <c:v>2706.1965151185</c:v>
                </c:pt>
                <c:pt idx="4516">
                  <c:v>2706.7958941916</c:v>
                </c:pt>
                <c:pt idx="4517">
                  <c:v>2707.3952732648</c:v>
                </c:pt>
                <c:pt idx="4518">
                  <c:v>2707.9946523379</c:v>
                </c:pt>
                <c:pt idx="4519">
                  <c:v>2708.594031411</c:v>
                </c:pt>
                <c:pt idx="4520">
                  <c:v>2709.1934104841</c:v>
                </c:pt>
                <c:pt idx="4521">
                  <c:v>2709.7927895572</c:v>
                </c:pt>
                <c:pt idx="4522">
                  <c:v>2710.3921686303</c:v>
                </c:pt>
                <c:pt idx="4523">
                  <c:v>2710.9915477035</c:v>
                </c:pt>
                <c:pt idx="4524">
                  <c:v>2711.5909267766</c:v>
                </c:pt>
                <c:pt idx="4525">
                  <c:v>2712.1903058497</c:v>
                </c:pt>
                <c:pt idx="4526">
                  <c:v>2712.789684922799</c:v>
                </c:pt>
                <c:pt idx="4527">
                  <c:v>2713.3890639959</c:v>
                </c:pt>
                <c:pt idx="4528">
                  <c:v>2713.988443068999</c:v>
                </c:pt>
                <c:pt idx="4529">
                  <c:v>2714.5878221422</c:v>
                </c:pt>
                <c:pt idx="4530">
                  <c:v>2715.1872012153</c:v>
                </c:pt>
                <c:pt idx="4531">
                  <c:v>2715.7865802884</c:v>
                </c:pt>
                <c:pt idx="4532">
                  <c:v>2716.3859593615</c:v>
                </c:pt>
                <c:pt idx="4533">
                  <c:v>2716.9853384346</c:v>
                </c:pt>
                <c:pt idx="4534">
                  <c:v>2717.5847175077</c:v>
                </c:pt>
                <c:pt idx="4535">
                  <c:v>2718.1840965809</c:v>
                </c:pt>
                <c:pt idx="4536">
                  <c:v>2718.783475654</c:v>
                </c:pt>
                <c:pt idx="4537">
                  <c:v>2719.3828547271</c:v>
                </c:pt>
                <c:pt idx="4538">
                  <c:v>2719.9822338002</c:v>
                </c:pt>
                <c:pt idx="4539">
                  <c:v>2720.5816128733</c:v>
                </c:pt>
                <c:pt idx="4540">
                  <c:v>2721.1809919464</c:v>
                </c:pt>
                <c:pt idx="4541">
                  <c:v>2721.7803710195</c:v>
                </c:pt>
                <c:pt idx="4542">
                  <c:v>2722.3797500927</c:v>
                </c:pt>
                <c:pt idx="4543">
                  <c:v>2722.9791291658</c:v>
                </c:pt>
                <c:pt idx="4544">
                  <c:v>2723.5785082389</c:v>
                </c:pt>
                <c:pt idx="4545">
                  <c:v>2724.177887312</c:v>
                </c:pt>
                <c:pt idx="4546">
                  <c:v>2724.7772663851</c:v>
                </c:pt>
                <c:pt idx="4547">
                  <c:v>2725.3766454582</c:v>
                </c:pt>
                <c:pt idx="4548">
                  <c:v>2725.9760245314</c:v>
                </c:pt>
                <c:pt idx="4549">
                  <c:v>2726.5754036045</c:v>
                </c:pt>
                <c:pt idx="4550">
                  <c:v>2727.1747826776</c:v>
                </c:pt>
                <c:pt idx="4551">
                  <c:v>2727.774161750699</c:v>
                </c:pt>
                <c:pt idx="4552">
                  <c:v>2728.3735408238</c:v>
                </c:pt>
                <c:pt idx="4553">
                  <c:v>2728.9729198969</c:v>
                </c:pt>
                <c:pt idx="4554">
                  <c:v>2729.5722989701</c:v>
                </c:pt>
                <c:pt idx="4555">
                  <c:v>2730.1716780432</c:v>
                </c:pt>
                <c:pt idx="4556">
                  <c:v>2730.7710571163</c:v>
                </c:pt>
                <c:pt idx="4557">
                  <c:v>2731.3704361894</c:v>
                </c:pt>
                <c:pt idx="4558">
                  <c:v>2731.9698152625</c:v>
                </c:pt>
                <c:pt idx="4559">
                  <c:v>2732.5691943356</c:v>
                </c:pt>
                <c:pt idx="4560">
                  <c:v>2733.1685734088</c:v>
                </c:pt>
                <c:pt idx="4561">
                  <c:v>2733.7679524819</c:v>
                </c:pt>
                <c:pt idx="4562">
                  <c:v>2734.367331555</c:v>
                </c:pt>
                <c:pt idx="4563">
                  <c:v>2734.9667106281</c:v>
                </c:pt>
                <c:pt idx="4564">
                  <c:v>2735.566089701199</c:v>
                </c:pt>
                <c:pt idx="4565">
                  <c:v>2736.1654687743</c:v>
                </c:pt>
                <c:pt idx="4566">
                  <c:v>2736.7648478474</c:v>
                </c:pt>
                <c:pt idx="4567">
                  <c:v>2737.3642269206</c:v>
                </c:pt>
                <c:pt idx="4568">
                  <c:v>2737.9636059937</c:v>
                </c:pt>
                <c:pt idx="4569">
                  <c:v>2738.562985066799</c:v>
                </c:pt>
                <c:pt idx="4570">
                  <c:v>2739.1623641399</c:v>
                </c:pt>
                <c:pt idx="4571">
                  <c:v>2739.761743213</c:v>
                </c:pt>
                <c:pt idx="4572">
                  <c:v>2740.3611222861</c:v>
                </c:pt>
                <c:pt idx="4573">
                  <c:v>2740.9605013593</c:v>
                </c:pt>
                <c:pt idx="4574">
                  <c:v>2741.5598804324</c:v>
                </c:pt>
                <c:pt idx="4575">
                  <c:v>2742.1592595055</c:v>
                </c:pt>
                <c:pt idx="4576">
                  <c:v>2742.7586385786</c:v>
                </c:pt>
                <c:pt idx="4577">
                  <c:v>2743.3580176517</c:v>
                </c:pt>
                <c:pt idx="4578">
                  <c:v>2743.9573967248</c:v>
                </c:pt>
                <c:pt idx="4579">
                  <c:v>2744.556775798</c:v>
                </c:pt>
                <c:pt idx="4580">
                  <c:v>2745.1561548711</c:v>
                </c:pt>
                <c:pt idx="4581">
                  <c:v>2745.7555339442</c:v>
                </c:pt>
                <c:pt idx="4582">
                  <c:v>2746.3549130173</c:v>
                </c:pt>
                <c:pt idx="4583">
                  <c:v>2746.9542920904</c:v>
                </c:pt>
                <c:pt idx="4584">
                  <c:v>2747.5536711635</c:v>
                </c:pt>
                <c:pt idx="4585">
                  <c:v>2748.153050236601</c:v>
                </c:pt>
                <c:pt idx="4586">
                  <c:v>2748.752429309799</c:v>
                </c:pt>
                <c:pt idx="4587">
                  <c:v>2749.3518083829</c:v>
                </c:pt>
                <c:pt idx="4588">
                  <c:v>2749.951187456</c:v>
                </c:pt>
                <c:pt idx="4589">
                  <c:v>2750.5505665291</c:v>
                </c:pt>
                <c:pt idx="4590">
                  <c:v>2751.1499456022</c:v>
                </c:pt>
                <c:pt idx="4591">
                  <c:v>2751.7493246753</c:v>
                </c:pt>
                <c:pt idx="4592">
                  <c:v>2752.3487037485</c:v>
                </c:pt>
                <c:pt idx="4593">
                  <c:v>2752.9480828216</c:v>
                </c:pt>
                <c:pt idx="4594">
                  <c:v>2753.5474618947</c:v>
                </c:pt>
                <c:pt idx="4595">
                  <c:v>2754.146840967799</c:v>
                </c:pt>
                <c:pt idx="4596">
                  <c:v>2754.7462200409</c:v>
                </c:pt>
                <c:pt idx="4597">
                  <c:v>2755.345599114</c:v>
                </c:pt>
                <c:pt idx="4598">
                  <c:v>2755.9449781872</c:v>
                </c:pt>
                <c:pt idx="4599">
                  <c:v>2756.5443572603</c:v>
                </c:pt>
                <c:pt idx="4600">
                  <c:v>2757.1437363334</c:v>
                </c:pt>
                <c:pt idx="4601">
                  <c:v>2757.7431154065</c:v>
                </c:pt>
                <c:pt idx="4602">
                  <c:v>2758.3424944796</c:v>
                </c:pt>
                <c:pt idx="4603">
                  <c:v>2758.9418735527</c:v>
                </c:pt>
                <c:pt idx="4604">
                  <c:v>2759.5412526259</c:v>
                </c:pt>
                <c:pt idx="4605">
                  <c:v>2760.140631699</c:v>
                </c:pt>
                <c:pt idx="4606">
                  <c:v>2760.7400107721</c:v>
                </c:pt>
                <c:pt idx="4607">
                  <c:v>2761.3393898452</c:v>
                </c:pt>
                <c:pt idx="4608">
                  <c:v>2761.9387689183</c:v>
                </c:pt>
                <c:pt idx="4609">
                  <c:v>2762.5381479914</c:v>
                </c:pt>
                <c:pt idx="4610">
                  <c:v>2763.1375270645</c:v>
                </c:pt>
                <c:pt idx="4611">
                  <c:v>2763.7369061377</c:v>
                </c:pt>
                <c:pt idx="4612">
                  <c:v>2764.3362852108</c:v>
                </c:pt>
                <c:pt idx="4613">
                  <c:v>2764.9356642839</c:v>
                </c:pt>
                <c:pt idx="4614">
                  <c:v>2765.535043357</c:v>
                </c:pt>
                <c:pt idx="4615">
                  <c:v>2766.1344224301</c:v>
                </c:pt>
                <c:pt idx="4616">
                  <c:v>2766.7338015032</c:v>
                </c:pt>
                <c:pt idx="4617">
                  <c:v>2767.3331805764</c:v>
                </c:pt>
                <c:pt idx="4618">
                  <c:v>2767.9325596495</c:v>
                </c:pt>
                <c:pt idx="4619">
                  <c:v>2768.5319387226</c:v>
                </c:pt>
                <c:pt idx="4620">
                  <c:v>2769.1313177957</c:v>
                </c:pt>
                <c:pt idx="4621">
                  <c:v>2769.7306968688</c:v>
                </c:pt>
                <c:pt idx="4622">
                  <c:v>2770.3300759419</c:v>
                </c:pt>
                <c:pt idx="4623">
                  <c:v>2770.9294550151</c:v>
                </c:pt>
                <c:pt idx="4624">
                  <c:v>2771.5288340882</c:v>
                </c:pt>
                <c:pt idx="4625">
                  <c:v>2772.1282131613</c:v>
                </c:pt>
                <c:pt idx="4626">
                  <c:v>2772.7275922344</c:v>
                </c:pt>
                <c:pt idx="4627">
                  <c:v>2773.3269713075</c:v>
                </c:pt>
                <c:pt idx="4628">
                  <c:v>2773.9263503806</c:v>
                </c:pt>
                <c:pt idx="4629">
                  <c:v>2774.5257294538</c:v>
                </c:pt>
                <c:pt idx="4630">
                  <c:v>2775.1251085269</c:v>
                </c:pt>
                <c:pt idx="4631">
                  <c:v>2775.7244876</c:v>
                </c:pt>
                <c:pt idx="4632">
                  <c:v>2776.3238666731</c:v>
                </c:pt>
                <c:pt idx="4633">
                  <c:v>2776.9232457462</c:v>
                </c:pt>
                <c:pt idx="4634">
                  <c:v>2777.5226248193</c:v>
                </c:pt>
                <c:pt idx="4635">
                  <c:v>2778.1220038924</c:v>
                </c:pt>
                <c:pt idx="4636">
                  <c:v>2778.7213829656</c:v>
                </c:pt>
                <c:pt idx="4637">
                  <c:v>2779.3207620387</c:v>
                </c:pt>
                <c:pt idx="4638">
                  <c:v>2779.9201411118</c:v>
                </c:pt>
                <c:pt idx="4639">
                  <c:v>2780.5195201849</c:v>
                </c:pt>
                <c:pt idx="4640">
                  <c:v>2781.118899258</c:v>
                </c:pt>
                <c:pt idx="4641">
                  <c:v>2781.7182783311</c:v>
                </c:pt>
                <c:pt idx="4642">
                  <c:v>2782.3176574043</c:v>
                </c:pt>
                <c:pt idx="4643">
                  <c:v>2782.9170364774</c:v>
                </c:pt>
                <c:pt idx="4644">
                  <c:v>2783.5164155505</c:v>
                </c:pt>
                <c:pt idx="4645">
                  <c:v>2784.1157946236</c:v>
                </c:pt>
                <c:pt idx="4646">
                  <c:v>2784.7151736967</c:v>
                </c:pt>
                <c:pt idx="4647">
                  <c:v>2785.3145527698</c:v>
                </c:pt>
                <c:pt idx="4648">
                  <c:v>2785.913931843</c:v>
                </c:pt>
                <c:pt idx="4649">
                  <c:v>2786.5133109161</c:v>
                </c:pt>
                <c:pt idx="4650">
                  <c:v>2787.1126899892</c:v>
                </c:pt>
                <c:pt idx="4651">
                  <c:v>2787.7120690623</c:v>
                </c:pt>
                <c:pt idx="4652">
                  <c:v>2788.3114481354</c:v>
                </c:pt>
                <c:pt idx="4653">
                  <c:v>2788.9108272085</c:v>
                </c:pt>
                <c:pt idx="4654">
                  <c:v>2789.5102062817</c:v>
                </c:pt>
                <c:pt idx="4655">
                  <c:v>2790.109585354799</c:v>
                </c:pt>
                <c:pt idx="4656">
                  <c:v>2790.708964427899</c:v>
                </c:pt>
                <c:pt idx="4657">
                  <c:v>2791.308343501</c:v>
                </c:pt>
                <c:pt idx="4658">
                  <c:v>2791.9077225741</c:v>
                </c:pt>
                <c:pt idx="4659">
                  <c:v>2792.5071016472</c:v>
                </c:pt>
                <c:pt idx="4660">
                  <c:v>2793.106480720299</c:v>
                </c:pt>
                <c:pt idx="4661">
                  <c:v>2793.7058597935</c:v>
                </c:pt>
                <c:pt idx="4662">
                  <c:v>2794.3052388666</c:v>
                </c:pt>
                <c:pt idx="4663">
                  <c:v>2794.9046179397</c:v>
                </c:pt>
                <c:pt idx="4664">
                  <c:v>2795.5039970128</c:v>
                </c:pt>
                <c:pt idx="4665">
                  <c:v>2796.1033760859</c:v>
                </c:pt>
                <c:pt idx="4666">
                  <c:v>2796.702755158999</c:v>
                </c:pt>
                <c:pt idx="4667">
                  <c:v>2797.3021342322</c:v>
                </c:pt>
                <c:pt idx="4668">
                  <c:v>2797.9015133053</c:v>
                </c:pt>
                <c:pt idx="4669">
                  <c:v>2798.5008923784</c:v>
                </c:pt>
                <c:pt idx="4670">
                  <c:v>2799.1002714515</c:v>
                </c:pt>
                <c:pt idx="4671">
                  <c:v>2799.6996505246</c:v>
                </c:pt>
                <c:pt idx="4672">
                  <c:v>2800.2990295977</c:v>
                </c:pt>
                <c:pt idx="4673">
                  <c:v>2800.8984086709</c:v>
                </c:pt>
                <c:pt idx="4674">
                  <c:v>2801.497787744</c:v>
                </c:pt>
                <c:pt idx="4675">
                  <c:v>2802.0971668171</c:v>
                </c:pt>
                <c:pt idx="4676">
                  <c:v>2802.6965458902</c:v>
                </c:pt>
                <c:pt idx="4677">
                  <c:v>2803.2959249633</c:v>
                </c:pt>
                <c:pt idx="4678">
                  <c:v>2803.8953040364</c:v>
                </c:pt>
                <c:pt idx="4679">
                  <c:v>2804.4946831095</c:v>
                </c:pt>
                <c:pt idx="4680">
                  <c:v>2805.0940621827</c:v>
                </c:pt>
                <c:pt idx="4681">
                  <c:v>2805.6934412558</c:v>
                </c:pt>
                <c:pt idx="4682">
                  <c:v>2806.292820328899</c:v>
                </c:pt>
                <c:pt idx="4683">
                  <c:v>2806.892199402</c:v>
                </c:pt>
                <c:pt idx="4684">
                  <c:v>2807.4915784751</c:v>
                </c:pt>
                <c:pt idx="4685">
                  <c:v>2808.0909575482</c:v>
                </c:pt>
                <c:pt idx="4686">
                  <c:v>2808.6903366214</c:v>
                </c:pt>
                <c:pt idx="4687">
                  <c:v>2809.2897156945</c:v>
                </c:pt>
                <c:pt idx="4688">
                  <c:v>2809.8890947676</c:v>
                </c:pt>
                <c:pt idx="4689">
                  <c:v>2810.4884738407</c:v>
                </c:pt>
                <c:pt idx="4690">
                  <c:v>2811.0878529138</c:v>
                </c:pt>
                <c:pt idx="4691">
                  <c:v>2811.6872319869</c:v>
                </c:pt>
                <c:pt idx="4692">
                  <c:v>2812.286611060099</c:v>
                </c:pt>
                <c:pt idx="4693">
                  <c:v>2812.8859901332</c:v>
                </c:pt>
                <c:pt idx="4694">
                  <c:v>2813.4853692063</c:v>
                </c:pt>
                <c:pt idx="4695">
                  <c:v>2814.0847482794</c:v>
                </c:pt>
                <c:pt idx="4696">
                  <c:v>2814.6841273525</c:v>
                </c:pt>
                <c:pt idx="4697">
                  <c:v>2815.2835064256</c:v>
                </c:pt>
                <c:pt idx="4698">
                  <c:v>2815.882885498799</c:v>
                </c:pt>
                <c:pt idx="4699">
                  <c:v>2816.4822645719</c:v>
                </c:pt>
                <c:pt idx="4700">
                  <c:v>2817.081643645</c:v>
                </c:pt>
                <c:pt idx="4701">
                  <c:v>2817.6810227181</c:v>
                </c:pt>
                <c:pt idx="4702">
                  <c:v>2818.280401791199</c:v>
                </c:pt>
                <c:pt idx="4703">
                  <c:v>2818.8797808643</c:v>
                </c:pt>
                <c:pt idx="4704">
                  <c:v>2819.4791599374</c:v>
                </c:pt>
                <c:pt idx="4705">
                  <c:v>2820.0785390106</c:v>
                </c:pt>
                <c:pt idx="4706">
                  <c:v>2820.6779180837</c:v>
                </c:pt>
                <c:pt idx="4707">
                  <c:v>2821.2772971568</c:v>
                </c:pt>
                <c:pt idx="4708">
                  <c:v>2821.8766762299</c:v>
                </c:pt>
                <c:pt idx="4709">
                  <c:v>2822.476055303</c:v>
                </c:pt>
                <c:pt idx="4710">
                  <c:v>2823.0754343761</c:v>
                </c:pt>
                <c:pt idx="4711">
                  <c:v>2823.6748134493</c:v>
                </c:pt>
                <c:pt idx="4712">
                  <c:v>2824.2741925224</c:v>
                </c:pt>
                <c:pt idx="4713">
                  <c:v>2824.8735715955</c:v>
                </c:pt>
                <c:pt idx="4714">
                  <c:v>2825.4729506686</c:v>
                </c:pt>
                <c:pt idx="4715">
                  <c:v>2826.0723297417</c:v>
                </c:pt>
                <c:pt idx="4716">
                  <c:v>2826.6717088148</c:v>
                </c:pt>
                <c:pt idx="4717">
                  <c:v>2827.271087888</c:v>
                </c:pt>
                <c:pt idx="4718">
                  <c:v>2827.8704669611</c:v>
                </c:pt>
                <c:pt idx="4719">
                  <c:v>2828.4698460342</c:v>
                </c:pt>
                <c:pt idx="4720">
                  <c:v>2829.0692251073</c:v>
                </c:pt>
                <c:pt idx="4721">
                  <c:v>2829.6686041804</c:v>
                </c:pt>
                <c:pt idx="4722">
                  <c:v>2830.2679832535</c:v>
                </c:pt>
                <c:pt idx="4723">
                  <c:v>2830.8673623267</c:v>
                </c:pt>
                <c:pt idx="4724">
                  <c:v>2831.4667413998</c:v>
                </c:pt>
                <c:pt idx="4725">
                  <c:v>2832.0661204729</c:v>
                </c:pt>
                <c:pt idx="4726">
                  <c:v>2832.665499546</c:v>
                </c:pt>
                <c:pt idx="4727">
                  <c:v>2833.264878619099</c:v>
                </c:pt>
                <c:pt idx="4728">
                  <c:v>2833.8642576922</c:v>
                </c:pt>
                <c:pt idx="4729">
                  <c:v>2834.4636367653</c:v>
                </c:pt>
                <c:pt idx="4730">
                  <c:v>2835.0630158385</c:v>
                </c:pt>
                <c:pt idx="4731">
                  <c:v>2835.6623949116</c:v>
                </c:pt>
                <c:pt idx="4732">
                  <c:v>2836.2617739847</c:v>
                </c:pt>
                <c:pt idx="4733">
                  <c:v>2836.8611530578</c:v>
                </c:pt>
                <c:pt idx="4734">
                  <c:v>2837.4605321309</c:v>
                </c:pt>
                <c:pt idx="4735">
                  <c:v>2838.059911204</c:v>
                </c:pt>
                <c:pt idx="4736">
                  <c:v>2838.6592902772</c:v>
                </c:pt>
                <c:pt idx="4737">
                  <c:v>2839.258669350299</c:v>
                </c:pt>
                <c:pt idx="4738">
                  <c:v>2839.8580484234</c:v>
                </c:pt>
                <c:pt idx="4739">
                  <c:v>2840.4574274965</c:v>
                </c:pt>
                <c:pt idx="4740">
                  <c:v>2841.0568065696</c:v>
                </c:pt>
                <c:pt idx="4741">
                  <c:v>2841.6561856427</c:v>
                </c:pt>
                <c:pt idx="4742">
                  <c:v>2842.2555647159</c:v>
                </c:pt>
                <c:pt idx="4743">
                  <c:v>2842.854943789</c:v>
                </c:pt>
                <c:pt idx="4744">
                  <c:v>2843.4543228621</c:v>
                </c:pt>
                <c:pt idx="4745">
                  <c:v>2844.0537019352</c:v>
                </c:pt>
                <c:pt idx="4746">
                  <c:v>2844.6530810083</c:v>
                </c:pt>
                <c:pt idx="4747">
                  <c:v>2845.2524600814</c:v>
                </c:pt>
                <c:pt idx="4748">
                  <c:v>2845.8518391546</c:v>
                </c:pt>
                <c:pt idx="4749">
                  <c:v>2846.4512182277</c:v>
                </c:pt>
                <c:pt idx="4750">
                  <c:v>2847.0505973008</c:v>
                </c:pt>
                <c:pt idx="4751">
                  <c:v>2847.6499763739</c:v>
                </c:pt>
                <c:pt idx="4752">
                  <c:v>2848.249355447</c:v>
                </c:pt>
                <c:pt idx="4753">
                  <c:v>2848.8487345201</c:v>
                </c:pt>
                <c:pt idx="4754">
                  <c:v>2849.4481135932</c:v>
                </c:pt>
                <c:pt idx="4755">
                  <c:v>2850.0474926664</c:v>
                </c:pt>
                <c:pt idx="4756">
                  <c:v>2850.6468717395</c:v>
                </c:pt>
                <c:pt idx="4757">
                  <c:v>2851.2462508126</c:v>
                </c:pt>
                <c:pt idx="4758">
                  <c:v>2851.8456298857</c:v>
                </c:pt>
                <c:pt idx="4759">
                  <c:v>2852.4450089588</c:v>
                </c:pt>
                <c:pt idx="4760">
                  <c:v>2853.0443880319</c:v>
                </c:pt>
                <c:pt idx="4761">
                  <c:v>2853.6437671051</c:v>
                </c:pt>
                <c:pt idx="4762">
                  <c:v>2854.2431461782</c:v>
                </c:pt>
                <c:pt idx="4763">
                  <c:v>2854.8425252513</c:v>
                </c:pt>
                <c:pt idx="4764">
                  <c:v>2855.4419043244</c:v>
                </c:pt>
                <c:pt idx="4765">
                  <c:v>2856.0412833975</c:v>
                </c:pt>
                <c:pt idx="4766">
                  <c:v>2856.6406624706</c:v>
                </c:pt>
                <c:pt idx="4767">
                  <c:v>2857.2400415438</c:v>
                </c:pt>
                <c:pt idx="4768">
                  <c:v>2857.8394206169</c:v>
                </c:pt>
                <c:pt idx="4769">
                  <c:v>2858.43879969</c:v>
                </c:pt>
                <c:pt idx="4770">
                  <c:v>2859.0381787631</c:v>
                </c:pt>
                <c:pt idx="4771">
                  <c:v>2859.6375578362</c:v>
                </c:pt>
                <c:pt idx="4772">
                  <c:v>2860.2369369093</c:v>
                </c:pt>
                <c:pt idx="4773">
                  <c:v>2860.8363159824</c:v>
                </c:pt>
                <c:pt idx="4774">
                  <c:v>2861.4356950556</c:v>
                </c:pt>
                <c:pt idx="4775">
                  <c:v>2862.0350741287</c:v>
                </c:pt>
                <c:pt idx="4776">
                  <c:v>2862.6344532018</c:v>
                </c:pt>
                <c:pt idx="4777">
                  <c:v>2863.2338322749</c:v>
                </c:pt>
                <c:pt idx="4778">
                  <c:v>2863.833211348</c:v>
                </c:pt>
                <c:pt idx="4779">
                  <c:v>2864.4325904211</c:v>
                </c:pt>
                <c:pt idx="4780">
                  <c:v>2865.0319694943</c:v>
                </c:pt>
                <c:pt idx="4781">
                  <c:v>2865.6313485674</c:v>
                </c:pt>
                <c:pt idx="4782">
                  <c:v>2866.2307276405</c:v>
                </c:pt>
                <c:pt idx="4783">
                  <c:v>2866.830106713601</c:v>
                </c:pt>
                <c:pt idx="4784">
                  <c:v>2867.429485786699</c:v>
                </c:pt>
                <c:pt idx="4785">
                  <c:v>2868.028864859799</c:v>
                </c:pt>
                <c:pt idx="4786">
                  <c:v>2868.628243933</c:v>
                </c:pt>
                <c:pt idx="4787">
                  <c:v>2869.2276230061</c:v>
                </c:pt>
                <c:pt idx="4788">
                  <c:v>2869.8270020792</c:v>
                </c:pt>
                <c:pt idx="4789">
                  <c:v>2870.4263811523</c:v>
                </c:pt>
                <c:pt idx="4790">
                  <c:v>2871.0257602254</c:v>
                </c:pt>
                <c:pt idx="4791">
                  <c:v>2871.6251392985</c:v>
                </c:pt>
                <c:pt idx="4792">
                  <c:v>2872.2245183717</c:v>
                </c:pt>
                <c:pt idx="4793">
                  <c:v>2872.8238974448</c:v>
                </c:pt>
                <c:pt idx="4794">
                  <c:v>2873.4232765179</c:v>
                </c:pt>
                <c:pt idx="4795">
                  <c:v>2874.022655591</c:v>
                </c:pt>
                <c:pt idx="4796">
                  <c:v>2874.6220346641</c:v>
                </c:pt>
                <c:pt idx="4797">
                  <c:v>2875.2214137372</c:v>
                </c:pt>
                <c:pt idx="4798">
                  <c:v>2875.8207928103</c:v>
                </c:pt>
                <c:pt idx="4799">
                  <c:v>2876.4201718835</c:v>
                </c:pt>
                <c:pt idx="4800">
                  <c:v>2877.0195509566</c:v>
                </c:pt>
                <c:pt idx="4801">
                  <c:v>2877.6189300297</c:v>
                </c:pt>
                <c:pt idx="4802">
                  <c:v>2878.2183091028</c:v>
                </c:pt>
                <c:pt idx="4803">
                  <c:v>2878.8176881759</c:v>
                </c:pt>
                <c:pt idx="4804">
                  <c:v>2879.417067249</c:v>
                </c:pt>
                <c:pt idx="4805">
                  <c:v>2880.0164463222</c:v>
                </c:pt>
                <c:pt idx="4806">
                  <c:v>2880.6158253953</c:v>
                </c:pt>
                <c:pt idx="4807">
                  <c:v>2881.2152044684</c:v>
                </c:pt>
                <c:pt idx="4808">
                  <c:v>2881.8145835415</c:v>
                </c:pt>
                <c:pt idx="4809">
                  <c:v>2882.4139626146</c:v>
                </c:pt>
                <c:pt idx="4810">
                  <c:v>2883.0133416877</c:v>
                </c:pt>
                <c:pt idx="4811">
                  <c:v>2883.6127207609</c:v>
                </c:pt>
                <c:pt idx="4812">
                  <c:v>2884.212099834</c:v>
                </c:pt>
                <c:pt idx="4813">
                  <c:v>2884.8114789071</c:v>
                </c:pt>
                <c:pt idx="4814">
                  <c:v>2885.4108579802</c:v>
                </c:pt>
                <c:pt idx="4815">
                  <c:v>2886.0102370533</c:v>
                </c:pt>
                <c:pt idx="4816">
                  <c:v>2886.6096161264</c:v>
                </c:pt>
                <c:pt idx="4817">
                  <c:v>2887.208995199599</c:v>
                </c:pt>
                <c:pt idx="4818">
                  <c:v>2887.8083742727</c:v>
                </c:pt>
                <c:pt idx="4819">
                  <c:v>2888.4077533458</c:v>
                </c:pt>
                <c:pt idx="4820">
                  <c:v>2889.0071324189</c:v>
                </c:pt>
                <c:pt idx="4821">
                  <c:v>2889.606511492</c:v>
                </c:pt>
                <c:pt idx="4822">
                  <c:v>2890.2058905651</c:v>
                </c:pt>
                <c:pt idx="4823">
                  <c:v>2890.8052696382</c:v>
                </c:pt>
                <c:pt idx="4824">
                  <c:v>2891.4046487114</c:v>
                </c:pt>
                <c:pt idx="4825">
                  <c:v>2892.0040277845</c:v>
                </c:pt>
                <c:pt idx="4826">
                  <c:v>2892.6034068576</c:v>
                </c:pt>
                <c:pt idx="4827">
                  <c:v>2893.2027859307</c:v>
                </c:pt>
                <c:pt idx="4828">
                  <c:v>2893.8021650038</c:v>
                </c:pt>
                <c:pt idx="4829">
                  <c:v>2894.4015440769</c:v>
                </c:pt>
                <c:pt idx="4830">
                  <c:v>2895.0009231501</c:v>
                </c:pt>
                <c:pt idx="4831">
                  <c:v>2895.6003022232</c:v>
                </c:pt>
                <c:pt idx="4832">
                  <c:v>2896.1996812963</c:v>
                </c:pt>
                <c:pt idx="4833">
                  <c:v>2896.7990603694</c:v>
                </c:pt>
                <c:pt idx="4834">
                  <c:v>2897.3984394425</c:v>
                </c:pt>
                <c:pt idx="4835">
                  <c:v>2897.9978185156</c:v>
                </c:pt>
                <c:pt idx="4836">
                  <c:v>2898.5971975888</c:v>
                </c:pt>
                <c:pt idx="4837">
                  <c:v>2899.1965766619</c:v>
                </c:pt>
                <c:pt idx="4838">
                  <c:v>2899.795955735</c:v>
                </c:pt>
                <c:pt idx="4839">
                  <c:v>2900.3953348081</c:v>
                </c:pt>
                <c:pt idx="4840">
                  <c:v>2900.9947138812</c:v>
                </c:pt>
                <c:pt idx="4841">
                  <c:v>2901.5940929543</c:v>
                </c:pt>
                <c:pt idx="4842">
                  <c:v>2902.1934720274</c:v>
                </c:pt>
                <c:pt idx="4843">
                  <c:v>2902.7928511006</c:v>
                </c:pt>
                <c:pt idx="4844">
                  <c:v>2903.3922301737</c:v>
                </c:pt>
                <c:pt idx="4845">
                  <c:v>2903.9916092468</c:v>
                </c:pt>
                <c:pt idx="4846">
                  <c:v>2904.5909883199</c:v>
                </c:pt>
                <c:pt idx="4847">
                  <c:v>2905.190367393</c:v>
                </c:pt>
                <c:pt idx="4848">
                  <c:v>2905.7897464661</c:v>
                </c:pt>
                <c:pt idx="4849">
                  <c:v>2906.3891255393</c:v>
                </c:pt>
                <c:pt idx="4850">
                  <c:v>2906.9885046124</c:v>
                </c:pt>
                <c:pt idx="4851">
                  <c:v>2907.5878836855</c:v>
                </c:pt>
                <c:pt idx="4852">
                  <c:v>2908.1872627586</c:v>
                </c:pt>
                <c:pt idx="4853">
                  <c:v>2908.786641831699</c:v>
                </c:pt>
                <c:pt idx="4854">
                  <c:v>2909.3860209048</c:v>
                </c:pt>
                <c:pt idx="4855">
                  <c:v>2909.985399978</c:v>
                </c:pt>
                <c:pt idx="4856">
                  <c:v>2910.5847790511</c:v>
                </c:pt>
                <c:pt idx="4857">
                  <c:v>2911.1841581242</c:v>
                </c:pt>
                <c:pt idx="4858">
                  <c:v>2911.7835371973</c:v>
                </c:pt>
                <c:pt idx="4859">
                  <c:v>2912.3829162704</c:v>
                </c:pt>
                <c:pt idx="4860">
                  <c:v>2912.9822953435</c:v>
                </c:pt>
                <c:pt idx="4861">
                  <c:v>2913.5816744167</c:v>
                </c:pt>
                <c:pt idx="4862">
                  <c:v>2914.1810534898</c:v>
                </c:pt>
                <c:pt idx="4863">
                  <c:v>2914.7804325629</c:v>
                </c:pt>
                <c:pt idx="4864">
                  <c:v>2915.379811636</c:v>
                </c:pt>
                <c:pt idx="4865">
                  <c:v>2915.9791907091</c:v>
                </c:pt>
                <c:pt idx="4866">
                  <c:v>2916.5785697822</c:v>
                </c:pt>
                <c:pt idx="4867">
                  <c:v>2917.1779488553</c:v>
                </c:pt>
                <c:pt idx="4868">
                  <c:v>2917.7773279285</c:v>
                </c:pt>
                <c:pt idx="4869">
                  <c:v>2918.3767070016</c:v>
                </c:pt>
                <c:pt idx="4870">
                  <c:v>2918.9760860747</c:v>
                </c:pt>
                <c:pt idx="4871">
                  <c:v>2919.5754651478</c:v>
                </c:pt>
                <c:pt idx="4872">
                  <c:v>2920.1748442209</c:v>
                </c:pt>
                <c:pt idx="4873">
                  <c:v>2920.774223294</c:v>
                </c:pt>
                <c:pt idx="4874">
                  <c:v>2921.3736023672</c:v>
                </c:pt>
                <c:pt idx="4875">
                  <c:v>2921.9729814403</c:v>
                </c:pt>
                <c:pt idx="4876">
                  <c:v>2922.5723605134</c:v>
                </c:pt>
                <c:pt idx="4877">
                  <c:v>2923.1717395865</c:v>
                </c:pt>
                <c:pt idx="4878">
                  <c:v>2923.771118659601</c:v>
                </c:pt>
                <c:pt idx="4879">
                  <c:v>2924.3704977327</c:v>
                </c:pt>
                <c:pt idx="4880">
                  <c:v>2924.9698768059</c:v>
                </c:pt>
                <c:pt idx="4881">
                  <c:v>2925.569255879</c:v>
                </c:pt>
                <c:pt idx="4882">
                  <c:v>2926.1686349521</c:v>
                </c:pt>
                <c:pt idx="4883">
                  <c:v>2926.7680140252</c:v>
                </c:pt>
                <c:pt idx="4884">
                  <c:v>2927.3673930983</c:v>
                </c:pt>
                <c:pt idx="4885">
                  <c:v>2927.9667721714</c:v>
                </c:pt>
                <c:pt idx="4886">
                  <c:v>2928.5661512446</c:v>
                </c:pt>
                <c:pt idx="4887">
                  <c:v>2929.1655303177</c:v>
                </c:pt>
                <c:pt idx="4888">
                  <c:v>2929.764909390799</c:v>
                </c:pt>
                <c:pt idx="4889">
                  <c:v>2930.364288463899</c:v>
                </c:pt>
                <c:pt idx="4890">
                  <c:v>2930.963667537</c:v>
                </c:pt>
                <c:pt idx="4891">
                  <c:v>2931.5630466101</c:v>
                </c:pt>
                <c:pt idx="4892">
                  <c:v>2932.1624256832</c:v>
                </c:pt>
                <c:pt idx="4893">
                  <c:v>2932.7618047564</c:v>
                </c:pt>
                <c:pt idx="4894">
                  <c:v>2933.3611838295</c:v>
                </c:pt>
                <c:pt idx="4895">
                  <c:v>2933.9605629026</c:v>
                </c:pt>
                <c:pt idx="4896">
                  <c:v>2934.5599419757</c:v>
                </c:pt>
                <c:pt idx="4897">
                  <c:v>2935.1593210488</c:v>
                </c:pt>
                <c:pt idx="4898">
                  <c:v>2935.758700121899</c:v>
                </c:pt>
                <c:pt idx="4899">
                  <c:v>2936.3580791951</c:v>
                </c:pt>
                <c:pt idx="4900">
                  <c:v>2936.9574582682</c:v>
                </c:pt>
                <c:pt idx="4901">
                  <c:v>2937.5568373413</c:v>
                </c:pt>
                <c:pt idx="4902">
                  <c:v>2938.1562164144</c:v>
                </c:pt>
                <c:pt idx="4903">
                  <c:v>2938.7555954875</c:v>
                </c:pt>
                <c:pt idx="4904">
                  <c:v>2939.3549745606</c:v>
                </c:pt>
                <c:pt idx="4905">
                  <c:v>2939.9543536338</c:v>
                </c:pt>
                <c:pt idx="4906">
                  <c:v>2940.5537327069</c:v>
                </c:pt>
                <c:pt idx="4907">
                  <c:v>2941.15311178</c:v>
                </c:pt>
                <c:pt idx="4908">
                  <c:v>2941.7524908531</c:v>
                </c:pt>
                <c:pt idx="4909">
                  <c:v>2942.3518699262</c:v>
                </c:pt>
                <c:pt idx="4910">
                  <c:v>2942.9512489993</c:v>
                </c:pt>
                <c:pt idx="4911">
                  <c:v>2943.5506280725</c:v>
                </c:pt>
                <c:pt idx="4912">
                  <c:v>2944.1500071456</c:v>
                </c:pt>
                <c:pt idx="4913">
                  <c:v>2944.7493862187</c:v>
                </c:pt>
                <c:pt idx="4914">
                  <c:v>2945.3487652918</c:v>
                </c:pt>
                <c:pt idx="4915">
                  <c:v>2945.9481443649</c:v>
                </c:pt>
                <c:pt idx="4916">
                  <c:v>2946.547523438</c:v>
                </c:pt>
                <c:pt idx="4917">
                  <c:v>2947.1469025111</c:v>
                </c:pt>
                <c:pt idx="4918">
                  <c:v>2947.7462815843</c:v>
                </c:pt>
                <c:pt idx="4919">
                  <c:v>2948.3456606574</c:v>
                </c:pt>
                <c:pt idx="4920">
                  <c:v>2948.9450397305</c:v>
                </c:pt>
                <c:pt idx="4921">
                  <c:v>2949.5444188036</c:v>
                </c:pt>
                <c:pt idx="4922">
                  <c:v>2950.1437978767</c:v>
                </c:pt>
                <c:pt idx="4923">
                  <c:v>2950.7431769498</c:v>
                </c:pt>
                <c:pt idx="4924">
                  <c:v>2951.342556023</c:v>
                </c:pt>
                <c:pt idx="4925">
                  <c:v>2951.9419350961</c:v>
                </c:pt>
                <c:pt idx="4926">
                  <c:v>2952.5413141692</c:v>
                </c:pt>
                <c:pt idx="4927">
                  <c:v>2953.1406932423</c:v>
                </c:pt>
                <c:pt idx="4928">
                  <c:v>2953.7400723154</c:v>
                </c:pt>
                <c:pt idx="4929">
                  <c:v>2954.3394513885</c:v>
                </c:pt>
                <c:pt idx="4930">
                  <c:v>2954.9388304617</c:v>
                </c:pt>
                <c:pt idx="4931">
                  <c:v>2955.5382095348</c:v>
                </c:pt>
                <c:pt idx="4932">
                  <c:v>2956.1375886079</c:v>
                </c:pt>
                <c:pt idx="4933">
                  <c:v>2956.736967681</c:v>
                </c:pt>
                <c:pt idx="4934">
                  <c:v>2957.3363467541</c:v>
                </c:pt>
                <c:pt idx="4935">
                  <c:v>2957.9357258272</c:v>
                </c:pt>
                <c:pt idx="4936">
                  <c:v>2958.5351049003</c:v>
                </c:pt>
                <c:pt idx="4937">
                  <c:v>2959.1344839735</c:v>
                </c:pt>
                <c:pt idx="4938">
                  <c:v>2959.7338630466</c:v>
                </c:pt>
                <c:pt idx="4939">
                  <c:v>2960.3332421197</c:v>
                </c:pt>
                <c:pt idx="4940">
                  <c:v>2960.9326211928</c:v>
                </c:pt>
                <c:pt idx="4941">
                  <c:v>2961.5320002659</c:v>
                </c:pt>
                <c:pt idx="4942">
                  <c:v>2962.131379339</c:v>
                </c:pt>
                <c:pt idx="4943">
                  <c:v>2962.7307584122</c:v>
                </c:pt>
                <c:pt idx="4944">
                  <c:v>2963.3301374853</c:v>
                </c:pt>
                <c:pt idx="4945">
                  <c:v>2963.9295165584</c:v>
                </c:pt>
                <c:pt idx="4946">
                  <c:v>2964.5288956315</c:v>
                </c:pt>
                <c:pt idx="4947">
                  <c:v>2965.1282747046</c:v>
                </c:pt>
                <c:pt idx="4948">
                  <c:v>2965.7276537777</c:v>
                </c:pt>
                <c:pt idx="4949">
                  <c:v>2966.3270328509</c:v>
                </c:pt>
                <c:pt idx="4950">
                  <c:v>2966.926411924</c:v>
                </c:pt>
                <c:pt idx="4951">
                  <c:v>2967.5257909971</c:v>
                </c:pt>
                <c:pt idx="4952">
                  <c:v>2968.1251700702</c:v>
                </c:pt>
                <c:pt idx="4953">
                  <c:v>2968.7245491433</c:v>
                </c:pt>
                <c:pt idx="4954">
                  <c:v>2969.3239282164</c:v>
                </c:pt>
                <c:pt idx="4955">
                  <c:v>2969.9233072896</c:v>
                </c:pt>
                <c:pt idx="4956">
                  <c:v>2970.522686362699</c:v>
                </c:pt>
                <c:pt idx="4957">
                  <c:v>2971.122065435799</c:v>
                </c:pt>
                <c:pt idx="4958">
                  <c:v>2971.7214445089</c:v>
                </c:pt>
                <c:pt idx="4959">
                  <c:v>2972.320823582</c:v>
                </c:pt>
                <c:pt idx="4960">
                  <c:v>2972.9202026551</c:v>
                </c:pt>
                <c:pt idx="4961">
                  <c:v>2973.5195817282</c:v>
                </c:pt>
                <c:pt idx="4962">
                  <c:v>2974.1189608014</c:v>
                </c:pt>
                <c:pt idx="4963">
                  <c:v>2974.7183398745</c:v>
                </c:pt>
                <c:pt idx="4964">
                  <c:v>2975.3177189476</c:v>
                </c:pt>
                <c:pt idx="4965">
                  <c:v>2975.9170980207</c:v>
                </c:pt>
                <c:pt idx="4966">
                  <c:v>2976.5164770938</c:v>
                </c:pt>
                <c:pt idx="4967">
                  <c:v>2977.1158561669</c:v>
                </c:pt>
                <c:pt idx="4968">
                  <c:v>2977.7152352401</c:v>
                </c:pt>
                <c:pt idx="4969">
                  <c:v>2978.3146143132</c:v>
                </c:pt>
                <c:pt idx="4970">
                  <c:v>2978.9139933863</c:v>
                </c:pt>
                <c:pt idx="4971">
                  <c:v>2979.5133724594</c:v>
                </c:pt>
                <c:pt idx="4972">
                  <c:v>2980.1127515325</c:v>
                </c:pt>
                <c:pt idx="4973">
                  <c:v>2980.7121306056</c:v>
                </c:pt>
                <c:pt idx="4974">
                  <c:v>2981.3115096788</c:v>
                </c:pt>
                <c:pt idx="4975">
                  <c:v>2981.9108887519</c:v>
                </c:pt>
                <c:pt idx="4976">
                  <c:v>2982.510267825</c:v>
                </c:pt>
                <c:pt idx="4977">
                  <c:v>2983.1096468981</c:v>
                </c:pt>
                <c:pt idx="4978">
                  <c:v>2983.7090259712</c:v>
                </c:pt>
                <c:pt idx="4979">
                  <c:v>2984.3084050443</c:v>
                </c:pt>
                <c:pt idx="4980">
                  <c:v>2984.9077841175</c:v>
                </c:pt>
                <c:pt idx="4981">
                  <c:v>2985.5071631906</c:v>
                </c:pt>
                <c:pt idx="4982">
                  <c:v>2986.1065422637</c:v>
                </c:pt>
                <c:pt idx="4983">
                  <c:v>2986.7059213368</c:v>
                </c:pt>
                <c:pt idx="4984">
                  <c:v>2987.3053004099</c:v>
                </c:pt>
                <c:pt idx="4985">
                  <c:v>2987.904679483</c:v>
                </c:pt>
                <c:pt idx="4986">
                  <c:v>2988.5040585561</c:v>
                </c:pt>
                <c:pt idx="4987">
                  <c:v>2989.1034376293</c:v>
                </c:pt>
                <c:pt idx="4988">
                  <c:v>2989.7028167024</c:v>
                </c:pt>
                <c:pt idx="4989">
                  <c:v>2990.3021957755</c:v>
                </c:pt>
                <c:pt idx="4990">
                  <c:v>2990.901574848601</c:v>
                </c:pt>
                <c:pt idx="4991">
                  <c:v>2991.5009539217</c:v>
                </c:pt>
                <c:pt idx="4992">
                  <c:v>2992.1003329948</c:v>
                </c:pt>
                <c:pt idx="4993">
                  <c:v>2992.699712068</c:v>
                </c:pt>
                <c:pt idx="4994">
                  <c:v>2993.2990911411</c:v>
                </c:pt>
                <c:pt idx="4995">
                  <c:v>2993.8984702142</c:v>
                </c:pt>
                <c:pt idx="4996">
                  <c:v>2994.4978492873</c:v>
                </c:pt>
                <c:pt idx="4997">
                  <c:v>2995.0972283604</c:v>
                </c:pt>
                <c:pt idx="4998">
                  <c:v>2995.6966074335</c:v>
                </c:pt>
                <c:pt idx="4999">
                  <c:v>2996.2959865067</c:v>
                </c:pt>
                <c:pt idx="5000">
                  <c:v>2996.8953655798</c:v>
                </c:pt>
                <c:pt idx="5001">
                  <c:v>2997.4947446529</c:v>
                </c:pt>
                <c:pt idx="5002">
                  <c:v>2998.094123726</c:v>
                </c:pt>
                <c:pt idx="5003">
                  <c:v>2998.6935027991</c:v>
                </c:pt>
                <c:pt idx="5004">
                  <c:v>2999.2928818722</c:v>
                </c:pt>
                <c:pt idx="5005">
                  <c:v>2999.8922609454</c:v>
                </c:pt>
                <c:pt idx="5006">
                  <c:v>3000.4916400185</c:v>
                </c:pt>
                <c:pt idx="5007">
                  <c:v>3001.0910190916</c:v>
                </c:pt>
                <c:pt idx="5008">
                  <c:v>3001.6903981647</c:v>
                </c:pt>
                <c:pt idx="5009">
                  <c:v>3002.2897772378</c:v>
                </c:pt>
                <c:pt idx="5010">
                  <c:v>3002.8891563109</c:v>
                </c:pt>
                <c:pt idx="5011">
                  <c:v>3003.488535384</c:v>
                </c:pt>
                <c:pt idx="5012">
                  <c:v>3004.0879144572</c:v>
                </c:pt>
                <c:pt idx="5013">
                  <c:v>3004.6872935303</c:v>
                </c:pt>
                <c:pt idx="5014">
                  <c:v>3005.2866726034</c:v>
                </c:pt>
                <c:pt idx="5015">
                  <c:v>3005.8860516765</c:v>
                </c:pt>
                <c:pt idx="5016">
                  <c:v>3006.4854307496</c:v>
                </c:pt>
                <c:pt idx="5017">
                  <c:v>3007.084809822699</c:v>
                </c:pt>
                <c:pt idx="5018">
                  <c:v>3007.6841888959</c:v>
                </c:pt>
                <c:pt idx="5019">
                  <c:v>3008.283567969</c:v>
                </c:pt>
                <c:pt idx="5020">
                  <c:v>3008.8829470421</c:v>
                </c:pt>
                <c:pt idx="5021">
                  <c:v>3009.4823261152</c:v>
                </c:pt>
                <c:pt idx="5022">
                  <c:v>3010.0817051883</c:v>
                </c:pt>
                <c:pt idx="5023">
                  <c:v>3010.6810842614</c:v>
                </c:pt>
                <c:pt idx="5024">
                  <c:v>3011.2804633346</c:v>
                </c:pt>
                <c:pt idx="5025">
                  <c:v>3011.8798424077</c:v>
                </c:pt>
                <c:pt idx="5026">
                  <c:v>3012.4792214808</c:v>
                </c:pt>
                <c:pt idx="5027">
                  <c:v>3013.0786005539</c:v>
                </c:pt>
                <c:pt idx="5028">
                  <c:v>3013.677979627</c:v>
                </c:pt>
                <c:pt idx="5029">
                  <c:v>3014.2773587001</c:v>
                </c:pt>
                <c:pt idx="5030">
                  <c:v>3014.8767377732</c:v>
                </c:pt>
                <c:pt idx="5031">
                  <c:v>3015.4761168464</c:v>
                </c:pt>
                <c:pt idx="5032">
                  <c:v>3016.0754959195</c:v>
                </c:pt>
                <c:pt idx="5033">
                  <c:v>3016.6748749926</c:v>
                </c:pt>
                <c:pt idx="5034">
                  <c:v>3017.2742540657</c:v>
                </c:pt>
                <c:pt idx="5035">
                  <c:v>3017.8736331388</c:v>
                </c:pt>
                <c:pt idx="5036">
                  <c:v>3018.4730122119</c:v>
                </c:pt>
                <c:pt idx="5037">
                  <c:v>3019.0723912851</c:v>
                </c:pt>
                <c:pt idx="5038">
                  <c:v>3019.6717703582</c:v>
                </c:pt>
                <c:pt idx="5039">
                  <c:v>3020.2711494313</c:v>
                </c:pt>
                <c:pt idx="5040">
                  <c:v>3020.8705285044</c:v>
                </c:pt>
                <c:pt idx="5041">
                  <c:v>3021.4699075775</c:v>
                </c:pt>
                <c:pt idx="5042">
                  <c:v>3022.0692866506</c:v>
                </c:pt>
                <c:pt idx="5043">
                  <c:v>3022.668665723799</c:v>
                </c:pt>
                <c:pt idx="5044">
                  <c:v>3023.268044796899</c:v>
                </c:pt>
                <c:pt idx="5045">
                  <c:v>3023.86742387</c:v>
                </c:pt>
                <c:pt idx="5046">
                  <c:v>3024.4668029431</c:v>
                </c:pt>
                <c:pt idx="5047">
                  <c:v>3025.0661820162</c:v>
                </c:pt>
                <c:pt idx="5048">
                  <c:v>3025.6655610893</c:v>
                </c:pt>
                <c:pt idx="5049">
                  <c:v>3026.264940162499</c:v>
                </c:pt>
                <c:pt idx="5050">
                  <c:v>3026.864319235601</c:v>
                </c:pt>
                <c:pt idx="5051">
                  <c:v>3027.4636983087</c:v>
                </c:pt>
                <c:pt idx="5052">
                  <c:v>3028.0630773818</c:v>
                </c:pt>
                <c:pt idx="5053">
                  <c:v>3028.6624564549</c:v>
                </c:pt>
                <c:pt idx="5054">
                  <c:v>3029.261835528</c:v>
                </c:pt>
                <c:pt idx="5055">
                  <c:v>3029.8612146011</c:v>
                </c:pt>
                <c:pt idx="5056">
                  <c:v>3030.4605936743</c:v>
                </c:pt>
                <c:pt idx="5057">
                  <c:v>3031.0599727474</c:v>
                </c:pt>
                <c:pt idx="5058">
                  <c:v>3031.6593518205</c:v>
                </c:pt>
                <c:pt idx="5059">
                  <c:v>3032.2587308936</c:v>
                </c:pt>
                <c:pt idx="5060">
                  <c:v>3032.8581099667</c:v>
                </c:pt>
                <c:pt idx="5061">
                  <c:v>3033.4574890398</c:v>
                </c:pt>
                <c:pt idx="5062">
                  <c:v>3034.056868112999</c:v>
                </c:pt>
                <c:pt idx="5063">
                  <c:v>3034.6562471861</c:v>
                </c:pt>
                <c:pt idx="5064">
                  <c:v>3035.2556262592</c:v>
                </c:pt>
                <c:pt idx="5065">
                  <c:v>3035.8550053323</c:v>
                </c:pt>
                <c:pt idx="5066">
                  <c:v>3036.4543844054</c:v>
                </c:pt>
                <c:pt idx="5067">
                  <c:v>3037.0537634785</c:v>
                </c:pt>
                <c:pt idx="5068">
                  <c:v>3037.6531425517</c:v>
                </c:pt>
                <c:pt idx="5069">
                  <c:v>3038.2525216248</c:v>
                </c:pt>
                <c:pt idx="5070">
                  <c:v>3038.8519006979</c:v>
                </c:pt>
                <c:pt idx="5071">
                  <c:v>3039.451279771</c:v>
                </c:pt>
                <c:pt idx="5072">
                  <c:v>3040.0506588441</c:v>
                </c:pt>
                <c:pt idx="5073">
                  <c:v>3040.6500379172</c:v>
                </c:pt>
                <c:pt idx="5074">
                  <c:v>3041.2494169904</c:v>
                </c:pt>
                <c:pt idx="5075">
                  <c:v>3041.8487960635</c:v>
                </c:pt>
                <c:pt idx="5076">
                  <c:v>3042.4481751366</c:v>
                </c:pt>
                <c:pt idx="5077">
                  <c:v>3043.0475542097</c:v>
                </c:pt>
                <c:pt idx="5078">
                  <c:v>3043.6469332828</c:v>
                </c:pt>
                <c:pt idx="5079">
                  <c:v>3044.2463123559</c:v>
                </c:pt>
                <c:pt idx="5080">
                  <c:v>3044.845691429</c:v>
                </c:pt>
                <c:pt idx="5081">
                  <c:v>3045.4450705022</c:v>
                </c:pt>
                <c:pt idx="5082">
                  <c:v>3046.0444495753</c:v>
                </c:pt>
                <c:pt idx="5083">
                  <c:v>3046.6438286484</c:v>
                </c:pt>
                <c:pt idx="5084">
                  <c:v>3047.2432077215</c:v>
                </c:pt>
                <c:pt idx="5085">
                  <c:v>3047.8425867946</c:v>
                </c:pt>
                <c:pt idx="5086">
                  <c:v>3048.4419658677</c:v>
                </c:pt>
                <c:pt idx="5087">
                  <c:v>3049.0413449409</c:v>
                </c:pt>
                <c:pt idx="5088">
                  <c:v>3049.640724014</c:v>
                </c:pt>
                <c:pt idx="5089">
                  <c:v>3050.2401030871</c:v>
                </c:pt>
                <c:pt idx="5090">
                  <c:v>3050.8394821602</c:v>
                </c:pt>
                <c:pt idx="5091">
                  <c:v>3051.4388612333</c:v>
                </c:pt>
                <c:pt idx="5092">
                  <c:v>3052.0382403064</c:v>
                </c:pt>
                <c:pt idx="5093">
                  <c:v>3052.6376193796</c:v>
                </c:pt>
                <c:pt idx="5094">
                  <c:v>3053.236998452699</c:v>
                </c:pt>
                <c:pt idx="5095">
                  <c:v>3053.8363775258</c:v>
                </c:pt>
                <c:pt idx="5096">
                  <c:v>3054.4357565989</c:v>
                </c:pt>
                <c:pt idx="5097">
                  <c:v>3055.035135672</c:v>
                </c:pt>
                <c:pt idx="5098">
                  <c:v>3055.6345147451</c:v>
                </c:pt>
                <c:pt idx="5099">
                  <c:v>3056.2338938183</c:v>
                </c:pt>
                <c:pt idx="5100">
                  <c:v>3056.8332728914</c:v>
                </c:pt>
                <c:pt idx="5101">
                  <c:v>3057.4326519645</c:v>
                </c:pt>
                <c:pt idx="5102">
                  <c:v>3058.0320310376</c:v>
                </c:pt>
                <c:pt idx="5103">
                  <c:v>3058.6314101107</c:v>
                </c:pt>
                <c:pt idx="5104">
                  <c:v>3059.2307891838</c:v>
                </c:pt>
                <c:pt idx="5105">
                  <c:v>3059.8301682569</c:v>
                </c:pt>
                <c:pt idx="5106">
                  <c:v>3060.4295473301</c:v>
                </c:pt>
                <c:pt idx="5107">
                  <c:v>3061.0289264032</c:v>
                </c:pt>
                <c:pt idx="5108">
                  <c:v>3061.6283054763</c:v>
                </c:pt>
                <c:pt idx="5109">
                  <c:v>3062.2276845494</c:v>
                </c:pt>
                <c:pt idx="5110">
                  <c:v>3062.8270636225</c:v>
                </c:pt>
                <c:pt idx="5111">
                  <c:v>3063.4264426956</c:v>
                </c:pt>
                <c:pt idx="5112">
                  <c:v>3064.025821768799</c:v>
                </c:pt>
                <c:pt idx="5113">
                  <c:v>3064.6252008419</c:v>
                </c:pt>
                <c:pt idx="5114">
                  <c:v>3065.224579915</c:v>
                </c:pt>
                <c:pt idx="5115">
                  <c:v>3065.8239589881</c:v>
                </c:pt>
                <c:pt idx="5116">
                  <c:v>3066.4233380612</c:v>
                </c:pt>
                <c:pt idx="5117">
                  <c:v>3067.0227171343</c:v>
                </c:pt>
                <c:pt idx="5118">
                  <c:v>3067.6220962075</c:v>
                </c:pt>
                <c:pt idx="5119">
                  <c:v>3068.2214752806</c:v>
                </c:pt>
                <c:pt idx="5120">
                  <c:v>3068.8208543537</c:v>
                </c:pt>
                <c:pt idx="5121">
                  <c:v>3069.4202334268</c:v>
                </c:pt>
                <c:pt idx="5122">
                  <c:v>3070.0196124999</c:v>
                </c:pt>
                <c:pt idx="5123">
                  <c:v>3070.618991573</c:v>
                </c:pt>
                <c:pt idx="5124">
                  <c:v>3071.2183706461</c:v>
                </c:pt>
                <c:pt idx="5125">
                  <c:v>3071.8177497193</c:v>
                </c:pt>
                <c:pt idx="5126">
                  <c:v>3072.4171287924</c:v>
                </c:pt>
                <c:pt idx="5127">
                  <c:v>3073.0165078655</c:v>
                </c:pt>
                <c:pt idx="5128">
                  <c:v>3073.6158869386</c:v>
                </c:pt>
                <c:pt idx="5129">
                  <c:v>3074.2152660117</c:v>
                </c:pt>
                <c:pt idx="5130">
                  <c:v>3074.8146450848</c:v>
                </c:pt>
                <c:pt idx="5131">
                  <c:v>3075.414024158</c:v>
                </c:pt>
                <c:pt idx="5132">
                  <c:v>3076.0134032311</c:v>
                </c:pt>
                <c:pt idx="5133">
                  <c:v>3076.6127823042</c:v>
                </c:pt>
                <c:pt idx="5134">
                  <c:v>3077.2121613773</c:v>
                </c:pt>
                <c:pt idx="5135">
                  <c:v>3077.8115404504</c:v>
                </c:pt>
                <c:pt idx="5136">
                  <c:v>3078.4109195235</c:v>
                </c:pt>
                <c:pt idx="5137">
                  <c:v>3079.0102985967</c:v>
                </c:pt>
                <c:pt idx="5138">
                  <c:v>3079.6096776698</c:v>
                </c:pt>
                <c:pt idx="5139">
                  <c:v>3080.2090567429</c:v>
                </c:pt>
                <c:pt idx="5140">
                  <c:v>3080.808435816</c:v>
                </c:pt>
                <c:pt idx="5141">
                  <c:v>3081.4078148891</c:v>
                </c:pt>
                <c:pt idx="5142">
                  <c:v>3082.0071939622</c:v>
                </c:pt>
                <c:pt idx="5143">
                  <c:v>3082.6065730354</c:v>
                </c:pt>
                <c:pt idx="5144">
                  <c:v>3083.2059521085</c:v>
                </c:pt>
                <c:pt idx="5145">
                  <c:v>3083.8053311816</c:v>
                </c:pt>
                <c:pt idx="5146">
                  <c:v>3084.4047102547</c:v>
                </c:pt>
                <c:pt idx="5147">
                  <c:v>3085.004089327799</c:v>
                </c:pt>
                <c:pt idx="5148">
                  <c:v>3085.6034684009</c:v>
                </c:pt>
                <c:pt idx="5149">
                  <c:v>3086.202847474</c:v>
                </c:pt>
                <c:pt idx="5150">
                  <c:v>3086.8022265472</c:v>
                </c:pt>
                <c:pt idx="5151">
                  <c:v>3087.4016056203</c:v>
                </c:pt>
                <c:pt idx="5152">
                  <c:v>3088.0009846934</c:v>
                </c:pt>
                <c:pt idx="5153">
                  <c:v>3088.6003637665</c:v>
                </c:pt>
                <c:pt idx="5154">
                  <c:v>3089.199742839601</c:v>
                </c:pt>
                <c:pt idx="5155">
                  <c:v>3089.7991219127</c:v>
                </c:pt>
                <c:pt idx="5156">
                  <c:v>3090.3985009859</c:v>
                </c:pt>
                <c:pt idx="5157">
                  <c:v>3090.997880059</c:v>
                </c:pt>
                <c:pt idx="5158">
                  <c:v>3091.5972591321</c:v>
                </c:pt>
                <c:pt idx="5159">
                  <c:v>3092.1966382052</c:v>
                </c:pt>
                <c:pt idx="5160">
                  <c:v>3092.7960172783</c:v>
                </c:pt>
                <c:pt idx="5161">
                  <c:v>3093.3953963514</c:v>
                </c:pt>
                <c:pt idx="5162">
                  <c:v>3093.9947754246</c:v>
                </c:pt>
                <c:pt idx="5163">
                  <c:v>3094.5941544977</c:v>
                </c:pt>
                <c:pt idx="5164">
                  <c:v>3095.1935335708</c:v>
                </c:pt>
                <c:pt idx="5165">
                  <c:v>3095.7929126439</c:v>
                </c:pt>
                <c:pt idx="5166">
                  <c:v>3096.392291717</c:v>
                </c:pt>
                <c:pt idx="5167">
                  <c:v>3096.9916707901</c:v>
                </c:pt>
                <c:pt idx="5168">
                  <c:v>3097.5910498633</c:v>
                </c:pt>
                <c:pt idx="5169">
                  <c:v>3098.1904289364</c:v>
                </c:pt>
                <c:pt idx="5170">
                  <c:v>3098.7898080095</c:v>
                </c:pt>
                <c:pt idx="5171">
                  <c:v>3099.3891870826</c:v>
                </c:pt>
                <c:pt idx="5172">
                  <c:v>3099.9885661557</c:v>
                </c:pt>
                <c:pt idx="5173">
                  <c:v>3100.5879452288</c:v>
                </c:pt>
                <c:pt idx="5174">
                  <c:v>3101.1873243019</c:v>
                </c:pt>
                <c:pt idx="5175">
                  <c:v>3101.7867033751</c:v>
                </c:pt>
                <c:pt idx="5176">
                  <c:v>3102.3860824482</c:v>
                </c:pt>
                <c:pt idx="5177">
                  <c:v>3102.9854615213</c:v>
                </c:pt>
                <c:pt idx="5178">
                  <c:v>3103.5848405944</c:v>
                </c:pt>
                <c:pt idx="5179">
                  <c:v>3104.1842196675</c:v>
                </c:pt>
                <c:pt idx="5180">
                  <c:v>3104.7835987406</c:v>
                </c:pt>
                <c:pt idx="5181">
                  <c:v>3105.3829778138</c:v>
                </c:pt>
                <c:pt idx="5182">
                  <c:v>3105.9823568869</c:v>
                </c:pt>
                <c:pt idx="5183">
                  <c:v>3106.58173596</c:v>
                </c:pt>
                <c:pt idx="5184">
                  <c:v>3107.1811150331</c:v>
                </c:pt>
                <c:pt idx="5185">
                  <c:v>3107.7804941062</c:v>
                </c:pt>
                <c:pt idx="5186">
                  <c:v>3108.3798731793</c:v>
                </c:pt>
                <c:pt idx="5187">
                  <c:v>3108.9792522525</c:v>
                </c:pt>
                <c:pt idx="5188">
                  <c:v>3109.5786313256</c:v>
                </c:pt>
                <c:pt idx="5189">
                  <c:v>3110.1780103987</c:v>
                </c:pt>
                <c:pt idx="5190">
                  <c:v>3110.7773894718</c:v>
                </c:pt>
                <c:pt idx="5191">
                  <c:v>3111.3767685449</c:v>
                </c:pt>
                <c:pt idx="5192">
                  <c:v>3111.976147618</c:v>
                </c:pt>
                <c:pt idx="5193">
                  <c:v>3112.5755266912</c:v>
                </c:pt>
                <c:pt idx="5194">
                  <c:v>3113.1749057643</c:v>
                </c:pt>
                <c:pt idx="5195">
                  <c:v>3113.7742848374</c:v>
                </c:pt>
                <c:pt idx="5196">
                  <c:v>3114.3736639105</c:v>
                </c:pt>
                <c:pt idx="5197">
                  <c:v>3114.9730429836</c:v>
                </c:pt>
                <c:pt idx="5198">
                  <c:v>3115.5724220567</c:v>
                </c:pt>
                <c:pt idx="5199">
                  <c:v>3116.171801129799</c:v>
                </c:pt>
                <c:pt idx="5200">
                  <c:v>3116.771180203</c:v>
                </c:pt>
                <c:pt idx="5201">
                  <c:v>3117.3705592761</c:v>
                </c:pt>
                <c:pt idx="5202">
                  <c:v>3117.9699383492</c:v>
                </c:pt>
                <c:pt idx="5203">
                  <c:v>3118.5693174223</c:v>
                </c:pt>
                <c:pt idx="5204">
                  <c:v>3119.1686964954</c:v>
                </c:pt>
                <c:pt idx="5205">
                  <c:v>3119.7680755685</c:v>
                </c:pt>
                <c:pt idx="5206">
                  <c:v>3120.3674546417</c:v>
                </c:pt>
                <c:pt idx="5207">
                  <c:v>3120.9668337148</c:v>
                </c:pt>
                <c:pt idx="5208">
                  <c:v>3121.5662127879</c:v>
                </c:pt>
                <c:pt idx="5209">
                  <c:v>3122.165591861</c:v>
                </c:pt>
                <c:pt idx="5210">
                  <c:v>3122.7649709341</c:v>
                </c:pt>
                <c:pt idx="5211">
                  <c:v>3123.3643500072</c:v>
                </c:pt>
                <c:pt idx="5212">
                  <c:v>3123.9637290804</c:v>
                </c:pt>
                <c:pt idx="5213">
                  <c:v>3124.5631081535</c:v>
                </c:pt>
                <c:pt idx="5214">
                  <c:v>3125.162487226599</c:v>
                </c:pt>
                <c:pt idx="5215">
                  <c:v>3125.7618662997</c:v>
                </c:pt>
                <c:pt idx="5216">
                  <c:v>3126.3612453728</c:v>
                </c:pt>
                <c:pt idx="5217">
                  <c:v>3126.9606244459</c:v>
                </c:pt>
                <c:pt idx="5218">
                  <c:v>3127.560003519</c:v>
                </c:pt>
                <c:pt idx="5219">
                  <c:v>3128.1593825922</c:v>
                </c:pt>
                <c:pt idx="5220">
                  <c:v>3128.7587616653</c:v>
                </c:pt>
                <c:pt idx="5221">
                  <c:v>3129.3581407384</c:v>
                </c:pt>
                <c:pt idx="5222">
                  <c:v>3129.9575198115</c:v>
                </c:pt>
                <c:pt idx="5223">
                  <c:v>3130.5568988846</c:v>
                </c:pt>
                <c:pt idx="5224">
                  <c:v>3131.1562779577</c:v>
                </c:pt>
                <c:pt idx="5225">
                  <c:v>3131.7556570309</c:v>
                </c:pt>
                <c:pt idx="5226">
                  <c:v>3132.355036104</c:v>
                </c:pt>
                <c:pt idx="5227">
                  <c:v>3132.9544151771</c:v>
                </c:pt>
                <c:pt idx="5228">
                  <c:v>3133.5537942502</c:v>
                </c:pt>
                <c:pt idx="5229">
                  <c:v>3134.1531733233</c:v>
                </c:pt>
                <c:pt idx="5230">
                  <c:v>3134.7525523964</c:v>
                </c:pt>
                <c:pt idx="5231">
                  <c:v>3135.3519314696</c:v>
                </c:pt>
                <c:pt idx="5232">
                  <c:v>3135.9513105427</c:v>
                </c:pt>
                <c:pt idx="5233">
                  <c:v>3136.550689615799</c:v>
                </c:pt>
                <c:pt idx="5234">
                  <c:v>3137.1500686889</c:v>
                </c:pt>
                <c:pt idx="5235">
                  <c:v>3137.749447761999</c:v>
                </c:pt>
                <c:pt idx="5236">
                  <c:v>3138.3488268351</c:v>
                </c:pt>
                <c:pt idx="5237">
                  <c:v>3138.9482059083</c:v>
                </c:pt>
                <c:pt idx="5238">
                  <c:v>3139.5475849814</c:v>
                </c:pt>
                <c:pt idx="5239">
                  <c:v>3140.1469640545</c:v>
                </c:pt>
                <c:pt idx="5240">
                  <c:v>3140.746343127599</c:v>
                </c:pt>
                <c:pt idx="5241">
                  <c:v>3141.3457222007</c:v>
                </c:pt>
                <c:pt idx="5242">
                  <c:v>3141.9451012738</c:v>
                </c:pt>
                <c:pt idx="5243">
                  <c:v>3142.544480346899</c:v>
                </c:pt>
                <c:pt idx="5244">
                  <c:v>3143.143859420099</c:v>
                </c:pt>
                <c:pt idx="5245">
                  <c:v>3143.7432384932</c:v>
                </c:pt>
                <c:pt idx="5246">
                  <c:v>3144.3426175663</c:v>
                </c:pt>
                <c:pt idx="5247">
                  <c:v>3144.9419966394</c:v>
                </c:pt>
                <c:pt idx="5248">
                  <c:v>3145.5413757125</c:v>
                </c:pt>
                <c:pt idx="5249">
                  <c:v>3146.1407547856</c:v>
                </c:pt>
                <c:pt idx="5250">
                  <c:v>3146.7401338588</c:v>
                </c:pt>
                <c:pt idx="5251">
                  <c:v>3147.3395129319</c:v>
                </c:pt>
                <c:pt idx="5252">
                  <c:v>3147.938892005</c:v>
                </c:pt>
                <c:pt idx="5253">
                  <c:v>3148.5382710781</c:v>
                </c:pt>
                <c:pt idx="5254">
                  <c:v>3149.1376501512</c:v>
                </c:pt>
                <c:pt idx="5255">
                  <c:v>3149.7370292243</c:v>
                </c:pt>
                <c:pt idx="5256">
                  <c:v>3150.3364082975</c:v>
                </c:pt>
                <c:pt idx="5257">
                  <c:v>3150.935787370601</c:v>
                </c:pt>
                <c:pt idx="5258">
                  <c:v>3151.5351664437</c:v>
                </c:pt>
                <c:pt idx="5259">
                  <c:v>3152.1345455168</c:v>
                </c:pt>
                <c:pt idx="5260">
                  <c:v>3152.7339245899</c:v>
                </c:pt>
                <c:pt idx="5261">
                  <c:v>3153.333303663</c:v>
                </c:pt>
                <c:pt idx="5262">
                  <c:v>3153.9326827362</c:v>
                </c:pt>
                <c:pt idx="5263">
                  <c:v>3154.5320618093</c:v>
                </c:pt>
                <c:pt idx="5264">
                  <c:v>3155.1314408824</c:v>
                </c:pt>
                <c:pt idx="5265">
                  <c:v>3155.7308199555</c:v>
                </c:pt>
                <c:pt idx="5266">
                  <c:v>3156.3301990286</c:v>
                </c:pt>
                <c:pt idx="5267">
                  <c:v>3156.9295781017</c:v>
                </c:pt>
                <c:pt idx="5268">
                  <c:v>3157.5289571748</c:v>
                </c:pt>
                <c:pt idx="5269">
                  <c:v>3158.128336248</c:v>
                </c:pt>
                <c:pt idx="5270">
                  <c:v>3158.7277153211</c:v>
                </c:pt>
                <c:pt idx="5271">
                  <c:v>3159.3270943942</c:v>
                </c:pt>
                <c:pt idx="5272">
                  <c:v>3159.9264734673</c:v>
                </c:pt>
                <c:pt idx="5273">
                  <c:v>3160.5258525404</c:v>
                </c:pt>
                <c:pt idx="5274">
                  <c:v>3161.1252316135</c:v>
                </c:pt>
                <c:pt idx="5275">
                  <c:v>3161.7246106867</c:v>
                </c:pt>
                <c:pt idx="5276">
                  <c:v>3162.3239897598</c:v>
                </c:pt>
                <c:pt idx="5277">
                  <c:v>3162.9233688329</c:v>
                </c:pt>
                <c:pt idx="5278">
                  <c:v>3163.522747906</c:v>
                </c:pt>
                <c:pt idx="5279">
                  <c:v>3164.1221269791</c:v>
                </c:pt>
                <c:pt idx="5280">
                  <c:v>3164.7215060522</c:v>
                </c:pt>
                <c:pt idx="5281">
                  <c:v>3165.320885125399</c:v>
                </c:pt>
                <c:pt idx="5282">
                  <c:v>3165.9202641985</c:v>
                </c:pt>
                <c:pt idx="5283">
                  <c:v>3166.5196432716</c:v>
                </c:pt>
                <c:pt idx="5284">
                  <c:v>3167.1190223447</c:v>
                </c:pt>
                <c:pt idx="5285">
                  <c:v>3167.718401417799</c:v>
                </c:pt>
                <c:pt idx="5286">
                  <c:v>3168.3177804909</c:v>
                </c:pt>
                <c:pt idx="5287">
                  <c:v>3168.917159564</c:v>
                </c:pt>
                <c:pt idx="5288">
                  <c:v>3169.5165386372</c:v>
                </c:pt>
                <c:pt idx="5289">
                  <c:v>3170.1159177103</c:v>
                </c:pt>
                <c:pt idx="5290">
                  <c:v>3170.7152967834</c:v>
                </c:pt>
                <c:pt idx="5291">
                  <c:v>3171.3146758565</c:v>
                </c:pt>
                <c:pt idx="5292">
                  <c:v>3171.9140549296</c:v>
                </c:pt>
                <c:pt idx="5293">
                  <c:v>3172.5134340027</c:v>
                </c:pt>
                <c:pt idx="5294">
                  <c:v>3173.1128130759</c:v>
                </c:pt>
                <c:pt idx="5295">
                  <c:v>3173.712192149</c:v>
                </c:pt>
                <c:pt idx="5296">
                  <c:v>3174.3115712221</c:v>
                </c:pt>
                <c:pt idx="5297">
                  <c:v>3174.9109502952</c:v>
                </c:pt>
                <c:pt idx="5298">
                  <c:v>3175.5103293683</c:v>
                </c:pt>
                <c:pt idx="5299">
                  <c:v>3176.1097084414</c:v>
                </c:pt>
                <c:pt idx="5300">
                  <c:v>3176.7090875146</c:v>
                </c:pt>
                <c:pt idx="5301">
                  <c:v>3177.3084665877</c:v>
                </c:pt>
                <c:pt idx="5302">
                  <c:v>3177.907845660799</c:v>
                </c:pt>
                <c:pt idx="5303">
                  <c:v>3178.5072247339</c:v>
                </c:pt>
                <c:pt idx="5304">
                  <c:v>3179.106603807</c:v>
                </c:pt>
                <c:pt idx="5305">
                  <c:v>3179.7059828801</c:v>
                </c:pt>
                <c:pt idx="5306">
                  <c:v>3180.3053619533</c:v>
                </c:pt>
                <c:pt idx="5307">
                  <c:v>3180.9047410264</c:v>
                </c:pt>
                <c:pt idx="5308">
                  <c:v>3181.5041200995</c:v>
                </c:pt>
                <c:pt idx="5309">
                  <c:v>3182.1034991726</c:v>
                </c:pt>
                <c:pt idx="5310">
                  <c:v>3182.7028782457</c:v>
                </c:pt>
                <c:pt idx="5311">
                  <c:v>3183.3022573188</c:v>
                </c:pt>
                <c:pt idx="5312">
                  <c:v>3183.9016363919</c:v>
                </c:pt>
                <c:pt idx="5313">
                  <c:v>3184.5010154651</c:v>
                </c:pt>
                <c:pt idx="5314">
                  <c:v>3185.1003945382</c:v>
                </c:pt>
                <c:pt idx="5315">
                  <c:v>3185.6997736113</c:v>
                </c:pt>
                <c:pt idx="5316">
                  <c:v>3186.2991526844</c:v>
                </c:pt>
                <c:pt idx="5317">
                  <c:v>3186.8985317575</c:v>
                </c:pt>
                <c:pt idx="5318">
                  <c:v>3187.4979108306</c:v>
                </c:pt>
                <c:pt idx="5319">
                  <c:v>3188.0972899038</c:v>
                </c:pt>
                <c:pt idx="5320">
                  <c:v>3188.6966689769</c:v>
                </c:pt>
                <c:pt idx="5321">
                  <c:v>3189.29604805</c:v>
                </c:pt>
                <c:pt idx="5322">
                  <c:v>3189.8954271231</c:v>
                </c:pt>
                <c:pt idx="5323">
                  <c:v>3190.4948061962</c:v>
                </c:pt>
                <c:pt idx="5324">
                  <c:v>3191.0941852693</c:v>
                </c:pt>
                <c:pt idx="5325">
                  <c:v>3191.6935643425</c:v>
                </c:pt>
                <c:pt idx="5326">
                  <c:v>3192.2929434156</c:v>
                </c:pt>
                <c:pt idx="5327">
                  <c:v>3192.8923224887</c:v>
                </c:pt>
                <c:pt idx="5328">
                  <c:v>3193.4917015618</c:v>
                </c:pt>
                <c:pt idx="5329">
                  <c:v>3194.0910806349</c:v>
                </c:pt>
                <c:pt idx="5330">
                  <c:v>3194.690459708</c:v>
                </c:pt>
                <c:pt idx="5331">
                  <c:v>3195.2898387812</c:v>
                </c:pt>
                <c:pt idx="5332">
                  <c:v>3195.8892178543</c:v>
                </c:pt>
                <c:pt idx="5333">
                  <c:v>3196.4885969274</c:v>
                </c:pt>
                <c:pt idx="5334">
                  <c:v>3197.0879760005</c:v>
                </c:pt>
                <c:pt idx="5335">
                  <c:v>3197.6873550736</c:v>
                </c:pt>
                <c:pt idx="5336">
                  <c:v>3198.286734146699</c:v>
                </c:pt>
                <c:pt idx="5337">
                  <c:v>3198.8861132198</c:v>
                </c:pt>
                <c:pt idx="5338">
                  <c:v>3199.485492293</c:v>
                </c:pt>
                <c:pt idx="5339">
                  <c:v>3200.084871366099</c:v>
                </c:pt>
                <c:pt idx="5340">
                  <c:v>3200.6842504392</c:v>
                </c:pt>
                <c:pt idx="5341">
                  <c:v>3201.2836295123</c:v>
                </c:pt>
                <c:pt idx="5342">
                  <c:v>3201.8830085854</c:v>
                </c:pt>
                <c:pt idx="5343">
                  <c:v>3202.4823876585</c:v>
                </c:pt>
                <c:pt idx="5344">
                  <c:v>3203.0817667317</c:v>
                </c:pt>
                <c:pt idx="5345">
                  <c:v>3203.6811458048</c:v>
                </c:pt>
                <c:pt idx="5346">
                  <c:v>3204.2805248779</c:v>
                </c:pt>
                <c:pt idx="5347">
                  <c:v>3204.879903951</c:v>
                </c:pt>
                <c:pt idx="5348">
                  <c:v>3205.4792830241</c:v>
                </c:pt>
                <c:pt idx="5349">
                  <c:v>3206.0786620972</c:v>
                </c:pt>
                <c:pt idx="5350">
                  <c:v>3206.6780411704</c:v>
                </c:pt>
                <c:pt idx="5351">
                  <c:v>3207.2774202435</c:v>
                </c:pt>
                <c:pt idx="5352">
                  <c:v>3207.8767993166</c:v>
                </c:pt>
                <c:pt idx="5353">
                  <c:v>3208.4761783897</c:v>
                </c:pt>
                <c:pt idx="5354">
                  <c:v>3209.0755574628</c:v>
                </c:pt>
                <c:pt idx="5355">
                  <c:v>3209.6749365359</c:v>
                </c:pt>
                <c:pt idx="5356">
                  <c:v>3210.2743156091</c:v>
                </c:pt>
                <c:pt idx="5357">
                  <c:v>3210.8736946822</c:v>
                </c:pt>
                <c:pt idx="5358">
                  <c:v>3211.4730737553</c:v>
                </c:pt>
                <c:pt idx="5359">
                  <c:v>3212.0724528284</c:v>
                </c:pt>
                <c:pt idx="5360">
                  <c:v>3212.6718319015</c:v>
                </c:pt>
                <c:pt idx="5361">
                  <c:v>3213.271210974601</c:v>
                </c:pt>
                <c:pt idx="5362">
                  <c:v>3213.8705900477</c:v>
                </c:pt>
                <c:pt idx="5363">
                  <c:v>3214.469969120899</c:v>
                </c:pt>
                <c:pt idx="5364">
                  <c:v>3215.069348194</c:v>
                </c:pt>
                <c:pt idx="5365">
                  <c:v>3215.6687272671</c:v>
                </c:pt>
                <c:pt idx="5366">
                  <c:v>3216.2681063402</c:v>
                </c:pt>
                <c:pt idx="5367">
                  <c:v>3216.8674854133</c:v>
                </c:pt>
                <c:pt idx="5368">
                  <c:v>3217.4668644864</c:v>
                </c:pt>
                <c:pt idx="5369">
                  <c:v>3218.0662435596</c:v>
                </c:pt>
                <c:pt idx="5370">
                  <c:v>3218.6656226327</c:v>
                </c:pt>
                <c:pt idx="5371">
                  <c:v>3219.265001705799</c:v>
                </c:pt>
                <c:pt idx="5372">
                  <c:v>3219.8643807789</c:v>
                </c:pt>
                <c:pt idx="5373">
                  <c:v>3220.463759852</c:v>
                </c:pt>
                <c:pt idx="5374">
                  <c:v>3221.0631389251</c:v>
                </c:pt>
                <c:pt idx="5375">
                  <c:v>3221.6625179983</c:v>
                </c:pt>
                <c:pt idx="5376">
                  <c:v>3222.2618970714</c:v>
                </c:pt>
                <c:pt idx="5377">
                  <c:v>3222.8612761445</c:v>
                </c:pt>
                <c:pt idx="5378">
                  <c:v>3223.4606552176</c:v>
                </c:pt>
                <c:pt idx="5379">
                  <c:v>3224.0600342907</c:v>
                </c:pt>
                <c:pt idx="5380">
                  <c:v>3224.6594133638</c:v>
                </c:pt>
                <c:pt idx="5381">
                  <c:v>3225.2587924369</c:v>
                </c:pt>
                <c:pt idx="5382">
                  <c:v>3225.8581715101</c:v>
                </c:pt>
                <c:pt idx="5383">
                  <c:v>3226.4575505832</c:v>
                </c:pt>
                <c:pt idx="5384">
                  <c:v>3227.0569296563</c:v>
                </c:pt>
                <c:pt idx="5385">
                  <c:v>3227.6563087294</c:v>
                </c:pt>
                <c:pt idx="5386">
                  <c:v>3228.2556878025</c:v>
                </c:pt>
                <c:pt idx="5387">
                  <c:v>3228.8550668756</c:v>
                </c:pt>
                <c:pt idx="5388">
                  <c:v>3229.4544459488</c:v>
                </c:pt>
                <c:pt idx="5389">
                  <c:v>3230.0538250219</c:v>
                </c:pt>
                <c:pt idx="5390">
                  <c:v>3230.653204095</c:v>
                </c:pt>
                <c:pt idx="5391">
                  <c:v>3231.2525831681</c:v>
                </c:pt>
                <c:pt idx="5392">
                  <c:v>3231.8519622412</c:v>
                </c:pt>
                <c:pt idx="5393">
                  <c:v>3232.4513413143</c:v>
                </c:pt>
                <c:pt idx="5394">
                  <c:v>3233.0507203875</c:v>
                </c:pt>
                <c:pt idx="5395">
                  <c:v>3233.6500994606</c:v>
                </c:pt>
                <c:pt idx="5396">
                  <c:v>3234.2494785337</c:v>
                </c:pt>
                <c:pt idx="5397">
                  <c:v>3234.8488576068</c:v>
                </c:pt>
                <c:pt idx="5398">
                  <c:v>3235.4482366799</c:v>
                </c:pt>
                <c:pt idx="5399">
                  <c:v>3236.047615753</c:v>
                </c:pt>
                <c:pt idx="5400">
                  <c:v>3236.6469948262</c:v>
                </c:pt>
                <c:pt idx="5401">
                  <c:v>3237.2463738993</c:v>
                </c:pt>
                <c:pt idx="5402">
                  <c:v>3237.8457529724</c:v>
                </c:pt>
                <c:pt idx="5403">
                  <c:v>3238.4451320455</c:v>
                </c:pt>
                <c:pt idx="5404">
                  <c:v>3239.0445111186</c:v>
                </c:pt>
                <c:pt idx="5405">
                  <c:v>3239.643890191699</c:v>
                </c:pt>
                <c:pt idx="5406">
                  <c:v>3240.243269264799</c:v>
                </c:pt>
                <c:pt idx="5407">
                  <c:v>3240.842648338</c:v>
                </c:pt>
                <c:pt idx="5408">
                  <c:v>3241.4420274111</c:v>
                </c:pt>
                <c:pt idx="5409">
                  <c:v>3242.0414064842</c:v>
                </c:pt>
                <c:pt idx="5410">
                  <c:v>3242.6407855573</c:v>
                </c:pt>
                <c:pt idx="5411">
                  <c:v>3243.2401646304</c:v>
                </c:pt>
                <c:pt idx="5412">
                  <c:v>3243.8395437035</c:v>
                </c:pt>
                <c:pt idx="5413">
                  <c:v>3244.4389227767</c:v>
                </c:pt>
                <c:pt idx="5414">
                  <c:v>3245.0383018498</c:v>
                </c:pt>
                <c:pt idx="5415">
                  <c:v>3245.6376809229</c:v>
                </c:pt>
                <c:pt idx="5416">
                  <c:v>3246.237059996</c:v>
                </c:pt>
                <c:pt idx="5417">
                  <c:v>3246.8364390691</c:v>
                </c:pt>
                <c:pt idx="5418">
                  <c:v>3247.4358181422</c:v>
                </c:pt>
                <c:pt idx="5419">
                  <c:v>3248.0351972154</c:v>
                </c:pt>
                <c:pt idx="5420">
                  <c:v>3248.6345762885</c:v>
                </c:pt>
                <c:pt idx="5421">
                  <c:v>3249.2339553616</c:v>
                </c:pt>
                <c:pt idx="5422">
                  <c:v>3249.8333344347</c:v>
                </c:pt>
                <c:pt idx="5423">
                  <c:v>3250.4327135078</c:v>
                </c:pt>
                <c:pt idx="5424">
                  <c:v>3251.0320925809</c:v>
                </c:pt>
                <c:pt idx="5425">
                  <c:v>3251.6314716541</c:v>
                </c:pt>
                <c:pt idx="5426">
                  <c:v>3252.2308507272</c:v>
                </c:pt>
                <c:pt idx="5427">
                  <c:v>3252.8302298003</c:v>
                </c:pt>
                <c:pt idx="5428">
                  <c:v>3253.4296088734</c:v>
                </c:pt>
                <c:pt idx="5429">
                  <c:v>3254.0289879465</c:v>
                </c:pt>
                <c:pt idx="5430">
                  <c:v>3254.6283670196</c:v>
                </c:pt>
                <c:pt idx="5431">
                  <c:v>3255.2277460927</c:v>
                </c:pt>
                <c:pt idx="5432">
                  <c:v>3255.8271251659</c:v>
                </c:pt>
                <c:pt idx="5433">
                  <c:v>3256.426504239</c:v>
                </c:pt>
                <c:pt idx="5434">
                  <c:v>3257.0258833121</c:v>
                </c:pt>
                <c:pt idx="5435">
                  <c:v>3257.6252623852</c:v>
                </c:pt>
                <c:pt idx="5436">
                  <c:v>3258.224641458299</c:v>
                </c:pt>
                <c:pt idx="5437">
                  <c:v>3258.8240205314</c:v>
                </c:pt>
                <c:pt idx="5438">
                  <c:v>3259.4233996046</c:v>
                </c:pt>
                <c:pt idx="5439">
                  <c:v>3260.0227786777</c:v>
                </c:pt>
                <c:pt idx="5440">
                  <c:v>3260.6221577508</c:v>
                </c:pt>
                <c:pt idx="5441">
                  <c:v>3261.2215368239</c:v>
                </c:pt>
                <c:pt idx="5442">
                  <c:v>3261.820915897</c:v>
                </c:pt>
                <c:pt idx="5443">
                  <c:v>3262.4202949701</c:v>
                </c:pt>
                <c:pt idx="5444">
                  <c:v>3263.0196740433</c:v>
                </c:pt>
                <c:pt idx="5445">
                  <c:v>3263.6190531164</c:v>
                </c:pt>
                <c:pt idx="5446">
                  <c:v>3264.2184321895</c:v>
                </c:pt>
                <c:pt idx="5447">
                  <c:v>3264.8178112626</c:v>
                </c:pt>
                <c:pt idx="5448">
                  <c:v>3265.4171903357</c:v>
                </c:pt>
                <c:pt idx="5449">
                  <c:v>3266.0165694088</c:v>
                </c:pt>
                <c:pt idx="5450">
                  <c:v>3266.6159484819</c:v>
                </c:pt>
                <c:pt idx="5451">
                  <c:v>3267.2153275551</c:v>
                </c:pt>
                <c:pt idx="5452">
                  <c:v>3267.8147066282</c:v>
                </c:pt>
                <c:pt idx="5453">
                  <c:v>3268.4140857013</c:v>
                </c:pt>
                <c:pt idx="5454">
                  <c:v>3269.0134647744</c:v>
                </c:pt>
                <c:pt idx="5455">
                  <c:v>3269.6128438475</c:v>
                </c:pt>
                <c:pt idx="5456">
                  <c:v>3270.2122229206</c:v>
                </c:pt>
                <c:pt idx="5457">
                  <c:v>3270.8116019938</c:v>
                </c:pt>
                <c:pt idx="5458">
                  <c:v>3271.4109810669</c:v>
                </c:pt>
                <c:pt idx="5459">
                  <c:v>3272.01036014</c:v>
                </c:pt>
                <c:pt idx="5460">
                  <c:v>3272.6097392131</c:v>
                </c:pt>
                <c:pt idx="5461">
                  <c:v>3273.2091182862</c:v>
                </c:pt>
                <c:pt idx="5462">
                  <c:v>3273.8084973593</c:v>
                </c:pt>
                <c:pt idx="5463">
                  <c:v>3274.4078764325</c:v>
                </c:pt>
                <c:pt idx="5464">
                  <c:v>3275.0072555056</c:v>
                </c:pt>
                <c:pt idx="5465">
                  <c:v>3275.6066345787</c:v>
                </c:pt>
                <c:pt idx="5466">
                  <c:v>3276.2060136518</c:v>
                </c:pt>
                <c:pt idx="5467">
                  <c:v>3276.8053927249</c:v>
                </c:pt>
                <c:pt idx="5468">
                  <c:v>3277.404771798</c:v>
                </c:pt>
                <c:pt idx="5469">
                  <c:v>3278.0041508712</c:v>
                </c:pt>
                <c:pt idx="5470">
                  <c:v>3278.6035299443</c:v>
                </c:pt>
                <c:pt idx="5471">
                  <c:v>3279.2029090174</c:v>
                </c:pt>
                <c:pt idx="5472">
                  <c:v>3279.8022880905</c:v>
                </c:pt>
                <c:pt idx="5473">
                  <c:v>3280.4016671636</c:v>
                </c:pt>
                <c:pt idx="5474">
                  <c:v>3281.0010462367</c:v>
                </c:pt>
                <c:pt idx="5475">
                  <c:v>3281.600425309799</c:v>
                </c:pt>
                <c:pt idx="5476">
                  <c:v>3282.199804383</c:v>
                </c:pt>
                <c:pt idx="5477">
                  <c:v>3282.7991834561</c:v>
                </c:pt>
                <c:pt idx="5478">
                  <c:v>3283.3985625292</c:v>
                </c:pt>
                <c:pt idx="5479">
                  <c:v>3283.9979416023</c:v>
                </c:pt>
                <c:pt idx="5480">
                  <c:v>3284.5973206754</c:v>
                </c:pt>
                <c:pt idx="5481">
                  <c:v>3285.1966997485</c:v>
                </c:pt>
                <c:pt idx="5482">
                  <c:v>3285.7960788217</c:v>
                </c:pt>
                <c:pt idx="5483">
                  <c:v>3286.3954578948</c:v>
                </c:pt>
                <c:pt idx="5484">
                  <c:v>3286.9948369679</c:v>
                </c:pt>
                <c:pt idx="5485">
                  <c:v>3287.594216041</c:v>
                </c:pt>
                <c:pt idx="5486">
                  <c:v>3288.1935951141</c:v>
                </c:pt>
                <c:pt idx="5487">
                  <c:v>3288.7929741872</c:v>
                </c:pt>
                <c:pt idx="5488">
                  <c:v>3289.3923532604</c:v>
                </c:pt>
                <c:pt idx="5489">
                  <c:v>3289.9917323335</c:v>
                </c:pt>
                <c:pt idx="5490">
                  <c:v>3290.591111406601</c:v>
                </c:pt>
                <c:pt idx="5491">
                  <c:v>3291.1904904797</c:v>
                </c:pt>
                <c:pt idx="5492">
                  <c:v>3291.789869552799</c:v>
                </c:pt>
                <c:pt idx="5493">
                  <c:v>3292.3892486259</c:v>
                </c:pt>
                <c:pt idx="5494">
                  <c:v>3292.9886276991</c:v>
                </c:pt>
                <c:pt idx="5495">
                  <c:v>3293.5880067722</c:v>
                </c:pt>
                <c:pt idx="5496">
                  <c:v>3294.1873858453</c:v>
                </c:pt>
                <c:pt idx="5497">
                  <c:v>3294.7867649184</c:v>
                </c:pt>
                <c:pt idx="5498">
                  <c:v>3295.3861439915</c:v>
                </c:pt>
                <c:pt idx="5499">
                  <c:v>3295.9855230646</c:v>
                </c:pt>
                <c:pt idx="5500">
                  <c:v>3296.5849021377</c:v>
                </c:pt>
                <c:pt idx="5501">
                  <c:v>3297.184281210899</c:v>
                </c:pt>
                <c:pt idx="5502">
                  <c:v>3297.783660284</c:v>
                </c:pt>
                <c:pt idx="5503">
                  <c:v>3298.3830393571</c:v>
                </c:pt>
                <c:pt idx="5504">
                  <c:v>3298.9824184302</c:v>
                </c:pt>
                <c:pt idx="5505">
                  <c:v>3299.5817975033</c:v>
                </c:pt>
                <c:pt idx="5506">
                  <c:v>3300.1811765764</c:v>
                </c:pt>
                <c:pt idx="5507">
                  <c:v>3300.7805556496</c:v>
                </c:pt>
                <c:pt idx="5508">
                  <c:v>3301.3799347227</c:v>
                </c:pt>
                <c:pt idx="5509">
                  <c:v>3301.9793137958</c:v>
                </c:pt>
                <c:pt idx="5510">
                  <c:v>3302.5786928689</c:v>
                </c:pt>
                <c:pt idx="5511">
                  <c:v>3303.178071942</c:v>
                </c:pt>
                <c:pt idx="5512">
                  <c:v>3303.7774510151</c:v>
                </c:pt>
                <c:pt idx="5513">
                  <c:v>3304.3768300883</c:v>
                </c:pt>
                <c:pt idx="5514">
                  <c:v>3304.9762091614</c:v>
                </c:pt>
                <c:pt idx="5515">
                  <c:v>3305.5755882345</c:v>
                </c:pt>
                <c:pt idx="5516">
                  <c:v>3306.1749673076</c:v>
                </c:pt>
                <c:pt idx="5517">
                  <c:v>3306.7743463807</c:v>
                </c:pt>
                <c:pt idx="5518">
                  <c:v>3307.3737254538</c:v>
                </c:pt>
                <c:pt idx="5519">
                  <c:v>3307.973104527</c:v>
                </c:pt>
                <c:pt idx="5520">
                  <c:v>3308.5724836001</c:v>
                </c:pt>
                <c:pt idx="5521">
                  <c:v>3309.1718626732</c:v>
                </c:pt>
                <c:pt idx="5522">
                  <c:v>3309.7712417463</c:v>
                </c:pt>
                <c:pt idx="5523">
                  <c:v>3310.3706208194</c:v>
                </c:pt>
                <c:pt idx="5524">
                  <c:v>3310.9699998925</c:v>
                </c:pt>
                <c:pt idx="5525">
                  <c:v>3311.5693789656</c:v>
                </c:pt>
                <c:pt idx="5526">
                  <c:v>3312.1687580388</c:v>
                </c:pt>
                <c:pt idx="5527">
                  <c:v>3312.7681371119</c:v>
                </c:pt>
                <c:pt idx="5528">
                  <c:v>3313.367516185</c:v>
                </c:pt>
                <c:pt idx="5529">
                  <c:v>3313.9668952581</c:v>
                </c:pt>
                <c:pt idx="5530">
                  <c:v>3314.5662743312</c:v>
                </c:pt>
                <c:pt idx="5531">
                  <c:v>3315.1656534043</c:v>
                </c:pt>
                <c:pt idx="5532">
                  <c:v>3315.7650324775</c:v>
                </c:pt>
                <c:pt idx="5533">
                  <c:v>3316.3644115506</c:v>
                </c:pt>
                <c:pt idx="5534">
                  <c:v>3316.9637906237</c:v>
                </c:pt>
                <c:pt idx="5535">
                  <c:v>3317.5631696968</c:v>
                </c:pt>
                <c:pt idx="5536">
                  <c:v>3318.162548769899</c:v>
                </c:pt>
                <c:pt idx="5537">
                  <c:v>3318.761927843</c:v>
                </c:pt>
                <c:pt idx="5538">
                  <c:v>3319.3613069162</c:v>
                </c:pt>
                <c:pt idx="5539">
                  <c:v>3319.9606859893</c:v>
                </c:pt>
                <c:pt idx="5540">
                  <c:v>3320.5600650624</c:v>
                </c:pt>
                <c:pt idx="5541">
                  <c:v>3321.1594441355</c:v>
                </c:pt>
                <c:pt idx="5542">
                  <c:v>3321.7588232086</c:v>
                </c:pt>
                <c:pt idx="5543">
                  <c:v>3322.3582022817</c:v>
                </c:pt>
                <c:pt idx="5544">
                  <c:v>3322.9575813548</c:v>
                </c:pt>
                <c:pt idx="5545">
                  <c:v>3323.556960427999</c:v>
                </c:pt>
                <c:pt idx="5546">
                  <c:v>3324.1563395011</c:v>
                </c:pt>
                <c:pt idx="5547">
                  <c:v>3324.7557185742</c:v>
                </c:pt>
                <c:pt idx="5548">
                  <c:v>3325.3550976473</c:v>
                </c:pt>
                <c:pt idx="5549">
                  <c:v>3325.9544767204</c:v>
                </c:pt>
                <c:pt idx="5550">
                  <c:v>3326.5538557935</c:v>
                </c:pt>
                <c:pt idx="5551">
                  <c:v>3327.1532348667</c:v>
                </c:pt>
                <c:pt idx="5552">
                  <c:v>3327.7526139398</c:v>
                </c:pt>
                <c:pt idx="5553">
                  <c:v>3328.3519930129</c:v>
                </c:pt>
                <c:pt idx="5554">
                  <c:v>3328.951372086</c:v>
                </c:pt>
                <c:pt idx="5555">
                  <c:v>3329.5507511591</c:v>
                </c:pt>
                <c:pt idx="5556">
                  <c:v>3330.1501302322</c:v>
                </c:pt>
                <c:pt idx="5557">
                  <c:v>3330.7495093054</c:v>
                </c:pt>
                <c:pt idx="5558">
                  <c:v>3331.3488883785</c:v>
                </c:pt>
                <c:pt idx="5559">
                  <c:v>3331.9482674516</c:v>
                </c:pt>
                <c:pt idx="5560">
                  <c:v>3332.5476465247</c:v>
                </c:pt>
                <c:pt idx="5561">
                  <c:v>3333.1470255978</c:v>
                </c:pt>
                <c:pt idx="5562">
                  <c:v>3333.7464046709</c:v>
                </c:pt>
                <c:pt idx="5563">
                  <c:v>3334.3457837441</c:v>
                </c:pt>
                <c:pt idx="5564">
                  <c:v>3334.9451628172</c:v>
                </c:pt>
                <c:pt idx="5565">
                  <c:v>3335.5445418903</c:v>
                </c:pt>
                <c:pt idx="5566">
                  <c:v>3336.1439209634</c:v>
                </c:pt>
                <c:pt idx="5567">
                  <c:v>3336.7433000365</c:v>
                </c:pt>
                <c:pt idx="5568">
                  <c:v>3337.3426791096</c:v>
                </c:pt>
                <c:pt idx="5569">
                  <c:v>3337.9420581827</c:v>
                </c:pt>
                <c:pt idx="5570">
                  <c:v>3338.5414372559</c:v>
                </c:pt>
                <c:pt idx="5571">
                  <c:v>3339.140816329</c:v>
                </c:pt>
                <c:pt idx="5572">
                  <c:v>3339.7401954021</c:v>
                </c:pt>
                <c:pt idx="5573">
                  <c:v>3340.3395744752</c:v>
                </c:pt>
                <c:pt idx="5574">
                  <c:v>3340.9389535483</c:v>
                </c:pt>
                <c:pt idx="5575">
                  <c:v>3341.5383326214</c:v>
                </c:pt>
                <c:pt idx="5576">
                  <c:v>3342.1377116946</c:v>
                </c:pt>
                <c:pt idx="5577">
                  <c:v>3342.7370907677</c:v>
                </c:pt>
                <c:pt idx="5578">
                  <c:v>3343.3364698408</c:v>
                </c:pt>
                <c:pt idx="5579">
                  <c:v>3343.9358489139</c:v>
                </c:pt>
                <c:pt idx="5580">
                  <c:v>3344.535227987</c:v>
                </c:pt>
                <c:pt idx="5581">
                  <c:v>3345.1346070601</c:v>
                </c:pt>
                <c:pt idx="5582">
                  <c:v>3345.7339861333</c:v>
                </c:pt>
                <c:pt idx="5583">
                  <c:v>3346.3333652064</c:v>
                </c:pt>
                <c:pt idx="5584">
                  <c:v>3346.9327442795</c:v>
                </c:pt>
                <c:pt idx="5585">
                  <c:v>3347.5321233526</c:v>
                </c:pt>
                <c:pt idx="5586">
                  <c:v>3348.1315024257</c:v>
                </c:pt>
                <c:pt idx="5587">
                  <c:v>3348.730881498799</c:v>
                </c:pt>
                <c:pt idx="5588">
                  <c:v>3349.330260572</c:v>
                </c:pt>
                <c:pt idx="5589">
                  <c:v>3349.9296396451</c:v>
                </c:pt>
                <c:pt idx="5590">
                  <c:v>3350.5290187182</c:v>
                </c:pt>
                <c:pt idx="5591">
                  <c:v>3351.1283977913</c:v>
                </c:pt>
                <c:pt idx="5592">
                  <c:v>3351.7277768644</c:v>
                </c:pt>
                <c:pt idx="5593">
                  <c:v>3352.3271559375</c:v>
                </c:pt>
                <c:pt idx="5594">
                  <c:v>3352.9265350106</c:v>
                </c:pt>
                <c:pt idx="5595">
                  <c:v>3353.5259140838</c:v>
                </c:pt>
                <c:pt idx="5596">
                  <c:v>3354.1252931569</c:v>
                </c:pt>
                <c:pt idx="5597">
                  <c:v>3354.72467223</c:v>
                </c:pt>
                <c:pt idx="5598">
                  <c:v>3355.3240513031</c:v>
                </c:pt>
                <c:pt idx="5599">
                  <c:v>3355.9234303762</c:v>
                </c:pt>
                <c:pt idx="5600">
                  <c:v>3356.5228094493</c:v>
                </c:pt>
                <c:pt idx="5601">
                  <c:v>3357.1221885225</c:v>
                </c:pt>
                <c:pt idx="5602">
                  <c:v>3357.7215675956</c:v>
                </c:pt>
                <c:pt idx="5603">
                  <c:v>3358.3209466687</c:v>
                </c:pt>
                <c:pt idx="5604">
                  <c:v>3358.9203257418</c:v>
                </c:pt>
                <c:pt idx="5605">
                  <c:v>3359.5197048149</c:v>
                </c:pt>
                <c:pt idx="5606">
                  <c:v>3360.119083888</c:v>
                </c:pt>
                <c:pt idx="5607">
                  <c:v>3360.7184629612</c:v>
                </c:pt>
                <c:pt idx="5608">
                  <c:v>3361.3178420343</c:v>
                </c:pt>
                <c:pt idx="5609">
                  <c:v>3361.9172211074</c:v>
                </c:pt>
                <c:pt idx="5610">
                  <c:v>3362.5166001805</c:v>
                </c:pt>
                <c:pt idx="5611">
                  <c:v>3363.1159792536</c:v>
                </c:pt>
                <c:pt idx="5612">
                  <c:v>3363.7153583267</c:v>
                </c:pt>
                <c:pt idx="5613">
                  <c:v>3364.3147373999</c:v>
                </c:pt>
                <c:pt idx="5614">
                  <c:v>3364.914116473</c:v>
                </c:pt>
                <c:pt idx="5615">
                  <c:v>3365.5134955461</c:v>
                </c:pt>
                <c:pt idx="5616">
                  <c:v>3366.1128746192</c:v>
                </c:pt>
                <c:pt idx="5617">
                  <c:v>3366.7122536923</c:v>
                </c:pt>
                <c:pt idx="5618">
                  <c:v>3367.3116327654</c:v>
                </c:pt>
                <c:pt idx="5619">
                  <c:v>3367.9110118385</c:v>
                </c:pt>
                <c:pt idx="5620">
                  <c:v>3368.5103909117</c:v>
                </c:pt>
                <c:pt idx="5621">
                  <c:v>3369.1097699848</c:v>
                </c:pt>
                <c:pt idx="5622">
                  <c:v>3369.7091490579</c:v>
                </c:pt>
                <c:pt idx="5623">
                  <c:v>3370.308528131</c:v>
                </c:pt>
                <c:pt idx="5624">
                  <c:v>3370.9079072041</c:v>
                </c:pt>
                <c:pt idx="5625">
                  <c:v>3371.5072862772</c:v>
                </c:pt>
                <c:pt idx="5626">
                  <c:v>3372.106665350399</c:v>
                </c:pt>
                <c:pt idx="5627">
                  <c:v>3372.706044423499</c:v>
                </c:pt>
                <c:pt idx="5628">
                  <c:v>3373.3054234966</c:v>
                </c:pt>
                <c:pt idx="5629">
                  <c:v>3373.9048025697</c:v>
                </c:pt>
                <c:pt idx="5630">
                  <c:v>3374.5041816428</c:v>
                </c:pt>
                <c:pt idx="5631">
                  <c:v>3375.1035607159</c:v>
                </c:pt>
                <c:pt idx="5632">
                  <c:v>3375.7029397891</c:v>
                </c:pt>
                <c:pt idx="5633">
                  <c:v>3376.3023188622</c:v>
                </c:pt>
                <c:pt idx="5634">
                  <c:v>3376.9016979353</c:v>
                </c:pt>
                <c:pt idx="5635">
                  <c:v>3377.5010770084</c:v>
                </c:pt>
                <c:pt idx="5636">
                  <c:v>3378.1004560815</c:v>
                </c:pt>
                <c:pt idx="5637">
                  <c:v>3378.6998351546</c:v>
                </c:pt>
                <c:pt idx="5638">
                  <c:v>3379.2992142277</c:v>
                </c:pt>
                <c:pt idx="5639">
                  <c:v>3379.8985933009</c:v>
                </c:pt>
                <c:pt idx="5640">
                  <c:v>3380.497972374</c:v>
                </c:pt>
                <c:pt idx="5641">
                  <c:v>3381.0973514471</c:v>
                </c:pt>
                <c:pt idx="5642">
                  <c:v>3381.6967305202</c:v>
                </c:pt>
                <c:pt idx="5643">
                  <c:v>3382.2961095933</c:v>
                </c:pt>
                <c:pt idx="5644">
                  <c:v>3382.8954886664</c:v>
                </c:pt>
                <c:pt idx="5645">
                  <c:v>3383.4948677396</c:v>
                </c:pt>
                <c:pt idx="5646">
                  <c:v>3384.0942468127</c:v>
                </c:pt>
                <c:pt idx="5647">
                  <c:v>3384.6936258858</c:v>
                </c:pt>
                <c:pt idx="5648">
                  <c:v>3385.2930049589</c:v>
                </c:pt>
                <c:pt idx="5649">
                  <c:v>3385.892384032</c:v>
                </c:pt>
                <c:pt idx="5650">
                  <c:v>3386.4917631051</c:v>
                </c:pt>
                <c:pt idx="5651">
                  <c:v>3387.0911421783</c:v>
                </c:pt>
                <c:pt idx="5652">
                  <c:v>3387.6905212514</c:v>
                </c:pt>
                <c:pt idx="5653">
                  <c:v>3388.2899003245</c:v>
                </c:pt>
                <c:pt idx="5654">
                  <c:v>3388.8892793976</c:v>
                </c:pt>
                <c:pt idx="5655">
                  <c:v>3389.4886584707</c:v>
                </c:pt>
                <c:pt idx="5656">
                  <c:v>3390.0880375438</c:v>
                </c:pt>
                <c:pt idx="5657">
                  <c:v>3390.687416617</c:v>
                </c:pt>
                <c:pt idx="5658">
                  <c:v>3391.2867956901</c:v>
                </c:pt>
                <c:pt idx="5659">
                  <c:v>3391.8861747632</c:v>
                </c:pt>
                <c:pt idx="5660">
                  <c:v>3392.4855538363</c:v>
                </c:pt>
                <c:pt idx="5661">
                  <c:v>3393.0849329094</c:v>
                </c:pt>
                <c:pt idx="5662">
                  <c:v>3393.6843119825</c:v>
                </c:pt>
                <c:pt idx="5663">
                  <c:v>3394.2836910556</c:v>
                </c:pt>
                <c:pt idx="5664">
                  <c:v>3394.8830701288</c:v>
                </c:pt>
                <c:pt idx="5665">
                  <c:v>3395.4824492019</c:v>
                </c:pt>
                <c:pt idx="5666">
                  <c:v>3396.081828275</c:v>
                </c:pt>
                <c:pt idx="5667">
                  <c:v>3396.6812073481</c:v>
                </c:pt>
                <c:pt idx="5668">
                  <c:v>3397.2805864212</c:v>
                </c:pt>
                <c:pt idx="5669">
                  <c:v>3397.8799654943</c:v>
                </c:pt>
                <c:pt idx="5670">
                  <c:v>3398.4793445675</c:v>
                </c:pt>
                <c:pt idx="5671">
                  <c:v>3399.0787236406</c:v>
                </c:pt>
                <c:pt idx="5672">
                  <c:v>3399.6781027137</c:v>
                </c:pt>
                <c:pt idx="5673">
                  <c:v>3400.277481786799</c:v>
                </c:pt>
                <c:pt idx="5674">
                  <c:v>3400.8768608599</c:v>
                </c:pt>
                <c:pt idx="5675">
                  <c:v>3401.476239933</c:v>
                </c:pt>
                <c:pt idx="5676">
                  <c:v>3402.0756190062</c:v>
                </c:pt>
                <c:pt idx="5677">
                  <c:v>3402.6749980793</c:v>
                </c:pt>
                <c:pt idx="5678">
                  <c:v>3403.2743771524</c:v>
                </c:pt>
                <c:pt idx="5679">
                  <c:v>3403.8737562255</c:v>
                </c:pt>
                <c:pt idx="5680">
                  <c:v>3404.4731352986</c:v>
                </c:pt>
                <c:pt idx="5681">
                  <c:v>3405.0725143717</c:v>
                </c:pt>
                <c:pt idx="5682">
                  <c:v>3405.6718934449</c:v>
                </c:pt>
                <c:pt idx="5683">
                  <c:v>3406.271272518</c:v>
                </c:pt>
                <c:pt idx="5684">
                  <c:v>3406.8706515911</c:v>
                </c:pt>
                <c:pt idx="5685">
                  <c:v>3407.4700306642</c:v>
                </c:pt>
                <c:pt idx="5686">
                  <c:v>3408.0694097373</c:v>
                </c:pt>
                <c:pt idx="5687">
                  <c:v>3408.6687888104</c:v>
                </c:pt>
                <c:pt idx="5688">
                  <c:v>3409.2681678835</c:v>
                </c:pt>
                <c:pt idx="5689">
                  <c:v>3409.8675469567</c:v>
                </c:pt>
                <c:pt idx="5690">
                  <c:v>3410.4669260298</c:v>
                </c:pt>
                <c:pt idx="5691">
                  <c:v>3411.0663051029</c:v>
                </c:pt>
                <c:pt idx="5692">
                  <c:v>3411.665684176</c:v>
                </c:pt>
                <c:pt idx="5693">
                  <c:v>3412.2650632491</c:v>
                </c:pt>
                <c:pt idx="5694">
                  <c:v>3412.8644423222</c:v>
                </c:pt>
                <c:pt idx="5695">
                  <c:v>3413.4638213954</c:v>
                </c:pt>
                <c:pt idx="5696">
                  <c:v>3414.0632004685</c:v>
                </c:pt>
                <c:pt idx="5697">
                  <c:v>3414.6625795416</c:v>
                </c:pt>
                <c:pt idx="5698">
                  <c:v>3415.2619586147</c:v>
                </c:pt>
                <c:pt idx="5699">
                  <c:v>3415.8613376878</c:v>
                </c:pt>
                <c:pt idx="5700">
                  <c:v>3416.4607167609</c:v>
                </c:pt>
                <c:pt idx="5701">
                  <c:v>3417.0600958341</c:v>
                </c:pt>
                <c:pt idx="5702">
                  <c:v>3417.6594749072</c:v>
                </c:pt>
                <c:pt idx="5703">
                  <c:v>3418.2588539803</c:v>
                </c:pt>
                <c:pt idx="5704">
                  <c:v>3418.8582330534</c:v>
                </c:pt>
                <c:pt idx="5705">
                  <c:v>3419.4576121265</c:v>
                </c:pt>
                <c:pt idx="5706">
                  <c:v>3420.0569911996</c:v>
                </c:pt>
                <c:pt idx="5707">
                  <c:v>3420.6563702728</c:v>
                </c:pt>
                <c:pt idx="5708">
                  <c:v>3421.2557493459</c:v>
                </c:pt>
                <c:pt idx="5709">
                  <c:v>3421.855128419</c:v>
                </c:pt>
                <c:pt idx="5710">
                  <c:v>3422.4545074921</c:v>
                </c:pt>
                <c:pt idx="5711">
                  <c:v>3423.0538865652</c:v>
                </c:pt>
                <c:pt idx="5712">
                  <c:v>3423.6532656383</c:v>
                </c:pt>
                <c:pt idx="5713">
                  <c:v>3424.2526447114</c:v>
                </c:pt>
                <c:pt idx="5714">
                  <c:v>3424.8520237846</c:v>
                </c:pt>
                <c:pt idx="5715">
                  <c:v>3425.4514028577</c:v>
                </c:pt>
                <c:pt idx="5716">
                  <c:v>3426.0507819308</c:v>
                </c:pt>
                <c:pt idx="5717">
                  <c:v>3426.6501610039</c:v>
                </c:pt>
                <c:pt idx="5718">
                  <c:v>3427.249540077</c:v>
                </c:pt>
                <c:pt idx="5719">
                  <c:v>3427.8489191501</c:v>
                </c:pt>
                <c:pt idx="5720">
                  <c:v>3428.4482982233</c:v>
                </c:pt>
                <c:pt idx="5721">
                  <c:v>3429.0476772964</c:v>
                </c:pt>
                <c:pt idx="5722">
                  <c:v>3429.6470563695</c:v>
                </c:pt>
                <c:pt idx="5723">
                  <c:v>3430.246435442599</c:v>
                </c:pt>
                <c:pt idx="5724">
                  <c:v>3430.8458145157</c:v>
                </c:pt>
                <c:pt idx="5725">
                  <c:v>3431.4451935888</c:v>
                </c:pt>
                <c:pt idx="5726">
                  <c:v>3432.044572662</c:v>
                </c:pt>
                <c:pt idx="5727">
                  <c:v>3432.6439517351</c:v>
                </c:pt>
                <c:pt idx="5728">
                  <c:v>3433.2433308082</c:v>
                </c:pt>
                <c:pt idx="5729">
                  <c:v>3433.8427098813</c:v>
                </c:pt>
                <c:pt idx="5730">
                  <c:v>3434.4420889544</c:v>
                </c:pt>
                <c:pt idx="5731">
                  <c:v>3435.0414680275</c:v>
                </c:pt>
                <c:pt idx="5732">
                  <c:v>3435.6408471006</c:v>
                </c:pt>
                <c:pt idx="5733">
                  <c:v>3436.2402261738</c:v>
                </c:pt>
                <c:pt idx="5734">
                  <c:v>3436.8396052469</c:v>
                </c:pt>
                <c:pt idx="5735">
                  <c:v>3437.43898432</c:v>
                </c:pt>
                <c:pt idx="5736">
                  <c:v>3438.0383633931</c:v>
                </c:pt>
                <c:pt idx="5737">
                  <c:v>3438.6377424662</c:v>
                </c:pt>
                <c:pt idx="5738">
                  <c:v>3439.2371215393</c:v>
                </c:pt>
                <c:pt idx="5739">
                  <c:v>3439.8365006125</c:v>
                </c:pt>
                <c:pt idx="5740">
                  <c:v>3440.4358796856</c:v>
                </c:pt>
                <c:pt idx="5741">
                  <c:v>3441.0352587587</c:v>
                </c:pt>
                <c:pt idx="5742">
                  <c:v>3441.6346378318</c:v>
                </c:pt>
                <c:pt idx="5743">
                  <c:v>3442.2340169049</c:v>
                </c:pt>
                <c:pt idx="5744">
                  <c:v>3442.833395978</c:v>
                </c:pt>
                <c:pt idx="5745">
                  <c:v>3443.4327750512</c:v>
                </c:pt>
                <c:pt idx="5746">
                  <c:v>3444.0321541243</c:v>
                </c:pt>
                <c:pt idx="5747">
                  <c:v>3444.6315331974</c:v>
                </c:pt>
                <c:pt idx="5748">
                  <c:v>3445.2309122705</c:v>
                </c:pt>
                <c:pt idx="5749">
                  <c:v>3445.8302913436</c:v>
                </c:pt>
                <c:pt idx="5750">
                  <c:v>3446.4296704167</c:v>
                </c:pt>
                <c:pt idx="5751">
                  <c:v>3447.0290494899</c:v>
                </c:pt>
                <c:pt idx="5752">
                  <c:v>3447.628428562999</c:v>
                </c:pt>
                <c:pt idx="5753">
                  <c:v>3448.2278076361</c:v>
                </c:pt>
                <c:pt idx="5754">
                  <c:v>3448.8271867092</c:v>
                </c:pt>
                <c:pt idx="5755">
                  <c:v>3449.4265657823</c:v>
                </c:pt>
                <c:pt idx="5756">
                  <c:v>3450.0259448554</c:v>
                </c:pt>
                <c:pt idx="5757">
                  <c:v>3450.6253239285</c:v>
                </c:pt>
                <c:pt idx="5758">
                  <c:v>3451.2247030017</c:v>
                </c:pt>
                <c:pt idx="5759">
                  <c:v>3451.8240820748</c:v>
                </c:pt>
                <c:pt idx="5760">
                  <c:v>3452.4234611479</c:v>
                </c:pt>
                <c:pt idx="5761">
                  <c:v>3453.022840221</c:v>
                </c:pt>
                <c:pt idx="5762">
                  <c:v>3453.6222192941</c:v>
                </c:pt>
                <c:pt idx="5763">
                  <c:v>3454.2215983672</c:v>
                </c:pt>
                <c:pt idx="5764">
                  <c:v>3454.8209774404</c:v>
                </c:pt>
                <c:pt idx="5765">
                  <c:v>3455.4203565135</c:v>
                </c:pt>
                <c:pt idx="5766">
                  <c:v>3456.019735586601</c:v>
                </c:pt>
                <c:pt idx="5767">
                  <c:v>3456.6191146597</c:v>
                </c:pt>
                <c:pt idx="5768">
                  <c:v>3457.2184937328</c:v>
                </c:pt>
                <c:pt idx="5769">
                  <c:v>3457.8178728059</c:v>
                </c:pt>
                <c:pt idx="5770">
                  <c:v>3458.4172518791</c:v>
                </c:pt>
                <c:pt idx="5771">
                  <c:v>3459.0166309522</c:v>
                </c:pt>
                <c:pt idx="5772">
                  <c:v>3459.6160100253</c:v>
                </c:pt>
                <c:pt idx="5773">
                  <c:v>3460.2153890984</c:v>
                </c:pt>
                <c:pt idx="5774">
                  <c:v>3460.8147681715</c:v>
                </c:pt>
                <c:pt idx="5775">
                  <c:v>3461.414147244601</c:v>
                </c:pt>
                <c:pt idx="5776">
                  <c:v>3462.0135263178</c:v>
                </c:pt>
                <c:pt idx="5777">
                  <c:v>3462.6129053909</c:v>
                </c:pt>
                <c:pt idx="5778">
                  <c:v>3463.212284463999</c:v>
                </c:pt>
                <c:pt idx="5779">
                  <c:v>3463.8116635371</c:v>
                </c:pt>
                <c:pt idx="5780">
                  <c:v>3464.4110426102</c:v>
                </c:pt>
                <c:pt idx="5781">
                  <c:v>3465.0104216833</c:v>
                </c:pt>
                <c:pt idx="5782">
                  <c:v>3465.6098007564</c:v>
                </c:pt>
                <c:pt idx="5783">
                  <c:v>3466.2091798296</c:v>
                </c:pt>
                <c:pt idx="5784">
                  <c:v>3466.8085589027</c:v>
                </c:pt>
                <c:pt idx="5785">
                  <c:v>3467.4079379758</c:v>
                </c:pt>
                <c:pt idx="5786">
                  <c:v>3468.0073170489</c:v>
                </c:pt>
                <c:pt idx="5787">
                  <c:v>3468.606696121999</c:v>
                </c:pt>
                <c:pt idx="5788">
                  <c:v>3469.206075195099</c:v>
                </c:pt>
                <c:pt idx="5789">
                  <c:v>3469.8054542683</c:v>
                </c:pt>
                <c:pt idx="5790">
                  <c:v>3470.4048333414</c:v>
                </c:pt>
                <c:pt idx="5791">
                  <c:v>3471.0042124145</c:v>
                </c:pt>
                <c:pt idx="5792">
                  <c:v>3471.6035914876</c:v>
                </c:pt>
                <c:pt idx="5793">
                  <c:v>3472.2029705607</c:v>
                </c:pt>
                <c:pt idx="5794">
                  <c:v>3472.8023496338</c:v>
                </c:pt>
                <c:pt idx="5795">
                  <c:v>3473.401728707</c:v>
                </c:pt>
                <c:pt idx="5796">
                  <c:v>3474.0011077801</c:v>
                </c:pt>
                <c:pt idx="5797">
                  <c:v>3474.6004868532</c:v>
                </c:pt>
                <c:pt idx="5798">
                  <c:v>3475.199865926299</c:v>
                </c:pt>
                <c:pt idx="5799">
                  <c:v>3475.7992449994</c:v>
                </c:pt>
                <c:pt idx="5800">
                  <c:v>3476.3986240725</c:v>
                </c:pt>
                <c:pt idx="5801">
                  <c:v>3476.9980031457</c:v>
                </c:pt>
                <c:pt idx="5802">
                  <c:v>3477.5973822188</c:v>
                </c:pt>
                <c:pt idx="5803">
                  <c:v>3478.1967612919</c:v>
                </c:pt>
                <c:pt idx="5804">
                  <c:v>3478.796140365</c:v>
                </c:pt>
                <c:pt idx="5805">
                  <c:v>3479.3955194381</c:v>
                </c:pt>
                <c:pt idx="5806">
                  <c:v>3479.9948985112</c:v>
                </c:pt>
                <c:pt idx="5807">
                  <c:v>3480.5942775843</c:v>
                </c:pt>
                <c:pt idx="5808">
                  <c:v>3481.1936566575</c:v>
                </c:pt>
                <c:pt idx="5809">
                  <c:v>3481.7930357306</c:v>
                </c:pt>
                <c:pt idx="5810">
                  <c:v>3482.3924148037</c:v>
                </c:pt>
                <c:pt idx="5811">
                  <c:v>3482.9917938768</c:v>
                </c:pt>
                <c:pt idx="5812">
                  <c:v>3483.5911729499</c:v>
                </c:pt>
                <c:pt idx="5813">
                  <c:v>3484.190552023</c:v>
                </c:pt>
                <c:pt idx="5814">
                  <c:v>3484.7899310962</c:v>
                </c:pt>
                <c:pt idx="5815">
                  <c:v>3485.3893101693</c:v>
                </c:pt>
                <c:pt idx="5816">
                  <c:v>3485.9886892424</c:v>
                </c:pt>
                <c:pt idx="5817">
                  <c:v>3486.5880683155</c:v>
                </c:pt>
                <c:pt idx="5818">
                  <c:v>3487.1874473886</c:v>
                </c:pt>
                <c:pt idx="5819">
                  <c:v>3487.786826461699</c:v>
                </c:pt>
                <c:pt idx="5820">
                  <c:v>3488.3862055349</c:v>
                </c:pt>
                <c:pt idx="5821">
                  <c:v>3488.985584608</c:v>
                </c:pt>
                <c:pt idx="5822">
                  <c:v>3489.5849636811</c:v>
                </c:pt>
                <c:pt idx="5823">
                  <c:v>3490.1843427542</c:v>
                </c:pt>
                <c:pt idx="5824">
                  <c:v>3490.7837218273</c:v>
                </c:pt>
                <c:pt idx="5825">
                  <c:v>3491.3831009004</c:v>
                </c:pt>
                <c:pt idx="5826">
                  <c:v>3491.9824799735</c:v>
                </c:pt>
                <c:pt idx="5827">
                  <c:v>3492.5818590467</c:v>
                </c:pt>
                <c:pt idx="5828">
                  <c:v>3493.1812381198</c:v>
                </c:pt>
                <c:pt idx="5829">
                  <c:v>3493.7806171929</c:v>
                </c:pt>
                <c:pt idx="5830">
                  <c:v>3494.379996266</c:v>
                </c:pt>
                <c:pt idx="5831">
                  <c:v>3494.9793753391</c:v>
                </c:pt>
                <c:pt idx="5832">
                  <c:v>3495.5787544122</c:v>
                </c:pt>
                <c:pt idx="5833">
                  <c:v>3496.1781334854</c:v>
                </c:pt>
                <c:pt idx="5834">
                  <c:v>3496.7775125585</c:v>
                </c:pt>
                <c:pt idx="5835">
                  <c:v>3497.3768916316</c:v>
                </c:pt>
                <c:pt idx="5836">
                  <c:v>3497.9762707047</c:v>
                </c:pt>
                <c:pt idx="5837">
                  <c:v>3498.5756497778</c:v>
                </c:pt>
                <c:pt idx="5838">
                  <c:v>3499.1750288509</c:v>
                </c:pt>
                <c:pt idx="5839">
                  <c:v>3499.7744079241</c:v>
                </c:pt>
                <c:pt idx="5840">
                  <c:v>3500.3737869972</c:v>
                </c:pt>
                <c:pt idx="5841">
                  <c:v>3500.9731660703</c:v>
                </c:pt>
                <c:pt idx="5842">
                  <c:v>3501.5725451434</c:v>
                </c:pt>
                <c:pt idx="5843">
                  <c:v>3502.1719242165</c:v>
                </c:pt>
                <c:pt idx="5844">
                  <c:v>3502.771303289601</c:v>
                </c:pt>
                <c:pt idx="5845">
                  <c:v>3503.3706823628</c:v>
                </c:pt>
                <c:pt idx="5846">
                  <c:v>3503.9700614359</c:v>
                </c:pt>
                <c:pt idx="5847">
                  <c:v>3504.569440509</c:v>
                </c:pt>
                <c:pt idx="5848">
                  <c:v>3505.1688195821</c:v>
                </c:pt>
                <c:pt idx="5849">
                  <c:v>3505.7681986552</c:v>
                </c:pt>
                <c:pt idx="5850">
                  <c:v>3506.3675777283</c:v>
                </c:pt>
                <c:pt idx="5851">
                  <c:v>3506.9669568014</c:v>
                </c:pt>
                <c:pt idx="5852">
                  <c:v>3507.5663358746</c:v>
                </c:pt>
                <c:pt idx="5853">
                  <c:v>3508.1657149477</c:v>
                </c:pt>
                <c:pt idx="5854">
                  <c:v>3508.7650940208</c:v>
                </c:pt>
                <c:pt idx="5855">
                  <c:v>3509.3644730939</c:v>
                </c:pt>
                <c:pt idx="5856">
                  <c:v>3509.963852167</c:v>
                </c:pt>
                <c:pt idx="5857">
                  <c:v>3510.5632312401</c:v>
                </c:pt>
                <c:pt idx="5858">
                  <c:v>3511.1626103133</c:v>
                </c:pt>
                <c:pt idx="5859">
                  <c:v>3511.7619893864</c:v>
                </c:pt>
                <c:pt idx="5860">
                  <c:v>3512.3613684595</c:v>
                </c:pt>
                <c:pt idx="5861">
                  <c:v>3512.9607475326</c:v>
                </c:pt>
                <c:pt idx="5862">
                  <c:v>3513.5601266057</c:v>
                </c:pt>
                <c:pt idx="5863">
                  <c:v>3514.1595056788</c:v>
                </c:pt>
                <c:pt idx="5864">
                  <c:v>3514.758884751999</c:v>
                </c:pt>
                <c:pt idx="5865">
                  <c:v>3515.3582638251</c:v>
                </c:pt>
                <c:pt idx="5866">
                  <c:v>3515.9576428982</c:v>
                </c:pt>
                <c:pt idx="5867">
                  <c:v>3516.5570219713</c:v>
                </c:pt>
                <c:pt idx="5868">
                  <c:v>3517.1564010444</c:v>
                </c:pt>
                <c:pt idx="5869">
                  <c:v>3517.7557801175</c:v>
                </c:pt>
                <c:pt idx="5870">
                  <c:v>3518.3551591907</c:v>
                </c:pt>
                <c:pt idx="5871">
                  <c:v>3518.9545382638</c:v>
                </c:pt>
                <c:pt idx="5872">
                  <c:v>3519.5539173369</c:v>
                </c:pt>
                <c:pt idx="5873">
                  <c:v>3520.15329641</c:v>
                </c:pt>
                <c:pt idx="5874">
                  <c:v>3520.7526754831</c:v>
                </c:pt>
                <c:pt idx="5875">
                  <c:v>3521.3520545562</c:v>
                </c:pt>
                <c:pt idx="5876">
                  <c:v>3521.9514336293</c:v>
                </c:pt>
                <c:pt idx="5877">
                  <c:v>3522.5508127025</c:v>
                </c:pt>
                <c:pt idx="5878">
                  <c:v>3523.1501917756</c:v>
                </c:pt>
                <c:pt idx="5879">
                  <c:v>3523.7495708487</c:v>
                </c:pt>
                <c:pt idx="5880">
                  <c:v>3524.348949921799</c:v>
                </c:pt>
                <c:pt idx="5881">
                  <c:v>3524.9483289949</c:v>
                </c:pt>
                <c:pt idx="5882">
                  <c:v>3525.547708068</c:v>
                </c:pt>
                <c:pt idx="5883">
                  <c:v>3526.1470871412</c:v>
                </c:pt>
                <c:pt idx="5884">
                  <c:v>3526.7464662143</c:v>
                </c:pt>
                <c:pt idx="5885">
                  <c:v>3527.3458452874</c:v>
                </c:pt>
                <c:pt idx="5886">
                  <c:v>3527.9452243605</c:v>
                </c:pt>
                <c:pt idx="5887">
                  <c:v>3528.5446034336</c:v>
                </c:pt>
                <c:pt idx="5888">
                  <c:v>3529.1439825067</c:v>
                </c:pt>
                <c:pt idx="5889">
                  <c:v>3529.7433615799</c:v>
                </c:pt>
                <c:pt idx="5890">
                  <c:v>3530.342740653</c:v>
                </c:pt>
                <c:pt idx="5891">
                  <c:v>3530.9421197261</c:v>
                </c:pt>
                <c:pt idx="5892">
                  <c:v>3531.5414987992</c:v>
                </c:pt>
                <c:pt idx="5893">
                  <c:v>3532.1408778723</c:v>
                </c:pt>
                <c:pt idx="5894">
                  <c:v>3532.7402569454</c:v>
                </c:pt>
                <c:pt idx="5895">
                  <c:v>3533.3396360185</c:v>
                </c:pt>
                <c:pt idx="5896">
                  <c:v>3533.9390150917</c:v>
                </c:pt>
                <c:pt idx="5897">
                  <c:v>3534.5383941648</c:v>
                </c:pt>
                <c:pt idx="5898">
                  <c:v>3535.1377732379</c:v>
                </c:pt>
                <c:pt idx="5899">
                  <c:v>3535.737152311</c:v>
                </c:pt>
                <c:pt idx="5900">
                  <c:v>3536.3365313841</c:v>
                </c:pt>
                <c:pt idx="5901">
                  <c:v>3536.9359104572</c:v>
                </c:pt>
                <c:pt idx="5902">
                  <c:v>3537.5352895304</c:v>
                </c:pt>
                <c:pt idx="5903">
                  <c:v>3538.1346686035</c:v>
                </c:pt>
                <c:pt idx="5904">
                  <c:v>3538.7340476766</c:v>
                </c:pt>
                <c:pt idx="5905">
                  <c:v>3539.3334267497</c:v>
                </c:pt>
                <c:pt idx="5906">
                  <c:v>3539.9328058228</c:v>
                </c:pt>
                <c:pt idx="5907">
                  <c:v>3540.5321848959</c:v>
                </c:pt>
                <c:pt idx="5908">
                  <c:v>3541.1315639691</c:v>
                </c:pt>
                <c:pt idx="5909">
                  <c:v>3541.7309430422</c:v>
                </c:pt>
                <c:pt idx="5910">
                  <c:v>3542.3303221153</c:v>
                </c:pt>
                <c:pt idx="5911">
                  <c:v>3542.9297011884</c:v>
                </c:pt>
                <c:pt idx="5912">
                  <c:v>3543.5290802615</c:v>
                </c:pt>
                <c:pt idx="5913">
                  <c:v>3544.1284593346</c:v>
                </c:pt>
                <c:pt idx="5914">
                  <c:v>3544.727838407799</c:v>
                </c:pt>
                <c:pt idx="5915">
                  <c:v>3545.3272174809</c:v>
                </c:pt>
                <c:pt idx="5916">
                  <c:v>3545.926596554</c:v>
                </c:pt>
                <c:pt idx="5917">
                  <c:v>3546.5259756271</c:v>
                </c:pt>
                <c:pt idx="5918">
                  <c:v>3547.1253547002</c:v>
                </c:pt>
                <c:pt idx="5919">
                  <c:v>3547.7247337733</c:v>
                </c:pt>
                <c:pt idx="5920">
                  <c:v>3548.3241128464</c:v>
                </c:pt>
                <c:pt idx="5921">
                  <c:v>3548.9234919196</c:v>
                </c:pt>
                <c:pt idx="5922">
                  <c:v>3549.5228709927</c:v>
                </c:pt>
                <c:pt idx="5923">
                  <c:v>3550.1222500658</c:v>
                </c:pt>
                <c:pt idx="5924">
                  <c:v>3550.7216291389</c:v>
                </c:pt>
                <c:pt idx="5925">
                  <c:v>3551.321008212</c:v>
                </c:pt>
                <c:pt idx="5926">
                  <c:v>3551.9203872851</c:v>
                </c:pt>
                <c:pt idx="5927">
                  <c:v>3552.5197663583</c:v>
                </c:pt>
                <c:pt idx="5928">
                  <c:v>3553.1191454314</c:v>
                </c:pt>
                <c:pt idx="5929">
                  <c:v>3553.7185245045</c:v>
                </c:pt>
                <c:pt idx="5930">
                  <c:v>3554.3179035776</c:v>
                </c:pt>
                <c:pt idx="5931">
                  <c:v>3554.9172826507</c:v>
                </c:pt>
                <c:pt idx="5932">
                  <c:v>3555.516661723799</c:v>
                </c:pt>
                <c:pt idx="5933">
                  <c:v>3556.116040797</c:v>
                </c:pt>
                <c:pt idx="5934">
                  <c:v>3556.7154198701</c:v>
                </c:pt>
                <c:pt idx="5935">
                  <c:v>3557.3147989432</c:v>
                </c:pt>
                <c:pt idx="5936">
                  <c:v>3557.9141780163</c:v>
                </c:pt>
                <c:pt idx="5937">
                  <c:v>3558.5135570894</c:v>
                </c:pt>
                <c:pt idx="5938">
                  <c:v>3559.1129361625</c:v>
                </c:pt>
                <c:pt idx="5939">
                  <c:v>3559.7123152357</c:v>
                </c:pt>
                <c:pt idx="5940">
                  <c:v>3560.3116943088</c:v>
                </c:pt>
                <c:pt idx="5941">
                  <c:v>3560.9110733819</c:v>
                </c:pt>
                <c:pt idx="5942">
                  <c:v>3561.510452455</c:v>
                </c:pt>
                <c:pt idx="5943">
                  <c:v>3562.1098315281</c:v>
                </c:pt>
                <c:pt idx="5944">
                  <c:v>3562.7092106012</c:v>
                </c:pt>
                <c:pt idx="5945">
                  <c:v>3563.3085896743</c:v>
                </c:pt>
                <c:pt idx="5946">
                  <c:v>3563.9079687475</c:v>
                </c:pt>
                <c:pt idx="5947">
                  <c:v>3564.5073478206</c:v>
                </c:pt>
                <c:pt idx="5948">
                  <c:v>3565.1067268937</c:v>
                </c:pt>
                <c:pt idx="5949">
                  <c:v>3565.706105966799</c:v>
                </c:pt>
                <c:pt idx="5950">
                  <c:v>3566.3054850399</c:v>
                </c:pt>
                <c:pt idx="5951">
                  <c:v>3566.904864112999</c:v>
                </c:pt>
                <c:pt idx="5952">
                  <c:v>3567.5042431862</c:v>
                </c:pt>
                <c:pt idx="5953">
                  <c:v>3568.1036222593</c:v>
                </c:pt>
                <c:pt idx="5954">
                  <c:v>3568.7030013324</c:v>
                </c:pt>
                <c:pt idx="5955">
                  <c:v>3569.3023804055</c:v>
                </c:pt>
                <c:pt idx="5956">
                  <c:v>3569.9017594786</c:v>
                </c:pt>
                <c:pt idx="5957">
                  <c:v>3570.5011385517</c:v>
                </c:pt>
                <c:pt idx="5958">
                  <c:v>3571.1005176249</c:v>
                </c:pt>
                <c:pt idx="5959">
                  <c:v>3571.699896698</c:v>
                </c:pt>
                <c:pt idx="5960">
                  <c:v>3572.2992757711</c:v>
                </c:pt>
                <c:pt idx="5961">
                  <c:v>3572.8986548442</c:v>
                </c:pt>
                <c:pt idx="5962">
                  <c:v>3573.4980339173</c:v>
                </c:pt>
                <c:pt idx="5963">
                  <c:v>3574.0974129904</c:v>
                </c:pt>
                <c:pt idx="5964">
                  <c:v>3574.6967920636</c:v>
                </c:pt>
                <c:pt idx="5965">
                  <c:v>3575.2961711367</c:v>
                </c:pt>
                <c:pt idx="5966">
                  <c:v>3575.8955502098</c:v>
                </c:pt>
                <c:pt idx="5967">
                  <c:v>3576.4949292829</c:v>
                </c:pt>
                <c:pt idx="5968">
                  <c:v>3577.094308356</c:v>
                </c:pt>
                <c:pt idx="5969">
                  <c:v>3577.6936874291</c:v>
                </c:pt>
                <c:pt idx="5970">
                  <c:v>3578.2930665022</c:v>
                </c:pt>
                <c:pt idx="5971">
                  <c:v>3578.8924455754</c:v>
                </c:pt>
                <c:pt idx="5972">
                  <c:v>3579.4918246485</c:v>
                </c:pt>
                <c:pt idx="5973">
                  <c:v>3580.0912037216</c:v>
                </c:pt>
                <c:pt idx="5974">
                  <c:v>3580.6905827947</c:v>
                </c:pt>
                <c:pt idx="5975">
                  <c:v>3581.289961867799</c:v>
                </c:pt>
                <c:pt idx="5976">
                  <c:v>3581.8893409409</c:v>
                </c:pt>
                <c:pt idx="5977">
                  <c:v>3582.4887200141</c:v>
                </c:pt>
                <c:pt idx="5978">
                  <c:v>3583.0880990872</c:v>
                </c:pt>
                <c:pt idx="5979">
                  <c:v>3583.6874781603</c:v>
                </c:pt>
                <c:pt idx="5980">
                  <c:v>3584.2868572334</c:v>
                </c:pt>
                <c:pt idx="5981">
                  <c:v>3584.8862363065</c:v>
                </c:pt>
                <c:pt idx="5982">
                  <c:v>3585.4856153796</c:v>
                </c:pt>
                <c:pt idx="5983">
                  <c:v>3586.084994452799</c:v>
                </c:pt>
                <c:pt idx="5984">
                  <c:v>3586.6843735259</c:v>
                </c:pt>
                <c:pt idx="5985">
                  <c:v>3587.283752599</c:v>
                </c:pt>
                <c:pt idx="5986">
                  <c:v>3587.8831316721</c:v>
                </c:pt>
                <c:pt idx="5987">
                  <c:v>3588.4825107452</c:v>
                </c:pt>
                <c:pt idx="5988">
                  <c:v>3589.0818898183</c:v>
                </c:pt>
                <c:pt idx="5989">
                  <c:v>3589.6812688914</c:v>
                </c:pt>
                <c:pt idx="5990">
                  <c:v>3590.280647964599</c:v>
                </c:pt>
                <c:pt idx="5991">
                  <c:v>3590.8800270377</c:v>
                </c:pt>
                <c:pt idx="5992">
                  <c:v>3591.4794061108</c:v>
                </c:pt>
                <c:pt idx="5993">
                  <c:v>3592.0787851839</c:v>
                </c:pt>
                <c:pt idx="5994">
                  <c:v>3592.678164257</c:v>
                </c:pt>
                <c:pt idx="5995">
                  <c:v>3593.2775433301</c:v>
                </c:pt>
                <c:pt idx="5996">
                  <c:v>3593.8769224033</c:v>
                </c:pt>
                <c:pt idx="5997">
                  <c:v>3594.4763014764</c:v>
                </c:pt>
                <c:pt idx="5998">
                  <c:v>3595.0756805495</c:v>
                </c:pt>
                <c:pt idx="5999">
                  <c:v>3595.6750596226</c:v>
                </c:pt>
                <c:pt idx="6000">
                  <c:v>3596.2744386957</c:v>
                </c:pt>
                <c:pt idx="6001">
                  <c:v>3596.8738177688</c:v>
                </c:pt>
                <c:pt idx="6002">
                  <c:v>3597.473196842</c:v>
                </c:pt>
                <c:pt idx="6003">
                  <c:v>3598.0725759151</c:v>
                </c:pt>
                <c:pt idx="6004">
                  <c:v>3598.6719549882</c:v>
                </c:pt>
                <c:pt idx="6005">
                  <c:v>3599.2713340613</c:v>
                </c:pt>
                <c:pt idx="6006">
                  <c:v>3599.8707131344</c:v>
                </c:pt>
                <c:pt idx="6007">
                  <c:v>3600.4700922075</c:v>
                </c:pt>
                <c:pt idx="6008">
                  <c:v>3601.0694712807</c:v>
                </c:pt>
                <c:pt idx="6009">
                  <c:v>3601.668850353799</c:v>
                </c:pt>
                <c:pt idx="6010">
                  <c:v>3602.268229426899</c:v>
                </c:pt>
                <c:pt idx="6011">
                  <c:v>3602.8676085</c:v>
                </c:pt>
                <c:pt idx="6012">
                  <c:v>3603.4669875731</c:v>
                </c:pt>
                <c:pt idx="6013">
                  <c:v>3604.0663666462</c:v>
                </c:pt>
                <c:pt idx="6014">
                  <c:v>3604.6657457193</c:v>
                </c:pt>
                <c:pt idx="6015">
                  <c:v>3605.2651247925</c:v>
                </c:pt>
                <c:pt idx="6016">
                  <c:v>3605.8645038656</c:v>
                </c:pt>
                <c:pt idx="6017">
                  <c:v>3606.4638829387</c:v>
                </c:pt>
                <c:pt idx="6018">
                  <c:v>3607.0632620118</c:v>
                </c:pt>
                <c:pt idx="6019">
                  <c:v>3607.662641084899</c:v>
                </c:pt>
                <c:pt idx="6020">
                  <c:v>3608.262020157999</c:v>
                </c:pt>
                <c:pt idx="6021">
                  <c:v>3608.8613992312</c:v>
                </c:pt>
                <c:pt idx="6022">
                  <c:v>3609.4607783043</c:v>
                </c:pt>
                <c:pt idx="6023">
                  <c:v>3610.0601573774</c:v>
                </c:pt>
                <c:pt idx="6024">
                  <c:v>3610.6595364505</c:v>
                </c:pt>
                <c:pt idx="6025">
                  <c:v>3611.2589155236</c:v>
                </c:pt>
                <c:pt idx="6026">
                  <c:v>3611.8582945967</c:v>
                </c:pt>
                <c:pt idx="6027">
                  <c:v>3612.4576736699</c:v>
                </c:pt>
                <c:pt idx="6028">
                  <c:v>3613.057052743</c:v>
                </c:pt>
                <c:pt idx="6029">
                  <c:v>3613.6564318161</c:v>
                </c:pt>
                <c:pt idx="6030">
                  <c:v>3614.2558108892</c:v>
                </c:pt>
                <c:pt idx="6031">
                  <c:v>3614.8551899623</c:v>
                </c:pt>
                <c:pt idx="6032">
                  <c:v>3615.4545690354</c:v>
                </c:pt>
                <c:pt idx="6033">
                  <c:v>3616.0539481086</c:v>
                </c:pt>
                <c:pt idx="6034">
                  <c:v>3616.6533271817</c:v>
                </c:pt>
                <c:pt idx="6035">
                  <c:v>3617.2527062548</c:v>
                </c:pt>
                <c:pt idx="6036">
                  <c:v>3617.8520853279</c:v>
                </c:pt>
                <c:pt idx="6037">
                  <c:v>3618.451464401</c:v>
                </c:pt>
                <c:pt idx="6038">
                  <c:v>3619.0508434741</c:v>
                </c:pt>
                <c:pt idx="6039">
                  <c:v>3619.6502225472</c:v>
                </c:pt>
                <c:pt idx="6040">
                  <c:v>3620.2496016204</c:v>
                </c:pt>
                <c:pt idx="6041">
                  <c:v>3620.8489806935</c:v>
                </c:pt>
                <c:pt idx="6042">
                  <c:v>3621.4483597666</c:v>
                </c:pt>
                <c:pt idx="6043">
                  <c:v>3622.0477388397</c:v>
                </c:pt>
                <c:pt idx="6044">
                  <c:v>3622.6471179128</c:v>
                </c:pt>
                <c:pt idx="6045">
                  <c:v>3623.2464969859</c:v>
                </c:pt>
                <c:pt idx="6046">
                  <c:v>3623.8458760591</c:v>
                </c:pt>
                <c:pt idx="6047">
                  <c:v>3624.4452551322</c:v>
                </c:pt>
                <c:pt idx="6048">
                  <c:v>3625.0446342053</c:v>
                </c:pt>
                <c:pt idx="6049">
                  <c:v>3625.6440132784</c:v>
                </c:pt>
                <c:pt idx="6050">
                  <c:v>3626.2433923515</c:v>
                </c:pt>
                <c:pt idx="6051">
                  <c:v>3626.8427714246</c:v>
                </c:pt>
                <c:pt idx="6052">
                  <c:v>3627.4421504978</c:v>
                </c:pt>
                <c:pt idx="6053">
                  <c:v>3628.0415295709</c:v>
                </c:pt>
                <c:pt idx="6054">
                  <c:v>3628.640908644</c:v>
                </c:pt>
                <c:pt idx="6055">
                  <c:v>3629.240287717099</c:v>
                </c:pt>
                <c:pt idx="6056">
                  <c:v>3629.8396667902</c:v>
                </c:pt>
                <c:pt idx="6057">
                  <c:v>3630.4390458633</c:v>
                </c:pt>
                <c:pt idx="6058">
                  <c:v>3631.0384249365</c:v>
                </c:pt>
                <c:pt idx="6059">
                  <c:v>3631.6378040096</c:v>
                </c:pt>
                <c:pt idx="6060">
                  <c:v>3632.2371830827</c:v>
                </c:pt>
                <c:pt idx="6061">
                  <c:v>3632.8365621558</c:v>
                </c:pt>
                <c:pt idx="6062">
                  <c:v>3633.4359412289</c:v>
                </c:pt>
                <c:pt idx="6063">
                  <c:v>3634.035320302</c:v>
                </c:pt>
                <c:pt idx="6064">
                  <c:v>3634.6346993751</c:v>
                </c:pt>
                <c:pt idx="6065">
                  <c:v>3635.2340784483</c:v>
                </c:pt>
                <c:pt idx="6066">
                  <c:v>3635.8334575214</c:v>
                </c:pt>
                <c:pt idx="6067">
                  <c:v>3636.4328365945</c:v>
                </c:pt>
                <c:pt idx="6068">
                  <c:v>3637.0322156676</c:v>
                </c:pt>
                <c:pt idx="6069">
                  <c:v>3637.6315947407</c:v>
                </c:pt>
                <c:pt idx="6070">
                  <c:v>3638.2309738138</c:v>
                </c:pt>
                <c:pt idx="6071">
                  <c:v>3638.830352887</c:v>
                </c:pt>
                <c:pt idx="6072">
                  <c:v>3639.4297319601</c:v>
                </c:pt>
                <c:pt idx="6073">
                  <c:v>3640.0291110332</c:v>
                </c:pt>
                <c:pt idx="6074">
                  <c:v>3640.6284901063</c:v>
                </c:pt>
                <c:pt idx="6075">
                  <c:v>3641.227869179399</c:v>
                </c:pt>
                <c:pt idx="6076">
                  <c:v>3641.8272482525</c:v>
                </c:pt>
                <c:pt idx="6077">
                  <c:v>3642.426627325699</c:v>
                </c:pt>
                <c:pt idx="6078">
                  <c:v>3643.0260063988</c:v>
                </c:pt>
                <c:pt idx="6079">
                  <c:v>3643.6253854719</c:v>
                </c:pt>
                <c:pt idx="6080">
                  <c:v>3644.224764545</c:v>
                </c:pt>
                <c:pt idx="6081">
                  <c:v>3644.8241436181</c:v>
                </c:pt>
                <c:pt idx="6082">
                  <c:v>3645.4235226912</c:v>
                </c:pt>
                <c:pt idx="6083">
                  <c:v>3646.0229017643</c:v>
                </c:pt>
                <c:pt idx="6084">
                  <c:v>3646.6222808375</c:v>
                </c:pt>
                <c:pt idx="6085">
                  <c:v>3647.2216599106</c:v>
                </c:pt>
                <c:pt idx="6086">
                  <c:v>3647.8210389837</c:v>
                </c:pt>
                <c:pt idx="6087">
                  <c:v>3648.4204180568</c:v>
                </c:pt>
                <c:pt idx="6088">
                  <c:v>3649.0197971299</c:v>
                </c:pt>
                <c:pt idx="6089">
                  <c:v>3649.619176203</c:v>
                </c:pt>
                <c:pt idx="6090">
                  <c:v>3650.2185552762</c:v>
                </c:pt>
                <c:pt idx="6091">
                  <c:v>3650.8179343493</c:v>
                </c:pt>
                <c:pt idx="6092">
                  <c:v>3651.4173134224</c:v>
                </c:pt>
                <c:pt idx="6093">
                  <c:v>3652.0166924955</c:v>
                </c:pt>
                <c:pt idx="6094">
                  <c:v>3652.6160715686</c:v>
                </c:pt>
                <c:pt idx="6095">
                  <c:v>3653.2154506417</c:v>
                </c:pt>
                <c:pt idx="6096">
                  <c:v>3653.8148297149</c:v>
                </c:pt>
                <c:pt idx="6097">
                  <c:v>3654.414208788</c:v>
                </c:pt>
                <c:pt idx="6098">
                  <c:v>3655.0135878611</c:v>
                </c:pt>
                <c:pt idx="6099">
                  <c:v>3655.6129669342</c:v>
                </c:pt>
                <c:pt idx="6100">
                  <c:v>3656.2123460073</c:v>
                </c:pt>
                <c:pt idx="6101">
                  <c:v>3656.8117250804</c:v>
                </c:pt>
                <c:pt idx="6102">
                  <c:v>3657.411104153601</c:v>
                </c:pt>
                <c:pt idx="6103">
                  <c:v>3658.0104832267</c:v>
                </c:pt>
                <c:pt idx="6104">
                  <c:v>3658.6098622998</c:v>
                </c:pt>
                <c:pt idx="6105">
                  <c:v>3659.2092413729</c:v>
                </c:pt>
                <c:pt idx="6106">
                  <c:v>3659.808620446</c:v>
                </c:pt>
                <c:pt idx="6107">
                  <c:v>3660.4079995191</c:v>
                </c:pt>
                <c:pt idx="6108">
                  <c:v>3661.0073785922</c:v>
                </c:pt>
                <c:pt idx="6109">
                  <c:v>3661.6067576654</c:v>
                </c:pt>
                <c:pt idx="6110">
                  <c:v>3662.2061367385</c:v>
                </c:pt>
                <c:pt idx="6111">
                  <c:v>3662.805515811601</c:v>
                </c:pt>
                <c:pt idx="6112">
                  <c:v>3663.4048948847</c:v>
                </c:pt>
                <c:pt idx="6113">
                  <c:v>3664.0042739578</c:v>
                </c:pt>
                <c:pt idx="6114">
                  <c:v>3664.6036530309</c:v>
                </c:pt>
                <c:pt idx="6115">
                  <c:v>3665.2030321041</c:v>
                </c:pt>
                <c:pt idx="6116">
                  <c:v>3665.8024111772</c:v>
                </c:pt>
                <c:pt idx="6117">
                  <c:v>3666.4017902503</c:v>
                </c:pt>
                <c:pt idx="6118">
                  <c:v>3667.0011693234</c:v>
                </c:pt>
                <c:pt idx="6119">
                  <c:v>3667.6005483965</c:v>
                </c:pt>
                <c:pt idx="6120">
                  <c:v>3668.1999274696</c:v>
                </c:pt>
                <c:pt idx="6121">
                  <c:v>3668.7993065428</c:v>
                </c:pt>
                <c:pt idx="6122">
                  <c:v>3669.398685615899</c:v>
                </c:pt>
                <c:pt idx="6123">
                  <c:v>3669.998064689</c:v>
                </c:pt>
                <c:pt idx="6124">
                  <c:v>3670.5974437621</c:v>
                </c:pt>
                <c:pt idx="6125">
                  <c:v>3671.1968228352</c:v>
                </c:pt>
                <c:pt idx="6126">
                  <c:v>3671.7962019083</c:v>
                </c:pt>
                <c:pt idx="6127">
                  <c:v>3672.3955809815</c:v>
                </c:pt>
                <c:pt idx="6128">
                  <c:v>3672.9949600546</c:v>
                </c:pt>
                <c:pt idx="6129">
                  <c:v>3673.5943391277</c:v>
                </c:pt>
                <c:pt idx="6130">
                  <c:v>3674.1937182008</c:v>
                </c:pt>
                <c:pt idx="6131">
                  <c:v>3674.7930972739</c:v>
                </c:pt>
                <c:pt idx="6132">
                  <c:v>3675.392476347</c:v>
                </c:pt>
                <c:pt idx="6133">
                  <c:v>3675.9918554201</c:v>
                </c:pt>
                <c:pt idx="6134">
                  <c:v>3676.5912344933</c:v>
                </c:pt>
                <c:pt idx="6135">
                  <c:v>3677.1906135664</c:v>
                </c:pt>
                <c:pt idx="6136">
                  <c:v>3677.7899926395</c:v>
                </c:pt>
                <c:pt idx="6137">
                  <c:v>3678.3893717126</c:v>
                </c:pt>
                <c:pt idx="6138">
                  <c:v>3678.9887507857</c:v>
                </c:pt>
                <c:pt idx="6139">
                  <c:v>3679.5881298588</c:v>
                </c:pt>
                <c:pt idx="6140">
                  <c:v>3680.187508932</c:v>
                </c:pt>
                <c:pt idx="6141">
                  <c:v>3680.786888005099</c:v>
                </c:pt>
                <c:pt idx="6142">
                  <c:v>3681.3862670782</c:v>
                </c:pt>
                <c:pt idx="6143">
                  <c:v>3681.9856461513</c:v>
                </c:pt>
                <c:pt idx="6144">
                  <c:v>3682.5850252244</c:v>
                </c:pt>
                <c:pt idx="6145">
                  <c:v>3683.1844042975</c:v>
                </c:pt>
                <c:pt idx="6146">
                  <c:v>3683.7837833707</c:v>
                </c:pt>
                <c:pt idx="6147">
                  <c:v>3684.3831624438</c:v>
                </c:pt>
                <c:pt idx="6148">
                  <c:v>3684.9825415169</c:v>
                </c:pt>
                <c:pt idx="6149">
                  <c:v>3685.58192059</c:v>
                </c:pt>
                <c:pt idx="6150">
                  <c:v>3686.1812996631</c:v>
                </c:pt>
                <c:pt idx="6151">
                  <c:v>3686.7806787362</c:v>
                </c:pt>
                <c:pt idx="6152">
                  <c:v>3687.3800578093</c:v>
                </c:pt>
                <c:pt idx="6153">
                  <c:v>3687.9794368825</c:v>
                </c:pt>
                <c:pt idx="6154">
                  <c:v>3688.5788159556</c:v>
                </c:pt>
                <c:pt idx="6155">
                  <c:v>3689.1781950287</c:v>
                </c:pt>
                <c:pt idx="6156">
                  <c:v>3689.7775741018</c:v>
                </c:pt>
                <c:pt idx="6157">
                  <c:v>3690.3769531749</c:v>
                </c:pt>
                <c:pt idx="6158">
                  <c:v>3690.976332248</c:v>
                </c:pt>
                <c:pt idx="6159">
                  <c:v>3691.5757113212</c:v>
                </c:pt>
                <c:pt idx="6160">
                  <c:v>3692.1750903943</c:v>
                </c:pt>
                <c:pt idx="6161">
                  <c:v>3692.774469467399</c:v>
                </c:pt>
                <c:pt idx="6162">
                  <c:v>3693.3738485405</c:v>
                </c:pt>
                <c:pt idx="6163">
                  <c:v>3693.9732276136</c:v>
                </c:pt>
                <c:pt idx="6164">
                  <c:v>3694.5726066867</c:v>
                </c:pt>
                <c:pt idx="6165">
                  <c:v>3695.1719857599</c:v>
                </c:pt>
                <c:pt idx="6166">
                  <c:v>3695.771364833</c:v>
                </c:pt>
                <c:pt idx="6167">
                  <c:v>3696.3707439061</c:v>
                </c:pt>
                <c:pt idx="6168">
                  <c:v>3696.9701229792</c:v>
                </c:pt>
                <c:pt idx="6169">
                  <c:v>3697.5695020523</c:v>
                </c:pt>
                <c:pt idx="6170">
                  <c:v>3698.168881125399</c:v>
                </c:pt>
                <c:pt idx="6171">
                  <c:v>3698.768260198599</c:v>
                </c:pt>
                <c:pt idx="6172">
                  <c:v>3699.3676392717</c:v>
                </c:pt>
                <c:pt idx="6173">
                  <c:v>3699.9670183448</c:v>
                </c:pt>
                <c:pt idx="6174">
                  <c:v>3700.5663974179</c:v>
                </c:pt>
                <c:pt idx="6175">
                  <c:v>3701.165776491</c:v>
                </c:pt>
                <c:pt idx="6176">
                  <c:v>3701.7651555641</c:v>
                </c:pt>
                <c:pt idx="6177">
                  <c:v>3702.3645346372</c:v>
                </c:pt>
                <c:pt idx="6178">
                  <c:v>3702.9639137104</c:v>
                </c:pt>
                <c:pt idx="6179">
                  <c:v>3703.5632927835</c:v>
                </c:pt>
                <c:pt idx="6180">
                  <c:v>3704.1626718566</c:v>
                </c:pt>
                <c:pt idx="6181">
                  <c:v>3704.762050929699</c:v>
                </c:pt>
                <c:pt idx="6182">
                  <c:v>3705.3614300028</c:v>
                </c:pt>
                <c:pt idx="6183">
                  <c:v>3705.9608090759</c:v>
                </c:pt>
                <c:pt idx="6184">
                  <c:v>3706.5601881491</c:v>
                </c:pt>
                <c:pt idx="6185">
                  <c:v>3707.1595672222</c:v>
                </c:pt>
                <c:pt idx="6186">
                  <c:v>3707.7589462953</c:v>
                </c:pt>
                <c:pt idx="6187">
                  <c:v>3708.3583253684</c:v>
                </c:pt>
                <c:pt idx="6188">
                  <c:v>3708.9577044415</c:v>
                </c:pt>
                <c:pt idx="6189">
                  <c:v>3709.5570835146</c:v>
                </c:pt>
                <c:pt idx="6190">
                  <c:v>3710.1564625878</c:v>
                </c:pt>
                <c:pt idx="6191">
                  <c:v>3710.755841660899</c:v>
                </c:pt>
                <c:pt idx="6192">
                  <c:v>3711.355220734</c:v>
                </c:pt>
                <c:pt idx="6193">
                  <c:v>3711.9545998071</c:v>
                </c:pt>
                <c:pt idx="6194">
                  <c:v>3712.5539788802</c:v>
                </c:pt>
                <c:pt idx="6195">
                  <c:v>3713.1533579533</c:v>
                </c:pt>
                <c:pt idx="6196">
                  <c:v>3713.7527370265</c:v>
                </c:pt>
                <c:pt idx="6197">
                  <c:v>3714.3521160996</c:v>
                </c:pt>
                <c:pt idx="6198">
                  <c:v>3714.9514951727</c:v>
                </c:pt>
                <c:pt idx="6199">
                  <c:v>3715.5508742458</c:v>
                </c:pt>
                <c:pt idx="6200">
                  <c:v>3716.1502533189</c:v>
                </c:pt>
                <c:pt idx="6201">
                  <c:v>3716.749632392</c:v>
                </c:pt>
                <c:pt idx="6202">
                  <c:v>3717.3490114651</c:v>
                </c:pt>
                <c:pt idx="6203">
                  <c:v>3717.9483905383</c:v>
                </c:pt>
                <c:pt idx="6204">
                  <c:v>3718.5477696114</c:v>
                </c:pt>
                <c:pt idx="6205">
                  <c:v>3719.1471486845</c:v>
                </c:pt>
                <c:pt idx="6206">
                  <c:v>3719.7465277576</c:v>
                </c:pt>
                <c:pt idx="6207">
                  <c:v>3720.3459068307</c:v>
                </c:pt>
                <c:pt idx="6208">
                  <c:v>3720.9452859038</c:v>
                </c:pt>
                <c:pt idx="6209">
                  <c:v>3721.544664977</c:v>
                </c:pt>
                <c:pt idx="6210">
                  <c:v>3722.1440440501</c:v>
                </c:pt>
                <c:pt idx="6211">
                  <c:v>3722.7434231232</c:v>
                </c:pt>
                <c:pt idx="6212">
                  <c:v>3723.3428021963</c:v>
                </c:pt>
                <c:pt idx="6213">
                  <c:v>3723.9421812694</c:v>
                </c:pt>
                <c:pt idx="6214">
                  <c:v>3724.5415603425</c:v>
                </c:pt>
                <c:pt idx="6215">
                  <c:v>3725.140939415699</c:v>
                </c:pt>
                <c:pt idx="6216">
                  <c:v>3725.7403184888</c:v>
                </c:pt>
                <c:pt idx="6217">
                  <c:v>3726.3396975619</c:v>
                </c:pt>
                <c:pt idx="6218">
                  <c:v>3726.939076635</c:v>
                </c:pt>
                <c:pt idx="6219">
                  <c:v>3727.5384557081</c:v>
                </c:pt>
                <c:pt idx="6220">
                  <c:v>3728.1378347812</c:v>
                </c:pt>
                <c:pt idx="6221">
                  <c:v>3728.7372138544</c:v>
                </c:pt>
                <c:pt idx="6222">
                  <c:v>3729.3365929275</c:v>
                </c:pt>
                <c:pt idx="6223">
                  <c:v>3729.9359720006</c:v>
                </c:pt>
                <c:pt idx="6224">
                  <c:v>3730.5353510737</c:v>
                </c:pt>
                <c:pt idx="6225">
                  <c:v>3731.1347301468</c:v>
                </c:pt>
                <c:pt idx="6226">
                  <c:v>3731.7341092199</c:v>
                </c:pt>
                <c:pt idx="6227">
                  <c:v>3732.333488293</c:v>
                </c:pt>
                <c:pt idx="6228">
                  <c:v>3732.9328673662</c:v>
                </c:pt>
                <c:pt idx="6229">
                  <c:v>3733.5322464393</c:v>
                </c:pt>
                <c:pt idx="6230">
                  <c:v>3734.1316255124</c:v>
                </c:pt>
                <c:pt idx="6231">
                  <c:v>3734.7310045855</c:v>
                </c:pt>
                <c:pt idx="6232">
                  <c:v>3735.3303836586</c:v>
                </c:pt>
                <c:pt idx="6233">
                  <c:v>3735.9297627317</c:v>
                </c:pt>
                <c:pt idx="6234">
                  <c:v>3736.5291418049</c:v>
                </c:pt>
                <c:pt idx="6235">
                  <c:v>3737.128520878</c:v>
                </c:pt>
                <c:pt idx="6236">
                  <c:v>3737.7278999511</c:v>
                </c:pt>
                <c:pt idx="6237">
                  <c:v>3738.3272790242</c:v>
                </c:pt>
                <c:pt idx="6238">
                  <c:v>3738.9266580973</c:v>
                </c:pt>
                <c:pt idx="6239">
                  <c:v>3739.5260371704</c:v>
                </c:pt>
                <c:pt idx="6240">
                  <c:v>3740.125416243601</c:v>
                </c:pt>
                <c:pt idx="6241">
                  <c:v>3740.724795316699</c:v>
                </c:pt>
                <c:pt idx="6242">
                  <c:v>3741.3241743898</c:v>
                </c:pt>
                <c:pt idx="6243">
                  <c:v>3741.9235534629</c:v>
                </c:pt>
                <c:pt idx="6244">
                  <c:v>3742.522932536</c:v>
                </c:pt>
                <c:pt idx="6245">
                  <c:v>3743.1223116091</c:v>
                </c:pt>
                <c:pt idx="6246">
                  <c:v>3743.7216906822</c:v>
                </c:pt>
                <c:pt idx="6247">
                  <c:v>3744.3210697554</c:v>
                </c:pt>
                <c:pt idx="6248">
                  <c:v>3744.9204488285</c:v>
                </c:pt>
                <c:pt idx="6249">
                  <c:v>3745.5198279016</c:v>
                </c:pt>
                <c:pt idx="6250">
                  <c:v>3746.1192069747</c:v>
                </c:pt>
                <c:pt idx="6251">
                  <c:v>3746.7185860478</c:v>
                </c:pt>
                <c:pt idx="6252">
                  <c:v>3747.3179651209</c:v>
                </c:pt>
                <c:pt idx="6253">
                  <c:v>3747.9173441941</c:v>
                </c:pt>
                <c:pt idx="6254">
                  <c:v>3748.5167232672</c:v>
                </c:pt>
                <c:pt idx="6255">
                  <c:v>3749.1161023403</c:v>
                </c:pt>
                <c:pt idx="6256">
                  <c:v>3749.7154814134</c:v>
                </c:pt>
                <c:pt idx="6257">
                  <c:v>3750.3148604865</c:v>
                </c:pt>
                <c:pt idx="6258">
                  <c:v>3750.9142395596</c:v>
                </c:pt>
                <c:pt idx="6259">
                  <c:v>3751.5136186328</c:v>
                </c:pt>
                <c:pt idx="6260">
                  <c:v>3752.1129977059</c:v>
                </c:pt>
                <c:pt idx="6261">
                  <c:v>3752.712376779</c:v>
                </c:pt>
                <c:pt idx="6262">
                  <c:v>3753.3117558521</c:v>
                </c:pt>
                <c:pt idx="6263">
                  <c:v>3753.9111349252</c:v>
                </c:pt>
                <c:pt idx="6264">
                  <c:v>3754.5105139983</c:v>
                </c:pt>
                <c:pt idx="6265">
                  <c:v>3755.1098930715</c:v>
                </c:pt>
                <c:pt idx="6266">
                  <c:v>3755.7092721446</c:v>
                </c:pt>
                <c:pt idx="6267">
                  <c:v>3756.3086512177</c:v>
                </c:pt>
                <c:pt idx="6268">
                  <c:v>3756.9080302908</c:v>
                </c:pt>
                <c:pt idx="6269">
                  <c:v>3757.5074093639</c:v>
                </c:pt>
                <c:pt idx="6270">
                  <c:v>3758.106788437</c:v>
                </c:pt>
                <c:pt idx="6271">
                  <c:v>3758.7061675101</c:v>
                </c:pt>
                <c:pt idx="6272">
                  <c:v>3759.3055465833</c:v>
                </c:pt>
                <c:pt idx="6273">
                  <c:v>3759.9049256564</c:v>
                </c:pt>
                <c:pt idx="6274">
                  <c:v>3760.5043047295</c:v>
                </c:pt>
                <c:pt idx="6275">
                  <c:v>3761.1036838026</c:v>
                </c:pt>
                <c:pt idx="6276">
                  <c:v>3761.7030628757</c:v>
                </c:pt>
                <c:pt idx="6277">
                  <c:v>3762.3024419488</c:v>
                </c:pt>
                <c:pt idx="6278">
                  <c:v>3762.901821022</c:v>
                </c:pt>
                <c:pt idx="6279">
                  <c:v>3763.5012000951</c:v>
                </c:pt>
                <c:pt idx="6280">
                  <c:v>3764.1005791682</c:v>
                </c:pt>
                <c:pt idx="6281">
                  <c:v>3764.6999582413</c:v>
                </c:pt>
                <c:pt idx="6282">
                  <c:v>3765.2993373144</c:v>
                </c:pt>
                <c:pt idx="6283">
                  <c:v>3765.8987163875</c:v>
                </c:pt>
                <c:pt idx="6284">
                  <c:v>3766.498095460699</c:v>
                </c:pt>
                <c:pt idx="6285">
                  <c:v>3767.0974745338</c:v>
                </c:pt>
                <c:pt idx="6286">
                  <c:v>3767.6968536069</c:v>
                </c:pt>
                <c:pt idx="6287">
                  <c:v>3768.29623268</c:v>
                </c:pt>
                <c:pt idx="6288">
                  <c:v>3768.8956117531</c:v>
                </c:pt>
                <c:pt idx="6289">
                  <c:v>3769.4949908262</c:v>
                </c:pt>
                <c:pt idx="6290">
                  <c:v>3770.0943698994</c:v>
                </c:pt>
                <c:pt idx="6291">
                  <c:v>3770.6937489725</c:v>
                </c:pt>
                <c:pt idx="6292">
                  <c:v>3771.2931280456</c:v>
                </c:pt>
                <c:pt idx="6293">
                  <c:v>3771.8925071187</c:v>
                </c:pt>
                <c:pt idx="6294">
                  <c:v>3772.4918861918</c:v>
                </c:pt>
                <c:pt idx="6295">
                  <c:v>3773.0912652649</c:v>
                </c:pt>
                <c:pt idx="6296">
                  <c:v>3773.690644338</c:v>
                </c:pt>
                <c:pt idx="6297">
                  <c:v>3774.2900234112</c:v>
                </c:pt>
                <c:pt idx="6298">
                  <c:v>3774.8894024843</c:v>
                </c:pt>
                <c:pt idx="6299">
                  <c:v>3775.4887815574</c:v>
                </c:pt>
                <c:pt idx="6300">
                  <c:v>3776.0881606305</c:v>
                </c:pt>
                <c:pt idx="6301">
                  <c:v>3776.6875397036</c:v>
                </c:pt>
                <c:pt idx="6302">
                  <c:v>3777.2869187767</c:v>
                </c:pt>
                <c:pt idx="6303">
                  <c:v>3777.8862978499</c:v>
                </c:pt>
                <c:pt idx="6304">
                  <c:v>3778.485676923</c:v>
                </c:pt>
                <c:pt idx="6305">
                  <c:v>3779.0850559961</c:v>
                </c:pt>
                <c:pt idx="6306">
                  <c:v>3779.684435069199</c:v>
                </c:pt>
                <c:pt idx="6307">
                  <c:v>3780.2838141423</c:v>
                </c:pt>
                <c:pt idx="6308">
                  <c:v>3780.8831932154</c:v>
                </c:pt>
                <c:pt idx="6309">
                  <c:v>3781.482572288601</c:v>
                </c:pt>
                <c:pt idx="6310">
                  <c:v>3782.0819513617</c:v>
                </c:pt>
                <c:pt idx="6311">
                  <c:v>3782.6813304348</c:v>
                </c:pt>
                <c:pt idx="6312">
                  <c:v>3783.2807095079</c:v>
                </c:pt>
                <c:pt idx="6313">
                  <c:v>3783.880088581</c:v>
                </c:pt>
                <c:pt idx="6314">
                  <c:v>3784.4794676541</c:v>
                </c:pt>
                <c:pt idx="6315">
                  <c:v>3785.0788467273</c:v>
                </c:pt>
                <c:pt idx="6316">
                  <c:v>3785.6782258004</c:v>
                </c:pt>
                <c:pt idx="6317">
                  <c:v>3786.2776048735</c:v>
                </c:pt>
                <c:pt idx="6318">
                  <c:v>3786.8769839466</c:v>
                </c:pt>
                <c:pt idx="6319">
                  <c:v>3787.4763630197</c:v>
                </c:pt>
                <c:pt idx="6320">
                  <c:v>3788.0757420928</c:v>
                </c:pt>
                <c:pt idx="6321">
                  <c:v>3788.6751211659</c:v>
                </c:pt>
                <c:pt idx="6322">
                  <c:v>3789.2745002391</c:v>
                </c:pt>
                <c:pt idx="6323">
                  <c:v>3789.8738793122</c:v>
                </c:pt>
                <c:pt idx="6324">
                  <c:v>3790.4732583853</c:v>
                </c:pt>
                <c:pt idx="6325">
                  <c:v>3791.0726374584</c:v>
                </c:pt>
                <c:pt idx="6326">
                  <c:v>3791.6720165315</c:v>
                </c:pt>
                <c:pt idx="6327">
                  <c:v>3792.2713956046</c:v>
                </c:pt>
                <c:pt idx="6328">
                  <c:v>3792.8707746778</c:v>
                </c:pt>
                <c:pt idx="6329">
                  <c:v>3793.4701537509</c:v>
                </c:pt>
                <c:pt idx="6330">
                  <c:v>3794.069532824</c:v>
                </c:pt>
                <c:pt idx="6331">
                  <c:v>3794.6689118971</c:v>
                </c:pt>
                <c:pt idx="6332">
                  <c:v>3795.2682909702</c:v>
                </c:pt>
                <c:pt idx="6333">
                  <c:v>3795.8676700433</c:v>
                </c:pt>
                <c:pt idx="6334">
                  <c:v>3796.4670491165</c:v>
                </c:pt>
                <c:pt idx="6335">
                  <c:v>3797.066428189599</c:v>
                </c:pt>
                <c:pt idx="6336">
                  <c:v>3797.6658072627</c:v>
                </c:pt>
                <c:pt idx="6337">
                  <c:v>3798.2651863358</c:v>
                </c:pt>
                <c:pt idx="6338">
                  <c:v>3798.8645654089</c:v>
                </c:pt>
                <c:pt idx="6339">
                  <c:v>3799.463944482</c:v>
                </c:pt>
                <c:pt idx="6340">
                  <c:v>3800.0633235551</c:v>
                </c:pt>
                <c:pt idx="6341">
                  <c:v>3800.6627026283</c:v>
                </c:pt>
                <c:pt idx="6342">
                  <c:v>3801.262081701399</c:v>
                </c:pt>
                <c:pt idx="6343">
                  <c:v>3801.8614607745</c:v>
                </c:pt>
                <c:pt idx="6344">
                  <c:v>3802.4608398476</c:v>
                </c:pt>
                <c:pt idx="6345">
                  <c:v>3803.0602189207</c:v>
                </c:pt>
                <c:pt idx="6346">
                  <c:v>3803.6595979938</c:v>
                </c:pt>
                <c:pt idx="6347">
                  <c:v>3804.258977067</c:v>
                </c:pt>
                <c:pt idx="6348">
                  <c:v>3804.8583561401</c:v>
                </c:pt>
                <c:pt idx="6349">
                  <c:v>3805.4577352132</c:v>
                </c:pt>
                <c:pt idx="6350">
                  <c:v>3806.0571142863</c:v>
                </c:pt>
                <c:pt idx="6351">
                  <c:v>3806.6564933594</c:v>
                </c:pt>
                <c:pt idx="6352">
                  <c:v>3807.2558724325</c:v>
                </c:pt>
                <c:pt idx="6353">
                  <c:v>3807.8552515057</c:v>
                </c:pt>
                <c:pt idx="6354">
                  <c:v>3808.4546305788</c:v>
                </c:pt>
                <c:pt idx="6355">
                  <c:v>3809.0540096519</c:v>
                </c:pt>
                <c:pt idx="6356">
                  <c:v>3809.653388725</c:v>
                </c:pt>
                <c:pt idx="6357">
                  <c:v>3810.2527677981</c:v>
                </c:pt>
                <c:pt idx="6358">
                  <c:v>3810.8521468712</c:v>
                </c:pt>
                <c:pt idx="6359">
                  <c:v>3811.4515259444</c:v>
                </c:pt>
                <c:pt idx="6360">
                  <c:v>3812.0509050175</c:v>
                </c:pt>
                <c:pt idx="6361">
                  <c:v>3812.6502840906</c:v>
                </c:pt>
                <c:pt idx="6362">
                  <c:v>3813.249663163699</c:v>
                </c:pt>
                <c:pt idx="6363">
                  <c:v>3813.8490422368</c:v>
                </c:pt>
                <c:pt idx="6364">
                  <c:v>3814.448421309899</c:v>
                </c:pt>
                <c:pt idx="6365">
                  <c:v>3815.047800383</c:v>
                </c:pt>
                <c:pt idx="6366">
                  <c:v>3815.6471794562</c:v>
                </c:pt>
                <c:pt idx="6367">
                  <c:v>3816.2465585293</c:v>
                </c:pt>
                <c:pt idx="6368">
                  <c:v>3816.8459376024</c:v>
                </c:pt>
                <c:pt idx="6369">
                  <c:v>3817.4453166755</c:v>
                </c:pt>
                <c:pt idx="6370">
                  <c:v>3818.044695748599</c:v>
                </c:pt>
                <c:pt idx="6371">
                  <c:v>3818.6440748217</c:v>
                </c:pt>
                <c:pt idx="6372">
                  <c:v>3819.2434538949</c:v>
                </c:pt>
                <c:pt idx="6373">
                  <c:v>3819.842832968</c:v>
                </c:pt>
                <c:pt idx="6374">
                  <c:v>3820.4422120411</c:v>
                </c:pt>
                <c:pt idx="6375">
                  <c:v>3821.0415911142</c:v>
                </c:pt>
                <c:pt idx="6376">
                  <c:v>3821.6409701873</c:v>
                </c:pt>
                <c:pt idx="6377">
                  <c:v>3822.2403492604</c:v>
                </c:pt>
                <c:pt idx="6378">
                  <c:v>3822.839728333601</c:v>
                </c:pt>
                <c:pt idx="6379">
                  <c:v>3823.4391074067</c:v>
                </c:pt>
                <c:pt idx="6380">
                  <c:v>3824.0384864798</c:v>
                </c:pt>
                <c:pt idx="6381">
                  <c:v>3824.6378655529</c:v>
                </c:pt>
                <c:pt idx="6382">
                  <c:v>3825.237244626</c:v>
                </c:pt>
                <c:pt idx="6383">
                  <c:v>3825.8366236991</c:v>
                </c:pt>
                <c:pt idx="6384">
                  <c:v>3826.4360027723</c:v>
                </c:pt>
                <c:pt idx="6385">
                  <c:v>3827.0353818454</c:v>
                </c:pt>
                <c:pt idx="6386">
                  <c:v>3827.6347609185</c:v>
                </c:pt>
                <c:pt idx="6387">
                  <c:v>3828.2341399916</c:v>
                </c:pt>
                <c:pt idx="6388">
                  <c:v>3828.8335190647</c:v>
                </c:pt>
                <c:pt idx="6389">
                  <c:v>3829.4328981378</c:v>
                </c:pt>
                <c:pt idx="6390">
                  <c:v>3830.0322772109</c:v>
                </c:pt>
                <c:pt idx="6391">
                  <c:v>3830.6316562841</c:v>
                </c:pt>
                <c:pt idx="6392">
                  <c:v>3831.2310353572</c:v>
                </c:pt>
                <c:pt idx="6393">
                  <c:v>3831.8304144303</c:v>
                </c:pt>
                <c:pt idx="6394">
                  <c:v>3832.4297935034</c:v>
                </c:pt>
                <c:pt idx="6395">
                  <c:v>3833.0291725765</c:v>
                </c:pt>
                <c:pt idx="6396">
                  <c:v>3833.6285516496</c:v>
                </c:pt>
                <c:pt idx="6397">
                  <c:v>3834.2279307228</c:v>
                </c:pt>
                <c:pt idx="6398">
                  <c:v>3834.8273097959</c:v>
                </c:pt>
                <c:pt idx="6399">
                  <c:v>3835.426688868999</c:v>
                </c:pt>
                <c:pt idx="6400">
                  <c:v>3836.0260679421</c:v>
                </c:pt>
                <c:pt idx="6401">
                  <c:v>3836.6254470152</c:v>
                </c:pt>
                <c:pt idx="6402">
                  <c:v>3837.2248260883</c:v>
                </c:pt>
                <c:pt idx="6403">
                  <c:v>3837.8242051615</c:v>
                </c:pt>
                <c:pt idx="6404">
                  <c:v>3838.4235842346</c:v>
                </c:pt>
                <c:pt idx="6405">
                  <c:v>3839.0229633077</c:v>
                </c:pt>
                <c:pt idx="6406">
                  <c:v>3839.6223423808</c:v>
                </c:pt>
                <c:pt idx="6407">
                  <c:v>3840.2217214539</c:v>
                </c:pt>
                <c:pt idx="6408">
                  <c:v>3840.821100527</c:v>
                </c:pt>
                <c:pt idx="6409">
                  <c:v>3841.4204796001</c:v>
                </c:pt>
                <c:pt idx="6410">
                  <c:v>3842.0198586733</c:v>
                </c:pt>
                <c:pt idx="6411">
                  <c:v>3842.6192377464</c:v>
                </c:pt>
                <c:pt idx="6412">
                  <c:v>3843.2186168195</c:v>
                </c:pt>
                <c:pt idx="6413">
                  <c:v>3843.817995892601</c:v>
                </c:pt>
                <c:pt idx="6414">
                  <c:v>3844.4173749657</c:v>
                </c:pt>
                <c:pt idx="6415">
                  <c:v>3845.0167540388</c:v>
                </c:pt>
                <c:pt idx="6416">
                  <c:v>3845.616133112</c:v>
                </c:pt>
                <c:pt idx="6417">
                  <c:v>3846.2155121851</c:v>
                </c:pt>
                <c:pt idx="6418">
                  <c:v>3846.8148912582</c:v>
                </c:pt>
                <c:pt idx="6419">
                  <c:v>3847.4142703313</c:v>
                </c:pt>
                <c:pt idx="6420">
                  <c:v>3848.0136494044</c:v>
                </c:pt>
                <c:pt idx="6421">
                  <c:v>3848.6130284775</c:v>
                </c:pt>
                <c:pt idx="6422">
                  <c:v>3849.2124075507</c:v>
                </c:pt>
                <c:pt idx="6423">
                  <c:v>3849.8117866238</c:v>
                </c:pt>
                <c:pt idx="6424">
                  <c:v>3850.4111656969</c:v>
                </c:pt>
                <c:pt idx="6425">
                  <c:v>3851.01054477</c:v>
                </c:pt>
                <c:pt idx="6426">
                  <c:v>3851.6099238431</c:v>
                </c:pt>
                <c:pt idx="6427">
                  <c:v>3852.2093029162</c:v>
                </c:pt>
                <c:pt idx="6428">
                  <c:v>3852.8086819894</c:v>
                </c:pt>
                <c:pt idx="6429">
                  <c:v>3853.4080610625</c:v>
                </c:pt>
                <c:pt idx="6430">
                  <c:v>3854.0074401356</c:v>
                </c:pt>
                <c:pt idx="6431">
                  <c:v>3854.6068192087</c:v>
                </c:pt>
                <c:pt idx="6432">
                  <c:v>3855.2061982818</c:v>
                </c:pt>
                <c:pt idx="6433">
                  <c:v>3855.8055773549</c:v>
                </c:pt>
                <c:pt idx="6434">
                  <c:v>3856.404956428</c:v>
                </c:pt>
                <c:pt idx="6435">
                  <c:v>3857.0043355012</c:v>
                </c:pt>
                <c:pt idx="6436">
                  <c:v>3857.6037145743</c:v>
                </c:pt>
                <c:pt idx="6437">
                  <c:v>3858.2030936474</c:v>
                </c:pt>
                <c:pt idx="6438">
                  <c:v>3858.8024727205</c:v>
                </c:pt>
                <c:pt idx="6439">
                  <c:v>3859.4018517936</c:v>
                </c:pt>
                <c:pt idx="6440">
                  <c:v>3860.0012308667</c:v>
                </c:pt>
                <c:pt idx="6441">
                  <c:v>3860.6006099399</c:v>
                </c:pt>
                <c:pt idx="6442">
                  <c:v>3861.199989013</c:v>
                </c:pt>
                <c:pt idx="6443">
                  <c:v>3861.7993680861</c:v>
                </c:pt>
                <c:pt idx="6444">
                  <c:v>3862.3987471592</c:v>
                </c:pt>
                <c:pt idx="6445">
                  <c:v>3862.9981262323</c:v>
                </c:pt>
                <c:pt idx="6446">
                  <c:v>3863.5975053054</c:v>
                </c:pt>
                <c:pt idx="6447">
                  <c:v>3864.1968843786</c:v>
                </c:pt>
                <c:pt idx="6448">
                  <c:v>3864.796263451699</c:v>
                </c:pt>
                <c:pt idx="6449">
                  <c:v>3865.3956425248</c:v>
                </c:pt>
                <c:pt idx="6450">
                  <c:v>3865.9950215979</c:v>
                </c:pt>
                <c:pt idx="6451">
                  <c:v>3866.594400671</c:v>
                </c:pt>
                <c:pt idx="6452">
                  <c:v>3867.1937797441</c:v>
                </c:pt>
                <c:pt idx="6453">
                  <c:v>3867.7931588173</c:v>
                </c:pt>
                <c:pt idx="6454">
                  <c:v>3868.3925378904</c:v>
                </c:pt>
                <c:pt idx="6455">
                  <c:v>3868.9919169635</c:v>
                </c:pt>
                <c:pt idx="6456">
                  <c:v>3869.591296036601</c:v>
                </c:pt>
                <c:pt idx="6457">
                  <c:v>3870.190675109699</c:v>
                </c:pt>
                <c:pt idx="6458">
                  <c:v>3870.7900541828</c:v>
                </c:pt>
                <c:pt idx="6459">
                  <c:v>3871.3894332559</c:v>
                </c:pt>
                <c:pt idx="6460">
                  <c:v>3871.9888123291</c:v>
                </c:pt>
                <c:pt idx="6461">
                  <c:v>3872.5881914022</c:v>
                </c:pt>
                <c:pt idx="6462">
                  <c:v>3873.1875704753</c:v>
                </c:pt>
                <c:pt idx="6463">
                  <c:v>3873.7869495484</c:v>
                </c:pt>
                <c:pt idx="6464">
                  <c:v>3874.3863286215</c:v>
                </c:pt>
                <c:pt idx="6465">
                  <c:v>3874.9857076946</c:v>
                </c:pt>
                <c:pt idx="6466">
                  <c:v>3875.5850867678</c:v>
                </c:pt>
                <c:pt idx="6467">
                  <c:v>3876.1844658409</c:v>
                </c:pt>
                <c:pt idx="6468">
                  <c:v>3876.783844913999</c:v>
                </c:pt>
                <c:pt idx="6469">
                  <c:v>3877.3832239871</c:v>
                </c:pt>
                <c:pt idx="6470">
                  <c:v>3877.9826030602</c:v>
                </c:pt>
                <c:pt idx="6471">
                  <c:v>3878.5819821333</c:v>
                </c:pt>
                <c:pt idx="6472">
                  <c:v>3879.1813612065</c:v>
                </c:pt>
                <c:pt idx="6473">
                  <c:v>3879.7807402796</c:v>
                </c:pt>
                <c:pt idx="6474">
                  <c:v>3880.3801193527</c:v>
                </c:pt>
                <c:pt idx="6475">
                  <c:v>3880.9794984258</c:v>
                </c:pt>
                <c:pt idx="6476">
                  <c:v>3881.5788774989</c:v>
                </c:pt>
                <c:pt idx="6477">
                  <c:v>3882.178256572</c:v>
                </c:pt>
                <c:pt idx="6478">
                  <c:v>3882.7776356452</c:v>
                </c:pt>
                <c:pt idx="6479">
                  <c:v>3883.3770147183</c:v>
                </c:pt>
                <c:pt idx="6480">
                  <c:v>3883.9763937914</c:v>
                </c:pt>
                <c:pt idx="6481">
                  <c:v>3884.5757728645</c:v>
                </c:pt>
                <c:pt idx="6482">
                  <c:v>3885.175151937601</c:v>
                </c:pt>
                <c:pt idx="6483">
                  <c:v>3885.7745310107</c:v>
                </c:pt>
                <c:pt idx="6484">
                  <c:v>3886.3739100838</c:v>
                </c:pt>
                <c:pt idx="6485">
                  <c:v>3886.973289157</c:v>
                </c:pt>
                <c:pt idx="6486">
                  <c:v>3887.5726682301</c:v>
                </c:pt>
                <c:pt idx="6487">
                  <c:v>3888.1720473032</c:v>
                </c:pt>
                <c:pt idx="6488">
                  <c:v>3888.7714263763</c:v>
                </c:pt>
                <c:pt idx="6489">
                  <c:v>3889.3708054494</c:v>
                </c:pt>
                <c:pt idx="6490">
                  <c:v>3889.9701845225</c:v>
                </c:pt>
                <c:pt idx="6491">
                  <c:v>3890.5695635957</c:v>
                </c:pt>
                <c:pt idx="6492">
                  <c:v>3891.168942668799</c:v>
                </c:pt>
                <c:pt idx="6493">
                  <c:v>3891.768321741899</c:v>
                </c:pt>
                <c:pt idx="6494">
                  <c:v>3892.367700815</c:v>
                </c:pt>
                <c:pt idx="6495">
                  <c:v>3892.9670798881</c:v>
                </c:pt>
                <c:pt idx="6496">
                  <c:v>3893.5664589612</c:v>
                </c:pt>
                <c:pt idx="6497">
                  <c:v>3894.1658380344</c:v>
                </c:pt>
                <c:pt idx="6498">
                  <c:v>3894.7652171075</c:v>
                </c:pt>
                <c:pt idx="6499">
                  <c:v>3895.3645961806</c:v>
                </c:pt>
                <c:pt idx="6500">
                  <c:v>3895.9639752537</c:v>
                </c:pt>
                <c:pt idx="6501">
                  <c:v>3896.5633543268</c:v>
                </c:pt>
                <c:pt idx="6502">
                  <c:v>3897.1627333999</c:v>
                </c:pt>
                <c:pt idx="6503">
                  <c:v>3897.762112473</c:v>
                </c:pt>
                <c:pt idx="6504">
                  <c:v>3898.3614915462</c:v>
                </c:pt>
                <c:pt idx="6505">
                  <c:v>3898.9608706193</c:v>
                </c:pt>
                <c:pt idx="6506">
                  <c:v>3899.5602496924</c:v>
                </c:pt>
                <c:pt idx="6507">
                  <c:v>3900.1596287655</c:v>
                </c:pt>
                <c:pt idx="6508">
                  <c:v>3900.7590078386</c:v>
                </c:pt>
                <c:pt idx="6509">
                  <c:v>3901.3583869117</c:v>
                </c:pt>
                <c:pt idx="6510">
                  <c:v>3901.9577659849</c:v>
                </c:pt>
                <c:pt idx="6511">
                  <c:v>3902.557145058</c:v>
                </c:pt>
                <c:pt idx="6512">
                  <c:v>3903.1565241311</c:v>
                </c:pt>
                <c:pt idx="6513">
                  <c:v>3903.7559032042</c:v>
                </c:pt>
                <c:pt idx="6514">
                  <c:v>3904.3552822773</c:v>
                </c:pt>
                <c:pt idx="6515">
                  <c:v>3904.9546613504</c:v>
                </c:pt>
                <c:pt idx="6516">
                  <c:v>3905.5540404236</c:v>
                </c:pt>
                <c:pt idx="6517">
                  <c:v>3906.1534194967</c:v>
                </c:pt>
                <c:pt idx="6518">
                  <c:v>3906.7527985698</c:v>
                </c:pt>
                <c:pt idx="6519">
                  <c:v>3907.3521776429</c:v>
                </c:pt>
                <c:pt idx="6520">
                  <c:v>3907.951556716</c:v>
                </c:pt>
                <c:pt idx="6521">
                  <c:v>3908.5509357891</c:v>
                </c:pt>
                <c:pt idx="6522">
                  <c:v>3909.1503148623</c:v>
                </c:pt>
                <c:pt idx="6523">
                  <c:v>3909.7496939354</c:v>
                </c:pt>
                <c:pt idx="6524">
                  <c:v>3910.3490730085</c:v>
                </c:pt>
                <c:pt idx="6525">
                  <c:v>3910.9484520816</c:v>
                </c:pt>
                <c:pt idx="6526">
                  <c:v>3911.547831154699</c:v>
                </c:pt>
                <c:pt idx="6527">
                  <c:v>3912.1472102278</c:v>
                </c:pt>
                <c:pt idx="6528">
                  <c:v>3912.746589300899</c:v>
                </c:pt>
                <c:pt idx="6529">
                  <c:v>3913.3459683741</c:v>
                </c:pt>
                <c:pt idx="6530">
                  <c:v>3913.9453474472</c:v>
                </c:pt>
                <c:pt idx="6531">
                  <c:v>3914.5447265203</c:v>
                </c:pt>
                <c:pt idx="6532">
                  <c:v>3915.1441055934</c:v>
                </c:pt>
                <c:pt idx="6533">
                  <c:v>3915.7434846665</c:v>
                </c:pt>
                <c:pt idx="6534">
                  <c:v>3916.3428637396</c:v>
                </c:pt>
                <c:pt idx="6535">
                  <c:v>3916.9422428128</c:v>
                </c:pt>
                <c:pt idx="6536">
                  <c:v>3917.5416218859</c:v>
                </c:pt>
                <c:pt idx="6537">
                  <c:v>3918.141000959</c:v>
                </c:pt>
                <c:pt idx="6538">
                  <c:v>3918.7403800321</c:v>
                </c:pt>
                <c:pt idx="6539">
                  <c:v>3919.3397591052</c:v>
                </c:pt>
                <c:pt idx="6540">
                  <c:v>3919.9391381783</c:v>
                </c:pt>
                <c:pt idx="6541">
                  <c:v>3920.5385172515</c:v>
                </c:pt>
                <c:pt idx="6542">
                  <c:v>3921.1378963246</c:v>
                </c:pt>
                <c:pt idx="6543">
                  <c:v>3921.7372753977</c:v>
                </c:pt>
                <c:pt idx="6544">
                  <c:v>3922.3366544708</c:v>
                </c:pt>
                <c:pt idx="6545">
                  <c:v>3922.9360335439</c:v>
                </c:pt>
                <c:pt idx="6546">
                  <c:v>3923.535412617</c:v>
                </c:pt>
                <c:pt idx="6547">
                  <c:v>3924.1347916902</c:v>
                </c:pt>
                <c:pt idx="6548">
                  <c:v>3924.7341707633</c:v>
                </c:pt>
                <c:pt idx="6549">
                  <c:v>3925.3335498364</c:v>
                </c:pt>
                <c:pt idx="6550">
                  <c:v>3925.9329289095</c:v>
                </c:pt>
                <c:pt idx="6551">
                  <c:v>3926.532307982601</c:v>
                </c:pt>
                <c:pt idx="6552">
                  <c:v>3927.1316870557</c:v>
                </c:pt>
                <c:pt idx="6553">
                  <c:v>3927.7310661288</c:v>
                </c:pt>
                <c:pt idx="6554">
                  <c:v>3928.330445202</c:v>
                </c:pt>
                <c:pt idx="6555">
                  <c:v>3928.9298242751</c:v>
                </c:pt>
                <c:pt idx="6556">
                  <c:v>3929.5292033482</c:v>
                </c:pt>
                <c:pt idx="6557">
                  <c:v>3930.1285824213</c:v>
                </c:pt>
                <c:pt idx="6558">
                  <c:v>3930.7279614944</c:v>
                </c:pt>
                <c:pt idx="6559">
                  <c:v>3931.3273405675</c:v>
                </c:pt>
                <c:pt idx="6560">
                  <c:v>3931.9267196407</c:v>
                </c:pt>
                <c:pt idx="6561">
                  <c:v>3932.526098713799</c:v>
                </c:pt>
                <c:pt idx="6562">
                  <c:v>3933.1254777869</c:v>
                </c:pt>
                <c:pt idx="6563">
                  <c:v>3933.72485686</c:v>
                </c:pt>
                <c:pt idx="6564">
                  <c:v>3934.3242359331</c:v>
                </c:pt>
                <c:pt idx="6565">
                  <c:v>3934.9236150062</c:v>
                </c:pt>
                <c:pt idx="6566">
                  <c:v>3935.5229940794</c:v>
                </c:pt>
                <c:pt idx="6567">
                  <c:v>3936.1223731525</c:v>
                </c:pt>
                <c:pt idx="6568">
                  <c:v>3936.7217522256</c:v>
                </c:pt>
                <c:pt idx="6569">
                  <c:v>3937.3211312987</c:v>
                </c:pt>
                <c:pt idx="6570">
                  <c:v>3937.9205103718</c:v>
                </c:pt>
                <c:pt idx="6571">
                  <c:v>3938.519889444899</c:v>
                </c:pt>
                <c:pt idx="6572">
                  <c:v>3939.1192685181</c:v>
                </c:pt>
                <c:pt idx="6573">
                  <c:v>3939.7186475912</c:v>
                </c:pt>
                <c:pt idx="6574">
                  <c:v>3940.3180266643</c:v>
                </c:pt>
                <c:pt idx="6575">
                  <c:v>3940.9174057374</c:v>
                </c:pt>
                <c:pt idx="6576">
                  <c:v>3941.5167848105</c:v>
                </c:pt>
                <c:pt idx="6577">
                  <c:v>3942.1161638836</c:v>
                </c:pt>
                <c:pt idx="6578">
                  <c:v>3942.7155429567</c:v>
                </c:pt>
                <c:pt idx="6579">
                  <c:v>3943.3149220299</c:v>
                </c:pt>
                <c:pt idx="6580">
                  <c:v>3943.914301103</c:v>
                </c:pt>
                <c:pt idx="6581">
                  <c:v>3944.5136801761</c:v>
                </c:pt>
                <c:pt idx="6582">
                  <c:v>3945.1130592492</c:v>
                </c:pt>
                <c:pt idx="6583">
                  <c:v>3945.7124383223</c:v>
                </c:pt>
                <c:pt idx="6584">
                  <c:v>3946.3118173954</c:v>
                </c:pt>
                <c:pt idx="6585">
                  <c:v>3946.911196468601</c:v>
                </c:pt>
                <c:pt idx="6586">
                  <c:v>3947.5105755417</c:v>
                </c:pt>
                <c:pt idx="6587">
                  <c:v>3948.1099546148</c:v>
                </c:pt>
                <c:pt idx="6588">
                  <c:v>3948.7093336879</c:v>
                </c:pt>
                <c:pt idx="6589">
                  <c:v>3949.308712761</c:v>
                </c:pt>
                <c:pt idx="6590">
                  <c:v>3949.9080918341</c:v>
                </c:pt>
                <c:pt idx="6591">
                  <c:v>3950.5074709073</c:v>
                </c:pt>
                <c:pt idx="6592">
                  <c:v>3951.1068499804</c:v>
                </c:pt>
                <c:pt idx="6593">
                  <c:v>3951.7062290535</c:v>
                </c:pt>
                <c:pt idx="6594">
                  <c:v>3952.3056081266</c:v>
                </c:pt>
                <c:pt idx="6595">
                  <c:v>3952.904987199699</c:v>
                </c:pt>
                <c:pt idx="6596">
                  <c:v>3953.5043662728</c:v>
                </c:pt>
                <c:pt idx="6597">
                  <c:v>3954.1037453459</c:v>
                </c:pt>
                <c:pt idx="6598">
                  <c:v>3954.7031244191</c:v>
                </c:pt>
                <c:pt idx="6599">
                  <c:v>3955.3025034922</c:v>
                </c:pt>
                <c:pt idx="6600">
                  <c:v>3955.9018825653</c:v>
                </c:pt>
                <c:pt idx="6601">
                  <c:v>3956.5012616384</c:v>
                </c:pt>
                <c:pt idx="6602">
                  <c:v>3957.1006407115</c:v>
                </c:pt>
                <c:pt idx="6603">
                  <c:v>3957.7000197846</c:v>
                </c:pt>
                <c:pt idx="6604">
                  <c:v>3958.2993988578</c:v>
                </c:pt>
                <c:pt idx="6605">
                  <c:v>3958.8987779309</c:v>
                </c:pt>
                <c:pt idx="6606">
                  <c:v>3959.498157004</c:v>
                </c:pt>
                <c:pt idx="6607">
                  <c:v>3960.0975360771</c:v>
                </c:pt>
                <c:pt idx="6608">
                  <c:v>3960.6969151502</c:v>
                </c:pt>
                <c:pt idx="6609">
                  <c:v>3961.2962942233</c:v>
                </c:pt>
                <c:pt idx="6610">
                  <c:v>3961.8956732965</c:v>
                </c:pt>
                <c:pt idx="6611">
                  <c:v>3962.4950523696</c:v>
                </c:pt>
                <c:pt idx="6612">
                  <c:v>3963.0944314427</c:v>
                </c:pt>
                <c:pt idx="6613">
                  <c:v>3963.6938105158</c:v>
                </c:pt>
                <c:pt idx="6614">
                  <c:v>3964.2931895889</c:v>
                </c:pt>
                <c:pt idx="6615">
                  <c:v>3964.892568662</c:v>
                </c:pt>
                <c:pt idx="6616">
                  <c:v>3965.4919477352</c:v>
                </c:pt>
                <c:pt idx="6617">
                  <c:v>3966.0913268083</c:v>
                </c:pt>
                <c:pt idx="6618">
                  <c:v>3966.6907058814</c:v>
                </c:pt>
                <c:pt idx="6619">
                  <c:v>3967.2900849545</c:v>
                </c:pt>
                <c:pt idx="6620">
                  <c:v>3967.8894640276</c:v>
                </c:pt>
                <c:pt idx="6621">
                  <c:v>3968.488843100699</c:v>
                </c:pt>
                <c:pt idx="6622">
                  <c:v>3969.0882221738</c:v>
                </c:pt>
                <c:pt idx="6623">
                  <c:v>3969.687601247</c:v>
                </c:pt>
                <c:pt idx="6624">
                  <c:v>3970.286980320099</c:v>
                </c:pt>
                <c:pt idx="6625">
                  <c:v>3970.8863593932</c:v>
                </c:pt>
                <c:pt idx="6626">
                  <c:v>3971.4857384663</c:v>
                </c:pt>
                <c:pt idx="6627">
                  <c:v>3972.0851175394</c:v>
                </c:pt>
                <c:pt idx="6628">
                  <c:v>3972.6844966125</c:v>
                </c:pt>
                <c:pt idx="6629">
                  <c:v>3973.2838756857</c:v>
                </c:pt>
                <c:pt idx="6630">
                  <c:v>3973.8832547588</c:v>
                </c:pt>
                <c:pt idx="6631">
                  <c:v>3974.4826338319</c:v>
                </c:pt>
                <c:pt idx="6632">
                  <c:v>3975.082012905</c:v>
                </c:pt>
                <c:pt idx="6633">
                  <c:v>3975.6813919781</c:v>
                </c:pt>
                <c:pt idx="6634">
                  <c:v>3976.2807710512</c:v>
                </c:pt>
                <c:pt idx="6635">
                  <c:v>3976.8801501244</c:v>
                </c:pt>
                <c:pt idx="6636">
                  <c:v>3977.4795291975</c:v>
                </c:pt>
                <c:pt idx="6637">
                  <c:v>3978.0789082706</c:v>
                </c:pt>
                <c:pt idx="6638">
                  <c:v>3978.6782873437</c:v>
                </c:pt>
                <c:pt idx="6639">
                  <c:v>3979.2776664168</c:v>
                </c:pt>
                <c:pt idx="6640">
                  <c:v>3979.8770454899</c:v>
                </c:pt>
                <c:pt idx="6641">
                  <c:v>3980.4764245631</c:v>
                </c:pt>
                <c:pt idx="6642">
                  <c:v>3981.0758036362</c:v>
                </c:pt>
                <c:pt idx="6643">
                  <c:v>3981.6751827093</c:v>
                </c:pt>
                <c:pt idx="6644">
                  <c:v>3982.2745617824</c:v>
                </c:pt>
                <c:pt idx="6645">
                  <c:v>3982.8739408555</c:v>
                </c:pt>
                <c:pt idx="6646">
                  <c:v>3983.4733199286</c:v>
                </c:pt>
                <c:pt idx="6647">
                  <c:v>3984.0726990017</c:v>
                </c:pt>
                <c:pt idx="6648">
                  <c:v>3984.6720780749</c:v>
                </c:pt>
                <c:pt idx="6649">
                  <c:v>3985.271457148</c:v>
                </c:pt>
                <c:pt idx="6650">
                  <c:v>3985.8708362211</c:v>
                </c:pt>
                <c:pt idx="6651">
                  <c:v>3986.4702152942</c:v>
                </c:pt>
                <c:pt idx="6652">
                  <c:v>3987.0695943673</c:v>
                </c:pt>
                <c:pt idx="6653">
                  <c:v>3987.6689734404</c:v>
                </c:pt>
                <c:pt idx="6654">
                  <c:v>3988.2683525136</c:v>
                </c:pt>
                <c:pt idx="6655">
                  <c:v>3988.8677315867</c:v>
                </c:pt>
                <c:pt idx="6656">
                  <c:v>3989.4671106598</c:v>
                </c:pt>
                <c:pt idx="6657">
                  <c:v>3990.066489732899</c:v>
                </c:pt>
                <c:pt idx="6658">
                  <c:v>3990.665868806</c:v>
                </c:pt>
                <c:pt idx="6659">
                  <c:v>3991.2652478791</c:v>
                </c:pt>
                <c:pt idx="6660">
                  <c:v>3991.8646269523</c:v>
                </c:pt>
                <c:pt idx="6661">
                  <c:v>3992.4640060254</c:v>
                </c:pt>
                <c:pt idx="6662">
                  <c:v>3993.0633850985</c:v>
                </c:pt>
                <c:pt idx="6663">
                  <c:v>3993.6627641716</c:v>
                </c:pt>
                <c:pt idx="6664">
                  <c:v>3994.2621432447</c:v>
                </c:pt>
                <c:pt idx="6665">
                  <c:v>3994.8615223178</c:v>
                </c:pt>
                <c:pt idx="6666">
                  <c:v>3995.460901391</c:v>
                </c:pt>
                <c:pt idx="6667">
                  <c:v>3996.060280464099</c:v>
                </c:pt>
                <c:pt idx="6668">
                  <c:v>3996.6596595372</c:v>
                </c:pt>
                <c:pt idx="6669">
                  <c:v>3997.2590386103</c:v>
                </c:pt>
                <c:pt idx="6670">
                  <c:v>3997.8584176834</c:v>
                </c:pt>
                <c:pt idx="6671">
                  <c:v>3998.4577967565</c:v>
                </c:pt>
                <c:pt idx="6672">
                  <c:v>3999.0571758296</c:v>
                </c:pt>
                <c:pt idx="6673">
                  <c:v>3999.6565549028</c:v>
                </c:pt>
                <c:pt idx="6674">
                  <c:v>4000.2559339759</c:v>
                </c:pt>
                <c:pt idx="6675">
                  <c:v>4000.855313049</c:v>
                </c:pt>
                <c:pt idx="6676">
                  <c:v>4001.4546921221</c:v>
                </c:pt>
                <c:pt idx="6677">
                  <c:v>4002.0540711952</c:v>
                </c:pt>
                <c:pt idx="6678">
                  <c:v>4002.6534502683</c:v>
                </c:pt>
                <c:pt idx="6679">
                  <c:v>4003.2528293415</c:v>
                </c:pt>
                <c:pt idx="6680">
                  <c:v>4003.8522084146</c:v>
                </c:pt>
                <c:pt idx="6681">
                  <c:v>4004.4515874877</c:v>
                </c:pt>
                <c:pt idx="6682">
                  <c:v>4005.0509665608</c:v>
                </c:pt>
                <c:pt idx="6683">
                  <c:v>4005.6503456339</c:v>
                </c:pt>
                <c:pt idx="6684">
                  <c:v>4006.249724707</c:v>
                </c:pt>
                <c:pt idx="6685">
                  <c:v>4006.8491037802</c:v>
                </c:pt>
                <c:pt idx="6686">
                  <c:v>4007.4484828533</c:v>
                </c:pt>
                <c:pt idx="6687">
                  <c:v>4008.047861926399</c:v>
                </c:pt>
                <c:pt idx="6688">
                  <c:v>4008.6472409995</c:v>
                </c:pt>
                <c:pt idx="6689">
                  <c:v>4009.2466200726</c:v>
                </c:pt>
                <c:pt idx="6690">
                  <c:v>4009.8459991457</c:v>
                </c:pt>
                <c:pt idx="6691">
                  <c:v>4010.4453782188</c:v>
                </c:pt>
                <c:pt idx="6692">
                  <c:v>4011.044757292</c:v>
                </c:pt>
                <c:pt idx="6693">
                  <c:v>4011.6441363651</c:v>
                </c:pt>
                <c:pt idx="6694">
                  <c:v>4012.2435154382</c:v>
                </c:pt>
                <c:pt idx="6695">
                  <c:v>4012.8428945113</c:v>
                </c:pt>
                <c:pt idx="6696">
                  <c:v>4013.4422735844</c:v>
                </c:pt>
                <c:pt idx="6697">
                  <c:v>4014.0416526575</c:v>
                </c:pt>
                <c:pt idx="6698">
                  <c:v>4014.6410317307</c:v>
                </c:pt>
                <c:pt idx="6699">
                  <c:v>4015.2404108038</c:v>
                </c:pt>
                <c:pt idx="6700">
                  <c:v>4015.8397898769</c:v>
                </c:pt>
                <c:pt idx="6701">
                  <c:v>4016.43916895</c:v>
                </c:pt>
                <c:pt idx="6702">
                  <c:v>4017.0385480231</c:v>
                </c:pt>
                <c:pt idx="6703">
                  <c:v>4017.6379270962</c:v>
                </c:pt>
                <c:pt idx="6704">
                  <c:v>4018.2373061694</c:v>
                </c:pt>
                <c:pt idx="6705">
                  <c:v>4018.8366852425</c:v>
                </c:pt>
                <c:pt idx="6706">
                  <c:v>4019.4360643156</c:v>
                </c:pt>
                <c:pt idx="6707">
                  <c:v>4020.0354433887</c:v>
                </c:pt>
                <c:pt idx="6708">
                  <c:v>4020.6348224618</c:v>
                </c:pt>
                <c:pt idx="6709">
                  <c:v>4021.2342015349</c:v>
                </c:pt>
                <c:pt idx="6710">
                  <c:v>4021.8335806081</c:v>
                </c:pt>
                <c:pt idx="6711">
                  <c:v>4022.4329596812</c:v>
                </c:pt>
                <c:pt idx="6712">
                  <c:v>4023.0323387543</c:v>
                </c:pt>
                <c:pt idx="6713">
                  <c:v>4023.6317178274</c:v>
                </c:pt>
                <c:pt idx="6714">
                  <c:v>4024.2310969005</c:v>
                </c:pt>
                <c:pt idx="6715">
                  <c:v>4024.8304759736</c:v>
                </c:pt>
                <c:pt idx="6716">
                  <c:v>4025.4298550467</c:v>
                </c:pt>
                <c:pt idx="6717">
                  <c:v>4026.0292341199</c:v>
                </c:pt>
                <c:pt idx="6718">
                  <c:v>4026.628613193</c:v>
                </c:pt>
                <c:pt idx="6719">
                  <c:v>4027.2279922661</c:v>
                </c:pt>
                <c:pt idx="6720">
                  <c:v>4027.8273713392</c:v>
                </c:pt>
                <c:pt idx="6721">
                  <c:v>4028.4267504123</c:v>
                </c:pt>
                <c:pt idx="6722">
                  <c:v>4029.0261294854</c:v>
                </c:pt>
                <c:pt idx="6723">
                  <c:v>4029.6255085586</c:v>
                </c:pt>
                <c:pt idx="6724">
                  <c:v>4030.224887631699</c:v>
                </c:pt>
                <c:pt idx="6725">
                  <c:v>4030.8242667048</c:v>
                </c:pt>
                <c:pt idx="6726">
                  <c:v>4031.4236457779</c:v>
                </c:pt>
                <c:pt idx="6727">
                  <c:v>4032.023024851</c:v>
                </c:pt>
                <c:pt idx="6728">
                  <c:v>4032.6224039241</c:v>
                </c:pt>
                <c:pt idx="6729">
                  <c:v>4033.2217829973</c:v>
                </c:pt>
                <c:pt idx="6730">
                  <c:v>4033.8211620704</c:v>
                </c:pt>
                <c:pt idx="6731">
                  <c:v>4034.4205411435</c:v>
                </c:pt>
                <c:pt idx="6732">
                  <c:v>4035.0199202166</c:v>
                </c:pt>
                <c:pt idx="6733">
                  <c:v>4035.6192992897</c:v>
                </c:pt>
                <c:pt idx="6734">
                  <c:v>4036.218678362799</c:v>
                </c:pt>
                <c:pt idx="6735">
                  <c:v>4036.818057436</c:v>
                </c:pt>
                <c:pt idx="6736">
                  <c:v>4037.4174365091</c:v>
                </c:pt>
                <c:pt idx="6737">
                  <c:v>4038.0168155822</c:v>
                </c:pt>
                <c:pt idx="6738">
                  <c:v>4038.6161946553</c:v>
                </c:pt>
                <c:pt idx="6739">
                  <c:v>4039.2155737284</c:v>
                </c:pt>
                <c:pt idx="6740">
                  <c:v>4039.8149528015</c:v>
                </c:pt>
                <c:pt idx="6741">
                  <c:v>4040.4143318746</c:v>
                </c:pt>
                <c:pt idx="6742">
                  <c:v>4041.0137109478</c:v>
                </c:pt>
                <c:pt idx="6743">
                  <c:v>4041.6130900209</c:v>
                </c:pt>
                <c:pt idx="6744">
                  <c:v>4042.212469094</c:v>
                </c:pt>
                <c:pt idx="6745">
                  <c:v>4042.8118481671</c:v>
                </c:pt>
                <c:pt idx="6746">
                  <c:v>4043.4112272402</c:v>
                </c:pt>
                <c:pt idx="6747">
                  <c:v>4044.0106063133</c:v>
                </c:pt>
                <c:pt idx="6748">
                  <c:v>4044.6099853865</c:v>
                </c:pt>
                <c:pt idx="6749">
                  <c:v>4045.2093644596</c:v>
                </c:pt>
                <c:pt idx="6750">
                  <c:v>4045.8087435327</c:v>
                </c:pt>
                <c:pt idx="6751">
                  <c:v>4046.4081226058</c:v>
                </c:pt>
                <c:pt idx="6752">
                  <c:v>4047.0075016789</c:v>
                </c:pt>
                <c:pt idx="6753">
                  <c:v>4047.606880751999</c:v>
                </c:pt>
                <c:pt idx="6754">
                  <c:v>4048.2062598252</c:v>
                </c:pt>
                <c:pt idx="6755">
                  <c:v>4048.8056388983</c:v>
                </c:pt>
                <c:pt idx="6756">
                  <c:v>4049.4050179714</c:v>
                </c:pt>
                <c:pt idx="6757">
                  <c:v>4050.0043970445</c:v>
                </c:pt>
                <c:pt idx="6758">
                  <c:v>4050.6037761176</c:v>
                </c:pt>
                <c:pt idx="6759">
                  <c:v>4051.2031551907</c:v>
                </c:pt>
                <c:pt idx="6760">
                  <c:v>4051.8025342639</c:v>
                </c:pt>
                <c:pt idx="6761">
                  <c:v>4052.401913337</c:v>
                </c:pt>
                <c:pt idx="6762">
                  <c:v>4053.0012924101</c:v>
                </c:pt>
                <c:pt idx="6763">
                  <c:v>4053.6006714832</c:v>
                </c:pt>
                <c:pt idx="6764">
                  <c:v>4054.2000505563</c:v>
                </c:pt>
                <c:pt idx="6765">
                  <c:v>4054.7994296294</c:v>
                </c:pt>
                <c:pt idx="6766">
                  <c:v>4055.3988087025</c:v>
                </c:pt>
                <c:pt idx="6767">
                  <c:v>4055.9981877757</c:v>
                </c:pt>
                <c:pt idx="6768">
                  <c:v>4056.5975668488</c:v>
                </c:pt>
                <c:pt idx="6769">
                  <c:v>4057.196945921899</c:v>
                </c:pt>
                <c:pt idx="6770">
                  <c:v>4057.796324995</c:v>
                </c:pt>
                <c:pt idx="6771">
                  <c:v>4058.3957040681</c:v>
                </c:pt>
                <c:pt idx="6772">
                  <c:v>4058.9950831412</c:v>
                </c:pt>
                <c:pt idx="6773">
                  <c:v>4059.5944622144</c:v>
                </c:pt>
                <c:pt idx="6774">
                  <c:v>4060.1938412875</c:v>
                </c:pt>
                <c:pt idx="6775">
                  <c:v>4060.7932203606</c:v>
                </c:pt>
                <c:pt idx="6776">
                  <c:v>4061.3925994337</c:v>
                </c:pt>
                <c:pt idx="6777">
                  <c:v>4061.9919785068</c:v>
                </c:pt>
                <c:pt idx="6778">
                  <c:v>4062.5913575799</c:v>
                </c:pt>
                <c:pt idx="6779">
                  <c:v>4063.1907366531</c:v>
                </c:pt>
                <c:pt idx="6780">
                  <c:v>4063.7901157262</c:v>
                </c:pt>
                <c:pt idx="6781">
                  <c:v>4064.3894947993</c:v>
                </c:pt>
                <c:pt idx="6782">
                  <c:v>4064.9888738724</c:v>
                </c:pt>
                <c:pt idx="6783">
                  <c:v>4065.5882529455</c:v>
                </c:pt>
                <c:pt idx="6784">
                  <c:v>4066.1876320186</c:v>
                </c:pt>
                <c:pt idx="6785">
                  <c:v>4066.7870110917</c:v>
                </c:pt>
                <c:pt idx="6786">
                  <c:v>4067.3863901649</c:v>
                </c:pt>
                <c:pt idx="6787">
                  <c:v>4067.985769238</c:v>
                </c:pt>
                <c:pt idx="6788">
                  <c:v>4068.5851483111</c:v>
                </c:pt>
                <c:pt idx="6789">
                  <c:v>4069.1845273842</c:v>
                </c:pt>
                <c:pt idx="6790">
                  <c:v>4069.7839064573</c:v>
                </c:pt>
                <c:pt idx="6791">
                  <c:v>4070.3832855304</c:v>
                </c:pt>
                <c:pt idx="6792">
                  <c:v>4070.9826646036</c:v>
                </c:pt>
                <c:pt idx="6793">
                  <c:v>4071.5820436767</c:v>
                </c:pt>
                <c:pt idx="6794">
                  <c:v>4072.1814227498</c:v>
                </c:pt>
                <c:pt idx="6795">
                  <c:v>4072.780801822899</c:v>
                </c:pt>
                <c:pt idx="6796">
                  <c:v>4073.380180896</c:v>
                </c:pt>
                <c:pt idx="6797">
                  <c:v>4073.9795599691</c:v>
                </c:pt>
                <c:pt idx="6798">
                  <c:v>4074.5789390423</c:v>
                </c:pt>
                <c:pt idx="6799">
                  <c:v>4075.1783181154</c:v>
                </c:pt>
                <c:pt idx="6800">
                  <c:v>4075.7776971885</c:v>
                </c:pt>
                <c:pt idx="6801">
                  <c:v>4076.3770762616</c:v>
                </c:pt>
                <c:pt idx="6802">
                  <c:v>4076.9764553347</c:v>
                </c:pt>
                <c:pt idx="6803">
                  <c:v>4077.5758344078</c:v>
                </c:pt>
                <c:pt idx="6804">
                  <c:v>4078.175213481</c:v>
                </c:pt>
                <c:pt idx="6805">
                  <c:v>4078.7745925541</c:v>
                </c:pt>
                <c:pt idx="6806">
                  <c:v>4079.3739716272</c:v>
                </c:pt>
                <c:pt idx="6807">
                  <c:v>4079.9733507003</c:v>
                </c:pt>
                <c:pt idx="6808">
                  <c:v>4080.5727297734</c:v>
                </c:pt>
                <c:pt idx="6809">
                  <c:v>4081.1721088465</c:v>
                </c:pt>
                <c:pt idx="6810">
                  <c:v>4081.7714879196</c:v>
                </c:pt>
                <c:pt idx="6811">
                  <c:v>4082.3708669928</c:v>
                </c:pt>
                <c:pt idx="6812">
                  <c:v>4082.9702460659</c:v>
                </c:pt>
                <c:pt idx="6813">
                  <c:v>4083.569625139</c:v>
                </c:pt>
                <c:pt idx="6814">
                  <c:v>4084.1690042121</c:v>
                </c:pt>
                <c:pt idx="6815">
                  <c:v>4084.7683832852</c:v>
                </c:pt>
                <c:pt idx="6816">
                  <c:v>4085.3677623583</c:v>
                </c:pt>
                <c:pt idx="6817">
                  <c:v>4085.9671414315</c:v>
                </c:pt>
                <c:pt idx="6818">
                  <c:v>4086.5665205046</c:v>
                </c:pt>
                <c:pt idx="6819">
                  <c:v>4087.1658995777</c:v>
                </c:pt>
                <c:pt idx="6820">
                  <c:v>4087.7652786508</c:v>
                </c:pt>
                <c:pt idx="6821">
                  <c:v>4088.3646577239</c:v>
                </c:pt>
                <c:pt idx="6822">
                  <c:v>4088.964036797</c:v>
                </c:pt>
                <c:pt idx="6823">
                  <c:v>4089.5634158702</c:v>
                </c:pt>
                <c:pt idx="6824">
                  <c:v>4090.1627949433</c:v>
                </c:pt>
                <c:pt idx="6825">
                  <c:v>4090.7621740164</c:v>
                </c:pt>
                <c:pt idx="6826">
                  <c:v>4091.3615530895</c:v>
                </c:pt>
                <c:pt idx="6827">
                  <c:v>4091.9609321626</c:v>
                </c:pt>
                <c:pt idx="6828">
                  <c:v>4092.5603112357</c:v>
                </c:pt>
                <c:pt idx="6829">
                  <c:v>4093.1596903089</c:v>
                </c:pt>
                <c:pt idx="6830">
                  <c:v>4093.759069382</c:v>
                </c:pt>
                <c:pt idx="6831">
                  <c:v>4094.3584484551</c:v>
                </c:pt>
                <c:pt idx="6832">
                  <c:v>4094.9578275282</c:v>
                </c:pt>
                <c:pt idx="6833">
                  <c:v>4095.5572066013</c:v>
                </c:pt>
                <c:pt idx="6834">
                  <c:v>4096.1565856744</c:v>
                </c:pt>
                <c:pt idx="6835">
                  <c:v>4096.7559647475</c:v>
                </c:pt>
                <c:pt idx="6836">
                  <c:v>4097.3553438207</c:v>
                </c:pt>
                <c:pt idx="6837">
                  <c:v>4097.9547228938</c:v>
                </c:pt>
                <c:pt idx="6838">
                  <c:v>4098.5541019669</c:v>
                </c:pt>
                <c:pt idx="6839">
                  <c:v>4099.153481040001</c:v>
                </c:pt>
                <c:pt idx="6840">
                  <c:v>4099.7528601131</c:v>
                </c:pt>
                <c:pt idx="6841">
                  <c:v>4100.3522391862</c:v>
                </c:pt>
                <c:pt idx="6842">
                  <c:v>4100.9516182594</c:v>
                </c:pt>
                <c:pt idx="6843">
                  <c:v>4101.550997332499</c:v>
                </c:pt>
                <c:pt idx="6844">
                  <c:v>4102.1503764056</c:v>
                </c:pt>
                <c:pt idx="6845">
                  <c:v>4102.7497554787</c:v>
                </c:pt>
                <c:pt idx="6846">
                  <c:v>4103.3491345518</c:v>
                </c:pt>
                <c:pt idx="6847">
                  <c:v>4103.9485136249</c:v>
                </c:pt>
                <c:pt idx="6848">
                  <c:v>4104.547892698099</c:v>
                </c:pt>
                <c:pt idx="6849">
                  <c:v>4105.1472717712</c:v>
                </c:pt>
                <c:pt idx="6850">
                  <c:v>4105.746650844299</c:v>
                </c:pt>
                <c:pt idx="6851">
                  <c:v>4106.3460299174</c:v>
                </c:pt>
                <c:pt idx="6852">
                  <c:v>4106.945408990499</c:v>
                </c:pt>
                <c:pt idx="6853">
                  <c:v>4107.5447880636</c:v>
                </c:pt>
                <c:pt idx="6854">
                  <c:v>4108.1441671367</c:v>
                </c:pt>
                <c:pt idx="6855">
                  <c:v>4108.7435462099</c:v>
                </c:pt>
                <c:pt idx="6856">
                  <c:v>4109.342925283</c:v>
                </c:pt>
                <c:pt idx="6857">
                  <c:v>4109.9423043561</c:v>
                </c:pt>
                <c:pt idx="6858">
                  <c:v>4110.5416834292</c:v>
                </c:pt>
                <c:pt idx="6859">
                  <c:v>4111.1410625023</c:v>
                </c:pt>
                <c:pt idx="6860">
                  <c:v>4111.7404415754</c:v>
                </c:pt>
                <c:pt idx="6861">
                  <c:v>4112.3398206486</c:v>
                </c:pt>
                <c:pt idx="6862">
                  <c:v>4112.9391997217</c:v>
                </c:pt>
                <c:pt idx="6863">
                  <c:v>4113.5385787948</c:v>
                </c:pt>
                <c:pt idx="6864">
                  <c:v>4114.1379578679</c:v>
                </c:pt>
                <c:pt idx="6865">
                  <c:v>4114.737336940999</c:v>
                </c:pt>
                <c:pt idx="6866">
                  <c:v>4115.3367160141</c:v>
                </c:pt>
                <c:pt idx="6867">
                  <c:v>4115.9360950873</c:v>
                </c:pt>
                <c:pt idx="6868">
                  <c:v>4116.5354741604</c:v>
                </c:pt>
                <c:pt idx="6869">
                  <c:v>4117.1348532335</c:v>
                </c:pt>
                <c:pt idx="6870">
                  <c:v>4117.7342323066</c:v>
                </c:pt>
                <c:pt idx="6871">
                  <c:v>4118.3336113797</c:v>
                </c:pt>
                <c:pt idx="6872">
                  <c:v>4118.9329904528</c:v>
                </c:pt>
                <c:pt idx="6873">
                  <c:v>4119.532369526</c:v>
                </c:pt>
                <c:pt idx="6874">
                  <c:v>4120.1317485991</c:v>
                </c:pt>
                <c:pt idx="6875">
                  <c:v>4120.7311276722</c:v>
                </c:pt>
                <c:pt idx="6876">
                  <c:v>4121.3305067453</c:v>
                </c:pt>
                <c:pt idx="6877">
                  <c:v>4121.929885818399</c:v>
                </c:pt>
                <c:pt idx="6878">
                  <c:v>4122.5292648915</c:v>
                </c:pt>
                <c:pt idx="6879">
                  <c:v>4123.1286439646</c:v>
                </c:pt>
                <c:pt idx="6880">
                  <c:v>4123.7280230378</c:v>
                </c:pt>
                <c:pt idx="6881">
                  <c:v>4124.3274021109</c:v>
                </c:pt>
                <c:pt idx="6882">
                  <c:v>4124.926781184</c:v>
                </c:pt>
                <c:pt idx="6883">
                  <c:v>4125.5261602571</c:v>
                </c:pt>
                <c:pt idx="6884">
                  <c:v>4126.1255393302</c:v>
                </c:pt>
                <c:pt idx="6885">
                  <c:v>4126.7249184033</c:v>
                </c:pt>
                <c:pt idx="6886">
                  <c:v>4127.3242974765</c:v>
                </c:pt>
                <c:pt idx="6887">
                  <c:v>4127.9236765496</c:v>
                </c:pt>
                <c:pt idx="6888">
                  <c:v>4128.5230556227</c:v>
                </c:pt>
                <c:pt idx="6889">
                  <c:v>4129.1224346958</c:v>
                </c:pt>
                <c:pt idx="6890">
                  <c:v>4129.7218137689</c:v>
                </c:pt>
                <c:pt idx="6891">
                  <c:v>4130.321192842001</c:v>
                </c:pt>
                <c:pt idx="6892">
                  <c:v>4130.9205719152</c:v>
                </c:pt>
                <c:pt idx="6893">
                  <c:v>4131.5199509883</c:v>
                </c:pt>
                <c:pt idx="6894">
                  <c:v>4132.1193300614</c:v>
                </c:pt>
                <c:pt idx="6895">
                  <c:v>4132.718709134499</c:v>
                </c:pt>
                <c:pt idx="6896">
                  <c:v>4133.3180882076</c:v>
                </c:pt>
                <c:pt idx="6897">
                  <c:v>4133.917467280699</c:v>
                </c:pt>
                <c:pt idx="6898">
                  <c:v>4134.5168463539</c:v>
                </c:pt>
                <c:pt idx="6899">
                  <c:v>4135.116225427</c:v>
                </c:pt>
                <c:pt idx="6900">
                  <c:v>4135.7156045001</c:v>
                </c:pt>
                <c:pt idx="6901">
                  <c:v>4136.3149835732</c:v>
                </c:pt>
                <c:pt idx="6902">
                  <c:v>4136.914362646299</c:v>
                </c:pt>
                <c:pt idx="6903">
                  <c:v>4137.5137417194</c:v>
                </c:pt>
                <c:pt idx="6904">
                  <c:v>4138.1131207925</c:v>
                </c:pt>
                <c:pt idx="6905">
                  <c:v>4138.7124998657</c:v>
                </c:pt>
                <c:pt idx="6906">
                  <c:v>4139.3118789388</c:v>
                </c:pt>
                <c:pt idx="6907">
                  <c:v>4139.9112580119</c:v>
                </c:pt>
                <c:pt idx="6908">
                  <c:v>4140.510637085</c:v>
                </c:pt>
                <c:pt idx="6909">
                  <c:v>4141.1100161581</c:v>
                </c:pt>
                <c:pt idx="6910">
                  <c:v>4141.709395231199</c:v>
                </c:pt>
                <c:pt idx="6911">
                  <c:v>4142.3087743044</c:v>
                </c:pt>
                <c:pt idx="6912">
                  <c:v>4142.9081533775</c:v>
                </c:pt>
                <c:pt idx="6913">
                  <c:v>4143.5075324506</c:v>
                </c:pt>
                <c:pt idx="6914">
                  <c:v>4144.1069115237</c:v>
                </c:pt>
                <c:pt idx="6915">
                  <c:v>4144.7062905968</c:v>
                </c:pt>
                <c:pt idx="6916">
                  <c:v>4145.305669669903</c:v>
                </c:pt>
                <c:pt idx="6917">
                  <c:v>4145.9050487431</c:v>
                </c:pt>
                <c:pt idx="6918">
                  <c:v>4146.504427816199</c:v>
                </c:pt>
                <c:pt idx="6919">
                  <c:v>4147.1038068893</c:v>
                </c:pt>
                <c:pt idx="6920">
                  <c:v>4147.703185962399</c:v>
                </c:pt>
                <c:pt idx="6921">
                  <c:v>4148.3025650355</c:v>
                </c:pt>
                <c:pt idx="6922">
                  <c:v>4148.9019441086</c:v>
                </c:pt>
                <c:pt idx="6923">
                  <c:v>4149.5013231818</c:v>
                </c:pt>
                <c:pt idx="6924">
                  <c:v>4150.1007022549</c:v>
                </c:pt>
                <c:pt idx="6925">
                  <c:v>4150.700081328</c:v>
                </c:pt>
                <c:pt idx="6926">
                  <c:v>4151.2994604011</c:v>
                </c:pt>
                <c:pt idx="6927">
                  <c:v>4151.8988394742</c:v>
                </c:pt>
                <c:pt idx="6928">
                  <c:v>4152.4982185473</c:v>
                </c:pt>
                <c:pt idx="6929">
                  <c:v>4153.097597620399</c:v>
                </c:pt>
                <c:pt idx="6930">
                  <c:v>4153.6969766936</c:v>
                </c:pt>
                <c:pt idx="6931">
                  <c:v>4154.2963557667</c:v>
                </c:pt>
                <c:pt idx="6932">
                  <c:v>4154.8957348398</c:v>
                </c:pt>
                <c:pt idx="6933">
                  <c:v>4155.4951139129</c:v>
                </c:pt>
                <c:pt idx="6934">
                  <c:v>4156.094492986</c:v>
                </c:pt>
                <c:pt idx="6935">
                  <c:v>4156.6938720591</c:v>
                </c:pt>
                <c:pt idx="6936">
                  <c:v>4157.2932511323</c:v>
                </c:pt>
                <c:pt idx="6937">
                  <c:v>4157.8926302054</c:v>
                </c:pt>
                <c:pt idx="6938">
                  <c:v>4158.4920092785</c:v>
                </c:pt>
                <c:pt idx="6939">
                  <c:v>4159.0913883516</c:v>
                </c:pt>
                <c:pt idx="6940">
                  <c:v>4159.6907674247</c:v>
                </c:pt>
                <c:pt idx="6941">
                  <c:v>4160.2901464978</c:v>
                </c:pt>
                <c:pt idx="6942">
                  <c:v>4160.889525571</c:v>
                </c:pt>
                <c:pt idx="6943">
                  <c:v>4161.488904644099</c:v>
                </c:pt>
                <c:pt idx="6944">
                  <c:v>4162.0882837172</c:v>
                </c:pt>
                <c:pt idx="6945">
                  <c:v>4162.6876627903</c:v>
                </c:pt>
                <c:pt idx="6946">
                  <c:v>4163.2870418634</c:v>
                </c:pt>
                <c:pt idx="6947">
                  <c:v>4163.8864209365</c:v>
                </c:pt>
                <c:pt idx="6948">
                  <c:v>4164.4858000096</c:v>
                </c:pt>
                <c:pt idx="6949">
                  <c:v>4165.0851790828</c:v>
                </c:pt>
                <c:pt idx="6950">
                  <c:v>4165.6845581559</c:v>
                </c:pt>
                <c:pt idx="6951">
                  <c:v>4166.283937228999</c:v>
                </c:pt>
                <c:pt idx="6952">
                  <c:v>4166.883316302099</c:v>
                </c:pt>
                <c:pt idx="6953">
                  <c:v>4167.4826953752</c:v>
                </c:pt>
                <c:pt idx="6954">
                  <c:v>4168.0820744483</c:v>
                </c:pt>
                <c:pt idx="6955">
                  <c:v>4168.6814535215</c:v>
                </c:pt>
                <c:pt idx="6956">
                  <c:v>4169.2808325946</c:v>
                </c:pt>
                <c:pt idx="6957">
                  <c:v>4169.8802116677</c:v>
                </c:pt>
                <c:pt idx="6958">
                  <c:v>4170.479590740799</c:v>
                </c:pt>
                <c:pt idx="6959">
                  <c:v>4171.0789698139</c:v>
                </c:pt>
                <c:pt idx="6960">
                  <c:v>4171.678348887</c:v>
                </c:pt>
                <c:pt idx="6961">
                  <c:v>4172.277727960199</c:v>
                </c:pt>
                <c:pt idx="6962">
                  <c:v>4172.8771070333</c:v>
                </c:pt>
                <c:pt idx="6963">
                  <c:v>4173.4764861064</c:v>
                </c:pt>
                <c:pt idx="6964">
                  <c:v>4174.0758651795</c:v>
                </c:pt>
                <c:pt idx="6965">
                  <c:v>4174.6752442526</c:v>
                </c:pt>
                <c:pt idx="6966">
                  <c:v>4175.2746233257</c:v>
                </c:pt>
                <c:pt idx="6967">
                  <c:v>4175.874002398899</c:v>
                </c:pt>
                <c:pt idx="6968">
                  <c:v>4176.473381472</c:v>
                </c:pt>
                <c:pt idx="6969">
                  <c:v>4177.0727605451</c:v>
                </c:pt>
                <c:pt idx="6970">
                  <c:v>4177.6721396182</c:v>
                </c:pt>
                <c:pt idx="6971">
                  <c:v>4178.2715186913</c:v>
                </c:pt>
                <c:pt idx="6972">
                  <c:v>4178.870897764399</c:v>
                </c:pt>
                <c:pt idx="6973">
                  <c:v>4179.4702768375</c:v>
                </c:pt>
                <c:pt idx="6974">
                  <c:v>4180.0696559107</c:v>
                </c:pt>
                <c:pt idx="6975">
                  <c:v>4180.6690349838</c:v>
                </c:pt>
                <c:pt idx="6976">
                  <c:v>4181.2684140569</c:v>
                </c:pt>
                <c:pt idx="6977">
                  <c:v>4181.86779313</c:v>
                </c:pt>
                <c:pt idx="6978">
                  <c:v>4182.4671722031</c:v>
                </c:pt>
                <c:pt idx="6979">
                  <c:v>4183.0665512762</c:v>
                </c:pt>
                <c:pt idx="6980">
                  <c:v>4183.6659303494</c:v>
                </c:pt>
                <c:pt idx="6981">
                  <c:v>4184.2653094225</c:v>
                </c:pt>
                <c:pt idx="6982">
                  <c:v>4184.8646884956</c:v>
                </c:pt>
                <c:pt idx="6983">
                  <c:v>4185.4640675687</c:v>
                </c:pt>
                <c:pt idx="6984">
                  <c:v>4186.0634466418</c:v>
                </c:pt>
                <c:pt idx="6985">
                  <c:v>4186.6628257149</c:v>
                </c:pt>
                <c:pt idx="6986">
                  <c:v>4187.2622047881</c:v>
                </c:pt>
                <c:pt idx="6987">
                  <c:v>4187.8615838612</c:v>
                </c:pt>
                <c:pt idx="6988">
                  <c:v>4188.460962934299</c:v>
                </c:pt>
                <c:pt idx="6989">
                  <c:v>4189.0603420074</c:v>
                </c:pt>
                <c:pt idx="6990">
                  <c:v>4189.6597210805</c:v>
                </c:pt>
                <c:pt idx="6991">
                  <c:v>4190.2591001536</c:v>
                </c:pt>
                <c:pt idx="6992">
                  <c:v>4190.8584792268</c:v>
                </c:pt>
                <c:pt idx="6993">
                  <c:v>4191.457858299899</c:v>
                </c:pt>
                <c:pt idx="6994">
                  <c:v>4192.057237373</c:v>
                </c:pt>
                <c:pt idx="6995">
                  <c:v>4192.6566164461</c:v>
                </c:pt>
                <c:pt idx="6996">
                  <c:v>4193.2559955192</c:v>
                </c:pt>
                <c:pt idx="6997">
                  <c:v>4193.8553745923</c:v>
                </c:pt>
                <c:pt idx="6998">
                  <c:v>4194.4547536654</c:v>
                </c:pt>
                <c:pt idx="6999">
                  <c:v>4195.0541327386</c:v>
                </c:pt>
                <c:pt idx="7000">
                  <c:v>4195.6535118117</c:v>
                </c:pt>
                <c:pt idx="7001">
                  <c:v>4196.2528908848</c:v>
                </c:pt>
                <c:pt idx="7002">
                  <c:v>4196.8522699579</c:v>
                </c:pt>
                <c:pt idx="7003">
                  <c:v>4197.451649031</c:v>
                </c:pt>
                <c:pt idx="7004">
                  <c:v>4198.0510281041</c:v>
                </c:pt>
                <c:pt idx="7005">
                  <c:v>4198.6504071773</c:v>
                </c:pt>
                <c:pt idx="7006">
                  <c:v>4199.2497862504</c:v>
                </c:pt>
                <c:pt idx="7007">
                  <c:v>4199.8491653235</c:v>
                </c:pt>
                <c:pt idx="7008">
                  <c:v>4200.4485443966</c:v>
                </c:pt>
                <c:pt idx="7009">
                  <c:v>4201.0479234697</c:v>
                </c:pt>
                <c:pt idx="7010">
                  <c:v>4201.647302542799</c:v>
                </c:pt>
                <c:pt idx="7011">
                  <c:v>4202.246681616</c:v>
                </c:pt>
                <c:pt idx="7012">
                  <c:v>4202.8460606891</c:v>
                </c:pt>
                <c:pt idx="7013">
                  <c:v>4203.4454397622</c:v>
                </c:pt>
                <c:pt idx="7014">
                  <c:v>4204.044818835299</c:v>
                </c:pt>
                <c:pt idx="7015">
                  <c:v>4204.644197908399</c:v>
                </c:pt>
                <c:pt idx="7016">
                  <c:v>4205.2435769815</c:v>
                </c:pt>
                <c:pt idx="7017">
                  <c:v>4205.8429560547</c:v>
                </c:pt>
                <c:pt idx="7018">
                  <c:v>4206.4423351278</c:v>
                </c:pt>
                <c:pt idx="7019">
                  <c:v>4207.0417142009</c:v>
                </c:pt>
                <c:pt idx="7020">
                  <c:v>4207.641093274</c:v>
                </c:pt>
                <c:pt idx="7021">
                  <c:v>4208.240472347099</c:v>
                </c:pt>
                <c:pt idx="7022">
                  <c:v>4208.8398514202</c:v>
                </c:pt>
                <c:pt idx="7023">
                  <c:v>4209.4392304933</c:v>
                </c:pt>
                <c:pt idx="7024">
                  <c:v>4210.0386095665</c:v>
                </c:pt>
                <c:pt idx="7025">
                  <c:v>4210.6379886396</c:v>
                </c:pt>
                <c:pt idx="7026">
                  <c:v>4211.237367712699</c:v>
                </c:pt>
                <c:pt idx="7027">
                  <c:v>4211.8367467858</c:v>
                </c:pt>
                <c:pt idx="7028">
                  <c:v>4212.4361258589</c:v>
                </c:pt>
                <c:pt idx="7029">
                  <c:v>4213.035504932001</c:v>
                </c:pt>
                <c:pt idx="7030">
                  <c:v>4213.6348840052</c:v>
                </c:pt>
                <c:pt idx="7031">
                  <c:v>4214.2342630783</c:v>
                </c:pt>
                <c:pt idx="7032">
                  <c:v>4214.833642151401</c:v>
                </c:pt>
                <c:pt idx="7033">
                  <c:v>4215.433021224499</c:v>
                </c:pt>
                <c:pt idx="7034">
                  <c:v>4216.0324002976</c:v>
                </c:pt>
                <c:pt idx="7035">
                  <c:v>4216.6317793707</c:v>
                </c:pt>
                <c:pt idx="7036">
                  <c:v>4217.2311584439</c:v>
                </c:pt>
                <c:pt idx="7037">
                  <c:v>4217.830537517</c:v>
                </c:pt>
                <c:pt idx="7038">
                  <c:v>4218.4299165901</c:v>
                </c:pt>
                <c:pt idx="7039">
                  <c:v>4219.0292956632</c:v>
                </c:pt>
                <c:pt idx="7040">
                  <c:v>4219.6286747363</c:v>
                </c:pt>
                <c:pt idx="7041">
                  <c:v>4220.2280538094</c:v>
                </c:pt>
                <c:pt idx="7042">
                  <c:v>4220.8274328825</c:v>
                </c:pt>
                <c:pt idx="7043">
                  <c:v>4221.4268119557</c:v>
                </c:pt>
                <c:pt idx="7044">
                  <c:v>4222.0261910288</c:v>
                </c:pt>
                <c:pt idx="7045">
                  <c:v>4222.6255701019</c:v>
                </c:pt>
                <c:pt idx="7046">
                  <c:v>4223.224949175</c:v>
                </c:pt>
                <c:pt idx="7047">
                  <c:v>4223.8243282481</c:v>
                </c:pt>
                <c:pt idx="7048">
                  <c:v>4224.423707321199</c:v>
                </c:pt>
                <c:pt idx="7049">
                  <c:v>4225.0230863944</c:v>
                </c:pt>
                <c:pt idx="7050">
                  <c:v>4225.6224654675</c:v>
                </c:pt>
                <c:pt idx="7051">
                  <c:v>4226.2218445406</c:v>
                </c:pt>
                <c:pt idx="7052">
                  <c:v>4226.8212236137</c:v>
                </c:pt>
                <c:pt idx="7053">
                  <c:v>4227.4206026868</c:v>
                </c:pt>
                <c:pt idx="7054">
                  <c:v>4228.0199817599</c:v>
                </c:pt>
                <c:pt idx="7055">
                  <c:v>4228.6193608331</c:v>
                </c:pt>
                <c:pt idx="7056">
                  <c:v>4229.2187399062</c:v>
                </c:pt>
                <c:pt idx="7057">
                  <c:v>4229.8181189793</c:v>
                </c:pt>
                <c:pt idx="7058">
                  <c:v>4230.417498052399</c:v>
                </c:pt>
                <c:pt idx="7059">
                  <c:v>4231.0168771255</c:v>
                </c:pt>
                <c:pt idx="7060">
                  <c:v>4231.6162561986</c:v>
                </c:pt>
                <c:pt idx="7061">
                  <c:v>4232.2156352718</c:v>
                </c:pt>
                <c:pt idx="7062">
                  <c:v>4232.8150143449</c:v>
                </c:pt>
                <c:pt idx="7063">
                  <c:v>4233.414393418</c:v>
                </c:pt>
                <c:pt idx="7064">
                  <c:v>4234.0137724911</c:v>
                </c:pt>
                <c:pt idx="7065">
                  <c:v>4234.6131515642</c:v>
                </c:pt>
                <c:pt idx="7066">
                  <c:v>4235.2125306373</c:v>
                </c:pt>
                <c:pt idx="7067">
                  <c:v>4235.8119097104</c:v>
                </c:pt>
                <c:pt idx="7068">
                  <c:v>4236.4112887836</c:v>
                </c:pt>
                <c:pt idx="7069">
                  <c:v>4237.0106678567</c:v>
                </c:pt>
                <c:pt idx="7070">
                  <c:v>4237.6100469298</c:v>
                </c:pt>
                <c:pt idx="7071">
                  <c:v>4238.2094260029</c:v>
                </c:pt>
                <c:pt idx="7072">
                  <c:v>4238.808805076001</c:v>
                </c:pt>
                <c:pt idx="7073">
                  <c:v>4239.4081841491</c:v>
                </c:pt>
                <c:pt idx="7074">
                  <c:v>4240.0075632223</c:v>
                </c:pt>
                <c:pt idx="7075">
                  <c:v>4240.6069422954</c:v>
                </c:pt>
                <c:pt idx="7076">
                  <c:v>4241.2063213685</c:v>
                </c:pt>
                <c:pt idx="7077">
                  <c:v>4241.8057004416</c:v>
                </c:pt>
                <c:pt idx="7078">
                  <c:v>4242.4050795147</c:v>
                </c:pt>
                <c:pt idx="7079">
                  <c:v>4243.0044585878</c:v>
                </c:pt>
                <c:pt idx="7080">
                  <c:v>4243.603837661</c:v>
                </c:pt>
                <c:pt idx="7081">
                  <c:v>4244.203216734099</c:v>
                </c:pt>
                <c:pt idx="7082">
                  <c:v>4244.8025958072</c:v>
                </c:pt>
                <c:pt idx="7083">
                  <c:v>4245.4019748803</c:v>
                </c:pt>
                <c:pt idx="7084">
                  <c:v>4246.0013539534</c:v>
                </c:pt>
                <c:pt idx="7085">
                  <c:v>4246.6007330265</c:v>
                </c:pt>
                <c:pt idx="7086">
                  <c:v>4247.2001120997</c:v>
                </c:pt>
                <c:pt idx="7087">
                  <c:v>4247.7994911728</c:v>
                </c:pt>
                <c:pt idx="7088">
                  <c:v>4248.3988702459</c:v>
                </c:pt>
                <c:pt idx="7089">
                  <c:v>4248.998249319</c:v>
                </c:pt>
                <c:pt idx="7090">
                  <c:v>4249.5976283921</c:v>
                </c:pt>
                <c:pt idx="7091">
                  <c:v>4250.1970074652</c:v>
                </c:pt>
                <c:pt idx="7092">
                  <c:v>4250.7963865383</c:v>
                </c:pt>
                <c:pt idx="7093">
                  <c:v>4251.3957656115</c:v>
                </c:pt>
                <c:pt idx="7094">
                  <c:v>4251.9951446846</c:v>
                </c:pt>
                <c:pt idx="7095">
                  <c:v>4252.5945237577</c:v>
                </c:pt>
                <c:pt idx="7096">
                  <c:v>4253.1939028308</c:v>
                </c:pt>
                <c:pt idx="7097">
                  <c:v>4253.7932819039</c:v>
                </c:pt>
                <c:pt idx="7098">
                  <c:v>4254.392660977</c:v>
                </c:pt>
                <c:pt idx="7099">
                  <c:v>4254.9920400502</c:v>
                </c:pt>
                <c:pt idx="7100">
                  <c:v>4255.5914191233</c:v>
                </c:pt>
                <c:pt idx="7101">
                  <c:v>4256.1907981964</c:v>
                </c:pt>
                <c:pt idx="7102">
                  <c:v>4256.7901772695</c:v>
                </c:pt>
                <c:pt idx="7103">
                  <c:v>4257.389556342599</c:v>
                </c:pt>
                <c:pt idx="7104">
                  <c:v>4257.9889354157</c:v>
                </c:pt>
                <c:pt idx="7105">
                  <c:v>4258.5883144889</c:v>
                </c:pt>
                <c:pt idx="7106">
                  <c:v>4259.187693562</c:v>
                </c:pt>
                <c:pt idx="7107">
                  <c:v>4259.787072635099</c:v>
                </c:pt>
                <c:pt idx="7108">
                  <c:v>4260.3864517082</c:v>
                </c:pt>
                <c:pt idx="7109">
                  <c:v>4260.9858307813</c:v>
                </c:pt>
                <c:pt idx="7110">
                  <c:v>4261.5852098544</c:v>
                </c:pt>
                <c:pt idx="7111">
                  <c:v>4262.1845889276</c:v>
                </c:pt>
                <c:pt idx="7112">
                  <c:v>4262.7839680007</c:v>
                </c:pt>
                <c:pt idx="7113">
                  <c:v>4263.3833470738</c:v>
                </c:pt>
                <c:pt idx="7114">
                  <c:v>4263.9827261469</c:v>
                </c:pt>
                <c:pt idx="7115">
                  <c:v>4264.582105220001</c:v>
                </c:pt>
                <c:pt idx="7116">
                  <c:v>4265.1814842931</c:v>
                </c:pt>
                <c:pt idx="7117">
                  <c:v>4265.7808633662</c:v>
                </c:pt>
                <c:pt idx="7118">
                  <c:v>4266.3802424394</c:v>
                </c:pt>
                <c:pt idx="7119">
                  <c:v>4266.9796215125</c:v>
                </c:pt>
                <c:pt idx="7120">
                  <c:v>4267.5790005856</c:v>
                </c:pt>
                <c:pt idx="7121">
                  <c:v>4268.1783796587</c:v>
                </c:pt>
                <c:pt idx="7122">
                  <c:v>4268.777758731799</c:v>
                </c:pt>
                <c:pt idx="7123">
                  <c:v>4269.3771378049</c:v>
                </c:pt>
                <c:pt idx="7124">
                  <c:v>4269.9765168781</c:v>
                </c:pt>
                <c:pt idx="7125">
                  <c:v>4270.5758959512</c:v>
                </c:pt>
                <c:pt idx="7126">
                  <c:v>4271.1752750243</c:v>
                </c:pt>
                <c:pt idx="7127">
                  <c:v>4271.7746540974</c:v>
                </c:pt>
                <c:pt idx="7128">
                  <c:v>4272.3740331705</c:v>
                </c:pt>
                <c:pt idx="7129">
                  <c:v>4272.973412243598</c:v>
                </c:pt>
                <c:pt idx="7130">
                  <c:v>4273.572791316799</c:v>
                </c:pt>
                <c:pt idx="7131">
                  <c:v>4274.1721703899</c:v>
                </c:pt>
                <c:pt idx="7132">
                  <c:v>4274.771549463</c:v>
                </c:pt>
                <c:pt idx="7133">
                  <c:v>4275.3709285361</c:v>
                </c:pt>
                <c:pt idx="7134">
                  <c:v>4275.970307609199</c:v>
                </c:pt>
                <c:pt idx="7135">
                  <c:v>4276.5696866823</c:v>
                </c:pt>
                <c:pt idx="7136">
                  <c:v>4277.1690657554</c:v>
                </c:pt>
                <c:pt idx="7137">
                  <c:v>4277.7684448286</c:v>
                </c:pt>
                <c:pt idx="7138">
                  <c:v>4278.3678239017</c:v>
                </c:pt>
                <c:pt idx="7139">
                  <c:v>4278.9672029748</c:v>
                </c:pt>
                <c:pt idx="7140">
                  <c:v>4279.5665820479</c:v>
                </c:pt>
                <c:pt idx="7141">
                  <c:v>4280.165961121</c:v>
                </c:pt>
                <c:pt idx="7142">
                  <c:v>4280.7653401941</c:v>
                </c:pt>
                <c:pt idx="7143">
                  <c:v>4281.3647192673</c:v>
                </c:pt>
                <c:pt idx="7144">
                  <c:v>4281.964098340399</c:v>
                </c:pt>
                <c:pt idx="7145">
                  <c:v>4282.5634774135</c:v>
                </c:pt>
                <c:pt idx="7146">
                  <c:v>4283.1628564866</c:v>
                </c:pt>
                <c:pt idx="7147">
                  <c:v>4283.7622355597</c:v>
                </c:pt>
                <c:pt idx="7148">
                  <c:v>4284.3616146328</c:v>
                </c:pt>
                <c:pt idx="7149">
                  <c:v>4284.960993706</c:v>
                </c:pt>
                <c:pt idx="7150">
                  <c:v>4285.5603727791</c:v>
                </c:pt>
                <c:pt idx="7151">
                  <c:v>4286.1597518522</c:v>
                </c:pt>
                <c:pt idx="7152">
                  <c:v>4286.7591309253</c:v>
                </c:pt>
                <c:pt idx="7153">
                  <c:v>4287.3585099984</c:v>
                </c:pt>
                <c:pt idx="7154">
                  <c:v>4287.9578890715</c:v>
                </c:pt>
                <c:pt idx="7155">
                  <c:v>4288.5572681447</c:v>
                </c:pt>
                <c:pt idx="7156">
                  <c:v>4289.1566472178</c:v>
                </c:pt>
                <c:pt idx="7157">
                  <c:v>4289.7560262909</c:v>
                </c:pt>
                <c:pt idx="7158">
                  <c:v>4290.355405364</c:v>
                </c:pt>
                <c:pt idx="7159">
                  <c:v>4290.9547844371</c:v>
                </c:pt>
                <c:pt idx="7160">
                  <c:v>4291.5541635102</c:v>
                </c:pt>
                <c:pt idx="7161">
                  <c:v>4292.1535425833</c:v>
                </c:pt>
                <c:pt idx="7162">
                  <c:v>4292.7529216565</c:v>
                </c:pt>
                <c:pt idx="7163">
                  <c:v>4293.3523007296</c:v>
                </c:pt>
                <c:pt idx="7164">
                  <c:v>4293.9516798027</c:v>
                </c:pt>
                <c:pt idx="7165">
                  <c:v>4294.5510588758</c:v>
                </c:pt>
                <c:pt idx="7166">
                  <c:v>4295.1504379489</c:v>
                </c:pt>
                <c:pt idx="7167">
                  <c:v>4295.749817022</c:v>
                </c:pt>
                <c:pt idx="7168">
                  <c:v>4296.3491960952</c:v>
                </c:pt>
                <c:pt idx="7169">
                  <c:v>4296.9485751683</c:v>
                </c:pt>
                <c:pt idx="7170">
                  <c:v>4297.5479542414</c:v>
                </c:pt>
                <c:pt idx="7171">
                  <c:v>4298.1473333145</c:v>
                </c:pt>
                <c:pt idx="7172">
                  <c:v>4298.746712387599</c:v>
                </c:pt>
                <c:pt idx="7173">
                  <c:v>4299.3460914607</c:v>
                </c:pt>
                <c:pt idx="7174">
                  <c:v>4299.9454705339</c:v>
                </c:pt>
                <c:pt idx="7175">
                  <c:v>4300.544849607</c:v>
                </c:pt>
                <c:pt idx="7176">
                  <c:v>4301.1442286801</c:v>
                </c:pt>
                <c:pt idx="7177">
                  <c:v>4301.7436077532</c:v>
                </c:pt>
                <c:pt idx="7178">
                  <c:v>4302.3429868263</c:v>
                </c:pt>
                <c:pt idx="7179">
                  <c:v>4302.9423658994</c:v>
                </c:pt>
                <c:pt idx="7180">
                  <c:v>4303.5417449726</c:v>
                </c:pt>
                <c:pt idx="7181">
                  <c:v>4304.1411240457</c:v>
                </c:pt>
                <c:pt idx="7182">
                  <c:v>4304.7405031188</c:v>
                </c:pt>
                <c:pt idx="7183">
                  <c:v>4305.3398821919</c:v>
                </c:pt>
                <c:pt idx="7184">
                  <c:v>4305.939261265</c:v>
                </c:pt>
                <c:pt idx="7185">
                  <c:v>4306.538640338099</c:v>
                </c:pt>
                <c:pt idx="7186">
                  <c:v>4307.1380194112</c:v>
                </c:pt>
                <c:pt idx="7187">
                  <c:v>4307.737398484399</c:v>
                </c:pt>
                <c:pt idx="7188">
                  <c:v>4308.3367775575</c:v>
                </c:pt>
                <c:pt idx="7189">
                  <c:v>4308.9361566306</c:v>
                </c:pt>
                <c:pt idx="7190">
                  <c:v>4309.5355357037</c:v>
                </c:pt>
                <c:pt idx="7191">
                  <c:v>4310.1349147768</c:v>
                </c:pt>
                <c:pt idx="7192">
                  <c:v>4310.7342938499</c:v>
                </c:pt>
                <c:pt idx="7193">
                  <c:v>4311.3336729231</c:v>
                </c:pt>
                <c:pt idx="7194">
                  <c:v>4311.933051996199</c:v>
                </c:pt>
                <c:pt idx="7195">
                  <c:v>4312.5324310693</c:v>
                </c:pt>
                <c:pt idx="7196">
                  <c:v>4313.131810142399</c:v>
                </c:pt>
                <c:pt idx="7197">
                  <c:v>4313.7311892155</c:v>
                </c:pt>
                <c:pt idx="7198">
                  <c:v>4314.3305682886</c:v>
                </c:pt>
                <c:pt idx="7199">
                  <c:v>4314.9299473618</c:v>
                </c:pt>
                <c:pt idx="7200">
                  <c:v>4315.5293264349</c:v>
                </c:pt>
                <c:pt idx="7201">
                  <c:v>4316.128705508</c:v>
                </c:pt>
                <c:pt idx="7202">
                  <c:v>4316.7280845811</c:v>
                </c:pt>
                <c:pt idx="7203">
                  <c:v>4317.3274636542</c:v>
                </c:pt>
                <c:pt idx="7204">
                  <c:v>4317.9268427273</c:v>
                </c:pt>
                <c:pt idx="7205">
                  <c:v>4318.5262218004</c:v>
                </c:pt>
                <c:pt idx="7206">
                  <c:v>4319.1256008736</c:v>
                </c:pt>
                <c:pt idx="7207">
                  <c:v>4319.7249799467</c:v>
                </c:pt>
                <c:pt idx="7208">
                  <c:v>4320.3243590198</c:v>
                </c:pt>
                <c:pt idx="7209">
                  <c:v>4320.9237380929</c:v>
                </c:pt>
                <c:pt idx="7210">
                  <c:v>4321.523117166001</c:v>
                </c:pt>
                <c:pt idx="7211">
                  <c:v>4322.1224962391</c:v>
                </c:pt>
                <c:pt idx="7212">
                  <c:v>4322.7218753123</c:v>
                </c:pt>
                <c:pt idx="7213">
                  <c:v>4323.3212543854</c:v>
                </c:pt>
                <c:pt idx="7214">
                  <c:v>4323.9206334585</c:v>
                </c:pt>
                <c:pt idx="7215">
                  <c:v>4324.5200125316</c:v>
                </c:pt>
                <c:pt idx="7216">
                  <c:v>4325.1193916047</c:v>
                </c:pt>
                <c:pt idx="7217">
                  <c:v>4325.7187706778</c:v>
                </c:pt>
                <c:pt idx="7218">
                  <c:v>4326.318149751</c:v>
                </c:pt>
                <c:pt idx="7219">
                  <c:v>4326.917528824099</c:v>
                </c:pt>
                <c:pt idx="7220">
                  <c:v>4327.5169078972</c:v>
                </c:pt>
                <c:pt idx="7221">
                  <c:v>4328.1162869703</c:v>
                </c:pt>
                <c:pt idx="7222">
                  <c:v>4328.7156660434</c:v>
                </c:pt>
                <c:pt idx="7223">
                  <c:v>4329.3150451165</c:v>
                </c:pt>
                <c:pt idx="7224">
                  <c:v>4329.9144241897</c:v>
                </c:pt>
                <c:pt idx="7225">
                  <c:v>4330.5138032628</c:v>
                </c:pt>
                <c:pt idx="7226">
                  <c:v>4331.1131823359</c:v>
                </c:pt>
                <c:pt idx="7227">
                  <c:v>4331.712561409</c:v>
                </c:pt>
                <c:pt idx="7228">
                  <c:v>4332.3119404821</c:v>
                </c:pt>
                <c:pt idx="7229">
                  <c:v>4332.9113195552</c:v>
                </c:pt>
                <c:pt idx="7230">
                  <c:v>4333.5106986283</c:v>
                </c:pt>
                <c:pt idx="7231">
                  <c:v>4334.1100777015</c:v>
                </c:pt>
                <c:pt idx="7232">
                  <c:v>4334.7094567746</c:v>
                </c:pt>
                <c:pt idx="7233">
                  <c:v>4335.3088358477</c:v>
                </c:pt>
                <c:pt idx="7234">
                  <c:v>4335.9082149208</c:v>
                </c:pt>
                <c:pt idx="7235">
                  <c:v>4336.5075939939</c:v>
                </c:pt>
                <c:pt idx="7236">
                  <c:v>4337.106973067</c:v>
                </c:pt>
                <c:pt idx="7237">
                  <c:v>4337.706352140199</c:v>
                </c:pt>
                <c:pt idx="7238">
                  <c:v>4338.3057312133</c:v>
                </c:pt>
                <c:pt idx="7239">
                  <c:v>4338.9051102864</c:v>
                </c:pt>
                <c:pt idx="7240">
                  <c:v>4339.5044893595</c:v>
                </c:pt>
                <c:pt idx="7241">
                  <c:v>4340.1038684326</c:v>
                </c:pt>
                <c:pt idx="7242">
                  <c:v>4340.7032475057</c:v>
                </c:pt>
                <c:pt idx="7243">
                  <c:v>4341.3026265789</c:v>
                </c:pt>
                <c:pt idx="7244">
                  <c:v>4341.902005652</c:v>
                </c:pt>
                <c:pt idx="7245">
                  <c:v>4342.5013847251</c:v>
                </c:pt>
                <c:pt idx="7246">
                  <c:v>4343.1007637982</c:v>
                </c:pt>
                <c:pt idx="7247">
                  <c:v>4343.7001428713</c:v>
                </c:pt>
                <c:pt idx="7248">
                  <c:v>4344.2995219444</c:v>
                </c:pt>
                <c:pt idx="7249">
                  <c:v>4344.8989010176</c:v>
                </c:pt>
                <c:pt idx="7250">
                  <c:v>4345.4982800907</c:v>
                </c:pt>
                <c:pt idx="7251">
                  <c:v>4346.0976591638</c:v>
                </c:pt>
                <c:pt idx="7252">
                  <c:v>4346.6970382369</c:v>
                </c:pt>
                <c:pt idx="7253">
                  <c:v>4347.29641731</c:v>
                </c:pt>
                <c:pt idx="7254">
                  <c:v>4347.8957963831</c:v>
                </c:pt>
                <c:pt idx="7255">
                  <c:v>4348.4951754562</c:v>
                </c:pt>
                <c:pt idx="7256">
                  <c:v>4349.0945545294</c:v>
                </c:pt>
                <c:pt idx="7257">
                  <c:v>4349.6939336025</c:v>
                </c:pt>
                <c:pt idx="7258">
                  <c:v>4350.2933126756</c:v>
                </c:pt>
                <c:pt idx="7259">
                  <c:v>4350.8926917487</c:v>
                </c:pt>
                <c:pt idx="7260">
                  <c:v>4351.4920708218</c:v>
                </c:pt>
                <c:pt idx="7261">
                  <c:v>4352.0914498949</c:v>
                </c:pt>
                <c:pt idx="7262">
                  <c:v>4352.6908289681</c:v>
                </c:pt>
                <c:pt idx="7263">
                  <c:v>4353.2902080412</c:v>
                </c:pt>
                <c:pt idx="7264">
                  <c:v>4353.8895871143</c:v>
                </c:pt>
                <c:pt idx="7265">
                  <c:v>4354.4889661874</c:v>
                </c:pt>
                <c:pt idx="7266">
                  <c:v>4355.088345260499</c:v>
                </c:pt>
                <c:pt idx="7267">
                  <c:v>4355.6877243336</c:v>
                </c:pt>
                <c:pt idx="7268">
                  <c:v>4356.2871034068</c:v>
                </c:pt>
                <c:pt idx="7269">
                  <c:v>4356.8864824799</c:v>
                </c:pt>
                <c:pt idx="7270">
                  <c:v>4357.485861553</c:v>
                </c:pt>
                <c:pt idx="7271">
                  <c:v>4358.0852406261</c:v>
                </c:pt>
                <c:pt idx="7272">
                  <c:v>4358.6846196992</c:v>
                </c:pt>
                <c:pt idx="7273">
                  <c:v>4359.283998772299</c:v>
                </c:pt>
                <c:pt idx="7274">
                  <c:v>4359.883377845499</c:v>
                </c:pt>
                <c:pt idx="7275">
                  <c:v>4360.482756918599</c:v>
                </c:pt>
                <c:pt idx="7276">
                  <c:v>4361.0821359917</c:v>
                </c:pt>
                <c:pt idx="7277">
                  <c:v>4361.6815150648</c:v>
                </c:pt>
                <c:pt idx="7278">
                  <c:v>4362.2808941379</c:v>
                </c:pt>
                <c:pt idx="7279">
                  <c:v>4362.880273211</c:v>
                </c:pt>
                <c:pt idx="7280">
                  <c:v>4363.479652284099</c:v>
                </c:pt>
                <c:pt idx="7281">
                  <c:v>4364.0790313573</c:v>
                </c:pt>
                <c:pt idx="7282">
                  <c:v>4364.6784104304</c:v>
                </c:pt>
                <c:pt idx="7283">
                  <c:v>4365.2777895035</c:v>
                </c:pt>
                <c:pt idx="7284">
                  <c:v>4365.8771685766</c:v>
                </c:pt>
                <c:pt idx="7285">
                  <c:v>4366.4765476497</c:v>
                </c:pt>
                <c:pt idx="7286">
                  <c:v>4367.0759267228</c:v>
                </c:pt>
                <c:pt idx="7287">
                  <c:v>4367.675305796</c:v>
                </c:pt>
                <c:pt idx="7288">
                  <c:v>4368.2746848691</c:v>
                </c:pt>
                <c:pt idx="7289">
                  <c:v>4368.874063942199</c:v>
                </c:pt>
                <c:pt idx="7290">
                  <c:v>4369.473443015299</c:v>
                </c:pt>
                <c:pt idx="7291">
                  <c:v>4370.0728220884</c:v>
                </c:pt>
                <c:pt idx="7292">
                  <c:v>4370.6722011615</c:v>
                </c:pt>
                <c:pt idx="7293">
                  <c:v>4371.271580234699</c:v>
                </c:pt>
                <c:pt idx="7294">
                  <c:v>4371.8709593078</c:v>
                </c:pt>
                <c:pt idx="7295">
                  <c:v>4372.470338380899</c:v>
                </c:pt>
                <c:pt idx="7296">
                  <c:v>4373.069717454</c:v>
                </c:pt>
                <c:pt idx="7297">
                  <c:v>4373.6690965271</c:v>
                </c:pt>
                <c:pt idx="7298">
                  <c:v>4374.2684756002</c:v>
                </c:pt>
                <c:pt idx="7299">
                  <c:v>4374.8678546733</c:v>
                </c:pt>
                <c:pt idx="7300">
                  <c:v>4375.4672337465</c:v>
                </c:pt>
                <c:pt idx="7301">
                  <c:v>4376.0666128196</c:v>
                </c:pt>
                <c:pt idx="7302">
                  <c:v>4376.6659918927</c:v>
                </c:pt>
                <c:pt idx="7303">
                  <c:v>4377.2653709658</c:v>
                </c:pt>
                <c:pt idx="7304">
                  <c:v>4377.8647500389</c:v>
                </c:pt>
                <c:pt idx="7305">
                  <c:v>4378.464129112001</c:v>
                </c:pt>
                <c:pt idx="7306">
                  <c:v>4379.0635081852</c:v>
                </c:pt>
                <c:pt idx="7307">
                  <c:v>4379.6628872583</c:v>
                </c:pt>
                <c:pt idx="7308">
                  <c:v>4380.2622663314</c:v>
                </c:pt>
                <c:pt idx="7309">
                  <c:v>4380.861645404502</c:v>
                </c:pt>
                <c:pt idx="7310">
                  <c:v>4381.4610244776</c:v>
                </c:pt>
                <c:pt idx="7311">
                  <c:v>4382.0604035507</c:v>
                </c:pt>
                <c:pt idx="7312">
                  <c:v>4382.6597826239</c:v>
                </c:pt>
                <c:pt idx="7313">
                  <c:v>4383.259161697</c:v>
                </c:pt>
                <c:pt idx="7314">
                  <c:v>4383.8585407701</c:v>
                </c:pt>
                <c:pt idx="7315">
                  <c:v>4384.457919843199</c:v>
                </c:pt>
                <c:pt idx="7316">
                  <c:v>4385.057298916299</c:v>
                </c:pt>
                <c:pt idx="7317">
                  <c:v>4385.6566779894</c:v>
                </c:pt>
                <c:pt idx="7318">
                  <c:v>4386.2560570626</c:v>
                </c:pt>
                <c:pt idx="7319">
                  <c:v>4386.8554361357</c:v>
                </c:pt>
                <c:pt idx="7320">
                  <c:v>4387.454815208799</c:v>
                </c:pt>
                <c:pt idx="7321">
                  <c:v>4388.0541942819</c:v>
                </c:pt>
                <c:pt idx="7322">
                  <c:v>4388.653573355</c:v>
                </c:pt>
                <c:pt idx="7323">
                  <c:v>4389.2529524281</c:v>
                </c:pt>
                <c:pt idx="7324">
                  <c:v>4389.8523315012</c:v>
                </c:pt>
                <c:pt idx="7325">
                  <c:v>4390.4517105744</c:v>
                </c:pt>
                <c:pt idx="7326">
                  <c:v>4391.0510896475</c:v>
                </c:pt>
                <c:pt idx="7327">
                  <c:v>4391.6504687206</c:v>
                </c:pt>
                <c:pt idx="7328">
                  <c:v>4392.2498477937</c:v>
                </c:pt>
                <c:pt idx="7329">
                  <c:v>4392.8492268668</c:v>
                </c:pt>
                <c:pt idx="7330">
                  <c:v>4393.4486059399</c:v>
                </c:pt>
                <c:pt idx="7331">
                  <c:v>4394.0479850131</c:v>
                </c:pt>
                <c:pt idx="7332">
                  <c:v>4394.6473640862</c:v>
                </c:pt>
                <c:pt idx="7333">
                  <c:v>4395.2467431593</c:v>
                </c:pt>
                <c:pt idx="7334">
                  <c:v>4395.8461222324</c:v>
                </c:pt>
                <c:pt idx="7335">
                  <c:v>4396.4455013055</c:v>
                </c:pt>
                <c:pt idx="7336">
                  <c:v>4397.044880378599</c:v>
                </c:pt>
                <c:pt idx="7337">
                  <c:v>4397.6442594518</c:v>
                </c:pt>
                <c:pt idx="7338">
                  <c:v>4398.2436385249</c:v>
                </c:pt>
                <c:pt idx="7339">
                  <c:v>4398.843017598</c:v>
                </c:pt>
                <c:pt idx="7340">
                  <c:v>4399.4423966711</c:v>
                </c:pt>
                <c:pt idx="7341">
                  <c:v>4400.041775744199</c:v>
                </c:pt>
                <c:pt idx="7342">
                  <c:v>4400.6411548173</c:v>
                </c:pt>
                <c:pt idx="7343">
                  <c:v>4401.2405338905</c:v>
                </c:pt>
                <c:pt idx="7344">
                  <c:v>4401.8399129636</c:v>
                </c:pt>
                <c:pt idx="7345">
                  <c:v>4402.439292036699</c:v>
                </c:pt>
                <c:pt idx="7346">
                  <c:v>4403.0386711098</c:v>
                </c:pt>
                <c:pt idx="7347">
                  <c:v>4403.6380501829</c:v>
                </c:pt>
                <c:pt idx="7348">
                  <c:v>4404.237429256001</c:v>
                </c:pt>
                <c:pt idx="7349">
                  <c:v>4404.8368083291</c:v>
                </c:pt>
                <c:pt idx="7350">
                  <c:v>4405.4361874023</c:v>
                </c:pt>
                <c:pt idx="7351">
                  <c:v>4406.0355664754</c:v>
                </c:pt>
                <c:pt idx="7352">
                  <c:v>4406.6349455485</c:v>
                </c:pt>
                <c:pt idx="7353">
                  <c:v>4407.2343246216</c:v>
                </c:pt>
                <c:pt idx="7354">
                  <c:v>4407.8337036947</c:v>
                </c:pt>
                <c:pt idx="7355">
                  <c:v>4408.4330827678</c:v>
                </c:pt>
                <c:pt idx="7356">
                  <c:v>4409.032461841</c:v>
                </c:pt>
                <c:pt idx="7357">
                  <c:v>4409.631840914099</c:v>
                </c:pt>
                <c:pt idx="7358">
                  <c:v>4410.2312199872</c:v>
                </c:pt>
                <c:pt idx="7359">
                  <c:v>4410.8305990603</c:v>
                </c:pt>
                <c:pt idx="7360">
                  <c:v>4411.4299781334</c:v>
                </c:pt>
                <c:pt idx="7361">
                  <c:v>4412.029357206499</c:v>
                </c:pt>
                <c:pt idx="7362">
                  <c:v>4412.6287362797</c:v>
                </c:pt>
                <c:pt idx="7363">
                  <c:v>4413.2281153528</c:v>
                </c:pt>
                <c:pt idx="7364">
                  <c:v>4413.8274944259</c:v>
                </c:pt>
                <c:pt idx="7365">
                  <c:v>4414.426873499</c:v>
                </c:pt>
                <c:pt idx="7366">
                  <c:v>4415.0262525721</c:v>
                </c:pt>
                <c:pt idx="7367">
                  <c:v>4415.6256316452</c:v>
                </c:pt>
                <c:pt idx="7368">
                  <c:v>4416.2250107183</c:v>
                </c:pt>
                <c:pt idx="7369">
                  <c:v>4416.8243897915</c:v>
                </c:pt>
                <c:pt idx="7370">
                  <c:v>4417.4237688646</c:v>
                </c:pt>
                <c:pt idx="7371">
                  <c:v>4418.0231479377</c:v>
                </c:pt>
                <c:pt idx="7372">
                  <c:v>4418.6225270108</c:v>
                </c:pt>
                <c:pt idx="7373">
                  <c:v>4419.2219060839</c:v>
                </c:pt>
                <c:pt idx="7374">
                  <c:v>4419.821285157</c:v>
                </c:pt>
                <c:pt idx="7375">
                  <c:v>4420.4206642302</c:v>
                </c:pt>
                <c:pt idx="7376">
                  <c:v>4421.0200433033</c:v>
                </c:pt>
                <c:pt idx="7377">
                  <c:v>4421.6194223764</c:v>
                </c:pt>
                <c:pt idx="7378">
                  <c:v>4422.2188014495</c:v>
                </c:pt>
                <c:pt idx="7379">
                  <c:v>4422.8181805226</c:v>
                </c:pt>
                <c:pt idx="7380">
                  <c:v>4423.4175595957</c:v>
                </c:pt>
                <c:pt idx="7381">
                  <c:v>4424.0169386689</c:v>
                </c:pt>
                <c:pt idx="7382">
                  <c:v>4424.616317742</c:v>
                </c:pt>
                <c:pt idx="7383">
                  <c:v>4425.2156968151</c:v>
                </c:pt>
                <c:pt idx="7384">
                  <c:v>4425.8150758882</c:v>
                </c:pt>
                <c:pt idx="7385">
                  <c:v>4426.4144549613</c:v>
                </c:pt>
                <c:pt idx="7386">
                  <c:v>4427.0138340344</c:v>
                </c:pt>
                <c:pt idx="7387">
                  <c:v>4427.6132131076</c:v>
                </c:pt>
                <c:pt idx="7388">
                  <c:v>4428.2125921807</c:v>
                </c:pt>
                <c:pt idx="7389">
                  <c:v>4428.8119712538</c:v>
                </c:pt>
                <c:pt idx="7390">
                  <c:v>4429.411350326899</c:v>
                </c:pt>
                <c:pt idx="7391">
                  <c:v>4430.0107294</c:v>
                </c:pt>
                <c:pt idx="7392">
                  <c:v>4430.6101084731</c:v>
                </c:pt>
                <c:pt idx="7393">
                  <c:v>4431.209487546199</c:v>
                </c:pt>
                <c:pt idx="7394">
                  <c:v>4431.8088666194</c:v>
                </c:pt>
                <c:pt idx="7395">
                  <c:v>4432.4082456925</c:v>
                </c:pt>
                <c:pt idx="7396">
                  <c:v>4433.0076247656</c:v>
                </c:pt>
                <c:pt idx="7397">
                  <c:v>4433.6070038387</c:v>
                </c:pt>
                <c:pt idx="7398">
                  <c:v>4434.2063829118</c:v>
                </c:pt>
                <c:pt idx="7399">
                  <c:v>4434.8057619849</c:v>
                </c:pt>
                <c:pt idx="7400">
                  <c:v>4435.4051410581</c:v>
                </c:pt>
                <c:pt idx="7401">
                  <c:v>4436.0045201312</c:v>
                </c:pt>
                <c:pt idx="7402">
                  <c:v>4436.6038992043</c:v>
                </c:pt>
                <c:pt idx="7403">
                  <c:v>4437.2032782774</c:v>
                </c:pt>
                <c:pt idx="7404">
                  <c:v>4437.8026573505</c:v>
                </c:pt>
                <c:pt idx="7405">
                  <c:v>4438.4020364236</c:v>
                </c:pt>
                <c:pt idx="7406">
                  <c:v>4439.0014154968</c:v>
                </c:pt>
                <c:pt idx="7407">
                  <c:v>4439.6007945699</c:v>
                </c:pt>
                <c:pt idx="7408">
                  <c:v>4440.200173643</c:v>
                </c:pt>
                <c:pt idx="7409">
                  <c:v>4440.799552716099</c:v>
                </c:pt>
                <c:pt idx="7410">
                  <c:v>4441.3989317892</c:v>
                </c:pt>
                <c:pt idx="7411">
                  <c:v>4441.998310862299</c:v>
                </c:pt>
                <c:pt idx="7412">
                  <c:v>4442.5976899355</c:v>
                </c:pt>
                <c:pt idx="7413">
                  <c:v>4443.1970690086</c:v>
                </c:pt>
                <c:pt idx="7414">
                  <c:v>4443.7964480817</c:v>
                </c:pt>
                <c:pt idx="7415">
                  <c:v>4444.3958271548</c:v>
                </c:pt>
                <c:pt idx="7416">
                  <c:v>4444.9952062279</c:v>
                </c:pt>
                <c:pt idx="7417">
                  <c:v>4445.594585301</c:v>
                </c:pt>
                <c:pt idx="7418">
                  <c:v>4446.1939643741</c:v>
                </c:pt>
                <c:pt idx="7419">
                  <c:v>4446.7933434473</c:v>
                </c:pt>
                <c:pt idx="7420">
                  <c:v>4447.3927225204</c:v>
                </c:pt>
                <c:pt idx="7421">
                  <c:v>4447.9921015935</c:v>
                </c:pt>
                <c:pt idx="7422">
                  <c:v>4448.5914806666</c:v>
                </c:pt>
                <c:pt idx="7423">
                  <c:v>4449.1908597397</c:v>
                </c:pt>
                <c:pt idx="7424">
                  <c:v>4449.790238812801</c:v>
                </c:pt>
                <c:pt idx="7425">
                  <c:v>4450.389617886</c:v>
                </c:pt>
                <c:pt idx="7426">
                  <c:v>4450.988996959099</c:v>
                </c:pt>
                <c:pt idx="7427">
                  <c:v>4451.588376032199</c:v>
                </c:pt>
                <c:pt idx="7428">
                  <c:v>4452.187755105299</c:v>
                </c:pt>
                <c:pt idx="7429">
                  <c:v>4452.7871341784</c:v>
                </c:pt>
                <c:pt idx="7430">
                  <c:v>4453.3865132515</c:v>
                </c:pt>
                <c:pt idx="7431">
                  <c:v>4453.985892324698</c:v>
                </c:pt>
                <c:pt idx="7432">
                  <c:v>4454.5852713978</c:v>
                </c:pt>
                <c:pt idx="7433">
                  <c:v>4455.1846504709</c:v>
                </c:pt>
                <c:pt idx="7434">
                  <c:v>4455.784029544</c:v>
                </c:pt>
                <c:pt idx="7435">
                  <c:v>4456.3834086171</c:v>
                </c:pt>
                <c:pt idx="7436">
                  <c:v>4456.982787690199</c:v>
                </c:pt>
                <c:pt idx="7437">
                  <c:v>4457.5821667634</c:v>
                </c:pt>
                <c:pt idx="7438">
                  <c:v>4458.1815458365</c:v>
                </c:pt>
                <c:pt idx="7439">
                  <c:v>4458.7809249096</c:v>
                </c:pt>
                <c:pt idx="7440">
                  <c:v>4459.3803039827</c:v>
                </c:pt>
                <c:pt idx="7441">
                  <c:v>4459.9796830558</c:v>
                </c:pt>
                <c:pt idx="7442">
                  <c:v>4460.5790621289</c:v>
                </c:pt>
                <c:pt idx="7443">
                  <c:v>4461.178441202001</c:v>
                </c:pt>
                <c:pt idx="7444">
                  <c:v>4461.7778202752</c:v>
                </c:pt>
                <c:pt idx="7445">
                  <c:v>4462.377199348299</c:v>
                </c:pt>
                <c:pt idx="7446">
                  <c:v>4462.9765784214</c:v>
                </c:pt>
                <c:pt idx="7447">
                  <c:v>4463.5759574945</c:v>
                </c:pt>
                <c:pt idx="7448">
                  <c:v>4464.1753365676</c:v>
                </c:pt>
                <c:pt idx="7449">
                  <c:v>4464.774715640699</c:v>
                </c:pt>
                <c:pt idx="7450">
                  <c:v>4465.3740947139</c:v>
                </c:pt>
                <c:pt idx="7451">
                  <c:v>4465.973473786999</c:v>
                </c:pt>
                <c:pt idx="7452">
                  <c:v>4466.572852860099</c:v>
                </c:pt>
                <c:pt idx="7453">
                  <c:v>4467.1722319332</c:v>
                </c:pt>
                <c:pt idx="7454">
                  <c:v>4467.7716110063</c:v>
                </c:pt>
                <c:pt idx="7455">
                  <c:v>4468.3709900794</c:v>
                </c:pt>
                <c:pt idx="7456">
                  <c:v>4468.9703691526</c:v>
                </c:pt>
                <c:pt idx="7457">
                  <c:v>4469.5697482257</c:v>
                </c:pt>
                <c:pt idx="7458">
                  <c:v>4470.1691272988</c:v>
                </c:pt>
                <c:pt idx="7459">
                  <c:v>4470.7685063719</c:v>
                </c:pt>
                <c:pt idx="7460">
                  <c:v>4471.367885445</c:v>
                </c:pt>
                <c:pt idx="7461">
                  <c:v>4471.9672645181</c:v>
                </c:pt>
                <c:pt idx="7462">
                  <c:v>4472.5666435912</c:v>
                </c:pt>
                <c:pt idx="7463">
                  <c:v>4473.1660226644</c:v>
                </c:pt>
                <c:pt idx="7464">
                  <c:v>4473.7654017375</c:v>
                </c:pt>
                <c:pt idx="7465">
                  <c:v>4474.3647808106</c:v>
                </c:pt>
                <c:pt idx="7466">
                  <c:v>4474.9641598837</c:v>
                </c:pt>
                <c:pt idx="7467">
                  <c:v>4475.5635389568</c:v>
                </c:pt>
                <c:pt idx="7468">
                  <c:v>4476.1629180299</c:v>
                </c:pt>
                <c:pt idx="7469">
                  <c:v>4476.7622971031</c:v>
                </c:pt>
                <c:pt idx="7470">
                  <c:v>4477.3616761762</c:v>
                </c:pt>
                <c:pt idx="7471">
                  <c:v>4477.9610552493</c:v>
                </c:pt>
                <c:pt idx="7472">
                  <c:v>4478.5604343224</c:v>
                </c:pt>
                <c:pt idx="7473">
                  <c:v>4479.1598133955</c:v>
                </c:pt>
                <c:pt idx="7474">
                  <c:v>4479.7591924686</c:v>
                </c:pt>
                <c:pt idx="7475">
                  <c:v>4480.3585715418</c:v>
                </c:pt>
                <c:pt idx="7476">
                  <c:v>4480.957950614899</c:v>
                </c:pt>
                <c:pt idx="7477">
                  <c:v>4481.557329688</c:v>
                </c:pt>
                <c:pt idx="7478">
                  <c:v>4482.1567087611</c:v>
                </c:pt>
                <c:pt idx="7479">
                  <c:v>4482.756087834199</c:v>
                </c:pt>
                <c:pt idx="7480">
                  <c:v>4483.3554669073</c:v>
                </c:pt>
                <c:pt idx="7481">
                  <c:v>4483.954845980499</c:v>
                </c:pt>
                <c:pt idx="7482">
                  <c:v>4484.5542250536</c:v>
                </c:pt>
                <c:pt idx="7483">
                  <c:v>4485.1536041267</c:v>
                </c:pt>
                <c:pt idx="7484">
                  <c:v>4485.7529831998</c:v>
                </c:pt>
                <c:pt idx="7485">
                  <c:v>4486.3523622729</c:v>
                </c:pt>
                <c:pt idx="7486">
                  <c:v>4486.951741346</c:v>
                </c:pt>
                <c:pt idx="7487">
                  <c:v>4487.5511204191</c:v>
                </c:pt>
                <c:pt idx="7488">
                  <c:v>4488.1504994923</c:v>
                </c:pt>
                <c:pt idx="7489">
                  <c:v>4488.7498785654</c:v>
                </c:pt>
                <c:pt idx="7490">
                  <c:v>4489.3492576385</c:v>
                </c:pt>
                <c:pt idx="7491">
                  <c:v>4489.9486367116</c:v>
                </c:pt>
                <c:pt idx="7492">
                  <c:v>4490.5480157847</c:v>
                </c:pt>
                <c:pt idx="7493">
                  <c:v>4491.1473948578</c:v>
                </c:pt>
                <c:pt idx="7494">
                  <c:v>4491.746773931</c:v>
                </c:pt>
                <c:pt idx="7495">
                  <c:v>4492.3461530041</c:v>
                </c:pt>
                <c:pt idx="7496">
                  <c:v>4492.9455320772</c:v>
                </c:pt>
                <c:pt idx="7497">
                  <c:v>4493.5449111503</c:v>
                </c:pt>
                <c:pt idx="7498">
                  <c:v>4494.1442902234</c:v>
                </c:pt>
                <c:pt idx="7499">
                  <c:v>4494.7436692965</c:v>
                </c:pt>
                <c:pt idx="7500">
                  <c:v>4495.3430483697</c:v>
                </c:pt>
                <c:pt idx="7501">
                  <c:v>4495.9424274428</c:v>
                </c:pt>
                <c:pt idx="7502">
                  <c:v>4496.5418065159</c:v>
                </c:pt>
                <c:pt idx="7503">
                  <c:v>4497.141185589</c:v>
                </c:pt>
                <c:pt idx="7504">
                  <c:v>4497.7405646621</c:v>
                </c:pt>
                <c:pt idx="7505">
                  <c:v>4498.3399437352</c:v>
                </c:pt>
                <c:pt idx="7506">
                  <c:v>4498.939322808399</c:v>
                </c:pt>
                <c:pt idx="7507">
                  <c:v>4499.5387018815</c:v>
                </c:pt>
                <c:pt idx="7508">
                  <c:v>4500.1380809546</c:v>
                </c:pt>
                <c:pt idx="7509">
                  <c:v>4500.7374600277</c:v>
                </c:pt>
                <c:pt idx="7510">
                  <c:v>4501.3368391008</c:v>
                </c:pt>
                <c:pt idx="7511">
                  <c:v>4501.9362181739</c:v>
                </c:pt>
                <c:pt idx="7512">
                  <c:v>4502.535597246999</c:v>
                </c:pt>
                <c:pt idx="7513">
                  <c:v>4503.1349763202</c:v>
                </c:pt>
                <c:pt idx="7514">
                  <c:v>4503.734355393299</c:v>
                </c:pt>
                <c:pt idx="7515">
                  <c:v>4504.3337344664</c:v>
                </c:pt>
                <c:pt idx="7516">
                  <c:v>4504.9331135395</c:v>
                </c:pt>
                <c:pt idx="7517">
                  <c:v>4505.5324926126</c:v>
                </c:pt>
                <c:pt idx="7518">
                  <c:v>4506.1318716857</c:v>
                </c:pt>
                <c:pt idx="7519">
                  <c:v>4506.7312507589</c:v>
                </c:pt>
                <c:pt idx="7520">
                  <c:v>4507.330629832</c:v>
                </c:pt>
                <c:pt idx="7521">
                  <c:v>4507.930008905099</c:v>
                </c:pt>
                <c:pt idx="7522">
                  <c:v>4508.529387978199</c:v>
                </c:pt>
                <c:pt idx="7523">
                  <c:v>4509.1287670513</c:v>
                </c:pt>
                <c:pt idx="7524">
                  <c:v>4509.7281461244</c:v>
                </c:pt>
                <c:pt idx="7525">
                  <c:v>4510.3275251976</c:v>
                </c:pt>
                <c:pt idx="7526">
                  <c:v>4510.9269042707</c:v>
                </c:pt>
                <c:pt idx="7527">
                  <c:v>4511.5262833438</c:v>
                </c:pt>
                <c:pt idx="7528">
                  <c:v>4512.1256624169</c:v>
                </c:pt>
                <c:pt idx="7529">
                  <c:v>4512.72504149</c:v>
                </c:pt>
                <c:pt idx="7530">
                  <c:v>4513.3244205631</c:v>
                </c:pt>
                <c:pt idx="7531">
                  <c:v>4513.923799636199</c:v>
                </c:pt>
                <c:pt idx="7532">
                  <c:v>4514.5231787094</c:v>
                </c:pt>
                <c:pt idx="7533">
                  <c:v>4515.1225577825</c:v>
                </c:pt>
                <c:pt idx="7534">
                  <c:v>4515.7219368556</c:v>
                </c:pt>
                <c:pt idx="7535">
                  <c:v>4516.3213159287</c:v>
                </c:pt>
                <c:pt idx="7536">
                  <c:v>4516.9206950018</c:v>
                </c:pt>
                <c:pt idx="7537">
                  <c:v>4517.5200740749</c:v>
                </c:pt>
                <c:pt idx="7538">
                  <c:v>4518.1194531481</c:v>
                </c:pt>
                <c:pt idx="7539">
                  <c:v>4518.7188322212</c:v>
                </c:pt>
                <c:pt idx="7540">
                  <c:v>4519.318211294301</c:v>
                </c:pt>
                <c:pt idx="7541">
                  <c:v>4519.917590367399</c:v>
                </c:pt>
                <c:pt idx="7542">
                  <c:v>4520.5169694405</c:v>
                </c:pt>
                <c:pt idx="7543">
                  <c:v>4521.1163485136</c:v>
                </c:pt>
                <c:pt idx="7544">
                  <c:v>4521.7157275868</c:v>
                </c:pt>
                <c:pt idx="7545">
                  <c:v>4522.3151066599</c:v>
                </c:pt>
                <c:pt idx="7546">
                  <c:v>4522.914485732999</c:v>
                </c:pt>
                <c:pt idx="7547">
                  <c:v>4523.5138648061</c:v>
                </c:pt>
                <c:pt idx="7548">
                  <c:v>4524.1132438792</c:v>
                </c:pt>
                <c:pt idx="7549">
                  <c:v>4524.7126229523</c:v>
                </c:pt>
                <c:pt idx="7550">
                  <c:v>4525.3120020255</c:v>
                </c:pt>
                <c:pt idx="7551">
                  <c:v>4525.9113810986</c:v>
                </c:pt>
                <c:pt idx="7552">
                  <c:v>4526.5107601717</c:v>
                </c:pt>
                <c:pt idx="7553">
                  <c:v>4527.1101392448</c:v>
                </c:pt>
                <c:pt idx="7554">
                  <c:v>4527.7095183179</c:v>
                </c:pt>
                <c:pt idx="7555">
                  <c:v>4528.308897390999</c:v>
                </c:pt>
                <c:pt idx="7556">
                  <c:v>4528.9082764641</c:v>
                </c:pt>
                <c:pt idx="7557">
                  <c:v>4529.5076555373</c:v>
                </c:pt>
                <c:pt idx="7558">
                  <c:v>4530.1070346104</c:v>
                </c:pt>
                <c:pt idx="7559">
                  <c:v>4530.7064136835</c:v>
                </c:pt>
                <c:pt idx="7560">
                  <c:v>4531.3057927566</c:v>
                </c:pt>
                <c:pt idx="7561">
                  <c:v>4531.9051718297</c:v>
                </c:pt>
                <c:pt idx="7562">
                  <c:v>4532.5045509028</c:v>
                </c:pt>
                <c:pt idx="7563">
                  <c:v>4533.103929976001</c:v>
                </c:pt>
                <c:pt idx="7564">
                  <c:v>4533.7033090491</c:v>
                </c:pt>
                <c:pt idx="7565">
                  <c:v>4534.3026881222</c:v>
                </c:pt>
                <c:pt idx="7566">
                  <c:v>4534.9020671953</c:v>
                </c:pt>
                <c:pt idx="7567">
                  <c:v>4535.5014462684</c:v>
                </c:pt>
                <c:pt idx="7568">
                  <c:v>4536.1008253415</c:v>
                </c:pt>
                <c:pt idx="7569">
                  <c:v>4536.7002044147</c:v>
                </c:pt>
                <c:pt idx="7570">
                  <c:v>4537.2995834878</c:v>
                </c:pt>
                <c:pt idx="7571">
                  <c:v>4537.8989625609</c:v>
                </c:pt>
                <c:pt idx="7572">
                  <c:v>4538.498341634</c:v>
                </c:pt>
                <c:pt idx="7573">
                  <c:v>4539.0977207071</c:v>
                </c:pt>
                <c:pt idx="7574">
                  <c:v>4539.6970997802</c:v>
                </c:pt>
                <c:pt idx="7575">
                  <c:v>4540.2964788534</c:v>
                </c:pt>
                <c:pt idx="7576">
                  <c:v>4540.895857926499</c:v>
                </c:pt>
                <c:pt idx="7577">
                  <c:v>4541.4952369996</c:v>
                </c:pt>
                <c:pt idx="7578">
                  <c:v>4542.0946160727</c:v>
                </c:pt>
                <c:pt idx="7579">
                  <c:v>4542.6939951458</c:v>
                </c:pt>
                <c:pt idx="7580">
                  <c:v>4543.2933742189</c:v>
                </c:pt>
                <c:pt idx="7581">
                  <c:v>4543.892753292001</c:v>
                </c:pt>
                <c:pt idx="7582">
                  <c:v>4544.4921323652</c:v>
                </c:pt>
                <c:pt idx="7583">
                  <c:v>4545.0915114383</c:v>
                </c:pt>
                <c:pt idx="7584">
                  <c:v>4545.6908905114</c:v>
                </c:pt>
                <c:pt idx="7585">
                  <c:v>4546.2902695845</c:v>
                </c:pt>
                <c:pt idx="7586">
                  <c:v>4546.8896486576</c:v>
                </c:pt>
                <c:pt idx="7587">
                  <c:v>4547.489027730699</c:v>
                </c:pt>
                <c:pt idx="7588">
                  <c:v>4548.0884068039</c:v>
                </c:pt>
                <c:pt idx="7589">
                  <c:v>4548.687785876999</c:v>
                </c:pt>
                <c:pt idx="7590">
                  <c:v>4549.2871649501</c:v>
                </c:pt>
                <c:pt idx="7591">
                  <c:v>4549.8865440232</c:v>
                </c:pt>
                <c:pt idx="7592">
                  <c:v>4550.4859230963</c:v>
                </c:pt>
                <c:pt idx="7593">
                  <c:v>4551.0853021694</c:v>
                </c:pt>
                <c:pt idx="7594">
                  <c:v>4551.6846812426</c:v>
                </c:pt>
                <c:pt idx="7595">
                  <c:v>4552.2840603157</c:v>
                </c:pt>
                <c:pt idx="7596">
                  <c:v>4552.8834393888</c:v>
                </c:pt>
                <c:pt idx="7597">
                  <c:v>4553.4828184619</c:v>
                </c:pt>
                <c:pt idx="7598">
                  <c:v>4554.082197535</c:v>
                </c:pt>
                <c:pt idx="7599">
                  <c:v>4554.6815766081</c:v>
                </c:pt>
                <c:pt idx="7600">
                  <c:v>4555.2809556813</c:v>
                </c:pt>
                <c:pt idx="7601">
                  <c:v>4555.8803347544</c:v>
                </c:pt>
                <c:pt idx="7602">
                  <c:v>4556.479713827499</c:v>
                </c:pt>
                <c:pt idx="7603">
                  <c:v>4557.079092900599</c:v>
                </c:pt>
                <c:pt idx="7604">
                  <c:v>4557.6784719737</c:v>
                </c:pt>
                <c:pt idx="7605">
                  <c:v>4558.277851046799</c:v>
                </c:pt>
                <c:pt idx="7606">
                  <c:v>4558.8772301199</c:v>
                </c:pt>
                <c:pt idx="7607">
                  <c:v>4559.4766091931</c:v>
                </c:pt>
                <c:pt idx="7608">
                  <c:v>4560.0759882662</c:v>
                </c:pt>
                <c:pt idx="7609">
                  <c:v>4560.6753673393</c:v>
                </c:pt>
                <c:pt idx="7610">
                  <c:v>4561.2747464124</c:v>
                </c:pt>
                <c:pt idx="7611">
                  <c:v>4561.8741254855</c:v>
                </c:pt>
                <c:pt idx="7612">
                  <c:v>4562.4735045586</c:v>
                </c:pt>
                <c:pt idx="7613">
                  <c:v>4563.0728836318</c:v>
                </c:pt>
                <c:pt idx="7614">
                  <c:v>4563.6722627049</c:v>
                </c:pt>
                <c:pt idx="7615">
                  <c:v>4564.271641778</c:v>
                </c:pt>
                <c:pt idx="7616">
                  <c:v>4564.8710208511</c:v>
                </c:pt>
                <c:pt idx="7617">
                  <c:v>4565.470399924198</c:v>
                </c:pt>
                <c:pt idx="7618">
                  <c:v>4566.0697789973</c:v>
                </c:pt>
                <c:pt idx="7619">
                  <c:v>4566.6691580705</c:v>
                </c:pt>
                <c:pt idx="7620">
                  <c:v>4567.2685371436</c:v>
                </c:pt>
                <c:pt idx="7621">
                  <c:v>4567.8679162167</c:v>
                </c:pt>
                <c:pt idx="7622">
                  <c:v>4568.4672952898</c:v>
                </c:pt>
                <c:pt idx="7623">
                  <c:v>4569.0666743629</c:v>
                </c:pt>
                <c:pt idx="7624">
                  <c:v>4569.666053436001</c:v>
                </c:pt>
                <c:pt idx="7625">
                  <c:v>4570.2654325092</c:v>
                </c:pt>
                <c:pt idx="7626">
                  <c:v>4570.8648115823</c:v>
                </c:pt>
                <c:pt idx="7627">
                  <c:v>4571.4641906554</c:v>
                </c:pt>
                <c:pt idx="7628">
                  <c:v>4572.0635697285</c:v>
                </c:pt>
                <c:pt idx="7629">
                  <c:v>4572.6629488016</c:v>
                </c:pt>
                <c:pt idx="7630">
                  <c:v>4573.2623278747</c:v>
                </c:pt>
                <c:pt idx="7631">
                  <c:v>4573.8617069478</c:v>
                </c:pt>
                <c:pt idx="7632">
                  <c:v>4574.461086021</c:v>
                </c:pt>
                <c:pt idx="7633">
                  <c:v>4575.0604650941</c:v>
                </c:pt>
                <c:pt idx="7634">
                  <c:v>4575.6598441672</c:v>
                </c:pt>
                <c:pt idx="7635">
                  <c:v>4576.2592232403</c:v>
                </c:pt>
                <c:pt idx="7636">
                  <c:v>4576.8586023134</c:v>
                </c:pt>
                <c:pt idx="7637">
                  <c:v>4577.457981386499</c:v>
                </c:pt>
                <c:pt idx="7638">
                  <c:v>4578.0573604597</c:v>
                </c:pt>
                <c:pt idx="7639">
                  <c:v>4578.6567395328</c:v>
                </c:pt>
                <c:pt idx="7640">
                  <c:v>4579.2561186059</c:v>
                </c:pt>
                <c:pt idx="7641">
                  <c:v>4579.855497679</c:v>
                </c:pt>
                <c:pt idx="7642">
                  <c:v>4580.4548767521</c:v>
                </c:pt>
                <c:pt idx="7643">
                  <c:v>4581.0542558252</c:v>
                </c:pt>
                <c:pt idx="7644">
                  <c:v>4581.6536348984</c:v>
                </c:pt>
                <c:pt idx="7645">
                  <c:v>4582.2530139715</c:v>
                </c:pt>
                <c:pt idx="7646">
                  <c:v>4582.8523930446</c:v>
                </c:pt>
                <c:pt idx="7647">
                  <c:v>4583.4517721177</c:v>
                </c:pt>
                <c:pt idx="7648">
                  <c:v>4584.0511511908</c:v>
                </c:pt>
                <c:pt idx="7649">
                  <c:v>4584.6505302639</c:v>
                </c:pt>
                <c:pt idx="7650">
                  <c:v>4585.249909337</c:v>
                </c:pt>
                <c:pt idx="7651">
                  <c:v>4585.8492884102</c:v>
                </c:pt>
                <c:pt idx="7652">
                  <c:v>4586.4486674833</c:v>
                </c:pt>
                <c:pt idx="7653">
                  <c:v>4587.0480465564</c:v>
                </c:pt>
                <c:pt idx="7654">
                  <c:v>4587.6474256295</c:v>
                </c:pt>
                <c:pt idx="7655">
                  <c:v>4588.2468047026</c:v>
                </c:pt>
                <c:pt idx="7656">
                  <c:v>4588.8461837757</c:v>
                </c:pt>
                <c:pt idx="7657">
                  <c:v>4589.445562848899</c:v>
                </c:pt>
                <c:pt idx="7658">
                  <c:v>4590.044941922</c:v>
                </c:pt>
                <c:pt idx="7659">
                  <c:v>4590.6443209951</c:v>
                </c:pt>
                <c:pt idx="7660">
                  <c:v>4591.243700068199</c:v>
                </c:pt>
                <c:pt idx="7661">
                  <c:v>4591.8430791413</c:v>
                </c:pt>
                <c:pt idx="7662">
                  <c:v>4592.442458214399</c:v>
                </c:pt>
                <c:pt idx="7663">
                  <c:v>4593.0418372876</c:v>
                </c:pt>
                <c:pt idx="7664">
                  <c:v>4593.6412163607</c:v>
                </c:pt>
                <c:pt idx="7665">
                  <c:v>4594.2405954338</c:v>
                </c:pt>
                <c:pt idx="7666">
                  <c:v>4594.8399745069</c:v>
                </c:pt>
                <c:pt idx="7667">
                  <c:v>4595.43935358</c:v>
                </c:pt>
                <c:pt idx="7668">
                  <c:v>4596.0387326531</c:v>
                </c:pt>
                <c:pt idx="7669">
                  <c:v>4596.6381117263</c:v>
                </c:pt>
                <c:pt idx="7670">
                  <c:v>4597.237490799399</c:v>
                </c:pt>
                <c:pt idx="7671">
                  <c:v>4597.8368698725</c:v>
                </c:pt>
                <c:pt idx="7672">
                  <c:v>4598.4362489456</c:v>
                </c:pt>
                <c:pt idx="7673">
                  <c:v>4599.0356280187</c:v>
                </c:pt>
                <c:pt idx="7674">
                  <c:v>4599.6350070918</c:v>
                </c:pt>
                <c:pt idx="7675">
                  <c:v>4600.2343861649</c:v>
                </c:pt>
                <c:pt idx="7676">
                  <c:v>4600.833765238099</c:v>
                </c:pt>
                <c:pt idx="7677">
                  <c:v>4601.4331443112</c:v>
                </c:pt>
                <c:pt idx="7678">
                  <c:v>4602.0325233843</c:v>
                </c:pt>
                <c:pt idx="7679">
                  <c:v>4602.6319024574</c:v>
                </c:pt>
                <c:pt idx="7680">
                  <c:v>4603.2312815305</c:v>
                </c:pt>
                <c:pt idx="7681">
                  <c:v>4603.8306606036</c:v>
                </c:pt>
                <c:pt idx="7682">
                  <c:v>4604.4300396768</c:v>
                </c:pt>
                <c:pt idx="7683">
                  <c:v>4605.0294187499</c:v>
                </c:pt>
                <c:pt idx="7684">
                  <c:v>4605.628797822999</c:v>
                </c:pt>
                <c:pt idx="7685">
                  <c:v>4606.2281768961</c:v>
                </c:pt>
                <c:pt idx="7686">
                  <c:v>4606.8275559692</c:v>
                </c:pt>
                <c:pt idx="7687">
                  <c:v>4607.4269350423</c:v>
                </c:pt>
                <c:pt idx="7688">
                  <c:v>4608.0263141155</c:v>
                </c:pt>
                <c:pt idx="7689">
                  <c:v>4608.6256931886</c:v>
                </c:pt>
                <c:pt idx="7690">
                  <c:v>4609.2250722617</c:v>
                </c:pt>
                <c:pt idx="7691">
                  <c:v>4609.8244513348</c:v>
                </c:pt>
                <c:pt idx="7692">
                  <c:v>4610.4238304079</c:v>
                </c:pt>
                <c:pt idx="7693">
                  <c:v>4611.023209481</c:v>
                </c:pt>
                <c:pt idx="7694">
                  <c:v>4611.6225885542</c:v>
                </c:pt>
                <c:pt idx="7695">
                  <c:v>4612.2219676273</c:v>
                </c:pt>
                <c:pt idx="7696">
                  <c:v>4612.8213467004</c:v>
                </c:pt>
                <c:pt idx="7697">
                  <c:v>4613.4207257735</c:v>
                </c:pt>
                <c:pt idx="7698">
                  <c:v>4614.0201048466</c:v>
                </c:pt>
                <c:pt idx="7699">
                  <c:v>4614.6194839197</c:v>
                </c:pt>
                <c:pt idx="7700">
                  <c:v>4615.2188629928</c:v>
                </c:pt>
                <c:pt idx="7701">
                  <c:v>4615.818242066001</c:v>
                </c:pt>
                <c:pt idx="7702">
                  <c:v>4616.4176211391</c:v>
                </c:pt>
                <c:pt idx="7703">
                  <c:v>4617.017000212199</c:v>
                </c:pt>
                <c:pt idx="7704">
                  <c:v>4617.6163792853</c:v>
                </c:pt>
                <c:pt idx="7705">
                  <c:v>4618.215758358399</c:v>
                </c:pt>
                <c:pt idx="7706">
                  <c:v>4618.8151374315</c:v>
                </c:pt>
                <c:pt idx="7707">
                  <c:v>4619.4145165047</c:v>
                </c:pt>
                <c:pt idx="7708">
                  <c:v>4620.0138955778</c:v>
                </c:pt>
                <c:pt idx="7709">
                  <c:v>4620.6132746509</c:v>
                </c:pt>
                <c:pt idx="7710">
                  <c:v>4621.212653724</c:v>
                </c:pt>
                <c:pt idx="7711">
                  <c:v>4621.8120327971</c:v>
                </c:pt>
                <c:pt idx="7712">
                  <c:v>4622.4114118702</c:v>
                </c:pt>
                <c:pt idx="7713">
                  <c:v>4623.010790943399</c:v>
                </c:pt>
                <c:pt idx="7714">
                  <c:v>4623.6101700165</c:v>
                </c:pt>
                <c:pt idx="7715">
                  <c:v>4624.2095490896</c:v>
                </c:pt>
                <c:pt idx="7716">
                  <c:v>4624.8089281627</c:v>
                </c:pt>
                <c:pt idx="7717">
                  <c:v>4625.408307235799</c:v>
                </c:pt>
                <c:pt idx="7718">
                  <c:v>4626.0076863089</c:v>
                </c:pt>
                <c:pt idx="7719">
                  <c:v>4626.6070653821</c:v>
                </c:pt>
                <c:pt idx="7720">
                  <c:v>4627.2064444552</c:v>
                </c:pt>
                <c:pt idx="7721">
                  <c:v>4627.8058235283</c:v>
                </c:pt>
                <c:pt idx="7722">
                  <c:v>4628.4052026014</c:v>
                </c:pt>
                <c:pt idx="7723">
                  <c:v>4629.0045816745</c:v>
                </c:pt>
                <c:pt idx="7724">
                  <c:v>4629.6039607476</c:v>
                </c:pt>
                <c:pt idx="7725">
                  <c:v>4630.2033398207</c:v>
                </c:pt>
                <c:pt idx="7726">
                  <c:v>4630.8027188939</c:v>
                </c:pt>
                <c:pt idx="7727">
                  <c:v>4631.402097966999</c:v>
                </c:pt>
                <c:pt idx="7728">
                  <c:v>4632.001477040099</c:v>
                </c:pt>
                <c:pt idx="7729">
                  <c:v>4632.6008561132</c:v>
                </c:pt>
                <c:pt idx="7730">
                  <c:v>4633.2002351863</c:v>
                </c:pt>
                <c:pt idx="7731">
                  <c:v>4633.7996142594</c:v>
                </c:pt>
                <c:pt idx="7732">
                  <c:v>4634.398993332599</c:v>
                </c:pt>
                <c:pt idx="7733">
                  <c:v>4634.9983724057</c:v>
                </c:pt>
                <c:pt idx="7734">
                  <c:v>4635.5977514788</c:v>
                </c:pt>
                <c:pt idx="7735">
                  <c:v>4636.1971305519</c:v>
                </c:pt>
                <c:pt idx="7736">
                  <c:v>4636.796509625</c:v>
                </c:pt>
                <c:pt idx="7737">
                  <c:v>4637.3958886981</c:v>
                </c:pt>
                <c:pt idx="7738">
                  <c:v>4637.9952677713</c:v>
                </c:pt>
                <c:pt idx="7739">
                  <c:v>4638.5946468444</c:v>
                </c:pt>
                <c:pt idx="7740">
                  <c:v>4639.1940259175</c:v>
                </c:pt>
                <c:pt idx="7741">
                  <c:v>4639.7934049906</c:v>
                </c:pt>
                <c:pt idx="7742">
                  <c:v>4640.3927840637</c:v>
                </c:pt>
                <c:pt idx="7743">
                  <c:v>4640.9921631368</c:v>
                </c:pt>
                <c:pt idx="7744">
                  <c:v>4641.5915422099</c:v>
                </c:pt>
                <c:pt idx="7745">
                  <c:v>4642.1909212831</c:v>
                </c:pt>
                <c:pt idx="7746">
                  <c:v>4642.7903003562</c:v>
                </c:pt>
                <c:pt idx="7747">
                  <c:v>4643.3896794293</c:v>
                </c:pt>
                <c:pt idx="7748">
                  <c:v>4643.9890585024</c:v>
                </c:pt>
                <c:pt idx="7749">
                  <c:v>4644.5884375755</c:v>
                </c:pt>
                <c:pt idx="7750">
                  <c:v>4645.187816648599</c:v>
                </c:pt>
                <c:pt idx="7751">
                  <c:v>4645.787195721799</c:v>
                </c:pt>
                <c:pt idx="7752">
                  <c:v>4646.3865747949</c:v>
                </c:pt>
                <c:pt idx="7753">
                  <c:v>4646.985953868</c:v>
                </c:pt>
                <c:pt idx="7754">
                  <c:v>4647.585332941099</c:v>
                </c:pt>
                <c:pt idx="7755">
                  <c:v>4648.184712014199</c:v>
                </c:pt>
                <c:pt idx="7756">
                  <c:v>4648.7840910873</c:v>
                </c:pt>
                <c:pt idx="7757">
                  <c:v>4649.3834701605</c:v>
                </c:pt>
                <c:pt idx="7758">
                  <c:v>4649.9828492336</c:v>
                </c:pt>
                <c:pt idx="7759">
                  <c:v>4650.5822283067</c:v>
                </c:pt>
                <c:pt idx="7760">
                  <c:v>4651.1816073798</c:v>
                </c:pt>
                <c:pt idx="7761">
                  <c:v>4651.7809864529</c:v>
                </c:pt>
                <c:pt idx="7762">
                  <c:v>4652.380365526001</c:v>
                </c:pt>
                <c:pt idx="7763">
                  <c:v>4652.9797445992</c:v>
                </c:pt>
                <c:pt idx="7764">
                  <c:v>4653.5791236723</c:v>
                </c:pt>
                <c:pt idx="7765">
                  <c:v>4654.1785027454</c:v>
                </c:pt>
                <c:pt idx="7766">
                  <c:v>4654.777881818499</c:v>
                </c:pt>
                <c:pt idx="7767">
                  <c:v>4655.3772608916</c:v>
                </c:pt>
                <c:pt idx="7768">
                  <c:v>4655.9766399647</c:v>
                </c:pt>
                <c:pt idx="7769">
                  <c:v>4656.5760190378</c:v>
                </c:pt>
                <c:pt idx="7770">
                  <c:v>4657.175398111</c:v>
                </c:pt>
                <c:pt idx="7771">
                  <c:v>4657.774777184099</c:v>
                </c:pt>
                <c:pt idx="7772">
                  <c:v>4658.3741562572</c:v>
                </c:pt>
                <c:pt idx="7773">
                  <c:v>4658.973535330299</c:v>
                </c:pt>
                <c:pt idx="7774">
                  <c:v>4659.5729144034</c:v>
                </c:pt>
                <c:pt idx="7775">
                  <c:v>4660.1722934765</c:v>
                </c:pt>
                <c:pt idx="7776">
                  <c:v>4660.7716725497</c:v>
                </c:pt>
                <c:pt idx="7777">
                  <c:v>4661.3710516228</c:v>
                </c:pt>
                <c:pt idx="7778">
                  <c:v>4661.9704306959</c:v>
                </c:pt>
                <c:pt idx="7779">
                  <c:v>4662.569809769</c:v>
                </c:pt>
                <c:pt idx="7780">
                  <c:v>4663.1691888421</c:v>
                </c:pt>
                <c:pt idx="7781">
                  <c:v>4663.7685679152</c:v>
                </c:pt>
                <c:pt idx="7782">
                  <c:v>4664.3679469884</c:v>
                </c:pt>
                <c:pt idx="7783">
                  <c:v>4664.9673260615</c:v>
                </c:pt>
                <c:pt idx="7784">
                  <c:v>4665.5667051346</c:v>
                </c:pt>
                <c:pt idx="7785">
                  <c:v>4666.1660842077</c:v>
                </c:pt>
                <c:pt idx="7786">
                  <c:v>4666.7654632808</c:v>
                </c:pt>
                <c:pt idx="7787">
                  <c:v>4667.3648423539</c:v>
                </c:pt>
                <c:pt idx="7788">
                  <c:v>4667.9642214271</c:v>
                </c:pt>
                <c:pt idx="7789">
                  <c:v>4668.5636005002</c:v>
                </c:pt>
                <c:pt idx="7790">
                  <c:v>4669.1629795733</c:v>
                </c:pt>
                <c:pt idx="7791">
                  <c:v>4669.7623586464</c:v>
                </c:pt>
                <c:pt idx="7792">
                  <c:v>4670.3617377195</c:v>
                </c:pt>
                <c:pt idx="7793">
                  <c:v>4670.9611167926</c:v>
                </c:pt>
                <c:pt idx="7794">
                  <c:v>4671.5604958657</c:v>
                </c:pt>
                <c:pt idx="7795">
                  <c:v>4672.1598749389</c:v>
                </c:pt>
                <c:pt idx="7796">
                  <c:v>4672.759254012</c:v>
                </c:pt>
                <c:pt idx="7797">
                  <c:v>4673.3586330851</c:v>
                </c:pt>
                <c:pt idx="7798">
                  <c:v>4673.958012158199</c:v>
                </c:pt>
                <c:pt idx="7799">
                  <c:v>4674.557391231299</c:v>
                </c:pt>
                <c:pt idx="7800">
                  <c:v>4675.1567703044</c:v>
                </c:pt>
                <c:pt idx="7801">
                  <c:v>4675.7561493776</c:v>
                </c:pt>
                <c:pt idx="7802">
                  <c:v>4676.3555284507</c:v>
                </c:pt>
                <c:pt idx="7803">
                  <c:v>4676.9549075238</c:v>
                </c:pt>
                <c:pt idx="7804">
                  <c:v>4677.5542865969</c:v>
                </c:pt>
                <c:pt idx="7805">
                  <c:v>4678.15366567</c:v>
                </c:pt>
                <c:pt idx="7806">
                  <c:v>4678.7530447431</c:v>
                </c:pt>
                <c:pt idx="7807">
                  <c:v>4679.3524238163</c:v>
                </c:pt>
                <c:pt idx="7808">
                  <c:v>4679.9518028894</c:v>
                </c:pt>
                <c:pt idx="7809">
                  <c:v>4680.5511819625</c:v>
                </c:pt>
                <c:pt idx="7810">
                  <c:v>4681.1505610356</c:v>
                </c:pt>
                <c:pt idx="7811">
                  <c:v>4681.7499401087</c:v>
                </c:pt>
                <c:pt idx="7812">
                  <c:v>4682.3493191818</c:v>
                </c:pt>
                <c:pt idx="7813">
                  <c:v>4682.9486982549</c:v>
                </c:pt>
                <c:pt idx="7814">
                  <c:v>4683.548077328099</c:v>
                </c:pt>
                <c:pt idx="7815">
                  <c:v>4684.1474564012</c:v>
                </c:pt>
                <c:pt idx="7816">
                  <c:v>4684.7468354743</c:v>
                </c:pt>
                <c:pt idx="7817">
                  <c:v>4685.346214547402</c:v>
                </c:pt>
                <c:pt idx="7818">
                  <c:v>4685.945593620499</c:v>
                </c:pt>
                <c:pt idx="7819">
                  <c:v>4686.5449726936</c:v>
                </c:pt>
                <c:pt idx="7820">
                  <c:v>4687.1443517668</c:v>
                </c:pt>
                <c:pt idx="7821">
                  <c:v>4687.743730839899</c:v>
                </c:pt>
                <c:pt idx="7822">
                  <c:v>4688.343109913</c:v>
                </c:pt>
                <c:pt idx="7823">
                  <c:v>4688.942488986099</c:v>
                </c:pt>
                <c:pt idx="7824">
                  <c:v>4689.5418680592</c:v>
                </c:pt>
                <c:pt idx="7825">
                  <c:v>4690.1412471323</c:v>
                </c:pt>
                <c:pt idx="7826">
                  <c:v>4690.7406262055</c:v>
                </c:pt>
                <c:pt idx="7827">
                  <c:v>4691.3400052786</c:v>
                </c:pt>
                <c:pt idx="7828">
                  <c:v>4691.9393843517</c:v>
                </c:pt>
                <c:pt idx="7829">
                  <c:v>4692.5387634248</c:v>
                </c:pt>
                <c:pt idx="7830">
                  <c:v>4693.1381424979</c:v>
                </c:pt>
                <c:pt idx="7831">
                  <c:v>4693.737521571</c:v>
                </c:pt>
                <c:pt idx="7832">
                  <c:v>4694.3369006442</c:v>
                </c:pt>
                <c:pt idx="7833">
                  <c:v>4694.9362797173</c:v>
                </c:pt>
                <c:pt idx="7834">
                  <c:v>4695.5356587904</c:v>
                </c:pt>
                <c:pt idx="7835">
                  <c:v>4696.1350378635</c:v>
                </c:pt>
                <c:pt idx="7836">
                  <c:v>4696.734416936599</c:v>
                </c:pt>
                <c:pt idx="7837">
                  <c:v>4697.3337960097</c:v>
                </c:pt>
                <c:pt idx="7838">
                  <c:v>4697.9331750828</c:v>
                </c:pt>
                <c:pt idx="7839">
                  <c:v>4698.532554156001</c:v>
                </c:pt>
                <c:pt idx="7840">
                  <c:v>4699.1319332291</c:v>
                </c:pt>
                <c:pt idx="7841">
                  <c:v>4699.731312302199</c:v>
                </c:pt>
                <c:pt idx="7842">
                  <c:v>4700.3306913753</c:v>
                </c:pt>
                <c:pt idx="7843">
                  <c:v>4700.930070448399</c:v>
                </c:pt>
                <c:pt idx="7844">
                  <c:v>4701.5294495215</c:v>
                </c:pt>
                <c:pt idx="7845">
                  <c:v>4702.1288285947</c:v>
                </c:pt>
                <c:pt idx="7846">
                  <c:v>4702.7282076678</c:v>
                </c:pt>
                <c:pt idx="7847">
                  <c:v>4703.3275867409</c:v>
                </c:pt>
                <c:pt idx="7848">
                  <c:v>4703.926965814</c:v>
                </c:pt>
                <c:pt idx="7849">
                  <c:v>4704.5263448871</c:v>
                </c:pt>
                <c:pt idx="7850">
                  <c:v>4705.1257239602</c:v>
                </c:pt>
                <c:pt idx="7851">
                  <c:v>4705.7251030334</c:v>
                </c:pt>
                <c:pt idx="7852">
                  <c:v>4706.3244821065</c:v>
                </c:pt>
                <c:pt idx="7853">
                  <c:v>4706.9238611796</c:v>
                </c:pt>
                <c:pt idx="7854">
                  <c:v>4707.5232402527</c:v>
                </c:pt>
                <c:pt idx="7855">
                  <c:v>4708.1226193258</c:v>
                </c:pt>
                <c:pt idx="7856">
                  <c:v>4708.7219983989</c:v>
                </c:pt>
                <c:pt idx="7857">
                  <c:v>4709.3213774721</c:v>
                </c:pt>
                <c:pt idx="7858">
                  <c:v>4709.9207565452</c:v>
                </c:pt>
                <c:pt idx="7859">
                  <c:v>4710.5201356183</c:v>
                </c:pt>
                <c:pt idx="7860">
                  <c:v>4711.1195146914</c:v>
                </c:pt>
                <c:pt idx="7861">
                  <c:v>4711.7188937645</c:v>
                </c:pt>
                <c:pt idx="7862">
                  <c:v>4712.3182728376</c:v>
                </c:pt>
                <c:pt idx="7863">
                  <c:v>4712.9176519107</c:v>
                </c:pt>
                <c:pt idx="7864">
                  <c:v>4713.5170309839</c:v>
                </c:pt>
                <c:pt idx="7865">
                  <c:v>4714.116410057</c:v>
                </c:pt>
                <c:pt idx="7866">
                  <c:v>4714.715789130099</c:v>
                </c:pt>
                <c:pt idx="7867">
                  <c:v>4715.3151682032</c:v>
                </c:pt>
                <c:pt idx="7868">
                  <c:v>4715.914547276299</c:v>
                </c:pt>
                <c:pt idx="7869">
                  <c:v>4716.5139263494</c:v>
                </c:pt>
                <c:pt idx="7870">
                  <c:v>4717.1133054226</c:v>
                </c:pt>
                <c:pt idx="7871">
                  <c:v>4717.7126844957</c:v>
                </c:pt>
                <c:pt idx="7872">
                  <c:v>4718.3120635688</c:v>
                </c:pt>
                <c:pt idx="7873">
                  <c:v>4718.9114426419</c:v>
                </c:pt>
                <c:pt idx="7874">
                  <c:v>4719.510821715</c:v>
                </c:pt>
                <c:pt idx="7875">
                  <c:v>4720.1102007881</c:v>
                </c:pt>
                <c:pt idx="7876">
                  <c:v>4720.7095798613</c:v>
                </c:pt>
                <c:pt idx="7877">
                  <c:v>4721.308958934399</c:v>
                </c:pt>
                <c:pt idx="7878">
                  <c:v>4721.9083380075</c:v>
                </c:pt>
                <c:pt idx="7879">
                  <c:v>4722.507717080599</c:v>
                </c:pt>
                <c:pt idx="7880">
                  <c:v>4723.1070961537</c:v>
                </c:pt>
                <c:pt idx="7881">
                  <c:v>4723.7064752268</c:v>
                </c:pt>
                <c:pt idx="7882">
                  <c:v>4724.305854300001</c:v>
                </c:pt>
                <c:pt idx="7883">
                  <c:v>4724.9052333731</c:v>
                </c:pt>
                <c:pt idx="7884">
                  <c:v>4725.5046124462</c:v>
                </c:pt>
                <c:pt idx="7885">
                  <c:v>4726.1039915193</c:v>
                </c:pt>
                <c:pt idx="7886">
                  <c:v>4726.7033705924</c:v>
                </c:pt>
                <c:pt idx="7887">
                  <c:v>4727.3027496655</c:v>
                </c:pt>
                <c:pt idx="7888">
                  <c:v>4727.9021287386</c:v>
                </c:pt>
                <c:pt idx="7889">
                  <c:v>4728.5015078118</c:v>
                </c:pt>
                <c:pt idx="7890">
                  <c:v>4729.1008868849</c:v>
                </c:pt>
                <c:pt idx="7891">
                  <c:v>4729.700265958</c:v>
                </c:pt>
                <c:pt idx="7892">
                  <c:v>4730.2996450311</c:v>
                </c:pt>
                <c:pt idx="7893">
                  <c:v>4730.8990241042</c:v>
                </c:pt>
                <c:pt idx="7894">
                  <c:v>4731.4984031773</c:v>
                </c:pt>
                <c:pt idx="7895">
                  <c:v>4732.097782250499</c:v>
                </c:pt>
                <c:pt idx="7896">
                  <c:v>4732.6971613236</c:v>
                </c:pt>
                <c:pt idx="7897">
                  <c:v>4733.2965403967</c:v>
                </c:pt>
                <c:pt idx="7898">
                  <c:v>4733.8959194698</c:v>
                </c:pt>
                <c:pt idx="7899">
                  <c:v>4734.4952985429</c:v>
                </c:pt>
                <c:pt idx="7900">
                  <c:v>4735.094677616001</c:v>
                </c:pt>
                <c:pt idx="7901">
                  <c:v>4735.6940566892</c:v>
                </c:pt>
                <c:pt idx="7902">
                  <c:v>4736.2934357623</c:v>
                </c:pt>
                <c:pt idx="7903">
                  <c:v>4736.8928148354</c:v>
                </c:pt>
                <c:pt idx="7904">
                  <c:v>4737.4921939085</c:v>
                </c:pt>
                <c:pt idx="7905">
                  <c:v>4738.0915729816</c:v>
                </c:pt>
                <c:pt idx="7906">
                  <c:v>4738.6909520547</c:v>
                </c:pt>
                <c:pt idx="7907">
                  <c:v>4739.2903311278</c:v>
                </c:pt>
                <c:pt idx="7908">
                  <c:v>4739.889710201</c:v>
                </c:pt>
                <c:pt idx="7909">
                  <c:v>4740.4890892741</c:v>
                </c:pt>
                <c:pt idx="7910">
                  <c:v>4741.0884683472</c:v>
                </c:pt>
                <c:pt idx="7911">
                  <c:v>4741.687847420299</c:v>
                </c:pt>
                <c:pt idx="7912">
                  <c:v>4742.2872264934</c:v>
                </c:pt>
                <c:pt idx="7913">
                  <c:v>4742.8866055665</c:v>
                </c:pt>
                <c:pt idx="7914">
                  <c:v>4743.4859846397</c:v>
                </c:pt>
                <c:pt idx="7915">
                  <c:v>4744.0853637128</c:v>
                </c:pt>
                <c:pt idx="7916">
                  <c:v>4744.6847427859</c:v>
                </c:pt>
                <c:pt idx="7917">
                  <c:v>4745.284121859</c:v>
                </c:pt>
                <c:pt idx="7918">
                  <c:v>4745.883500932099</c:v>
                </c:pt>
                <c:pt idx="7919">
                  <c:v>4746.4828800052</c:v>
                </c:pt>
                <c:pt idx="7920">
                  <c:v>4747.0822590784</c:v>
                </c:pt>
                <c:pt idx="7921">
                  <c:v>4747.6816381515</c:v>
                </c:pt>
                <c:pt idx="7922">
                  <c:v>4748.281017224599</c:v>
                </c:pt>
                <c:pt idx="7923">
                  <c:v>4748.8803962977</c:v>
                </c:pt>
                <c:pt idx="7924">
                  <c:v>4749.479775370799</c:v>
                </c:pt>
                <c:pt idx="7925">
                  <c:v>4750.0791544439</c:v>
                </c:pt>
                <c:pt idx="7926">
                  <c:v>4750.6785335171</c:v>
                </c:pt>
                <c:pt idx="7927">
                  <c:v>4751.277912590199</c:v>
                </c:pt>
                <c:pt idx="7928">
                  <c:v>4751.8772916633</c:v>
                </c:pt>
                <c:pt idx="7929">
                  <c:v>4752.4766707364</c:v>
                </c:pt>
                <c:pt idx="7930">
                  <c:v>4753.0760498095</c:v>
                </c:pt>
                <c:pt idx="7931">
                  <c:v>4753.6754288826</c:v>
                </c:pt>
                <c:pt idx="7932">
                  <c:v>4754.2748079557</c:v>
                </c:pt>
                <c:pt idx="7933">
                  <c:v>4754.8741870289</c:v>
                </c:pt>
                <c:pt idx="7934">
                  <c:v>4755.473566102</c:v>
                </c:pt>
                <c:pt idx="7935">
                  <c:v>4756.0729451751</c:v>
                </c:pt>
                <c:pt idx="7936">
                  <c:v>4756.6723242482</c:v>
                </c:pt>
                <c:pt idx="7937">
                  <c:v>4757.271703321299</c:v>
                </c:pt>
                <c:pt idx="7938">
                  <c:v>4757.871082394399</c:v>
                </c:pt>
                <c:pt idx="7939">
                  <c:v>4758.4704614676</c:v>
                </c:pt>
                <c:pt idx="7940">
                  <c:v>4759.0698405407</c:v>
                </c:pt>
                <c:pt idx="7941">
                  <c:v>4759.6692196138</c:v>
                </c:pt>
                <c:pt idx="7942">
                  <c:v>4760.2685986869</c:v>
                </c:pt>
                <c:pt idx="7943">
                  <c:v>4760.86797776</c:v>
                </c:pt>
                <c:pt idx="7944">
                  <c:v>4761.467356833099</c:v>
                </c:pt>
                <c:pt idx="7945">
                  <c:v>4762.0667359063</c:v>
                </c:pt>
                <c:pt idx="7946">
                  <c:v>4762.6661149794</c:v>
                </c:pt>
                <c:pt idx="7947">
                  <c:v>4763.2654940525</c:v>
                </c:pt>
                <c:pt idx="7948">
                  <c:v>4763.8648731256</c:v>
                </c:pt>
                <c:pt idx="7949">
                  <c:v>4764.4642521987</c:v>
                </c:pt>
                <c:pt idx="7950">
                  <c:v>4765.0636312718</c:v>
                </c:pt>
                <c:pt idx="7951">
                  <c:v>4765.663010345</c:v>
                </c:pt>
                <c:pt idx="7952">
                  <c:v>4766.2623894181</c:v>
                </c:pt>
                <c:pt idx="7953">
                  <c:v>4766.8617684912</c:v>
                </c:pt>
                <c:pt idx="7954">
                  <c:v>4767.4611475643</c:v>
                </c:pt>
                <c:pt idx="7955">
                  <c:v>4768.0605266374</c:v>
                </c:pt>
                <c:pt idx="7956">
                  <c:v>4768.6599057105</c:v>
                </c:pt>
                <c:pt idx="7957">
                  <c:v>4769.2592847836</c:v>
                </c:pt>
                <c:pt idx="7958">
                  <c:v>4769.8586638568</c:v>
                </c:pt>
                <c:pt idx="7959">
                  <c:v>4770.458042929899</c:v>
                </c:pt>
                <c:pt idx="7960">
                  <c:v>4771.057422003</c:v>
                </c:pt>
                <c:pt idx="7961">
                  <c:v>4771.6568010761</c:v>
                </c:pt>
                <c:pt idx="7962">
                  <c:v>4772.2561801492</c:v>
                </c:pt>
                <c:pt idx="7963">
                  <c:v>4772.8555592223</c:v>
                </c:pt>
                <c:pt idx="7964">
                  <c:v>4773.4549382955</c:v>
                </c:pt>
                <c:pt idx="7965">
                  <c:v>4774.054317368599</c:v>
                </c:pt>
                <c:pt idx="7966">
                  <c:v>4774.6536964417</c:v>
                </c:pt>
                <c:pt idx="7967">
                  <c:v>4775.2530755148</c:v>
                </c:pt>
                <c:pt idx="7968">
                  <c:v>4775.8524545879</c:v>
                </c:pt>
                <c:pt idx="7969">
                  <c:v>4776.451833661</c:v>
                </c:pt>
                <c:pt idx="7970">
                  <c:v>4777.0512127342</c:v>
                </c:pt>
                <c:pt idx="7971">
                  <c:v>4777.6505918073</c:v>
                </c:pt>
                <c:pt idx="7972">
                  <c:v>4778.2499708804</c:v>
                </c:pt>
                <c:pt idx="7973">
                  <c:v>4778.8493499535</c:v>
                </c:pt>
                <c:pt idx="7974">
                  <c:v>4779.4487290266</c:v>
                </c:pt>
                <c:pt idx="7975">
                  <c:v>4780.0481080997</c:v>
                </c:pt>
                <c:pt idx="7976">
                  <c:v>4780.6474871729</c:v>
                </c:pt>
                <c:pt idx="7977">
                  <c:v>4781.246866246001</c:v>
                </c:pt>
                <c:pt idx="7978">
                  <c:v>4781.8462453191</c:v>
                </c:pt>
                <c:pt idx="7979">
                  <c:v>4782.4456243922</c:v>
                </c:pt>
                <c:pt idx="7980">
                  <c:v>4783.0450034653</c:v>
                </c:pt>
                <c:pt idx="7981">
                  <c:v>4783.644382538399</c:v>
                </c:pt>
                <c:pt idx="7982">
                  <c:v>4784.2437616115</c:v>
                </c:pt>
                <c:pt idx="7983">
                  <c:v>4784.8431406847</c:v>
                </c:pt>
                <c:pt idx="7984">
                  <c:v>4785.4425197578</c:v>
                </c:pt>
                <c:pt idx="7985">
                  <c:v>4786.041898830899</c:v>
                </c:pt>
                <c:pt idx="7986">
                  <c:v>4786.641277904</c:v>
                </c:pt>
                <c:pt idx="7987">
                  <c:v>4787.2406569771</c:v>
                </c:pt>
                <c:pt idx="7988">
                  <c:v>4787.8400360502</c:v>
                </c:pt>
                <c:pt idx="7989">
                  <c:v>4788.439415123399</c:v>
                </c:pt>
                <c:pt idx="7990">
                  <c:v>4789.038794196499</c:v>
                </c:pt>
                <c:pt idx="7991">
                  <c:v>4789.6381732696</c:v>
                </c:pt>
                <c:pt idx="7992">
                  <c:v>4790.237552342698</c:v>
                </c:pt>
                <c:pt idx="7993">
                  <c:v>4790.8369314158</c:v>
                </c:pt>
                <c:pt idx="7994">
                  <c:v>4791.4363104889</c:v>
                </c:pt>
                <c:pt idx="7995">
                  <c:v>4792.0356895621</c:v>
                </c:pt>
                <c:pt idx="7996">
                  <c:v>4792.6350686352</c:v>
                </c:pt>
                <c:pt idx="7997">
                  <c:v>4793.234447708299</c:v>
                </c:pt>
                <c:pt idx="7998">
                  <c:v>4793.8338267814</c:v>
                </c:pt>
                <c:pt idx="7999">
                  <c:v>4794.4332058545</c:v>
                </c:pt>
                <c:pt idx="8000">
                  <c:v>4795.0325849276</c:v>
                </c:pt>
                <c:pt idx="8001">
                  <c:v>4795.6319640007</c:v>
                </c:pt>
                <c:pt idx="8002">
                  <c:v>4796.2313430739</c:v>
                </c:pt>
                <c:pt idx="8003">
                  <c:v>4796.830722147</c:v>
                </c:pt>
                <c:pt idx="8004">
                  <c:v>4797.430101220099</c:v>
                </c:pt>
                <c:pt idx="8005">
                  <c:v>4798.0294802932</c:v>
                </c:pt>
                <c:pt idx="8006">
                  <c:v>4798.6288593663</c:v>
                </c:pt>
                <c:pt idx="8007">
                  <c:v>4799.2282384394</c:v>
                </c:pt>
                <c:pt idx="8008">
                  <c:v>4799.8276175126</c:v>
                </c:pt>
                <c:pt idx="8009">
                  <c:v>4800.4269965857</c:v>
                </c:pt>
                <c:pt idx="8010">
                  <c:v>4801.0263756588</c:v>
                </c:pt>
                <c:pt idx="8011">
                  <c:v>4801.6257547319</c:v>
                </c:pt>
                <c:pt idx="8012">
                  <c:v>4802.225133805</c:v>
                </c:pt>
                <c:pt idx="8013">
                  <c:v>4802.8245128781</c:v>
                </c:pt>
                <c:pt idx="8014">
                  <c:v>4803.4238919513</c:v>
                </c:pt>
                <c:pt idx="8015">
                  <c:v>4804.0232710244</c:v>
                </c:pt>
                <c:pt idx="8016">
                  <c:v>4804.6226500975</c:v>
                </c:pt>
                <c:pt idx="8017">
                  <c:v>4805.2220291706</c:v>
                </c:pt>
                <c:pt idx="8018">
                  <c:v>4805.8214082437</c:v>
                </c:pt>
                <c:pt idx="8019">
                  <c:v>4806.420787316799</c:v>
                </c:pt>
                <c:pt idx="8020">
                  <c:v>4807.020166390001</c:v>
                </c:pt>
                <c:pt idx="8021">
                  <c:v>4807.6195454631</c:v>
                </c:pt>
                <c:pt idx="8022">
                  <c:v>4808.2189245362</c:v>
                </c:pt>
                <c:pt idx="8023">
                  <c:v>4808.8183036093</c:v>
                </c:pt>
                <c:pt idx="8024">
                  <c:v>4809.4176826824</c:v>
                </c:pt>
                <c:pt idx="8025">
                  <c:v>4810.0170617555</c:v>
                </c:pt>
                <c:pt idx="8026">
                  <c:v>4810.6164408286</c:v>
                </c:pt>
                <c:pt idx="8027">
                  <c:v>4811.2158199018</c:v>
                </c:pt>
                <c:pt idx="8028">
                  <c:v>4811.8151989749</c:v>
                </c:pt>
                <c:pt idx="8029">
                  <c:v>4812.414578048</c:v>
                </c:pt>
                <c:pt idx="8030">
                  <c:v>4813.013957121099</c:v>
                </c:pt>
                <c:pt idx="8031">
                  <c:v>4813.6133361942</c:v>
                </c:pt>
                <c:pt idx="8032">
                  <c:v>4814.2127152673</c:v>
                </c:pt>
                <c:pt idx="8033">
                  <c:v>4814.8120943405</c:v>
                </c:pt>
                <c:pt idx="8034">
                  <c:v>4815.4114734136</c:v>
                </c:pt>
                <c:pt idx="8035">
                  <c:v>4816.0108524867</c:v>
                </c:pt>
                <c:pt idx="8036">
                  <c:v>4816.6102315598</c:v>
                </c:pt>
                <c:pt idx="8037">
                  <c:v>4817.2096106329</c:v>
                </c:pt>
                <c:pt idx="8038">
                  <c:v>4817.808989706001</c:v>
                </c:pt>
                <c:pt idx="8039">
                  <c:v>4818.4083687792</c:v>
                </c:pt>
                <c:pt idx="8040">
                  <c:v>4819.007747852299</c:v>
                </c:pt>
                <c:pt idx="8041">
                  <c:v>4819.6071269254</c:v>
                </c:pt>
                <c:pt idx="8042">
                  <c:v>4820.2065059985</c:v>
                </c:pt>
                <c:pt idx="8043">
                  <c:v>4820.8058850716</c:v>
                </c:pt>
                <c:pt idx="8044">
                  <c:v>4821.4052641447</c:v>
                </c:pt>
                <c:pt idx="8045">
                  <c:v>4822.0046432179</c:v>
                </c:pt>
                <c:pt idx="8046">
                  <c:v>4822.604022291</c:v>
                </c:pt>
                <c:pt idx="8047">
                  <c:v>4823.2034013641</c:v>
                </c:pt>
                <c:pt idx="8048">
                  <c:v>4823.802780437201</c:v>
                </c:pt>
                <c:pt idx="8049">
                  <c:v>4824.4021595103</c:v>
                </c:pt>
                <c:pt idx="8050">
                  <c:v>4825.0015385834</c:v>
                </c:pt>
                <c:pt idx="8051">
                  <c:v>4825.6009176565</c:v>
                </c:pt>
                <c:pt idx="8052">
                  <c:v>4826.2002967297</c:v>
                </c:pt>
                <c:pt idx="8053">
                  <c:v>4826.7996758028</c:v>
                </c:pt>
                <c:pt idx="8054">
                  <c:v>4827.3990548759</c:v>
                </c:pt>
                <c:pt idx="8055">
                  <c:v>4827.998433948999</c:v>
                </c:pt>
                <c:pt idx="8056">
                  <c:v>4828.597813022099</c:v>
                </c:pt>
                <c:pt idx="8057">
                  <c:v>4829.1971920952</c:v>
                </c:pt>
                <c:pt idx="8058">
                  <c:v>4829.7965711684</c:v>
                </c:pt>
                <c:pt idx="8059">
                  <c:v>4830.3959502415</c:v>
                </c:pt>
                <c:pt idx="8060">
                  <c:v>4830.9953293146</c:v>
                </c:pt>
                <c:pt idx="8061">
                  <c:v>4831.5947083877</c:v>
                </c:pt>
                <c:pt idx="8062">
                  <c:v>4832.1940874608</c:v>
                </c:pt>
                <c:pt idx="8063">
                  <c:v>4832.7934665339</c:v>
                </c:pt>
                <c:pt idx="8064">
                  <c:v>4833.3928456071</c:v>
                </c:pt>
                <c:pt idx="8065">
                  <c:v>4833.9922246802</c:v>
                </c:pt>
                <c:pt idx="8066">
                  <c:v>4834.5916037533</c:v>
                </c:pt>
                <c:pt idx="8067">
                  <c:v>4835.1909828264</c:v>
                </c:pt>
                <c:pt idx="8068">
                  <c:v>4835.7903618995</c:v>
                </c:pt>
                <c:pt idx="8069">
                  <c:v>4836.3897409726</c:v>
                </c:pt>
                <c:pt idx="8070">
                  <c:v>4836.9891200458</c:v>
                </c:pt>
                <c:pt idx="8071">
                  <c:v>4837.5884991189</c:v>
                </c:pt>
                <c:pt idx="8072">
                  <c:v>4838.187878192</c:v>
                </c:pt>
                <c:pt idx="8073">
                  <c:v>4838.787257265099</c:v>
                </c:pt>
                <c:pt idx="8074">
                  <c:v>4839.3866363382</c:v>
                </c:pt>
                <c:pt idx="8075">
                  <c:v>4839.9860154113</c:v>
                </c:pt>
                <c:pt idx="8076">
                  <c:v>4840.5853944844</c:v>
                </c:pt>
                <c:pt idx="8077">
                  <c:v>4841.1847735576</c:v>
                </c:pt>
                <c:pt idx="8078">
                  <c:v>4841.784152630699</c:v>
                </c:pt>
                <c:pt idx="8079">
                  <c:v>4842.3835317038</c:v>
                </c:pt>
                <c:pt idx="8080">
                  <c:v>4842.9829107769</c:v>
                </c:pt>
                <c:pt idx="8081">
                  <c:v>4843.58228985</c:v>
                </c:pt>
                <c:pt idx="8082">
                  <c:v>4844.1816689231</c:v>
                </c:pt>
                <c:pt idx="8083">
                  <c:v>4844.781047996299</c:v>
                </c:pt>
                <c:pt idx="8084">
                  <c:v>4845.3804270694</c:v>
                </c:pt>
                <c:pt idx="8085">
                  <c:v>4845.979806142499</c:v>
                </c:pt>
                <c:pt idx="8086">
                  <c:v>4846.5791852156</c:v>
                </c:pt>
                <c:pt idx="8087">
                  <c:v>4847.1785642887</c:v>
                </c:pt>
                <c:pt idx="8088">
                  <c:v>4847.7779433618</c:v>
                </c:pt>
                <c:pt idx="8089">
                  <c:v>4848.377322435</c:v>
                </c:pt>
                <c:pt idx="8090">
                  <c:v>4848.9767015081</c:v>
                </c:pt>
                <c:pt idx="8091">
                  <c:v>4849.5760805812</c:v>
                </c:pt>
                <c:pt idx="8092">
                  <c:v>4850.1754596543</c:v>
                </c:pt>
                <c:pt idx="8093">
                  <c:v>4850.7748387274</c:v>
                </c:pt>
                <c:pt idx="8094">
                  <c:v>4851.3742178005</c:v>
                </c:pt>
                <c:pt idx="8095">
                  <c:v>4851.973596873599</c:v>
                </c:pt>
                <c:pt idx="8096">
                  <c:v>4852.572975946799</c:v>
                </c:pt>
                <c:pt idx="8097">
                  <c:v>4853.1723550199</c:v>
                </c:pt>
                <c:pt idx="8098">
                  <c:v>4853.771734093</c:v>
                </c:pt>
                <c:pt idx="8099">
                  <c:v>4854.3711131661</c:v>
                </c:pt>
                <c:pt idx="8100">
                  <c:v>4854.970492239198</c:v>
                </c:pt>
                <c:pt idx="8101">
                  <c:v>4855.5698713123</c:v>
                </c:pt>
                <c:pt idx="8102">
                  <c:v>4856.1692503855</c:v>
                </c:pt>
                <c:pt idx="8103">
                  <c:v>4856.7686294586</c:v>
                </c:pt>
                <c:pt idx="8104">
                  <c:v>4857.3680085317</c:v>
                </c:pt>
                <c:pt idx="8105">
                  <c:v>4857.967387604799</c:v>
                </c:pt>
                <c:pt idx="8106">
                  <c:v>4858.5667666779</c:v>
                </c:pt>
                <c:pt idx="8107">
                  <c:v>4859.166145751</c:v>
                </c:pt>
                <c:pt idx="8108">
                  <c:v>4859.7655248242</c:v>
                </c:pt>
                <c:pt idx="8109">
                  <c:v>4860.3649038973</c:v>
                </c:pt>
                <c:pt idx="8110">
                  <c:v>4860.9642829704</c:v>
                </c:pt>
                <c:pt idx="8111">
                  <c:v>4861.5636620435</c:v>
                </c:pt>
                <c:pt idx="8112">
                  <c:v>4862.1630411166</c:v>
                </c:pt>
                <c:pt idx="8113">
                  <c:v>4862.7624201897</c:v>
                </c:pt>
                <c:pt idx="8114">
                  <c:v>4863.3617992629</c:v>
                </c:pt>
                <c:pt idx="8115">
                  <c:v>4863.961178336001</c:v>
                </c:pt>
                <c:pt idx="8116">
                  <c:v>4864.5605574091</c:v>
                </c:pt>
                <c:pt idx="8117">
                  <c:v>4865.1599364822</c:v>
                </c:pt>
                <c:pt idx="8118">
                  <c:v>4865.7593155553</c:v>
                </c:pt>
                <c:pt idx="8119">
                  <c:v>4866.3586946284</c:v>
                </c:pt>
                <c:pt idx="8120">
                  <c:v>4866.9580737015</c:v>
                </c:pt>
                <c:pt idx="8121">
                  <c:v>4867.557452774699</c:v>
                </c:pt>
                <c:pt idx="8122">
                  <c:v>4868.1568318478</c:v>
                </c:pt>
                <c:pt idx="8123">
                  <c:v>4868.7562109209</c:v>
                </c:pt>
                <c:pt idx="8124">
                  <c:v>4869.355589994</c:v>
                </c:pt>
                <c:pt idx="8125">
                  <c:v>4869.9549690671</c:v>
                </c:pt>
                <c:pt idx="8126">
                  <c:v>4870.554348140199</c:v>
                </c:pt>
                <c:pt idx="8127">
                  <c:v>4871.1537272134</c:v>
                </c:pt>
                <c:pt idx="8128">
                  <c:v>4871.7531062865</c:v>
                </c:pt>
                <c:pt idx="8129">
                  <c:v>4872.3524853596</c:v>
                </c:pt>
                <c:pt idx="8130">
                  <c:v>4872.9518644327</c:v>
                </c:pt>
                <c:pt idx="8131">
                  <c:v>4873.5512435058</c:v>
                </c:pt>
                <c:pt idx="8132">
                  <c:v>4874.1506225789</c:v>
                </c:pt>
                <c:pt idx="8133">
                  <c:v>4874.7500016521</c:v>
                </c:pt>
                <c:pt idx="8134">
                  <c:v>4875.3493807252</c:v>
                </c:pt>
                <c:pt idx="8135">
                  <c:v>4875.948759798299</c:v>
                </c:pt>
                <c:pt idx="8136">
                  <c:v>4876.5481388714</c:v>
                </c:pt>
                <c:pt idx="8137">
                  <c:v>4877.147517944499</c:v>
                </c:pt>
                <c:pt idx="8138">
                  <c:v>4877.7468970176</c:v>
                </c:pt>
                <c:pt idx="8139">
                  <c:v>4878.3462760908</c:v>
                </c:pt>
                <c:pt idx="8140">
                  <c:v>4878.9456551639</c:v>
                </c:pt>
                <c:pt idx="8141">
                  <c:v>4879.545034237</c:v>
                </c:pt>
                <c:pt idx="8142">
                  <c:v>4880.144413310099</c:v>
                </c:pt>
                <c:pt idx="8143">
                  <c:v>4880.743792383199</c:v>
                </c:pt>
                <c:pt idx="8144">
                  <c:v>4881.3431714563</c:v>
                </c:pt>
                <c:pt idx="8145">
                  <c:v>4881.9425505294</c:v>
                </c:pt>
                <c:pt idx="8146">
                  <c:v>4882.5419296026</c:v>
                </c:pt>
                <c:pt idx="8147">
                  <c:v>4883.1413086757</c:v>
                </c:pt>
                <c:pt idx="8148">
                  <c:v>4883.740687748799</c:v>
                </c:pt>
                <c:pt idx="8149">
                  <c:v>4884.3400668219</c:v>
                </c:pt>
                <c:pt idx="8150">
                  <c:v>4884.939445894999</c:v>
                </c:pt>
                <c:pt idx="8151">
                  <c:v>4885.5388249681</c:v>
                </c:pt>
                <c:pt idx="8152">
                  <c:v>4886.1382040413</c:v>
                </c:pt>
                <c:pt idx="8153">
                  <c:v>4886.737583114399</c:v>
                </c:pt>
                <c:pt idx="8154">
                  <c:v>4887.3369621875</c:v>
                </c:pt>
                <c:pt idx="8155">
                  <c:v>4887.9363412606</c:v>
                </c:pt>
                <c:pt idx="8156">
                  <c:v>4888.5357203337</c:v>
                </c:pt>
                <c:pt idx="8157">
                  <c:v>4889.1350994068</c:v>
                </c:pt>
                <c:pt idx="8158">
                  <c:v>4889.734478480001</c:v>
                </c:pt>
                <c:pt idx="8159">
                  <c:v>4890.3338575531</c:v>
                </c:pt>
                <c:pt idx="8160">
                  <c:v>4890.9332366262</c:v>
                </c:pt>
                <c:pt idx="8161">
                  <c:v>4891.5326156993</c:v>
                </c:pt>
                <c:pt idx="8162">
                  <c:v>4892.1319947724</c:v>
                </c:pt>
                <c:pt idx="8163">
                  <c:v>4892.7313738455</c:v>
                </c:pt>
                <c:pt idx="8164">
                  <c:v>4893.330752918599</c:v>
                </c:pt>
                <c:pt idx="8165">
                  <c:v>4893.9301319918</c:v>
                </c:pt>
                <c:pt idx="8166">
                  <c:v>4894.5295110649</c:v>
                </c:pt>
                <c:pt idx="8167">
                  <c:v>4895.128890138</c:v>
                </c:pt>
                <c:pt idx="8168">
                  <c:v>4895.7282692111</c:v>
                </c:pt>
                <c:pt idx="8169">
                  <c:v>4896.3276482842</c:v>
                </c:pt>
                <c:pt idx="8170">
                  <c:v>4896.9270273573</c:v>
                </c:pt>
                <c:pt idx="8171">
                  <c:v>4897.5264064305</c:v>
                </c:pt>
                <c:pt idx="8172">
                  <c:v>4898.1257855036</c:v>
                </c:pt>
                <c:pt idx="8173">
                  <c:v>4898.7251645767</c:v>
                </c:pt>
                <c:pt idx="8174">
                  <c:v>4899.3245436498</c:v>
                </c:pt>
                <c:pt idx="8175">
                  <c:v>4899.9239227229</c:v>
                </c:pt>
                <c:pt idx="8176">
                  <c:v>4900.523301796001</c:v>
                </c:pt>
                <c:pt idx="8177">
                  <c:v>4901.1226808692</c:v>
                </c:pt>
                <c:pt idx="8178">
                  <c:v>4901.7220599423</c:v>
                </c:pt>
                <c:pt idx="8179">
                  <c:v>4902.3214390154</c:v>
                </c:pt>
                <c:pt idx="8180">
                  <c:v>4902.9208180885</c:v>
                </c:pt>
                <c:pt idx="8181">
                  <c:v>4903.5201971616</c:v>
                </c:pt>
                <c:pt idx="8182">
                  <c:v>4904.1195762347</c:v>
                </c:pt>
                <c:pt idx="8183">
                  <c:v>4904.7189553079</c:v>
                </c:pt>
                <c:pt idx="8184">
                  <c:v>4905.318334381</c:v>
                </c:pt>
                <c:pt idx="8185">
                  <c:v>4905.9177134541</c:v>
                </c:pt>
                <c:pt idx="8186">
                  <c:v>4906.5170925272</c:v>
                </c:pt>
                <c:pt idx="8187">
                  <c:v>4907.1164716003</c:v>
                </c:pt>
                <c:pt idx="8188">
                  <c:v>4907.7158506734</c:v>
                </c:pt>
                <c:pt idx="8189">
                  <c:v>4908.3152297465</c:v>
                </c:pt>
                <c:pt idx="8190">
                  <c:v>4908.9146088197</c:v>
                </c:pt>
                <c:pt idx="8191">
                  <c:v>4909.513987892799</c:v>
                </c:pt>
                <c:pt idx="8192">
                  <c:v>4910.1133669659</c:v>
                </c:pt>
                <c:pt idx="8193">
                  <c:v>4910.712746039</c:v>
                </c:pt>
                <c:pt idx="8194">
                  <c:v>4911.3121251121</c:v>
                </c:pt>
                <c:pt idx="8195">
                  <c:v>4911.9115041852</c:v>
                </c:pt>
                <c:pt idx="8196">
                  <c:v>4912.5108832584</c:v>
                </c:pt>
                <c:pt idx="8197">
                  <c:v>4913.1102623315</c:v>
                </c:pt>
                <c:pt idx="8198">
                  <c:v>4913.7096414046</c:v>
                </c:pt>
                <c:pt idx="8199">
                  <c:v>4914.3090204777</c:v>
                </c:pt>
                <c:pt idx="8200">
                  <c:v>4914.9083995508</c:v>
                </c:pt>
                <c:pt idx="8201">
                  <c:v>4915.5077786239</c:v>
                </c:pt>
                <c:pt idx="8202">
                  <c:v>4916.1071576971</c:v>
                </c:pt>
                <c:pt idx="8203">
                  <c:v>4916.7065367702</c:v>
                </c:pt>
                <c:pt idx="8204">
                  <c:v>4917.3059158433</c:v>
                </c:pt>
                <c:pt idx="8205">
                  <c:v>4917.9052949164</c:v>
                </c:pt>
                <c:pt idx="8206">
                  <c:v>4918.5046739895</c:v>
                </c:pt>
                <c:pt idx="8207">
                  <c:v>4919.1040530626</c:v>
                </c:pt>
                <c:pt idx="8208">
                  <c:v>4919.7034321358</c:v>
                </c:pt>
                <c:pt idx="8209">
                  <c:v>4920.3028112089</c:v>
                </c:pt>
                <c:pt idx="8210">
                  <c:v>4920.902190282</c:v>
                </c:pt>
                <c:pt idx="8211">
                  <c:v>4921.5015693551</c:v>
                </c:pt>
                <c:pt idx="8212">
                  <c:v>4922.1009484282</c:v>
                </c:pt>
                <c:pt idx="8213">
                  <c:v>4922.7003275013</c:v>
                </c:pt>
                <c:pt idx="8214">
                  <c:v>4923.2997065744</c:v>
                </c:pt>
                <c:pt idx="8215">
                  <c:v>4923.8990856476</c:v>
                </c:pt>
                <c:pt idx="8216">
                  <c:v>4924.4984647207</c:v>
                </c:pt>
                <c:pt idx="8217">
                  <c:v>4925.0978437938</c:v>
                </c:pt>
                <c:pt idx="8218">
                  <c:v>4925.6972228669</c:v>
                </c:pt>
                <c:pt idx="8219">
                  <c:v>4926.29660194</c:v>
                </c:pt>
                <c:pt idx="8220">
                  <c:v>4926.8959810131</c:v>
                </c:pt>
                <c:pt idx="8221">
                  <c:v>4927.4953600863</c:v>
                </c:pt>
                <c:pt idx="8222">
                  <c:v>4928.0947391594</c:v>
                </c:pt>
                <c:pt idx="8223">
                  <c:v>4928.6941182325</c:v>
                </c:pt>
                <c:pt idx="8224">
                  <c:v>4929.293497305599</c:v>
                </c:pt>
                <c:pt idx="8225">
                  <c:v>4929.8928763787</c:v>
                </c:pt>
                <c:pt idx="8226">
                  <c:v>4930.4922554518</c:v>
                </c:pt>
                <c:pt idx="8227">
                  <c:v>4931.091634525</c:v>
                </c:pt>
                <c:pt idx="8228">
                  <c:v>4931.6910135981</c:v>
                </c:pt>
                <c:pt idx="8229">
                  <c:v>4932.2903926712</c:v>
                </c:pt>
                <c:pt idx="8230">
                  <c:v>4932.8897717443</c:v>
                </c:pt>
                <c:pt idx="8231">
                  <c:v>4933.4891508174</c:v>
                </c:pt>
                <c:pt idx="8232">
                  <c:v>4934.0885298905</c:v>
                </c:pt>
                <c:pt idx="8233">
                  <c:v>4934.6879089637</c:v>
                </c:pt>
                <c:pt idx="8234">
                  <c:v>4935.2872880368</c:v>
                </c:pt>
                <c:pt idx="8235">
                  <c:v>4935.8866671099</c:v>
                </c:pt>
                <c:pt idx="8236">
                  <c:v>4936.486046183</c:v>
                </c:pt>
                <c:pt idx="8237">
                  <c:v>4937.0854252561</c:v>
                </c:pt>
                <c:pt idx="8238">
                  <c:v>4937.6848043292</c:v>
                </c:pt>
                <c:pt idx="8239">
                  <c:v>4938.2841834023</c:v>
                </c:pt>
                <c:pt idx="8240">
                  <c:v>4938.8835624755</c:v>
                </c:pt>
                <c:pt idx="8241">
                  <c:v>4939.4829415486</c:v>
                </c:pt>
                <c:pt idx="8242">
                  <c:v>4940.0823206217</c:v>
                </c:pt>
                <c:pt idx="8243">
                  <c:v>4940.6816996948</c:v>
                </c:pt>
                <c:pt idx="8244">
                  <c:v>4941.2810787679</c:v>
                </c:pt>
                <c:pt idx="8245">
                  <c:v>4941.880457840999</c:v>
                </c:pt>
                <c:pt idx="8246">
                  <c:v>4942.479836914199</c:v>
                </c:pt>
                <c:pt idx="8247">
                  <c:v>4943.0792159873</c:v>
                </c:pt>
                <c:pt idx="8248">
                  <c:v>4943.6785950604</c:v>
                </c:pt>
                <c:pt idx="8249">
                  <c:v>4944.2779741335</c:v>
                </c:pt>
                <c:pt idx="8250">
                  <c:v>4944.877353206599</c:v>
                </c:pt>
                <c:pt idx="8251">
                  <c:v>4945.4767322797</c:v>
                </c:pt>
                <c:pt idx="8252">
                  <c:v>4946.0761113529</c:v>
                </c:pt>
                <c:pt idx="8253">
                  <c:v>4946.675490426001</c:v>
                </c:pt>
                <c:pt idx="8254">
                  <c:v>4947.2748694991</c:v>
                </c:pt>
                <c:pt idx="8255">
                  <c:v>4947.8742485722</c:v>
                </c:pt>
                <c:pt idx="8256">
                  <c:v>4948.4736276453</c:v>
                </c:pt>
                <c:pt idx="8257">
                  <c:v>4949.073006718399</c:v>
                </c:pt>
                <c:pt idx="8258">
                  <c:v>4949.6723857915</c:v>
                </c:pt>
                <c:pt idx="8259">
                  <c:v>4950.2717648647</c:v>
                </c:pt>
                <c:pt idx="8260">
                  <c:v>4950.8711439378</c:v>
                </c:pt>
                <c:pt idx="8261">
                  <c:v>4951.4705230109</c:v>
                </c:pt>
                <c:pt idx="8262">
                  <c:v>4952.069902084</c:v>
                </c:pt>
                <c:pt idx="8263">
                  <c:v>4952.6692811571</c:v>
                </c:pt>
                <c:pt idx="8264">
                  <c:v>4953.2686602302</c:v>
                </c:pt>
                <c:pt idx="8265">
                  <c:v>4953.8680393034</c:v>
                </c:pt>
                <c:pt idx="8266">
                  <c:v>4954.467418376499</c:v>
                </c:pt>
                <c:pt idx="8267">
                  <c:v>4955.0667974496</c:v>
                </c:pt>
                <c:pt idx="8268">
                  <c:v>4955.6661765227</c:v>
                </c:pt>
                <c:pt idx="8269">
                  <c:v>4956.2655555958</c:v>
                </c:pt>
                <c:pt idx="8270">
                  <c:v>4956.8649346689</c:v>
                </c:pt>
                <c:pt idx="8271">
                  <c:v>4957.464313742099</c:v>
                </c:pt>
                <c:pt idx="8272">
                  <c:v>4958.0636928152</c:v>
                </c:pt>
                <c:pt idx="8273">
                  <c:v>4958.6630718883</c:v>
                </c:pt>
                <c:pt idx="8274">
                  <c:v>4959.2624509614</c:v>
                </c:pt>
                <c:pt idx="8275">
                  <c:v>4959.8618300345</c:v>
                </c:pt>
                <c:pt idx="8276">
                  <c:v>4960.4612091076</c:v>
                </c:pt>
                <c:pt idx="8277">
                  <c:v>4961.0605881808</c:v>
                </c:pt>
                <c:pt idx="8278">
                  <c:v>4961.6599672539</c:v>
                </c:pt>
                <c:pt idx="8279">
                  <c:v>4962.259346327</c:v>
                </c:pt>
                <c:pt idx="8280">
                  <c:v>4962.8587254001</c:v>
                </c:pt>
                <c:pt idx="8281">
                  <c:v>4963.4581044732</c:v>
                </c:pt>
                <c:pt idx="8282">
                  <c:v>4964.057483546299</c:v>
                </c:pt>
                <c:pt idx="8283">
                  <c:v>4964.6568626194</c:v>
                </c:pt>
                <c:pt idx="8284">
                  <c:v>4965.2562416926</c:v>
                </c:pt>
                <c:pt idx="8285">
                  <c:v>4965.8556207657</c:v>
                </c:pt>
                <c:pt idx="8286">
                  <c:v>4966.454999838799</c:v>
                </c:pt>
                <c:pt idx="8287">
                  <c:v>4967.0543789119</c:v>
                </c:pt>
                <c:pt idx="8288">
                  <c:v>4967.653757984999</c:v>
                </c:pt>
                <c:pt idx="8289">
                  <c:v>4968.2531370581</c:v>
                </c:pt>
                <c:pt idx="8290">
                  <c:v>4968.8525161313</c:v>
                </c:pt>
                <c:pt idx="8291">
                  <c:v>4969.451895204399</c:v>
                </c:pt>
                <c:pt idx="8292">
                  <c:v>4970.0512742775</c:v>
                </c:pt>
                <c:pt idx="8293">
                  <c:v>4970.6506533506</c:v>
                </c:pt>
                <c:pt idx="8294">
                  <c:v>4971.2500324237</c:v>
                </c:pt>
                <c:pt idx="8295">
                  <c:v>4971.8494114968</c:v>
                </c:pt>
                <c:pt idx="8296">
                  <c:v>4972.44879057</c:v>
                </c:pt>
                <c:pt idx="8297">
                  <c:v>4973.0481696431</c:v>
                </c:pt>
                <c:pt idx="8298">
                  <c:v>4973.6475487162</c:v>
                </c:pt>
                <c:pt idx="8299">
                  <c:v>4974.2469277893</c:v>
                </c:pt>
                <c:pt idx="8300">
                  <c:v>4974.8463068624</c:v>
                </c:pt>
                <c:pt idx="8301">
                  <c:v>4975.4456859355</c:v>
                </c:pt>
                <c:pt idx="8302">
                  <c:v>4976.0450650087</c:v>
                </c:pt>
                <c:pt idx="8303">
                  <c:v>4976.6444440818</c:v>
                </c:pt>
                <c:pt idx="8304">
                  <c:v>4977.2438231549</c:v>
                </c:pt>
                <c:pt idx="8305">
                  <c:v>4977.843202228</c:v>
                </c:pt>
                <c:pt idx="8306">
                  <c:v>4978.4425813011</c:v>
                </c:pt>
                <c:pt idx="8307">
                  <c:v>4979.0419603742</c:v>
                </c:pt>
                <c:pt idx="8308">
                  <c:v>4979.6413394473</c:v>
                </c:pt>
                <c:pt idx="8309">
                  <c:v>4980.240718520499</c:v>
                </c:pt>
                <c:pt idx="8310">
                  <c:v>4980.8400975936</c:v>
                </c:pt>
                <c:pt idx="8311">
                  <c:v>4981.4394766667</c:v>
                </c:pt>
                <c:pt idx="8312">
                  <c:v>4982.038855739799</c:v>
                </c:pt>
                <c:pt idx="8313">
                  <c:v>4982.6382348129</c:v>
                </c:pt>
                <c:pt idx="8314">
                  <c:v>4983.237613886</c:v>
                </c:pt>
                <c:pt idx="8315">
                  <c:v>4983.8369929592</c:v>
                </c:pt>
                <c:pt idx="8316">
                  <c:v>4984.436372032299</c:v>
                </c:pt>
                <c:pt idx="8317">
                  <c:v>4985.0357511054</c:v>
                </c:pt>
                <c:pt idx="8318">
                  <c:v>4985.6351301785</c:v>
                </c:pt>
                <c:pt idx="8319">
                  <c:v>4986.2345092516</c:v>
                </c:pt>
                <c:pt idx="8320">
                  <c:v>4986.833888324699</c:v>
                </c:pt>
                <c:pt idx="8321">
                  <c:v>4987.4332673979</c:v>
                </c:pt>
                <c:pt idx="8322">
                  <c:v>4988.032646471</c:v>
                </c:pt>
                <c:pt idx="8323">
                  <c:v>4988.6320255441</c:v>
                </c:pt>
                <c:pt idx="8324">
                  <c:v>4989.2314046172</c:v>
                </c:pt>
                <c:pt idx="8325">
                  <c:v>4989.8307836903</c:v>
                </c:pt>
                <c:pt idx="8326">
                  <c:v>4990.4301627634</c:v>
                </c:pt>
                <c:pt idx="8327">
                  <c:v>4991.0295418366</c:v>
                </c:pt>
                <c:pt idx="8328">
                  <c:v>4991.6289209097</c:v>
                </c:pt>
                <c:pt idx="8329">
                  <c:v>4992.2282999828</c:v>
                </c:pt>
                <c:pt idx="8330">
                  <c:v>4992.8276790559</c:v>
                </c:pt>
                <c:pt idx="8331">
                  <c:v>4993.427058128999</c:v>
                </c:pt>
                <c:pt idx="8332">
                  <c:v>4994.0264372021</c:v>
                </c:pt>
                <c:pt idx="8333">
                  <c:v>4994.6258162752</c:v>
                </c:pt>
                <c:pt idx="8334">
                  <c:v>4995.225195348399</c:v>
                </c:pt>
                <c:pt idx="8335">
                  <c:v>4995.8245744215</c:v>
                </c:pt>
                <c:pt idx="8336">
                  <c:v>4996.4239534946</c:v>
                </c:pt>
                <c:pt idx="8337">
                  <c:v>4997.0233325677</c:v>
                </c:pt>
                <c:pt idx="8338">
                  <c:v>4997.6227116408</c:v>
                </c:pt>
                <c:pt idx="8339">
                  <c:v>4998.2220907139</c:v>
                </c:pt>
                <c:pt idx="8340">
                  <c:v>4998.8214697871</c:v>
                </c:pt>
                <c:pt idx="8341">
                  <c:v>4999.4208488602</c:v>
                </c:pt>
                <c:pt idx="8342">
                  <c:v>5000.0202279333</c:v>
                </c:pt>
                <c:pt idx="8343">
                  <c:v>5000.6196070064</c:v>
                </c:pt>
                <c:pt idx="8344">
                  <c:v>5001.2189860795</c:v>
                </c:pt>
                <c:pt idx="8345">
                  <c:v>5001.8183651526</c:v>
                </c:pt>
                <c:pt idx="8346">
                  <c:v>5002.4177442258</c:v>
                </c:pt>
                <c:pt idx="8347">
                  <c:v>5003.0171232989</c:v>
                </c:pt>
                <c:pt idx="8348">
                  <c:v>5003.616502372001</c:v>
                </c:pt>
                <c:pt idx="8349">
                  <c:v>5004.2158814451</c:v>
                </c:pt>
                <c:pt idx="8350">
                  <c:v>5004.8152605182</c:v>
                </c:pt>
                <c:pt idx="8351">
                  <c:v>5005.4146395913</c:v>
                </c:pt>
                <c:pt idx="8352">
                  <c:v>5006.0140186644</c:v>
                </c:pt>
                <c:pt idx="8353">
                  <c:v>5006.613397737599</c:v>
                </c:pt>
                <c:pt idx="8354">
                  <c:v>5007.2127768107</c:v>
                </c:pt>
                <c:pt idx="8355">
                  <c:v>5007.8121558838</c:v>
                </c:pt>
                <c:pt idx="8356">
                  <c:v>5008.4115349569</c:v>
                </c:pt>
                <c:pt idx="8357">
                  <c:v>5009.01091403</c:v>
                </c:pt>
                <c:pt idx="8358">
                  <c:v>5009.6102931031</c:v>
                </c:pt>
                <c:pt idx="8359">
                  <c:v>5010.2096721763</c:v>
                </c:pt>
                <c:pt idx="8360">
                  <c:v>5010.8090512494</c:v>
                </c:pt>
                <c:pt idx="8361">
                  <c:v>5011.408430322499</c:v>
                </c:pt>
                <c:pt idx="8362">
                  <c:v>5012.0078093956</c:v>
                </c:pt>
                <c:pt idx="8363">
                  <c:v>5012.6071884687</c:v>
                </c:pt>
                <c:pt idx="8364">
                  <c:v>5013.2065675418</c:v>
                </c:pt>
                <c:pt idx="8365">
                  <c:v>5013.805946615</c:v>
                </c:pt>
                <c:pt idx="8366">
                  <c:v>5014.4053256881</c:v>
                </c:pt>
                <c:pt idx="8367">
                  <c:v>5015.0047047612</c:v>
                </c:pt>
                <c:pt idx="8368">
                  <c:v>5015.6040838343</c:v>
                </c:pt>
                <c:pt idx="8369">
                  <c:v>5016.2034629074</c:v>
                </c:pt>
                <c:pt idx="8370">
                  <c:v>5016.8028419805</c:v>
                </c:pt>
                <c:pt idx="8371">
                  <c:v>5017.4022210537</c:v>
                </c:pt>
                <c:pt idx="8372">
                  <c:v>5018.0016001268</c:v>
                </c:pt>
                <c:pt idx="8373">
                  <c:v>5018.6009791999</c:v>
                </c:pt>
                <c:pt idx="8374">
                  <c:v>5019.200358272999</c:v>
                </c:pt>
                <c:pt idx="8375">
                  <c:v>5019.799737346098</c:v>
                </c:pt>
                <c:pt idx="8376">
                  <c:v>5020.3991164192</c:v>
                </c:pt>
                <c:pt idx="8377">
                  <c:v>5020.998495492299</c:v>
                </c:pt>
                <c:pt idx="8378">
                  <c:v>5021.5978745655</c:v>
                </c:pt>
                <c:pt idx="8379">
                  <c:v>5022.1972536386</c:v>
                </c:pt>
                <c:pt idx="8380">
                  <c:v>5022.7966327117</c:v>
                </c:pt>
                <c:pt idx="8381">
                  <c:v>5023.3960117848</c:v>
                </c:pt>
                <c:pt idx="8382">
                  <c:v>5023.9953908579</c:v>
                </c:pt>
                <c:pt idx="8383">
                  <c:v>5024.594769931</c:v>
                </c:pt>
                <c:pt idx="8384">
                  <c:v>5025.1941490042</c:v>
                </c:pt>
                <c:pt idx="8385">
                  <c:v>5025.7935280773</c:v>
                </c:pt>
                <c:pt idx="8386">
                  <c:v>5026.3929071504</c:v>
                </c:pt>
                <c:pt idx="8387">
                  <c:v>5026.9922862235</c:v>
                </c:pt>
                <c:pt idx="8388">
                  <c:v>5027.5916652966</c:v>
                </c:pt>
                <c:pt idx="8389">
                  <c:v>5028.1910443697</c:v>
                </c:pt>
                <c:pt idx="8390">
                  <c:v>5028.7904234429</c:v>
                </c:pt>
                <c:pt idx="8391">
                  <c:v>5029.389802516001</c:v>
                </c:pt>
                <c:pt idx="8392">
                  <c:v>5029.9891815891</c:v>
                </c:pt>
                <c:pt idx="8393">
                  <c:v>5030.5885606622</c:v>
                </c:pt>
                <c:pt idx="8394">
                  <c:v>5031.1879397353</c:v>
                </c:pt>
                <c:pt idx="8395">
                  <c:v>5031.787318808399</c:v>
                </c:pt>
                <c:pt idx="8396">
                  <c:v>5032.3866978816</c:v>
                </c:pt>
                <c:pt idx="8397">
                  <c:v>5032.9860769547</c:v>
                </c:pt>
                <c:pt idx="8398">
                  <c:v>5033.5854560278</c:v>
                </c:pt>
                <c:pt idx="8399">
                  <c:v>5034.1848351009</c:v>
                </c:pt>
                <c:pt idx="8400">
                  <c:v>5034.784214174</c:v>
                </c:pt>
                <c:pt idx="8401">
                  <c:v>5035.383593247099</c:v>
                </c:pt>
                <c:pt idx="8402">
                  <c:v>5035.982972320199</c:v>
                </c:pt>
                <c:pt idx="8403">
                  <c:v>5036.5823513934</c:v>
                </c:pt>
                <c:pt idx="8404">
                  <c:v>5037.1817304665</c:v>
                </c:pt>
                <c:pt idx="8405">
                  <c:v>5037.7811095396</c:v>
                </c:pt>
                <c:pt idx="8406">
                  <c:v>5038.3804886127</c:v>
                </c:pt>
                <c:pt idx="8407">
                  <c:v>5038.9798676858</c:v>
                </c:pt>
                <c:pt idx="8408">
                  <c:v>5039.5792467589</c:v>
                </c:pt>
                <c:pt idx="8409">
                  <c:v>5040.1786258321</c:v>
                </c:pt>
                <c:pt idx="8410">
                  <c:v>5040.7780049052</c:v>
                </c:pt>
                <c:pt idx="8411">
                  <c:v>5041.377383978299</c:v>
                </c:pt>
                <c:pt idx="8412">
                  <c:v>5041.9767630514</c:v>
                </c:pt>
                <c:pt idx="8413">
                  <c:v>5042.5761421245</c:v>
                </c:pt>
                <c:pt idx="8414">
                  <c:v>5043.1755211976</c:v>
                </c:pt>
                <c:pt idx="8415">
                  <c:v>5043.7749002708</c:v>
                </c:pt>
                <c:pt idx="8416">
                  <c:v>5044.3742793439</c:v>
                </c:pt>
                <c:pt idx="8417">
                  <c:v>5044.973658417</c:v>
                </c:pt>
                <c:pt idx="8418">
                  <c:v>5045.5730374901</c:v>
                </c:pt>
                <c:pt idx="8419">
                  <c:v>5046.1724165632</c:v>
                </c:pt>
                <c:pt idx="8420">
                  <c:v>5046.771795636299</c:v>
                </c:pt>
                <c:pt idx="8421">
                  <c:v>5047.3711747094</c:v>
                </c:pt>
                <c:pt idx="8422">
                  <c:v>5047.970553782599</c:v>
                </c:pt>
                <c:pt idx="8423">
                  <c:v>5048.5699328557</c:v>
                </c:pt>
                <c:pt idx="8424">
                  <c:v>5049.1693119288</c:v>
                </c:pt>
                <c:pt idx="8425">
                  <c:v>5049.7686910019</c:v>
                </c:pt>
                <c:pt idx="8426">
                  <c:v>5050.368070075</c:v>
                </c:pt>
                <c:pt idx="8427">
                  <c:v>5050.967449148099</c:v>
                </c:pt>
                <c:pt idx="8428">
                  <c:v>5051.5668282213</c:v>
                </c:pt>
                <c:pt idx="8429">
                  <c:v>5052.1662072944</c:v>
                </c:pt>
                <c:pt idx="8430">
                  <c:v>5052.7655863675</c:v>
                </c:pt>
                <c:pt idx="8431">
                  <c:v>5053.3649654406</c:v>
                </c:pt>
                <c:pt idx="8432">
                  <c:v>5053.9643445137</c:v>
                </c:pt>
                <c:pt idx="8433">
                  <c:v>5054.5637235868</c:v>
                </c:pt>
                <c:pt idx="8434">
                  <c:v>5055.163102660001</c:v>
                </c:pt>
                <c:pt idx="8435">
                  <c:v>5055.7624817331</c:v>
                </c:pt>
                <c:pt idx="8436">
                  <c:v>5056.3618608062</c:v>
                </c:pt>
                <c:pt idx="8437">
                  <c:v>5056.9612398793</c:v>
                </c:pt>
                <c:pt idx="8438">
                  <c:v>5057.5606189524</c:v>
                </c:pt>
                <c:pt idx="8439">
                  <c:v>5058.1599980255</c:v>
                </c:pt>
                <c:pt idx="8440">
                  <c:v>5058.7593770987</c:v>
                </c:pt>
                <c:pt idx="8441">
                  <c:v>5059.358756171801</c:v>
                </c:pt>
                <c:pt idx="8442">
                  <c:v>5059.958135244899</c:v>
                </c:pt>
                <c:pt idx="8443">
                  <c:v>5060.557514318</c:v>
                </c:pt>
                <c:pt idx="8444">
                  <c:v>5061.1568933911</c:v>
                </c:pt>
                <c:pt idx="8445">
                  <c:v>5061.7562724642</c:v>
                </c:pt>
                <c:pt idx="8446">
                  <c:v>5062.3556515373</c:v>
                </c:pt>
                <c:pt idx="8447">
                  <c:v>5062.9550306105</c:v>
                </c:pt>
                <c:pt idx="8448">
                  <c:v>5063.5544096836</c:v>
                </c:pt>
                <c:pt idx="8449">
                  <c:v>5064.1537887567</c:v>
                </c:pt>
                <c:pt idx="8450">
                  <c:v>5064.7531678298</c:v>
                </c:pt>
                <c:pt idx="8451">
                  <c:v>5065.3525469029</c:v>
                </c:pt>
                <c:pt idx="8452">
                  <c:v>5065.951925976</c:v>
                </c:pt>
                <c:pt idx="8453">
                  <c:v>5066.5513050492</c:v>
                </c:pt>
                <c:pt idx="8454">
                  <c:v>5067.1506841223</c:v>
                </c:pt>
                <c:pt idx="8455">
                  <c:v>5067.7500631954</c:v>
                </c:pt>
                <c:pt idx="8456">
                  <c:v>5068.3494422685</c:v>
                </c:pt>
                <c:pt idx="8457">
                  <c:v>5068.9488213416</c:v>
                </c:pt>
                <c:pt idx="8458">
                  <c:v>5069.5482004147</c:v>
                </c:pt>
                <c:pt idx="8459">
                  <c:v>5070.1475794879</c:v>
                </c:pt>
                <c:pt idx="8460">
                  <c:v>5070.746958561</c:v>
                </c:pt>
                <c:pt idx="8461">
                  <c:v>5071.3463376341</c:v>
                </c:pt>
                <c:pt idx="8462">
                  <c:v>5071.9457167072</c:v>
                </c:pt>
                <c:pt idx="8463">
                  <c:v>5072.5450957803</c:v>
                </c:pt>
                <c:pt idx="8464">
                  <c:v>5073.1444748534</c:v>
                </c:pt>
                <c:pt idx="8465">
                  <c:v>5073.743853926599</c:v>
                </c:pt>
                <c:pt idx="8466">
                  <c:v>5074.3432329997</c:v>
                </c:pt>
                <c:pt idx="8467">
                  <c:v>5074.9426120728</c:v>
                </c:pt>
                <c:pt idx="8468">
                  <c:v>5075.5419911459</c:v>
                </c:pt>
                <c:pt idx="8469">
                  <c:v>5076.141370219</c:v>
                </c:pt>
                <c:pt idx="8470">
                  <c:v>5076.740749292099</c:v>
                </c:pt>
                <c:pt idx="8471">
                  <c:v>5077.3401283652</c:v>
                </c:pt>
                <c:pt idx="8472">
                  <c:v>5077.939507438399</c:v>
                </c:pt>
                <c:pt idx="8473">
                  <c:v>5078.5388865115</c:v>
                </c:pt>
                <c:pt idx="8474">
                  <c:v>5079.1382655846</c:v>
                </c:pt>
                <c:pt idx="8475">
                  <c:v>5079.7376446577</c:v>
                </c:pt>
                <c:pt idx="8476">
                  <c:v>5080.3370237308</c:v>
                </c:pt>
                <c:pt idx="8477">
                  <c:v>5080.9364028039</c:v>
                </c:pt>
                <c:pt idx="8478">
                  <c:v>5081.5357818771</c:v>
                </c:pt>
                <c:pt idx="8479">
                  <c:v>5082.1351609502</c:v>
                </c:pt>
                <c:pt idx="8480">
                  <c:v>5082.7345400233</c:v>
                </c:pt>
                <c:pt idx="8481">
                  <c:v>5083.3339190964</c:v>
                </c:pt>
                <c:pt idx="8482">
                  <c:v>5083.9332981695</c:v>
                </c:pt>
                <c:pt idx="8483">
                  <c:v>5084.5326772426</c:v>
                </c:pt>
                <c:pt idx="8484">
                  <c:v>5085.1320563158</c:v>
                </c:pt>
                <c:pt idx="8485">
                  <c:v>5085.7314353889</c:v>
                </c:pt>
                <c:pt idx="8486">
                  <c:v>5086.330814462001</c:v>
                </c:pt>
                <c:pt idx="8487">
                  <c:v>5086.9301935351</c:v>
                </c:pt>
                <c:pt idx="8488">
                  <c:v>5087.5295726082</c:v>
                </c:pt>
                <c:pt idx="8489">
                  <c:v>5088.1289516813</c:v>
                </c:pt>
                <c:pt idx="8490">
                  <c:v>5088.7283307545</c:v>
                </c:pt>
                <c:pt idx="8491">
                  <c:v>5089.3277098276</c:v>
                </c:pt>
                <c:pt idx="8492">
                  <c:v>5089.927088900699</c:v>
                </c:pt>
                <c:pt idx="8493">
                  <c:v>5090.5264679738</c:v>
                </c:pt>
                <c:pt idx="8494">
                  <c:v>5091.1258470469</c:v>
                </c:pt>
                <c:pt idx="8495">
                  <c:v>5091.72522612</c:v>
                </c:pt>
                <c:pt idx="8496">
                  <c:v>5092.3246051931</c:v>
                </c:pt>
                <c:pt idx="8497">
                  <c:v>5092.9239842663</c:v>
                </c:pt>
                <c:pt idx="8498">
                  <c:v>5093.5233633394</c:v>
                </c:pt>
                <c:pt idx="8499">
                  <c:v>5094.1227424125</c:v>
                </c:pt>
                <c:pt idx="8500">
                  <c:v>5094.7221214856</c:v>
                </c:pt>
                <c:pt idx="8501">
                  <c:v>5095.3215005587</c:v>
                </c:pt>
                <c:pt idx="8502">
                  <c:v>5095.9208796318</c:v>
                </c:pt>
                <c:pt idx="8503">
                  <c:v>5096.520258705</c:v>
                </c:pt>
                <c:pt idx="8504">
                  <c:v>5097.1196377781</c:v>
                </c:pt>
                <c:pt idx="8505">
                  <c:v>5097.7190168512</c:v>
                </c:pt>
                <c:pt idx="8506">
                  <c:v>5098.318395924299</c:v>
                </c:pt>
                <c:pt idx="8507">
                  <c:v>5098.9177749974</c:v>
                </c:pt>
                <c:pt idx="8508">
                  <c:v>5099.5171540705</c:v>
                </c:pt>
                <c:pt idx="8509">
                  <c:v>5100.1165331437</c:v>
                </c:pt>
                <c:pt idx="8510">
                  <c:v>5100.7159122168</c:v>
                </c:pt>
                <c:pt idx="8511">
                  <c:v>5101.3152912899</c:v>
                </c:pt>
                <c:pt idx="8512">
                  <c:v>5101.914670363</c:v>
                </c:pt>
                <c:pt idx="8513">
                  <c:v>5102.5140494361</c:v>
                </c:pt>
                <c:pt idx="8514">
                  <c:v>5103.1134285092</c:v>
                </c:pt>
                <c:pt idx="8515">
                  <c:v>5103.7128075823</c:v>
                </c:pt>
                <c:pt idx="8516">
                  <c:v>5104.3121866555</c:v>
                </c:pt>
                <c:pt idx="8517">
                  <c:v>5104.9115657286</c:v>
                </c:pt>
                <c:pt idx="8518">
                  <c:v>5105.5109448017</c:v>
                </c:pt>
                <c:pt idx="8519">
                  <c:v>5106.1103238748</c:v>
                </c:pt>
                <c:pt idx="8520">
                  <c:v>5106.709702947899</c:v>
                </c:pt>
                <c:pt idx="8521">
                  <c:v>5107.309082021</c:v>
                </c:pt>
                <c:pt idx="8522">
                  <c:v>5107.9084610942</c:v>
                </c:pt>
                <c:pt idx="8523">
                  <c:v>5108.5078401673</c:v>
                </c:pt>
                <c:pt idx="8524">
                  <c:v>5109.1072192404</c:v>
                </c:pt>
                <c:pt idx="8525">
                  <c:v>5109.7065983135</c:v>
                </c:pt>
                <c:pt idx="8526">
                  <c:v>5110.3059773866</c:v>
                </c:pt>
                <c:pt idx="8527">
                  <c:v>5110.9053564597</c:v>
                </c:pt>
                <c:pt idx="8528">
                  <c:v>5111.5047355329</c:v>
                </c:pt>
                <c:pt idx="8529">
                  <c:v>5112.104114606001</c:v>
                </c:pt>
                <c:pt idx="8530">
                  <c:v>5112.7034936791</c:v>
                </c:pt>
                <c:pt idx="8531">
                  <c:v>5113.3028727522</c:v>
                </c:pt>
                <c:pt idx="8532">
                  <c:v>5113.9022518253</c:v>
                </c:pt>
                <c:pt idx="8533">
                  <c:v>5114.5016308984</c:v>
                </c:pt>
                <c:pt idx="8534">
                  <c:v>5115.1010099716</c:v>
                </c:pt>
                <c:pt idx="8535">
                  <c:v>5115.700389044699</c:v>
                </c:pt>
                <c:pt idx="8536">
                  <c:v>5116.2997681178</c:v>
                </c:pt>
                <c:pt idx="8537">
                  <c:v>5116.8991471909</c:v>
                </c:pt>
                <c:pt idx="8538">
                  <c:v>5117.498526264</c:v>
                </c:pt>
                <c:pt idx="8539">
                  <c:v>5118.097905337099</c:v>
                </c:pt>
                <c:pt idx="8540">
                  <c:v>5118.6972844102</c:v>
                </c:pt>
                <c:pt idx="8541">
                  <c:v>5119.2966634834</c:v>
                </c:pt>
              </c:numCache>
            </c:numRef>
          </c:xVal>
          <c:yVal>
            <c:numRef>
              <c:f>Sheet1!$K$27:$K$8568</c:f>
              <c:numCache>
                <c:formatCode>General</c:formatCode>
                <c:ptCount val="8542"/>
                <c:pt idx="0">
                  <c:v>785.9389934995198</c:v>
                </c:pt>
                <c:pt idx="1">
                  <c:v>794.3520872756866</c:v>
                </c:pt>
                <c:pt idx="2">
                  <c:v>796.219163161154</c:v>
                </c:pt>
                <c:pt idx="3">
                  <c:v>797.3025634933014</c:v>
                </c:pt>
                <c:pt idx="4">
                  <c:v>796.4665066042353</c:v>
                </c:pt>
                <c:pt idx="5">
                  <c:v>795.878835184316</c:v>
                </c:pt>
                <c:pt idx="6">
                  <c:v>796.3580753192493</c:v>
                </c:pt>
                <c:pt idx="7">
                  <c:v>796.0796643441881</c:v>
                </c:pt>
                <c:pt idx="8">
                  <c:v>796.220336860258</c:v>
                </c:pt>
                <c:pt idx="9">
                  <c:v>795.7084901595034</c:v>
                </c:pt>
                <c:pt idx="10">
                  <c:v>796.4283218259877</c:v>
                </c:pt>
                <c:pt idx="11">
                  <c:v>795.9924257333589</c:v>
                </c:pt>
                <c:pt idx="12">
                  <c:v>795.8906600438315</c:v>
                </c:pt>
                <c:pt idx="13">
                  <c:v>796.1005091174003</c:v>
                </c:pt>
                <c:pt idx="14">
                  <c:v>796.089538394806</c:v>
                </c:pt>
                <c:pt idx="15">
                  <c:v>795.7333169428857</c:v>
                </c:pt>
                <c:pt idx="16">
                  <c:v>795.562156651153</c:v>
                </c:pt>
                <c:pt idx="17">
                  <c:v>795.5720212688712</c:v>
                </c:pt>
                <c:pt idx="18">
                  <c:v>795.7005522674484</c:v>
                </c:pt>
                <c:pt idx="19">
                  <c:v>795.476354055865</c:v>
                </c:pt>
                <c:pt idx="20">
                  <c:v>795.4327170925884</c:v>
                </c:pt>
                <c:pt idx="21">
                  <c:v>795.4212565367264</c:v>
                </c:pt>
                <c:pt idx="22">
                  <c:v>795.7861998894949</c:v>
                </c:pt>
                <c:pt idx="23">
                  <c:v>795.4284120803271</c:v>
                </c:pt>
                <c:pt idx="24">
                  <c:v>795.765700261086</c:v>
                </c:pt>
                <c:pt idx="25">
                  <c:v>795.4044152272574</c:v>
                </c:pt>
                <c:pt idx="26">
                  <c:v>795.2205068145452</c:v>
                </c:pt>
                <c:pt idx="27">
                  <c:v>795.5208697912716</c:v>
                </c:pt>
                <c:pt idx="28">
                  <c:v>795.3368595094406</c:v>
                </c:pt>
                <c:pt idx="29">
                  <c:v>795.209759598362</c:v>
                </c:pt>
                <c:pt idx="30">
                  <c:v>795.1977937542257</c:v>
                </c:pt>
                <c:pt idx="31">
                  <c:v>795.0567919489822</c:v>
                </c:pt>
                <c:pt idx="32">
                  <c:v>795.1834063552336</c:v>
                </c:pt>
                <c:pt idx="33">
                  <c:v>795.0825764558768</c:v>
                </c:pt>
                <c:pt idx="34">
                  <c:v>795.0707144844187</c:v>
                </c:pt>
                <c:pt idx="35">
                  <c:v>794.940949763588</c:v>
                </c:pt>
                <c:pt idx="36">
                  <c:v>794.8424631546436</c:v>
                </c:pt>
                <c:pt idx="37">
                  <c:v>794.8319457804054</c:v>
                </c:pt>
                <c:pt idx="38">
                  <c:v>794.7363288716358</c:v>
                </c:pt>
                <c:pt idx="39">
                  <c:v>794.8564927182305</c:v>
                </c:pt>
                <c:pt idx="40">
                  <c:v>794.6386976430698</c:v>
                </c:pt>
                <c:pt idx="41">
                  <c:v>794.6041697676748</c:v>
                </c:pt>
                <c:pt idx="42">
                  <c:v>794.5878698185749</c:v>
                </c:pt>
                <c:pt idx="43">
                  <c:v>794.3888484494524</c:v>
                </c:pt>
                <c:pt idx="44">
                  <c:v>794.5106998382428</c:v>
                </c:pt>
                <c:pt idx="45">
                  <c:v>794.1636490969681</c:v>
                </c:pt>
                <c:pt idx="46">
                  <c:v>794.3158091860253</c:v>
                </c:pt>
                <c:pt idx="47">
                  <c:v>794.1382041356072</c:v>
                </c:pt>
                <c:pt idx="48">
                  <c:v>794.1385550259408</c:v>
                </c:pt>
                <c:pt idx="49">
                  <c:v>794.0613087902217</c:v>
                </c:pt>
                <c:pt idx="50">
                  <c:v>793.9619599533424</c:v>
                </c:pt>
                <c:pt idx="51">
                  <c:v>793.9084470249015</c:v>
                </c:pt>
                <c:pt idx="52">
                  <c:v>793.6526697959553</c:v>
                </c:pt>
                <c:pt idx="53">
                  <c:v>793.6993547659646</c:v>
                </c:pt>
                <c:pt idx="54">
                  <c:v>793.688765395133</c:v>
                </c:pt>
                <c:pt idx="55">
                  <c:v>793.5558406524989</c:v>
                </c:pt>
                <c:pt idx="56">
                  <c:v>793.3944215353061</c:v>
                </c:pt>
                <c:pt idx="57">
                  <c:v>793.3342684429175</c:v>
                </c:pt>
                <c:pt idx="58">
                  <c:v>793.2393772792627</c:v>
                </c:pt>
                <c:pt idx="59">
                  <c:v>793.1637121210915</c:v>
                </c:pt>
                <c:pt idx="60">
                  <c:v>793.0469789882284</c:v>
                </c:pt>
                <c:pt idx="61">
                  <c:v>792.9390613158361</c:v>
                </c:pt>
                <c:pt idx="62">
                  <c:v>792.8426990522521</c:v>
                </c:pt>
                <c:pt idx="63">
                  <c:v>792.7580100256731</c:v>
                </c:pt>
                <c:pt idx="64">
                  <c:v>792.7118369632172</c:v>
                </c:pt>
                <c:pt idx="65">
                  <c:v>792.4828610809817</c:v>
                </c:pt>
                <c:pt idx="66">
                  <c:v>792.3849897929421</c:v>
                </c:pt>
                <c:pt idx="67">
                  <c:v>792.3549301736283</c:v>
                </c:pt>
                <c:pt idx="68">
                  <c:v>792.2014994060767</c:v>
                </c:pt>
                <c:pt idx="69">
                  <c:v>792.114457640536</c:v>
                </c:pt>
                <c:pt idx="70">
                  <c:v>792.0394859572187</c:v>
                </c:pt>
                <c:pt idx="71">
                  <c:v>791.8931099846795</c:v>
                </c:pt>
                <c:pt idx="72">
                  <c:v>791.7954757108288</c:v>
                </c:pt>
                <c:pt idx="73">
                  <c:v>791.6448075003812</c:v>
                </c:pt>
                <c:pt idx="74">
                  <c:v>791.5137024825663</c:v>
                </c:pt>
                <c:pt idx="75">
                  <c:v>791.4624537990463</c:v>
                </c:pt>
                <c:pt idx="76">
                  <c:v>791.3116164564607</c:v>
                </c:pt>
                <c:pt idx="77">
                  <c:v>791.1403173538853</c:v>
                </c:pt>
                <c:pt idx="78">
                  <c:v>791.0278576279562</c:v>
                </c:pt>
                <c:pt idx="79">
                  <c:v>790.8612506371423</c:v>
                </c:pt>
                <c:pt idx="80">
                  <c:v>790.8725230022437</c:v>
                </c:pt>
                <c:pt idx="81">
                  <c:v>790.6449576006945</c:v>
                </c:pt>
                <c:pt idx="82">
                  <c:v>790.551537164318</c:v>
                </c:pt>
                <c:pt idx="83">
                  <c:v>790.3746539069522</c:v>
                </c:pt>
                <c:pt idx="84">
                  <c:v>790.3020148794952</c:v>
                </c:pt>
                <c:pt idx="85">
                  <c:v>790.1533847669504</c:v>
                </c:pt>
                <c:pt idx="86">
                  <c:v>790.009998073967</c:v>
                </c:pt>
                <c:pt idx="87">
                  <c:v>789.870461589664</c:v>
                </c:pt>
                <c:pt idx="88">
                  <c:v>789.6660419477891</c:v>
                </c:pt>
                <c:pt idx="89">
                  <c:v>789.5537641699226</c:v>
                </c:pt>
                <c:pt idx="90">
                  <c:v>789.3887476422717</c:v>
                </c:pt>
                <c:pt idx="91">
                  <c:v>789.3742503434631</c:v>
                </c:pt>
                <c:pt idx="92">
                  <c:v>789.1773457861085</c:v>
                </c:pt>
                <c:pt idx="93">
                  <c:v>789.0226612913229</c:v>
                </c:pt>
                <c:pt idx="94">
                  <c:v>788.8587650762162</c:v>
                </c:pt>
                <c:pt idx="95">
                  <c:v>788.7342833122933</c:v>
                </c:pt>
                <c:pt idx="96">
                  <c:v>788.5674920401066</c:v>
                </c:pt>
                <c:pt idx="97">
                  <c:v>788.4101816095602</c:v>
                </c:pt>
                <c:pt idx="98">
                  <c:v>788.2429866387217</c:v>
                </c:pt>
                <c:pt idx="99">
                  <c:v>788.0611117391617</c:v>
                </c:pt>
                <c:pt idx="100">
                  <c:v>787.9555290363692</c:v>
                </c:pt>
                <c:pt idx="101">
                  <c:v>787.8977016484765</c:v>
                </c:pt>
                <c:pt idx="102">
                  <c:v>787.5877979298735</c:v>
                </c:pt>
                <c:pt idx="103">
                  <c:v>787.4778545883688</c:v>
                </c:pt>
                <c:pt idx="104">
                  <c:v>787.3169481787055</c:v>
                </c:pt>
                <c:pt idx="105">
                  <c:v>787.1354178779266</c:v>
                </c:pt>
                <c:pt idx="106">
                  <c:v>786.9386357318448</c:v>
                </c:pt>
                <c:pt idx="107">
                  <c:v>786.8115998759711</c:v>
                </c:pt>
                <c:pt idx="108">
                  <c:v>786.6004700239496</c:v>
                </c:pt>
                <c:pt idx="109">
                  <c:v>786.4275400905839</c:v>
                </c:pt>
                <c:pt idx="110">
                  <c:v>786.275923345299</c:v>
                </c:pt>
                <c:pt idx="111">
                  <c:v>786.1108916315104</c:v>
                </c:pt>
                <c:pt idx="112">
                  <c:v>785.9281790785522</c:v>
                </c:pt>
                <c:pt idx="113">
                  <c:v>785.7673733038678</c:v>
                </c:pt>
                <c:pt idx="114">
                  <c:v>785.5330239074004</c:v>
                </c:pt>
                <c:pt idx="115">
                  <c:v>785.3830393597996</c:v>
                </c:pt>
                <c:pt idx="116">
                  <c:v>785.2145433314431</c:v>
                </c:pt>
                <c:pt idx="117">
                  <c:v>785.0009381367886</c:v>
                </c:pt>
                <c:pt idx="118">
                  <c:v>784.8325198723305</c:v>
                </c:pt>
                <c:pt idx="119">
                  <c:v>784.6859946664136</c:v>
                </c:pt>
                <c:pt idx="120">
                  <c:v>784.4909563905936</c:v>
                </c:pt>
                <c:pt idx="121">
                  <c:v>784.2501841599009</c:v>
                </c:pt>
                <c:pt idx="122">
                  <c:v>784.114624671369</c:v>
                </c:pt>
                <c:pt idx="123">
                  <c:v>783.9128149033895</c:v>
                </c:pt>
                <c:pt idx="124">
                  <c:v>783.681031520363</c:v>
                </c:pt>
                <c:pt idx="125">
                  <c:v>783.50191830877</c:v>
                </c:pt>
                <c:pt idx="126">
                  <c:v>783.298302370492</c:v>
                </c:pt>
                <c:pt idx="127">
                  <c:v>783.0941121703441</c:v>
                </c:pt>
                <c:pt idx="128">
                  <c:v>782.9152853959471</c:v>
                </c:pt>
                <c:pt idx="129">
                  <c:v>782.6665403874916</c:v>
                </c:pt>
                <c:pt idx="130">
                  <c:v>782.4625297687991</c:v>
                </c:pt>
                <c:pt idx="131">
                  <c:v>782.2199699926256</c:v>
                </c:pt>
                <c:pt idx="132">
                  <c:v>782.052017592869</c:v>
                </c:pt>
                <c:pt idx="133">
                  <c:v>781.8567309192458</c:v>
                </c:pt>
                <c:pt idx="134">
                  <c:v>781.7019256057226</c:v>
                </c:pt>
                <c:pt idx="135">
                  <c:v>781.4378162209739</c:v>
                </c:pt>
                <c:pt idx="136">
                  <c:v>781.2477012994616</c:v>
                </c:pt>
                <c:pt idx="137">
                  <c:v>781.0579682500439</c:v>
                </c:pt>
                <c:pt idx="138">
                  <c:v>780.8150132202213</c:v>
                </c:pt>
                <c:pt idx="139">
                  <c:v>780.6019361175491</c:v>
                </c:pt>
                <c:pt idx="140">
                  <c:v>780.403397017839</c:v>
                </c:pt>
                <c:pt idx="141">
                  <c:v>780.1776224082439</c:v>
                </c:pt>
                <c:pt idx="142">
                  <c:v>779.9378118624076</c:v>
                </c:pt>
                <c:pt idx="143">
                  <c:v>779.7358144979282</c:v>
                </c:pt>
                <c:pt idx="144">
                  <c:v>779.537541660802</c:v>
                </c:pt>
                <c:pt idx="145">
                  <c:v>779.3194036195615</c:v>
                </c:pt>
                <c:pt idx="146">
                  <c:v>779.0681215192797</c:v>
                </c:pt>
                <c:pt idx="147">
                  <c:v>778.8518466404262</c:v>
                </c:pt>
                <c:pt idx="148">
                  <c:v>778.5937289483197</c:v>
                </c:pt>
                <c:pt idx="149">
                  <c:v>778.3561971339185</c:v>
                </c:pt>
                <c:pt idx="150">
                  <c:v>778.1144913326202</c:v>
                </c:pt>
                <c:pt idx="151">
                  <c:v>777.8803677866177</c:v>
                </c:pt>
                <c:pt idx="152">
                  <c:v>777.6967065367402</c:v>
                </c:pt>
                <c:pt idx="153">
                  <c:v>777.4740387363676</c:v>
                </c:pt>
                <c:pt idx="154">
                  <c:v>777.214625494124</c:v>
                </c:pt>
                <c:pt idx="155">
                  <c:v>776.9687768240227</c:v>
                </c:pt>
                <c:pt idx="156">
                  <c:v>776.7358392978948</c:v>
                </c:pt>
                <c:pt idx="157">
                  <c:v>776.5065152718475</c:v>
                </c:pt>
                <c:pt idx="158">
                  <c:v>776.2629259119906</c:v>
                </c:pt>
                <c:pt idx="159">
                  <c:v>776.0461296308113</c:v>
                </c:pt>
                <c:pt idx="160">
                  <c:v>775.798593287858</c:v>
                </c:pt>
                <c:pt idx="161">
                  <c:v>775.4677487058262</c:v>
                </c:pt>
                <c:pt idx="162">
                  <c:v>775.2500706961706</c:v>
                </c:pt>
                <c:pt idx="163">
                  <c:v>775.0212664947359</c:v>
                </c:pt>
                <c:pt idx="164">
                  <c:v>774.796873918411</c:v>
                </c:pt>
                <c:pt idx="165">
                  <c:v>774.5205465786882</c:v>
                </c:pt>
                <c:pt idx="166">
                  <c:v>774.2779840731466</c:v>
                </c:pt>
                <c:pt idx="167">
                  <c:v>774.0223190486806</c:v>
                </c:pt>
                <c:pt idx="168">
                  <c:v>773.7570473715971</c:v>
                </c:pt>
                <c:pt idx="169">
                  <c:v>773.4735142985872</c:v>
                </c:pt>
                <c:pt idx="170">
                  <c:v>773.2454366702454</c:v>
                </c:pt>
                <c:pt idx="171">
                  <c:v>772.994919233306</c:v>
                </c:pt>
                <c:pt idx="172">
                  <c:v>772.7411013977673</c:v>
                </c:pt>
                <c:pt idx="173">
                  <c:v>772.4693260183894</c:v>
                </c:pt>
                <c:pt idx="174">
                  <c:v>772.1932798645486</c:v>
                </c:pt>
                <c:pt idx="175">
                  <c:v>771.9485464097618</c:v>
                </c:pt>
                <c:pt idx="176">
                  <c:v>771.704934330629</c:v>
                </c:pt>
                <c:pt idx="177">
                  <c:v>771.4025517148859</c:v>
                </c:pt>
                <c:pt idx="178">
                  <c:v>771.152992047795</c:v>
                </c:pt>
                <c:pt idx="179">
                  <c:v>770.8639138769257</c:v>
                </c:pt>
                <c:pt idx="180">
                  <c:v>770.567503193653</c:v>
                </c:pt>
                <c:pt idx="181">
                  <c:v>770.3155724614371</c:v>
                </c:pt>
                <c:pt idx="182">
                  <c:v>770.0326670336095</c:v>
                </c:pt>
                <c:pt idx="183">
                  <c:v>769.7993114359152</c:v>
                </c:pt>
                <c:pt idx="184">
                  <c:v>769.5024412483586</c:v>
                </c:pt>
                <c:pt idx="185">
                  <c:v>769.2177927863248</c:v>
                </c:pt>
                <c:pt idx="186">
                  <c:v>768.9517365481913</c:v>
                </c:pt>
                <c:pt idx="187">
                  <c:v>768.621724668945</c:v>
                </c:pt>
                <c:pt idx="188">
                  <c:v>768.3663539458353</c:v>
                </c:pt>
                <c:pt idx="189">
                  <c:v>768.0888864906742</c:v>
                </c:pt>
                <c:pt idx="190">
                  <c:v>767.797582060933</c:v>
                </c:pt>
                <c:pt idx="191">
                  <c:v>767.538234264802</c:v>
                </c:pt>
                <c:pt idx="192">
                  <c:v>767.2491080963421</c:v>
                </c:pt>
                <c:pt idx="193">
                  <c:v>766.9369537973305</c:v>
                </c:pt>
                <c:pt idx="194">
                  <c:v>766.653710866509</c:v>
                </c:pt>
                <c:pt idx="195">
                  <c:v>766.3456678785643</c:v>
                </c:pt>
                <c:pt idx="196">
                  <c:v>766.0690236688957</c:v>
                </c:pt>
                <c:pt idx="197">
                  <c:v>765.7732078468224</c:v>
                </c:pt>
                <c:pt idx="198">
                  <c:v>765.473448496315</c:v>
                </c:pt>
                <c:pt idx="199">
                  <c:v>765.2022610612742</c:v>
                </c:pt>
                <c:pt idx="200">
                  <c:v>764.9065211877421</c:v>
                </c:pt>
                <c:pt idx="201">
                  <c:v>764.5947357869816</c:v>
                </c:pt>
                <c:pt idx="202">
                  <c:v>764.2889221623668</c:v>
                </c:pt>
                <c:pt idx="203">
                  <c:v>763.9735404935114</c:v>
                </c:pt>
                <c:pt idx="204">
                  <c:v>763.701951673192</c:v>
                </c:pt>
                <c:pt idx="205">
                  <c:v>763.3912548839235</c:v>
                </c:pt>
                <c:pt idx="206">
                  <c:v>763.0676577731841</c:v>
                </c:pt>
                <c:pt idx="207">
                  <c:v>762.7672970531116</c:v>
                </c:pt>
                <c:pt idx="208">
                  <c:v>762.4475633030765</c:v>
                </c:pt>
                <c:pt idx="209">
                  <c:v>762.1483469087575</c:v>
                </c:pt>
                <c:pt idx="210">
                  <c:v>761.8558299411924</c:v>
                </c:pt>
                <c:pt idx="211">
                  <c:v>761.5396096069858</c:v>
                </c:pt>
                <c:pt idx="212">
                  <c:v>761.2097809870824</c:v>
                </c:pt>
                <c:pt idx="213">
                  <c:v>760.8888130073478</c:v>
                </c:pt>
                <c:pt idx="214">
                  <c:v>760.5786555867795</c:v>
                </c:pt>
                <c:pt idx="215">
                  <c:v>760.2631805011197</c:v>
                </c:pt>
                <c:pt idx="216">
                  <c:v>759.9623906164019</c:v>
                </c:pt>
                <c:pt idx="217">
                  <c:v>759.6183757908654</c:v>
                </c:pt>
                <c:pt idx="218">
                  <c:v>759.3098494670445</c:v>
                </c:pt>
                <c:pt idx="219">
                  <c:v>758.9838095476527</c:v>
                </c:pt>
                <c:pt idx="220">
                  <c:v>758.6722384473152</c:v>
                </c:pt>
                <c:pt idx="221">
                  <c:v>758.3203829995306</c:v>
                </c:pt>
                <c:pt idx="222">
                  <c:v>758.0407653938157</c:v>
                </c:pt>
                <c:pt idx="223">
                  <c:v>757.670326260785</c:v>
                </c:pt>
                <c:pt idx="224">
                  <c:v>757.3493037711418</c:v>
                </c:pt>
                <c:pt idx="225">
                  <c:v>757.0173574054875</c:v>
                </c:pt>
                <c:pt idx="226">
                  <c:v>756.7211337723023</c:v>
                </c:pt>
                <c:pt idx="227">
                  <c:v>756.3809233672496</c:v>
                </c:pt>
                <c:pt idx="228">
                  <c:v>756.0580874179194</c:v>
                </c:pt>
                <c:pt idx="229">
                  <c:v>755.7042859967491</c:v>
                </c:pt>
                <c:pt idx="230">
                  <c:v>755.3573963979499</c:v>
                </c:pt>
                <c:pt idx="231">
                  <c:v>755.034404139119</c:v>
                </c:pt>
                <c:pt idx="232">
                  <c:v>754.7241072797324</c:v>
                </c:pt>
                <c:pt idx="233">
                  <c:v>754.3593530221066</c:v>
                </c:pt>
                <c:pt idx="234">
                  <c:v>754.0016585794518</c:v>
                </c:pt>
                <c:pt idx="235">
                  <c:v>753.6689553720974</c:v>
                </c:pt>
                <c:pt idx="236">
                  <c:v>753.3287168633626</c:v>
                </c:pt>
                <c:pt idx="237">
                  <c:v>752.9831144612916</c:v>
                </c:pt>
                <c:pt idx="238">
                  <c:v>752.6477049230144</c:v>
                </c:pt>
                <c:pt idx="239">
                  <c:v>752.2880296556558</c:v>
                </c:pt>
                <c:pt idx="240">
                  <c:v>751.947970953256</c:v>
                </c:pt>
                <c:pt idx="241">
                  <c:v>751.6061481864682</c:v>
                </c:pt>
                <c:pt idx="242">
                  <c:v>751.2462200769819</c:v>
                </c:pt>
                <c:pt idx="243">
                  <c:v>750.8862695190907</c:v>
                </c:pt>
                <c:pt idx="244">
                  <c:v>750.5471538906547</c:v>
                </c:pt>
                <c:pt idx="245">
                  <c:v>750.1674620120173</c:v>
                </c:pt>
                <c:pt idx="246">
                  <c:v>749.8249380106542</c:v>
                </c:pt>
                <c:pt idx="247">
                  <c:v>749.494878248911</c:v>
                </c:pt>
                <c:pt idx="248">
                  <c:v>749.1138154924995</c:v>
                </c:pt>
                <c:pt idx="249">
                  <c:v>748.7456779575564</c:v>
                </c:pt>
                <c:pt idx="250">
                  <c:v>748.3711096192399</c:v>
                </c:pt>
                <c:pt idx="251">
                  <c:v>748.0293784431795</c:v>
                </c:pt>
                <c:pt idx="252">
                  <c:v>747.6594557334166</c:v>
                </c:pt>
                <c:pt idx="253">
                  <c:v>747.3141892589164</c:v>
                </c:pt>
                <c:pt idx="254">
                  <c:v>746.9613218590805</c:v>
                </c:pt>
                <c:pt idx="255">
                  <c:v>746.5819858426936</c:v>
                </c:pt>
                <c:pt idx="256">
                  <c:v>746.2316695574556</c:v>
                </c:pt>
                <c:pt idx="257">
                  <c:v>745.8376104779322</c:v>
                </c:pt>
                <c:pt idx="258">
                  <c:v>745.4666069126021</c:v>
                </c:pt>
                <c:pt idx="259">
                  <c:v>745.1171672114945</c:v>
                </c:pt>
                <c:pt idx="260">
                  <c:v>744.738541822745</c:v>
                </c:pt>
                <c:pt idx="261">
                  <c:v>744.3344057431808</c:v>
                </c:pt>
                <c:pt idx="262">
                  <c:v>743.995084232633</c:v>
                </c:pt>
                <c:pt idx="263">
                  <c:v>743.5978185215531</c:v>
                </c:pt>
                <c:pt idx="264">
                  <c:v>743.2074733325742</c:v>
                </c:pt>
                <c:pt idx="265">
                  <c:v>742.8453255573808</c:v>
                </c:pt>
                <c:pt idx="266">
                  <c:v>742.4463544239919</c:v>
                </c:pt>
                <c:pt idx="267">
                  <c:v>742.0997351096216</c:v>
                </c:pt>
                <c:pt idx="268">
                  <c:v>741.6983097876293</c:v>
                </c:pt>
                <c:pt idx="269">
                  <c:v>741.3355410741034</c:v>
                </c:pt>
                <c:pt idx="270">
                  <c:v>740.9456153394116</c:v>
                </c:pt>
                <c:pt idx="271">
                  <c:v>740.5503176283843</c:v>
                </c:pt>
                <c:pt idx="272">
                  <c:v>740.1846836855694</c:v>
                </c:pt>
                <c:pt idx="273">
                  <c:v>739.7664664677122</c:v>
                </c:pt>
                <c:pt idx="274">
                  <c:v>739.3790988825633</c:v>
                </c:pt>
                <c:pt idx="275">
                  <c:v>739.0125762234684</c:v>
                </c:pt>
                <c:pt idx="276">
                  <c:v>738.6163140042892</c:v>
                </c:pt>
                <c:pt idx="277">
                  <c:v>738.2355615543598</c:v>
                </c:pt>
                <c:pt idx="278">
                  <c:v>737.8132522749254</c:v>
                </c:pt>
                <c:pt idx="279">
                  <c:v>737.4173320695455</c:v>
                </c:pt>
                <c:pt idx="280">
                  <c:v>737.0210823727049</c:v>
                </c:pt>
                <c:pt idx="281">
                  <c:v>736.6267719845766</c:v>
                </c:pt>
                <c:pt idx="282">
                  <c:v>736.2241608057692</c:v>
                </c:pt>
                <c:pt idx="283">
                  <c:v>735.8260484766184</c:v>
                </c:pt>
                <c:pt idx="284">
                  <c:v>735.428271479465</c:v>
                </c:pt>
                <c:pt idx="285">
                  <c:v>735.0387886846278</c:v>
                </c:pt>
                <c:pt idx="286">
                  <c:v>734.6200838425772</c:v>
                </c:pt>
                <c:pt idx="287">
                  <c:v>734.2254933429206</c:v>
                </c:pt>
                <c:pt idx="288">
                  <c:v>733.8114094352676</c:v>
                </c:pt>
                <c:pt idx="289">
                  <c:v>733.4184641825343</c:v>
                </c:pt>
                <c:pt idx="290">
                  <c:v>733.0095921674017</c:v>
                </c:pt>
                <c:pt idx="291">
                  <c:v>732.5870032625377</c:v>
                </c:pt>
                <c:pt idx="292">
                  <c:v>732.1685074929819</c:v>
                </c:pt>
                <c:pt idx="293">
                  <c:v>731.7746019995283</c:v>
                </c:pt>
                <c:pt idx="294">
                  <c:v>731.3513364220082</c:v>
                </c:pt>
                <c:pt idx="295">
                  <c:v>730.9395223806865</c:v>
                </c:pt>
                <c:pt idx="296">
                  <c:v>730.5256206332671</c:v>
                </c:pt>
                <c:pt idx="297">
                  <c:v>730.1163287563678</c:v>
                </c:pt>
                <c:pt idx="298">
                  <c:v>729.6973052658205</c:v>
                </c:pt>
                <c:pt idx="299">
                  <c:v>729.2843427642284</c:v>
                </c:pt>
                <c:pt idx="300">
                  <c:v>728.8938611482853</c:v>
                </c:pt>
                <c:pt idx="301">
                  <c:v>728.437676588988</c:v>
                </c:pt>
                <c:pt idx="302">
                  <c:v>728.041499815309</c:v>
                </c:pt>
                <c:pt idx="303">
                  <c:v>727.597870460215</c:v>
                </c:pt>
                <c:pt idx="304">
                  <c:v>727.1890165427533</c:v>
                </c:pt>
                <c:pt idx="305">
                  <c:v>726.7414545246418</c:v>
                </c:pt>
                <c:pt idx="306">
                  <c:v>726.3220732162017</c:v>
                </c:pt>
                <c:pt idx="307">
                  <c:v>725.8742749701575</c:v>
                </c:pt>
                <c:pt idx="308">
                  <c:v>725.4610630309465</c:v>
                </c:pt>
                <c:pt idx="309">
                  <c:v>725.0601252016886</c:v>
                </c:pt>
                <c:pt idx="310">
                  <c:v>724.6033974486987</c:v>
                </c:pt>
                <c:pt idx="311">
                  <c:v>724.1609102583418</c:v>
                </c:pt>
                <c:pt idx="312">
                  <c:v>723.7336846016597</c:v>
                </c:pt>
                <c:pt idx="313">
                  <c:v>723.2947897211336</c:v>
                </c:pt>
                <c:pt idx="314">
                  <c:v>722.8599847360246</c:v>
                </c:pt>
                <c:pt idx="315">
                  <c:v>722.447036434599</c:v>
                </c:pt>
                <c:pt idx="316">
                  <c:v>722.0083068127313</c:v>
                </c:pt>
                <c:pt idx="317">
                  <c:v>721.5609891003785</c:v>
                </c:pt>
                <c:pt idx="318">
                  <c:v>721.1145903928244</c:v>
                </c:pt>
                <c:pt idx="319">
                  <c:v>720.6686259389794</c:v>
                </c:pt>
                <c:pt idx="320">
                  <c:v>720.2121054965372</c:v>
                </c:pt>
                <c:pt idx="321">
                  <c:v>719.788150605108</c:v>
                </c:pt>
                <c:pt idx="322">
                  <c:v>719.351437439885</c:v>
                </c:pt>
                <c:pt idx="323">
                  <c:v>718.9025569031381</c:v>
                </c:pt>
                <c:pt idx="324">
                  <c:v>718.4646400969598</c:v>
                </c:pt>
                <c:pt idx="325">
                  <c:v>718.0023195770817</c:v>
                </c:pt>
                <c:pt idx="326">
                  <c:v>717.5565002892229</c:v>
                </c:pt>
                <c:pt idx="327">
                  <c:v>717.1166925451636</c:v>
                </c:pt>
                <c:pt idx="328">
                  <c:v>716.651335993943</c:v>
                </c:pt>
                <c:pt idx="329">
                  <c:v>716.2226167862964</c:v>
                </c:pt>
                <c:pt idx="330">
                  <c:v>715.7532335430266</c:v>
                </c:pt>
                <c:pt idx="331">
                  <c:v>715.2994494139097</c:v>
                </c:pt>
                <c:pt idx="332">
                  <c:v>714.8473277199759</c:v>
                </c:pt>
                <c:pt idx="333">
                  <c:v>714.388007346101</c:v>
                </c:pt>
                <c:pt idx="334">
                  <c:v>713.9289186462732</c:v>
                </c:pt>
                <c:pt idx="335">
                  <c:v>713.4803300850782</c:v>
                </c:pt>
                <c:pt idx="336">
                  <c:v>713.0104283791405</c:v>
                </c:pt>
                <c:pt idx="337">
                  <c:v>712.552092463121</c:v>
                </c:pt>
                <c:pt idx="338">
                  <c:v>712.0756091534267</c:v>
                </c:pt>
                <c:pt idx="339">
                  <c:v>711.6154467250849</c:v>
                </c:pt>
                <c:pt idx="340">
                  <c:v>711.154839546282</c:v>
                </c:pt>
                <c:pt idx="341">
                  <c:v>710.6929666881482</c:v>
                </c:pt>
                <c:pt idx="342">
                  <c:v>710.221644229534</c:v>
                </c:pt>
                <c:pt idx="343">
                  <c:v>709.754541844606</c:v>
                </c:pt>
                <c:pt idx="344">
                  <c:v>709.2974261928583</c:v>
                </c:pt>
                <c:pt idx="345">
                  <c:v>708.8043607421251</c:v>
                </c:pt>
                <c:pt idx="346">
                  <c:v>708.3509103295057</c:v>
                </c:pt>
                <c:pt idx="347">
                  <c:v>707.8702824388646</c:v>
                </c:pt>
                <c:pt idx="348">
                  <c:v>707.4052309029919</c:v>
                </c:pt>
                <c:pt idx="349">
                  <c:v>706.9245314465905</c:v>
                </c:pt>
                <c:pt idx="350">
                  <c:v>706.4607757481256</c:v>
                </c:pt>
                <c:pt idx="351">
                  <c:v>705.9890420737261</c:v>
                </c:pt>
                <c:pt idx="352">
                  <c:v>705.4923433944979</c:v>
                </c:pt>
                <c:pt idx="353">
                  <c:v>705.0329737256999</c:v>
                </c:pt>
                <c:pt idx="354">
                  <c:v>704.5381012705868</c:v>
                </c:pt>
                <c:pt idx="355">
                  <c:v>704.0487674086393</c:v>
                </c:pt>
                <c:pt idx="356">
                  <c:v>703.5779848651002</c:v>
                </c:pt>
                <c:pt idx="357">
                  <c:v>703.0878619229923</c:v>
                </c:pt>
                <c:pt idx="358">
                  <c:v>702.625047667214</c:v>
                </c:pt>
                <c:pt idx="359">
                  <c:v>702.1263625334164</c:v>
                </c:pt>
                <c:pt idx="360">
                  <c:v>701.6618195034022</c:v>
                </c:pt>
                <c:pt idx="361">
                  <c:v>701.1562519346502</c:v>
                </c:pt>
                <c:pt idx="362">
                  <c:v>700.6731784854156</c:v>
                </c:pt>
                <c:pt idx="363">
                  <c:v>700.1751970942596</c:v>
                </c:pt>
                <c:pt idx="364">
                  <c:v>699.7056252866633</c:v>
                </c:pt>
                <c:pt idx="365">
                  <c:v>699.2119208057574</c:v>
                </c:pt>
                <c:pt idx="366">
                  <c:v>698.7288842014797</c:v>
                </c:pt>
                <c:pt idx="367">
                  <c:v>698.218017960182</c:v>
                </c:pt>
                <c:pt idx="368">
                  <c:v>697.7206138330151</c:v>
                </c:pt>
                <c:pt idx="369">
                  <c:v>697.2239886495347</c:v>
                </c:pt>
                <c:pt idx="370">
                  <c:v>696.7492863582452</c:v>
                </c:pt>
                <c:pt idx="371">
                  <c:v>696.2463309417527</c:v>
                </c:pt>
                <c:pt idx="372">
                  <c:v>695.7341591401367</c:v>
                </c:pt>
                <c:pt idx="373">
                  <c:v>695.2560089446707</c:v>
                </c:pt>
                <c:pt idx="374">
                  <c:v>694.7427055775956</c:v>
                </c:pt>
                <c:pt idx="375">
                  <c:v>694.2410882488558</c:v>
                </c:pt>
                <c:pt idx="376">
                  <c:v>693.7325109330383</c:v>
                </c:pt>
                <c:pt idx="377">
                  <c:v>693.2356472934852</c:v>
                </c:pt>
                <c:pt idx="378">
                  <c:v>692.7310206905672</c:v>
                </c:pt>
                <c:pt idx="379">
                  <c:v>692.2282411087582</c:v>
                </c:pt>
                <c:pt idx="380">
                  <c:v>691.7190266564346</c:v>
                </c:pt>
                <c:pt idx="381">
                  <c:v>691.213918557221</c:v>
                </c:pt>
                <c:pt idx="382">
                  <c:v>690.6977574256392</c:v>
                </c:pt>
                <c:pt idx="383">
                  <c:v>690.1961588953453</c:v>
                </c:pt>
                <c:pt idx="384">
                  <c:v>689.6767169034168</c:v>
                </c:pt>
                <c:pt idx="385">
                  <c:v>689.1871182377874</c:v>
                </c:pt>
                <c:pt idx="386">
                  <c:v>688.6689672238258</c:v>
                </c:pt>
                <c:pt idx="387">
                  <c:v>688.1553222071157</c:v>
                </c:pt>
                <c:pt idx="388">
                  <c:v>687.6305703526767</c:v>
                </c:pt>
                <c:pt idx="389">
                  <c:v>687.1176460001316</c:v>
                </c:pt>
                <c:pt idx="390">
                  <c:v>686.602850539197</c:v>
                </c:pt>
                <c:pt idx="391">
                  <c:v>686.1018952849815</c:v>
                </c:pt>
                <c:pt idx="392">
                  <c:v>685.5965555250791</c:v>
                </c:pt>
                <c:pt idx="393">
                  <c:v>685.062369114149</c:v>
                </c:pt>
                <c:pt idx="394">
                  <c:v>684.5327779239777</c:v>
                </c:pt>
                <c:pt idx="395">
                  <c:v>684.0256012085691</c:v>
                </c:pt>
                <c:pt idx="396">
                  <c:v>683.492161272043</c:v>
                </c:pt>
                <c:pt idx="397">
                  <c:v>682.9781975865655</c:v>
                </c:pt>
                <c:pt idx="398">
                  <c:v>682.4552668135481</c:v>
                </c:pt>
                <c:pt idx="399">
                  <c:v>681.9385735356493</c:v>
                </c:pt>
                <c:pt idx="400">
                  <c:v>681.403892207036</c:v>
                </c:pt>
                <c:pt idx="401">
                  <c:v>680.8766049522735</c:v>
                </c:pt>
                <c:pt idx="402">
                  <c:v>680.3598708840094</c:v>
                </c:pt>
                <c:pt idx="403">
                  <c:v>679.8366933527591</c:v>
                </c:pt>
                <c:pt idx="404">
                  <c:v>679.3078649557469</c:v>
                </c:pt>
                <c:pt idx="405">
                  <c:v>678.7834704517554</c:v>
                </c:pt>
                <c:pt idx="406">
                  <c:v>678.2456592817703</c:v>
                </c:pt>
                <c:pt idx="407">
                  <c:v>677.7020608323835</c:v>
                </c:pt>
                <c:pt idx="408">
                  <c:v>677.1883223824313</c:v>
                </c:pt>
                <c:pt idx="409">
                  <c:v>676.6537554301667</c:v>
                </c:pt>
                <c:pt idx="410">
                  <c:v>676.1116583792752</c:v>
                </c:pt>
                <c:pt idx="411">
                  <c:v>675.5891109397672</c:v>
                </c:pt>
                <c:pt idx="412">
                  <c:v>675.0445162915182</c:v>
                </c:pt>
                <c:pt idx="413">
                  <c:v>674.5116634240808</c:v>
                </c:pt>
                <c:pt idx="414">
                  <c:v>673.9748869725226</c:v>
                </c:pt>
                <c:pt idx="415">
                  <c:v>673.4420687485218</c:v>
                </c:pt>
                <c:pt idx="416">
                  <c:v>672.9027180482145</c:v>
                </c:pt>
                <c:pt idx="417">
                  <c:v>672.3573859742039</c:v>
                </c:pt>
                <c:pt idx="418">
                  <c:v>671.8290870839891</c:v>
                </c:pt>
                <c:pt idx="419">
                  <c:v>671.2864276975696</c:v>
                </c:pt>
                <c:pt idx="420">
                  <c:v>670.7389078270908</c:v>
                </c:pt>
                <c:pt idx="421">
                  <c:v>670.201002362335</c:v>
                </c:pt>
                <c:pt idx="422">
                  <c:v>669.6578956837113</c:v>
                </c:pt>
                <c:pt idx="423">
                  <c:v>669.1259720896256</c:v>
                </c:pt>
                <c:pt idx="424">
                  <c:v>668.5756771510446</c:v>
                </c:pt>
                <c:pt idx="425">
                  <c:v>668.0290441437849</c:v>
                </c:pt>
                <c:pt idx="426">
                  <c:v>667.4874137764235</c:v>
                </c:pt>
                <c:pt idx="427">
                  <c:v>666.9422213374054</c:v>
                </c:pt>
                <c:pt idx="428">
                  <c:v>666.383878330682</c:v>
                </c:pt>
                <c:pt idx="429">
                  <c:v>665.8432157122527</c:v>
                </c:pt>
                <c:pt idx="430">
                  <c:v>665.288187687573</c:v>
                </c:pt>
                <c:pt idx="431">
                  <c:v>664.743474214295</c:v>
                </c:pt>
                <c:pt idx="432">
                  <c:v>664.1828243846328</c:v>
                </c:pt>
                <c:pt idx="433">
                  <c:v>663.6303300074077</c:v>
                </c:pt>
                <c:pt idx="434">
                  <c:v>663.1018268415193</c:v>
                </c:pt>
                <c:pt idx="435">
                  <c:v>662.5436620274331</c:v>
                </c:pt>
                <c:pt idx="436">
                  <c:v>661.9920390532442</c:v>
                </c:pt>
                <c:pt idx="437">
                  <c:v>661.4502319170106</c:v>
                </c:pt>
                <c:pt idx="438">
                  <c:v>660.8956128441033</c:v>
                </c:pt>
                <c:pt idx="439">
                  <c:v>660.3332375960421</c:v>
                </c:pt>
                <c:pt idx="440">
                  <c:v>659.7644904644643</c:v>
                </c:pt>
                <c:pt idx="441">
                  <c:v>659.2203315833343</c:v>
                </c:pt>
                <c:pt idx="442">
                  <c:v>658.6638404741657</c:v>
                </c:pt>
                <c:pt idx="443">
                  <c:v>658.1011975764054</c:v>
                </c:pt>
                <c:pt idx="444">
                  <c:v>657.5492360160022</c:v>
                </c:pt>
                <c:pt idx="445">
                  <c:v>656.9958467619542</c:v>
                </c:pt>
                <c:pt idx="446">
                  <c:v>656.4356923627087</c:v>
                </c:pt>
                <c:pt idx="447">
                  <c:v>655.8844086061155</c:v>
                </c:pt>
                <c:pt idx="448">
                  <c:v>655.3129450862996</c:v>
                </c:pt>
                <c:pt idx="449">
                  <c:v>654.7610439236312</c:v>
                </c:pt>
                <c:pt idx="450">
                  <c:v>654.1989010184655</c:v>
                </c:pt>
                <c:pt idx="451">
                  <c:v>653.629235241684</c:v>
                </c:pt>
                <c:pt idx="452">
                  <c:v>653.0715559632732</c:v>
                </c:pt>
                <c:pt idx="453">
                  <c:v>652.5118005016466</c:v>
                </c:pt>
                <c:pt idx="454">
                  <c:v>651.94404377221</c:v>
                </c:pt>
                <c:pt idx="455">
                  <c:v>651.3783423605634</c:v>
                </c:pt>
                <c:pt idx="456">
                  <c:v>650.8004891809495</c:v>
                </c:pt>
                <c:pt idx="457">
                  <c:v>650.2445267639956</c:v>
                </c:pt>
                <c:pt idx="458">
                  <c:v>649.6945309231088</c:v>
                </c:pt>
                <c:pt idx="459">
                  <c:v>649.1299848852033</c:v>
                </c:pt>
                <c:pt idx="460">
                  <c:v>648.5621630041453</c:v>
                </c:pt>
                <c:pt idx="461">
                  <c:v>647.993128970674</c:v>
                </c:pt>
                <c:pt idx="462">
                  <c:v>647.4105532674351</c:v>
                </c:pt>
                <c:pt idx="463">
                  <c:v>646.8525454517955</c:v>
                </c:pt>
                <c:pt idx="464">
                  <c:v>646.2997780715767</c:v>
                </c:pt>
                <c:pt idx="465">
                  <c:v>645.719417531896</c:v>
                </c:pt>
                <c:pt idx="466">
                  <c:v>645.1609273626087</c:v>
                </c:pt>
                <c:pt idx="467">
                  <c:v>644.5757841624286</c:v>
                </c:pt>
                <c:pt idx="468">
                  <c:v>644.0156664017785</c:v>
                </c:pt>
                <c:pt idx="469">
                  <c:v>643.450833256196</c:v>
                </c:pt>
                <c:pt idx="470">
                  <c:v>642.8871248953982</c:v>
                </c:pt>
                <c:pt idx="471">
                  <c:v>642.307872309331</c:v>
                </c:pt>
                <c:pt idx="472">
                  <c:v>641.738914612167</c:v>
                </c:pt>
                <c:pt idx="473">
                  <c:v>641.1657722416463</c:v>
                </c:pt>
                <c:pt idx="474">
                  <c:v>640.5931575214881</c:v>
                </c:pt>
                <c:pt idx="475">
                  <c:v>640.0141822391584</c:v>
                </c:pt>
                <c:pt idx="476">
                  <c:v>639.4565630346424</c:v>
                </c:pt>
                <c:pt idx="477">
                  <c:v>638.8801889225616</c:v>
                </c:pt>
                <c:pt idx="478">
                  <c:v>638.3070542436478</c:v>
                </c:pt>
                <c:pt idx="479">
                  <c:v>637.7471788217798</c:v>
                </c:pt>
                <c:pt idx="480">
                  <c:v>637.1550187825394</c:v>
                </c:pt>
                <c:pt idx="481">
                  <c:v>636.6092817184641</c:v>
                </c:pt>
                <c:pt idx="482">
                  <c:v>636.0087689822814</c:v>
                </c:pt>
                <c:pt idx="483">
                  <c:v>635.4378513542624</c:v>
                </c:pt>
                <c:pt idx="484">
                  <c:v>634.8686329213249</c:v>
                </c:pt>
                <c:pt idx="485">
                  <c:v>634.2978327223895</c:v>
                </c:pt>
                <c:pt idx="486">
                  <c:v>633.7213579231242</c:v>
                </c:pt>
                <c:pt idx="487">
                  <c:v>633.149373670876</c:v>
                </c:pt>
                <c:pt idx="488">
                  <c:v>632.5697066261283</c:v>
                </c:pt>
                <c:pt idx="489">
                  <c:v>632.008930928111</c:v>
                </c:pt>
                <c:pt idx="490">
                  <c:v>631.4219941502042</c:v>
                </c:pt>
                <c:pt idx="491">
                  <c:v>630.8499002071705</c:v>
                </c:pt>
                <c:pt idx="492">
                  <c:v>630.2814379746016</c:v>
                </c:pt>
                <c:pt idx="493">
                  <c:v>629.7000849087316</c:v>
                </c:pt>
                <c:pt idx="494">
                  <c:v>629.1330952010551</c:v>
                </c:pt>
                <c:pt idx="495">
                  <c:v>628.545367286437</c:v>
                </c:pt>
                <c:pt idx="496">
                  <c:v>627.9736647825998</c:v>
                </c:pt>
                <c:pt idx="497">
                  <c:v>627.3877602392118</c:v>
                </c:pt>
                <c:pt idx="498">
                  <c:v>626.8249583360365</c:v>
                </c:pt>
                <c:pt idx="499">
                  <c:v>626.2524763907804</c:v>
                </c:pt>
                <c:pt idx="500">
                  <c:v>625.6766638379844</c:v>
                </c:pt>
                <c:pt idx="501">
                  <c:v>625.1044340702488</c:v>
                </c:pt>
                <c:pt idx="502">
                  <c:v>624.5258873383735</c:v>
                </c:pt>
                <c:pt idx="503">
                  <c:v>623.951040016148</c:v>
                </c:pt>
                <c:pt idx="504">
                  <c:v>623.3713099515912</c:v>
                </c:pt>
                <c:pt idx="505">
                  <c:v>622.7934657503947</c:v>
                </c:pt>
                <c:pt idx="506">
                  <c:v>622.210301556965</c:v>
                </c:pt>
                <c:pt idx="507">
                  <c:v>621.6522736379137</c:v>
                </c:pt>
                <c:pt idx="508">
                  <c:v>621.070284731927</c:v>
                </c:pt>
                <c:pt idx="509">
                  <c:v>620.4924112225564</c:v>
                </c:pt>
                <c:pt idx="510">
                  <c:v>619.9253759322216</c:v>
                </c:pt>
                <c:pt idx="511">
                  <c:v>619.3520216538515</c:v>
                </c:pt>
                <c:pt idx="512">
                  <c:v>618.776113573862</c:v>
                </c:pt>
                <c:pt idx="513">
                  <c:v>618.1926967035461</c:v>
                </c:pt>
                <c:pt idx="514">
                  <c:v>617.625801750868</c:v>
                </c:pt>
                <c:pt idx="515">
                  <c:v>617.0490252863489</c:v>
                </c:pt>
                <c:pt idx="516">
                  <c:v>616.4722561295708</c:v>
                </c:pt>
                <c:pt idx="517">
                  <c:v>615.8981561378216</c:v>
                </c:pt>
                <c:pt idx="518">
                  <c:v>615.3345362835503</c:v>
                </c:pt>
                <c:pt idx="519">
                  <c:v>614.7674274770144</c:v>
                </c:pt>
                <c:pt idx="520">
                  <c:v>614.1807499896057</c:v>
                </c:pt>
                <c:pt idx="521">
                  <c:v>613.6176682461587</c:v>
                </c:pt>
                <c:pt idx="522">
                  <c:v>613.0387928904505</c:v>
                </c:pt>
                <c:pt idx="523">
                  <c:v>612.4692078055512</c:v>
                </c:pt>
                <c:pt idx="524">
                  <c:v>611.8969143381912</c:v>
                </c:pt>
                <c:pt idx="525">
                  <c:v>611.3265796430367</c:v>
                </c:pt>
                <c:pt idx="526">
                  <c:v>610.7544448769456</c:v>
                </c:pt>
                <c:pt idx="527">
                  <c:v>610.1880699090656</c:v>
                </c:pt>
                <c:pt idx="528">
                  <c:v>609.6054177291196</c:v>
                </c:pt>
                <c:pt idx="529">
                  <c:v>609.0365485506945</c:v>
                </c:pt>
                <c:pt idx="530">
                  <c:v>608.4609585311168</c:v>
                </c:pt>
                <c:pt idx="531">
                  <c:v>607.9079409751265</c:v>
                </c:pt>
                <c:pt idx="532">
                  <c:v>607.3359884342223</c:v>
                </c:pt>
                <c:pt idx="533">
                  <c:v>606.7640748324868</c:v>
                </c:pt>
                <c:pt idx="534">
                  <c:v>606.194359912533</c:v>
                </c:pt>
                <c:pt idx="535">
                  <c:v>605.6317569580202</c:v>
                </c:pt>
                <c:pt idx="536">
                  <c:v>605.0726630341085</c:v>
                </c:pt>
                <c:pt idx="537">
                  <c:v>604.4979582458361</c:v>
                </c:pt>
                <c:pt idx="538">
                  <c:v>603.9433245457476</c:v>
                </c:pt>
                <c:pt idx="539">
                  <c:v>603.3738883955218</c:v>
                </c:pt>
                <c:pt idx="540">
                  <c:v>602.8053469890931</c:v>
                </c:pt>
                <c:pt idx="541">
                  <c:v>602.2315244141474</c:v>
                </c:pt>
                <c:pt idx="542">
                  <c:v>601.6685370974616</c:v>
                </c:pt>
                <c:pt idx="543">
                  <c:v>601.116700081197</c:v>
                </c:pt>
                <c:pt idx="544">
                  <c:v>600.543471532916</c:v>
                </c:pt>
                <c:pt idx="545">
                  <c:v>599.9850531436147</c:v>
                </c:pt>
                <c:pt idx="546">
                  <c:v>599.4386800982337</c:v>
                </c:pt>
                <c:pt idx="547">
                  <c:v>598.8655276876044</c:v>
                </c:pt>
                <c:pt idx="548">
                  <c:v>598.3068087300421</c:v>
                </c:pt>
                <c:pt idx="549">
                  <c:v>597.7471703329713</c:v>
                </c:pt>
                <c:pt idx="550">
                  <c:v>597.1949776166784</c:v>
                </c:pt>
                <c:pt idx="551">
                  <c:v>596.6292427515191</c:v>
                </c:pt>
                <c:pt idx="552">
                  <c:v>596.0810441017056</c:v>
                </c:pt>
                <c:pt idx="553">
                  <c:v>595.5211916589952</c:v>
                </c:pt>
                <c:pt idx="554">
                  <c:v>594.9682146504583</c:v>
                </c:pt>
                <c:pt idx="555">
                  <c:v>594.4135701200039</c:v>
                </c:pt>
                <c:pt idx="556">
                  <c:v>593.8530047019975</c:v>
                </c:pt>
                <c:pt idx="557">
                  <c:v>593.3064451999001</c:v>
                </c:pt>
                <c:pt idx="558">
                  <c:v>592.7557366396154</c:v>
                </c:pt>
                <c:pt idx="559">
                  <c:v>592.194629069097</c:v>
                </c:pt>
                <c:pt idx="560">
                  <c:v>591.6436700952531</c:v>
                </c:pt>
                <c:pt idx="561">
                  <c:v>591.1013152949557</c:v>
                </c:pt>
                <c:pt idx="562">
                  <c:v>590.5636137294334</c:v>
                </c:pt>
                <c:pt idx="563">
                  <c:v>590.0060421775776</c:v>
                </c:pt>
                <c:pt idx="564">
                  <c:v>589.4582134748966</c:v>
                </c:pt>
                <c:pt idx="565">
                  <c:v>588.9142141909846</c:v>
                </c:pt>
                <c:pt idx="566">
                  <c:v>588.3644150201317</c:v>
                </c:pt>
                <c:pt idx="567">
                  <c:v>587.8216409975323</c:v>
                </c:pt>
                <c:pt idx="568">
                  <c:v>587.272195660362</c:v>
                </c:pt>
                <c:pt idx="569">
                  <c:v>586.740395901736</c:v>
                </c:pt>
                <c:pt idx="570">
                  <c:v>586.2012816139413</c:v>
                </c:pt>
                <c:pt idx="571">
                  <c:v>585.6687316564356</c:v>
                </c:pt>
                <c:pt idx="572">
                  <c:v>585.1342118918905</c:v>
                </c:pt>
                <c:pt idx="573">
                  <c:v>584.589269778879</c:v>
                </c:pt>
                <c:pt idx="574">
                  <c:v>584.0595122729064</c:v>
                </c:pt>
                <c:pt idx="575">
                  <c:v>583.5162780302573</c:v>
                </c:pt>
                <c:pt idx="576">
                  <c:v>582.9876679085172</c:v>
                </c:pt>
                <c:pt idx="577">
                  <c:v>582.456698598141</c:v>
                </c:pt>
                <c:pt idx="578">
                  <c:v>581.926521517223</c:v>
                </c:pt>
                <c:pt idx="579">
                  <c:v>581.3914589918523</c:v>
                </c:pt>
                <c:pt idx="580">
                  <c:v>580.8624758192573</c:v>
                </c:pt>
                <c:pt idx="581">
                  <c:v>580.3362991599993</c:v>
                </c:pt>
                <c:pt idx="582">
                  <c:v>579.8105119223644</c:v>
                </c:pt>
                <c:pt idx="583">
                  <c:v>579.2864716396037</c:v>
                </c:pt>
                <c:pt idx="584">
                  <c:v>578.7674771897395</c:v>
                </c:pt>
                <c:pt idx="585">
                  <c:v>578.237385847074</c:v>
                </c:pt>
                <c:pt idx="586">
                  <c:v>577.7173764150147</c:v>
                </c:pt>
                <c:pt idx="587">
                  <c:v>577.196801959442</c:v>
                </c:pt>
                <c:pt idx="588">
                  <c:v>576.6809230783997</c:v>
                </c:pt>
                <c:pt idx="589">
                  <c:v>576.1591130512959</c:v>
                </c:pt>
                <c:pt idx="590">
                  <c:v>575.645971966381</c:v>
                </c:pt>
                <c:pt idx="591">
                  <c:v>575.1333773324191</c:v>
                </c:pt>
                <c:pt idx="592">
                  <c:v>574.6251415662426</c:v>
                </c:pt>
                <c:pt idx="593">
                  <c:v>574.108249660475</c:v>
                </c:pt>
                <c:pt idx="594">
                  <c:v>573.6022483492376</c:v>
                </c:pt>
                <c:pt idx="595">
                  <c:v>573.0883049001404</c:v>
                </c:pt>
                <c:pt idx="596">
                  <c:v>572.5920286060416</c:v>
                </c:pt>
                <c:pt idx="597">
                  <c:v>572.0765407473013</c:v>
                </c:pt>
                <c:pt idx="598">
                  <c:v>571.5769646549935</c:v>
                </c:pt>
                <c:pt idx="599">
                  <c:v>571.073160738578</c:v>
                </c:pt>
                <c:pt idx="600">
                  <c:v>570.5789265301382</c:v>
                </c:pt>
                <c:pt idx="601">
                  <c:v>570.0782301107667</c:v>
                </c:pt>
                <c:pt idx="602">
                  <c:v>569.582305069992</c:v>
                </c:pt>
                <c:pt idx="603">
                  <c:v>569.080592660046</c:v>
                </c:pt>
                <c:pt idx="604">
                  <c:v>568.5965540643314</c:v>
                </c:pt>
                <c:pt idx="605">
                  <c:v>568.1048322513587</c:v>
                </c:pt>
                <c:pt idx="606">
                  <c:v>567.617148816845</c:v>
                </c:pt>
                <c:pt idx="607">
                  <c:v>567.1280697951173</c:v>
                </c:pt>
                <c:pt idx="608">
                  <c:v>566.6332041231681</c:v>
                </c:pt>
                <c:pt idx="609">
                  <c:v>566.1560679502164</c:v>
                </c:pt>
                <c:pt idx="610">
                  <c:v>565.6678719232734</c:v>
                </c:pt>
                <c:pt idx="611">
                  <c:v>565.1891277206168</c:v>
                </c:pt>
                <c:pt idx="612">
                  <c:v>564.700505563787</c:v>
                </c:pt>
                <c:pt idx="613">
                  <c:v>564.221730577509</c:v>
                </c:pt>
                <c:pt idx="614">
                  <c:v>563.7436373995582</c:v>
                </c:pt>
                <c:pt idx="615">
                  <c:v>563.274138253701</c:v>
                </c:pt>
                <c:pt idx="616">
                  <c:v>562.8106288389322</c:v>
                </c:pt>
                <c:pt idx="617">
                  <c:v>562.3374127365918</c:v>
                </c:pt>
                <c:pt idx="618">
                  <c:v>561.8590695030717</c:v>
                </c:pt>
                <c:pt idx="619">
                  <c:v>561.403714308091</c:v>
                </c:pt>
                <c:pt idx="620">
                  <c:v>560.9404986089704</c:v>
                </c:pt>
                <c:pt idx="621">
                  <c:v>560.487102462303</c:v>
                </c:pt>
                <c:pt idx="622">
                  <c:v>560.0151794271654</c:v>
                </c:pt>
                <c:pt idx="623">
                  <c:v>559.5557428807004</c:v>
                </c:pt>
                <c:pt idx="624">
                  <c:v>559.0970043835412</c:v>
                </c:pt>
                <c:pt idx="625">
                  <c:v>558.6456948444502</c:v>
                </c:pt>
                <c:pt idx="626">
                  <c:v>558.1984110247447</c:v>
                </c:pt>
                <c:pt idx="627">
                  <c:v>557.74442732723</c:v>
                </c:pt>
                <c:pt idx="628">
                  <c:v>557.3022025254955</c:v>
                </c:pt>
                <c:pt idx="629">
                  <c:v>556.8553657048619</c:v>
                </c:pt>
                <c:pt idx="630">
                  <c:v>556.4077726754431</c:v>
                </c:pt>
                <c:pt idx="631">
                  <c:v>555.9611268258664</c:v>
                </c:pt>
                <c:pt idx="632">
                  <c:v>555.5294848117895</c:v>
                </c:pt>
                <c:pt idx="633">
                  <c:v>555.0890745939657</c:v>
                </c:pt>
                <c:pt idx="634">
                  <c:v>554.655234679005</c:v>
                </c:pt>
                <c:pt idx="635">
                  <c:v>554.2296035576623</c:v>
                </c:pt>
                <c:pt idx="636">
                  <c:v>553.8062465580637</c:v>
                </c:pt>
                <c:pt idx="637">
                  <c:v>553.3671106196331</c:v>
                </c:pt>
                <c:pt idx="638">
                  <c:v>552.9471830827898</c:v>
                </c:pt>
                <c:pt idx="639">
                  <c:v>552.5185761502873</c:v>
                </c:pt>
                <c:pt idx="640">
                  <c:v>552.0963461509527</c:v>
                </c:pt>
                <c:pt idx="641">
                  <c:v>551.6808505552631</c:v>
                </c:pt>
                <c:pt idx="642">
                  <c:v>551.2634424318912</c:v>
                </c:pt>
                <c:pt idx="643">
                  <c:v>550.8569526666371</c:v>
                </c:pt>
                <c:pt idx="644">
                  <c:v>550.4469645635368</c:v>
                </c:pt>
                <c:pt idx="645">
                  <c:v>550.0322706535243</c:v>
                </c:pt>
                <c:pt idx="646">
                  <c:v>549.627748158297</c:v>
                </c:pt>
                <c:pt idx="647">
                  <c:v>549.2283489778398</c:v>
                </c:pt>
                <c:pt idx="648">
                  <c:v>548.8242058057435</c:v>
                </c:pt>
                <c:pt idx="649">
                  <c:v>548.4229636290622</c:v>
                </c:pt>
                <c:pt idx="650">
                  <c:v>548.0331355092957</c:v>
                </c:pt>
                <c:pt idx="651">
                  <c:v>547.6346938436734</c:v>
                </c:pt>
                <c:pt idx="652">
                  <c:v>547.2497341669094</c:v>
                </c:pt>
                <c:pt idx="653">
                  <c:v>546.8498151113242</c:v>
                </c:pt>
                <c:pt idx="654">
                  <c:v>546.473878743121</c:v>
                </c:pt>
                <c:pt idx="655">
                  <c:v>546.093845505058</c:v>
                </c:pt>
                <c:pt idx="656">
                  <c:v>545.7074464311618</c:v>
                </c:pt>
                <c:pt idx="657">
                  <c:v>545.3309159208687</c:v>
                </c:pt>
                <c:pt idx="658">
                  <c:v>544.9494788448076</c:v>
                </c:pt>
                <c:pt idx="659">
                  <c:v>544.5847738197726</c:v>
                </c:pt>
                <c:pt idx="660">
                  <c:v>544.2124808725251</c:v>
                </c:pt>
                <c:pt idx="661">
                  <c:v>543.8436019091661</c:v>
                </c:pt>
                <c:pt idx="662">
                  <c:v>543.4855650670573</c:v>
                </c:pt>
                <c:pt idx="663">
                  <c:v>543.1154253127014</c:v>
                </c:pt>
                <c:pt idx="664">
                  <c:v>542.7662458938313</c:v>
                </c:pt>
                <c:pt idx="665">
                  <c:v>542.4059203379944</c:v>
                </c:pt>
                <c:pt idx="666">
                  <c:v>542.0558884638651</c:v>
                </c:pt>
                <c:pt idx="667">
                  <c:v>541.700348397626</c:v>
                </c:pt>
                <c:pt idx="668">
                  <c:v>541.3609501044627</c:v>
                </c:pt>
                <c:pt idx="669">
                  <c:v>541.0137067921672</c:v>
                </c:pt>
                <c:pt idx="670">
                  <c:v>540.6741318577135</c:v>
                </c:pt>
                <c:pt idx="671">
                  <c:v>540.3304247226649</c:v>
                </c:pt>
                <c:pt idx="672">
                  <c:v>540.0038644054489</c:v>
                </c:pt>
                <c:pt idx="673">
                  <c:v>539.674916955189</c:v>
                </c:pt>
                <c:pt idx="674">
                  <c:v>539.3415907338916</c:v>
                </c:pt>
                <c:pt idx="675">
                  <c:v>539.0147333845978</c:v>
                </c:pt>
                <c:pt idx="676">
                  <c:v>538.6867944285586</c:v>
                </c:pt>
                <c:pt idx="677">
                  <c:v>538.3667601283661</c:v>
                </c:pt>
                <c:pt idx="678">
                  <c:v>538.0421110944865</c:v>
                </c:pt>
                <c:pt idx="679">
                  <c:v>537.7356195938266</c:v>
                </c:pt>
                <c:pt idx="680">
                  <c:v>537.4186658925015</c:v>
                </c:pt>
                <c:pt idx="681">
                  <c:v>537.1184306388845</c:v>
                </c:pt>
                <c:pt idx="682">
                  <c:v>536.8100229457582</c:v>
                </c:pt>
                <c:pt idx="683">
                  <c:v>536.5124999800354</c:v>
                </c:pt>
                <c:pt idx="684">
                  <c:v>536.218002922193</c:v>
                </c:pt>
                <c:pt idx="685">
                  <c:v>535.9137358790815</c:v>
                </c:pt>
                <c:pt idx="686">
                  <c:v>535.6299137312014</c:v>
                </c:pt>
                <c:pt idx="687">
                  <c:v>535.3313638836568</c:v>
                </c:pt>
                <c:pt idx="688">
                  <c:v>535.047040147568</c:v>
                </c:pt>
                <c:pt idx="689">
                  <c:v>534.7624983785956</c:v>
                </c:pt>
                <c:pt idx="690">
                  <c:v>534.4822903093352</c:v>
                </c:pt>
                <c:pt idx="691">
                  <c:v>534.2152838601252</c:v>
                </c:pt>
                <c:pt idx="692">
                  <c:v>533.9404836660435</c:v>
                </c:pt>
                <c:pt idx="693">
                  <c:v>533.6639711905306</c:v>
                </c:pt>
                <c:pt idx="694">
                  <c:v>533.4023014480937</c:v>
                </c:pt>
                <c:pt idx="695">
                  <c:v>533.1440739379117</c:v>
                </c:pt>
                <c:pt idx="696">
                  <c:v>532.8829184413435</c:v>
                </c:pt>
                <c:pt idx="697">
                  <c:v>532.6317685210705</c:v>
                </c:pt>
                <c:pt idx="698">
                  <c:v>532.3777430024344</c:v>
                </c:pt>
                <c:pt idx="699">
                  <c:v>532.1302792674408</c:v>
                </c:pt>
                <c:pt idx="700">
                  <c:v>531.8783249868523</c:v>
                </c:pt>
                <c:pt idx="701">
                  <c:v>531.6302905259197</c:v>
                </c:pt>
                <c:pt idx="702">
                  <c:v>531.3942328519155</c:v>
                </c:pt>
                <c:pt idx="703">
                  <c:v>531.1620030544768</c:v>
                </c:pt>
                <c:pt idx="704">
                  <c:v>530.93448132732</c:v>
                </c:pt>
                <c:pt idx="705">
                  <c:v>530.6999700943847</c:v>
                </c:pt>
                <c:pt idx="706">
                  <c:v>530.474288658798</c:v>
                </c:pt>
                <c:pt idx="707">
                  <c:v>530.2534137954505</c:v>
                </c:pt>
                <c:pt idx="708">
                  <c:v>530.0418668806427</c:v>
                </c:pt>
                <c:pt idx="709">
                  <c:v>529.817156043448</c:v>
                </c:pt>
                <c:pt idx="710">
                  <c:v>529.616348461869</c:v>
                </c:pt>
                <c:pt idx="711">
                  <c:v>529.4056019228334</c:v>
                </c:pt>
                <c:pt idx="712">
                  <c:v>529.1997301637894</c:v>
                </c:pt>
                <c:pt idx="713">
                  <c:v>529.0014038702825</c:v>
                </c:pt>
                <c:pt idx="714">
                  <c:v>528.8069182804288</c:v>
                </c:pt>
                <c:pt idx="715">
                  <c:v>528.6141273368626</c:v>
                </c:pt>
                <c:pt idx="716">
                  <c:v>528.4277825021255</c:v>
                </c:pt>
                <c:pt idx="717">
                  <c:v>528.2359475149044</c:v>
                </c:pt>
                <c:pt idx="718">
                  <c:v>528.0548533927399</c:v>
                </c:pt>
                <c:pt idx="719">
                  <c:v>527.8796334238306</c:v>
                </c:pt>
                <c:pt idx="720">
                  <c:v>527.711039767202</c:v>
                </c:pt>
                <c:pt idx="721">
                  <c:v>527.532507294276</c:v>
                </c:pt>
                <c:pt idx="722">
                  <c:v>527.3759806012997</c:v>
                </c:pt>
                <c:pt idx="723">
                  <c:v>527.2092400905004</c:v>
                </c:pt>
                <c:pt idx="724">
                  <c:v>527.060782468756</c:v>
                </c:pt>
                <c:pt idx="725">
                  <c:v>526.8893944231534</c:v>
                </c:pt>
                <c:pt idx="726">
                  <c:v>526.7400443498767</c:v>
                </c:pt>
                <c:pt idx="727">
                  <c:v>526.5946281417661</c:v>
                </c:pt>
                <c:pt idx="728">
                  <c:v>526.4519888960738</c:v>
                </c:pt>
                <c:pt idx="729">
                  <c:v>526.3130492989558</c:v>
                </c:pt>
                <c:pt idx="730">
                  <c:v>526.1792693513966</c:v>
                </c:pt>
                <c:pt idx="731">
                  <c:v>526.0466417906497</c:v>
                </c:pt>
                <c:pt idx="732">
                  <c:v>525.9141981317363</c:v>
                </c:pt>
                <c:pt idx="733">
                  <c:v>525.7951093552948</c:v>
                </c:pt>
                <c:pt idx="734">
                  <c:v>525.6691631139669</c:v>
                </c:pt>
                <c:pt idx="735">
                  <c:v>525.5541771710061</c:v>
                </c:pt>
                <c:pt idx="736">
                  <c:v>525.4386276546521</c:v>
                </c:pt>
                <c:pt idx="737">
                  <c:v>525.3340231551821</c:v>
                </c:pt>
                <c:pt idx="738">
                  <c:v>525.2200172583176</c:v>
                </c:pt>
                <c:pt idx="739">
                  <c:v>525.1256217395427</c:v>
                </c:pt>
                <c:pt idx="740">
                  <c:v>525.0296311213489</c:v>
                </c:pt>
                <c:pt idx="741">
                  <c:v>524.9396870538848</c:v>
                </c:pt>
                <c:pt idx="742">
                  <c:v>524.850129518168</c:v>
                </c:pt>
                <c:pt idx="743">
                  <c:v>524.7640525088227</c:v>
                </c:pt>
                <c:pt idx="744">
                  <c:v>524.6859996595045</c:v>
                </c:pt>
                <c:pt idx="745">
                  <c:v>524.6116126677507</c:v>
                </c:pt>
                <c:pt idx="746">
                  <c:v>524.5316019362261</c:v>
                </c:pt>
                <c:pt idx="747">
                  <c:v>524.4654551122302</c:v>
                </c:pt>
                <c:pt idx="748">
                  <c:v>524.3983849868936</c:v>
                </c:pt>
                <c:pt idx="749">
                  <c:v>524.3416557986818</c:v>
                </c:pt>
                <c:pt idx="750">
                  <c:v>524.2861696400914</c:v>
                </c:pt>
                <c:pt idx="751">
                  <c:v>524.2289172381788</c:v>
                </c:pt>
                <c:pt idx="752">
                  <c:v>524.1835857870516</c:v>
                </c:pt>
                <c:pt idx="753">
                  <c:v>524.140001306466</c:v>
                </c:pt>
                <c:pt idx="754">
                  <c:v>524.103620236693</c:v>
                </c:pt>
                <c:pt idx="755">
                  <c:v>524.0716676004325</c:v>
                </c:pt>
                <c:pt idx="756">
                  <c:v>524.0410525898168</c:v>
                </c:pt>
                <c:pt idx="757">
                  <c:v>524.009814667145</c:v>
                </c:pt>
                <c:pt idx="758">
                  <c:v>523.9906100786508</c:v>
                </c:pt>
                <c:pt idx="759">
                  <c:v>523.9742868026591</c:v>
                </c:pt>
                <c:pt idx="760">
                  <c:v>523.9571315252355</c:v>
                </c:pt>
                <c:pt idx="761">
                  <c:v>523.9468496625648</c:v>
                </c:pt>
                <c:pt idx="762">
                  <c:v>523.9445738503671</c:v>
                </c:pt>
                <c:pt idx="763">
                  <c:v>523.9368743617</c:v>
                </c:pt>
                <c:pt idx="764">
                  <c:v>523.9405414304433</c:v>
                </c:pt>
                <c:pt idx="765">
                  <c:v>523.9495410159021</c:v>
                </c:pt>
                <c:pt idx="766">
                  <c:v>523.9638328370984</c:v>
                </c:pt>
                <c:pt idx="767">
                  <c:v>523.9752993069544</c:v>
                </c:pt>
                <c:pt idx="768">
                  <c:v>524.006740331551</c:v>
                </c:pt>
                <c:pt idx="769">
                  <c:v>524.0167517092466</c:v>
                </c:pt>
                <c:pt idx="770">
                  <c:v>524.0413981328323</c:v>
                </c:pt>
                <c:pt idx="771">
                  <c:v>524.0784132749724</c:v>
                </c:pt>
                <c:pt idx="772">
                  <c:v>524.1195569365662</c:v>
                </c:pt>
                <c:pt idx="773">
                  <c:v>524.162154230654</c:v>
                </c:pt>
                <c:pt idx="774">
                  <c:v>524.2052751378917</c:v>
                </c:pt>
                <c:pt idx="775">
                  <c:v>524.2589608083583</c:v>
                </c:pt>
                <c:pt idx="776">
                  <c:v>524.3126320340258</c:v>
                </c:pt>
                <c:pt idx="777">
                  <c:v>524.3768218534907</c:v>
                </c:pt>
                <c:pt idx="778">
                  <c:v>524.4393253506265</c:v>
                </c:pt>
                <c:pt idx="779">
                  <c:v>524.5027136749566</c:v>
                </c:pt>
                <c:pt idx="780">
                  <c:v>524.5746136965475</c:v>
                </c:pt>
                <c:pt idx="781">
                  <c:v>524.6489358819133</c:v>
                </c:pt>
                <c:pt idx="782">
                  <c:v>524.7348375585363</c:v>
                </c:pt>
                <c:pt idx="783">
                  <c:v>524.8230449061334</c:v>
                </c:pt>
                <c:pt idx="784">
                  <c:v>524.9186730426588</c:v>
                </c:pt>
                <c:pt idx="785">
                  <c:v>525.0077664151755</c:v>
                </c:pt>
                <c:pt idx="786">
                  <c:v>525.1020063804771</c:v>
                </c:pt>
                <c:pt idx="787">
                  <c:v>525.2036990571873</c:v>
                </c:pt>
                <c:pt idx="788">
                  <c:v>525.317913916861</c:v>
                </c:pt>
                <c:pt idx="789">
                  <c:v>525.4289723842776</c:v>
                </c:pt>
                <c:pt idx="790">
                  <c:v>525.543967639707</c:v>
                </c:pt>
                <c:pt idx="791">
                  <c:v>525.668471965677</c:v>
                </c:pt>
                <c:pt idx="792">
                  <c:v>525.7864295259585</c:v>
                </c:pt>
                <c:pt idx="793">
                  <c:v>525.9244277164511</c:v>
                </c:pt>
                <c:pt idx="794">
                  <c:v>526.0647622710695</c:v>
                </c:pt>
                <c:pt idx="795">
                  <c:v>526.2034562783983</c:v>
                </c:pt>
                <c:pt idx="796">
                  <c:v>526.3453528248775</c:v>
                </c:pt>
                <c:pt idx="797">
                  <c:v>526.4935860590394</c:v>
                </c:pt>
                <c:pt idx="798">
                  <c:v>526.649340008258</c:v>
                </c:pt>
                <c:pt idx="799">
                  <c:v>526.8055235818431</c:v>
                </c:pt>
                <c:pt idx="800">
                  <c:v>526.9637157872485</c:v>
                </c:pt>
                <c:pt idx="801">
                  <c:v>527.1280972148746</c:v>
                </c:pt>
                <c:pt idx="802">
                  <c:v>527.2978150010081</c:v>
                </c:pt>
                <c:pt idx="803">
                  <c:v>527.4783655115738</c:v>
                </c:pt>
                <c:pt idx="804">
                  <c:v>527.6584066432968</c:v>
                </c:pt>
                <c:pt idx="805">
                  <c:v>527.8480021628736</c:v>
                </c:pt>
                <c:pt idx="806">
                  <c:v>528.0356726791668</c:v>
                </c:pt>
                <c:pt idx="807">
                  <c:v>528.2304011746216</c:v>
                </c:pt>
                <c:pt idx="808">
                  <c:v>528.4283625156568</c:v>
                </c:pt>
                <c:pt idx="809">
                  <c:v>528.6252708157766</c:v>
                </c:pt>
                <c:pt idx="810">
                  <c:v>528.8416684140526</c:v>
                </c:pt>
                <c:pt idx="811">
                  <c:v>529.0616876143288</c:v>
                </c:pt>
                <c:pt idx="812">
                  <c:v>529.2766283546146</c:v>
                </c:pt>
                <c:pt idx="813">
                  <c:v>529.5069693095735</c:v>
                </c:pt>
                <c:pt idx="814">
                  <c:v>529.7225965087946</c:v>
                </c:pt>
                <c:pt idx="815">
                  <c:v>529.9574517353849</c:v>
                </c:pt>
                <c:pt idx="816">
                  <c:v>530.199176566703</c:v>
                </c:pt>
                <c:pt idx="817">
                  <c:v>530.439006048893</c:v>
                </c:pt>
                <c:pt idx="818">
                  <c:v>530.6807134279715</c:v>
                </c:pt>
                <c:pt idx="819">
                  <c:v>530.9398781457942</c:v>
                </c:pt>
                <c:pt idx="820">
                  <c:v>531.1896330706283</c:v>
                </c:pt>
                <c:pt idx="821">
                  <c:v>531.4532142938324</c:v>
                </c:pt>
                <c:pt idx="822">
                  <c:v>531.7182171917555</c:v>
                </c:pt>
                <c:pt idx="823">
                  <c:v>531.9848915272197</c:v>
                </c:pt>
                <c:pt idx="824">
                  <c:v>532.263958845048</c:v>
                </c:pt>
                <c:pt idx="825">
                  <c:v>532.5437889908733</c:v>
                </c:pt>
                <c:pt idx="826">
                  <c:v>532.8203963381874</c:v>
                </c:pt>
                <c:pt idx="827">
                  <c:v>533.113432348024</c:v>
                </c:pt>
                <c:pt idx="828">
                  <c:v>533.4059513327699</c:v>
                </c:pt>
                <c:pt idx="829">
                  <c:v>533.7089156808516</c:v>
                </c:pt>
                <c:pt idx="830">
                  <c:v>533.9999148067635</c:v>
                </c:pt>
                <c:pt idx="831">
                  <c:v>534.3162591953536</c:v>
                </c:pt>
                <c:pt idx="832">
                  <c:v>534.6306407716084</c:v>
                </c:pt>
                <c:pt idx="833">
                  <c:v>534.9451375135576</c:v>
                </c:pt>
                <c:pt idx="834">
                  <c:v>535.2662937383789</c:v>
                </c:pt>
                <c:pt idx="835">
                  <c:v>535.5959600885506</c:v>
                </c:pt>
                <c:pt idx="836">
                  <c:v>535.9320450770758</c:v>
                </c:pt>
                <c:pt idx="837">
                  <c:v>536.2647244012546</c:v>
                </c:pt>
                <c:pt idx="838">
                  <c:v>536.6070960742497</c:v>
                </c:pt>
                <c:pt idx="839">
                  <c:v>536.949859067573</c:v>
                </c:pt>
                <c:pt idx="840">
                  <c:v>537.2975534761554</c:v>
                </c:pt>
                <c:pt idx="841">
                  <c:v>537.6495682272127</c:v>
                </c:pt>
                <c:pt idx="842">
                  <c:v>538.0124576928414</c:v>
                </c:pt>
                <c:pt idx="843">
                  <c:v>538.380824281568</c:v>
                </c:pt>
                <c:pt idx="844">
                  <c:v>538.7485442902897</c:v>
                </c:pt>
                <c:pt idx="845">
                  <c:v>539.1225548029977</c:v>
                </c:pt>
                <c:pt idx="846">
                  <c:v>539.5063775145465</c:v>
                </c:pt>
                <c:pt idx="847">
                  <c:v>539.8876054993823</c:v>
                </c:pt>
                <c:pt idx="848">
                  <c:v>540.27457645278</c:v>
                </c:pt>
                <c:pt idx="849">
                  <c:v>540.6763453273896</c:v>
                </c:pt>
                <c:pt idx="850">
                  <c:v>541.0665845406248</c:v>
                </c:pt>
                <c:pt idx="851">
                  <c:v>541.4695490671315</c:v>
                </c:pt>
                <c:pt idx="852">
                  <c:v>541.8874557762126</c:v>
                </c:pt>
                <c:pt idx="853">
                  <c:v>542.3001471192138</c:v>
                </c:pt>
                <c:pt idx="854">
                  <c:v>542.710227259157</c:v>
                </c:pt>
                <c:pt idx="855">
                  <c:v>543.1416016268446</c:v>
                </c:pt>
                <c:pt idx="856">
                  <c:v>543.5643732643067</c:v>
                </c:pt>
                <c:pt idx="857">
                  <c:v>543.9998168150236</c:v>
                </c:pt>
                <c:pt idx="858">
                  <c:v>544.4390166558223</c:v>
                </c:pt>
                <c:pt idx="859">
                  <c:v>544.876401647696</c:v>
                </c:pt>
                <c:pt idx="860">
                  <c:v>545.3291406529735</c:v>
                </c:pt>
                <c:pt idx="861">
                  <c:v>545.7737695304283</c:v>
                </c:pt>
                <c:pt idx="862">
                  <c:v>546.2401001917183</c:v>
                </c:pt>
                <c:pt idx="863">
                  <c:v>546.6955300096708</c:v>
                </c:pt>
                <c:pt idx="864">
                  <c:v>547.171422951514</c:v>
                </c:pt>
                <c:pt idx="865">
                  <c:v>547.6381922343686</c:v>
                </c:pt>
                <c:pt idx="866">
                  <c:v>548.1162565165471</c:v>
                </c:pt>
                <c:pt idx="867">
                  <c:v>548.601774230489</c:v>
                </c:pt>
                <c:pt idx="868">
                  <c:v>549.080350309199</c:v>
                </c:pt>
                <c:pt idx="869">
                  <c:v>549.5770202568644</c:v>
                </c:pt>
                <c:pt idx="870">
                  <c:v>550.0712991559022</c:v>
                </c:pt>
                <c:pt idx="871">
                  <c:v>550.5655516385434</c:v>
                </c:pt>
                <c:pt idx="872">
                  <c:v>551.076769357281</c:v>
                </c:pt>
                <c:pt idx="873">
                  <c:v>551.58902392571</c:v>
                </c:pt>
                <c:pt idx="874">
                  <c:v>552.1031760571995</c:v>
                </c:pt>
                <c:pt idx="875">
                  <c:v>552.6286469180722</c:v>
                </c:pt>
                <c:pt idx="876">
                  <c:v>553.1584957143638</c:v>
                </c:pt>
                <c:pt idx="877">
                  <c:v>553.6813389555017</c:v>
                </c:pt>
                <c:pt idx="878">
                  <c:v>554.2234312114757</c:v>
                </c:pt>
                <c:pt idx="879">
                  <c:v>554.7625348375358</c:v>
                </c:pt>
                <c:pt idx="880">
                  <c:v>555.3122387620516</c:v>
                </c:pt>
                <c:pt idx="881">
                  <c:v>555.8562603937077</c:v>
                </c:pt>
                <c:pt idx="882">
                  <c:v>556.4138550431866</c:v>
                </c:pt>
                <c:pt idx="883">
                  <c:v>556.9678083812764</c:v>
                </c:pt>
                <c:pt idx="884">
                  <c:v>557.5433507024412</c:v>
                </c:pt>
                <c:pt idx="885">
                  <c:v>558.109259677462</c:v>
                </c:pt>
                <c:pt idx="886">
                  <c:v>558.6787620106474</c:v>
                </c:pt>
                <c:pt idx="887">
                  <c:v>559.2607719832416</c:v>
                </c:pt>
                <c:pt idx="888">
                  <c:v>559.8404864133281</c:v>
                </c:pt>
                <c:pt idx="889">
                  <c:v>560.4383462013191</c:v>
                </c:pt>
                <c:pt idx="890">
                  <c:v>561.0334140041084</c:v>
                </c:pt>
                <c:pt idx="891">
                  <c:v>561.636948340191</c:v>
                </c:pt>
                <c:pt idx="892">
                  <c:v>562.2387702677468</c:v>
                </c:pt>
                <c:pt idx="893">
                  <c:v>562.843579506855</c:v>
                </c:pt>
                <c:pt idx="894">
                  <c:v>563.4677389855752</c:v>
                </c:pt>
                <c:pt idx="895">
                  <c:v>564.0843542024363</c:v>
                </c:pt>
                <c:pt idx="896">
                  <c:v>564.705180613079</c:v>
                </c:pt>
                <c:pt idx="897">
                  <c:v>565.3432844755737</c:v>
                </c:pt>
                <c:pt idx="898">
                  <c:v>565.9697968553704</c:v>
                </c:pt>
                <c:pt idx="899">
                  <c:v>566.6123670877909</c:v>
                </c:pt>
                <c:pt idx="900">
                  <c:v>567.2515555624661</c:v>
                </c:pt>
                <c:pt idx="901">
                  <c:v>567.9036303871123</c:v>
                </c:pt>
                <c:pt idx="902">
                  <c:v>568.5628379911639</c:v>
                </c:pt>
                <c:pt idx="903">
                  <c:v>569.2212906170188</c:v>
                </c:pt>
                <c:pt idx="904">
                  <c:v>569.8853066109502</c:v>
                </c:pt>
                <c:pt idx="905">
                  <c:v>570.5455800340654</c:v>
                </c:pt>
                <c:pt idx="906">
                  <c:v>571.2222994760207</c:v>
                </c:pt>
                <c:pt idx="907">
                  <c:v>571.9062775225882</c:v>
                </c:pt>
                <c:pt idx="908">
                  <c:v>572.5909434803078</c:v>
                </c:pt>
                <c:pt idx="909">
                  <c:v>573.278314561168</c:v>
                </c:pt>
                <c:pt idx="910">
                  <c:v>573.9698159191073</c:v>
                </c:pt>
                <c:pt idx="911">
                  <c:v>574.6700908489722</c:v>
                </c:pt>
                <c:pt idx="912">
                  <c:v>575.3771338213614</c:v>
                </c:pt>
                <c:pt idx="913">
                  <c:v>576.0880185994163</c:v>
                </c:pt>
                <c:pt idx="914">
                  <c:v>576.7982517080826</c:v>
                </c:pt>
                <c:pt idx="915">
                  <c:v>577.5151954979261</c:v>
                </c:pt>
                <c:pt idx="916">
                  <c:v>578.2450181289563</c:v>
                </c:pt>
                <c:pt idx="917">
                  <c:v>578.9746479013257</c:v>
                </c:pt>
                <c:pt idx="918">
                  <c:v>579.7149982458383</c:v>
                </c:pt>
                <c:pt idx="919">
                  <c:v>580.4410473594428</c:v>
                </c:pt>
                <c:pt idx="920">
                  <c:v>581.1896893613193</c:v>
                </c:pt>
                <c:pt idx="921">
                  <c:v>581.9317194130854</c:v>
                </c:pt>
                <c:pt idx="922">
                  <c:v>582.6913116647686</c:v>
                </c:pt>
                <c:pt idx="923">
                  <c:v>583.4510889955784</c:v>
                </c:pt>
                <c:pt idx="924">
                  <c:v>584.2212163490382</c:v>
                </c:pt>
                <c:pt idx="925">
                  <c:v>584.9783027563127</c:v>
                </c:pt>
                <c:pt idx="926">
                  <c:v>585.7534721985751</c:v>
                </c:pt>
                <c:pt idx="927">
                  <c:v>586.5413430875925</c:v>
                </c:pt>
                <c:pt idx="928">
                  <c:v>587.3178062701593</c:v>
                </c:pt>
                <c:pt idx="929">
                  <c:v>588.1114123012101</c:v>
                </c:pt>
                <c:pt idx="930">
                  <c:v>588.9006976114483</c:v>
                </c:pt>
                <c:pt idx="931">
                  <c:v>589.6974742979667</c:v>
                </c:pt>
                <c:pt idx="932">
                  <c:v>590.5029151741523</c:v>
                </c:pt>
                <c:pt idx="933">
                  <c:v>591.3125636658207</c:v>
                </c:pt>
                <c:pt idx="934">
                  <c:v>592.1232272817955</c:v>
                </c:pt>
                <c:pt idx="935">
                  <c:v>592.9416699544809</c:v>
                </c:pt>
                <c:pt idx="936">
                  <c:v>593.7654397309535</c:v>
                </c:pt>
                <c:pt idx="937">
                  <c:v>594.5977583330141</c:v>
                </c:pt>
                <c:pt idx="938">
                  <c:v>595.4286412014122</c:v>
                </c:pt>
                <c:pt idx="939">
                  <c:v>596.271975767886</c:v>
                </c:pt>
                <c:pt idx="940">
                  <c:v>597.1129035672072</c:v>
                </c:pt>
                <c:pt idx="941">
                  <c:v>597.9609312029473</c:v>
                </c:pt>
                <c:pt idx="942">
                  <c:v>598.8175850730895</c:v>
                </c:pt>
                <c:pt idx="943">
                  <c:v>599.6720931654056</c:v>
                </c:pt>
                <c:pt idx="944">
                  <c:v>600.540912733076</c:v>
                </c:pt>
                <c:pt idx="945">
                  <c:v>601.4066164543034</c:v>
                </c:pt>
                <c:pt idx="946">
                  <c:v>602.2865820716807</c:v>
                </c:pt>
                <c:pt idx="947">
                  <c:v>603.1537916929653</c:v>
                </c:pt>
                <c:pt idx="948">
                  <c:v>604.0375452876685</c:v>
                </c:pt>
                <c:pt idx="949">
                  <c:v>604.9312187120133</c:v>
                </c:pt>
                <c:pt idx="950">
                  <c:v>605.8257296881644</c:v>
                </c:pt>
                <c:pt idx="951">
                  <c:v>606.7254766414312</c:v>
                </c:pt>
                <c:pt idx="952">
                  <c:v>607.622197908978</c:v>
                </c:pt>
                <c:pt idx="953">
                  <c:v>608.5355604115143</c:v>
                </c:pt>
                <c:pt idx="954">
                  <c:v>609.4489673139492</c:v>
                </c:pt>
                <c:pt idx="955">
                  <c:v>610.3652387093277</c:v>
                </c:pt>
                <c:pt idx="956">
                  <c:v>611.2904831211457</c:v>
                </c:pt>
                <c:pt idx="957">
                  <c:v>612.2188082021197</c:v>
                </c:pt>
                <c:pt idx="958">
                  <c:v>613.148495808659</c:v>
                </c:pt>
                <c:pt idx="959">
                  <c:v>614.0939413909311</c:v>
                </c:pt>
                <c:pt idx="960">
                  <c:v>615.032970099892</c:v>
                </c:pt>
                <c:pt idx="961">
                  <c:v>615.9771351549641</c:v>
                </c:pt>
                <c:pt idx="962">
                  <c:v>616.9369546732768</c:v>
                </c:pt>
                <c:pt idx="963">
                  <c:v>617.8921668113542</c:v>
                </c:pt>
                <c:pt idx="964">
                  <c:v>618.859259733198</c:v>
                </c:pt>
                <c:pt idx="965">
                  <c:v>619.8242180154755</c:v>
                </c:pt>
                <c:pt idx="966">
                  <c:v>620.8024461109728</c:v>
                </c:pt>
                <c:pt idx="967">
                  <c:v>621.77653787923</c:v>
                </c:pt>
                <c:pt idx="968">
                  <c:v>622.7583718165606</c:v>
                </c:pt>
                <c:pt idx="969">
                  <c:v>623.7485499224596</c:v>
                </c:pt>
                <c:pt idx="970">
                  <c:v>624.7380698975962</c:v>
                </c:pt>
                <c:pt idx="971">
                  <c:v>625.741437839166</c:v>
                </c:pt>
                <c:pt idx="972">
                  <c:v>626.7464003788074</c:v>
                </c:pt>
                <c:pt idx="973">
                  <c:v>627.7534206141374</c:v>
                </c:pt>
                <c:pt idx="974">
                  <c:v>628.762076608996</c:v>
                </c:pt>
                <c:pt idx="975">
                  <c:v>629.780847452028</c:v>
                </c:pt>
                <c:pt idx="976">
                  <c:v>630.8039298570484</c:v>
                </c:pt>
                <c:pt idx="977">
                  <c:v>631.8347691135264</c:v>
                </c:pt>
                <c:pt idx="978">
                  <c:v>632.870343930718</c:v>
                </c:pt>
                <c:pt idx="979">
                  <c:v>633.9006066769646</c:v>
                </c:pt>
                <c:pt idx="980">
                  <c:v>634.9515206488633</c:v>
                </c:pt>
                <c:pt idx="981">
                  <c:v>635.9999893192052</c:v>
                </c:pt>
                <c:pt idx="982">
                  <c:v>637.0441132362332</c:v>
                </c:pt>
                <c:pt idx="983">
                  <c:v>638.103612649452</c:v>
                </c:pt>
                <c:pt idx="984">
                  <c:v>639.167812750007</c:v>
                </c:pt>
                <c:pt idx="985">
                  <c:v>640.2376716894951</c:v>
                </c:pt>
                <c:pt idx="986">
                  <c:v>641.302378026118</c:v>
                </c:pt>
                <c:pt idx="987">
                  <c:v>642.3872128988644</c:v>
                </c:pt>
                <c:pt idx="988">
                  <c:v>643.4679854518847</c:v>
                </c:pt>
                <c:pt idx="989">
                  <c:v>644.5545031375068</c:v>
                </c:pt>
                <c:pt idx="990">
                  <c:v>645.6386578170801</c:v>
                </c:pt>
                <c:pt idx="991">
                  <c:v>646.7419374416833</c:v>
                </c:pt>
                <c:pt idx="992">
                  <c:v>647.8441233273902</c:v>
                </c:pt>
                <c:pt idx="993">
                  <c:v>648.9493115280922</c:v>
                </c:pt>
                <c:pt idx="994">
                  <c:v>650.067603251151</c:v>
                </c:pt>
                <c:pt idx="995">
                  <c:v>651.1835107324231</c:v>
                </c:pt>
                <c:pt idx="996">
                  <c:v>652.3012764045992</c:v>
                </c:pt>
                <c:pt idx="997">
                  <c:v>653.4306872880451</c:v>
                </c:pt>
                <c:pt idx="998">
                  <c:v>654.5585763005811</c:v>
                </c:pt>
                <c:pt idx="999">
                  <c:v>655.6969082026317</c:v>
                </c:pt>
                <c:pt idx="1000">
                  <c:v>656.8378396605376</c:v>
                </c:pt>
                <c:pt idx="1001">
                  <c:v>657.9907782725443</c:v>
                </c:pt>
                <c:pt idx="1002">
                  <c:v>659.1350242651554</c:v>
                </c:pt>
                <c:pt idx="1003">
                  <c:v>660.288009519629</c:v>
                </c:pt>
                <c:pt idx="1004">
                  <c:v>661.4573672165699</c:v>
                </c:pt>
                <c:pt idx="1005">
                  <c:v>662.6127679492936</c:v>
                </c:pt>
                <c:pt idx="1006">
                  <c:v>663.7948616916196</c:v>
                </c:pt>
                <c:pt idx="1007">
                  <c:v>664.9637734827676</c:v>
                </c:pt>
                <c:pt idx="1008">
                  <c:v>666.1486451944346</c:v>
                </c:pt>
                <c:pt idx="1009">
                  <c:v>667.3281378931149</c:v>
                </c:pt>
                <c:pt idx="1010">
                  <c:v>668.5234412052288</c:v>
                </c:pt>
                <c:pt idx="1011">
                  <c:v>669.7142844563645</c:v>
                </c:pt>
                <c:pt idx="1012">
                  <c:v>670.9227117313711</c:v>
                </c:pt>
                <c:pt idx="1013">
                  <c:v>672.1200577284093</c:v>
                </c:pt>
                <c:pt idx="1014">
                  <c:v>673.3295921264056</c:v>
                </c:pt>
                <c:pt idx="1015">
                  <c:v>674.5482578177181</c:v>
                </c:pt>
                <c:pt idx="1016">
                  <c:v>675.7652312763382</c:v>
                </c:pt>
                <c:pt idx="1017">
                  <c:v>676.991842046894</c:v>
                </c:pt>
                <c:pt idx="1018">
                  <c:v>678.2195907866426</c:v>
                </c:pt>
                <c:pt idx="1019">
                  <c:v>679.4554777320708</c:v>
                </c:pt>
                <c:pt idx="1020">
                  <c:v>680.6892458852265</c:v>
                </c:pt>
                <c:pt idx="1021">
                  <c:v>681.9362797574919</c:v>
                </c:pt>
                <c:pt idx="1022">
                  <c:v>683.186505110288</c:v>
                </c:pt>
                <c:pt idx="1023">
                  <c:v>684.4413593940943</c:v>
                </c:pt>
                <c:pt idx="1024">
                  <c:v>685.6976818356666</c:v>
                </c:pt>
                <c:pt idx="1025">
                  <c:v>686.9598605794232</c:v>
                </c:pt>
                <c:pt idx="1026">
                  <c:v>688.2317340164456</c:v>
                </c:pt>
                <c:pt idx="1027">
                  <c:v>689.5015557224912</c:v>
                </c:pt>
                <c:pt idx="1028">
                  <c:v>690.7806394723734</c:v>
                </c:pt>
                <c:pt idx="1029">
                  <c:v>692.0628483200007</c:v>
                </c:pt>
                <c:pt idx="1030">
                  <c:v>693.3463726104634</c:v>
                </c:pt>
                <c:pt idx="1031">
                  <c:v>694.6418072390575</c:v>
                </c:pt>
                <c:pt idx="1032">
                  <c:v>695.9390591139695</c:v>
                </c:pt>
                <c:pt idx="1033">
                  <c:v>697.243282797998</c:v>
                </c:pt>
                <c:pt idx="1034">
                  <c:v>698.5404195555632</c:v>
                </c:pt>
                <c:pt idx="1035">
                  <c:v>699.8575291008578</c:v>
                </c:pt>
                <c:pt idx="1036">
                  <c:v>701.1717341563883</c:v>
                </c:pt>
                <c:pt idx="1037">
                  <c:v>702.4957169454257</c:v>
                </c:pt>
                <c:pt idx="1038">
                  <c:v>703.815048056134</c:v>
                </c:pt>
                <c:pt idx="1039">
                  <c:v>705.14805359793</c:v>
                </c:pt>
                <c:pt idx="1040">
                  <c:v>706.4884012195083</c:v>
                </c:pt>
                <c:pt idx="1041">
                  <c:v>707.823199050082</c:v>
                </c:pt>
                <c:pt idx="1042">
                  <c:v>709.1679038313072</c:v>
                </c:pt>
                <c:pt idx="1043">
                  <c:v>710.5180137552521</c:v>
                </c:pt>
                <c:pt idx="1044">
                  <c:v>711.8689900463637</c:v>
                </c:pt>
                <c:pt idx="1045">
                  <c:v>713.2335392365977</c:v>
                </c:pt>
                <c:pt idx="1046">
                  <c:v>714.592157253625</c:v>
                </c:pt>
                <c:pt idx="1047">
                  <c:v>715.9583659144655</c:v>
                </c:pt>
                <c:pt idx="1048">
                  <c:v>717.3340489198254</c:v>
                </c:pt>
                <c:pt idx="1049">
                  <c:v>718.710574973301</c:v>
                </c:pt>
                <c:pt idx="1050">
                  <c:v>720.0939348402176</c:v>
                </c:pt>
                <c:pt idx="1051">
                  <c:v>721.4765145036868</c:v>
                </c:pt>
                <c:pt idx="1052">
                  <c:v>722.8681858953928</c:v>
                </c:pt>
                <c:pt idx="1053">
                  <c:v>724.2640502281543</c:v>
                </c:pt>
                <c:pt idx="1054">
                  <c:v>725.6726871990395</c:v>
                </c:pt>
                <c:pt idx="1055">
                  <c:v>727.0719429499251</c:v>
                </c:pt>
                <c:pt idx="1056">
                  <c:v>728.4828638489128</c:v>
                </c:pt>
                <c:pt idx="1057">
                  <c:v>729.8999650038527</c:v>
                </c:pt>
                <c:pt idx="1058">
                  <c:v>731.3116671886158</c:v>
                </c:pt>
                <c:pt idx="1059">
                  <c:v>732.7423055142631</c:v>
                </c:pt>
                <c:pt idx="1060">
                  <c:v>734.1729943336031</c:v>
                </c:pt>
                <c:pt idx="1061">
                  <c:v>735.6020863434949</c:v>
                </c:pt>
                <c:pt idx="1062">
                  <c:v>737.0393659218924</c:v>
                </c:pt>
                <c:pt idx="1063">
                  <c:v>738.4836177189176</c:v>
                </c:pt>
                <c:pt idx="1064">
                  <c:v>739.9313754868322</c:v>
                </c:pt>
                <c:pt idx="1065">
                  <c:v>741.3811614921996</c:v>
                </c:pt>
                <c:pt idx="1066">
                  <c:v>742.8437081000101</c:v>
                </c:pt>
                <c:pt idx="1067">
                  <c:v>744.3005296226595</c:v>
                </c:pt>
                <c:pt idx="1068">
                  <c:v>745.768886008233</c:v>
                </c:pt>
                <c:pt idx="1069">
                  <c:v>747.2365314315454</c:v>
                </c:pt>
                <c:pt idx="1070">
                  <c:v>748.714907638594</c:v>
                </c:pt>
                <c:pt idx="1071">
                  <c:v>750.1858276566283</c:v>
                </c:pt>
                <c:pt idx="1072">
                  <c:v>751.6663825688624</c:v>
                </c:pt>
                <c:pt idx="1073">
                  <c:v>753.1634225069456</c:v>
                </c:pt>
                <c:pt idx="1074">
                  <c:v>754.6574997817494</c:v>
                </c:pt>
                <c:pt idx="1075">
                  <c:v>756.1538747000313</c:v>
                </c:pt>
                <c:pt idx="1076">
                  <c:v>757.652104700942</c:v>
                </c:pt>
                <c:pt idx="1077">
                  <c:v>759.1555512635671</c:v>
                </c:pt>
                <c:pt idx="1078">
                  <c:v>760.669536669096</c:v>
                </c:pt>
                <c:pt idx="1079">
                  <c:v>762.1875414421073</c:v>
                </c:pt>
                <c:pt idx="1080">
                  <c:v>763.7067213132652</c:v>
                </c:pt>
                <c:pt idx="1081">
                  <c:v>765.2394752372947</c:v>
                </c:pt>
                <c:pt idx="1082">
                  <c:v>766.7628075026815</c:v>
                </c:pt>
                <c:pt idx="1083">
                  <c:v>768.2931093783028</c:v>
                </c:pt>
                <c:pt idx="1084">
                  <c:v>769.8284701134535</c:v>
                </c:pt>
                <c:pt idx="1085">
                  <c:v>771.3713829041828</c:v>
                </c:pt>
                <c:pt idx="1086">
                  <c:v>772.9216368526659</c:v>
                </c:pt>
                <c:pt idx="1087">
                  <c:v>774.4694079611381</c:v>
                </c:pt>
                <c:pt idx="1088">
                  <c:v>776.0200124692283</c:v>
                </c:pt>
                <c:pt idx="1089">
                  <c:v>777.5825355505135</c:v>
                </c:pt>
                <c:pt idx="1090">
                  <c:v>779.1530288585004</c:v>
                </c:pt>
                <c:pt idx="1091">
                  <c:v>780.7158599003898</c:v>
                </c:pt>
                <c:pt idx="1092">
                  <c:v>782.2970734252366</c:v>
                </c:pt>
                <c:pt idx="1093">
                  <c:v>783.8704369135652</c:v>
                </c:pt>
                <c:pt idx="1094">
                  <c:v>785.4532361473841</c:v>
                </c:pt>
                <c:pt idx="1095">
                  <c:v>787.0359512255867</c:v>
                </c:pt>
                <c:pt idx="1096">
                  <c:v>788.6285008105035</c:v>
                </c:pt>
                <c:pt idx="1097">
                  <c:v>790.2253739054183</c:v>
                </c:pt>
                <c:pt idx="1098">
                  <c:v>791.8273084005806</c:v>
                </c:pt>
                <c:pt idx="1099">
                  <c:v>793.4323323790932</c:v>
                </c:pt>
                <c:pt idx="1100">
                  <c:v>795.0399603893059</c:v>
                </c:pt>
                <c:pt idx="1101">
                  <c:v>796.649418769971</c:v>
                </c:pt>
                <c:pt idx="1102">
                  <c:v>798.2648453618996</c:v>
                </c:pt>
                <c:pt idx="1103">
                  <c:v>799.8835793732173</c:v>
                </c:pt>
                <c:pt idx="1104">
                  <c:v>801.5089995521478</c:v>
                </c:pt>
                <c:pt idx="1105">
                  <c:v>803.1413346867342</c:v>
                </c:pt>
                <c:pt idx="1106">
                  <c:v>804.7752570782122</c:v>
                </c:pt>
                <c:pt idx="1107">
                  <c:v>806.4133178591936</c:v>
                </c:pt>
                <c:pt idx="1108">
                  <c:v>808.0585287227042</c:v>
                </c:pt>
                <c:pt idx="1109">
                  <c:v>809.7009170274554</c:v>
                </c:pt>
                <c:pt idx="1110">
                  <c:v>811.3521694581101</c:v>
                </c:pt>
                <c:pt idx="1111">
                  <c:v>813.0076940832961</c:v>
                </c:pt>
                <c:pt idx="1112">
                  <c:v>814.6671048151835</c:v>
                </c:pt>
                <c:pt idx="1113">
                  <c:v>816.3315599379786</c:v>
                </c:pt>
                <c:pt idx="1114">
                  <c:v>817.9989155319741</c:v>
                </c:pt>
                <c:pt idx="1115">
                  <c:v>819.6631009185692</c:v>
                </c:pt>
                <c:pt idx="1116">
                  <c:v>821.3444681306572</c:v>
                </c:pt>
                <c:pt idx="1117">
                  <c:v>823.0236926551096</c:v>
                </c:pt>
                <c:pt idx="1118">
                  <c:v>824.712596253683</c:v>
                </c:pt>
                <c:pt idx="1119">
                  <c:v>826.390996009373</c:v>
                </c:pt>
                <c:pt idx="1120">
                  <c:v>828.0887346316343</c:v>
                </c:pt>
                <c:pt idx="1121">
                  <c:v>829.788418999164</c:v>
                </c:pt>
                <c:pt idx="1122">
                  <c:v>831.4878826696306</c:v>
                </c:pt>
                <c:pt idx="1123">
                  <c:v>833.1921235221737</c:v>
                </c:pt>
                <c:pt idx="1124">
                  <c:v>834.9009353313091</c:v>
                </c:pt>
                <c:pt idx="1125">
                  <c:v>836.6143533839745</c:v>
                </c:pt>
                <c:pt idx="1126">
                  <c:v>838.3334533881557</c:v>
                </c:pt>
                <c:pt idx="1127">
                  <c:v>840.055157212783</c:v>
                </c:pt>
                <c:pt idx="1128">
                  <c:v>841.7827140297988</c:v>
                </c:pt>
                <c:pt idx="1129">
                  <c:v>843.5053697683695</c:v>
                </c:pt>
                <c:pt idx="1130">
                  <c:v>845.2443390636825</c:v>
                </c:pt>
                <c:pt idx="1131">
                  <c:v>846.9723837243266</c:v>
                </c:pt>
                <c:pt idx="1132">
                  <c:v>848.7206395900234</c:v>
                </c:pt>
                <c:pt idx="1133">
                  <c:v>850.4678624017637</c:v>
                </c:pt>
                <c:pt idx="1134">
                  <c:v>852.2149917087446</c:v>
                </c:pt>
                <c:pt idx="1135">
                  <c:v>853.970630661208</c:v>
                </c:pt>
                <c:pt idx="1136">
                  <c:v>855.7280438106051</c:v>
                </c:pt>
                <c:pt idx="1137">
                  <c:v>857.4904715614267</c:v>
                </c:pt>
                <c:pt idx="1138">
                  <c:v>859.2541866682938</c:v>
                </c:pt>
                <c:pt idx="1139">
                  <c:v>861.0230402352894</c:v>
                </c:pt>
                <c:pt idx="1140">
                  <c:v>862.8024035710916</c:v>
                </c:pt>
                <c:pt idx="1141">
                  <c:v>864.5713778983916</c:v>
                </c:pt>
                <c:pt idx="1142">
                  <c:v>866.356139354219</c:v>
                </c:pt>
                <c:pt idx="1143">
                  <c:v>868.1383238914375</c:v>
                </c:pt>
                <c:pt idx="1144">
                  <c:v>869.9296536906644</c:v>
                </c:pt>
                <c:pt idx="1145">
                  <c:v>871.720865879702</c:v>
                </c:pt>
                <c:pt idx="1146">
                  <c:v>873.5151439719892</c:v>
                </c:pt>
                <c:pt idx="1147">
                  <c:v>875.3259559135705</c:v>
                </c:pt>
                <c:pt idx="1148">
                  <c:v>877.1275363847225</c:v>
                </c:pt>
                <c:pt idx="1149">
                  <c:v>878.936470596779</c:v>
                </c:pt>
                <c:pt idx="1150">
                  <c:v>880.738829230827</c:v>
                </c:pt>
                <c:pt idx="1151">
                  <c:v>882.5570955547505</c:v>
                </c:pt>
                <c:pt idx="1152">
                  <c:v>884.3772862740428</c:v>
                </c:pt>
                <c:pt idx="1153">
                  <c:v>886.2013317464364</c:v>
                </c:pt>
                <c:pt idx="1154">
                  <c:v>888.0285141275538</c:v>
                </c:pt>
                <c:pt idx="1155">
                  <c:v>889.8615759077742</c:v>
                </c:pt>
                <c:pt idx="1156">
                  <c:v>891.704188262242</c:v>
                </c:pt>
                <c:pt idx="1157">
                  <c:v>893.5332462968515</c:v>
                </c:pt>
                <c:pt idx="1158">
                  <c:v>895.37470596187</c:v>
                </c:pt>
                <c:pt idx="1159">
                  <c:v>897.2233026990894</c:v>
                </c:pt>
                <c:pt idx="1160">
                  <c:v>899.0669236921547</c:v>
                </c:pt>
                <c:pt idx="1161">
                  <c:v>900.9236614958921</c:v>
                </c:pt>
                <c:pt idx="1162">
                  <c:v>902.7795193894996</c:v>
                </c:pt>
                <c:pt idx="1163">
                  <c:v>904.6425771916461</c:v>
                </c:pt>
                <c:pt idx="1164">
                  <c:v>906.5026006196866</c:v>
                </c:pt>
                <c:pt idx="1165">
                  <c:v>908.3764479995638</c:v>
                </c:pt>
                <c:pt idx="1166">
                  <c:v>910.247460706087</c:v>
                </c:pt>
                <c:pt idx="1167">
                  <c:v>912.1216721937741</c:v>
                </c:pt>
                <c:pt idx="1168">
                  <c:v>914.006239070165</c:v>
                </c:pt>
                <c:pt idx="1169">
                  <c:v>915.8851191607272</c:v>
                </c:pt>
                <c:pt idx="1170">
                  <c:v>917.7721746902687</c:v>
                </c:pt>
                <c:pt idx="1171">
                  <c:v>919.6636234252258</c:v>
                </c:pt>
                <c:pt idx="1172">
                  <c:v>921.5536708455213</c:v>
                </c:pt>
                <c:pt idx="1173">
                  <c:v>923.4554484211818</c:v>
                </c:pt>
                <c:pt idx="1174">
                  <c:v>925.3497625274811</c:v>
                </c:pt>
                <c:pt idx="1175">
                  <c:v>927.259414631666</c:v>
                </c:pt>
                <c:pt idx="1176">
                  <c:v>929.1659428541923</c:v>
                </c:pt>
                <c:pt idx="1177">
                  <c:v>931.0776258517405</c:v>
                </c:pt>
                <c:pt idx="1178">
                  <c:v>932.9925788367326</c:v>
                </c:pt>
                <c:pt idx="1179">
                  <c:v>934.9116020113208</c:v>
                </c:pt>
                <c:pt idx="1180">
                  <c:v>936.8313510928127</c:v>
                </c:pt>
                <c:pt idx="1181">
                  <c:v>938.7586337149324</c:v>
                </c:pt>
                <c:pt idx="1182">
                  <c:v>940.6855564637564</c:v>
                </c:pt>
                <c:pt idx="1183">
                  <c:v>942.6167634121925</c:v>
                </c:pt>
                <c:pt idx="1184">
                  <c:v>944.5553759622525</c:v>
                </c:pt>
                <c:pt idx="1185">
                  <c:v>946.5003961734803</c:v>
                </c:pt>
                <c:pt idx="1186">
                  <c:v>948.435904077635</c:v>
                </c:pt>
                <c:pt idx="1187">
                  <c:v>950.3824649818608</c:v>
                </c:pt>
                <c:pt idx="1188">
                  <c:v>952.3345423770211</c:v>
                </c:pt>
                <c:pt idx="1189">
                  <c:v>954.2874970316634</c:v>
                </c:pt>
                <c:pt idx="1190">
                  <c:v>956.2439490896523</c:v>
                </c:pt>
                <c:pt idx="1191">
                  <c:v>958.2006093992804</c:v>
                </c:pt>
                <c:pt idx="1192">
                  <c:v>960.1658128339401</c:v>
                </c:pt>
                <c:pt idx="1193">
                  <c:v>962.1301563612939</c:v>
                </c:pt>
                <c:pt idx="1194">
                  <c:v>964.095254600084</c:v>
                </c:pt>
                <c:pt idx="1195">
                  <c:v>966.076135126383</c:v>
                </c:pt>
                <c:pt idx="1196">
                  <c:v>968.050008085837</c:v>
                </c:pt>
                <c:pt idx="1197">
                  <c:v>970.0334975748332</c:v>
                </c:pt>
                <c:pt idx="1198">
                  <c:v>972.0139110434333</c:v>
                </c:pt>
                <c:pt idx="1199">
                  <c:v>974.0038507574216</c:v>
                </c:pt>
                <c:pt idx="1200">
                  <c:v>975.9932265746754</c:v>
                </c:pt>
                <c:pt idx="1201">
                  <c:v>977.9886496244324</c:v>
                </c:pt>
                <c:pt idx="1202">
                  <c:v>979.9817786989968</c:v>
                </c:pt>
                <c:pt idx="1203">
                  <c:v>981.9804190850233</c:v>
                </c:pt>
                <c:pt idx="1204">
                  <c:v>983.9799795869005</c:v>
                </c:pt>
                <c:pt idx="1205">
                  <c:v>985.9846279463813</c:v>
                </c:pt>
                <c:pt idx="1206">
                  <c:v>987.9969652468375</c:v>
                </c:pt>
                <c:pt idx="1207">
                  <c:v>990.0076106560328</c:v>
                </c:pt>
                <c:pt idx="1208">
                  <c:v>992.0248965823688</c:v>
                </c:pt>
                <c:pt idx="1209">
                  <c:v>994.0462902981476</c:v>
                </c:pt>
                <c:pt idx="1210">
                  <c:v>996.0607979017617</c:v>
                </c:pt>
                <c:pt idx="1211">
                  <c:v>998.0888007585837</c:v>
                </c:pt>
                <c:pt idx="1212">
                  <c:v>1000.115742328689</c:v>
                </c:pt>
                <c:pt idx="1213">
                  <c:v>1002.152145324739</c:v>
                </c:pt>
                <c:pt idx="1214">
                  <c:v>1004.188720117873</c:v>
                </c:pt>
                <c:pt idx="1215">
                  <c:v>1006.223054897014</c:v>
                </c:pt>
                <c:pt idx="1216">
                  <c:v>1008.265380747465</c:v>
                </c:pt>
                <c:pt idx="1217">
                  <c:v>1010.307084391005</c:v>
                </c:pt>
                <c:pt idx="1218">
                  <c:v>1012.357010867849</c:v>
                </c:pt>
                <c:pt idx="1219">
                  <c:v>1014.407582991338</c:v>
                </c:pt>
                <c:pt idx="1220">
                  <c:v>1016.4547423773</c:v>
                </c:pt>
                <c:pt idx="1221">
                  <c:v>1018.516290027995</c:v>
                </c:pt>
                <c:pt idx="1222">
                  <c:v>1020.571994856256</c:v>
                </c:pt>
                <c:pt idx="1223">
                  <c:v>1022.635243702168</c:v>
                </c:pt>
                <c:pt idx="1224">
                  <c:v>1024.7007624052</c:v>
                </c:pt>
                <c:pt idx="1225">
                  <c:v>1026.769744038686</c:v>
                </c:pt>
                <c:pt idx="1226">
                  <c:v>1028.84781291849</c:v>
                </c:pt>
                <c:pt idx="1227">
                  <c:v>1030.919384469172</c:v>
                </c:pt>
                <c:pt idx="1228">
                  <c:v>1033.000356122692</c:v>
                </c:pt>
                <c:pt idx="1229">
                  <c:v>1035.074340823986</c:v>
                </c:pt>
                <c:pt idx="1230">
                  <c:v>1037.165746855826</c:v>
                </c:pt>
                <c:pt idx="1231">
                  <c:v>1039.246365856163</c:v>
                </c:pt>
                <c:pt idx="1232">
                  <c:v>1041.334777336351</c:v>
                </c:pt>
                <c:pt idx="1233">
                  <c:v>1043.429844470939</c:v>
                </c:pt>
                <c:pt idx="1234">
                  <c:v>1045.521335247547</c:v>
                </c:pt>
                <c:pt idx="1235">
                  <c:v>1047.622111526561</c:v>
                </c:pt>
                <c:pt idx="1236">
                  <c:v>1049.725652575421</c:v>
                </c:pt>
                <c:pt idx="1237">
                  <c:v>1051.833130878732</c:v>
                </c:pt>
                <c:pt idx="1238">
                  <c:v>1053.935451446718</c:v>
                </c:pt>
                <c:pt idx="1239">
                  <c:v>1056.049025541823</c:v>
                </c:pt>
                <c:pt idx="1240">
                  <c:v>1058.161372666423</c:v>
                </c:pt>
                <c:pt idx="1241">
                  <c:v>1060.275221976135</c:v>
                </c:pt>
                <c:pt idx="1242">
                  <c:v>1062.394995694238</c:v>
                </c:pt>
                <c:pt idx="1243">
                  <c:v>1064.518024925532</c:v>
                </c:pt>
                <c:pt idx="1244">
                  <c:v>1066.646045445977</c:v>
                </c:pt>
                <c:pt idx="1245">
                  <c:v>1068.771996360381</c:v>
                </c:pt>
                <c:pt idx="1246">
                  <c:v>1070.900614521936</c:v>
                </c:pt>
                <c:pt idx="1247">
                  <c:v>1073.032873469594</c:v>
                </c:pt>
                <c:pt idx="1248">
                  <c:v>1075.173896184423</c:v>
                </c:pt>
                <c:pt idx="1249">
                  <c:v>1077.306560969193</c:v>
                </c:pt>
                <c:pt idx="1250">
                  <c:v>1079.454184520564</c:v>
                </c:pt>
                <c:pt idx="1251">
                  <c:v>1081.597188441476</c:v>
                </c:pt>
                <c:pt idx="1252">
                  <c:v>1083.74204639526</c:v>
                </c:pt>
                <c:pt idx="1253">
                  <c:v>1085.892745105263</c:v>
                </c:pt>
                <c:pt idx="1254">
                  <c:v>1088.049398308601</c:v>
                </c:pt>
                <c:pt idx="1255">
                  <c:v>1090.200773915514</c:v>
                </c:pt>
                <c:pt idx="1256">
                  <c:v>1092.355710535771</c:v>
                </c:pt>
                <c:pt idx="1257">
                  <c:v>1094.521477849878</c:v>
                </c:pt>
                <c:pt idx="1258">
                  <c:v>1096.687261947021</c:v>
                </c:pt>
                <c:pt idx="1259">
                  <c:v>1098.847387656075</c:v>
                </c:pt>
                <c:pt idx="1260">
                  <c:v>1101.016339774466</c:v>
                </c:pt>
                <c:pt idx="1261">
                  <c:v>1103.197279881631</c:v>
                </c:pt>
                <c:pt idx="1262">
                  <c:v>1105.368778956601</c:v>
                </c:pt>
                <c:pt idx="1263">
                  <c:v>1107.54870860475</c:v>
                </c:pt>
                <c:pt idx="1264">
                  <c:v>1109.728953890365</c:v>
                </c:pt>
                <c:pt idx="1265">
                  <c:v>1111.915437353769</c:v>
                </c:pt>
                <c:pt idx="1266">
                  <c:v>1114.090843448455</c:v>
                </c:pt>
                <c:pt idx="1267">
                  <c:v>1116.284560601119</c:v>
                </c:pt>
                <c:pt idx="1268">
                  <c:v>1118.480268433388</c:v>
                </c:pt>
                <c:pt idx="1269">
                  <c:v>1120.665145856057</c:v>
                </c:pt>
                <c:pt idx="1270">
                  <c:v>1122.870173617633</c:v>
                </c:pt>
                <c:pt idx="1271">
                  <c:v>1125.072212003224</c:v>
                </c:pt>
                <c:pt idx="1272">
                  <c:v>1127.26857883839</c:v>
                </c:pt>
                <c:pt idx="1273">
                  <c:v>1129.47358479148</c:v>
                </c:pt>
                <c:pt idx="1274">
                  <c:v>1131.683522548912</c:v>
                </c:pt>
                <c:pt idx="1275">
                  <c:v>1133.895042657555</c:v>
                </c:pt>
                <c:pt idx="1276">
                  <c:v>1136.10658281766</c:v>
                </c:pt>
                <c:pt idx="1277">
                  <c:v>1138.32209188893</c:v>
                </c:pt>
                <c:pt idx="1278">
                  <c:v>1140.541319400798</c:v>
                </c:pt>
                <c:pt idx="1279">
                  <c:v>1142.760271526698</c:v>
                </c:pt>
                <c:pt idx="1280">
                  <c:v>1144.986306380804</c:v>
                </c:pt>
                <c:pt idx="1281">
                  <c:v>1147.205911557852</c:v>
                </c:pt>
                <c:pt idx="1282">
                  <c:v>1149.436591967416</c:v>
                </c:pt>
                <c:pt idx="1283">
                  <c:v>1151.664545010842</c:v>
                </c:pt>
                <c:pt idx="1284">
                  <c:v>1153.902499719879</c:v>
                </c:pt>
                <c:pt idx="1285">
                  <c:v>1156.142787685833</c:v>
                </c:pt>
                <c:pt idx="1286">
                  <c:v>1158.381688172885</c:v>
                </c:pt>
                <c:pt idx="1287">
                  <c:v>1160.62137357861</c:v>
                </c:pt>
                <c:pt idx="1288">
                  <c:v>1162.863727328278</c:v>
                </c:pt>
                <c:pt idx="1289">
                  <c:v>1165.111711721138</c:v>
                </c:pt>
                <c:pt idx="1290">
                  <c:v>1167.364332691807</c:v>
                </c:pt>
                <c:pt idx="1291">
                  <c:v>1169.617420220867</c:v>
                </c:pt>
                <c:pt idx="1292">
                  <c:v>1171.86861947798</c:v>
                </c:pt>
                <c:pt idx="1293">
                  <c:v>1174.126032734765</c:v>
                </c:pt>
                <c:pt idx="1294">
                  <c:v>1176.387614655228</c:v>
                </c:pt>
                <c:pt idx="1295">
                  <c:v>1178.649785938164</c:v>
                </c:pt>
                <c:pt idx="1296">
                  <c:v>1180.91571090364</c:v>
                </c:pt>
                <c:pt idx="1297">
                  <c:v>1183.183440605982</c:v>
                </c:pt>
                <c:pt idx="1298">
                  <c:v>1185.453102891755</c:v>
                </c:pt>
                <c:pt idx="1299">
                  <c:v>1187.726384021791</c:v>
                </c:pt>
                <c:pt idx="1300">
                  <c:v>1190.006707876557</c:v>
                </c:pt>
                <c:pt idx="1301">
                  <c:v>1192.276994934734</c:v>
                </c:pt>
                <c:pt idx="1302">
                  <c:v>1194.559386947171</c:v>
                </c:pt>
                <c:pt idx="1303">
                  <c:v>1196.841927640141</c:v>
                </c:pt>
                <c:pt idx="1304">
                  <c:v>1199.133675820455</c:v>
                </c:pt>
                <c:pt idx="1305">
                  <c:v>1201.420921923682</c:v>
                </c:pt>
                <c:pt idx="1306">
                  <c:v>1203.712107316381</c:v>
                </c:pt>
                <c:pt idx="1307">
                  <c:v>1206.001580826821</c:v>
                </c:pt>
                <c:pt idx="1308">
                  <c:v>1208.3011696304</c:v>
                </c:pt>
                <c:pt idx="1309">
                  <c:v>1210.598129604061</c:v>
                </c:pt>
                <c:pt idx="1310">
                  <c:v>1212.8982988562</c:v>
                </c:pt>
                <c:pt idx="1311">
                  <c:v>1215.201755479925</c:v>
                </c:pt>
                <c:pt idx="1312">
                  <c:v>1217.512270142083</c:v>
                </c:pt>
                <c:pt idx="1313">
                  <c:v>1219.81595940686</c:v>
                </c:pt>
                <c:pt idx="1314">
                  <c:v>1222.127887655904</c:v>
                </c:pt>
                <c:pt idx="1315">
                  <c:v>1224.437489667598</c:v>
                </c:pt>
                <c:pt idx="1316">
                  <c:v>1226.758620558762</c:v>
                </c:pt>
                <c:pt idx="1317">
                  <c:v>1229.075511667406</c:v>
                </c:pt>
                <c:pt idx="1318">
                  <c:v>1231.396494295748</c:v>
                </c:pt>
                <c:pt idx="1319">
                  <c:v>1233.72816088923</c:v>
                </c:pt>
                <c:pt idx="1320">
                  <c:v>1236.051883315223</c:v>
                </c:pt>
                <c:pt idx="1321">
                  <c:v>1238.382765550668</c:v>
                </c:pt>
                <c:pt idx="1322">
                  <c:v>1240.710476453015</c:v>
                </c:pt>
                <c:pt idx="1323">
                  <c:v>1243.044056355327</c:v>
                </c:pt>
                <c:pt idx="1324">
                  <c:v>1245.388835654456</c:v>
                </c:pt>
                <c:pt idx="1325">
                  <c:v>1247.725387518792</c:v>
                </c:pt>
                <c:pt idx="1326">
                  <c:v>1250.067085777317</c:v>
                </c:pt>
                <c:pt idx="1327">
                  <c:v>1252.411821811987</c:v>
                </c:pt>
                <c:pt idx="1328">
                  <c:v>1254.758362450087</c:v>
                </c:pt>
                <c:pt idx="1329">
                  <c:v>1257.113678942969</c:v>
                </c:pt>
                <c:pt idx="1330">
                  <c:v>1259.463286310344</c:v>
                </c:pt>
                <c:pt idx="1331">
                  <c:v>1261.814590876729</c:v>
                </c:pt>
                <c:pt idx="1332">
                  <c:v>1264.172435272742</c:v>
                </c:pt>
                <c:pt idx="1333">
                  <c:v>1266.532746541952</c:v>
                </c:pt>
                <c:pt idx="1334">
                  <c:v>1268.899634175188</c:v>
                </c:pt>
                <c:pt idx="1335">
                  <c:v>1271.259965308235</c:v>
                </c:pt>
                <c:pt idx="1336">
                  <c:v>1273.629197305841</c:v>
                </c:pt>
                <c:pt idx="1337">
                  <c:v>1275.999286224134</c:v>
                </c:pt>
                <c:pt idx="1338">
                  <c:v>1278.376230187414</c:v>
                </c:pt>
                <c:pt idx="1339">
                  <c:v>1280.750169004139</c:v>
                </c:pt>
                <c:pt idx="1340">
                  <c:v>1283.124873242913</c:v>
                </c:pt>
                <c:pt idx="1341">
                  <c:v>1285.510658017827</c:v>
                </c:pt>
                <c:pt idx="1342">
                  <c:v>1287.890709665954</c:v>
                </c:pt>
                <c:pt idx="1343">
                  <c:v>1290.279519826995</c:v>
                </c:pt>
                <c:pt idx="1344">
                  <c:v>1292.668856819565</c:v>
                </c:pt>
                <c:pt idx="1345">
                  <c:v>1295.057811049495</c:v>
                </c:pt>
                <c:pt idx="1346">
                  <c:v>1297.451873340653</c:v>
                </c:pt>
                <c:pt idx="1347">
                  <c:v>1299.846872124523</c:v>
                </c:pt>
                <c:pt idx="1348">
                  <c:v>1302.244415753273</c:v>
                </c:pt>
                <c:pt idx="1349">
                  <c:v>1304.647315245557</c:v>
                </c:pt>
                <c:pt idx="1350">
                  <c:v>1307.055687025676</c:v>
                </c:pt>
                <c:pt idx="1351">
                  <c:v>1309.465334535446</c:v>
                </c:pt>
                <c:pt idx="1352">
                  <c:v>1311.874451357113</c:v>
                </c:pt>
                <c:pt idx="1353">
                  <c:v>1314.282900993586</c:v>
                </c:pt>
                <c:pt idx="1354">
                  <c:v>1316.698587317444</c:v>
                </c:pt>
                <c:pt idx="1355">
                  <c:v>1319.119213193268</c:v>
                </c:pt>
                <c:pt idx="1356">
                  <c:v>1321.53499386106</c:v>
                </c:pt>
                <c:pt idx="1357">
                  <c:v>1323.959855254323</c:v>
                </c:pt>
                <c:pt idx="1358">
                  <c:v>1326.384960789336</c:v>
                </c:pt>
                <c:pt idx="1359">
                  <c:v>1328.81091565121</c:v>
                </c:pt>
                <c:pt idx="1360">
                  <c:v>1331.247126967538</c:v>
                </c:pt>
                <c:pt idx="1361">
                  <c:v>1333.679126655767</c:v>
                </c:pt>
                <c:pt idx="1362">
                  <c:v>1336.115936817544</c:v>
                </c:pt>
                <c:pt idx="1363">
                  <c:v>1338.554596587031</c:v>
                </c:pt>
                <c:pt idx="1364">
                  <c:v>1340.997711563334</c:v>
                </c:pt>
                <c:pt idx="1365">
                  <c:v>1343.439694025237</c:v>
                </c:pt>
                <c:pt idx="1366">
                  <c:v>1345.887747848727</c:v>
                </c:pt>
                <c:pt idx="1367">
                  <c:v>1348.340377146104</c:v>
                </c:pt>
                <c:pt idx="1368">
                  <c:v>1350.794108568615</c:v>
                </c:pt>
                <c:pt idx="1369">
                  <c:v>1353.249326120766</c:v>
                </c:pt>
                <c:pt idx="1370">
                  <c:v>1355.708293389236</c:v>
                </c:pt>
                <c:pt idx="1371">
                  <c:v>1358.168288221389</c:v>
                </c:pt>
                <c:pt idx="1372">
                  <c:v>1360.630875173803</c:v>
                </c:pt>
                <c:pt idx="1373">
                  <c:v>1363.098930213881</c:v>
                </c:pt>
                <c:pt idx="1374">
                  <c:v>1365.56815868597</c:v>
                </c:pt>
                <c:pt idx="1375">
                  <c:v>1368.039744864571</c:v>
                </c:pt>
                <c:pt idx="1376">
                  <c:v>1370.513067210477</c:v>
                </c:pt>
                <c:pt idx="1377">
                  <c:v>1372.997974423812</c:v>
                </c:pt>
                <c:pt idx="1378">
                  <c:v>1375.477194833034</c:v>
                </c:pt>
                <c:pt idx="1379">
                  <c:v>1377.958041875038</c:v>
                </c:pt>
                <c:pt idx="1380">
                  <c:v>1380.445784533946</c:v>
                </c:pt>
                <c:pt idx="1381">
                  <c:v>1382.93942363151</c:v>
                </c:pt>
                <c:pt idx="1382">
                  <c:v>1385.42719183472</c:v>
                </c:pt>
                <c:pt idx="1383">
                  <c:v>1387.92671406629</c:v>
                </c:pt>
                <c:pt idx="1384">
                  <c:v>1390.421714484083</c:v>
                </c:pt>
                <c:pt idx="1385">
                  <c:v>1392.920780923453</c:v>
                </c:pt>
                <c:pt idx="1386">
                  <c:v>1395.430431024888</c:v>
                </c:pt>
                <c:pt idx="1387">
                  <c:v>1397.933453465612</c:v>
                </c:pt>
                <c:pt idx="1388">
                  <c:v>1400.44116698069</c:v>
                </c:pt>
                <c:pt idx="1389">
                  <c:v>1402.956468389128</c:v>
                </c:pt>
                <c:pt idx="1390">
                  <c:v>1405.476788534685</c:v>
                </c:pt>
                <c:pt idx="1391">
                  <c:v>1407.993737554724</c:v>
                </c:pt>
                <c:pt idx="1392">
                  <c:v>1410.515063852346</c:v>
                </c:pt>
                <c:pt idx="1393">
                  <c:v>1413.037529433486</c:v>
                </c:pt>
                <c:pt idx="1394">
                  <c:v>1415.56143250011</c:v>
                </c:pt>
                <c:pt idx="1395">
                  <c:v>1418.098367682955</c:v>
                </c:pt>
                <c:pt idx="1396">
                  <c:v>1420.631096859554</c:v>
                </c:pt>
                <c:pt idx="1397">
                  <c:v>1423.165222341373</c:v>
                </c:pt>
                <c:pt idx="1398">
                  <c:v>1425.708298941724</c:v>
                </c:pt>
                <c:pt idx="1399">
                  <c:v>1428.251660592918</c:v>
                </c:pt>
                <c:pt idx="1400">
                  <c:v>1430.797058363903</c:v>
                </c:pt>
                <c:pt idx="1401">
                  <c:v>1433.345022734842</c:v>
                </c:pt>
                <c:pt idx="1402">
                  <c:v>1435.900467461808</c:v>
                </c:pt>
                <c:pt idx="1403">
                  <c:v>1438.458215248742</c:v>
                </c:pt>
                <c:pt idx="1404">
                  <c:v>1441.010157099443</c:v>
                </c:pt>
                <c:pt idx="1405">
                  <c:v>1443.579471685408</c:v>
                </c:pt>
                <c:pt idx="1406">
                  <c:v>1446.13914876081</c:v>
                </c:pt>
                <c:pt idx="1407">
                  <c:v>1448.708888361125</c:v>
                </c:pt>
                <c:pt idx="1408">
                  <c:v>1451.279127577606</c:v>
                </c:pt>
                <c:pt idx="1409">
                  <c:v>1453.847047318697</c:v>
                </c:pt>
                <c:pt idx="1410">
                  <c:v>1456.428925330185</c:v>
                </c:pt>
                <c:pt idx="1411">
                  <c:v>1459.009793701266</c:v>
                </c:pt>
                <c:pt idx="1412">
                  <c:v>1461.596364310596</c:v>
                </c:pt>
                <c:pt idx="1413">
                  <c:v>1464.184524792939</c:v>
                </c:pt>
                <c:pt idx="1414">
                  <c:v>1466.774376880636</c:v>
                </c:pt>
                <c:pt idx="1415">
                  <c:v>1469.367145208088</c:v>
                </c:pt>
                <c:pt idx="1416">
                  <c:v>1471.965581343305</c:v>
                </c:pt>
                <c:pt idx="1417">
                  <c:v>1474.566337070903</c:v>
                </c:pt>
                <c:pt idx="1418">
                  <c:v>1477.167462320072</c:v>
                </c:pt>
                <c:pt idx="1419">
                  <c:v>1479.780223873223</c:v>
                </c:pt>
                <c:pt idx="1420">
                  <c:v>1482.384946512738</c:v>
                </c:pt>
                <c:pt idx="1421">
                  <c:v>1484.999543395029</c:v>
                </c:pt>
                <c:pt idx="1422">
                  <c:v>1487.620090387532</c:v>
                </c:pt>
                <c:pt idx="1423">
                  <c:v>1490.235285854389</c:v>
                </c:pt>
                <c:pt idx="1424">
                  <c:v>1492.86277772135</c:v>
                </c:pt>
                <c:pt idx="1425">
                  <c:v>1495.485454104098</c:v>
                </c:pt>
                <c:pt idx="1426">
                  <c:v>1498.119007198552</c:v>
                </c:pt>
                <c:pt idx="1427">
                  <c:v>1500.75528805493</c:v>
                </c:pt>
                <c:pt idx="1428">
                  <c:v>1503.391577819478</c:v>
                </c:pt>
                <c:pt idx="1429">
                  <c:v>1506.031958046235</c:v>
                </c:pt>
                <c:pt idx="1430">
                  <c:v>1508.674844073834</c:v>
                </c:pt>
                <c:pt idx="1431">
                  <c:v>1511.334831382197</c:v>
                </c:pt>
                <c:pt idx="1432">
                  <c:v>1513.976460857285</c:v>
                </c:pt>
                <c:pt idx="1433">
                  <c:v>1516.635936793301</c:v>
                </c:pt>
                <c:pt idx="1434">
                  <c:v>1519.28962474392</c:v>
                </c:pt>
                <c:pt idx="1435">
                  <c:v>1521.956618006503</c:v>
                </c:pt>
                <c:pt idx="1436">
                  <c:v>1524.621019468141</c:v>
                </c:pt>
                <c:pt idx="1437">
                  <c:v>1527.29341361206</c:v>
                </c:pt>
                <c:pt idx="1438">
                  <c:v>1529.963672756718</c:v>
                </c:pt>
                <c:pt idx="1439">
                  <c:v>1532.643601961755</c:v>
                </c:pt>
                <c:pt idx="1440">
                  <c:v>1535.329394775115</c:v>
                </c:pt>
                <c:pt idx="1441">
                  <c:v>1538.008530737843</c:v>
                </c:pt>
                <c:pt idx="1442">
                  <c:v>1540.697220042199</c:v>
                </c:pt>
                <c:pt idx="1443">
                  <c:v>1543.39116335406</c:v>
                </c:pt>
                <c:pt idx="1444">
                  <c:v>1546.090367092587</c:v>
                </c:pt>
                <c:pt idx="1445">
                  <c:v>1548.784771357548</c:v>
                </c:pt>
                <c:pt idx="1446">
                  <c:v>1551.492356075365</c:v>
                </c:pt>
                <c:pt idx="1447">
                  <c:v>1554.194785398457</c:v>
                </c:pt>
                <c:pt idx="1448">
                  <c:v>1556.907376675757</c:v>
                </c:pt>
                <c:pt idx="1449">
                  <c:v>1559.619406158629</c:v>
                </c:pt>
                <c:pt idx="1450">
                  <c:v>1562.342778256916</c:v>
                </c:pt>
                <c:pt idx="1451">
                  <c:v>1565.06292634985</c:v>
                </c:pt>
                <c:pt idx="1452">
                  <c:v>1567.792767512195</c:v>
                </c:pt>
                <c:pt idx="1453">
                  <c:v>1570.521816856522</c:v>
                </c:pt>
                <c:pt idx="1454">
                  <c:v>1573.258235416198</c:v>
                </c:pt>
                <c:pt idx="1455">
                  <c:v>1575.997519424269</c:v>
                </c:pt>
                <c:pt idx="1456">
                  <c:v>1578.739990162138</c:v>
                </c:pt>
                <c:pt idx="1457">
                  <c:v>1581.486427341591</c:v>
                </c:pt>
                <c:pt idx="1458">
                  <c:v>1584.23374767803</c:v>
                </c:pt>
                <c:pt idx="1459">
                  <c:v>1586.989136337837</c:v>
                </c:pt>
                <c:pt idx="1460">
                  <c:v>1589.74560172218</c:v>
                </c:pt>
                <c:pt idx="1461">
                  <c:v>1592.514459169433</c:v>
                </c:pt>
                <c:pt idx="1462">
                  <c:v>1595.28061398402</c:v>
                </c:pt>
                <c:pt idx="1463">
                  <c:v>1598.05367769242</c:v>
                </c:pt>
                <c:pt idx="1464">
                  <c:v>1600.823404747482</c:v>
                </c:pt>
                <c:pt idx="1465">
                  <c:v>1603.607151358361</c:v>
                </c:pt>
                <c:pt idx="1466">
                  <c:v>1606.389735945378</c:v>
                </c:pt>
                <c:pt idx="1467">
                  <c:v>1609.181016498561</c:v>
                </c:pt>
                <c:pt idx="1468">
                  <c:v>1611.971539688409</c:v>
                </c:pt>
                <c:pt idx="1469">
                  <c:v>1614.768193094418</c:v>
                </c:pt>
                <c:pt idx="1470">
                  <c:v>1617.563706915277</c:v>
                </c:pt>
                <c:pt idx="1471">
                  <c:v>1620.375462020924</c:v>
                </c:pt>
                <c:pt idx="1472">
                  <c:v>1623.182215874051</c:v>
                </c:pt>
                <c:pt idx="1473">
                  <c:v>1625.995864009547</c:v>
                </c:pt>
                <c:pt idx="1474">
                  <c:v>1628.816608767248</c:v>
                </c:pt>
                <c:pt idx="1475">
                  <c:v>1631.63691177048</c:v>
                </c:pt>
                <c:pt idx="1476">
                  <c:v>1634.463508698366</c:v>
                </c:pt>
                <c:pt idx="1477">
                  <c:v>1637.295000476997</c:v>
                </c:pt>
                <c:pt idx="1478">
                  <c:v>1640.131853795483</c:v>
                </c:pt>
                <c:pt idx="1479">
                  <c:v>1642.96946172372</c:v>
                </c:pt>
                <c:pt idx="1480">
                  <c:v>1645.819554189905</c:v>
                </c:pt>
                <c:pt idx="1481">
                  <c:v>1648.667796104305</c:v>
                </c:pt>
                <c:pt idx="1482">
                  <c:v>1651.520273566558</c:v>
                </c:pt>
                <c:pt idx="1483">
                  <c:v>1654.38355101288</c:v>
                </c:pt>
                <c:pt idx="1484">
                  <c:v>1657.243597601031</c:v>
                </c:pt>
                <c:pt idx="1485">
                  <c:v>1660.113678460508</c:v>
                </c:pt>
                <c:pt idx="1486">
                  <c:v>1662.98623141335</c:v>
                </c:pt>
                <c:pt idx="1487">
                  <c:v>1665.865079508727</c:v>
                </c:pt>
                <c:pt idx="1488">
                  <c:v>1668.744188309743</c:v>
                </c:pt>
                <c:pt idx="1489">
                  <c:v>1671.633525283644</c:v>
                </c:pt>
                <c:pt idx="1490">
                  <c:v>1674.522820576985</c:v>
                </c:pt>
                <c:pt idx="1491">
                  <c:v>1677.421573307276</c:v>
                </c:pt>
                <c:pt idx="1492">
                  <c:v>1680.321218084654</c:v>
                </c:pt>
                <c:pt idx="1493">
                  <c:v>1683.228437917889</c:v>
                </c:pt>
                <c:pt idx="1494">
                  <c:v>1686.140937814279</c:v>
                </c:pt>
                <c:pt idx="1495">
                  <c:v>1689.057886846445</c:v>
                </c:pt>
                <c:pt idx="1496">
                  <c:v>1691.978436651792</c:v>
                </c:pt>
                <c:pt idx="1497">
                  <c:v>1694.90414598958</c:v>
                </c:pt>
                <c:pt idx="1498">
                  <c:v>1697.83315934591</c:v>
                </c:pt>
                <c:pt idx="1499">
                  <c:v>1700.771835628511</c:v>
                </c:pt>
                <c:pt idx="1500">
                  <c:v>1703.711215108937</c:v>
                </c:pt>
                <c:pt idx="1501">
                  <c:v>1706.654027113856</c:v>
                </c:pt>
                <c:pt idx="1502">
                  <c:v>1709.61138206209</c:v>
                </c:pt>
                <c:pt idx="1503">
                  <c:v>1712.561880264283</c:v>
                </c:pt>
                <c:pt idx="1504">
                  <c:v>1715.527092115455</c:v>
                </c:pt>
                <c:pt idx="1505">
                  <c:v>1718.493799383326</c:v>
                </c:pt>
                <c:pt idx="1506">
                  <c:v>1721.466802961298</c:v>
                </c:pt>
                <c:pt idx="1507">
                  <c:v>1724.442571961368</c:v>
                </c:pt>
                <c:pt idx="1508">
                  <c:v>1727.427514817537</c:v>
                </c:pt>
                <c:pt idx="1509">
                  <c:v>1730.412400822106</c:v>
                </c:pt>
                <c:pt idx="1510">
                  <c:v>1733.404777934273</c:v>
                </c:pt>
                <c:pt idx="1511">
                  <c:v>1736.402480145562</c:v>
                </c:pt>
                <c:pt idx="1512">
                  <c:v>1739.404480576387</c:v>
                </c:pt>
                <c:pt idx="1513">
                  <c:v>1742.416585058964</c:v>
                </c:pt>
                <c:pt idx="1514">
                  <c:v>1745.429246455967</c:v>
                </c:pt>
                <c:pt idx="1515">
                  <c:v>1748.448821922282</c:v>
                </c:pt>
                <c:pt idx="1516">
                  <c:v>1751.478762240078</c:v>
                </c:pt>
                <c:pt idx="1517">
                  <c:v>1754.506727308147</c:v>
                </c:pt>
                <c:pt idx="1518">
                  <c:v>1757.539700733187</c:v>
                </c:pt>
                <c:pt idx="1519">
                  <c:v>1760.584881991826</c:v>
                </c:pt>
                <c:pt idx="1520">
                  <c:v>1763.635440818034</c:v>
                </c:pt>
                <c:pt idx="1521">
                  <c:v>1766.687197324733</c:v>
                </c:pt>
                <c:pt idx="1522">
                  <c:v>1769.742477219751</c:v>
                </c:pt>
                <c:pt idx="1523">
                  <c:v>1772.810488428901</c:v>
                </c:pt>
                <c:pt idx="1524">
                  <c:v>1775.881379991195</c:v>
                </c:pt>
                <c:pt idx="1525">
                  <c:v>1778.95499667956</c:v>
                </c:pt>
                <c:pt idx="1526">
                  <c:v>1782.035659769274</c:v>
                </c:pt>
                <c:pt idx="1527">
                  <c:v>1785.125756454849</c:v>
                </c:pt>
                <c:pt idx="1528">
                  <c:v>1788.217521378371</c:v>
                </c:pt>
                <c:pt idx="1529">
                  <c:v>1791.319695412847</c:v>
                </c:pt>
                <c:pt idx="1530">
                  <c:v>1794.421937458298</c:v>
                </c:pt>
                <c:pt idx="1531">
                  <c:v>1797.537157937812</c:v>
                </c:pt>
                <c:pt idx="1532">
                  <c:v>1800.650852248593</c:v>
                </c:pt>
                <c:pt idx="1533">
                  <c:v>1803.775928366405</c:v>
                </c:pt>
                <c:pt idx="1534">
                  <c:v>1806.908122832169</c:v>
                </c:pt>
                <c:pt idx="1535">
                  <c:v>1810.042533684713</c:v>
                </c:pt>
                <c:pt idx="1536">
                  <c:v>1813.18705043506</c:v>
                </c:pt>
                <c:pt idx="1537">
                  <c:v>1816.332098678436</c:v>
                </c:pt>
                <c:pt idx="1538">
                  <c:v>1819.48535289438</c:v>
                </c:pt>
                <c:pt idx="1539">
                  <c:v>1822.643566545471</c:v>
                </c:pt>
                <c:pt idx="1540">
                  <c:v>1825.814855862338</c:v>
                </c:pt>
                <c:pt idx="1541">
                  <c:v>1828.987699552203</c:v>
                </c:pt>
                <c:pt idx="1542">
                  <c:v>1832.165108849316</c:v>
                </c:pt>
                <c:pt idx="1543">
                  <c:v>1835.352710568866</c:v>
                </c:pt>
                <c:pt idx="1544">
                  <c:v>1838.539455363899</c:v>
                </c:pt>
                <c:pt idx="1545">
                  <c:v>1841.735922985615</c:v>
                </c:pt>
                <c:pt idx="1546">
                  <c:v>1844.941201108802</c:v>
                </c:pt>
                <c:pt idx="1547">
                  <c:v>1848.152949746271</c:v>
                </c:pt>
                <c:pt idx="1548">
                  <c:v>1851.37369895136</c:v>
                </c:pt>
                <c:pt idx="1549">
                  <c:v>1854.596021246046</c:v>
                </c:pt>
                <c:pt idx="1550">
                  <c:v>1857.82890856942</c:v>
                </c:pt>
                <c:pt idx="1551">
                  <c:v>1861.06470346186</c:v>
                </c:pt>
                <c:pt idx="1552">
                  <c:v>1864.30731343244</c:v>
                </c:pt>
                <c:pt idx="1553">
                  <c:v>1867.558664930541</c:v>
                </c:pt>
                <c:pt idx="1554">
                  <c:v>1870.818503131405</c:v>
                </c:pt>
                <c:pt idx="1555">
                  <c:v>1874.074785156574</c:v>
                </c:pt>
                <c:pt idx="1556">
                  <c:v>1877.351419910078</c:v>
                </c:pt>
                <c:pt idx="1557">
                  <c:v>1880.625696283551</c:v>
                </c:pt>
                <c:pt idx="1558">
                  <c:v>1883.916568781812</c:v>
                </c:pt>
                <c:pt idx="1559">
                  <c:v>1887.211712431057</c:v>
                </c:pt>
                <c:pt idx="1560">
                  <c:v>1890.49902450947</c:v>
                </c:pt>
                <c:pt idx="1561">
                  <c:v>1893.810025317751</c:v>
                </c:pt>
                <c:pt idx="1562">
                  <c:v>1897.117501743087</c:v>
                </c:pt>
                <c:pt idx="1563">
                  <c:v>1900.441994657093</c:v>
                </c:pt>
                <c:pt idx="1564">
                  <c:v>1903.769257340502</c:v>
                </c:pt>
                <c:pt idx="1565">
                  <c:v>1907.105112756438</c:v>
                </c:pt>
                <c:pt idx="1566">
                  <c:v>1910.44650111893</c:v>
                </c:pt>
                <c:pt idx="1567">
                  <c:v>1913.793036937677</c:v>
                </c:pt>
                <c:pt idx="1568">
                  <c:v>1917.151951103885</c:v>
                </c:pt>
                <c:pt idx="1569">
                  <c:v>1920.516110682036</c:v>
                </c:pt>
                <c:pt idx="1570">
                  <c:v>1923.883573482426</c:v>
                </c:pt>
                <c:pt idx="1571">
                  <c:v>1927.26193445037</c:v>
                </c:pt>
                <c:pt idx="1572">
                  <c:v>1930.650854584717</c:v>
                </c:pt>
                <c:pt idx="1573">
                  <c:v>1934.044585352697</c:v>
                </c:pt>
                <c:pt idx="1574">
                  <c:v>1937.440661770557</c:v>
                </c:pt>
                <c:pt idx="1575">
                  <c:v>1940.849439096002</c:v>
                </c:pt>
                <c:pt idx="1576">
                  <c:v>1944.265315697273</c:v>
                </c:pt>
                <c:pt idx="1577">
                  <c:v>1947.688402052839</c:v>
                </c:pt>
                <c:pt idx="1578">
                  <c:v>1951.122435587746</c:v>
                </c:pt>
                <c:pt idx="1579">
                  <c:v>1954.55715779695</c:v>
                </c:pt>
                <c:pt idx="1580">
                  <c:v>1958.005369703945</c:v>
                </c:pt>
                <c:pt idx="1581">
                  <c:v>1961.460496955822</c:v>
                </c:pt>
                <c:pt idx="1582">
                  <c:v>1964.923553998778</c:v>
                </c:pt>
                <c:pt idx="1583">
                  <c:v>1968.394645710701</c:v>
                </c:pt>
                <c:pt idx="1584">
                  <c:v>1971.87465137495</c:v>
                </c:pt>
                <c:pt idx="1585">
                  <c:v>1975.360204387332</c:v>
                </c:pt>
                <c:pt idx="1586">
                  <c:v>1978.848980064186</c:v>
                </c:pt>
                <c:pt idx="1587">
                  <c:v>1982.35829061701</c:v>
                </c:pt>
                <c:pt idx="1588">
                  <c:v>1985.866090311653</c:v>
                </c:pt>
                <c:pt idx="1589">
                  <c:v>1989.386733624347</c:v>
                </c:pt>
                <c:pt idx="1590">
                  <c:v>1992.913310957593</c:v>
                </c:pt>
                <c:pt idx="1591">
                  <c:v>1996.449837355372</c:v>
                </c:pt>
                <c:pt idx="1592">
                  <c:v>1999.992554693033</c:v>
                </c:pt>
                <c:pt idx="1593">
                  <c:v>2003.54596721452</c:v>
                </c:pt>
                <c:pt idx="1594">
                  <c:v>2007.107666158471</c:v>
                </c:pt>
                <c:pt idx="1595">
                  <c:v>2010.677418131206</c:v>
                </c:pt>
                <c:pt idx="1596">
                  <c:v>2014.2557933837</c:v>
                </c:pt>
                <c:pt idx="1597">
                  <c:v>2017.842392315056</c:v>
                </c:pt>
                <c:pt idx="1598">
                  <c:v>2021.439537803454</c:v>
                </c:pt>
                <c:pt idx="1599">
                  <c:v>2025.041263026064</c:v>
                </c:pt>
                <c:pt idx="1600">
                  <c:v>2028.655002690727</c:v>
                </c:pt>
                <c:pt idx="1601">
                  <c:v>2032.27703903058</c:v>
                </c:pt>
                <c:pt idx="1602">
                  <c:v>2035.908036942416</c:v>
                </c:pt>
                <c:pt idx="1603">
                  <c:v>2039.547971365118</c:v>
                </c:pt>
                <c:pt idx="1604">
                  <c:v>2043.19434965376</c:v>
                </c:pt>
                <c:pt idx="1605">
                  <c:v>2046.849570778048</c:v>
                </c:pt>
                <c:pt idx="1606">
                  <c:v>2050.520979637868</c:v>
                </c:pt>
                <c:pt idx="1607">
                  <c:v>2054.199584435831</c:v>
                </c:pt>
                <c:pt idx="1608">
                  <c:v>2057.885182228996</c:v>
                </c:pt>
                <c:pt idx="1609">
                  <c:v>2061.581169334757</c:v>
                </c:pt>
                <c:pt idx="1610">
                  <c:v>2065.280301773497</c:v>
                </c:pt>
                <c:pt idx="1611">
                  <c:v>2068.994404885927</c:v>
                </c:pt>
                <c:pt idx="1612">
                  <c:v>2072.71520000614</c:v>
                </c:pt>
                <c:pt idx="1613">
                  <c:v>2076.447924567851</c:v>
                </c:pt>
                <c:pt idx="1614">
                  <c:v>2080.19316625987</c:v>
                </c:pt>
                <c:pt idx="1615">
                  <c:v>2083.940684658529</c:v>
                </c:pt>
                <c:pt idx="1616">
                  <c:v>2087.704020269064</c:v>
                </c:pt>
                <c:pt idx="1617">
                  <c:v>2091.47633223034</c:v>
                </c:pt>
                <c:pt idx="1618">
                  <c:v>2095.254534262398</c:v>
                </c:pt>
                <c:pt idx="1619">
                  <c:v>2099.048291347603</c:v>
                </c:pt>
                <c:pt idx="1620">
                  <c:v>2102.848214607917</c:v>
                </c:pt>
                <c:pt idx="1621">
                  <c:v>2106.656852006032</c:v>
                </c:pt>
                <c:pt idx="1622">
                  <c:v>2110.476484674424</c:v>
                </c:pt>
                <c:pt idx="1623">
                  <c:v>2114.310160795601</c:v>
                </c:pt>
                <c:pt idx="1624">
                  <c:v>2118.147552227527</c:v>
                </c:pt>
                <c:pt idx="1625">
                  <c:v>2122.001326426927</c:v>
                </c:pt>
                <c:pt idx="1626">
                  <c:v>2125.867049602008</c:v>
                </c:pt>
                <c:pt idx="1627">
                  <c:v>2129.737199565486</c:v>
                </c:pt>
                <c:pt idx="1628">
                  <c:v>2133.618471431452</c:v>
                </c:pt>
                <c:pt idx="1629">
                  <c:v>2137.511292826752</c:v>
                </c:pt>
                <c:pt idx="1630">
                  <c:v>2141.416886544311</c:v>
                </c:pt>
                <c:pt idx="1631">
                  <c:v>2145.33228285245</c:v>
                </c:pt>
                <c:pt idx="1632">
                  <c:v>2149.257949401836</c:v>
                </c:pt>
                <c:pt idx="1633">
                  <c:v>2153.197407491927</c:v>
                </c:pt>
                <c:pt idx="1634">
                  <c:v>2157.144055854266</c:v>
                </c:pt>
                <c:pt idx="1635">
                  <c:v>2161.09828873763</c:v>
                </c:pt>
                <c:pt idx="1636">
                  <c:v>2165.070834230681</c:v>
                </c:pt>
                <c:pt idx="1637">
                  <c:v>2169.047752861768</c:v>
                </c:pt>
                <c:pt idx="1638">
                  <c:v>2173.042546547466</c:v>
                </c:pt>
                <c:pt idx="1639">
                  <c:v>2177.044980495877</c:v>
                </c:pt>
                <c:pt idx="1640">
                  <c:v>2181.056655164239</c:v>
                </c:pt>
                <c:pt idx="1641">
                  <c:v>2185.08437159299</c:v>
                </c:pt>
                <c:pt idx="1642">
                  <c:v>2189.122348170994</c:v>
                </c:pt>
                <c:pt idx="1643">
                  <c:v>2193.169124947497</c:v>
                </c:pt>
                <c:pt idx="1644">
                  <c:v>2197.228923138793</c:v>
                </c:pt>
                <c:pt idx="1645">
                  <c:v>2201.302250214671</c:v>
                </c:pt>
                <c:pt idx="1646">
                  <c:v>2205.388065286521</c:v>
                </c:pt>
                <c:pt idx="1647">
                  <c:v>2209.483234483717</c:v>
                </c:pt>
                <c:pt idx="1648">
                  <c:v>2213.59437121343</c:v>
                </c:pt>
                <c:pt idx="1649">
                  <c:v>2217.718614205417</c:v>
                </c:pt>
                <c:pt idx="1650">
                  <c:v>2221.846748516187</c:v>
                </c:pt>
                <c:pt idx="1651">
                  <c:v>2225.991305299917</c:v>
                </c:pt>
                <c:pt idx="1652">
                  <c:v>2230.145807932402</c:v>
                </c:pt>
                <c:pt idx="1653">
                  <c:v>2234.321545849822</c:v>
                </c:pt>
                <c:pt idx="1654">
                  <c:v>2238.49692493916</c:v>
                </c:pt>
                <c:pt idx="1655">
                  <c:v>2242.699852620511</c:v>
                </c:pt>
                <c:pt idx="1656">
                  <c:v>2246.90461164906</c:v>
                </c:pt>
                <c:pt idx="1657">
                  <c:v>2251.121409072444</c:v>
                </c:pt>
                <c:pt idx="1658">
                  <c:v>2255.359598988624</c:v>
                </c:pt>
                <c:pt idx="1659">
                  <c:v>2259.603298376837</c:v>
                </c:pt>
                <c:pt idx="1660">
                  <c:v>2263.86141658759</c:v>
                </c:pt>
                <c:pt idx="1661">
                  <c:v>2268.142837406429</c:v>
                </c:pt>
                <c:pt idx="1662">
                  <c:v>2272.424500635484</c:v>
                </c:pt>
                <c:pt idx="1663">
                  <c:v>2276.727603911346</c:v>
                </c:pt>
                <c:pt idx="1664">
                  <c:v>2281.034715448189</c:v>
                </c:pt>
                <c:pt idx="1665">
                  <c:v>2285.368065074415</c:v>
                </c:pt>
                <c:pt idx="1666">
                  <c:v>2289.707441405012</c:v>
                </c:pt>
                <c:pt idx="1667">
                  <c:v>2294.066367401206</c:v>
                </c:pt>
                <c:pt idx="1668">
                  <c:v>2298.432487699622</c:v>
                </c:pt>
                <c:pt idx="1669">
                  <c:v>2302.812276411388</c:v>
                </c:pt>
                <c:pt idx="1670">
                  <c:v>2307.206296594108</c:v>
                </c:pt>
                <c:pt idx="1671">
                  <c:v>2311.622933652497</c:v>
                </c:pt>
                <c:pt idx="1672">
                  <c:v>2316.04183615302</c:v>
                </c:pt>
                <c:pt idx="1673">
                  <c:v>2320.484359197939</c:v>
                </c:pt>
                <c:pt idx="1674">
                  <c:v>2324.93995781583</c:v>
                </c:pt>
                <c:pt idx="1675">
                  <c:v>2329.412598880508</c:v>
                </c:pt>
                <c:pt idx="1676">
                  <c:v>2333.897561888007</c:v>
                </c:pt>
                <c:pt idx="1677">
                  <c:v>2338.39709850227</c:v>
                </c:pt>
                <c:pt idx="1678">
                  <c:v>2342.914332174958</c:v>
                </c:pt>
                <c:pt idx="1679">
                  <c:v>2347.44161090794</c:v>
                </c:pt>
                <c:pt idx="1680">
                  <c:v>2351.984734792191</c:v>
                </c:pt>
                <c:pt idx="1681">
                  <c:v>2356.541024600431</c:v>
                </c:pt>
                <c:pt idx="1682">
                  <c:v>2361.120193091556</c:v>
                </c:pt>
                <c:pt idx="1683">
                  <c:v>2365.7063769183</c:v>
                </c:pt>
                <c:pt idx="1684">
                  <c:v>2370.314877795805</c:v>
                </c:pt>
                <c:pt idx="1685">
                  <c:v>2374.939594061721</c:v>
                </c:pt>
                <c:pt idx="1686">
                  <c:v>2379.587391090214</c:v>
                </c:pt>
                <c:pt idx="1687">
                  <c:v>2384.239441898703</c:v>
                </c:pt>
                <c:pt idx="1688">
                  <c:v>2388.910732665357</c:v>
                </c:pt>
                <c:pt idx="1689">
                  <c:v>2393.599556283698</c:v>
                </c:pt>
                <c:pt idx="1690">
                  <c:v>2398.301890259113</c:v>
                </c:pt>
                <c:pt idx="1691">
                  <c:v>2403.02615977193</c:v>
                </c:pt>
                <c:pt idx="1692">
                  <c:v>2407.764128297505</c:v>
                </c:pt>
                <c:pt idx="1693">
                  <c:v>2412.519916396675</c:v>
                </c:pt>
                <c:pt idx="1694">
                  <c:v>2417.295161208967</c:v>
                </c:pt>
                <c:pt idx="1695">
                  <c:v>2422.084080319471</c:v>
                </c:pt>
                <c:pt idx="1696">
                  <c:v>2426.891527059035</c:v>
                </c:pt>
                <c:pt idx="1697">
                  <c:v>2431.71691094317</c:v>
                </c:pt>
                <c:pt idx="1698">
                  <c:v>2436.562719757699</c:v>
                </c:pt>
                <c:pt idx="1699">
                  <c:v>2441.42545998902</c:v>
                </c:pt>
                <c:pt idx="1700">
                  <c:v>2446.302387479356</c:v>
                </c:pt>
                <c:pt idx="1701">
                  <c:v>2451.20120088394</c:v>
                </c:pt>
                <c:pt idx="1702">
                  <c:v>2456.118555233528</c:v>
                </c:pt>
                <c:pt idx="1703">
                  <c:v>2461.052553802031</c:v>
                </c:pt>
                <c:pt idx="1704">
                  <c:v>2466.004176981052</c:v>
                </c:pt>
                <c:pt idx="1705">
                  <c:v>2470.978985206507</c:v>
                </c:pt>
                <c:pt idx="1706">
                  <c:v>2475.972152465072</c:v>
                </c:pt>
                <c:pt idx="1707">
                  <c:v>2480.980458575327</c:v>
                </c:pt>
                <c:pt idx="1708">
                  <c:v>2486.015434442824</c:v>
                </c:pt>
                <c:pt idx="1709">
                  <c:v>2491.060347839184</c:v>
                </c:pt>
                <c:pt idx="1710">
                  <c:v>2496.127838850851</c:v>
                </c:pt>
                <c:pt idx="1711">
                  <c:v>2501.219329056065</c:v>
                </c:pt>
                <c:pt idx="1712">
                  <c:v>2506.329603428286</c:v>
                </c:pt>
                <c:pt idx="1713">
                  <c:v>2511.460242089936</c:v>
                </c:pt>
                <c:pt idx="1714">
                  <c:v>2516.61322185151</c:v>
                </c:pt>
                <c:pt idx="1715">
                  <c:v>2521.779775919104</c:v>
                </c:pt>
                <c:pt idx="1716">
                  <c:v>2526.973021088821</c:v>
                </c:pt>
                <c:pt idx="1717">
                  <c:v>2532.1844869845</c:v>
                </c:pt>
                <c:pt idx="1718">
                  <c:v>2537.42277034594</c:v>
                </c:pt>
                <c:pt idx="1719">
                  <c:v>2542.679472838746</c:v>
                </c:pt>
                <c:pt idx="1720">
                  <c:v>2547.956536653553</c:v>
                </c:pt>
                <c:pt idx="1721">
                  <c:v>2553.256745011895</c:v>
                </c:pt>
                <c:pt idx="1722">
                  <c:v>2558.577407724248</c:v>
                </c:pt>
                <c:pt idx="1723">
                  <c:v>2563.91665123744</c:v>
                </c:pt>
                <c:pt idx="1724">
                  <c:v>2569.28540343415</c:v>
                </c:pt>
                <c:pt idx="1725">
                  <c:v>2574.68173251026</c:v>
                </c:pt>
                <c:pt idx="1726">
                  <c:v>2580.090619226947</c:v>
                </c:pt>
                <c:pt idx="1727">
                  <c:v>2585.517968500137</c:v>
                </c:pt>
                <c:pt idx="1728">
                  <c:v>2590.978541526762</c:v>
                </c:pt>
                <c:pt idx="1729">
                  <c:v>2596.459527118763</c:v>
                </c:pt>
                <c:pt idx="1730">
                  <c:v>2601.967883812616</c:v>
                </c:pt>
                <c:pt idx="1731">
                  <c:v>2607.496647006086</c:v>
                </c:pt>
                <c:pt idx="1732">
                  <c:v>2613.05055999964</c:v>
                </c:pt>
                <c:pt idx="1733">
                  <c:v>2618.628534295302</c:v>
                </c:pt>
                <c:pt idx="1734">
                  <c:v>2624.22892168239</c:v>
                </c:pt>
                <c:pt idx="1735">
                  <c:v>2629.859263832034</c:v>
                </c:pt>
                <c:pt idx="1736">
                  <c:v>2635.511291708839</c:v>
                </c:pt>
                <c:pt idx="1737">
                  <c:v>2641.18888421265</c:v>
                </c:pt>
                <c:pt idx="1738">
                  <c:v>2646.892437579161</c:v>
                </c:pt>
                <c:pt idx="1739">
                  <c:v>2652.625809588485</c:v>
                </c:pt>
                <c:pt idx="1740">
                  <c:v>2658.383917037055</c:v>
                </c:pt>
                <c:pt idx="1741">
                  <c:v>2664.162052809175</c:v>
                </c:pt>
                <c:pt idx="1742">
                  <c:v>2669.973238952096</c:v>
                </c:pt>
                <c:pt idx="1743">
                  <c:v>2675.80939137117</c:v>
                </c:pt>
                <c:pt idx="1744">
                  <c:v>2681.670718172878</c:v>
                </c:pt>
                <c:pt idx="1745">
                  <c:v>2687.564217957898</c:v>
                </c:pt>
                <c:pt idx="1746">
                  <c:v>2693.483939978142</c:v>
                </c:pt>
                <c:pt idx="1747">
                  <c:v>2699.43455027455</c:v>
                </c:pt>
                <c:pt idx="1748">
                  <c:v>2705.407883256276</c:v>
                </c:pt>
                <c:pt idx="1749">
                  <c:v>2711.40987646722</c:v>
                </c:pt>
                <c:pt idx="1750">
                  <c:v>2717.447670091979</c:v>
                </c:pt>
                <c:pt idx="1751">
                  <c:v>2723.507639643353</c:v>
                </c:pt>
                <c:pt idx="1752">
                  <c:v>2729.600103137588</c:v>
                </c:pt>
                <c:pt idx="1753">
                  <c:v>2735.721822981449</c:v>
                </c:pt>
                <c:pt idx="1754">
                  <c:v>2741.874953027474</c:v>
                </c:pt>
                <c:pt idx="1755">
                  <c:v>2748.059525818302</c:v>
                </c:pt>
                <c:pt idx="1756">
                  <c:v>2754.27131463027</c:v>
                </c:pt>
                <c:pt idx="1757">
                  <c:v>2760.514230463768</c:v>
                </c:pt>
                <c:pt idx="1758">
                  <c:v>2766.790150022251</c:v>
                </c:pt>
                <c:pt idx="1759">
                  <c:v>2773.098217545171</c:v>
                </c:pt>
                <c:pt idx="1760">
                  <c:v>2779.433386506994</c:v>
                </c:pt>
                <c:pt idx="1761">
                  <c:v>2785.808361653926</c:v>
                </c:pt>
                <c:pt idx="1762">
                  <c:v>2792.213256413847</c:v>
                </c:pt>
                <c:pt idx="1763">
                  <c:v>2798.650072313723</c:v>
                </c:pt>
                <c:pt idx="1764">
                  <c:v>2805.123213243933</c:v>
                </c:pt>
                <c:pt idx="1765">
                  <c:v>2811.625951830583</c:v>
                </c:pt>
                <c:pt idx="1766">
                  <c:v>2818.171273028071</c:v>
                </c:pt>
                <c:pt idx="1767">
                  <c:v>2824.738791228415</c:v>
                </c:pt>
                <c:pt idx="1768">
                  <c:v>2831.350975444855</c:v>
                </c:pt>
                <c:pt idx="1769">
                  <c:v>2837.99116959769</c:v>
                </c:pt>
                <c:pt idx="1770">
                  <c:v>2844.675047088628</c:v>
                </c:pt>
                <c:pt idx="1771">
                  <c:v>2851.386668429636</c:v>
                </c:pt>
                <c:pt idx="1772">
                  <c:v>2858.142476725106</c:v>
                </c:pt>
                <c:pt idx="1773">
                  <c:v>2864.929536453049</c:v>
                </c:pt>
                <c:pt idx="1774">
                  <c:v>2871.755350442292</c:v>
                </c:pt>
                <c:pt idx="1775">
                  <c:v>2878.622951968232</c:v>
                </c:pt>
                <c:pt idx="1776">
                  <c:v>2885.523883581002</c:v>
                </c:pt>
                <c:pt idx="1777">
                  <c:v>2892.463809074048</c:v>
                </c:pt>
                <c:pt idx="1778">
                  <c:v>2899.448768215352</c:v>
                </c:pt>
                <c:pt idx="1779">
                  <c:v>2906.45899764116</c:v>
                </c:pt>
                <c:pt idx="1780">
                  <c:v>2913.522600643649</c:v>
                </c:pt>
                <c:pt idx="1781">
                  <c:v>2920.622594519109</c:v>
                </c:pt>
                <c:pt idx="1782">
                  <c:v>2927.761081620374</c:v>
                </c:pt>
                <c:pt idx="1783">
                  <c:v>2934.939732241287</c:v>
                </c:pt>
                <c:pt idx="1784">
                  <c:v>2942.161140228884</c:v>
                </c:pt>
                <c:pt idx="1785">
                  <c:v>2949.428643507342</c:v>
                </c:pt>
                <c:pt idx="1786">
                  <c:v>2956.735012338908</c:v>
                </c:pt>
                <c:pt idx="1787">
                  <c:v>2964.086654715917</c:v>
                </c:pt>
                <c:pt idx="1788">
                  <c:v>2971.476261094711</c:v>
                </c:pt>
                <c:pt idx="1789">
                  <c:v>2978.916793729925</c:v>
                </c:pt>
                <c:pt idx="1790">
                  <c:v>2986.395404132466</c:v>
                </c:pt>
                <c:pt idx="1791">
                  <c:v>2993.924588046337</c:v>
                </c:pt>
                <c:pt idx="1792">
                  <c:v>3001.496065723758</c:v>
                </c:pt>
                <c:pt idx="1793">
                  <c:v>3009.114604857915</c:v>
                </c:pt>
                <c:pt idx="1794">
                  <c:v>3016.781468522165</c:v>
                </c:pt>
                <c:pt idx="1795">
                  <c:v>3024.491921977223</c:v>
                </c:pt>
                <c:pt idx="1796">
                  <c:v>3032.24864947498</c:v>
                </c:pt>
                <c:pt idx="1797">
                  <c:v>3040.056888048841</c:v>
                </c:pt>
                <c:pt idx="1798">
                  <c:v>3047.910402063411</c:v>
                </c:pt>
                <c:pt idx="1799">
                  <c:v>3055.817820601404</c:v>
                </c:pt>
                <c:pt idx="1800">
                  <c:v>3063.774066986998</c:v>
                </c:pt>
                <c:pt idx="1801">
                  <c:v>3071.779934841076</c:v>
                </c:pt>
                <c:pt idx="1802">
                  <c:v>3079.836731507141</c:v>
                </c:pt>
                <c:pt idx="1803">
                  <c:v>3087.944773380316</c:v>
                </c:pt>
                <c:pt idx="1804">
                  <c:v>3096.107122702335</c:v>
                </c:pt>
                <c:pt idx="1805">
                  <c:v>3104.318562902825</c:v>
                </c:pt>
                <c:pt idx="1806">
                  <c:v>3112.585740911025</c:v>
                </c:pt>
                <c:pt idx="1807">
                  <c:v>3120.908642851713</c:v>
                </c:pt>
                <c:pt idx="1808">
                  <c:v>3129.285710358712</c:v>
                </c:pt>
                <c:pt idx="1809">
                  <c:v>3137.716378508581</c:v>
                </c:pt>
                <c:pt idx="1810">
                  <c:v>3146.203854293587</c:v>
                </c:pt>
                <c:pt idx="1811">
                  <c:v>3154.75044878876</c:v>
                </c:pt>
                <c:pt idx="1812">
                  <c:v>3163.348223268662</c:v>
                </c:pt>
                <c:pt idx="1813">
                  <c:v>3172.012679963095</c:v>
                </c:pt>
                <c:pt idx="1814">
                  <c:v>3180.729791097731</c:v>
                </c:pt>
                <c:pt idx="1815">
                  <c:v>3189.504750566676</c:v>
                </c:pt>
                <c:pt idx="1816">
                  <c:v>3198.345187478653</c:v>
                </c:pt>
                <c:pt idx="1817">
                  <c:v>3207.244120979183</c:v>
                </c:pt>
                <c:pt idx="1818">
                  <c:v>3216.205615197109</c:v>
                </c:pt>
                <c:pt idx="1819">
                  <c:v>3225.229663269327</c:v>
                </c:pt>
                <c:pt idx="1820">
                  <c:v>3234.319367862496</c:v>
                </c:pt>
                <c:pt idx="1821">
                  <c:v>3243.469508377502</c:v>
                </c:pt>
                <c:pt idx="1822">
                  <c:v>3252.684712249942</c:v>
                </c:pt>
                <c:pt idx="1823">
                  <c:v>3261.967062352927</c:v>
                </c:pt>
                <c:pt idx="1824">
                  <c:v>3271.314845327452</c:v>
                </c:pt>
                <c:pt idx="1825">
                  <c:v>3280.726870386869</c:v>
                </c:pt>
                <c:pt idx="1826">
                  <c:v>3290.214251495971</c:v>
                </c:pt>
                <c:pt idx="1827">
                  <c:v>3299.76652785859</c:v>
                </c:pt>
                <c:pt idx="1828">
                  <c:v>3309.388540604167</c:v>
                </c:pt>
                <c:pt idx="1829">
                  <c:v>3319.081229111614</c:v>
                </c:pt>
                <c:pt idx="1830">
                  <c:v>3328.845683248463</c:v>
                </c:pt>
                <c:pt idx="1831">
                  <c:v>3338.683184255985</c:v>
                </c:pt>
                <c:pt idx="1832">
                  <c:v>3348.594510612832</c:v>
                </c:pt>
                <c:pt idx="1833">
                  <c:v>3358.577506413887</c:v>
                </c:pt>
                <c:pt idx="1834">
                  <c:v>3368.636204665079</c:v>
                </c:pt>
                <c:pt idx="1835">
                  <c:v>3378.772734616467</c:v>
                </c:pt>
                <c:pt idx="1836">
                  <c:v>3388.985843064937</c:v>
                </c:pt>
                <c:pt idx="1837">
                  <c:v>3399.283152484017</c:v>
                </c:pt>
                <c:pt idx="1838">
                  <c:v>3409.652337599748</c:v>
                </c:pt>
                <c:pt idx="1839">
                  <c:v>3420.101540207475</c:v>
                </c:pt>
                <c:pt idx="1840">
                  <c:v>3430.634365984925</c:v>
                </c:pt>
                <c:pt idx="1841">
                  <c:v>3441.249241367088</c:v>
                </c:pt>
                <c:pt idx="1842">
                  <c:v>3451.943650782845</c:v>
                </c:pt>
                <c:pt idx="1843">
                  <c:v>3462.727927447071</c:v>
                </c:pt>
                <c:pt idx="1844">
                  <c:v>3473.597517257814</c:v>
                </c:pt>
                <c:pt idx="1845">
                  <c:v>3484.55306786374</c:v>
                </c:pt>
                <c:pt idx="1846">
                  <c:v>3495.594664177496</c:v>
                </c:pt>
                <c:pt idx="1847">
                  <c:v>3506.726160716643</c:v>
                </c:pt>
                <c:pt idx="1848">
                  <c:v>3517.952335665155</c:v>
                </c:pt>
                <c:pt idx="1849">
                  <c:v>3529.2626077367</c:v>
                </c:pt>
                <c:pt idx="1850">
                  <c:v>3540.669531369821</c:v>
                </c:pt>
                <c:pt idx="1851">
                  <c:v>3552.167464133004</c:v>
                </c:pt>
                <c:pt idx="1852">
                  <c:v>3563.76175052815</c:v>
                </c:pt>
                <c:pt idx="1853">
                  <c:v>3575.45044103469</c:v>
                </c:pt>
                <c:pt idx="1854">
                  <c:v>3587.24093891648</c:v>
                </c:pt>
                <c:pt idx="1855">
                  <c:v>3599.12981653264</c:v>
                </c:pt>
                <c:pt idx="1856">
                  <c:v>3611.11444389175</c:v>
                </c:pt>
                <c:pt idx="1857">
                  <c:v>3623.205310667782</c:v>
                </c:pt>
                <c:pt idx="1858">
                  <c:v>3635.392919393242</c:v>
                </c:pt>
                <c:pt idx="1859">
                  <c:v>3647.690158738702</c:v>
                </c:pt>
                <c:pt idx="1860">
                  <c:v>3660.094855485256</c:v>
                </c:pt>
                <c:pt idx="1861">
                  <c:v>3672.602984169334</c:v>
                </c:pt>
                <c:pt idx="1862">
                  <c:v>3685.219836785425</c:v>
                </c:pt>
                <c:pt idx="1863">
                  <c:v>3697.945208379308</c:v>
                </c:pt>
                <c:pt idx="1864">
                  <c:v>3710.787239235102</c:v>
                </c:pt>
                <c:pt idx="1865">
                  <c:v>3723.740588955694</c:v>
                </c:pt>
                <c:pt idx="1866">
                  <c:v>3736.807150415083</c:v>
                </c:pt>
                <c:pt idx="1867">
                  <c:v>3749.993155035328</c:v>
                </c:pt>
                <c:pt idx="1868">
                  <c:v>3763.29827988533</c:v>
                </c:pt>
                <c:pt idx="1869">
                  <c:v>3776.713541575997</c:v>
                </c:pt>
                <c:pt idx="1870">
                  <c:v>3790.254094215911</c:v>
                </c:pt>
                <c:pt idx="1871">
                  <c:v>3803.92449005565</c:v>
                </c:pt>
                <c:pt idx="1872">
                  <c:v>3817.714248026715</c:v>
                </c:pt>
                <c:pt idx="1873">
                  <c:v>3831.631653804283</c:v>
                </c:pt>
                <c:pt idx="1874">
                  <c:v>3845.676884989355</c:v>
                </c:pt>
                <c:pt idx="1875">
                  <c:v>3859.854523916096</c:v>
                </c:pt>
                <c:pt idx="1876">
                  <c:v>3874.160492187579</c:v>
                </c:pt>
                <c:pt idx="1877">
                  <c:v>3888.601602024812</c:v>
                </c:pt>
                <c:pt idx="1878">
                  <c:v>3903.176677529046</c:v>
                </c:pt>
                <c:pt idx="1879">
                  <c:v>3917.892558252113</c:v>
                </c:pt>
                <c:pt idx="1880">
                  <c:v>3932.748152527362</c:v>
                </c:pt>
                <c:pt idx="1881">
                  <c:v>3947.745422303155</c:v>
                </c:pt>
                <c:pt idx="1882">
                  <c:v>3962.884489458221</c:v>
                </c:pt>
                <c:pt idx="1883">
                  <c:v>3978.169720875146</c:v>
                </c:pt>
                <c:pt idx="1884">
                  <c:v>3993.608563676689</c:v>
                </c:pt>
                <c:pt idx="1885">
                  <c:v>4009.19033462881</c:v>
                </c:pt>
                <c:pt idx="1886">
                  <c:v>4024.928965698868</c:v>
                </c:pt>
                <c:pt idx="1887">
                  <c:v>4040.811762123447</c:v>
                </c:pt>
                <c:pt idx="1888">
                  <c:v>4056.86325189659</c:v>
                </c:pt>
                <c:pt idx="1889">
                  <c:v>4073.070288975483</c:v>
                </c:pt>
                <c:pt idx="1890">
                  <c:v>4089.43715786361</c:v>
                </c:pt>
                <c:pt idx="1891">
                  <c:v>4105.970990777585</c:v>
                </c:pt>
                <c:pt idx="1892">
                  <c:v>4122.671354628106</c:v>
                </c:pt>
                <c:pt idx="1893">
                  <c:v>4139.53924338209</c:v>
                </c:pt>
                <c:pt idx="1894">
                  <c:v>4156.578135028981</c:v>
                </c:pt>
                <c:pt idx="1895">
                  <c:v>4173.790961514264</c:v>
                </c:pt>
                <c:pt idx="1896">
                  <c:v>4191.178591782586</c:v>
                </c:pt>
                <c:pt idx="1897">
                  <c:v>4208.752188182241</c:v>
                </c:pt>
                <c:pt idx="1898">
                  <c:v>4226.50287821242</c:v>
                </c:pt>
                <c:pt idx="1899">
                  <c:v>4244.441059423625</c:v>
                </c:pt>
                <c:pt idx="1900">
                  <c:v>4262.561424817918</c:v>
                </c:pt>
                <c:pt idx="1901">
                  <c:v>4280.877043632072</c:v>
                </c:pt>
                <c:pt idx="1902">
                  <c:v>4299.38619412572</c:v>
                </c:pt>
                <c:pt idx="1903">
                  <c:v>4318.09180717122</c:v>
                </c:pt>
                <c:pt idx="1904">
                  <c:v>4336.996555871121</c:v>
                </c:pt>
                <c:pt idx="1905">
                  <c:v>4356.102220775705</c:v>
                </c:pt>
                <c:pt idx="1906">
                  <c:v>4375.414036079237</c:v>
                </c:pt>
                <c:pt idx="1907">
                  <c:v>4394.941475179827</c:v>
                </c:pt>
                <c:pt idx="1908">
                  <c:v>4414.669691968314</c:v>
                </c:pt>
                <c:pt idx="1909">
                  <c:v>4434.62608090757</c:v>
                </c:pt>
                <c:pt idx="1910">
                  <c:v>4454.796127565022</c:v>
                </c:pt>
                <c:pt idx="1911">
                  <c:v>4475.187692803494</c:v>
                </c:pt>
                <c:pt idx="1912">
                  <c:v>4495.809499319998</c:v>
                </c:pt>
                <c:pt idx="1913">
                  <c:v>4516.65740774825</c:v>
                </c:pt>
                <c:pt idx="1914">
                  <c:v>4537.740295880218</c:v>
                </c:pt>
                <c:pt idx="1915">
                  <c:v>4559.059521255366</c:v>
                </c:pt>
                <c:pt idx="1916">
                  <c:v>4580.622150235892</c:v>
                </c:pt>
                <c:pt idx="1917">
                  <c:v>4602.43027011494</c:v>
                </c:pt>
                <c:pt idx="1918">
                  <c:v>4624.485316956027</c:v>
                </c:pt>
                <c:pt idx="1919">
                  <c:v>4646.795464613342</c:v>
                </c:pt>
                <c:pt idx="1920">
                  <c:v>4669.362640414432</c:v>
                </c:pt>
                <c:pt idx="1921">
                  <c:v>4692.191267879294</c:v>
                </c:pt>
                <c:pt idx="1922">
                  <c:v>4715.279196526941</c:v>
                </c:pt>
                <c:pt idx="1923">
                  <c:v>4738.647554659593</c:v>
                </c:pt>
                <c:pt idx="1924">
                  <c:v>4762.289819755157</c:v>
                </c:pt>
                <c:pt idx="1925">
                  <c:v>4786.210895267093</c:v>
                </c:pt>
                <c:pt idx="1926">
                  <c:v>4810.412565638643</c:v>
                </c:pt>
                <c:pt idx="1927">
                  <c:v>4834.909305863722</c:v>
                </c:pt>
                <c:pt idx="1928">
                  <c:v>4859.697547059007</c:v>
                </c:pt>
                <c:pt idx="1929">
                  <c:v>4884.783707160031</c:v>
                </c:pt>
                <c:pt idx="1930">
                  <c:v>4910.173805880358</c:v>
                </c:pt>
                <c:pt idx="1931">
                  <c:v>4935.876633555053</c:v>
                </c:pt>
                <c:pt idx="1932">
                  <c:v>4961.892912114722</c:v>
                </c:pt>
                <c:pt idx="1933">
                  <c:v>4988.228126630911</c:v>
                </c:pt>
                <c:pt idx="1934">
                  <c:v>5014.887706356178</c:v>
                </c:pt>
                <c:pt idx="1935">
                  <c:v>5041.887373988015</c:v>
                </c:pt>
                <c:pt idx="1936">
                  <c:v>5069.220979468887</c:v>
                </c:pt>
                <c:pt idx="1937">
                  <c:v>5096.894276426586</c:v>
                </c:pt>
                <c:pt idx="1938">
                  <c:v>5124.91666515232</c:v>
                </c:pt>
                <c:pt idx="1939">
                  <c:v>5153.302337040987</c:v>
                </c:pt>
                <c:pt idx="1940">
                  <c:v>5182.047307502995</c:v>
                </c:pt>
                <c:pt idx="1941">
                  <c:v>5211.15689823378</c:v>
                </c:pt>
                <c:pt idx="1942">
                  <c:v>5240.651426336688</c:v>
                </c:pt>
                <c:pt idx="1943">
                  <c:v>5270.518493924733</c:v>
                </c:pt>
                <c:pt idx="1944">
                  <c:v>5300.777165237746</c:v>
                </c:pt>
                <c:pt idx="1945">
                  <c:v>5331.429544833435</c:v>
                </c:pt>
                <c:pt idx="1946">
                  <c:v>5362.493254057487</c:v>
                </c:pt>
                <c:pt idx="1947">
                  <c:v>5393.964429569924</c:v>
                </c:pt>
                <c:pt idx="1948">
                  <c:v>5425.853781728449</c:v>
                </c:pt>
                <c:pt idx="1949">
                  <c:v>5458.165369103555</c:v>
                </c:pt>
                <c:pt idx="1950">
                  <c:v>5490.91676610156</c:v>
                </c:pt>
                <c:pt idx="1951">
                  <c:v>5524.111554804133</c:v>
                </c:pt>
                <c:pt idx="1952">
                  <c:v>5557.75522890871</c:v>
                </c:pt>
                <c:pt idx="1953">
                  <c:v>5591.867235650846</c:v>
                </c:pt>
                <c:pt idx="1954">
                  <c:v>5626.437471074193</c:v>
                </c:pt>
                <c:pt idx="1955">
                  <c:v>5661.49062477073</c:v>
                </c:pt>
                <c:pt idx="1956">
                  <c:v>5697.024044524701</c:v>
                </c:pt>
                <c:pt idx="1957">
                  <c:v>5733.06214298715</c:v>
                </c:pt>
                <c:pt idx="1958">
                  <c:v>5769.603539809454</c:v>
                </c:pt>
                <c:pt idx="1959">
                  <c:v>5806.65843017898</c:v>
                </c:pt>
                <c:pt idx="1960">
                  <c:v>5844.240709619517</c:v>
                </c:pt>
                <c:pt idx="1961">
                  <c:v>5882.35600185927</c:v>
                </c:pt>
                <c:pt idx="1962">
                  <c:v>5921.026831595025</c:v>
                </c:pt>
                <c:pt idx="1963">
                  <c:v>5960.24825061765</c:v>
                </c:pt>
                <c:pt idx="1964">
                  <c:v>6000.045109989418</c:v>
                </c:pt>
                <c:pt idx="1965">
                  <c:v>6040.417928315951</c:v>
                </c:pt>
                <c:pt idx="1966">
                  <c:v>6081.389896006029</c:v>
                </c:pt>
                <c:pt idx="1967">
                  <c:v>6122.960882148373</c:v>
                </c:pt>
                <c:pt idx="1968">
                  <c:v>6165.155123027775</c:v>
                </c:pt>
                <c:pt idx="1969">
                  <c:v>6207.97332847176</c:v>
                </c:pt>
                <c:pt idx="1970">
                  <c:v>6251.440572223868</c:v>
                </c:pt>
                <c:pt idx="1971">
                  <c:v>6295.56029767447</c:v>
                </c:pt>
                <c:pt idx="1972">
                  <c:v>6340.350296147817</c:v>
                </c:pt>
                <c:pt idx="1973">
                  <c:v>6385.83277287212</c:v>
                </c:pt>
                <c:pt idx="1974">
                  <c:v>6432.005575448961</c:v>
                </c:pt>
                <c:pt idx="1975">
                  <c:v>6478.89979405567</c:v>
                </c:pt>
                <c:pt idx="1976">
                  <c:v>6526.523670837022</c:v>
                </c:pt>
                <c:pt idx="1977">
                  <c:v>6574.882770705537</c:v>
                </c:pt>
                <c:pt idx="1978">
                  <c:v>6624.018127341617</c:v>
                </c:pt>
                <c:pt idx="1979">
                  <c:v>6673.927557482482</c:v>
                </c:pt>
                <c:pt idx="1980">
                  <c:v>6724.633623210947</c:v>
                </c:pt>
                <c:pt idx="1981">
                  <c:v>6776.156094077334</c:v>
                </c:pt>
                <c:pt idx="1982">
                  <c:v>6828.504843531616</c:v>
                </c:pt>
                <c:pt idx="1983">
                  <c:v>6881.708097286999</c:v>
                </c:pt>
                <c:pt idx="1984">
                  <c:v>6935.78385492435</c:v>
                </c:pt>
                <c:pt idx="1985">
                  <c:v>6990.7479674635</c:v>
                </c:pt>
                <c:pt idx="1986">
                  <c:v>7046.621997568451</c:v>
                </c:pt>
                <c:pt idx="1987">
                  <c:v>7103.428647798978</c:v>
                </c:pt>
                <c:pt idx="1988">
                  <c:v>7161.186242952444</c:v>
                </c:pt>
                <c:pt idx="1989">
                  <c:v>7219.926688555354</c:v>
                </c:pt>
                <c:pt idx="1990">
                  <c:v>7279.662879765032</c:v>
                </c:pt>
                <c:pt idx="1991">
                  <c:v>7340.42378448501</c:v>
                </c:pt>
                <c:pt idx="1992">
                  <c:v>7402.22560696805</c:v>
                </c:pt>
                <c:pt idx="1993">
                  <c:v>7465.100871382386</c:v>
                </c:pt>
                <c:pt idx="1994">
                  <c:v>7529.078177062071</c:v>
                </c:pt>
                <c:pt idx="1995">
                  <c:v>7594.185323053584</c:v>
                </c:pt>
                <c:pt idx="1996">
                  <c:v>7660.441835280239</c:v>
                </c:pt>
                <c:pt idx="1997">
                  <c:v>7727.877527274784</c:v>
                </c:pt>
                <c:pt idx="1998">
                  <c:v>7796.526920318718</c:v>
                </c:pt>
                <c:pt idx="1999">
                  <c:v>7866.42165549047</c:v>
                </c:pt>
                <c:pt idx="2000">
                  <c:v>7937.585204054798</c:v>
                </c:pt>
                <c:pt idx="2001">
                  <c:v>8010.058757832013</c:v>
                </c:pt>
                <c:pt idx="2002">
                  <c:v>8083.870038710029</c:v>
                </c:pt>
                <c:pt idx="2003">
                  <c:v>8159.055622271523</c:v>
                </c:pt>
                <c:pt idx="2004">
                  <c:v>8235.654524229456</c:v>
                </c:pt>
                <c:pt idx="2005">
                  <c:v>8313.699153807031</c:v>
                </c:pt>
                <c:pt idx="2006">
                  <c:v>8393.23443711751</c:v>
                </c:pt>
                <c:pt idx="2007">
                  <c:v>8474.292030656011</c:v>
                </c:pt>
                <c:pt idx="2008">
                  <c:v>8556.918786876753</c:v>
                </c:pt>
                <c:pt idx="2009">
                  <c:v>8641.158381988133</c:v>
                </c:pt>
                <c:pt idx="2010">
                  <c:v>8727.048119507022</c:v>
                </c:pt>
                <c:pt idx="2011">
                  <c:v>8814.644172834725</c:v>
                </c:pt>
                <c:pt idx="2012">
                  <c:v>8903.98591525393</c:v>
                </c:pt>
                <c:pt idx="2013">
                  <c:v>8995.128878936518</c:v>
                </c:pt>
                <c:pt idx="2014">
                  <c:v>9088.11910887174</c:v>
                </c:pt>
                <c:pt idx="2015">
                  <c:v>9183.010873305665</c:v>
                </c:pt>
                <c:pt idx="2016">
                  <c:v>9279.858462525942</c:v>
                </c:pt>
                <c:pt idx="2017">
                  <c:v>9378.72771331348</c:v>
                </c:pt>
                <c:pt idx="2018">
                  <c:v>9479.66504639227</c:v>
                </c:pt>
                <c:pt idx="2019">
                  <c:v>9582.738515855615</c:v>
                </c:pt>
                <c:pt idx="2020">
                  <c:v>9688.011514656565</c:v>
                </c:pt>
                <c:pt idx="2021">
                  <c:v>9795.554090200243</c:v>
                </c:pt>
                <c:pt idx="2022">
                  <c:v>9905.431740792224</c:v>
                </c:pt>
                <c:pt idx="2023">
                  <c:v>10017.71651241626</c:v>
                </c:pt>
                <c:pt idx="2024">
                  <c:v>10132.48422169484</c:v>
                </c:pt>
                <c:pt idx="2025">
                  <c:v>10249.82090371157</c:v>
                </c:pt>
                <c:pt idx="2026">
                  <c:v>10369.79452704278</c:v>
                </c:pt>
                <c:pt idx="2027">
                  <c:v>10492.50265573127</c:v>
                </c:pt>
                <c:pt idx="2028">
                  <c:v>10618.02565311181</c:v>
                </c:pt>
                <c:pt idx="2029">
                  <c:v>10746.45921132814</c:v>
                </c:pt>
                <c:pt idx="2030">
                  <c:v>10877.89864793532</c:v>
                </c:pt>
                <c:pt idx="2031">
                  <c:v>11012.44829675273</c:v>
                </c:pt>
                <c:pt idx="2032">
                  <c:v>11150.20772236123</c:v>
                </c:pt>
                <c:pt idx="2033">
                  <c:v>11291.29382023561</c:v>
                </c:pt>
                <c:pt idx="2034">
                  <c:v>11435.81495765339</c:v>
                </c:pt>
                <c:pt idx="2035">
                  <c:v>11583.90135131172</c:v>
                </c:pt>
                <c:pt idx="2036">
                  <c:v>11735.6675264679</c:v>
                </c:pt>
                <c:pt idx="2037">
                  <c:v>11891.25591679314</c:v>
                </c:pt>
                <c:pt idx="2038">
                  <c:v>12050.79723247655</c:v>
                </c:pt>
                <c:pt idx="2039">
                  <c:v>12214.43735260511</c:v>
                </c:pt>
                <c:pt idx="2040">
                  <c:v>12382.33740228244</c:v>
                </c:pt>
                <c:pt idx="2041">
                  <c:v>12554.64297275815</c:v>
                </c:pt>
                <c:pt idx="2042">
                  <c:v>12731.53545541244</c:v>
                </c:pt>
                <c:pt idx="2043">
                  <c:v>12913.18518629601</c:v>
                </c:pt>
                <c:pt idx="2044">
                  <c:v>13099.77331684407</c:v>
                </c:pt>
                <c:pt idx="2045">
                  <c:v>13291.50405611791</c:v>
                </c:pt>
                <c:pt idx="2046">
                  <c:v>13488.5778332109</c:v>
                </c:pt>
                <c:pt idx="2047">
                  <c:v>13691.20952328953</c:v>
                </c:pt>
                <c:pt idx="2048">
                  <c:v>13899.63304660139</c:v>
                </c:pt>
                <c:pt idx="2049">
                  <c:v>14114.08896065784</c:v>
                </c:pt>
                <c:pt idx="2050">
                  <c:v>14334.8295987824</c:v>
                </c:pt>
                <c:pt idx="2051">
                  <c:v>14562.11907085984</c:v>
                </c:pt>
                <c:pt idx="2052">
                  <c:v>14796.24027365969</c:v>
                </c:pt>
                <c:pt idx="2053">
                  <c:v>15037.51028589802</c:v>
                </c:pt>
                <c:pt idx="2054">
                  <c:v>15286.23116633901</c:v>
                </c:pt>
                <c:pt idx="2055">
                  <c:v>15542.74833284863</c:v>
                </c:pt>
                <c:pt idx="2056">
                  <c:v>15807.41886213616</c:v>
                </c:pt>
                <c:pt idx="2057">
                  <c:v>16080.61983201299</c:v>
                </c:pt>
                <c:pt idx="2058">
                  <c:v>16362.76603358324</c:v>
                </c:pt>
                <c:pt idx="2059">
                  <c:v>16654.27494721928</c:v>
                </c:pt>
                <c:pt idx="2060">
                  <c:v>16955.61809635538</c:v>
                </c:pt>
                <c:pt idx="2061">
                  <c:v>17267.27047252065</c:v>
                </c:pt>
                <c:pt idx="2062">
                  <c:v>17589.76771652514</c:v>
                </c:pt>
                <c:pt idx="2063">
                  <c:v>17923.65184210549</c:v>
                </c:pt>
                <c:pt idx="2064">
                  <c:v>18269.52778074912</c:v>
                </c:pt>
                <c:pt idx="2065">
                  <c:v>18628.03547330285</c:v>
                </c:pt>
                <c:pt idx="2066">
                  <c:v>18999.85305905528</c:v>
                </c:pt>
                <c:pt idx="2067">
                  <c:v>19385.72197553922</c:v>
                </c:pt>
                <c:pt idx="2068">
                  <c:v>19786.41960974256</c:v>
                </c:pt>
                <c:pt idx="2069">
                  <c:v>20202.80072391031</c:v>
                </c:pt>
                <c:pt idx="2070">
                  <c:v>20635.78258289242</c:v>
                </c:pt>
                <c:pt idx="2071">
                  <c:v>21086.35373929093</c:v>
                </c:pt>
                <c:pt idx="2072">
                  <c:v>21555.56885079127</c:v>
                </c:pt>
                <c:pt idx="2073">
                  <c:v>22044.59157258734</c:v>
                </c:pt>
                <c:pt idx="2074">
                  <c:v>22554.6702424328</c:v>
                </c:pt>
                <c:pt idx="2075">
                  <c:v>23087.17420979742</c:v>
                </c:pt>
                <c:pt idx="2076">
                  <c:v>23643.55744699654</c:v>
                </c:pt>
                <c:pt idx="2077">
                  <c:v>24225.4523337091</c:v>
                </c:pt>
                <c:pt idx="2078">
                  <c:v>24834.60773594692</c:v>
                </c:pt>
                <c:pt idx="2079">
                  <c:v>25472.94745241673</c:v>
                </c:pt>
                <c:pt idx="2080">
                  <c:v>26142.58192897191</c:v>
                </c:pt>
                <c:pt idx="2081">
                  <c:v>26845.83025811629</c:v>
                </c:pt>
                <c:pt idx="2082">
                  <c:v>27585.23134494843</c:v>
                </c:pt>
                <c:pt idx="2083">
                  <c:v>28363.61271058795</c:v>
                </c:pt>
                <c:pt idx="2084">
                  <c:v>29184.08370466926</c:v>
                </c:pt>
                <c:pt idx="2085">
                  <c:v>30050.09212227456</c:v>
                </c:pt>
                <c:pt idx="2086">
                  <c:v>30965.49327137227</c:v>
                </c:pt>
                <c:pt idx="2087">
                  <c:v>31934.55478842022</c:v>
                </c:pt>
                <c:pt idx="2088">
                  <c:v>32962.10041969933</c:v>
                </c:pt>
                <c:pt idx="2089">
                  <c:v>34053.49677037623</c:v>
                </c:pt>
                <c:pt idx="2090">
                  <c:v>35214.80474637776</c:v>
                </c:pt>
                <c:pt idx="2091">
                  <c:v>36452.91863394591</c:v>
                </c:pt>
                <c:pt idx="2092">
                  <c:v>37775.5939225397</c:v>
                </c:pt>
                <c:pt idx="2093">
                  <c:v>39191.72436700458</c:v>
                </c:pt>
                <c:pt idx="2094">
                  <c:v>40711.47625342215</c:v>
                </c:pt>
                <c:pt idx="2095">
                  <c:v>42346.54188859768</c:v>
                </c:pt>
                <c:pt idx="2096">
                  <c:v>44110.44515862549</c:v>
                </c:pt>
                <c:pt idx="2097">
                  <c:v>46018.90572097577</c:v>
                </c:pt>
                <c:pt idx="2098">
                  <c:v>48090.31983470167</c:v>
                </c:pt>
                <c:pt idx="2099">
                  <c:v>50346.3219675359</c:v>
                </c:pt>
                <c:pt idx="2100">
                  <c:v>52812.58064009065</c:v>
                </c:pt>
                <c:pt idx="2101">
                  <c:v>55519.72028152407</c:v>
                </c:pt>
                <c:pt idx="2102">
                  <c:v>58504.62313543626</c:v>
                </c:pt>
                <c:pt idx="2103">
                  <c:v>61812.14404442187</c:v>
                </c:pt>
                <c:pt idx="2104">
                  <c:v>65497.28789911886</c:v>
                </c:pt>
                <c:pt idx="2105">
                  <c:v>69628.36028134938</c:v>
                </c:pt>
                <c:pt idx="2106">
                  <c:v>74291.15503993272</c:v>
                </c:pt>
                <c:pt idx="2107">
                  <c:v>79595.0002931721</c:v>
                </c:pt>
                <c:pt idx="2108">
                  <c:v>85681.42096750161</c:v>
                </c:pt>
                <c:pt idx="2109">
                  <c:v>92736.89041830772</c:v>
                </c:pt>
                <c:pt idx="2110">
                  <c:v>101012.1780775797</c:v>
                </c:pt>
                <c:pt idx="2111">
                  <c:v>110852.807253935</c:v>
                </c:pt>
                <c:pt idx="2112">
                  <c:v>122748.4210353181</c:v>
                </c:pt>
                <c:pt idx="2113">
                  <c:v>137416.573760202</c:v>
                </c:pt>
                <c:pt idx="2114">
                  <c:v>155952.968488838</c:v>
                </c:pt>
                <c:pt idx="2115">
                  <c:v>180118.1300484761</c:v>
                </c:pt>
                <c:pt idx="2116">
                  <c:v>212932.0659551368</c:v>
                </c:pt>
                <c:pt idx="2117">
                  <c:v>260045.8106659975</c:v>
                </c:pt>
                <c:pt idx="2118">
                  <c:v>333404.0181557614</c:v>
                </c:pt>
                <c:pt idx="2119">
                  <c:v>463388.093004778</c:v>
                </c:pt>
                <c:pt idx="2120">
                  <c:v>756738.4052140216</c:v>
                </c:pt>
                <c:pt idx="2121">
                  <c:v>2.0420185397389E6</c:v>
                </c:pt>
                <c:pt idx="2122">
                  <c:v>2.96551799605518E6</c:v>
                </c:pt>
                <c:pt idx="2123">
                  <c:v>862602.6806732932</c:v>
                </c:pt>
                <c:pt idx="2124">
                  <c:v>505947.6692792787</c:v>
                </c:pt>
                <c:pt idx="2125">
                  <c:v>358575.6512837175</c:v>
                </c:pt>
                <c:pt idx="2126">
                  <c:v>278068.626795546</c:v>
                </c:pt>
                <c:pt idx="2127">
                  <c:v>227337.8566968017</c:v>
                </c:pt>
                <c:pt idx="2128">
                  <c:v>192444.2005198433</c:v>
                </c:pt>
                <c:pt idx="2129">
                  <c:v>166974.5228266535</c:v>
                </c:pt>
                <c:pt idx="2130">
                  <c:v>147566.5684951944</c:v>
                </c:pt>
                <c:pt idx="2131">
                  <c:v>132287.4875753174</c:v>
                </c:pt>
                <c:pt idx="2132">
                  <c:v>119947.2258395375</c:v>
                </c:pt>
                <c:pt idx="2133">
                  <c:v>109772.9884817166</c:v>
                </c:pt>
                <c:pt idx="2134">
                  <c:v>101241.094608603</c:v>
                </c:pt>
                <c:pt idx="2135">
                  <c:v>93984.08003577635</c:v>
                </c:pt>
                <c:pt idx="2136">
                  <c:v>87736.52796589462</c:v>
                </c:pt>
                <c:pt idx="2137">
                  <c:v>82301.85228938388</c:v>
                </c:pt>
                <c:pt idx="2138">
                  <c:v>77531.48341512379</c:v>
                </c:pt>
                <c:pt idx="2139">
                  <c:v>73310.8817881862</c:v>
                </c:pt>
                <c:pt idx="2140">
                  <c:v>69550.49391600111</c:v>
                </c:pt>
                <c:pt idx="2141">
                  <c:v>66179.12884894554</c:v>
                </c:pt>
                <c:pt idx="2142">
                  <c:v>63139.65840583112</c:v>
                </c:pt>
                <c:pt idx="2143">
                  <c:v>60385.49497596704</c:v>
                </c:pt>
                <c:pt idx="2144">
                  <c:v>57878.49618047432</c:v>
                </c:pt>
                <c:pt idx="2145">
                  <c:v>55586.94173240808</c:v>
                </c:pt>
                <c:pt idx="2146">
                  <c:v>53484.35993391108</c:v>
                </c:pt>
                <c:pt idx="2147">
                  <c:v>51548.41553686086</c:v>
                </c:pt>
                <c:pt idx="2148">
                  <c:v>49760.16916720454</c:v>
                </c:pt>
                <c:pt idx="2149">
                  <c:v>48103.43608776292</c:v>
                </c:pt>
                <c:pt idx="2150">
                  <c:v>46564.35670355763</c:v>
                </c:pt>
                <c:pt idx="2151">
                  <c:v>45130.8572285726</c:v>
                </c:pt>
                <c:pt idx="2152">
                  <c:v>43792.53963095958</c:v>
                </c:pt>
                <c:pt idx="2153">
                  <c:v>42540.28313531067</c:v>
                </c:pt>
                <c:pt idx="2154">
                  <c:v>41366.11581910075</c:v>
                </c:pt>
                <c:pt idx="2155">
                  <c:v>40262.983022341</c:v>
                </c:pt>
                <c:pt idx="2156">
                  <c:v>39224.69474720988</c:v>
                </c:pt>
                <c:pt idx="2157">
                  <c:v>38245.71405234805</c:v>
                </c:pt>
                <c:pt idx="2158">
                  <c:v>37321.17262640465</c:v>
                </c:pt>
                <c:pt idx="2159">
                  <c:v>36446.61975471901</c:v>
                </c:pt>
                <c:pt idx="2160">
                  <c:v>35618.16584198623</c:v>
                </c:pt>
                <c:pt idx="2161">
                  <c:v>34832.24606294675</c:v>
                </c:pt>
                <c:pt idx="2162">
                  <c:v>34085.69002542983</c:v>
                </c:pt>
                <c:pt idx="2163">
                  <c:v>33375.5837382979</c:v>
                </c:pt>
                <c:pt idx="2164">
                  <c:v>32699.34056473459</c:v>
                </c:pt>
                <c:pt idx="2165">
                  <c:v>32054.55033445095</c:v>
                </c:pt>
                <c:pt idx="2166">
                  <c:v>31439.07393837497</c:v>
                </c:pt>
                <c:pt idx="2167">
                  <c:v>30850.9100731786</c:v>
                </c:pt>
                <c:pt idx="2168">
                  <c:v>30288.22702464575</c:v>
                </c:pt>
                <c:pt idx="2169">
                  <c:v>29749.37391639053</c:v>
                </c:pt>
                <c:pt idx="2170">
                  <c:v>29232.7897245115</c:v>
                </c:pt>
                <c:pt idx="2171">
                  <c:v>28737.05510404789</c:v>
                </c:pt>
                <c:pt idx="2172">
                  <c:v>28260.8647556317</c:v>
                </c:pt>
                <c:pt idx="2173">
                  <c:v>27802.97666645766</c:v>
                </c:pt>
                <c:pt idx="2174">
                  <c:v>27362.25099630566</c:v>
                </c:pt>
                <c:pt idx="2175">
                  <c:v>26937.60653738003</c:v>
                </c:pt>
                <c:pt idx="2176">
                  <c:v>26528.04743252922</c:v>
                </c:pt>
                <c:pt idx="2177">
                  <c:v>26132.61398142248</c:v>
                </c:pt>
                <c:pt idx="2178">
                  <c:v>25750.3889826513</c:v>
                </c:pt>
                <c:pt idx="2179">
                  <c:v>25380.51387337069</c:v>
                </c:pt>
                <c:pt idx="2180">
                  <c:v>25022.12712128071</c:v>
                </c:pt>
                <c:pt idx="2181">
                  <c:v>24674.42416216434</c:v>
                </c:pt>
                <c:pt idx="2182">
                  <c:v>24336.58830537548</c:v>
                </c:pt>
                <c:pt idx="2183">
                  <c:v>24007.79833323779</c:v>
                </c:pt>
                <c:pt idx="2184">
                  <c:v>23687.20133673806</c:v>
                </c:pt>
                <c:pt idx="2185">
                  <c:v>23373.91427642701</c:v>
                </c:pt>
                <c:pt idx="2186">
                  <c:v>23066.9766817348</c:v>
                </c:pt>
                <c:pt idx="2187">
                  <c:v>22765.2906543307</c:v>
                </c:pt>
                <c:pt idx="2188">
                  <c:v>22467.5832374535</c:v>
                </c:pt>
                <c:pt idx="2189">
                  <c:v>22172.24917587062</c:v>
                </c:pt>
                <c:pt idx="2190">
                  <c:v>21877.11881147233</c:v>
                </c:pt>
                <c:pt idx="2191">
                  <c:v>21579.08614124502</c:v>
                </c:pt>
                <c:pt idx="2192">
                  <c:v>21273.02233343462</c:v>
                </c:pt>
                <c:pt idx="2193">
                  <c:v>20949.28166947026</c:v>
                </c:pt>
                <c:pt idx="2194">
                  <c:v>20584.97275625734</c:v>
                </c:pt>
                <c:pt idx="2195">
                  <c:v>20028.8811375096</c:v>
                </c:pt>
                <c:pt idx="2196">
                  <c:v>19984.82059590653</c:v>
                </c:pt>
                <c:pt idx="2197">
                  <c:v>19911.5257322017</c:v>
                </c:pt>
                <c:pt idx="2198">
                  <c:v>19831.45116953966</c:v>
                </c:pt>
                <c:pt idx="2199">
                  <c:v>19749.69449150623</c:v>
                </c:pt>
                <c:pt idx="2200">
                  <c:v>19668.29810320354</c:v>
                </c:pt>
                <c:pt idx="2201">
                  <c:v>19588.15202359247</c:v>
                </c:pt>
                <c:pt idx="2202">
                  <c:v>19509.9005088923</c:v>
                </c:pt>
                <c:pt idx="2203">
                  <c:v>19433.86300274334</c:v>
                </c:pt>
                <c:pt idx="2204">
                  <c:v>19360.2045848899</c:v>
                </c:pt>
                <c:pt idx="2205">
                  <c:v>19289.00659312667</c:v>
                </c:pt>
                <c:pt idx="2206">
                  <c:v>19220.47551610562</c:v>
                </c:pt>
                <c:pt idx="2207">
                  <c:v>19154.50227113677</c:v>
                </c:pt>
                <c:pt idx="2208">
                  <c:v>19091.15500049708</c:v>
                </c:pt>
                <c:pt idx="2209">
                  <c:v>19030.45064797254</c:v>
                </c:pt>
                <c:pt idx="2210">
                  <c:v>18972.39088999207</c:v>
                </c:pt>
                <c:pt idx="2211">
                  <c:v>18916.89875024752</c:v>
                </c:pt>
                <c:pt idx="2212">
                  <c:v>18863.93998066238</c:v>
                </c:pt>
                <c:pt idx="2213">
                  <c:v>18813.5666567174</c:v>
                </c:pt>
                <c:pt idx="2214">
                  <c:v>18765.6716622067</c:v>
                </c:pt>
                <c:pt idx="2215">
                  <c:v>18720.26942586001</c:v>
                </c:pt>
                <c:pt idx="2216">
                  <c:v>18677.28612794419</c:v>
                </c:pt>
                <c:pt idx="2217">
                  <c:v>18636.68617019036</c:v>
                </c:pt>
                <c:pt idx="2218">
                  <c:v>18598.48068559438</c:v>
                </c:pt>
                <c:pt idx="2219">
                  <c:v>18562.6258353759</c:v>
                </c:pt>
                <c:pt idx="2220">
                  <c:v>18529.04157640731</c:v>
                </c:pt>
                <c:pt idx="2221">
                  <c:v>18497.77261766762</c:v>
                </c:pt>
                <c:pt idx="2222">
                  <c:v>18468.67806750476</c:v>
                </c:pt>
                <c:pt idx="2223">
                  <c:v>18441.86418502656</c:v>
                </c:pt>
                <c:pt idx="2224">
                  <c:v>18417.18891584234</c:v>
                </c:pt>
                <c:pt idx="2225">
                  <c:v>18394.67311572579</c:v>
                </c:pt>
                <c:pt idx="2226">
                  <c:v>18374.32630267982</c:v>
                </c:pt>
                <c:pt idx="2227">
                  <c:v>18356.07606147562</c:v>
                </c:pt>
                <c:pt idx="2228">
                  <c:v>18339.84748468028</c:v>
                </c:pt>
                <c:pt idx="2229">
                  <c:v>18325.75886081813</c:v>
                </c:pt>
                <c:pt idx="2230">
                  <c:v>18313.63783101834</c:v>
                </c:pt>
                <c:pt idx="2231">
                  <c:v>18303.56393519255</c:v>
                </c:pt>
                <c:pt idx="2232">
                  <c:v>18295.51668313355</c:v>
                </c:pt>
                <c:pt idx="2233">
                  <c:v>18289.38765950865</c:v>
                </c:pt>
                <c:pt idx="2234">
                  <c:v>18285.27851533693</c:v>
                </c:pt>
                <c:pt idx="2235">
                  <c:v>18283.08968688791</c:v>
                </c:pt>
                <c:pt idx="2236">
                  <c:v>18282.85724785973</c:v>
                </c:pt>
                <c:pt idx="2237">
                  <c:v>18284.57393489978</c:v>
                </c:pt>
                <c:pt idx="2238">
                  <c:v>18288.21200210693</c:v>
                </c:pt>
                <c:pt idx="2239">
                  <c:v>18293.70993935776</c:v>
                </c:pt>
                <c:pt idx="2240">
                  <c:v>18301.18121577057</c:v>
                </c:pt>
                <c:pt idx="2241">
                  <c:v>18310.4745159945</c:v>
                </c:pt>
                <c:pt idx="2242">
                  <c:v>18321.71133458712</c:v>
                </c:pt>
                <c:pt idx="2243">
                  <c:v>18334.82706708524</c:v>
                </c:pt>
                <c:pt idx="2244">
                  <c:v>18349.83674667218</c:v>
                </c:pt>
                <c:pt idx="2245">
                  <c:v>18366.683221693</c:v>
                </c:pt>
                <c:pt idx="2246">
                  <c:v>18385.46803935887</c:v>
                </c:pt>
                <c:pt idx="2247">
                  <c:v>18406.1031006683</c:v>
                </c:pt>
                <c:pt idx="2248">
                  <c:v>18428.65001709762</c:v>
                </c:pt>
                <c:pt idx="2249">
                  <c:v>18453.07193119402</c:v>
                </c:pt>
                <c:pt idx="2250">
                  <c:v>18479.35762428209</c:v>
                </c:pt>
                <c:pt idx="2251">
                  <c:v>18507.57969611292</c:v>
                </c:pt>
                <c:pt idx="2252">
                  <c:v>18537.73121344271</c:v>
                </c:pt>
                <c:pt idx="2253">
                  <c:v>18569.77920383622</c:v>
                </c:pt>
                <c:pt idx="2254">
                  <c:v>18603.80465381958</c:v>
                </c:pt>
                <c:pt idx="2255">
                  <c:v>18639.70869061684</c:v>
                </c:pt>
                <c:pt idx="2256">
                  <c:v>18677.61913337927</c:v>
                </c:pt>
                <c:pt idx="2257">
                  <c:v>18717.45824465646</c:v>
                </c:pt>
                <c:pt idx="2258">
                  <c:v>18759.30203596001</c:v>
                </c:pt>
                <c:pt idx="2259">
                  <c:v>18803.14035265131</c:v>
                </c:pt>
                <c:pt idx="2260">
                  <c:v>18849.03313833791</c:v>
                </c:pt>
                <c:pt idx="2261">
                  <c:v>18896.96836391884</c:v>
                </c:pt>
                <c:pt idx="2262">
                  <c:v>18946.98523195186</c:v>
                </c:pt>
                <c:pt idx="2263">
                  <c:v>18999.04333731392</c:v>
                </c:pt>
                <c:pt idx="2264">
                  <c:v>19053.27730939942</c:v>
                </c:pt>
                <c:pt idx="2265">
                  <c:v>19109.62424062984</c:v>
                </c:pt>
                <c:pt idx="2266">
                  <c:v>19168.15834205756</c:v>
                </c:pt>
                <c:pt idx="2267">
                  <c:v>19228.88064824354</c:v>
                </c:pt>
                <c:pt idx="2268">
                  <c:v>19291.85780213461</c:v>
                </c:pt>
                <c:pt idx="2269">
                  <c:v>19357.10592637931</c:v>
                </c:pt>
                <c:pt idx="2270">
                  <c:v>19424.68413263695</c:v>
                </c:pt>
                <c:pt idx="2271">
                  <c:v>19494.61820591421</c:v>
                </c:pt>
                <c:pt idx="2272">
                  <c:v>19566.90098006386</c:v>
                </c:pt>
                <c:pt idx="2273">
                  <c:v>19641.67956062674</c:v>
                </c:pt>
                <c:pt idx="2274">
                  <c:v>19718.90944334449</c:v>
                </c:pt>
                <c:pt idx="2275">
                  <c:v>19798.67368032052</c:v>
                </c:pt>
                <c:pt idx="2276">
                  <c:v>19881.02861968574</c:v>
                </c:pt>
                <c:pt idx="2277">
                  <c:v>19966.05233874177</c:v>
                </c:pt>
                <c:pt idx="2278">
                  <c:v>20053.73889551907</c:v>
                </c:pt>
                <c:pt idx="2279">
                  <c:v>20144.19400597515</c:v>
                </c:pt>
                <c:pt idx="2280">
                  <c:v>20237.4587436688</c:v>
                </c:pt>
                <c:pt idx="2281">
                  <c:v>20333.6186827357</c:v>
                </c:pt>
                <c:pt idx="2282">
                  <c:v>20432.72323325615</c:v>
                </c:pt>
                <c:pt idx="2283">
                  <c:v>20534.88772087399</c:v>
                </c:pt>
                <c:pt idx="2284">
                  <c:v>20640.11953488183</c:v>
                </c:pt>
                <c:pt idx="2285">
                  <c:v>20748.55300038654</c:v>
                </c:pt>
                <c:pt idx="2286">
                  <c:v>20860.27156761244</c:v>
                </c:pt>
                <c:pt idx="2287">
                  <c:v>20975.30910678274</c:v>
                </c:pt>
                <c:pt idx="2288">
                  <c:v>21093.84208470837</c:v>
                </c:pt>
                <c:pt idx="2289">
                  <c:v>21215.93827601051</c:v>
                </c:pt>
                <c:pt idx="2290">
                  <c:v>21341.68841646531</c:v>
                </c:pt>
                <c:pt idx="2291">
                  <c:v>21471.15156223377</c:v>
                </c:pt>
                <c:pt idx="2292">
                  <c:v>21604.55505952124</c:v>
                </c:pt>
                <c:pt idx="2293">
                  <c:v>21741.96707268984</c:v>
                </c:pt>
                <c:pt idx="2294">
                  <c:v>21883.4675868408</c:v>
                </c:pt>
                <c:pt idx="2295">
                  <c:v>22029.28135345516</c:v>
                </c:pt>
                <c:pt idx="2296">
                  <c:v>22179.47332046551</c:v>
                </c:pt>
                <c:pt idx="2297">
                  <c:v>22334.23931010376</c:v>
                </c:pt>
                <c:pt idx="2298">
                  <c:v>22493.65907652378</c:v>
                </c:pt>
                <c:pt idx="2299">
                  <c:v>22658.01231877449</c:v>
                </c:pt>
                <c:pt idx="2300">
                  <c:v>22827.3907360949</c:v>
                </c:pt>
                <c:pt idx="2301">
                  <c:v>23001.99357940404</c:v>
                </c:pt>
                <c:pt idx="2302">
                  <c:v>23182.06583216877</c:v>
                </c:pt>
                <c:pt idx="2303">
                  <c:v>23367.73534036524</c:v>
                </c:pt>
                <c:pt idx="2304">
                  <c:v>23559.30502311545</c:v>
                </c:pt>
                <c:pt idx="2305">
                  <c:v>23756.92218523611</c:v>
                </c:pt>
                <c:pt idx="2306">
                  <c:v>23960.86023324682</c:v>
                </c:pt>
                <c:pt idx="2307">
                  <c:v>24171.36329021641</c:v>
                </c:pt>
                <c:pt idx="2308">
                  <c:v>24388.76204817636</c:v>
                </c:pt>
                <c:pt idx="2309">
                  <c:v>24613.31014410583</c:v>
                </c:pt>
                <c:pt idx="2310">
                  <c:v>24845.29412615308</c:v>
                </c:pt>
                <c:pt idx="2311">
                  <c:v>25085.04836737788</c:v>
                </c:pt>
                <c:pt idx="2312">
                  <c:v>25332.97594724314</c:v>
                </c:pt>
                <c:pt idx="2313">
                  <c:v>25589.35963983469</c:v>
                </c:pt>
                <c:pt idx="2314">
                  <c:v>25854.65890830905</c:v>
                </c:pt>
                <c:pt idx="2315">
                  <c:v>26129.24947966532</c:v>
                </c:pt>
                <c:pt idx="2316">
                  <c:v>26413.61874908428</c:v>
                </c:pt>
                <c:pt idx="2317">
                  <c:v>26708.21597074403</c:v>
                </c:pt>
                <c:pt idx="2318">
                  <c:v>27013.55150899547</c:v>
                </c:pt>
                <c:pt idx="2319">
                  <c:v>27330.20677186125</c:v>
                </c:pt>
                <c:pt idx="2320">
                  <c:v>27658.7353995712</c:v>
                </c:pt>
                <c:pt idx="2321">
                  <c:v>27999.7834141353</c:v>
                </c:pt>
                <c:pt idx="2322">
                  <c:v>28354.01928471931</c:v>
                </c:pt>
                <c:pt idx="2323">
                  <c:v>28722.15391954341</c:v>
                </c:pt>
                <c:pt idx="2324">
                  <c:v>29105.01655270503</c:v>
                </c:pt>
                <c:pt idx="2325">
                  <c:v>29503.4127097152</c:v>
                </c:pt>
                <c:pt idx="2326">
                  <c:v>29918.22178754765</c:v>
                </c:pt>
                <c:pt idx="2327">
                  <c:v>30350.52096297312</c:v>
                </c:pt>
                <c:pt idx="2328">
                  <c:v>30801.29583626843</c:v>
                </c:pt>
                <c:pt idx="2329">
                  <c:v>31271.73455688106</c:v>
                </c:pt>
                <c:pt idx="2330">
                  <c:v>31763.07884439512</c:v>
                </c:pt>
                <c:pt idx="2331">
                  <c:v>32276.71757818706</c:v>
                </c:pt>
                <c:pt idx="2332">
                  <c:v>32814.10064876638</c:v>
                </c:pt>
                <c:pt idx="2333">
                  <c:v>33376.86748630583</c:v>
                </c:pt>
                <c:pt idx="2334">
                  <c:v>33966.85055193948</c:v>
                </c:pt>
                <c:pt idx="2335">
                  <c:v>34585.93058533831</c:v>
                </c:pt>
                <c:pt idx="2336">
                  <c:v>35236.25976178283</c:v>
                </c:pt>
                <c:pt idx="2337">
                  <c:v>35920.246294817</c:v>
                </c:pt>
                <c:pt idx="2338">
                  <c:v>36640.43281286436</c:v>
                </c:pt>
                <c:pt idx="2339">
                  <c:v>37399.74347570645</c:v>
                </c:pt>
                <c:pt idx="2340">
                  <c:v>38201.34155299494</c:v>
                </c:pt>
                <c:pt idx="2341">
                  <c:v>39048.806754202</c:v>
                </c:pt>
                <c:pt idx="2342">
                  <c:v>39946.09348915323</c:v>
                </c:pt>
                <c:pt idx="2343">
                  <c:v>40897.62111424896</c:v>
                </c:pt>
                <c:pt idx="2344">
                  <c:v>41908.40434424892</c:v>
                </c:pt>
                <c:pt idx="2345">
                  <c:v>42984.0751613011</c:v>
                </c:pt>
                <c:pt idx="2346">
                  <c:v>44130.88836502358</c:v>
                </c:pt>
                <c:pt idx="2347">
                  <c:v>45356.10304162838</c:v>
                </c:pt>
                <c:pt idx="2348">
                  <c:v>46667.89376711918</c:v>
                </c:pt>
                <c:pt idx="2349">
                  <c:v>48075.70451739117</c:v>
                </c:pt>
                <c:pt idx="2350">
                  <c:v>49590.23775288688</c:v>
                </c:pt>
                <c:pt idx="2351">
                  <c:v>51223.99585594962</c:v>
                </c:pt>
                <c:pt idx="2352">
                  <c:v>52991.51179148204</c:v>
                </c:pt>
                <c:pt idx="2353">
                  <c:v>54909.65564785084</c:v>
                </c:pt>
                <c:pt idx="2354">
                  <c:v>56998.4020680261</c:v>
                </c:pt>
                <c:pt idx="2355">
                  <c:v>59281.27223556369</c:v>
                </c:pt>
                <c:pt idx="2356">
                  <c:v>61786.42889500792</c:v>
                </c:pt>
                <c:pt idx="2357">
                  <c:v>64547.62195226703</c:v>
                </c:pt>
                <c:pt idx="2358">
                  <c:v>67605.89100612281</c:v>
                </c:pt>
                <c:pt idx="2359">
                  <c:v>71011.50781932507</c:v>
                </c:pt>
                <c:pt idx="2360">
                  <c:v>74826.64211901594</c:v>
                </c:pt>
                <c:pt idx="2361">
                  <c:v>79129.16335259913</c:v>
                </c:pt>
                <c:pt idx="2362">
                  <c:v>84018.14514649055</c:v>
                </c:pt>
                <c:pt idx="2363">
                  <c:v>89621.03274248741</c:v>
                </c:pt>
                <c:pt idx="2364">
                  <c:v>96105.0550680624</c:v>
                </c:pt>
                <c:pt idx="2365">
                  <c:v>103693.6374924574</c:v>
                </c:pt>
                <c:pt idx="2366">
                  <c:v>112691.9625268335</c:v>
                </c:pt>
                <c:pt idx="2367">
                  <c:v>123527.7357095016</c:v>
                </c:pt>
                <c:pt idx="2368">
                  <c:v>136818.5747425645</c:v>
                </c:pt>
                <c:pt idx="2369">
                  <c:v>153486.3983953111</c:v>
                </c:pt>
                <c:pt idx="2370">
                  <c:v>174962.1668121442</c:v>
                </c:pt>
                <c:pt idx="2371">
                  <c:v>203550.9235403064</c:v>
                </c:pt>
                <c:pt idx="2372">
                  <c:v>242998.5945772406</c:v>
                </c:pt>
                <c:pt idx="2373">
                  <c:v>297854.976579601</c:v>
                </c:pt>
                <c:pt idx="2374">
                  <c:v>8.63485620667372E6</c:v>
                </c:pt>
                <c:pt idx="2375">
                  <c:v>765904.2481598171</c:v>
                </c:pt>
                <c:pt idx="2376">
                  <c:v>1.82421436939784E6</c:v>
                </c:pt>
                <c:pt idx="2377">
                  <c:v>3.55902801305789E6</c:v>
                </c:pt>
                <c:pt idx="2378">
                  <c:v>884493.8484449576</c:v>
                </c:pt>
                <c:pt idx="2379">
                  <c:v>502818.4739823262</c:v>
                </c:pt>
                <c:pt idx="2380">
                  <c:v>350927.3888429944</c:v>
                </c:pt>
                <c:pt idx="2381">
                  <c:v>269695.3871607163</c:v>
                </c:pt>
                <c:pt idx="2382">
                  <c:v>219398.0366769843</c:v>
                </c:pt>
                <c:pt idx="2383">
                  <c:v>185438.0619449249</c:v>
                </c:pt>
                <c:pt idx="2384">
                  <c:v>161198.3693745921</c:v>
                </c:pt>
                <c:pt idx="2385">
                  <c:v>143223.2566620609</c:v>
                </c:pt>
                <c:pt idx="2386">
                  <c:v>129448.2918296477</c:v>
                </c:pt>
                <c:pt idx="2387">
                  <c:v>118365.7486128691</c:v>
                </c:pt>
                <c:pt idx="2388">
                  <c:v>108561.3062066377</c:v>
                </c:pt>
                <c:pt idx="2389">
                  <c:v>98738.6824427664</c:v>
                </c:pt>
                <c:pt idx="2390">
                  <c:v>88485.45342858324</c:v>
                </c:pt>
                <c:pt idx="2391">
                  <c:v>78674.86523937511</c:v>
                </c:pt>
                <c:pt idx="2392">
                  <c:v>70323.77720939489</c:v>
                </c:pt>
                <c:pt idx="2393">
                  <c:v>63656.46265963003</c:v>
                </c:pt>
                <c:pt idx="2394">
                  <c:v>58369.12666924678</c:v>
                </c:pt>
                <c:pt idx="2395">
                  <c:v>54080.70485265247</c:v>
                </c:pt>
                <c:pt idx="2396">
                  <c:v>50498.91499111692</c:v>
                </c:pt>
                <c:pt idx="2397">
                  <c:v>47428.22907899655</c:v>
                </c:pt>
                <c:pt idx="2398">
                  <c:v>44741.30415670871</c:v>
                </c:pt>
                <c:pt idx="2399">
                  <c:v>42353.52664783406</c:v>
                </c:pt>
                <c:pt idx="2400">
                  <c:v>40206.8053170622</c:v>
                </c:pt>
                <c:pt idx="2401">
                  <c:v>38259.61411067634</c:v>
                </c:pt>
                <c:pt idx="2402">
                  <c:v>36481.10845345566</c:v>
                </c:pt>
                <c:pt idx="2403">
                  <c:v>34847.53961798281</c:v>
                </c:pt>
                <c:pt idx="2404">
                  <c:v>33340.15545131814</c:v>
                </c:pt>
                <c:pt idx="2405">
                  <c:v>31943.81430478314</c:v>
                </c:pt>
                <c:pt idx="2406">
                  <c:v>30646.01259607015</c:v>
                </c:pt>
                <c:pt idx="2407">
                  <c:v>29436.18211944496</c:v>
                </c:pt>
                <c:pt idx="2408">
                  <c:v>28305.41874287725</c:v>
                </c:pt>
                <c:pt idx="2409">
                  <c:v>27246.10629791092</c:v>
                </c:pt>
                <c:pt idx="2410">
                  <c:v>26251.50066343763</c:v>
                </c:pt>
                <c:pt idx="2411">
                  <c:v>25315.92517289426</c:v>
                </c:pt>
                <c:pt idx="2412">
                  <c:v>24434.19368709651</c:v>
                </c:pt>
                <c:pt idx="2413">
                  <c:v>23601.8823472875</c:v>
                </c:pt>
                <c:pt idx="2414">
                  <c:v>22814.94654554302</c:v>
                </c:pt>
                <c:pt idx="2415">
                  <c:v>22069.83636282226</c:v>
                </c:pt>
                <c:pt idx="2416">
                  <c:v>21363.38814819432</c:v>
                </c:pt>
                <c:pt idx="2417">
                  <c:v>20692.72857779096</c:v>
                </c:pt>
                <c:pt idx="2418">
                  <c:v>20055.23915699284</c:v>
                </c:pt>
                <c:pt idx="2419">
                  <c:v>19448.65426310237</c:v>
                </c:pt>
                <c:pt idx="2420">
                  <c:v>18870.84495639338</c:v>
                </c:pt>
                <c:pt idx="2421">
                  <c:v>18319.79539303609</c:v>
                </c:pt>
                <c:pt idx="2422">
                  <c:v>17793.87853098595</c:v>
                </c:pt>
                <c:pt idx="2423">
                  <c:v>17291.44219025051</c:v>
                </c:pt>
                <c:pt idx="2424">
                  <c:v>16810.9592191884</c:v>
                </c:pt>
                <c:pt idx="2425">
                  <c:v>16351.20591978623</c:v>
                </c:pt>
                <c:pt idx="2426">
                  <c:v>15910.89369661846</c:v>
                </c:pt>
                <c:pt idx="2427">
                  <c:v>15488.81997952449</c:v>
                </c:pt>
                <c:pt idx="2428">
                  <c:v>15084.06376087265</c:v>
                </c:pt>
                <c:pt idx="2429">
                  <c:v>14695.55467709549</c:v>
                </c:pt>
                <c:pt idx="2430">
                  <c:v>14322.46314862464</c:v>
                </c:pt>
                <c:pt idx="2431">
                  <c:v>13963.95401398214</c:v>
                </c:pt>
                <c:pt idx="2432">
                  <c:v>13619.15879959365</c:v>
                </c:pt>
                <c:pt idx="2433">
                  <c:v>13287.5191623993</c:v>
                </c:pt>
                <c:pt idx="2434">
                  <c:v>12968.24117860387</c:v>
                </c:pt>
                <c:pt idx="2435">
                  <c:v>12660.7826336627</c:v>
                </c:pt>
                <c:pt idx="2436">
                  <c:v>12364.5877038339</c:v>
                </c:pt>
                <c:pt idx="2437">
                  <c:v>12079.00429671919</c:v>
                </c:pt>
                <c:pt idx="2438">
                  <c:v>11803.62464380643</c:v>
                </c:pt>
                <c:pt idx="2439">
                  <c:v>11537.93262536228</c:v>
                </c:pt>
                <c:pt idx="2440">
                  <c:v>11281.50041738862</c:v>
                </c:pt>
                <c:pt idx="2441">
                  <c:v>11033.93770772551</c:v>
                </c:pt>
                <c:pt idx="2442">
                  <c:v>10794.81459314119</c:v>
                </c:pt>
                <c:pt idx="2443">
                  <c:v>10563.77093473715</c:v>
                </c:pt>
                <c:pt idx="2444">
                  <c:v>10340.49201116018</c:v>
                </c:pt>
                <c:pt idx="2445">
                  <c:v>10124.62617777075</c:v>
                </c:pt>
                <c:pt idx="2446">
                  <c:v>9915.894999140768</c:v>
                </c:pt>
                <c:pt idx="2447">
                  <c:v>9713.982813457522</c:v>
                </c:pt>
                <c:pt idx="2448">
                  <c:v>9518.6534556085</c:v>
                </c:pt>
                <c:pt idx="2449">
                  <c:v>9329.570157654541</c:v>
                </c:pt>
                <c:pt idx="2450">
                  <c:v>9146.621745585334</c:v>
                </c:pt>
                <c:pt idx="2451">
                  <c:v>8969.439869554915</c:v>
                </c:pt>
                <c:pt idx="2452">
                  <c:v>8797.910286845166</c:v>
                </c:pt>
                <c:pt idx="2453">
                  <c:v>8631.76943280613</c:v>
                </c:pt>
                <c:pt idx="2454">
                  <c:v>8470.861618284807</c:v>
                </c:pt>
                <c:pt idx="2455">
                  <c:v>8314.960026218112</c:v>
                </c:pt>
                <c:pt idx="2456">
                  <c:v>8163.884962491558</c:v>
                </c:pt>
                <c:pt idx="2457">
                  <c:v>8017.52574990092</c:v>
                </c:pt>
                <c:pt idx="2458">
                  <c:v>7875.717014723366</c:v>
                </c:pt>
                <c:pt idx="2459">
                  <c:v>7738.20919849093</c:v>
                </c:pt>
                <c:pt idx="2460">
                  <c:v>7604.95620505193</c:v>
                </c:pt>
                <c:pt idx="2461">
                  <c:v>7475.816062387556</c:v>
                </c:pt>
                <c:pt idx="2462">
                  <c:v>7350.603426884928</c:v>
                </c:pt>
                <c:pt idx="2463">
                  <c:v>7229.231332939242</c:v>
                </c:pt>
                <c:pt idx="2464">
                  <c:v>7111.543684813814</c:v>
                </c:pt>
                <c:pt idx="2465">
                  <c:v>6997.492481441916</c:v>
                </c:pt>
                <c:pt idx="2466">
                  <c:v>6886.922422122608</c:v>
                </c:pt>
                <c:pt idx="2467">
                  <c:v>6779.699957154608</c:v>
                </c:pt>
                <c:pt idx="2468">
                  <c:v>6675.771766671103</c:v>
                </c:pt>
                <c:pt idx="2469">
                  <c:v>6575.033305152643</c:v>
                </c:pt>
                <c:pt idx="2470">
                  <c:v>6477.37274301723</c:v>
                </c:pt>
                <c:pt idx="2471">
                  <c:v>6382.753452882652</c:v>
                </c:pt>
                <c:pt idx="2472">
                  <c:v>6291.016543248794</c:v>
                </c:pt>
                <c:pt idx="2473">
                  <c:v>6202.08763312948</c:v>
                </c:pt>
                <c:pt idx="2474">
                  <c:v>6115.952440749351</c:v>
                </c:pt>
                <c:pt idx="2475">
                  <c:v>6032.459289407026</c:v>
                </c:pt>
                <c:pt idx="2476">
                  <c:v>5951.59480190075</c:v>
                </c:pt>
                <c:pt idx="2477">
                  <c:v>5873.269777044838</c:v>
                </c:pt>
                <c:pt idx="2478">
                  <c:v>5797.393982167667</c:v>
                </c:pt>
                <c:pt idx="2479">
                  <c:v>5723.901753651434</c:v>
                </c:pt>
                <c:pt idx="2480">
                  <c:v>5652.758809865887</c:v>
                </c:pt>
                <c:pt idx="2481">
                  <c:v>5583.887655734127</c:v>
                </c:pt>
                <c:pt idx="2482">
                  <c:v>5517.213890844381</c:v>
                </c:pt>
                <c:pt idx="2483">
                  <c:v>5452.684704005073</c:v>
                </c:pt>
                <c:pt idx="2484">
                  <c:v>5390.297476368025</c:v>
                </c:pt>
                <c:pt idx="2485">
                  <c:v>5329.909327447008</c:v>
                </c:pt>
                <c:pt idx="2486">
                  <c:v>5271.550986584641</c:v>
                </c:pt>
                <c:pt idx="2487">
                  <c:v>5215.069862316664</c:v>
                </c:pt>
                <c:pt idx="2488">
                  <c:v>5160.524015840218</c:v>
                </c:pt>
                <c:pt idx="2489">
                  <c:v>5107.789088858893</c:v>
                </c:pt>
                <c:pt idx="2490">
                  <c:v>5056.874096119049</c:v>
                </c:pt>
                <c:pt idx="2491">
                  <c:v>5007.676802330137</c:v>
                </c:pt>
                <c:pt idx="2492">
                  <c:v>4960.178511191137</c:v>
                </c:pt>
                <c:pt idx="2493">
                  <c:v>4914.351776330797</c:v>
                </c:pt>
                <c:pt idx="2494">
                  <c:v>4870.10953821093</c:v>
                </c:pt>
                <c:pt idx="2495">
                  <c:v>4827.459580503666</c:v>
                </c:pt>
                <c:pt idx="2496">
                  <c:v>4786.32141280408</c:v>
                </c:pt>
                <c:pt idx="2497">
                  <c:v>4746.671276802085</c:v>
                </c:pt>
                <c:pt idx="2498">
                  <c:v>4708.470256807562</c:v>
                </c:pt>
                <c:pt idx="2499">
                  <c:v>4671.699849616683</c:v>
                </c:pt>
                <c:pt idx="2500">
                  <c:v>4636.2846544794</c:v>
                </c:pt>
                <c:pt idx="2501">
                  <c:v>4602.223285695173</c:v>
                </c:pt>
                <c:pt idx="2502">
                  <c:v>4569.430187680648</c:v>
                </c:pt>
                <c:pt idx="2503">
                  <c:v>4537.946149067626</c:v>
                </c:pt>
                <c:pt idx="2504">
                  <c:v>4507.6690328216</c:v>
                </c:pt>
                <c:pt idx="2505">
                  <c:v>4478.580513352956</c:v>
                </c:pt>
                <c:pt idx="2506">
                  <c:v>4450.67467244294</c:v>
                </c:pt>
                <c:pt idx="2507">
                  <c:v>4423.933972573138</c:v>
                </c:pt>
                <c:pt idx="2508">
                  <c:v>4398.252600275864</c:v>
                </c:pt>
                <c:pt idx="2509">
                  <c:v>4373.671798808959</c:v>
                </c:pt>
                <c:pt idx="2510">
                  <c:v>4350.126668757116</c:v>
                </c:pt>
                <c:pt idx="2511">
                  <c:v>4327.57733943622</c:v>
                </c:pt>
                <c:pt idx="2512">
                  <c:v>4306.037886095161</c:v>
                </c:pt>
                <c:pt idx="2513">
                  <c:v>4285.423104017114</c:v>
                </c:pt>
                <c:pt idx="2514">
                  <c:v>4265.769742574752</c:v>
                </c:pt>
                <c:pt idx="2515">
                  <c:v>4247.019011744698</c:v>
                </c:pt>
                <c:pt idx="2516">
                  <c:v>4229.164591829925</c:v>
                </c:pt>
                <c:pt idx="2517">
                  <c:v>4212.10325744958</c:v>
                </c:pt>
                <c:pt idx="2518">
                  <c:v>4195.919322362342</c:v>
                </c:pt>
                <c:pt idx="2519">
                  <c:v>4180.519537853825</c:v>
                </c:pt>
                <c:pt idx="2520">
                  <c:v>4165.883955934647</c:v>
                </c:pt>
                <c:pt idx="2521">
                  <c:v>4152.037398082716</c:v>
                </c:pt>
                <c:pt idx="2522">
                  <c:v>4138.892546288361</c:v>
                </c:pt>
                <c:pt idx="2523">
                  <c:v>4126.48286242932</c:v>
                </c:pt>
                <c:pt idx="2524">
                  <c:v>4114.750637806062</c:v>
                </c:pt>
                <c:pt idx="2525">
                  <c:v>4103.673298098588</c:v>
                </c:pt>
                <c:pt idx="2526">
                  <c:v>4093.267689064633</c:v>
                </c:pt>
                <c:pt idx="2527">
                  <c:v>4083.484299623115</c:v>
                </c:pt>
                <c:pt idx="2528">
                  <c:v>4074.285813870963</c:v>
                </c:pt>
                <c:pt idx="2529">
                  <c:v>4065.678487855598</c:v>
                </c:pt>
                <c:pt idx="2530">
                  <c:v>4057.665167510907</c:v>
                </c:pt>
                <c:pt idx="2531">
                  <c:v>4050.197959891042</c:v>
                </c:pt>
                <c:pt idx="2532">
                  <c:v>4043.280511281351</c:v>
                </c:pt>
                <c:pt idx="2533">
                  <c:v>4036.833234809961</c:v>
                </c:pt>
                <c:pt idx="2534">
                  <c:v>4030.946903011275</c:v>
                </c:pt>
                <c:pt idx="2535">
                  <c:v>4025.481279299715</c:v>
                </c:pt>
                <c:pt idx="2536">
                  <c:v>4020.522183408418</c:v>
                </c:pt>
                <c:pt idx="2537">
                  <c:v>4016.030824754284</c:v>
                </c:pt>
                <c:pt idx="2538">
                  <c:v>4011.961011586003</c:v>
                </c:pt>
                <c:pt idx="2539">
                  <c:v>4008.298624007961</c:v>
                </c:pt>
                <c:pt idx="2540">
                  <c:v>4005.060834121069</c:v>
                </c:pt>
                <c:pt idx="2541">
                  <c:v>4002.242632385889</c:v>
                </c:pt>
                <c:pt idx="2542">
                  <c:v>3999.786806085701</c:v>
                </c:pt>
                <c:pt idx="2543">
                  <c:v>3997.699828118898</c:v>
                </c:pt>
                <c:pt idx="2544">
                  <c:v>3995.993504996976</c:v>
                </c:pt>
                <c:pt idx="2545">
                  <c:v>3994.602267197557</c:v>
                </c:pt>
                <c:pt idx="2546">
                  <c:v>3993.55209666227</c:v>
                </c:pt>
                <c:pt idx="2547">
                  <c:v>3992.8608104761</c:v>
                </c:pt>
                <c:pt idx="2548">
                  <c:v>3992.452559390242</c:v>
                </c:pt>
                <c:pt idx="2549">
                  <c:v>3992.35106498592</c:v>
                </c:pt>
                <c:pt idx="2550">
                  <c:v>3992.544910916536</c:v>
                </c:pt>
                <c:pt idx="2551">
                  <c:v>3993.042450231716</c:v>
                </c:pt>
                <c:pt idx="2552">
                  <c:v>3993.764939935779</c:v>
                </c:pt>
                <c:pt idx="2553">
                  <c:v>3994.810073951803</c:v>
                </c:pt>
                <c:pt idx="2554">
                  <c:v>3996.064297348627</c:v>
                </c:pt>
                <c:pt idx="2555">
                  <c:v>3997.602236762567</c:v>
                </c:pt>
                <c:pt idx="2556">
                  <c:v>3999.377786244726</c:v>
                </c:pt>
                <c:pt idx="2557">
                  <c:v>4001.35169807591</c:v>
                </c:pt>
                <c:pt idx="2558">
                  <c:v>4003.587433873253</c:v>
                </c:pt>
                <c:pt idx="2559">
                  <c:v>4006.006938333179</c:v>
                </c:pt>
                <c:pt idx="2560">
                  <c:v>4008.674324225649</c:v>
                </c:pt>
                <c:pt idx="2561">
                  <c:v>4011.506430413436</c:v>
                </c:pt>
                <c:pt idx="2562">
                  <c:v>4014.571567188824</c:v>
                </c:pt>
                <c:pt idx="2563">
                  <c:v>4017.822536589532</c:v>
                </c:pt>
                <c:pt idx="2564">
                  <c:v>4021.249974567877</c:v>
                </c:pt>
                <c:pt idx="2565">
                  <c:v>4024.86345858245</c:v>
                </c:pt>
                <c:pt idx="2566">
                  <c:v>4028.66411755477</c:v>
                </c:pt>
                <c:pt idx="2567">
                  <c:v>4032.609687746688</c:v>
                </c:pt>
                <c:pt idx="2568">
                  <c:v>4036.708270274439</c:v>
                </c:pt>
                <c:pt idx="2569">
                  <c:v>4040.979682988573</c:v>
                </c:pt>
                <c:pt idx="2570">
                  <c:v>4045.425135346697</c:v>
                </c:pt>
                <c:pt idx="2571">
                  <c:v>4050.030693239268</c:v>
                </c:pt>
                <c:pt idx="2572">
                  <c:v>4054.76670173206</c:v>
                </c:pt>
                <c:pt idx="2573">
                  <c:v>4059.657833719159</c:v>
                </c:pt>
                <c:pt idx="2574">
                  <c:v>4064.669286732654</c:v>
                </c:pt>
                <c:pt idx="2575">
                  <c:v>4069.868011321495</c:v>
                </c:pt>
                <c:pt idx="2576">
                  <c:v>4075.166167930056</c:v>
                </c:pt>
                <c:pt idx="2577">
                  <c:v>4080.594888070232</c:v>
                </c:pt>
                <c:pt idx="2578">
                  <c:v>4086.159369249422</c:v>
                </c:pt>
                <c:pt idx="2579">
                  <c:v>4091.870269428401</c:v>
                </c:pt>
                <c:pt idx="2580">
                  <c:v>4097.722732835936</c:v>
                </c:pt>
                <c:pt idx="2581">
                  <c:v>4103.668727807767</c:v>
                </c:pt>
                <c:pt idx="2582">
                  <c:v>4109.755622813361</c:v>
                </c:pt>
                <c:pt idx="2583">
                  <c:v>4115.966613970917</c:v>
                </c:pt>
                <c:pt idx="2584">
                  <c:v>4122.268522341632</c:v>
                </c:pt>
                <c:pt idx="2585">
                  <c:v>4128.753143972137</c:v>
                </c:pt>
                <c:pt idx="2586">
                  <c:v>4135.349450864725</c:v>
                </c:pt>
                <c:pt idx="2587">
                  <c:v>4142.047921002403</c:v>
                </c:pt>
                <c:pt idx="2588">
                  <c:v>4148.873429832503</c:v>
                </c:pt>
                <c:pt idx="2589">
                  <c:v>4155.864214892171</c:v>
                </c:pt>
                <c:pt idx="2590">
                  <c:v>4162.924987057628</c:v>
                </c:pt>
                <c:pt idx="2591">
                  <c:v>4170.146330192024</c:v>
                </c:pt>
                <c:pt idx="2592">
                  <c:v>4177.532831213332</c:v>
                </c:pt>
                <c:pt idx="2593">
                  <c:v>4184.9956409079</c:v>
                </c:pt>
                <c:pt idx="2594">
                  <c:v>4192.605808931206</c:v>
                </c:pt>
                <c:pt idx="2595">
                  <c:v>4200.380102954687</c:v>
                </c:pt>
                <c:pt idx="2596">
                  <c:v>4208.287132289461</c:v>
                </c:pt>
                <c:pt idx="2597">
                  <c:v>4216.329231244</c:v>
                </c:pt>
                <c:pt idx="2598">
                  <c:v>4224.553175418563</c:v>
                </c:pt>
                <c:pt idx="2599">
                  <c:v>4232.963811980173</c:v>
                </c:pt>
                <c:pt idx="2600">
                  <c:v>4241.468048884257</c:v>
                </c:pt>
                <c:pt idx="2601">
                  <c:v>4250.197980469471</c:v>
                </c:pt>
                <c:pt idx="2602">
                  <c:v>4259.066929544228</c:v>
                </c:pt>
                <c:pt idx="2603">
                  <c:v>4268.164843754571</c:v>
                </c:pt>
                <c:pt idx="2604">
                  <c:v>4277.450860240639</c:v>
                </c:pt>
                <c:pt idx="2605">
                  <c:v>4286.936418597331</c:v>
                </c:pt>
                <c:pt idx="2606">
                  <c:v>4296.649077824531</c:v>
                </c:pt>
                <c:pt idx="2607">
                  <c:v>4306.646429830365</c:v>
                </c:pt>
                <c:pt idx="2608">
                  <c:v>4316.806884936491</c:v>
                </c:pt>
                <c:pt idx="2609">
                  <c:v>4327.290104122063</c:v>
                </c:pt>
                <c:pt idx="2610">
                  <c:v>4338.082801337318</c:v>
                </c:pt>
                <c:pt idx="2611">
                  <c:v>4349.111377836409</c:v>
                </c:pt>
                <c:pt idx="2612">
                  <c:v>4360.507227568022</c:v>
                </c:pt>
                <c:pt idx="2613">
                  <c:v>4372.244457198665</c:v>
                </c:pt>
                <c:pt idx="2614">
                  <c:v>4384.328747486176</c:v>
                </c:pt>
                <c:pt idx="2615">
                  <c:v>4396.844965634093</c:v>
                </c:pt>
                <c:pt idx="2616">
                  <c:v>4409.76874889583</c:v>
                </c:pt>
                <c:pt idx="2617">
                  <c:v>4423.192714129022</c:v>
                </c:pt>
                <c:pt idx="2618">
                  <c:v>4437.15072546322</c:v>
                </c:pt>
                <c:pt idx="2619">
                  <c:v>4451.635778450331</c:v>
                </c:pt>
                <c:pt idx="2620">
                  <c:v>4466.687989930613</c:v>
                </c:pt>
                <c:pt idx="2621">
                  <c:v>4482.456473103166</c:v>
                </c:pt>
                <c:pt idx="2622">
                  <c:v>4498.94123967294</c:v>
                </c:pt>
                <c:pt idx="2623">
                  <c:v>4516.245200288794</c:v>
                </c:pt>
                <c:pt idx="2624">
                  <c:v>4534.467351588451</c:v>
                </c:pt>
                <c:pt idx="2625">
                  <c:v>4553.597028506255</c:v>
                </c:pt>
                <c:pt idx="2626">
                  <c:v>4573.808002606268</c:v>
                </c:pt>
                <c:pt idx="2627">
                  <c:v>4595.25418988229</c:v>
                </c:pt>
                <c:pt idx="2628">
                  <c:v>4618.088759854431</c:v>
                </c:pt>
                <c:pt idx="2629">
                  <c:v>4642.322570095255</c:v>
                </c:pt>
                <c:pt idx="2630">
                  <c:v>4668.372874191962</c:v>
                </c:pt>
                <c:pt idx="2631">
                  <c:v>4696.275765429557</c:v>
                </c:pt>
                <c:pt idx="2632">
                  <c:v>4726.364448850861</c:v>
                </c:pt>
                <c:pt idx="2633">
                  <c:v>4758.991812290655</c:v>
                </c:pt>
                <c:pt idx="2634">
                  <c:v>4794.487670535324</c:v>
                </c:pt>
                <c:pt idx="2635">
                  <c:v>4833.376719669781</c:v>
                </c:pt>
                <c:pt idx="2636">
                  <c:v>4876.18481330029</c:v>
                </c:pt>
                <c:pt idx="2637">
                  <c:v>4923.650123180136</c:v>
                </c:pt>
                <c:pt idx="2638">
                  <c:v>4976.747095945231</c:v>
                </c:pt>
                <c:pt idx="2639">
                  <c:v>5036.6452342319</c:v>
                </c:pt>
                <c:pt idx="2640">
                  <c:v>5105.135110374831</c:v>
                </c:pt>
                <c:pt idx="2641">
                  <c:v>5184.56220417737</c:v>
                </c:pt>
                <c:pt idx="2642">
                  <c:v>5278.680198358578</c:v>
                </c:pt>
                <c:pt idx="2643">
                  <c:v>5393.164913355505</c:v>
                </c:pt>
                <c:pt idx="2644">
                  <c:v>5538.201203201986</c:v>
                </c:pt>
                <c:pt idx="2645">
                  <c:v>5733.624340970733</c:v>
                </c:pt>
                <c:pt idx="2646">
                  <c:v>6025.742207226062</c:v>
                </c:pt>
                <c:pt idx="2647">
                  <c:v>6555.485899111663</c:v>
                </c:pt>
                <c:pt idx="2648">
                  <c:v>8046.689738250365</c:v>
                </c:pt>
                <c:pt idx="2649">
                  <c:v>62821.7606427772</c:v>
                </c:pt>
                <c:pt idx="2650">
                  <c:v>4835.96962655112</c:v>
                </c:pt>
                <c:pt idx="2651">
                  <c:v>5018.15613369792</c:v>
                </c:pt>
                <c:pt idx="2652">
                  <c:v>5413.683707783047</c:v>
                </c:pt>
                <c:pt idx="2653">
                  <c:v>5768.672248409896</c:v>
                </c:pt>
                <c:pt idx="2654">
                  <c:v>6120.576421602174</c:v>
                </c:pt>
                <c:pt idx="2655">
                  <c:v>6498.41424671043</c:v>
                </c:pt>
                <c:pt idx="2656">
                  <c:v>6925.188363167577</c:v>
                </c:pt>
                <c:pt idx="2657">
                  <c:v>7423.486872974313</c:v>
                </c:pt>
                <c:pt idx="2658">
                  <c:v>8017.86330508909</c:v>
                </c:pt>
                <c:pt idx="2659">
                  <c:v>8735.972297541397</c:v>
                </c:pt>
                <c:pt idx="2660">
                  <c:v>9608.036815234755</c:v>
                </c:pt>
                <c:pt idx="2661">
                  <c:v>10659.02714969582</c:v>
                </c:pt>
                <c:pt idx="2662">
                  <c:v>11889.71858481823</c:v>
                </c:pt>
                <c:pt idx="2663">
                  <c:v>13232.39507094535</c:v>
                </c:pt>
                <c:pt idx="2664">
                  <c:v>14486.97797087858</c:v>
                </c:pt>
                <c:pt idx="2665">
                  <c:v>15306.10766223244</c:v>
                </c:pt>
                <c:pt idx="2666">
                  <c:v>15370.05006772276</c:v>
                </c:pt>
                <c:pt idx="2667">
                  <c:v>14674.39783509732</c:v>
                </c:pt>
                <c:pt idx="2668">
                  <c:v>13529.19289531419</c:v>
                </c:pt>
                <c:pt idx="2669">
                  <c:v>12276.55826307759</c:v>
                </c:pt>
                <c:pt idx="2670">
                  <c:v>11117.39377313909</c:v>
                </c:pt>
                <c:pt idx="2671">
                  <c:v>10123.39471032521</c:v>
                </c:pt>
                <c:pt idx="2672">
                  <c:v>9298.759980255751</c:v>
                </c:pt>
                <c:pt idx="2673">
                  <c:v>8622.950127796861</c:v>
                </c:pt>
                <c:pt idx="2674">
                  <c:v>8070.184244635633</c:v>
                </c:pt>
                <c:pt idx="2675">
                  <c:v>7616.566634883817</c:v>
                </c:pt>
                <c:pt idx="2676">
                  <c:v>7242.207445206668</c:v>
                </c:pt>
                <c:pt idx="2677">
                  <c:v>6931.134412098956</c:v>
                </c:pt>
                <c:pt idx="2678">
                  <c:v>6670.948558479457</c:v>
                </c:pt>
                <c:pt idx="2679">
                  <c:v>6451.848344337904</c:v>
                </c:pt>
                <c:pt idx="2680">
                  <c:v>6266.09837547262</c:v>
                </c:pt>
                <c:pt idx="2681">
                  <c:v>6107.688349596162</c:v>
                </c:pt>
                <c:pt idx="2682">
                  <c:v>5971.81470320341</c:v>
                </c:pt>
                <c:pt idx="2683">
                  <c:v>5854.620736240278</c:v>
                </c:pt>
                <c:pt idx="2684">
                  <c:v>5753.047804925473</c:v>
                </c:pt>
                <c:pt idx="2685">
                  <c:v>5664.652292763006</c:v>
                </c:pt>
                <c:pt idx="2686">
                  <c:v>5587.386640783585</c:v>
                </c:pt>
                <c:pt idx="2687">
                  <c:v>5519.587262258436</c:v>
                </c:pt>
                <c:pt idx="2688">
                  <c:v>5459.882873388521</c:v>
                </c:pt>
                <c:pt idx="2689">
                  <c:v>5407.14706339752</c:v>
                </c:pt>
                <c:pt idx="2690">
                  <c:v>5360.432602385663</c:v>
                </c:pt>
                <c:pt idx="2691">
                  <c:v>5318.966995605121</c:v>
                </c:pt>
                <c:pt idx="2692">
                  <c:v>5282.043141929201</c:v>
                </c:pt>
                <c:pt idx="2693">
                  <c:v>5249.125982969741</c:v>
                </c:pt>
                <c:pt idx="2694">
                  <c:v>5219.719501405477</c:v>
                </c:pt>
                <c:pt idx="2695">
                  <c:v>5193.414138802695</c:v>
                </c:pt>
                <c:pt idx="2696">
                  <c:v>5169.841238711116</c:v>
                </c:pt>
                <c:pt idx="2697">
                  <c:v>5148.703562366454</c:v>
                </c:pt>
                <c:pt idx="2698">
                  <c:v>5129.746349502942</c:v>
                </c:pt>
                <c:pt idx="2699">
                  <c:v>5112.73148623978</c:v>
                </c:pt>
                <c:pt idx="2700">
                  <c:v>5097.459993659708</c:v>
                </c:pt>
                <c:pt idx="2701">
                  <c:v>5083.746776429644</c:v>
                </c:pt>
                <c:pt idx="2702">
                  <c:v>5071.449327291502</c:v>
                </c:pt>
                <c:pt idx="2703">
                  <c:v>5060.419437285134</c:v>
                </c:pt>
                <c:pt idx="2704">
                  <c:v>5050.548332012645</c:v>
                </c:pt>
                <c:pt idx="2705">
                  <c:v>5041.718036169652</c:v>
                </c:pt>
                <c:pt idx="2706">
                  <c:v>5033.85259965331</c:v>
                </c:pt>
                <c:pt idx="2707">
                  <c:v>5026.850335868317</c:v>
                </c:pt>
                <c:pt idx="2708">
                  <c:v>5020.65068911317</c:v>
                </c:pt>
                <c:pt idx="2709">
                  <c:v>5015.182270516345</c:v>
                </c:pt>
                <c:pt idx="2710">
                  <c:v>5010.35993015232</c:v>
                </c:pt>
                <c:pt idx="2711">
                  <c:v>5006.161457590408</c:v>
                </c:pt>
                <c:pt idx="2712">
                  <c:v>5002.540578550164</c:v>
                </c:pt>
                <c:pt idx="2713">
                  <c:v>4999.435523600225</c:v>
                </c:pt>
                <c:pt idx="2714">
                  <c:v>4996.810405931197</c:v>
                </c:pt>
                <c:pt idx="2715">
                  <c:v>4994.629330531536</c:v>
                </c:pt>
                <c:pt idx="2716">
                  <c:v>4992.866743304881</c:v>
                </c:pt>
                <c:pt idx="2717">
                  <c:v>4991.483684312669</c:v>
                </c:pt>
                <c:pt idx="2718">
                  <c:v>4990.450391815062</c:v>
                </c:pt>
                <c:pt idx="2719">
                  <c:v>4989.772105375974</c:v>
                </c:pt>
                <c:pt idx="2720">
                  <c:v>4989.389512934558</c:v>
                </c:pt>
                <c:pt idx="2721">
                  <c:v>4989.297606662982</c:v>
                </c:pt>
                <c:pt idx="2722">
                  <c:v>4989.476992957254</c:v>
                </c:pt>
                <c:pt idx="2723">
                  <c:v>4989.915560387762</c:v>
                </c:pt>
                <c:pt idx="2724">
                  <c:v>4990.58155062477</c:v>
                </c:pt>
                <c:pt idx="2725">
                  <c:v>4991.475950318133</c:v>
                </c:pt>
                <c:pt idx="2726">
                  <c:v>4992.5816339659</c:v>
                </c:pt>
                <c:pt idx="2727">
                  <c:v>4993.888213087083</c:v>
                </c:pt>
                <c:pt idx="2728">
                  <c:v>4995.388603477215</c:v>
                </c:pt>
                <c:pt idx="2729">
                  <c:v>4997.066191209483</c:v>
                </c:pt>
                <c:pt idx="2730">
                  <c:v>4998.89959899994</c:v>
                </c:pt>
                <c:pt idx="2731">
                  <c:v>5000.89364450796</c:v>
                </c:pt>
                <c:pt idx="2732">
                  <c:v>5003.054907954517</c:v>
                </c:pt>
                <c:pt idx="2733">
                  <c:v>5005.333466089383</c:v>
                </c:pt>
                <c:pt idx="2734">
                  <c:v>5007.771009306603</c:v>
                </c:pt>
                <c:pt idx="2735">
                  <c:v>5010.336573417785</c:v>
                </c:pt>
                <c:pt idx="2736">
                  <c:v>5013.02977490965</c:v>
                </c:pt>
                <c:pt idx="2737">
                  <c:v>5015.829137119534</c:v>
                </c:pt>
                <c:pt idx="2738">
                  <c:v>5018.763485789224</c:v>
                </c:pt>
                <c:pt idx="2739">
                  <c:v>5021.788396537644</c:v>
                </c:pt>
                <c:pt idx="2740">
                  <c:v>5024.935014213296</c:v>
                </c:pt>
                <c:pt idx="2741">
                  <c:v>5028.174113701584</c:v>
                </c:pt>
                <c:pt idx="2742">
                  <c:v>5031.516925547332</c:v>
                </c:pt>
                <c:pt idx="2743">
                  <c:v>5034.947168720191</c:v>
                </c:pt>
                <c:pt idx="2744">
                  <c:v>5038.47929926822</c:v>
                </c:pt>
                <c:pt idx="2745">
                  <c:v>5042.098595253</c:v>
                </c:pt>
                <c:pt idx="2746">
                  <c:v>5045.808752083736</c:v>
                </c:pt>
                <c:pt idx="2747">
                  <c:v>5049.606451312233</c:v>
                </c:pt>
                <c:pt idx="2748">
                  <c:v>5053.480995481554</c:v>
                </c:pt>
                <c:pt idx="2749">
                  <c:v>5057.434388156556</c:v>
                </c:pt>
                <c:pt idx="2750">
                  <c:v>5061.490303349572</c:v>
                </c:pt>
                <c:pt idx="2751">
                  <c:v>5065.607616252673</c:v>
                </c:pt>
                <c:pt idx="2752">
                  <c:v>5069.813509178483</c:v>
                </c:pt>
                <c:pt idx="2753">
                  <c:v>5074.075364915645</c:v>
                </c:pt>
                <c:pt idx="2754">
                  <c:v>5078.43225301683</c:v>
                </c:pt>
                <c:pt idx="2755">
                  <c:v>5082.870233134401</c:v>
                </c:pt>
                <c:pt idx="2756">
                  <c:v>5087.376662659317</c:v>
                </c:pt>
                <c:pt idx="2757">
                  <c:v>5091.958941020846</c:v>
                </c:pt>
                <c:pt idx="2758">
                  <c:v>5096.627666644571</c:v>
                </c:pt>
                <c:pt idx="2759">
                  <c:v>5101.348148561151</c:v>
                </c:pt>
                <c:pt idx="2760">
                  <c:v>5106.163373814834</c:v>
                </c:pt>
                <c:pt idx="2761">
                  <c:v>5111.05096875628</c:v>
                </c:pt>
                <c:pt idx="2762">
                  <c:v>5116.013784653015</c:v>
                </c:pt>
                <c:pt idx="2763">
                  <c:v>5121.06354443501</c:v>
                </c:pt>
                <c:pt idx="2764">
                  <c:v>5126.20419147741</c:v>
                </c:pt>
                <c:pt idx="2765">
                  <c:v>5131.39963775004</c:v>
                </c:pt>
                <c:pt idx="2766">
                  <c:v>5136.686976505504</c:v>
                </c:pt>
                <c:pt idx="2767">
                  <c:v>5142.046904962023</c:v>
                </c:pt>
                <c:pt idx="2768">
                  <c:v>5147.515811798703</c:v>
                </c:pt>
                <c:pt idx="2769">
                  <c:v>5153.058791362264</c:v>
                </c:pt>
                <c:pt idx="2770">
                  <c:v>5158.699155169261</c:v>
                </c:pt>
                <c:pt idx="2771">
                  <c:v>5164.417081370806</c:v>
                </c:pt>
                <c:pt idx="2772">
                  <c:v>5170.254204435485</c:v>
                </c:pt>
                <c:pt idx="2773">
                  <c:v>5176.181810820568</c:v>
                </c:pt>
                <c:pt idx="2774">
                  <c:v>5182.183574318497</c:v>
                </c:pt>
                <c:pt idx="2775">
                  <c:v>5188.32547880445</c:v>
                </c:pt>
                <c:pt idx="2776">
                  <c:v>5194.568788420926</c:v>
                </c:pt>
                <c:pt idx="2777">
                  <c:v>5200.928455212057</c:v>
                </c:pt>
                <c:pt idx="2778">
                  <c:v>5207.403003860964</c:v>
                </c:pt>
                <c:pt idx="2779">
                  <c:v>5213.9824495187</c:v>
                </c:pt>
                <c:pt idx="2780">
                  <c:v>5220.716778234962</c:v>
                </c:pt>
                <c:pt idx="2781">
                  <c:v>5227.571754253044</c:v>
                </c:pt>
                <c:pt idx="2782">
                  <c:v>5234.56012885838</c:v>
                </c:pt>
                <c:pt idx="2783">
                  <c:v>5241.71273290956</c:v>
                </c:pt>
                <c:pt idx="2784">
                  <c:v>5249.010905723594</c:v>
                </c:pt>
                <c:pt idx="2785">
                  <c:v>5256.475835361364</c:v>
                </c:pt>
                <c:pt idx="2786">
                  <c:v>5264.108578936331</c:v>
                </c:pt>
                <c:pt idx="2787">
                  <c:v>5271.916694102207</c:v>
                </c:pt>
                <c:pt idx="2788">
                  <c:v>5279.931750719825</c:v>
                </c:pt>
                <c:pt idx="2789">
                  <c:v>5288.12825264082</c:v>
                </c:pt>
                <c:pt idx="2790">
                  <c:v>5296.572041400287</c:v>
                </c:pt>
                <c:pt idx="2791">
                  <c:v>5305.228458775271</c:v>
                </c:pt>
                <c:pt idx="2792">
                  <c:v>5314.124050767938</c:v>
                </c:pt>
                <c:pt idx="2793">
                  <c:v>5323.290802914357</c:v>
                </c:pt>
                <c:pt idx="2794">
                  <c:v>5332.719575431181</c:v>
                </c:pt>
                <c:pt idx="2795">
                  <c:v>5342.444500860527</c:v>
                </c:pt>
                <c:pt idx="2796">
                  <c:v>5352.513392987803</c:v>
                </c:pt>
                <c:pt idx="2797">
                  <c:v>5362.907008890834</c:v>
                </c:pt>
                <c:pt idx="2798">
                  <c:v>5373.675020809274</c:v>
                </c:pt>
                <c:pt idx="2799">
                  <c:v>5384.845204122054</c:v>
                </c:pt>
                <c:pt idx="2800">
                  <c:v>5396.45153771434</c:v>
                </c:pt>
                <c:pt idx="2801">
                  <c:v>5408.50684155165</c:v>
                </c:pt>
                <c:pt idx="2802">
                  <c:v>5421.087907335584</c:v>
                </c:pt>
                <c:pt idx="2803">
                  <c:v>5434.225555515413</c:v>
                </c:pt>
                <c:pt idx="2804">
                  <c:v>5447.969153853538</c:v>
                </c:pt>
                <c:pt idx="2805">
                  <c:v>5462.372868996427</c:v>
                </c:pt>
                <c:pt idx="2806">
                  <c:v>5477.521842462151</c:v>
                </c:pt>
                <c:pt idx="2807">
                  <c:v>5493.480630072216</c:v>
                </c:pt>
                <c:pt idx="2808">
                  <c:v>5510.32017309672</c:v>
                </c:pt>
                <c:pt idx="2809">
                  <c:v>5528.18588102284</c:v>
                </c:pt>
                <c:pt idx="2810">
                  <c:v>5547.149091558211</c:v>
                </c:pt>
                <c:pt idx="2811">
                  <c:v>5567.36923008384</c:v>
                </c:pt>
                <c:pt idx="2812">
                  <c:v>5589.004585682346</c:v>
                </c:pt>
                <c:pt idx="2813">
                  <c:v>5612.249744228557</c:v>
                </c:pt>
                <c:pt idx="2814">
                  <c:v>5637.308661915044</c:v>
                </c:pt>
                <c:pt idx="2815">
                  <c:v>5664.474124876601</c:v>
                </c:pt>
                <c:pt idx="2816">
                  <c:v>5694.059513929672</c:v>
                </c:pt>
                <c:pt idx="2817">
                  <c:v>5726.448429764362</c:v>
                </c:pt>
                <c:pt idx="2818">
                  <c:v>5762.144010247472</c:v>
                </c:pt>
                <c:pt idx="2819">
                  <c:v>5801.747849413824</c:v>
                </c:pt>
                <c:pt idx="2820">
                  <c:v>5846.015370264871</c:v>
                </c:pt>
                <c:pt idx="2821">
                  <c:v>5895.934687384623</c:v>
                </c:pt>
                <c:pt idx="2822">
                  <c:v>5952.779476712807</c:v>
                </c:pt>
                <c:pt idx="2823">
                  <c:v>6018.20862931485</c:v>
                </c:pt>
                <c:pt idx="2824">
                  <c:v>6094.535351795991</c:v>
                </c:pt>
                <c:pt idx="2825">
                  <c:v>6184.888702612987</c:v>
                </c:pt>
                <c:pt idx="2826">
                  <c:v>6293.847754475182</c:v>
                </c:pt>
                <c:pt idx="2827">
                  <c:v>6428.045134542144</c:v>
                </c:pt>
                <c:pt idx="2828">
                  <c:v>6597.803340820152</c:v>
                </c:pt>
                <c:pt idx="2829">
                  <c:v>6819.959229092843</c:v>
                </c:pt>
                <c:pt idx="2830">
                  <c:v>7123.82194864342</c:v>
                </c:pt>
                <c:pt idx="2831">
                  <c:v>7565.460100738544</c:v>
                </c:pt>
                <c:pt idx="2832">
                  <c:v>8266.641678049978</c:v>
                </c:pt>
                <c:pt idx="2833">
                  <c:v>9550.380841335538</c:v>
                </c:pt>
                <c:pt idx="2834">
                  <c:v>12636.84122467469</c:v>
                </c:pt>
                <c:pt idx="2835">
                  <c:v>29492.92426501328</c:v>
                </c:pt>
                <c:pt idx="2836">
                  <c:v>16646.53801883882</c:v>
                </c:pt>
                <c:pt idx="2837">
                  <c:v>3829.834853648586</c:v>
                </c:pt>
                <c:pt idx="2838">
                  <c:v>2613.699883272755</c:v>
                </c:pt>
                <c:pt idx="2839">
                  <c:v>2952.525007894832</c:v>
                </c:pt>
                <c:pt idx="2840">
                  <c:v>3345.0173188781</c:v>
                </c:pt>
                <c:pt idx="2841">
                  <c:v>3648.398604111244</c:v>
                </c:pt>
                <c:pt idx="2842">
                  <c:v>3878.076929684021</c:v>
                </c:pt>
                <c:pt idx="2843">
                  <c:v>4055.69659023563</c:v>
                </c:pt>
                <c:pt idx="2844">
                  <c:v>4196.653027787681</c:v>
                </c:pt>
                <c:pt idx="2845">
                  <c:v>4311.171518819386</c:v>
                </c:pt>
                <c:pt idx="2846">
                  <c:v>4406.151492259878</c:v>
                </c:pt>
                <c:pt idx="2847">
                  <c:v>4486.33126588335</c:v>
                </c:pt>
                <c:pt idx="2848">
                  <c:v>4555.072877830186</c:v>
                </c:pt>
                <c:pt idx="2849">
                  <c:v>4614.765272321817</c:v>
                </c:pt>
                <c:pt idx="2850">
                  <c:v>4667.196091751283</c:v>
                </c:pt>
                <c:pt idx="2851">
                  <c:v>4713.777971304548</c:v>
                </c:pt>
                <c:pt idx="2852">
                  <c:v>4755.494606196565</c:v>
                </c:pt>
                <c:pt idx="2853">
                  <c:v>4793.174112987493</c:v>
                </c:pt>
                <c:pt idx="2854">
                  <c:v>4827.446839673645</c:v>
                </c:pt>
                <c:pt idx="2855">
                  <c:v>4858.839550889313</c:v>
                </c:pt>
                <c:pt idx="2856">
                  <c:v>4887.785879368886</c:v>
                </c:pt>
                <c:pt idx="2857">
                  <c:v>4914.601279928183</c:v>
                </c:pt>
                <c:pt idx="2858">
                  <c:v>4939.573579243848</c:v>
                </c:pt>
                <c:pt idx="2859">
                  <c:v>4962.943596306934</c:v>
                </c:pt>
                <c:pt idx="2860">
                  <c:v>4984.905719588932</c:v>
                </c:pt>
                <c:pt idx="2861">
                  <c:v>5005.637402157358</c:v>
                </c:pt>
                <c:pt idx="2862">
                  <c:v>5025.272137552262</c:v>
                </c:pt>
                <c:pt idx="2863">
                  <c:v>5043.946424893254</c:v>
                </c:pt>
                <c:pt idx="2864">
                  <c:v>5061.75317125551</c:v>
                </c:pt>
                <c:pt idx="2865">
                  <c:v>5078.796369356845</c:v>
                </c:pt>
                <c:pt idx="2866">
                  <c:v>5095.1480088678</c:v>
                </c:pt>
                <c:pt idx="2867">
                  <c:v>5110.871594387206</c:v>
                </c:pt>
                <c:pt idx="2868">
                  <c:v>5126.053473452001</c:v>
                </c:pt>
                <c:pt idx="2869">
                  <c:v>5140.72112230622</c:v>
                </c:pt>
                <c:pt idx="2870">
                  <c:v>5154.949016277657</c:v>
                </c:pt>
                <c:pt idx="2871">
                  <c:v>5168.751864653765</c:v>
                </c:pt>
                <c:pt idx="2872">
                  <c:v>5182.219133926398</c:v>
                </c:pt>
                <c:pt idx="2873">
                  <c:v>5195.30667110848</c:v>
                </c:pt>
                <c:pt idx="2874">
                  <c:v>5208.119661110192</c:v>
                </c:pt>
                <c:pt idx="2875">
                  <c:v>5220.651574658753</c:v>
                </c:pt>
                <c:pt idx="2876">
                  <c:v>5232.937342231057</c:v>
                </c:pt>
                <c:pt idx="2877">
                  <c:v>5245.01025938357</c:v>
                </c:pt>
                <c:pt idx="2878">
                  <c:v>5256.873213048748</c:v>
                </c:pt>
                <c:pt idx="2879">
                  <c:v>5268.564130005972</c:v>
                </c:pt>
                <c:pt idx="2880">
                  <c:v>5280.084297519888</c:v>
                </c:pt>
                <c:pt idx="2881">
                  <c:v>5291.447615184448</c:v>
                </c:pt>
                <c:pt idx="2882">
                  <c:v>5302.70186571984</c:v>
                </c:pt>
                <c:pt idx="2883">
                  <c:v>5313.840371954136</c:v>
                </c:pt>
                <c:pt idx="2884">
                  <c:v>5324.876847253005</c:v>
                </c:pt>
                <c:pt idx="2885">
                  <c:v>5335.823002640246</c:v>
                </c:pt>
                <c:pt idx="2886">
                  <c:v>5346.679364541467</c:v>
                </c:pt>
                <c:pt idx="2887">
                  <c:v>5357.478759797797</c:v>
                </c:pt>
                <c:pt idx="2888">
                  <c:v>5368.213829731416</c:v>
                </c:pt>
                <c:pt idx="2889">
                  <c:v>5378.921782770043</c:v>
                </c:pt>
                <c:pt idx="2890">
                  <c:v>5389.578533727098</c:v>
                </c:pt>
                <c:pt idx="2891">
                  <c:v>5400.229065668591</c:v>
                </c:pt>
                <c:pt idx="2892">
                  <c:v>5410.842180980054</c:v>
                </c:pt>
                <c:pt idx="2893">
                  <c:v>5421.438051071535</c:v>
                </c:pt>
                <c:pt idx="2894">
                  <c:v>5432.05984261</c:v>
                </c:pt>
                <c:pt idx="2895">
                  <c:v>5442.673147155982</c:v>
                </c:pt>
                <c:pt idx="2896">
                  <c:v>5453.288205516856</c:v>
                </c:pt>
                <c:pt idx="2897">
                  <c:v>5463.940510218948</c:v>
                </c:pt>
                <c:pt idx="2898">
                  <c:v>5474.616422572608</c:v>
                </c:pt>
                <c:pt idx="2899">
                  <c:v>5485.31702143993</c:v>
                </c:pt>
                <c:pt idx="2900">
                  <c:v>5496.053385584181</c:v>
                </c:pt>
                <c:pt idx="2901">
                  <c:v>5506.85894321988</c:v>
                </c:pt>
                <c:pt idx="2902">
                  <c:v>5517.68621004828</c:v>
                </c:pt>
                <c:pt idx="2903">
                  <c:v>5528.572215995585</c:v>
                </c:pt>
                <c:pt idx="2904">
                  <c:v>5539.554384711487</c:v>
                </c:pt>
                <c:pt idx="2905">
                  <c:v>5550.57847386561</c:v>
                </c:pt>
                <c:pt idx="2906">
                  <c:v>5561.679215207428</c:v>
                </c:pt>
                <c:pt idx="2907">
                  <c:v>5572.860465771442</c:v>
                </c:pt>
                <c:pt idx="2908">
                  <c:v>5584.133045974293</c:v>
                </c:pt>
                <c:pt idx="2909">
                  <c:v>5595.492236235262</c:v>
                </c:pt>
                <c:pt idx="2910">
                  <c:v>5606.940250427431</c:v>
                </c:pt>
                <c:pt idx="2911">
                  <c:v>5618.487805375509</c:v>
                </c:pt>
                <c:pt idx="2912">
                  <c:v>5630.147713077167</c:v>
                </c:pt>
                <c:pt idx="2913">
                  <c:v>5641.90116651925</c:v>
                </c:pt>
                <c:pt idx="2914">
                  <c:v>5653.794054270011</c:v>
                </c:pt>
                <c:pt idx="2915">
                  <c:v>5665.777489243472</c:v>
                </c:pt>
                <c:pt idx="2916">
                  <c:v>5677.908941831261</c:v>
                </c:pt>
                <c:pt idx="2917">
                  <c:v>5690.14934034341</c:v>
                </c:pt>
                <c:pt idx="2918">
                  <c:v>5702.519930417684</c:v>
                </c:pt>
                <c:pt idx="2919">
                  <c:v>5715.046675241012</c:v>
                </c:pt>
                <c:pt idx="2920">
                  <c:v>5727.697016251036</c:v>
                </c:pt>
                <c:pt idx="2921">
                  <c:v>5740.473034108104</c:v>
                </c:pt>
                <c:pt idx="2922">
                  <c:v>5753.4184662375</c:v>
                </c:pt>
                <c:pt idx="2923">
                  <c:v>5766.504894476267</c:v>
                </c:pt>
                <c:pt idx="2924">
                  <c:v>5779.7436296732</c:v>
                </c:pt>
                <c:pt idx="2925">
                  <c:v>5793.138245116937</c:v>
                </c:pt>
                <c:pt idx="2926">
                  <c:v>5806.68353264779</c:v>
                </c:pt>
                <c:pt idx="2927">
                  <c:v>5820.382704682015</c:v>
                </c:pt>
                <c:pt idx="2928">
                  <c:v>5834.242490076565</c:v>
                </c:pt>
                <c:pt idx="2929">
                  <c:v>5848.266708939867</c:v>
                </c:pt>
                <c:pt idx="2930">
                  <c:v>5862.455369408277</c:v>
                </c:pt>
                <c:pt idx="2931">
                  <c:v>5876.781283038902</c:v>
                </c:pt>
                <c:pt idx="2932">
                  <c:v>5891.28431348615</c:v>
                </c:pt>
                <c:pt idx="2933">
                  <c:v>5905.93284267396</c:v>
                </c:pt>
                <c:pt idx="2934">
                  <c:v>5920.736577294551</c:v>
                </c:pt>
                <c:pt idx="2935">
                  <c:v>5935.684122327187</c:v>
                </c:pt>
                <c:pt idx="2936">
                  <c:v>5950.77774470861</c:v>
                </c:pt>
                <c:pt idx="2937">
                  <c:v>5966.000951735864</c:v>
                </c:pt>
                <c:pt idx="2938">
                  <c:v>5981.361571686776</c:v>
                </c:pt>
                <c:pt idx="2939">
                  <c:v>5996.8164085019</c:v>
                </c:pt>
                <c:pt idx="2940">
                  <c:v>6012.38195563336</c:v>
                </c:pt>
                <c:pt idx="2941">
                  <c:v>6028.034240634374</c:v>
                </c:pt>
                <c:pt idx="2942">
                  <c:v>6043.747957513954</c:v>
                </c:pt>
                <c:pt idx="2943">
                  <c:v>6059.54976177126</c:v>
                </c:pt>
                <c:pt idx="2944">
                  <c:v>6075.349506493747</c:v>
                </c:pt>
                <c:pt idx="2945">
                  <c:v>6091.180970398511</c:v>
                </c:pt>
                <c:pt idx="2946">
                  <c:v>6106.976062057198</c:v>
                </c:pt>
                <c:pt idx="2947">
                  <c:v>6122.7004181506</c:v>
                </c:pt>
                <c:pt idx="2948">
                  <c:v>6138.336970857694</c:v>
                </c:pt>
                <c:pt idx="2949">
                  <c:v>6153.860238580662</c:v>
                </c:pt>
                <c:pt idx="2950">
                  <c:v>6169.192759396495</c:v>
                </c:pt>
                <c:pt idx="2951">
                  <c:v>6184.293019902144</c:v>
                </c:pt>
                <c:pt idx="2952">
                  <c:v>6199.106474259516</c:v>
                </c:pt>
                <c:pt idx="2953">
                  <c:v>6213.568281922467</c:v>
                </c:pt>
                <c:pt idx="2954">
                  <c:v>6227.604212098918</c:v>
                </c:pt>
                <c:pt idx="2955">
                  <c:v>6241.160487731304</c:v>
                </c:pt>
                <c:pt idx="2956">
                  <c:v>6254.10659775993</c:v>
                </c:pt>
                <c:pt idx="2957">
                  <c:v>6266.40164221103</c:v>
                </c:pt>
                <c:pt idx="2958">
                  <c:v>6277.932969660664</c:v>
                </c:pt>
                <c:pt idx="2959">
                  <c:v>6288.59084144614</c:v>
                </c:pt>
                <c:pt idx="2960">
                  <c:v>6298.25589407355</c:v>
                </c:pt>
                <c:pt idx="2961">
                  <c:v>6306.810654603625</c:v>
                </c:pt>
                <c:pt idx="2962">
                  <c:v>6314.132312875965</c:v>
                </c:pt>
                <c:pt idx="2963">
                  <c:v>6320.082769431644</c:v>
                </c:pt>
                <c:pt idx="2964">
                  <c:v>6324.55509528625</c:v>
                </c:pt>
                <c:pt idx="2965">
                  <c:v>6327.359836411744</c:v>
                </c:pt>
                <c:pt idx="2966">
                  <c:v>6328.3819175603</c:v>
                </c:pt>
                <c:pt idx="2967">
                  <c:v>6327.461857595587</c:v>
                </c:pt>
                <c:pt idx="2968">
                  <c:v>6324.477097051355</c:v>
                </c:pt>
                <c:pt idx="2969">
                  <c:v>6319.26063990958</c:v>
                </c:pt>
                <c:pt idx="2970">
                  <c:v>6311.690169445058</c:v>
                </c:pt>
                <c:pt idx="2971">
                  <c:v>6301.66685517724</c:v>
                </c:pt>
                <c:pt idx="2972">
                  <c:v>6289.081837473073</c:v>
                </c:pt>
                <c:pt idx="2973">
                  <c:v>6273.800111083265</c:v>
                </c:pt>
                <c:pt idx="2974">
                  <c:v>6255.793252321298</c:v>
                </c:pt>
                <c:pt idx="2975">
                  <c:v>6235.029909029084</c:v>
                </c:pt>
                <c:pt idx="2976">
                  <c:v>6211.470334819182</c:v>
                </c:pt>
                <c:pt idx="2977">
                  <c:v>6185.1457858769</c:v>
                </c:pt>
                <c:pt idx="2978">
                  <c:v>6156.074138057373</c:v>
                </c:pt>
                <c:pt idx="2979">
                  <c:v>6124.3825398707</c:v>
                </c:pt>
                <c:pt idx="2980">
                  <c:v>6090.15204713571</c:v>
                </c:pt>
                <c:pt idx="2981">
                  <c:v>6053.579470856966</c:v>
                </c:pt>
                <c:pt idx="2982">
                  <c:v>6014.792529221072</c:v>
                </c:pt>
                <c:pt idx="2983">
                  <c:v>5974.056907454383</c:v>
                </c:pt>
                <c:pt idx="2984">
                  <c:v>5931.595726067022</c:v>
                </c:pt>
                <c:pt idx="2985">
                  <c:v>5887.69653905825</c:v>
                </c:pt>
                <c:pt idx="2986">
                  <c:v>5842.610638610027</c:v>
                </c:pt>
                <c:pt idx="2987">
                  <c:v>5796.668543141221</c:v>
                </c:pt>
                <c:pt idx="2988">
                  <c:v>5750.144035881452</c:v>
                </c:pt>
                <c:pt idx="2989">
                  <c:v>5703.375835495708</c:v>
                </c:pt>
                <c:pt idx="2990">
                  <c:v>5656.621350152514</c:v>
                </c:pt>
                <c:pt idx="2991">
                  <c:v>5610.209186702666</c:v>
                </c:pt>
                <c:pt idx="2992">
                  <c:v>5564.378966944913</c:v>
                </c:pt>
                <c:pt idx="2993">
                  <c:v>5519.401051586451</c:v>
                </c:pt>
                <c:pt idx="2994">
                  <c:v>5475.493365473018</c:v>
                </c:pt>
                <c:pt idx="2995">
                  <c:v>5432.875982478414</c:v>
                </c:pt>
                <c:pt idx="2996">
                  <c:v>5391.727651333358</c:v>
                </c:pt>
                <c:pt idx="2997">
                  <c:v>5352.183969150165</c:v>
                </c:pt>
                <c:pt idx="2998">
                  <c:v>5314.367689264642</c:v>
                </c:pt>
                <c:pt idx="2999">
                  <c:v>5278.411250870611</c:v>
                </c:pt>
                <c:pt idx="3000">
                  <c:v>5244.35320951624</c:v>
                </c:pt>
                <c:pt idx="3001">
                  <c:v>5212.266917242207</c:v>
                </c:pt>
                <c:pt idx="3002">
                  <c:v>5182.142986480586</c:v>
                </c:pt>
                <c:pt idx="3003">
                  <c:v>5154.01825822426</c:v>
                </c:pt>
                <c:pt idx="3004">
                  <c:v>5127.847384726453</c:v>
                </c:pt>
                <c:pt idx="3005">
                  <c:v>5103.66900615399</c:v>
                </c:pt>
                <c:pt idx="3006">
                  <c:v>5081.408154318407</c:v>
                </c:pt>
                <c:pt idx="3007">
                  <c:v>5060.998745883352</c:v>
                </c:pt>
                <c:pt idx="3008">
                  <c:v>5042.41008504243</c:v>
                </c:pt>
                <c:pt idx="3009">
                  <c:v>5025.585407120064</c:v>
                </c:pt>
                <c:pt idx="3010">
                  <c:v>5010.39299838157</c:v>
                </c:pt>
                <c:pt idx="3011">
                  <c:v>4996.836921436324</c:v>
                </c:pt>
                <c:pt idx="3012">
                  <c:v>4984.806548389091</c:v>
                </c:pt>
                <c:pt idx="3013">
                  <c:v>4974.246685079095</c:v>
                </c:pt>
                <c:pt idx="3014">
                  <c:v>4965.037499020735</c:v>
                </c:pt>
                <c:pt idx="3015">
                  <c:v>4957.154735048353</c:v>
                </c:pt>
                <c:pt idx="3016">
                  <c:v>4950.481579263143</c:v>
                </c:pt>
                <c:pt idx="3017">
                  <c:v>4944.984368017252</c:v>
                </c:pt>
                <c:pt idx="3018">
                  <c:v>4940.55420161164</c:v>
                </c:pt>
                <c:pt idx="3019">
                  <c:v>4937.145602754738</c:v>
                </c:pt>
                <c:pt idx="3020">
                  <c:v>4934.691077638136</c:v>
                </c:pt>
                <c:pt idx="3021">
                  <c:v>4933.122807064241</c:v>
                </c:pt>
                <c:pt idx="3022">
                  <c:v>4932.397906180476</c:v>
                </c:pt>
                <c:pt idx="3023">
                  <c:v>4932.434755695273</c:v>
                </c:pt>
                <c:pt idx="3024">
                  <c:v>4933.20102162289</c:v>
                </c:pt>
                <c:pt idx="3025">
                  <c:v>4934.66436710506</c:v>
                </c:pt>
                <c:pt idx="3026">
                  <c:v>4936.725810506381</c:v>
                </c:pt>
                <c:pt idx="3027">
                  <c:v>4939.38569726493</c:v>
                </c:pt>
                <c:pt idx="3028">
                  <c:v>4942.572256617172</c:v>
                </c:pt>
                <c:pt idx="3029">
                  <c:v>4946.292253839393</c:v>
                </c:pt>
                <c:pt idx="3030">
                  <c:v>4950.454086156725</c:v>
                </c:pt>
                <c:pt idx="3031">
                  <c:v>4955.085021875683</c:v>
                </c:pt>
                <c:pt idx="3032">
                  <c:v>4960.094042337044</c:v>
                </c:pt>
                <c:pt idx="3033">
                  <c:v>4965.495116642918</c:v>
                </c:pt>
                <c:pt idx="3034">
                  <c:v>4971.250009710384</c:v>
                </c:pt>
                <c:pt idx="3035">
                  <c:v>4977.349836914995</c:v>
                </c:pt>
                <c:pt idx="3036">
                  <c:v>4983.712543522575</c:v>
                </c:pt>
                <c:pt idx="3037">
                  <c:v>4990.373567297504</c:v>
                </c:pt>
                <c:pt idx="3038">
                  <c:v>4997.319972019152</c:v>
                </c:pt>
                <c:pt idx="3039">
                  <c:v>5004.491455204648</c:v>
                </c:pt>
                <c:pt idx="3040">
                  <c:v>5011.91274840164</c:v>
                </c:pt>
                <c:pt idx="3041">
                  <c:v>5019.538685573556</c:v>
                </c:pt>
                <c:pt idx="3042">
                  <c:v>5027.366175019138</c:v>
                </c:pt>
                <c:pt idx="3043">
                  <c:v>5035.400025396068</c:v>
                </c:pt>
                <c:pt idx="3044">
                  <c:v>5043.587396455601</c:v>
                </c:pt>
                <c:pt idx="3045">
                  <c:v>5051.955189052161</c:v>
                </c:pt>
                <c:pt idx="3046">
                  <c:v>5060.478831836036</c:v>
                </c:pt>
                <c:pt idx="3047">
                  <c:v>5069.1674276499</c:v>
                </c:pt>
                <c:pt idx="3048">
                  <c:v>5077.960570321772</c:v>
                </c:pt>
                <c:pt idx="3049">
                  <c:v>5086.912038072681</c:v>
                </c:pt>
                <c:pt idx="3050">
                  <c:v>5095.988475970485</c:v>
                </c:pt>
                <c:pt idx="3051">
                  <c:v>5105.173353672942</c:v>
                </c:pt>
                <c:pt idx="3052">
                  <c:v>5114.484381261743</c:v>
                </c:pt>
                <c:pt idx="3053">
                  <c:v>5123.90256250595</c:v>
                </c:pt>
                <c:pt idx="3054">
                  <c:v>5133.426506594436</c:v>
                </c:pt>
                <c:pt idx="3055">
                  <c:v>5143.068398131622</c:v>
                </c:pt>
                <c:pt idx="3056">
                  <c:v>5152.786461593478</c:v>
                </c:pt>
                <c:pt idx="3057">
                  <c:v>5162.611134271993</c:v>
                </c:pt>
                <c:pt idx="3058">
                  <c:v>5172.511571944587</c:v>
                </c:pt>
                <c:pt idx="3059">
                  <c:v>5182.524272237714</c:v>
                </c:pt>
                <c:pt idx="3060">
                  <c:v>5192.613663463584</c:v>
                </c:pt>
                <c:pt idx="3061">
                  <c:v>5202.79752683949</c:v>
                </c:pt>
                <c:pt idx="3062">
                  <c:v>5213.060856454045</c:v>
                </c:pt>
                <c:pt idx="3063">
                  <c:v>5223.41355699937</c:v>
                </c:pt>
                <c:pt idx="3064">
                  <c:v>5233.853629264288</c:v>
                </c:pt>
                <c:pt idx="3065">
                  <c:v>5244.35118259121</c:v>
                </c:pt>
                <c:pt idx="3066">
                  <c:v>5254.958808681016</c:v>
                </c:pt>
                <c:pt idx="3067">
                  <c:v>5265.638279754061</c:v>
                </c:pt>
                <c:pt idx="3068">
                  <c:v>5276.39012094419</c:v>
                </c:pt>
                <c:pt idx="3069">
                  <c:v>5287.241408137344</c:v>
                </c:pt>
                <c:pt idx="3070">
                  <c:v>5298.163010498958</c:v>
                </c:pt>
                <c:pt idx="3071">
                  <c:v>5309.177944629937</c:v>
                </c:pt>
                <c:pt idx="3072">
                  <c:v>5320.277539401382</c:v>
                </c:pt>
                <c:pt idx="3073">
                  <c:v>5331.453933043628</c:v>
                </c:pt>
                <c:pt idx="3074">
                  <c:v>5342.723229302938</c:v>
                </c:pt>
                <c:pt idx="3075">
                  <c:v>5354.06688360336</c:v>
                </c:pt>
                <c:pt idx="3076">
                  <c:v>5365.524054102806</c:v>
                </c:pt>
                <c:pt idx="3077">
                  <c:v>5377.058203090793</c:v>
                </c:pt>
                <c:pt idx="3078">
                  <c:v>5388.684402450228</c:v>
                </c:pt>
                <c:pt idx="3079">
                  <c:v>5400.397632853118</c:v>
                </c:pt>
                <c:pt idx="3080">
                  <c:v>5412.195570359358</c:v>
                </c:pt>
                <c:pt idx="3081">
                  <c:v>5424.121948711863</c:v>
                </c:pt>
                <c:pt idx="3082">
                  <c:v>5436.114419650255</c:v>
                </c:pt>
                <c:pt idx="3083">
                  <c:v>5448.243692309758</c:v>
                </c:pt>
                <c:pt idx="3084">
                  <c:v>5460.45956781428</c:v>
                </c:pt>
                <c:pt idx="3085">
                  <c:v>5472.775235208239</c:v>
                </c:pt>
                <c:pt idx="3086">
                  <c:v>5485.204583382539</c:v>
                </c:pt>
                <c:pt idx="3087">
                  <c:v>5497.746307784937</c:v>
                </c:pt>
                <c:pt idx="3088">
                  <c:v>5510.402536977278</c:v>
                </c:pt>
                <c:pt idx="3089">
                  <c:v>5523.182706829094</c:v>
                </c:pt>
                <c:pt idx="3090">
                  <c:v>5536.078361331452</c:v>
                </c:pt>
                <c:pt idx="3091">
                  <c:v>5549.081032969076</c:v>
                </c:pt>
                <c:pt idx="3092">
                  <c:v>5562.243274133972</c:v>
                </c:pt>
                <c:pt idx="3093">
                  <c:v>5575.50934513729</c:v>
                </c:pt>
                <c:pt idx="3094">
                  <c:v>5588.913947527388</c:v>
                </c:pt>
                <c:pt idx="3095">
                  <c:v>5602.469624115512</c:v>
                </c:pt>
                <c:pt idx="3096">
                  <c:v>5616.140436009198</c:v>
                </c:pt>
                <c:pt idx="3097">
                  <c:v>5629.979553399318</c:v>
                </c:pt>
                <c:pt idx="3098">
                  <c:v>5643.963126236638</c:v>
                </c:pt>
                <c:pt idx="3099">
                  <c:v>5658.09008710581</c:v>
                </c:pt>
                <c:pt idx="3100">
                  <c:v>5672.38090563353</c:v>
                </c:pt>
                <c:pt idx="3101">
                  <c:v>5686.833222789057</c:v>
                </c:pt>
                <c:pt idx="3102">
                  <c:v>5701.43597767166</c:v>
                </c:pt>
                <c:pt idx="3103">
                  <c:v>5716.243117128138</c:v>
                </c:pt>
                <c:pt idx="3104">
                  <c:v>5731.203553346719</c:v>
                </c:pt>
                <c:pt idx="3105">
                  <c:v>5746.347674368506</c:v>
                </c:pt>
                <c:pt idx="3106">
                  <c:v>5761.685634196533</c:v>
                </c:pt>
                <c:pt idx="3107">
                  <c:v>5777.214506659322</c:v>
                </c:pt>
                <c:pt idx="3108">
                  <c:v>5792.92656765456</c:v>
                </c:pt>
                <c:pt idx="3109">
                  <c:v>5808.858396170875</c:v>
                </c:pt>
                <c:pt idx="3110">
                  <c:v>5824.98576150774</c:v>
                </c:pt>
                <c:pt idx="3111">
                  <c:v>5841.34647569786</c:v>
                </c:pt>
                <c:pt idx="3112">
                  <c:v>5857.91614435127</c:v>
                </c:pt>
                <c:pt idx="3113">
                  <c:v>5874.722351761368</c:v>
                </c:pt>
                <c:pt idx="3114">
                  <c:v>5891.76682529656</c:v>
                </c:pt>
                <c:pt idx="3115">
                  <c:v>5909.040666019118</c:v>
                </c:pt>
                <c:pt idx="3116">
                  <c:v>5926.567235614484</c:v>
                </c:pt>
                <c:pt idx="3117">
                  <c:v>5944.35055887043</c:v>
                </c:pt>
                <c:pt idx="3118">
                  <c:v>5962.410223772073</c:v>
                </c:pt>
                <c:pt idx="3119">
                  <c:v>5980.747673754722</c:v>
                </c:pt>
                <c:pt idx="3120">
                  <c:v>5999.36162775654</c:v>
                </c:pt>
                <c:pt idx="3121">
                  <c:v>6018.266197726257</c:v>
                </c:pt>
                <c:pt idx="3122">
                  <c:v>6037.456955749371</c:v>
                </c:pt>
                <c:pt idx="3123">
                  <c:v>6056.996488031315</c:v>
                </c:pt>
                <c:pt idx="3124">
                  <c:v>6076.835558959152</c:v>
                </c:pt>
                <c:pt idx="3125">
                  <c:v>6096.992198999776</c:v>
                </c:pt>
                <c:pt idx="3126">
                  <c:v>6117.522593646441</c:v>
                </c:pt>
                <c:pt idx="3127">
                  <c:v>6138.380314643065</c:v>
                </c:pt>
                <c:pt idx="3128">
                  <c:v>6159.62722606544</c:v>
                </c:pt>
                <c:pt idx="3129">
                  <c:v>6181.243186207644</c:v>
                </c:pt>
                <c:pt idx="3130">
                  <c:v>6203.2397737998</c:v>
                </c:pt>
                <c:pt idx="3131">
                  <c:v>6225.647994484307</c:v>
                </c:pt>
                <c:pt idx="3132">
                  <c:v>6248.475236096374</c:v>
                </c:pt>
                <c:pt idx="3133">
                  <c:v>6271.738740379809</c:v>
                </c:pt>
                <c:pt idx="3134">
                  <c:v>6295.449035723784</c:v>
                </c:pt>
                <c:pt idx="3135">
                  <c:v>6319.61541958491</c:v>
                </c:pt>
                <c:pt idx="3136">
                  <c:v>6344.283382362219</c:v>
                </c:pt>
                <c:pt idx="3137">
                  <c:v>6369.417900670746</c:v>
                </c:pt>
                <c:pt idx="3138">
                  <c:v>6395.085875016948</c:v>
                </c:pt>
                <c:pt idx="3139">
                  <c:v>6421.292020554953</c:v>
                </c:pt>
                <c:pt idx="3140">
                  <c:v>6448.063947612251</c:v>
                </c:pt>
                <c:pt idx="3141">
                  <c:v>6475.384780302767</c:v>
                </c:pt>
                <c:pt idx="3142">
                  <c:v>6503.31203029275</c:v>
                </c:pt>
                <c:pt idx="3143">
                  <c:v>6531.86122442298</c:v>
                </c:pt>
                <c:pt idx="3144">
                  <c:v>6561.056102272672</c:v>
                </c:pt>
                <c:pt idx="3145">
                  <c:v>6590.942724640958</c:v>
                </c:pt>
                <c:pt idx="3146">
                  <c:v>6621.490909351354</c:v>
                </c:pt>
                <c:pt idx="3147">
                  <c:v>6652.788494198405</c:v>
                </c:pt>
                <c:pt idx="3148">
                  <c:v>6684.824000196585</c:v>
                </c:pt>
                <c:pt idx="3149">
                  <c:v>6717.657666543414</c:v>
                </c:pt>
                <c:pt idx="3150">
                  <c:v>6751.31221218313</c:v>
                </c:pt>
                <c:pt idx="3151">
                  <c:v>6785.817449828452</c:v>
                </c:pt>
                <c:pt idx="3152">
                  <c:v>6821.211064337607</c:v>
                </c:pt>
                <c:pt idx="3153">
                  <c:v>6857.549444633575</c:v>
                </c:pt>
                <c:pt idx="3154">
                  <c:v>6894.816793800705</c:v>
                </c:pt>
                <c:pt idx="3155">
                  <c:v>6933.123328655366</c:v>
                </c:pt>
                <c:pt idx="3156">
                  <c:v>6972.448206690198</c:v>
                </c:pt>
                <c:pt idx="3157">
                  <c:v>7012.907668702785</c:v>
                </c:pt>
                <c:pt idx="3158">
                  <c:v>7054.514399806561</c:v>
                </c:pt>
                <c:pt idx="3159">
                  <c:v>7097.357589032011</c:v>
                </c:pt>
                <c:pt idx="3160">
                  <c:v>7141.441639933521</c:v>
                </c:pt>
                <c:pt idx="3161">
                  <c:v>7186.883011975897</c:v>
                </c:pt>
                <c:pt idx="3162">
                  <c:v>7233.678699926703</c:v>
                </c:pt>
                <c:pt idx="3163">
                  <c:v>7281.950047291155</c:v>
                </c:pt>
                <c:pt idx="3164">
                  <c:v>7331.777662438594</c:v>
                </c:pt>
                <c:pt idx="3165">
                  <c:v>7383.190838078236</c:v>
                </c:pt>
                <c:pt idx="3166">
                  <c:v>7436.330299055006</c:v>
                </c:pt>
                <c:pt idx="3167">
                  <c:v>7491.248650206036</c:v>
                </c:pt>
                <c:pt idx="3168">
                  <c:v>7548.05728670273</c:v>
                </c:pt>
                <c:pt idx="3169">
                  <c:v>7606.855127340413</c:v>
                </c:pt>
                <c:pt idx="3170">
                  <c:v>7667.731112871613</c:v>
                </c:pt>
                <c:pt idx="3171">
                  <c:v>7730.852315650664</c:v>
                </c:pt>
                <c:pt idx="3172">
                  <c:v>7796.308940810319</c:v>
                </c:pt>
                <c:pt idx="3173">
                  <c:v>7864.237872209794</c:v>
                </c:pt>
                <c:pt idx="3174">
                  <c:v>7934.81485974139</c:v>
                </c:pt>
                <c:pt idx="3175">
                  <c:v>8008.173895832975</c:v>
                </c:pt>
                <c:pt idx="3176">
                  <c:v>8084.494769303647</c:v>
                </c:pt>
                <c:pt idx="3177">
                  <c:v>8163.970947283094</c:v>
                </c:pt>
                <c:pt idx="3178">
                  <c:v>8246.781286191577</c:v>
                </c:pt>
                <c:pt idx="3179">
                  <c:v>8333.197500402771</c:v>
                </c:pt>
                <c:pt idx="3180">
                  <c:v>8423.434772360458</c:v>
                </c:pt>
                <c:pt idx="3181">
                  <c:v>8517.738185405256</c:v>
                </c:pt>
                <c:pt idx="3182">
                  <c:v>8616.391785149988</c:v>
                </c:pt>
                <c:pt idx="3183">
                  <c:v>8719.725156605331</c:v>
                </c:pt>
                <c:pt idx="3184">
                  <c:v>8828.07491645719</c:v>
                </c:pt>
                <c:pt idx="3185">
                  <c:v>8941.813968784285</c:v>
                </c:pt>
                <c:pt idx="3186">
                  <c:v>9061.379349294462</c:v>
                </c:pt>
                <c:pt idx="3187">
                  <c:v>9187.183802339288</c:v>
                </c:pt>
                <c:pt idx="3188">
                  <c:v>9319.802508362683</c:v>
                </c:pt>
                <c:pt idx="3189">
                  <c:v>9459.683618902137</c:v>
                </c:pt>
                <c:pt idx="3190">
                  <c:v>9607.570817785248</c:v>
                </c:pt>
                <c:pt idx="3191">
                  <c:v>9764.033779997917</c:v>
                </c:pt>
                <c:pt idx="3192">
                  <c:v>9929.92309150835</c:v>
                </c:pt>
                <c:pt idx="3193">
                  <c:v>10106.03378060973</c:v>
                </c:pt>
                <c:pt idx="3194">
                  <c:v>10293.48670782062</c:v>
                </c:pt>
                <c:pt idx="3195">
                  <c:v>10493.16929501861</c:v>
                </c:pt>
                <c:pt idx="3196">
                  <c:v>10706.54912279359</c:v>
                </c:pt>
                <c:pt idx="3197">
                  <c:v>10934.80733380563</c:v>
                </c:pt>
                <c:pt idx="3198">
                  <c:v>11179.65671700203</c:v>
                </c:pt>
                <c:pt idx="3199">
                  <c:v>11442.86423898918</c:v>
                </c:pt>
                <c:pt idx="3200">
                  <c:v>11726.53239209339</c:v>
                </c:pt>
                <c:pt idx="3201">
                  <c:v>12033.16598465493</c:v>
                </c:pt>
                <c:pt idx="3202">
                  <c:v>12365.46428224555</c:v>
                </c:pt>
                <c:pt idx="3203">
                  <c:v>12726.74349819205</c:v>
                </c:pt>
                <c:pt idx="3204">
                  <c:v>13120.68544194357</c:v>
                </c:pt>
                <c:pt idx="3205">
                  <c:v>13551.78540946027</c:v>
                </c:pt>
                <c:pt idx="3206">
                  <c:v>14025.34141036822</c:v>
                </c:pt>
                <c:pt idx="3207">
                  <c:v>14547.66795604957</c:v>
                </c:pt>
                <c:pt idx="3208">
                  <c:v>15125.93331763001</c:v>
                </c:pt>
                <c:pt idx="3209">
                  <c:v>15769.28470018385</c:v>
                </c:pt>
                <c:pt idx="3210">
                  <c:v>16488.18462153973</c:v>
                </c:pt>
                <c:pt idx="3211">
                  <c:v>17295.65613081172</c:v>
                </c:pt>
                <c:pt idx="3212">
                  <c:v>18207.07563093998</c:v>
                </c:pt>
                <c:pt idx="3213">
                  <c:v>19241.20583268881</c:v>
                </c:pt>
                <c:pt idx="3214">
                  <c:v>20420.02709101921</c:v>
                </c:pt>
                <c:pt idx="3215">
                  <c:v>21769.9448294051</c:v>
                </c:pt>
                <c:pt idx="3216">
                  <c:v>23319.67941232824</c:v>
                </c:pt>
                <c:pt idx="3217">
                  <c:v>25099.1613414206</c:v>
                </c:pt>
                <c:pt idx="3218">
                  <c:v>27132.55805374695</c:v>
                </c:pt>
                <c:pt idx="3219">
                  <c:v>29423.60955390113</c:v>
                </c:pt>
                <c:pt idx="3220">
                  <c:v>31927.41168838255</c:v>
                </c:pt>
                <c:pt idx="3221">
                  <c:v>34498.79704832559</c:v>
                </c:pt>
                <c:pt idx="3222">
                  <c:v>36833.23731497916</c:v>
                </c:pt>
                <c:pt idx="3223">
                  <c:v>38445.94506868222</c:v>
                </c:pt>
                <c:pt idx="3224">
                  <c:v>38805.84867763169</c:v>
                </c:pt>
                <c:pt idx="3225">
                  <c:v>37641.90018493438</c:v>
                </c:pt>
                <c:pt idx="3226">
                  <c:v>35170.83192631348</c:v>
                </c:pt>
                <c:pt idx="3227">
                  <c:v>31950.07048153276</c:v>
                </c:pt>
                <c:pt idx="3228">
                  <c:v>28538.82862164086</c:v>
                </c:pt>
                <c:pt idx="3229">
                  <c:v>25299.0042008217</c:v>
                </c:pt>
                <c:pt idx="3230">
                  <c:v>22394.07148454084</c:v>
                </c:pt>
                <c:pt idx="3231">
                  <c:v>19863.55191752682</c:v>
                </c:pt>
                <c:pt idx="3232">
                  <c:v>17685.89161652949</c:v>
                </c:pt>
                <c:pt idx="3233">
                  <c:v>15818.014644207</c:v>
                </c:pt>
                <c:pt idx="3234">
                  <c:v>14212.98802917805</c:v>
                </c:pt>
                <c:pt idx="3235">
                  <c:v>12827.90437182731</c:v>
                </c:pt>
                <c:pt idx="3236">
                  <c:v>11625.71031645629</c:v>
                </c:pt>
                <c:pt idx="3237">
                  <c:v>10576.14045686874</c:v>
                </c:pt>
                <c:pt idx="3238">
                  <c:v>9653.695066982225</c:v>
                </c:pt>
                <c:pt idx="3239">
                  <c:v>8838.266544320355</c:v>
                </c:pt>
                <c:pt idx="3240">
                  <c:v>8113.518532561123</c:v>
                </c:pt>
                <c:pt idx="3241">
                  <c:v>7466.202602861097</c:v>
                </c:pt>
                <c:pt idx="3242">
                  <c:v>6885.599321198498</c:v>
                </c:pt>
                <c:pt idx="3243">
                  <c:v>6363.923363388378</c:v>
                </c:pt>
                <c:pt idx="3244">
                  <c:v>5895.572839520271</c:v>
                </c:pt>
                <c:pt idx="3245">
                  <c:v>5478.126701966204</c:v>
                </c:pt>
                <c:pt idx="3246">
                  <c:v>5112.994565344727</c:v>
                </c:pt>
                <c:pt idx="3247">
                  <c:v>4807.781754083571</c:v>
                </c:pt>
                <c:pt idx="3248">
                  <c:v>4580.282419449984</c:v>
                </c:pt>
                <c:pt idx="3249">
                  <c:v>4466.09132028567</c:v>
                </c:pt>
                <c:pt idx="3250">
                  <c:v>4531.541094462068</c:v>
                </c:pt>
                <c:pt idx="3251">
                  <c:v>4895.702777743355</c:v>
                </c:pt>
                <c:pt idx="3252">
                  <c:v>5774.324025667227</c:v>
                </c:pt>
                <c:pt idx="3253">
                  <c:v>7607.00921969141</c:v>
                </c:pt>
                <c:pt idx="3254">
                  <c:v>11569.61141575099</c:v>
                </c:pt>
                <c:pt idx="3255">
                  <c:v>22706.58476862165</c:v>
                </c:pt>
                <c:pt idx="3256">
                  <c:v>144298.8123372753</c:v>
                </c:pt>
                <c:pt idx="3257">
                  <c:v>40680.45726357176</c:v>
                </c:pt>
                <c:pt idx="3258">
                  <c:v>19543.3779172533</c:v>
                </c:pt>
                <c:pt idx="3259">
                  <c:v>13565.4051857425</c:v>
                </c:pt>
                <c:pt idx="3260">
                  <c:v>10749.0073195635</c:v>
                </c:pt>
                <c:pt idx="3261">
                  <c:v>9110.876409416151</c:v>
                </c:pt>
                <c:pt idx="3262">
                  <c:v>8038.86328051338</c:v>
                </c:pt>
                <c:pt idx="3263">
                  <c:v>7282.349506551013</c:v>
                </c:pt>
                <c:pt idx="3264">
                  <c:v>6719.949452572489</c:v>
                </c:pt>
                <c:pt idx="3265">
                  <c:v>6285.609244199845</c:v>
                </c:pt>
                <c:pt idx="3266">
                  <c:v>5940.442306296524</c:v>
                </c:pt>
                <c:pt idx="3267">
                  <c:v>5660.15687118173</c:v>
                </c:pt>
                <c:pt idx="3268">
                  <c:v>5428.59245005329</c:v>
                </c:pt>
                <c:pt idx="3269">
                  <c:v>5234.747544081083</c:v>
                </c:pt>
                <c:pt idx="3270">
                  <c:v>5070.54542165263</c:v>
                </c:pt>
                <c:pt idx="3271">
                  <c:v>4930.346905264521</c:v>
                </c:pt>
                <c:pt idx="3272">
                  <c:v>4809.743006007516</c:v>
                </c:pt>
                <c:pt idx="3273">
                  <c:v>4705.500084765105</c:v>
                </c:pt>
                <c:pt idx="3274">
                  <c:v>4614.869773846169</c:v>
                </c:pt>
                <c:pt idx="3275">
                  <c:v>4535.916110012097</c:v>
                </c:pt>
                <c:pt idx="3276">
                  <c:v>4466.874101188108</c:v>
                </c:pt>
                <c:pt idx="3277">
                  <c:v>4406.396446297552</c:v>
                </c:pt>
                <c:pt idx="3278">
                  <c:v>4353.419384169998</c:v>
                </c:pt>
                <c:pt idx="3279">
                  <c:v>4306.917903731432</c:v>
                </c:pt>
                <c:pt idx="3280">
                  <c:v>4266.112839154423</c:v>
                </c:pt>
                <c:pt idx="3281">
                  <c:v>4230.307257606393</c:v>
                </c:pt>
                <c:pt idx="3282">
                  <c:v>4199.024927043623</c:v>
                </c:pt>
                <c:pt idx="3283">
                  <c:v>4171.619032615472</c:v>
                </c:pt>
                <c:pt idx="3284">
                  <c:v>4147.802844162132</c:v>
                </c:pt>
                <c:pt idx="3285">
                  <c:v>4127.092015609544</c:v>
                </c:pt>
                <c:pt idx="3286">
                  <c:v>4109.202734768101</c:v>
                </c:pt>
                <c:pt idx="3287">
                  <c:v>4093.842910028553</c:v>
                </c:pt>
                <c:pt idx="3288">
                  <c:v>4080.747293138572</c:v>
                </c:pt>
                <c:pt idx="3289">
                  <c:v>4069.72884908274</c:v>
                </c:pt>
                <c:pt idx="3290">
                  <c:v>4060.502195120129</c:v>
                </c:pt>
                <c:pt idx="3291">
                  <c:v>4052.977477940925</c:v>
                </c:pt>
                <c:pt idx="3292">
                  <c:v>4046.975034047992</c:v>
                </c:pt>
                <c:pt idx="3293">
                  <c:v>4042.317507161292</c:v>
                </c:pt>
                <c:pt idx="3294">
                  <c:v>4038.93378641311</c:v>
                </c:pt>
                <c:pt idx="3295">
                  <c:v>4036.61942342849</c:v>
                </c:pt>
                <c:pt idx="3296">
                  <c:v>4035.371757091858</c:v>
                </c:pt>
                <c:pt idx="3297">
                  <c:v>4035.021358759311</c:v>
                </c:pt>
                <c:pt idx="3298">
                  <c:v>4035.526355579007</c:v>
                </c:pt>
                <c:pt idx="3299">
                  <c:v>4036.805455601967</c:v>
                </c:pt>
                <c:pt idx="3300">
                  <c:v>4038.793247631729</c:v>
                </c:pt>
                <c:pt idx="3301">
                  <c:v>4041.405142300561</c:v>
                </c:pt>
                <c:pt idx="3302">
                  <c:v>4044.614205403812</c:v>
                </c:pt>
                <c:pt idx="3303">
                  <c:v>4048.358023714105</c:v>
                </c:pt>
                <c:pt idx="3304">
                  <c:v>4052.563745790084</c:v>
                </c:pt>
                <c:pt idx="3305">
                  <c:v>4057.216879859139</c:v>
                </c:pt>
                <c:pt idx="3306">
                  <c:v>4062.283162488508</c:v>
                </c:pt>
                <c:pt idx="3307">
                  <c:v>4067.70526671761</c:v>
                </c:pt>
                <c:pt idx="3308">
                  <c:v>4073.467724829611</c:v>
                </c:pt>
                <c:pt idx="3309">
                  <c:v>4079.512440692696</c:v>
                </c:pt>
                <c:pt idx="3310">
                  <c:v>4085.857218652901</c:v>
                </c:pt>
                <c:pt idx="3311">
                  <c:v>4092.452930883457</c:v>
                </c:pt>
                <c:pt idx="3312">
                  <c:v>4099.290936493857</c:v>
                </c:pt>
                <c:pt idx="3313">
                  <c:v>4106.322482935792</c:v>
                </c:pt>
                <c:pt idx="3314">
                  <c:v>4113.56749261919</c:v>
                </c:pt>
                <c:pt idx="3315">
                  <c:v>4120.936612070276</c:v>
                </c:pt>
                <c:pt idx="3316">
                  <c:v>4128.494306218513</c:v>
                </c:pt>
                <c:pt idx="3317">
                  <c:v>4136.165552733432</c:v>
                </c:pt>
                <c:pt idx="3318">
                  <c:v>4144.012959666068</c:v>
                </c:pt>
                <c:pt idx="3319">
                  <c:v>4151.939257274423</c:v>
                </c:pt>
                <c:pt idx="3320">
                  <c:v>4159.977153429454</c:v>
                </c:pt>
                <c:pt idx="3321">
                  <c:v>4168.11807908063</c:v>
                </c:pt>
                <c:pt idx="3322">
                  <c:v>4176.354459141714</c:v>
                </c:pt>
                <c:pt idx="3323">
                  <c:v>4184.655870581837</c:v>
                </c:pt>
                <c:pt idx="3324">
                  <c:v>4193.012619697658</c:v>
                </c:pt>
                <c:pt idx="3325">
                  <c:v>4201.463342035195</c:v>
                </c:pt>
                <c:pt idx="3326">
                  <c:v>4209.936980439218</c:v>
                </c:pt>
                <c:pt idx="3327">
                  <c:v>4218.472603666811</c:v>
                </c:pt>
                <c:pt idx="3328">
                  <c:v>4227.036567912281</c:v>
                </c:pt>
                <c:pt idx="3329">
                  <c:v>4235.661862467954</c:v>
                </c:pt>
                <c:pt idx="3330">
                  <c:v>4244.302761470475</c:v>
                </c:pt>
                <c:pt idx="3331">
                  <c:v>4252.956987542217</c:v>
                </c:pt>
                <c:pt idx="3332">
                  <c:v>4261.672957216294</c:v>
                </c:pt>
                <c:pt idx="3333">
                  <c:v>4270.418299930837</c:v>
                </c:pt>
                <c:pt idx="3334">
                  <c:v>4279.160482712238</c:v>
                </c:pt>
                <c:pt idx="3335">
                  <c:v>4287.89454946529</c:v>
                </c:pt>
                <c:pt idx="3336">
                  <c:v>4296.63833958347</c:v>
                </c:pt>
                <c:pt idx="3337">
                  <c:v>4305.44997965286</c:v>
                </c:pt>
                <c:pt idx="3338">
                  <c:v>4314.208429656792</c:v>
                </c:pt>
                <c:pt idx="3339">
                  <c:v>4323.007597061121</c:v>
                </c:pt>
                <c:pt idx="3340">
                  <c:v>4331.819511810287</c:v>
                </c:pt>
                <c:pt idx="3341">
                  <c:v>4340.589608463224</c:v>
                </c:pt>
                <c:pt idx="3342">
                  <c:v>4349.408105393692</c:v>
                </c:pt>
                <c:pt idx="3343">
                  <c:v>4358.19920960485</c:v>
                </c:pt>
                <c:pt idx="3344">
                  <c:v>4367.000312868202</c:v>
                </c:pt>
                <c:pt idx="3345">
                  <c:v>4375.789542884984</c:v>
                </c:pt>
                <c:pt idx="3346">
                  <c:v>4384.583419845305</c:v>
                </c:pt>
                <c:pt idx="3347">
                  <c:v>4393.373313157862</c:v>
                </c:pt>
                <c:pt idx="3348">
                  <c:v>4402.15733450749</c:v>
                </c:pt>
                <c:pt idx="3349">
                  <c:v>4410.948981708641</c:v>
                </c:pt>
                <c:pt idx="3350">
                  <c:v>4419.76408546576</c:v>
                </c:pt>
                <c:pt idx="3351">
                  <c:v>4428.51207049372</c:v>
                </c:pt>
                <c:pt idx="3352">
                  <c:v>4437.31140260195</c:v>
                </c:pt>
                <c:pt idx="3353">
                  <c:v>4446.078202468132</c:v>
                </c:pt>
                <c:pt idx="3354">
                  <c:v>4454.84163106136</c:v>
                </c:pt>
                <c:pt idx="3355">
                  <c:v>4463.60105028621</c:v>
                </c:pt>
                <c:pt idx="3356">
                  <c:v>4472.350895522183</c:v>
                </c:pt>
                <c:pt idx="3357">
                  <c:v>4481.124410934306</c:v>
                </c:pt>
                <c:pt idx="3358">
                  <c:v>4489.888131579745</c:v>
                </c:pt>
                <c:pt idx="3359">
                  <c:v>4498.630108787786</c:v>
                </c:pt>
                <c:pt idx="3360">
                  <c:v>4507.386119901238</c:v>
                </c:pt>
                <c:pt idx="3361">
                  <c:v>4516.152518580596</c:v>
                </c:pt>
                <c:pt idx="3362">
                  <c:v>4524.868912459592</c:v>
                </c:pt>
                <c:pt idx="3363">
                  <c:v>4533.644383290947</c:v>
                </c:pt>
                <c:pt idx="3364">
                  <c:v>4542.397516182722</c:v>
                </c:pt>
                <c:pt idx="3365">
                  <c:v>4551.143872607154</c:v>
                </c:pt>
                <c:pt idx="3366">
                  <c:v>4559.91362171722</c:v>
                </c:pt>
                <c:pt idx="3367">
                  <c:v>4568.70476306769</c:v>
                </c:pt>
                <c:pt idx="3368">
                  <c:v>4577.492237140101</c:v>
                </c:pt>
                <c:pt idx="3369">
                  <c:v>4586.235335451558</c:v>
                </c:pt>
                <c:pt idx="3370">
                  <c:v>4595.05100046061</c:v>
                </c:pt>
                <c:pt idx="3371">
                  <c:v>4603.854301420461</c:v>
                </c:pt>
                <c:pt idx="3372">
                  <c:v>4612.662274203664</c:v>
                </c:pt>
                <c:pt idx="3373">
                  <c:v>4621.452994510072</c:v>
                </c:pt>
                <c:pt idx="3374">
                  <c:v>4630.298019086217</c:v>
                </c:pt>
                <c:pt idx="3375">
                  <c:v>4639.158074841727</c:v>
                </c:pt>
                <c:pt idx="3376">
                  <c:v>4648.03728532074</c:v>
                </c:pt>
                <c:pt idx="3377">
                  <c:v>4656.89243924126</c:v>
                </c:pt>
                <c:pt idx="3378">
                  <c:v>4665.795410176537</c:v>
                </c:pt>
                <c:pt idx="3379">
                  <c:v>4674.71441833772</c:v>
                </c:pt>
                <c:pt idx="3380">
                  <c:v>4683.685449474131</c:v>
                </c:pt>
                <c:pt idx="3381">
                  <c:v>4692.614312693105</c:v>
                </c:pt>
                <c:pt idx="3382">
                  <c:v>4701.611498140348</c:v>
                </c:pt>
                <c:pt idx="3383">
                  <c:v>4710.64642691961</c:v>
                </c:pt>
                <c:pt idx="3384">
                  <c:v>4719.708983899885</c:v>
                </c:pt>
                <c:pt idx="3385">
                  <c:v>4728.750620184421</c:v>
                </c:pt>
                <c:pt idx="3386">
                  <c:v>4737.891959836144</c:v>
                </c:pt>
                <c:pt idx="3387">
                  <c:v>4747.037502823284</c:v>
                </c:pt>
                <c:pt idx="3388">
                  <c:v>4756.252361730212</c:v>
                </c:pt>
                <c:pt idx="3389">
                  <c:v>4765.464585639088</c:v>
                </c:pt>
                <c:pt idx="3390">
                  <c:v>4774.751509855425</c:v>
                </c:pt>
                <c:pt idx="3391">
                  <c:v>4784.035034173426</c:v>
                </c:pt>
                <c:pt idx="3392">
                  <c:v>4793.427082410508</c:v>
                </c:pt>
                <c:pt idx="3393">
                  <c:v>4802.810692524877</c:v>
                </c:pt>
                <c:pt idx="3394">
                  <c:v>4812.25984496727</c:v>
                </c:pt>
                <c:pt idx="3395">
                  <c:v>4821.785566701363</c:v>
                </c:pt>
                <c:pt idx="3396">
                  <c:v>4831.34974679225</c:v>
                </c:pt>
                <c:pt idx="3397">
                  <c:v>4841.000052299342</c:v>
                </c:pt>
                <c:pt idx="3398">
                  <c:v>4850.67569483668</c:v>
                </c:pt>
                <c:pt idx="3399">
                  <c:v>4860.448114843352</c:v>
                </c:pt>
                <c:pt idx="3400">
                  <c:v>4870.274964948744</c:v>
                </c:pt>
                <c:pt idx="3401">
                  <c:v>4880.184354845672</c:v>
                </c:pt>
                <c:pt idx="3402">
                  <c:v>4890.161553389282</c:v>
                </c:pt>
                <c:pt idx="3403">
                  <c:v>4900.206743471922</c:v>
                </c:pt>
                <c:pt idx="3404">
                  <c:v>4910.351425901812</c:v>
                </c:pt>
                <c:pt idx="3405">
                  <c:v>4920.576741038168</c:v>
                </c:pt>
                <c:pt idx="3406">
                  <c:v>4930.869569689258</c:v>
                </c:pt>
                <c:pt idx="3407">
                  <c:v>4941.271282663361</c:v>
                </c:pt>
                <c:pt idx="3408">
                  <c:v>4951.78459983986</c:v>
                </c:pt>
                <c:pt idx="3409">
                  <c:v>4962.394179726508</c:v>
                </c:pt>
                <c:pt idx="3410">
                  <c:v>4973.103714744122</c:v>
                </c:pt>
                <c:pt idx="3411">
                  <c:v>4983.927997854669</c:v>
                </c:pt>
                <c:pt idx="3412">
                  <c:v>4994.868974295125</c:v>
                </c:pt>
                <c:pt idx="3413">
                  <c:v>5005.935062355388</c:v>
                </c:pt>
                <c:pt idx="3414">
                  <c:v>5017.134834912457</c:v>
                </c:pt>
                <c:pt idx="3415">
                  <c:v>5028.404480958701</c:v>
                </c:pt>
                <c:pt idx="3416">
                  <c:v>5039.880383057753</c:v>
                </c:pt>
                <c:pt idx="3417">
                  <c:v>5051.476995179749</c:v>
                </c:pt>
                <c:pt idx="3418">
                  <c:v>5063.244970449335</c:v>
                </c:pt>
                <c:pt idx="3419">
                  <c:v>5075.129425233641</c:v>
                </c:pt>
                <c:pt idx="3420">
                  <c:v>5087.183858305408</c:v>
                </c:pt>
                <c:pt idx="3421">
                  <c:v>5099.42868589603</c:v>
                </c:pt>
                <c:pt idx="3422">
                  <c:v>5111.862545619275</c:v>
                </c:pt>
                <c:pt idx="3423">
                  <c:v>5124.431758432456</c:v>
                </c:pt>
                <c:pt idx="3424">
                  <c:v>5137.220866887118</c:v>
                </c:pt>
                <c:pt idx="3425">
                  <c:v>5150.188437963613</c:v>
                </c:pt>
                <c:pt idx="3426">
                  <c:v>5163.39719163605</c:v>
                </c:pt>
                <c:pt idx="3427">
                  <c:v>5176.804006098624</c:v>
                </c:pt>
                <c:pt idx="3428">
                  <c:v>5190.455140659618</c:v>
                </c:pt>
                <c:pt idx="3429">
                  <c:v>5204.302220199278</c:v>
                </c:pt>
                <c:pt idx="3430">
                  <c:v>5218.479150290588</c:v>
                </c:pt>
                <c:pt idx="3431">
                  <c:v>5232.827384335176</c:v>
                </c:pt>
                <c:pt idx="3432">
                  <c:v>5247.47856535978</c:v>
                </c:pt>
                <c:pt idx="3433">
                  <c:v>5262.418728251977</c:v>
                </c:pt>
                <c:pt idx="3434">
                  <c:v>5277.653440603296</c:v>
                </c:pt>
                <c:pt idx="3435">
                  <c:v>5293.232466205925</c:v>
                </c:pt>
                <c:pt idx="3436">
                  <c:v>5309.093383058016</c:v>
                </c:pt>
                <c:pt idx="3437">
                  <c:v>5325.278169794954</c:v>
                </c:pt>
                <c:pt idx="3438">
                  <c:v>5341.833010247</c:v>
                </c:pt>
                <c:pt idx="3439">
                  <c:v>5358.79456668787</c:v>
                </c:pt>
                <c:pt idx="3440">
                  <c:v>5376.111837604612</c:v>
                </c:pt>
                <c:pt idx="3441">
                  <c:v>5393.862382157692</c:v>
                </c:pt>
                <c:pt idx="3442">
                  <c:v>5411.996434460883</c:v>
                </c:pt>
                <c:pt idx="3443">
                  <c:v>5430.60523776135</c:v>
                </c:pt>
                <c:pt idx="3444">
                  <c:v>5449.693647618397</c:v>
                </c:pt>
                <c:pt idx="3445">
                  <c:v>5469.224872219913</c:v>
                </c:pt>
                <c:pt idx="3446">
                  <c:v>5489.334467314035</c:v>
                </c:pt>
                <c:pt idx="3447">
                  <c:v>5509.983776947508</c:v>
                </c:pt>
                <c:pt idx="3448">
                  <c:v>5531.223093139739</c:v>
                </c:pt>
                <c:pt idx="3449">
                  <c:v>5553.039019583192</c:v>
                </c:pt>
                <c:pt idx="3450">
                  <c:v>5575.516290424471</c:v>
                </c:pt>
                <c:pt idx="3451">
                  <c:v>5598.620441869684</c:v>
                </c:pt>
                <c:pt idx="3452">
                  <c:v>5622.485890331015</c:v>
                </c:pt>
                <c:pt idx="3453">
                  <c:v>5647.059934480543</c:v>
                </c:pt>
                <c:pt idx="3454">
                  <c:v>5672.451048799257</c:v>
                </c:pt>
                <c:pt idx="3455">
                  <c:v>5698.649502777318</c:v>
                </c:pt>
                <c:pt idx="3456">
                  <c:v>5725.740548280522</c:v>
                </c:pt>
                <c:pt idx="3457">
                  <c:v>5753.785616086232</c:v>
                </c:pt>
                <c:pt idx="3458">
                  <c:v>5782.800661935712</c:v>
                </c:pt>
                <c:pt idx="3459">
                  <c:v>5812.850826565376</c:v>
                </c:pt>
                <c:pt idx="3460">
                  <c:v>5844.044003206734</c:v>
                </c:pt>
                <c:pt idx="3461">
                  <c:v>5876.37536412024</c:v>
                </c:pt>
                <c:pt idx="3462">
                  <c:v>5909.989758659713</c:v>
                </c:pt>
                <c:pt idx="3463">
                  <c:v>5944.900922998713</c:v>
                </c:pt>
                <c:pt idx="3464">
                  <c:v>5981.25990371068</c:v>
                </c:pt>
                <c:pt idx="3465">
                  <c:v>6019.129572899268</c:v>
                </c:pt>
                <c:pt idx="3466">
                  <c:v>6058.674967049196</c:v>
                </c:pt>
                <c:pt idx="3467">
                  <c:v>6099.803315918943</c:v>
                </c:pt>
                <c:pt idx="3468">
                  <c:v>6142.834651808318</c:v>
                </c:pt>
                <c:pt idx="3469">
                  <c:v>6187.857354230227</c:v>
                </c:pt>
                <c:pt idx="3470">
                  <c:v>6234.959382196695</c:v>
                </c:pt>
                <c:pt idx="3471">
                  <c:v>6284.338456254426</c:v>
                </c:pt>
                <c:pt idx="3472">
                  <c:v>6336.121623468688</c:v>
                </c:pt>
                <c:pt idx="3473">
                  <c:v>6390.534767302626</c:v>
                </c:pt>
                <c:pt idx="3474">
                  <c:v>6447.77052558032</c:v>
                </c:pt>
                <c:pt idx="3475">
                  <c:v>6507.975347856745</c:v>
                </c:pt>
                <c:pt idx="3476">
                  <c:v>6571.494489993517</c:v>
                </c:pt>
                <c:pt idx="3477">
                  <c:v>6638.56343796756</c:v>
                </c:pt>
                <c:pt idx="3478">
                  <c:v>6709.485553571305</c:v>
                </c:pt>
                <c:pt idx="3479">
                  <c:v>6784.431633999116</c:v>
                </c:pt>
                <c:pt idx="3480">
                  <c:v>6863.98163077918</c:v>
                </c:pt>
                <c:pt idx="3481">
                  <c:v>6948.46380421471</c:v>
                </c:pt>
                <c:pt idx="3482">
                  <c:v>7038.284416972861</c:v>
                </c:pt>
                <c:pt idx="3483">
                  <c:v>7133.962774353026</c:v>
                </c:pt>
                <c:pt idx="3484">
                  <c:v>7236.061164617044</c:v>
                </c:pt>
                <c:pt idx="3485">
                  <c:v>7345.245113764673</c:v>
                </c:pt>
                <c:pt idx="3486">
                  <c:v>7462.130791856617</c:v>
                </c:pt>
                <c:pt idx="3487">
                  <c:v>7587.56527694045</c:v>
                </c:pt>
                <c:pt idx="3488">
                  <c:v>7722.476487802003</c:v>
                </c:pt>
                <c:pt idx="3489">
                  <c:v>7867.878752244746</c:v>
                </c:pt>
                <c:pt idx="3490">
                  <c:v>8024.879100896695</c:v>
                </c:pt>
                <c:pt idx="3491">
                  <c:v>8194.923057439014</c:v>
                </c:pt>
                <c:pt idx="3492">
                  <c:v>8379.478399995551</c:v>
                </c:pt>
                <c:pt idx="3493">
                  <c:v>8580.428593580529</c:v>
                </c:pt>
                <c:pt idx="3494">
                  <c:v>8799.739895277221</c:v>
                </c:pt>
                <c:pt idx="3495">
                  <c:v>9039.961953643167</c:v>
                </c:pt>
                <c:pt idx="3496">
                  <c:v>9303.871911277913</c:v>
                </c:pt>
                <c:pt idx="3497">
                  <c:v>9594.924267348838</c:v>
                </c:pt>
                <c:pt idx="3498">
                  <c:v>9917.14209159857</c:v>
                </c:pt>
                <c:pt idx="3499">
                  <c:v>10275.39020806059</c:v>
                </c:pt>
                <c:pt idx="3500">
                  <c:v>10675.52758684409</c:v>
                </c:pt>
                <c:pt idx="3501">
                  <c:v>11124.79493099503</c:v>
                </c:pt>
                <c:pt idx="3502">
                  <c:v>11632.01863222839</c:v>
                </c:pt>
                <c:pt idx="3503">
                  <c:v>12208.32620973423</c:v>
                </c:pt>
                <c:pt idx="3504">
                  <c:v>12867.88512877814</c:v>
                </c:pt>
                <c:pt idx="3505">
                  <c:v>13628.65423736527</c:v>
                </c:pt>
                <c:pt idx="3506">
                  <c:v>14514.31767276282</c:v>
                </c:pt>
                <c:pt idx="3507">
                  <c:v>15556.42352453301</c:v>
                </c:pt>
                <c:pt idx="3508">
                  <c:v>16797.67661966012</c:v>
                </c:pt>
                <c:pt idx="3509">
                  <c:v>18298.23632095067</c:v>
                </c:pt>
                <c:pt idx="3510">
                  <c:v>20144.35247800365</c:v>
                </c:pt>
                <c:pt idx="3511">
                  <c:v>22465.36483623468</c:v>
                </c:pt>
                <c:pt idx="3512">
                  <c:v>25464.2403571642</c:v>
                </c:pt>
                <c:pt idx="3513">
                  <c:v>29477.71025751895</c:v>
                </c:pt>
                <c:pt idx="3514">
                  <c:v>35109.31576269726</c:v>
                </c:pt>
                <c:pt idx="3515">
                  <c:v>43558.74121124513</c:v>
                </c:pt>
                <c:pt idx="3516">
                  <c:v>57599.52276521586</c:v>
                </c:pt>
                <c:pt idx="3517">
                  <c:v>85417.99398218916</c:v>
                </c:pt>
                <c:pt idx="3518">
                  <c:v>166406.2980716665</c:v>
                </c:pt>
                <c:pt idx="3519">
                  <c:v>3.53212164457802E6</c:v>
                </c:pt>
                <c:pt idx="3520">
                  <c:v>183283.2564061701</c:v>
                </c:pt>
                <c:pt idx="3521">
                  <c:v>89349.3721569102</c:v>
                </c:pt>
                <c:pt idx="3522">
                  <c:v>59141.43577078525</c:v>
                </c:pt>
                <c:pt idx="3523">
                  <c:v>44268.16264726623</c:v>
                </c:pt>
                <c:pt idx="3524">
                  <c:v>35436.67599078028</c:v>
                </c:pt>
                <c:pt idx="3525">
                  <c:v>29601.3057315451</c:v>
                </c:pt>
                <c:pt idx="3526">
                  <c:v>25468.87289397779</c:v>
                </c:pt>
                <c:pt idx="3527">
                  <c:v>22396.4698091037</c:v>
                </c:pt>
                <c:pt idx="3528">
                  <c:v>20028.82237807492</c:v>
                </c:pt>
                <c:pt idx="3529">
                  <c:v>18153.12697896304</c:v>
                </c:pt>
                <c:pt idx="3530">
                  <c:v>16634.58068840197</c:v>
                </c:pt>
                <c:pt idx="3531">
                  <c:v>15383.17304110355</c:v>
                </c:pt>
                <c:pt idx="3532">
                  <c:v>14336.89716159588</c:v>
                </c:pt>
                <c:pt idx="3533">
                  <c:v>13451.35445758026</c:v>
                </c:pt>
                <c:pt idx="3534">
                  <c:v>12694.17197191253</c:v>
                </c:pt>
                <c:pt idx="3535">
                  <c:v>12040.98860712966</c:v>
                </c:pt>
                <c:pt idx="3536">
                  <c:v>11473.16148475549</c:v>
                </c:pt>
                <c:pt idx="3537">
                  <c:v>10976.13397397764</c:v>
                </c:pt>
                <c:pt idx="3538">
                  <c:v>10538.64331590338</c:v>
                </c:pt>
                <c:pt idx="3539">
                  <c:v>10151.45823659159</c:v>
                </c:pt>
                <c:pt idx="3540">
                  <c:v>9807.304422987265</c:v>
                </c:pt>
                <c:pt idx="3541">
                  <c:v>9500.004516545815</c:v>
                </c:pt>
                <c:pt idx="3542">
                  <c:v>9224.639517976736</c:v>
                </c:pt>
                <c:pt idx="3543">
                  <c:v>8977.099261726734</c:v>
                </c:pt>
                <c:pt idx="3544">
                  <c:v>8753.853749065841</c:v>
                </c:pt>
                <c:pt idx="3545">
                  <c:v>8551.847426634775</c:v>
                </c:pt>
                <c:pt idx="3546">
                  <c:v>8368.79953206533</c:v>
                </c:pt>
                <c:pt idx="3547">
                  <c:v>8202.441923839927</c:v>
                </c:pt>
                <c:pt idx="3548">
                  <c:v>8050.923604778691</c:v>
                </c:pt>
                <c:pt idx="3549">
                  <c:v>7912.671171247122</c:v>
                </c:pt>
                <c:pt idx="3550">
                  <c:v>7786.390189917467</c:v>
                </c:pt>
                <c:pt idx="3551">
                  <c:v>7670.717571959325</c:v>
                </c:pt>
                <c:pt idx="3552">
                  <c:v>7564.705773997059</c:v>
                </c:pt>
                <c:pt idx="3553">
                  <c:v>7467.372272629598</c:v>
                </c:pt>
                <c:pt idx="3554">
                  <c:v>7377.960057728048</c:v>
                </c:pt>
                <c:pt idx="3555">
                  <c:v>7295.709980444573</c:v>
                </c:pt>
                <c:pt idx="3556">
                  <c:v>7219.936442820231</c:v>
                </c:pt>
                <c:pt idx="3557">
                  <c:v>7150.116478029722</c:v>
                </c:pt>
                <c:pt idx="3558">
                  <c:v>7085.801791833898</c:v>
                </c:pt>
                <c:pt idx="3559">
                  <c:v>7026.427698412926</c:v>
                </c:pt>
                <c:pt idx="3560">
                  <c:v>6971.63455104466</c:v>
                </c:pt>
                <c:pt idx="3561">
                  <c:v>6921.080192284619</c:v>
                </c:pt>
                <c:pt idx="3562">
                  <c:v>6874.356923898884</c:v>
                </c:pt>
                <c:pt idx="3563">
                  <c:v>6831.258864545353</c:v>
                </c:pt>
                <c:pt idx="3564">
                  <c:v>6791.436557405133</c:v>
                </c:pt>
                <c:pt idx="3565">
                  <c:v>6754.70226955696</c:v>
                </c:pt>
                <c:pt idx="3566">
                  <c:v>6720.84007460766</c:v>
                </c:pt>
                <c:pt idx="3567">
                  <c:v>6689.586958043738</c:v>
                </c:pt>
                <c:pt idx="3568">
                  <c:v>6660.843916073506</c:v>
                </c:pt>
                <c:pt idx="3569">
                  <c:v>6634.356105080488</c:v>
                </c:pt>
                <c:pt idx="3570">
                  <c:v>6610.087516258581</c:v>
                </c:pt>
                <c:pt idx="3571">
                  <c:v>6587.74282884171</c:v>
                </c:pt>
                <c:pt idx="3572">
                  <c:v>6567.299510216043</c:v>
                </c:pt>
                <c:pt idx="3573">
                  <c:v>6548.63156381985</c:v>
                </c:pt>
                <c:pt idx="3574">
                  <c:v>6531.628450730973</c:v>
                </c:pt>
                <c:pt idx="3575">
                  <c:v>6516.161184741184</c:v>
                </c:pt>
                <c:pt idx="3576">
                  <c:v>6502.190117878407</c:v>
                </c:pt>
                <c:pt idx="3577">
                  <c:v>6489.621996851457</c:v>
                </c:pt>
                <c:pt idx="3578">
                  <c:v>6478.344535522696</c:v>
                </c:pt>
                <c:pt idx="3579">
                  <c:v>6468.293691691441</c:v>
                </c:pt>
                <c:pt idx="3580">
                  <c:v>6459.429504539253</c:v>
                </c:pt>
                <c:pt idx="3581">
                  <c:v>6451.702026522682</c:v>
                </c:pt>
                <c:pt idx="3582">
                  <c:v>6445.013860089373</c:v>
                </c:pt>
                <c:pt idx="3583">
                  <c:v>6439.326950243622</c:v>
                </c:pt>
                <c:pt idx="3584">
                  <c:v>6434.62533514027</c:v>
                </c:pt>
                <c:pt idx="3585">
                  <c:v>6430.863375783007</c:v>
                </c:pt>
                <c:pt idx="3586">
                  <c:v>6427.94942168679</c:v>
                </c:pt>
                <c:pt idx="3587">
                  <c:v>6425.871430497654</c:v>
                </c:pt>
                <c:pt idx="3588">
                  <c:v>6424.604521765526</c:v>
                </c:pt>
                <c:pt idx="3589">
                  <c:v>6424.171930311516</c:v>
                </c:pt>
                <c:pt idx="3590">
                  <c:v>6424.434398242572</c:v>
                </c:pt>
                <c:pt idx="3591">
                  <c:v>6425.401121733525</c:v>
                </c:pt>
                <c:pt idx="3592">
                  <c:v>6427.105694797646</c:v>
                </c:pt>
                <c:pt idx="3593">
                  <c:v>6429.48848721355</c:v>
                </c:pt>
                <c:pt idx="3594">
                  <c:v>6432.512732153028</c:v>
                </c:pt>
                <c:pt idx="3595">
                  <c:v>6436.134249964211</c:v>
                </c:pt>
                <c:pt idx="3596">
                  <c:v>6440.41089335265</c:v>
                </c:pt>
                <c:pt idx="3597">
                  <c:v>6445.290468418948</c:v>
                </c:pt>
                <c:pt idx="3598">
                  <c:v>6450.732264364542</c:v>
                </c:pt>
                <c:pt idx="3599">
                  <c:v>6456.749869478844</c:v>
                </c:pt>
                <c:pt idx="3600">
                  <c:v>6463.304187153603</c:v>
                </c:pt>
                <c:pt idx="3601">
                  <c:v>6470.441927035177</c:v>
                </c:pt>
                <c:pt idx="3602">
                  <c:v>6478.090226730982</c:v>
                </c:pt>
                <c:pt idx="3603">
                  <c:v>6486.270787355666</c:v>
                </c:pt>
                <c:pt idx="3604">
                  <c:v>6494.936055604262</c:v>
                </c:pt>
                <c:pt idx="3605">
                  <c:v>6504.133607119464</c:v>
                </c:pt>
                <c:pt idx="3606">
                  <c:v>6513.838828774265</c:v>
                </c:pt>
                <c:pt idx="3607">
                  <c:v>6524.058057748809</c:v>
                </c:pt>
                <c:pt idx="3608">
                  <c:v>6534.730521667514</c:v>
                </c:pt>
                <c:pt idx="3609">
                  <c:v>6545.901110857878</c:v>
                </c:pt>
                <c:pt idx="3610">
                  <c:v>6557.533191830712</c:v>
                </c:pt>
                <c:pt idx="3611">
                  <c:v>6569.668600158592</c:v>
                </c:pt>
                <c:pt idx="3612">
                  <c:v>6582.263956161787</c:v>
                </c:pt>
                <c:pt idx="3613">
                  <c:v>6595.345171268058</c:v>
                </c:pt>
                <c:pt idx="3614">
                  <c:v>6608.840719631556</c:v>
                </c:pt>
                <c:pt idx="3615">
                  <c:v>6622.840105956202</c:v>
                </c:pt>
                <c:pt idx="3616">
                  <c:v>6637.24719656991</c:v>
                </c:pt>
                <c:pt idx="3617">
                  <c:v>6652.179131926841</c:v>
                </c:pt>
                <c:pt idx="3618">
                  <c:v>6667.58372443232</c:v>
                </c:pt>
                <c:pt idx="3619">
                  <c:v>6683.377547463703</c:v>
                </c:pt>
                <c:pt idx="3620">
                  <c:v>6699.642695925087</c:v>
                </c:pt>
                <c:pt idx="3621">
                  <c:v>6716.38243367119</c:v>
                </c:pt>
                <c:pt idx="3622">
                  <c:v>6733.547621095535</c:v>
                </c:pt>
                <c:pt idx="3623">
                  <c:v>6751.13222261374</c:v>
                </c:pt>
                <c:pt idx="3624">
                  <c:v>6769.197815253203</c:v>
                </c:pt>
                <c:pt idx="3625">
                  <c:v>6787.688978587802</c:v>
                </c:pt>
                <c:pt idx="3626">
                  <c:v>6806.572603160148</c:v>
                </c:pt>
                <c:pt idx="3627">
                  <c:v>6825.938747398181</c:v>
                </c:pt>
                <c:pt idx="3628">
                  <c:v>6845.635240960292</c:v>
                </c:pt>
                <c:pt idx="3629">
                  <c:v>6865.789803357376</c:v>
                </c:pt>
                <c:pt idx="3630">
                  <c:v>6886.305302420674</c:v>
                </c:pt>
                <c:pt idx="3631">
                  <c:v>6907.201485168896</c:v>
                </c:pt>
                <c:pt idx="3632">
                  <c:v>6928.438123557572</c:v>
                </c:pt>
                <c:pt idx="3633">
                  <c:v>6950.024205893081</c:v>
                </c:pt>
                <c:pt idx="3634">
                  <c:v>6971.92422364647</c:v>
                </c:pt>
                <c:pt idx="3635">
                  <c:v>6994.060090860614</c:v>
                </c:pt>
                <c:pt idx="3636">
                  <c:v>7016.373845170265</c:v>
                </c:pt>
                <c:pt idx="3637">
                  <c:v>7039.04953184992</c:v>
                </c:pt>
                <c:pt idx="3638">
                  <c:v>7061.712844303144</c:v>
                </c:pt>
                <c:pt idx="3639">
                  <c:v>7084.487678724237</c:v>
                </c:pt>
                <c:pt idx="3640">
                  <c:v>7107.27616952567</c:v>
                </c:pt>
                <c:pt idx="3641">
                  <c:v>7130.027284666765</c:v>
                </c:pt>
                <c:pt idx="3642">
                  <c:v>7152.577614798322</c:v>
                </c:pt>
                <c:pt idx="3643">
                  <c:v>7174.858604230303</c:v>
                </c:pt>
                <c:pt idx="3644">
                  <c:v>7196.797159837966</c:v>
                </c:pt>
                <c:pt idx="3645">
                  <c:v>7218.19691638776</c:v>
                </c:pt>
                <c:pt idx="3646">
                  <c:v>7238.932180699807</c:v>
                </c:pt>
                <c:pt idx="3647">
                  <c:v>7258.736774020518</c:v>
                </c:pt>
                <c:pt idx="3648">
                  <c:v>7277.559115739508</c:v>
                </c:pt>
                <c:pt idx="3649">
                  <c:v>7295.069903947913</c:v>
                </c:pt>
                <c:pt idx="3650">
                  <c:v>7311.073210074822</c:v>
                </c:pt>
                <c:pt idx="3651">
                  <c:v>7325.209962116222</c:v>
                </c:pt>
                <c:pt idx="3652">
                  <c:v>7337.281367392389</c:v>
                </c:pt>
                <c:pt idx="3653">
                  <c:v>7346.908156201171</c:v>
                </c:pt>
                <c:pt idx="3654">
                  <c:v>7353.71674102015</c:v>
                </c:pt>
                <c:pt idx="3655">
                  <c:v>7357.3030443914</c:v>
                </c:pt>
                <c:pt idx="3656">
                  <c:v>7357.383769042073</c:v>
                </c:pt>
                <c:pt idx="3657">
                  <c:v>7353.428204849426</c:v>
                </c:pt>
                <c:pt idx="3658">
                  <c:v>7345.050730387963</c:v>
                </c:pt>
                <c:pt idx="3659">
                  <c:v>7331.879543928919</c:v>
                </c:pt>
                <c:pt idx="3660">
                  <c:v>7313.430177308635</c:v>
                </c:pt>
                <c:pt idx="3661">
                  <c:v>7289.487369938501</c:v>
                </c:pt>
                <c:pt idx="3662">
                  <c:v>7259.623117183671</c:v>
                </c:pt>
                <c:pt idx="3663">
                  <c:v>7223.671935685588</c:v>
                </c:pt>
                <c:pt idx="3664">
                  <c:v>7181.487259994158</c:v>
                </c:pt>
                <c:pt idx="3665">
                  <c:v>7133.010537412204</c:v>
                </c:pt>
                <c:pt idx="3666">
                  <c:v>7078.452419635722</c:v>
                </c:pt>
                <c:pt idx="3667">
                  <c:v>7017.981562721053</c:v>
                </c:pt>
                <c:pt idx="3668">
                  <c:v>6952.029729190354</c:v>
                </c:pt>
                <c:pt idx="3669">
                  <c:v>6881.162654152616</c:v>
                </c:pt>
                <c:pt idx="3670">
                  <c:v>6806.0956528049</c:v>
                </c:pt>
                <c:pt idx="3671">
                  <c:v>6727.692754254022</c:v>
                </c:pt>
                <c:pt idx="3672">
                  <c:v>6646.791910905796</c:v>
                </c:pt>
                <c:pt idx="3673">
                  <c:v>6564.670844567003</c:v>
                </c:pt>
                <c:pt idx="3674">
                  <c:v>6482.124135192855</c:v>
                </c:pt>
                <c:pt idx="3675">
                  <c:v>6400.22890462519</c:v>
                </c:pt>
                <c:pt idx="3676">
                  <c:v>6320.140047536664</c:v>
                </c:pt>
                <c:pt idx="3677">
                  <c:v>6242.740398487737</c:v>
                </c:pt>
                <c:pt idx="3678">
                  <c:v>6168.859671956894</c:v>
                </c:pt>
                <c:pt idx="3679">
                  <c:v>6099.191670285462</c:v>
                </c:pt>
                <c:pt idx="3680">
                  <c:v>6034.410080315221</c:v>
                </c:pt>
                <c:pt idx="3681">
                  <c:v>5975.000353040067</c:v>
                </c:pt>
                <c:pt idx="3682">
                  <c:v>5921.09602422981</c:v>
                </c:pt>
                <c:pt idx="3683">
                  <c:v>5872.960029848787</c:v>
                </c:pt>
                <c:pt idx="3684">
                  <c:v>5830.814490207537</c:v>
                </c:pt>
                <c:pt idx="3685">
                  <c:v>5794.395354488588</c:v>
                </c:pt>
                <c:pt idx="3686">
                  <c:v>5763.635116701352</c:v>
                </c:pt>
                <c:pt idx="3687">
                  <c:v>5738.313242297911</c:v>
                </c:pt>
                <c:pt idx="3688">
                  <c:v>5718.266140254182</c:v>
                </c:pt>
                <c:pt idx="3689">
                  <c:v>5703.09585713157</c:v>
                </c:pt>
                <c:pt idx="3690">
                  <c:v>5692.551614460303</c:v>
                </c:pt>
                <c:pt idx="3691">
                  <c:v>5686.28270922656</c:v>
                </c:pt>
                <c:pt idx="3692">
                  <c:v>5683.78322794502</c:v>
                </c:pt>
                <c:pt idx="3693">
                  <c:v>5685.015568616966</c:v>
                </c:pt>
                <c:pt idx="3694">
                  <c:v>5689.48155079127</c:v>
                </c:pt>
                <c:pt idx="3695">
                  <c:v>5696.825826155654</c:v>
                </c:pt>
                <c:pt idx="3696">
                  <c:v>5706.927012390309</c:v>
                </c:pt>
                <c:pt idx="3697">
                  <c:v>5719.347010252312</c:v>
                </c:pt>
                <c:pt idx="3698">
                  <c:v>5733.921107068393</c:v>
                </c:pt>
                <c:pt idx="3699">
                  <c:v>5750.424003700144</c:v>
                </c:pt>
                <c:pt idx="3700">
                  <c:v>5768.696964870114</c:v>
                </c:pt>
                <c:pt idx="3701">
                  <c:v>5788.35542000077</c:v>
                </c:pt>
                <c:pt idx="3702">
                  <c:v>5809.399867086634</c:v>
                </c:pt>
                <c:pt idx="3703">
                  <c:v>5831.615575747145</c:v>
                </c:pt>
                <c:pt idx="3704">
                  <c:v>5854.969796919635</c:v>
                </c:pt>
                <c:pt idx="3705">
                  <c:v>5879.052815146105</c:v>
                </c:pt>
                <c:pt idx="3706">
                  <c:v>5904.110896154354</c:v>
                </c:pt>
                <c:pt idx="3707">
                  <c:v>5929.753489581353</c:v>
                </c:pt>
                <c:pt idx="3708">
                  <c:v>5956.024242402122</c:v>
                </c:pt>
                <c:pt idx="3709">
                  <c:v>5982.810673129582</c:v>
                </c:pt>
                <c:pt idx="3710">
                  <c:v>6010.070513302177</c:v>
                </c:pt>
                <c:pt idx="3711">
                  <c:v>6037.692379464058</c:v>
                </c:pt>
                <c:pt idx="3712">
                  <c:v>6065.594486324452</c:v>
                </c:pt>
                <c:pt idx="3713">
                  <c:v>6093.826869969708</c:v>
                </c:pt>
                <c:pt idx="3714">
                  <c:v>6122.204851844359</c:v>
                </c:pt>
                <c:pt idx="3715">
                  <c:v>6150.65560929847</c:v>
                </c:pt>
                <c:pt idx="3716">
                  <c:v>6179.192621103</c:v>
                </c:pt>
                <c:pt idx="3717">
                  <c:v>6207.852758475532</c:v>
                </c:pt>
                <c:pt idx="3718">
                  <c:v>6236.463123324748</c:v>
                </c:pt>
                <c:pt idx="3719">
                  <c:v>6264.885228790035</c:v>
                </c:pt>
                <c:pt idx="3720">
                  <c:v>6293.159078383088</c:v>
                </c:pt>
                <c:pt idx="3721">
                  <c:v>6321.159354678028</c:v>
                </c:pt>
                <c:pt idx="3722">
                  <c:v>6348.801469953278</c:v>
                </c:pt>
                <c:pt idx="3723">
                  <c:v>6375.91248167526</c:v>
                </c:pt>
                <c:pt idx="3724">
                  <c:v>6402.536051131981</c:v>
                </c:pt>
                <c:pt idx="3725">
                  <c:v>6428.20722155257</c:v>
                </c:pt>
                <c:pt idx="3726">
                  <c:v>6452.98862399529</c:v>
                </c:pt>
                <c:pt idx="3727">
                  <c:v>6476.55542838365</c:v>
                </c:pt>
                <c:pt idx="3728">
                  <c:v>6498.479644702174</c:v>
                </c:pt>
                <c:pt idx="3729">
                  <c:v>6518.490886171975</c:v>
                </c:pt>
                <c:pt idx="3730">
                  <c:v>6536.112339926787</c:v>
                </c:pt>
                <c:pt idx="3731">
                  <c:v>6550.645006694535</c:v>
                </c:pt>
                <c:pt idx="3732">
                  <c:v>6561.474296950741</c:v>
                </c:pt>
                <c:pt idx="3733">
                  <c:v>6567.396102370594</c:v>
                </c:pt>
                <c:pt idx="3734">
                  <c:v>6567.447411213844</c:v>
                </c:pt>
                <c:pt idx="3735">
                  <c:v>6560.061088247318</c:v>
                </c:pt>
                <c:pt idx="3736">
                  <c:v>6543.510666931666</c:v>
                </c:pt>
                <c:pt idx="3737">
                  <c:v>6515.594913589801</c:v>
                </c:pt>
                <c:pt idx="3738">
                  <c:v>6474.052826038073</c:v>
                </c:pt>
                <c:pt idx="3739">
                  <c:v>6417.036458386034</c:v>
                </c:pt>
                <c:pt idx="3740">
                  <c:v>6343.220967261896</c:v>
                </c:pt>
                <c:pt idx="3741">
                  <c:v>6253.480918862272</c:v>
                </c:pt>
                <c:pt idx="3742">
                  <c:v>6152.863009791402</c:v>
                </c:pt>
                <c:pt idx="3743">
                  <c:v>6051.735352372428</c:v>
                </c:pt>
                <c:pt idx="3744">
                  <c:v>5966.42490933104</c:v>
                </c:pt>
                <c:pt idx="3745">
                  <c:v>5915.911690132461</c:v>
                </c:pt>
                <c:pt idx="3746">
                  <c:v>5915.1410286085</c:v>
                </c:pt>
                <c:pt idx="3747">
                  <c:v>5968.428717696754</c:v>
                </c:pt>
                <c:pt idx="3748">
                  <c:v>6067.643143600382</c:v>
                </c:pt>
                <c:pt idx="3749">
                  <c:v>6198.078499637093</c:v>
                </c:pt>
                <c:pt idx="3750">
                  <c:v>6343.98905124814</c:v>
                </c:pt>
                <c:pt idx="3751">
                  <c:v>6493.206602234474</c:v>
                </c:pt>
                <c:pt idx="3752">
                  <c:v>6638.1498240004</c:v>
                </c:pt>
                <c:pt idx="3753">
                  <c:v>6775.047522141735</c:v>
                </c:pt>
                <c:pt idx="3754">
                  <c:v>6902.580374586768</c:v>
                </c:pt>
                <c:pt idx="3755">
                  <c:v>7020.960711395104</c:v>
                </c:pt>
                <c:pt idx="3756">
                  <c:v>7130.919924455656</c:v>
                </c:pt>
                <c:pt idx="3757">
                  <c:v>7233.627151996275</c:v>
                </c:pt>
                <c:pt idx="3758">
                  <c:v>7330.162641833084</c:v>
                </c:pt>
                <c:pt idx="3759">
                  <c:v>7421.591058187198</c:v>
                </c:pt>
                <c:pt idx="3760">
                  <c:v>7508.968605440411</c:v>
                </c:pt>
                <c:pt idx="3761">
                  <c:v>7593.025992425048</c:v>
                </c:pt>
                <c:pt idx="3762">
                  <c:v>7674.494287248807</c:v>
                </c:pt>
                <c:pt idx="3763">
                  <c:v>7753.936106163861</c:v>
                </c:pt>
                <c:pt idx="3764">
                  <c:v>7831.921927113225</c:v>
                </c:pt>
                <c:pt idx="3765">
                  <c:v>7908.89020985518</c:v>
                </c:pt>
                <c:pt idx="3766">
                  <c:v>7985.139098205615</c:v>
                </c:pt>
                <c:pt idx="3767">
                  <c:v>8061.0826007965</c:v>
                </c:pt>
                <c:pt idx="3768">
                  <c:v>8136.933485118047</c:v>
                </c:pt>
                <c:pt idx="3769">
                  <c:v>8213.08920196682</c:v>
                </c:pt>
                <c:pt idx="3770">
                  <c:v>8289.646934119306</c:v>
                </c:pt>
                <c:pt idx="3771">
                  <c:v>8366.811529238075</c:v>
                </c:pt>
                <c:pt idx="3772">
                  <c:v>8444.88328485641</c:v>
                </c:pt>
                <c:pt idx="3773">
                  <c:v>8523.926815717772</c:v>
                </c:pt>
                <c:pt idx="3774">
                  <c:v>8604.17604407822</c:v>
                </c:pt>
                <c:pt idx="3775">
                  <c:v>8685.755129800602</c:v>
                </c:pt>
                <c:pt idx="3776">
                  <c:v>8768.84744024942</c:v>
                </c:pt>
                <c:pt idx="3777">
                  <c:v>8853.62764164897</c:v>
                </c:pt>
                <c:pt idx="3778">
                  <c:v>8940.181012668723</c:v>
                </c:pt>
                <c:pt idx="3779">
                  <c:v>9028.69317580577</c:v>
                </c:pt>
                <c:pt idx="3780">
                  <c:v>9119.313724474401</c:v>
                </c:pt>
                <c:pt idx="3781">
                  <c:v>9212.133969595583</c:v>
                </c:pt>
                <c:pt idx="3782">
                  <c:v>9307.502385712596</c:v>
                </c:pt>
                <c:pt idx="3783">
                  <c:v>9405.308212160995</c:v>
                </c:pt>
                <c:pt idx="3784">
                  <c:v>9505.92954851926</c:v>
                </c:pt>
                <c:pt idx="3785">
                  <c:v>9609.390551607165</c:v>
                </c:pt>
                <c:pt idx="3786">
                  <c:v>9715.985286842697</c:v>
                </c:pt>
                <c:pt idx="3787">
                  <c:v>9825.885511125392</c:v>
                </c:pt>
                <c:pt idx="3788">
                  <c:v>9939.235413000524</c:v>
                </c:pt>
                <c:pt idx="3789">
                  <c:v>10056.25344541018</c:v>
                </c:pt>
                <c:pt idx="3790">
                  <c:v>10177.17422374905</c:v>
                </c:pt>
                <c:pt idx="3791">
                  <c:v>10302.29481992512</c:v>
                </c:pt>
                <c:pt idx="3792">
                  <c:v>10431.78749520223</c:v>
                </c:pt>
                <c:pt idx="3793">
                  <c:v>10565.92005455135</c:v>
                </c:pt>
                <c:pt idx="3794">
                  <c:v>10705.04904662637</c:v>
                </c:pt>
                <c:pt idx="3795">
                  <c:v>10849.45556805774</c:v>
                </c:pt>
                <c:pt idx="3796">
                  <c:v>10999.43957465984</c:v>
                </c:pt>
                <c:pt idx="3797">
                  <c:v>11155.32085447977</c:v>
                </c:pt>
                <c:pt idx="3798">
                  <c:v>11317.72560603616</c:v>
                </c:pt>
                <c:pt idx="3799">
                  <c:v>11486.72593920102</c:v>
                </c:pt>
                <c:pt idx="3800">
                  <c:v>11663.03395282305</c:v>
                </c:pt>
                <c:pt idx="3801">
                  <c:v>11847.01826545288</c:v>
                </c:pt>
                <c:pt idx="3802">
                  <c:v>12039.31661076022</c:v>
                </c:pt>
                <c:pt idx="3803">
                  <c:v>12240.43428789804</c:v>
                </c:pt>
                <c:pt idx="3804">
                  <c:v>12451.00793177043</c:v>
                </c:pt>
                <c:pt idx="3805">
                  <c:v>12671.83546141131</c:v>
                </c:pt>
                <c:pt idx="3806">
                  <c:v>12903.58358237027</c:v>
                </c:pt>
                <c:pt idx="3807">
                  <c:v>13147.15881830783</c:v>
                </c:pt>
                <c:pt idx="3808">
                  <c:v>13403.6132635649</c:v>
                </c:pt>
                <c:pt idx="3809">
                  <c:v>13673.82357160623</c:v>
                </c:pt>
                <c:pt idx="3810">
                  <c:v>13959.08337724753</c:v>
                </c:pt>
                <c:pt idx="3811">
                  <c:v>14260.59297909397</c:v>
                </c:pt>
                <c:pt idx="3812">
                  <c:v>14579.87906104503</c:v>
                </c:pt>
                <c:pt idx="3813">
                  <c:v>14918.51642377261</c:v>
                </c:pt>
                <c:pt idx="3814">
                  <c:v>15278.4629452921</c:v>
                </c:pt>
                <c:pt idx="3815">
                  <c:v>15661.61462287262</c:v>
                </c:pt>
                <c:pt idx="3816">
                  <c:v>16070.51292913183</c:v>
                </c:pt>
                <c:pt idx="3817">
                  <c:v>16507.6241297509</c:v>
                </c:pt>
                <c:pt idx="3818">
                  <c:v>16976.23743753898</c:v>
                </c:pt>
                <c:pt idx="3819">
                  <c:v>17479.73851283199</c:v>
                </c:pt>
                <c:pt idx="3820">
                  <c:v>18022.2351442315</c:v>
                </c:pt>
                <c:pt idx="3821">
                  <c:v>18608.47178501255</c:v>
                </c:pt>
                <c:pt idx="3822">
                  <c:v>19243.90513227539</c:v>
                </c:pt>
                <c:pt idx="3823">
                  <c:v>19935.11552571168</c:v>
                </c:pt>
                <c:pt idx="3824">
                  <c:v>20689.73422167627</c:v>
                </c:pt>
                <c:pt idx="3825">
                  <c:v>21517.01889721468</c:v>
                </c:pt>
                <c:pt idx="3826">
                  <c:v>22427.865989633</c:v>
                </c:pt>
                <c:pt idx="3827">
                  <c:v>23435.73618457064</c:v>
                </c:pt>
                <c:pt idx="3828">
                  <c:v>24556.9798227101</c:v>
                </c:pt>
                <c:pt idx="3829">
                  <c:v>25811.93233352275</c:v>
                </c:pt>
                <c:pt idx="3830">
                  <c:v>27226.0173187819</c:v>
                </c:pt>
                <c:pt idx="3831">
                  <c:v>28831.5145073498</c:v>
                </c:pt>
                <c:pt idx="3832">
                  <c:v>30670.3217920889</c:v>
                </c:pt>
                <c:pt idx="3833">
                  <c:v>32797.05986781485</c:v>
                </c:pt>
                <c:pt idx="3834">
                  <c:v>35285.33163857593</c:v>
                </c:pt>
                <c:pt idx="3835">
                  <c:v>38235.81682432547</c:v>
                </c:pt>
                <c:pt idx="3836">
                  <c:v>41790.52262286603</c:v>
                </c:pt>
                <c:pt idx="3837">
                  <c:v>46156.3653393884</c:v>
                </c:pt>
                <c:pt idx="3838">
                  <c:v>51646.65712482691</c:v>
                </c:pt>
                <c:pt idx="3839">
                  <c:v>58760.10739597648</c:v>
                </c:pt>
                <c:pt idx="3840">
                  <c:v>68341.38555057534</c:v>
                </c:pt>
                <c:pt idx="3841">
                  <c:v>81944.07132635987</c:v>
                </c:pt>
                <c:pt idx="3842">
                  <c:v>102772.7855988696</c:v>
                </c:pt>
                <c:pt idx="3843">
                  <c:v>138667.4847853539</c:v>
                </c:pt>
                <c:pt idx="3844">
                  <c:v>215235.8752212641</c:v>
                </c:pt>
                <c:pt idx="3845">
                  <c:v>491974.935124658</c:v>
                </c:pt>
                <c:pt idx="3846">
                  <c:v>1.58686420519576E6</c:v>
                </c:pt>
                <c:pt idx="3847">
                  <c:v>299069.3763323657</c:v>
                </c:pt>
                <c:pt idx="3848">
                  <c:v>163682.3254978807</c:v>
                </c:pt>
                <c:pt idx="3849">
                  <c:v>111998.0805784904</c:v>
                </c:pt>
                <c:pt idx="3850">
                  <c:v>84722.745906085</c:v>
                </c:pt>
                <c:pt idx="3851">
                  <c:v>67868.36578681605</c:v>
                </c:pt>
                <c:pt idx="3852">
                  <c:v>56420.79606460733</c:v>
                </c:pt>
                <c:pt idx="3853">
                  <c:v>48138.16878918383</c:v>
                </c:pt>
                <c:pt idx="3854">
                  <c:v>41867.55025792208</c:v>
                </c:pt>
                <c:pt idx="3855">
                  <c:v>36955.32416923082</c:v>
                </c:pt>
                <c:pt idx="3856">
                  <c:v>33003.36271665538</c:v>
                </c:pt>
                <c:pt idx="3857">
                  <c:v>29755.32307340184</c:v>
                </c:pt>
                <c:pt idx="3858">
                  <c:v>27038.65231375844</c:v>
                </c:pt>
                <c:pt idx="3859">
                  <c:v>24732.92883701368</c:v>
                </c:pt>
                <c:pt idx="3860">
                  <c:v>22751.45934281127</c:v>
                </c:pt>
                <c:pt idx="3861">
                  <c:v>21030.62592507472</c:v>
                </c:pt>
                <c:pt idx="3862">
                  <c:v>19522.1264408328</c:v>
                </c:pt>
                <c:pt idx="3863">
                  <c:v>18189.03818989432</c:v>
                </c:pt>
                <c:pt idx="3864">
                  <c:v>17002.6349666967</c:v>
                </c:pt>
                <c:pt idx="3865">
                  <c:v>15940.05210666041</c:v>
                </c:pt>
                <c:pt idx="3866">
                  <c:v>14982.80213735123</c:v>
                </c:pt>
                <c:pt idx="3867">
                  <c:v>14116.24445693411</c:v>
                </c:pt>
                <c:pt idx="3868">
                  <c:v>13328.08079783251</c:v>
                </c:pt>
                <c:pt idx="3869">
                  <c:v>12608.13531627508</c:v>
                </c:pt>
                <c:pt idx="3870">
                  <c:v>11948.13593391829</c:v>
                </c:pt>
                <c:pt idx="3871">
                  <c:v>11340.89754436544</c:v>
                </c:pt>
                <c:pt idx="3872">
                  <c:v>10780.4067157048</c:v>
                </c:pt>
                <c:pt idx="3873">
                  <c:v>10261.59895177551</c:v>
                </c:pt>
                <c:pt idx="3874">
                  <c:v>9780.11229886866</c:v>
                </c:pt>
                <c:pt idx="3875">
                  <c:v>9331.972575099095</c:v>
                </c:pt>
                <c:pt idx="3876">
                  <c:v>8914.032689606543</c:v>
                </c:pt>
                <c:pt idx="3877">
                  <c:v>8523.392282717924</c:v>
                </c:pt>
                <c:pt idx="3878">
                  <c:v>8157.539995224378</c:v>
                </c:pt>
                <c:pt idx="3879">
                  <c:v>7814.299102332238</c:v>
                </c:pt>
                <c:pt idx="3880">
                  <c:v>7491.672704329626</c:v>
                </c:pt>
                <c:pt idx="3881">
                  <c:v>7187.965915340964</c:v>
                </c:pt>
                <c:pt idx="3882">
                  <c:v>6901.62207479748</c:v>
                </c:pt>
                <c:pt idx="3883">
                  <c:v>6631.300058884166</c:v>
                </c:pt>
                <c:pt idx="3884">
                  <c:v>6375.823169173904</c:v>
                </c:pt>
                <c:pt idx="3885">
                  <c:v>6133.95376102226</c:v>
                </c:pt>
                <c:pt idx="3886">
                  <c:v>5904.814987928193</c:v>
                </c:pt>
                <c:pt idx="3887">
                  <c:v>5687.48332809195</c:v>
                </c:pt>
                <c:pt idx="3888">
                  <c:v>5481.156458489725</c:v>
                </c:pt>
                <c:pt idx="3889">
                  <c:v>5285.095679989023</c:v>
                </c:pt>
                <c:pt idx="3890">
                  <c:v>5098.630065572781</c:v>
                </c:pt>
                <c:pt idx="3891">
                  <c:v>4921.215775865428</c:v>
                </c:pt>
                <c:pt idx="3892">
                  <c:v>4752.23008978106</c:v>
                </c:pt>
                <c:pt idx="3893">
                  <c:v>4591.212105976914</c:v>
                </c:pt>
                <c:pt idx="3894">
                  <c:v>4437.67328742884</c:v>
                </c:pt>
                <c:pt idx="3895">
                  <c:v>4291.259814964495</c:v>
                </c:pt>
                <c:pt idx="3896">
                  <c:v>4151.474880391061</c:v>
                </c:pt>
                <c:pt idx="3897">
                  <c:v>4018.058544064169</c:v>
                </c:pt>
                <c:pt idx="3898">
                  <c:v>3890.58536931517</c:v>
                </c:pt>
                <c:pt idx="3899">
                  <c:v>3768.825005783492</c:v>
                </c:pt>
                <c:pt idx="3900">
                  <c:v>3652.468740328152</c:v>
                </c:pt>
                <c:pt idx="3901">
                  <c:v>3541.269922976723</c:v>
                </c:pt>
                <c:pt idx="3902">
                  <c:v>3434.900871958131</c:v>
                </c:pt>
                <c:pt idx="3903">
                  <c:v>3333.244856080287</c:v>
                </c:pt>
                <c:pt idx="3904">
                  <c:v>3236.006775446199</c:v>
                </c:pt>
                <c:pt idx="3905">
                  <c:v>3143.013258103402</c:v>
                </c:pt>
                <c:pt idx="3906">
                  <c:v>3054.050029474427</c:v>
                </c:pt>
                <c:pt idx="3907">
                  <c:v>2968.946930801485</c:v>
                </c:pt>
                <c:pt idx="3908">
                  <c:v>2887.442330200639</c:v>
                </c:pt>
                <c:pt idx="3909">
                  <c:v>2809.497222612174</c:v>
                </c:pt>
                <c:pt idx="3910">
                  <c:v>2734.858183222498</c:v>
                </c:pt>
                <c:pt idx="3911">
                  <c:v>2663.325043735532</c:v>
                </c:pt>
                <c:pt idx="3912">
                  <c:v>2594.857877502135</c:v>
                </c:pt>
                <c:pt idx="3913">
                  <c:v>2529.195296522865</c:v>
                </c:pt>
                <c:pt idx="3914">
                  <c:v>2466.073479185512</c:v>
                </c:pt>
                <c:pt idx="3915">
                  <c:v>2405.577444542826</c:v>
                </c:pt>
                <c:pt idx="3916">
                  <c:v>2347.197568141619</c:v>
                </c:pt>
                <c:pt idx="3917">
                  <c:v>2290.998920748643</c:v>
                </c:pt>
                <c:pt idx="3918">
                  <c:v>2236.640732446822</c:v>
                </c:pt>
                <c:pt idx="3919">
                  <c:v>2183.921200689232</c:v>
                </c:pt>
                <c:pt idx="3920">
                  <c:v>2132.665996010583</c:v>
                </c:pt>
                <c:pt idx="3921">
                  <c:v>2082.59069216542</c:v>
                </c:pt>
                <c:pt idx="3922">
                  <c:v>2033.334165459493</c:v>
                </c:pt>
                <c:pt idx="3923">
                  <c:v>1984.572131190783</c:v>
                </c:pt>
                <c:pt idx="3924">
                  <c:v>1935.941706843913</c:v>
                </c:pt>
                <c:pt idx="3925">
                  <c:v>1886.961674145094</c:v>
                </c:pt>
                <c:pt idx="3926">
                  <c:v>1837.222992460121</c:v>
                </c:pt>
                <c:pt idx="3927">
                  <c:v>1785.892123623038</c:v>
                </c:pt>
                <c:pt idx="3928">
                  <c:v>1732.486862405304</c:v>
                </c:pt>
                <c:pt idx="3929">
                  <c:v>1675.907641247368</c:v>
                </c:pt>
                <c:pt idx="3930">
                  <c:v>1615.108751363767</c:v>
                </c:pt>
                <c:pt idx="3931">
                  <c:v>1548.707044794956</c:v>
                </c:pt>
                <c:pt idx="3932">
                  <c:v>1474.86132590032</c:v>
                </c:pt>
                <c:pt idx="3933">
                  <c:v>1391.465013410956</c:v>
                </c:pt>
                <c:pt idx="3934">
                  <c:v>1295.606189135035</c:v>
                </c:pt>
                <c:pt idx="3935">
                  <c:v>1184.148070963293</c:v>
                </c:pt>
                <c:pt idx="3936">
                  <c:v>1053.874768790448</c:v>
                </c:pt>
                <c:pt idx="3937">
                  <c:v>904.9034226431057</c:v>
                </c:pt>
                <c:pt idx="3938">
                  <c:v>755.896282793873</c:v>
                </c:pt>
                <c:pt idx="3939">
                  <c:v>700.8414367447792</c:v>
                </c:pt>
                <c:pt idx="3940">
                  <c:v>971.3635441470293</c:v>
                </c:pt>
                <c:pt idx="3941">
                  <c:v>1781.531022062885</c:v>
                </c:pt>
                <c:pt idx="3942">
                  <c:v>3574.611254490424</c:v>
                </c:pt>
                <c:pt idx="3943">
                  <c:v>8666.695548937044</c:v>
                </c:pt>
                <c:pt idx="3944">
                  <c:v>82113.10589321259</c:v>
                </c:pt>
                <c:pt idx="3945">
                  <c:v>17480.46788902086</c:v>
                </c:pt>
                <c:pt idx="3946">
                  <c:v>9401.783609362348</c:v>
                </c:pt>
                <c:pt idx="3947">
                  <c:v>7014.042051802117</c:v>
                </c:pt>
                <c:pt idx="3948">
                  <c:v>5881.564848425885</c:v>
                </c:pt>
                <c:pt idx="3949">
                  <c:v>5227.890482506211</c:v>
                </c:pt>
                <c:pt idx="3950">
                  <c:v>4807.629759051856</c:v>
                </c:pt>
                <c:pt idx="3951">
                  <c:v>4518.978200379453</c:v>
                </c:pt>
                <c:pt idx="3952">
                  <c:v>4311.809431445237</c:v>
                </c:pt>
                <c:pt idx="3953">
                  <c:v>4158.923037220849</c:v>
                </c:pt>
                <c:pt idx="3954">
                  <c:v>4044.135766065881</c:v>
                </c:pt>
                <c:pt idx="3955">
                  <c:v>3957.03742778691</c:v>
                </c:pt>
                <c:pt idx="3956">
                  <c:v>3890.986124234567</c:v>
                </c:pt>
                <c:pt idx="3957">
                  <c:v>3841.34783529037</c:v>
                </c:pt>
                <c:pt idx="3958">
                  <c:v>3804.872942892485</c:v>
                </c:pt>
                <c:pt idx="3959">
                  <c:v>3779.042931703897</c:v>
                </c:pt>
                <c:pt idx="3960">
                  <c:v>3762.140811060608</c:v>
                </c:pt>
                <c:pt idx="3961">
                  <c:v>3752.987276119687</c:v>
                </c:pt>
                <c:pt idx="3962">
                  <c:v>3750.335075066037</c:v>
                </c:pt>
                <c:pt idx="3963">
                  <c:v>3753.449845271806</c:v>
                </c:pt>
                <c:pt idx="3964">
                  <c:v>3761.796546060039</c:v>
                </c:pt>
                <c:pt idx="3965">
                  <c:v>3774.77637227319</c:v>
                </c:pt>
                <c:pt idx="3966">
                  <c:v>3792.052307071553</c:v>
                </c:pt>
                <c:pt idx="3967">
                  <c:v>3813.564004063956</c:v>
                </c:pt>
                <c:pt idx="3968">
                  <c:v>3838.752881788291</c:v>
                </c:pt>
                <c:pt idx="3969">
                  <c:v>3867.6131246045</c:v>
                </c:pt>
                <c:pt idx="3970">
                  <c:v>3900.045857087426</c:v>
                </c:pt>
                <c:pt idx="3971">
                  <c:v>3936.023468888467</c:v>
                </c:pt>
                <c:pt idx="3972">
                  <c:v>3975.475583455896</c:v>
                </c:pt>
                <c:pt idx="3973">
                  <c:v>4018.450747735435</c:v>
                </c:pt>
                <c:pt idx="3974">
                  <c:v>4064.882052353895</c:v>
                </c:pt>
                <c:pt idx="3975">
                  <c:v>4114.868753834293</c:v>
                </c:pt>
                <c:pt idx="3976">
                  <c:v>4168.71060203524</c:v>
                </c:pt>
                <c:pt idx="3977">
                  <c:v>4226.317763162337</c:v>
                </c:pt>
                <c:pt idx="3978">
                  <c:v>4287.922695056565</c:v>
                </c:pt>
                <c:pt idx="3979">
                  <c:v>4353.769125453215</c:v>
                </c:pt>
                <c:pt idx="3980">
                  <c:v>4424.036435252447</c:v>
                </c:pt>
                <c:pt idx="3981">
                  <c:v>4499.160656779758</c:v>
                </c:pt>
                <c:pt idx="3982">
                  <c:v>4579.05669747851</c:v>
                </c:pt>
                <c:pt idx="3983">
                  <c:v>4664.356498965754</c:v>
                </c:pt>
                <c:pt idx="3984">
                  <c:v>4755.365541136728</c:v>
                </c:pt>
                <c:pt idx="3985">
                  <c:v>4852.391820754974</c:v>
                </c:pt>
                <c:pt idx="3986">
                  <c:v>4955.941337973793</c:v>
                </c:pt>
                <c:pt idx="3987">
                  <c:v>5066.578550052607</c:v>
                </c:pt>
                <c:pt idx="3988">
                  <c:v>5184.510188222858</c:v>
                </c:pt>
                <c:pt idx="3989">
                  <c:v>5310.618355444403</c:v>
                </c:pt>
                <c:pt idx="3990">
                  <c:v>5445.148379042882</c:v>
                </c:pt>
                <c:pt idx="3991">
                  <c:v>5588.746555204199</c:v>
                </c:pt>
                <c:pt idx="3992">
                  <c:v>5742.001862662112</c:v>
                </c:pt>
                <c:pt idx="3993">
                  <c:v>5905.30340635925</c:v>
                </c:pt>
                <c:pt idx="3994">
                  <c:v>6079.104948286994</c:v>
                </c:pt>
                <c:pt idx="3995">
                  <c:v>6263.760170608537</c:v>
                </c:pt>
                <c:pt idx="3996">
                  <c:v>6459.10203136203</c:v>
                </c:pt>
                <c:pt idx="3997">
                  <c:v>6664.760791656871</c:v>
                </c:pt>
                <c:pt idx="3998">
                  <c:v>6880.222984112483</c:v>
                </c:pt>
                <c:pt idx="3999">
                  <c:v>7103.740138956267</c:v>
                </c:pt>
                <c:pt idx="4000">
                  <c:v>7333.165156464615</c:v>
                </c:pt>
                <c:pt idx="4001">
                  <c:v>7565.131173066324</c:v>
                </c:pt>
                <c:pt idx="4002">
                  <c:v>7794.579718136912</c:v>
                </c:pt>
                <c:pt idx="4003">
                  <c:v>8015.920528073793</c:v>
                </c:pt>
                <c:pt idx="4004">
                  <c:v>8220.999918651733</c:v>
                </c:pt>
                <c:pt idx="4005">
                  <c:v>8400.710585673903</c:v>
                </c:pt>
                <c:pt idx="4006">
                  <c:v>8544.969241695842</c:v>
                </c:pt>
                <c:pt idx="4007">
                  <c:v>8644.399808288681</c:v>
                </c:pt>
                <c:pt idx="4008">
                  <c:v>8689.941747844046</c:v>
                </c:pt>
                <c:pt idx="4009">
                  <c:v>8675.020767613686</c:v>
                </c:pt>
                <c:pt idx="4010">
                  <c:v>8597.822533010321</c:v>
                </c:pt>
                <c:pt idx="4011">
                  <c:v>8459.472537962867</c:v>
                </c:pt>
                <c:pt idx="4012">
                  <c:v>8265.605895080989</c:v>
                </c:pt>
                <c:pt idx="4013">
                  <c:v>8024.843008577146</c:v>
                </c:pt>
                <c:pt idx="4014">
                  <c:v>7747.80351310778</c:v>
                </c:pt>
                <c:pt idx="4015">
                  <c:v>7445.33450341563</c:v>
                </c:pt>
                <c:pt idx="4016">
                  <c:v>7127.991883428416</c:v>
                </c:pt>
                <c:pt idx="4017">
                  <c:v>6804.428573282453</c:v>
                </c:pt>
                <c:pt idx="4018">
                  <c:v>6481.979005278725</c:v>
                </c:pt>
                <c:pt idx="4019">
                  <c:v>6165.856534077933</c:v>
                </c:pt>
                <c:pt idx="4020">
                  <c:v>5859.997078113101</c:v>
                </c:pt>
                <c:pt idx="4021">
                  <c:v>5566.670166450043</c:v>
                </c:pt>
                <c:pt idx="4022">
                  <c:v>5287.470434580791</c:v>
                </c:pt>
                <c:pt idx="4023">
                  <c:v>5022.755109675873</c:v>
                </c:pt>
                <c:pt idx="4024">
                  <c:v>4772.62501040951</c:v>
                </c:pt>
                <c:pt idx="4025">
                  <c:v>4536.895841498546</c:v>
                </c:pt>
                <c:pt idx="4026">
                  <c:v>4314.841898250254</c:v>
                </c:pt>
                <c:pt idx="4027">
                  <c:v>4105.660009932725</c:v>
                </c:pt>
                <c:pt idx="4028">
                  <c:v>3908.680218437573</c:v>
                </c:pt>
                <c:pt idx="4029">
                  <c:v>3722.982935596541</c:v>
                </c:pt>
                <c:pt idx="4030">
                  <c:v>3547.657711352784</c:v>
                </c:pt>
                <c:pt idx="4031">
                  <c:v>3381.987501079572</c:v>
                </c:pt>
                <c:pt idx="4032">
                  <c:v>3225.415519061939</c:v>
                </c:pt>
                <c:pt idx="4033">
                  <c:v>3076.849620816984</c:v>
                </c:pt>
                <c:pt idx="4034">
                  <c:v>2935.932659511727</c:v>
                </c:pt>
                <c:pt idx="4035">
                  <c:v>2802.139458885426</c:v>
                </c:pt>
                <c:pt idx="4036">
                  <c:v>2674.672627112084</c:v>
                </c:pt>
                <c:pt idx="4037">
                  <c:v>2553.199653868267</c:v>
                </c:pt>
                <c:pt idx="4038">
                  <c:v>2437.431074236112</c:v>
                </c:pt>
                <c:pt idx="4039">
                  <c:v>2326.759314569772</c:v>
                </c:pt>
                <c:pt idx="4040">
                  <c:v>2220.941271631852</c:v>
                </c:pt>
                <c:pt idx="4041">
                  <c:v>2119.712417203242</c:v>
                </c:pt>
                <c:pt idx="4042">
                  <c:v>2022.668611716835</c:v>
                </c:pt>
                <c:pt idx="4043">
                  <c:v>1929.76173653768</c:v>
                </c:pt>
                <c:pt idx="4044">
                  <c:v>1840.876732506365</c:v>
                </c:pt>
                <c:pt idx="4045">
                  <c:v>1755.545202481448</c:v>
                </c:pt>
                <c:pt idx="4046">
                  <c:v>1673.79940330802</c:v>
                </c:pt>
                <c:pt idx="4047">
                  <c:v>1595.42084783407</c:v>
                </c:pt>
                <c:pt idx="4048">
                  <c:v>1520.569343214361</c:v>
                </c:pt>
                <c:pt idx="4049">
                  <c:v>1448.990564031265</c:v>
                </c:pt>
                <c:pt idx="4050">
                  <c:v>1380.660313825855</c:v>
                </c:pt>
                <c:pt idx="4051">
                  <c:v>1315.554876416855</c:v>
                </c:pt>
                <c:pt idx="4052">
                  <c:v>1253.728501529272</c:v>
                </c:pt>
                <c:pt idx="4053">
                  <c:v>1195.27856346771</c:v>
                </c:pt>
                <c:pt idx="4054">
                  <c:v>1140.045687546</c:v>
                </c:pt>
                <c:pt idx="4055">
                  <c:v>1088.31082761717</c:v>
                </c:pt>
                <c:pt idx="4056">
                  <c:v>1040.143188505598</c:v>
                </c:pt>
                <c:pt idx="4057">
                  <c:v>995.5698000725382</c:v>
                </c:pt>
                <c:pt idx="4058">
                  <c:v>954.690763953148</c:v>
                </c:pt>
                <c:pt idx="4059">
                  <c:v>917.7654123245908</c:v>
                </c:pt>
                <c:pt idx="4060">
                  <c:v>884.9592403377123</c:v>
                </c:pt>
                <c:pt idx="4061">
                  <c:v>856.377714277006</c:v>
                </c:pt>
                <c:pt idx="4062">
                  <c:v>832.0563563871458</c:v>
                </c:pt>
                <c:pt idx="4063">
                  <c:v>812.1863791974324</c:v>
                </c:pt>
                <c:pt idx="4064">
                  <c:v>796.8771844401687</c:v>
                </c:pt>
                <c:pt idx="4065">
                  <c:v>785.995344457836</c:v>
                </c:pt>
                <c:pt idx="4066">
                  <c:v>779.6027942911606</c:v>
                </c:pt>
                <c:pt idx="4067">
                  <c:v>777.5621226432294</c:v>
                </c:pt>
                <c:pt idx="4068">
                  <c:v>779.6861940192516</c:v>
                </c:pt>
                <c:pt idx="4069">
                  <c:v>785.9154366067207</c:v>
                </c:pt>
                <c:pt idx="4070">
                  <c:v>795.8645817705154</c:v>
                </c:pt>
                <c:pt idx="4071">
                  <c:v>809.2898174263697</c:v>
                </c:pt>
                <c:pt idx="4072">
                  <c:v>825.9495597957408</c:v>
                </c:pt>
                <c:pt idx="4073">
                  <c:v>845.474000138398</c:v>
                </c:pt>
                <c:pt idx="4074">
                  <c:v>867.7171460081942</c:v>
                </c:pt>
                <c:pt idx="4075">
                  <c:v>892.311936888268</c:v>
                </c:pt>
                <c:pt idx="4076">
                  <c:v>919.1297034526887</c:v>
                </c:pt>
                <c:pt idx="4077">
                  <c:v>947.8416080255108</c:v>
                </c:pt>
                <c:pt idx="4078">
                  <c:v>978.3081355815362</c:v>
                </c:pt>
                <c:pt idx="4079">
                  <c:v>1010.385125976451</c:v>
                </c:pt>
                <c:pt idx="4080">
                  <c:v>1043.947114385298</c:v>
                </c:pt>
                <c:pt idx="4081">
                  <c:v>1078.894889231782</c:v>
                </c:pt>
                <c:pt idx="4082">
                  <c:v>1115.080334795573</c:v>
                </c:pt>
                <c:pt idx="4083">
                  <c:v>1152.494701398664</c:v>
                </c:pt>
                <c:pt idx="4084">
                  <c:v>1191.124323943192</c:v>
                </c:pt>
                <c:pt idx="4085">
                  <c:v>1230.859935927801</c:v>
                </c:pt>
                <c:pt idx="4086">
                  <c:v>1271.815474210771</c:v>
                </c:pt>
                <c:pt idx="4087">
                  <c:v>1313.895925968441</c:v>
                </c:pt>
                <c:pt idx="4088">
                  <c:v>1357.232503652681</c:v>
                </c:pt>
                <c:pt idx="4089">
                  <c:v>1401.812653945213</c:v>
                </c:pt>
                <c:pt idx="4090">
                  <c:v>1447.721333240205</c:v>
                </c:pt>
                <c:pt idx="4091">
                  <c:v>1495.12347164955</c:v>
                </c:pt>
                <c:pt idx="4092">
                  <c:v>1544.076845724233</c:v>
                </c:pt>
                <c:pt idx="4093">
                  <c:v>1594.699453212051</c:v>
                </c:pt>
                <c:pt idx="4094">
                  <c:v>1647.285437503621</c:v>
                </c:pt>
                <c:pt idx="4095">
                  <c:v>1701.886839295012</c:v>
                </c:pt>
                <c:pt idx="4096">
                  <c:v>1758.942785212042</c:v>
                </c:pt>
                <c:pt idx="4097">
                  <c:v>1818.542382889839</c:v>
                </c:pt>
                <c:pt idx="4098">
                  <c:v>1881.236916585141</c:v>
                </c:pt>
                <c:pt idx="4099">
                  <c:v>1947.240152285631</c:v>
                </c:pt>
                <c:pt idx="4100">
                  <c:v>2017.208484084566</c:v>
                </c:pt>
                <c:pt idx="4101">
                  <c:v>2091.719082390256</c:v>
                </c:pt>
                <c:pt idx="4102">
                  <c:v>2171.475622582828</c:v>
                </c:pt>
                <c:pt idx="4103">
                  <c:v>2257.379363411613</c:v>
                </c:pt>
                <c:pt idx="4104">
                  <c:v>2350.615275191855</c:v>
                </c:pt>
                <c:pt idx="4105">
                  <c:v>2452.592190227142</c:v>
                </c:pt>
                <c:pt idx="4106">
                  <c:v>2565.034282442731</c:v>
                </c:pt>
                <c:pt idx="4107">
                  <c:v>2690.345168116202</c:v>
                </c:pt>
                <c:pt idx="4108">
                  <c:v>2831.555690791737</c:v>
                </c:pt>
                <c:pt idx="4109">
                  <c:v>2992.714483468405</c:v>
                </c:pt>
                <c:pt idx="4110">
                  <c:v>3179.486682687245</c:v>
                </c:pt>
                <c:pt idx="4111">
                  <c:v>3399.700064855686</c:v>
                </c:pt>
                <c:pt idx="4112">
                  <c:v>3664.870344062276</c:v>
                </c:pt>
                <c:pt idx="4113">
                  <c:v>3992.256863607831</c:v>
                </c:pt>
                <c:pt idx="4114">
                  <c:v>4409.213588167903</c:v>
                </c:pt>
                <c:pt idx="4115">
                  <c:v>4961.649358236629</c:v>
                </c:pt>
                <c:pt idx="4116">
                  <c:v>5732.542663518745</c:v>
                </c:pt>
                <c:pt idx="4117">
                  <c:v>6889.33804577559</c:v>
                </c:pt>
                <c:pt idx="4118">
                  <c:v>8826.063600093914</c:v>
                </c:pt>
                <c:pt idx="4119">
                  <c:v>12740.26367011995</c:v>
                </c:pt>
                <c:pt idx="4120">
                  <c:v>24795.39956107372</c:v>
                </c:pt>
                <c:pt idx="4121">
                  <c:v>665582.1911478925</c:v>
                </c:pt>
                <c:pt idx="4122">
                  <c:v>21216.32645478282</c:v>
                </c:pt>
                <c:pt idx="4123">
                  <c:v>10382.96752097451</c:v>
                </c:pt>
                <c:pt idx="4124">
                  <c:v>6749.486909906705</c:v>
                </c:pt>
                <c:pt idx="4125">
                  <c:v>4976.716761031592</c:v>
                </c:pt>
                <c:pt idx="4126">
                  <c:v>3968.633777357122</c:v>
                </c:pt>
                <c:pt idx="4127">
                  <c:v>3355.671254540492</c:v>
                </c:pt>
                <c:pt idx="4128">
                  <c:v>2977.245420331894</c:v>
                </c:pt>
                <c:pt idx="4129">
                  <c:v>2750.968417879692</c:v>
                </c:pt>
                <c:pt idx="4130">
                  <c:v>2629.223232076203</c:v>
                </c:pt>
                <c:pt idx="4131">
                  <c:v>2582.217176990796</c:v>
                </c:pt>
                <c:pt idx="4132">
                  <c:v>2590.666236463204</c:v>
                </c:pt>
                <c:pt idx="4133">
                  <c:v>2642.071162646377</c:v>
                </c:pt>
                <c:pt idx="4134">
                  <c:v>2728.567504284746</c:v>
                </c:pt>
                <c:pt idx="4135">
                  <c:v>2845.851224360872</c:v>
                </c:pt>
                <c:pt idx="4136">
                  <c:v>2992.253772397414</c:v>
                </c:pt>
                <c:pt idx="4137">
                  <c:v>3168.373766281085</c:v>
                </c:pt>
                <c:pt idx="4138">
                  <c:v>3376.997033046888</c:v>
                </c:pt>
                <c:pt idx="4139">
                  <c:v>3623.274489761802</c:v>
                </c:pt>
                <c:pt idx="4140">
                  <c:v>3915.06893824418</c:v>
                </c:pt>
                <c:pt idx="4141">
                  <c:v>4264.138705274966</c:v>
                </c:pt>
                <c:pt idx="4142">
                  <c:v>4687.897558737995</c:v>
                </c:pt>
                <c:pt idx="4143">
                  <c:v>5212.409513050297</c:v>
                </c:pt>
                <c:pt idx="4144">
                  <c:v>5878.168683674438</c:v>
                </c:pt>
                <c:pt idx="4145">
                  <c:v>6751.516532297645</c:v>
                </c:pt>
                <c:pt idx="4146">
                  <c:v>7948.035445976417</c:v>
                </c:pt>
                <c:pt idx="4147">
                  <c:v>9688.926361093208</c:v>
                </c:pt>
                <c:pt idx="4148">
                  <c:v>12456.3950768805</c:v>
                </c:pt>
                <c:pt idx="4149">
                  <c:v>17539.40990676911</c:v>
                </c:pt>
                <c:pt idx="4150">
                  <c:v>29932.15718663932</c:v>
                </c:pt>
                <c:pt idx="4151">
                  <c:v>105639.7360830344</c:v>
                </c:pt>
                <c:pt idx="4152">
                  <c:v>67558.23660345466</c:v>
                </c:pt>
                <c:pt idx="4153">
                  <c:v>25397.6478021956</c:v>
                </c:pt>
                <c:pt idx="4154">
                  <c:v>15572.43877558754</c:v>
                </c:pt>
                <c:pt idx="4155">
                  <c:v>11200.21445239495</c:v>
                </c:pt>
                <c:pt idx="4156">
                  <c:v>8731.977944140621</c:v>
                </c:pt>
                <c:pt idx="4157">
                  <c:v>7150.034416434764</c:v>
                </c:pt>
                <c:pt idx="4158">
                  <c:v>6052.595368421191</c:v>
                </c:pt>
                <c:pt idx="4159">
                  <c:v>5249.204235542315</c:v>
                </c:pt>
                <c:pt idx="4160">
                  <c:v>4637.753904228689</c:v>
                </c:pt>
                <c:pt idx="4161">
                  <c:v>4158.688375436101</c:v>
                </c:pt>
                <c:pt idx="4162">
                  <c:v>3774.899327389857</c:v>
                </c:pt>
                <c:pt idx="4163">
                  <c:v>3461.990403868771</c:v>
                </c:pt>
                <c:pt idx="4164">
                  <c:v>3203.327294156735</c:v>
                </c:pt>
                <c:pt idx="4165">
                  <c:v>2987.13120883436</c:v>
                </c:pt>
                <c:pt idx="4166">
                  <c:v>2804.77655018215</c:v>
                </c:pt>
                <c:pt idx="4167">
                  <c:v>2649.897952256311</c:v>
                </c:pt>
                <c:pt idx="4168">
                  <c:v>2517.541263921169</c:v>
                </c:pt>
                <c:pt idx="4169">
                  <c:v>2403.95329196421</c:v>
                </c:pt>
                <c:pt idx="4170">
                  <c:v>2306.089638897746</c:v>
                </c:pt>
                <c:pt idx="4171">
                  <c:v>2221.579718643053</c:v>
                </c:pt>
                <c:pt idx="4172">
                  <c:v>2148.419388879252</c:v>
                </c:pt>
                <c:pt idx="4173">
                  <c:v>2085.002616472045</c:v>
                </c:pt>
                <c:pt idx="4174">
                  <c:v>2030.01368017093</c:v>
                </c:pt>
                <c:pt idx="4175">
                  <c:v>1982.252597697574</c:v>
                </c:pt>
                <c:pt idx="4176">
                  <c:v>1940.77882122496</c:v>
                </c:pt>
                <c:pt idx="4177">
                  <c:v>1904.769234187193</c:v>
                </c:pt>
                <c:pt idx="4178">
                  <c:v>1873.460866161471</c:v>
                </c:pt>
                <c:pt idx="4179">
                  <c:v>1846.08273270558</c:v>
                </c:pt>
                <c:pt idx="4180">
                  <c:v>1821.77599109702</c:v>
                </c:pt>
                <c:pt idx="4181">
                  <c:v>1796.808956871997</c:v>
                </c:pt>
                <c:pt idx="4182">
                  <c:v>1690.400843177247</c:v>
                </c:pt>
                <c:pt idx="4183">
                  <c:v>1642.492201562154</c:v>
                </c:pt>
                <c:pt idx="4184">
                  <c:v>1608.799007296468</c:v>
                </c:pt>
                <c:pt idx="4185">
                  <c:v>1582.95017893973</c:v>
                </c:pt>
                <c:pt idx="4186">
                  <c:v>1562.3271167377</c:v>
                </c:pt>
                <c:pt idx="4187">
                  <c:v>1545.680142115439</c:v>
                </c:pt>
                <c:pt idx="4188">
                  <c:v>1532.171785787085</c:v>
                </c:pt>
                <c:pt idx="4189">
                  <c:v>1521.243958268023</c:v>
                </c:pt>
                <c:pt idx="4190">
                  <c:v>1512.47147414635</c:v>
                </c:pt>
                <c:pt idx="4191">
                  <c:v>1505.508315925998</c:v>
                </c:pt>
                <c:pt idx="4192">
                  <c:v>1500.141958499333</c:v>
                </c:pt>
                <c:pt idx="4193">
                  <c:v>1496.135062588141</c:v>
                </c:pt>
                <c:pt idx="4194">
                  <c:v>1493.36546240756</c:v>
                </c:pt>
                <c:pt idx="4195">
                  <c:v>1491.613789598666</c:v>
                </c:pt>
                <c:pt idx="4196">
                  <c:v>1490.816989051796</c:v>
                </c:pt>
                <c:pt idx="4197">
                  <c:v>1490.875535686646</c:v>
                </c:pt>
                <c:pt idx="4198">
                  <c:v>1491.676611300843</c:v>
                </c:pt>
                <c:pt idx="4199">
                  <c:v>1493.168823098998</c:v>
                </c:pt>
                <c:pt idx="4200">
                  <c:v>1495.274716129296</c:v>
                </c:pt>
                <c:pt idx="4201">
                  <c:v>1497.922169503073</c:v>
                </c:pt>
                <c:pt idx="4202">
                  <c:v>1501.059337878288</c:v>
                </c:pt>
                <c:pt idx="4203">
                  <c:v>1504.646297829835</c:v>
                </c:pt>
                <c:pt idx="4204">
                  <c:v>1508.678212416132</c:v>
                </c:pt>
                <c:pt idx="4205">
                  <c:v>1513.042838768709</c:v>
                </c:pt>
                <c:pt idx="4206">
                  <c:v>1517.759544720212</c:v>
                </c:pt>
                <c:pt idx="4207">
                  <c:v>1522.823328667606</c:v>
                </c:pt>
                <c:pt idx="4208">
                  <c:v>1528.116069283605</c:v>
                </c:pt>
                <c:pt idx="4209">
                  <c:v>1533.699015077243</c:v>
                </c:pt>
                <c:pt idx="4210">
                  <c:v>1539.49562832997</c:v>
                </c:pt>
                <c:pt idx="4211">
                  <c:v>1545.537050859667</c:v>
                </c:pt>
                <c:pt idx="4212">
                  <c:v>1551.791288444181</c:v>
                </c:pt>
                <c:pt idx="4213">
                  <c:v>1558.222930591576</c:v>
                </c:pt>
                <c:pt idx="4214">
                  <c:v>1564.811312705108</c:v>
                </c:pt>
                <c:pt idx="4215">
                  <c:v>1571.576421931378</c:v>
                </c:pt>
                <c:pt idx="4216">
                  <c:v>1578.476764232985</c:v>
                </c:pt>
                <c:pt idx="4217">
                  <c:v>1585.502665881467</c:v>
                </c:pt>
                <c:pt idx="4218">
                  <c:v>1592.671811661507</c:v>
                </c:pt>
                <c:pt idx="4219">
                  <c:v>1599.956801853761</c:v>
                </c:pt>
                <c:pt idx="4220">
                  <c:v>1607.356990723168</c:v>
                </c:pt>
                <c:pt idx="4221">
                  <c:v>1614.814941627134</c:v>
                </c:pt>
                <c:pt idx="4222">
                  <c:v>1622.424764308338</c:v>
                </c:pt>
                <c:pt idx="4223">
                  <c:v>1630.115588211866</c:v>
                </c:pt>
                <c:pt idx="4224">
                  <c:v>1637.817350357817</c:v>
                </c:pt>
                <c:pt idx="4225">
                  <c:v>1645.6781532166</c:v>
                </c:pt>
                <c:pt idx="4226">
                  <c:v>1653.584605312912</c:v>
                </c:pt>
                <c:pt idx="4227">
                  <c:v>1661.550785234608</c:v>
                </c:pt>
                <c:pt idx="4228">
                  <c:v>1669.60621674772</c:v>
                </c:pt>
                <c:pt idx="4229">
                  <c:v>1677.674180700176</c:v>
                </c:pt>
                <c:pt idx="4230">
                  <c:v>1685.832274017235</c:v>
                </c:pt>
                <c:pt idx="4231">
                  <c:v>1694.015336172416</c:v>
                </c:pt>
                <c:pt idx="4232">
                  <c:v>1702.24457927756</c:v>
                </c:pt>
                <c:pt idx="4233">
                  <c:v>1710.52653957392</c:v>
                </c:pt>
                <c:pt idx="4234">
                  <c:v>1718.855500796294</c:v>
                </c:pt>
                <c:pt idx="4235">
                  <c:v>1727.241819527518</c:v>
                </c:pt>
                <c:pt idx="4236">
                  <c:v>1735.615043109508</c:v>
                </c:pt>
                <c:pt idx="4237">
                  <c:v>1744.07917881299</c:v>
                </c:pt>
                <c:pt idx="4238">
                  <c:v>1752.553829376227</c:v>
                </c:pt>
                <c:pt idx="4239">
                  <c:v>1761.102293844476</c:v>
                </c:pt>
                <c:pt idx="4240">
                  <c:v>1769.629910309116</c:v>
                </c:pt>
                <c:pt idx="4241">
                  <c:v>1778.213526499623</c:v>
                </c:pt>
                <c:pt idx="4242">
                  <c:v>1786.804715993498</c:v>
                </c:pt>
                <c:pt idx="4243">
                  <c:v>1795.448061360685</c:v>
                </c:pt>
                <c:pt idx="4244">
                  <c:v>1804.086535410207</c:v>
                </c:pt>
                <c:pt idx="4245">
                  <c:v>1812.781644487058</c:v>
                </c:pt>
                <c:pt idx="4246">
                  <c:v>1821.496579681278</c:v>
                </c:pt>
                <c:pt idx="4247">
                  <c:v>1830.265415278535</c:v>
                </c:pt>
                <c:pt idx="4248">
                  <c:v>1838.988950351206</c:v>
                </c:pt>
                <c:pt idx="4249">
                  <c:v>1847.778031632221</c:v>
                </c:pt>
                <c:pt idx="4250">
                  <c:v>1856.574621777457</c:v>
                </c:pt>
                <c:pt idx="4251">
                  <c:v>1865.412922484266</c:v>
                </c:pt>
                <c:pt idx="4252">
                  <c:v>1874.261265760548</c:v>
                </c:pt>
                <c:pt idx="4253">
                  <c:v>1883.12007821328</c:v>
                </c:pt>
                <c:pt idx="4254">
                  <c:v>1892.023522556643</c:v>
                </c:pt>
                <c:pt idx="4255">
                  <c:v>1900.924152007306</c:v>
                </c:pt>
                <c:pt idx="4256">
                  <c:v>1909.861075345569</c:v>
                </c:pt>
                <c:pt idx="4257">
                  <c:v>1918.82966959475</c:v>
                </c:pt>
                <c:pt idx="4258">
                  <c:v>1927.806539702643</c:v>
                </c:pt>
                <c:pt idx="4259">
                  <c:v>1936.775474936788</c:v>
                </c:pt>
                <c:pt idx="4260">
                  <c:v>1945.806347382342</c:v>
                </c:pt>
                <c:pt idx="4261">
                  <c:v>1954.829979905786</c:v>
                </c:pt>
                <c:pt idx="4262">
                  <c:v>1963.898456824855</c:v>
                </c:pt>
                <c:pt idx="4263">
                  <c:v>1972.989592507457</c:v>
                </c:pt>
                <c:pt idx="4264">
                  <c:v>1982.064845232676</c:v>
                </c:pt>
                <c:pt idx="4265">
                  <c:v>1991.192468768151</c:v>
                </c:pt>
                <c:pt idx="4266">
                  <c:v>2000.360717064892</c:v>
                </c:pt>
                <c:pt idx="4267">
                  <c:v>2009.51598988031</c:v>
                </c:pt>
                <c:pt idx="4268">
                  <c:v>2018.684442086548</c:v>
                </c:pt>
                <c:pt idx="4269">
                  <c:v>2027.908894713815</c:v>
                </c:pt>
                <c:pt idx="4270">
                  <c:v>2037.138955639532</c:v>
                </c:pt>
                <c:pt idx="4271">
                  <c:v>2046.386103456971</c:v>
                </c:pt>
                <c:pt idx="4272">
                  <c:v>2055.688821084179</c:v>
                </c:pt>
                <c:pt idx="4273">
                  <c:v>2064.972151879911</c:v>
                </c:pt>
                <c:pt idx="4274">
                  <c:v>2074.300561982885</c:v>
                </c:pt>
                <c:pt idx="4275">
                  <c:v>2083.657729025452</c:v>
                </c:pt>
                <c:pt idx="4276">
                  <c:v>2093.017127880094</c:v>
                </c:pt>
                <c:pt idx="4277">
                  <c:v>2102.430782711402</c:v>
                </c:pt>
                <c:pt idx="4278">
                  <c:v>2111.87920104489</c:v>
                </c:pt>
                <c:pt idx="4279">
                  <c:v>2121.31804624533</c:v>
                </c:pt>
                <c:pt idx="4280">
                  <c:v>2130.781390325619</c:v>
                </c:pt>
                <c:pt idx="4281">
                  <c:v>2140.307922617521</c:v>
                </c:pt>
                <c:pt idx="4282">
                  <c:v>2149.856673973772</c:v>
                </c:pt>
                <c:pt idx="4283">
                  <c:v>2159.402187161433</c:v>
                </c:pt>
                <c:pt idx="4284">
                  <c:v>2169.013777931526</c:v>
                </c:pt>
                <c:pt idx="4285">
                  <c:v>2178.620394721784</c:v>
                </c:pt>
                <c:pt idx="4286">
                  <c:v>2188.276118072655</c:v>
                </c:pt>
                <c:pt idx="4287">
                  <c:v>2197.978049971167</c:v>
                </c:pt>
                <c:pt idx="4288">
                  <c:v>2207.703116521354</c:v>
                </c:pt>
                <c:pt idx="4289">
                  <c:v>2217.421560517315</c:v>
                </c:pt>
                <c:pt idx="4290">
                  <c:v>2227.219911823537</c:v>
                </c:pt>
                <c:pt idx="4291">
                  <c:v>2237.031164771951</c:v>
                </c:pt>
                <c:pt idx="4292">
                  <c:v>2246.870314477514</c:v>
                </c:pt>
                <c:pt idx="4293">
                  <c:v>2256.757947720297</c:v>
                </c:pt>
                <c:pt idx="4294">
                  <c:v>2266.682094243807</c:v>
                </c:pt>
                <c:pt idx="4295">
                  <c:v>2276.620130727357</c:v>
                </c:pt>
                <c:pt idx="4296">
                  <c:v>2286.625359625667</c:v>
                </c:pt>
                <c:pt idx="4297">
                  <c:v>2296.643328003671</c:v>
                </c:pt>
                <c:pt idx="4298">
                  <c:v>2306.698703331313</c:v>
                </c:pt>
                <c:pt idx="4299">
                  <c:v>2316.808041575938</c:v>
                </c:pt>
                <c:pt idx="4300">
                  <c:v>2326.94702571866</c:v>
                </c:pt>
                <c:pt idx="4301">
                  <c:v>2337.105980421905</c:v>
                </c:pt>
                <c:pt idx="4302">
                  <c:v>2347.31373971758</c:v>
                </c:pt>
                <c:pt idx="4303">
                  <c:v>2357.560050214351</c:v>
                </c:pt>
                <c:pt idx="4304">
                  <c:v>2367.860491756791</c:v>
                </c:pt>
                <c:pt idx="4305">
                  <c:v>2378.206863897974</c:v>
                </c:pt>
                <c:pt idx="4306">
                  <c:v>2388.5719392969</c:v>
                </c:pt>
                <c:pt idx="4307">
                  <c:v>2398.983039270844</c:v>
                </c:pt>
                <c:pt idx="4308">
                  <c:v>2409.427151211798</c:v>
                </c:pt>
                <c:pt idx="4309">
                  <c:v>2419.932216102766</c:v>
                </c:pt>
                <c:pt idx="4310">
                  <c:v>2430.462811638892</c:v>
                </c:pt>
                <c:pt idx="4311">
                  <c:v>2441.031657257222</c:v>
                </c:pt>
                <c:pt idx="4312">
                  <c:v>2451.656712618547</c:v>
                </c:pt>
                <c:pt idx="4313">
                  <c:v>2462.3273335966</c:v>
                </c:pt>
                <c:pt idx="4314">
                  <c:v>2473.013027415705</c:v>
                </c:pt>
                <c:pt idx="4315">
                  <c:v>2483.744023894216</c:v>
                </c:pt>
                <c:pt idx="4316">
                  <c:v>2494.525235312196</c:v>
                </c:pt>
                <c:pt idx="4317">
                  <c:v>2505.35689866845</c:v>
                </c:pt>
                <c:pt idx="4318">
                  <c:v>2516.207989969634</c:v>
                </c:pt>
                <c:pt idx="4319">
                  <c:v>2527.101495912051</c:v>
                </c:pt>
                <c:pt idx="4320">
                  <c:v>2538.03481489719</c:v>
                </c:pt>
                <c:pt idx="4321">
                  <c:v>2549.00559385106</c:v>
                </c:pt>
                <c:pt idx="4322">
                  <c:v>2560.022639684936</c:v>
                </c:pt>
                <c:pt idx="4323">
                  <c:v>2571.059672499044</c:v>
                </c:pt>
                <c:pt idx="4324">
                  <c:v>2582.141249350974</c:v>
                </c:pt>
                <c:pt idx="4325">
                  <c:v>2593.24273356522</c:v>
                </c:pt>
                <c:pt idx="4326">
                  <c:v>2604.371670746326</c:v>
                </c:pt>
                <c:pt idx="4327">
                  <c:v>2615.547462543831</c:v>
                </c:pt>
                <c:pt idx="4328">
                  <c:v>2626.728348992865</c:v>
                </c:pt>
                <c:pt idx="4329">
                  <c:v>2637.945854749719</c:v>
                </c:pt>
                <c:pt idx="4330">
                  <c:v>2649.17436053056</c:v>
                </c:pt>
                <c:pt idx="4331">
                  <c:v>2660.433783287722</c:v>
                </c:pt>
                <c:pt idx="4332">
                  <c:v>2671.700687080091</c:v>
                </c:pt>
                <c:pt idx="4333">
                  <c:v>2682.985134220141</c:v>
                </c:pt>
                <c:pt idx="4334">
                  <c:v>2694.266582766628</c:v>
                </c:pt>
                <c:pt idx="4335">
                  <c:v>2705.538966753585</c:v>
                </c:pt>
                <c:pt idx="4336">
                  <c:v>2716.83183305886</c:v>
                </c:pt>
                <c:pt idx="4337">
                  <c:v>2728.086334989966</c:v>
                </c:pt>
                <c:pt idx="4338">
                  <c:v>2739.350156197377</c:v>
                </c:pt>
                <c:pt idx="4339">
                  <c:v>2750.5772377519</c:v>
                </c:pt>
                <c:pt idx="4340">
                  <c:v>2761.808447995581</c:v>
                </c:pt>
                <c:pt idx="4341">
                  <c:v>2772.962056948847</c:v>
                </c:pt>
                <c:pt idx="4342">
                  <c:v>2784.107395017301</c:v>
                </c:pt>
                <c:pt idx="4343">
                  <c:v>2795.175794767657</c:v>
                </c:pt>
                <c:pt idx="4344">
                  <c:v>2806.185990915971</c:v>
                </c:pt>
                <c:pt idx="4345">
                  <c:v>2817.133095232126</c:v>
                </c:pt>
                <c:pt idx="4346">
                  <c:v>2827.999085280331</c:v>
                </c:pt>
                <c:pt idx="4347">
                  <c:v>2838.773080740006</c:v>
                </c:pt>
                <c:pt idx="4348">
                  <c:v>2849.425426735715</c:v>
                </c:pt>
                <c:pt idx="4349">
                  <c:v>2859.963068110747</c:v>
                </c:pt>
                <c:pt idx="4350">
                  <c:v>2870.384524351128</c:v>
                </c:pt>
                <c:pt idx="4351">
                  <c:v>2880.633859266221</c:v>
                </c:pt>
                <c:pt idx="4352">
                  <c:v>2890.70019848878</c:v>
                </c:pt>
                <c:pt idx="4353">
                  <c:v>2900.59718321387</c:v>
                </c:pt>
                <c:pt idx="4354">
                  <c:v>2910.298060069629</c:v>
                </c:pt>
                <c:pt idx="4355">
                  <c:v>2919.771453325174</c:v>
                </c:pt>
                <c:pt idx="4356">
                  <c:v>2928.975459487805</c:v>
                </c:pt>
                <c:pt idx="4357">
                  <c:v>2937.906479797884</c:v>
                </c:pt>
                <c:pt idx="4358">
                  <c:v>2946.560920911797</c:v>
                </c:pt>
                <c:pt idx="4359">
                  <c:v>2954.860531965159</c:v>
                </c:pt>
                <c:pt idx="4360">
                  <c:v>2962.829870620059</c:v>
                </c:pt>
                <c:pt idx="4361">
                  <c:v>2970.427548540497</c:v>
                </c:pt>
                <c:pt idx="4362">
                  <c:v>2977.592107680824</c:v>
                </c:pt>
                <c:pt idx="4363">
                  <c:v>2984.296902102233</c:v>
                </c:pt>
                <c:pt idx="4364">
                  <c:v>2990.540794528988</c:v>
                </c:pt>
                <c:pt idx="4365">
                  <c:v>2996.258670653679</c:v>
                </c:pt>
                <c:pt idx="4366">
                  <c:v>3001.416517329147</c:v>
                </c:pt>
                <c:pt idx="4367">
                  <c:v>3005.97863303231</c:v>
                </c:pt>
                <c:pt idx="4368">
                  <c:v>3009.908784971614</c:v>
                </c:pt>
                <c:pt idx="4369">
                  <c:v>3013.139419998298</c:v>
                </c:pt>
                <c:pt idx="4370">
                  <c:v>3015.620683805174</c:v>
                </c:pt>
                <c:pt idx="4371">
                  <c:v>3017.353208810778</c:v>
                </c:pt>
                <c:pt idx="4372">
                  <c:v>3018.239802172501</c:v>
                </c:pt>
                <c:pt idx="4373">
                  <c:v>3018.264369143782</c:v>
                </c:pt>
                <c:pt idx="4374">
                  <c:v>3017.371269560205</c:v>
                </c:pt>
                <c:pt idx="4375">
                  <c:v>3015.485149763347</c:v>
                </c:pt>
                <c:pt idx="4376">
                  <c:v>3012.590191559736</c:v>
                </c:pt>
                <c:pt idx="4377">
                  <c:v>3008.579111597366</c:v>
                </c:pt>
                <c:pt idx="4378">
                  <c:v>3003.459576357088</c:v>
                </c:pt>
                <c:pt idx="4379">
                  <c:v>2997.15508603694</c:v>
                </c:pt>
                <c:pt idx="4380">
                  <c:v>2989.573266320434</c:v>
                </c:pt>
                <c:pt idx="4381">
                  <c:v>2980.737868664397</c:v>
                </c:pt>
                <c:pt idx="4382">
                  <c:v>2970.559965374249</c:v>
                </c:pt>
                <c:pt idx="4383">
                  <c:v>2958.966189158723</c:v>
                </c:pt>
                <c:pt idx="4384">
                  <c:v>2945.979521126172</c:v>
                </c:pt>
                <c:pt idx="4385">
                  <c:v>2931.472459712557</c:v>
                </c:pt>
                <c:pt idx="4386">
                  <c:v>2915.486505137373</c:v>
                </c:pt>
                <c:pt idx="4387">
                  <c:v>2897.927059430588</c:v>
                </c:pt>
                <c:pt idx="4388">
                  <c:v>2878.804830322977</c:v>
                </c:pt>
                <c:pt idx="4389">
                  <c:v>2858.042074380508</c:v>
                </c:pt>
                <c:pt idx="4390">
                  <c:v>2835.683230447969</c:v>
                </c:pt>
                <c:pt idx="4391">
                  <c:v>2811.695918237012</c:v>
                </c:pt>
                <c:pt idx="4392">
                  <c:v>2786.013483988726</c:v>
                </c:pt>
                <c:pt idx="4393">
                  <c:v>2758.713077909127</c:v>
                </c:pt>
                <c:pt idx="4394">
                  <c:v>2729.744939856035</c:v>
                </c:pt>
                <c:pt idx="4395">
                  <c:v>2699.146681817898</c:v>
                </c:pt>
                <c:pt idx="4396">
                  <c:v>2666.918844470465</c:v>
                </c:pt>
                <c:pt idx="4397">
                  <c:v>2633.113432753791</c:v>
                </c:pt>
                <c:pt idx="4398">
                  <c:v>2597.72717344832</c:v>
                </c:pt>
                <c:pt idx="4399">
                  <c:v>2560.840664768839</c:v>
                </c:pt>
                <c:pt idx="4400">
                  <c:v>2522.45716180717</c:v>
                </c:pt>
                <c:pt idx="4401">
                  <c:v>2482.693980007945</c:v>
                </c:pt>
                <c:pt idx="4402">
                  <c:v>2441.534937767094</c:v>
                </c:pt>
                <c:pt idx="4403">
                  <c:v>2399.088990622877</c:v>
                </c:pt>
                <c:pt idx="4404">
                  <c:v>2355.443660704654</c:v>
                </c:pt>
                <c:pt idx="4405">
                  <c:v>2310.649070594923</c:v>
                </c:pt>
                <c:pt idx="4406">
                  <c:v>2264.776800539618</c:v>
                </c:pt>
                <c:pt idx="4407">
                  <c:v>2217.956184979414</c:v>
                </c:pt>
                <c:pt idx="4408">
                  <c:v>2170.185119253568</c:v>
                </c:pt>
                <c:pt idx="4409">
                  <c:v>2121.673078765432</c:v>
                </c:pt>
                <c:pt idx="4410">
                  <c:v>2072.439669165871</c:v>
                </c:pt>
                <c:pt idx="4411">
                  <c:v>2022.590295373202</c:v>
                </c:pt>
                <c:pt idx="4412">
                  <c:v>1972.626664039234</c:v>
                </c:pt>
                <c:pt idx="4413">
                  <c:v>1921.45417730817</c:v>
                </c:pt>
                <c:pt idx="4414">
                  <c:v>1870.335072253734</c:v>
                </c:pt>
                <c:pt idx="4415">
                  <c:v>1818.98210251926</c:v>
                </c:pt>
                <c:pt idx="4416">
                  <c:v>1767.485847925469</c:v>
                </c:pt>
                <c:pt idx="4417">
                  <c:v>1715.969229397683</c:v>
                </c:pt>
                <c:pt idx="4418">
                  <c:v>1664.465504223243</c:v>
                </c:pt>
                <c:pt idx="4419">
                  <c:v>1613.027713355016</c:v>
                </c:pt>
                <c:pt idx="4420">
                  <c:v>1561.837733128405</c:v>
                </c:pt>
                <c:pt idx="4421">
                  <c:v>1510.870530530827</c:v>
                </c:pt>
                <c:pt idx="4422">
                  <c:v>1460.335050816229</c:v>
                </c:pt>
                <c:pt idx="4423">
                  <c:v>1410.13993695294</c:v>
                </c:pt>
                <c:pt idx="4424">
                  <c:v>1360.456839102337</c:v>
                </c:pt>
                <c:pt idx="4425">
                  <c:v>1311.365608419328</c:v>
                </c:pt>
                <c:pt idx="4426">
                  <c:v>1262.847745428721</c:v>
                </c:pt>
                <c:pt idx="4427">
                  <c:v>1215.043641352562</c:v>
                </c:pt>
                <c:pt idx="4428">
                  <c:v>1167.957600739745</c:v>
                </c:pt>
                <c:pt idx="4429">
                  <c:v>1121.672551449328</c:v>
                </c:pt>
                <c:pt idx="4430">
                  <c:v>1076.2062867527</c:v>
                </c:pt>
                <c:pt idx="4431">
                  <c:v>1031.63602329562</c:v>
                </c:pt>
                <c:pt idx="4432">
                  <c:v>988.0425316501592</c:v>
                </c:pt>
                <c:pt idx="4433">
                  <c:v>945.4722625356876</c:v>
                </c:pt>
                <c:pt idx="4434">
                  <c:v>903.9220422316102</c:v>
                </c:pt>
                <c:pt idx="4435">
                  <c:v>863.4931074742254</c:v>
                </c:pt>
                <c:pt idx="4436">
                  <c:v>824.2663707576583</c:v>
                </c:pt>
                <c:pt idx="4437">
                  <c:v>786.3336406760195</c:v>
                </c:pt>
                <c:pt idx="4438">
                  <c:v>749.6721110789111</c:v>
                </c:pt>
                <c:pt idx="4439">
                  <c:v>714.4512987439581</c:v>
                </c:pt>
                <c:pt idx="4440">
                  <c:v>680.6585474462765</c:v>
                </c:pt>
                <c:pt idx="4441">
                  <c:v>648.5022767915303</c:v>
                </c:pt>
                <c:pt idx="4442">
                  <c:v>618.040064618409</c:v>
                </c:pt>
                <c:pt idx="4443">
                  <c:v>589.4290098388408</c:v>
                </c:pt>
                <c:pt idx="4444">
                  <c:v>562.7009081810352</c:v>
                </c:pt>
                <c:pt idx="4445">
                  <c:v>538.0898036049631</c:v>
                </c:pt>
                <c:pt idx="4446">
                  <c:v>515.6761455382776</c:v>
                </c:pt>
                <c:pt idx="4447">
                  <c:v>495.6476053740353</c:v>
                </c:pt>
                <c:pt idx="4448">
                  <c:v>478.1637878523285</c:v>
                </c:pt>
                <c:pt idx="4449">
                  <c:v>463.3170678789457</c:v>
                </c:pt>
                <c:pt idx="4450">
                  <c:v>451.3592272988446</c:v>
                </c:pt>
                <c:pt idx="4451">
                  <c:v>442.1781980984899</c:v>
                </c:pt>
                <c:pt idx="4452">
                  <c:v>435.9540186761486</c:v>
                </c:pt>
                <c:pt idx="4453">
                  <c:v>432.7505843797504</c:v>
                </c:pt>
                <c:pt idx="4454">
                  <c:v>432.3840447372631</c:v>
                </c:pt>
                <c:pt idx="4455">
                  <c:v>434.8356363634847</c:v>
                </c:pt>
                <c:pt idx="4456">
                  <c:v>439.9597935320598</c:v>
                </c:pt>
                <c:pt idx="4457">
                  <c:v>447.6238785410183</c:v>
                </c:pt>
                <c:pt idx="4458">
                  <c:v>457.5997070780629</c:v>
                </c:pt>
                <c:pt idx="4459">
                  <c:v>469.749623426938</c:v>
                </c:pt>
                <c:pt idx="4460">
                  <c:v>483.836706400231</c:v>
                </c:pt>
                <c:pt idx="4461">
                  <c:v>499.7406002362815</c:v>
                </c:pt>
                <c:pt idx="4462">
                  <c:v>517.3064225336542</c:v>
                </c:pt>
                <c:pt idx="4463">
                  <c:v>536.3588605286006</c:v>
                </c:pt>
                <c:pt idx="4464">
                  <c:v>556.3866421677616</c:v>
                </c:pt>
                <c:pt idx="4465">
                  <c:v>579.0762612258168</c:v>
                </c:pt>
                <c:pt idx="4466">
                  <c:v>602.2838365800934</c:v>
                </c:pt>
                <c:pt idx="4467">
                  <c:v>626.888295063897</c:v>
                </c:pt>
                <c:pt idx="4468">
                  <c:v>652.8810784425646</c:v>
                </c:pt>
                <c:pt idx="4469">
                  <c:v>680.4346681532427</c:v>
                </c:pt>
                <c:pt idx="4470">
                  <c:v>709.6235146906262</c:v>
                </c:pt>
                <c:pt idx="4471">
                  <c:v>740.7195630229404</c:v>
                </c:pt>
                <c:pt idx="4472">
                  <c:v>773.9566720728509</c:v>
                </c:pt>
                <c:pt idx="4473">
                  <c:v>809.8024392746046</c:v>
                </c:pt>
                <c:pt idx="4474">
                  <c:v>848.8072294519098</c:v>
                </c:pt>
                <c:pt idx="4475">
                  <c:v>891.72988861499</c:v>
                </c:pt>
                <c:pt idx="4476">
                  <c:v>939.5884886889481</c:v>
                </c:pt>
                <c:pt idx="4477">
                  <c:v>993.8322041747382</c:v>
                </c:pt>
                <c:pt idx="4478">
                  <c:v>1056.496594119964</c:v>
                </c:pt>
                <c:pt idx="4479">
                  <c:v>1130.629916300624</c:v>
                </c:pt>
                <c:pt idx="4480">
                  <c:v>1220.65050493516</c:v>
                </c:pt>
                <c:pt idx="4481">
                  <c:v>1333.701351327537</c:v>
                </c:pt>
                <c:pt idx="4482">
                  <c:v>1481.582098590041</c:v>
                </c:pt>
                <c:pt idx="4483">
                  <c:v>1685.126617324849</c:v>
                </c:pt>
                <c:pt idx="4484">
                  <c:v>1984.939433304334</c:v>
                </c:pt>
                <c:pt idx="4485">
                  <c:v>2471.371218687678</c:v>
                </c:pt>
                <c:pt idx="4486">
                  <c:v>3392.342570545888</c:v>
                </c:pt>
                <c:pt idx="4487">
                  <c:v>5754.632966366308</c:v>
                </c:pt>
                <c:pt idx="4488">
                  <c:v>23119.5082601939</c:v>
                </c:pt>
                <c:pt idx="4489">
                  <c:v>10091.52887442307</c:v>
                </c:pt>
                <c:pt idx="4490">
                  <c:v>4129.913640176933</c:v>
                </c:pt>
                <c:pt idx="4491">
                  <c:v>2614.005711031328</c:v>
                </c:pt>
                <c:pt idx="4492">
                  <c:v>1949.328639549148</c:v>
                </c:pt>
                <c:pt idx="4493">
                  <c:v>1593.855195035659</c:v>
                </c:pt>
                <c:pt idx="4494">
                  <c:v>1384.595295898871</c:v>
                </c:pt>
                <c:pt idx="4495">
                  <c:v>1255.111318179238</c:v>
                </c:pt>
                <c:pt idx="4496">
                  <c:v>1173.050762243456</c:v>
                </c:pt>
                <c:pt idx="4497">
                  <c:v>1120.887206652392</c:v>
                </c:pt>
                <c:pt idx="4498">
                  <c:v>1088.28958401088</c:v>
                </c:pt>
                <c:pt idx="4499">
                  <c:v>1068.909667008616</c:v>
                </c:pt>
                <c:pt idx="4500">
                  <c:v>1058.668303921925</c:v>
                </c:pt>
                <c:pt idx="4501">
                  <c:v>1054.854127490837</c:v>
                </c:pt>
                <c:pt idx="4502">
                  <c:v>1055.683053882596</c:v>
                </c:pt>
                <c:pt idx="4503">
                  <c:v>1059.882612991707</c:v>
                </c:pt>
                <c:pt idx="4504">
                  <c:v>1066.552156064511</c:v>
                </c:pt>
                <c:pt idx="4505">
                  <c:v>1075.144566261243</c:v>
                </c:pt>
                <c:pt idx="4506">
                  <c:v>1085.103098992359</c:v>
                </c:pt>
                <c:pt idx="4507">
                  <c:v>1096.166554398063</c:v>
                </c:pt>
                <c:pt idx="4508">
                  <c:v>1108.059005361299</c:v>
                </c:pt>
                <c:pt idx="4509">
                  <c:v>1120.669201868325</c:v>
                </c:pt>
                <c:pt idx="4510">
                  <c:v>1133.744924319208</c:v>
                </c:pt>
                <c:pt idx="4511">
                  <c:v>1147.205262516255</c:v>
                </c:pt>
                <c:pt idx="4512">
                  <c:v>1161.041880136419</c:v>
                </c:pt>
                <c:pt idx="4513">
                  <c:v>1175.093360098788</c:v>
                </c:pt>
                <c:pt idx="4514">
                  <c:v>1189.42079724675</c:v>
                </c:pt>
                <c:pt idx="4515">
                  <c:v>1203.916408110655</c:v>
                </c:pt>
                <c:pt idx="4516">
                  <c:v>1218.591801653279</c:v>
                </c:pt>
                <c:pt idx="4517">
                  <c:v>1233.360381077965</c:v>
                </c:pt>
                <c:pt idx="4518">
                  <c:v>1248.293271069406</c:v>
                </c:pt>
                <c:pt idx="4519">
                  <c:v>1263.3127244698</c:v>
                </c:pt>
                <c:pt idx="4520">
                  <c:v>1278.456276422432</c:v>
                </c:pt>
                <c:pt idx="4521">
                  <c:v>1293.727650104637</c:v>
                </c:pt>
                <c:pt idx="4522">
                  <c:v>1309.075268729236</c:v>
                </c:pt>
                <c:pt idx="4523">
                  <c:v>1324.529880687443</c:v>
                </c:pt>
                <c:pt idx="4524">
                  <c:v>1340.083733414545</c:v>
                </c:pt>
                <c:pt idx="4525">
                  <c:v>1355.740113312719</c:v>
                </c:pt>
                <c:pt idx="4526">
                  <c:v>1371.521986049276</c:v>
                </c:pt>
                <c:pt idx="4527">
                  <c:v>1387.411022050773</c:v>
                </c:pt>
                <c:pt idx="4528">
                  <c:v>1403.413323833218</c:v>
                </c:pt>
                <c:pt idx="4529">
                  <c:v>1419.530062160734</c:v>
                </c:pt>
                <c:pt idx="4530">
                  <c:v>1435.812193560106</c:v>
                </c:pt>
                <c:pt idx="4531">
                  <c:v>1452.192499165886</c:v>
                </c:pt>
                <c:pt idx="4532">
                  <c:v>1468.802049072383</c:v>
                </c:pt>
                <c:pt idx="4533">
                  <c:v>1485.485160507443</c:v>
                </c:pt>
                <c:pt idx="4534">
                  <c:v>1502.385155277331</c:v>
                </c:pt>
                <c:pt idx="4535">
                  <c:v>1519.443058329406</c:v>
                </c:pt>
                <c:pt idx="4536">
                  <c:v>1536.719825757277</c:v>
                </c:pt>
                <c:pt idx="4537">
                  <c:v>1554.154680349389</c:v>
                </c:pt>
                <c:pt idx="4538">
                  <c:v>1571.819592758792</c:v>
                </c:pt>
                <c:pt idx="4539">
                  <c:v>1589.694519979479</c:v>
                </c:pt>
                <c:pt idx="4540">
                  <c:v>1607.805101466703</c:v>
                </c:pt>
                <c:pt idx="4541">
                  <c:v>1626.171940569955</c:v>
                </c:pt>
                <c:pt idx="4542">
                  <c:v>1644.794549968727</c:v>
                </c:pt>
                <c:pt idx="4543">
                  <c:v>1663.687616518733</c:v>
                </c:pt>
                <c:pt idx="4544">
                  <c:v>1682.842101042082</c:v>
                </c:pt>
                <c:pt idx="4545">
                  <c:v>1702.308806252034</c:v>
                </c:pt>
                <c:pt idx="4546">
                  <c:v>1722.111974936063</c:v>
                </c:pt>
                <c:pt idx="4547">
                  <c:v>1742.26235736318</c:v>
                </c:pt>
                <c:pt idx="4548">
                  <c:v>1762.714310743342</c:v>
                </c:pt>
                <c:pt idx="4549">
                  <c:v>1783.568574388119</c:v>
                </c:pt>
                <c:pt idx="4550">
                  <c:v>1804.796573024893</c:v>
                </c:pt>
                <c:pt idx="4551">
                  <c:v>1826.402864347418</c:v>
                </c:pt>
                <c:pt idx="4552">
                  <c:v>1848.458579535261</c:v>
                </c:pt>
                <c:pt idx="4553">
                  <c:v>1870.943994111419</c:v>
                </c:pt>
                <c:pt idx="4554">
                  <c:v>1893.88843452075</c:v>
                </c:pt>
                <c:pt idx="4555">
                  <c:v>1917.331124999134</c:v>
                </c:pt>
                <c:pt idx="4556">
                  <c:v>1941.303443531123</c:v>
                </c:pt>
                <c:pt idx="4557">
                  <c:v>1965.768955288919</c:v>
                </c:pt>
                <c:pt idx="4558">
                  <c:v>1990.821106572952</c:v>
                </c:pt>
                <c:pt idx="4559">
                  <c:v>2016.439327182383</c:v>
                </c:pt>
                <c:pt idx="4560">
                  <c:v>2042.676489085004</c:v>
                </c:pt>
                <c:pt idx="4561">
                  <c:v>2069.599782246817</c:v>
                </c:pt>
                <c:pt idx="4562">
                  <c:v>2097.174035969211</c:v>
                </c:pt>
                <c:pt idx="4563">
                  <c:v>2125.422580263561</c:v>
                </c:pt>
                <c:pt idx="4564">
                  <c:v>2154.460121479</c:v>
                </c:pt>
                <c:pt idx="4565">
                  <c:v>2184.264374621953</c:v>
                </c:pt>
                <c:pt idx="4566">
                  <c:v>2214.85644207645</c:v>
                </c:pt>
                <c:pt idx="4567">
                  <c:v>2246.379558328326</c:v>
                </c:pt>
                <c:pt idx="4568">
                  <c:v>2278.726054309249</c:v>
                </c:pt>
                <c:pt idx="4569">
                  <c:v>2312.048605519704</c:v>
                </c:pt>
                <c:pt idx="4570">
                  <c:v>2346.403262165273</c:v>
                </c:pt>
                <c:pt idx="4571">
                  <c:v>2381.757608966978</c:v>
                </c:pt>
                <c:pt idx="4572">
                  <c:v>2418.256042466505</c:v>
                </c:pt>
                <c:pt idx="4573">
                  <c:v>2455.87316612104</c:v>
                </c:pt>
                <c:pt idx="4574">
                  <c:v>2494.742400438949</c:v>
                </c:pt>
                <c:pt idx="4575">
                  <c:v>2534.900235716434</c:v>
                </c:pt>
                <c:pt idx="4576">
                  <c:v>2576.404380033937</c:v>
                </c:pt>
                <c:pt idx="4577">
                  <c:v>2619.323800954852</c:v>
                </c:pt>
                <c:pt idx="4578">
                  <c:v>2663.785762880534</c:v>
                </c:pt>
                <c:pt idx="4579">
                  <c:v>2709.789017966687</c:v>
                </c:pt>
                <c:pt idx="4580">
                  <c:v>2757.482560314894</c:v>
                </c:pt>
                <c:pt idx="4581">
                  <c:v>2806.962119216521</c:v>
                </c:pt>
                <c:pt idx="4582">
                  <c:v>2858.272585187578</c:v>
                </c:pt>
                <c:pt idx="4583">
                  <c:v>2911.561583227134</c:v>
                </c:pt>
                <c:pt idx="4584">
                  <c:v>2966.924272182403</c:v>
                </c:pt>
                <c:pt idx="4585">
                  <c:v>3024.468372161112</c:v>
                </c:pt>
                <c:pt idx="4586">
                  <c:v>3084.32209413711</c:v>
                </c:pt>
                <c:pt idx="4587">
                  <c:v>3146.58035144221</c:v>
                </c:pt>
                <c:pt idx="4588">
                  <c:v>3211.386340550154</c:v>
                </c:pt>
                <c:pt idx="4589">
                  <c:v>3278.880568673258</c:v>
                </c:pt>
                <c:pt idx="4590">
                  <c:v>3349.155910298113</c:v>
                </c:pt>
                <c:pt idx="4591">
                  <c:v>3422.355254008114</c:v>
                </c:pt>
                <c:pt idx="4592">
                  <c:v>3498.615987352464</c:v>
                </c:pt>
                <c:pt idx="4593">
                  <c:v>3578.01357603551</c:v>
                </c:pt>
                <c:pt idx="4594">
                  <c:v>3660.647314053795</c:v>
                </c:pt>
                <c:pt idx="4595">
                  <c:v>3746.592206770037</c:v>
                </c:pt>
                <c:pt idx="4596">
                  <c:v>3835.92074640327</c:v>
                </c:pt>
                <c:pt idx="4597">
                  <c:v>3928.576908701566</c:v>
                </c:pt>
                <c:pt idx="4598">
                  <c:v>4024.634359230532</c:v>
                </c:pt>
                <c:pt idx="4599">
                  <c:v>4123.953312783968</c:v>
                </c:pt>
                <c:pt idx="4600">
                  <c:v>4226.49646470534</c:v>
                </c:pt>
                <c:pt idx="4601">
                  <c:v>4332.385064101146</c:v>
                </c:pt>
                <c:pt idx="4602">
                  <c:v>4442.184519404747</c:v>
                </c:pt>
                <c:pt idx="4603">
                  <c:v>4557.714317608742</c:v>
                </c:pt>
                <c:pt idx="4604">
                  <c:v>4684.701068829818</c:v>
                </c:pt>
                <c:pt idx="4605">
                  <c:v>4839.70427054513</c:v>
                </c:pt>
                <c:pt idx="4606">
                  <c:v>5068.870547069982</c:v>
                </c:pt>
                <c:pt idx="4607">
                  <c:v>5440.449741813647</c:v>
                </c:pt>
                <c:pt idx="4608">
                  <c:v>5730.343515274942</c:v>
                </c:pt>
                <c:pt idx="4609">
                  <c:v>5646.069947042589</c:v>
                </c:pt>
                <c:pt idx="4610">
                  <c:v>5505.879626541688</c:v>
                </c:pt>
                <c:pt idx="4611">
                  <c:v>5410.718578351722</c:v>
                </c:pt>
                <c:pt idx="4612">
                  <c:v>5332.303785935886</c:v>
                </c:pt>
                <c:pt idx="4613">
                  <c:v>5246.269624197995</c:v>
                </c:pt>
                <c:pt idx="4614">
                  <c:v>5139.531325513663</c:v>
                </c:pt>
                <c:pt idx="4615">
                  <c:v>5006.08125572367</c:v>
                </c:pt>
                <c:pt idx="4616">
                  <c:v>4844.464142352637</c:v>
                </c:pt>
                <c:pt idx="4617">
                  <c:v>4656.473298859496</c:v>
                </c:pt>
                <c:pt idx="4618">
                  <c:v>4446.268634073248</c:v>
                </c:pt>
                <c:pt idx="4619">
                  <c:v>4219.70033612128</c:v>
                </c:pt>
                <c:pt idx="4620">
                  <c:v>3983.346934031491</c:v>
                </c:pt>
                <c:pt idx="4621">
                  <c:v>3744.16280091776</c:v>
                </c:pt>
                <c:pt idx="4622">
                  <c:v>3508.87026763689</c:v>
                </c:pt>
                <c:pt idx="4623">
                  <c:v>3283.746451291095</c:v>
                </c:pt>
                <c:pt idx="4624">
                  <c:v>3074.593750101415</c:v>
                </c:pt>
                <c:pt idx="4625">
                  <c:v>2886.642355344005</c:v>
                </c:pt>
                <c:pt idx="4626">
                  <c:v>2724.684842757547</c:v>
                </c:pt>
                <c:pt idx="4627">
                  <c:v>2592.969234930455</c:v>
                </c:pt>
                <c:pt idx="4628">
                  <c:v>2495.089742342586</c:v>
                </c:pt>
                <c:pt idx="4629">
                  <c:v>2433.754047500116</c:v>
                </c:pt>
                <c:pt idx="4630">
                  <c:v>2410.432995533986</c:v>
                </c:pt>
                <c:pt idx="4631">
                  <c:v>2425.2779777009</c:v>
                </c:pt>
                <c:pt idx="4632">
                  <c:v>2477.033105478464</c:v>
                </c:pt>
                <c:pt idx="4633">
                  <c:v>2563.497529504711</c:v>
                </c:pt>
                <c:pt idx="4634">
                  <c:v>2681.767610008456</c:v>
                </c:pt>
                <c:pt idx="4635">
                  <c:v>2828.837770966117</c:v>
                </c:pt>
                <c:pt idx="4636">
                  <c:v>3001.874578828273</c:v>
                </c:pt>
                <c:pt idx="4637">
                  <c:v>3198.343692322646</c:v>
                </c:pt>
                <c:pt idx="4638">
                  <c:v>3416.291218589991</c:v>
                </c:pt>
                <c:pt idx="4639">
                  <c:v>3654.009629321578</c:v>
                </c:pt>
                <c:pt idx="4640">
                  <c:v>3910.283669158289</c:v>
                </c:pt>
                <c:pt idx="4641">
                  <c:v>4183.992120896004</c:v>
                </c:pt>
                <c:pt idx="4642">
                  <c:v>4474.301917232902</c:v>
                </c:pt>
                <c:pt idx="4643">
                  <c:v>4780.236059879362</c:v>
                </c:pt>
                <c:pt idx="4644">
                  <c:v>5100.744566024054</c:v>
                </c:pt>
                <c:pt idx="4645">
                  <c:v>5434.622855012593</c:v>
                </c:pt>
                <c:pt idx="4646">
                  <c:v>5780.181798710128</c:v>
                </c:pt>
                <c:pt idx="4647">
                  <c:v>6135.403073505663</c:v>
                </c:pt>
                <c:pt idx="4648">
                  <c:v>6497.583519229468</c:v>
                </c:pt>
                <c:pt idx="4649">
                  <c:v>6863.484899733162</c:v>
                </c:pt>
                <c:pt idx="4650">
                  <c:v>7229.315031229264</c:v>
                </c:pt>
                <c:pt idx="4651">
                  <c:v>7590.496865583151</c:v>
                </c:pt>
                <c:pt idx="4652">
                  <c:v>7942.249326628485</c:v>
                </c:pt>
                <c:pt idx="4653">
                  <c:v>8279.229623838446</c:v>
                </c:pt>
                <c:pt idx="4654">
                  <c:v>8596.203393996987</c:v>
                </c:pt>
                <c:pt idx="4655">
                  <c:v>8888.251424353104</c:v>
                </c:pt>
                <c:pt idx="4656">
                  <c:v>9150.993605277225</c:v>
                </c:pt>
                <c:pt idx="4657">
                  <c:v>9381.074540613788</c:v>
                </c:pt>
                <c:pt idx="4658">
                  <c:v>9576.202787698763</c:v>
                </c:pt>
                <c:pt idx="4659">
                  <c:v>9735.371157050673</c:v>
                </c:pt>
                <c:pt idx="4660">
                  <c:v>9858.947392727176</c:v>
                </c:pt>
                <c:pt idx="4661">
                  <c:v>9948.327339016647</c:v>
                </c:pt>
                <c:pt idx="4662">
                  <c:v>10005.95670180845</c:v>
                </c:pt>
                <c:pt idx="4663">
                  <c:v>10035.06410683647</c:v>
                </c:pt>
                <c:pt idx="4664">
                  <c:v>10039.03110616706</c:v>
                </c:pt>
                <c:pt idx="4665">
                  <c:v>10021.859677672</c:v>
                </c:pt>
                <c:pt idx="4666">
                  <c:v>9987.2248798686</c:v>
                </c:pt>
                <c:pt idx="4667">
                  <c:v>9938.676879304772</c:v>
                </c:pt>
                <c:pt idx="4668">
                  <c:v>9879.589363034711</c:v>
                </c:pt>
                <c:pt idx="4669">
                  <c:v>9812.798325229114</c:v>
                </c:pt>
                <c:pt idx="4670">
                  <c:v>9741.10156801181</c:v>
                </c:pt>
                <c:pt idx="4671">
                  <c:v>9666.602343976386</c:v>
                </c:pt>
                <c:pt idx="4672">
                  <c:v>9591.190328973367</c:v>
                </c:pt>
                <c:pt idx="4673">
                  <c:v>9516.476576021561</c:v>
                </c:pt>
                <c:pt idx="4674">
                  <c:v>9443.749395065175</c:v>
                </c:pt>
                <c:pt idx="4675">
                  <c:v>9374.122844400584</c:v>
                </c:pt>
                <c:pt idx="4676">
                  <c:v>9308.39609423709</c:v>
                </c:pt>
                <c:pt idx="4677">
                  <c:v>9247.273043593533</c:v>
                </c:pt>
                <c:pt idx="4678">
                  <c:v>9191.223388495858</c:v>
                </c:pt>
                <c:pt idx="4679">
                  <c:v>9140.954644500089</c:v>
                </c:pt>
                <c:pt idx="4680">
                  <c:v>9096.415095017928</c:v>
                </c:pt>
                <c:pt idx="4681">
                  <c:v>9058.115286705153</c:v>
                </c:pt>
                <c:pt idx="4682">
                  <c:v>9025.98226756625</c:v>
                </c:pt>
                <c:pt idx="4683">
                  <c:v>9000.285297761744</c:v>
                </c:pt>
                <c:pt idx="4684">
                  <c:v>8980.988369783039</c:v>
                </c:pt>
                <c:pt idx="4685">
                  <c:v>8967.870568720127</c:v>
                </c:pt>
                <c:pt idx="4686">
                  <c:v>8961.140342750444</c:v>
                </c:pt>
                <c:pt idx="4687">
                  <c:v>8960.094590353082</c:v>
                </c:pt>
                <c:pt idx="4688">
                  <c:v>8964.422964251987</c:v>
                </c:pt>
                <c:pt idx="4689">
                  <c:v>8973.886991483587</c:v>
                </c:pt>
                <c:pt idx="4690">
                  <c:v>8987.18886327787</c:v>
                </c:pt>
                <c:pt idx="4691">
                  <c:v>9003.553769198071</c:v>
                </c:pt>
                <c:pt idx="4692">
                  <c:v>9021.305462437645</c:v>
                </c:pt>
                <c:pt idx="4693">
                  <c:v>9038.502849217653</c:v>
                </c:pt>
                <c:pt idx="4694">
                  <c:v>9052.686710945521</c:v>
                </c:pt>
                <c:pt idx="4695">
                  <c:v>9060.599842332108</c:v>
                </c:pt>
                <c:pt idx="4696">
                  <c:v>9058.040909065281</c:v>
                </c:pt>
                <c:pt idx="4697">
                  <c:v>9040.074227902623</c:v>
                </c:pt>
                <c:pt idx="4698">
                  <c:v>9000.848979800672</c:v>
                </c:pt>
                <c:pt idx="4699">
                  <c:v>8933.300760106294</c:v>
                </c:pt>
                <c:pt idx="4700">
                  <c:v>8830.44209718143</c:v>
                </c:pt>
                <c:pt idx="4701">
                  <c:v>8684.752631456542</c:v>
                </c:pt>
                <c:pt idx="4702">
                  <c:v>8490.006661606065</c:v>
                </c:pt>
                <c:pt idx="4703">
                  <c:v>8241.13334325745</c:v>
                </c:pt>
                <c:pt idx="4704">
                  <c:v>7936.85623329638</c:v>
                </c:pt>
                <c:pt idx="4705">
                  <c:v>7578.644255974808</c:v>
                </c:pt>
                <c:pt idx="4706">
                  <c:v>7172.699308122717</c:v>
                </c:pt>
                <c:pt idx="4707">
                  <c:v>6728.31950257761</c:v>
                </c:pt>
                <c:pt idx="4708">
                  <c:v>6257.412418446551</c:v>
                </c:pt>
                <c:pt idx="4709">
                  <c:v>5773.813419855105</c:v>
                </c:pt>
                <c:pt idx="4710">
                  <c:v>5289.38361760617</c:v>
                </c:pt>
                <c:pt idx="4711">
                  <c:v>4815.582440849988</c:v>
                </c:pt>
                <c:pt idx="4712">
                  <c:v>4361.94844985162</c:v>
                </c:pt>
                <c:pt idx="4713">
                  <c:v>3935.187120667905</c:v>
                </c:pt>
                <c:pt idx="4714">
                  <c:v>3539.77532432151</c:v>
                </c:pt>
                <c:pt idx="4715">
                  <c:v>3178.707000601125</c:v>
                </c:pt>
                <c:pt idx="4716">
                  <c:v>2853.611629552125</c:v>
                </c:pt>
                <c:pt idx="4717">
                  <c:v>2564.9601287879</c:v>
                </c:pt>
                <c:pt idx="4718">
                  <c:v>2312.942980226171</c:v>
                </c:pt>
                <c:pt idx="4719">
                  <c:v>2096.969982047302</c:v>
                </c:pt>
                <c:pt idx="4720">
                  <c:v>1916.373744118872</c:v>
                </c:pt>
                <c:pt idx="4721">
                  <c:v>1770.252148585318</c:v>
                </c:pt>
                <c:pt idx="4722">
                  <c:v>1656.710717600202</c:v>
                </c:pt>
                <c:pt idx="4723">
                  <c:v>1573.676455439454</c:v>
                </c:pt>
                <c:pt idx="4724">
                  <c:v>1518.424291280635</c:v>
                </c:pt>
                <c:pt idx="4725">
                  <c:v>1487.227988208217</c:v>
                </c:pt>
                <c:pt idx="4726">
                  <c:v>1476.469951324231</c:v>
                </c:pt>
                <c:pt idx="4727">
                  <c:v>1482.154326032882</c:v>
                </c:pt>
                <c:pt idx="4728">
                  <c:v>1500.755669663536</c:v>
                </c:pt>
                <c:pt idx="4729">
                  <c:v>1529.109292497393</c:v>
                </c:pt>
                <c:pt idx="4730">
                  <c:v>1564.521548805411</c:v>
                </c:pt>
                <c:pt idx="4731">
                  <c:v>1604.841364402584</c:v>
                </c:pt>
                <c:pt idx="4732">
                  <c:v>1648.543521229357</c:v>
                </c:pt>
                <c:pt idx="4733">
                  <c:v>1694.30153704041</c:v>
                </c:pt>
                <c:pt idx="4734">
                  <c:v>1741.174822440072</c:v>
                </c:pt>
                <c:pt idx="4735">
                  <c:v>1788.566445834636</c:v>
                </c:pt>
                <c:pt idx="4736">
                  <c:v>1835.851358167118</c:v>
                </c:pt>
                <c:pt idx="4737">
                  <c:v>1882.871187554884</c:v>
                </c:pt>
                <c:pt idx="4738">
                  <c:v>1929.282286698675</c:v>
                </c:pt>
                <c:pt idx="4739">
                  <c:v>1975.01840328575</c:v>
                </c:pt>
                <c:pt idx="4740">
                  <c:v>2019.998040757261</c:v>
                </c:pt>
                <c:pt idx="4741">
                  <c:v>2064.182591502907</c:v>
                </c:pt>
                <c:pt idx="4742">
                  <c:v>2107.521849692269</c:v>
                </c:pt>
                <c:pt idx="4743">
                  <c:v>2150.097180322516</c:v>
                </c:pt>
                <c:pt idx="4744">
                  <c:v>2192.01965603507</c:v>
                </c:pt>
                <c:pt idx="4745">
                  <c:v>2233.299796240494</c:v>
                </c:pt>
                <c:pt idx="4746">
                  <c:v>2273.913583592188</c:v>
                </c:pt>
                <c:pt idx="4747">
                  <c:v>2314.177769168745</c:v>
                </c:pt>
                <c:pt idx="4748">
                  <c:v>2354.023598393307</c:v>
                </c:pt>
                <c:pt idx="4749">
                  <c:v>2393.513005264996</c:v>
                </c:pt>
                <c:pt idx="4750">
                  <c:v>2432.783702885554</c:v>
                </c:pt>
                <c:pt idx="4751">
                  <c:v>2471.991737618657</c:v>
                </c:pt>
                <c:pt idx="4752">
                  <c:v>2511.201907817726</c:v>
                </c:pt>
                <c:pt idx="4753">
                  <c:v>2550.589409026808</c:v>
                </c:pt>
                <c:pt idx="4754">
                  <c:v>2590.105568881532</c:v>
                </c:pt>
                <c:pt idx="4755">
                  <c:v>2629.967707878174</c:v>
                </c:pt>
                <c:pt idx="4756">
                  <c:v>2670.373033831195</c:v>
                </c:pt>
                <c:pt idx="4757">
                  <c:v>2711.27784166997</c:v>
                </c:pt>
                <c:pt idx="4758">
                  <c:v>2752.968671763915</c:v>
                </c:pt>
                <c:pt idx="4759">
                  <c:v>2795.444482473198</c:v>
                </c:pt>
                <c:pt idx="4760">
                  <c:v>2838.997637975338</c:v>
                </c:pt>
                <c:pt idx="4761">
                  <c:v>2883.678715899316</c:v>
                </c:pt>
                <c:pt idx="4762">
                  <c:v>2929.646509681138</c:v>
                </c:pt>
                <c:pt idx="4763">
                  <c:v>2977.131967924392</c:v>
                </c:pt>
                <c:pt idx="4764">
                  <c:v>3026.305854898752</c:v>
                </c:pt>
                <c:pt idx="4765">
                  <c:v>3077.426582057215</c:v>
                </c:pt>
                <c:pt idx="4766">
                  <c:v>3130.590303485524</c:v>
                </c:pt>
                <c:pt idx="4767">
                  <c:v>3186.129567101526</c:v>
                </c:pt>
                <c:pt idx="4768">
                  <c:v>3244.281553342683</c:v>
                </c:pt>
                <c:pt idx="4769">
                  <c:v>3305.408643787168</c:v>
                </c:pt>
                <c:pt idx="4770">
                  <c:v>3369.774689289539</c:v>
                </c:pt>
                <c:pt idx="4771">
                  <c:v>3437.759242212459</c:v>
                </c:pt>
                <c:pt idx="4772">
                  <c:v>3509.776350272736</c:v>
                </c:pt>
                <c:pt idx="4773">
                  <c:v>3586.317062780365</c:v>
                </c:pt>
                <c:pt idx="4774">
                  <c:v>3667.863602740583</c:v>
                </c:pt>
                <c:pt idx="4775">
                  <c:v>3755.008550645673</c:v>
                </c:pt>
                <c:pt idx="4776">
                  <c:v>3848.575890629952</c:v>
                </c:pt>
                <c:pt idx="4777">
                  <c:v>3949.162536086077</c:v>
                </c:pt>
                <c:pt idx="4778">
                  <c:v>4057.83214633116</c:v>
                </c:pt>
                <c:pt idx="4779">
                  <c:v>4175.577519235012</c:v>
                </c:pt>
                <c:pt idx="4780">
                  <c:v>4303.647643546836</c:v>
                </c:pt>
                <c:pt idx="4781">
                  <c:v>4443.601594316302</c:v>
                </c:pt>
                <c:pt idx="4782">
                  <c:v>4597.120866998995</c:v>
                </c:pt>
                <c:pt idx="4783">
                  <c:v>4766.383746465165</c:v>
                </c:pt>
                <c:pt idx="4784">
                  <c:v>4953.908463152398</c:v>
                </c:pt>
                <c:pt idx="4785">
                  <c:v>5162.860495062873</c:v>
                </c:pt>
                <c:pt idx="4786">
                  <c:v>5397.119996974596</c:v>
                </c:pt>
                <c:pt idx="4787">
                  <c:v>5661.602485537077</c:v>
                </c:pt>
                <c:pt idx="4788">
                  <c:v>5962.448414405452</c:v>
                </c:pt>
                <c:pt idx="4789">
                  <c:v>6307.718867605167</c:v>
                </c:pt>
                <c:pt idx="4790">
                  <c:v>6707.78226898391</c:v>
                </c:pt>
                <c:pt idx="4791">
                  <c:v>7176.752396893567</c:v>
                </c:pt>
                <c:pt idx="4792">
                  <c:v>7733.74577823562</c:v>
                </c:pt>
                <c:pt idx="4793">
                  <c:v>8405.900730861845</c:v>
                </c:pt>
                <c:pt idx="4794">
                  <c:v>9232.420592556714</c:v>
                </c:pt>
                <c:pt idx="4795">
                  <c:v>10272.70180521595</c:v>
                </c:pt>
                <c:pt idx="4796">
                  <c:v>11621.13481156901</c:v>
                </c:pt>
                <c:pt idx="4797">
                  <c:v>13436.70234612077</c:v>
                </c:pt>
                <c:pt idx="4798">
                  <c:v>16010.62649629825</c:v>
                </c:pt>
                <c:pt idx="4799">
                  <c:v>19938.92135725231</c:v>
                </c:pt>
                <c:pt idx="4800">
                  <c:v>26663.42394624066</c:v>
                </c:pt>
                <c:pt idx="4801">
                  <c:v>40795.42578120788</c:v>
                </c:pt>
                <c:pt idx="4802">
                  <c:v>89438.48219956753</c:v>
                </c:pt>
                <c:pt idx="4803">
                  <c:v>394278.7130958166</c:v>
                </c:pt>
                <c:pt idx="4804">
                  <c:v>60559.08803660637</c:v>
                </c:pt>
                <c:pt idx="4805">
                  <c:v>32428.51055804383</c:v>
                </c:pt>
                <c:pt idx="4806">
                  <c:v>21993.10784262327</c:v>
                </c:pt>
                <c:pt idx="4807">
                  <c:v>16560.02539433673</c:v>
                </c:pt>
                <c:pt idx="4808">
                  <c:v>13233.86171073432</c:v>
                </c:pt>
                <c:pt idx="4809">
                  <c:v>10992.96176081447</c:v>
                </c:pt>
                <c:pt idx="4810">
                  <c:v>9384.937296642241</c:v>
                </c:pt>
                <c:pt idx="4811">
                  <c:v>8178.574572621043</c:v>
                </c:pt>
                <c:pt idx="4812">
                  <c:v>7243.597059955037</c:v>
                </c:pt>
                <c:pt idx="4813">
                  <c:v>6501.110958223725</c:v>
                </c:pt>
                <c:pt idx="4814">
                  <c:v>5900.72957735679</c:v>
                </c:pt>
                <c:pt idx="4815">
                  <c:v>5408.71253958585</c:v>
                </c:pt>
                <c:pt idx="4816">
                  <c:v>5002.095675929198</c:v>
                </c:pt>
                <c:pt idx="4817">
                  <c:v>4664.743854107518</c:v>
                </c:pt>
                <c:pt idx="4818">
                  <c:v>4385.247648313178</c:v>
                </c:pt>
                <c:pt idx="4819">
                  <c:v>4155.672831886925</c:v>
                </c:pt>
                <c:pt idx="4820">
                  <c:v>3971.091184076291</c:v>
                </c:pt>
                <c:pt idx="4821">
                  <c:v>3828.745955490051</c:v>
                </c:pt>
                <c:pt idx="4822">
                  <c:v>3728.33581409309</c:v>
                </c:pt>
                <c:pt idx="4823">
                  <c:v>3671.509525809058</c:v>
                </c:pt>
                <c:pt idx="4824">
                  <c:v>3670.855864016173</c:v>
                </c:pt>
                <c:pt idx="4825">
                  <c:v>3728.055800686596</c:v>
                </c:pt>
                <c:pt idx="4826">
                  <c:v>3869.3492771334</c:v>
                </c:pt>
                <c:pt idx="4827">
                  <c:v>4127.69340548908</c:v>
                </c:pt>
                <c:pt idx="4828">
                  <c:v>4553.266545454785</c:v>
                </c:pt>
                <c:pt idx="4829">
                  <c:v>5181.647980827241</c:v>
                </c:pt>
                <c:pt idx="4830">
                  <c:v>5802.11060240397</c:v>
                </c:pt>
                <c:pt idx="4831">
                  <c:v>5513.674048707754</c:v>
                </c:pt>
                <c:pt idx="4832">
                  <c:v>4140.682525817032</c:v>
                </c:pt>
                <c:pt idx="4833">
                  <c:v>2871.265747659604</c:v>
                </c:pt>
                <c:pt idx="4834">
                  <c:v>2052.529150568796</c:v>
                </c:pt>
                <c:pt idx="4835">
                  <c:v>1551.707197586488</c:v>
                </c:pt>
                <c:pt idx="4836">
                  <c:v>1240.141247862215</c:v>
                </c:pt>
                <c:pt idx="4837">
                  <c:v>1040.851362303881</c:v>
                </c:pt>
                <c:pt idx="4838">
                  <c:v>909.5501422479698</c:v>
                </c:pt>
                <c:pt idx="4839">
                  <c:v>820.2601013105282</c:v>
                </c:pt>
                <c:pt idx="4840">
                  <c:v>757.2679160367892</c:v>
                </c:pt>
                <c:pt idx="4841">
                  <c:v>710.9827276803752</c:v>
                </c:pt>
                <c:pt idx="4842">
                  <c:v>675.4965906688456</c:v>
                </c:pt>
                <c:pt idx="4843">
                  <c:v>647.1302978035781</c:v>
                </c:pt>
                <c:pt idx="4844">
                  <c:v>623.5578363992721</c:v>
                </c:pt>
                <c:pt idx="4845">
                  <c:v>603.409275559472</c:v>
                </c:pt>
                <c:pt idx="4846">
                  <c:v>585.622799274519</c:v>
                </c:pt>
                <c:pt idx="4847">
                  <c:v>569.6544670684389</c:v>
                </c:pt>
                <c:pt idx="4848">
                  <c:v>554.9901882168545</c:v>
                </c:pt>
                <c:pt idx="4849">
                  <c:v>541.4144932338805</c:v>
                </c:pt>
                <c:pt idx="4850">
                  <c:v>528.7308488554045</c:v>
                </c:pt>
                <c:pt idx="4851">
                  <c:v>516.780298037507</c:v>
                </c:pt>
                <c:pt idx="4852">
                  <c:v>505.454752821181</c:v>
                </c:pt>
                <c:pt idx="4853">
                  <c:v>494.7263207436563</c:v>
                </c:pt>
                <c:pt idx="4854">
                  <c:v>484.462553061339</c:v>
                </c:pt>
                <c:pt idx="4855">
                  <c:v>474.6601605744872</c:v>
                </c:pt>
                <c:pt idx="4856">
                  <c:v>465.2501310132018</c:v>
                </c:pt>
                <c:pt idx="4857">
                  <c:v>456.2313113177435</c:v>
                </c:pt>
                <c:pt idx="4858">
                  <c:v>447.566052409056</c:v>
                </c:pt>
                <c:pt idx="4859">
                  <c:v>439.2283327562806</c:v>
                </c:pt>
                <c:pt idx="4860">
                  <c:v>431.1490706978943</c:v>
                </c:pt>
                <c:pt idx="4861">
                  <c:v>423.396524636523</c:v>
                </c:pt>
                <c:pt idx="4862">
                  <c:v>415.9399752366144</c:v>
                </c:pt>
                <c:pt idx="4863">
                  <c:v>408.6778075631028</c:v>
                </c:pt>
                <c:pt idx="4864">
                  <c:v>401.6793615040148</c:v>
                </c:pt>
                <c:pt idx="4865">
                  <c:v>394.9097174629013</c:v>
                </c:pt>
                <c:pt idx="4866">
                  <c:v>388.3313924625227</c:v>
                </c:pt>
                <c:pt idx="4867">
                  <c:v>381.9127878644778</c:v>
                </c:pt>
                <c:pt idx="4868">
                  <c:v>375.7472581944463</c:v>
                </c:pt>
                <c:pt idx="4869">
                  <c:v>369.696019307761</c:v>
                </c:pt>
                <c:pt idx="4870">
                  <c:v>363.8586231102143</c:v>
                </c:pt>
                <c:pt idx="4871">
                  <c:v>358.1840266238281</c:v>
                </c:pt>
                <c:pt idx="4872">
                  <c:v>352.6704934447217</c:v>
                </c:pt>
                <c:pt idx="4873">
                  <c:v>347.288000347698</c:v>
                </c:pt>
                <c:pt idx="4874">
                  <c:v>342.0487765553584</c:v>
                </c:pt>
                <c:pt idx="4875">
                  <c:v>336.9599780536373</c:v>
                </c:pt>
                <c:pt idx="4876">
                  <c:v>332.0729219817707</c:v>
                </c:pt>
                <c:pt idx="4877">
                  <c:v>327.2173430931392</c:v>
                </c:pt>
                <c:pt idx="4878">
                  <c:v>322.5471083972025</c:v>
                </c:pt>
                <c:pt idx="4879">
                  <c:v>318.080368663035</c:v>
                </c:pt>
                <c:pt idx="4880">
                  <c:v>313.6429157083037</c:v>
                </c:pt>
                <c:pt idx="4881">
                  <c:v>309.4381844243774</c:v>
                </c:pt>
                <c:pt idx="4882">
                  <c:v>305.3119191960386</c:v>
                </c:pt>
                <c:pt idx="4883">
                  <c:v>301.4231946196637</c:v>
                </c:pt>
                <c:pt idx="4884">
                  <c:v>297.5970449079937</c:v>
                </c:pt>
                <c:pt idx="4885">
                  <c:v>293.9301043167239</c:v>
                </c:pt>
                <c:pt idx="4886">
                  <c:v>290.489448330483</c:v>
                </c:pt>
                <c:pt idx="4887">
                  <c:v>287.1757841940993</c:v>
                </c:pt>
                <c:pt idx="4888">
                  <c:v>284.0357242399715</c:v>
                </c:pt>
                <c:pt idx="4889">
                  <c:v>281.0799392374157</c:v>
                </c:pt>
                <c:pt idx="4890">
                  <c:v>278.4096766688718</c:v>
                </c:pt>
                <c:pt idx="4891">
                  <c:v>275.7951390020528</c:v>
                </c:pt>
                <c:pt idx="4892">
                  <c:v>273.5155426796987</c:v>
                </c:pt>
                <c:pt idx="4893">
                  <c:v>271.4063550455476</c:v>
                </c:pt>
                <c:pt idx="4894">
                  <c:v>269.5548681912023</c:v>
                </c:pt>
                <c:pt idx="4895">
                  <c:v>267.9421787169722</c:v>
                </c:pt>
                <c:pt idx="4896">
                  <c:v>266.6154146212192</c:v>
                </c:pt>
                <c:pt idx="4897">
                  <c:v>265.5009369475292</c:v>
                </c:pt>
                <c:pt idx="4898">
                  <c:v>264.7400600023322</c:v>
                </c:pt>
                <c:pt idx="4899">
                  <c:v>264.2702742196258</c:v>
                </c:pt>
                <c:pt idx="4900">
                  <c:v>264.0564859969704</c:v>
                </c:pt>
                <c:pt idx="4901">
                  <c:v>264.2303422854887</c:v>
                </c:pt>
                <c:pt idx="4902">
                  <c:v>264.7402930443179</c:v>
                </c:pt>
                <c:pt idx="4903">
                  <c:v>265.5710058755697</c:v>
                </c:pt>
                <c:pt idx="4904">
                  <c:v>266.7371060270011</c:v>
                </c:pt>
                <c:pt idx="4905">
                  <c:v>268.3066205894948</c:v>
                </c:pt>
                <c:pt idx="4906">
                  <c:v>270.2096491252467</c:v>
                </c:pt>
                <c:pt idx="4907">
                  <c:v>272.5325527794886</c:v>
                </c:pt>
                <c:pt idx="4908">
                  <c:v>275.255675292307</c:v>
                </c:pt>
                <c:pt idx="4909">
                  <c:v>278.3617923432672</c:v>
                </c:pt>
                <c:pt idx="4910">
                  <c:v>281.8662652909476</c:v>
                </c:pt>
                <c:pt idx="4911">
                  <c:v>285.7770044751221</c:v>
                </c:pt>
                <c:pt idx="4912">
                  <c:v>290.1271006062889</c:v>
                </c:pt>
                <c:pt idx="4913">
                  <c:v>294.8033739323363</c:v>
                </c:pt>
                <c:pt idx="4914">
                  <c:v>299.9579342195273</c:v>
                </c:pt>
                <c:pt idx="4915">
                  <c:v>305.5343029348296</c:v>
                </c:pt>
                <c:pt idx="4916">
                  <c:v>311.5173262661183</c:v>
                </c:pt>
                <c:pt idx="4917">
                  <c:v>317.954481261538</c:v>
                </c:pt>
                <c:pt idx="4918">
                  <c:v>324.7922733352443</c:v>
                </c:pt>
                <c:pt idx="4919">
                  <c:v>332.0390025420051</c:v>
                </c:pt>
                <c:pt idx="4920">
                  <c:v>339.725109956483</c:v>
                </c:pt>
                <c:pt idx="4921">
                  <c:v>347.7717672825412</c:v>
                </c:pt>
                <c:pt idx="4922">
                  <c:v>356.322693641969</c:v>
                </c:pt>
                <c:pt idx="4923">
                  <c:v>365.2180820647121</c:v>
                </c:pt>
                <c:pt idx="4924">
                  <c:v>374.5197931070502</c:v>
                </c:pt>
                <c:pt idx="4925">
                  <c:v>384.3769780791358</c:v>
                </c:pt>
                <c:pt idx="4926">
                  <c:v>394.5469441943207</c:v>
                </c:pt>
                <c:pt idx="4927">
                  <c:v>405.1762366488104</c:v>
                </c:pt>
                <c:pt idx="4928">
                  <c:v>416.2228676571254</c:v>
                </c:pt>
                <c:pt idx="4929">
                  <c:v>427.66813040632</c:v>
                </c:pt>
                <c:pt idx="4930">
                  <c:v>439.616172952848</c:v>
                </c:pt>
                <c:pt idx="4931">
                  <c:v>451.9838085578484</c:v>
                </c:pt>
                <c:pt idx="4932">
                  <c:v>464.7356815223548</c:v>
                </c:pt>
                <c:pt idx="4933">
                  <c:v>478.0208838418603</c:v>
                </c:pt>
                <c:pt idx="4934">
                  <c:v>491.701759011761</c:v>
                </c:pt>
                <c:pt idx="4935">
                  <c:v>505.838729420455</c:v>
                </c:pt>
                <c:pt idx="4936">
                  <c:v>520.4316409831358</c:v>
                </c:pt>
                <c:pt idx="4937">
                  <c:v>535.6006574956664</c:v>
                </c:pt>
                <c:pt idx="4938">
                  <c:v>551.1610036902548</c:v>
                </c:pt>
                <c:pt idx="4939">
                  <c:v>567.2376903168773</c:v>
                </c:pt>
                <c:pt idx="4940">
                  <c:v>583.7965202623192</c:v>
                </c:pt>
                <c:pt idx="4941">
                  <c:v>600.938219140872</c:v>
                </c:pt>
                <c:pt idx="4942">
                  <c:v>618.5839642040017</c:v>
                </c:pt>
                <c:pt idx="4943">
                  <c:v>636.748462755879</c:v>
                </c:pt>
                <c:pt idx="4944">
                  <c:v>655.5372355255952</c:v>
                </c:pt>
                <c:pt idx="4945">
                  <c:v>674.8230381843464</c:v>
                </c:pt>
                <c:pt idx="4946">
                  <c:v>694.7699864810928</c:v>
                </c:pt>
                <c:pt idx="4947">
                  <c:v>715.2671937078326</c:v>
                </c:pt>
                <c:pt idx="4948">
                  <c:v>736.4968479555325</c:v>
                </c:pt>
                <c:pt idx="4949">
                  <c:v>758.3887370762244</c:v>
                </c:pt>
                <c:pt idx="4950">
                  <c:v>781.3285102546888</c:v>
                </c:pt>
                <c:pt idx="4951">
                  <c:v>802.9184263833201</c:v>
                </c:pt>
                <c:pt idx="4952">
                  <c:v>827.3652703426143</c:v>
                </c:pt>
                <c:pt idx="4953">
                  <c:v>852.1494331402717</c:v>
                </c:pt>
                <c:pt idx="4954">
                  <c:v>877.629435280512</c:v>
                </c:pt>
                <c:pt idx="4955">
                  <c:v>903.879665697396</c:v>
                </c:pt>
                <c:pt idx="4956">
                  <c:v>930.9849025125562</c:v>
                </c:pt>
                <c:pt idx="4957">
                  <c:v>958.9605374190899</c:v>
                </c:pt>
                <c:pt idx="4958">
                  <c:v>987.8333976887008</c:v>
                </c:pt>
                <c:pt idx="4959">
                  <c:v>1017.633256474669</c:v>
                </c:pt>
                <c:pt idx="4960">
                  <c:v>1048.520189966592</c:v>
                </c:pt>
                <c:pt idx="4961">
                  <c:v>1080.433883163086</c:v>
                </c:pt>
                <c:pt idx="4962">
                  <c:v>1113.417312522053</c:v>
                </c:pt>
                <c:pt idx="4963">
                  <c:v>1147.592616751624</c:v>
                </c:pt>
                <c:pt idx="4964">
                  <c:v>1183.00887036662</c:v>
                </c:pt>
                <c:pt idx="4965">
                  <c:v>1219.696935847163</c:v>
                </c:pt>
                <c:pt idx="4966">
                  <c:v>1257.699703248171</c:v>
                </c:pt>
                <c:pt idx="4967">
                  <c:v>1297.154675399974</c:v>
                </c:pt>
                <c:pt idx="4968">
                  <c:v>1338.177519549898</c:v>
                </c:pt>
                <c:pt idx="4969">
                  <c:v>1380.759018688586</c:v>
                </c:pt>
                <c:pt idx="4970">
                  <c:v>1425.011404771308</c:v>
                </c:pt>
                <c:pt idx="4971">
                  <c:v>1471.158538451816</c:v>
                </c:pt>
                <c:pt idx="4972">
                  <c:v>1519.204186562704</c:v>
                </c:pt>
                <c:pt idx="4973">
                  <c:v>1569.27778822496</c:v>
                </c:pt>
                <c:pt idx="4974">
                  <c:v>1621.587529667945</c:v>
                </c:pt>
                <c:pt idx="4975">
                  <c:v>1676.272624070569</c:v>
                </c:pt>
                <c:pt idx="4976">
                  <c:v>1733.486335759292</c:v>
                </c:pt>
                <c:pt idx="4977">
                  <c:v>1793.4778846107</c:v>
                </c:pt>
                <c:pt idx="4978">
                  <c:v>1856.409774320116</c:v>
                </c:pt>
                <c:pt idx="4979">
                  <c:v>1922.455882402387</c:v>
                </c:pt>
                <c:pt idx="4980">
                  <c:v>1992.07519054581</c:v>
                </c:pt>
                <c:pt idx="4981">
                  <c:v>2065.45735955666</c:v>
                </c:pt>
                <c:pt idx="4982">
                  <c:v>2142.880234890407</c:v>
                </c:pt>
                <c:pt idx="4983">
                  <c:v>2224.878234220115</c:v>
                </c:pt>
                <c:pt idx="4984">
                  <c:v>2311.837714418747</c:v>
                </c:pt>
                <c:pt idx="4985">
                  <c:v>2404.244554697054</c:v>
                </c:pt>
                <c:pt idx="4986">
                  <c:v>2502.606079626141</c:v>
                </c:pt>
                <c:pt idx="4987">
                  <c:v>2607.63812240636</c:v>
                </c:pt>
                <c:pt idx="4988">
                  <c:v>2720.151438404367</c:v>
                </c:pt>
                <c:pt idx="4989">
                  <c:v>2840.925220071287</c:v>
                </c:pt>
                <c:pt idx="4990">
                  <c:v>2970.890080041563</c:v>
                </c:pt>
                <c:pt idx="4991">
                  <c:v>3111.188737310705</c:v>
                </c:pt>
                <c:pt idx="4992">
                  <c:v>3263.079765911674</c:v>
                </c:pt>
                <c:pt idx="4993">
                  <c:v>3427.907446878408</c:v>
                </c:pt>
                <c:pt idx="4994">
                  <c:v>3607.13270235295</c:v>
                </c:pt>
                <c:pt idx="4995">
                  <c:v>3802.317190796984</c:v>
                </c:pt>
                <c:pt idx="4996">
                  <c:v>4014.818883028216</c:v>
                </c:pt>
                <c:pt idx="4997">
                  <c:v>4245.281836167113</c:v>
                </c:pt>
                <c:pt idx="4998">
                  <c:v>4493.481937253976</c:v>
                </c:pt>
                <c:pt idx="4999">
                  <c:v>4756.244753898707</c:v>
                </c:pt>
                <c:pt idx="5000">
                  <c:v>5025.188809585903</c:v>
                </c:pt>
                <c:pt idx="5001">
                  <c:v>5281.87015967939</c:v>
                </c:pt>
                <c:pt idx="5002">
                  <c:v>5490.288685936873</c:v>
                </c:pt>
                <c:pt idx="5003">
                  <c:v>5586.562617476182</c:v>
                </c:pt>
                <c:pt idx="5004">
                  <c:v>5473.989593310515</c:v>
                </c:pt>
                <c:pt idx="5005">
                  <c:v>5041.95475285432</c:v>
                </c:pt>
                <c:pt idx="5006">
                  <c:v>4232.460537494744</c:v>
                </c:pt>
                <c:pt idx="5007">
                  <c:v>3149.261114383447</c:v>
                </c:pt>
                <c:pt idx="5008">
                  <c:v>2271.980033256772</c:v>
                </c:pt>
                <c:pt idx="5009">
                  <c:v>2712.823162759217</c:v>
                </c:pt>
                <c:pt idx="5010">
                  <c:v>4615.906867493181</c:v>
                </c:pt>
                <c:pt idx="5011">
                  <c:v>7631.356523141053</c:v>
                </c:pt>
                <c:pt idx="5012">
                  <c:v>12408.38163757194</c:v>
                </c:pt>
                <c:pt idx="5013">
                  <c:v>21501.61650767656</c:v>
                </c:pt>
                <c:pt idx="5014">
                  <c:v>47291.20692812417</c:v>
                </c:pt>
                <c:pt idx="5015">
                  <c:v>392256.2216487567</c:v>
                </c:pt>
                <c:pt idx="5016">
                  <c:v>63532.21754989552</c:v>
                </c:pt>
                <c:pt idx="5017">
                  <c:v>34233.54218244425</c:v>
                </c:pt>
                <c:pt idx="5018">
                  <c:v>24806.65738058808</c:v>
                </c:pt>
                <c:pt idx="5019">
                  <c:v>20295.88860722007</c:v>
                </c:pt>
                <c:pt idx="5020">
                  <c:v>17770.61194843821</c:v>
                </c:pt>
                <c:pt idx="5021">
                  <c:v>16267.14634918935</c:v>
                </c:pt>
                <c:pt idx="5022">
                  <c:v>15379.15670270051</c:v>
                </c:pt>
                <c:pt idx="5023">
                  <c:v>14909.4757273136</c:v>
                </c:pt>
                <c:pt idx="5024">
                  <c:v>14755.6838314942</c:v>
                </c:pt>
                <c:pt idx="5025">
                  <c:v>14865.03876054623</c:v>
                </c:pt>
                <c:pt idx="5026">
                  <c:v>15215.33291905365</c:v>
                </c:pt>
                <c:pt idx="5027">
                  <c:v>15806.78290288531</c:v>
                </c:pt>
                <c:pt idx="5028">
                  <c:v>16660.02459912407</c:v>
                </c:pt>
                <c:pt idx="5029">
                  <c:v>17818.83526326786</c:v>
                </c:pt>
                <c:pt idx="5030">
                  <c:v>19358.02021151431</c:v>
                </c:pt>
                <c:pt idx="5031">
                  <c:v>21400.14800914561</c:v>
                </c:pt>
                <c:pt idx="5032">
                  <c:v>24147.8156207731</c:v>
                </c:pt>
                <c:pt idx="5033">
                  <c:v>27952.50819392509</c:v>
                </c:pt>
                <c:pt idx="5034">
                  <c:v>33470.89972040689</c:v>
                </c:pt>
                <c:pt idx="5035">
                  <c:v>42077.94053536274</c:v>
                </c:pt>
                <c:pt idx="5036">
                  <c:v>57200.55880890085</c:v>
                </c:pt>
                <c:pt idx="5037">
                  <c:v>90396.88581238097</c:v>
                </c:pt>
                <c:pt idx="5038">
                  <c:v>220266.6692364737</c:v>
                </c:pt>
                <c:pt idx="5039">
                  <c:v>467812.7229564633</c:v>
                </c:pt>
                <c:pt idx="5040">
                  <c:v>113678.0547746384</c:v>
                </c:pt>
                <c:pt idx="5041">
                  <c:v>64373.25142892564</c:v>
                </c:pt>
                <c:pt idx="5042">
                  <c:v>44812.80158792978</c:v>
                </c:pt>
                <c:pt idx="5043">
                  <c:v>34332.37501768641</c:v>
                </c:pt>
                <c:pt idx="5044">
                  <c:v>27807.04426291284</c:v>
                </c:pt>
                <c:pt idx="5045">
                  <c:v>23356.88050076519</c:v>
                </c:pt>
                <c:pt idx="5046">
                  <c:v>20129.7521216995</c:v>
                </c:pt>
                <c:pt idx="5047">
                  <c:v>17683.44668248112</c:v>
                </c:pt>
                <c:pt idx="5048">
                  <c:v>15765.84974861234</c:v>
                </c:pt>
                <c:pt idx="5049">
                  <c:v>14222.57915674</c:v>
                </c:pt>
                <c:pt idx="5050">
                  <c:v>12953.94209681282</c:v>
                </c:pt>
                <c:pt idx="5051">
                  <c:v>11892.68557973334</c:v>
                </c:pt>
                <c:pt idx="5052">
                  <c:v>10991.79665808992</c:v>
                </c:pt>
                <c:pt idx="5053">
                  <c:v>10217.44513814653</c:v>
                </c:pt>
                <c:pt idx="5054">
                  <c:v>9544.577288846332</c:v>
                </c:pt>
                <c:pt idx="5055">
                  <c:v>8954.488623696943</c:v>
                </c:pt>
                <c:pt idx="5056">
                  <c:v>8432.632441957595</c:v>
                </c:pt>
                <c:pt idx="5057">
                  <c:v>7967.755490136848</c:v>
                </c:pt>
                <c:pt idx="5058">
                  <c:v>7550.887850075505</c:v>
                </c:pt>
                <c:pt idx="5059">
                  <c:v>7174.900051309197</c:v>
                </c:pt>
                <c:pt idx="5060">
                  <c:v>6833.988085387618</c:v>
                </c:pt>
                <c:pt idx="5061">
                  <c:v>6523.34973120754</c:v>
                </c:pt>
                <c:pt idx="5062">
                  <c:v>6239.052699472245</c:v>
                </c:pt>
                <c:pt idx="5063">
                  <c:v>5977.824565436404</c:v>
                </c:pt>
                <c:pt idx="5064">
                  <c:v>5736.92496547233</c:v>
                </c:pt>
                <c:pt idx="5065">
                  <c:v>5514.004348768241</c:v>
                </c:pt>
                <c:pt idx="5066">
                  <c:v>5307.032942297098</c:v>
                </c:pt>
                <c:pt idx="5067">
                  <c:v>5114.345972469302</c:v>
                </c:pt>
                <c:pt idx="5068">
                  <c:v>4934.477076140886</c:v>
                </c:pt>
                <c:pt idx="5069">
                  <c:v>4766.106243694385</c:v>
                </c:pt>
                <c:pt idx="5070">
                  <c:v>4608.182481754996</c:v>
                </c:pt>
                <c:pt idx="5071">
                  <c:v>4459.711487883886</c:v>
                </c:pt>
                <c:pt idx="5072">
                  <c:v>4319.816295592143</c:v>
                </c:pt>
                <c:pt idx="5073">
                  <c:v>4187.797476822378</c:v>
                </c:pt>
                <c:pt idx="5074">
                  <c:v>4062.894718515897</c:v>
                </c:pt>
                <c:pt idx="5075">
                  <c:v>3944.618624817743</c:v>
                </c:pt>
                <c:pt idx="5076">
                  <c:v>3832.39306774537</c:v>
                </c:pt>
                <c:pt idx="5077">
                  <c:v>3725.757331809012</c:v>
                </c:pt>
                <c:pt idx="5078">
                  <c:v>3624.289051563475</c:v>
                </c:pt>
                <c:pt idx="5079">
                  <c:v>3527.627510711164</c:v>
                </c:pt>
                <c:pt idx="5080">
                  <c:v>3435.41918852557</c:v>
                </c:pt>
                <c:pt idx="5081">
                  <c:v>3347.311939950501</c:v>
                </c:pt>
                <c:pt idx="5082">
                  <c:v>3263.097545492388</c:v>
                </c:pt>
                <c:pt idx="5083">
                  <c:v>3182.453173146465</c:v>
                </c:pt>
                <c:pt idx="5084">
                  <c:v>3105.202224629727</c:v>
                </c:pt>
                <c:pt idx="5085">
                  <c:v>3031.121203234248</c:v>
                </c:pt>
                <c:pt idx="5086">
                  <c:v>2959.99800107912</c:v>
                </c:pt>
                <c:pt idx="5087">
                  <c:v>2891.639838209919</c:v>
                </c:pt>
                <c:pt idx="5088">
                  <c:v>2825.95151856529</c:v>
                </c:pt>
                <c:pt idx="5089">
                  <c:v>2762.721554281732</c:v>
                </c:pt>
                <c:pt idx="5090">
                  <c:v>2701.83892657962</c:v>
                </c:pt>
                <c:pt idx="5091">
                  <c:v>2643.166198717106</c:v>
                </c:pt>
                <c:pt idx="5092">
                  <c:v>2586.592169393105</c:v>
                </c:pt>
                <c:pt idx="5093">
                  <c:v>2531.998084073661</c:v>
                </c:pt>
                <c:pt idx="5094">
                  <c:v>2479.317864202734</c:v>
                </c:pt>
                <c:pt idx="5095">
                  <c:v>2428.403062015876</c:v>
                </c:pt>
                <c:pt idx="5096">
                  <c:v>2379.242820066265</c:v>
                </c:pt>
                <c:pt idx="5097">
                  <c:v>2331.686945997572</c:v>
                </c:pt>
                <c:pt idx="5098">
                  <c:v>2285.668333684601</c:v>
                </c:pt>
                <c:pt idx="5099">
                  <c:v>2241.170125442582</c:v>
                </c:pt>
                <c:pt idx="5100">
                  <c:v>2198.080652699779</c:v>
                </c:pt>
                <c:pt idx="5101">
                  <c:v>2156.366507914848</c:v>
                </c:pt>
                <c:pt idx="5102">
                  <c:v>2115.912267331026</c:v>
                </c:pt>
                <c:pt idx="5103">
                  <c:v>2076.754969200073</c:v>
                </c:pt>
                <c:pt idx="5104">
                  <c:v>2038.805144045775</c:v>
                </c:pt>
                <c:pt idx="5105">
                  <c:v>2002.003925676863</c:v>
                </c:pt>
                <c:pt idx="5106">
                  <c:v>1966.316480118199</c:v>
                </c:pt>
                <c:pt idx="5107">
                  <c:v>1931.761424156098</c:v>
                </c:pt>
                <c:pt idx="5108">
                  <c:v>1898.236173230379</c:v>
                </c:pt>
                <c:pt idx="5109">
                  <c:v>1865.772375802194</c:v>
                </c:pt>
                <c:pt idx="5110">
                  <c:v>1834.339634407337</c:v>
                </c:pt>
                <c:pt idx="5111">
                  <c:v>1803.909730999288</c:v>
                </c:pt>
                <c:pt idx="5112">
                  <c:v>1774.463244051389</c:v>
                </c:pt>
                <c:pt idx="5113">
                  <c:v>1746.059497793363</c:v>
                </c:pt>
                <c:pt idx="5114">
                  <c:v>1718.717864881125</c:v>
                </c:pt>
                <c:pt idx="5115">
                  <c:v>1692.449778185032</c:v>
                </c:pt>
                <c:pt idx="5116">
                  <c:v>1667.305287472661</c:v>
                </c:pt>
                <c:pt idx="5117">
                  <c:v>1643.431977551375</c:v>
                </c:pt>
                <c:pt idx="5118">
                  <c:v>1620.961998492488</c:v>
                </c:pt>
                <c:pt idx="5119">
                  <c:v>1600.116421017633</c:v>
                </c:pt>
                <c:pt idx="5120">
                  <c:v>1581.281067363663</c:v>
                </c:pt>
                <c:pt idx="5121">
                  <c:v>1565.008453270946</c:v>
                </c:pt>
                <c:pt idx="5122">
                  <c:v>1552.180331146552</c:v>
                </c:pt>
                <c:pt idx="5123">
                  <c:v>1544.352281943666</c:v>
                </c:pt>
                <c:pt idx="5124">
                  <c:v>1544.490011354034</c:v>
                </c:pt>
                <c:pt idx="5125">
                  <c:v>1558.729496541544</c:v>
                </c:pt>
                <c:pt idx="5126">
                  <c:v>1602.51051772024</c:v>
                </c:pt>
                <c:pt idx="5127">
                  <c:v>1727.958662476302</c:v>
                </c:pt>
                <c:pt idx="5128">
                  <c:v>2278.877717408431</c:v>
                </c:pt>
                <c:pt idx="5129">
                  <c:v>854.7929076336712</c:v>
                </c:pt>
                <c:pt idx="5130">
                  <c:v>796.8550112955</c:v>
                </c:pt>
                <c:pt idx="5131">
                  <c:v>964.8011753839173</c:v>
                </c:pt>
                <c:pt idx="5132">
                  <c:v>1023.228422581874</c:v>
                </c:pt>
                <c:pt idx="5133">
                  <c:v>1045.561056942411</c:v>
                </c:pt>
                <c:pt idx="5134">
                  <c:v>1051.959978716939</c:v>
                </c:pt>
                <c:pt idx="5135">
                  <c:v>1050.057205896596</c:v>
                </c:pt>
                <c:pt idx="5136">
                  <c:v>1043.3806845838</c:v>
                </c:pt>
                <c:pt idx="5137">
                  <c:v>1033.807691270519</c:v>
                </c:pt>
                <c:pt idx="5138">
                  <c:v>1022.454600179759</c:v>
                </c:pt>
                <c:pt idx="5139">
                  <c:v>1010.033551222543</c:v>
                </c:pt>
                <c:pt idx="5140">
                  <c:v>997.004871027598</c:v>
                </c:pt>
                <c:pt idx="5141">
                  <c:v>983.7750170211924</c:v>
                </c:pt>
                <c:pt idx="5142">
                  <c:v>970.635573005787</c:v>
                </c:pt>
                <c:pt idx="5143">
                  <c:v>957.7791423548557</c:v>
                </c:pt>
                <c:pt idx="5144">
                  <c:v>945.5143713671776</c:v>
                </c:pt>
                <c:pt idx="5145">
                  <c:v>934.0362458249682</c:v>
                </c:pt>
                <c:pt idx="5146">
                  <c:v>923.5377383152688</c:v>
                </c:pt>
                <c:pt idx="5147">
                  <c:v>914.2800585520466</c:v>
                </c:pt>
                <c:pt idx="5148">
                  <c:v>906.5023825281638</c:v>
                </c:pt>
                <c:pt idx="5149">
                  <c:v>900.3781227536821</c:v>
                </c:pt>
                <c:pt idx="5150">
                  <c:v>896.2395573739584</c:v>
                </c:pt>
                <c:pt idx="5151">
                  <c:v>894.2731829637688</c:v>
                </c:pt>
                <c:pt idx="5152">
                  <c:v>894.7366308394834</c:v>
                </c:pt>
                <c:pt idx="5153">
                  <c:v>897.8523942394853</c:v>
                </c:pt>
                <c:pt idx="5154">
                  <c:v>903.8692941327881</c:v>
                </c:pt>
                <c:pt idx="5155">
                  <c:v>912.9653417889284</c:v>
                </c:pt>
                <c:pt idx="5156">
                  <c:v>925.3301433105934</c:v>
                </c:pt>
                <c:pt idx="5157">
                  <c:v>941.082856954315</c:v>
                </c:pt>
                <c:pt idx="5158">
                  <c:v>960.318378276727</c:v>
                </c:pt>
                <c:pt idx="5159">
                  <c:v>983.1239250481378</c:v>
                </c:pt>
                <c:pt idx="5160">
                  <c:v>1009.49877240674</c:v>
                </c:pt>
                <c:pt idx="5161">
                  <c:v>1039.376544000361</c:v>
                </c:pt>
                <c:pt idx="5162">
                  <c:v>1072.722779597528</c:v>
                </c:pt>
                <c:pt idx="5163">
                  <c:v>1109.43840717496</c:v>
                </c:pt>
                <c:pt idx="5164">
                  <c:v>1149.369374743343</c:v>
                </c:pt>
                <c:pt idx="5165">
                  <c:v>1192.31935217338</c:v>
                </c:pt>
                <c:pt idx="5166">
                  <c:v>1238.158485907986</c:v>
                </c:pt>
                <c:pt idx="5167">
                  <c:v>1286.657383147955</c:v>
                </c:pt>
                <c:pt idx="5168">
                  <c:v>1337.579477757196</c:v>
                </c:pt>
                <c:pt idx="5169">
                  <c:v>1390.695531141701</c:v>
                </c:pt>
                <c:pt idx="5170">
                  <c:v>1445.797746551975</c:v>
                </c:pt>
                <c:pt idx="5171">
                  <c:v>1502.643572925046</c:v>
                </c:pt>
                <c:pt idx="5172">
                  <c:v>1560.943720459041</c:v>
                </c:pt>
                <c:pt idx="5173">
                  <c:v>1620.561910397396</c:v>
                </c:pt>
                <c:pt idx="5174">
                  <c:v>1681.221987509592</c:v>
                </c:pt>
                <c:pt idx="5175">
                  <c:v>1742.749652126525</c:v>
                </c:pt>
                <c:pt idx="5176">
                  <c:v>1804.967366036348</c:v>
                </c:pt>
                <c:pt idx="5177">
                  <c:v>1867.68480947649</c:v>
                </c:pt>
                <c:pt idx="5178">
                  <c:v>1930.779615527085</c:v>
                </c:pt>
                <c:pt idx="5179">
                  <c:v>1994.166077539951</c:v>
                </c:pt>
                <c:pt idx="5180">
                  <c:v>2057.77104106448</c:v>
                </c:pt>
                <c:pt idx="5181">
                  <c:v>2121.565260415412</c:v>
                </c:pt>
                <c:pt idx="5182">
                  <c:v>2185.52239370846</c:v>
                </c:pt>
                <c:pt idx="5183">
                  <c:v>2249.745375533972</c:v>
                </c:pt>
                <c:pt idx="5184">
                  <c:v>2314.26577236033</c:v>
                </c:pt>
                <c:pt idx="5185">
                  <c:v>2379.228371028375</c:v>
                </c:pt>
                <c:pt idx="5186">
                  <c:v>2444.818578418556</c:v>
                </c:pt>
                <c:pt idx="5187">
                  <c:v>2511.328346410525</c:v>
                </c:pt>
                <c:pt idx="5188">
                  <c:v>2578.926446677984</c:v>
                </c:pt>
                <c:pt idx="5189">
                  <c:v>2648.028782929144</c:v>
                </c:pt>
                <c:pt idx="5190">
                  <c:v>2718.954791026414</c:v>
                </c:pt>
                <c:pt idx="5191">
                  <c:v>2792.246513317563</c:v>
                </c:pt>
                <c:pt idx="5192">
                  <c:v>2868.289799153657</c:v>
                </c:pt>
                <c:pt idx="5193">
                  <c:v>2947.700661371689</c:v>
                </c:pt>
                <c:pt idx="5194">
                  <c:v>3031.067925663271</c:v>
                </c:pt>
                <c:pt idx="5195">
                  <c:v>3119.125527614484</c:v>
                </c:pt>
                <c:pt idx="5196">
                  <c:v>3212.608800061701</c:v>
                </c:pt>
                <c:pt idx="5197">
                  <c:v>3312.392359587654</c:v>
                </c:pt>
                <c:pt idx="5198">
                  <c:v>3419.30027660786</c:v>
                </c:pt>
                <c:pt idx="5199">
                  <c:v>3534.386727641453</c:v>
                </c:pt>
                <c:pt idx="5200">
                  <c:v>3658.782600045412</c:v>
                </c:pt>
                <c:pt idx="5201">
                  <c:v>3793.574684589146</c:v>
                </c:pt>
                <c:pt idx="5202">
                  <c:v>3939.923595048794</c:v>
                </c:pt>
                <c:pt idx="5203">
                  <c:v>4099.12953238205</c:v>
                </c:pt>
                <c:pt idx="5204">
                  <c:v>4272.630265911705</c:v>
                </c:pt>
                <c:pt idx="5205">
                  <c:v>4461.406651831135</c:v>
                </c:pt>
                <c:pt idx="5206">
                  <c:v>4666.78412440784</c:v>
                </c:pt>
                <c:pt idx="5207">
                  <c:v>4889.218781650942</c:v>
                </c:pt>
                <c:pt idx="5208">
                  <c:v>5129.339755510427</c:v>
                </c:pt>
                <c:pt idx="5209">
                  <c:v>5386.210541417041</c:v>
                </c:pt>
                <c:pt idx="5210">
                  <c:v>5658.1012662966</c:v>
                </c:pt>
                <c:pt idx="5211">
                  <c:v>5940.482335308827</c:v>
                </c:pt>
                <c:pt idx="5212">
                  <c:v>6226.336008325024</c:v>
                </c:pt>
                <c:pt idx="5213">
                  <c:v>6503.98835322186</c:v>
                </c:pt>
                <c:pt idx="5214">
                  <c:v>6756.147633524241</c:v>
                </c:pt>
                <c:pt idx="5215">
                  <c:v>6960.034819807351</c:v>
                </c:pt>
                <c:pt idx="5216">
                  <c:v>7086.644493231522</c:v>
                </c:pt>
                <c:pt idx="5217">
                  <c:v>7104.178458078201</c:v>
                </c:pt>
                <c:pt idx="5218">
                  <c:v>6984.372204194724</c:v>
                </c:pt>
                <c:pt idx="5219">
                  <c:v>6709.324301940408</c:v>
                </c:pt>
                <c:pt idx="5220">
                  <c:v>6278.502909039231</c:v>
                </c:pt>
                <c:pt idx="5221">
                  <c:v>5716.099288610113</c:v>
                </c:pt>
                <c:pt idx="5222">
                  <c:v>5077.63578957523</c:v>
                </c:pt>
                <c:pt idx="5223">
                  <c:v>4473.209883499696</c:v>
                </c:pt>
                <c:pt idx="5224">
                  <c:v>4122.349212429988</c:v>
                </c:pt>
                <c:pt idx="5225">
                  <c:v>4389.22715988315</c:v>
                </c:pt>
                <c:pt idx="5226">
                  <c:v>5633.012516714764</c:v>
                </c:pt>
                <c:pt idx="5227">
                  <c:v>8115.44050854526</c:v>
                </c:pt>
                <c:pt idx="5228">
                  <c:v>12408.8067718528</c:v>
                </c:pt>
                <c:pt idx="5229">
                  <c:v>20343.87359124034</c:v>
                </c:pt>
                <c:pt idx="5230">
                  <c:v>39095.61502670823</c:v>
                </c:pt>
                <c:pt idx="5231">
                  <c:v>132010.5646534785</c:v>
                </c:pt>
                <c:pt idx="5232">
                  <c:v>115284.8255050641</c:v>
                </c:pt>
                <c:pt idx="5233">
                  <c:v>47898.57552685327</c:v>
                </c:pt>
                <c:pt idx="5234">
                  <c:v>31661.89491616771</c:v>
                </c:pt>
                <c:pt idx="5235">
                  <c:v>24382.56313713696</c:v>
                </c:pt>
                <c:pt idx="5236">
                  <c:v>20228.13052867636</c:v>
                </c:pt>
                <c:pt idx="5237">
                  <c:v>17527.36486434589</c:v>
                </c:pt>
                <c:pt idx="5238">
                  <c:v>15622.03800564034</c:v>
                </c:pt>
                <c:pt idx="5239">
                  <c:v>14200.47454203675</c:v>
                </c:pt>
                <c:pt idx="5240">
                  <c:v>13095.98791661736</c:v>
                </c:pt>
                <c:pt idx="5241">
                  <c:v>12211.04139977644</c:v>
                </c:pt>
                <c:pt idx="5242">
                  <c:v>11484.83279150737</c:v>
                </c:pt>
                <c:pt idx="5243">
                  <c:v>10877.5208586914</c:v>
                </c:pt>
                <c:pt idx="5244">
                  <c:v>10361.57253893456</c:v>
                </c:pt>
                <c:pt idx="5245">
                  <c:v>9917.824736255073</c:v>
                </c:pt>
                <c:pt idx="5246">
                  <c:v>9531.789871175986</c:v>
                </c:pt>
                <c:pt idx="5247">
                  <c:v>9193.191335305566</c:v>
                </c:pt>
                <c:pt idx="5248">
                  <c:v>8893.771227265137</c:v>
                </c:pt>
                <c:pt idx="5249">
                  <c:v>8627.370971477985</c:v>
                </c:pt>
                <c:pt idx="5250">
                  <c:v>8388.941176153452</c:v>
                </c:pt>
                <c:pt idx="5251">
                  <c:v>8174.591886328271</c:v>
                </c:pt>
                <c:pt idx="5252">
                  <c:v>7981.183465558333</c:v>
                </c:pt>
                <c:pt idx="5253">
                  <c:v>7805.930890791251</c:v>
                </c:pt>
                <c:pt idx="5254">
                  <c:v>7646.90583372208</c:v>
                </c:pt>
                <c:pt idx="5255">
                  <c:v>7502.141205684916</c:v>
                </c:pt>
                <c:pt idx="5256">
                  <c:v>7370.210234660875</c:v>
                </c:pt>
                <c:pt idx="5257">
                  <c:v>7249.834999774428</c:v>
                </c:pt>
                <c:pt idx="5258">
                  <c:v>7140.0059850077</c:v>
                </c:pt>
                <c:pt idx="5259">
                  <c:v>7039.77522215172</c:v>
                </c:pt>
                <c:pt idx="5260">
                  <c:v>6948.52648767783</c:v>
                </c:pt>
                <c:pt idx="5261">
                  <c:v>6865.343431978107</c:v>
                </c:pt>
                <c:pt idx="5262">
                  <c:v>6789.881455663347</c:v>
                </c:pt>
                <c:pt idx="5263">
                  <c:v>6721.671180556608</c:v>
                </c:pt>
                <c:pt idx="5264">
                  <c:v>6660.28173349252</c:v>
                </c:pt>
                <c:pt idx="5265">
                  <c:v>6605.365180218433</c:v>
                </c:pt>
                <c:pt idx="5266">
                  <c:v>6556.703297044663</c:v>
                </c:pt>
                <c:pt idx="5267">
                  <c:v>6514.0949874548</c:v>
                </c:pt>
                <c:pt idx="5268">
                  <c:v>6477.415388187494</c:v>
                </c:pt>
                <c:pt idx="5269">
                  <c:v>6446.526113134701</c:v>
                </c:pt>
                <c:pt idx="5270">
                  <c:v>6421.26133679571</c:v>
                </c:pt>
                <c:pt idx="5271">
                  <c:v>6401.775755385076</c:v>
                </c:pt>
                <c:pt idx="5272">
                  <c:v>6387.942782348916</c:v>
                </c:pt>
                <c:pt idx="5273">
                  <c:v>6379.910818674743</c:v>
                </c:pt>
                <c:pt idx="5274">
                  <c:v>6377.680123449185</c:v>
                </c:pt>
                <c:pt idx="5275">
                  <c:v>6381.577379782954</c:v>
                </c:pt>
                <c:pt idx="5276">
                  <c:v>6391.536174641075</c:v>
                </c:pt>
                <c:pt idx="5277">
                  <c:v>6407.994867249957</c:v>
                </c:pt>
                <c:pt idx="5278">
                  <c:v>6431.193539166632</c:v>
                </c:pt>
                <c:pt idx="5279">
                  <c:v>6461.452059707877</c:v>
                </c:pt>
                <c:pt idx="5280">
                  <c:v>6499.174014856982</c:v>
                </c:pt>
                <c:pt idx="5281">
                  <c:v>6544.896783224152</c:v>
                </c:pt>
                <c:pt idx="5282">
                  <c:v>6599.19003688892</c:v>
                </c:pt>
                <c:pt idx="5283">
                  <c:v>6662.70848126031</c:v>
                </c:pt>
                <c:pt idx="5284">
                  <c:v>6736.17857176669</c:v>
                </c:pt>
                <c:pt idx="5285">
                  <c:v>6820.433264370908</c:v>
                </c:pt>
                <c:pt idx="5286">
                  <c:v>6916.703875224393</c:v>
                </c:pt>
                <c:pt idx="5287">
                  <c:v>7026.07490660739</c:v>
                </c:pt>
                <c:pt idx="5288">
                  <c:v>7149.927999132602</c:v>
                </c:pt>
                <c:pt idx="5289">
                  <c:v>7289.985250029986</c:v>
                </c:pt>
                <c:pt idx="5290">
                  <c:v>7448.046540404251</c:v>
                </c:pt>
                <c:pt idx="5291">
                  <c:v>7626.542148283033</c:v>
                </c:pt>
                <c:pt idx="5292">
                  <c:v>7828.004139139366</c:v>
                </c:pt>
                <c:pt idx="5293">
                  <c:v>8055.611299554915</c:v>
                </c:pt>
                <c:pt idx="5294">
                  <c:v>8313.27787114889</c:v>
                </c:pt>
                <c:pt idx="5295">
                  <c:v>8605.391382448684</c:v>
                </c:pt>
                <c:pt idx="5296">
                  <c:v>8937.507520491139</c:v>
                </c:pt>
                <c:pt idx="5297">
                  <c:v>9316.226156720777</c:v>
                </c:pt>
                <c:pt idx="5298">
                  <c:v>9749.440104540932</c:v>
                </c:pt>
                <c:pt idx="5299">
                  <c:v>10246.99817078314</c:v>
                </c:pt>
                <c:pt idx="5300">
                  <c:v>10820.81398349131</c:v>
                </c:pt>
                <c:pt idx="5301">
                  <c:v>11485.46521795928</c:v>
                </c:pt>
                <c:pt idx="5302">
                  <c:v>12258.49205716428</c:v>
                </c:pt>
                <c:pt idx="5303">
                  <c:v>13160.91559298765</c:v>
                </c:pt>
                <c:pt idx="5304">
                  <c:v>14216.41649977689</c:v>
                </c:pt>
                <c:pt idx="5305">
                  <c:v>15449.98999151794</c:v>
                </c:pt>
                <c:pt idx="5306">
                  <c:v>16882.57993673603</c:v>
                </c:pt>
                <c:pt idx="5307">
                  <c:v>18518.2380226585</c:v>
                </c:pt>
                <c:pt idx="5308">
                  <c:v>20319.9219418009</c:v>
                </c:pt>
                <c:pt idx="5309">
                  <c:v>22168.1922138625</c:v>
                </c:pt>
                <c:pt idx="5310">
                  <c:v>23817.45549321891</c:v>
                </c:pt>
                <c:pt idx="5311">
                  <c:v>24906.16400034591</c:v>
                </c:pt>
                <c:pt idx="5312">
                  <c:v>25099.48160203276</c:v>
                </c:pt>
                <c:pt idx="5313">
                  <c:v>24314.34704476209</c:v>
                </c:pt>
                <c:pt idx="5314">
                  <c:v>22789.12479915774</c:v>
                </c:pt>
                <c:pt idx="5315">
                  <c:v>20904.99903854273</c:v>
                </c:pt>
                <c:pt idx="5316">
                  <c:v>18977.87889065113</c:v>
                </c:pt>
                <c:pt idx="5317">
                  <c:v>17186.92871678653</c:v>
                </c:pt>
                <c:pt idx="5318">
                  <c:v>15602.91895504745</c:v>
                </c:pt>
                <c:pt idx="5319">
                  <c:v>14235.49221917692</c:v>
                </c:pt>
                <c:pt idx="5320">
                  <c:v>13067.35303616058</c:v>
                </c:pt>
                <c:pt idx="5321">
                  <c:v>12072.5605123824</c:v>
                </c:pt>
                <c:pt idx="5322">
                  <c:v>11224.58505872756</c:v>
                </c:pt>
                <c:pt idx="5323">
                  <c:v>10499.65703769218</c:v>
                </c:pt>
                <c:pt idx="5324">
                  <c:v>9877.63096272649</c:v>
                </c:pt>
                <c:pt idx="5325">
                  <c:v>9341.641522587864</c:v>
                </c:pt>
                <c:pt idx="5326">
                  <c:v>8877.990373821403</c:v>
                </c:pt>
                <c:pt idx="5327">
                  <c:v>8475.503374250163</c:v>
                </c:pt>
                <c:pt idx="5328">
                  <c:v>8124.9796832422</c:v>
                </c:pt>
                <c:pt idx="5329">
                  <c:v>7818.835805772034</c:v>
                </c:pt>
                <c:pt idx="5330">
                  <c:v>7550.940008510858</c:v>
                </c:pt>
                <c:pt idx="5331">
                  <c:v>7316.16405837331</c:v>
                </c:pt>
                <c:pt idx="5332">
                  <c:v>7110.219133128467</c:v>
                </c:pt>
                <c:pt idx="5333">
                  <c:v>6929.490313852678</c:v>
                </c:pt>
                <c:pt idx="5334">
                  <c:v>6771.102999029185</c:v>
                </c:pt>
                <c:pt idx="5335">
                  <c:v>6632.470427897572</c:v>
                </c:pt>
                <c:pt idx="5336">
                  <c:v>6511.458379687553</c:v>
                </c:pt>
                <c:pt idx="5337">
                  <c:v>6406.28114625714</c:v>
                </c:pt>
                <c:pt idx="5338">
                  <c:v>6315.36616806927</c:v>
                </c:pt>
                <c:pt idx="5339">
                  <c:v>6237.456157777363</c:v>
                </c:pt>
                <c:pt idx="5340">
                  <c:v>6171.389028866217</c:v>
                </c:pt>
                <c:pt idx="5341">
                  <c:v>6116.117066092954</c:v>
                </c:pt>
                <c:pt idx="5342">
                  <c:v>6070.951201454398</c:v>
                </c:pt>
                <c:pt idx="5343">
                  <c:v>6035.21806042405</c:v>
                </c:pt>
                <c:pt idx="5344">
                  <c:v>6008.143892515482</c:v>
                </c:pt>
                <c:pt idx="5345">
                  <c:v>5989.377588871538</c:v>
                </c:pt>
                <c:pt idx="5346">
                  <c:v>5978.459401962202</c:v>
                </c:pt>
                <c:pt idx="5347">
                  <c:v>5975.015376869461</c:v>
                </c:pt>
                <c:pt idx="5348">
                  <c:v>5978.788247101016</c:v>
                </c:pt>
                <c:pt idx="5349">
                  <c:v>5989.594876763978</c:v>
                </c:pt>
                <c:pt idx="5350">
                  <c:v>6007.199737507553</c:v>
                </c:pt>
                <c:pt idx="5351">
                  <c:v>6031.53041230042</c:v>
                </c:pt>
                <c:pt idx="5352">
                  <c:v>6062.461591925057</c:v>
                </c:pt>
                <c:pt idx="5353">
                  <c:v>6099.970515369504</c:v>
                </c:pt>
                <c:pt idx="5354">
                  <c:v>6144.122619665495</c:v>
                </c:pt>
                <c:pt idx="5355">
                  <c:v>6194.95859636657</c:v>
                </c:pt>
                <c:pt idx="5356">
                  <c:v>6252.562577068145</c:v>
                </c:pt>
                <c:pt idx="5357">
                  <c:v>6317.100245680885</c:v>
                </c:pt>
                <c:pt idx="5358">
                  <c:v>6388.724602297818</c:v>
                </c:pt>
                <c:pt idx="5359">
                  <c:v>6467.663060608315</c:v>
                </c:pt>
                <c:pt idx="5360">
                  <c:v>6554.306124977806</c:v>
                </c:pt>
                <c:pt idx="5361">
                  <c:v>6648.815778884505</c:v>
                </c:pt>
                <c:pt idx="5362">
                  <c:v>6751.696679544088</c:v>
                </c:pt>
                <c:pt idx="5363">
                  <c:v>6863.255100287603</c:v>
                </c:pt>
                <c:pt idx="5364">
                  <c:v>6984.014687212189</c:v>
                </c:pt>
                <c:pt idx="5365">
                  <c:v>7114.626776043262</c:v>
                </c:pt>
                <c:pt idx="5366">
                  <c:v>7255.637934258021</c:v>
                </c:pt>
                <c:pt idx="5367">
                  <c:v>7407.659223709454</c:v>
                </c:pt>
                <c:pt idx="5368">
                  <c:v>7571.586387811726</c:v>
                </c:pt>
                <c:pt idx="5369">
                  <c:v>7748.185259475983</c:v>
                </c:pt>
                <c:pt idx="5370">
                  <c:v>7938.442318113573</c:v>
                </c:pt>
                <c:pt idx="5371">
                  <c:v>8143.36469503155</c:v>
                </c:pt>
                <c:pt idx="5372">
                  <c:v>8364.088230898883</c:v>
                </c:pt>
                <c:pt idx="5373">
                  <c:v>8601.958235394832</c:v>
                </c:pt>
                <c:pt idx="5374">
                  <c:v>8858.255170992847</c:v>
                </c:pt>
                <c:pt idx="5375">
                  <c:v>9134.456900664371</c:v>
                </c:pt>
                <c:pt idx="5376">
                  <c:v>9432.098397182051</c:v>
                </c:pt>
                <c:pt idx="5377">
                  <c:v>9752.903596264763</c:v>
                </c:pt>
                <c:pt idx="5378">
                  <c:v>10098.48910033913</c:v>
                </c:pt>
                <c:pt idx="5379">
                  <c:v>10470.40890389274</c:v>
                </c:pt>
                <c:pt idx="5380">
                  <c:v>10870.28878982026</c:v>
                </c:pt>
                <c:pt idx="5381">
                  <c:v>11299.4846397805</c:v>
                </c:pt>
                <c:pt idx="5382">
                  <c:v>11758.5531796521</c:v>
                </c:pt>
                <c:pt idx="5383">
                  <c:v>12247.70566019916</c:v>
                </c:pt>
                <c:pt idx="5384">
                  <c:v>12765.52333414586</c:v>
                </c:pt>
                <c:pt idx="5385">
                  <c:v>13308.75453257131</c:v>
                </c:pt>
                <c:pt idx="5386">
                  <c:v>13872.09007054885</c:v>
                </c:pt>
                <c:pt idx="5387">
                  <c:v>14446.04779544879</c:v>
                </c:pt>
                <c:pt idx="5388">
                  <c:v>15017.25211095824</c:v>
                </c:pt>
                <c:pt idx="5389">
                  <c:v>15566.57701483178</c:v>
                </c:pt>
                <c:pt idx="5390">
                  <c:v>16069.07801533703</c:v>
                </c:pt>
                <c:pt idx="5391">
                  <c:v>16495.14810575197</c:v>
                </c:pt>
                <c:pt idx="5392">
                  <c:v>16811.66197325929</c:v>
                </c:pt>
                <c:pt idx="5393">
                  <c:v>16987.2606758652</c:v>
                </c:pt>
                <c:pt idx="5394">
                  <c:v>16995.55621862396</c:v>
                </c:pt>
                <c:pt idx="5395">
                  <c:v>16822.96251022823</c:v>
                </c:pt>
                <c:pt idx="5396">
                  <c:v>16470.07371849638</c:v>
                </c:pt>
                <c:pt idx="5397">
                  <c:v>15952.70157572882</c:v>
                </c:pt>
                <c:pt idx="5398">
                  <c:v>15298.89372106721</c:v>
                </c:pt>
                <c:pt idx="5399">
                  <c:v>14542.69730733525</c:v>
                </c:pt>
                <c:pt idx="5400">
                  <c:v>13720.32498159453</c:v>
                </c:pt>
                <c:pt idx="5401">
                  <c:v>12865.79822198873</c:v>
                </c:pt>
                <c:pt idx="5402">
                  <c:v>12010.43730518239</c:v>
                </c:pt>
                <c:pt idx="5403">
                  <c:v>11182.74063080548</c:v>
                </c:pt>
                <c:pt idx="5404">
                  <c:v>10412.82347352098</c:v>
                </c:pt>
                <c:pt idx="5405">
                  <c:v>9734.702028700347</c:v>
                </c:pt>
                <c:pt idx="5406">
                  <c:v>9186.902455328443</c:v>
                </c:pt>
                <c:pt idx="5407">
                  <c:v>8807.978626808401</c:v>
                </c:pt>
                <c:pt idx="5408">
                  <c:v>8620.927867327225</c:v>
                </c:pt>
                <c:pt idx="5409">
                  <c:v>8613.54545728793</c:v>
                </c:pt>
                <c:pt idx="5410">
                  <c:v>8731.145592364671</c:v>
                </c:pt>
                <c:pt idx="5411">
                  <c:v>8893.250815552804</c:v>
                </c:pt>
                <c:pt idx="5412">
                  <c:v>9026.173733144315</c:v>
                </c:pt>
                <c:pt idx="5413">
                  <c:v>9085.942317596904</c:v>
                </c:pt>
                <c:pt idx="5414">
                  <c:v>9061.055720008453</c:v>
                </c:pt>
                <c:pt idx="5415">
                  <c:v>8960.769297311588</c:v>
                </c:pt>
                <c:pt idx="5416">
                  <c:v>8804.052174928784</c:v>
                </c:pt>
                <c:pt idx="5417">
                  <c:v>8609.852231250523</c:v>
                </c:pt>
                <c:pt idx="5418">
                  <c:v>8393.969627109921</c:v>
                </c:pt>
                <c:pt idx="5419">
                  <c:v>8168.123742435071</c:v>
                </c:pt>
                <c:pt idx="5420">
                  <c:v>7940.2752685691</c:v>
                </c:pt>
                <c:pt idx="5421">
                  <c:v>7715.83495263745</c:v>
                </c:pt>
                <c:pt idx="5422">
                  <c:v>7497.987932602749</c:v>
                </c:pt>
                <c:pt idx="5423">
                  <c:v>7288.85173007361</c:v>
                </c:pt>
                <c:pt idx="5424">
                  <c:v>7089.10029065737</c:v>
                </c:pt>
                <c:pt idx="5425">
                  <c:v>6899.39386572272</c:v>
                </c:pt>
                <c:pt idx="5426">
                  <c:v>6719.640939137275</c:v>
                </c:pt>
                <c:pt idx="5427">
                  <c:v>6549.441257941929</c:v>
                </c:pt>
                <c:pt idx="5428">
                  <c:v>6388.680278182932</c:v>
                </c:pt>
                <c:pt idx="5429">
                  <c:v>6236.82693310859</c:v>
                </c:pt>
                <c:pt idx="5430">
                  <c:v>6093.41053225344</c:v>
                </c:pt>
                <c:pt idx="5431">
                  <c:v>5957.877862644109</c:v>
                </c:pt>
                <c:pt idx="5432">
                  <c:v>5829.767276841288</c:v>
                </c:pt>
                <c:pt idx="5433">
                  <c:v>5708.49180322442</c:v>
                </c:pt>
                <c:pt idx="5434">
                  <c:v>5593.759205907254</c:v>
                </c:pt>
                <c:pt idx="5435">
                  <c:v>5485.067213964743</c:v>
                </c:pt>
                <c:pt idx="5436">
                  <c:v>5381.89417443879</c:v>
                </c:pt>
                <c:pt idx="5437">
                  <c:v>5283.946194651332</c:v>
                </c:pt>
                <c:pt idx="5438">
                  <c:v>5190.835661446474</c:v>
                </c:pt>
                <c:pt idx="5439">
                  <c:v>5102.087800981622</c:v>
                </c:pt>
                <c:pt idx="5440">
                  <c:v>5017.440350383504</c:v>
                </c:pt>
                <c:pt idx="5441">
                  <c:v>4936.5613100688</c:v>
                </c:pt>
                <c:pt idx="5442">
                  <c:v>4859.021084047728</c:v>
                </c:pt>
                <c:pt idx="5443">
                  <c:v>4784.395279884395</c:v>
                </c:pt>
                <c:pt idx="5444">
                  <c:v>4712.381963004178</c:v>
                </c:pt>
                <c:pt idx="5445">
                  <c:v>4642.489213375276</c:v>
                </c:pt>
                <c:pt idx="5446">
                  <c:v>4574.011713870906</c:v>
                </c:pt>
                <c:pt idx="5447">
                  <c:v>4506.397314974793</c:v>
                </c:pt>
                <c:pt idx="5448">
                  <c:v>4438.519955956746</c:v>
                </c:pt>
                <c:pt idx="5449">
                  <c:v>4368.713729124694</c:v>
                </c:pt>
                <c:pt idx="5450">
                  <c:v>4294.289603413664</c:v>
                </c:pt>
                <c:pt idx="5451">
                  <c:v>4210.29971472765</c:v>
                </c:pt>
                <c:pt idx="5452">
                  <c:v>4105.796654823178</c:v>
                </c:pt>
                <c:pt idx="5453">
                  <c:v>3951.282308995056</c:v>
                </c:pt>
                <c:pt idx="5454">
                  <c:v>3631.933537665403</c:v>
                </c:pt>
                <c:pt idx="5455">
                  <c:v>2116.716058822311</c:v>
                </c:pt>
                <c:pt idx="5456">
                  <c:v>5102.823889560521</c:v>
                </c:pt>
                <c:pt idx="5457">
                  <c:v>4638.974680040861</c:v>
                </c:pt>
                <c:pt idx="5458">
                  <c:v>4443.04663542192</c:v>
                </c:pt>
                <c:pt idx="5459">
                  <c:v>4332.31223292516</c:v>
                </c:pt>
                <c:pt idx="5460">
                  <c:v>4255.79558672576</c:v>
                </c:pt>
                <c:pt idx="5461">
                  <c:v>4196.779363132093</c:v>
                </c:pt>
                <c:pt idx="5462">
                  <c:v>4148.085560009264</c:v>
                </c:pt>
                <c:pt idx="5463">
                  <c:v>4106.288002435148</c:v>
                </c:pt>
                <c:pt idx="5464">
                  <c:v>4069.347361365442</c:v>
                </c:pt>
                <c:pt idx="5465">
                  <c:v>4036.23328644048</c:v>
                </c:pt>
                <c:pt idx="5466">
                  <c:v>4006.075919663086</c:v>
                </c:pt>
                <c:pt idx="5467">
                  <c:v>3978.402382790177</c:v>
                </c:pt>
                <c:pt idx="5468">
                  <c:v>3952.873618861345</c:v>
                </c:pt>
                <c:pt idx="5469">
                  <c:v>3929.248250660004</c:v>
                </c:pt>
                <c:pt idx="5470">
                  <c:v>3907.271056571398</c:v>
                </c:pt>
                <c:pt idx="5471">
                  <c:v>3886.767694866606</c:v>
                </c:pt>
                <c:pt idx="5472">
                  <c:v>3867.709747865338</c:v>
                </c:pt>
                <c:pt idx="5473">
                  <c:v>3849.909204605621</c:v>
                </c:pt>
                <c:pt idx="5474">
                  <c:v>3833.33134872973</c:v>
                </c:pt>
                <c:pt idx="5475">
                  <c:v>3817.858637091829</c:v>
                </c:pt>
                <c:pt idx="5476">
                  <c:v>3803.464494502997</c:v>
                </c:pt>
                <c:pt idx="5477">
                  <c:v>3790.077703538964</c:v>
                </c:pt>
                <c:pt idx="5478">
                  <c:v>3777.685504781271</c:v>
                </c:pt>
                <c:pt idx="5479">
                  <c:v>3766.268101413297</c:v>
                </c:pt>
                <c:pt idx="5480">
                  <c:v>3755.66535019823</c:v>
                </c:pt>
                <c:pt idx="5481">
                  <c:v>3745.978124995401</c:v>
                </c:pt>
                <c:pt idx="5482">
                  <c:v>3737.174561509236</c:v>
                </c:pt>
                <c:pt idx="5483">
                  <c:v>3729.192620002093</c:v>
                </c:pt>
                <c:pt idx="5484">
                  <c:v>3722.02762035693</c:v>
                </c:pt>
                <c:pt idx="5485">
                  <c:v>3715.605163988203</c:v>
                </c:pt>
                <c:pt idx="5486">
                  <c:v>3710.044607720855</c:v>
                </c:pt>
                <c:pt idx="5487">
                  <c:v>3705.225097618213</c:v>
                </c:pt>
                <c:pt idx="5488">
                  <c:v>3701.166799138252</c:v>
                </c:pt>
                <c:pt idx="5489">
                  <c:v>3697.865993950978</c:v>
                </c:pt>
                <c:pt idx="5490">
                  <c:v>3695.361418240331</c:v>
                </c:pt>
                <c:pt idx="5491">
                  <c:v>3693.600658106176</c:v>
                </c:pt>
                <c:pt idx="5492">
                  <c:v>3692.639757042028</c:v>
                </c:pt>
                <c:pt idx="5493">
                  <c:v>3692.124403506673</c:v>
                </c:pt>
                <c:pt idx="5494">
                  <c:v>3692.676121530334</c:v>
                </c:pt>
                <c:pt idx="5495">
                  <c:v>3693.908730632445</c:v>
                </c:pt>
                <c:pt idx="5496">
                  <c:v>3695.974239987727</c:v>
                </c:pt>
                <c:pt idx="5497">
                  <c:v>3698.755857265249</c:v>
                </c:pt>
                <c:pt idx="5498">
                  <c:v>3702.369331448813</c:v>
                </c:pt>
                <c:pt idx="5499">
                  <c:v>3706.789253626923</c:v>
                </c:pt>
                <c:pt idx="5500">
                  <c:v>3712.009150175079</c:v>
                </c:pt>
                <c:pt idx="5501">
                  <c:v>3718.106975609771</c:v>
                </c:pt>
                <c:pt idx="5502">
                  <c:v>3725.02951225087</c:v>
                </c:pt>
                <c:pt idx="5503">
                  <c:v>3732.884476189913</c:v>
                </c:pt>
                <c:pt idx="5504">
                  <c:v>3741.634645410792</c:v>
                </c:pt>
                <c:pt idx="5505">
                  <c:v>3751.35230987192</c:v>
                </c:pt>
                <c:pt idx="5506">
                  <c:v>3762.045640958444</c:v>
                </c:pt>
                <c:pt idx="5507">
                  <c:v>3773.800544409565</c:v>
                </c:pt>
                <c:pt idx="5508">
                  <c:v>3786.54609694292</c:v>
                </c:pt>
                <c:pt idx="5509">
                  <c:v>3800.497628003114</c:v>
                </c:pt>
                <c:pt idx="5510">
                  <c:v>3815.592128041288</c:v>
                </c:pt>
                <c:pt idx="5511">
                  <c:v>3831.909485069566</c:v>
                </c:pt>
                <c:pt idx="5512">
                  <c:v>3849.55930248547</c:v>
                </c:pt>
                <c:pt idx="5513">
                  <c:v>3868.521007312982</c:v>
                </c:pt>
                <c:pt idx="5514">
                  <c:v>3888.953636320555</c:v>
                </c:pt>
                <c:pt idx="5515">
                  <c:v>3910.89667187608</c:v>
                </c:pt>
                <c:pt idx="5516">
                  <c:v>3934.508762805287</c:v>
                </c:pt>
                <c:pt idx="5517">
                  <c:v>3959.854177828948</c:v>
                </c:pt>
                <c:pt idx="5518">
                  <c:v>3987.059962324022</c:v>
                </c:pt>
                <c:pt idx="5519">
                  <c:v>4016.266484178256</c:v>
                </c:pt>
                <c:pt idx="5520">
                  <c:v>4047.594076747249</c:v>
                </c:pt>
                <c:pt idx="5521">
                  <c:v>4081.252366546067</c:v>
                </c:pt>
                <c:pt idx="5522">
                  <c:v>4117.360446561255</c:v>
                </c:pt>
                <c:pt idx="5523">
                  <c:v>4156.220625706494</c:v>
                </c:pt>
                <c:pt idx="5524">
                  <c:v>4198.003033834962</c:v>
                </c:pt>
                <c:pt idx="5525">
                  <c:v>4242.993221271753</c:v>
                </c:pt>
                <c:pt idx="5526">
                  <c:v>4291.479106058483</c:v>
                </c:pt>
                <c:pt idx="5527">
                  <c:v>4343.820408602648</c:v>
                </c:pt>
                <c:pt idx="5528">
                  <c:v>4400.339196181497</c:v>
                </c:pt>
                <c:pt idx="5529">
                  <c:v>4461.556198128978</c:v>
                </c:pt>
                <c:pt idx="5530">
                  <c:v>4527.972457719498</c:v>
                </c:pt>
                <c:pt idx="5531">
                  <c:v>4600.103620789508</c:v>
                </c:pt>
                <c:pt idx="5532">
                  <c:v>4678.685672718018</c:v>
                </c:pt>
                <c:pt idx="5533">
                  <c:v>4764.540469108755</c:v>
                </c:pt>
                <c:pt idx="5534">
                  <c:v>4858.524088923663</c:v>
                </c:pt>
                <c:pt idx="5535">
                  <c:v>4961.6996609668</c:v>
                </c:pt>
                <c:pt idx="5536">
                  <c:v>5075.494531689926</c:v>
                </c:pt>
                <c:pt idx="5537">
                  <c:v>5201.250684768232</c:v>
                </c:pt>
                <c:pt idx="5538">
                  <c:v>5341.045454267817</c:v>
                </c:pt>
                <c:pt idx="5539">
                  <c:v>5496.92007157657</c:v>
                </c:pt>
                <c:pt idx="5540">
                  <c:v>5671.859030557603</c:v>
                </c:pt>
                <c:pt idx="5541">
                  <c:v>5869.020324381198</c:v>
                </c:pt>
                <c:pt idx="5542">
                  <c:v>6092.910792087872</c:v>
                </c:pt>
                <c:pt idx="5543">
                  <c:v>6348.832241993426</c:v>
                </c:pt>
                <c:pt idx="5544">
                  <c:v>6643.823929172288</c:v>
                </c:pt>
                <c:pt idx="5545">
                  <c:v>6987.033665476942</c:v>
                </c:pt>
                <c:pt idx="5546">
                  <c:v>7390.770108392998</c:v>
                </c:pt>
                <c:pt idx="5547">
                  <c:v>7871.645647268201</c:v>
                </c:pt>
                <c:pt idx="5548">
                  <c:v>8453.178297865406</c:v>
                </c:pt>
                <c:pt idx="5549">
                  <c:v>9169.263356795294</c:v>
                </c:pt>
                <c:pt idx="5550">
                  <c:v>10070.83622230674</c:v>
                </c:pt>
                <c:pt idx="5551">
                  <c:v>11237.92427723155</c:v>
                </c:pt>
                <c:pt idx="5552">
                  <c:v>12804.16409383348</c:v>
                </c:pt>
                <c:pt idx="5553">
                  <c:v>15010.22534666591</c:v>
                </c:pt>
                <c:pt idx="5554">
                  <c:v>18336.4420767571</c:v>
                </c:pt>
                <c:pt idx="5555">
                  <c:v>23895.52437571398</c:v>
                </c:pt>
                <c:pt idx="5556">
                  <c:v>34927.48638288557</c:v>
                </c:pt>
                <c:pt idx="5557">
                  <c:v>65060.20511765696</c:v>
                </c:pt>
                <c:pt idx="5558">
                  <c:v>121305.9756223991</c:v>
                </c:pt>
                <c:pt idx="5559">
                  <c:v>49887.56454625034</c:v>
                </c:pt>
                <c:pt idx="5560">
                  <c:v>26947.21396244033</c:v>
                </c:pt>
                <c:pt idx="5561">
                  <c:v>17341.19435743821</c:v>
                </c:pt>
                <c:pt idx="5562">
                  <c:v>11331.38249050599</c:v>
                </c:pt>
                <c:pt idx="5563">
                  <c:v>10332.03657613829</c:v>
                </c:pt>
                <c:pt idx="5564">
                  <c:v>16213.85919065478</c:v>
                </c:pt>
                <c:pt idx="5565">
                  <c:v>10774.86711618927</c:v>
                </c:pt>
                <c:pt idx="5566">
                  <c:v>8705.558208323171</c:v>
                </c:pt>
                <c:pt idx="5567">
                  <c:v>7436.143083611208</c:v>
                </c:pt>
                <c:pt idx="5568">
                  <c:v>6535.382860980172</c:v>
                </c:pt>
                <c:pt idx="5569">
                  <c:v>5851.815896094011</c:v>
                </c:pt>
                <c:pt idx="5570">
                  <c:v>5312.377311445872</c:v>
                </c:pt>
                <c:pt idx="5571">
                  <c:v>4875.680872562567</c:v>
                </c:pt>
                <c:pt idx="5572">
                  <c:v>4515.58243192869</c:v>
                </c:pt>
                <c:pt idx="5573">
                  <c:v>4214.570034955371</c:v>
                </c:pt>
                <c:pt idx="5574">
                  <c:v>3960.228935803641</c:v>
                </c:pt>
                <c:pt idx="5575">
                  <c:v>3743.698123305828</c:v>
                </c:pt>
                <c:pt idx="5576">
                  <c:v>3558.337084727817</c:v>
                </c:pt>
                <c:pt idx="5577">
                  <c:v>3398.786129922233</c:v>
                </c:pt>
                <c:pt idx="5578">
                  <c:v>3261.064122415398</c:v>
                </c:pt>
                <c:pt idx="5579">
                  <c:v>3141.93815173518</c:v>
                </c:pt>
                <c:pt idx="5580">
                  <c:v>3038.761262121332</c:v>
                </c:pt>
                <c:pt idx="5581">
                  <c:v>2949.281636542957</c:v>
                </c:pt>
                <c:pt idx="5582">
                  <c:v>2871.641125058423</c:v>
                </c:pt>
                <c:pt idx="5583">
                  <c:v>2804.41421227596</c:v>
                </c:pt>
                <c:pt idx="5584">
                  <c:v>2746.027627320336</c:v>
                </c:pt>
                <c:pt idx="5585">
                  <c:v>2695.527967725684</c:v>
                </c:pt>
                <c:pt idx="5586">
                  <c:v>2651.860989014157</c:v>
                </c:pt>
                <c:pt idx="5587">
                  <c:v>2614.117369143562</c:v>
                </c:pt>
                <c:pt idx="5588">
                  <c:v>2581.61674135008</c:v>
                </c:pt>
                <c:pt idx="5589">
                  <c:v>2553.640803069756</c:v>
                </c:pt>
                <c:pt idx="5590">
                  <c:v>2529.634536609494</c:v>
                </c:pt>
                <c:pt idx="5591">
                  <c:v>2509.182984436616</c:v>
                </c:pt>
                <c:pt idx="5592">
                  <c:v>2491.724520281933</c:v>
                </c:pt>
                <c:pt idx="5593">
                  <c:v>2476.987372519759</c:v>
                </c:pt>
                <c:pt idx="5594">
                  <c:v>2464.634286942673</c:v>
                </c:pt>
                <c:pt idx="5595">
                  <c:v>2454.324098836028</c:v>
                </c:pt>
                <c:pt idx="5596">
                  <c:v>2445.891026619415</c:v>
                </c:pt>
                <c:pt idx="5597">
                  <c:v>2439.00675260095</c:v>
                </c:pt>
                <c:pt idx="5598">
                  <c:v>2433.597913509222</c:v>
                </c:pt>
                <c:pt idx="5599">
                  <c:v>2429.38319371574</c:v>
                </c:pt>
                <c:pt idx="5600">
                  <c:v>2426.30090712166</c:v>
                </c:pt>
                <c:pt idx="5601">
                  <c:v>2424.160146886764</c:v>
                </c:pt>
                <c:pt idx="5602">
                  <c:v>2422.885186997454</c:v>
                </c:pt>
                <c:pt idx="5603">
                  <c:v>2422.32786207645</c:v>
                </c:pt>
                <c:pt idx="5604">
                  <c:v>2422.448584899012</c:v>
                </c:pt>
                <c:pt idx="5605">
                  <c:v>2423.10963569185</c:v>
                </c:pt>
                <c:pt idx="5606">
                  <c:v>2424.267532384055</c:v>
                </c:pt>
                <c:pt idx="5607">
                  <c:v>2425.859994972704</c:v>
                </c:pt>
                <c:pt idx="5608">
                  <c:v>2427.771886723841</c:v>
                </c:pt>
                <c:pt idx="5609">
                  <c:v>2429.989971839538</c:v>
                </c:pt>
                <c:pt idx="5610">
                  <c:v>2432.48371004937</c:v>
                </c:pt>
                <c:pt idx="5611">
                  <c:v>2435.151095611358</c:v>
                </c:pt>
                <c:pt idx="5612">
                  <c:v>2437.994406094926</c:v>
                </c:pt>
                <c:pt idx="5613">
                  <c:v>2440.951813564892</c:v>
                </c:pt>
                <c:pt idx="5614">
                  <c:v>2443.974531800222</c:v>
                </c:pt>
                <c:pt idx="5615">
                  <c:v>2446.960224082351</c:v>
                </c:pt>
                <c:pt idx="5616">
                  <c:v>2449.95931883691</c:v>
                </c:pt>
                <c:pt idx="5617">
                  <c:v>2453.015666853056</c:v>
                </c:pt>
                <c:pt idx="5618">
                  <c:v>2455.914890706604</c:v>
                </c:pt>
                <c:pt idx="5619">
                  <c:v>2458.639884001131</c:v>
                </c:pt>
                <c:pt idx="5620">
                  <c:v>2461.250181105531</c:v>
                </c:pt>
                <c:pt idx="5621">
                  <c:v>2463.698074430841</c:v>
                </c:pt>
                <c:pt idx="5622">
                  <c:v>2465.881048938674</c:v>
                </c:pt>
                <c:pt idx="5623">
                  <c:v>2467.809488299262</c:v>
                </c:pt>
                <c:pt idx="5624">
                  <c:v>2469.438990305451</c:v>
                </c:pt>
                <c:pt idx="5625">
                  <c:v>2470.692503489391</c:v>
                </c:pt>
                <c:pt idx="5626">
                  <c:v>2471.5904725776</c:v>
                </c:pt>
                <c:pt idx="5627">
                  <c:v>2472.041787964301</c:v>
                </c:pt>
                <c:pt idx="5628">
                  <c:v>2472.080125429152</c:v>
                </c:pt>
                <c:pt idx="5629">
                  <c:v>2471.523820926937</c:v>
                </c:pt>
                <c:pt idx="5630">
                  <c:v>2470.453256332202</c:v>
                </c:pt>
                <c:pt idx="5631">
                  <c:v>2468.754157245861</c:v>
                </c:pt>
                <c:pt idx="5632">
                  <c:v>2466.437682177296</c:v>
                </c:pt>
                <c:pt idx="5633">
                  <c:v>2463.327012145631</c:v>
                </c:pt>
                <c:pt idx="5634">
                  <c:v>2459.531697319137</c:v>
                </c:pt>
                <c:pt idx="5635">
                  <c:v>2454.93190601702</c:v>
                </c:pt>
                <c:pt idx="5636">
                  <c:v>2449.453439465557</c:v>
                </c:pt>
                <c:pt idx="5637">
                  <c:v>2443.047929045775</c:v>
                </c:pt>
                <c:pt idx="5638">
                  <c:v>2435.662410401244</c:v>
                </c:pt>
                <c:pt idx="5639">
                  <c:v>2427.30224852621</c:v>
                </c:pt>
                <c:pt idx="5640">
                  <c:v>2417.835757351544</c:v>
                </c:pt>
                <c:pt idx="5641">
                  <c:v>2407.230561601829</c:v>
                </c:pt>
                <c:pt idx="5642">
                  <c:v>2395.46493848148</c:v>
                </c:pt>
                <c:pt idx="5643">
                  <c:v>2382.402739638525</c:v>
                </c:pt>
                <c:pt idx="5644">
                  <c:v>2368.063389573022</c:v>
                </c:pt>
                <c:pt idx="5645">
                  <c:v>2352.42995148438</c:v>
                </c:pt>
                <c:pt idx="5646">
                  <c:v>2335.231331591682</c:v>
                </c:pt>
                <c:pt idx="5647">
                  <c:v>2316.652571957188</c:v>
                </c:pt>
                <c:pt idx="5648">
                  <c:v>2296.573671650271</c:v>
                </c:pt>
                <c:pt idx="5649">
                  <c:v>2274.969830257715</c:v>
                </c:pt>
                <c:pt idx="5650">
                  <c:v>2251.647554521635</c:v>
                </c:pt>
                <c:pt idx="5651">
                  <c:v>2226.662789923965</c:v>
                </c:pt>
                <c:pt idx="5652">
                  <c:v>2200.008846416803</c:v>
                </c:pt>
                <c:pt idx="5653">
                  <c:v>2171.555141287442</c:v>
                </c:pt>
                <c:pt idx="5654">
                  <c:v>2141.232813617165</c:v>
                </c:pt>
                <c:pt idx="5655">
                  <c:v>2109.042406335461</c:v>
                </c:pt>
                <c:pt idx="5656">
                  <c:v>2074.928418222919</c:v>
                </c:pt>
                <c:pt idx="5657">
                  <c:v>2038.775185432269</c:v>
                </c:pt>
                <c:pt idx="5658">
                  <c:v>2000.554035810621</c:v>
                </c:pt>
                <c:pt idx="5659">
                  <c:v>1960.109454691626</c:v>
                </c:pt>
                <c:pt idx="5660">
                  <c:v>1917.448268126716</c:v>
                </c:pt>
                <c:pt idx="5661">
                  <c:v>1872.474910443719</c:v>
                </c:pt>
                <c:pt idx="5662">
                  <c:v>1825.071097713373</c:v>
                </c:pt>
                <c:pt idx="5663">
                  <c:v>1775.218611313178</c:v>
                </c:pt>
                <c:pt idx="5664">
                  <c:v>1722.889396308575</c:v>
                </c:pt>
                <c:pt idx="5665">
                  <c:v>1668.04435810093</c:v>
                </c:pt>
                <c:pt idx="5666">
                  <c:v>1610.866901120041</c:v>
                </c:pt>
                <c:pt idx="5667">
                  <c:v>1551.872474357888</c:v>
                </c:pt>
                <c:pt idx="5668">
                  <c:v>1491.844946302123</c:v>
                </c:pt>
                <c:pt idx="5669">
                  <c:v>1432.54923292941</c:v>
                </c:pt>
                <c:pt idx="5670">
                  <c:v>1377.34890552167</c:v>
                </c:pt>
                <c:pt idx="5671">
                  <c:v>1333.871004982159</c:v>
                </c:pt>
                <c:pt idx="5672">
                  <c:v>1328.041280205468</c:v>
                </c:pt>
                <c:pt idx="5673">
                  <c:v>2491.571173807007</c:v>
                </c:pt>
                <c:pt idx="5674">
                  <c:v>1124.42484537688</c:v>
                </c:pt>
                <c:pt idx="5675">
                  <c:v>1208.727793585842</c:v>
                </c:pt>
                <c:pt idx="5676">
                  <c:v>1310.529618892397</c:v>
                </c:pt>
                <c:pt idx="5677">
                  <c:v>1451.38454350173</c:v>
                </c:pt>
                <c:pt idx="5678">
                  <c:v>1624.999912877617</c:v>
                </c:pt>
                <c:pt idx="5679">
                  <c:v>1814.07358992808</c:v>
                </c:pt>
                <c:pt idx="5680">
                  <c:v>1997.500570807722</c:v>
                </c:pt>
                <c:pt idx="5681">
                  <c:v>2156.732544029875</c:v>
                </c:pt>
                <c:pt idx="5682">
                  <c:v>2280.282830377079</c:v>
                </c:pt>
                <c:pt idx="5683">
                  <c:v>2365.36080695735</c:v>
                </c:pt>
                <c:pt idx="5684">
                  <c:v>2415.487396912513</c:v>
                </c:pt>
                <c:pt idx="5685">
                  <c:v>2437.540832056874</c:v>
                </c:pt>
                <c:pt idx="5686">
                  <c:v>2438.786178587635</c:v>
                </c:pt>
                <c:pt idx="5687">
                  <c:v>2425.785351292584</c:v>
                </c:pt>
                <c:pt idx="5688">
                  <c:v>2403.465665951566</c:v>
                </c:pt>
                <c:pt idx="5689">
                  <c:v>2375.504793490298</c:v>
                </c:pt>
                <c:pt idx="5690">
                  <c:v>2344.45113572376</c:v>
                </c:pt>
                <c:pt idx="5691">
                  <c:v>2311.976275768649</c:v>
                </c:pt>
                <c:pt idx="5692">
                  <c:v>2279.254833537265</c:v>
                </c:pt>
                <c:pt idx="5693">
                  <c:v>2246.993649200542</c:v>
                </c:pt>
                <c:pt idx="5694">
                  <c:v>2215.642627540461</c:v>
                </c:pt>
                <c:pt idx="5695">
                  <c:v>2185.457481658362</c:v>
                </c:pt>
                <c:pt idx="5696">
                  <c:v>2156.611580027837</c:v>
                </c:pt>
                <c:pt idx="5697">
                  <c:v>2129.153491427441</c:v>
                </c:pt>
                <c:pt idx="5698">
                  <c:v>2103.100873483604</c:v>
                </c:pt>
                <c:pt idx="5699">
                  <c:v>2078.44941752186</c:v>
                </c:pt>
                <c:pt idx="5700">
                  <c:v>2055.17195599589</c:v>
                </c:pt>
                <c:pt idx="5701">
                  <c:v>2033.175338005813</c:v>
                </c:pt>
                <c:pt idx="5702">
                  <c:v>2012.444422675424</c:v>
                </c:pt>
                <c:pt idx="5703">
                  <c:v>1992.886480897167</c:v>
                </c:pt>
                <c:pt idx="5704">
                  <c:v>1974.479956653386</c:v>
                </c:pt>
                <c:pt idx="5705">
                  <c:v>1957.13483424308</c:v>
                </c:pt>
                <c:pt idx="5706">
                  <c:v>1940.821803960598</c:v>
                </c:pt>
                <c:pt idx="5707">
                  <c:v>1925.499545099063</c:v>
                </c:pt>
                <c:pt idx="5708">
                  <c:v>1911.048941214522</c:v>
                </c:pt>
                <c:pt idx="5709">
                  <c:v>1897.50151351047</c:v>
                </c:pt>
                <c:pt idx="5710">
                  <c:v>1884.771988920963</c:v>
                </c:pt>
                <c:pt idx="5711">
                  <c:v>1872.798188390348</c:v>
                </c:pt>
                <c:pt idx="5712">
                  <c:v>1861.623401647394</c:v>
                </c:pt>
                <c:pt idx="5713">
                  <c:v>1851.098334696878</c:v>
                </c:pt>
                <c:pt idx="5714">
                  <c:v>1841.324425337629</c:v>
                </c:pt>
                <c:pt idx="5715">
                  <c:v>1832.13023036065</c:v>
                </c:pt>
                <c:pt idx="5716">
                  <c:v>1823.583178091975</c:v>
                </c:pt>
                <c:pt idx="5717">
                  <c:v>1815.642312636051</c:v>
                </c:pt>
                <c:pt idx="5718">
                  <c:v>1808.252452603297</c:v>
                </c:pt>
                <c:pt idx="5719">
                  <c:v>1801.474142041882</c:v>
                </c:pt>
                <c:pt idx="5720">
                  <c:v>1795.185687757524</c:v>
                </c:pt>
                <c:pt idx="5721">
                  <c:v>1789.405103587898</c:v>
                </c:pt>
                <c:pt idx="5722">
                  <c:v>1784.180844805666</c:v>
                </c:pt>
                <c:pt idx="5723">
                  <c:v>1779.37863896693</c:v>
                </c:pt>
                <c:pt idx="5724">
                  <c:v>1775.129610428042</c:v>
                </c:pt>
                <c:pt idx="5725">
                  <c:v>1771.273800316989</c:v>
                </c:pt>
                <c:pt idx="5726">
                  <c:v>1767.935043371802</c:v>
                </c:pt>
                <c:pt idx="5727">
                  <c:v>1765.057426114518</c:v>
                </c:pt>
                <c:pt idx="5728">
                  <c:v>1762.6666459907</c:v>
                </c:pt>
                <c:pt idx="5729">
                  <c:v>1760.662946047594</c:v>
                </c:pt>
                <c:pt idx="5730">
                  <c:v>1759.166372256024</c:v>
                </c:pt>
                <c:pt idx="5731">
                  <c:v>1758.180917063353</c:v>
                </c:pt>
                <c:pt idx="5732">
                  <c:v>1757.538841489587</c:v>
                </c:pt>
                <c:pt idx="5733">
                  <c:v>1757.422650428003</c:v>
                </c:pt>
                <c:pt idx="5734">
                  <c:v>1757.812263649577</c:v>
                </c:pt>
                <c:pt idx="5735">
                  <c:v>1758.683742098764</c:v>
                </c:pt>
                <c:pt idx="5736">
                  <c:v>1760.061455954028</c:v>
                </c:pt>
                <c:pt idx="5737">
                  <c:v>1761.929302484099</c:v>
                </c:pt>
                <c:pt idx="5738">
                  <c:v>1764.306779583656</c:v>
                </c:pt>
                <c:pt idx="5739">
                  <c:v>1767.242823465151</c:v>
                </c:pt>
                <c:pt idx="5740">
                  <c:v>1770.783446552629</c:v>
                </c:pt>
                <c:pt idx="5741">
                  <c:v>1774.853190505355</c:v>
                </c:pt>
                <c:pt idx="5742">
                  <c:v>1779.591743192463</c:v>
                </c:pt>
                <c:pt idx="5743">
                  <c:v>1784.984887237439</c:v>
                </c:pt>
                <c:pt idx="5744">
                  <c:v>1791.033983799756</c:v>
                </c:pt>
                <c:pt idx="5745">
                  <c:v>1797.78807713478</c:v>
                </c:pt>
                <c:pt idx="5746">
                  <c:v>1805.324847494015</c:v>
                </c:pt>
                <c:pt idx="5747">
                  <c:v>1813.613769525434</c:v>
                </c:pt>
                <c:pt idx="5748">
                  <c:v>1822.77594858905</c:v>
                </c:pt>
                <c:pt idx="5749">
                  <c:v>1832.805082600927</c:v>
                </c:pt>
                <c:pt idx="5750">
                  <c:v>1843.784250830679</c:v>
                </c:pt>
                <c:pt idx="5751">
                  <c:v>1855.776093760412</c:v>
                </c:pt>
                <c:pt idx="5752">
                  <c:v>1868.825818262786</c:v>
                </c:pt>
                <c:pt idx="5753">
                  <c:v>1883.0428271412</c:v>
                </c:pt>
                <c:pt idx="5754">
                  <c:v>1898.424716977585</c:v>
                </c:pt>
                <c:pt idx="5755">
                  <c:v>1915.148540905101</c:v>
                </c:pt>
                <c:pt idx="5756">
                  <c:v>1933.245934084153</c:v>
                </c:pt>
                <c:pt idx="5757">
                  <c:v>1952.803953157974</c:v>
                </c:pt>
                <c:pt idx="5758">
                  <c:v>1974.00019374264</c:v>
                </c:pt>
                <c:pt idx="5759">
                  <c:v>1996.874385063076</c:v>
                </c:pt>
                <c:pt idx="5760">
                  <c:v>2021.567017054485</c:v>
                </c:pt>
                <c:pt idx="5761">
                  <c:v>2048.233159877525</c:v>
                </c:pt>
                <c:pt idx="5762">
                  <c:v>2077.001216421562</c:v>
                </c:pt>
                <c:pt idx="5763">
                  <c:v>2108.093613250626</c:v>
                </c:pt>
                <c:pt idx="5764">
                  <c:v>2141.566411551901</c:v>
                </c:pt>
                <c:pt idx="5765">
                  <c:v>2177.731229722109</c:v>
                </c:pt>
                <c:pt idx="5766">
                  <c:v>2216.692916875391</c:v>
                </c:pt>
                <c:pt idx="5767">
                  <c:v>2258.788960055043</c:v>
                </c:pt>
                <c:pt idx="5768">
                  <c:v>2304.205536375453</c:v>
                </c:pt>
                <c:pt idx="5769">
                  <c:v>2353.221866834283</c:v>
                </c:pt>
                <c:pt idx="5770">
                  <c:v>2406.135719653812</c:v>
                </c:pt>
                <c:pt idx="5771">
                  <c:v>2463.272342810903</c:v>
                </c:pt>
                <c:pt idx="5772">
                  <c:v>2525.054893144336</c:v>
                </c:pt>
                <c:pt idx="5773">
                  <c:v>2591.849784208108</c:v>
                </c:pt>
                <c:pt idx="5774">
                  <c:v>2664.08751174043</c:v>
                </c:pt>
                <c:pt idx="5775">
                  <c:v>2742.280909020777</c:v>
                </c:pt>
                <c:pt idx="5776">
                  <c:v>2827.067221880798</c:v>
                </c:pt>
                <c:pt idx="5777">
                  <c:v>2918.9076084941</c:v>
                </c:pt>
                <c:pt idx="5778">
                  <c:v>3018.630449658005</c:v>
                </c:pt>
                <c:pt idx="5779">
                  <c:v>3126.976600732554</c:v>
                </c:pt>
                <c:pt idx="5780">
                  <c:v>3244.936465347782</c:v>
                </c:pt>
                <c:pt idx="5781">
                  <c:v>3373.42893183776</c:v>
                </c:pt>
                <c:pt idx="5782">
                  <c:v>3513.635228376779</c:v>
                </c:pt>
                <c:pt idx="5783">
                  <c:v>3666.882354959847</c:v>
                </c:pt>
                <c:pt idx="5784">
                  <c:v>3834.724494273676</c:v>
                </c:pt>
                <c:pt idx="5785">
                  <c:v>4018.919187219331</c:v>
                </c:pt>
                <c:pt idx="5786">
                  <c:v>4221.51817685477</c:v>
                </c:pt>
                <c:pt idx="5787">
                  <c:v>4444.999111964434</c:v>
                </c:pt>
                <c:pt idx="5788">
                  <c:v>4692.210939913071</c:v>
                </c:pt>
                <c:pt idx="5789">
                  <c:v>4966.53611052828</c:v>
                </c:pt>
                <c:pt idx="5790">
                  <c:v>5272.002757352615</c:v>
                </c:pt>
                <c:pt idx="5791">
                  <c:v>5613.513032265028</c:v>
                </c:pt>
                <c:pt idx="5792">
                  <c:v>5997.133148463285</c:v>
                </c:pt>
                <c:pt idx="5793">
                  <c:v>6430.117425186442</c:v>
                </c:pt>
                <c:pt idx="5794">
                  <c:v>6921.68322823232</c:v>
                </c:pt>
                <c:pt idx="5795">
                  <c:v>7483.36637794177</c:v>
                </c:pt>
                <c:pt idx="5796">
                  <c:v>8129.815961936963</c:v>
                </c:pt>
                <c:pt idx="5797">
                  <c:v>8880.238502252026</c:v>
                </c:pt>
                <c:pt idx="5798">
                  <c:v>9759.951591964202</c:v>
                </c:pt>
                <c:pt idx="5799">
                  <c:v>10803.03120289815</c:v>
                </c:pt>
                <c:pt idx="5800">
                  <c:v>12056.82235021495</c:v>
                </c:pt>
                <c:pt idx="5801">
                  <c:v>13588.49096091335</c:v>
                </c:pt>
                <c:pt idx="5802">
                  <c:v>15497.24229988691</c:v>
                </c:pt>
                <c:pt idx="5803">
                  <c:v>17935.38141564558</c:v>
                </c:pt>
                <c:pt idx="5804">
                  <c:v>21149.59484293821</c:v>
                </c:pt>
                <c:pt idx="5805">
                  <c:v>25567.53953602882</c:v>
                </c:pt>
                <c:pt idx="5806">
                  <c:v>32000.64169827128</c:v>
                </c:pt>
                <c:pt idx="5807">
                  <c:v>42199.08810280059</c:v>
                </c:pt>
                <c:pt idx="5808">
                  <c:v>60760.94097614405</c:v>
                </c:pt>
                <c:pt idx="5809">
                  <c:v>104892.8546718358</c:v>
                </c:pt>
                <c:pt idx="5810">
                  <c:v>341387.5606222881</c:v>
                </c:pt>
                <c:pt idx="5811">
                  <c:v>295464.0931318226</c:v>
                </c:pt>
                <c:pt idx="5812">
                  <c:v>106819.9141707075</c:v>
                </c:pt>
                <c:pt idx="5813">
                  <c:v>66532.75625492123</c:v>
                </c:pt>
                <c:pt idx="5814">
                  <c:v>49046.19911614103</c:v>
                </c:pt>
                <c:pt idx="5815">
                  <c:v>39308.30677556483</c:v>
                </c:pt>
                <c:pt idx="5816">
                  <c:v>33128.12942011655</c:v>
                </c:pt>
                <c:pt idx="5817">
                  <c:v>28876.7743956594</c:v>
                </c:pt>
                <c:pt idx="5818">
                  <c:v>25789.41453441861</c:v>
                </c:pt>
                <c:pt idx="5819">
                  <c:v>23459.80389133138</c:v>
                </c:pt>
                <c:pt idx="5820">
                  <c:v>21652.30739574681</c:v>
                </c:pt>
                <c:pt idx="5821">
                  <c:v>20221.27823315972</c:v>
                </c:pt>
                <c:pt idx="5822">
                  <c:v>19072.45865890089</c:v>
                </c:pt>
                <c:pt idx="5823">
                  <c:v>18142.74502496299</c:v>
                </c:pt>
                <c:pt idx="5824">
                  <c:v>17389.17121505703</c:v>
                </c:pt>
                <c:pt idx="5825">
                  <c:v>16783.39253365689</c:v>
                </c:pt>
                <c:pt idx="5826">
                  <c:v>16308.31124664153</c:v>
                </c:pt>
                <c:pt idx="5827">
                  <c:v>15958.15129155448</c:v>
                </c:pt>
                <c:pt idx="5828">
                  <c:v>15741.68290321845</c:v>
                </c:pt>
                <c:pt idx="5829">
                  <c:v>15692.81662773215</c:v>
                </c:pt>
                <c:pt idx="5830">
                  <c:v>15903.37470236928</c:v>
                </c:pt>
                <c:pt idx="5831">
                  <c:v>16639.47253751738</c:v>
                </c:pt>
                <c:pt idx="5832">
                  <c:v>18963.87817792483</c:v>
                </c:pt>
                <c:pt idx="5833">
                  <c:v>32628.40402847591</c:v>
                </c:pt>
                <c:pt idx="5834">
                  <c:v>7568.349125505834</c:v>
                </c:pt>
                <c:pt idx="5835">
                  <c:v>7900.90884457173</c:v>
                </c:pt>
                <c:pt idx="5836">
                  <c:v>9082.600262137628</c:v>
                </c:pt>
                <c:pt idx="5837">
                  <c:v>9595.614966791172</c:v>
                </c:pt>
                <c:pt idx="5838">
                  <c:v>9821.955158669172</c:v>
                </c:pt>
                <c:pt idx="5839">
                  <c:v>9905.426351498572</c:v>
                </c:pt>
                <c:pt idx="5840">
                  <c:v>9907.894368937877</c:v>
                </c:pt>
                <c:pt idx="5841">
                  <c:v>9859.61583927321</c:v>
                </c:pt>
                <c:pt idx="5842">
                  <c:v>9776.852726480627</c:v>
                </c:pt>
                <c:pt idx="5843">
                  <c:v>9669.592355790586</c:v>
                </c:pt>
                <c:pt idx="5844">
                  <c:v>9543.827464229933</c:v>
                </c:pt>
                <c:pt idx="5845">
                  <c:v>9404.164171921107</c:v>
                </c:pt>
                <c:pt idx="5846">
                  <c:v>9253.566840227262</c:v>
                </c:pt>
                <c:pt idx="5847">
                  <c:v>9094.607104043869</c:v>
                </c:pt>
                <c:pt idx="5848">
                  <c:v>8929.30705541313</c:v>
                </c:pt>
                <c:pt idx="5849">
                  <c:v>8759.516713719405</c:v>
                </c:pt>
                <c:pt idx="5850">
                  <c:v>8586.566275843157</c:v>
                </c:pt>
                <c:pt idx="5851">
                  <c:v>8411.999452584253</c:v>
                </c:pt>
                <c:pt idx="5852">
                  <c:v>8236.93325080086</c:v>
                </c:pt>
                <c:pt idx="5853">
                  <c:v>8062.259818893815</c:v>
                </c:pt>
                <c:pt idx="5854">
                  <c:v>7888.919125043428</c:v>
                </c:pt>
                <c:pt idx="5855">
                  <c:v>7717.70984941194</c:v>
                </c:pt>
                <c:pt idx="5856">
                  <c:v>7549.173096423662</c:v>
                </c:pt>
                <c:pt idx="5857">
                  <c:v>7383.92224235105</c:v>
                </c:pt>
                <c:pt idx="5858">
                  <c:v>7222.276584407778</c:v>
                </c:pt>
                <c:pt idx="5859">
                  <c:v>7064.428888249259</c:v>
                </c:pt>
                <c:pt idx="5860">
                  <c:v>6910.87787142683</c:v>
                </c:pt>
                <c:pt idx="5861">
                  <c:v>6761.548120030741</c:v>
                </c:pt>
                <c:pt idx="5862">
                  <c:v>6616.628245443602</c:v>
                </c:pt>
                <c:pt idx="5863">
                  <c:v>6475.878683790306</c:v>
                </c:pt>
                <c:pt idx="5864">
                  <c:v>6339.55911596044</c:v>
                </c:pt>
                <c:pt idx="5865">
                  <c:v>6207.458699325458</c:v>
                </c:pt>
                <c:pt idx="5866">
                  <c:v>6079.38612178363</c:v>
                </c:pt>
                <c:pt idx="5867">
                  <c:v>5955.328199932246</c:v>
                </c:pt>
                <c:pt idx="5868">
                  <c:v>5835.00162147205</c:v>
                </c:pt>
                <c:pt idx="5869">
                  <c:v>5718.247431934894</c:v>
                </c:pt>
                <c:pt idx="5870">
                  <c:v>5604.782325255731</c:v>
                </c:pt>
                <c:pt idx="5871">
                  <c:v>5494.491433469632</c:v>
                </c:pt>
                <c:pt idx="5872">
                  <c:v>5387.000915629137</c:v>
                </c:pt>
                <c:pt idx="5873">
                  <c:v>5282.048621700667</c:v>
                </c:pt>
                <c:pt idx="5874">
                  <c:v>5179.468746530191</c:v>
                </c:pt>
                <c:pt idx="5875">
                  <c:v>5078.902780499068</c:v>
                </c:pt>
                <c:pt idx="5876">
                  <c:v>4980.035508897287</c:v>
                </c:pt>
                <c:pt idx="5877">
                  <c:v>4882.486282711025</c:v>
                </c:pt>
                <c:pt idx="5878">
                  <c:v>4786.142316072035</c:v>
                </c:pt>
                <c:pt idx="5879">
                  <c:v>4690.5698895324</c:v>
                </c:pt>
                <c:pt idx="5880">
                  <c:v>4595.493455700906</c:v>
                </c:pt>
                <c:pt idx="5881">
                  <c:v>4500.592947733634</c:v>
                </c:pt>
                <c:pt idx="5882">
                  <c:v>4405.647134269202</c:v>
                </c:pt>
                <c:pt idx="5883">
                  <c:v>4310.459464132982</c:v>
                </c:pt>
                <c:pt idx="5884">
                  <c:v>4214.835265841941</c:v>
                </c:pt>
                <c:pt idx="5885">
                  <c:v>4118.679350425478</c:v>
                </c:pt>
                <c:pt idx="5886">
                  <c:v>4022.181838614232</c:v>
                </c:pt>
                <c:pt idx="5887">
                  <c:v>3925.684884584348</c:v>
                </c:pt>
                <c:pt idx="5888">
                  <c:v>3829.660686300017</c:v>
                </c:pt>
                <c:pt idx="5889">
                  <c:v>3735.182405467898</c:v>
                </c:pt>
                <c:pt idx="5890">
                  <c:v>3643.360105630186</c:v>
                </c:pt>
                <c:pt idx="5891">
                  <c:v>3555.948804377724</c:v>
                </c:pt>
                <c:pt idx="5892">
                  <c:v>3474.729222894744</c:v>
                </c:pt>
                <c:pt idx="5893">
                  <c:v>3401.479471568578</c:v>
                </c:pt>
                <c:pt idx="5894">
                  <c:v>3337.55684177962</c:v>
                </c:pt>
                <c:pt idx="5895">
                  <c:v>3283.466210471256</c:v>
                </c:pt>
                <c:pt idx="5896">
                  <c:v>3238.234689594055</c:v>
                </c:pt>
                <c:pt idx="5897">
                  <c:v>3199.215307777484</c:v>
                </c:pt>
                <c:pt idx="5898">
                  <c:v>3161.92340457231</c:v>
                </c:pt>
                <c:pt idx="5899">
                  <c:v>3120.162039659915</c:v>
                </c:pt>
                <c:pt idx="5900">
                  <c:v>3066.195067188608</c:v>
                </c:pt>
                <c:pt idx="5901">
                  <c:v>2990.516996242214</c:v>
                </c:pt>
                <c:pt idx="5902">
                  <c:v>2880.440180424693</c:v>
                </c:pt>
                <c:pt idx="5903">
                  <c:v>2718.119065101631</c:v>
                </c:pt>
                <c:pt idx="5904">
                  <c:v>2474.660117284221</c:v>
                </c:pt>
                <c:pt idx="5905">
                  <c:v>2098.173236924354</c:v>
                </c:pt>
                <c:pt idx="5906">
                  <c:v>1495.867044176119</c:v>
                </c:pt>
                <c:pt idx="5907">
                  <c:v>938.890125024828</c:v>
                </c:pt>
                <c:pt idx="5908">
                  <c:v>4379.731349975692</c:v>
                </c:pt>
                <c:pt idx="5909">
                  <c:v>104866.6064574723</c:v>
                </c:pt>
                <c:pt idx="5910">
                  <c:v>14338.13013773244</c:v>
                </c:pt>
                <c:pt idx="5911">
                  <c:v>9106.822432083733</c:v>
                </c:pt>
                <c:pt idx="5912">
                  <c:v>7471.629577826467</c:v>
                </c:pt>
                <c:pt idx="5913">
                  <c:v>6673.907251822701</c:v>
                </c:pt>
                <c:pt idx="5914">
                  <c:v>6201.00617972652</c:v>
                </c:pt>
                <c:pt idx="5915">
                  <c:v>5887.183950183734</c:v>
                </c:pt>
                <c:pt idx="5916">
                  <c:v>5662.980208599381</c:v>
                </c:pt>
                <c:pt idx="5917">
                  <c:v>5494.043147325323</c:v>
                </c:pt>
                <c:pt idx="5918">
                  <c:v>5361.401499089486</c:v>
                </c:pt>
                <c:pt idx="5919">
                  <c:v>5252.824704481138</c:v>
                </c:pt>
                <c:pt idx="5920">
                  <c:v>5169.632819680161</c:v>
                </c:pt>
                <c:pt idx="5921">
                  <c:v>5092.7307789077</c:v>
                </c:pt>
                <c:pt idx="5922">
                  <c:v>5027.665183037543</c:v>
                </c:pt>
                <c:pt idx="5923">
                  <c:v>4971.039984348798</c:v>
                </c:pt>
                <c:pt idx="5924">
                  <c:v>4920.931327158954</c:v>
                </c:pt>
                <c:pt idx="5925">
                  <c:v>4876.139745005685</c:v>
                </c:pt>
                <c:pt idx="5926">
                  <c:v>4835.654304392983</c:v>
                </c:pt>
                <c:pt idx="5927">
                  <c:v>4798.747766925223</c:v>
                </c:pt>
                <c:pt idx="5928">
                  <c:v>4764.841574959505</c:v>
                </c:pt>
                <c:pt idx="5929">
                  <c:v>4733.424774737305</c:v>
                </c:pt>
                <c:pt idx="5930">
                  <c:v>4704.189484975806</c:v>
                </c:pt>
                <c:pt idx="5931">
                  <c:v>4676.715688013682</c:v>
                </c:pt>
                <c:pt idx="5932">
                  <c:v>4650.804872759933</c:v>
                </c:pt>
                <c:pt idx="5933">
                  <c:v>4626.214625500067</c:v>
                </c:pt>
                <c:pt idx="5934">
                  <c:v>4602.813806743095</c:v>
                </c:pt>
                <c:pt idx="5935">
                  <c:v>4580.359619141896</c:v>
                </c:pt>
                <c:pt idx="5936">
                  <c:v>4558.732849462354</c:v>
                </c:pt>
                <c:pt idx="5937">
                  <c:v>4538.487340222422</c:v>
                </c:pt>
                <c:pt idx="5938">
                  <c:v>4517.652202076928</c:v>
                </c:pt>
                <c:pt idx="5939">
                  <c:v>4497.862982152065</c:v>
                </c:pt>
                <c:pt idx="5940">
                  <c:v>4478.502600194232</c:v>
                </c:pt>
                <c:pt idx="5941">
                  <c:v>4459.556056758344</c:v>
                </c:pt>
                <c:pt idx="5942">
                  <c:v>4440.859462508097</c:v>
                </c:pt>
                <c:pt idx="5943">
                  <c:v>4422.374837262319</c:v>
                </c:pt>
                <c:pt idx="5944">
                  <c:v>4404.09997764727</c:v>
                </c:pt>
                <c:pt idx="5945">
                  <c:v>4385.755134056833</c:v>
                </c:pt>
                <c:pt idx="5946">
                  <c:v>4367.90856838627</c:v>
                </c:pt>
                <c:pt idx="5947">
                  <c:v>4349.926417113292</c:v>
                </c:pt>
                <c:pt idx="5948">
                  <c:v>4331.933804210779</c:v>
                </c:pt>
                <c:pt idx="5949">
                  <c:v>4313.968751675453</c:v>
                </c:pt>
                <c:pt idx="5950">
                  <c:v>4295.979876666704</c:v>
                </c:pt>
                <c:pt idx="5951">
                  <c:v>4277.949268187614</c:v>
                </c:pt>
                <c:pt idx="5952">
                  <c:v>4259.875681797284</c:v>
                </c:pt>
                <c:pt idx="5953">
                  <c:v>4241.724004346866</c:v>
                </c:pt>
                <c:pt idx="5954">
                  <c:v>4223.522288173915</c:v>
                </c:pt>
                <c:pt idx="5955">
                  <c:v>4205.268420540397</c:v>
                </c:pt>
                <c:pt idx="5956">
                  <c:v>4186.891593434135</c:v>
                </c:pt>
                <c:pt idx="5957">
                  <c:v>4168.51428316947</c:v>
                </c:pt>
                <c:pt idx="5958">
                  <c:v>4149.96892265374</c:v>
                </c:pt>
                <c:pt idx="5959">
                  <c:v>4131.498663317175</c:v>
                </c:pt>
                <c:pt idx="5960">
                  <c:v>4112.944417791498</c:v>
                </c:pt>
                <c:pt idx="5961">
                  <c:v>4094.333349220987</c:v>
                </c:pt>
                <c:pt idx="5962">
                  <c:v>4075.788603676402</c:v>
                </c:pt>
                <c:pt idx="5963">
                  <c:v>4057.220282339553</c:v>
                </c:pt>
                <c:pt idx="5964">
                  <c:v>4038.776553051194</c:v>
                </c:pt>
                <c:pt idx="5965">
                  <c:v>4020.404061955968</c:v>
                </c:pt>
                <c:pt idx="5966">
                  <c:v>4002.119535112224</c:v>
                </c:pt>
                <c:pt idx="5967">
                  <c:v>3984.001247406534</c:v>
                </c:pt>
                <c:pt idx="5968">
                  <c:v>3966.10420451335</c:v>
                </c:pt>
                <c:pt idx="5969">
                  <c:v>3948.515428698541</c:v>
                </c:pt>
                <c:pt idx="5970">
                  <c:v>3931.212788696077</c:v>
                </c:pt>
                <c:pt idx="5971">
                  <c:v>3914.231544643614</c:v>
                </c:pt>
                <c:pt idx="5972">
                  <c:v>3897.743979625154</c:v>
                </c:pt>
                <c:pt idx="5973">
                  <c:v>3881.680335375215</c:v>
                </c:pt>
                <c:pt idx="5974">
                  <c:v>3866.279071549774</c:v>
                </c:pt>
                <c:pt idx="5975">
                  <c:v>3851.426016826663</c:v>
                </c:pt>
                <c:pt idx="5976">
                  <c:v>3837.328323778386</c:v>
                </c:pt>
                <c:pt idx="5977">
                  <c:v>3824.042940797299</c:v>
                </c:pt>
                <c:pt idx="5978">
                  <c:v>3811.64581073119</c:v>
                </c:pt>
                <c:pt idx="5979">
                  <c:v>3800.296727806728</c:v>
                </c:pt>
                <c:pt idx="5980">
                  <c:v>3790.114731435454</c:v>
                </c:pt>
                <c:pt idx="5981">
                  <c:v>3781.159670462471</c:v>
                </c:pt>
                <c:pt idx="5982">
                  <c:v>3773.666368810276</c:v>
                </c:pt>
                <c:pt idx="5983">
                  <c:v>3767.629240541471</c:v>
                </c:pt>
                <c:pt idx="5984">
                  <c:v>3763.277631115696</c:v>
                </c:pt>
                <c:pt idx="5985">
                  <c:v>3760.746013092313</c:v>
                </c:pt>
                <c:pt idx="5986">
                  <c:v>3760.246045576587</c:v>
                </c:pt>
                <c:pt idx="5987">
                  <c:v>3761.822961357216</c:v>
                </c:pt>
                <c:pt idx="5988">
                  <c:v>3765.718457278697</c:v>
                </c:pt>
                <c:pt idx="5989">
                  <c:v>3772.028391021439</c:v>
                </c:pt>
                <c:pt idx="5990">
                  <c:v>3780.867806653904</c:v>
                </c:pt>
                <c:pt idx="5991">
                  <c:v>3792.301358862421</c:v>
                </c:pt>
                <c:pt idx="5992">
                  <c:v>3806.313280765658</c:v>
                </c:pt>
                <c:pt idx="5993">
                  <c:v>3822.917777667554</c:v>
                </c:pt>
                <c:pt idx="5994">
                  <c:v>3841.935114840146</c:v>
                </c:pt>
                <c:pt idx="5995">
                  <c:v>3863.281631382662</c:v>
                </c:pt>
                <c:pt idx="5996">
                  <c:v>3886.545971592086</c:v>
                </c:pt>
                <c:pt idx="5997">
                  <c:v>3911.68943298604</c:v>
                </c:pt>
                <c:pt idx="5998">
                  <c:v>3938.449168991718</c:v>
                </c:pt>
                <c:pt idx="5999">
                  <c:v>3966.823867985477</c:v>
                </c:pt>
                <c:pt idx="6000">
                  <c:v>3996.880474549384</c:v>
                </c:pt>
                <c:pt idx="6001">
                  <c:v>4029.483999128675</c:v>
                </c:pt>
                <c:pt idx="6002">
                  <c:v>4065.789251732631</c:v>
                </c:pt>
                <c:pt idx="6003">
                  <c:v>4107.447206657686</c:v>
                </c:pt>
                <c:pt idx="6004">
                  <c:v>4157.033966344654</c:v>
                </c:pt>
                <c:pt idx="6005">
                  <c:v>4217.708011751695</c:v>
                </c:pt>
                <c:pt idx="6006">
                  <c:v>4293.549639753242</c:v>
                </c:pt>
                <c:pt idx="6007">
                  <c:v>4389.5144361505</c:v>
                </c:pt>
                <c:pt idx="6008">
                  <c:v>4511.588656963931</c:v>
                </c:pt>
                <c:pt idx="6009">
                  <c:v>4667.040119154868</c:v>
                </c:pt>
                <c:pt idx="6010">
                  <c:v>4864.45421060058</c:v>
                </c:pt>
                <c:pt idx="6011">
                  <c:v>5116.192402302193</c:v>
                </c:pt>
                <c:pt idx="6012">
                  <c:v>5435.26376952104</c:v>
                </c:pt>
                <c:pt idx="6013">
                  <c:v>5841.666712325206</c:v>
                </c:pt>
                <c:pt idx="6014">
                  <c:v>6361.679811024398</c:v>
                </c:pt>
                <c:pt idx="6015">
                  <c:v>7033.446761000733</c:v>
                </c:pt>
                <c:pt idx="6016">
                  <c:v>7913.474744009988</c:v>
                </c:pt>
                <c:pt idx="6017">
                  <c:v>9090.833500576654</c:v>
                </c:pt>
                <c:pt idx="6018">
                  <c:v>10713.251074114</c:v>
                </c:pt>
                <c:pt idx="6019">
                  <c:v>13043.74715980616</c:v>
                </c:pt>
                <c:pt idx="6020">
                  <c:v>16589.60234757467</c:v>
                </c:pt>
                <c:pt idx="6021">
                  <c:v>22407.15050838179</c:v>
                </c:pt>
                <c:pt idx="6022">
                  <c:v>32530.54086484734</c:v>
                </c:pt>
                <c:pt idx="6023">
                  <c:v>45871.28953571645</c:v>
                </c:pt>
                <c:pt idx="6024">
                  <c:v>43270.21683820525</c:v>
                </c:pt>
                <c:pt idx="6025">
                  <c:v>31058.6746747683</c:v>
                </c:pt>
                <c:pt idx="6026">
                  <c:v>22874.55815062299</c:v>
                </c:pt>
                <c:pt idx="6027">
                  <c:v>17943.58464324282</c:v>
                </c:pt>
                <c:pt idx="6028">
                  <c:v>14787.79566633591</c:v>
                </c:pt>
                <c:pt idx="6029">
                  <c:v>12633.13832057373</c:v>
                </c:pt>
                <c:pt idx="6030">
                  <c:v>11083.16949276759</c:v>
                </c:pt>
                <c:pt idx="6031">
                  <c:v>9921.332306454507</c:v>
                </c:pt>
                <c:pt idx="6032">
                  <c:v>9021.661192644895</c:v>
                </c:pt>
                <c:pt idx="6033">
                  <c:v>8306.428908688233</c:v>
                </c:pt>
                <c:pt idx="6034">
                  <c:v>7725.539681174641</c:v>
                </c:pt>
                <c:pt idx="6035">
                  <c:v>7245.250906141594</c:v>
                </c:pt>
                <c:pt idx="6036">
                  <c:v>6842.087084962604</c:v>
                </c:pt>
                <c:pt idx="6037">
                  <c:v>6499.276560612422</c:v>
                </c:pt>
                <c:pt idx="6038">
                  <c:v>6204.598894956885</c:v>
                </c:pt>
                <c:pt idx="6039">
                  <c:v>5948.694339870024</c:v>
                </c:pt>
                <c:pt idx="6040">
                  <c:v>5724.644146284133</c:v>
                </c:pt>
                <c:pt idx="6041">
                  <c:v>5526.986475940445</c:v>
                </c:pt>
                <c:pt idx="6042">
                  <c:v>5351.411075512868</c:v>
                </c:pt>
                <c:pt idx="6043">
                  <c:v>5194.547827794986</c:v>
                </c:pt>
                <c:pt idx="6044">
                  <c:v>5053.590381522245</c:v>
                </c:pt>
                <c:pt idx="6045">
                  <c:v>4926.353977323166</c:v>
                </c:pt>
                <c:pt idx="6046">
                  <c:v>4810.909935109466</c:v>
                </c:pt>
                <c:pt idx="6047">
                  <c:v>4705.861584256066</c:v>
                </c:pt>
                <c:pt idx="6048">
                  <c:v>4609.854420688652</c:v>
                </c:pt>
                <c:pt idx="6049">
                  <c:v>4521.782347282115</c:v>
                </c:pt>
                <c:pt idx="6050">
                  <c:v>4440.83666198648</c:v>
                </c:pt>
                <c:pt idx="6051">
                  <c:v>4366.190373935733</c:v>
                </c:pt>
                <c:pt idx="6052">
                  <c:v>4297.190318728309</c:v>
                </c:pt>
                <c:pt idx="6053">
                  <c:v>4233.158476839015</c:v>
                </c:pt>
                <c:pt idx="6054">
                  <c:v>4173.804666891175</c:v>
                </c:pt>
                <c:pt idx="6055">
                  <c:v>4118.508477902707</c:v>
                </c:pt>
                <c:pt idx="6056">
                  <c:v>4066.920856502522</c:v>
                </c:pt>
                <c:pt idx="6057">
                  <c:v>4018.945253692684</c:v>
                </c:pt>
                <c:pt idx="6058">
                  <c:v>3973.99191321993</c:v>
                </c:pt>
                <c:pt idx="6059">
                  <c:v>3931.913297849534</c:v>
                </c:pt>
                <c:pt idx="6060">
                  <c:v>3892.498371952292</c:v>
                </c:pt>
                <c:pt idx="6061">
                  <c:v>3855.554149326013</c:v>
                </c:pt>
                <c:pt idx="6062">
                  <c:v>3820.941240050539</c:v>
                </c:pt>
                <c:pt idx="6063">
                  <c:v>3788.457448772067</c:v>
                </c:pt>
                <c:pt idx="6064">
                  <c:v>3757.997324472015</c:v>
                </c:pt>
                <c:pt idx="6065">
                  <c:v>3729.377113049754</c:v>
                </c:pt>
                <c:pt idx="6066">
                  <c:v>3702.55738322244</c:v>
                </c:pt>
                <c:pt idx="6067">
                  <c:v>3677.425549681127</c:v>
                </c:pt>
                <c:pt idx="6068">
                  <c:v>3653.933643392836</c:v>
                </c:pt>
                <c:pt idx="6069">
                  <c:v>3631.966856996501</c:v>
                </c:pt>
                <c:pt idx="6070">
                  <c:v>3611.480007569643</c:v>
                </c:pt>
                <c:pt idx="6071">
                  <c:v>3592.486865935232</c:v>
                </c:pt>
                <c:pt idx="6072">
                  <c:v>3574.94611508831</c:v>
                </c:pt>
                <c:pt idx="6073">
                  <c:v>3558.888845654811</c:v>
                </c:pt>
                <c:pt idx="6074">
                  <c:v>3544.30330598738</c:v>
                </c:pt>
                <c:pt idx="6075">
                  <c:v>3531.356080124969</c:v>
                </c:pt>
                <c:pt idx="6076">
                  <c:v>3520.033571589875</c:v>
                </c:pt>
                <c:pt idx="6077">
                  <c:v>3510.606562003366</c:v>
                </c:pt>
                <c:pt idx="6078">
                  <c:v>3503.400058230468</c:v>
                </c:pt>
                <c:pt idx="6079">
                  <c:v>3498.850868819445</c:v>
                </c:pt>
                <c:pt idx="6080">
                  <c:v>3498.016322504143</c:v>
                </c:pt>
                <c:pt idx="6081">
                  <c:v>3502.234732641087</c:v>
                </c:pt>
                <c:pt idx="6082">
                  <c:v>3514.411964437604</c:v>
                </c:pt>
                <c:pt idx="6083">
                  <c:v>3540.899368965201</c:v>
                </c:pt>
                <c:pt idx="6084">
                  <c:v>3597.893136995883</c:v>
                </c:pt>
                <c:pt idx="6085">
                  <c:v>3740.738512253356</c:v>
                </c:pt>
                <c:pt idx="6086">
                  <c:v>4305.14039382176</c:v>
                </c:pt>
                <c:pt idx="6087">
                  <c:v>7744.344157508562</c:v>
                </c:pt>
                <c:pt idx="6088">
                  <c:v>3340.204181336611</c:v>
                </c:pt>
                <c:pt idx="6089">
                  <c:v>3220.491652679</c:v>
                </c:pt>
                <c:pt idx="6090">
                  <c:v>3225.396609801788</c:v>
                </c:pt>
                <c:pt idx="6091">
                  <c:v>3236.447342023406</c:v>
                </c:pt>
                <c:pt idx="6092">
                  <c:v>3245.250679479014</c:v>
                </c:pt>
                <c:pt idx="6093">
                  <c:v>3251.892057921717</c:v>
                </c:pt>
                <c:pt idx="6094">
                  <c:v>3257.064502498717</c:v>
                </c:pt>
                <c:pt idx="6095">
                  <c:v>3261.252951010236</c:v>
                </c:pt>
                <c:pt idx="6096">
                  <c:v>3264.85899878193</c:v>
                </c:pt>
                <c:pt idx="6097">
                  <c:v>3268.190812598197</c:v>
                </c:pt>
                <c:pt idx="6098">
                  <c:v>3271.554481255201</c:v>
                </c:pt>
                <c:pt idx="6099">
                  <c:v>3275.036439431558</c:v>
                </c:pt>
                <c:pt idx="6100">
                  <c:v>3278.817685329218</c:v>
                </c:pt>
                <c:pt idx="6101">
                  <c:v>3282.99201599114</c:v>
                </c:pt>
                <c:pt idx="6102">
                  <c:v>3287.619150914887</c:v>
                </c:pt>
                <c:pt idx="6103">
                  <c:v>3292.804667565147</c:v>
                </c:pt>
                <c:pt idx="6104">
                  <c:v>3298.62491457139</c:v>
                </c:pt>
                <c:pt idx="6105">
                  <c:v>3305.230444225615</c:v>
                </c:pt>
                <c:pt idx="6106">
                  <c:v>3312.527285088443</c:v>
                </c:pt>
                <c:pt idx="6107">
                  <c:v>3320.783046876665</c:v>
                </c:pt>
                <c:pt idx="6108">
                  <c:v>3329.960832336266</c:v>
                </c:pt>
                <c:pt idx="6109">
                  <c:v>3340.246329421141</c:v>
                </c:pt>
                <c:pt idx="6110">
                  <c:v>3351.596676450044</c:v>
                </c:pt>
                <c:pt idx="6111">
                  <c:v>3363.80085555401</c:v>
                </c:pt>
                <c:pt idx="6112">
                  <c:v>3376.397571456075</c:v>
                </c:pt>
                <c:pt idx="6113">
                  <c:v>3387.937822850537</c:v>
                </c:pt>
                <c:pt idx="6114">
                  <c:v>3394.173704288027</c:v>
                </c:pt>
                <c:pt idx="6115">
                  <c:v>3383.680443198601</c:v>
                </c:pt>
                <c:pt idx="6116">
                  <c:v>3325.716397312595</c:v>
                </c:pt>
                <c:pt idx="6117">
                  <c:v>3151.182156871467</c:v>
                </c:pt>
                <c:pt idx="6118">
                  <c:v>2836.763070790273</c:v>
                </c:pt>
                <c:pt idx="6119">
                  <c:v>2661.520308752729</c:v>
                </c:pt>
                <c:pt idx="6120">
                  <c:v>2739.977568021276</c:v>
                </c:pt>
                <c:pt idx="6121">
                  <c:v>2871.623906998066</c:v>
                </c:pt>
                <c:pt idx="6122">
                  <c:v>2977.565304478335</c:v>
                </c:pt>
                <c:pt idx="6123">
                  <c:v>3055.687785418667</c:v>
                </c:pt>
                <c:pt idx="6124">
                  <c:v>3114.49182509086</c:v>
                </c:pt>
                <c:pt idx="6125">
                  <c:v>3160.713044884136</c:v>
                </c:pt>
                <c:pt idx="6126">
                  <c:v>3198.663021504333</c:v>
                </c:pt>
                <c:pt idx="6127">
                  <c:v>3231.16643905279</c:v>
                </c:pt>
                <c:pt idx="6128">
                  <c:v>3259.87057859815</c:v>
                </c:pt>
                <c:pt idx="6129">
                  <c:v>3286.01802910024</c:v>
                </c:pt>
                <c:pt idx="6130">
                  <c:v>3310.383847972497</c:v>
                </c:pt>
                <c:pt idx="6131">
                  <c:v>3333.380442650662</c:v>
                </c:pt>
                <c:pt idx="6132">
                  <c:v>3355.618473426213</c:v>
                </c:pt>
                <c:pt idx="6133">
                  <c:v>3377.28188224718</c:v>
                </c:pt>
                <c:pt idx="6134">
                  <c:v>3398.607637739182</c:v>
                </c:pt>
                <c:pt idx="6135">
                  <c:v>3419.698492929144</c:v>
                </c:pt>
                <c:pt idx="6136">
                  <c:v>3440.816908559281</c:v>
                </c:pt>
                <c:pt idx="6137">
                  <c:v>3461.873394770014</c:v>
                </c:pt>
                <c:pt idx="6138">
                  <c:v>3483.202182663432</c:v>
                </c:pt>
                <c:pt idx="6139">
                  <c:v>3504.694278113479</c:v>
                </c:pt>
                <c:pt idx="6140">
                  <c:v>3526.361390343111</c:v>
                </c:pt>
                <c:pt idx="6141">
                  <c:v>3548.264888860595</c:v>
                </c:pt>
                <c:pt idx="6142">
                  <c:v>3570.571965373055</c:v>
                </c:pt>
                <c:pt idx="6143">
                  <c:v>3593.160125691883</c:v>
                </c:pt>
                <c:pt idx="6144">
                  <c:v>3616.041710437828</c:v>
                </c:pt>
                <c:pt idx="6145">
                  <c:v>3639.275328896035</c:v>
                </c:pt>
                <c:pt idx="6146">
                  <c:v>3662.785072653801</c:v>
                </c:pt>
                <c:pt idx="6147">
                  <c:v>3686.591659948305</c:v>
                </c:pt>
                <c:pt idx="6148">
                  <c:v>3710.642765144823</c:v>
                </c:pt>
                <c:pt idx="6149">
                  <c:v>3734.748104714087</c:v>
                </c:pt>
                <c:pt idx="6150">
                  <c:v>3759.037660034521</c:v>
                </c:pt>
                <c:pt idx="6151">
                  <c:v>3783.285313189067</c:v>
                </c:pt>
                <c:pt idx="6152">
                  <c:v>3807.369836314716</c:v>
                </c:pt>
                <c:pt idx="6153">
                  <c:v>3831.063155057341</c:v>
                </c:pt>
                <c:pt idx="6154">
                  <c:v>3854.030620166634</c:v>
                </c:pt>
                <c:pt idx="6155">
                  <c:v>3876.070270566785</c:v>
                </c:pt>
                <c:pt idx="6156">
                  <c:v>3896.499064496111</c:v>
                </c:pt>
                <c:pt idx="6157">
                  <c:v>3914.578816404156</c:v>
                </c:pt>
                <c:pt idx="6158">
                  <c:v>3929.316735381895</c:v>
                </c:pt>
                <c:pt idx="6159">
                  <c:v>3939.120807298958</c:v>
                </c:pt>
                <c:pt idx="6160">
                  <c:v>3941.160779941566</c:v>
                </c:pt>
                <c:pt idx="6161">
                  <c:v>3931.218154636706</c:v>
                </c:pt>
                <c:pt idx="6162">
                  <c:v>3901.407132767849</c:v>
                </c:pt>
                <c:pt idx="6163">
                  <c:v>3836.27807575503</c:v>
                </c:pt>
                <c:pt idx="6164">
                  <c:v>3703.246459777534</c:v>
                </c:pt>
                <c:pt idx="6165">
                  <c:v>3437.978811496002</c:v>
                </c:pt>
                <c:pt idx="6166">
                  <c:v>3401.317098009744</c:v>
                </c:pt>
                <c:pt idx="6167">
                  <c:v>5783.748986003341</c:v>
                </c:pt>
                <c:pt idx="6168">
                  <c:v>5621.339865323237</c:v>
                </c:pt>
                <c:pt idx="6169">
                  <c:v>5334.60762018512</c:v>
                </c:pt>
                <c:pt idx="6170">
                  <c:v>5198.344006618043</c:v>
                </c:pt>
                <c:pt idx="6171">
                  <c:v>5136.026128257464</c:v>
                </c:pt>
                <c:pt idx="6172">
                  <c:v>5111.98528882105</c:v>
                </c:pt>
                <c:pt idx="6173">
                  <c:v>5109.89908064222</c:v>
                </c:pt>
                <c:pt idx="6174">
                  <c:v>5121.62811468909</c:v>
                </c:pt>
                <c:pt idx="6175">
                  <c:v>5142.239635227491</c:v>
                </c:pt>
                <c:pt idx="6176">
                  <c:v>5169.075145916941</c:v>
                </c:pt>
                <c:pt idx="6177">
                  <c:v>5200.232305063476</c:v>
                </c:pt>
                <c:pt idx="6178">
                  <c:v>5234.622157759647</c:v>
                </c:pt>
                <c:pt idx="6179">
                  <c:v>5270.980188454792</c:v>
                </c:pt>
                <c:pt idx="6180">
                  <c:v>5308.78827906742</c:v>
                </c:pt>
                <c:pt idx="6181">
                  <c:v>5347.402517261281</c:v>
                </c:pt>
                <c:pt idx="6182">
                  <c:v>5386.386743156448</c:v>
                </c:pt>
                <c:pt idx="6183">
                  <c:v>5425.126383856683</c:v>
                </c:pt>
                <c:pt idx="6184">
                  <c:v>5463.454349924887</c:v>
                </c:pt>
                <c:pt idx="6185">
                  <c:v>5500.520096289842</c:v>
                </c:pt>
                <c:pt idx="6186">
                  <c:v>5536.438618851299</c:v>
                </c:pt>
                <c:pt idx="6187">
                  <c:v>5570.527774072227</c:v>
                </c:pt>
                <c:pt idx="6188">
                  <c:v>5602.485869718532</c:v>
                </c:pt>
                <c:pt idx="6189">
                  <c:v>5631.99621428167</c:v>
                </c:pt>
                <c:pt idx="6190">
                  <c:v>5658.53457839911</c:v>
                </c:pt>
                <c:pt idx="6191">
                  <c:v>5681.907273704658</c:v>
                </c:pt>
                <c:pt idx="6192">
                  <c:v>5701.65002414292</c:v>
                </c:pt>
                <c:pt idx="6193">
                  <c:v>5717.632259357803</c:v>
                </c:pt>
                <c:pt idx="6194">
                  <c:v>5729.25779806916</c:v>
                </c:pt>
                <c:pt idx="6195">
                  <c:v>5736.359947587292</c:v>
                </c:pt>
                <c:pt idx="6196">
                  <c:v>5738.774205681865</c:v>
                </c:pt>
                <c:pt idx="6197">
                  <c:v>5736.045380289146</c:v>
                </c:pt>
                <c:pt idx="6198">
                  <c:v>5728.214182352997</c:v>
                </c:pt>
                <c:pt idx="6199">
                  <c:v>5714.827954406503</c:v>
                </c:pt>
                <c:pt idx="6200">
                  <c:v>5695.856808977668</c:v>
                </c:pt>
                <c:pt idx="6201">
                  <c:v>5671.340164530321</c:v>
                </c:pt>
                <c:pt idx="6202">
                  <c:v>5641.094875073432</c:v>
                </c:pt>
                <c:pt idx="6203">
                  <c:v>5605.099009125845</c:v>
                </c:pt>
                <c:pt idx="6204">
                  <c:v>5563.493766895614</c:v>
                </c:pt>
                <c:pt idx="6205">
                  <c:v>5516.459225725762</c:v>
                </c:pt>
                <c:pt idx="6206">
                  <c:v>5463.899931453344</c:v>
                </c:pt>
                <c:pt idx="6207">
                  <c:v>5406.076837940604</c:v>
                </c:pt>
                <c:pt idx="6208">
                  <c:v>5343.241182116163</c:v>
                </c:pt>
                <c:pt idx="6209">
                  <c:v>5275.569575400373</c:v>
                </c:pt>
                <c:pt idx="6210">
                  <c:v>5203.383455754129</c:v>
                </c:pt>
                <c:pt idx="6211">
                  <c:v>5126.89770054338</c:v>
                </c:pt>
                <c:pt idx="6212">
                  <c:v>5046.40987468674</c:v>
                </c:pt>
                <c:pt idx="6213">
                  <c:v>4962.232302861967</c:v>
                </c:pt>
                <c:pt idx="6214">
                  <c:v>4874.745130220393</c:v>
                </c:pt>
                <c:pt idx="6215">
                  <c:v>4784.095163528072</c:v>
                </c:pt>
                <c:pt idx="6216">
                  <c:v>4690.683007328315</c:v>
                </c:pt>
                <c:pt idx="6217">
                  <c:v>4594.760336534043</c:v>
                </c:pt>
                <c:pt idx="6218">
                  <c:v>4496.604291050598</c:v>
                </c:pt>
                <c:pt idx="6219">
                  <c:v>4396.566637205366</c:v>
                </c:pt>
                <c:pt idx="6220">
                  <c:v>4294.783944337003</c:v>
                </c:pt>
                <c:pt idx="6221">
                  <c:v>4191.498483343392</c:v>
                </c:pt>
                <c:pt idx="6222">
                  <c:v>4086.907449436749</c:v>
                </c:pt>
                <c:pt idx="6223">
                  <c:v>3981.35212924352</c:v>
                </c:pt>
                <c:pt idx="6224">
                  <c:v>3874.884455568038</c:v>
                </c:pt>
                <c:pt idx="6225">
                  <c:v>3767.689827135064</c:v>
                </c:pt>
                <c:pt idx="6226">
                  <c:v>3659.948600510545</c:v>
                </c:pt>
                <c:pt idx="6227">
                  <c:v>3551.845249947355</c:v>
                </c:pt>
                <c:pt idx="6228">
                  <c:v>3443.398018480125</c:v>
                </c:pt>
                <c:pt idx="6229">
                  <c:v>3334.877005152196</c:v>
                </c:pt>
                <c:pt idx="6230">
                  <c:v>3226.340319136903</c:v>
                </c:pt>
                <c:pt idx="6231">
                  <c:v>3117.974116625975</c:v>
                </c:pt>
                <c:pt idx="6232">
                  <c:v>3009.935925300222</c:v>
                </c:pt>
                <c:pt idx="6233">
                  <c:v>2902.390788553723</c:v>
                </c:pt>
                <c:pt idx="6234">
                  <c:v>2795.595027729185</c:v>
                </c:pt>
                <c:pt idx="6235">
                  <c:v>2689.680831503473</c:v>
                </c:pt>
                <c:pt idx="6236">
                  <c:v>2585.237613533154</c:v>
                </c:pt>
                <c:pt idx="6237">
                  <c:v>2482.553655254397</c:v>
                </c:pt>
                <c:pt idx="6238">
                  <c:v>2382.303107912517</c:v>
                </c:pt>
                <c:pt idx="6239">
                  <c:v>2285.045386659341</c:v>
                </c:pt>
                <c:pt idx="6240">
                  <c:v>2191.764956009672</c:v>
                </c:pt>
                <c:pt idx="6241">
                  <c:v>2103.710187190514</c:v>
                </c:pt>
                <c:pt idx="6242">
                  <c:v>2022.305543076698</c:v>
                </c:pt>
                <c:pt idx="6243">
                  <c:v>1949.443519681753</c:v>
                </c:pt>
                <c:pt idx="6244">
                  <c:v>1887.507414412381</c:v>
                </c:pt>
                <c:pt idx="6245">
                  <c:v>1839.224562690328</c:v>
                </c:pt>
                <c:pt idx="6246">
                  <c:v>1808.10849125098</c:v>
                </c:pt>
                <c:pt idx="6247">
                  <c:v>1797.969651788306</c:v>
                </c:pt>
                <c:pt idx="6248">
                  <c:v>1813.582550118188</c:v>
                </c:pt>
                <c:pt idx="6249">
                  <c:v>1860.470759643781</c:v>
                </c:pt>
                <c:pt idx="6250">
                  <c:v>1946.676568950636</c:v>
                </c:pt>
                <c:pt idx="6251">
                  <c:v>2085.73391162405</c:v>
                </c:pt>
                <c:pt idx="6252">
                  <c:v>2308.586139983476</c:v>
                </c:pt>
                <c:pt idx="6253">
                  <c:v>2708.652893527691</c:v>
                </c:pt>
                <c:pt idx="6254">
                  <c:v>3744.787195007447</c:v>
                </c:pt>
                <c:pt idx="6255">
                  <c:v>19420.12961118055</c:v>
                </c:pt>
                <c:pt idx="6256">
                  <c:v>2593.4940817158</c:v>
                </c:pt>
                <c:pt idx="6257">
                  <c:v>2050.38932084527</c:v>
                </c:pt>
                <c:pt idx="6258">
                  <c:v>2238.053693849638</c:v>
                </c:pt>
                <c:pt idx="6259">
                  <c:v>2460.623957283314</c:v>
                </c:pt>
                <c:pt idx="6260">
                  <c:v>2668.840778554287</c:v>
                </c:pt>
                <c:pt idx="6261">
                  <c:v>2856.211970699171</c:v>
                </c:pt>
                <c:pt idx="6262">
                  <c:v>3018.744267726075</c:v>
                </c:pt>
                <c:pt idx="6263">
                  <c:v>3151.602766943651</c:v>
                </c:pt>
                <c:pt idx="6264">
                  <c:v>3249.836552260474</c:v>
                </c:pt>
                <c:pt idx="6265">
                  <c:v>3309.167724719761</c:v>
                </c:pt>
                <c:pt idx="6266">
                  <c:v>3326.273594518845</c:v>
                </c:pt>
                <c:pt idx="6267">
                  <c:v>3300.198447080711</c:v>
                </c:pt>
                <c:pt idx="6268">
                  <c:v>3232.134020159284</c:v>
                </c:pt>
                <c:pt idx="6269">
                  <c:v>3125.17067150927</c:v>
                </c:pt>
                <c:pt idx="6270">
                  <c:v>2984.19442441226</c:v>
                </c:pt>
                <c:pt idx="6271">
                  <c:v>2815.272774250551</c:v>
                </c:pt>
                <c:pt idx="6272">
                  <c:v>2624.842344395212</c:v>
                </c:pt>
                <c:pt idx="6273">
                  <c:v>2419.29011937085</c:v>
                </c:pt>
                <c:pt idx="6274">
                  <c:v>2204.995193477847</c:v>
                </c:pt>
                <c:pt idx="6275">
                  <c:v>1988.192289244837</c:v>
                </c:pt>
                <c:pt idx="6276">
                  <c:v>1774.57013692555</c:v>
                </c:pt>
                <c:pt idx="6277">
                  <c:v>1570.440180505982</c:v>
                </c:pt>
                <c:pt idx="6278">
                  <c:v>1382.325161971244</c:v>
                </c:pt>
                <c:pt idx="6279">
                  <c:v>1217.953334097205</c:v>
                </c:pt>
                <c:pt idx="6280">
                  <c:v>1086.140168524086</c:v>
                </c:pt>
                <c:pt idx="6281">
                  <c:v>996.249793104921</c:v>
                </c:pt>
                <c:pt idx="6282">
                  <c:v>954.9907754844422</c:v>
                </c:pt>
                <c:pt idx="6283">
                  <c:v>962.7358930336218</c:v>
                </c:pt>
                <c:pt idx="6284">
                  <c:v>1012.472747736593</c:v>
                </c:pt>
                <c:pt idx="6285">
                  <c:v>1092.992972664835</c:v>
                </c:pt>
                <c:pt idx="6286">
                  <c:v>1192.825718811068</c:v>
                </c:pt>
                <c:pt idx="6287">
                  <c:v>1303.150251676388</c:v>
                </c:pt>
                <c:pt idx="6288">
                  <c:v>1417.4905622031</c:v>
                </c:pt>
                <c:pt idx="6289">
                  <c:v>1531.677163033441</c:v>
                </c:pt>
                <c:pt idx="6290">
                  <c:v>1642.855725230452</c:v>
                </c:pt>
                <c:pt idx="6291">
                  <c:v>1749.178794815995</c:v>
                </c:pt>
                <c:pt idx="6292">
                  <c:v>1849.560782583682</c:v>
                </c:pt>
                <c:pt idx="6293">
                  <c:v>1943.266312469853</c:v>
                </c:pt>
                <c:pt idx="6294">
                  <c:v>2029.903547125961</c:v>
                </c:pt>
                <c:pt idx="6295">
                  <c:v>2109.341401296007</c:v>
                </c:pt>
                <c:pt idx="6296">
                  <c:v>2181.498333415237</c:v>
                </c:pt>
                <c:pt idx="6297">
                  <c:v>2246.512609239954</c:v>
                </c:pt>
                <c:pt idx="6298">
                  <c:v>2304.708268617717</c:v>
                </c:pt>
                <c:pt idx="6299">
                  <c:v>2356.030970054187</c:v>
                </c:pt>
                <c:pt idx="6300">
                  <c:v>2400.887356753885</c:v>
                </c:pt>
                <c:pt idx="6301">
                  <c:v>2439.50795124651</c:v>
                </c:pt>
                <c:pt idx="6302">
                  <c:v>2472.091296506553</c:v>
                </c:pt>
                <c:pt idx="6303">
                  <c:v>2498.972408897094</c:v>
                </c:pt>
                <c:pt idx="6304">
                  <c:v>2520.309563221009</c:v>
                </c:pt>
                <c:pt idx="6305">
                  <c:v>2536.435328809243</c:v>
                </c:pt>
                <c:pt idx="6306">
                  <c:v>2547.41190994364</c:v>
                </c:pt>
                <c:pt idx="6307">
                  <c:v>2553.680295930364</c:v>
                </c:pt>
                <c:pt idx="6308">
                  <c:v>2555.24042823053</c:v>
                </c:pt>
                <c:pt idx="6309">
                  <c:v>2552.166751245323</c:v>
                </c:pt>
                <c:pt idx="6310">
                  <c:v>2544.700647997909</c:v>
                </c:pt>
                <c:pt idx="6311">
                  <c:v>2532.937459472932</c:v>
                </c:pt>
                <c:pt idx="6312">
                  <c:v>2516.887203674931</c:v>
                </c:pt>
                <c:pt idx="6313">
                  <c:v>2496.651811610137</c:v>
                </c:pt>
                <c:pt idx="6314">
                  <c:v>2472.197540475568</c:v>
                </c:pt>
                <c:pt idx="6315">
                  <c:v>2443.541430051368</c:v>
                </c:pt>
                <c:pt idx="6316">
                  <c:v>2410.691426674824</c:v>
                </c:pt>
                <c:pt idx="6317">
                  <c:v>2373.609157250973</c:v>
                </c:pt>
                <c:pt idx="6318">
                  <c:v>2332.183439279147</c:v>
                </c:pt>
                <c:pt idx="6319">
                  <c:v>2286.546131750781</c:v>
                </c:pt>
                <c:pt idx="6320">
                  <c:v>2236.746322746813</c:v>
                </c:pt>
                <c:pt idx="6321">
                  <c:v>2182.75330679987</c:v>
                </c:pt>
                <c:pt idx="6322">
                  <c:v>2125.038234395911</c:v>
                </c:pt>
                <c:pt idx="6323">
                  <c:v>2064.119785778461</c:v>
                </c:pt>
                <c:pt idx="6324">
                  <c:v>2001.043495112425</c:v>
                </c:pt>
                <c:pt idx="6325">
                  <c:v>1937.793195547491</c:v>
                </c:pt>
                <c:pt idx="6326">
                  <c:v>1877.328362350198</c:v>
                </c:pt>
                <c:pt idx="6327">
                  <c:v>1824.83666406294</c:v>
                </c:pt>
                <c:pt idx="6328">
                  <c:v>1788.103574050255</c:v>
                </c:pt>
                <c:pt idx="6329">
                  <c:v>1778.933532104644</c:v>
                </c:pt>
                <c:pt idx="6330">
                  <c:v>1813.172128339798</c:v>
                </c:pt>
                <c:pt idx="6331">
                  <c:v>1910.816349309737</c:v>
                </c:pt>
                <c:pt idx="6332">
                  <c:v>2092.621042293815</c:v>
                </c:pt>
                <c:pt idx="6333">
                  <c:v>2376.879952880635</c:v>
                </c:pt>
                <c:pt idx="6334">
                  <c:v>2776.652359768782</c:v>
                </c:pt>
                <c:pt idx="6335">
                  <c:v>3297.210974530196</c:v>
                </c:pt>
                <c:pt idx="6336">
                  <c:v>3931.431701604667</c:v>
                </c:pt>
                <c:pt idx="6337">
                  <c:v>4650.82948952373</c:v>
                </c:pt>
                <c:pt idx="6338">
                  <c:v>5396.488904614117</c:v>
                </c:pt>
                <c:pt idx="6339">
                  <c:v>6080.26298252559</c:v>
                </c:pt>
                <c:pt idx="6340">
                  <c:v>6611.440800115261</c:v>
                </c:pt>
                <c:pt idx="6341">
                  <c:v>6937.317404232022</c:v>
                </c:pt>
                <c:pt idx="6342">
                  <c:v>7063.277286207463</c:v>
                </c:pt>
                <c:pt idx="6343">
                  <c:v>7036.35613356403</c:v>
                </c:pt>
                <c:pt idx="6344">
                  <c:v>6913.1689916047</c:v>
                </c:pt>
                <c:pt idx="6345">
                  <c:v>6740.601398829493</c:v>
                </c:pt>
                <c:pt idx="6346">
                  <c:v>6549.734876245678</c:v>
                </c:pt>
                <c:pt idx="6347">
                  <c:v>6358.644137537618</c:v>
                </c:pt>
                <c:pt idx="6348">
                  <c:v>6176.922827564004</c:v>
                </c:pt>
                <c:pt idx="6349">
                  <c:v>6008.793883085006</c:v>
                </c:pt>
                <c:pt idx="6350">
                  <c:v>5855.664092341562</c:v>
                </c:pt>
                <c:pt idx="6351">
                  <c:v>5717.555021831592</c:v>
                </c:pt>
                <c:pt idx="6352">
                  <c:v>5593.674928877147</c:v>
                </c:pt>
                <c:pt idx="6353">
                  <c:v>5483.010894650803</c:v>
                </c:pt>
                <c:pt idx="6354">
                  <c:v>5384.450509491055</c:v>
                </c:pt>
                <c:pt idx="6355">
                  <c:v>5297.097005338313</c:v>
                </c:pt>
                <c:pt idx="6356">
                  <c:v>5219.972418883252</c:v>
                </c:pt>
                <c:pt idx="6357">
                  <c:v>5152.547884994175</c:v>
                </c:pt>
                <c:pt idx="6358">
                  <c:v>5094.098898859438</c:v>
                </c:pt>
                <c:pt idx="6359">
                  <c:v>5044.441645710316</c:v>
                </c:pt>
                <c:pt idx="6360">
                  <c:v>5003.406149952157</c:v>
                </c:pt>
                <c:pt idx="6361">
                  <c:v>4971.204357577883</c:v>
                </c:pt>
                <c:pt idx="6362">
                  <c:v>4948.126261418173</c:v>
                </c:pt>
                <c:pt idx="6363">
                  <c:v>4935.182263465874</c:v>
                </c:pt>
                <c:pt idx="6364">
                  <c:v>4933.732780257074</c:v>
                </c:pt>
                <c:pt idx="6365">
                  <c:v>4946.02837539649</c:v>
                </c:pt>
                <c:pt idx="6366">
                  <c:v>4975.778522789023</c:v>
                </c:pt>
                <c:pt idx="6367">
                  <c:v>5029.017648464117</c:v>
                </c:pt>
                <c:pt idx="6368">
                  <c:v>5115.85591718934</c:v>
                </c:pt>
                <c:pt idx="6369">
                  <c:v>5255.232194757735</c:v>
                </c:pt>
                <c:pt idx="6370">
                  <c:v>5485.317433305965</c:v>
                </c:pt>
                <c:pt idx="6371">
                  <c:v>5895.942462450816</c:v>
                </c:pt>
                <c:pt idx="6372">
                  <c:v>6758.785074139972</c:v>
                </c:pt>
                <c:pt idx="6373">
                  <c:v>9413.934177654742</c:v>
                </c:pt>
                <c:pt idx="6374">
                  <c:v>109246.8653432127</c:v>
                </c:pt>
                <c:pt idx="6375">
                  <c:v>4000.808900324101</c:v>
                </c:pt>
                <c:pt idx="6376">
                  <c:v>2502.351927234035</c:v>
                </c:pt>
                <c:pt idx="6377">
                  <c:v>2745.964470432517</c:v>
                </c:pt>
                <c:pt idx="6378">
                  <c:v>2987.063246175876</c:v>
                </c:pt>
                <c:pt idx="6379">
                  <c:v>3155.624052693246</c:v>
                </c:pt>
                <c:pt idx="6380">
                  <c:v>3274.001016671891</c:v>
                </c:pt>
                <c:pt idx="6381">
                  <c:v>3359.919386070601</c:v>
                </c:pt>
                <c:pt idx="6382">
                  <c:v>3424.372484052465</c:v>
                </c:pt>
                <c:pt idx="6383">
                  <c:v>3474.241554331827</c:v>
                </c:pt>
                <c:pt idx="6384">
                  <c:v>3513.781046569362</c:v>
                </c:pt>
                <c:pt idx="6385">
                  <c:v>3545.96833499844</c:v>
                </c:pt>
                <c:pt idx="6386">
                  <c:v>3572.720583560966</c:v>
                </c:pt>
                <c:pt idx="6387">
                  <c:v>3595.574326236226</c:v>
                </c:pt>
                <c:pt idx="6388">
                  <c:v>3615.457226468437</c:v>
                </c:pt>
                <c:pt idx="6389">
                  <c:v>3633.170647555004</c:v>
                </c:pt>
                <c:pt idx="6390">
                  <c:v>3649.329572664873</c:v>
                </c:pt>
                <c:pt idx="6391">
                  <c:v>3664.364809996136</c:v>
                </c:pt>
                <c:pt idx="6392">
                  <c:v>3678.772734526647</c:v>
                </c:pt>
                <c:pt idx="6393">
                  <c:v>3692.684004423696</c:v>
                </c:pt>
                <c:pt idx="6394">
                  <c:v>3706.554004820803</c:v>
                </c:pt>
                <c:pt idx="6395">
                  <c:v>3720.456767182345</c:v>
                </c:pt>
                <c:pt idx="6396">
                  <c:v>3734.728850459968</c:v>
                </c:pt>
                <c:pt idx="6397">
                  <c:v>3749.526051876646</c:v>
                </c:pt>
                <c:pt idx="6398">
                  <c:v>3765.027084332113</c:v>
                </c:pt>
                <c:pt idx="6399">
                  <c:v>3781.47078910225</c:v>
                </c:pt>
                <c:pt idx="6400">
                  <c:v>3798.964368283379</c:v>
                </c:pt>
                <c:pt idx="6401">
                  <c:v>3817.721570875608</c:v>
                </c:pt>
                <c:pt idx="6402">
                  <c:v>3838.019015147327</c:v>
                </c:pt>
                <c:pt idx="6403">
                  <c:v>3860.006007648797</c:v>
                </c:pt>
                <c:pt idx="6404">
                  <c:v>3883.977632961667</c:v>
                </c:pt>
                <c:pt idx="6405">
                  <c:v>3910.295360637228</c:v>
                </c:pt>
                <c:pt idx="6406">
                  <c:v>3939.070936395994</c:v>
                </c:pt>
                <c:pt idx="6407">
                  <c:v>3970.843192306191</c:v>
                </c:pt>
                <c:pt idx="6408">
                  <c:v>4005.971181951262</c:v>
                </c:pt>
                <c:pt idx="6409">
                  <c:v>4045.000818853143</c:v>
                </c:pt>
                <c:pt idx="6410">
                  <c:v>4088.501426432908</c:v>
                </c:pt>
                <c:pt idx="6411">
                  <c:v>4137.260759469367</c:v>
                </c:pt>
                <c:pt idx="6412">
                  <c:v>4192.005033779925</c:v>
                </c:pt>
                <c:pt idx="6413">
                  <c:v>4253.941513204509</c:v>
                </c:pt>
                <c:pt idx="6414">
                  <c:v>4324.364284288095</c:v>
                </c:pt>
                <c:pt idx="6415">
                  <c:v>4404.938886186585</c:v>
                </c:pt>
                <c:pt idx="6416">
                  <c:v>4497.734226225354</c:v>
                </c:pt>
                <c:pt idx="6417">
                  <c:v>4605.494793377463</c:v>
                </c:pt>
                <c:pt idx="6418">
                  <c:v>4731.822037420808</c:v>
                </c:pt>
                <c:pt idx="6419">
                  <c:v>4881.239859039657</c:v>
                </c:pt>
                <c:pt idx="6420">
                  <c:v>5060.021613323755</c:v>
                </c:pt>
                <c:pt idx="6421">
                  <c:v>5276.772553994263</c:v>
                </c:pt>
                <c:pt idx="6422">
                  <c:v>5543.092151444706</c:v>
                </c:pt>
                <c:pt idx="6423">
                  <c:v>5875.297375082267</c:v>
                </c:pt>
                <c:pt idx="6424">
                  <c:v>6295.80026164849</c:v>
                </c:pt>
                <c:pt idx="6425">
                  <c:v>6833.797851068799</c:v>
                </c:pt>
                <c:pt idx="6426">
                  <c:v>7520.634817912141</c:v>
                </c:pt>
                <c:pt idx="6427">
                  <c:v>8361.672824987811</c:v>
                </c:pt>
                <c:pt idx="6428">
                  <c:v>9234.193946197592</c:v>
                </c:pt>
                <c:pt idx="6429">
                  <c:v>9685.151256307304</c:v>
                </c:pt>
                <c:pt idx="6430">
                  <c:v>9064.825287728167</c:v>
                </c:pt>
                <c:pt idx="6431">
                  <c:v>7506.423859461241</c:v>
                </c:pt>
                <c:pt idx="6432">
                  <c:v>5847.874437304248</c:v>
                </c:pt>
                <c:pt idx="6433">
                  <c:v>4543.863707304247</c:v>
                </c:pt>
                <c:pt idx="6434">
                  <c:v>3624.44735192898</c:v>
                </c:pt>
                <c:pt idx="6435">
                  <c:v>3002.444918396412</c:v>
                </c:pt>
                <c:pt idx="6436">
                  <c:v>2591.928288719303</c:v>
                </c:pt>
                <c:pt idx="6437">
                  <c:v>2327.550970549997</c:v>
                </c:pt>
                <c:pt idx="6438">
                  <c:v>2162.485442712811</c:v>
                </c:pt>
                <c:pt idx="6439">
                  <c:v>2063.601964954844</c:v>
                </c:pt>
                <c:pt idx="6440">
                  <c:v>2007.508538274431</c:v>
                </c:pt>
                <c:pt idx="6441">
                  <c:v>1978.52022538153</c:v>
                </c:pt>
                <c:pt idx="6442">
                  <c:v>1966.21560079091</c:v>
                </c:pt>
                <c:pt idx="6443">
                  <c:v>1963.579203280451</c:v>
                </c:pt>
                <c:pt idx="6444">
                  <c:v>1966.322763991715</c:v>
                </c:pt>
                <c:pt idx="6445">
                  <c:v>1971.379329984413</c:v>
                </c:pt>
                <c:pt idx="6446">
                  <c:v>1976.954332942065</c:v>
                </c:pt>
                <c:pt idx="6447">
                  <c:v>1981.682665537361</c:v>
                </c:pt>
                <c:pt idx="6448">
                  <c:v>1984.74627196597</c:v>
                </c:pt>
                <c:pt idx="6449">
                  <c:v>1985.637130694225</c:v>
                </c:pt>
                <c:pt idx="6450">
                  <c:v>1983.804937610775</c:v>
                </c:pt>
                <c:pt idx="6451">
                  <c:v>1978.979099774057</c:v>
                </c:pt>
                <c:pt idx="6452">
                  <c:v>1970.74618583286</c:v>
                </c:pt>
                <c:pt idx="6453">
                  <c:v>1958.803659538288</c:v>
                </c:pt>
                <c:pt idx="6454">
                  <c:v>1942.962098666402</c:v>
                </c:pt>
                <c:pt idx="6455">
                  <c:v>1922.820067063483</c:v>
                </c:pt>
                <c:pt idx="6456">
                  <c:v>1897.844230907743</c:v>
                </c:pt>
                <c:pt idx="6457">
                  <c:v>1867.725135269651</c:v>
                </c:pt>
                <c:pt idx="6458">
                  <c:v>1831.781180693687</c:v>
                </c:pt>
                <c:pt idx="6459">
                  <c:v>1789.513604399693</c:v>
                </c:pt>
                <c:pt idx="6460">
                  <c:v>1739.788459655272</c:v>
                </c:pt>
                <c:pt idx="6461">
                  <c:v>1681.807724378264</c:v>
                </c:pt>
                <c:pt idx="6462">
                  <c:v>1614.187341051263</c:v>
                </c:pt>
                <c:pt idx="6463">
                  <c:v>1535.453256452047</c:v>
                </c:pt>
                <c:pt idx="6464">
                  <c:v>1443.590442769668</c:v>
                </c:pt>
                <c:pt idx="6465">
                  <c:v>1336.386414725891</c:v>
                </c:pt>
                <c:pt idx="6466">
                  <c:v>1210.906524950578</c:v>
                </c:pt>
                <c:pt idx="6467">
                  <c:v>1064.287596573359</c:v>
                </c:pt>
                <c:pt idx="6468">
                  <c:v>893.877210620171</c:v>
                </c:pt>
                <c:pt idx="6469">
                  <c:v>701.4853564046422</c:v>
                </c:pt>
                <c:pt idx="6470">
                  <c:v>511.9817962070744</c:v>
                </c:pt>
                <c:pt idx="6471">
                  <c:v>448.2971798743802</c:v>
                </c:pt>
                <c:pt idx="6472">
                  <c:v>691.4574462768038</c:v>
                </c:pt>
                <c:pt idx="6473">
                  <c:v>1185.263012064013</c:v>
                </c:pt>
                <c:pt idx="6474">
                  <c:v>1882.103808253849</c:v>
                </c:pt>
                <c:pt idx="6475">
                  <c:v>2798.386675516587</c:v>
                </c:pt>
                <c:pt idx="6476">
                  <c:v>3941.639006907508</c:v>
                </c:pt>
                <c:pt idx="6477">
                  <c:v>5228.169767538265</c:v>
                </c:pt>
                <c:pt idx="6478">
                  <c:v>6406.02851141643</c:v>
                </c:pt>
                <c:pt idx="6479">
                  <c:v>7157.446156712483</c:v>
                </c:pt>
                <c:pt idx="6480">
                  <c:v>7385.33072507912</c:v>
                </c:pt>
                <c:pt idx="6481">
                  <c:v>7253.47671261337</c:v>
                </c:pt>
                <c:pt idx="6482">
                  <c:v>6965.427346641914</c:v>
                </c:pt>
                <c:pt idx="6483">
                  <c:v>6644.042240477154</c:v>
                </c:pt>
                <c:pt idx="6484">
                  <c:v>6341.818414336411</c:v>
                </c:pt>
                <c:pt idx="6485">
                  <c:v>6075.251325508951</c:v>
                </c:pt>
                <c:pt idx="6486">
                  <c:v>5845.853508334967</c:v>
                </c:pt>
                <c:pt idx="6487">
                  <c:v>5650.082960699893</c:v>
                </c:pt>
                <c:pt idx="6488">
                  <c:v>5483.131352622407</c:v>
                </c:pt>
                <c:pt idx="6489">
                  <c:v>5340.407451325733</c:v>
                </c:pt>
                <c:pt idx="6490">
                  <c:v>5217.673655482531</c:v>
                </c:pt>
                <c:pt idx="6491">
                  <c:v>5111.83923995104</c:v>
                </c:pt>
                <c:pt idx="6492">
                  <c:v>5020.11023206837</c:v>
                </c:pt>
                <c:pt idx="6493">
                  <c:v>4940.300804633292</c:v>
                </c:pt>
                <c:pt idx="6494">
                  <c:v>4870.53564186229</c:v>
                </c:pt>
                <c:pt idx="6495">
                  <c:v>4809.574067247335</c:v>
                </c:pt>
                <c:pt idx="6496">
                  <c:v>4755.918246759682</c:v>
                </c:pt>
                <c:pt idx="6497">
                  <c:v>4708.85264125818</c:v>
                </c:pt>
                <c:pt idx="6498">
                  <c:v>4667.439076643631</c:v>
                </c:pt>
                <c:pt idx="6499">
                  <c:v>4631.016887373164</c:v>
                </c:pt>
                <c:pt idx="6500">
                  <c:v>4599.070053784235</c:v>
                </c:pt>
                <c:pt idx="6501">
                  <c:v>4571.15571048517</c:v>
                </c:pt>
                <c:pt idx="6502">
                  <c:v>4546.809234440235</c:v>
                </c:pt>
                <c:pt idx="6503">
                  <c:v>4525.83692113762</c:v>
                </c:pt>
                <c:pt idx="6504">
                  <c:v>4507.797609486163</c:v>
                </c:pt>
                <c:pt idx="6505">
                  <c:v>4492.510698531901</c:v>
                </c:pt>
                <c:pt idx="6506">
                  <c:v>4479.868354543992</c:v>
                </c:pt>
                <c:pt idx="6507">
                  <c:v>4469.707216950735</c:v>
                </c:pt>
                <c:pt idx="6508">
                  <c:v>4461.755742485634</c:v>
                </c:pt>
                <c:pt idx="6509">
                  <c:v>4456.019374940552</c:v>
                </c:pt>
                <c:pt idx="6510">
                  <c:v>4452.459442519003</c:v>
                </c:pt>
                <c:pt idx="6511">
                  <c:v>4450.961615506551</c:v>
                </c:pt>
                <c:pt idx="6512">
                  <c:v>4451.520078409312</c:v>
                </c:pt>
                <c:pt idx="6513">
                  <c:v>4454.177934673182</c:v>
                </c:pt>
                <c:pt idx="6514">
                  <c:v>4458.812946643988</c:v>
                </c:pt>
                <c:pt idx="6515">
                  <c:v>4465.582385534</c:v>
                </c:pt>
                <c:pt idx="6516">
                  <c:v>4474.55381079448</c:v>
                </c:pt>
                <c:pt idx="6517">
                  <c:v>4485.730976060573</c:v>
                </c:pt>
                <c:pt idx="6518">
                  <c:v>4499.320275242297</c:v>
                </c:pt>
                <c:pt idx="6519">
                  <c:v>4515.524393463257</c:v>
                </c:pt>
                <c:pt idx="6520">
                  <c:v>4534.454487858624</c:v>
                </c:pt>
                <c:pt idx="6521">
                  <c:v>4556.460061482868</c:v>
                </c:pt>
                <c:pt idx="6522">
                  <c:v>4581.89682517325</c:v>
                </c:pt>
                <c:pt idx="6523">
                  <c:v>4611.149986937875</c:v>
                </c:pt>
                <c:pt idx="6524">
                  <c:v>4644.910577386059</c:v>
                </c:pt>
                <c:pt idx="6525">
                  <c:v>4683.895440510525</c:v>
                </c:pt>
                <c:pt idx="6526">
                  <c:v>4729.08168272833</c:v>
                </c:pt>
                <c:pt idx="6527">
                  <c:v>4781.815809375014</c:v>
                </c:pt>
                <c:pt idx="6528">
                  <c:v>4843.940245665</c:v>
                </c:pt>
                <c:pt idx="6529">
                  <c:v>4918.050988298744</c:v>
                </c:pt>
                <c:pt idx="6530">
                  <c:v>5007.797195093523</c:v>
                </c:pt>
                <c:pt idx="6531">
                  <c:v>5118.785925404302</c:v>
                </c:pt>
                <c:pt idx="6532">
                  <c:v>5259.690065310948</c:v>
                </c:pt>
                <c:pt idx="6533">
                  <c:v>5445.121564361294</c:v>
                </c:pt>
                <c:pt idx="6534">
                  <c:v>5701.067198405751</c:v>
                </c:pt>
                <c:pt idx="6535">
                  <c:v>6079.418657223359</c:v>
                </c:pt>
                <c:pt idx="6536">
                  <c:v>6700.32449007291</c:v>
                </c:pt>
                <c:pt idx="6537">
                  <c:v>7918.338042016479</c:v>
                </c:pt>
                <c:pt idx="6538">
                  <c:v>11430.58412351994</c:v>
                </c:pt>
                <c:pt idx="6539">
                  <c:v>84030.07356782557</c:v>
                </c:pt>
                <c:pt idx="6540">
                  <c:v>4254.702553771171</c:v>
                </c:pt>
                <c:pt idx="6541">
                  <c:v>1374.954910075058</c:v>
                </c:pt>
                <c:pt idx="6542">
                  <c:v>2050.97765946607</c:v>
                </c:pt>
                <c:pt idx="6543">
                  <c:v>2602.98111470536</c:v>
                </c:pt>
                <c:pt idx="6544">
                  <c:v>2967.712930679221</c:v>
                </c:pt>
                <c:pt idx="6545">
                  <c:v>3225.694228099984</c:v>
                </c:pt>
                <c:pt idx="6546">
                  <c:v>3420.390411842234</c:v>
                </c:pt>
                <c:pt idx="6547">
                  <c:v>3575.275706488815</c:v>
                </c:pt>
                <c:pt idx="6548">
                  <c:v>3704.055896702792</c:v>
                </c:pt>
                <c:pt idx="6549">
                  <c:v>3814.970715629715</c:v>
                </c:pt>
                <c:pt idx="6550">
                  <c:v>3913.57198711712</c:v>
                </c:pt>
                <c:pt idx="6551">
                  <c:v>4003.504329394294</c:v>
                </c:pt>
                <c:pt idx="6552">
                  <c:v>4087.64205388977</c:v>
                </c:pt>
                <c:pt idx="6553">
                  <c:v>4167.921437209981</c:v>
                </c:pt>
                <c:pt idx="6554">
                  <c:v>4245.85727180301</c:v>
                </c:pt>
                <c:pt idx="6555">
                  <c:v>4322.755917790492</c:v>
                </c:pt>
                <c:pt idx="6556">
                  <c:v>4399.969709350301</c:v>
                </c:pt>
                <c:pt idx="6557">
                  <c:v>4478.350303965534</c:v>
                </c:pt>
                <c:pt idx="6558">
                  <c:v>4558.976382359149</c:v>
                </c:pt>
                <c:pt idx="6559">
                  <c:v>4642.683902950582</c:v>
                </c:pt>
                <c:pt idx="6560">
                  <c:v>4730.641068442412</c:v>
                </c:pt>
                <c:pt idx="6561">
                  <c:v>4823.953937574673</c:v>
                </c:pt>
                <c:pt idx="6562">
                  <c:v>4923.843824316438</c:v>
                </c:pt>
                <c:pt idx="6563">
                  <c:v>5031.72794204736</c:v>
                </c:pt>
                <c:pt idx="6564">
                  <c:v>5149.297378806011</c:v>
                </c:pt>
                <c:pt idx="6565">
                  <c:v>5278.567984677306</c:v>
                </c:pt>
                <c:pt idx="6566">
                  <c:v>5421.93023584141</c:v>
                </c:pt>
                <c:pt idx="6567">
                  <c:v>5582.399167314691</c:v>
                </c:pt>
                <c:pt idx="6568">
                  <c:v>5763.783073617825</c:v>
                </c:pt>
                <c:pt idx="6569">
                  <c:v>5970.852752163542</c:v>
                </c:pt>
                <c:pt idx="6570">
                  <c:v>6209.647275119868</c:v>
                </c:pt>
                <c:pt idx="6571">
                  <c:v>6488.495522264493</c:v>
                </c:pt>
                <c:pt idx="6572">
                  <c:v>6818.087616192601</c:v>
                </c:pt>
                <c:pt idx="6573">
                  <c:v>7213.477307043524</c:v>
                </c:pt>
                <c:pt idx="6574">
                  <c:v>7695.412655700157</c:v>
                </c:pt>
                <c:pt idx="6575">
                  <c:v>8294.143958449612</c:v>
                </c:pt>
                <c:pt idx="6576">
                  <c:v>9054.458719480659</c:v>
                </c:pt>
                <c:pt idx="6577">
                  <c:v>10045.6580304657</c:v>
                </c:pt>
                <c:pt idx="6578">
                  <c:v>11380.68096700873</c:v>
                </c:pt>
                <c:pt idx="6579">
                  <c:v>13254.08079479475</c:v>
                </c:pt>
                <c:pt idx="6580">
                  <c:v>16030.78335778367</c:v>
                </c:pt>
                <c:pt idx="6581">
                  <c:v>20485.13991057239</c:v>
                </c:pt>
                <c:pt idx="6582">
                  <c:v>28638.90676996876</c:v>
                </c:pt>
                <c:pt idx="6583">
                  <c:v>48332.65306531302</c:v>
                </c:pt>
                <c:pt idx="6584">
                  <c:v>144972.7212957919</c:v>
                </c:pt>
                <c:pt idx="6585">
                  <c:v>62410.27937369069</c:v>
                </c:pt>
                <c:pt idx="6586">
                  <c:v>25627.45407425765</c:v>
                </c:pt>
                <c:pt idx="6587">
                  <c:v>14990.46547764327</c:v>
                </c:pt>
                <c:pt idx="6588">
                  <c:v>10324.72877870386</c:v>
                </c:pt>
                <c:pt idx="6589">
                  <c:v>7837.620545925694</c:v>
                </c:pt>
                <c:pt idx="6590">
                  <c:v>6336.76607167035</c:v>
                </c:pt>
                <c:pt idx="6591">
                  <c:v>5351.190118496755</c:v>
                </c:pt>
                <c:pt idx="6592">
                  <c:v>4666.997213785</c:v>
                </c:pt>
                <c:pt idx="6593">
                  <c:v>4177.07656787629</c:v>
                </c:pt>
                <c:pt idx="6594">
                  <c:v>3822.342411668181</c:v>
                </c:pt>
                <c:pt idx="6595">
                  <c:v>3568.753872888762</c:v>
                </c:pt>
                <c:pt idx="6596">
                  <c:v>3396.245603812314</c:v>
                </c:pt>
                <c:pt idx="6597">
                  <c:v>3288.623120573084</c:v>
                </c:pt>
                <c:pt idx="6598">
                  <c:v>3241.938762474278</c:v>
                </c:pt>
                <c:pt idx="6599">
                  <c:v>3247.99444103986</c:v>
                </c:pt>
                <c:pt idx="6600">
                  <c:v>3303.227992965447</c:v>
                </c:pt>
                <c:pt idx="6601">
                  <c:v>3404.778612039943</c:v>
                </c:pt>
                <c:pt idx="6602">
                  <c:v>3550.522984438155</c:v>
                </c:pt>
                <c:pt idx="6603">
                  <c:v>3738.831176608524</c:v>
                </c:pt>
                <c:pt idx="6604">
                  <c:v>3968.654437301853</c:v>
                </c:pt>
                <c:pt idx="6605">
                  <c:v>4239.454166341966</c:v>
                </c:pt>
                <c:pt idx="6606">
                  <c:v>4550.623656797526</c:v>
                </c:pt>
                <c:pt idx="6607">
                  <c:v>4902.046941547514</c:v>
                </c:pt>
                <c:pt idx="6608">
                  <c:v>5292.901328959947</c:v>
                </c:pt>
                <c:pt idx="6609">
                  <c:v>5722.193283145354</c:v>
                </c:pt>
                <c:pt idx="6610">
                  <c:v>6187.12586517232</c:v>
                </c:pt>
                <c:pt idx="6611">
                  <c:v>6682.99460072096</c:v>
                </c:pt>
                <c:pt idx="6612">
                  <c:v>7200.832978696461</c:v>
                </c:pt>
                <c:pt idx="6613">
                  <c:v>7726.605755166212</c:v>
                </c:pt>
                <c:pt idx="6614">
                  <c:v>8239.822044663879</c:v>
                </c:pt>
                <c:pt idx="6615">
                  <c:v>8712.482179224662</c:v>
                </c:pt>
                <c:pt idx="6616">
                  <c:v>9110.457343655933</c:v>
                </c:pt>
                <c:pt idx="6617">
                  <c:v>9397.366525243169</c:v>
                </c:pt>
                <c:pt idx="6618">
                  <c:v>9542.29210013204</c:v>
                </c:pt>
                <c:pt idx="6619">
                  <c:v>9528.123554955294</c:v>
                </c:pt>
                <c:pt idx="6620">
                  <c:v>9355.808996731808</c:v>
                </c:pt>
                <c:pt idx="6621">
                  <c:v>9044.173081767496</c:v>
                </c:pt>
                <c:pt idx="6622">
                  <c:v>8624.456690035238</c:v>
                </c:pt>
                <c:pt idx="6623">
                  <c:v>8131.333608824971</c:v>
                </c:pt>
                <c:pt idx="6624">
                  <c:v>7597.080365531222</c:v>
                </c:pt>
                <c:pt idx="6625">
                  <c:v>7047.45203300541</c:v>
                </c:pt>
                <c:pt idx="6626">
                  <c:v>6500.716428836597</c:v>
                </c:pt>
                <c:pt idx="6627">
                  <c:v>5968.624293608625</c:v>
                </c:pt>
                <c:pt idx="6628">
                  <c:v>5458.0129238089</c:v>
                </c:pt>
                <c:pt idx="6629">
                  <c:v>4972.093795492328</c:v>
                </c:pt>
                <c:pt idx="6630">
                  <c:v>4511.843072996757</c:v>
                </c:pt>
                <c:pt idx="6631">
                  <c:v>4076.605896771375</c:v>
                </c:pt>
                <c:pt idx="6632">
                  <c:v>3664.886958974231</c:v>
                </c:pt>
                <c:pt idx="6633">
                  <c:v>3275.009348045953</c:v>
                </c:pt>
                <c:pt idx="6634">
                  <c:v>2904.963168486321</c:v>
                </c:pt>
                <c:pt idx="6635">
                  <c:v>2552.911256742783</c:v>
                </c:pt>
                <c:pt idx="6636">
                  <c:v>2217.205538949905</c:v>
                </c:pt>
                <c:pt idx="6637">
                  <c:v>1896.594356793116</c:v>
                </c:pt>
                <c:pt idx="6638">
                  <c:v>1590.802623109204</c:v>
                </c:pt>
                <c:pt idx="6639">
                  <c:v>1300.618354212647</c:v>
                </c:pt>
                <c:pt idx="6640">
                  <c:v>1030.467618343675</c:v>
                </c:pt>
                <c:pt idx="6641">
                  <c:v>792.363730363081</c:v>
                </c:pt>
                <c:pt idx="6642">
                  <c:v>617.1065240490283</c:v>
                </c:pt>
                <c:pt idx="6643">
                  <c:v>562.7692351114131</c:v>
                </c:pt>
                <c:pt idx="6644">
                  <c:v>660.4572488415179</c:v>
                </c:pt>
                <c:pt idx="6645">
                  <c:v>863.008183598978</c:v>
                </c:pt>
                <c:pt idx="6646">
                  <c:v>1119.433208121201</c:v>
                </c:pt>
                <c:pt idx="6647">
                  <c:v>1406.463580803806</c:v>
                </c:pt>
                <c:pt idx="6648">
                  <c:v>1715.729405599267</c:v>
                </c:pt>
                <c:pt idx="6649">
                  <c:v>2044.945482372618</c:v>
                </c:pt>
                <c:pt idx="6650">
                  <c:v>2395.009749128136</c:v>
                </c:pt>
                <c:pt idx="6651">
                  <c:v>2767.895783640699</c:v>
                </c:pt>
                <c:pt idx="6652">
                  <c:v>3167.053364424758</c:v>
                </c:pt>
                <c:pt idx="6653">
                  <c:v>3596.878786987844</c:v>
                </c:pt>
                <c:pt idx="6654">
                  <c:v>4062.532606792156</c:v>
                </c:pt>
                <c:pt idx="6655">
                  <c:v>4570.488358577678</c:v>
                </c:pt>
                <c:pt idx="6656">
                  <c:v>5128.06037544251</c:v>
                </c:pt>
                <c:pt idx="6657">
                  <c:v>5744.579848616065</c:v>
                </c:pt>
                <c:pt idx="6658">
                  <c:v>6430.30426079283</c:v>
                </c:pt>
                <c:pt idx="6659">
                  <c:v>7197.830768212907</c:v>
                </c:pt>
                <c:pt idx="6660">
                  <c:v>8062.020199613703</c:v>
                </c:pt>
                <c:pt idx="6661">
                  <c:v>9040.102740756965</c:v>
                </c:pt>
                <c:pt idx="6662">
                  <c:v>10153.72147008666</c:v>
                </c:pt>
                <c:pt idx="6663">
                  <c:v>11429.6432087012</c:v>
                </c:pt>
                <c:pt idx="6664">
                  <c:v>12904.93919997402</c:v>
                </c:pt>
                <c:pt idx="6665">
                  <c:v>14636.71245008143</c:v>
                </c:pt>
                <c:pt idx="6666">
                  <c:v>16720.10251365408</c:v>
                </c:pt>
                <c:pt idx="6667">
                  <c:v>19331.1831721199</c:v>
                </c:pt>
                <c:pt idx="6668">
                  <c:v>22816.57412255184</c:v>
                </c:pt>
                <c:pt idx="6669">
                  <c:v>27922.07946038937</c:v>
                </c:pt>
                <c:pt idx="6670">
                  <c:v>36498.39960554459</c:v>
                </c:pt>
                <c:pt idx="6671">
                  <c:v>54537.85128684756</c:v>
                </c:pt>
                <c:pt idx="6672">
                  <c:v>117078.3854232293</c:v>
                </c:pt>
                <c:pt idx="6673">
                  <c:v>275456.2122337685</c:v>
                </c:pt>
                <c:pt idx="6674">
                  <c:v>67659.54517617666</c:v>
                </c:pt>
                <c:pt idx="6675">
                  <c:v>36591.16542360643</c:v>
                </c:pt>
                <c:pt idx="6676">
                  <c:v>24689.98977992021</c:v>
                </c:pt>
                <c:pt idx="6677">
                  <c:v>18521.15434922977</c:v>
                </c:pt>
                <c:pt idx="6678">
                  <c:v>14814.73336609435</c:v>
                </c:pt>
                <c:pt idx="6679">
                  <c:v>12390.59770655766</c:v>
                </c:pt>
                <c:pt idx="6680">
                  <c:v>10719.60301527898</c:v>
                </c:pt>
                <c:pt idx="6681">
                  <c:v>9535.27725980075</c:v>
                </c:pt>
                <c:pt idx="6682">
                  <c:v>8691.424069011894</c:v>
                </c:pt>
                <c:pt idx="6683">
                  <c:v>8104.69449982983</c:v>
                </c:pt>
                <c:pt idx="6684">
                  <c:v>7727.32728587439</c:v>
                </c:pt>
                <c:pt idx="6685">
                  <c:v>7531.17401137684</c:v>
                </c:pt>
                <c:pt idx="6686">
                  <c:v>7498.255035207333</c:v>
                </c:pt>
                <c:pt idx="6687">
                  <c:v>7612.76289325084</c:v>
                </c:pt>
                <c:pt idx="6688">
                  <c:v>7853.708098202319</c:v>
                </c:pt>
                <c:pt idx="6689">
                  <c:v>8186.016117266013</c:v>
                </c:pt>
                <c:pt idx="6690">
                  <c:v>8557.115580897025</c:v>
                </c:pt>
                <c:pt idx="6691">
                  <c:v>8898.786269517471</c:v>
                </c:pt>
                <c:pt idx="6692">
                  <c:v>9141.37134485499</c:v>
                </c:pt>
                <c:pt idx="6693">
                  <c:v>9237.177212151837</c:v>
                </c:pt>
                <c:pt idx="6694">
                  <c:v>9176.624907714664</c:v>
                </c:pt>
                <c:pt idx="6695">
                  <c:v>8985.549133044435</c:v>
                </c:pt>
                <c:pt idx="6696">
                  <c:v>8708.929272159266</c:v>
                </c:pt>
                <c:pt idx="6697">
                  <c:v>8391.197399974408</c:v>
                </c:pt>
                <c:pt idx="6698">
                  <c:v>8066.64996665759</c:v>
                </c:pt>
                <c:pt idx="6699">
                  <c:v>7758.548039990603</c:v>
                </c:pt>
                <c:pt idx="6700">
                  <c:v>7480.575922881675</c:v>
                </c:pt>
                <c:pt idx="6701">
                  <c:v>7240.616596100454</c:v>
                </c:pt>
                <c:pt idx="6702">
                  <c:v>7043.70540805156</c:v>
                </c:pt>
                <c:pt idx="6703">
                  <c:v>6893.63947239867</c:v>
                </c:pt>
                <c:pt idx="6704">
                  <c:v>6796.034136122667</c:v>
                </c:pt>
                <c:pt idx="6705">
                  <c:v>6758.804285272818</c:v>
                </c:pt>
                <c:pt idx="6706">
                  <c:v>6796.276244371424</c:v>
                </c:pt>
                <c:pt idx="6707">
                  <c:v>6933.61663600117</c:v>
                </c:pt>
                <c:pt idx="6708">
                  <c:v>7218.283064203835</c:v>
                </c:pt>
                <c:pt idx="6709">
                  <c:v>7746.592629411233</c:v>
                </c:pt>
                <c:pt idx="6710">
                  <c:v>8744.239823279595</c:v>
                </c:pt>
                <c:pt idx="6711">
                  <c:v>10874.20573573198</c:v>
                </c:pt>
                <c:pt idx="6712">
                  <c:v>17183.77623942023</c:v>
                </c:pt>
                <c:pt idx="6713">
                  <c:v>57183.30269015292</c:v>
                </c:pt>
                <c:pt idx="6714">
                  <c:v>11716.21298684378</c:v>
                </c:pt>
                <c:pt idx="6715">
                  <c:v>4667.082759024223</c:v>
                </c:pt>
                <c:pt idx="6716">
                  <c:v>2646.112234821226</c:v>
                </c:pt>
                <c:pt idx="6717">
                  <c:v>1995.198265803873</c:v>
                </c:pt>
                <c:pt idx="6718">
                  <c:v>1850.809639467954</c:v>
                </c:pt>
                <c:pt idx="6719">
                  <c:v>1881.713840065394</c:v>
                </c:pt>
                <c:pt idx="6720">
                  <c:v>1953.949789624318</c:v>
                </c:pt>
                <c:pt idx="6721">
                  <c:v>2027.669777117904</c:v>
                </c:pt>
                <c:pt idx="6722">
                  <c:v>2092.423428335754</c:v>
                </c:pt>
                <c:pt idx="6723">
                  <c:v>2147.236966487954</c:v>
                </c:pt>
                <c:pt idx="6724">
                  <c:v>2192.88955934475</c:v>
                </c:pt>
                <c:pt idx="6725">
                  <c:v>2231.382374888281</c:v>
                </c:pt>
                <c:pt idx="6726">
                  <c:v>2264.356007753164</c:v>
                </c:pt>
                <c:pt idx="6727">
                  <c:v>2293.279361497415</c:v>
                </c:pt>
                <c:pt idx="6728">
                  <c:v>2319.310043884331</c:v>
                </c:pt>
                <c:pt idx="6729">
                  <c:v>2343.474960557107</c:v>
                </c:pt>
                <c:pt idx="6730">
                  <c:v>2366.694348661237</c:v>
                </c:pt>
                <c:pt idx="6731">
                  <c:v>2389.432877981456</c:v>
                </c:pt>
                <c:pt idx="6732">
                  <c:v>2412.542163855495</c:v>
                </c:pt>
                <c:pt idx="6733">
                  <c:v>2436.495178899657</c:v>
                </c:pt>
                <c:pt idx="6734">
                  <c:v>2461.704633496779</c:v>
                </c:pt>
                <c:pt idx="6735">
                  <c:v>2488.53369994321</c:v>
                </c:pt>
                <c:pt idx="6736">
                  <c:v>2517.641319700485</c:v>
                </c:pt>
                <c:pt idx="6737">
                  <c:v>2549.39812319169</c:v>
                </c:pt>
                <c:pt idx="6738">
                  <c:v>2584.393693566538</c:v>
                </c:pt>
                <c:pt idx="6739">
                  <c:v>2622.93747412301</c:v>
                </c:pt>
                <c:pt idx="6740">
                  <c:v>2665.866101485752</c:v>
                </c:pt>
                <c:pt idx="6741">
                  <c:v>2713.894297561244</c:v>
                </c:pt>
                <c:pt idx="6742">
                  <c:v>2767.770830728098</c:v>
                </c:pt>
                <c:pt idx="6743">
                  <c:v>2828.589620724372</c:v>
                </c:pt>
                <c:pt idx="6744">
                  <c:v>2897.400662832685</c:v>
                </c:pt>
                <c:pt idx="6745">
                  <c:v>2976.16880399021</c:v>
                </c:pt>
                <c:pt idx="6746">
                  <c:v>3066.50163483646</c:v>
                </c:pt>
                <c:pt idx="6747">
                  <c:v>3171.268046398791</c:v>
                </c:pt>
                <c:pt idx="6748">
                  <c:v>3293.751613685966</c:v>
                </c:pt>
                <c:pt idx="6749">
                  <c:v>3438.788808741916</c:v>
                </c:pt>
                <c:pt idx="6750">
                  <c:v>3612.891843875121</c:v>
                </c:pt>
                <c:pt idx="6751">
                  <c:v>3825.135885939917</c:v>
                </c:pt>
                <c:pt idx="6752">
                  <c:v>4089.6867457556</c:v>
                </c:pt>
                <c:pt idx="6753">
                  <c:v>4427.915946239114</c:v>
                </c:pt>
                <c:pt idx="6754">
                  <c:v>4874.822042514595</c:v>
                </c:pt>
                <c:pt idx="6755">
                  <c:v>5491.887171315158</c:v>
                </c:pt>
                <c:pt idx="6756">
                  <c:v>6397.27464132877</c:v>
                </c:pt>
                <c:pt idx="6757">
                  <c:v>7847.87853258871</c:v>
                </c:pt>
                <c:pt idx="6758">
                  <c:v>10518.50697954399</c:v>
                </c:pt>
                <c:pt idx="6759">
                  <c:v>16747.3541305207</c:v>
                </c:pt>
                <c:pt idx="6760">
                  <c:v>33012.49588962017</c:v>
                </c:pt>
                <c:pt idx="6761">
                  <c:v>19020.15671970099</c:v>
                </c:pt>
                <c:pt idx="6762">
                  <c:v>9273.592129990158</c:v>
                </c:pt>
                <c:pt idx="6763">
                  <c:v>5654.885091251183</c:v>
                </c:pt>
                <c:pt idx="6764">
                  <c:v>3859.426619704623</c:v>
                </c:pt>
                <c:pt idx="6765">
                  <c:v>2810.848201238239</c:v>
                </c:pt>
                <c:pt idx="6766">
                  <c:v>2141.183373591356</c:v>
                </c:pt>
                <c:pt idx="6767">
                  <c:v>1694.195745814088</c:v>
                </c:pt>
                <c:pt idx="6768">
                  <c:v>1393.790087524106</c:v>
                </c:pt>
                <c:pt idx="6769">
                  <c:v>1197.441804999456</c:v>
                </c:pt>
                <c:pt idx="6770">
                  <c:v>1079.011878134273</c:v>
                </c:pt>
                <c:pt idx="6771">
                  <c:v>1018.348321137921</c:v>
                </c:pt>
                <c:pt idx="6772">
                  <c:v>999.589889134353</c:v>
                </c:pt>
                <c:pt idx="6773">
                  <c:v>1009.745754375397</c:v>
                </c:pt>
                <c:pt idx="6774">
                  <c:v>1039.128146349194</c:v>
                </c:pt>
                <c:pt idx="6775">
                  <c:v>1081.297726852709</c:v>
                </c:pt>
                <c:pt idx="6776">
                  <c:v>1132.271643138097</c:v>
                </c:pt>
                <c:pt idx="6777">
                  <c:v>1190.105856235268</c:v>
                </c:pt>
                <c:pt idx="6778">
                  <c:v>1254.238972124151</c:v>
                </c:pt>
                <c:pt idx="6779">
                  <c:v>1325.178066999744</c:v>
                </c:pt>
                <c:pt idx="6780">
                  <c:v>1405.395933557288</c:v>
                </c:pt>
                <c:pt idx="6781">
                  <c:v>1498.575042024162</c:v>
                </c:pt>
                <c:pt idx="6782">
                  <c:v>1611.380636613485</c:v>
                </c:pt>
                <c:pt idx="6783">
                  <c:v>1755.756206447023</c:v>
                </c:pt>
                <c:pt idx="6784">
                  <c:v>1955.069283460014</c:v>
                </c:pt>
                <c:pt idx="6785">
                  <c:v>2258.721544382075</c:v>
                </c:pt>
                <c:pt idx="6786">
                  <c:v>2798.164328398168</c:v>
                </c:pt>
                <c:pt idx="6787">
                  <c:v>4065.445603250336</c:v>
                </c:pt>
                <c:pt idx="6788">
                  <c:v>10890.26329017322</c:v>
                </c:pt>
                <c:pt idx="6789">
                  <c:v>7280.773863342488</c:v>
                </c:pt>
                <c:pt idx="6790">
                  <c:v>1949.825364214205</c:v>
                </c:pt>
                <c:pt idx="6791">
                  <c:v>816.8198425826696</c:v>
                </c:pt>
                <c:pt idx="6792">
                  <c:v>347.026789590362</c:v>
                </c:pt>
                <c:pt idx="6793">
                  <c:v>179.3457067209009</c:v>
                </c:pt>
                <c:pt idx="6794">
                  <c:v>246.9869015280421</c:v>
                </c:pt>
                <c:pt idx="6795">
                  <c:v>356.8803120325831</c:v>
                </c:pt>
                <c:pt idx="6796">
                  <c:v>460.8448227462483</c:v>
                </c:pt>
                <c:pt idx="6797">
                  <c:v>563.1023869818933</c:v>
                </c:pt>
                <c:pt idx="6798">
                  <c:v>671.1626640506936</c:v>
                </c:pt>
                <c:pt idx="6799">
                  <c:v>792.1984041961217</c:v>
                </c:pt>
                <c:pt idx="6800">
                  <c:v>932.5813432365704</c:v>
                </c:pt>
                <c:pt idx="6801">
                  <c:v>1096.862175250828</c:v>
                </c:pt>
                <c:pt idx="6802">
                  <c:v>1289.277537857946</c:v>
                </c:pt>
                <c:pt idx="6803">
                  <c:v>1513.04950703787</c:v>
                </c:pt>
                <c:pt idx="6804">
                  <c:v>1770.471476303597</c:v>
                </c:pt>
                <c:pt idx="6805">
                  <c:v>2063.906521814899</c:v>
                </c:pt>
                <c:pt idx="6806">
                  <c:v>2393.240872993993</c:v>
                </c:pt>
                <c:pt idx="6807">
                  <c:v>2758.465580342988</c:v>
                </c:pt>
                <c:pt idx="6808">
                  <c:v>3155.463411380707</c:v>
                </c:pt>
                <c:pt idx="6809">
                  <c:v>3577.363750129585</c:v>
                </c:pt>
                <c:pt idx="6810">
                  <c:v>4011.190187815745</c:v>
                </c:pt>
                <c:pt idx="6811">
                  <c:v>4436.981157621613</c:v>
                </c:pt>
                <c:pt idx="6812">
                  <c:v>4826.863414195672</c:v>
                </c:pt>
                <c:pt idx="6813">
                  <c:v>5146.7815449177</c:v>
                </c:pt>
                <c:pt idx="6814">
                  <c:v>5362.625493834908</c:v>
                </c:pt>
                <c:pt idx="6815">
                  <c:v>5449.76612729594</c:v>
                </c:pt>
                <c:pt idx="6816">
                  <c:v>5401.191527006793</c:v>
                </c:pt>
                <c:pt idx="6817">
                  <c:v>5230.314573472545</c:v>
                </c:pt>
                <c:pt idx="6818">
                  <c:v>4964.747646840895</c:v>
                </c:pt>
                <c:pt idx="6819">
                  <c:v>4637.842536929724</c:v>
                </c:pt>
                <c:pt idx="6820">
                  <c:v>4279.287338669023</c:v>
                </c:pt>
                <c:pt idx="6821">
                  <c:v>3912.995359813275</c:v>
                </c:pt>
                <c:pt idx="6822">
                  <c:v>3554.083998439485</c:v>
                </c:pt>
                <c:pt idx="6823">
                  <c:v>3212.150269276897</c:v>
                </c:pt>
                <c:pt idx="6824">
                  <c:v>2891.955256579183</c:v>
                </c:pt>
                <c:pt idx="6825">
                  <c:v>2595.937413576872</c:v>
                </c:pt>
                <c:pt idx="6826">
                  <c:v>2324.477018077865</c:v>
                </c:pt>
                <c:pt idx="6827">
                  <c:v>2077.044930861716</c:v>
                </c:pt>
                <c:pt idx="6828">
                  <c:v>1853.598633348949</c:v>
                </c:pt>
                <c:pt idx="6829">
                  <c:v>1654.263172810357</c:v>
                </c:pt>
                <c:pt idx="6830">
                  <c:v>1480.575114335466</c:v>
                </c:pt>
                <c:pt idx="6831">
                  <c:v>1336.312753985996</c:v>
                </c:pt>
                <c:pt idx="6832">
                  <c:v>1228.931613212931</c:v>
                </c:pt>
                <c:pt idx="6833">
                  <c:v>1171.377454695409</c:v>
                </c:pt>
                <c:pt idx="6834">
                  <c:v>1182.592600338353</c:v>
                </c:pt>
                <c:pt idx="6835">
                  <c:v>1288.250184686135</c:v>
                </c:pt>
                <c:pt idx="6836">
                  <c:v>1524.081488520258</c:v>
                </c:pt>
                <c:pt idx="6837">
                  <c:v>1953.600329108997</c:v>
                </c:pt>
                <c:pt idx="6838">
                  <c:v>2728.376523702118</c:v>
                </c:pt>
                <c:pt idx="6839">
                  <c:v>4315.034390266049</c:v>
                </c:pt>
                <c:pt idx="6840">
                  <c:v>8998.566334884839</c:v>
                </c:pt>
                <c:pt idx="6841">
                  <c:v>70867.94131262158</c:v>
                </c:pt>
                <c:pt idx="6842">
                  <c:v>10679.03328581983</c:v>
                </c:pt>
                <c:pt idx="6843">
                  <c:v>5632.448808216681</c:v>
                </c:pt>
                <c:pt idx="6844">
                  <c:v>3972.787094145983</c:v>
                </c:pt>
                <c:pt idx="6845">
                  <c:v>3159.769822688771</c:v>
                </c:pt>
                <c:pt idx="6846">
                  <c:v>2686.859314386432</c:v>
                </c:pt>
                <c:pt idx="6847">
                  <c:v>2385.8028453914</c:v>
                </c:pt>
                <c:pt idx="6848">
                  <c:v>2184.498258432162</c:v>
                </c:pt>
                <c:pt idx="6849">
                  <c:v>2046.590602557161</c:v>
                </c:pt>
                <c:pt idx="6850">
                  <c:v>1951.960074029502</c:v>
                </c:pt>
                <c:pt idx="6851">
                  <c:v>1888.157214831049</c:v>
                </c:pt>
                <c:pt idx="6852">
                  <c:v>1847.386258661348</c:v>
                </c:pt>
                <c:pt idx="6853">
                  <c:v>1824.120635441054</c:v>
                </c:pt>
                <c:pt idx="6854">
                  <c:v>1814.66249421794</c:v>
                </c:pt>
                <c:pt idx="6855">
                  <c:v>1816.338353801166</c:v>
                </c:pt>
                <c:pt idx="6856">
                  <c:v>1827.244578022891</c:v>
                </c:pt>
                <c:pt idx="6857">
                  <c:v>1846.084685313931</c:v>
                </c:pt>
                <c:pt idx="6858">
                  <c:v>1871.990713130233</c:v>
                </c:pt>
                <c:pt idx="6859">
                  <c:v>1904.564592142611</c:v>
                </c:pt>
                <c:pt idx="6860">
                  <c:v>1944.102233268985</c:v>
                </c:pt>
                <c:pt idx="6861">
                  <c:v>1991.283928433396</c:v>
                </c:pt>
                <c:pt idx="6862">
                  <c:v>2047.842505311461</c:v>
                </c:pt>
                <c:pt idx="6863">
                  <c:v>2116.386568729878</c:v>
                </c:pt>
                <c:pt idx="6864">
                  <c:v>2200.535220112335</c:v>
                </c:pt>
                <c:pt idx="6865">
                  <c:v>2304.314819590741</c:v>
                </c:pt>
                <c:pt idx="6866">
                  <c:v>2431.504124337937</c:v>
                </c:pt>
                <c:pt idx="6867">
                  <c:v>2584.204084555596</c:v>
                </c:pt>
                <c:pt idx="6868">
                  <c:v>2762.095114229982</c:v>
                </c:pt>
                <c:pt idx="6869">
                  <c:v>2962.7705765256</c:v>
                </c:pt>
                <c:pt idx="6870">
                  <c:v>3182.817763748072</c:v>
                </c:pt>
                <c:pt idx="6871">
                  <c:v>3419.348656002655</c:v>
                </c:pt>
                <c:pt idx="6872">
                  <c:v>3669.449737811784</c:v>
                </c:pt>
                <c:pt idx="6873">
                  <c:v>3929.108382076717</c:v>
                </c:pt>
                <c:pt idx="6874">
                  <c:v>4190.394509300103</c:v>
                </c:pt>
                <c:pt idx="6875">
                  <c:v>4437.602736569884</c:v>
                </c:pt>
                <c:pt idx="6876">
                  <c:v>4644.297715591681</c:v>
                </c:pt>
                <c:pt idx="6877">
                  <c:v>4772.59662963682</c:v>
                </c:pt>
                <c:pt idx="6878">
                  <c:v>4782.202170145</c:v>
                </c:pt>
                <c:pt idx="6879">
                  <c:v>4647.971863901381</c:v>
                </c:pt>
                <c:pt idx="6880">
                  <c:v>4376.830301089013</c:v>
                </c:pt>
                <c:pt idx="6881">
                  <c:v>4007.7622603067</c:v>
                </c:pt>
                <c:pt idx="6882">
                  <c:v>3591.964525977957</c:v>
                </c:pt>
                <c:pt idx="6883">
                  <c:v>3173.72247104737</c:v>
                </c:pt>
                <c:pt idx="6884">
                  <c:v>2780.496443341446</c:v>
                </c:pt>
                <c:pt idx="6885">
                  <c:v>2425.2566711132</c:v>
                </c:pt>
                <c:pt idx="6886">
                  <c:v>2111.539106693984</c:v>
                </c:pt>
                <c:pt idx="6887">
                  <c:v>1837.627669521848</c:v>
                </c:pt>
                <c:pt idx="6888">
                  <c:v>1599.44632949037</c:v>
                </c:pt>
                <c:pt idx="6889">
                  <c:v>1392.483509012265</c:v>
                </c:pt>
                <c:pt idx="6890">
                  <c:v>1212.563931831561</c:v>
                </c:pt>
                <c:pt idx="6891">
                  <c:v>1055.736519091042</c:v>
                </c:pt>
                <c:pt idx="6892">
                  <c:v>918.77752997725</c:v>
                </c:pt>
                <c:pt idx="6893">
                  <c:v>799.120898164305</c:v>
                </c:pt>
                <c:pt idx="6894">
                  <c:v>694.5399889489983</c:v>
                </c:pt>
                <c:pt idx="6895">
                  <c:v>603.4292110362288</c:v>
                </c:pt>
                <c:pt idx="6896">
                  <c:v>524.5670508596047</c:v>
                </c:pt>
                <c:pt idx="6897">
                  <c:v>456.9309752766158</c:v>
                </c:pt>
                <c:pt idx="6898">
                  <c:v>399.9730761110932</c:v>
                </c:pt>
                <c:pt idx="6899">
                  <c:v>353.4567534447662</c:v>
                </c:pt>
                <c:pt idx="6900">
                  <c:v>317.1470828067551</c:v>
                </c:pt>
                <c:pt idx="6901">
                  <c:v>290.9359168939912</c:v>
                </c:pt>
                <c:pt idx="6902">
                  <c:v>274.2066310422272</c:v>
                </c:pt>
                <c:pt idx="6903">
                  <c:v>266.1189938204145</c:v>
                </c:pt>
                <c:pt idx="6904">
                  <c:v>265.2440145225871</c:v>
                </c:pt>
                <c:pt idx="6905">
                  <c:v>270.0825654736521</c:v>
                </c:pt>
                <c:pt idx="6906">
                  <c:v>278.9442156827704</c:v>
                </c:pt>
                <c:pt idx="6907">
                  <c:v>290.5060448789876</c:v>
                </c:pt>
                <c:pt idx="6908">
                  <c:v>303.8366132361012</c:v>
                </c:pt>
                <c:pt idx="6909">
                  <c:v>317.9744010163465</c:v>
                </c:pt>
                <c:pt idx="6910">
                  <c:v>332.4738632117986</c:v>
                </c:pt>
                <c:pt idx="6911">
                  <c:v>347.0045723703148</c:v>
                </c:pt>
                <c:pt idx="6912">
                  <c:v>361.4006996689145</c:v>
                </c:pt>
                <c:pt idx="6913">
                  <c:v>375.669384721644</c:v>
                </c:pt>
                <c:pt idx="6914">
                  <c:v>389.3992289514614</c:v>
                </c:pt>
                <c:pt idx="6915">
                  <c:v>402.8957062503983</c:v>
                </c:pt>
                <c:pt idx="6916">
                  <c:v>416.0433711256715</c:v>
                </c:pt>
                <c:pt idx="6917">
                  <c:v>428.9562439661324</c:v>
                </c:pt>
                <c:pt idx="6918">
                  <c:v>441.8134911918968</c:v>
                </c:pt>
                <c:pt idx="6919">
                  <c:v>454.4741590021057</c:v>
                </c:pt>
                <c:pt idx="6920">
                  <c:v>467.1502886590452</c:v>
                </c:pt>
                <c:pt idx="6921">
                  <c:v>479.8985006437858</c:v>
                </c:pt>
                <c:pt idx="6922">
                  <c:v>492.8110777758909</c:v>
                </c:pt>
                <c:pt idx="6923">
                  <c:v>506.0810820824688</c:v>
                </c:pt>
                <c:pt idx="6924">
                  <c:v>519.6526170765958</c:v>
                </c:pt>
                <c:pt idx="6925">
                  <c:v>533.6240514279168</c:v>
                </c:pt>
                <c:pt idx="6926">
                  <c:v>548.0155733788858</c:v>
                </c:pt>
                <c:pt idx="6927">
                  <c:v>563.014175280309</c:v>
                </c:pt>
                <c:pt idx="6928">
                  <c:v>578.5428788976028</c:v>
                </c:pt>
                <c:pt idx="6929">
                  <c:v>594.6092938173437</c:v>
                </c:pt>
                <c:pt idx="6930">
                  <c:v>611.2149518319169</c:v>
                </c:pt>
                <c:pt idx="6931">
                  <c:v>628.5208308075616</c:v>
                </c:pt>
                <c:pt idx="6932">
                  <c:v>646.2019613037144</c:v>
                </c:pt>
                <c:pt idx="6933">
                  <c:v>664.5523494926442</c:v>
                </c:pt>
                <c:pt idx="6934">
                  <c:v>683.2005655019672</c:v>
                </c:pt>
                <c:pt idx="6935">
                  <c:v>702.496582534292</c:v>
                </c:pt>
                <c:pt idx="6936">
                  <c:v>721.9691070499405</c:v>
                </c:pt>
                <c:pt idx="6937">
                  <c:v>741.7122752886054</c:v>
                </c:pt>
                <c:pt idx="6938">
                  <c:v>761.7820128836124</c:v>
                </c:pt>
                <c:pt idx="6939">
                  <c:v>781.9600140137827</c:v>
                </c:pt>
                <c:pt idx="6940">
                  <c:v>802.3845621088146</c:v>
                </c:pt>
                <c:pt idx="6941">
                  <c:v>822.6640000371096</c:v>
                </c:pt>
                <c:pt idx="6942">
                  <c:v>843.0378366341876</c:v>
                </c:pt>
                <c:pt idx="6943">
                  <c:v>863.4987040383466</c:v>
                </c:pt>
                <c:pt idx="6944">
                  <c:v>883.7893373786047</c:v>
                </c:pt>
                <c:pt idx="6945">
                  <c:v>904.1841878830265</c:v>
                </c:pt>
                <c:pt idx="6946">
                  <c:v>924.681338468823</c:v>
                </c:pt>
                <c:pt idx="6947">
                  <c:v>945.4168250904627</c:v>
                </c:pt>
                <c:pt idx="6948">
                  <c:v>966.6587659390795</c:v>
                </c:pt>
                <c:pt idx="6949">
                  <c:v>989.197177264304</c:v>
                </c:pt>
                <c:pt idx="6950">
                  <c:v>1013.731677959481</c:v>
                </c:pt>
                <c:pt idx="6951">
                  <c:v>1042.578924590638</c:v>
                </c:pt>
                <c:pt idx="6952">
                  <c:v>1079.786259790105</c:v>
                </c:pt>
                <c:pt idx="6953">
                  <c:v>1135.715774539004</c:v>
                </c:pt>
                <c:pt idx="6954">
                  <c:v>1242.377251243064</c:v>
                </c:pt>
                <c:pt idx="6955">
                  <c:v>1545.515657623438</c:v>
                </c:pt>
                <c:pt idx="6956">
                  <c:v>3972.820676845662</c:v>
                </c:pt>
                <c:pt idx="6957">
                  <c:v>2376.069679664684</c:v>
                </c:pt>
                <c:pt idx="6958">
                  <c:v>1265.492241048521</c:v>
                </c:pt>
                <c:pt idx="6959">
                  <c:v>1118.000236329788</c:v>
                </c:pt>
                <c:pt idx="6960">
                  <c:v>1085.405727764808</c:v>
                </c:pt>
                <c:pt idx="6961">
                  <c:v>1081.009513145713</c:v>
                </c:pt>
                <c:pt idx="6962">
                  <c:v>1087.224926385639</c:v>
                </c:pt>
                <c:pt idx="6963">
                  <c:v>1098.862625058492</c:v>
                </c:pt>
                <c:pt idx="6964">
                  <c:v>1115.067919027948</c:v>
                </c:pt>
                <c:pt idx="6965">
                  <c:v>1135.43861875031</c:v>
                </c:pt>
                <c:pt idx="6966">
                  <c:v>1160.627066401218</c:v>
                </c:pt>
                <c:pt idx="6967">
                  <c:v>1191.249435213442</c:v>
                </c:pt>
                <c:pt idx="6968">
                  <c:v>1227.893928177152</c:v>
                </c:pt>
                <c:pt idx="6969">
                  <c:v>1271.425565056547</c:v>
                </c:pt>
                <c:pt idx="6970">
                  <c:v>1322.224511893373</c:v>
                </c:pt>
                <c:pt idx="6971">
                  <c:v>1380.494009603853</c:v>
                </c:pt>
                <c:pt idx="6972">
                  <c:v>1445.837359019002</c:v>
                </c:pt>
                <c:pt idx="6973">
                  <c:v>1517.95248926031</c:v>
                </c:pt>
                <c:pt idx="6974">
                  <c:v>1595.578074899553</c:v>
                </c:pt>
                <c:pt idx="6975">
                  <c:v>1677.416865082458</c:v>
                </c:pt>
                <c:pt idx="6976">
                  <c:v>1761.932289772865</c:v>
                </c:pt>
                <c:pt idx="6977">
                  <c:v>1847.364241348706</c:v>
                </c:pt>
                <c:pt idx="6978">
                  <c:v>1931.817742019736</c:v>
                </c:pt>
                <c:pt idx="6979">
                  <c:v>2013.743295766835</c:v>
                </c:pt>
                <c:pt idx="6980">
                  <c:v>2091.7824185874</c:v>
                </c:pt>
                <c:pt idx="6981">
                  <c:v>2164.720350379625</c:v>
                </c:pt>
                <c:pt idx="6982">
                  <c:v>2231.85592778458</c:v>
                </c:pt>
                <c:pt idx="6983">
                  <c:v>2292.787864697764</c:v>
                </c:pt>
                <c:pt idx="6984">
                  <c:v>2347.401322964011</c:v>
                </c:pt>
                <c:pt idx="6985">
                  <c:v>2395.763401836788</c:v>
                </c:pt>
                <c:pt idx="6986">
                  <c:v>2438.195208038035</c:v>
                </c:pt>
                <c:pt idx="6987">
                  <c:v>2475.051379450977</c:v>
                </c:pt>
                <c:pt idx="6988">
                  <c:v>2506.975414552108</c:v>
                </c:pt>
                <c:pt idx="6989">
                  <c:v>2534.16986335417</c:v>
                </c:pt>
                <c:pt idx="6990">
                  <c:v>2557.365881984614</c:v>
                </c:pt>
                <c:pt idx="6991">
                  <c:v>2576.996525915907</c:v>
                </c:pt>
                <c:pt idx="6992">
                  <c:v>2593.464614214885</c:v>
                </c:pt>
                <c:pt idx="6993">
                  <c:v>2607.115055152562</c:v>
                </c:pt>
                <c:pt idx="6994">
                  <c:v>2618.378612457765</c:v>
                </c:pt>
                <c:pt idx="6995">
                  <c:v>2627.462844644545</c:v>
                </c:pt>
                <c:pt idx="6996">
                  <c:v>2634.685114517466</c:v>
                </c:pt>
                <c:pt idx="6997">
                  <c:v>2640.10896786573</c:v>
                </c:pt>
                <c:pt idx="6998">
                  <c:v>2644.044211703774</c:v>
                </c:pt>
                <c:pt idx="6999">
                  <c:v>2646.4502956787</c:v>
                </c:pt>
                <c:pt idx="7000">
                  <c:v>2647.651635146015</c:v>
                </c:pt>
                <c:pt idx="7001">
                  <c:v>2647.427946661996</c:v>
                </c:pt>
                <c:pt idx="7002">
                  <c:v>2645.926231217866</c:v>
                </c:pt>
                <c:pt idx="7003">
                  <c:v>2643.150255376717</c:v>
                </c:pt>
                <c:pt idx="7004">
                  <c:v>2638.89943934789</c:v>
                </c:pt>
                <c:pt idx="7005">
                  <c:v>2632.924207050396</c:v>
                </c:pt>
                <c:pt idx="7006">
                  <c:v>2624.960278085115</c:v>
                </c:pt>
                <c:pt idx="7007">
                  <c:v>2614.405164740265</c:v>
                </c:pt>
                <c:pt idx="7008">
                  <c:v>2600.115515190697</c:v>
                </c:pt>
                <c:pt idx="7009">
                  <c:v>2580.104810037084</c:v>
                </c:pt>
                <c:pt idx="7010">
                  <c:v>2549.930359776314</c:v>
                </c:pt>
                <c:pt idx="7011">
                  <c:v>2497.769807925549</c:v>
                </c:pt>
                <c:pt idx="7012">
                  <c:v>2379.506202010836</c:v>
                </c:pt>
                <c:pt idx="7013">
                  <c:v>1758.705657760666</c:v>
                </c:pt>
                <c:pt idx="7014">
                  <c:v>3355.137592858058</c:v>
                </c:pt>
                <c:pt idx="7015">
                  <c:v>2891.043626598204</c:v>
                </c:pt>
                <c:pt idx="7016">
                  <c:v>2782.913624223874</c:v>
                </c:pt>
                <c:pt idx="7017">
                  <c:v>2730.321908321325</c:v>
                </c:pt>
                <c:pt idx="7018">
                  <c:v>2696.148661670086</c:v>
                </c:pt>
                <c:pt idx="7019">
                  <c:v>2670.01934882399</c:v>
                </c:pt>
                <c:pt idx="7020">
                  <c:v>2647.738805817578</c:v>
                </c:pt>
                <c:pt idx="7021">
                  <c:v>2627.562159750789</c:v>
                </c:pt>
                <c:pt idx="7022">
                  <c:v>2608.306826598687</c:v>
                </c:pt>
                <c:pt idx="7023">
                  <c:v>2589.340239600214</c:v>
                </c:pt>
                <c:pt idx="7024">
                  <c:v>2570.211056743963</c:v>
                </c:pt>
                <c:pt idx="7025">
                  <c:v>2550.665873139621</c:v>
                </c:pt>
                <c:pt idx="7026">
                  <c:v>2530.372301527051</c:v>
                </c:pt>
                <c:pt idx="7027">
                  <c:v>2509.158045108795</c:v>
                </c:pt>
                <c:pt idx="7028">
                  <c:v>2486.86178577656</c:v>
                </c:pt>
                <c:pt idx="7029">
                  <c:v>2463.316625882173</c:v>
                </c:pt>
                <c:pt idx="7030">
                  <c:v>2438.374038197267</c:v>
                </c:pt>
                <c:pt idx="7031">
                  <c:v>2411.845831226874</c:v>
                </c:pt>
                <c:pt idx="7032">
                  <c:v>2383.569006175595</c:v>
                </c:pt>
                <c:pt idx="7033">
                  <c:v>2353.35016053603</c:v>
                </c:pt>
                <c:pt idx="7034">
                  <c:v>2320.957267093751</c:v>
                </c:pt>
                <c:pt idx="7035">
                  <c:v>2286.370740557034</c:v>
                </c:pt>
                <c:pt idx="7036">
                  <c:v>2249.026242488509</c:v>
                </c:pt>
                <c:pt idx="7037">
                  <c:v>2208.874324692335</c:v>
                </c:pt>
                <c:pt idx="7038">
                  <c:v>2165.64402032588</c:v>
                </c:pt>
                <c:pt idx="7039">
                  <c:v>2118.926538211522</c:v>
                </c:pt>
                <c:pt idx="7040">
                  <c:v>2068.589098654365</c:v>
                </c:pt>
                <c:pt idx="7041">
                  <c:v>2014.094202151485</c:v>
                </c:pt>
                <c:pt idx="7042">
                  <c:v>1955.230833916608</c:v>
                </c:pt>
                <c:pt idx="7043">
                  <c:v>1891.577286373706</c:v>
                </c:pt>
                <c:pt idx="7044">
                  <c:v>1822.972398782556</c:v>
                </c:pt>
                <c:pt idx="7045">
                  <c:v>1749.093276742854</c:v>
                </c:pt>
                <c:pt idx="7046">
                  <c:v>1670.240142482782</c:v>
                </c:pt>
                <c:pt idx="7047">
                  <c:v>1586.885722822874</c:v>
                </c:pt>
                <c:pt idx="7048">
                  <c:v>1500.615077235818</c:v>
                </c:pt>
                <c:pt idx="7049">
                  <c:v>1414.425165545809</c:v>
                </c:pt>
                <c:pt idx="7050">
                  <c:v>1334.054077248875</c:v>
                </c:pt>
                <c:pt idx="7051">
                  <c:v>1269.963580520196</c:v>
                </c:pt>
                <c:pt idx="7052">
                  <c:v>1238.604074005307</c:v>
                </c:pt>
                <c:pt idx="7053">
                  <c:v>1262.871900485667</c:v>
                </c:pt>
                <c:pt idx="7054">
                  <c:v>1367.448449742479</c:v>
                </c:pt>
                <c:pt idx="7055">
                  <c:v>1570.736169119325</c:v>
                </c:pt>
                <c:pt idx="7056">
                  <c:v>1880.845689096905</c:v>
                </c:pt>
                <c:pt idx="7057">
                  <c:v>2297.355316934323</c:v>
                </c:pt>
                <c:pt idx="7058">
                  <c:v>2814.093019593527</c:v>
                </c:pt>
                <c:pt idx="7059">
                  <c:v>3416.131045636216</c:v>
                </c:pt>
                <c:pt idx="7060">
                  <c:v>4073.817670650872</c:v>
                </c:pt>
                <c:pt idx="7061">
                  <c:v>4738.073941460941</c:v>
                </c:pt>
                <c:pt idx="7062">
                  <c:v>5345.226299263487</c:v>
                </c:pt>
                <c:pt idx="7063">
                  <c:v>5834.783102594291</c:v>
                </c:pt>
                <c:pt idx="7064">
                  <c:v>6171.997498461348</c:v>
                </c:pt>
                <c:pt idx="7065">
                  <c:v>6357.753679171511</c:v>
                </c:pt>
                <c:pt idx="7066">
                  <c:v>6419.18894400967</c:v>
                </c:pt>
                <c:pt idx="7067">
                  <c:v>6393.140844402495</c:v>
                </c:pt>
                <c:pt idx="7068">
                  <c:v>6313.03601941846</c:v>
                </c:pt>
                <c:pt idx="7069">
                  <c:v>6203.871358556009</c:v>
                </c:pt>
                <c:pt idx="7070">
                  <c:v>6082.422864764682</c:v>
                </c:pt>
                <c:pt idx="7071">
                  <c:v>5958.810932921365</c:v>
                </c:pt>
                <c:pt idx="7072">
                  <c:v>5838.821837246682</c:v>
                </c:pt>
                <c:pt idx="7073">
                  <c:v>5725.629633770632</c:v>
                </c:pt>
                <c:pt idx="7074">
                  <c:v>5620.624134350197</c:v>
                </c:pt>
                <c:pt idx="7075">
                  <c:v>5524.081523918188</c:v>
                </c:pt>
                <c:pt idx="7076">
                  <c:v>5435.951602038835</c:v>
                </c:pt>
                <c:pt idx="7077">
                  <c:v>5355.946530736866</c:v>
                </c:pt>
                <c:pt idx="7078">
                  <c:v>5283.285058832062</c:v>
                </c:pt>
                <c:pt idx="7079">
                  <c:v>5217.611183066104</c:v>
                </c:pt>
                <c:pt idx="7080">
                  <c:v>5158.241850273191</c:v>
                </c:pt>
                <c:pt idx="7081">
                  <c:v>5104.677927231769</c:v>
                </c:pt>
                <c:pt idx="7082">
                  <c:v>5056.386172190558</c:v>
                </c:pt>
                <c:pt idx="7083">
                  <c:v>5012.908009904165</c:v>
                </c:pt>
                <c:pt idx="7084">
                  <c:v>4973.793788926701</c:v>
                </c:pt>
                <c:pt idx="7085">
                  <c:v>4938.63779381233</c:v>
                </c:pt>
                <c:pt idx="7086">
                  <c:v>4907.067260918196</c:v>
                </c:pt>
                <c:pt idx="7087">
                  <c:v>4878.792353726279</c:v>
                </c:pt>
                <c:pt idx="7088">
                  <c:v>4853.35064000232</c:v>
                </c:pt>
                <c:pt idx="7089">
                  <c:v>4830.468907727773</c:v>
                </c:pt>
                <c:pt idx="7090">
                  <c:v>4809.614531944566</c:v>
                </c:pt>
                <c:pt idx="7091">
                  <c:v>4790.51461579805</c:v>
                </c:pt>
                <c:pt idx="7092">
                  <c:v>4772.545480817143</c:v>
                </c:pt>
                <c:pt idx="7093">
                  <c:v>4755.16122743611</c:v>
                </c:pt>
                <c:pt idx="7094">
                  <c:v>4737.532506730001</c:v>
                </c:pt>
                <c:pt idx="7095">
                  <c:v>4718.905181980082</c:v>
                </c:pt>
                <c:pt idx="7096">
                  <c:v>4697.934934747004</c:v>
                </c:pt>
                <c:pt idx="7097">
                  <c:v>4673.172357219471</c:v>
                </c:pt>
                <c:pt idx="7098">
                  <c:v>4642.739611128417</c:v>
                </c:pt>
                <c:pt idx="7099">
                  <c:v>4604.589483203426</c:v>
                </c:pt>
                <c:pt idx="7100">
                  <c:v>4556.050097961554</c:v>
                </c:pt>
                <c:pt idx="7101">
                  <c:v>4494.090593107322</c:v>
                </c:pt>
                <c:pt idx="7102">
                  <c:v>4416.029936960223</c:v>
                </c:pt>
                <c:pt idx="7103">
                  <c:v>4319.414680633991</c:v>
                </c:pt>
                <c:pt idx="7104">
                  <c:v>4203.85069904039</c:v>
                </c:pt>
                <c:pt idx="7105">
                  <c:v>4070.51897981521</c:v>
                </c:pt>
                <c:pt idx="7106">
                  <c:v>3924.116682356734</c:v>
                </c:pt>
                <c:pt idx="7107">
                  <c:v>3772.552590155278</c:v>
                </c:pt>
                <c:pt idx="7108">
                  <c:v>3625.28202096619</c:v>
                </c:pt>
                <c:pt idx="7109">
                  <c:v>3492.615307565648</c:v>
                </c:pt>
                <c:pt idx="7110">
                  <c:v>3382.470517455448</c:v>
                </c:pt>
                <c:pt idx="7111">
                  <c:v>3299.082235880589</c:v>
                </c:pt>
                <c:pt idx="7112">
                  <c:v>3242.960202760666</c:v>
                </c:pt>
                <c:pt idx="7113">
                  <c:v>3211.383059215071</c:v>
                </c:pt>
                <c:pt idx="7114">
                  <c:v>3200.100863166067</c:v>
                </c:pt>
                <c:pt idx="7115">
                  <c:v>3204.183481174685</c:v>
                </c:pt>
                <c:pt idx="7116">
                  <c:v>3219.075530842706</c:v>
                </c:pt>
                <c:pt idx="7117">
                  <c:v>3241.047193398601</c:v>
                </c:pt>
                <c:pt idx="7118">
                  <c:v>3267.176784755873</c:v>
                </c:pt>
                <c:pt idx="7119">
                  <c:v>3294.96657705922</c:v>
                </c:pt>
                <c:pt idx="7120">
                  <c:v>3322.893888561395</c:v>
                </c:pt>
                <c:pt idx="7121">
                  <c:v>3349.566274738545</c:v>
                </c:pt>
                <c:pt idx="7122">
                  <c:v>3374.173522038225</c:v>
                </c:pt>
                <c:pt idx="7123">
                  <c:v>3395.744651252752</c:v>
                </c:pt>
                <c:pt idx="7124">
                  <c:v>3413.931321708934</c:v>
                </c:pt>
                <c:pt idx="7125">
                  <c:v>3427.914612732595</c:v>
                </c:pt>
                <c:pt idx="7126">
                  <c:v>3437.188267652001</c:v>
                </c:pt>
                <c:pt idx="7127">
                  <c:v>3441.36142385654</c:v>
                </c:pt>
                <c:pt idx="7128">
                  <c:v>3439.633688835389</c:v>
                </c:pt>
                <c:pt idx="7129">
                  <c:v>3431.614249061331</c:v>
                </c:pt>
                <c:pt idx="7130">
                  <c:v>3416.740197594697</c:v>
                </c:pt>
                <c:pt idx="7131">
                  <c:v>3394.612987884791</c:v>
                </c:pt>
                <c:pt idx="7132">
                  <c:v>3364.951238211948</c:v>
                </c:pt>
                <c:pt idx="7133">
                  <c:v>3327.615081580507</c:v>
                </c:pt>
                <c:pt idx="7134">
                  <c:v>3283.043731921628</c:v>
                </c:pt>
                <c:pt idx="7135">
                  <c:v>3232.124478865946</c:v>
                </c:pt>
                <c:pt idx="7136">
                  <c:v>3176.510193234267</c:v>
                </c:pt>
                <c:pt idx="7137">
                  <c:v>3119.385808007953</c:v>
                </c:pt>
                <c:pt idx="7138">
                  <c:v>3065.984185169889</c:v>
                </c:pt>
                <c:pt idx="7139">
                  <c:v>3025.914498053206</c:v>
                </c:pt>
                <c:pt idx="7140">
                  <c:v>3017.971721188484</c:v>
                </c:pt>
                <c:pt idx="7141">
                  <c:v>3088.006222279827</c:v>
                </c:pt>
                <c:pt idx="7142">
                  <c:v>3391.299423966384</c:v>
                </c:pt>
                <c:pt idx="7143">
                  <c:v>5097.446484945604</c:v>
                </c:pt>
                <c:pt idx="7144">
                  <c:v>2386.836829296055</c:v>
                </c:pt>
                <c:pt idx="7145">
                  <c:v>717.8269761862274</c:v>
                </c:pt>
                <c:pt idx="7146">
                  <c:v>1135.177654711196</c:v>
                </c:pt>
                <c:pt idx="7147">
                  <c:v>1263.327910590057</c:v>
                </c:pt>
                <c:pt idx="7148">
                  <c:v>1306.95486603292</c:v>
                </c:pt>
                <c:pt idx="7149">
                  <c:v>1320.855160709343</c:v>
                </c:pt>
                <c:pt idx="7150">
                  <c:v>1325.28965111064</c:v>
                </c:pt>
                <c:pt idx="7151">
                  <c:v>1329.553964374023</c:v>
                </c:pt>
                <c:pt idx="7152">
                  <c:v>1337.550209841675</c:v>
                </c:pt>
                <c:pt idx="7153">
                  <c:v>1350.73577147383</c:v>
                </c:pt>
                <c:pt idx="7154">
                  <c:v>1369.457614429889</c:v>
                </c:pt>
                <c:pt idx="7155">
                  <c:v>1393.513846812407</c:v>
                </c:pt>
                <c:pt idx="7156">
                  <c:v>1421.820129975336</c:v>
                </c:pt>
                <c:pt idx="7157">
                  <c:v>1453.547233605677</c:v>
                </c:pt>
                <c:pt idx="7158">
                  <c:v>1487.789300116223</c:v>
                </c:pt>
                <c:pt idx="7159">
                  <c:v>1523.817441210547</c:v>
                </c:pt>
                <c:pt idx="7160">
                  <c:v>1560.707060347915</c:v>
                </c:pt>
                <c:pt idx="7161">
                  <c:v>1598.17301571176</c:v>
                </c:pt>
                <c:pt idx="7162">
                  <c:v>1635.492645396641</c:v>
                </c:pt>
                <c:pt idx="7163">
                  <c:v>1672.529313386122</c:v>
                </c:pt>
                <c:pt idx="7164">
                  <c:v>1708.660365110147</c:v>
                </c:pt>
                <c:pt idx="7165">
                  <c:v>1743.805264066043</c:v>
                </c:pt>
                <c:pt idx="7166">
                  <c:v>1777.686799881017</c:v>
                </c:pt>
                <c:pt idx="7167">
                  <c:v>1810.336195081403</c:v>
                </c:pt>
                <c:pt idx="7168">
                  <c:v>1841.400223202805</c:v>
                </c:pt>
                <c:pt idx="7169">
                  <c:v>1870.9794523233</c:v>
                </c:pt>
                <c:pt idx="7170">
                  <c:v>1898.809572648868</c:v>
                </c:pt>
                <c:pt idx="7171">
                  <c:v>1924.910197468542</c:v>
                </c:pt>
                <c:pt idx="7172">
                  <c:v>1949.2558730936</c:v>
                </c:pt>
                <c:pt idx="7173">
                  <c:v>1971.802898057859</c:v>
                </c:pt>
                <c:pt idx="7174">
                  <c:v>1992.454375077601</c:v>
                </c:pt>
                <c:pt idx="7175">
                  <c:v>2011.371164210524</c:v>
                </c:pt>
                <c:pt idx="7176">
                  <c:v>2028.525173108266</c:v>
                </c:pt>
                <c:pt idx="7177">
                  <c:v>2045.035581206229</c:v>
                </c:pt>
                <c:pt idx="7178">
                  <c:v>2063.003613179094</c:v>
                </c:pt>
                <c:pt idx="7179">
                  <c:v>2098.499700317026</c:v>
                </c:pt>
                <c:pt idx="7180">
                  <c:v>3342.39345412389</c:v>
                </c:pt>
                <c:pt idx="7181">
                  <c:v>2047.918413541525</c:v>
                </c:pt>
                <c:pt idx="7182">
                  <c:v>2038.571248724065</c:v>
                </c:pt>
                <c:pt idx="7183">
                  <c:v>2033.344792618461</c:v>
                </c:pt>
                <c:pt idx="7184">
                  <c:v>2023.801207340178</c:v>
                </c:pt>
                <c:pt idx="7185">
                  <c:v>2010.22989640417</c:v>
                </c:pt>
                <c:pt idx="7186">
                  <c:v>1994.269152547588</c:v>
                </c:pt>
                <c:pt idx="7187">
                  <c:v>1979.915461862948</c:v>
                </c:pt>
                <c:pt idx="7188">
                  <c:v>1976.415160478678</c:v>
                </c:pt>
                <c:pt idx="7189">
                  <c:v>2003.992922984435</c:v>
                </c:pt>
                <c:pt idx="7190">
                  <c:v>2103.7882239892</c:v>
                </c:pt>
                <c:pt idx="7191">
                  <c:v>2346.200973993533</c:v>
                </c:pt>
                <c:pt idx="7192">
                  <c:v>2806.99388997202</c:v>
                </c:pt>
                <c:pt idx="7193">
                  <c:v>3462.799397359707</c:v>
                </c:pt>
                <c:pt idx="7194">
                  <c:v>4073.81588312503</c:v>
                </c:pt>
                <c:pt idx="7195">
                  <c:v>4372.914381326739</c:v>
                </c:pt>
                <c:pt idx="7196">
                  <c:v>4380.256176800205</c:v>
                </c:pt>
                <c:pt idx="7197">
                  <c:v>4260.383597771918</c:v>
                </c:pt>
                <c:pt idx="7198">
                  <c:v>4117.783272004506</c:v>
                </c:pt>
                <c:pt idx="7199">
                  <c:v>3990.085848288394</c:v>
                </c:pt>
                <c:pt idx="7200">
                  <c:v>3885.412811612084</c:v>
                </c:pt>
                <c:pt idx="7201">
                  <c:v>3802.398887797302</c:v>
                </c:pt>
                <c:pt idx="7202">
                  <c:v>3737.479571722912</c:v>
                </c:pt>
                <c:pt idx="7203">
                  <c:v>3687.148980836835</c:v>
                </c:pt>
                <c:pt idx="7204">
                  <c:v>3648.644197575067</c:v>
                </c:pt>
                <c:pt idx="7205">
                  <c:v>3619.479091677713</c:v>
                </c:pt>
                <c:pt idx="7206">
                  <c:v>3598.079834895271</c:v>
                </c:pt>
                <c:pt idx="7207">
                  <c:v>3583.002274732434</c:v>
                </c:pt>
                <c:pt idx="7208">
                  <c:v>3573.338720029636</c:v>
                </c:pt>
                <c:pt idx="7209">
                  <c:v>3568.240735903922</c:v>
                </c:pt>
                <c:pt idx="7210">
                  <c:v>3567.209513762981</c:v>
                </c:pt>
                <c:pt idx="7211">
                  <c:v>3569.724005513284</c:v>
                </c:pt>
                <c:pt idx="7212">
                  <c:v>3575.444226965534</c:v>
                </c:pt>
                <c:pt idx="7213">
                  <c:v>3584.225695370723</c:v>
                </c:pt>
                <c:pt idx="7214">
                  <c:v>3595.702396026713</c:v>
                </c:pt>
                <c:pt idx="7215">
                  <c:v>3610.028462372029</c:v>
                </c:pt>
                <c:pt idx="7216">
                  <c:v>3626.926949377777</c:v>
                </c:pt>
                <c:pt idx="7217">
                  <c:v>3646.43988638932</c:v>
                </c:pt>
                <c:pt idx="7218">
                  <c:v>3668.633670624052</c:v>
                </c:pt>
                <c:pt idx="7219">
                  <c:v>3693.5612735411</c:v>
                </c:pt>
                <c:pt idx="7220">
                  <c:v>3721.222555969718</c:v>
                </c:pt>
                <c:pt idx="7221">
                  <c:v>3751.990456313502</c:v>
                </c:pt>
                <c:pt idx="7222">
                  <c:v>3785.810541910116</c:v>
                </c:pt>
                <c:pt idx="7223">
                  <c:v>3823.042845851656</c:v>
                </c:pt>
                <c:pt idx="7224">
                  <c:v>3863.859610120394</c:v>
                </c:pt>
                <c:pt idx="7225">
                  <c:v>3908.68830837928</c:v>
                </c:pt>
                <c:pt idx="7226">
                  <c:v>3957.760390895621</c:v>
                </c:pt>
                <c:pt idx="7227">
                  <c:v>4011.588146418264</c:v>
                </c:pt>
                <c:pt idx="7228">
                  <c:v>4070.477124742863</c:v>
                </c:pt>
                <c:pt idx="7229">
                  <c:v>4135.10475176636</c:v>
                </c:pt>
                <c:pt idx="7230">
                  <c:v>4205.968656541545</c:v>
                </c:pt>
                <c:pt idx="7231">
                  <c:v>4283.546068615523</c:v>
                </c:pt>
                <c:pt idx="7232">
                  <c:v>4368.530028624067</c:v>
                </c:pt>
                <c:pt idx="7233">
                  <c:v>4461.225780492894</c:v>
                </c:pt>
                <c:pt idx="7234">
                  <c:v>4561.88863967657</c:v>
                </c:pt>
                <c:pt idx="7235">
                  <c:v>4670.446425331648</c:v>
                </c:pt>
                <c:pt idx="7236">
                  <c:v>4785.824748426832</c:v>
                </c:pt>
                <c:pt idx="7237">
                  <c:v>4905.877361934554</c:v>
                </c:pt>
                <c:pt idx="7238">
                  <c:v>5025.846625939728</c:v>
                </c:pt>
                <c:pt idx="7239">
                  <c:v>5137.729350172717</c:v>
                </c:pt>
                <c:pt idx="7240">
                  <c:v>5228.585082965451</c:v>
                </c:pt>
                <c:pt idx="7241">
                  <c:v>5278.899855135218</c:v>
                </c:pt>
                <c:pt idx="7242">
                  <c:v>5263.538324020301</c:v>
                </c:pt>
                <c:pt idx="7243">
                  <c:v>5155.18346648247</c:v>
                </c:pt>
                <c:pt idx="7244">
                  <c:v>4934.385379782975</c:v>
                </c:pt>
                <c:pt idx="7245">
                  <c:v>4600.43485733498</c:v>
                </c:pt>
                <c:pt idx="7246">
                  <c:v>4177.238141239151</c:v>
                </c:pt>
                <c:pt idx="7247">
                  <c:v>3707.196286349852</c:v>
                </c:pt>
                <c:pt idx="7248">
                  <c:v>3234.828662338713</c:v>
                </c:pt>
                <c:pt idx="7249">
                  <c:v>2796.457643997213</c:v>
                </c:pt>
                <c:pt idx="7250">
                  <c:v>2413.563700827661</c:v>
                </c:pt>
                <c:pt idx="7251">
                  <c:v>2096.818080662989</c:v>
                </c:pt>
                <c:pt idx="7252">
                  <c:v>1848.812813491242</c:v>
                </c:pt>
                <c:pt idx="7253">
                  <c:v>1666.400173822874</c:v>
                </c:pt>
                <c:pt idx="7254">
                  <c:v>1543.492504542017</c:v>
                </c:pt>
                <c:pt idx="7255">
                  <c:v>1471.345973823232</c:v>
                </c:pt>
                <c:pt idx="7256">
                  <c:v>1440.146493232763</c:v>
                </c:pt>
                <c:pt idx="7257">
                  <c:v>1439.754215326021</c:v>
                </c:pt>
                <c:pt idx="7258">
                  <c:v>1461.671141816905</c:v>
                </c:pt>
                <c:pt idx="7259">
                  <c:v>1498.853341022129</c:v>
                </c:pt>
                <c:pt idx="7260">
                  <c:v>1546.41119172098</c:v>
                </c:pt>
                <c:pt idx="7261">
                  <c:v>1600.69708143587</c:v>
                </c:pt>
                <c:pt idx="7262">
                  <c:v>1659.711606691838</c:v>
                </c:pt>
                <c:pt idx="7263">
                  <c:v>1721.863805501646</c:v>
                </c:pt>
                <c:pt idx="7264">
                  <c:v>1786.336425734529</c:v>
                </c:pt>
                <c:pt idx="7265">
                  <c:v>1853.078558170184</c:v>
                </c:pt>
                <c:pt idx="7266">
                  <c:v>1921.591040916321</c:v>
                </c:pt>
                <c:pt idx="7267">
                  <c:v>1992.474496570805</c:v>
                </c:pt>
                <c:pt idx="7268">
                  <c:v>2065.955637544725</c:v>
                </c:pt>
                <c:pt idx="7269">
                  <c:v>2141.45791013527</c:v>
                </c:pt>
                <c:pt idx="7270">
                  <c:v>2221.66316301105</c:v>
                </c:pt>
                <c:pt idx="7271">
                  <c:v>2305.924278034687</c:v>
                </c:pt>
                <c:pt idx="7272">
                  <c:v>2395.00537260999</c:v>
                </c:pt>
                <c:pt idx="7273">
                  <c:v>2489.51863736598</c:v>
                </c:pt>
                <c:pt idx="7274">
                  <c:v>2590.688533217123</c:v>
                </c:pt>
                <c:pt idx="7275">
                  <c:v>2699.382717753482</c:v>
                </c:pt>
                <c:pt idx="7276">
                  <c:v>2816.023316527978</c:v>
                </c:pt>
                <c:pt idx="7277">
                  <c:v>2941.876705647949</c:v>
                </c:pt>
                <c:pt idx="7278">
                  <c:v>3077.22205080619</c:v>
                </c:pt>
                <c:pt idx="7279">
                  <c:v>3222.989443239585</c:v>
                </c:pt>
                <c:pt idx="7280">
                  <c:v>3378.812406863118</c:v>
                </c:pt>
                <c:pt idx="7281">
                  <c:v>3544.469741902385</c:v>
                </c:pt>
                <c:pt idx="7282">
                  <c:v>3718.482490817757</c:v>
                </c:pt>
                <c:pt idx="7283">
                  <c:v>3898.302056786543</c:v>
                </c:pt>
                <c:pt idx="7284">
                  <c:v>4079.712153313956</c:v>
                </c:pt>
                <c:pt idx="7285">
                  <c:v>4256.488009747856</c:v>
                </c:pt>
                <c:pt idx="7286">
                  <c:v>4421.546930261862</c:v>
                </c:pt>
                <c:pt idx="7287">
                  <c:v>4565.077215312743</c:v>
                </c:pt>
                <c:pt idx="7288">
                  <c:v>4677.852226686855</c:v>
                </c:pt>
                <c:pt idx="7289">
                  <c:v>4751.720034504068</c:v>
                </c:pt>
                <c:pt idx="7290">
                  <c:v>4780.83785528542</c:v>
                </c:pt>
                <c:pt idx="7291">
                  <c:v>4764.035367620122</c:v>
                </c:pt>
                <c:pt idx="7292">
                  <c:v>4704.39220891203</c:v>
                </c:pt>
                <c:pt idx="7293">
                  <c:v>4607.798511240758</c:v>
                </c:pt>
                <c:pt idx="7294">
                  <c:v>4483.330981169882</c:v>
                </c:pt>
                <c:pt idx="7295">
                  <c:v>4339.52011831676</c:v>
                </c:pt>
                <c:pt idx="7296">
                  <c:v>4184.874675781703</c:v>
                </c:pt>
                <c:pt idx="7297">
                  <c:v>4025.932554913649</c:v>
                </c:pt>
                <c:pt idx="7298">
                  <c:v>3867.618477967773</c:v>
                </c:pt>
                <c:pt idx="7299">
                  <c:v>3713.424454984425</c:v>
                </c:pt>
                <c:pt idx="7300">
                  <c:v>3565.707634538812</c:v>
                </c:pt>
                <c:pt idx="7301">
                  <c:v>3425.3835366771</c:v>
                </c:pt>
                <c:pt idx="7302">
                  <c:v>3292.928739681096</c:v>
                </c:pt>
                <c:pt idx="7303">
                  <c:v>3168.555687691182</c:v>
                </c:pt>
                <c:pt idx="7304">
                  <c:v>3051.888878466325</c:v>
                </c:pt>
                <c:pt idx="7305">
                  <c:v>2942.17510820746</c:v>
                </c:pt>
                <c:pt idx="7306">
                  <c:v>2839.031643207217</c:v>
                </c:pt>
                <c:pt idx="7307">
                  <c:v>2741.733713825307</c:v>
                </c:pt>
                <c:pt idx="7308">
                  <c:v>2649.509319342782</c:v>
                </c:pt>
                <c:pt idx="7309">
                  <c:v>2561.895610340915</c:v>
                </c:pt>
                <c:pt idx="7310">
                  <c:v>2478.124986290301</c:v>
                </c:pt>
                <c:pt idx="7311">
                  <c:v>2397.701641033016</c:v>
                </c:pt>
                <c:pt idx="7312">
                  <c:v>2320.292826728419</c:v>
                </c:pt>
                <c:pt idx="7313">
                  <c:v>2245.463857323362</c:v>
                </c:pt>
                <c:pt idx="7314">
                  <c:v>2173.108120176671</c:v>
                </c:pt>
                <c:pt idx="7315">
                  <c:v>2103.460320408016</c:v>
                </c:pt>
                <c:pt idx="7316">
                  <c:v>2037.175153525811</c:v>
                </c:pt>
                <c:pt idx="7317">
                  <c:v>1975.595713697869</c:v>
                </c:pt>
                <c:pt idx="7318">
                  <c:v>1921.289442656278</c:v>
                </c:pt>
                <c:pt idx="7319">
                  <c:v>1878.645838127822</c:v>
                </c:pt>
                <c:pt idx="7320">
                  <c:v>1854.053192978864</c:v>
                </c:pt>
                <c:pt idx="7321">
                  <c:v>1856.648477296964</c:v>
                </c:pt>
                <c:pt idx="7322">
                  <c:v>1898.159932353881</c:v>
                </c:pt>
                <c:pt idx="7323">
                  <c:v>1989.76612573501</c:v>
                </c:pt>
                <c:pt idx="7324">
                  <c:v>2137.242729258295</c:v>
                </c:pt>
                <c:pt idx="7325">
                  <c:v>2334.985866514841</c:v>
                </c:pt>
                <c:pt idx="7326">
                  <c:v>2562.491318900081</c:v>
                </c:pt>
                <c:pt idx="7327">
                  <c:v>2787.209061591646</c:v>
                </c:pt>
                <c:pt idx="7328">
                  <c:v>2976.742873542837</c:v>
                </c:pt>
                <c:pt idx="7329">
                  <c:v>3110.948091810988</c:v>
                </c:pt>
                <c:pt idx="7330">
                  <c:v>3186.806873874556</c:v>
                </c:pt>
                <c:pt idx="7331">
                  <c:v>3213.605281050518</c:v>
                </c:pt>
                <c:pt idx="7332">
                  <c:v>3205.341844135085</c:v>
                </c:pt>
                <c:pt idx="7333">
                  <c:v>3175.104802579884</c:v>
                </c:pt>
                <c:pt idx="7334">
                  <c:v>3132.334692045148</c:v>
                </c:pt>
                <c:pt idx="7335">
                  <c:v>3083.681232259543</c:v>
                </c:pt>
                <c:pt idx="7336">
                  <c:v>3033.096426354185</c:v>
                </c:pt>
                <c:pt idx="7337">
                  <c:v>2982.755922575301</c:v>
                </c:pt>
                <c:pt idx="7338">
                  <c:v>2934.021304030453</c:v>
                </c:pt>
                <c:pt idx="7339">
                  <c:v>2887.287605608961</c:v>
                </c:pt>
                <c:pt idx="7340">
                  <c:v>2842.840507372543</c:v>
                </c:pt>
                <c:pt idx="7341">
                  <c:v>2800.43470818436</c:v>
                </c:pt>
                <c:pt idx="7342">
                  <c:v>2759.786005867321</c:v>
                </c:pt>
                <c:pt idx="7343">
                  <c:v>2720.685391260213</c:v>
                </c:pt>
                <c:pt idx="7344">
                  <c:v>2682.677702595254</c:v>
                </c:pt>
                <c:pt idx="7345">
                  <c:v>2645.664734067106</c:v>
                </c:pt>
                <c:pt idx="7346">
                  <c:v>2610.035520523278</c:v>
                </c:pt>
                <c:pt idx="7347">
                  <c:v>2577.44720525013</c:v>
                </c:pt>
                <c:pt idx="7348">
                  <c:v>2553.220604282113</c:v>
                </c:pt>
                <c:pt idx="7349">
                  <c:v>2553.518579084351</c:v>
                </c:pt>
                <c:pt idx="7350">
                  <c:v>2628.288198283611</c:v>
                </c:pt>
                <c:pt idx="7351">
                  <c:v>2953.007634516809</c:v>
                </c:pt>
                <c:pt idx="7352">
                  <c:v>4281.577017174979</c:v>
                </c:pt>
                <c:pt idx="7353">
                  <c:v>13166.62863086493</c:v>
                </c:pt>
                <c:pt idx="7354">
                  <c:v>16452.46936164347</c:v>
                </c:pt>
                <c:pt idx="7355">
                  <c:v>6767.878766010813</c:v>
                </c:pt>
                <c:pt idx="7356">
                  <c:v>4976.186322745502</c:v>
                </c:pt>
                <c:pt idx="7357">
                  <c:v>4253.100101734852</c:v>
                </c:pt>
                <c:pt idx="7358">
                  <c:v>3866.162271723205</c:v>
                </c:pt>
                <c:pt idx="7359">
                  <c:v>3623.586822997121</c:v>
                </c:pt>
                <c:pt idx="7360">
                  <c:v>3454.912339383253</c:v>
                </c:pt>
                <c:pt idx="7361">
                  <c:v>3328.525956162662</c:v>
                </c:pt>
                <c:pt idx="7362">
                  <c:v>3229.03140884946</c:v>
                </c:pt>
                <c:pt idx="7363">
                  <c:v>3148.412299661989</c:v>
                </c:pt>
                <c:pt idx="7364">
                  <c:v>3082.659009617836</c:v>
                </c:pt>
                <c:pt idx="7365">
                  <c:v>3030.791103680938</c:v>
                </c:pt>
                <c:pt idx="7366">
                  <c:v>2995.005503195577</c:v>
                </c:pt>
                <c:pt idx="7367">
                  <c:v>2984.415764227297</c:v>
                </c:pt>
                <c:pt idx="7368">
                  <c:v>3031.117859805363</c:v>
                </c:pt>
                <c:pt idx="7369">
                  <c:v>3325.714840203586</c:v>
                </c:pt>
                <c:pt idx="7370">
                  <c:v>5188.49529452278</c:v>
                </c:pt>
                <c:pt idx="7371">
                  <c:v>2196.50909144768</c:v>
                </c:pt>
                <c:pt idx="7372">
                  <c:v>2333.414950098452</c:v>
                </c:pt>
                <c:pt idx="7373">
                  <c:v>2363.836560647583</c:v>
                </c:pt>
                <c:pt idx="7374">
                  <c:v>2363.183355854667</c:v>
                </c:pt>
                <c:pt idx="7375">
                  <c:v>2350.078002479966</c:v>
                </c:pt>
                <c:pt idx="7376">
                  <c:v>2331.17055214837</c:v>
                </c:pt>
                <c:pt idx="7377">
                  <c:v>2309.40739833615</c:v>
                </c:pt>
                <c:pt idx="7378">
                  <c:v>2286.207629632906</c:v>
                </c:pt>
                <c:pt idx="7379">
                  <c:v>2262.27457276398</c:v>
                </c:pt>
                <c:pt idx="7380">
                  <c:v>2238.110935032727</c:v>
                </c:pt>
                <c:pt idx="7381">
                  <c:v>2213.965420775378</c:v>
                </c:pt>
                <c:pt idx="7382">
                  <c:v>2189.885199351164</c:v>
                </c:pt>
                <c:pt idx="7383">
                  <c:v>2166.053074769603</c:v>
                </c:pt>
                <c:pt idx="7384">
                  <c:v>2142.489727168514</c:v>
                </c:pt>
                <c:pt idx="7385">
                  <c:v>2119.138871653078</c:v>
                </c:pt>
                <c:pt idx="7386">
                  <c:v>2096.029345687392</c:v>
                </c:pt>
                <c:pt idx="7387">
                  <c:v>2073.244214858049</c:v>
                </c:pt>
                <c:pt idx="7388">
                  <c:v>2050.637225407493</c:v>
                </c:pt>
                <c:pt idx="7389">
                  <c:v>2028.327903241974</c:v>
                </c:pt>
                <c:pt idx="7390">
                  <c:v>2006.222729823598</c:v>
                </c:pt>
                <c:pt idx="7391">
                  <c:v>1984.440662586053</c:v>
                </c:pt>
                <c:pt idx="7392">
                  <c:v>1962.81830681568</c:v>
                </c:pt>
                <c:pt idx="7393">
                  <c:v>1941.437856159541</c:v>
                </c:pt>
                <c:pt idx="7394">
                  <c:v>1920.368929360885</c:v>
                </c:pt>
                <c:pt idx="7395">
                  <c:v>1899.488919406551</c:v>
                </c:pt>
                <c:pt idx="7396">
                  <c:v>1879.000475053581</c:v>
                </c:pt>
                <c:pt idx="7397">
                  <c:v>1858.843368146139</c:v>
                </c:pt>
                <c:pt idx="7398">
                  <c:v>1839.052203242441</c:v>
                </c:pt>
                <c:pt idx="7399">
                  <c:v>1819.67619276194</c:v>
                </c:pt>
                <c:pt idx="7400">
                  <c:v>1800.898794225741</c:v>
                </c:pt>
                <c:pt idx="7401">
                  <c:v>1782.718228255826</c:v>
                </c:pt>
                <c:pt idx="7402">
                  <c:v>1765.237972648348</c:v>
                </c:pt>
                <c:pt idx="7403">
                  <c:v>1748.589229176664</c:v>
                </c:pt>
                <c:pt idx="7404">
                  <c:v>1733.002667154243</c:v>
                </c:pt>
                <c:pt idx="7405">
                  <c:v>1718.521325846251</c:v>
                </c:pt>
                <c:pt idx="7406">
                  <c:v>1705.505564812706</c:v>
                </c:pt>
                <c:pt idx="7407">
                  <c:v>1694.011137934129</c:v>
                </c:pt>
                <c:pt idx="7408">
                  <c:v>1684.407430273185</c:v>
                </c:pt>
                <c:pt idx="7409">
                  <c:v>1676.987712129876</c:v>
                </c:pt>
                <c:pt idx="7410">
                  <c:v>1672.155720500444</c:v>
                </c:pt>
                <c:pt idx="7411">
                  <c:v>1670.157127516171</c:v>
                </c:pt>
                <c:pt idx="7412">
                  <c:v>1671.541600915306</c:v>
                </c:pt>
                <c:pt idx="7413">
                  <c:v>1676.931589109621</c:v>
                </c:pt>
                <c:pt idx="7414">
                  <c:v>1686.698887354963</c:v>
                </c:pt>
                <c:pt idx="7415">
                  <c:v>1701.622516909221</c:v>
                </c:pt>
                <c:pt idx="7416">
                  <c:v>1722.473238245403</c:v>
                </c:pt>
                <c:pt idx="7417">
                  <c:v>1750.124967598942</c:v>
                </c:pt>
                <c:pt idx="7418">
                  <c:v>1785.49834509393</c:v>
                </c:pt>
                <c:pt idx="7419">
                  <c:v>1829.881186884846</c:v>
                </c:pt>
                <c:pt idx="7420">
                  <c:v>1884.647767896</c:v>
                </c:pt>
                <c:pt idx="7421">
                  <c:v>1951.564302789608</c:v>
                </c:pt>
                <c:pt idx="7422">
                  <c:v>2032.549014650576</c:v>
                </c:pt>
                <c:pt idx="7423">
                  <c:v>2130.445095585166</c:v>
                </c:pt>
                <c:pt idx="7424">
                  <c:v>2248.644200187845</c:v>
                </c:pt>
                <c:pt idx="7425">
                  <c:v>2391.792720251901</c:v>
                </c:pt>
                <c:pt idx="7426">
                  <c:v>2566.010157070131</c:v>
                </c:pt>
                <c:pt idx="7427">
                  <c:v>2779.790366766062</c:v>
                </c:pt>
                <c:pt idx="7428">
                  <c:v>3045.193446997571</c:v>
                </c:pt>
                <c:pt idx="7429">
                  <c:v>3379.391185174964</c:v>
                </c:pt>
                <c:pt idx="7430">
                  <c:v>3806.503236621063</c:v>
                </c:pt>
                <c:pt idx="7431">
                  <c:v>4359.55400317121</c:v>
                </c:pt>
                <c:pt idx="7432">
                  <c:v>5076.652936472594</c:v>
                </c:pt>
                <c:pt idx="7433">
                  <c:v>5974.403056925135</c:v>
                </c:pt>
                <c:pt idx="7434">
                  <c:v>6952.444231307348</c:v>
                </c:pt>
                <c:pt idx="7435">
                  <c:v>7631.208495032603</c:v>
                </c:pt>
                <c:pt idx="7436">
                  <c:v>7526.448274244906</c:v>
                </c:pt>
                <c:pt idx="7437">
                  <c:v>6738.127557337033</c:v>
                </c:pt>
                <c:pt idx="7438">
                  <c:v>5795.444180325262</c:v>
                </c:pt>
                <c:pt idx="7439">
                  <c:v>5004.745984274333</c:v>
                </c:pt>
                <c:pt idx="7440">
                  <c:v>4422.807981980553</c:v>
                </c:pt>
                <c:pt idx="7441">
                  <c:v>4020.208331543656</c:v>
                </c:pt>
                <c:pt idx="7442">
                  <c:v>3757.495025001183</c:v>
                </c:pt>
                <c:pt idx="7443">
                  <c:v>3602.790446131815</c:v>
                </c:pt>
                <c:pt idx="7444">
                  <c:v>3533.940122072314</c:v>
                </c:pt>
                <c:pt idx="7445">
                  <c:v>3537.122860918511</c:v>
                </c:pt>
                <c:pt idx="7446">
                  <c:v>3605.463655554593</c:v>
                </c:pt>
                <c:pt idx="7447">
                  <c:v>3737.960602655599</c:v>
                </c:pt>
                <c:pt idx="7448">
                  <c:v>3940.486349094908</c:v>
                </c:pt>
                <c:pt idx="7449">
                  <c:v>4225.847831084728</c:v>
                </c:pt>
                <c:pt idx="7450">
                  <c:v>4614.823959353188</c:v>
                </c:pt>
                <c:pt idx="7451">
                  <c:v>5131.076019943984</c:v>
                </c:pt>
                <c:pt idx="7452">
                  <c:v>5772.426447579035</c:v>
                </c:pt>
                <c:pt idx="7453">
                  <c:v>6403.488618298653</c:v>
                </c:pt>
                <c:pt idx="7454">
                  <c:v>6572.538461644306</c:v>
                </c:pt>
                <c:pt idx="7455">
                  <c:v>5829.970251490962</c:v>
                </c:pt>
                <c:pt idx="7456">
                  <c:v>4562.489248472383</c:v>
                </c:pt>
                <c:pt idx="7457">
                  <c:v>3399.230840392583</c:v>
                </c:pt>
                <c:pt idx="7458">
                  <c:v>2523.968467705996</c:v>
                </c:pt>
                <c:pt idx="7459">
                  <c:v>1892.266345097179</c:v>
                </c:pt>
                <c:pt idx="7460">
                  <c:v>1431.08573466301</c:v>
                </c:pt>
                <c:pt idx="7461">
                  <c:v>1085.079060158321</c:v>
                </c:pt>
                <c:pt idx="7462">
                  <c:v>817.4749976422406</c:v>
                </c:pt>
                <c:pt idx="7463">
                  <c:v>604.425206724853</c:v>
                </c:pt>
                <c:pt idx="7464">
                  <c:v>431.0090412306568</c:v>
                </c:pt>
                <c:pt idx="7465">
                  <c:v>288.5945621705232</c:v>
                </c:pt>
                <c:pt idx="7466">
                  <c:v>176.9873140405933</c:v>
                </c:pt>
                <c:pt idx="7467">
                  <c:v>119.1743763423243</c:v>
                </c:pt>
                <c:pt idx="7468">
                  <c:v>149.1977707166546</c:v>
                </c:pt>
                <c:pt idx="7469">
                  <c:v>222.6514278630251</c:v>
                </c:pt>
                <c:pt idx="7470">
                  <c:v>304.0588761631799</c:v>
                </c:pt>
                <c:pt idx="7471">
                  <c:v>385.2591109186706</c:v>
                </c:pt>
                <c:pt idx="7472">
                  <c:v>465.0225995250323</c:v>
                </c:pt>
                <c:pt idx="7473">
                  <c:v>543.074804341845</c:v>
                </c:pt>
                <c:pt idx="7474">
                  <c:v>619.6738417375248</c:v>
                </c:pt>
                <c:pt idx="7475">
                  <c:v>695.0578117483733</c:v>
                </c:pt>
                <c:pt idx="7476">
                  <c:v>769.6483403698078</c:v>
                </c:pt>
                <c:pt idx="7477">
                  <c:v>843.3366560060039</c:v>
                </c:pt>
                <c:pt idx="7478">
                  <c:v>916.411508978465</c:v>
                </c:pt>
                <c:pt idx="7479">
                  <c:v>988.7711457714747</c:v>
                </c:pt>
                <c:pt idx="7480">
                  <c:v>1060.225866841218</c:v>
                </c:pt>
                <c:pt idx="7481">
                  <c:v>1130.865168029272</c:v>
                </c:pt>
                <c:pt idx="7482">
                  <c:v>1200.141200825058</c:v>
                </c:pt>
                <c:pt idx="7483">
                  <c:v>1268.000485565067</c:v>
                </c:pt>
                <c:pt idx="7484">
                  <c:v>1334.036818963646</c:v>
                </c:pt>
                <c:pt idx="7485">
                  <c:v>1397.957179413655</c:v>
                </c:pt>
                <c:pt idx="7486">
                  <c:v>1459.519185283936</c:v>
                </c:pt>
                <c:pt idx="7487">
                  <c:v>1518.466386697294</c:v>
                </c:pt>
                <c:pt idx="7488">
                  <c:v>1574.36213802695</c:v>
                </c:pt>
                <c:pt idx="7489">
                  <c:v>1627.257670445124</c:v>
                </c:pt>
                <c:pt idx="7490">
                  <c:v>1677.035688138044</c:v>
                </c:pt>
                <c:pt idx="7491">
                  <c:v>1723.468768131697</c:v>
                </c:pt>
                <c:pt idx="7492">
                  <c:v>1766.713562961993</c:v>
                </c:pt>
                <c:pt idx="7493">
                  <c:v>1806.738939482355</c:v>
                </c:pt>
                <c:pt idx="7494">
                  <c:v>1843.574271883101</c:v>
                </c:pt>
                <c:pt idx="7495">
                  <c:v>1877.453733734583</c:v>
                </c:pt>
                <c:pt idx="7496">
                  <c:v>1908.45751139278</c:v>
                </c:pt>
                <c:pt idx="7497">
                  <c:v>1936.783834822985</c:v>
                </c:pt>
                <c:pt idx="7498">
                  <c:v>1962.59824846229</c:v>
                </c:pt>
                <c:pt idx="7499">
                  <c:v>1985.995822440175</c:v>
                </c:pt>
                <c:pt idx="7500">
                  <c:v>2007.219739853518</c:v>
                </c:pt>
                <c:pt idx="7501">
                  <c:v>2026.435440801334</c:v>
                </c:pt>
                <c:pt idx="7502">
                  <c:v>2043.857890048334</c:v>
                </c:pt>
                <c:pt idx="7503">
                  <c:v>2059.603154818948</c:v>
                </c:pt>
                <c:pt idx="7504">
                  <c:v>2073.728821709974</c:v>
                </c:pt>
                <c:pt idx="7505">
                  <c:v>2086.477579160991</c:v>
                </c:pt>
                <c:pt idx="7506">
                  <c:v>2097.603816970335</c:v>
                </c:pt>
                <c:pt idx="7507">
                  <c:v>2108.804912840305</c:v>
                </c:pt>
                <c:pt idx="7508">
                  <c:v>2117.838767273756</c:v>
                </c:pt>
                <c:pt idx="7509">
                  <c:v>2125.994394932498</c:v>
                </c:pt>
                <c:pt idx="7510">
                  <c:v>2133.435524312418</c:v>
                </c:pt>
                <c:pt idx="7511">
                  <c:v>2139.999037697362</c:v>
                </c:pt>
                <c:pt idx="7512">
                  <c:v>2145.884104599022</c:v>
                </c:pt>
                <c:pt idx="7513">
                  <c:v>2151.133118286007</c:v>
                </c:pt>
                <c:pt idx="7514">
                  <c:v>2155.67971605068</c:v>
                </c:pt>
                <c:pt idx="7515">
                  <c:v>2159.8389350125</c:v>
                </c:pt>
                <c:pt idx="7516">
                  <c:v>2163.477649406069</c:v>
                </c:pt>
                <c:pt idx="7517">
                  <c:v>2166.653657077555</c:v>
                </c:pt>
                <c:pt idx="7518">
                  <c:v>2169.539293084308</c:v>
                </c:pt>
                <c:pt idx="7519">
                  <c:v>2172.052873352431</c:v>
                </c:pt>
                <c:pt idx="7520">
                  <c:v>2174.324426767859</c:v>
                </c:pt>
                <c:pt idx="7521">
                  <c:v>2176.427837982538</c:v>
                </c:pt>
                <c:pt idx="7522">
                  <c:v>2178.392034940907</c:v>
                </c:pt>
                <c:pt idx="7523">
                  <c:v>2180.231926516802</c:v>
                </c:pt>
                <c:pt idx="7524">
                  <c:v>2182.043274638087</c:v>
                </c:pt>
                <c:pt idx="7525">
                  <c:v>2183.830341612066</c:v>
                </c:pt>
                <c:pt idx="7526">
                  <c:v>2185.798241258011</c:v>
                </c:pt>
                <c:pt idx="7527">
                  <c:v>2187.934867948217</c:v>
                </c:pt>
                <c:pt idx="7528">
                  <c:v>2190.130883210054</c:v>
                </c:pt>
                <c:pt idx="7529">
                  <c:v>2192.755346859838</c:v>
                </c:pt>
                <c:pt idx="7530">
                  <c:v>2195.727049455115</c:v>
                </c:pt>
                <c:pt idx="7531">
                  <c:v>2199.106602790527</c:v>
                </c:pt>
                <c:pt idx="7532">
                  <c:v>2203.025785241564</c:v>
                </c:pt>
                <c:pt idx="7533">
                  <c:v>2207.53266237699</c:v>
                </c:pt>
                <c:pt idx="7534">
                  <c:v>2212.781659804492</c:v>
                </c:pt>
                <c:pt idx="7535">
                  <c:v>2218.872792554146</c:v>
                </c:pt>
                <c:pt idx="7536">
                  <c:v>2225.837958630213</c:v>
                </c:pt>
                <c:pt idx="7537">
                  <c:v>2233.861879253924</c:v>
                </c:pt>
                <c:pt idx="7538">
                  <c:v>2243.136568934747</c:v>
                </c:pt>
                <c:pt idx="7539">
                  <c:v>2253.725617294091</c:v>
                </c:pt>
                <c:pt idx="7540">
                  <c:v>2265.86232728571</c:v>
                </c:pt>
                <c:pt idx="7541">
                  <c:v>2279.712147534702</c:v>
                </c:pt>
                <c:pt idx="7542">
                  <c:v>2295.548257562158</c:v>
                </c:pt>
                <c:pt idx="7543">
                  <c:v>2313.578993919178</c:v>
                </c:pt>
                <c:pt idx="7544">
                  <c:v>2334.187478369972</c:v>
                </c:pt>
                <c:pt idx="7545">
                  <c:v>2357.686429136051</c:v>
                </c:pt>
                <c:pt idx="7546">
                  <c:v>2384.604261876071</c:v>
                </c:pt>
                <c:pt idx="7547">
                  <c:v>2415.376817116838</c:v>
                </c:pt>
                <c:pt idx="7548">
                  <c:v>2450.769375024285</c:v>
                </c:pt>
                <c:pt idx="7549">
                  <c:v>2491.721639524442</c:v>
                </c:pt>
                <c:pt idx="7550">
                  <c:v>2539.324339677801</c:v>
                </c:pt>
                <c:pt idx="7551">
                  <c:v>2595.601220212443</c:v>
                </c:pt>
                <c:pt idx="7552">
                  <c:v>2663.593938044033</c:v>
                </c:pt>
                <c:pt idx="7553">
                  <c:v>2750.84373372665</c:v>
                </c:pt>
                <c:pt idx="7554">
                  <c:v>2881.686407140452</c:v>
                </c:pt>
                <c:pt idx="7555">
                  <c:v>3233.263811133948</c:v>
                </c:pt>
                <c:pt idx="7556">
                  <c:v>10782.9738835587</c:v>
                </c:pt>
                <c:pt idx="7557">
                  <c:v>3295.970601768714</c:v>
                </c:pt>
                <c:pt idx="7558">
                  <c:v>3299.368580745289</c:v>
                </c:pt>
                <c:pt idx="7559">
                  <c:v>3458.61270329165</c:v>
                </c:pt>
                <c:pt idx="7560">
                  <c:v>3677.743962830894</c:v>
                </c:pt>
                <c:pt idx="7561">
                  <c:v>3955.450389874354</c:v>
                </c:pt>
                <c:pt idx="7562">
                  <c:v>4306.358417843509</c:v>
                </c:pt>
                <c:pt idx="7563">
                  <c:v>4754.99595819568</c:v>
                </c:pt>
                <c:pt idx="7564">
                  <c:v>5337.93059675228</c:v>
                </c:pt>
                <c:pt idx="7565">
                  <c:v>6110.327036788975</c:v>
                </c:pt>
                <c:pt idx="7566">
                  <c:v>7153.17938140398</c:v>
                </c:pt>
                <c:pt idx="7567">
                  <c:v>8572.863827420771</c:v>
                </c:pt>
                <c:pt idx="7568">
                  <c:v>10448.28151221503</c:v>
                </c:pt>
                <c:pt idx="7569">
                  <c:v>12567.77234455227</c:v>
                </c:pt>
                <c:pt idx="7570">
                  <c:v>13906.8441080748</c:v>
                </c:pt>
                <c:pt idx="7571">
                  <c:v>13309.41209432885</c:v>
                </c:pt>
                <c:pt idx="7572">
                  <c:v>11441.49956314575</c:v>
                </c:pt>
                <c:pt idx="7573">
                  <c:v>9551.312194567963</c:v>
                </c:pt>
                <c:pt idx="7574">
                  <c:v>8067.206656038156</c:v>
                </c:pt>
                <c:pt idx="7575">
                  <c:v>6972.752673574555</c:v>
                </c:pt>
                <c:pt idx="7576">
                  <c:v>6170.07452448944</c:v>
                </c:pt>
                <c:pt idx="7577">
                  <c:v>5575.441899677384</c:v>
                </c:pt>
                <c:pt idx="7578">
                  <c:v>5130.168619499762</c:v>
                </c:pt>
                <c:pt idx="7579">
                  <c:v>4794.565852947653</c:v>
                </c:pt>
                <c:pt idx="7580">
                  <c:v>4542.001786244575</c:v>
                </c:pt>
                <c:pt idx="7581">
                  <c:v>4354.329921688056</c:v>
                </c:pt>
                <c:pt idx="7582">
                  <c:v>4219.148518246383</c:v>
                </c:pt>
                <c:pt idx="7583">
                  <c:v>4128.239874325333</c:v>
                </c:pt>
                <c:pt idx="7584">
                  <c:v>4076.133115406037</c:v>
                </c:pt>
                <c:pt idx="7585">
                  <c:v>4059.425373299844</c:v>
                </c:pt>
                <c:pt idx="7586">
                  <c:v>4076.696339884011</c:v>
                </c:pt>
                <c:pt idx="7587">
                  <c:v>4128.06850789121</c:v>
                </c:pt>
                <c:pt idx="7588">
                  <c:v>4215.196102648241</c:v>
                </c:pt>
                <c:pt idx="7589">
                  <c:v>4341.252228009737</c:v>
                </c:pt>
                <c:pt idx="7590">
                  <c:v>4511.462558346411</c:v>
                </c:pt>
                <c:pt idx="7591">
                  <c:v>4733.51651475599</c:v>
                </c:pt>
                <c:pt idx="7592">
                  <c:v>5017.953197618608</c:v>
                </c:pt>
                <c:pt idx="7593">
                  <c:v>5380.263789209706</c:v>
                </c:pt>
                <c:pt idx="7594">
                  <c:v>5842.3300807377</c:v>
                </c:pt>
                <c:pt idx="7595">
                  <c:v>6435.998047273674</c:v>
                </c:pt>
                <c:pt idx="7596">
                  <c:v>7208.14514982188</c:v>
                </c:pt>
                <c:pt idx="7597">
                  <c:v>8231.002994706758</c:v>
                </c:pt>
                <c:pt idx="7598">
                  <c:v>9617.00090924894</c:v>
                </c:pt>
                <c:pt idx="7599">
                  <c:v>11541.58021594174</c:v>
                </c:pt>
                <c:pt idx="7600">
                  <c:v>14257.47646602935</c:v>
                </c:pt>
                <c:pt idx="7601">
                  <c:v>17974.00814676216</c:v>
                </c:pt>
                <c:pt idx="7602">
                  <c:v>22071.79147182668</c:v>
                </c:pt>
                <c:pt idx="7603">
                  <c:v>23677.94729962565</c:v>
                </c:pt>
                <c:pt idx="7604">
                  <c:v>21041.21325340382</c:v>
                </c:pt>
                <c:pt idx="7605">
                  <c:v>17072.70130976235</c:v>
                </c:pt>
                <c:pt idx="7606">
                  <c:v>13814.1432249799</c:v>
                </c:pt>
                <c:pt idx="7607">
                  <c:v>11455.95625318387</c:v>
                </c:pt>
                <c:pt idx="7608">
                  <c:v>9758.822715421058</c:v>
                </c:pt>
                <c:pt idx="7609">
                  <c:v>8508.146025662538</c:v>
                </c:pt>
                <c:pt idx="7610">
                  <c:v>7560.403762001331</c:v>
                </c:pt>
                <c:pt idx="7611">
                  <c:v>6823.800004533582</c:v>
                </c:pt>
                <c:pt idx="7612">
                  <c:v>6237.956387911579</c:v>
                </c:pt>
                <c:pt idx="7613">
                  <c:v>5762.906335800817</c:v>
                </c:pt>
                <c:pt idx="7614">
                  <c:v>5370.994206130202</c:v>
                </c:pt>
                <c:pt idx="7615">
                  <c:v>5042.655684312696</c:v>
                </c:pt>
                <c:pt idx="7616">
                  <c:v>4763.946888935568</c:v>
                </c:pt>
                <c:pt idx="7617">
                  <c:v>4524.7176016188</c:v>
                </c:pt>
                <c:pt idx="7618">
                  <c:v>4316.759372526233</c:v>
                </c:pt>
                <c:pt idx="7619">
                  <c:v>4134.025219051275</c:v>
                </c:pt>
                <c:pt idx="7620">
                  <c:v>3971.983858190526</c:v>
                </c:pt>
                <c:pt idx="7621">
                  <c:v>3826.238810180963</c:v>
                </c:pt>
                <c:pt idx="7622">
                  <c:v>3693.627953958638</c:v>
                </c:pt>
                <c:pt idx="7623">
                  <c:v>3571.25219128998</c:v>
                </c:pt>
                <c:pt idx="7624">
                  <c:v>3455.660890932692</c:v>
                </c:pt>
                <c:pt idx="7625">
                  <c:v>3344.287916850137</c:v>
                </c:pt>
                <c:pt idx="7626">
                  <c:v>3233.506168768979</c:v>
                </c:pt>
                <c:pt idx="7627">
                  <c:v>3119.569871920795</c:v>
                </c:pt>
                <c:pt idx="7628">
                  <c:v>2997.612596525797</c:v>
                </c:pt>
                <c:pt idx="7629">
                  <c:v>2863.302545803465</c:v>
                </c:pt>
                <c:pt idx="7630">
                  <c:v>2712.505965854077</c:v>
                </c:pt>
                <c:pt idx="7631">
                  <c:v>2544.962627952334</c:v>
                </c:pt>
                <c:pt idx="7632">
                  <c:v>2367.696710755872</c:v>
                </c:pt>
                <c:pt idx="7633">
                  <c:v>2196.64867784608</c:v>
                </c:pt>
                <c:pt idx="7634">
                  <c:v>2051.390066666742</c:v>
                </c:pt>
                <c:pt idx="7635">
                  <c:v>1946.254494637074</c:v>
                </c:pt>
                <c:pt idx="7636">
                  <c:v>1882.202366137288</c:v>
                </c:pt>
                <c:pt idx="7637">
                  <c:v>1849.405888369049</c:v>
                </c:pt>
                <c:pt idx="7638">
                  <c:v>1835.550013787726</c:v>
                </c:pt>
                <c:pt idx="7639">
                  <c:v>1830.202602995486</c:v>
                </c:pt>
                <c:pt idx="7640">
                  <c:v>1827.444792884805</c:v>
                </c:pt>
                <c:pt idx="7641">
                  <c:v>1824.340656481738</c:v>
                </c:pt>
                <c:pt idx="7642">
                  <c:v>1819.968063990303</c:v>
                </c:pt>
                <c:pt idx="7643">
                  <c:v>1814.555160261341</c:v>
                </c:pt>
                <c:pt idx="7644">
                  <c:v>1809.564659764566</c:v>
                </c:pt>
                <c:pt idx="7645">
                  <c:v>1806.503154012883</c:v>
                </c:pt>
                <c:pt idx="7646">
                  <c:v>1807.357805415758</c:v>
                </c:pt>
                <c:pt idx="7647">
                  <c:v>1814.699661135573</c:v>
                </c:pt>
                <c:pt idx="7648">
                  <c:v>1831.055797471575</c:v>
                </c:pt>
                <c:pt idx="7649">
                  <c:v>1858.983235803048</c:v>
                </c:pt>
                <c:pt idx="7650">
                  <c:v>1900.444099982143</c:v>
                </c:pt>
                <c:pt idx="7651">
                  <c:v>1957.017438647952</c:v>
                </c:pt>
                <c:pt idx="7652">
                  <c:v>2028.683021556164</c:v>
                </c:pt>
                <c:pt idx="7653">
                  <c:v>2113.978289710571</c:v>
                </c:pt>
                <c:pt idx="7654">
                  <c:v>2209.663369746743</c:v>
                </c:pt>
                <c:pt idx="7655">
                  <c:v>2311.664698352667</c:v>
                </c:pt>
                <c:pt idx="7656">
                  <c:v>2414.596911402851</c:v>
                </c:pt>
                <c:pt idx="7657">
                  <c:v>2513.325067764416</c:v>
                </c:pt>
                <c:pt idx="7658">
                  <c:v>2603.704486536094</c:v>
                </c:pt>
                <c:pt idx="7659">
                  <c:v>2682.93044650139</c:v>
                </c:pt>
                <c:pt idx="7660">
                  <c:v>2749.28619624931</c:v>
                </c:pt>
                <c:pt idx="7661">
                  <c:v>2802.472887109652</c:v>
                </c:pt>
                <c:pt idx="7662">
                  <c:v>2843.41662216654</c:v>
                </c:pt>
                <c:pt idx="7663">
                  <c:v>2873.202395535733</c:v>
                </c:pt>
                <c:pt idx="7664">
                  <c:v>2893.58086292663</c:v>
                </c:pt>
                <c:pt idx="7665">
                  <c:v>2906.019419236694</c:v>
                </c:pt>
                <c:pt idx="7666">
                  <c:v>2912.35325359877</c:v>
                </c:pt>
                <c:pt idx="7667">
                  <c:v>2913.676609977577</c:v>
                </c:pt>
                <c:pt idx="7668">
                  <c:v>2911.179817371013</c:v>
                </c:pt>
                <c:pt idx="7669">
                  <c:v>2905.805993698076</c:v>
                </c:pt>
                <c:pt idx="7670">
                  <c:v>2898.356257313143</c:v>
                </c:pt>
                <c:pt idx="7671">
                  <c:v>2889.354742757456</c:v>
                </c:pt>
                <c:pt idx="7672">
                  <c:v>2879.223156467169</c:v>
                </c:pt>
                <c:pt idx="7673">
                  <c:v>2868.342580885231</c:v>
                </c:pt>
                <c:pt idx="7674">
                  <c:v>2856.764759512641</c:v>
                </c:pt>
                <c:pt idx="7675">
                  <c:v>2844.797628195361</c:v>
                </c:pt>
                <c:pt idx="7676">
                  <c:v>2832.489835401732</c:v>
                </c:pt>
                <c:pt idx="7677">
                  <c:v>2819.77699966507</c:v>
                </c:pt>
                <c:pt idx="7678">
                  <c:v>2806.672191130056</c:v>
                </c:pt>
                <c:pt idx="7679">
                  <c:v>2793.040775722869</c:v>
                </c:pt>
                <c:pt idx="7680">
                  <c:v>2778.791403883012</c:v>
                </c:pt>
                <c:pt idx="7681">
                  <c:v>2763.818515189261</c:v>
                </c:pt>
                <c:pt idx="7682">
                  <c:v>2747.660948939234</c:v>
                </c:pt>
                <c:pt idx="7683">
                  <c:v>2730.345334849546</c:v>
                </c:pt>
                <c:pt idx="7684">
                  <c:v>2711.450999817745</c:v>
                </c:pt>
                <c:pt idx="7685">
                  <c:v>2690.802297913944</c:v>
                </c:pt>
                <c:pt idx="7686">
                  <c:v>2667.939706064557</c:v>
                </c:pt>
                <c:pt idx="7687">
                  <c:v>2642.966856760059</c:v>
                </c:pt>
                <c:pt idx="7688">
                  <c:v>2615.368665065305</c:v>
                </c:pt>
                <c:pt idx="7689">
                  <c:v>2585.117361859492</c:v>
                </c:pt>
                <c:pt idx="7690">
                  <c:v>2552.163039989485</c:v>
                </c:pt>
                <c:pt idx="7691">
                  <c:v>2516.544663443526</c:v>
                </c:pt>
                <c:pt idx="7692">
                  <c:v>2478.34409389</c:v>
                </c:pt>
                <c:pt idx="7693">
                  <c:v>2438.006264970334</c:v>
                </c:pt>
                <c:pt idx="7694">
                  <c:v>2395.784233281764</c:v>
                </c:pt>
                <c:pt idx="7695">
                  <c:v>2352.193358069796</c:v>
                </c:pt>
                <c:pt idx="7696">
                  <c:v>2307.694061648092</c:v>
                </c:pt>
                <c:pt idx="7697">
                  <c:v>2262.928322368035</c:v>
                </c:pt>
                <c:pt idx="7698">
                  <c:v>2218.484971226605</c:v>
                </c:pt>
                <c:pt idx="7699">
                  <c:v>2174.814729416944</c:v>
                </c:pt>
                <c:pt idx="7700">
                  <c:v>2132.439412097237</c:v>
                </c:pt>
                <c:pt idx="7701">
                  <c:v>2091.830318573215</c:v>
                </c:pt>
                <c:pt idx="7702">
                  <c:v>2053.307273000714</c:v>
                </c:pt>
                <c:pt idx="7703">
                  <c:v>2017.29754550288</c:v>
                </c:pt>
                <c:pt idx="7704">
                  <c:v>1983.970807088883</c:v>
                </c:pt>
                <c:pt idx="7705">
                  <c:v>1953.669308806825</c:v>
                </c:pt>
                <c:pt idx="7706">
                  <c:v>1926.759836661512</c:v>
                </c:pt>
                <c:pt idx="7707">
                  <c:v>1903.541331708239</c:v>
                </c:pt>
                <c:pt idx="7708">
                  <c:v>1884.442751347639</c:v>
                </c:pt>
                <c:pt idx="7709">
                  <c:v>1870.132324963211</c:v>
                </c:pt>
                <c:pt idx="7710">
                  <c:v>1861.340297221877</c:v>
                </c:pt>
                <c:pt idx="7711">
                  <c:v>1859.009583780812</c:v>
                </c:pt>
                <c:pt idx="7712">
                  <c:v>1864.623621179239</c:v>
                </c:pt>
                <c:pt idx="7713">
                  <c:v>1879.941126654198</c:v>
                </c:pt>
                <c:pt idx="7714">
                  <c:v>1907.47268599265</c:v>
                </c:pt>
                <c:pt idx="7715">
                  <c:v>1950.15316376219</c:v>
                </c:pt>
                <c:pt idx="7716">
                  <c:v>2012.320316715218</c:v>
                </c:pt>
                <c:pt idx="7717">
                  <c:v>2099.406829552412</c:v>
                </c:pt>
                <c:pt idx="7718">
                  <c:v>2218.685805503834</c:v>
                </c:pt>
                <c:pt idx="7719">
                  <c:v>2380.05209700682</c:v>
                </c:pt>
                <c:pt idx="7720">
                  <c:v>2597.079061889321</c:v>
                </c:pt>
                <c:pt idx="7721">
                  <c:v>2889.177920984733</c:v>
                </c:pt>
                <c:pt idx="7722">
                  <c:v>3285.215525903723</c:v>
                </c:pt>
                <c:pt idx="7723">
                  <c:v>3830.64661328506</c:v>
                </c:pt>
                <c:pt idx="7724">
                  <c:v>4602.37714128688</c:v>
                </c:pt>
                <c:pt idx="7725">
                  <c:v>5742.733309771394</c:v>
                </c:pt>
                <c:pt idx="7726">
                  <c:v>7549.242462918242</c:v>
                </c:pt>
                <c:pt idx="7727">
                  <c:v>10766.51730732481</c:v>
                </c:pt>
                <c:pt idx="7728">
                  <c:v>17934.35339287786</c:v>
                </c:pt>
                <c:pt idx="7729">
                  <c:v>46968.88913774923</c:v>
                </c:pt>
                <c:pt idx="7730">
                  <c:v>93919.83327491871</c:v>
                </c:pt>
                <c:pt idx="7731">
                  <c:v>25107.01455056031</c:v>
                </c:pt>
                <c:pt idx="7732">
                  <c:v>15012.89355685915</c:v>
                </c:pt>
                <c:pt idx="7733">
                  <c:v>10974.2655745448</c:v>
                </c:pt>
                <c:pt idx="7734">
                  <c:v>8806.163921028357</c:v>
                </c:pt>
                <c:pt idx="7735">
                  <c:v>7456.739742501786</c:v>
                </c:pt>
                <c:pt idx="7736">
                  <c:v>6537.455506767614</c:v>
                </c:pt>
                <c:pt idx="7737">
                  <c:v>5872.274755851895</c:v>
                </c:pt>
                <c:pt idx="7738">
                  <c:v>5368.719188808624</c:v>
                </c:pt>
                <c:pt idx="7739">
                  <c:v>4974.610560931395</c:v>
                </c:pt>
                <c:pt idx="7740">
                  <c:v>4657.685879249226</c:v>
                </c:pt>
                <c:pt idx="7741">
                  <c:v>4397.216441242858</c:v>
                </c:pt>
                <c:pt idx="7742">
                  <c:v>4179.243037019633</c:v>
                </c:pt>
                <c:pt idx="7743">
                  <c:v>3993.943030335085</c:v>
                </c:pt>
                <c:pt idx="7744">
                  <c:v>3834.260130074441</c:v>
                </c:pt>
                <c:pt idx="7745">
                  <c:v>3695.035470112342</c:v>
                </c:pt>
                <c:pt idx="7746">
                  <c:v>3572.294277044106</c:v>
                </c:pt>
                <c:pt idx="7747">
                  <c:v>3463.045424484097</c:v>
                </c:pt>
                <c:pt idx="7748">
                  <c:v>3364.971660804057</c:v>
                </c:pt>
                <c:pt idx="7749">
                  <c:v>3276.11251670461</c:v>
                </c:pt>
                <c:pt idx="7750">
                  <c:v>3195.055537475302</c:v>
                </c:pt>
                <c:pt idx="7751">
                  <c:v>3120.542037317613</c:v>
                </c:pt>
                <c:pt idx="7752">
                  <c:v>3051.601463966835</c:v>
                </c:pt>
                <c:pt idx="7753">
                  <c:v>2987.406974383357</c:v>
                </c:pt>
                <c:pt idx="7754">
                  <c:v>2927.263775972252</c:v>
                </c:pt>
                <c:pt idx="7755">
                  <c:v>2870.611596611376</c:v>
                </c:pt>
                <c:pt idx="7756">
                  <c:v>2817.07306561321</c:v>
                </c:pt>
                <c:pt idx="7757">
                  <c:v>2766.182430319871</c:v>
                </c:pt>
                <c:pt idx="7758">
                  <c:v>2717.826687630044</c:v>
                </c:pt>
                <c:pt idx="7759">
                  <c:v>2671.91896660269</c:v>
                </c:pt>
                <c:pt idx="7760">
                  <c:v>2628.482076797116</c:v>
                </c:pt>
                <c:pt idx="7761">
                  <c:v>2587.870150869903</c:v>
                </c:pt>
                <c:pt idx="7762">
                  <c:v>2550.627631594268</c:v>
                </c:pt>
                <c:pt idx="7763">
                  <c:v>2517.755592364936</c:v>
                </c:pt>
                <c:pt idx="7764">
                  <c:v>2490.964490984093</c:v>
                </c:pt>
                <c:pt idx="7765">
                  <c:v>2472.360672738516</c:v>
                </c:pt>
                <c:pt idx="7766">
                  <c:v>2465.14792950746</c:v>
                </c:pt>
                <c:pt idx="7767">
                  <c:v>2473.122189475529</c:v>
                </c:pt>
                <c:pt idx="7768">
                  <c:v>2500.420524000295</c:v>
                </c:pt>
                <c:pt idx="7769">
                  <c:v>2550.846513937798</c:v>
                </c:pt>
                <c:pt idx="7770">
                  <c:v>2625.524386266366</c:v>
                </c:pt>
                <c:pt idx="7771">
                  <c:v>2721.920040676194</c:v>
                </c:pt>
                <c:pt idx="7772">
                  <c:v>2832.414164926635</c:v>
                </c:pt>
                <c:pt idx="7773">
                  <c:v>2945.921558952821</c:v>
                </c:pt>
                <c:pt idx="7774">
                  <c:v>3050.848731478958</c:v>
                </c:pt>
                <c:pt idx="7775">
                  <c:v>3139.071211798905</c:v>
                </c:pt>
                <c:pt idx="7776">
                  <c:v>3207.20191143962</c:v>
                </c:pt>
                <c:pt idx="7777">
                  <c:v>3256.231643587553</c:v>
                </c:pt>
                <c:pt idx="7778">
                  <c:v>3289.967060836674</c:v>
                </c:pt>
                <c:pt idx="7779">
                  <c:v>3313.282559468214</c:v>
                </c:pt>
                <c:pt idx="7780">
                  <c:v>3330.659424909969</c:v>
                </c:pt>
                <c:pt idx="7781">
                  <c:v>3346.222760917391</c:v>
                </c:pt>
                <c:pt idx="7782">
                  <c:v>3363.320701288293</c:v>
                </c:pt>
                <c:pt idx="7783">
                  <c:v>3384.885327698712</c:v>
                </c:pt>
                <c:pt idx="7784">
                  <c:v>3413.754675547782</c:v>
                </c:pt>
                <c:pt idx="7785">
                  <c:v>3452.670956708703</c:v>
                </c:pt>
                <c:pt idx="7786">
                  <c:v>3504.843719468693</c:v>
                </c:pt>
                <c:pt idx="7787">
                  <c:v>3574.061926164749</c:v>
                </c:pt>
                <c:pt idx="7788">
                  <c:v>3665.498532725332</c:v>
                </c:pt>
                <c:pt idx="7789">
                  <c:v>3786.087085827653</c:v>
                </c:pt>
                <c:pt idx="7790">
                  <c:v>3945.207350437379</c:v>
                </c:pt>
                <c:pt idx="7791">
                  <c:v>4155.425812557231</c:v>
                </c:pt>
                <c:pt idx="7792">
                  <c:v>4431.701759205237</c:v>
                </c:pt>
                <c:pt idx="7793">
                  <c:v>4781.11906983661</c:v>
                </c:pt>
                <c:pt idx="7794">
                  <c:v>5156.735958645856</c:v>
                </c:pt>
                <c:pt idx="7795">
                  <c:v>5309.823711149583</c:v>
                </c:pt>
                <c:pt idx="7796">
                  <c:v>4717.3739240938</c:v>
                </c:pt>
                <c:pt idx="7797">
                  <c:v>3412.802122234344</c:v>
                </c:pt>
                <c:pt idx="7798">
                  <c:v>2242.599739400458</c:v>
                </c:pt>
                <c:pt idx="7799">
                  <c:v>1673.38222359389</c:v>
                </c:pt>
                <c:pt idx="7800">
                  <c:v>1705.589823626818</c:v>
                </c:pt>
                <c:pt idx="7801">
                  <c:v>2108.42519635952</c:v>
                </c:pt>
                <c:pt idx="7802">
                  <c:v>2746.375897271013</c:v>
                </c:pt>
                <c:pt idx="7803">
                  <c:v>3674.87052054211</c:v>
                </c:pt>
                <c:pt idx="7804">
                  <c:v>5156.000956690401</c:v>
                </c:pt>
                <c:pt idx="7805">
                  <c:v>7981.816028460976</c:v>
                </c:pt>
                <c:pt idx="7806">
                  <c:v>15707.15369664042</c:v>
                </c:pt>
                <c:pt idx="7807">
                  <c:v>127349.6236309773</c:v>
                </c:pt>
                <c:pt idx="7808">
                  <c:v>23364.63224755723</c:v>
                </c:pt>
                <c:pt idx="7809">
                  <c:v>11279.7512272921</c:v>
                </c:pt>
                <c:pt idx="7810">
                  <c:v>7690.11221045469</c:v>
                </c:pt>
                <c:pt idx="7811">
                  <c:v>5978.219541094173</c:v>
                </c:pt>
                <c:pt idx="7812">
                  <c:v>4981.870547322971</c:v>
                </c:pt>
                <c:pt idx="7813">
                  <c:v>4333.29073679751</c:v>
                </c:pt>
                <c:pt idx="7814">
                  <c:v>3879.077194048323</c:v>
                </c:pt>
                <c:pt idx="7815">
                  <c:v>3544.01249086759</c:v>
                </c:pt>
                <c:pt idx="7816">
                  <c:v>3286.935981920343</c:v>
                </c:pt>
                <c:pt idx="7817">
                  <c:v>3083.39996294341</c:v>
                </c:pt>
                <c:pt idx="7818">
                  <c:v>2917.965049687722</c:v>
                </c:pt>
                <c:pt idx="7819">
                  <c:v>2780.502882673665</c:v>
                </c:pt>
                <c:pt idx="7820">
                  <c:v>2664.043636422577</c:v>
                </c:pt>
                <c:pt idx="7821">
                  <c:v>2563.655735480014</c:v>
                </c:pt>
                <c:pt idx="7822">
                  <c:v>2475.75516793875</c:v>
                </c:pt>
                <c:pt idx="7823">
                  <c:v>2397.699966454695</c:v>
                </c:pt>
                <c:pt idx="7824">
                  <c:v>2327.408506475138</c:v>
                </c:pt>
                <c:pt idx="7825">
                  <c:v>2263.460754458334</c:v>
                </c:pt>
                <c:pt idx="7826">
                  <c:v>2204.549005992825</c:v>
                </c:pt>
                <c:pt idx="7827">
                  <c:v>2149.745841790451</c:v>
                </c:pt>
                <c:pt idx="7828">
                  <c:v>2098.30571178995</c:v>
                </c:pt>
                <c:pt idx="7829">
                  <c:v>2049.529133337771</c:v>
                </c:pt>
                <c:pt idx="7830">
                  <c:v>2003.003717489262</c:v>
                </c:pt>
                <c:pt idx="7831">
                  <c:v>1958.213770472401</c:v>
                </c:pt>
                <c:pt idx="7832">
                  <c:v>1914.780614377496</c:v>
                </c:pt>
                <c:pt idx="7833">
                  <c:v>1872.4697025654</c:v>
                </c:pt>
                <c:pt idx="7834">
                  <c:v>1830.947484549568</c:v>
                </c:pt>
                <c:pt idx="7835">
                  <c:v>1790.01541088636</c:v>
                </c:pt>
                <c:pt idx="7836">
                  <c:v>1749.418969282809</c:v>
                </c:pt>
                <c:pt idx="7837">
                  <c:v>1709.033395632226</c:v>
                </c:pt>
                <c:pt idx="7838">
                  <c:v>1668.661626475618</c:v>
                </c:pt>
                <c:pt idx="7839">
                  <c:v>1628.139513122845</c:v>
                </c:pt>
                <c:pt idx="7840">
                  <c:v>1587.293431163317</c:v>
                </c:pt>
                <c:pt idx="7841">
                  <c:v>1546.132306610574</c:v>
                </c:pt>
                <c:pt idx="7842">
                  <c:v>1504.35665428214</c:v>
                </c:pt>
                <c:pt idx="7843">
                  <c:v>1462.009866618774</c:v>
                </c:pt>
                <c:pt idx="7844">
                  <c:v>1418.904141184045</c:v>
                </c:pt>
                <c:pt idx="7845">
                  <c:v>1374.913680050294</c:v>
                </c:pt>
                <c:pt idx="7846">
                  <c:v>1330.051924981005</c:v>
                </c:pt>
                <c:pt idx="7847">
                  <c:v>1284.175818912131</c:v>
                </c:pt>
                <c:pt idx="7848">
                  <c:v>1237.259982261511</c:v>
                </c:pt>
                <c:pt idx="7849">
                  <c:v>1189.240364203332</c:v>
                </c:pt>
                <c:pt idx="7850">
                  <c:v>1140.151192409958</c:v>
                </c:pt>
                <c:pt idx="7851">
                  <c:v>1090.007268344815</c:v>
                </c:pt>
                <c:pt idx="7852">
                  <c:v>1038.916814469414</c:v>
                </c:pt>
                <c:pt idx="7853">
                  <c:v>987.0256126440445</c:v>
                </c:pt>
                <c:pt idx="7854">
                  <c:v>934.7018176906884</c:v>
                </c:pt>
                <c:pt idx="7855">
                  <c:v>882.4059799720837</c:v>
                </c:pt>
                <c:pt idx="7856">
                  <c:v>830.8843246143062</c:v>
                </c:pt>
                <c:pt idx="7857">
                  <c:v>781.2051174606071</c:v>
                </c:pt>
                <c:pt idx="7858">
                  <c:v>734.9107467347138</c:v>
                </c:pt>
                <c:pt idx="7859">
                  <c:v>694.4116259245692</c:v>
                </c:pt>
                <c:pt idx="7860">
                  <c:v>662.4616957553371</c:v>
                </c:pt>
                <c:pt idx="7861">
                  <c:v>643.0191643515444</c:v>
                </c:pt>
                <c:pt idx="7862">
                  <c:v>640.0074511167054</c:v>
                </c:pt>
                <c:pt idx="7863">
                  <c:v>656.9882877195121</c:v>
                </c:pt>
                <c:pt idx="7864">
                  <c:v>696.2121904338726</c:v>
                </c:pt>
                <c:pt idx="7865">
                  <c:v>758.3796099090996</c:v>
                </c:pt>
                <c:pt idx="7866">
                  <c:v>842.5620971630826</c:v>
                </c:pt>
                <c:pt idx="7867">
                  <c:v>947.3308773239103</c:v>
                </c:pt>
                <c:pt idx="7868">
                  <c:v>1071.009434311345</c:v>
                </c:pt>
                <c:pt idx="7869">
                  <c:v>1212.149207518547</c:v>
                </c:pt>
                <c:pt idx="7870">
                  <c:v>1369.79630238027</c:v>
                </c:pt>
                <c:pt idx="7871">
                  <c:v>1542.593641456173</c:v>
                </c:pt>
                <c:pt idx="7872">
                  <c:v>1729.507265861383</c:v>
                </c:pt>
                <c:pt idx="7873">
                  <c:v>1929.427220579397</c:v>
                </c:pt>
                <c:pt idx="7874">
                  <c:v>2140.659490415501</c:v>
                </c:pt>
                <c:pt idx="7875">
                  <c:v>2361.117361282057</c:v>
                </c:pt>
                <c:pt idx="7876">
                  <c:v>2587.705983150892</c:v>
                </c:pt>
                <c:pt idx="7877">
                  <c:v>2817.155607594077</c:v>
                </c:pt>
                <c:pt idx="7878">
                  <c:v>3044.84849259211</c:v>
                </c:pt>
                <c:pt idx="7879">
                  <c:v>3266.003930419387</c:v>
                </c:pt>
                <c:pt idx="7880">
                  <c:v>3475.311411829597</c:v>
                </c:pt>
                <c:pt idx="7881">
                  <c:v>3667.574877602048</c:v>
                </c:pt>
                <c:pt idx="7882">
                  <c:v>3838.250951867842</c:v>
                </c:pt>
                <c:pt idx="7883">
                  <c:v>3983.76916576088</c:v>
                </c:pt>
                <c:pt idx="7884">
                  <c:v>4101.814141036777</c:v>
                </c:pt>
                <c:pt idx="7885">
                  <c:v>4191.658094677822</c:v>
                </c:pt>
                <c:pt idx="7886">
                  <c:v>4254.26079830768</c:v>
                </c:pt>
                <c:pt idx="7887">
                  <c:v>4291.021026501</c:v>
                </c:pt>
                <c:pt idx="7888">
                  <c:v>4304.739349051523</c:v>
                </c:pt>
                <c:pt idx="7889">
                  <c:v>4298.46763457139</c:v>
                </c:pt>
                <c:pt idx="7890">
                  <c:v>4275.587957344202</c:v>
                </c:pt>
                <c:pt idx="7891">
                  <c:v>4238.900055710415</c:v>
                </c:pt>
                <c:pt idx="7892">
                  <c:v>4191.384780146463</c:v>
                </c:pt>
                <c:pt idx="7893">
                  <c:v>4135.38085987964</c:v>
                </c:pt>
                <c:pt idx="7894">
                  <c:v>4073.008124870662</c:v>
                </c:pt>
                <c:pt idx="7895">
                  <c:v>4006.09722369538</c:v>
                </c:pt>
                <c:pt idx="7896">
                  <c:v>3935.892491904764</c:v>
                </c:pt>
                <c:pt idx="7897">
                  <c:v>3863.56019712059</c:v>
                </c:pt>
                <c:pt idx="7898">
                  <c:v>3789.710529588678</c:v>
                </c:pt>
                <c:pt idx="7899">
                  <c:v>3715.225758651752</c:v>
                </c:pt>
                <c:pt idx="7900">
                  <c:v>3640.383410831734</c:v>
                </c:pt>
                <c:pt idx="7901">
                  <c:v>3565.53373756671</c:v>
                </c:pt>
                <c:pt idx="7902">
                  <c:v>3490.947551678396</c:v>
                </c:pt>
                <c:pt idx="7903">
                  <c:v>3416.735670089842</c:v>
                </c:pt>
                <c:pt idx="7904">
                  <c:v>3342.942412875217</c:v>
                </c:pt>
                <c:pt idx="7905">
                  <c:v>3269.464228321364</c:v>
                </c:pt>
                <c:pt idx="7906">
                  <c:v>3196.471719605243</c:v>
                </c:pt>
                <c:pt idx="7907">
                  <c:v>3123.845187542923</c:v>
                </c:pt>
                <c:pt idx="7908">
                  <c:v>3051.338315768613</c:v>
                </c:pt>
                <c:pt idx="7909">
                  <c:v>2978.902517663857</c:v>
                </c:pt>
                <c:pt idx="7910">
                  <c:v>2906.308937628641</c:v>
                </c:pt>
                <c:pt idx="7911">
                  <c:v>2833.516410047841</c:v>
                </c:pt>
                <c:pt idx="7912">
                  <c:v>2759.934318093622</c:v>
                </c:pt>
                <c:pt idx="7913">
                  <c:v>2685.210370930694</c:v>
                </c:pt>
                <c:pt idx="7914">
                  <c:v>2608.347563205076</c:v>
                </c:pt>
                <c:pt idx="7915">
                  <c:v>2527.682546385249</c:v>
                </c:pt>
                <c:pt idx="7916">
                  <c:v>2439.322033484541</c:v>
                </c:pt>
                <c:pt idx="7917">
                  <c:v>2332.548787058548</c:v>
                </c:pt>
                <c:pt idx="7918">
                  <c:v>2170.197645193743</c:v>
                </c:pt>
                <c:pt idx="7919">
                  <c:v>1789.458730194572</c:v>
                </c:pt>
                <c:pt idx="7920">
                  <c:v>1432.708104186563</c:v>
                </c:pt>
                <c:pt idx="7921">
                  <c:v>1931.68993622475</c:v>
                </c:pt>
                <c:pt idx="7922">
                  <c:v>2019.989138681276</c:v>
                </c:pt>
                <c:pt idx="7923">
                  <c:v>2001.439023404112</c:v>
                </c:pt>
                <c:pt idx="7924">
                  <c:v>1959.992494873703</c:v>
                </c:pt>
                <c:pt idx="7925">
                  <c:v>1915.185766634855</c:v>
                </c:pt>
                <c:pt idx="7926">
                  <c:v>1873.83554267099</c:v>
                </c:pt>
                <c:pt idx="7927">
                  <c:v>1840.340123211307</c:v>
                </c:pt>
                <c:pt idx="7928">
                  <c:v>1817.467797045997</c:v>
                </c:pt>
                <c:pt idx="7929">
                  <c:v>1807.948182259167</c:v>
                </c:pt>
                <c:pt idx="7930">
                  <c:v>1814.398665629177</c:v>
                </c:pt>
                <c:pt idx="7931">
                  <c:v>1838.570234839557</c:v>
                </c:pt>
                <c:pt idx="7932">
                  <c:v>1882.327039491605</c:v>
                </c:pt>
                <c:pt idx="7933">
                  <c:v>1945.69896531405</c:v>
                </c:pt>
                <c:pt idx="7934">
                  <c:v>2028.451977665215</c:v>
                </c:pt>
                <c:pt idx="7935">
                  <c:v>2129.232235197577</c:v>
                </c:pt>
                <c:pt idx="7936">
                  <c:v>2245.659378821705</c:v>
                </c:pt>
                <c:pt idx="7937">
                  <c:v>2374.85339343252</c:v>
                </c:pt>
                <c:pt idx="7938">
                  <c:v>2513.985456544457</c:v>
                </c:pt>
                <c:pt idx="7939">
                  <c:v>2659.236091451779</c:v>
                </c:pt>
                <c:pt idx="7940">
                  <c:v>2807.273370962273</c:v>
                </c:pt>
                <c:pt idx="7941">
                  <c:v>2954.677940401168</c:v>
                </c:pt>
                <c:pt idx="7942">
                  <c:v>3098.01998305412</c:v>
                </c:pt>
                <c:pt idx="7943">
                  <c:v>3234.175363733584</c:v>
                </c:pt>
                <c:pt idx="7944">
                  <c:v>3360.068120461835</c:v>
                </c:pt>
                <c:pt idx="7945">
                  <c:v>3472.546184637342</c:v>
                </c:pt>
                <c:pt idx="7946">
                  <c:v>3568.908095147949</c:v>
                </c:pt>
                <c:pt idx="7947">
                  <c:v>3646.741468911279</c:v>
                </c:pt>
                <c:pt idx="7948">
                  <c:v>3705.028507253375</c:v>
                </c:pt>
                <c:pt idx="7949">
                  <c:v>3744.494750392448</c:v>
                </c:pt>
                <c:pt idx="7950">
                  <c:v>3767.238647186506</c:v>
                </c:pt>
                <c:pt idx="7951">
                  <c:v>3777.893124471787</c:v>
                </c:pt>
                <c:pt idx="7952">
                  <c:v>3781.123718973407</c:v>
                </c:pt>
                <c:pt idx="7953">
                  <c:v>3780.513006889167</c:v>
                </c:pt>
                <c:pt idx="7954">
                  <c:v>3778.449962178011</c:v>
                </c:pt>
                <c:pt idx="7955">
                  <c:v>3773.91173945659</c:v>
                </c:pt>
                <c:pt idx="7956">
                  <c:v>3759.254347110257</c:v>
                </c:pt>
                <c:pt idx="7957">
                  <c:v>3717.11120261991</c:v>
                </c:pt>
                <c:pt idx="7958">
                  <c:v>3883.94367163674</c:v>
                </c:pt>
                <c:pt idx="7959">
                  <c:v>3889.491543074428</c:v>
                </c:pt>
                <c:pt idx="7960">
                  <c:v>3893.489503861866</c:v>
                </c:pt>
                <c:pt idx="7961">
                  <c:v>3903.699196026027</c:v>
                </c:pt>
                <c:pt idx="7962">
                  <c:v>3917.417766876228</c:v>
                </c:pt>
                <c:pt idx="7963">
                  <c:v>3933.68162632339</c:v>
                </c:pt>
                <c:pt idx="7964">
                  <c:v>3951.504730716382</c:v>
                </c:pt>
                <c:pt idx="7965">
                  <c:v>3971.250539759126</c:v>
                </c:pt>
                <c:pt idx="7966">
                  <c:v>3992.490929452217</c:v>
                </c:pt>
                <c:pt idx="7967">
                  <c:v>4015.33507496935</c:v>
                </c:pt>
                <c:pt idx="7968">
                  <c:v>4039.684912774632</c:v>
                </c:pt>
                <c:pt idx="7969">
                  <c:v>4065.624212330861</c:v>
                </c:pt>
                <c:pt idx="7970">
                  <c:v>4093.05230726915</c:v>
                </c:pt>
                <c:pt idx="7971">
                  <c:v>4122.10687455613</c:v>
                </c:pt>
                <c:pt idx="7972">
                  <c:v>4152.551487156588</c:v>
                </c:pt>
                <c:pt idx="7973">
                  <c:v>4184.390397297233</c:v>
                </c:pt>
                <c:pt idx="7974">
                  <c:v>4217.764665283924</c:v>
                </c:pt>
                <c:pt idx="7975">
                  <c:v>4252.52436417727</c:v>
                </c:pt>
                <c:pt idx="7976">
                  <c:v>4289.015578280232</c:v>
                </c:pt>
                <c:pt idx="7977">
                  <c:v>4327.121282644583</c:v>
                </c:pt>
                <c:pt idx="7978">
                  <c:v>4367.584578745193</c:v>
                </c:pt>
                <c:pt idx="7979">
                  <c:v>4411.522777660818</c:v>
                </c:pt>
                <c:pt idx="7980">
                  <c:v>4460.75565544994</c:v>
                </c:pt>
                <c:pt idx="7981">
                  <c:v>4518.57650943325</c:v>
                </c:pt>
                <c:pt idx="7982">
                  <c:v>4591.03297044854</c:v>
                </c:pt>
                <c:pt idx="7983">
                  <c:v>4690.42260870734</c:v>
                </c:pt>
                <c:pt idx="7984">
                  <c:v>4844.652214503825</c:v>
                </c:pt>
                <c:pt idx="7985">
                  <c:v>5129.926310503548</c:v>
                </c:pt>
                <c:pt idx="7986">
                  <c:v>5858.218750829958</c:v>
                </c:pt>
                <c:pt idx="7987">
                  <c:v>9905.04271856667</c:v>
                </c:pt>
                <c:pt idx="7988">
                  <c:v>3323.176371143423</c:v>
                </c:pt>
                <c:pt idx="7989">
                  <c:v>3353.565323060665</c:v>
                </c:pt>
                <c:pt idx="7990">
                  <c:v>3616.683355982214</c:v>
                </c:pt>
                <c:pt idx="7991">
                  <c:v>3767.23963345707</c:v>
                </c:pt>
                <c:pt idx="7992">
                  <c:v>3862.967015252092</c:v>
                </c:pt>
                <c:pt idx="7993">
                  <c:v>3930.85083007247</c:v>
                </c:pt>
                <c:pt idx="7994">
                  <c:v>3983.658969206566</c:v>
                </c:pt>
                <c:pt idx="7995">
                  <c:v>4028.387067132133</c:v>
                </c:pt>
                <c:pt idx="7996">
                  <c:v>4068.73486787703</c:v>
                </c:pt>
                <c:pt idx="7997">
                  <c:v>4106.968028023172</c:v>
                </c:pt>
                <c:pt idx="7998">
                  <c:v>4144.083615683908</c:v>
                </c:pt>
                <c:pt idx="7999">
                  <c:v>4181.258909861555</c:v>
                </c:pt>
                <c:pt idx="8000">
                  <c:v>4218.300411017336</c:v>
                </c:pt>
                <c:pt idx="8001">
                  <c:v>4255.807681231282</c:v>
                </c:pt>
                <c:pt idx="8002">
                  <c:v>4293.333223607914</c:v>
                </c:pt>
                <c:pt idx="8003">
                  <c:v>4331.320866218443</c:v>
                </c:pt>
                <c:pt idx="8004">
                  <c:v>4369.32122774952</c:v>
                </c:pt>
                <c:pt idx="8005">
                  <c:v>4407.126473792854</c:v>
                </c:pt>
                <c:pt idx="8006">
                  <c:v>4444.695359338893</c:v>
                </c:pt>
                <c:pt idx="8007">
                  <c:v>4482.071363049377</c:v>
                </c:pt>
                <c:pt idx="8008">
                  <c:v>4518.83223108718</c:v>
                </c:pt>
                <c:pt idx="8009">
                  <c:v>4554.849030254011</c:v>
                </c:pt>
                <c:pt idx="8010">
                  <c:v>4589.907905964426</c:v>
                </c:pt>
                <c:pt idx="8011">
                  <c:v>4623.82732452939</c:v>
                </c:pt>
                <c:pt idx="8012">
                  <c:v>4656.092900103472</c:v>
                </c:pt>
                <c:pt idx="8013">
                  <c:v>4686.612253869125</c:v>
                </c:pt>
                <c:pt idx="8014">
                  <c:v>4714.725199658956</c:v>
                </c:pt>
                <c:pt idx="8015">
                  <c:v>4740.159294396733</c:v>
                </c:pt>
                <c:pt idx="8016">
                  <c:v>4762.151120997375</c:v>
                </c:pt>
                <c:pt idx="8017">
                  <c:v>4780.18029838562</c:v>
                </c:pt>
                <c:pt idx="8018">
                  <c:v>4793.523666856868</c:v>
                </c:pt>
                <c:pt idx="8019">
                  <c:v>4801.418867768188</c:v>
                </c:pt>
                <c:pt idx="8020">
                  <c:v>4803.138457169951</c:v>
                </c:pt>
                <c:pt idx="8021">
                  <c:v>4798.300216951532</c:v>
                </c:pt>
                <c:pt idx="8022">
                  <c:v>4786.61633727004</c:v>
                </c:pt>
                <c:pt idx="8023">
                  <c:v>4767.063980845069</c:v>
                </c:pt>
                <c:pt idx="8024">
                  <c:v>4732.633996786009</c:v>
                </c:pt>
                <c:pt idx="8025">
                  <c:v>4663.955424690816</c:v>
                </c:pt>
                <c:pt idx="8026">
                  <c:v>4550.079665582515</c:v>
                </c:pt>
                <c:pt idx="8027">
                  <c:v>4411.64532648918</c:v>
                </c:pt>
                <c:pt idx="8028">
                  <c:v>4261.118536565476</c:v>
                </c:pt>
                <c:pt idx="8029">
                  <c:v>4095.739592611388</c:v>
                </c:pt>
                <c:pt idx="8030">
                  <c:v>3911.3894314515</c:v>
                </c:pt>
                <c:pt idx="8031">
                  <c:v>3705.72147398978</c:v>
                </c:pt>
                <c:pt idx="8032">
                  <c:v>3478.511071927786</c:v>
                </c:pt>
                <c:pt idx="8033">
                  <c:v>3230.814339163906</c:v>
                </c:pt>
                <c:pt idx="8034">
                  <c:v>2964.19630130056</c:v>
                </c:pt>
                <c:pt idx="8035">
                  <c:v>2681.28087836538</c:v>
                </c:pt>
                <c:pt idx="8036">
                  <c:v>2384.538169604932</c:v>
                </c:pt>
                <c:pt idx="8037">
                  <c:v>2076.558644943554</c:v>
                </c:pt>
                <c:pt idx="8038">
                  <c:v>1759.669158411123</c:v>
                </c:pt>
                <c:pt idx="8039">
                  <c:v>1436.084851847276</c:v>
                </c:pt>
                <c:pt idx="8040">
                  <c:v>1108.79809637132</c:v>
                </c:pt>
                <c:pt idx="8041">
                  <c:v>786.2599458697853</c:v>
                </c:pt>
                <c:pt idx="8042">
                  <c:v>506.4930427725687</c:v>
                </c:pt>
                <c:pt idx="8043">
                  <c:v>438.2609831138686</c:v>
                </c:pt>
                <c:pt idx="8044">
                  <c:v>716.6352992727457</c:v>
                </c:pt>
                <c:pt idx="8045">
                  <c:v>1181.148426591642</c:v>
                </c:pt>
                <c:pt idx="8046">
                  <c:v>1787.136828225406</c:v>
                </c:pt>
                <c:pt idx="8047">
                  <c:v>2591.849244971095</c:v>
                </c:pt>
                <c:pt idx="8048">
                  <c:v>3768.396369121735</c:v>
                </c:pt>
                <c:pt idx="8049">
                  <c:v>5925.819452923242</c:v>
                </c:pt>
                <c:pt idx="8050">
                  <c:v>13901.80947688642</c:v>
                </c:pt>
                <c:pt idx="8051">
                  <c:v>15975.14236438565</c:v>
                </c:pt>
                <c:pt idx="8052">
                  <c:v>3217.839657687695</c:v>
                </c:pt>
                <c:pt idx="8053">
                  <c:v>1162.83312929377</c:v>
                </c:pt>
                <c:pt idx="8054">
                  <c:v>465.932823759177</c:v>
                </c:pt>
                <c:pt idx="8055">
                  <c:v>223.1571958033929</c:v>
                </c:pt>
                <c:pt idx="8056">
                  <c:v>154.8816902989537</c:v>
                </c:pt>
                <c:pt idx="8057">
                  <c:v>127.8997700440692</c:v>
                </c:pt>
                <c:pt idx="8058">
                  <c:v>122.1149549659494</c:v>
                </c:pt>
                <c:pt idx="8059">
                  <c:v>160.629396439774</c:v>
                </c:pt>
                <c:pt idx="8060">
                  <c:v>246.2759425015053</c:v>
                </c:pt>
                <c:pt idx="8061">
                  <c:v>375.1945283999813</c:v>
                </c:pt>
                <c:pt idx="8062">
                  <c:v>556.519288910044</c:v>
                </c:pt>
                <c:pt idx="8063">
                  <c:v>812.0064140405598</c:v>
                </c:pt>
                <c:pt idx="8064">
                  <c:v>1174.740688561449</c:v>
                </c:pt>
                <c:pt idx="8065">
                  <c:v>1685.334685032947</c:v>
                </c:pt>
                <c:pt idx="8066">
                  <c:v>2364.56570908632</c:v>
                </c:pt>
                <c:pt idx="8067">
                  <c:v>3132.598956160512</c:v>
                </c:pt>
                <c:pt idx="8068">
                  <c:v>3742.498725177405</c:v>
                </c:pt>
                <c:pt idx="8069">
                  <c:v>3990.632707128491</c:v>
                </c:pt>
                <c:pt idx="8070">
                  <c:v>3953.50031122668</c:v>
                </c:pt>
                <c:pt idx="8071">
                  <c:v>3806.422313997631</c:v>
                </c:pt>
                <c:pt idx="8072">
                  <c:v>3649.91808174193</c:v>
                </c:pt>
                <c:pt idx="8073">
                  <c:v>3517.458222587067</c:v>
                </c:pt>
                <c:pt idx="8074">
                  <c:v>3414.346424347731</c:v>
                </c:pt>
                <c:pt idx="8075">
                  <c:v>3337.72992770569</c:v>
                </c:pt>
                <c:pt idx="8076">
                  <c:v>3282.657949344243</c:v>
                </c:pt>
                <c:pt idx="8077">
                  <c:v>3244.607537849951</c:v>
                </c:pt>
                <c:pt idx="8078">
                  <c:v>3220.143270586951</c:v>
                </c:pt>
                <c:pt idx="8079">
                  <c:v>3206.353035596361</c:v>
                </c:pt>
                <c:pt idx="8080">
                  <c:v>3201.131806655266</c:v>
                </c:pt>
                <c:pt idx="8081">
                  <c:v>3202.87880878348</c:v>
                </c:pt>
                <c:pt idx="8082">
                  <c:v>3210.292705781451</c:v>
                </c:pt>
                <c:pt idx="8083">
                  <c:v>3222.370857884847</c:v>
                </c:pt>
                <c:pt idx="8084">
                  <c:v>3238.422937854527</c:v>
                </c:pt>
                <c:pt idx="8085">
                  <c:v>3257.71242335702</c:v>
                </c:pt>
                <c:pt idx="8086">
                  <c:v>3279.705658864826</c:v>
                </c:pt>
                <c:pt idx="8087">
                  <c:v>3303.873790962983</c:v>
                </c:pt>
                <c:pt idx="8088">
                  <c:v>3329.65356154982</c:v>
                </c:pt>
                <c:pt idx="8089">
                  <c:v>3356.407312999556</c:v>
                </c:pt>
                <c:pt idx="8090">
                  <c:v>3383.421455414039</c:v>
                </c:pt>
                <c:pt idx="8091">
                  <c:v>3409.437191955245</c:v>
                </c:pt>
                <c:pt idx="8092">
                  <c:v>3433.025406848223</c:v>
                </c:pt>
                <c:pt idx="8093">
                  <c:v>3451.804611340311</c:v>
                </c:pt>
                <c:pt idx="8094">
                  <c:v>3462.351396552834</c:v>
                </c:pt>
                <c:pt idx="8095">
                  <c:v>3459.710696691687</c:v>
                </c:pt>
                <c:pt idx="8096">
                  <c:v>3436.82354296189</c:v>
                </c:pt>
                <c:pt idx="8097">
                  <c:v>3384.47152909474</c:v>
                </c:pt>
                <c:pt idx="8098">
                  <c:v>3292.23583804848</c:v>
                </c:pt>
                <c:pt idx="8099">
                  <c:v>3151.24199166327</c:v>
                </c:pt>
                <c:pt idx="8100">
                  <c:v>2960.476476033424</c:v>
                </c:pt>
                <c:pt idx="8101">
                  <c:v>2733.875654983636</c:v>
                </c:pt>
                <c:pt idx="8102">
                  <c:v>2502.984073020334</c:v>
                </c:pt>
                <c:pt idx="8103">
                  <c:v>2307.869757295778</c:v>
                </c:pt>
                <c:pt idx="8104">
                  <c:v>2179.354100725932</c:v>
                </c:pt>
                <c:pt idx="8105">
                  <c:v>2125.601581990315</c:v>
                </c:pt>
                <c:pt idx="8106">
                  <c:v>2134.31323175283</c:v>
                </c:pt>
                <c:pt idx="8107">
                  <c:v>2184.061216649377</c:v>
                </c:pt>
                <c:pt idx="8108">
                  <c:v>2255.834934074874</c:v>
                </c:pt>
                <c:pt idx="8109">
                  <c:v>2336.705656271325</c:v>
                </c:pt>
                <c:pt idx="8110">
                  <c:v>2418.681500332058</c:v>
                </c:pt>
                <c:pt idx="8111">
                  <c:v>2497.804627462707</c:v>
                </c:pt>
                <c:pt idx="8112">
                  <c:v>2572.069180021001</c:v>
                </c:pt>
                <c:pt idx="8113">
                  <c:v>2640.887007020405</c:v>
                </c:pt>
                <c:pt idx="8114">
                  <c:v>2703.933736150646</c:v>
                </c:pt>
                <c:pt idx="8115">
                  <c:v>2761.367069675676</c:v>
                </c:pt>
                <c:pt idx="8116">
                  <c:v>2813.25073826373</c:v>
                </c:pt>
                <c:pt idx="8117">
                  <c:v>2859.776457872303</c:v>
                </c:pt>
                <c:pt idx="8118">
                  <c:v>2900.774141649304</c:v>
                </c:pt>
                <c:pt idx="8119">
                  <c:v>2936.361725059094</c:v>
                </c:pt>
                <c:pt idx="8120">
                  <c:v>2965.931300618702</c:v>
                </c:pt>
                <c:pt idx="8121">
                  <c:v>2989.099607316844</c:v>
                </c:pt>
                <c:pt idx="8122">
                  <c:v>3005.205616323686</c:v>
                </c:pt>
                <c:pt idx="8123">
                  <c:v>3013.208315159368</c:v>
                </c:pt>
                <c:pt idx="8124">
                  <c:v>3011.789511296593</c:v>
                </c:pt>
                <c:pt idx="8125">
                  <c:v>2999.644282234136</c:v>
                </c:pt>
                <c:pt idx="8126">
                  <c:v>2975.115548812972</c:v>
                </c:pt>
                <c:pt idx="8127">
                  <c:v>2936.130778314221</c:v>
                </c:pt>
                <c:pt idx="8128">
                  <c:v>2881.314233376492</c:v>
                </c:pt>
                <c:pt idx="8129">
                  <c:v>2808.889761134855</c:v>
                </c:pt>
                <c:pt idx="8130">
                  <c:v>2718.48924833471</c:v>
                </c:pt>
                <c:pt idx="8131">
                  <c:v>2610.403184777945</c:v>
                </c:pt>
                <c:pt idx="8132">
                  <c:v>2486.700010630568</c:v>
                </c:pt>
                <c:pt idx="8133">
                  <c:v>2352.333073431874</c:v>
                </c:pt>
                <c:pt idx="8134">
                  <c:v>2214.406910099759</c:v>
                </c:pt>
                <c:pt idx="8135">
                  <c:v>2082.66102937179</c:v>
                </c:pt>
                <c:pt idx="8136">
                  <c:v>1970.153156622052</c:v>
                </c:pt>
                <c:pt idx="8137">
                  <c:v>1892.730657222216</c:v>
                </c:pt>
                <c:pt idx="8138">
                  <c:v>1870.097869509413</c:v>
                </c:pt>
                <c:pt idx="8139">
                  <c:v>1930.511872886547</c:v>
                </c:pt>
                <c:pt idx="8140">
                  <c:v>2116.389060225067</c:v>
                </c:pt>
                <c:pt idx="8141">
                  <c:v>2378.3055504996</c:v>
                </c:pt>
                <c:pt idx="8142">
                  <c:v>1861.988283818791</c:v>
                </c:pt>
                <c:pt idx="8143">
                  <c:v>1189.877895593497</c:v>
                </c:pt>
                <c:pt idx="8144">
                  <c:v>1127.734292883722</c:v>
                </c:pt>
                <c:pt idx="8145">
                  <c:v>1220.645276543042</c:v>
                </c:pt>
                <c:pt idx="8146">
                  <c:v>1327.492799054219</c:v>
                </c:pt>
                <c:pt idx="8147">
                  <c:v>1426.66424685892</c:v>
                </c:pt>
                <c:pt idx="8148">
                  <c:v>1515.862204704716</c:v>
                </c:pt>
                <c:pt idx="8149">
                  <c:v>1595.833299964254</c:v>
                </c:pt>
                <c:pt idx="8150">
                  <c:v>1667.286783316991</c:v>
                </c:pt>
                <c:pt idx="8151">
                  <c:v>1731.193387792605</c:v>
                </c:pt>
                <c:pt idx="8152">
                  <c:v>1787.811887996276</c:v>
                </c:pt>
                <c:pt idx="8153">
                  <c:v>1838.0126098059</c:v>
                </c:pt>
                <c:pt idx="8154">
                  <c:v>1881.937883566299</c:v>
                </c:pt>
                <c:pt idx="8155">
                  <c:v>1920.107338276163</c:v>
                </c:pt>
                <c:pt idx="8156">
                  <c:v>1952.385525334411</c:v>
                </c:pt>
                <c:pt idx="8157">
                  <c:v>1979.370131213363</c:v>
                </c:pt>
                <c:pt idx="8158">
                  <c:v>2001.309002822996</c:v>
                </c:pt>
                <c:pt idx="8159">
                  <c:v>2017.825799720534</c:v>
                </c:pt>
                <c:pt idx="8160">
                  <c:v>2029.039452326674</c:v>
                </c:pt>
                <c:pt idx="8161">
                  <c:v>2034.995933303296</c:v>
                </c:pt>
                <c:pt idx="8162">
                  <c:v>2035.75110339345</c:v>
                </c:pt>
                <c:pt idx="8163">
                  <c:v>2031.399619446297</c:v>
                </c:pt>
                <c:pt idx="8164">
                  <c:v>2022.28085475661</c:v>
                </c:pt>
                <c:pt idx="8165">
                  <c:v>2008.612052468665</c:v>
                </c:pt>
                <c:pt idx="8166">
                  <c:v>1992.106706023284</c:v>
                </c:pt>
                <c:pt idx="8167">
                  <c:v>1974.155716335001</c:v>
                </c:pt>
                <c:pt idx="8168">
                  <c:v>1959.662278748693</c:v>
                </c:pt>
                <c:pt idx="8169">
                  <c:v>1956.319155268092</c:v>
                </c:pt>
                <c:pt idx="8170">
                  <c:v>1978.231066047946</c:v>
                </c:pt>
                <c:pt idx="8171">
                  <c:v>2051.85233546088</c:v>
                </c:pt>
                <c:pt idx="8172">
                  <c:v>2222.066271967548</c:v>
                </c:pt>
                <c:pt idx="8173">
                  <c:v>2565.043466095774</c:v>
                </c:pt>
                <c:pt idx="8174">
                  <c:v>3210.235955959854</c:v>
                </c:pt>
                <c:pt idx="8175">
                  <c:v>4412.15601529832</c:v>
                </c:pt>
                <c:pt idx="8176">
                  <c:v>6828.926188919531</c:v>
                </c:pt>
                <c:pt idx="8177">
                  <c:v>13155.81628002556</c:v>
                </c:pt>
                <c:pt idx="8178">
                  <c:v>68074.011180449</c:v>
                </c:pt>
                <c:pt idx="8179">
                  <c:v>22343.08787814184</c:v>
                </c:pt>
                <c:pt idx="8180">
                  <c:v>7915.51343057287</c:v>
                </c:pt>
                <c:pt idx="8181">
                  <c:v>2783.256994516353</c:v>
                </c:pt>
                <c:pt idx="8182">
                  <c:v>13932.77788714968</c:v>
                </c:pt>
                <c:pt idx="8183">
                  <c:v>19505.53877124619</c:v>
                </c:pt>
                <c:pt idx="8184">
                  <c:v>13907.9129793448</c:v>
                </c:pt>
                <c:pt idx="8185">
                  <c:v>11233.49644439684</c:v>
                </c:pt>
                <c:pt idx="8186">
                  <c:v>9793.7123543029</c:v>
                </c:pt>
                <c:pt idx="8187">
                  <c:v>8905.420573033741</c:v>
                </c:pt>
                <c:pt idx="8188">
                  <c:v>8309.244677830096</c:v>
                </c:pt>
                <c:pt idx="8189">
                  <c:v>7887.78052673215</c:v>
                </c:pt>
                <c:pt idx="8190">
                  <c:v>7579.416395476468</c:v>
                </c:pt>
                <c:pt idx="8191">
                  <c:v>7350.041073472565</c:v>
                </c:pt>
                <c:pt idx="8192">
                  <c:v>7177.588983908544</c:v>
                </c:pt>
                <c:pt idx="8193">
                  <c:v>7048.251259644614</c:v>
                </c:pt>
                <c:pt idx="8194">
                  <c:v>6952.798102296272</c:v>
                </c:pt>
                <c:pt idx="8195">
                  <c:v>6884.366775980172</c:v>
                </c:pt>
                <c:pt idx="8196">
                  <c:v>6838.428133664355</c:v>
                </c:pt>
                <c:pt idx="8197">
                  <c:v>6811.741977747379</c:v>
                </c:pt>
                <c:pt idx="8198">
                  <c:v>6801.2524601157</c:v>
                </c:pt>
                <c:pt idx="8199">
                  <c:v>6805.280260766872</c:v>
                </c:pt>
                <c:pt idx="8200">
                  <c:v>6821.576586738825</c:v>
                </c:pt>
                <c:pt idx="8201">
                  <c:v>6848.44158659315</c:v>
                </c:pt>
                <c:pt idx="8202">
                  <c:v>6880.185705210934</c:v>
                </c:pt>
                <c:pt idx="8203">
                  <c:v>6890.89067227863</c:v>
                </c:pt>
                <c:pt idx="8204">
                  <c:v>6744.953173183244</c:v>
                </c:pt>
                <c:pt idx="8205">
                  <c:v>7177.309016364181</c:v>
                </c:pt>
                <c:pt idx="8206">
                  <c:v>7246.260781838041</c:v>
                </c:pt>
                <c:pt idx="8207">
                  <c:v>7342.552540353053</c:v>
                </c:pt>
                <c:pt idx="8208">
                  <c:v>7456.214153856098</c:v>
                </c:pt>
                <c:pt idx="8209">
                  <c:v>7585.148380907681</c:v>
                </c:pt>
                <c:pt idx="8210">
                  <c:v>7730.187326568563</c:v>
                </c:pt>
                <c:pt idx="8211">
                  <c:v>7892.02474989497</c:v>
                </c:pt>
                <c:pt idx="8212">
                  <c:v>8071.610575074798</c:v>
                </c:pt>
                <c:pt idx="8213">
                  <c:v>8270.98289902366</c:v>
                </c:pt>
                <c:pt idx="8214">
                  <c:v>8491.672773351914</c:v>
                </c:pt>
                <c:pt idx="8215">
                  <c:v>8736.90176759382</c:v>
                </c:pt>
                <c:pt idx="8216">
                  <c:v>9008.922574769531</c:v>
                </c:pt>
                <c:pt idx="8217">
                  <c:v>9311.994716412915</c:v>
                </c:pt>
                <c:pt idx="8218">
                  <c:v>9650.834230666012</c:v>
                </c:pt>
                <c:pt idx="8219">
                  <c:v>10030.74649185659</c:v>
                </c:pt>
                <c:pt idx="8220">
                  <c:v>10460.26537625595</c:v>
                </c:pt>
                <c:pt idx="8221">
                  <c:v>10948.9534855042</c:v>
                </c:pt>
                <c:pt idx="8222">
                  <c:v>11510.98190410037</c:v>
                </c:pt>
                <c:pt idx="8223">
                  <c:v>12166.49162242583</c:v>
                </c:pt>
                <c:pt idx="8224">
                  <c:v>12946.78884807068</c:v>
                </c:pt>
                <c:pt idx="8225">
                  <c:v>13904.54643974195</c:v>
                </c:pt>
                <c:pt idx="8226">
                  <c:v>15141.10607676533</c:v>
                </c:pt>
                <c:pt idx="8227">
                  <c:v>16907.91958925549</c:v>
                </c:pt>
                <c:pt idx="8228">
                  <c:v>20173.0196515604</c:v>
                </c:pt>
                <c:pt idx="8229">
                  <c:v>36497.2823080684</c:v>
                </c:pt>
                <c:pt idx="8230">
                  <c:v>22176.01684848813</c:v>
                </c:pt>
                <c:pt idx="8231">
                  <c:v>19488.7590463157</c:v>
                </c:pt>
                <c:pt idx="8232">
                  <c:v>21718.82738517218</c:v>
                </c:pt>
                <c:pt idx="8233">
                  <c:v>23286.9183065443</c:v>
                </c:pt>
                <c:pt idx="8234">
                  <c:v>22806.38655949095</c:v>
                </c:pt>
                <c:pt idx="8235">
                  <c:v>19076.99882846534</c:v>
                </c:pt>
                <c:pt idx="8236">
                  <c:v>19229.35557369766</c:v>
                </c:pt>
                <c:pt idx="8237">
                  <c:v>45693.38806076808</c:v>
                </c:pt>
                <c:pt idx="8238">
                  <c:v>25521.1014491666</c:v>
                </c:pt>
                <c:pt idx="8239">
                  <c:v>19549.9375551589</c:v>
                </c:pt>
                <c:pt idx="8240">
                  <c:v>16194.73639818038</c:v>
                </c:pt>
                <c:pt idx="8241">
                  <c:v>13928.50078994264</c:v>
                </c:pt>
                <c:pt idx="8242">
                  <c:v>12270.81132516461</c:v>
                </c:pt>
                <c:pt idx="8243">
                  <c:v>11002.61212777299</c:v>
                </c:pt>
                <c:pt idx="8244">
                  <c:v>10001.70977498245</c:v>
                </c:pt>
                <c:pt idx="8245">
                  <c:v>9193.939245539826</c:v>
                </c:pt>
                <c:pt idx="8246">
                  <c:v>8529.924489059718</c:v>
                </c:pt>
                <c:pt idx="8247">
                  <c:v>7975.988919665446</c:v>
                </c:pt>
                <c:pt idx="8248">
                  <c:v>7508.116636997292</c:v>
                </c:pt>
                <c:pt idx="8249">
                  <c:v>7108.7529387219</c:v>
                </c:pt>
                <c:pt idx="8250">
                  <c:v>6765.255102724042</c:v>
                </c:pt>
                <c:pt idx="8251">
                  <c:v>6467.192268773945</c:v>
                </c:pt>
                <c:pt idx="8252">
                  <c:v>6207.088705795656</c:v>
                </c:pt>
                <c:pt idx="8253">
                  <c:v>5978.872924799158</c:v>
                </c:pt>
                <c:pt idx="8254">
                  <c:v>5777.690717417252</c:v>
                </c:pt>
                <c:pt idx="8255">
                  <c:v>5599.520952893648</c:v>
                </c:pt>
                <c:pt idx="8256">
                  <c:v>5441.172521867022</c:v>
                </c:pt>
                <c:pt idx="8257">
                  <c:v>5300.151804409347</c:v>
                </c:pt>
                <c:pt idx="8258">
                  <c:v>5173.914061397808</c:v>
                </c:pt>
                <c:pt idx="8259">
                  <c:v>5060.89778082614</c:v>
                </c:pt>
                <c:pt idx="8260">
                  <c:v>4959.428448335843</c:v>
                </c:pt>
                <c:pt idx="8261">
                  <c:v>4868.120534481184</c:v>
                </c:pt>
                <c:pt idx="8262">
                  <c:v>4785.63832400586</c:v>
                </c:pt>
                <c:pt idx="8263">
                  <c:v>4711.333741685657</c:v>
                </c:pt>
                <c:pt idx="8264">
                  <c:v>4644.145266387733</c:v>
                </c:pt>
                <c:pt idx="8265">
                  <c:v>4583.288057344977</c:v>
                </c:pt>
                <c:pt idx="8266">
                  <c:v>4528.159095261661</c:v>
                </c:pt>
                <c:pt idx="8267">
                  <c:v>4478.151608973472</c:v>
                </c:pt>
                <c:pt idx="8268">
                  <c:v>4432.745760170381</c:v>
                </c:pt>
                <c:pt idx="8269">
                  <c:v>4391.6194464575</c:v>
                </c:pt>
                <c:pt idx="8270">
                  <c:v>4354.151946633135</c:v>
                </c:pt>
                <c:pt idx="8271">
                  <c:v>4320.099396114661</c:v>
                </c:pt>
                <c:pt idx="8272">
                  <c:v>4289.12254506981</c:v>
                </c:pt>
                <c:pt idx="8273">
                  <c:v>4260.87873428707</c:v>
                </c:pt>
                <c:pt idx="8274">
                  <c:v>4235.403183360752</c:v>
                </c:pt>
                <c:pt idx="8275">
                  <c:v>4212.071061957321</c:v>
                </c:pt>
                <c:pt idx="8276">
                  <c:v>4190.885768906327</c:v>
                </c:pt>
                <c:pt idx="8277">
                  <c:v>4171.58332194445</c:v>
                </c:pt>
                <c:pt idx="8278">
                  <c:v>4154.028411865984</c:v>
                </c:pt>
                <c:pt idx="8279">
                  <c:v>4138.269901297164</c:v>
                </c:pt>
                <c:pt idx="8280">
                  <c:v>4123.850672464652</c:v>
                </c:pt>
                <c:pt idx="8281">
                  <c:v>4110.759677536047</c:v>
                </c:pt>
                <c:pt idx="8282">
                  <c:v>4098.951007221233</c:v>
                </c:pt>
                <c:pt idx="8283">
                  <c:v>4088.293145936781</c:v>
                </c:pt>
                <c:pt idx="8284">
                  <c:v>4078.702911788195</c:v>
                </c:pt>
                <c:pt idx="8285">
                  <c:v>4070.066166196661</c:v>
                </c:pt>
                <c:pt idx="8286">
                  <c:v>4062.366012801877</c:v>
                </c:pt>
                <c:pt idx="8287">
                  <c:v>4055.44531302538</c:v>
                </c:pt>
                <c:pt idx="8288">
                  <c:v>4049.236756154931</c:v>
                </c:pt>
                <c:pt idx="8289">
                  <c:v>4043.823714741973</c:v>
                </c:pt>
                <c:pt idx="8290">
                  <c:v>4038.986556872452</c:v>
                </c:pt>
                <c:pt idx="8291">
                  <c:v>4034.608060360023</c:v>
                </c:pt>
                <c:pt idx="8292">
                  <c:v>4030.886117248928</c:v>
                </c:pt>
                <c:pt idx="8293">
                  <c:v>4027.633850178035</c:v>
                </c:pt>
                <c:pt idx="8294">
                  <c:v>4024.735619160421</c:v>
                </c:pt>
                <c:pt idx="8295">
                  <c:v>4022.289364009499</c:v>
                </c:pt>
                <c:pt idx="8296">
                  <c:v>4020.232873103164</c:v>
                </c:pt>
                <c:pt idx="8297">
                  <c:v>4018.436031880652</c:v>
                </c:pt>
                <c:pt idx="8298">
                  <c:v>4016.985634498387</c:v>
                </c:pt>
                <c:pt idx="8299">
                  <c:v>4015.73501641831</c:v>
                </c:pt>
                <c:pt idx="8300">
                  <c:v>4014.675579225306</c:v>
                </c:pt>
                <c:pt idx="8301">
                  <c:v>4013.687548026549</c:v>
                </c:pt>
                <c:pt idx="8302">
                  <c:v>4012.909798258695</c:v>
                </c:pt>
                <c:pt idx="8303">
                  <c:v>4012.397670312526</c:v>
                </c:pt>
                <c:pt idx="8304">
                  <c:v>4011.77498482587</c:v>
                </c:pt>
                <c:pt idx="8305">
                  <c:v>4011.263065799813</c:v>
                </c:pt>
                <c:pt idx="8306">
                  <c:v>4010.853304925365</c:v>
                </c:pt>
                <c:pt idx="8307">
                  <c:v>4010.597201032392</c:v>
                </c:pt>
                <c:pt idx="8308">
                  <c:v>4010.662397152266</c:v>
                </c:pt>
                <c:pt idx="8309">
                  <c:v>4010.840732487537</c:v>
                </c:pt>
                <c:pt idx="8310">
                  <c:v>4011.81910443297</c:v>
                </c:pt>
                <c:pt idx="8311">
                  <c:v>4013.77332852437</c:v>
                </c:pt>
                <c:pt idx="8312">
                  <c:v>4017.563634447364</c:v>
                </c:pt>
                <c:pt idx="8313">
                  <c:v>4024.857178659728</c:v>
                </c:pt>
                <c:pt idx="8314">
                  <c:v>4038.448047871732</c:v>
                </c:pt>
                <c:pt idx="8315">
                  <c:v>4064.275042954841</c:v>
                </c:pt>
                <c:pt idx="8316">
                  <c:v>4114.582473233818</c:v>
                </c:pt>
                <c:pt idx="8317">
                  <c:v>4216.030080723891</c:v>
                </c:pt>
                <c:pt idx="8318">
                  <c:v>4420.918361531135</c:v>
                </c:pt>
                <c:pt idx="8319">
                  <c:v>4745.56404709374</c:v>
                </c:pt>
                <c:pt idx="8320">
                  <c:v>4878.501910119164</c:v>
                </c:pt>
                <c:pt idx="8321">
                  <c:v>4627.460410791583</c:v>
                </c:pt>
                <c:pt idx="8322">
                  <c:v>4360.66741618684</c:v>
                </c:pt>
                <c:pt idx="8323">
                  <c:v>4189.516359946403</c:v>
                </c:pt>
                <c:pt idx="8324">
                  <c:v>4080.911868497434</c:v>
                </c:pt>
                <c:pt idx="8325">
                  <c:v>4005.24563536836</c:v>
                </c:pt>
                <c:pt idx="8326">
                  <c:v>3946.559308432851</c:v>
                </c:pt>
                <c:pt idx="8327">
                  <c:v>3897.046753555986</c:v>
                </c:pt>
                <c:pt idx="8328">
                  <c:v>3852.180523857374</c:v>
                </c:pt>
                <c:pt idx="8329">
                  <c:v>3809.366767392814</c:v>
                </c:pt>
                <c:pt idx="8330">
                  <c:v>3767.168580580061</c:v>
                </c:pt>
                <c:pt idx="8331">
                  <c:v>3724.345841781877</c:v>
                </c:pt>
                <c:pt idx="8332">
                  <c:v>3680.120815295675</c:v>
                </c:pt>
                <c:pt idx="8333">
                  <c:v>3633.868824228186</c:v>
                </c:pt>
                <c:pt idx="8334">
                  <c:v>3584.377120296174</c:v>
                </c:pt>
                <c:pt idx="8335">
                  <c:v>3531.098535456465</c:v>
                </c:pt>
                <c:pt idx="8336">
                  <c:v>3472.102964873698</c:v>
                </c:pt>
                <c:pt idx="8337">
                  <c:v>3405.823220678236</c:v>
                </c:pt>
                <c:pt idx="8338">
                  <c:v>3329.51730531652</c:v>
                </c:pt>
                <c:pt idx="8339">
                  <c:v>3239.453977127298</c:v>
                </c:pt>
                <c:pt idx="8340">
                  <c:v>3130.371891630065</c:v>
                </c:pt>
                <c:pt idx="8341">
                  <c:v>2995.990489829065</c:v>
                </c:pt>
                <c:pt idx="8342">
                  <c:v>2829.069610712756</c:v>
                </c:pt>
                <c:pt idx="8343">
                  <c:v>2624.368150601039</c:v>
                </c:pt>
                <c:pt idx="8344">
                  <c:v>2384.878214875522</c:v>
                </c:pt>
                <c:pt idx="8345">
                  <c:v>2132.484114051765</c:v>
                </c:pt>
                <c:pt idx="8346">
                  <c:v>1915.545284713816</c:v>
                </c:pt>
                <c:pt idx="8347">
                  <c:v>1792.699979069853</c:v>
                </c:pt>
                <c:pt idx="8348">
                  <c:v>1788.820624507923</c:v>
                </c:pt>
                <c:pt idx="8349">
                  <c:v>1873.474707887199</c:v>
                </c:pt>
                <c:pt idx="8350">
                  <c:v>1995.443627267261</c:v>
                </c:pt>
                <c:pt idx="8351">
                  <c:v>2118.390861072435</c:v>
                </c:pt>
                <c:pt idx="8352">
                  <c:v>2225.9569239628</c:v>
                </c:pt>
                <c:pt idx="8353">
                  <c:v>2313.900815470686</c:v>
                </c:pt>
                <c:pt idx="8354">
                  <c:v>2382.963257923047</c:v>
                </c:pt>
                <c:pt idx="8355">
                  <c:v>2436.05431122978</c:v>
                </c:pt>
                <c:pt idx="8356">
                  <c:v>2475.774090124948</c:v>
                </c:pt>
                <c:pt idx="8357">
                  <c:v>2504.61209120984</c:v>
                </c:pt>
                <c:pt idx="8358">
                  <c:v>2524.759590954706</c:v>
                </c:pt>
                <c:pt idx="8359">
                  <c:v>2537.45311409348</c:v>
                </c:pt>
                <c:pt idx="8360">
                  <c:v>2543.972229008955</c:v>
                </c:pt>
                <c:pt idx="8361">
                  <c:v>2545.031714018154</c:v>
                </c:pt>
                <c:pt idx="8362">
                  <c:v>2541.267261185501</c:v>
                </c:pt>
                <c:pt idx="8363">
                  <c:v>2533.000130439977</c:v>
                </c:pt>
                <c:pt idx="8364">
                  <c:v>2520.437922667945</c:v>
                </c:pt>
                <c:pt idx="8365">
                  <c:v>2503.856300910455</c:v>
                </c:pt>
                <c:pt idx="8366">
                  <c:v>2483.038408796335</c:v>
                </c:pt>
                <c:pt idx="8367">
                  <c:v>2457.959441094809</c:v>
                </c:pt>
                <c:pt idx="8368">
                  <c:v>2428.578487629594</c:v>
                </c:pt>
                <c:pt idx="8369">
                  <c:v>2394.894122983933</c:v>
                </c:pt>
                <c:pt idx="8370">
                  <c:v>2357.025822425976</c:v>
                </c:pt>
                <c:pt idx="8371">
                  <c:v>2315.137066404337</c:v>
                </c:pt>
                <c:pt idx="8372">
                  <c:v>2270.317672026432</c:v>
                </c:pt>
                <c:pt idx="8373">
                  <c:v>2224.221806116832</c:v>
                </c:pt>
                <c:pt idx="8374">
                  <c:v>2179.843130885717</c:v>
                </c:pt>
                <c:pt idx="8375">
                  <c:v>2141.837871029042</c:v>
                </c:pt>
                <c:pt idx="8376">
                  <c:v>2116.235183725257</c:v>
                </c:pt>
                <c:pt idx="8377">
                  <c:v>2110.228901086765</c:v>
                </c:pt>
                <c:pt idx="8378">
                  <c:v>2129.741104191256</c:v>
                </c:pt>
                <c:pt idx="8379">
                  <c:v>2176.850822344322</c:v>
                </c:pt>
                <c:pt idx="8380">
                  <c:v>2248.65649819196</c:v>
                </c:pt>
                <c:pt idx="8381">
                  <c:v>2338.196300001536</c:v>
                </c:pt>
                <c:pt idx="8382">
                  <c:v>2438.209404998286</c:v>
                </c:pt>
                <c:pt idx="8383">
                  <c:v>2546.516990220571</c:v>
                </c:pt>
                <c:pt idx="8384">
                  <c:v>2670.711597230155</c:v>
                </c:pt>
                <c:pt idx="8385">
                  <c:v>2835.552265555544</c:v>
                </c:pt>
                <c:pt idx="8386">
                  <c:v>3098.445274244498</c:v>
                </c:pt>
                <c:pt idx="8387">
                  <c:v>3590.51771175092</c:v>
                </c:pt>
                <c:pt idx="8388">
                  <c:v>4637.183911578464</c:v>
                </c:pt>
                <c:pt idx="8389">
                  <c:v>7253.00287264922</c:v>
                </c:pt>
                <c:pt idx="8390">
                  <c:v>17215.38491514881</c:v>
                </c:pt>
                <c:pt idx="8391">
                  <c:v>73217.30225335975</c:v>
                </c:pt>
                <c:pt idx="8392">
                  <c:v>14936.40413880994</c:v>
                </c:pt>
                <c:pt idx="8393">
                  <c:v>9285.285488590066</c:v>
                </c:pt>
                <c:pt idx="8394">
                  <c:v>7251.02073925018</c:v>
                </c:pt>
                <c:pt idx="8395">
                  <c:v>6230.868368658017</c:v>
                </c:pt>
                <c:pt idx="8396">
                  <c:v>5629.386055781771</c:v>
                </c:pt>
                <c:pt idx="8397">
                  <c:v>5238.155559215574</c:v>
                </c:pt>
                <c:pt idx="8398">
                  <c:v>4966.202402404358</c:v>
                </c:pt>
                <c:pt idx="8399">
                  <c:v>4767.919796986437</c:v>
                </c:pt>
                <c:pt idx="8400">
                  <c:v>4618.19158911969</c:v>
                </c:pt>
                <c:pt idx="8401">
                  <c:v>4501.772468239452</c:v>
                </c:pt>
                <c:pt idx="8402">
                  <c:v>4409.315119993772</c:v>
                </c:pt>
                <c:pt idx="8403">
                  <c:v>4334.559601385928</c:v>
                </c:pt>
                <c:pt idx="8404">
                  <c:v>4273.16280413068</c:v>
                </c:pt>
                <c:pt idx="8405">
                  <c:v>4222.300795305347</c:v>
                </c:pt>
                <c:pt idx="8406">
                  <c:v>4179.64927729306</c:v>
                </c:pt>
                <c:pt idx="8407">
                  <c:v>4143.642924357805</c:v>
                </c:pt>
                <c:pt idx="8408">
                  <c:v>4113.050954617237</c:v>
                </c:pt>
                <c:pt idx="8409">
                  <c:v>4086.905504847761</c:v>
                </c:pt>
                <c:pt idx="8410">
                  <c:v>4064.509434655928</c:v>
                </c:pt>
                <c:pt idx="8411">
                  <c:v>4045.192972513787</c:v>
                </c:pt>
                <c:pt idx="8412">
                  <c:v>4028.51646216317</c:v>
                </c:pt>
                <c:pt idx="8413">
                  <c:v>4014.060776239333</c:v>
                </c:pt>
                <c:pt idx="8414">
                  <c:v>4001.569610640927</c:v>
                </c:pt>
                <c:pt idx="8415">
                  <c:v>3990.667591641327</c:v>
                </c:pt>
                <c:pt idx="8416">
                  <c:v>3981.155114941113</c:v>
                </c:pt>
                <c:pt idx="8417">
                  <c:v>3972.804983157474</c:v>
                </c:pt>
                <c:pt idx="8418">
                  <c:v>3965.45973733397</c:v>
                </c:pt>
                <c:pt idx="8419">
                  <c:v>3958.948355817949</c:v>
                </c:pt>
                <c:pt idx="8420">
                  <c:v>3953.155491598175</c:v>
                </c:pt>
                <c:pt idx="8421">
                  <c:v>3947.857445839887</c:v>
                </c:pt>
                <c:pt idx="8422">
                  <c:v>3943.120171787818</c:v>
                </c:pt>
                <c:pt idx="8423">
                  <c:v>3938.66423880074</c:v>
                </c:pt>
                <c:pt idx="8424">
                  <c:v>3934.458753238757</c:v>
                </c:pt>
                <c:pt idx="8425">
                  <c:v>3930.464070410122</c:v>
                </c:pt>
                <c:pt idx="8426">
                  <c:v>3926.543633994193</c:v>
                </c:pt>
                <c:pt idx="8427">
                  <c:v>3922.686480132641</c:v>
                </c:pt>
                <c:pt idx="8428">
                  <c:v>3918.898577754501</c:v>
                </c:pt>
                <c:pt idx="8429">
                  <c:v>3914.96210632151</c:v>
                </c:pt>
                <c:pt idx="8430">
                  <c:v>3911.116207379667</c:v>
                </c:pt>
                <c:pt idx="8431">
                  <c:v>3907.05014371089</c:v>
                </c:pt>
                <c:pt idx="8432">
                  <c:v>3902.973182684061</c:v>
                </c:pt>
                <c:pt idx="8433">
                  <c:v>3898.741599335193</c:v>
                </c:pt>
                <c:pt idx="8434">
                  <c:v>3894.437382676552</c:v>
                </c:pt>
                <c:pt idx="8435">
                  <c:v>3890.239104338893</c:v>
                </c:pt>
                <c:pt idx="8436">
                  <c:v>3885.920732760416</c:v>
                </c:pt>
                <c:pt idx="8437">
                  <c:v>3881.687967339084</c:v>
                </c:pt>
                <c:pt idx="8438">
                  <c:v>3877.581042137924</c:v>
                </c:pt>
                <c:pt idx="8439">
                  <c:v>3873.860788054819</c:v>
                </c:pt>
                <c:pt idx="8440">
                  <c:v>3870.19380669314</c:v>
                </c:pt>
                <c:pt idx="8441">
                  <c:v>3866.971617905891</c:v>
                </c:pt>
                <c:pt idx="8442">
                  <c:v>3864.6107906907</c:v>
                </c:pt>
                <c:pt idx="8443">
                  <c:v>3863.040910302068</c:v>
                </c:pt>
                <c:pt idx="8444">
                  <c:v>3862.809611879565</c:v>
                </c:pt>
                <c:pt idx="8445">
                  <c:v>3864.598869806097</c:v>
                </c:pt>
                <c:pt idx="8446">
                  <c:v>3869.469294164758</c:v>
                </c:pt>
                <c:pt idx="8447">
                  <c:v>3879.514897658971</c:v>
                </c:pt>
                <c:pt idx="8448">
                  <c:v>3898.705890596669</c:v>
                </c:pt>
                <c:pt idx="8449">
                  <c:v>3935.24519217731</c:v>
                </c:pt>
                <c:pt idx="8450">
                  <c:v>4007.28731189748</c:v>
                </c:pt>
                <c:pt idx="8451">
                  <c:v>4159.957258485378</c:v>
                </c:pt>
                <c:pt idx="8452">
                  <c:v>4512.798590061691</c:v>
                </c:pt>
                <c:pt idx="8453">
                  <c:v>5368.742029096645</c:v>
                </c:pt>
                <c:pt idx="8454">
                  <c:v>6887.425094128212</c:v>
                </c:pt>
                <c:pt idx="8455">
                  <c:v>7007.337819936942</c:v>
                </c:pt>
                <c:pt idx="8456">
                  <c:v>5962.675095224872</c:v>
                </c:pt>
                <c:pt idx="8457">
                  <c:v>5292.009050502093</c:v>
                </c:pt>
                <c:pt idx="8458">
                  <c:v>4937.620981678204</c:v>
                </c:pt>
                <c:pt idx="8459">
                  <c:v>4743.05566357779</c:v>
                </c:pt>
                <c:pt idx="8460">
                  <c:v>4631.277026903341</c:v>
                </c:pt>
                <c:pt idx="8461">
                  <c:v>4566.828572478164</c:v>
                </c:pt>
                <c:pt idx="8462">
                  <c:v>4531.237530258195</c:v>
                </c:pt>
                <c:pt idx="8463">
                  <c:v>4515.264287476812</c:v>
                </c:pt>
                <c:pt idx="8464">
                  <c:v>4513.1652610094</c:v>
                </c:pt>
                <c:pt idx="8465">
                  <c:v>4521.623062966227</c:v>
                </c:pt>
                <c:pt idx="8466">
                  <c:v>4538.333635658962</c:v>
                </c:pt>
                <c:pt idx="8467">
                  <c:v>4561.81213193586</c:v>
                </c:pt>
                <c:pt idx="8468">
                  <c:v>4590.855604493975</c:v>
                </c:pt>
                <c:pt idx="8469">
                  <c:v>4624.581639833213</c:v>
                </c:pt>
                <c:pt idx="8470">
                  <c:v>4661.612266391044</c:v>
                </c:pt>
                <c:pt idx="8471">
                  <c:v>4700.675884442233</c:v>
                </c:pt>
                <c:pt idx="8472">
                  <c:v>4740.177290094527</c:v>
                </c:pt>
                <c:pt idx="8473">
                  <c:v>4777.880794824521</c:v>
                </c:pt>
                <c:pt idx="8474">
                  <c:v>4810.917303963784</c:v>
                </c:pt>
                <c:pt idx="8475">
                  <c:v>4836.032186558257</c:v>
                </c:pt>
                <c:pt idx="8476">
                  <c:v>4849.558996788812</c:v>
                </c:pt>
                <c:pt idx="8477">
                  <c:v>4847.460098675856</c:v>
                </c:pt>
                <c:pt idx="8478">
                  <c:v>4826.74123148006</c:v>
                </c:pt>
                <c:pt idx="8479">
                  <c:v>4785.773050687819</c:v>
                </c:pt>
                <c:pt idx="8480">
                  <c:v>4725.167160644975</c:v>
                </c:pt>
                <c:pt idx="8481">
                  <c:v>4648.462514102068</c:v>
                </c:pt>
                <c:pt idx="8482">
                  <c:v>4561.429101251392</c:v>
                </c:pt>
                <c:pt idx="8483">
                  <c:v>4470.947917385225</c:v>
                </c:pt>
                <c:pt idx="8484">
                  <c:v>4384.34992463911</c:v>
                </c:pt>
                <c:pt idx="8485">
                  <c:v>4306.957752830801</c:v>
                </c:pt>
                <c:pt idx="8486">
                  <c:v>4242.448320431095</c:v>
                </c:pt>
                <c:pt idx="8487">
                  <c:v>4191.302887404922</c:v>
                </c:pt>
                <c:pt idx="8488">
                  <c:v>4150.159224382752</c:v>
                </c:pt>
                <c:pt idx="8489">
                  <c:v>4107.779608383235</c:v>
                </c:pt>
                <c:pt idx="8490">
                  <c:v>4026.978415155295</c:v>
                </c:pt>
                <c:pt idx="8491">
                  <c:v>3816.638294538461</c:v>
                </c:pt>
                <c:pt idx="8492">
                  <c:v>5916.461900456773</c:v>
                </c:pt>
                <c:pt idx="8493">
                  <c:v>5015.86534012234</c:v>
                </c:pt>
                <c:pt idx="8494">
                  <c:v>4974.25505667679</c:v>
                </c:pt>
                <c:pt idx="8495">
                  <c:v>5069.848104768933</c:v>
                </c:pt>
                <c:pt idx="8496">
                  <c:v>5237.98342226131</c:v>
                </c:pt>
                <c:pt idx="8497">
                  <c:v>5469.11789112947</c:v>
                </c:pt>
                <c:pt idx="8498">
                  <c:v>5770.689379558503</c:v>
                </c:pt>
                <c:pt idx="8499">
                  <c:v>6160.59224874881</c:v>
                </c:pt>
                <c:pt idx="8500">
                  <c:v>6669.059946986354</c:v>
                </c:pt>
                <c:pt idx="8501">
                  <c:v>7346.578030887451</c:v>
                </c:pt>
                <c:pt idx="8502">
                  <c:v>8280.364036095987</c:v>
                </c:pt>
                <c:pt idx="8503">
                  <c:v>9629.054768107136</c:v>
                </c:pt>
                <c:pt idx="8504">
                  <c:v>11716.28568796103</c:v>
                </c:pt>
                <c:pt idx="8505">
                  <c:v>15289.47000743248</c:v>
                </c:pt>
                <c:pt idx="8506">
                  <c:v>22354.29754194622</c:v>
                </c:pt>
                <c:pt idx="8507">
                  <c:v>36512.0829560385</c:v>
                </c:pt>
                <c:pt idx="8508">
                  <c:v>37136.93501832304</c:v>
                </c:pt>
                <c:pt idx="8509">
                  <c:v>22577.77369925458</c:v>
                </c:pt>
                <c:pt idx="8510">
                  <c:v>14721.80020114018</c:v>
                </c:pt>
                <c:pt idx="8511">
                  <c:v>10677.82839353667</c:v>
                </c:pt>
                <c:pt idx="8512">
                  <c:v>8344.055961937045</c:v>
                </c:pt>
                <c:pt idx="8513">
                  <c:v>6869.84653389311</c:v>
                </c:pt>
                <c:pt idx="8514">
                  <c:v>5877.354976128394</c:v>
                </c:pt>
                <c:pt idx="8515">
                  <c:v>5178.588116676445</c:v>
                </c:pt>
                <c:pt idx="8516">
                  <c:v>4670.328405114128</c:v>
                </c:pt>
                <c:pt idx="8517">
                  <c:v>4291.328361357424</c:v>
                </c:pt>
                <c:pt idx="8518">
                  <c:v>4003.412498146147</c:v>
                </c:pt>
                <c:pt idx="8519">
                  <c:v>3781.390463257361</c:v>
                </c:pt>
                <c:pt idx="8520">
                  <c:v>3607.899179656237</c:v>
                </c:pt>
                <c:pt idx="8521">
                  <c:v>3470.812771287836</c:v>
                </c:pt>
                <c:pt idx="8522">
                  <c:v>3361.339242962117</c:v>
                </c:pt>
                <c:pt idx="8523">
                  <c:v>3273.240486260295</c:v>
                </c:pt>
                <c:pt idx="8524">
                  <c:v>3201.494849494355</c:v>
                </c:pt>
                <c:pt idx="8525">
                  <c:v>3142.403590772518</c:v>
                </c:pt>
                <c:pt idx="8526">
                  <c:v>3093.186882278424</c:v>
                </c:pt>
                <c:pt idx="8527">
                  <c:v>3051.517943048533</c:v>
                </c:pt>
                <c:pt idx="8528">
                  <c:v>3015.619811099727</c:v>
                </c:pt>
                <c:pt idx="8529">
                  <c:v>2983.992101060662</c:v>
                </c:pt>
                <c:pt idx="8530">
                  <c:v>2955.181671429592</c:v>
                </c:pt>
                <c:pt idx="8531">
                  <c:v>2928.388024138315</c:v>
                </c:pt>
                <c:pt idx="8532">
                  <c:v>2902.166583366869</c:v>
                </c:pt>
                <c:pt idx="8533">
                  <c:v>2875.638873595326</c:v>
                </c:pt>
                <c:pt idx="8534">
                  <c:v>2847.587256407542</c:v>
                </c:pt>
                <c:pt idx="8535">
                  <c:v>2816.65180638314</c:v>
                </c:pt>
                <c:pt idx="8536">
                  <c:v>2781.509488677367</c:v>
                </c:pt>
                <c:pt idx="8537">
                  <c:v>2740.185083181142</c:v>
                </c:pt>
                <c:pt idx="8538">
                  <c:v>2690.277066649437</c:v>
                </c:pt>
                <c:pt idx="8539">
                  <c:v>2629.173307061701</c:v>
                </c:pt>
                <c:pt idx="8540">
                  <c:v>2554.456414627837</c:v>
                </c:pt>
                <c:pt idx="8541">
                  <c:v>2467.361327329022</c:v>
                </c:pt>
              </c:numCache>
            </c:numRef>
          </c:yVal>
          <c:smooth val="1"/>
        </c:ser>
        <c:ser>
          <c:idx val="2"/>
          <c:order val="2"/>
          <c:tx>
            <c:v>Z</c:v>
          </c:tx>
          <c:spPr>
            <a:ln w="19050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Sheet1!$M$27:$M$8568</c:f>
              <c:numCache>
                <c:formatCode>General</c:formatCode>
                <c:ptCount val="8542"/>
                <c:pt idx="0">
                  <c:v>0.0</c:v>
                </c:pt>
                <c:pt idx="1">
                  <c:v>0.59937939375936</c:v>
                </c:pt>
                <c:pt idx="2">
                  <c:v>1.1987587875187</c:v>
                </c:pt>
                <c:pt idx="3">
                  <c:v>1.7981381812781</c:v>
                </c:pt>
                <c:pt idx="4">
                  <c:v>2.3975175750374</c:v>
                </c:pt>
                <c:pt idx="5">
                  <c:v>2.9968969687968</c:v>
                </c:pt>
                <c:pt idx="6">
                  <c:v>3.5962763625561</c:v>
                </c:pt>
                <c:pt idx="7">
                  <c:v>4.195655756315499</c:v>
                </c:pt>
                <c:pt idx="8">
                  <c:v>4.795035150074899</c:v>
                </c:pt>
                <c:pt idx="9">
                  <c:v>5.394414543834198</c:v>
                </c:pt>
                <c:pt idx="10">
                  <c:v>5.9937939375936</c:v>
                </c:pt>
                <c:pt idx="11">
                  <c:v>6.5931733313529</c:v>
                </c:pt>
                <c:pt idx="12">
                  <c:v>7.1925527251123</c:v>
                </c:pt>
                <c:pt idx="13">
                  <c:v>7.7919321188716</c:v>
                </c:pt>
                <c:pt idx="14">
                  <c:v>8.391311512630998</c:v>
                </c:pt>
                <c:pt idx="15">
                  <c:v>8.990690906390401</c:v>
                </c:pt>
                <c:pt idx="16">
                  <c:v>9.5900703001497</c:v>
                </c:pt>
                <c:pt idx="17">
                  <c:v>10.189449693909</c:v>
                </c:pt>
                <c:pt idx="18">
                  <c:v>10.788829087668</c:v>
                </c:pt>
                <c:pt idx="19">
                  <c:v>11.388208481428</c:v>
                </c:pt>
                <c:pt idx="20">
                  <c:v>11.987587875187</c:v>
                </c:pt>
                <c:pt idx="21">
                  <c:v>12.586967268946</c:v>
                </c:pt>
                <c:pt idx="22">
                  <c:v>13.186346662706</c:v>
                </c:pt>
                <c:pt idx="23">
                  <c:v>13.785726056465</c:v>
                </c:pt>
                <c:pt idx="24">
                  <c:v>14.385105450225</c:v>
                </c:pt>
                <c:pt idx="25">
                  <c:v>14.984484843984</c:v>
                </c:pt>
                <c:pt idx="26">
                  <c:v>15.583864237743</c:v>
                </c:pt>
                <c:pt idx="27">
                  <c:v>16.18324363150299</c:v>
                </c:pt>
                <c:pt idx="28">
                  <c:v>16.78262302526199</c:v>
                </c:pt>
                <c:pt idx="29">
                  <c:v>17.382002419021</c:v>
                </c:pt>
                <c:pt idx="30">
                  <c:v>17.981381812781</c:v>
                </c:pt>
                <c:pt idx="31">
                  <c:v>18.58076120654</c:v>
                </c:pt>
                <c:pt idx="32">
                  <c:v>19.180140600299</c:v>
                </c:pt>
                <c:pt idx="33">
                  <c:v>19.779519994059</c:v>
                </c:pt>
                <c:pt idx="34">
                  <c:v>20.378899387818</c:v>
                </c:pt>
                <c:pt idx="35">
                  <c:v>20.978278781577</c:v>
                </c:pt>
                <c:pt idx="36">
                  <c:v>21.577658175337</c:v>
                </c:pt>
                <c:pt idx="37">
                  <c:v>22.177037569096</c:v>
                </c:pt>
                <c:pt idx="38">
                  <c:v>22.776416962856</c:v>
                </c:pt>
                <c:pt idx="39">
                  <c:v>23.375796356615</c:v>
                </c:pt>
                <c:pt idx="40">
                  <c:v>23.975175750374</c:v>
                </c:pt>
                <c:pt idx="41">
                  <c:v>24.574555144134</c:v>
                </c:pt>
                <c:pt idx="42">
                  <c:v>25.173934537893</c:v>
                </c:pt>
                <c:pt idx="43">
                  <c:v>25.773313931652</c:v>
                </c:pt>
                <c:pt idx="44">
                  <c:v>26.372693325412</c:v>
                </c:pt>
                <c:pt idx="45">
                  <c:v>26.972072719171</c:v>
                </c:pt>
                <c:pt idx="46">
                  <c:v>27.57145211293</c:v>
                </c:pt>
                <c:pt idx="47">
                  <c:v>28.17083150669</c:v>
                </c:pt>
                <c:pt idx="48">
                  <c:v>28.770210900449</c:v>
                </c:pt>
                <c:pt idx="49">
                  <c:v>29.369590294208</c:v>
                </c:pt>
                <c:pt idx="50">
                  <c:v>29.96896968796799</c:v>
                </c:pt>
                <c:pt idx="51">
                  <c:v>30.56834908172699</c:v>
                </c:pt>
                <c:pt idx="52">
                  <c:v>31.167728475487</c:v>
                </c:pt>
                <c:pt idx="53">
                  <c:v>31.767107869246</c:v>
                </c:pt>
                <c:pt idx="54">
                  <c:v>32.36648726300499</c:v>
                </c:pt>
                <c:pt idx="55">
                  <c:v>32.96586665676499</c:v>
                </c:pt>
                <c:pt idx="56">
                  <c:v>33.565246050524</c:v>
                </c:pt>
                <c:pt idx="57">
                  <c:v>34.164625444283</c:v>
                </c:pt>
                <c:pt idx="58">
                  <c:v>34.764004838043</c:v>
                </c:pt>
                <c:pt idx="59">
                  <c:v>35.363384231802</c:v>
                </c:pt>
                <c:pt idx="60">
                  <c:v>35.962763625561</c:v>
                </c:pt>
                <c:pt idx="61">
                  <c:v>36.562143019321</c:v>
                </c:pt>
                <c:pt idx="62">
                  <c:v>37.16152241308</c:v>
                </c:pt>
                <c:pt idx="63">
                  <c:v>37.760901806839</c:v>
                </c:pt>
                <c:pt idx="64">
                  <c:v>38.360281200599</c:v>
                </c:pt>
                <c:pt idx="65">
                  <c:v>38.95966059435799</c:v>
                </c:pt>
                <c:pt idx="66">
                  <c:v>39.559039988118</c:v>
                </c:pt>
                <c:pt idx="67">
                  <c:v>40.158419381877</c:v>
                </c:pt>
                <c:pt idx="68">
                  <c:v>40.757798775636</c:v>
                </c:pt>
                <c:pt idx="69">
                  <c:v>41.35717816939599</c:v>
                </c:pt>
                <c:pt idx="70">
                  <c:v>41.95655756315499</c:v>
                </c:pt>
                <c:pt idx="71">
                  <c:v>42.555936956914</c:v>
                </c:pt>
                <c:pt idx="72">
                  <c:v>43.155316350674</c:v>
                </c:pt>
                <c:pt idx="73">
                  <c:v>43.754695744433</c:v>
                </c:pt>
                <c:pt idx="74">
                  <c:v>44.354075138192</c:v>
                </c:pt>
                <c:pt idx="75">
                  <c:v>44.953454531952</c:v>
                </c:pt>
                <c:pt idx="76">
                  <c:v>45.552833925711</c:v>
                </c:pt>
                <c:pt idx="77">
                  <c:v>46.15221331947</c:v>
                </c:pt>
                <c:pt idx="78">
                  <c:v>46.75159271323</c:v>
                </c:pt>
                <c:pt idx="79">
                  <c:v>47.350972106989</c:v>
                </c:pt>
                <c:pt idx="80">
                  <c:v>47.95035150074899</c:v>
                </c:pt>
                <c:pt idx="81">
                  <c:v>48.549730894508</c:v>
                </c:pt>
                <c:pt idx="82">
                  <c:v>49.149110288267</c:v>
                </c:pt>
                <c:pt idx="83">
                  <c:v>49.748489682027</c:v>
                </c:pt>
                <c:pt idx="84">
                  <c:v>50.34786907578598</c:v>
                </c:pt>
                <c:pt idx="85">
                  <c:v>50.94724846954499</c:v>
                </c:pt>
                <c:pt idx="86">
                  <c:v>51.54662786330499</c:v>
                </c:pt>
                <c:pt idx="87">
                  <c:v>52.14600725706399</c:v>
                </c:pt>
                <c:pt idx="88">
                  <c:v>52.745386650823</c:v>
                </c:pt>
                <c:pt idx="89">
                  <c:v>53.344766044583</c:v>
                </c:pt>
                <c:pt idx="90">
                  <c:v>53.944145438342</c:v>
                </c:pt>
                <c:pt idx="91">
                  <c:v>54.543524832101</c:v>
                </c:pt>
                <c:pt idx="92">
                  <c:v>55.142904225861</c:v>
                </c:pt>
                <c:pt idx="93">
                  <c:v>55.74228361962</c:v>
                </c:pt>
                <c:pt idx="94">
                  <c:v>56.34166301337999</c:v>
                </c:pt>
                <c:pt idx="95">
                  <c:v>56.94104240713899</c:v>
                </c:pt>
                <c:pt idx="96">
                  <c:v>57.540421800898</c:v>
                </c:pt>
                <c:pt idx="97">
                  <c:v>58.139801194658</c:v>
                </c:pt>
                <c:pt idx="98">
                  <c:v>58.739180588417</c:v>
                </c:pt>
                <c:pt idx="99">
                  <c:v>59.338559982176</c:v>
                </c:pt>
                <c:pt idx="100">
                  <c:v>59.937939375936</c:v>
                </c:pt>
                <c:pt idx="101">
                  <c:v>60.537318769695</c:v>
                </c:pt>
                <c:pt idx="102">
                  <c:v>61.136698163454</c:v>
                </c:pt>
                <c:pt idx="103">
                  <c:v>61.73607755721399</c:v>
                </c:pt>
                <c:pt idx="104">
                  <c:v>62.335456950973</c:v>
                </c:pt>
                <c:pt idx="105">
                  <c:v>62.93483634473201</c:v>
                </c:pt>
                <c:pt idx="106">
                  <c:v>63.534215738492</c:v>
                </c:pt>
                <c:pt idx="107">
                  <c:v>64.13359513225097</c:v>
                </c:pt>
                <c:pt idx="108">
                  <c:v>64.73297452601099</c:v>
                </c:pt>
                <c:pt idx="109">
                  <c:v>65.33235391977</c:v>
                </c:pt>
                <c:pt idx="110">
                  <c:v>65.93173331352897</c:v>
                </c:pt>
                <c:pt idx="111">
                  <c:v>66.53111270728898</c:v>
                </c:pt>
                <c:pt idx="112">
                  <c:v>67.13049210104799</c:v>
                </c:pt>
                <c:pt idx="113">
                  <c:v>67.729871494807</c:v>
                </c:pt>
                <c:pt idx="114">
                  <c:v>68.329250888567</c:v>
                </c:pt>
                <c:pt idx="115">
                  <c:v>68.92863028232598</c:v>
                </c:pt>
                <c:pt idx="116">
                  <c:v>69.52800967608499</c:v>
                </c:pt>
                <c:pt idx="117">
                  <c:v>70.12738906984498</c:v>
                </c:pt>
                <c:pt idx="118">
                  <c:v>70.72676846360399</c:v>
                </c:pt>
                <c:pt idx="119">
                  <c:v>71.32614785736297</c:v>
                </c:pt>
                <c:pt idx="120">
                  <c:v>71.925527251123</c:v>
                </c:pt>
                <c:pt idx="121">
                  <c:v>72.52490664488198</c:v>
                </c:pt>
                <c:pt idx="122">
                  <c:v>73.12428603864198</c:v>
                </c:pt>
                <c:pt idx="123">
                  <c:v>73.72366543240099</c:v>
                </c:pt>
                <c:pt idx="124">
                  <c:v>74.32304482615999</c:v>
                </c:pt>
                <c:pt idx="125">
                  <c:v>74.92242421992</c:v>
                </c:pt>
                <c:pt idx="126">
                  <c:v>75.521803613679</c:v>
                </c:pt>
                <c:pt idx="127">
                  <c:v>76.12118300743799</c:v>
                </c:pt>
                <c:pt idx="128">
                  <c:v>76.720562401198</c:v>
                </c:pt>
                <c:pt idx="129">
                  <c:v>77.319941794957</c:v>
                </c:pt>
                <c:pt idx="130">
                  <c:v>77.919321188716</c:v>
                </c:pt>
                <c:pt idx="131">
                  <c:v>78.51870058247599</c:v>
                </c:pt>
                <c:pt idx="132">
                  <c:v>79.11807997623497</c:v>
                </c:pt>
                <c:pt idx="133">
                  <c:v>79.717459369994</c:v>
                </c:pt>
                <c:pt idx="134">
                  <c:v>80.31683876375398</c:v>
                </c:pt>
                <c:pt idx="135">
                  <c:v>80.916218157513</c:v>
                </c:pt>
                <c:pt idx="136">
                  <c:v>81.515597551273</c:v>
                </c:pt>
                <c:pt idx="137">
                  <c:v>82.114976945032</c:v>
                </c:pt>
                <c:pt idx="138">
                  <c:v>82.71435633879099</c:v>
                </c:pt>
                <c:pt idx="139">
                  <c:v>83.31373573255095</c:v>
                </c:pt>
                <c:pt idx="140">
                  <c:v>83.91311512631</c:v>
                </c:pt>
                <c:pt idx="141">
                  <c:v>84.512494520069</c:v>
                </c:pt>
                <c:pt idx="142">
                  <c:v>85.11187391382899</c:v>
                </c:pt>
                <c:pt idx="143">
                  <c:v>85.711253307588</c:v>
                </c:pt>
                <c:pt idx="144">
                  <c:v>86.310632701347</c:v>
                </c:pt>
                <c:pt idx="145">
                  <c:v>86.910012095107</c:v>
                </c:pt>
                <c:pt idx="146">
                  <c:v>87.509391488866</c:v>
                </c:pt>
                <c:pt idx="147">
                  <c:v>88.10877088262494</c:v>
                </c:pt>
                <c:pt idx="148">
                  <c:v>88.70815027638498</c:v>
                </c:pt>
                <c:pt idx="149">
                  <c:v>89.307529670144</c:v>
                </c:pt>
                <c:pt idx="150">
                  <c:v>89.906909063904</c:v>
                </c:pt>
                <c:pt idx="151">
                  <c:v>90.50628845766299</c:v>
                </c:pt>
                <c:pt idx="152">
                  <c:v>91.10566785142197</c:v>
                </c:pt>
                <c:pt idx="153">
                  <c:v>91.705047245182</c:v>
                </c:pt>
                <c:pt idx="154">
                  <c:v>92.304426638941</c:v>
                </c:pt>
                <c:pt idx="155">
                  <c:v>92.90380603269999</c:v>
                </c:pt>
                <c:pt idx="156">
                  <c:v>93.50318542645999</c:v>
                </c:pt>
                <c:pt idx="157">
                  <c:v>94.102564820219</c:v>
                </c:pt>
                <c:pt idx="158">
                  <c:v>94.701944213978</c:v>
                </c:pt>
                <c:pt idx="159">
                  <c:v>95.301323607738</c:v>
                </c:pt>
                <c:pt idx="160">
                  <c:v>95.900703001497</c:v>
                </c:pt>
                <c:pt idx="161">
                  <c:v>96.50008239525599</c:v>
                </c:pt>
                <c:pt idx="162">
                  <c:v>97.099461789016</c:v>
                </c:pt>
                <c:pt idx="163">
                  <c:v>97.69884118277497</c:v>
                </c:pt>
                <c:pt idx="164">
                  <c:v>98.298220576535</c:v>
                </c:pt>
                <c:pt idx="165">
                  <c:v>98.897599970294</c:v>
                </c:pt>
                <c:pt idx="166">
                  <c:v>99.496979364053</c:v>
                </c:pt>
                <c:pt idx="167">
                  <c:v>100.09635875781</c:v>
                </c:pt>
                <c:pt idx="168">
                  <c:v>100.69573815157</c:v>
                </c:pt>
                <c:pt idx="169">
                  <c:v>101.29511754533</c:v>
                </c:pt>
                <c:pt idx="170">
                  <c:v>101.89449693909</c:v>
                </c:pt>
                <c:pt idx="171">
                  <c:v>102.49387633285</c:v>
                </c:pt>
                <c:pt idx="172">
                  <c:v>103.09325572661</c:v>
                </c:pt>
                <c:pt idx="173">
                  <c:v>103.69263512037</c:v>
                </c:pt>
                <c:pt idx="174">
                  <c:v>104.29201451413</c:v>
                </c:pt>
                <c:pt idx="175">
                  <c:v>104.89139390789</c:v>
                </c:pt>
                <c:pt idx="176">
                  <c:v>105.49077330165</c:v>
                </c:pt>
                <c:pt idx="177">
                  <c:v>106.09015269541</c:v>
                </c:pt>
                <c:pt idx="178">
                  <c:v>106.68953208917</c:v>
                </c:pt>
                <c:pt idx="179">
                  <c:v>107.28891148292</c:v>
                </c:pt>
                <c:pt idx="180">
                  <c:v>107.88829087668</c:v>
                </c:pt>
                <c:pt idx="181">
                  <c:v>108.48767027044</c:v>
                </c:pt>
                <c:pt idx="182">
                  <c:v>109.0870496642</c:v>
                </c:pt>
                <c:pt idx="183">
                  <c:v>109.68642905796</c:v>
                </c:pt>
                <c:pt idx="184">
                  <c:v>110.28580845172</c:v>
                </c:pt>
                <c:pt idx="185">
                  <c:v>110.88518784548</c:v>
                </c:pt>
                <c:pt idx="186">
                  <c:v>111.48456723924</c:v>
                </c:pt>
                <c:pt idx="187">
                  <c:v>112.083946633</c:v>
                </c:pt>
                <c:pt idx="188">
                  <c:v>112.68332602676</c:v>
                </c:pt>
                <c:pt idx="189">
                  <c:v>113.28270542052</c:v>
                </c:pt>
                <c:pt idx="190">
                  <c:v>113.88208481428</c:v>
                </c:pt>
                <c:pt idx="191">
                  <c:v>114.48146420804</c:v>
                </c:pt>
                <c:pt idx="192">
                  <c:v>115.0808436018</c:v>
                </c:pt>
                <c:pt idx="193">
                  <c:v>115.68022299556</c:v>
                </c:pt>
                <c:pt idx="194">
                  <c:v>116.27960238932</c:v>
                </c:pt>
                <c:pt idx="195">
                  <c:v>116.87898178307</c:v>
                </c:pt>
                <c:pt idx="196">
                  <c:v>117.47836117683</c:v>
                </c:pt>
                <c:pt idx="197">
                  <c:v>118.07774057059</c:v>
                </c:pt>
                <c:pt idx="198">
                  <c:v>118.67711996435</c:v>
                </c:pt>
                <c:pt idx="199">
                  <c:v>119.27649935811</c:v>
                </c:pt>
                <c:pt idx="200">
                  <c:v>119.87587875187</c:v>
                </c:pt>
                <c:pt idx="201">
                  <c:v>120.47525814563</c:v>
                </c:pt>
                <c:pt idx="202">
                  <c:v>121.07463753939</c:v>
                </c:pt>
                <c:pt idx="203">
                  <c:v>121.67401693315</c:v>
                </c:pt>
                <c:pt idx="204">
                  <c:v>122.27339632691</c:v>
                </c:pt>
                <c:pt idx="205">
                  <c:v>122.87277572067</c:v>
                </c:pt>
                <c:pt idx="206">
                  <c:v>123.47215511443</c:v>
                </c:pt>
                <c:pt idx="207">
                  <c:v>124.07153450819</c:v>
                </c:pt>
                <c:pt idx="208">
                  <c:v>124.67091390195</c:v>
                </c:pt>
                <c:pt idx="209">
                  <c:v>125.27029329571</c:v>
                </c:pt>
                <c:pt idx="210">
                  <c:v>125.86967268946</c:v>
                </c:pt>
                <c:pt idx="211">
                  <c:v>126.46905208322</c:v>
                </c:pt>
                <c:pt idx="212">
                  <c:v>127.06843147698</c:v>
                </c:pt>
                <c:pt idx="213">
                  <c:v>127.66781087074</c:v>
                </c:pt>
                <c:pt idx="214">
                  <c:v>128.2671902645</c:v>
                </c:pt>
                <c:pt idx="215">
                  <c:v>128.86656965826</c:v>
                </c:pt>
                <c:pt idx="216">
                  <c:v>129.46594905202</c:v>
                </c:pt>
                <c:pt idx="217">
                  <c:v>130.06532844578</c:v>
                </c:pt>
                <c:pt idx="218">
                  <c:v>130.66470783954</c:v>
                </c:pt>
                <c:pt idx="219">
                  <c:v>131.2640872333</c:v>
                </c:pt>
                <c:pt idx="220">
                  <c:v>131.86346662706</c:v>
                </c:pt>
                <c:pt idx="221">
                  <c:v>132.46284602082</c:v>
                </c:pt>
                <c:pt idx="222">
                  <c:v>133.06222541458</c:v>
                </c:pt>
                <c:pt idx="223">
                  <c:v>133.66160480834</c:v>
                </c:pt>
                <c:pt idx="224">
                  <c:v>134.2609842021</c:v>
                </c:pt>
                <c:pt idx="225">
                  <c:v>134.86036359586</c:v>
                </c:pt>
                <c:pt idx="226">
                  <c:v>135.45974298961</c:v>
                </c:pt>
                <c:pt idx="227">
                  <c:v>136.05912238337</c:v>
                </c:pt>
                <c:pt idx="228">
                  <c:v>136.65850177713</c:v>
                </c:pt>
                <c:pt idx="229">
                  <c:v>137.25788117089</c:v>
                </c:pt>
                <c:pt idx="230">
                  <c:v>137.85726056465</c:v>
                </c:pt>
                <c:pt idx="231">
                  <c:v>138.45663995841</c:v>
                </c:pt>
                <c:pt idx="232">
                  <c:v>139.05601935217</c:v>
                </c:pt>
                <c:pt idx="233">
                  <c:v>139.65539874593</c:v>
                </c:pt>
                <c:pt idx="234">
                  <c:v>140.25477813969</c:v>
                </c:pt>
                <c:pt idx="235">
                  <c:v>140.85415753345</c:v>
                </c:pt>
                <c:pt idx="236">
                  <c:v>141.45353692721</c:v>
                </c:pt>
                <c:pt idx="237">
                  <c:v>142.05291632097</c:v>
                </c:pt>
                <c:pt idx="238">
                  <c:v>142.65229571473</c:v>
                </c:pt>
                <c:pt idx="239">
                  <c:v>143.25167510849</c:v>
                </c:pt>
                <c:pt idx="240">
                  <c:v>143.85105450225</c:v>
                </c:pt>
                <c:pt idx="241">
                  <c:v>144.45043389601</c:v>
                </c:pt>
                <c:pt idx="242">
                  <c:v>145.04981328976</c:v>
                </c:pt>
                <c:pt idx="243">
                  <c:v>145.64919268352</c:v>
                </c:pt>
                <c:pt idx="244">
                  <c:v>146.24857207728</c:v>
                </c:pt>
                <c:pt idx="245">
                  <c:v>146.84795147104</c:v>
                </c:pt>
                <c:pt idx="246">
                  <c:v>147.4473308648</c:v>
                </c:pt>
                <c:pt idx="247">
                  <c:v>148.04671025856</c:v>
                </c:pt>
                <c:pt idx="248">
                  <c:v>148.64608965232</c:v>
                </c:pt>
                <c:pt idx="249">
                  <c:v>149.24546904608</c:v>
                </c:pt>
                <c:pt idx="250">
                  <c:v>149.84484843984</c:v>
                </c:pt>
                <c:pt idx="251">
                  <c:v>150.4442278336</c:v>
                </c:pt>
                <c:pt idx="252">
                  <c:v>151.04360722736</c:v>
                </c:pt>
                <c:pt idx="253">
                  <c:v>151.64298662112</c:v>
                </c:pt>
                <c:pt idx="254">
                  <c:v>152.24236601488</c:v>
                </c:pt>
                <c:pt idx="255">
                  <c:v>152.84174540864</c:v>
                </c:pt>
                <c:pt idx="256">
                  <c:v>153.4411248024</c:v>
                </c:pt>
                <c:pt idx="257">
                  <c:v>154.0405041961499</c:v>
                </c:pt>
                <c:pt idx="258">
                  <c:v>154.63988358991</c:v>
                </c:pt>
                <c:pt idx="259">
                  <c:v>155.23926298367</c:v>
                </c:pt>
                <c:pt idx="260">
                  <c:v>155.83864237743</c:v>
                </c:pt>
                <c:pt idx="261">
                  <c:v>156.43802177119</c:v>
                </c:pt>
                <c:pt idx="262">
                  <c:v>157.03740116495</c:v>
                </c:pt>
                <c:pt idx="263">
                  <c:v>157.63678055871</c:v>
                </c:pt>
                <c:pt idx="264">
                  <c:v>158.23615995247</c:v>
                </c:pt>
                <c:pt idx="265">
                  <c:v>158.83553934623</c:v>
                </c:pt>
                <c:pt idx="266">
                  <c:v>159.43491873999</c:v>
                </c:pt>
                <c:pt idx="267">
                  <c:v>160.03429813375</c:v>
                </c:pt>
                <c:pt idx="268">
                  <c:v>160.63367752751</c:v>
                </c:pt>
                <c:pt idx="269">
                  <c:v>161.23305692127</c:v>
                </c:pt>
                <c:pt idx="270">
                  <c:v>161.83243631503</c:v>
                </c:pt>
                <c:pt idx="271">
                  <c:v>162.43181570879</c:v>
                </c:pt>
                <c:pt idx="272">
                  <c:v>163.03119510255</c:v>
                </c:pt>
                <c:pt idx="273">
                  <c:v>163.6305744962999</c:v>
                </c:pt>
                <c:pt idx="274">
                  <c:v>164.22995389006</c:v>
                </c:pt>
                <c:pt idx="275">
                  <c:v>164.82933328382</c:v>
                </c:pt>
                <c:pt idx="276">
                  <c:v>165.42871267758</c:v>
                </c:pt>
                <c:pt idx="277">
                  <c:v>166.02809207134</c:v>
                </c:pt>
                <c:pt idx="278">
                  <c:v>166.6274714651</c:v>
                </c:pt>
                <c:pt idx="279">
                  <c:v>167.22685085886</c:v>
                </c:pt>
                <c:pt idx="280">
                  <c:v>167.82623025262</c:v>
                </c:pt>
                <c:pt idx="281">
                  <c:v>168.42560964638</c:v>
                </c:pt>
                <c:pt idx="282">
                  <c:v>169.02498904014</c:v>
                </c:pt>
                <c:pt idx="283">
                  <c:v>169.6243684339</c:v>
                </c:pt>
                <c:pt idx="284">
                  <c:v>170.22374782766</c:v>
                </c:pt>
                <c:pt idx="285">
                  <c:v>170.82312722142</c:v>
                </c:pt>
                <c:pt idx="286">
                  <c:v>171.42250661518</c:v>
                </c:pt>
                <c:pt idx="287">
                  <c:v>172.02188600894</c:v>
                </c:pt>
                <c:pt idx="288">
                  <c:v>172.62126540269</c:v>
                </c:pt>
                <c:pt idx="289">
                  <c:v>173.22064479645</c:v>
                </c:pt>
                <c:pt idx="290">
                  <c:v>173.82002419021</c:v>
                </c:pt>
                <c:pt idx="291">
                  <c:v>174.41940358397</c:v>
                </c:pt>
                <c:pt idx="292">
                  <c:v>175.01878297773</c:v>
                </c:pt>
                <c:pt idx="293">
                  <c:v>175.61816237149</c:v>
                </c:pt>
                <c:pt idx="294">
                  <c:v>176.21754176525</c:v>
                </c:pt>
                <c:pt idx="295">
                  <c:v>176.81692115901</c:v>
                </c:pt>
                <c:pt idx="296">
                  <c:v>177.41630055277</c:v>
                </c:pt>
                <c:pt idx="297">
                  <c:v>178.01567994653</c:v>
                </c:pt>
                <c:pt idx="298">
                  <c:v>178.61505934029</c:v>
                </c:pt>
                <c:pt idx="299">
                  <c:v>179.21443873405</c:v>
                </c:pt>
                <c:pt idx="300">
                  <c:v>179.81381812781</c:v>
                </c:pt>
                <c:pt idx="301">
                  <c:v>180.41319752157</c:v>
                </c:pt>
                <c:pt idx="302">
                  <c:v>181.01257691533</c:v>
                </c:pt>
                <c:pt idx="303">
                  <c:v>181.61195630909</c:v>
                </c:pt>
                <c:pt idx="304">
                  <c:v>182.21133570284</c:v>
                </c:pt>
                <c:pt idx="305">
                  <c:v>182.8107150966</c:v>
                </c:pt>
                <c:pt idx="306">
                  <c:v>183.41009449036</c:v>
                </c:pt>
                <c:pt idx="307">
                  <c:v>184.00947388412</c:v>
                </c:pt>
                <c:pt idx="308">
                  <c:v>184.60885327788</c:v>
                </c:pt>
                <c:pt idx="309">
                  <c:v>185.20823267164</c:v>
                </c:pt>
                <c:pt idx="310">
                  <c:v>185.8076120654</c:v>
                </c:pt>
                <c:pt idx="311">
                  <c:v>186.40699145916</c:v>
                </c:pt>
                <c:pt idx="312">
                  <c:v>187.00637085292</c:v>
                </c:pt>
                <c:pt idx="313">
                  <c:v>187.60575024668</c:v>
                </c:pt>
                <c:pt idx="314">
                  <c:v>188.20512964044</c:v>
                </c:pt>
                <c:pt idx="315">
                  <c:v>188.8045090342</c:v>
                </c:pt>
                <c:pt idx="316">
                  <c:v>189.40388842796</c:v>
                </c:pt>
                <c:pt idx="317">
                  <c:v>190.00326782172</c:v>
                </c:pt>
                <c:pt idx="318">
                  <c:v>190.60264721548</c:v>
                </c:pt>
                <c:pt idx="319">
                  <c:v>191.20202660923</c:v>
                </c:pt>
                <c:pt idx="320">
                  <c:v>191.80140600299</c:v>
                </c:pt>
                <c:pt idx="321">
                  <c:v>192.40078539675</c:v>
                </c:pt>
                <c:pt idx="322">
                  <c:v>193.00016479051</c:v>
                </c:pt>
                <c:pt idx="323">
                  <c:v>193.59954418427</c:v>
                </c:pt>
                <c:pt idx="324">
                  <c:v>194.19892357803</c:v>
                </c:pt>
                <c:pt idx="325">
                  <c:v>194.79830297179</c:v>
                </c:pt>
                <c:pt idx="326">
                  <c:v>195.39768236555</c:v>
                </c:pt>
                <c:pt idx="327">
                  <c:v>195.99706175931</c:v>
                </c:pt>
                <c:pt idx="328">
                  <c:v>196.59644115307</c:v>
                </c:pt>
                <c:pt idx="329">
                  <c:v>197.19582054683</c:v>
                </c:pt>
                <c:pt idx="330">
                  <c:v>197.79519994059</c:v>
                </c:pt>
                <c:pt idx="331">
                  <c:v>198.39457933435</c:v>
                </c:pt>
                <c:pt idx="332">
                  <c:v>198.99395872811</c:v>
                </c:pt>
                <c:pt idx="333">
                  <c:v>199.59333812187</c:v>
                </c:pt>
                <c:pt idx="334">
                  <c:v>200.19271751563</c:v>
                </c:pt>
                <c:pt idx="335">
                  <c:v>200.79209690938</c:v>
                </c:pt>
                <c:pt idx="336">
                  <c:v>201.39147630314</c:v>
                </c:pt>
                <c:pt idx="337">
                  <c:v>201.9908556969</c:v>
                </c:pt>
                <c:pt idx="338">
                  <c:v>202.59023509066</c:v>
                </c:pt>
                <c:pt idx="339">
                  <c:v>203.18961448442</c:v>
                </c:pt>
                <c:pt idx="340">
                  <c:v>203.78899387818</c:v>
                </c:pt>
                <c:pt idx="341">
                  <c:v>204.38837327194</c:v>
                </c:pt>
                <c:pt idx="342">
                  <c:v>204.9877526657</c:v>
                </c:pt>
                <c:pt idx="343">
                  <c:v>205.58713205946</c:v>
                </c:pt>
                <c:pt idx="344">
                  <c:v>206.18651145322</c:v>
                </c:pt>
                <c:pt idx="345">
                  <c:v>206.78589084698</c:v>
                </c:pt>
                <c:pt idx="346">
                  <c:v>207.38527024074</c:v>
                </c:pt>
                <c:pt idx="347">
                  <c:v>207.9846496345</c:v>
                </c:pt>
                <c:pt idx="348">
                  <c:v>208.58402902826</c:v>
                </c:pt>
                <c:pt idx="349">
                  <c:v>209.18340842202</c:v>
                </c:pt>
                <c:pt idx="350">
                  <c:v>209.78278781577</c:v>
                </c:pt>
                <c:pt idx="351">
                  <c:v>210.38216720953</c:v>
                </c:pt>
                <c:pt idx="352">
                  <c:v>210.98154660329</c:v>
                </c:pt>
                <c:pt idx="353">
                  <c:v>211.58092599705</c:v>
                </c:pt>
                <c:pt idx="354">
                  <c:v>212.18030539081</c:v>
                </c:pt>
                <c:pt idx="355">
                  <c:v>212.7796847845699</c:v>
                </c:pt>
                <c:pt idx="356">
                  <c:v>213.37906417833</c:v>
                </c:pt>
                <c:pt idx="357">
                  <c:v>213.97844357209</c:v>
                </c:pt>
                <c:pt idx="358">
                  <c:v>214.57782296585</c:v>
                </c:pt>
                <c:pt idx="359">
                  <c:v>215.17720235961</c:v>
                </c:pt>
                <c:pt idx="360">
                  <c:v>215.77658175337</c:v>
                </c:pt>
                <c:pt idx="361">
                  <c:v>216.37596114713</c:v>
                </c:pt>
                <c:pt idx="362">
                  <c:v>216.97534054089</c:v>
                </c:pt>
                <c:pt idx="363">
                  <c:v>217.57471993465</c:v>
                </c:pt>
                <c:pt idx="364">
                  <c:v>218.17409932841</c:v>
                </c:pt>
                <c:pt idx="365">
                  <c:v>218.77347872217</c:v>
                </c:pt>
                <c:pt idx="366">
                  <c:v>219.37285811592</c:v>
                </c:pt>
                <c:pt idx="367">
                  <c:v>219.97223750968</c:v>
                </c:pt>
                <c:pt idx="368">
                  <c:v>220.57161690344</c:v>
                </c:pt>
                <c:pt idx="369">
                  <c:v>221.1709962972</c:v>
                </c:pt>
                <c:pt idx="370">
                  <c:v>221.77037569096</c:v>
                </c:pt>
                <c:pt idx="371">
                  <c:v>222.36975508472</c:v>
                </c:pt>
                <c:pt idx="372">
                  <c:v>222.96913447848</c:v>
                </c:pt>
                <c:pt idx="373">
                  <c:v>223.56851387224</c:v>
                </c:pt>
                <c:pt idx="374">
                  <c:v>224.167893266</c:v>
                </c:pt>
                <c:pt idx="375">
                  <c:v>224.76727265976</c:v>
                </c:pt>
                <c:pt idx="376">
                  <c:v>225.36665205352</c:v>
                </c:pt>
                <c:pt idx="377">
                  <c:v>225.96603144728</c:v>
                </c:pt>
                <c:pt idx="378">
                  <c:v>226.56541084104</c:v>
                </c:pt>
                <c:pt idx="379">
                  <c:v>227.1647902348</c:v>
                </c:pt>
                <c:pt idx="380">
                  <c:v>227.76416962856</c:v>
                </c:pt>
                <c:pt idx="381">
                  <c:v>228.36354902232</c:v>
                </c:pt>
                <c:pt idx="382">
                  <c:v>228.96292841607</c:v>
                </c:pt>
                <c:pt idx="383">
                  <c:v>229.56230780983</c:v>
                </c:pt>
                <c:pt idx="384">
                  <c:v>230.16168720359</c:v>
                </c:pt>
                <c:pt idx="385">
                  <c:v>230.76106659735</c:v>
                </c:pt>
                <c:pt idx="386">
                  <c:v>231.36044599111</c:v>
                </c:pt>
                <c:pt idx="387">
                  <c:v>231.95982538487</c:v>
                </c:pt>
                <c:pt idx="388">
                  <c:v>232.55920477863</c:v>
                </c:pt>
                <c:pt idx="389">
                  <c:v>233.15858417239</c:v>
                </c:pt>
                <c:pt idx="390">
                  <c:v>233.75796356615</c:v>
                </c:pt>
                <c:pt idx="391">
                  <c:v>234.35734295991</c:v>
                </c:pt>
                <c:pt idx="392">
                  <c:v>234.95672235367</c:v>
                </c:pt>
                <c:pt idx="393">
                  <c:v>235.55610174743</c:v>
                </c:pt>
                <c:pt idx="394">
                  <c:v>236.15548114119</c:v>
                </c:pt>
                <c:pt idx="395">
                  <c:v>236.75486053495</c:v>
                </c:pt>
                <c:pt idx="396">
                  <c:v>237.35423992871</c:v>
                </c:pt>
                <c:pt idx="397">
                  <c:v>237.95361932246</c:v>
                </c:pt>
                <c:pt idx="398">
                  <c:v>238.55299871622</c:v>
                </c:pt>
                <c:pt idx="399">
                  <c:v>239.15237810998</c:v>
                </c:pt>
                <c:pt idx="400">
                  <c:v>239.75175750374</c:v>
                </c:pt>
                <c:pt idx="401">
                  <c:v>240.3511368975</c:v>
                </c:pt>
                <c:pt idx="402">
                  <c:v>240.95051629126</c:v>
                </c:pt>
                <c:pt idx="403">
                  <c:v>241.54989568502</c:v>
                </c:pt>
                <c:pt idx="404">
                  <c:v>242.14927507878</c:v>
                </c:pt>
                <c:pt idx="405">
                  <c:v>242.74865447254</c:v>
                </c:pt>
                <c:pt idx="406">
                  <c:v>243.3480338663</c:v>
                </c:pt>
                <c:pt idx="407">
                  <c:v>243.94741326006</c:v>
                </c:pt>
                <c:pt idx="408">
                  <c:v>244.54679265382</c:v>
                </c:pt>
                <c:pt idx="409">
                  <c:v>245.14617204758</c:v>
                </c:pt>
                <c:pt idx="410">
                  <c:v>245.7455514413399</c:v>
                </c:pt>
                <c:pt idx="411">
                  <c:v>246.3449308351</c:v>
                </c:pt>
                <c:pt idx="412">
                  <c:v>246.94431022886</c:v>
                </c:pt>
                <c:pt idx="413">
                  <c:v>247.54368962261</c:v>
                </c:pt>
                <c:pt idx="414">
                  <c:v>248.14306901637</c:v>
                </c:pt>
                <c:pt idx="415">
                  <c:v>248.74244841013</c:v>
                </c:pt>
                <c:pt idx="416">
                  <c:v>249.34182780389</c:v>
                </c:pt>
                <c:pt idx="417">
                  <c:v>249.94120719765</c:v>
                </c:pt>
                <c:pt idx="418">
                  <c:v>250.54058659141</c:v>
                </c:pt>
                <c:pt idx="419">
                  <c:v>251.13996598517</c:v>
                </c:pt>
                <c:pt idx="420">
                  <c:v>251.73934537893</c:v>
                </c:pt>
                <c:pt idx="421">
                  <c:v>252.33872477269</c:v>
                </c:pt>
                <c:pt idx="422">
                  <c:v>252.93810416645</c:v>
                </c:pt>
                <c:pt idx="423">
                  <c:v>253.53748356021</c:v>
                </c:pt>
                <c:pt idx="424">
                  <c:v>254.13686295397</c:v>
                </c:pt>
                <c:pt idx="425">
                  <c:v>254.73624234773</c:v>
                </c:pt>
                <c:pt idx="426">
                  <c:v>255.33562174149</c:v>
                </c:pt>
                <c:pt idx="427">
                  <c:v>255.93500113525</c:v>
                </c:pt>
                <c:pt idx="428">
                  <c:v>256.5343805289999</c:v>
                </c:pt>
                <c:pt idx="429">
                  <c:v>257.13375992276</c:v>
                </c:pt>
                <c:pt idx="430">
                  <c:v>257.7331393165199</c:v>
                </c:pt>
                <c:pt idx="431">
                  <c:v>258.3325187102799</c:v>
                </c:pt>
                <c:pt idx="432">
                  <c:v>258.93189810404</c:v>
                </c:pt>
                <c:pt idx="433">
                  <c:v>259.5312774977999</c:v>
                </c:pt>
                <c:pt idx="434">
                  <c:v>260.13065689156</c:v>
                </c:pt>
                <c:pt idx="435">
                  <c:v>260.73003628532</c:v>
                </c:pt>
                <c:pt idx="436">
                  <c:v>261.32941567908</c:v>
                </c:pt>
                <c:pt idx="437">
                  <c:v>261.9287950728399</c:v>
                </c:pt>
                <c:pt idx="438">
                  <c:v>262.5281744665998</c:v>
                </c:pt>
                <c:pt idx="439">
                  <c:v>263.12755386036</c:v>
                </c:pt>
                <c:pt idx="440">
                  <c:v>263.7269332541199</c:v>
                </c:pt>
                <c:pt idx="441">
                  <c:v>264.3263126478799</c:v>
                </c:pt>
                <c:pt idx="442">
                  <c:v>264.9256920416399</c:v>
                </c:pt>
                <c:pt idx="443">
                  <c:v>265.5250714353999</c:v>
                </c:pt>
                <c:pt idx="444">
                  <c:v>266.12445082915</c:v>
                </c:pt>
                <c:pt idx="445">
                  <c:v>266.72383022291</c:v>
                </c:pt>
                <c:pt idx="446">
                  <c:v>267.3232096166699</c:v>
                </c:pt>
                <c:pt idx="447">
                  <c:v>267.92258901043</c:v>
                </c:pt>
                <c:pt idx="448">
                  <c:v>268.5219684041899</c:v>
                </c:pt>
                <c:pt idx="449">
                  <c:v>269.12134779795</c:v>
                </c:pt>
                <c:pt idx="450">
                  <c:v>269.72072719171</c:v>
                </c:pt>
                <c:pt idx="451">
                  <c:v>270.3201065854699</c:v>
                </c:pt>
                <c:pt idx="452">
                  <c:v>270.91948597923</c:v>
                </c:pt>
                <c:pt idx="453">
                  <c:v>271.5188653729899</c:v>
                </c:pt>
                <c:pt idx="454">
                  <c:v>272.11824476675</c:v>
                </c:pt>
                <c:pt idx="455">
                  <c:v>272.71762416051</c:v>
                </c:pt>
                <c:pt idx="456">
                  <c:v>273.3170035542699</c:v>
                </c:pt>
                <c:pt idx="457">
                  <c:v>273.9163829480299</c:v>
                </c:pt>
                <c:pt idx="458">
                  <c:v>274.5157623417899</c:v>
                </c:pt>
                <c:pt idx="459">
                  <c:v>275.11514173554</c:v>
                </c:pt>
                <c:pt idx="460">
                  <c:v>275.7145211293</c:v>
                </c:pt>
                <c:pt idx="461">
                  <c:v>276.31390052306</c:v>
                </c:pt>
                <c:pt idx="462">
                  <c:v>276.9132799168199</c:v>
                </c:pt>
                <c:pt idx="463">
                  <c:v>277.5126593105799</c:v>
                </c:pt>
                <c:pt idx="464">
                  <c:v>278.11203870434</c:v>
                </c:pt>
                <c:pt idx="465">
                  <c:v>278.7114180980999</c:v>
                </c:pt>
                <c:pt idx="466">
                  <c:v>279.31079749186</c:v>
                </c:pt>
                <c:pt idx="467">
                  <c:v>279.9101768856199</c:v>
                </c:pt>
                <c:pt idx="468">
                  <c:v>280.5095562793799</c:v>
                </c:pt>
                <c:pt idx="469">
                  <c:v>281.10893567314</c:v>
                </c:pt>
                <c:pt idx="470">
                  <c:v>281.7083150668999</c:v>
                </c:pt>
                <c:pt idx="471">
                  <c:v>282.30769446066</c:v>
                </c:pt>
                <c:pt idx="472">
                  <c:v>282.90707385442</c:v>
                </c:pt>
                <c:pt idx="473">
                  <c:v>283.5064532481798</c:v>
                </c:pt>
                <c:pt idx="474">
                  <c:v>284.1058326419401</c:v>
                </c:pt>
                <c:pt idx="475">
                  <c:v>284.70521203569</c:v>
                </c:pt>
                <c:pt idx="476">
                  <c:v>285.30459142945</c:v>
                </c:pt>
                <c:pt idx="477">
                  <c:v>285.90397082321</c:v>
                </c:pt>
                <c:pt idx="478">
                  <c:v>286.5033502169699</c:v>
                </c:pt>
                <c:pt idx="479">
                  <c:v>287.10272961073</c:v>
                </c:pt>
                <c:pt idx="480">
                  <c:v>287.70210900449</c:v>
                </c:pt>
                <c:pt idx="481">
                  <c:v>288.30148839825</c:v>
                </c:pt>
                <c:pt idx="482">
                  <c:v>288.90086779201</c:v>
                </c:pt>
                <c:pt idx="483">
                  <c:v>289.50024718577</c:v>
                </c:pt>
                <c:pt idx="484">
                  <c:v>290.09962657953</c:v>
                </c:pt>
                <c:pt idx="485">
                  <c:v>290.69900597329</c:v>
                </c:pt>
                <c:pt idx="486">
                  <c:v>291.2983853670499</c:v>
                </c:pt>
                <c:pt idx="487">
                  <c:v>291.89776476081</c:v>
                </c:pt>
                <c:pt idx="488">
                  <c:v>292.4971441545699</c:v>
                </c:pt>
                <c:pt idx="489">
                  <c:v>293.09652354833</c:v>
                </c:pt>
                <c:pt idx="490">
                  <c:v>293.6959029420799</c:v>
                </c:pt>
                <c:pt idx="491">
                  <c:v>294.29528233584</c:v>
                </c:pt>
                <c:pt idx="492">
                  <c:v>294.8946617296</c:v>
                </c:pt>
                <c:pt idx="493">
                  <c:v>295.49404112336</c:v>
                </c:pt>
                <c:pt idx="494">
                  <c:v>296.09342051712</c:v>
                </c:pt>
                <c:pt idx="495">
                  <c:v>296.69279991088</c:v>
                </c:pt>
                <c:pt idx="496">
                  <c:v>297.2921793046399</c:v>
                </c:pt>
                <c:pt idx="497">
                  <c:v>297.8915586983999</c:v>
                </c:pt>
                <c:pt idx="498">
                  <c:v>298.4909380921599</c:v>
                </c:pt>
                <c:pt idx="499">
                  <c:v>299.0903174859199</c:v>
                </c:pt>
                <c:pt idx="500">
                  <c:v>299.68969687968</c:v>
                </c:pt>
                <c:pt idx="501">
                  <c:v>300.28907627344</c:v>
                </c:pt>
                <c:pt idx="502">
                  <c:v>300.8884556671999</c:v>
                </c:pt>
                <c:pt idx="503">
                  <c:v>301.4878350609599</c:v>
                </c:pt>
                <c:pt idx="504">
                  <c:v>302.08721445472</c:v>
                </c:pt>
                <c:pt idx="505">
                  <c:v>302.6865938484799</c:v>
                </c:pt>
                <c:pt idx="506">
                  <c:v>303.2859732422299</c:v>
                </c:pt>
                <c:pt idx="507">
                  <c:v>303.88535263599</c:v>
                </c:pt>
                <c:pt idx="508">
                  <c:v>304.48473202975</c:v>
                </c:pt>
                <c:pt idx="509">
                  <c:v>305.08411142351</c:v>
                </c:pt>
                <c:pt idx="510">
                  <c:v>305.68349081727</c:v>
                </c:pt>
                <c:pt idx="511">
                  <c:v>306.28287021103</c:v>
                </c:pt>
                <c:pt idx="512">
                  <c:v>306.88224960479</c:v>
                </c:pt>
                <c:pt idx="513">
                  <c:v>307.4816289985499</c:v>
                </c:pt>
                <c:pt idx="514">
                  <c:v>308.08100839231</c:v>
                </c:pt>
                <c:pt idx="515">
                  <c:v>308.68038778607</c:v>
                </c:pt>
                <c:pt idx="516">
                  <c:v>309.27976717983</c:v>
                </c:pt>
                <c:pt idx="517">
                  <c:v>309.87914657359</c:v>
                </c:pt>
                <c:pt idx="518">
                  <c:v>310.4785259673499</c:v>
                </c:pt>
                <c:pt idx="519">
                  <c:v>311.07790536111</c:v>
                </c:pt>
                <c:pt idx="520">
                  <c:v>311.67728475487</c:v>
                </c:pt>
                <c:pt idx="521">
                  <c:v>312.2766641486299</c:v>
                </c:pt>
                <c:pt idx="522">
                  <c:v>312.8760435423799</c:v>
                </c:pt>
                <c:pt idx="523">
                  <c:v>313.4754229361399</c:v>
                </c:pt>
                <c:pt idx="524">
                  <c:v>314.0748023299</c:v>
                </c:pt>
                <c:pt idx="525">
                  <c:v>314.67418172366</c:v>
                </c:pt>
                <c:pt idx="526">
                  <c:v>315.27356111742</c:v>
                </c:pt>
                <c:pt idx="527">
                  <c:v>315.87294051118</c:v>
                </c:pt>
                <c:pt idx="528">
                  <c:v>316.4723199049399</c:v>
                </c:pt>
                <c:pt idx="529">
                  <c:v>317.0716992987</c:v>
                </c:pt>
                <c:pt idx="530">
                  <c:v>317.67107869246</c:v>
                </c:pt>
                <c:pt idx="531">
                  <c:v>318.2704580862199</c:v>
                </c:pt>
                <c:pt idx="532">
                  <c:v>318.86983747998</c:v>
                </c:pt>
                <c:pt idx="533">
                  <c:v>319.46921687374</c:v>
                </c:pt>
                <c:pt idx="534">
                  <c:v>320.0685962675</c:v>
                </c:pt>
                <c:pt idx="535">
                  <c:v>320.66797566126</c:v>
                </c:pt>
                <c:pt idx="536">
                  <c:v>321.2673550550199</c:v>
                </c:pt>
                <c:pt idx="537">
                  <c:v>321.8667344487699</c:v>
                </c:pt>
                <c:pt idx="538">
                  <c:v>322.4661138425298</c:v>
                </c:pt>
                <c:pt idx="539">
                  <c:v>323.06549323629</c:v>
                </c:pt>
                <c:pt idx="540">
                  <c:v>323.66487263005</c:v>
                </c:pt>
                <c:pt idx="541">
                  <c:v>324.26425202381</c:v>
                </c:pt>
                <c:pt idx="542">
                  <c:v>324.86363141757</c:v>
                </c:pt>
                <c:pt idx="543">
                  <c:v>325.4630108113299</c:v>
                </c:pt>
                <c:pt idx="544">
                  <c:v>326.06239020509</c:v>
                </c:pt>
                <c:pt idx="545">
                  <c:v>326.66176959885</c:v>
                </c:pt>
                <c:pt idx="546">
                  <c:v>327.2611489926099</c:v>
                </c:pt>
                <c:pt idx="547">
                  <c:v>327.86052838637</c:v>
                </c:pt>
                <c:pt idx="548">
                  <c:v>328.4599077801299</c:v>
                </c:pt>
                <c:pt idx="549">
                  <c:v>329.0592871738901</c:v>
                </c:pt>
                <c:pt idx="550">
                  <c:v>329.65866656765</c:v>
                </c:pt>
                <c:pt idx="551">
                  <c:v>330.2580459614099</c:v>
                </c:pt>
                <c:pt idx="552">
                  <c:v>330.8574253551701</c:v>
                </c:pt>
                <c:pt idx="553">
                  <c:v>331.4568047489199</c:v>
                </c:pt>
                <c:pt idx="554">
                  <c:v>332.0561841426799</c:v>
                </c:pt>
                <c:pt idx="555">
                  <c:v>332.65556353644</c:v>
                </c:pt>
                <c:pt idx="556">
                  <c:v>333.2549429302</c:v>
                </c:pt>
                <c:pt idx="557">
                  <c:v>333.85432232396</c:v>
                </c:pt>
                <c:pt idx="558">
                  <c:v>334.4537017177199</c:v>
                </c:pt>
                <c:pt idx="559">
                  <c:v>335.0530811114801</c:v>
                </c:pt>
                <c:pt idx="560">
                  <c:v>335.65246050524</c:v>
                </c:pt>
                <c:pt idx="561">
                  <c:v>336.251839899</c:v>
                </c:pt>
                <c:pt idx="562">
                  <c:v>336.85121929276</c:v>
                </c:pt>
                <c:pt idx="563">
                  <c:v>337.4505986865199</c:v>
                </c:pt>
                <c:pt idx="564">
                  <c:v>338.04997808028</c:v>
                </c:pt>
                <c:pt idx="565">
                  <c:v>338.64935747404</c:v>
                </c:pt>
                <c:pt idx="566">
                  <c:v>339.2487368677999</c:v>
                </c:pt>
                <c:pt idx="567">
                  <c:v>339.8481162615599</c:v>
                </c:pt>
                <c:pt idx="568">
                  <c:v>340.44749565531</c:v>
                </c:pt>
                <c:pt idx="569">
                  <c:v>341.04687504907</c:v>
                </c:pt>
                <c:pt idx="570">
                  <c:v>341.64625444283</c:v>
                </c:pt>
                <c:pt idx="571">
                  <c:v>342.24563383659</c:v>
                </c:pt>
                <c:pt idx="572">
                  <c:v>342.84501323035</c:v>
                </c:pt>
                <c:pt idx="573">
                  <c:v>343.44439262411</c:v>
                </c:pt>
                <c:pt idx="574">
                  <c:v>344.04377201787</c:v>
                </c:pt>
                <c:pt idx="575">
                  <c:v>344.64315141163</c:v>
                </c:pt>
                <c:pt idx="576">
                  <c:v>345.24253080539</c:v>
                </c:pt>
                <c:pt idx="577">
                  <c:v>345.84191019915</c:v>
                </c:pt>
                <c:pt idx="578">
                  <c:v>346.4412895929099</c:v>
                </c:pt>
                <c:pt idx="579">
                  <c:v>347.04066898667</c:v>
                </c:pt>
                <c:pt idx="580">
                  <c:v>347.64004838043</c:v>
                </c:pt>
                <c:pt idx="581">
                  <c:v>348.2394277741899</c:v>
                </c:pt>
                <c:pt idx="582">
                  <c:v>348.83880716795</c:v>
                </c:pt>
                <c:pt idx="583">
                  <c:v>349.4381865617099</c:v>
                </c:pt>
                <c:pt idx="584">
                  <c:v>350.03756595546</c:v>
                </c:pt>
                <c:pt idx="585">
                  <c:v>350.63694534922</c:v>
                </c:pt>
                <c:pt idx="586">
                  <c:v>351.2363247429798</c:v>
                </c:pt>
                <c:pt idx="587">
                  <c:v>351.83570413674</c:v>
                </c:pt>
                <c:pt idx="588">
                  <c:v>352.4350835304999</c:v>
                </c:pt>
                <c:pt idx="589">
                  <c:v>353.0344629242601</c:v>
                </c:pt>
                <c:pt idx="590">
                  <c:v>353.63384231802</c:v>
                </c:pt>
                <c:pt idx="591">
                  <c:v>354.2332217117799</c:v>
                </c:pt>
                <c:pt idx="592">
                  <c:v>354.83260110554</c:v>
                </c:pt>
                <c:pt idx="593">
                  <c:v>355.4319804992999</c:v>
                </c:pt>
                <c:pt idx="594">
                  <c:v>356.03135989306</c:v>
                </c:pt>
                <c:pt idx="595">
                  <c:v>356.63073928682</c:v>
                </c:pt>
                <c:pt idx="596">
                  <c:v>357.2301186805799</c:v>
                </c:pt>
                <c:pt idx="597">
                  <c:v>357.82949807434</c:v>
                </c:pt>
                <c:pt idx="598">
                  <c:v>358.4288774680998</c:v>
                </c:pt>
                <c:pt idx="599">
                  <c:v>359.02825686185</c:v>
                </c:pt>
                <c:pt idx="600">
                  <c:v>359.62763625561</c:v>
                </c:pt>
                <c:pt idx="601">
                  <c:v>360.2270156493699</c:v>
                </c:pt>
                <c:pt idx="602">
                  <c:v>360.8263950431299</c:v>
                </c:pt>
                <c:pt idx="603">
                  <c:v>361.4257744368899</c:v>
                </c:pt>
                <c:pt idx="604">
                  <c:v>362.02515383065</c:v>
                </c:pt>
                <c:pt idx="605">
                  <c:v>362.62453322441</c:v>
                </c:pt>
                <c:pt idx="606">
                  <c:v>363.2239126181699</c:v>
                </c:pt>
                <c:pt idx="607">
                  <c:v>363.82329201193</c:v>
                </c:pt>
                <c:pt idx="608">
                  <c:v>364.4226714056899</c:v>
                </c:pt>
                <c:pt idx="609">
                  <c:v>365.0220507994501</c:v>
                </c:pt>
                <c:pt idx="610">
                  <c:v>365.62143019321</c:v>
                </c:pt>
                <c:pt idx="611">
                  <c:v>366.2208095869699</c:v>
                </c:pt>
                <c:pt idx="612">
                  <c:v>366.82018898073</c:v>
                </c:pt>
                <c:pt idx="613">
                  <c:v>367.4195683744899</c:v>
                </c:pt>
                <c:pt idx="614">
                  <c:v>368.0189477682499</c:v>
                </c:pt>
                <c:pt idx="615">
                  <c:v>368.618327162</c:v>
                </c:pt>
                <c:pt idx="616">
                  <c:v>369.21770655576</c:v>
                </c:pt>
                <c:pt idx="617">
                  <c:v>369.81708594952</c:v>
                </c:pt>
                <c:pt idx="618">
                  <c:v>370.4164653432799</c:v>
                </c:pt>
                <c:pt idx="619">
                  <c:v>371.0158447370401</c:v>
                </c:pt>
                <c:pt idx="620">
                  <c:v>371.6152241308</c:v>
                </c:pt>
                <c:pt idx="621">
                  <c:v>372.21460352456</c:v>
                </c:pt>
                <c:pt idx="622">
                  <c:v>372.81398291832</c:v>
                </c:pt>
                <c:pt idx="623">
                  <c:v>373.4133623120799</c:v>
                </c:pt>
                <c:pt idx="624">
                  <c:v>374.0127417058401</c:v>
                </c:pt>
                <c:pt idx="625">
                  <c:v>374.6121210996</c:v>
                </c:pt>
                <c:pt idx="626">
                  <c:v>375.21150049336</c:v>
                </c:pt>
                <c:pt idx="627">
                  <c:v>375.81087988712</c:v>
                </c:pt>
                <c:pt idx="628">
                  <c:v>376.4102592808799</c:v>
                </c:pt>
                <c:pt idx="629">
                  <c:v>377.00963867464</c:v>
                </c:pt>
                <c:pt idx="630">
                  <c:v>377.60901806839</c:v>
                </c:pt>
                <c:pt idx="631">
                  <c:v>378.2083974621499</c:v>
                </c:pt>
                <c:pt idx="632">
                  <c:v>378.80777685591</c:v>
                </c:pt>
                <c:pt idx="633">
                  <c:v>379.4071562496699</c:v>
                </c:pt>
                <c:pt idx="634">
                  <c:v>380.00653564343</c:v>
                </c:pt>
                <c:pt idx="635">
                  <c:v>380.60591503719</c:v>
                </c:pt>
                <c:pt idx="636">
                  <c:v>381.20529443095</c:v>
                </c:pt>
                <c:pt idx="637">
                  <c:v>381.80467382471</c:v>
                </c:pt>
                <c:pt idx="638">
                  <c:v>382.4040532184699</c:v>
                </c:pt>
                <c:pt idx="639">
                  <c:v>383.0034326122299</c:v>
                </c:pt>
                <c:pt idx="640">
                  <c:v>383.60281200599</c:v>
                </c:pt>
                <c:pt idx="641">
                  <c:v>384.20219139975</c:v>
                </c:pt>
                <c:pt idx="642">
                  <c:v>384.80157079351</c:v>
                </c:pt>
                <c:pt idx="643">
                  <c:v>385.4009501872699</c:v>
                </c:pt>
                <c:pt idx="644">
                  <c:v>386.0003295810299</c:v>
                </c:pt>
                <c:pt idx="645">
                  <c:v>386.59970897479</c:v>
                </c:pt>
                <c:pt idx="646">
                  <c:v>387.19908836854</c:v>
                </c:pt>
                <c:pt idx="647">
                  <c:v>387.7984677622999</c:v>
                </c:pt>
                <c:pt idx="648">
                  <c:v>388.39784715606</c:v>
                </c:pt>
                <c:pt idx="649">
                  <c:v>388.99722654982</c:v>
                </c:pt>
                <c:pt idx="650">
                  <c:v>389.5966059435799</c:v>
                </c:pt>
                <c:pt idx="651">
                  <c:v>390.19598533734</c:v>
                </c:pt>
                <c:pt idx="652">
                  <c:v>390.7953647310999</c:v>
                </c:pt>
                <c:pt idx="653">
                  <c:v>391.39474412486</c:v>
                </c:pt>
                <c:pt idx="654">
                  <c:v>391.9941235186199</c:v>
                </c:pt>
                <c:pt idx="655">
                  <c:v>392.5935029123799</c:v>
                </c:pt>
                <c:pt idx="656">
                  <c:v>393.19288230614</c:v>
                </c:pt>
                <c:pt idx="657">
                  <c:v>393.7922616999</c:v>
                </c:pt>
                <c:pt idx="658">
                  <c:v>394.39164109366</c:v>
                </c:pt>
                <c:pt idx="659">
                  <c:v>394.9910204874199</c:v>
                </c:pt>
                <c:pt idx="660">
                  <c:v>395.5903998811799</c:v>
                </c:pt>
                <c:pt idx="661">
                  <c:v>396.18977927494</c:v>
                </c:pt>
                <c:pt idx="662">
                  <c:v>396.7891586686899</c:v>
                </c:pt>
                <c:pt idx="663">
                  <c:v>397.3885380624499</c:v>
                </c:pt>
                <c:pt idx="664">
                  <c:v>397.9879174562099</c:v>
                </c:pt>
                <c:pt idx="665">
                  <c:v>398.58729684997</c:v>
                </c:pt>
                <c:pt idx="666">
                  <c:v>399.18667624373</c:v>
                </c:pt>
                <c:pt idx="667">
                  <c:v>399.7860556374899</c:v>
                </c:pt>
                <c:pt idx="668">
                  <c:v>400.3854350312499</c:v>
                </c:pt>
                <c:pt idx="669">
                  <c:v>400.9848144250099</c:v>
                </c:pt>
                <c:pt idx="670">
                  <c:v>401.58419381877</c:v>
                </c:pt>
                <c:pt idx="671">
                  <c:v>402.18357321253</c:v>
                </c:pt>
                <c:pt idx="672">
                  <c:v>402.7829526062899</c:v>
                </c:pt>
                <c:pt idx="673">
                  <c:v>403.3823320000499</c:v>
                </c:pt>
                <c:pt idx="674">
                  <c:v>403.9817113938099</c:v>
                </c:pt>
                <c:pt idx="675">
                  <c:v>404.5810907875699</c:v>
                </c:pt>
                <c:pt idx="676">
                  <c:v>405.18047018133</c:v>
                </c:pt>
                <c:pt idx="677">
                  <c:v>405.77984957508</c:v>
                </c:pt>
                <c:pt idx="678">
                  <c:v>406.3792289688399</c:v>
                </c:pt>
                <c:pt idx="679">
                  <c:v>406.9786083626</c:v>
                </c:pt>
                <c:pt idx="680">
                  <c:v>407.57798775636</c:v>
                </c:pt>
                <c:pt idx="681">
                  <c:v>408.17736715012</c:v>
                </c:pt>
                <c:pt idx="682">
                  <c:v>408.7767465438799</c:v>
                </c:pt>
                <c:pt idx="683">
                  <c:v>409.3761259376399</c:v>
                </c:pt>
                <c:pt idx="684">
                  <c:v>409.9755053313999</c:v>
                </c:pt>
                <c:pt idx="685">
                  <c:v>410.57488472516</c:v>
                </c:pt>
                <c:pt idx="686">
                  <c:v>411.17426411892</c:v>
                </c:pt>
                <c:pt idx="687">
                  <c:v>411.7736435126799</c:v>
                </c:pt>
                <c:pt idx="688">
                  <c:v>412.37302290644</c:v>
                </c:pt>
                <c:pt idx="689">
                  <c:v>412.9724023001999</c:v>
                </c:pt>
                <c:pt idx="690">
                  <c:v>413.57178169396</c:v>
                </c:pt>
                <c:pt idx="691">
                  <c:v>414.17116108772</c:v>
                </c:pt>
                <c:pt idx="692">
                  <c:v>414.7705404814799</c:v>
                </c:pt>
                <c:pt idx="693">
                  <c:v>415.3699198752299</c:v>
                </c:pt>
                <c:pt idx="694">
                  <c:v>415.96929926899</c:v>
                </c:pt>
                <c:pt idx="695">
                  <c:v>416.56867866275</c:v>
                </c:pt>
                <c:pt idx="696">
                  <c:v>417.1680580565099</c:v>
                </c:pt>
                <c:pt idx="697">
                  <c:v>417.7674374502699</c:v>
                </c:pt>
                <c:pt idx="698">
                  <c:v>418.3668168440299</c:v>
                </c:pt>
                <c:pt idx="699">
                  <c:v>418.9661962377899</c:v>
                </c:pt>
                <c:pt idx="700">
                  <c:v>419.56557563155</c:v>
                </c:pt>
                <c:pt idx="701">
                  <c:v>420.16495502531</c:v>
                </c:pt>
                <c:pt idx="702">
                  <c:v>420.7643344190699</c:v>
                </c:pt>
                <c:pt idx="703">
                  <c:v>421.36371381283</c:v>
                </c:pt>
                <c:pt idx="704">
                  <c:v>421.9630932065899</c:v>
                </c:pt>
                <c:pt idx="705">
                  <c:v>422.56247260035</c:v>
                </c:pt>
                <c:pt idx="706">
                  <c:v>423.16185199411</c:v>
                </c:pt>
                <c:pt idx="707">
                  <c:v>423.7612313878699</c:v>
                </c:pt>
                <c:pt idx="708">
                  <c:v>424.3606107816199</c:v>
                </c:pt>
                <c:pt idx="709">
                  <c:v>424.9599901753801</c:v>
                </c:pt>
                <c:pt idx="710">
                  <c:v>425.55936956914</c:v>
                </c:pt>
                <c:pt idx="711">
                  <c:v>426.1587489628999</c:v>
                </c:pt>
                <c:pt idx="712">
                  <c:v>426.7581283566599</c:v>
                </c:pt>
                <c:pt idx="713">
                  <c:v>427.3575077504199</c:v>
                </c:pt>
                <c:pt idx="714">
                  <c:v>427.9568871441799</c:v>
                </c:pt>
                <c:pt idx="715">
                  <c:v>428.55626653794</c:v>
                </c:pt>
                <c:pt idx="716">
                  <c:v>429.1556459317</c:v>
                </c:pt>
                <c:pt idx="717">
                  <c:v>429.75502532546</c:v>
                </c:pt>
                <c:pt idx="718">
                  <c:v>430.35440471922</c:v>
                </c:pt>
                <c:pt idx="719">
                  <c:v>430.9537841129799</c:v>
                </c:pt>
                <c:pt idx="720">
                  <c:v>431.55316350674</c:v>
                </c:pt>
                <c:pt idx="721">
                  <c:v>432.1525429005</c:v>
                </c:pt>
                <c:pt idx="722">
                  <c:v>432.75192229426</c:v>
                </c:pt>
                <c:pt idx="723">
                  <c:v>433.35130168802</c:v>
                </c:pt>
                <c:pt idx="724">
                  <c:v>433.95068108177</c:v>
                </c:pt>
                <c:pt idx="725">
                  <c:v>434.55006047553</c:v>
                </c:pt>
                <c:pt idx="726">
                  <c:v>435.14943986929</c:v>
                </c:pt>
                <c:pt idx="727">
                  <c:v>435.74881926305</c:v>
                </c:pt>
                <c:pt idx="728">
                  <c:v>436.3481986568099</c:v>
                </c:pt>
                <c:pt idx="729">
                  <c:v>436.9475780505699</c:v>
                </c:pt>
                <c:pt idx="730">
                  <c:v>437.54695744433</c:v>
                </c:pt>
                <c:pt idx="731">
                  <c:v>438.14633683809</c:v>
                </c:pt>
                <c:pt idx="732">
                  <c:v>438.74571623185</c:v>
                </c:pt>
                <c:pt idx="733">
                  <c:v>439.34509562561</c:v>
                </c:pt>
                <c:pt idx="734">
                  <c:v>439.94447501937</c:v>
                </c:pt>
                <c:pt idx="735">
                  <c:v>440.54385441313</c:v>
                </c:pt>
                <c:pt idx="736">
                  <c:v>441.14323380689</c:v>
                </c:pt>
                <c:pt idx="737">
                  <c:v>441.74261320065</c:v>
                </c:pt>
                <c:pt idx="738">
                  <c:v>442.34199259441</c:v>
                </c:pt>
                <c:pt idx="739">
                  <c:v>442.9413719881599</c:v>
                </c:pt>
                <c:pt idx="740">
                  <c:v>443.54075138192</c:v>
                </c:pt>
                <c:pt idx="741">
                  <c:v>444.1401307756799</c:v>
                </c:pt>
                <c:pt idx="742">
                  <c:v>444.73951016944</c:v>
                </c:pt>
                <c:pt idx="743">
                  <c:v>445.3388895631999</c:v>
                </c:pt>
                <c:pt idx="744">
                  <c:v>445.9382689569599</c:v>
                </c:pt>
                <c:pt idx="745">
                  <c:v>446.53764835072</c:v>
                </c:pt>
                <c:pt idx="746">
                  <c:v>447.13702774448</c:v>
                </c:pt>
                <c:pt idx="747">
                  <c:v>447.7364071382399</c:v>
                </c:pt>
                <c:pt idx="748">
                  <c:v>448.335786532</c:v>
                </c:pt>
                <c:pt idx="749">
                  <c:v>448.9351659257599</c:v>
                </c:pt>
                <c:pt idx="750">
                  <c:v>449.53454531952</c:v>
                </c:pt>
                <c:pt idx="751">
                  <c:v>450.13392471328</c:v>
                </c:pt>
                <c:pt idx="752">
                  <c:v>450.7333041070399</c:v>
                </c:pt>
                <c:pt idx="753">
                  <c:v>451.3326835008</c:v>
                </c:pt>
                <c:pt idx="754">
                  <c:v>451.93206289456</c:v>
                </c:pt>
                <c:pt idx="755">
                  <c:v>452.53144228831</c:v>
                </c:pt>
                <c:pt idx="756">
                  <c:v>453.13082168207</c:v>
                </c:pt>
                <c:pt idx="757">
                  <c:v>453.73020107583</c:v>
                </c:pt>
                <c:pt idx="758">
                  <c:v>454.3295804695899</c:v>
                </c:pt>
                <c:pt idx="759">
                  <c:v>454.9289598633499</c:v>
                </c:pt>
                <c:pt idx="760">
                  <c:v>455.5283392571098</c:v>
                </c:pt>
                <c:pt idx="761">
                  <c:v>456.12771865087</c:v>
                </c:pt>
                <c:pt idx="762">
                  <c:v>456.7270980446299</c:v>
                </c:pt>
                <c:pt idx="763">
                  <c:v>457.3264774383899</c:v>
                </c:pt>
                <c:pt idx="764">
                  <c:v>457.9258568321499</c:v>
                </c:pt>
                <c:pt idx="765">
                  <c:v>458.52523622591</c:v>
                </c:pt>
                <c:pt idx="766">
                  <c:v>459.12461561967</c:v>
                </c:pt>
                <c:pt idx="767">
                  <c:v>459.72399501343</c:v>
                </c:pt>
                <c:pt idx="768">
                  <c:v>460.3233744071899</c:v>
                </c:pt>
                <c:pt idx="769">
                  <c:v>460.9227538009499</c:v>
                </c:pt>
                <c:pt idx="770">
                  <c:v>461.5221331947</c:v>
                </c:pt>
                <c:pt idx="771">
                  <c:v>462.12151258846</c:v>
                </c:pt>
                <c:pt idx="772">
                  <c:v>462.7208919822199</c:v>
                </c:pt>
                <c:pt idx="773">
                  <c:v>463.3202713759799</c:v>
                </c:pt>
                <c:pt idx="774">
                  <c:v>463.91965076974</c:v>
                </c:pt>
                <c:pt idx="775">
                  <c:v>464.5190301635</c:v>
                </c:pt>
                <c:pt idx="776">
                  <c:v>465.11840955726</c:v>
                </c:pt>
                <c:pt idx="777">
                  <c:v>465.7177889510199</c:v>
                </c:pt>
                <c:pt idx="778">
                  <c:v>466.31716834478</c:v>
                </c:pt>
                <c:pt idx="779">
                  <c:v>466.9165477385399</c:v>
                </c:pt>
                <c:pt idx="780">
                  <c:v>467.5159271323</c:v>
                </c:pt>
                <c:pt idx="781">
                  <c:v>468.11530652606</c:v>
                </c:pt>
                <c:pt idx="782">
                  <c:v>468.71468591982</c:v>
                </c:pt>
                <c:pt idx="783">
                  <c:v>469.31406531358</c:v>
                </c:pt>
                <c:pt idx="784">
                  <c:v>469.9134447073399</c:v>
                </c:pt>
                <c:pt idx="785">
                  <c:v>470.5128241011</c:v>
                </c:pt>
                <c:pt idx="786">
                  <c:v>471.11220349485</c:v>
                </c:pt>
                <c:pt idx="787">
                  <c:v>471.7115828886099</c:v>
                </c:pt>
                <c:pt idx="788">
                  <c:v>472.31096228237</c:v>
                </c:pt>
                <c:pt idx="789">
                  <c:v>472.9103416761299</c:v>
                </c:pt>
                <c:pt idx="790">
                  <c:v>473.50972106989</c:v>
                </c:pt>
                <c:pt idx="791">
                  <c:v>474.10910046365</c:v>
                </c:pt>
                <c:pt idx="792">
                  <c:v>474.7084798574099</c:v>
                </c:pt>
                <c:pt idx="793">
                  <c:v>475.30785925117</c:v>
                </c:pt>
                <c:pt idx="794">
                  <c:v>475.9072386449299</c:v>
                </c:pt>
                <c:pt idx="795">
                  <c:v>476.5066180386899</c:v>
                </c:pt>
                <c:pt idx="796">
                  <c:v>477.10599743245</c:v>
                </c:pt>
                <c:pt idx="797">
                  <c:v>477.7053768262099</c:v>
                </c:pt>
                <c:pt idx="798">
                  <c:v>478.30475621997</c:v>
                </c:pt>
                <c:pt idx="799">
                  <c:v>478.90413561373</c:v>
                </c:pt>
                <c:pt idx="800">
                  <c:v>479.5035150074899</c:v>
                </c:pt>
                <c:pt idx="801">
                  <c:v>480.10289440124</c:v>
                </c:pt>
                <c:pt idx="802">
                  <c:v>480.702273795</c:v>
                </c:pt>
                <c:pt idx="803">
                  <c:v>481.30165318876</c:v>
                </c:pt>
                <c:pt idx="804">
                  <c:v>481.9010325825199</c:v>
                </c:pt>
                <c:pt idx="805">
                  <c:v>482.5004119762799</c:v>
                </c:pt>
                <c:pt idx="806">
                  <c:v>483.09979137004</c:v>
                </c:pt>
                <c:pt idx="807">
                  <c:v>483.6991707638</c:v>
                </c:pt>
                <c:pt idx="808">
                  <c:v>484.2985501575599</c:v>
                </c:pt>
                <c:pt idx="809">
                  <c:v>484.8979295513199</c:v>
                </c:pt>
                <c:pt idx="810">
                  <c:v>485.4973089450799</c:v>
                </c:pt>
                <c:pt idx="811">
                  <c:v>486.09668833884</c:v>
                </c:pt>
                <c:pt idx="812">
                  <c:v>486.6960677325999</c:v>
                </c:pt>
                <c:pt idx="813">
                  <c:v>487.29544712636</c:v>
                </c:pt>
                <c:pt idx="814">
                  <c:v>487.89482652012</c:v>
                </c:pt>
                <c:pt idx="815">
                  <c:v>488.49420591388</c:v>
                </c:pt>
                <c:pt idx="816">
                  <c:v>489.09358530764</c:v>
                </c:pt>
                <c:pt idx="817">
                  <c:v>489.69296470139</c:v>
                </c:pt>
                <c:pt idx="818">
                  <c:v>490.29234409515</c:v>
                </c:pt>
                <c:pt idx="819">
                  <c:v>490.8917234889099</c:v>
                </c:pt>
                <c:pt idx="820">
                  <c:v>491.4911028826698</c:v>
                </c:pt>
                <c:pt idx="821">
                  <c:v>492.09048227643</c:v>
                </c:pt>
                <c:pt idx="822">
                  <c:v>492.68986167019</c:v>
                </c:pt>
                <c:pt idx="823">
                  <c:v>493.28924106395</c:v>
                </c:pt>
                <c:pt idx="824">
                  <c:v>493.8886204577099</c:v>
                </c:pt>
                <c:pt idx="825">
                  <c:v>494.4879998514699</c:v>
                </c:pt>
                <c:pt idx="826">
                  <c:v>495.0873792452299</c:v>
                </c:pt>
                <c:pt idx="827">
                  <c:v>495.6867586389899</c:v>
                </c:pt>
                <c:pt idx="828">
                  <c:v>496.2861380327499</c:v>
                </c:pt>
                <c:pt idx="829">
                  <c:v>496.8855174265099</c:v>
                </c:pt>
                <c:pt idx="830">
                  <c:v>497.48489682027</c:v>
                </c:pt>
                <c:pt idx="831">
                  <c:v>498.08427621403</c:v>
                </c:pt>
                <c:pt idx="832">
                  <c:v>498.68365560778</c:v>
                </c:pt>
                <c:pt idx="833">
                  <c:v>499.2830350015399</c:v>
                </c:pt>
                <c:pt idx="834">
                  <c:v>499.8824143952999</c:v>
                </c:pt>
                <c:pt idx="835">
                  <c:v>500.48179378906</c:v>
                </c:pt>
                <c:pt idx="836">
                  <c:v>501.08117318282</c:v>
                </c:pt>
                <c:pt idx="837">
                  <c:v>501.6805525765799</c:v>
                </c:pt>
                <c:pt idx="838">
                  <c:v>502.27993197034</c:v>
                </c:pt>
                <c:pt idx="839">
                  <c:v>502.8793113640999</c:v>
                </c:pt>
                <c:pt idx="840">
                  <c:v>503.47869075786</c:v>
                </c:pt>
                <c:pt idx="841">
                  <c:v>504.07807015162</c:v>
                </c:pt>
                <c:pt idx="842">
                  <c:v>504.67744954538</c:v>
                </c:pt>
                <c:pt idx="843">
                  <c:v>505.27682893914</c:v>
                </c:pt>
                <c:pt idx="844">
                  <c:v>505.8762083328999</c:v>
                </c:pt>
                <c:pt idx="845">
                  <c:v>506.47558772666</c:v>
                </c:pt>
                <c:pt idx="846">
                  <c:v>507.07496712042</c:v>
                </c:pt>
                <c:pt idx="847">
                  <c:v>507.67434651418</c:v>
                </c:pt>
                <c:pt idx="848">
                  <c:v>508.2737259079299</c:v>
                </c:pt>
                <c:pt idx="849">
                  <c:v>508.8731053016899</c:v>
                </c:pt>
                <c:pt idx="850">
                  <c:v>509.47248469545</c:v>
                </c:pt>
                <c:pt idx="851">
                  <c:v>510.07186408921</c:v>
                </c:pt>
                <c:pt idx="852">
                  <c:v>510.6712434829699</c:v>
                </c:pt>
                <c:pt idx="853">
                  <c:v>511.27062287673</c:v>
                </c:pt>
                <c:pt idx="854">
                  <c:v>511.8700022704899</c:v>
                </c:pt>
                <c:pt idx="855">
                  <c:v>512.46938166425</c:v>
                </c:pt>
                <c:pt idx="856">
                  <c:v>513.06876105801</c:v>
                </c:pt>
                <c:pt idx="857">
                  <c:v>513.66814045177</c:v>
                </c:pt>
                <c:pt idx="858">
                  <c:v>514.2675198455298</c:v>
                </c:pt>
                <c:pt idx="859">
                  <c:v>514.86689923929</c:v>
                </c:pt>
                <c:pt idx="860">
                  <c:v>515.4662786330499</c:v>
                </c:pt>
                <c:pt idx="861">
                  <c:v>516.06565802681</c:v>
                </c:pt>
                <c:pt idx="862">
                  <c:v>516.66503742057</c:v>
                </c:pt>
                <c:pt idx="863">
                  <c:v>517.2644168143299</c:v>
                </c:pt>
                <c:pt idx="864">
                  <c:v>517.86379620808</c:v>
                </c:pt>
                <c:pt idx="865">
                  <c:v>518.46317560184</c:v>
                </c:pt>
                <c:pt idx="866">
                  <c:v>519.0625549955997</c:v>
                </c:pt>
                <c:pt idx="867">
                  <c:v>519.66193438936</c:v>
                </c:pt>
                <c:pt idx="868">
                  <c:v>520.2613137831199</c:v>
                </c:pt>
                <c:pt idx="869">
                  <c:v>520.86069317688</c:v>
                </c:pt>
                <c:pt idx="870">
                  <c:v>521.46007257064</c:v>
                </c:pt>
                <c:pt idx="871">
                  <c:v>522.0594519644</c:v>
                </c:pt>
                <c:pt idx="872">
                  <c:v>522.65883135816</c:v>
                </c:pt>
                <c:pt idx="873">
                  <c:v>523.2582107519199</c:v>
                </c:pt>
                <c:pt idx="874">
                  <c:v>523.8575901456799</c:v>
                </c:pt>
                <c:pt idx="875">
                  <c:v>524.4569695394399</c:v>
                </c:pt>
                <c:pt idx="876">
                  <c:v>525.0563489332001</c:v>
                </c:pt>
                <c:pt idx="877">
                  <c:v>525.65572832696</c:v>
                </c:pt>
                <c:pt idx="878">
                  <c:v>526.2551077207199</c:v>
                </c:pt>
                <c:pt idx="879">
                  <c:v>526.8544871144699</c:v>
                </c:pt>
                <c:pt idx="880">
                  <c:v>527.45386650823</c:v>
                </c:pt>
                <c:pt idx="881">
                  <c:v>528.0532459019898</c:v>
                </c:pt>
                <c:pt idx="882">
                  <c:v>528.6526252957498</c:v>
                </c:pt>
                <c:pt idx="883">
                  <c:v>529.2520046895099</c:v>
                </c:pt>
                <c:pt idx="884">
                  <c:v>529.8513840832699</c:v>
                </c:pt>
                <c:pt idx="885">
                  <c:v>530.45076347703</c:v>
                </c:pt>
                <c:pt idx="886">
                  <c:v>531.0501428707898</c:v>
                </c:pt>
                <c:pt idx="887">
                  <c:v>531.64952226455</c:v>
                </c:pt>
                <c:pt idx="888">
                  <c:v>532.24890165831</c:v>
                </c:pt>
                <c:pt idx="889">
                  <c:v>532.84828105207</c:v>
                </c:pt>
                <c:pt idx="890">
                  <c:v>533.4476604458298</c:v>
                </c:pt>
                <c:pt idx="891">
                  <c:v>534.04703983959</c:v>
                </c:pt>
                <c:pt idx="892">
                  <c:v>534.64641923335</c:v>
                </c:pt>
                <c:pt idx="893">
                  <c:v>535.24579862711</c:v>
                </c:pt>
                <c:pt idx="894">
                  <c:v>535.84517802087</c:v>
                </c:pt>
                <c:pt idx="895">
                  <c:v>536.4445574146199</c:v>
                </c:pt>
                <c:pt idx="896">
                  <c:v>537.04393680838</c:v>
                </c:pt>
                <c:pt idx="897">
                  <c:v>537.64331620214</c:v>
                </c:pt>
                <c:pt idx="898">
                  <c:v>538.2426955958998</c:v>
                </c:pt>
                <c:pt idx="899">
                  <c:v>538.84207498966</c:v>
                </c:pt>
                <c:pt idx="900">
                  <c:v>539.4414543834198</c:v>
                </c:pt>
                <c:pt idx="901">
                  <c:v>540.04083377718</c:v>
                </c:pt>
                <c:pt idx="902">
                  <c:v>540.6402131709399</c:v>
                </c:pt>
                <c:pt idx="903">
                  <c:v>541.2395925647</c:v>
                </c:pt>
                <c:pt idx="904">
                  <c:v>541.83897195846</c:v>
                </c:pt>
                <c:pt idx="905">
                  <c:v>542.43835135222</c:v>
                </c:pt>
                <c:pt idx="906">
                  <c:v>543.03773074598</c:v>
                </c:pt>
                <c:pt idx="907">
                  <c:v>543.6371101397399</c:v>
                </c:pt>
                <c:pt idx="908">
                  <c:v>544.2364895335</c:v>
                </c:pt>
                <c:pt idx="909">
                  <c:v>544.83586892726</c:v>
                </c:pt>
                <c:pt idx="910">
                  <c:v>545.4352483210099</c:v>
                </c:pt>
                <c:pt idx="911">
                  <c:v>546.0346277147697</c:v>
                </c:pt>
                <c:pt idx="912">
                  <c:v>546.63400710853</c:v>
                </c:pt>
                <c:pt idx="913">
                  <c:v>547.23338650229</c:v>
                </c:pt>
                <c:pt idx="914">
                  <c:v>547.8327658960499</c:v>
                </c:pt>
                <c:pt idx="915">
                  <c:v>548.4321452898099</c:v>
                </c:pt>
                <c:pt idx="916">
                  <c:v>549.0315246835698</c:v>
                </c:pt>
                <c:pt idx="917">
                  <c:v>549.63090407733</c:v>
                </c:pt>
                <c:pt idx="918">
                  <c:v>550.23028347109</c:v>
                </c:pt>
                <c:pt idx="919">
                  <c:v>550.8296628648499</c:v>
                </c:pt>
                <c:pt idx="920">
                  <c:v>551.42904225861</c:v>
                </c:pt>
                <c:pt idx="921">
                  <c:v>552.02842165237</c:v>
                </c:pt>
                <c:pt idx="922">
                  <c:v>552.62780104613</c:v>
                </c:pt>
                <c:pt idx="923">
                  <c:v>553.22718043989</c:v>
                </c:pt>
                <c:pt idx="924">
                  <c:v>553.8265598336499</c:v>
                </c:pt>
                <c:pt idx="925">
                  <c:v>554.42593922741</c:v>
                </c:pt>
                <c:pt idx="926">
                  <c:v>555.02531862116</c:v>
                </c:pt>
                <c:pt idx="927">
                  <c:v>555.6246980149199</c:v>
                </c:pt>
                <c:pt idx="928">
                  <c:v>556.22407740868</c:v>
                </c:pt>
                <c:pt idx="929">
                  <c:v>556.8234568024399</c:v>
                </c:pt>
                <c:pt idx="930">
                  <c:v>557.4228361962</c:v>
                </c:pt>
                <c:pt idx="931">
                  <c:v>558.0222155899598</c:v>
                </c:pt>
                <c:pt idx="932">
                  <c:v>558.6215949837199</c:v>
                </c:pt>
                <c:pt idx="933">
                  <c:v>559.22097437748</c:v>
                </c:pt>
                <c:pt idx="934">
                  <c:v>559.82035377124</c:v>
                </c:pt>
                <c:pt idx="935">
                  <c:v>560.419733165</c:v>
                </c:pt>
                <c:pt idx="936">
                  <c:v>561.01911255876</c:v>
                </c:pt>
                <c:pt idx="937">
                  <c:v>561.61849195252</c:v>
                </c:pt>
                <c:pt idx="938">
                  <c:v>562.21787134628</c:v>
                </c:pt>
                <c:pt idx="939">
                  <c:v>562.8172507400399</c:v>
                </c:pt>
                <c:pt idx="940">
                  <c:v>563.4166301337999</c:v>
                </c:pt>
                <c:pt idx="941">
                  <c:v>564.01600952755</c:v>
                </c:pt>
                <c:pt idx="942">
                  <c:v>564.61538892131</c:v>
                </c:pt>
                <c:pt idx="943">
                  <c:v>565.21476831507</c:v>
                </c:pt>
                <c:pt idx="944">
                  <c:v>565.81414770883</c:v>
                </c:pt>
                <c:pt idx="945">
                  <c:v>566.4135271025899</c:v>
                </c:pt>
                <c:pt idx="946">
                  <c:v>567.01290649635</c:v>
                </c:pt>
                <c:pt idx="947">
                  <c:v>567.6122858901099</c:v>
                </c:pt>
                <c:pt idx="948">
                  <c:v>568.2116652838699</c:v>
                </c:pt>
                <c:pt idx="949">
                  <c:v>568.81104467763</c:v>
                </c:pt>
                <c:pt idx="950">
                  <c:v>569.41042407139</c:v>
                </c:pt>
                <c:pt idx="951">
                  <c:v>570.00980346515</c:v>
                </c:pt>
                <c:pt idx="952">
                  <c:v>570.60918285891</c:v>
                </c:pt>
                <c:pt idx="953">
                  <c:v>571.20856225267</c:v>
                </c:pt>
                <c:pt idx="954">
                  <c:v>571.80794164643</c:v>
                </c:pt>
                <c:pt idx="955">
                  <c:v>572.40732104019</c:v>
                </c:pt>
                <c:pt idx="956">
                  <c:v>573.00670043395</c:v>
                </c:pt>
                <c:pt idx="957">
                  <c:v>573.6060798277</c:v>
                </c:pt>
                <c:pt idx="958">
                  <c:v>574.20545922146</c:v>
                </c:pt>
                <c:pt idx="959">
                  <c:v>574.80483861522</c:v>
                </c:pt>
                <c:pt idx="960">
                  <c:v>575.4042180089799</c:v>
                </c:pt>
                <c:pt idx="961">
                  <c:v>576.00359740274</c:v>
                </c:pt>
                <c:pt idx="962">
                  <c:v>576.6029767965</c:v>
                </c:pt>
                <c:pt idx="963">
                  <c:v>577.2023561902599</c:v>
                </c:pt>
                <c:pt idx="964">
                  <c:v>577.80173558402</c:v>
                </c:pt>
                <c:pt idx="965">
                  <c:v>578.40111497778</c:v>
                </c:pt>
                <c:pt idx="966">
                  <c:v>579.00049437154</c:v>
                </c:pt>
                <c:pt idx="967">
                  <c:v>579.5998737653</c:v>
                </c:pt>
                <c:pt idx="968">
                  <c:v>580.19925315906</c:v>
                </c:pt>
                <c:pt idx="969">
                  <c:v>580.79863255282</c:v>
                </c:pt>
                <c:pt idx="970">
                  <c:v>581.39801194658</c:v>
                </c:pt>
                <c:pt idx="971">
                  <c:v>581.99739134034</c:v>
                </c:pt>
                <c:pt idx="972">
                  <c:v>582.5967707341</c:v>
                </c:pt>
                <c:pt idx="973">
                  <c:v>583.19615012785</c:v>
                </c:pt>
                <c:pt idx="974">
                  <c:v>583.79552952161</c:v>
                </c:pt>
                <c:pt idx="975">
                  <c:v>584.39490891537</c:v>
                </c:pt>
                <c:pt idx="976">
                  <c:v>584.99428830913</c:v>
                </c:pt>
                <c:pt idx="977">
                  <c:v>585.59366770289</c:v>
                </c:pt>
                <c:pt idx="978">
                  <c:v>586.19304709665</c:v>
                </c:pt>
                <c:pt idx="979">
                  <c:v>586.7924264904099</c:v>
                </c:pt>
                <c:pt idx="980">
                  <c:v>587.3918058841699</c:v>
                </c:pt>
                <c:pt idx="981">
                  <c:v>587.99118527793</c:v>
                </c:pt>
                <c:pt idx="982">
                  <c:v>588.59056467169</c:v>
                </c:pt>
                <c:pt idx="983">
                  <c:v>589.18994406545</c:v>
                </c:pt>
                <c:pt idx="984">
                  <c:v>589.78932345921</c:v>
                </c:pt>
                <c:pt idx="985">
                  <c:v>590.38870285297</c:v>
                </c:pt>
                <c:pt idx="986">
                  <c:v>590.98808224673</c:v>
                </c:pt>
                <c:pt idx="987">
                  <c:v>591.58746164049</c:v>
                </c:pt>
                <c:pt idx="988">
                  <c:v>592.18684103424</c:v>
                </c:pt>
                <c:pt idx="989">
                  <c:v>592.786220428</c:v>
                </c:pt>
                <c:pt idx="990">
                  <c:v>593.3855998217599</c:v>
                </c:pt>
                <c:pt idx="991">
                  <c:v>593.98497921552</c:v>
                </c:pt>
                <c:pt idx="992">
                  <c:v>594.58435860928</c:v>
                </c:pt>
                <c:pt idx="993">
                  <c:v>595.18373800304</c:v>
                </c:pt>
                <c:pt idx="994">
                  <c:v>595.7831173968</c:v>
                </c:pt>
                <c:pt idx="995">
                  <c:v>596.3824967905599</c:v>
                </c:pt>
                <c:pt idx="996">
                  <c:v>596.98187618432</c:v>
                </c:pt>
                <c:pt idx="997">
                  <c:v>597.58125557808</c:v>
                </c:pt>
                <c:pt idx="998">
                  <c:v>598.18063497184</c:v>
                </c:pt>
                <c:pt idx="999">
                  <c:v>598.7800143656</c:v>
                </c:pt>
                <c:pt idx="1000">
                  <c:v>599.37939375936</c:v>
                </c:pt>
                <c:pt idx="1001">
                  <c:v>599.97877315312</c:v>
                </c:pt>
                <c:pt idx="1002">
                  <c:v>600.57815254688</c:v>
                </c:pt>
                <c:pt idx="1003">
                  <c:v>601.17753194064</c:v>
                </c:pt>
                <c:pt idx="1004">
                  <c:v>601.77691133439</c:v>
                </c:pt>
                <c:pt idx="1005">
                  <c:v>602.37629072815</c:v>
                </c:pt>
                <c:pt idx="1006">
                  <c:v>602.97567012191</c:v>
                </c:pt>
                <c:pt idx="1007">
                  <c:v>603.57504951567</c:v>
                </c:pt>
                <c:pt idx="1008">
                  <c:v>604.17442890943</c:v>
                </c:pt>
                <c:pt idx="1009">
                  <c:v>604.77380830319</c:v>
                </c:pt>
                <c:pt idx="1010">
                  <c:v>605.37318769695</c:v>
                </c:pt>
                <c:pt idx="1011">
                  <c:v>605.9725670907098</c:v>
                </c:pt>
                <c:pt idx="1012">
                  <c:v>606.5719464844699</c:v>
                </c:pt>
                <c:pt idx="1013">
                  <c:v>607.17132587823</c:v>
                </c:pt>
                <c:pt idx="1014">
                  <c:v>607.77070527199</c:v>
                </c:pt>
                <c:pt idx="1015">
                  <c:v>608.37008466575</c:v>
                </c:pt>
                <c:pt idx="1016">
                  <c:v>608.96946405951</c:v>
                </c:pt>
                <c:pt idx="1017">
                  <c:v>609.56884345327</c:v>
                </c:pt>
                <c:pt idx="1018">
                  <c:v>610.1682228470299</c:v>
                </c:pt>
                <c:pt idx="1019">
                  <c:v>610.76760224078</c:v>
                </c:pt>
                <c:pt idx="1020">
                  <c:v>611.3669816345399</c:v>
                </c:pt>
                <c:pt idx="1021">
                  <c:v>611.9663610283</c:v>
                </c:pt>
                <c:pt idx="1022">
                  <c:v>612.56574042206</c:v>
                </c:pt>
                <c:pt idx="1023">
                  <c:v>613.1651198158198</c:v>
                </c:pt>
                <c:pt idx="1024">
                  <c:v>613.76449920958</c:v>
                </c:pt>
                <c:pt idx="1025">
                  <c:v>614.36387860334</c:v>
                </c:pt>
                <c:pt idx="1026">
                  <c:v>614.9632579971</c:v>
                </c:pt>
                <c:pt idx="1027">
                  <c:v>615.5626373908599</c:v>
                </c:pt>
                <c:pt idx="1028">
                  <c:v>616.1620167846198</c:v>
                </c:pt>
                <c:pt idx="1029">
                  <c:v>616.76139617838</c:v>
                </c:pt>
                <c:pt idx="1030">
                  <c:v>617.36077557214</c:v>
                </c:pt>
                <c:pt idx="1031">
                  <c:v>617.9601549659</c:v>
                </c:pt>
                <c:pt idx="1032">
                  <c:v>618.55953435966</c:v>
                </c:pt>
                <c:pt idx="1033">
                  <c:v>619.1589137534199</c:v>
                </c:pt>
                <c:pt idx="1034">
                  <c:v>619.75829314718</c:v>
                </c:pt>
                <c:pt idx="1035">
                  <c:v>620.3576725409299</c:v>
                </c:pt>
                <c:pt idx="1036">
                  <c:v>620.95705193469</c:v>
                </c:pt>
                <c:pt idx="1037">
                  <c:v>621.55643132845</c:v>
                </c:pt>
                <c:pt idx="1038">
                  <c:v>622.1558107222099</c:v>
                </c:pt>
                <c:pt idx="1039">
                  <c:v>622.7551901159699</c:v>
                </c:pt>
                <c:pt idx="1040">
                  <c:v>623.3545695097299</c:v>
                </c:pt>
                <c:pt idx="1041">
                  <c:v>623.95394890349</c:v>
                </c:pt>
                <c:pt idx="1042">
                  <c:v>624.55332829725</c:v>
                </c:pt>
                <c:pt idx="1043">
                  <c:v>625.1527076910099</c:v>
                </c:pt>
                <c:pt idx="1044">
                  <c:v>625.7520870847699</c:v>
                </c:pt>
                <c:pt idx="1045">
                  <c:v>626.3514664785299</c:v>
                </c:pt>
                <c:pt idx="1046">
                  <c:v>626.95084587229</c:v>
                </c:pt>
                <c:pt idx="1047">
                  <c:v>627.55022526605</c:v>
                </c:pt>
                <c:pt idx="1048">
                  <c:v>628.14960465981</c:v>
                </c:pt>
                <c:pt idx="1049">
                  <c:v>628.74898405357</c:v>
                </c:pt>
                <c:pt idx="1050">
                  <c:v>629.34836344732</c:v>
                </c:pt>
                <c:pt idx="1051">
                  <c:v>629.94774284108</c:v>
                </c:pt>
                <c:pt idx="1052">
                  <c:v>630.5471222348399</c:v>
                </c:pt>
                <c:pt idx="1053">
                  <c:v>631.1465016286</c:v>
                </c:pt>
                <c:pt idx="1054">
                  <c:v>631.74588102236</c:v>
                </c:pt>
                <c:pt idx="1055">
                  <c:v>632.3452604161199</c:v>
                </c:pt>
                <c:pt idx="1056">
                  <c:v>632.94463980988</c:v>
                </c:pt>
                <c:pt idx="1057">
                  <c:v>633.54401920364</c:v>
                </c:pt>
                <c:pt idx="1058">
                  <c:v>634.1433985974</c:v>
                </c:pt>
                <c:pt idx="1059">
                  <c:v>634.74277799116</c:v>
                </c:pt>
                <c:pt idx="1060">
                  <c:v>635.3421573849197</c:v>
                </c:pt>
                <c:pt idx="1061">
                  <c:v>635.94153677868</c:v>
                </c:pt>
                <c:pt idx="1062">
                  <c:v>636.5409161724399</c:v>
                </c:pt>
                <c:pt idx="1063">
                  <c:v>637.1402955662</c:v>
                </c:pt>
                <c:pt idx="1064">
                  <c:v>637.73967495996</c:v>
                </c:pt>
                <c:pt idx="1065">
                  <c:v>638.3390543537199</c:v>
                </c:pt>
                <c:pt idx="1066">
                  <c:v>638.93843374747</c:v>
                </c:pt>
                <c:pt idx="1067">
                  <c:v>639.5378131412299</c:v>
                </c:pt>
                <c:pt idx="1068">
                  <c:v>640.1371925349899</c:v>
                </c:pt>
                <c:pt idx="1069">
                  <c:v>640.73657192875</c:v>
                </c:pt>
                <c:pt idx="1070">
                  <c:v>641.3359513225099</c:v>
                </c:pt>
                <c:pt idx="1071">
                  <c:v>641.93533071627</c:v>
                </c:pt>
                <c:pt idx="1072">
                  <c:v>642.53471011003</c:v>
                </c:pt>
                <c:pt idx="1073">
                  <c:v>643.13408950379</c:v>
                </c:pt>
                <c:pt idx="1074">
                  <c:v>643.73346889755</c:v>
                </c:pt>
                <c:pt idx="1075">
                  <c:v>644.3328482913099</c:v>
                </c:pt>
                <c:pt idx="1076">
                  <c:v>644.9322276850697</c:v>
                </c:pt>
                <c:pt idx="1077">
                  <c:v>645.53160707883</c:v>
                </c:pt>
                <c:pt idx="1078">
                  <c:v>646.13098647259</c:v>
                </c:pt>
                <c:pt idx="1079">
                  <c:v>646.73036586635</c:v>
                </c:pt>
                <c:pt idx="1080">
                  <c:v>647.32974526011</c:v>
                </c:pt>
                <c:pt idx="1081">
                  <c:v>647.92912465386</c:v>
                </c:pt>
                <c:pt idx="1082">
                  <c:v>648.52850404762</c:v>
                </c:pt>
                <c:pt idx="1083">
                  <c:v>649.12788344138</c:v>
                </c:pt>
                <c:pt idx="1084">
                  <c:v>649.7272628351399</c:v>
                </c:pt>
                <c:pt idx="1085">
                  <c:v>650.3266422289</c:v>
                </c:pt>
                <c:pt idx="1086">
                  <c:v>650.92602162266</c:v>
                </c:pt>
                <c:pt idx="1087">
                  <c:v>651.52540101642</c:v>
                </c:pt>
                <c:pt idx="1088">
                  <c:v>652.12478041018</c:v>
                </c:pt>
                <c:pt idx="1089">
                  <c:v>652.7241598039399</c:v>
                </c:pt>
                <c:pt idx="1090">
                  <c:v>653.3235391977</c:v>
                </c:pt>
                <c:pt idx="1091">
                  <c:v>653.9229185914598</c:v>
                </c:pt>
                <c:pt idx="1092">
                  <c:v>654.5222979852198</c:v>
                </c:pt>
                <c:pt idx="1093">
                  <c:v>655.12167737898</c:v>
                </c:pt>
                <c:pt idx="1094">
                  <c:v>655.72105677274</c:v>
                </c:pt>
                <c:pt idx="1095">
                  <c:v>656.3204361665</c:v>
                </c:pt>
                <c:pt idx="1096">
                  <c:v>656.91981556026</c:v>
                </c:pt>
                <c:pt idx="1097">
                  <c:v>657.51919495401</c:v>
                </c:pt>
                <c:pt idx="1098">
                  <c:v>658.11857434777</c:v>
                </c:pt>
                <c:pt idx="1099">
                  <c:v>658.71795374153</c:v>
                </c:pt>
                <c:pt idx="1100">
                  <c:v>659.3173331352899</c:v>
                </c:pt>
                <c:pt idx="1101">
                  <c:v>659.91671252905</c:v>
                </c:pt>
                <c:pt idx="1102">
                  <c:v>660.51609192281</c:v>
                </c:pt>
                <c:pt idx="1103">
                  <c:v>661.11547131657</c:v>
                </c:pt>
                <c:pt idx="1104">
                  <c:v>661.71485071033</c:v>
                </c:pt>
                <c:pt idx="1105">
                  <c:v>662.3142301040899</c:v>
                </c:pt>
                <c:pt idx="1106">
                  <c:v>662.91360949785</c:v>
                </c:pt>
                <c:pt idx="1107">
                  <c:v>663.5129888916099</c:v>
                </c:pt>
                <c:pt idx="1108">
                  <c:v>664.1123682853699</c:v>
                </c:pt>
                <c:pt idx="1109">
                  <c:v>664.71174767913</c:v>
                </c:pt>
                <c:pt idx="1110">
                  <c:v>665.3111270728899</c:v>
                </c:pt>
                <c:pt idx="1111">
                  <c:v>665.91050646665</c:v>
                </c:pt>
                <c:pt idx="1112">
                  <c:v>666.50988586041</c:v>
                </c:pt>
                <c:pt idx="1113">
                  <c:v>667.10926525416</c:v>
                </c:pt>
                <c:pt idx="1114">
                  <c:v>667.70864464792</c:v>
                </c:pt>
                <c:pt idx="1115">
                  <c:v>668.30802404168</c:v>
                </c:pt>
                <c:pt idx="1116">
                  <c:v>668.9074034354398</c:v>
                </c:pt>
                <c:pt idx="1117">
                  <c:v>669.5067828292</c:v>
                </c:pt>
                <c:pt idx="1118">
                  <c:v>670.1061622229599</c:v>
                </c:pt>
                <c:pt idx="1119">
                  <c:v>670.70554161672</c:v>
                </c:pt>
                <c:pt idx="1120">
                  <c:v>671.3049210104799</c:v>
                </c:pt>
                <c:pt idx="1121">
                  <c:v>671.90430040424</c:v>
                </c:pt>
                <c:pt idx="1122">
                  <c:v>672.503679798</c:v>
                </c:pt>
                <c:pt idx="1123">
                  <c:v>673.1030591917599</c:v>
                </c:pt>
                <c:pt idx="1124">
                  <c:v>673.70243858552</c:v>
                </c:pt>
                <c:pt idx="1125">
                  <c:v>674.30181797928</c:v>
                </c:pt>
                <c:pt idx="1126">
                  <c:v>674.90119737304</c:v>
                </c:pt>
                <c:pt idx="1127">
                  <c:v>675.5005767668</c:v>
                </c:pt>
                <c:pt idx="1128">
                  <c:v>676.09995616055</c:v>
                </c:pt>
                <c:pt idx="1129">
                  <c:v>676.69933555431</c:v>
                </c:pt>
                <c:pt idx="1130">
                  <c:v>677.29871494807</c:v>
                </c:pt>
                <c:pt idx="1131">
                  <c:v>677.89809434183</c:v>
                </c:pt>
                <c:pt idx="1132">
                  <c:v>678.49747373559</c:v>
                </c:pt>
                <c:pt idx="1133">
                  <c:v>679.09685312935</c:v>
                </c:pt>
                <c:pt idx="1134">
                  <c:v>679.69623252311</c:v>
                </c:pt>
                <c:pt idx="1135">
                  <c:v>680.29561191687</c:v>
                </c:pt>
                <c:pt idx="1136">
                  <c:v>680.89499131063</c:v>
                </c:pt>
                <c:pt idx="1137">
                  <c:v>681.49437070439</c:v>
                </c:pt>
                <c:pt idx="1138">
                  <c:v>682.09375009815</c:v>
                </c:pt>
                <c:pt idx="1139">
                  <c:v>682.6931294919099</c:v>
                </c:pt>
                <c:pt idx="1140">
                  <c:v>683.2925088856699</c:v>
                </c:pt>
                <c:pt idx="1141">
                  <c:v>683.89188827943</c:v>
                </c:pt>
                <c:pt idx="1142">
                  <c:v>684.49126767319</c:v>
                </c:pt>
                <c:pt idx="1143">
                  <c:v>685.09064706695</c:v>
                </c:pt>
                <c:pt idx="1144">
                  <c:v>685.6900264607001</c:v>
                </c:pt>
                <c:pt idx="1145">
                  <c:v>686.28940585446</c:v>
                </c:pt>
                <c:pt idx="1146">
                  <c:v>686.88878524822</c:v>
                </c:pt>
                <c:pt idx="1147">
                  <c:v>687.48816464198</c:v>
                </c:pt>
                <c:pt idx="1148">
                  <c:v>688.0875440357399</c:v>
                </c:pt>
                <c:pt idx="1149">
                  <c:v>688.6869234295</c:v>
                </c:pt>
                <c:pt idx="1150">
                  <c:v>689.28630282326</c:v>
                </c:pt>
                <c:pt idx="1151">
                  <c:v>689.88568221702</c:v>
                </c:pt>
                <c:pt idx="1152">
                  <c:v>690.48506161078</c:v>
                </c:pt>
                <c:pt idx="1153">
                  <c:v>691.08444100454</c:v>
                </c:pt>
                <c:pt idx="1154">
                  <c:v>691.6838203983</c:v>
                </c:pt>
                <c:pt idx="1155">
                  <c:v>692.28319979206</c:v>
                </c:pt>
                <c:pt idx="1156">
                  <c:v>692.8825791858198</c:v>
                </c:pt>
                <c:pt idx="1157">
                  <c:v>693.48195857958</c:v>
                </c:pt>
                <c:pt idx="1158">
                  <c:v>694.0813379733402</c:v>
                </c:pt>
                <c:pt idx="1159">
                  <c:v>694.68071736709</c:v>
                </c:pt>
                <c:pt idx="1160">
                  <c:v>695.28009676085</c:v>
                </c:pt>
                <c:pt idx="1161">
                  <c:v>695.87947615461</c:v>
                </c:pt>
                <c:pt idx="1162">
                  <c:v>696.47885554837</c:v>
                </c:pt>
                <c:pt idx="1163">
                  <c:v>697.07823494213</c:v>
                </c:pt>
                <c:pt idx="1164">
                  <c:v>697.67761433589</c:v>
                </c:pt>
                <c:pt idx="1165">
                  <c:v>698.27699372965</c:v>
                </c:pt>
                <c:pt idx="1166">
                  <c:v>698.87637312341</c:v>
                </c:pt>
                <c:pt idx="1167">
                  <c:v>699.47575251717</c:v>
                </c:pt>
                <c:pt idx="1168">
                  <c:v>700.07513191093</c:v>
                </c:pt>
                <c:pt idx="1169">
                  <c:v>700.67451130469</c:v>
                </c:pt>
                <c:pt idx="1170">
                  <c:v>701.27389069845</c:v>
                </c:pt>
                <c:pt idx="1171">
                  <c:v>701.87327009221</c:v>
                </c:pt>
                <c:pt idx="1172">
                  <c:v>702.4726494859698</c:v>
                </c:pt>
                <c:pt idx="1173">
                  <c:v>703.0720288797301</c:v>
                </c:pt>
                <c:pt idx="1174">
                  <c:v>703.67140827349</c:v>
                </c:pt>
                <c:pt idx="1175">
                  <c:v>704.27078766724</c:v>
                </c:pt>
                <c:pt idx="1176">
                  <c:v>704.870167061</c:v>
                </c:pt>
                <c:pt idx="1177">
                  <c:v>705.4695464547599</c:v>
                </c:pt>
                <c:pt idx="1178">
                  <c:v>706.0689258485199</c:v>
                </c:pt>
                <c:pt idx="1179">
                  <c:v>706.66830524228</c:v>
                </c:pt>
                <c:pt idx="1180">
                  <c:v>707.26768463604</c:v>
                </c:pt>
                <c:pt idx="1181">
                  <c:v>707.8670640297998</c:v>
                </c:pt>
                <c:pt idx="1182">
                  <c:v>708.4664434235599</c:v>
                </c:pt>
                <c:pt idx="1183">
                  <c:v>709.0658228173199</c:v>
                </c:pt>
                <c:pt idx="1184">
                  <c:v>709.66520221108</c:v>
                </c:pt>
                <c:pt idx="1185">
                  <c:v>710.26458160484</c:v>
                </c:pt>
                <c:pt idx="1186">
                  <c:v>710.8639609986</c:v>
                </c:pt>
                <c:pt idx="1187">
                  <c:v>711.46334039236</c:v>
                </c:pt>
                <c:pt idx="1188">
                  <c:v>712.0627197861201</c:v>
                </c:pt>
                <c:pt idx="1189">
                  <c:v>712.66209917988</c:v>
                </c:pt>
                <c:pt idx="1190">
                  <c:v>713.26147857363</c:v>
                </c:pt>
                <c:pt idx="1191">
                  <c:v>713.86085796739</c:v>
                </c:pt>
                <c:pt idx="1192">
                  <c:v>714.46023736115</c:v>
                </c:pt>
                <c:pt idx="1193">
                  <c:v>715.0596167549098</c:v>
                </c:pt>
                <c:pt idx="1194">
                  <c:v>715.65899614867</c:v>
                </c:pt>
                <c:pt idx="1195">
                  <c:v>716.25837554243</c:v>
                </c:pt>
                <c:pt idx="1196">
                  <c:v>716.85775493619</c:v>
                </c:pt>
                <c:pt idx="1197">
                  <c:v>717.4571343299499</c:v>
                </c:pt>
                <c:pt idx="1198">
                  <c:v>718.0565137237098</c:v>
                </c:pt>
                <c:pt idx="1199">
                  <c:v>718.65589311747</c:v>
                </c:pt>
                <c:pt idx="1200">
                  <c:v>719.25527251123</c:v>
                </c:pt>
                <c:pt idx="1201">
                  <c:v>719.8546519049899</c:v>
                </c:pt>
                <c:pt idx="1202">
                  <c:v>720.45403129875</c:v>
                </c:pt>
                <c:pt idx="1203">
                  <c:v>721.0534106925101</c:v>
                </c:pt>
                <c:pt idx="1204">
                  <c:v>721.65279008627</c:v>
                </c:pt>
                <c:pt idx="1205">
                  <c:v>722.2521694800298</c:v>
                </c:pt>
                <c:pt idx="1206">
                  <c:v>722.8515488737798</c:v>
                </c:pt>
                <c:pt idx="1207">
                  <c:v>723.45092826754</c:v>
                </c:pt>
                <c:pt idx="1208">
                  <c:v>724.0503076613</c:v>
                </c:pt>
                <c:pt idx="1209">
                  <c:v>724.64968705506</c:v>
                </c:pt>
                <c:pt idx="1210">
                  <c:v>725.24906644882</c:v>
                </c:pt>
                <c:pt idx="1211">
                  <c:v>725.84844584258</c:v>
                </c:pt>
                <c:pt idx="1212">
                  <c:v>726.44782523634</c:v>
                </c:pt>
                <c:pt idx="1213">
                  <c:v>727.0472046300999</c:v>
                </c:pt>
                <c:pt idx="1214">
                  <c:v>727.64658402386</c:v>
                </c:pt>
                <c:pt idx="1215">
                  <c:v>728.24596341762</c:v>
                </c:pt>
                <c:pt idx="1216">
                  <c:v>728.84534281138</c:v>
                </c:pt>
                <c:pt idx="1217">
                  <c:v>729.44472220514</c:v>
                </c:pt>
                <c:pt idx="1218">
                  <c:v>730.0441015989001</c:v>
                </c:pt>
                <c:pt idx="1219">
                  <c:v>730.64348099266</c:v>
                </c:pt>
                <c:pt idx="1220">
                  <c:v>731.2428603864199</c:v>
                </c:pt>
                <c:pt idx="1221">
                  <c:v>731.8422397801698</c:v>
                </c:pt>
                <c:pt idx="1222">
                  <c:v>732.4416191739298</c:v>
                </c:pt>
                <c:pt idx="1223">
                  <c:v>733.04099856769</c:v>
                </c:pt>
                <c:pt idx="1224">
                  <c:v>733.64037796145</c:v>
                </c:pt>
                <c:pt idx="1225">
                  <c:v>734.23975735521</c:v>
                </c:pt>
                <c:pt idx="1226">
                  <c:v>734.83913674897</c:v>
                </c:pt>
                <c:pt idx="1227">
                  <c:v>735.4385161427299</c:v>
                </c:pt>
                <c:pt idx="1228">
                  <c:v>736.03789553649</c:v>
                </c:pt>
                <c:pt idx="1229">
                  <c:v>736.63727493025</c:v>
                </c:pt>
                <c:pt idx="1230">
                  <c:v>737.2366543240099</c:v>
                </c:pt>
                <c:pt idx="1231">
                  <c:v>737.83603371777</c:v>
                </c:pt>
                <c:pt idx="1232">
                  <c:v>738.4354131115299</c:v>
                </c:pt>
                <c:pt idx="1233">
                  <c:v>739.0347925052901</c:v>
                </c:pt>
                <c:pt idx="1234">
                  <c:v>739.63417189905</c:v>
                </c:pt>
                <c:pt idx="1235">
                  <c:v>740.23355129281</c:v>
                </c:pt>
                <c:pt idx="1236">
                  <c:v>740.83293068657</c:v>
                </c:pt>
                <c:pt idx="1237">
                  <c:v>741.4323100803199</c:v>
                </c:pt>
                <c:pt idx="1238">
                  <c:v>742.0316894740799</c:v>
                </c:pt>
                <c:pt idx="1239">
                  <c:v>742.63106886784</c:v>
                </c:pt>
                <c:pt idx="1240">
                  <c:v>743.2304482616</c:v>
                </c:pt>
                <c:pt idx="1241">
                  <c:v>743.82982765536</c:v>
                </c:pt>
                <c:pt idx="1242">
                  <c:v>744.42920704912</c:v>
                </c:pt>
                <c:pt idx="1243">
                  <c:v>745.0285864428801</c:v>
                </c:pt>
                <c:pt idx="1244">
                  <c:v>745.62796583664</c:v>
                </c:pt>
                <c:pt idx="1245">
                  <c:v>746.2273452304</c:v>
                </c:pt>
                <c:pt idx="1246">
                  <c:v>746.82672462416</c:v>
                </c:pt>
                <c:pt idx="1247">
                  <c:v>747.4261040179199</c:v>
                </c:pt>
                <c:pt idx="1248">
                  <c:v>748.0254834116801</c:v>
                </c:pt>
                <c:pt idx="1249">
                  <c:v>748.6248628054399</c:v>
                </c:pt>
                <c:pt idx="1250">
                  <c:v>749.2242421992</c:v>
                </c:pt>
                <c:pt idx="1251">
                  <c:v>749.8236215929599</c:v>
                </c:pt>
                <c:pt idx="1252">
                  <c:v>750.42300098672</c:v>
                </c:pt>
                <c:pt idx="1253">
                  <c:v>751.0223803804699</c:v>
                </c:pt>
                <c:pt idx="1254">
                  <c:v>751.62175977423</c:v>
                </c:pt>
                <c:pt idx="1255">
                  <c:v>752.22113916799</c:v>
                </c:pt>
                <c:pt idx="1256">
                  <c:v>752.82051856175</c:v>
                </c:pt>
                <c:pt idx="1257">
                  <c:v>753.41989795551</c:v>
                </c:pt>
                <c:pt idx="1258">
                  <c:v>754.0192773492701</c:v>
                </c:pt>
                <c:pt idx="1259">
                  <c:v>754.61865674303</c:v>
                </c:pt>
                <c:pt idx="1260">
                  <c:v>755.21803613679</c:v>
                </c:pt>
                <c:pt idx="1261">
                  <c:v>755.81741553055</c:v>
                </c:pt>
                <c:pt idx="1262">
                  <c:v>756.41679492431</c:v>
                </c:pt>
                <c:pt idx="1263">
                  <c:v>757.01617431807</c:v>
                </c:pt>
                <c:pt idx="1264">
                  <c:v>757.61555371183</c:v>
                </c:pt>
                <c:pt idx="1265">
                  <c:v>758.21493310559</c:v>
                </c:pt>
                <c:pt idx="1266">
                  <c:v>758.81431249935</c:v>
                </c:pt>
                <c:pt idx="1267">
                  <c:v>759.4136918931099</c:v>
                </c:pt>
                <c:pt idx="1268">
                  <c:v>760.01307128686</c:v>
                </c:pt>
                <c:pt idx="1269">
                  <c:v>760.61245068062</c:v>
                </c:pt>
                <c:pt idx="1270">
                  <c:v>761.21183007438</c:v>
                </c:pt>
                <c:pt idx="1271">
                  <c:v>761.81120946814</c:v>
                </c:pt>
                <c:pt idx="1272">
                  <c:v>762.4105888618999</c:v>
                </c:pt>
                <c:pt idx="1273">
                  <c:v>763.0099682556601</c:v>
                </c:pt>
                <c:pt idx="1274">
                  <c:v>763.60934764942</c:v>
                </c:pt>
                <c:pt idx="1275">
                  <c:v>764.20872704318</c:v>
                </c:pt>
                <c:pt idx="1276">
                  <c:v>764.80810643694</c:v>
                </c:pt>
                <c:pt idx="1277">
                  <c:v>765.4074858306999</c:v>
                </c:pt>
                <c:pt idx="1278">
                  <c:v>766.0068652244598</c:v>
                </c:pt>
                <c:pt idx="1279">
                  <c:v>766.60624461822</c:v>
                </c:pt>
                <c:pt idx="1280">
                  <c:v>767.2056240119799</c:v>
                </c:pt>
                <c:pt idx="1281">
                  <c:v>767.8050034057399</c:v>
                </c:pt>
                <c:pt idx="1282">
                  <c:v>768.4043827995</c:v>
                </c:pt>
                <c:pt idx="1283">
                  <c:v>769.0037621932598</c:v>
                </c:pt>
                <c:pt idx="1284">
                  <c:v>769.60314158701</c:v>
                </c:pt>
                <c:pt idx="1285">
                  <c:v>770.2025209807699</c:v>
                </c:pt>
                <c:pt idx="1286">
                  <c:v>770.80190037453</c:v>
                </c:pt>
                <c:pt idx="1287">
                  <c:v>771.40127976829</c:v>
                </c:pt>
                <c:pt idx="1288">
                  <c:v>772.0006591620501</c:v>
                </c:pt>
                <c:pt idx="1289">
                  <c:v>772.60003855581</c:v>
                </c:pt>
                <c:pt idx="1290">
                  <c:v>773.19941794957</c:v>
                </c:pt>
                <c:pt idx="1291">
                  <c:v>773.79879734333</c:v>
                </c:pt>
                <c:pt idx="1292">
                  <c:v>774.39817673709</c:v>
                </c:pt>
                <c:pt idx="1293">
                  <c:v>774.9975561308498</c:v>
                </c:pt>
                <c:pt idx="1294">
                  <c:v>775.59693552461</c:v>
                </c:pt>
                <c:pt idx="1295">
                  <c:v>776.19631491837</c:v>
                </c:pt>
                <c:pt idx="1296">
                  <c:v>776.79569431213</c:v>
                </c:pt>
                <c:pt idx="1297">
                  <c:v>777.39507370589</c:v>
                </c:pt>
                <c:pt idx="1298">
                  <c:v>777.99445309965</c:v>
                </c:pt>
                <c:pt idx="1299">
                  <c:v>778.5938324934001</c:v>
                </c:pt>
                <c:pt idx="1300">
                  <c:v>779.19321188716</c:v>
                </c:pt>
                <c:pt idx="1301">
                  <c:v>779.79259128092</c:v>
                </c:pt>
                <c:pt idx="1302">
                  <c:v>780.39197067468</c:v>
                </c:pt>
                <c:pt idx="1303">
                  <c:v>780.9913500684401</c:v>
                </c:pt>
                <c:pt idx="1304">
                  <c:v>781.5907294622001</c:v>
                </c:pt>
                <c:pt idx="1305">
                  <c:v>782.1901088559599</c:v>
                </c:pt>
                <c:pt idx="1306">
                  <c:v>782.78948824972</c:v>
                </c:pt>
                <c:pt idx="1307">
                  <c:v>783.38886764348</c:v>
                </c:pt>
                <c:pt idx="1308">
                  <c:v>783.98824703724</c:v>
                </c:pt>
                <c:pt idx="1309">
                  <c:v>784.5876264309999</c:v>
                </c:pt>
                <c:pt idx="1310">
                  <c:v>785.1870058247599</c:v>
                </c:pt>
                <c:pt idx="1311">
                  <c:v>785.78638521852</c:v>
                </c:pt>
                <c:pt idx="1312">
                  <c:v>786.38576461228</c:v>
                </c:pt>
                <c:pt idx="1313">
                  <c:v>786.98514400604</c:v>
                </c:pt>
                <c:pt idx="1314">
                  <c:v>787.5845233998</c:v>
                </c:pt>
                <c:pt idx="1315">
                  <c:v>788.18390279355</c:v>
                </c:pt>
                <c:pt idx="1316">
                  <c:v>788.78328218731</c:v>
                </c:pt>
                <c:pt idx="1317">
                  <c:v>789.3826615810699</c:v>
                </c:pt>
                <c:pt idx="1318">
                  <c:v>789.9820409748301</c:v>
                </c:pt>
                <c:pt idx="1319">
                  <c:v>790.58142036859</c:v>
                </c:pt>
                <c:pt idx="1320">
                  <c:v>791.18079976235</c:v>
                </c:pt>
                <c:pt idx="1321">
                  <c:v>791.78017915611</c:v>
                </c:pt>
                <c:pt idx="1322">
                  <c:v>792.37955854987</c:v>
                </c:pt>
                <c:pt idx="1323">
                  <c:v>792.97893794363</c:v>
                </c:pt>
                <c:pt idx="1324">
                  <c:v>793.57831733739</c:v>
                </c:pt>
                <c:pt idx="1325">
                  <c:v>794.17769673115</c:v>
                </c:pt>
                <c:pt idx="1326">
                  <c:v>794.77707612491</c:v>
                </c:pt>
                <c:pt idx="1327">
                  <c:v>795.37645551867</c:v>
                </c:pt>
                <c:pt idx="1328">
                  <c:v>795.97583491243</c:v>
                </c:pt>
                <c:pt idx="1329">
                  <c:v>796.57521430619</c:v>
                </c:pt>
                <c:pt idx="1330">
                  <c:v>797.17459369994</c:v>
                </c:pt>
                <c:pt idx="1331">
                  <c:v>797.7739730937001</c:v>
                </c:pt>
                <c:pt idx="1332">
                  <c:v>798.37335248746</c:v>
                </c:pt>
                <c:pt idx="1333">
                  <c:v>798.9727318812201</c:v>
                </c:pt>
                <c:pt idx="1334">
                  <c:v>799.57211127498</c:v>
                </c:pt>
                <c:pt idx="1335">
                  <c:v>800.17149066874</c:v>
                </c:pt>
                <c:pt idx="1336">
                  <c:v>800.7708700625</c:v>
                </c:pt>
                <c:pt idx="1337">
                  <c:v>801.37024945626</c:v>
                </c:pt>
                <c:pt idx="1338">
                  <c:v>801.9696288500197</c:v>
                </c:pt>
                <c:pt idx="1339">
                  <c:v>802.56900824378</c:v>
                </c:pt>
                <c:pt idx="1340">
                  <c:v>803.16838763754</c:v>
                </c:pt>
                <c:pt idx="1341">
                  <c:v>803.7677670313</c:v>
                </c:pt>
                <c:pt idx="1342">
                  <c:v>804.3671464250598</c:v>
                </c:pt>
                <c:pt idx="1343">
                  <c:v>804.9665258188197</c:v>
                </c:pt>
                <c:pt idx="1344">
                  <c:v>805.56590521258</c:v>
                </c:pt>
                <c:pt idx="1345">
                  <c:v>806.16528460634</c:v>
                </c:pt>
                <c:pt idx="1346">
                  <c:v>806.76466400009</c:v>
                </c:pt>
                <c:pt idx="1347">
                  <c:v>807.3640433938499</c:v>
                </c:pt>
                <c:pt idx="1348">
                  <c:v>807.9634227876101</c:v>
                </c:pt>
                <c:pt idx="1349">
                  <c:v>808.5628021813699</c:v>
                </c:pt>
                <c:pt idx="1350">
                  <c:v>809.16218157513</c:v>
                </c:pt>
                <c:pt idx="1351">
                  <c:v>809.76156096889</c:v>
                </c:pt>
                <c:pt idx="1352">
                  <c:v>810.36094036265</c:v>
                </c:pt>
                <c:pt idx="1353">
                  <c:v>810.9603197564098</c:v>
                </c:pt>
                <c:pt idx="1354">
                  <c:v>811.55969915017</c:v>
                </c:pt>
                <c:pt idx="1355">
                  <c:v>812.15907854393</c:v>
                </c:pt>
                <c:pt idx="1356">
                  <c:v>812.75845793769</c:v>
                </c:pt>
                <c:pt idx="1357">
                  <c:v>813.3578373314499</c:v>
                </c:pt>
                <c:pt idx="1358">
                  <c:v>813.9572167252096</c:v>
                </c:pt>
                <c:pt idx="1359">
                  <c:v>814.5565961189699</c:v>
                </c:pt>
                <c:pt idx="1360">
                  <c:v>815.15597551273</c:v>
                </c:pt>
                <c:pt idx="1361">
                  <c:v>815.75535490648</c:v>
                </c:pt>
                <c:pt idx="1362">
                  <c:v>816.35473430024</c:v>
                </c:pt>
                <c:pt idx="1363">
                  <c:v>816.9541136939997</c:v>
                </c:pt>
                <c:pt idx="1364">
                  <c:v>817.55349308776</c:v>
                </c:pt>
                <c:pt idx="1365">
                  <c:v>818.1528724815199</c:v>
                </c:pt>
                <c:pt idx="1366">
                  <c:v>818.7522518752799</c:v>
                </c:pt>
                <c:pt idx="1367">
                  <c:v>819.35163126904</c:v>
                </c:pt>
                <c:pt idx="1368">
                  <c:v>819.9510106627998</c:v>
                </c:pt>
                <c:pt idx="1369">
                  <c:v>820.55039005656</c:v>
                </c:pt>
                <c:pt idx="1370">
                  <c:v>821.14976945032</c:v>
                </c:pt>
                <c:pt idx="1371">
                  <c:v>821.74914884408</c:v>
                </c:pt>
                <c:pt idx="1372">
                  <c:v>822.34852823784</c:v>
                </c:pt>
                <c:pt idx="1373">
                  <c:v>822.9479076315998</c:v>
                </c:pt>
                <c:pt idx="1374">
                  <c:v>823.5472870253599</c:v>
                </c:pt>
                <c:pt idx="1375">
                  <c:v>824.1466664191199</c:v>
                </c:pt>
                <c:pt idx="1376">
                  <c:v>824.74604581288</c:v>
                </c:pt>
                <c:pt idx="1377">
                  <c:v>825.34542520663</c:v>
                </c:pt>
                <c:pt idx="1378">
                  <c:v>825.94480460039</c:v>
                </c:pt>
                <c:pt idx="1379">
                  <c:v>826.54418399415</c:v>
                </c:pt>
                <c:pt idx="1380">
                  <c:v>827.1435633879099</c:v>
                </c:pt>
                <c:pt idx="1381">
                  <c:v>827.74294278167</c:v>
                </c:pt>
                <c:pt idx="1382">
                  <c:v>828.3423221754298</c:v>
                </c:pt>
                <c:pt idx="1383">
                  <c:v>828.94170156919</c:v>
                </c:pt>
                <c:pt idx="1384">
                  <c:v>829.54108096295</c:v>
                </c:pt>
                <c:pt idx="1385">
                  <c:v>830.14046035671</c:v>
                </c:pt>
                <c:pt idx="1386">
                  <c:v>830.73983975047</c:v>
                </c:pt>
                <c:pt idx="1387">
                  <c:v>831.3392191442298</c:v>
                </c:pt>
                <c:pt idx="1388">
                  <c:v>831.93859853799</c:v>
                </c:pt>
                <c:pt idx="1389">
                  <c:v>832.53797793175</c:v>
                </c:pt>
                <c:pt idx="1390">
                  <c:v>833.1373573255099</c:v>
                </c:pt>
                <c:pt idx="1391">
                  <c:v>833.73673671927</c:v>
                </c:pt>
                <c:pt idx="1392">
                  <c:v>834.3361161130198</c:v>
                </c:pt>
                <c:pt idx="1393">
                  <c:v>834.93549550678</c:v>
                </c:pt>
                <c:pt idx="1394">
                  <c:v>835.53487490054</c:v>
                </c:pt>
                <c:pt idx="1395">
                  <c:v>836.1342542942999</c:v>
                </c:pt>
                <c:pt idx="1396">
                  <c:v>836.73363368806</c:v>
                </c:pt>
                <c:pt idx="1397">
                  <c:v>837.3330130818199</c:v>
                </c:pt>
                <c:pt idx="1398">
                  <c:v>837.9323924755798</c:v>
                </c:pt>
                <c:pt idx="1399">
                  <c:v>838.53177186934</c:v>
                </c:pt>
                <c:pt idx="1400">
                  <c:v>839.1311512631</c:v>
                </c:pt>
                <c:pt idx="1401">
                  <c:v>839.73053065686</c:v>
                </c:pt>
                <c:pt idx="1402">
                  <c:v>840.32991005062</c:v>
                </c:pt>
                <c:pt idx="1403">
                  <c:v>840.9292894443798</c:v>
                </c:pt>
                <c:pt idx="1404">
                  <c:v>841.52866883814</c:v>
                </c:pt>
                <c:pt idx="1405">
                  <c:v>842.1280482319</c:v>
                </c:pt>
                <c:pt idx="1406">
                  <c:v>842.72742762566</c:v>
                </c:pt>
                <c:pt idx="1407">
                  <c:v>843.3268070194199</c:v>
                </c:pt>
                <c:pt idx="1408">
                  <c:v>843.9261864131698</c:v>
                </c:pt>
                <c:pt idx="1409">
                  <c:v>844.5255658069299</c:v>
                </c:pt>
                <c:pt idx="1410">
                  <c:v>845.12494520069</c:v>
                </c:pt>
                <c:pt idx="1411">
                  <c:v>845.72432459445</c:v>
                </c:pt>
                <c:pt idx="1412">
                  <c:v>846.32370398821</c:v>
                </c:pt>
                <c:pt idx="1413">
                  <c:v>846.9230833819698</c:v>
                </c:pt>
                <c:pt idx="1414">
                  <c:v>847.5224627757299</c:v>
                </c:pt>
                <c:pt idx="1415">
                  <c:v>848.12184216949</c:v>
                </c:pt>
                <c:pt idx="1416">
                  <c:v>848.72122156325</c:v>
                </c:pt>
                <c:pt idx="1417">
                  <c:v>849.32060095701</c:v>
                </c:pt>
                <c:pt idx="1418">
                  <c:v>849.91998035077</c:v>
                </c:pt>
                <c:pt idx="1419">
                  <c:v>850.51935974453</c:v>
                </c:pt>
                <c:pt idx="1420">
                  <c:v>851.11873913829</c:v>
                </c:pt>
                <c:pt idx="1421">
                  <c:v>851.71811853205</c:v>
                </c:pt>
                <c:pt idx="1422">
                  <c:v>852.3174979258099</c:v>
                </c:pt>
                <c:pt idx="1423">
                  <c:v>852.91687731957</c:v>
                </c:pt>
                <c:pt idx="1424">
                  <c:v>853.5162567133199</c:v>
                </c:pt>
                <c:pt idx="1425">
                  <c:v>854.11563610708</c:v>
                </c:pt>
                <c:pt idx="1426">
                  <c:v>854.71501550084</c:v>
                </c:pt>
                <c:pt idx="1427">
                  <c:v>855.3143948945999</c:v>
                </c:pt>
                <c:pt idx="1428">
                  <c:v>855.91377428836</c:v>
                </c:pt>
                <c:pt idx="1429">
                  <c:v>856.51315368212</c:v>
                </c:pt>
                <c:pt idx="1430">
                  <c:v>857.11253307588</c:v>
                </c:pt>
                <c:pt idx="1431">
                  <c:v>857.71191246964</c:v>
                </c:pt>
                <c:pt idx="1432">
                  <c:v>858.3112918633998</c:v>
                </c:pt>
                <c:pt idx="1433">
                  <c:v>858.91067125716</c:v>
                </c:pt>
                <c:pt idx="1434">
                  <c:v>859.51005065092</c:v>
                </c:pt>
                <c:pt idx="1435">
                  <c:v>860.10943004468</c:v>
                </c:pt>
                <c:pt idx="1436">
                  <c:v>860.70880943844</c:v>
                </c:pt>
                <c:pt idx="1437">
                  <c:v>861.3081888322</c:v>
                </c:pt>
                <c:pt idx="1438">
                  <c:v>861.9075682259597</c:v>
                </c:pt>
                <c:pt idx="1439">
                  <c:v>862.50694761971</c:v>
                </c:pt>
                <c:pt idx="1440">
                  <c:v>863.1063270134699</c:v>
                </c:pt>
                <c:pt idx="1441">
                  <c:v>863.70570640723</c:v>
                </c:pt>
                <c:pt idx="1442">
                  <c:v>864.3050858009899</c:v>
                </c:pt>
                <c:pt idx="1443">
                  <c:v>864.9044651947497</c:v>
                </c:pt>
                <c:pt idx="1444">
                  <c:v>865.50384458851</c:v>
                </c:pt>
                <c:pt idx="1445">
                  <c:v>866.1032239822699</c:v>
                </c:pt>
                <c:pt idx="1446">
                  <c:v>866.70260337603</c:v>
                </c:pt>
                <c:pt idx="1447">
                  <c:v>867.30198276979</c:v>
                </c:pt>
                <c:pt idx="1448">
                  <c:v>867.9013621635498</c:v>
                </c:pt>
                <c:pt idx="1449">
                  <c:v>868.50074155731</c:v>
                </c:pt>
                <c:pt idx="1450">
                  <c:v>869.10012095107</c:v>
                </c:pt>
                <c:pt idx="1451">
                  <c:v>869.69950034483</c:v>
                </c:pt>
                <c:pt idx="1452">
                  <c:v>870.29887973859</c:v>
                </c:pt>
                <c:pt idx="1453">
                  <c:v>870.8982591323498</c:v>
                </c:pt>
                <c:pt idx="1454">
                  <c:v>871.49763852611</c:v>
                </c:pt>
                <c:pt idx="1455">
                  <c:v>872.09701791986</c:v>
                </c:pt>
                <c:pt idx="1456">
                  <c:v>872.69639731362</c:v>
                </c:pt>
                <c:pt idx="1457">
                  <c:v>873.29577670738</c:v>
                </c:pt>
                <c:pt idx="1458">
                  <c:v>873.8951561011398</c:v>
                </c:pt>
                <c:pt idx="1459">
                  <c:v>874.4945354949</c:v>
                </c:pt>
                <c:pt idx="1460">
                  <c:v>875.09391488866</c:v>
                </c:pt>
                <c:pt idx="1461">
                  <c:v>875.69329428242</c:v>
                </c:pt>
                <c:pt idx="1462">
                  <c:v>876.29267367618</c:v>
                </c:pt>
                <c:pt idx="1463">
                  <c:v>876.8920530699398</c:v>
                </c:pt>
                <c:pt idx="1464">
                  <c:v>877.4914324637001</c:v>
                </c:pt>
                <c:pt idx="1465">
                  <c:v>878.09081185746</c:v>
                </c:pt>
                <c:pt idx="1466">
                  <c:v>878.69019125122</c:v>
                </c:pt>
                <c:pt idx="1467">
                  <c:v>879.28957064498</c:v>
                </c:pt>
                <c:pt idx="1468">
                  <c:v>879.88895003874</c:v>
                </c:pt>
                <c:pt idx="1469">
                  <c:v>880.4883294325</c:v>
                </c:pt>
                <c:pt idx="1470">
                  <c:v>881.08770882625</c:v>
                </c:pt>
                <c:pt idx="1471">
                  <c:v>881.68708822001</c:v>
                </c:pt>
                <c:pt idx="1472">
                  <c:v>882.28646761377</c:v>
                </c:pt>
                <c:pt idx="1473">
                  <c:v>882.88584700753</c:v>
                </c:pt>
                <c:pt idx="1474">
                  <c:v>883.4852264012899</c:v>
                </c:pt>
                <c:pt idx="1475">
                  <c:v>884.0846057950499</c:v>
                </c:pt>
                <c:pt idx="1476">
                  <c:v>884.68398518881</c:v>
                </c:pt>
                <c:pt idx="1477">
                  <c:v>885.28336458257</c:v>
                </c:pt>
                <c:pt idx="1478">
                  <c:v>885.88274397633</c:v>
                </c:pt>
                <c:pt idx="1479">
                  <c:v>886.48212337009</c:v>
                </c:pt>
                <c:pt idx="1480">
                  <c:v>887.08150276385</c:v>
                </c:pt>
                <c:pt idx="1481">
                  <c:v>887.68088215761</c:v>
                </c:pt>
                <c:pt idx="1482">
                  <c:v>888.28026155137</c:v>
                </c:pt>
                <c:pt idx="1483">
                  <c:v>888.87964094513</c:v>
                </c:pt>
                <c:pt idx="1484">
                  <c:v>889.47902033889</c:v>
                </c:pt>
                <c:pt idx="1485">
                  <c:v>890.07839973265</c:v>
                </c:pt>
                <c:pt idx="1486">
                  <c:v>890.6777791264001</c:v>
                </c:pt>
                <c:pt idx="1487">
                  <c:v>891.27715852016</c:v>
                </c:pt>
                <c:pt idx="1488">
                  <c:v>891.8765379139198</c:v>
                </c:pt>
                <c:pt idx="1489">
                  <c:v>892.47591730768</c:v>
                </c:pt>
                <c:pt idx="1490">
                  <c:v>893.0752967014399</c:v>
                </c:pt>
                <c:pt idx="1491">
                  <c:v>893.6746760952001</c:v>
                </c:pt>
                <c:pt idx="1492">
                  <c:v>894.27405548896</c:v>
                </c:pt>
                <c:pt idx="1493">
                  <c:v>894.8734348827198</c:v>
                </c:pt>
                <c:pt idx="1494">
                  <c:v>895.47281427648</c:v>
                </c:pt>
                <c:pt idx="1495">
                  <c:v>896.07219367024</c:v>
                </c:pt>
                <c:pt idx="1496">
                  <c:v>896.671573064</c:v>
                </c:pt>
                <c:pt idx="1497">
                  <c:v>897.27095245776</c:v>
                </c:pt>
                <c:pt idx="1498">
                  <c:v>897.87033185152</c:v>
                </c:pt>
                <c:pt idx="1499">
                  <c:v>898.46971124528</c:v>
                </c:pt>
                <c:pt idx="1500">
                  <c:v>899.06909063904</c:v>
                </c:pt>
                <c:pt idx="1501">
                  <c:v>899.66847003279</c:v>
                </c:pt>
                <c:pt idx="1502">
                  <c:v>900.26784942655</c:v>
                </c:pt>
                <c:pt idx="1503">
                  <c:v>900.8672288203096</c:v>
                </c:pt>
                <c:pt idx="1504">
                  <c:v>901.4666082140699</c:v>
                </c:pt>
                <c:pt idx="1505">
                  <c:v>902.06598760783</c:v>
                </c:pt>
                <c:pt idx="1506">
                  <c:v>902.66536700159</c:v>
                </c:pt>
                <c:pt idx="1507">
                  <c:v>903.26474639535</c:v>
                </c:pt>
                <c:pt idx="1508">
                  <c:v>903.8641257891097</c:v>
                </c:pt>
                <c:pt idx="1509">
                  <c:v>904.4635051828699</c:v>
                </c:pt>
                <c:pt idx="1510">
                  <c:v>905.06288457663</c:v>
                </c:pt>
                <c:pt idx="1511">
                  <c:v>905.66226397039</c:v>
                </c:pt>
                <c:pt idx="1512">
                  <c:v>906.26164336415</c:v>
                </c:pt>
                <c:pt idx="1513">
                  <c:v>906.8610227579097</c:v>
                </c:pt>
                <c:pt idx="1514">
                  <c:v>907.46040215167</c:v>
                </c:pt>
                <c:pt idx="1515">
                  <c:v>908.05978154543</c:v>
                </c:pt>
                <c:pt idx="1516">
                  <c:v>908.65916093919</c:v>
                </c:pt>
                <c:pt idx="1517">
                  <c:v>909.25854033294</c:v>
                </c:pt>
                <c:pt idx="1518">
                  <c:v>909.8579197266998</c:v>
                </c:pt>
                <c:pt idx="1519">
                  <c:v>910.4572991204598</c:v>
                </c:pt>
                <c:pt idx="1520">
                  <c:v>911.0566785142199</c:v>
                </c:pt>
                <c:pt idx="1521">
                  <c:v>911.65605790798</c:v>
                </c:pt>
                <c:pt idx="1522">
                  <c:v>912.25543730174</c:v>
                </c:pt>
                <c:pt idx="1523">
                  <c:v>912.8548166954997</c:v>
                </c:pt>
                <c:pt idx="1524">
                  <c:v>913.4541960892599</c:v>
                </c:pt>
                <c:pt idx="1525">
                  <c:v>914.0535754830199</c:v>
                </c:pt>
                <c:pt idx="1526">
                  <c:v>914.65295487678</c:v>
                </c:pt>
                <c:pt idx="1527">
                  <c:v>915.25233427054</c:v>
                </c:pt>
                <c:pt idx="1528">
                  <c:v>915.8517136642998</c:v>
                </c:pt>
                <c:pt idx="1529">
                  <c:v>916.45109305806</c:v>
                </c:pt>
                <c:pt idx="1530">
                  <c:v>917.05047245182</c:v>
                </c:pt>
                <c:pt idx="1531">
                  <c:v>917.64985184558</c:v>
                </c:pt>
                <c:pt idx="1532">
                  <c:v>918.24923123933</c:v>
                </c:pt>
                <c:pt idx="1533">
                  <c:v>918.8486106330898</c:v>
                </c:pt>
                <c:pt idx="1534">
                  <c:v>919.44799002685</c:v>
                </c:pt>
                <c:pt idx="1535">
                  <c:v>920.0473694206099</c:v>
                </c:pt>
                <c:pt idx="1536">
                  <c:v>920.64674881437</c:v>
                </c:pt>
                <c:pt idx="1537">
                  <c:v>921.24612820813</c:v>
                </c:pt>
                <c:pt idx="1538">
                  <c:v>921.8455076018898</c:v>
                </c:pt>
                <c:pt idx="1539">
                  <c:v>922.44488699565</c:v>
                </c:pt>
                <c:pt idx="1540">
                  <c:v>923.0442663894098</c:v>
                </c:pt>
                <c:pt idx="1541">
                  <c:v>923.64364578317</c:v>
                </c:pt>
                <c:pt idx="1542">
                  <c:v>924.24302517693</c:v>
                </c:pt>
                <c:pt idx="1543">
                  <c:v>924.84240457069</c:v>
                </c:pt>
                <c:pt idx="1544">
                  <c:v>925.44178396445</c:v>
                </c:pt>
                <c:pt idx="1545">
                  <c:v>926.0411633582099</c:v>
                </c:pt>
                <c:pt idx="1546">
                  <c:v>926.64054275197</c:v>
                </c:pt>
                <c:pt idx="1547">
                  <c:v>927.2399221457299</c:v>
                </c:pt>
                <c:pt idx="1548">
                  <c:v>927.83930153948</c:v>
                </c:pt>
                <c:pt idx="1549">
                  <c:v>928.43868093324</c:v>
                </c:pt>
                <c:pt idx="1550">
                  <c:v>929.038060327</c:v>
                </c:pt>
                <c:pt idx="1551">
                  <c:v>929.63743972076</c:v>
                </c:pt>
                <c:pt idx="1552">
                  <c:v>930.2368191145199</c:v>
                </c:pt>
                <c:pt idx="1553">
                  <c:v>930.8361985082798</c:v>
                </c:pt>
                <c:pt idx="1554">
                  <c:v>931.43557790204</c:v>
                </c:pt>
                <c:pt idx="1555">
                  <c:v>932.0349572957999</c:v>
                </c:pt>
                <c:pt idx="1556">
                  <c:v>932.63433668956</c:v>
                </c:pt>
                <c:pt idx="1557">
                  <c:v>933.23371608332</c:v>
                </c:pt>
                <c:pt idx="1558">
                  <c:v>933.83309547708</c:v>
                </c:pt>
                <c:pt idx="1559">
                  <c:v>934.43247487084</c:v>
                </c:pt>
                <c:pt idx="1560">
                  <c:v>935.0318542646</c:v>
                </c:pt>
                <c:pt idx="1561">
                  <c:v>935.63123365836</c:v>
                </c:pt>
                <c:pt idx="1562">
                  <c:v>936.23061305212</c:v>
                </c:pt>
                <c:pt idx="1563">
                  <c:v>936.8299924458698</c:v>
                </c:pt>
                <c:pt idx="1564">
                  <c:v>937.42937183963</c:v>
                </c:pt>
                <c:pt idx="1565">
                  <c:v>938.02875123339</c:v>
                </c:pt>
                <c:pt idx="1566">
                  <c:v>938.62813062715</c:v>
                </c:pt>
                <c:pt idx="1567">
                  <c:v>939.2275100209099</c:v>
                </c:pt>
                <c:pt idx="1568">
                  <c:v>939.8268894146698</c:v>
                </c:pt>
                <c:pt idx="1569">
                  <c:v>940.4262688084298</c:v>
                </c:pt>
                <c:pt idx="1570">
                  <c:v>941.02564820219</c:v>
                </c:pt>
                <c:pt idx="1571">
                  <c:v>941.6250275959499</c:v>
                </c:pt>
                <c:pt idx="1572">
                  <c:v>942.22440698971</c:v>
                </c:pt>
                <c:pt idx="1573">
                  <c:v>942.8237863834698</c:v>
                </c:pt>
                <c:pt idx="1574">
                  <c:v>943.42316577723</c:v>
                </c:pt>
                <c:pt idx="1575">
                  <c:v>944.0225451709899</c:v>
                </c:pt>
                <c:pt idx="1576">
                  <c:v>944.62192456475</c:v>
                </c:pt>
                <c:pt idx="1577">
                  <c:v>945.22130395851</c:v>
                </c:pt>
                <c:pt idx="1578">
                  <c:v>945.8206833522698</c:v>
                </c:pt>
                <c:pt idx="1579">
                  <c:v>946.42006274602</c:v>
                </c:pt>
                <c:pt idx="1580">
                  <c:v>947.01944213978</c:v>
                </c:pt>
                <c:pt idx="1581">
                  <c:v>947.61882153354</c:v>
                </c:pt>
                <c:pt idx="1582">
                  <c:v>948.2182009273</c:v>
                </c:pt>
                <c:pt idx="1583">
                  <c:v>948.8175803210598</c:v>
                </c:pt>
                <c:pt idx="1584">
                  <c:v>949.4169597148199</c:v>
                </c:pt>
                <c:pt idx="1585">
                  <c:v>950.01633910858</c:v>
                </c:pt>
                <c:pt idx="1586">
                  <c:v>950.61571850234</c:v>
                </c:pt>
                <c:pt idx="1587">
                  <c:v>951.2150978961</c:v>
                </c:pt>
                <c:pt idx="1588">
                  <c:v>951.81447728986</c:v>
                </c:pt>
                <c:pt idx="1589">
                  <c:v>952.41385668362</c:v>
                </c:pt>
                <c:pt idx="1590">
                  <c:v>953.01323607738</c:v>
                </c:pt>
                <c:pt idx="1591">
                  <c:v>953.61261547114</c:v>
                </c:pt>
                <c:pt idx="1592">
                  <c:v>954.2119948649</c:v>
                </c:pt>
                <c:pt idx="1593">
                  <c:v>954.81137425866</c:v>
                </c:pt>
                <c:pt idx="1594">
                  <c:v>955.41075365242</c:v>
                </c:pt>
                <c:pt idx="1595">
                  <c:v>956.01013304617</c:v>
                </c:pt>
                <c:pt idx="1596">
                  <c:v>956.60951243993</c:v>
                </c:pt>
                <c:pt idx="1597">
                  <c:v>957.20889183369</c:v>
                </c:pt>
                <c:pt idx="1598">
                  <c:v>957.80827122745</c:v>
                </c:pt>
                <c:pt idx="1599">
                  <c:v>958.4076506212099</c:v>
                </c:pt>
                <c:pt idx="1600">
                  <c:v>959.0070300149699</c:v>
                </c:pt>
                <c:pt idx="1601">
                  <c:v>959.60640940873</c:v>
                </c:pt>
                <c:pt idx="1602">
                  <c:v>960.20578880249</c:v>
                </c:pt>
                <c:pt idx="1603">
                  <c:v>960.8051681962497</c:v>
                </c:pt>
                <c:pt idx="1604">
                  <c:v>961.40454759001</c:v>
                </c:pt>
                <c:pt idx="1605">
                  <c:v>962.0039269837699</c:v>
                </c:pt>
                <c:pt idx="1606">
                  <c:v>962.60330637753</c:v>
                </c:pt>
                <c:pt idx="1607">
                  <c:v>963.20268577129</c:v>
                </c:pt>
                <c:pt idx="1608">
                  <c:v>963.8020651650497</c:v>
                </c:pt>
                <c:pt idx="1609">
                  <c:v>964.40144455881</c:v>
                </c:pt>
                <c:pt idx="1610">
                  <c:v>965.00082395256</c:v>
                </c:pt>
                <c:pt idx="1611">
                  <c:v>965.60020334632</c:v>
                </c:pt>
                <c:pt idx="1612">
                  <c:v>966.19958274008</c:v>
                </c:pt>
                <c:pt idx="1613">
                  <c:v>966.79896213384</c:v>
                </c:pt>
                <c:pt idx="1614">
                  <c:v>967.3983415276</c:v>
                </c:pt>
                <c:pt idx="1615">
                  <c:v>967.99772092136</c:v>
                </c:pt>
                <c:pt idx="1616">
                  <c:v>968.59710031512</c:v>
                </c:pt>
                <c:pt idx="1617">
                  <c:v>969.19647970888</c:v>
                </c:pt>
                <c:pt idx="1618">
                  <c:v>969.79585910264</c:v>
                </c:pt>
                <c:pt idx="1619">
                  <c:v>970.3952384963999</c:v>
                </c:pt>
                <c:pt idx="1620">
                  <c:v>970.9946178901599</c:v>
                </c:pt>
                <c:pt idx="1621">
                  <c:v>971.59399728392</c:v>
                </c:pt>
                <c:pt idx="1622">
                  <c:v>972.19337667768</c:v>
                </c:pt>
                <c:pt idx="1623">
                  <c:v>972.79275607144</c:v>
                </c:pt>
                <c:pt idx="1624">
                  <c:v>973.3921354651999</c:v>
                </c:pt>
                <c:pt idx="1625">
                  <c:v>973.9915148589599</c:v>
                </c:pt>
                <c:pt idx="1626">
                  <c:v>974.59089425271</c:v>
                </c:pt>
                <c:pt idx="1627">
                  <c:v>975.19027364647</c:v>
                </c:pt>
                <c:pt idx="1628">
                  <c:v>975.78965304023</c:v>
                </c:pt>
                <c:pt idx="1629">
                  <c:v>976.38903243399</c:v>
                </c:pt>
                <c:pt idx="1630">
                  <c:v>976.98841182775</c:v>
                </c:pt>
                <c:pt idx="1631">
                  <c:v>977.58779122151</c:v>
                </c:pt>
                <c:pt idx="1632">
                  <c:v>978.18717061527</c:v>
                </c:pt>
                <c:pt idx="1633">
                  <c:v>978.78655000903</c:v>
                </c:pt>
                <c:pt idx="1634">
                  <c:v>979.3859294027899</c:v>
                </c:pt>
                <c:pt idx="1635">
                  <c:v>979.98530879655</c:v>
                </c:pt>
                <c:pt idx="1636">
                  <c:v>980.58468819031</c:v>
                </c:pt>
                <c:pt idx="1637">
                  <c:v>981.18406758407</c:v>
                </c:pt>
                <c:pt idx="1638">
                  <c:v>981.78344697783</c:v>
                </c:pt>
                <c:pt idx="1639">
                  <c:v>982.38282637159</c:v>
                </c:pt>
                <c:pt idx="1640">
                  <c:v>982.9822057653499</c:v>
                </c:pt>
                <c:pt idx="1641">
                  <c:v>983.5815851591</c:v>
                </c:pt>
                <c:pt idx="1642">
                  <c:v>984.18096455286</c:v>
                </c:pt>
                <c:pt idx="1643">
                  <c:v>984.78034394662</c:v>
                </c:pt>
                <c:pt idx="1644">
                  <c:v>985.37972334038</c:v>
                </c:pt>
                <c:pt idx="1645">
                  <c:v>985.97910273414</c:v>
                </c:pt>
                <c:pt idx="1646">
                  <c:v>986.5784821279002</c:v>
                </c:pt>
                <c:pt idx="1647">
                  <c:v>987.17786152166</c:v>
                </c:pt>
                <c:pt idx="1648">
                  <c:v>987.7772409154198</c:v>
                </c:pt>
                <c:pt idx="1649">
                  <c:v>988.37662030918</c:v>
                </c:pt>
                <c:pt idx="1650">
                  <c:v>988.9759997029399</c:v>
                </c:pt>
                <c:pt idx="1651">
                  <c:v>989.5753790967002</c:v>
                </c:pt>
                <c:pt idx="1652">
                  <c:v>990.17475849046</c:v>
                </c:pt>
                <c:pt idx="1653">
                  <c:v>990.7741378842198</c:v>
                </c:pt>
                <c:pt idx="1654">
                  <c:v>991.37351727798</c:v>
                </c:pt>
                <c:pt idx="1655">
                  <c:v>991.97289667174</c:v>
                </c:pt>
                <c:pt idx="1656">
                  <c:v>992.5722760655</c:v>
                </c:pt>
                <c:pt idx="1657">
                  <c:v>993.17165545925</c:v>
                </c:pt>
                <c:pt idx="1658">
                  <c:v>993.77103485301</c:v>
                </c:pt>
                <c:pt idx="1659">
                  <c:v>994.37041424677</c:v>
                </c:pt>
                <c:pt idx="1660">
                  <c:v>994.96979364053</c:v>
                </c:pt>
                <c:pt idx="1661">
                  <c:v>995.56917303429</c:v>
                </c:pt>
                <c:pt idx="1662">
                  <c:v>996.16855242805</c:v>
                </c:pt>
                <c:pt idx="1663">
                  <c:v>996.7679318218098</c:v>
                </c:pt>
                <c:pt idx="1664">
                  <c:v>997.3673112155699</c:v>
                </c:pt>
                <c:pt idx="1665">
                  <c:v>997.9666906093299</c:v>
                </c:pt>
                <c:pt idx="1666">
                  <c:v>998.56607000309</c:v>
                </c:pt>
                <c:pt idx="1667">
                  <c:v>999.16544939685</c:v>
                </c:pt>
                <c:pt idx="1668">
                  <c:v>999.7648287906098</c:v>
                </c:pt>
                <c:pt idx="1669">
                  <c:v>1000.3642081844</c:v>
                </c:pt>
                <c:pt idx="1670">
                  <c:v>1000.9635875781</c:v>
                </c:pt>
                <c:pt idx="1671">
                  <c:v>1001.5629669719</c:v>
                </c:pt>
                <c:pt idx="1672">
                  <c:v>1002.1623463656</c:v>
                </c:pt>
                <c:pt idx="1673">
                  <c:v>1002.7617257594</c:v>
                </c:pt>
                <c:pt idx="1674">
                  <c:v>1003.3611051532</c:v>
                </c:pt>
                <c:pt idx="1675">
                  <c:v>1003.9604845469</c:v>
                </c:pt>
                <c:pt idx="1676">
                  <c:v>1004.5598639407</c:v>
                </c:pt>
                <c:pt idx="1677">
                  <c:v>1005.1592433344</c:v>
                </c:pt>
                <c:pt idx="1678">
                  <c:v>1005.7586227282</c:v>
                </c:pt>
                <c:pt idx="1679">
                  <c:v>1006.358002122</c:v>
                </c:pt>
                <c:pt idx="1680">
                  <c:v>1006.9573815157</c:v>
                </c:pt>
                <c:pt idx="1681">
                  <c:v>1007.5567609095</c:v>
                </c:pt>
                <c:pt idx="1682">
                  <c:v>1008.1561403032</c:v>
                </c:pt>
                <c:pt idx="1683">
                  <c:v>1008.755519697</c:v>
                </c:pt>
                <c:pt idx="1684">
                  <c:v>1009.3548990908</c:v>
                </c:pt>
                <c:pt idx="1685">
                  <c:v>1009.9542784845</c:v>
                </c:pt>
                <c:pt idx="1686">
                  <c:v>1010.5536578783</c:v>
                </c:pt>
                <c:pt idx="1687">
                  <c:v>1011.153037272</c:v>
                </c:pt>
                <c:pt idx="1688">
                  <c:v>1011.7524166658</c:v>
                </c:pt>
                <c:pt idx="1689">
                  <c:v>1012.3517960596</c:v>
                </c:pt>
                <c:pt idx="1690">
                  <c:v>1012.9511754533</c:v>
                </c:pt>
                <c:pt idx="1691">
                  <c:v>1013.5505548471</c:v>
                </c:pt>
                <c:pt idx="1692">
                  <c:v>1014.1499342408</c:v>
                </c:pt>
                <c:pt idx="1693">
                  <c:v>1014.7493136346</c:v>
                </c:pt>
                <c:pt idx="1694">
                  <c:v>1015.3486930284</c:v>
                </c:pt>
                <c:pt idx="1695">
                  <c:v>1015.9480724221</c:v>
                </c:pt>
                <c:pt idx="1696">
                  <c:v>1016.5474518159</c:v>
                </c:pt>
                <c:pt idx="1697">
                  <c:v>1017.1468312096</c:v>
                </c:pt>
                <c:pt idx="1698">
                  <c:v>1017.7462106034</c:v>
                </c:pt>
                <c:pt idx="1699">
                  <c:v>1018.3455899971</c:v>
                </c:pt>
                <c:pt idx="1700">
                  <c:v>1018.9449693909</c:v>
                </c:pt>
                <c:pt idx="1701">
                  <c:v>1019.5443487847</c:v>
                </c:pt>
                <c:pt idx="1702">
                  <c:v>1020.1437281784</c:v>
                </c:pt>
                <c:pt idx="1703">
                  <c:v>1020.7431075722</c:v>
                </c:pt>
                <c:pt idx="1704">
                  <c:v>1021.3424869659</c:v>
                </c:pt>
                <c:pt idx="1705">
                  <c:v>1021.9418663597</c:v>
                </c:pt>
                <c:pt idx="1706">
                  <c:v>1022.5412457535</c:v>
                </c:pt>
                <c:pt idx="1707">
                  <c:v>1023.1406251472</c:v>
                </c:pt>
                <c:pt idx="1708">
                  <c:v>1023.740004541</c:v>
                </c:pt>
                <c:pt idx="1709">
                  <c:v>1024.3393839347</c:v>
                </c:pt>
                <c:pt idx="1710">
                  <c:v>1024.9387633285</c:v>
                </c:pt>
                <c:pt idx="1711">
                  <c:v>1025.5381427223</c:v>
                </c:pt>
                <c:pt idx="1712">
                  <c:v>1026.137522116</c:v>
                </c:pt>
                <c:pt idx="1713">
                  <c:v>1026.7369015098</c:v>
                </c:pt>
                <c:pt idx="1714">
                  <c:v>1027.3362809035</c:v>
                </c:pt>
                <c:pt idx="1715">
                  <c:v>1027.9356602973</c:v>
                </c:pt>
                <c:pt idx="1716">
                  <c:v>1028.5350396911</c:v>
                </c:pt>
                <c:pt idx="1717">
                  <c:v>1029.1344190848</c:v>
                </c:pt>
                <c:pt idx="1718">
                  <c:v>1029.7337984786</c:v>
                </c:pt>
                <c:pt idx="1719">
                  <c:v>1030.3331778723</c:v>
                </c:pt>
                <c:pt idx="1720">
                  <c:v>1030.9325572661</c:v>
                </c:pt>
                <c:pt idx="1721">
                  <c:v>1031.5319366599</c:v>
                </c:pt>
                <c:pt idx="1722">
                  <c:v>1032.1313160536</c:v>
                </c:pt>
                <c:pt idx="1723">
                  <c:v>1032.7306954474</c:v>
                </c:pt>
                <c:pt idx="1724">
                  <c:v>1033.3300748411</c:v>
                </c:pt>
                <c:pt idx="1725">
                  <c:v>1033.9294542349</c:v>
                </c:pt>
                <c:pt idx="1726">
                  <c:v>1034.5288336287</c:v>
                </c:pt>
                <c:pt idx="1727">
                  <c:v>1035.1282130224</c:v>
                </c:pt>
                <c:pt idx="1728">
                  <c:v>1035.7275924162</c:v>
                </c:pt>
                <c:pt idx="1729">
                  <c:v>1036.3269718099</c:v>
                </c:pt>
                <c:pt idx="1730">
                  <c:v>1036.9263512037</c:v>
                </c:pt>
                <c:pt idx="1731">
                  <c:v>1037.5257305974</c:v>
                </c:pt>
                <c:pt idx="1732">
                  <c:v>1038.1251099912</c:v>
                </c:pt>
                <c:pt idx="1733">
                  <c:v>1038.724489385</c:v>
                </c:pt>
                <c:pt idx="1734">
                  <c:v>1039.3238687787</c:v>
                </c:pt>
                <c:pt idx="1735">
                  <c:v>1039.9232481725</c:v>
                </c:pt>
                <c:pt idx="1736">
                  <c:v>1040.5226275662</c:v>
                </c:pt>
                <c:pt idx="1737">
                  <c:v>1041.12200696</c:v>
                </c:pt>
                <c:pt idx="1738">
                  <c:v>1041.7213863538</c:v>
                </c:pt>
                <c:pt idx="1739">
                  <c:v>1042.3207657475</c:v>
                </c:pt>
                <c:pt idx="1740">
                  <c:v>1042.9201451413</c:v>
                </c:pt>
                <c:pt idx="1741">
                  <c:v>1043.519524535</c:v>
                </c:pt>
                <c:pt idx="1742">
                  <c:v>1044.1189039288</c:v>
                </c:pt>
                <c:pt idx="1743">
                  <c:v>1044.7182833226</c:v>
                </c:pt>
                <c:pt idx="1744">
                  <c:v>1045.3176627163</c:v>
                </c:pt>
                <c:pt idx="1745">
                  <c:v>1045.9170421101</c:v>
                </c:pt>
                <c:pt idx="1746">
                  <c:v>1046.5164215038</c:v>
                </c:pt>
                <c:pt idx="1747">
                  <c:v>1047.1158008976</c:v>
                </c:pt>
                <c:pt idx="1748">
                  <c:v>1047.7151802914</c:v>
                </c:pt>
                <c:pt idx="1749">
                  <c:v>1048.3145596851</c:v>
                </c:pt>
                <c:pt idx="1750">
                  <c:v>1048.9139390789</c:v>
                </c:pt>
                <c:pt idx="1751">
                  <c:v>1049.5133184726</c:v>
                </c:pt>
                <c:pt idx="1752">
                  <c:v>1050.1126978664</c:v>
                </c:pt>
                <c:pt idx="1753">
                  <c:v>1050.7120772602</c:v>
                </c:pt>
                <c:pt idx="1754">
                  <c:v>1051.3114566539</c:v>
                </c:pt>
                <c:pt idx="1755">
                  <c:v>1051.9108360477</c:v>
                </c:pt>
                <c:pt idx="1756">
                  <c:v>1052.5102154414</c:v>
                </c:pt>
                <c:pt idx="1757">
                  <c:v>1053.1095948352</c:v>
                </c:pt>
                <c:pt idx="1758">
                  <c:v>1053.7089742289</c:v>
                </c:pt>
                <c:pt idx="1759">
                  <c:v>1054.3083536227</c:v>
                </c:pt>
                <c:pt idx="1760">
                  <c:v>1054.9077330165</c:v>
                </c:pt>
                <c:pt idx="1761">
                  <c:v>1055.5071124102</c:v>
                </c:pt>
                <c:pt idx="1762">
                  <c:v>1056.106491804</c:v>
                </c:pt>
                <c:pt idx="1763">
                  <c:v>1056.7058711977</c:v>
                </c:pt>
                <c:pt idx="1764">
                  <c:v>1057.3052505915</c:v>
                </c:pt>
                <c:pt idx="1765">
                  <c:v>1057.9046299853</c:v>
                </c:pt>
                <c:pt idx="1766">
                  <c:v>1058.504009379</c:v>
                </c:pt>
                <c:pt idx="1767">
                  <c:v>1059.1033887728</c:v>
                </c:pt>
                <c:pt idx="1768">
                  <c:v>1059.7027681665</c:v>
                </c:pt>
                <c:pt idx="1769">
                  <c:v>1060.3021475603</c:v>
                </c:pt>
                <c:pt idx="1770">
                  <c:v>1060.9015269541</c:v>
                </c:pt>
                <c:pt idx="1771">
                  <c:v>1061.5009063478</c:v>
                </c:pt>
                <c:pt idx="1772">
                  <c:v>1062.1002857416</c:v>
                </c:pt>
                <c:pt idx="1773">
                  <c:v>1062.6996651353</c:v>
                </c:pt>
                <c:pt idx="1774">
                  <c:v>1063.2990445291</c:v>
                </c:pt>
                <c:pt idx="1775">
                  <c:v>1063.8984239229</c:v>
                </c:pt>
                <c:pt idx="1776">
                  <c:v>1064.4978033166</c:v>
                </c:pt>
                <c:pt idx="1777">
                  <c:v>1065.0971827104</c:v>
                </c:pt>
                <c:pt idx="1778">
                  <c:v>1065.6965621041</c:v>
                </c:pt>
                <c:pt idx="1779">
                  <c:v>1066.2959414979</c:v>
                </c:pt>
                <c:pt idx="1780">
                  <c:v>1066.8953208917</c:v>
                </c:pt>
                <c:pt idx="1781">
                  <c:v>1067.4947002854</c:v>
                </c:pt>
                <c:pt idx="1782">
                  <c:v>1068.0940796792</c:v>
                </c:pt>
                <c:pt idx="1783">
                  <c:v>1068.6934590729</c:v>
                </c:pt>
                <c:pt idx="1784">
                  <c:v>1069.2928384667</c:v>
                </c:pt>
                <c:pt idx="1785">
                  <c:v>1069.8922178605</c:v>
                </c:pt>
                <c:pt idx="1786">
                  <c:v>1070.4915972542</c:v>
                </c:pt>
                <c:pt idx="1787">
                  <c:v>1071.090976648</c:v>
                </c:pt>
                <c:pt idx="1788">
                  <c:v>1071.6903560417</c:v>
                </c:pt>
                <c:pt idx="1789">
                  <c:v>1072.2897354355</c:v>
                </c:pt>
                <c:pt idx="1790">
                  <c:v>1072.8891148292</c:v>
                </c:pt>
                <c:pt idx="1791">
                  <c:v>1073.488494223</c:v>
                </c:pt>
                <c:pt idx="1792">
                  <c:v>1074.0878736168</c:v>
                </c:pt>
                <c:pt idx="1793">
                  <c:v>1074.6872530105</c:v>
                </c:pt>
                <c:pt idx="1794">
                  <c:v>1075.2866324043</c:v>
                </c:pt>
                <c:pt idx="1795">
                  <c:v>1075.886011798</c:v>
                </c:pt>
                <c:pt idx="1796">
                  <c:v>1076.4853911918</c:v>
                </c:pt>
                <c:pt idx="1797">
                  <c:v>1077.0847705856</c:v>
                </c:pt>
                <c:pt idx="1798">
                  <c:v>1077.6841499793</c:v>
                </c:pt>
                <c:pt idx="1799">
                  <c:v>1078.2835293731</c:v>
                </c:pt>
                <c:pt idx="1800">
                  <c:v>1078.8829087668</c:v>
                </c:pt>
                <c:pt idx="1801">
                  <c:v>1079.4822881606</c:v>
                </c:pt>
                <c:pt idx="1802">
                  <c:v>1080.0816675544</c:v>
                </c:pt>
                <c:pt idx="1803">
                  <c:v>1080.6810469481</c:v>
                </c:pt>
                <c:pt idx="1804">
                  <c:v>1081.2804263419</c:v>
                </c:pt>
                <c:pt idx="1805">
                  <c:v>1081.8798057356</c:v>
                </c:pt>
                <c:pt idx="1806">
                  <c:v>1082.4791851294</c:v>
                </c:pt>
                <c:pt idx="1807">
                  <c:v>1083.0785645232</c:v>
                </c:pt>
                <c:pt idx="1808">
                  <c:v>1083.6779439169</c:v>
                </c:pt>
                <c:pt idx="1809">
                  <c:v>1084.2773233107</c:v>
                </c:pt>
                <c:pt idx="1810">
                  <c:v>1084.8767027044</c:v>
                </c:pt>
                <c:pt idx="1811">
                  <c:v>1085.4760820982</c:v>
                </c:pt>
                <c:pt idx="1812">
                  <c:v>1086.075461492</c:v>
                </c:pt>
                <c:pt idx="1813">
                  <c:v>1086.6748408857</c:v>
                </c:pt>
                <c:pt idx="1814">
                  <c:v>1087.2742202795</c:v>
                </c:pt>
                <c:pt idx="1815">
                  <c:v>1087.8735996732</c:v>
                </c:pt>
                <c:pt idx="1816">
                  <c:v>1088.472979067</c:v>
                </c:pt>
                <c:pt idx="1817">
                  <c:v>1089.0723584608</c:v>
                </c:pt>
                <c:pt idx="1818">
                  <c:v>1089.6717378545</c:v>
                </c:pt>
                <c:pt idx="1819">
                  <c:v>1090.2711172483</c:v>
                </c:pt>
                <c:pt idx="1820">
                  <c:v>1090.870496642</c:v>
                </c:pt>
                <c:pt idx="1821">
                  <c:v>1091.4698760358</c:v>
                </c:pt>
                <c:pt idx="1822">
                  <c:v>1092.0692554295</c:v>
                </c:pt>
                <c:pt idx="1823">
                  <c:v>1092.6686348233</c:v>
                </c:pt>
                <c:pt idx="1824">
                  <c:v>1093.2680142171</c:v>
                </c:pt>
                <c:pt idx="1825">
                  <c:v>1093.8673936108</c:v>
                </c:pt>
                <c:pt idx="1826">
                  <c:v>1094.4667730046</c:v>
                </c:pt>
                <c:pt idx="1827">
                  <c:v>1095.0661523983</c:v>
                </c:pt>
                <c:pt idx="1828">
                  <c:v>1095.6655317921</c:v>
                </c:pt>
                <c:pt idx="1829">
                  <c:v>1096.2649111859</c:v>
                </c:pt>
                <c:pt idx="1830">
                  <c:v>1096.8642905796</c:v>
                </c:pt>
                <c:pt idx="1831">
                  <c:v>1097.4636699734</c:v>
                </c:pt>
                <c:pt idx="1832">
                  <c:v>1098.0630493671</c:v>
                </c:pt>
                <c:pt idx="1833">
                  <c:v>1098.6624287609</c:v>
                </c:pt>
                <c:pt idx="1834">
                  <c:v>1099.2618081547</c:v>
                </c:pt>
                <c:pt idx="1835">
                  <c:v>1099.8611875484</c:v>
                </c:pt>
                <c:pt idx="1836">
                  <c:v>1100.4605669422</c:v>
                </c:pt>
                <c:pt idx="1837">
                  <c:v>1101.0599463359</c:v>
                </c:pt>
                <c:pt idx="1838">
                  <c:v>1101.6593257297</c:v>
                </c:pt>
                <c:pt idx="1839">
                  <c:v>1102.2587051235</c:v>
                </c:pt>
                <c:pt idx="1840">
                  <c:v>1102.8580845172</c:v>
                </c:pt>
                <c:pt idx="1841">
                  <c:v>1103.457463911</c:v>
                </c:pt>
                <c:pt idx="1842">
                  <c:v>1104.0568433047</c:v>
                </c:pt>
                <c:pt idx="1843">
                  <c:v>1104.6562226985</c:v>
                </c:pt>
                <c:pt idx="1844">
                  <c:v>1105.2556020923</c:v>
                </c:pt>
                <c:pt idx="1845">
                  <c:v>1105.854981486</c:v>
                </c:pt>
                <c:pt idx="1846">
                  <c:v>1106.4543608798</c:v>
                </c:pt>
                <c:pt idx="1847">
                  <c:v>1107.0537402735</c:v>
                </c:pt>
                <c:pt idx="1848">
                  <c:v>1107.6531196673</c:v>
                </c:pt>
                <c:pt idx="1849">
                  <c:v>1108.2524990611</c:v>
                </c:pt>
                <c:pt idx="1850">
                  <c:v>1108.8518784548</c:v>
                </c:pt>
                <c:pt idx="1851">
                  <c:v>1109.4512578486</c:v>
                </c:pt>
                <c:pt idx="1852">
                  <c:v>1110.0506372423</c:v>
                </c:pt>
                <c:pt idx="1853">
                  <c:v>1110.6500166361</c:v>
                </c:pt>
                <c:pt idx="1854">
                  <c:v>1111.2493960298</c:v>
                </c:pt>
                <c:pt idx="1855">
                  <c:v>1111.8487754236</c:v>
                </c:pt>
                <c:pt idx="1856">
                  <c:v>1112.4481548174</c:v>
                </c:pt>
                <c:pt idx="1857">
                  <c:v>1113.0475342111</c:v>
                </c:pt>
                <c:pt idx="1858">
                  <c:v>1113.6469136049</c:v>
                </c:pt>
                <c:pt idx="1859">
                  <c:v>1114.2462929986</c:v>
                </c:pt>
                <c:pt idx="1860">
                  <c:v>1114.8456723924</c:v>
                </c:pt>
                <c:pt idx="1861">
                  <c:v>1115.4450517862</c:v>
                </c:pt>
                <c:pt idx="1862">
                  <c:v>1116.0444311799</c:v>
                </c:pt>
                <c:pt idx="1863">
                  <c:v>1116.6438105737</c:v>
                </c:pt>
                <c:pt idx="1864">
                  <c:v>1117.2431899674</c:v>
                </c:pt>
                <c:pt idx="1865">
                  <c:v>1117.8425693612</c:v>
                </c:pt>
                <c:pt idx="1866">
                  <c:v>1118.441948755</c:v>
                </c:pt>
                <c:pt idx="1867">
                  <c:v>1119.0413281487</c:v>
                </c:pt>
                <c:pt idx="1868">
                  <c:v>1119.6407075425</c:v>
                </c:pt>
                <c:pt idx="1869">
                  <c:v>1120.2400869362</c:v>
                </c:pt>
                <c:pt idx="1870">
                  <c:v>1120.83946633</c:v>
                </c:pt>
                <c:pt idx="1871">
                  <c:v>1121.4388457238</c:v>
                </c:pt>
                <c:pt idx="1872">
                  <c:v>1122.0382251175</c:v>
                </c:pt>
                <c:pt idx="1873">
                  <c:v>1122.6376045113</c:v>
                </c:pt>
                <c:pt idx="1874">
                  <c:v>1123.236983905</c:v>
                </c:pt>
                <c:pt idx="1875">
                  <c:v>1123.8363632988</c:v>
                </c:pt>
                <c:pt idx="1876">
                  <c:v>1124.4357426926</c:v>
                </c:pt>
                <c:pt idx="1877">
                  <c:v>1125.0351220863</c:v>
                </c:pt>
                <c:pt idx="1878">
                  <c:v>1125.6345014801</c:v>
                </c:pt>
                <c:pt idx="1879">
                  <c:v>1126.2338808738</c:v>
                </c:pt>
                <c:pt idx="1880">
                  <c:v>1126.8332602676</c:v>
                </c:pt>
                <c:pt idx="1881">
                  <c:v>1127.4326396614</c:v>
                </c:pt>
                <c:pt idx="1882">
                  <c:v>1128.0320190551</c:v>
                </c:pt>
                <c:pt idx="1883">
                  <c:v>1128.6313984489</c:v>
                </c:pt>
                <c:pt idx="1884">
                  <c:v>1129.2307778426</c:v>
                </c:pt>
                <c:pt idx="1885">
                  <c:v>1129.8301572364</c:v>
                </c:pt>
                <c:pt idx="1886">
                  <c:v>1130.4295366301</c:v>
                </c:pt>
                <c:pt idx="1887">
                  <c:v>1131.0289160239</c:v>
                </c:pt>
                <c:pt idx="1888">
                  <c:v>1131.6282954177</c:v>
                </c:pt>
                <c:pt idx="1889">
                  <c:v>1132.2276748114</c:v>
                </c:pt>
                <c:pt idx="1890">
                  <c:v>1132.8270542052</c:v>
                </c:pt>
                <c:pt idx="1891">
                  <c:v>1133.4264335989</c:v>
                </c:pt>
                <c:pt idx="1892">
                  <c:v>1134.0258129927</c:v>
                </c:pt>
                <c:pt idx="1893">
                  <c:v>1134.6251923865</c:v>
                </c:pt>
                <c:pt idx="1894">
                  <c:v>1135.2245717802</c:v>
                </c:pt>
                <c:pt idx="1895">
                  <c:v>1135.823951174</c:v>
                </c:pt>
                <c:pt idx="1896">
                  <c:v>1136.4233305677</c:v>
                </c:pt>
                <c:pt idx="1897">
                  <c:v>1137.0227099615</c:v>
                </c:pt>
                <c:pt idx="1898">
                  <c:v>1137.6220893553</c:v>
                </c:pt>
                <c:pt idx="1899">
                  <c:v>1138.221468749</c:v>
                </c:pt>
                <c:pt idx="1900">
                  <c:v>1138.8208481428</c:v>
                </c:pt>
                <c:pt idx="1901">
                  <c:v>1139.4202275365</c:v>
                </c:pt>
                <c:pt idx="1902">
                  <c:v>1140.0196069303</c:v>
                </c:pt>
                <c:pt idx="1903">
                  <c:v>1140.6189863241</c:v>
                </c:pt>
                <c:pt idx="1904">
                  <c:v>1141.2183657178</c:v>
                </c:pt>
                <c:pt idx="1905">
                  <c:v>1141.8177451116</c:v>
                </c:pt>
                <c:pt idx="1906">
                  <c:v>1142.4171245053</c:v>
                </c:pt>
                <c:pt idx="1907">
                  <c:v>1143.0165038991</c:v>
                </c:pt>
                <c:pt idx="1908">
                  <c:v>1143.6158832929</c:v>
                </c:pt>
                <c:pt idx="1909">
                  <c:v>1144.2152626866</c:v>
                </c:pt>
                <c:pt idx="1910">
                  <c:v>1144.8146420804</c:v>
                </c:pt>
                <c:pt idx="1911">
                  <c:v>1145.4140214741</c:v>
                </c:pt>
                <c:pt idx="1912">
                  <c:v>1146.0134008679</c:v>
                </c:pt>
                <c:pt idx="1913">
                  <c:v>1146.6127802616</c:v>
                </c:pt>
                <c:pt idx="1914">
                  <c:v>1147.2121596554</c:v>
                </c:pt>
                <c:pt idx="1915">
                  <c:v>1147.8115390492</c:v>
                </c:pt>
                <c:pt idx="1916">
                  <c:v>1148.4109184429</c:v>
                </c:pt>
                <c:pt idx="1917">
                  <c:v>1149.0102978367</c:v>
                </c:pt>
                <c:pt idx="1918">
                  <c:v>1149.6096772304</c:v>
                </c:pt>
                <c:pt idx="1919">
                  <c:v>1150.2090566242</c:v>
                </c:pt>
                <c:pt idx="1920">
                  <c:v>1150.808436018</c:v>
                </c:pt>
                <c:pt idx="1921">
                  <c:v>1151.4078154117</c:v>
                </c:pt>
                <c:pt idx="1922">
                  <c:v>1152.0071948055</c:v>
                </c:pt>
                <c:pt idx="1923">
                  <c:v>1152.6065741992</c:v>
                </c:pt>
                <c:pt idx="1924">
                  <c:v>1153.205953593</c:v>
                </c:pt>
                <c:pt idx="1925">
                  <c:v>1153.8053329868</c:v>
                </c:pt>
                <c:pt idx="1926">
                  <c:v>1154.4047123805</c:v>
                </c:pt>
                <c:pt idx="1927">
                  <c:v>1155.0040917743</c:v>
                </c:pt>
                <c:pt idx="1928">
                  <c:v>1155.603471168</c:v>
                </c:pt>
                <c:pt idx="1929">
                  <c:v>1156.2028505618</c:v>
                </c:pt>
                <c:pt idx="1930">
                  <c:v>1156.8022299556</c:v>
                </c:pt>
                <c:pt idx="1931">
                  <c:v>1157.4016093493</c:v>
                </c:pt>
                <c:pt idx="1932">
                  <c:v>1158.0009887431</c:v>
                </c:pt>
                <c:pt idx="1933">
                  <c:v>1158.6003681368</c:v>
                </c:pt>
                <c:pt idx="1934">
                  <c:v>1159.1997475306</c:v>
                </c:pt>
                <c:pt idx="1935">
                  <c:v>1159.7991269244</c:v>
                </c:pt>
                <c:pt idx="1936">
                  <c:v>1160.3985063181</c:v>
                </c:pt>
                <c:pt idx="1937">
                  <c:v>1160.9978857119</c:v>
                </c:pt>
                <c:pt idx="1938">
                  <c:v>1161.5972651056</c:v>
                </c:pt>
                <c:pt idx="1939">
                  <c:v>1162.1966444994</c:v>
                </c:pt>
                <c:pt idx="1940">
                  <c:v>1162.7960238932</c:v>
                </c:pt>
                <c:pt idx="1941">
                  <c:v>1163.3954032869</c:v>
                </c:pt>
                <c:pt idx="1942">
                  <c:v>1163.9947826807</c:v>
                </c:pt>
                <c:pt idx="1943">
                  <c:v>1164.5941620744</c:v>
                </c:pt>
                <c:pt idx="1944">
                  <c:v>1165.1935414682</c:v>
                </c:pt>
                <c:pt idx="1945">
                  <c:v>1165.7929208619</c:v>
                </c:pt>
                <c:pt idx="1946">
                  <c:v>1166.3923002557</c:v>
                </c:pt>
                <c:pt idx="1947">
                  <c:v>1166.9916796495</c:v>
                </c:pt>
                <c:pt idx="1948">
                  <c:v>1167.5910590432</c:v>
                </c:pt>
                <c:pt idx="1949">
                  <c:v>1168.190438437</c:v>
                </c:pt>
                <c:pt idx="1950">
                  <c:v>1168.7898178307</c:v>
                </c:pt>
                <c:pt idx="1951">
                  <c:v>1169.3891972245</c:v>
                </c:pt>
                <c:pt idx="1952">
                  <c:v>1169.9885766183</c:v>
                </c:pt>
                <c:pt idx="1953">
                  <c:v>1170.587956012</c:v>
                </c:pt>
                <c:pt idx="1954">
                  <c:v>1171.1873354058</c:v>
                </c:pt>
                <c:pt idx="1955">
                  <c:v>1171.7867147995</c:v>
                </c:pt>
                <c:pt idx="1956">
                  <c:v>1172.3860941933</c:v>
                </c:pt>
                <c:pt idx="1957">
                  <c:v>1172.9854735871</c:v>
                </c:pt>
                <c:pt idx="1958">
                  <c:v>1173.5848529808</c:v>
                </c:pt>
                <c:pt idx="1959">
                  <c:v>1174.1842323746</c:v>
                </c:pt>
                <c:pt idx="1960">
                  <c:v>1174.7836117683</c:v>
                </c:pt>
                <c:pt idx="1961">
                  <c:v>1175.3829911621</c:v>
                </c:pt>
                <c:pt idx="1962">
                  <c:v>1175.9823705559</c:v>
                </c:pt>
                <c:pt idx="1963">
                  <c:v>1176.5817499496</c:v>
                </c:pt>
                <c:pt idx="1964">
                  <c:v>1177.1811293434</c:v>
                </c:pt>
                <c:pt idx="1965">
                  <c:v>1177.7805087371</c:v>
                </c:pt>
                <c:pt idx="1966">
                  <c:v>1178.3798881309</c:v>
                </c:pt>
                <c:pt idx="1967">
                  <c:v>1178.9792675247</c:v>
                </c:pt>
                <c:pt idx="1968">
                  <c:v>1179.5786469184</c:v>
                </c:pt>
                <c:pt idx="1969">
                  <c:v>1180.1780263122</c:v>
                </c:pt>
                <c:pt idx="1970">
                  <c:v>1180.7774057059</c:v>
                </c:pt>
                <c:pt idx="1971">
                  <c:v>1181.3767850997</c:v>
                </c:pt>
                <c:pt idx="1972">
                  <c:v>1181.9761644935</c:v>
                </c:pt>
                <c:pt idx="1973">
                  <c:v>1182.5755438872</c:v>
                </c:pt>
                <c:pt idx="1974">
                  <c:v>1183.174923281</c:v>
                </c:pt>
                <c:pt idx="1975">
                  <c:v>1183.7743026747</c:v>
                </c:pt>
                <c:pt idx="1976">
                  <c:v>1184.3736820685</c:v>
                </c:pt>
                <c:pt idx="1977">
                  <c:v>1184.9730614622</c:v>
                </c:pt>
                <c:pt idx="1978">
                  <c:v>1185.572440856</c:v>
                </c:pt>
                <c:pt idx="1979">
                  <c:v>1186.1718202498</c:v>
                </c:pt>
                <c:pt idx="1980">
                  <c:v>1186.7711996435</c:v>
                </c:pt>
                <c:pt idx="1981">
                  <c:v>1187.3705790373</c:v>
                </c:pt>
                <c:pt idx="1982">
                  <c:v>1187.969958431</c:v>
                </c:pt>
                <c:pt idx="1983">
                  <c:v>1188.5693378248</c:v>
                </c:pt>
                <c:pt idx="1984">
                  <c:v>1189.1687172186</c:v>
                </c:pt>
                <c:pt idx="1985">
                  <c:v>1189.7680966123</c:v>
                </c:pt>
                <c:pt idx="1986">
                  <c:v>1190.3674760061</c:v>
                </c:pt>
                <c:pt idx="1987">
                  <c:v>1190.9668553998</c:v>
                </c:pt>
                <c:pt idx="1988">
                  <c:v>1191.5662347936</c:v>
                </c:pt>
                <c:pt idx="1989">
                  <c:v>1192.1656141874</c:v>
                </c:pt>
                <c:pt idx="1990">
                  <c:v>1192.7649935811</c:v>
                </c:pt>
                <c:pt idx="1991">
                  <c:v>1193.3643729749</c:v>
                </c:pt>
                <c:pt idx="1992">
                  <c:v>1193.9637523686</c:v>
                </c:pt>
                <c:pt idx="1993">
                  <c:v>1194.5631317624</c:v>
                </c:pt>
                <c:pt idx="1994">
                  <c:v>1195.1625111562</c:v>
                </c:pt>
                <c:pt idx="1995">
                  <c:v>1195.7618905499</c:v>
                </c:pt>
                <c:pt idx="1996">
                  <c:v>1196.3612699437</c:v>
                </c:pt>
                <c:pt idx="1997">
                  <c:v>1196.9606493374</c:v>
                </c:pt>
                <c:pt idx="1998">
                  <c:v>1197.5600287312</c:v>
                </c:pt>
                <c:pt idx="1999">
                  <c:v>1198.159408125</c:v>
                </c:pt>
                <c:pt idx="2000">
                  <c:v>1198.7587875187</c:v>
                </c:pt>
                <c:pt idx="2001">
                  <c:v>1199.3581669125</c:v>
                </c:pt>
                <c:pt idx="2002">
                  <c:v>1199.9575463062</c:v>
                </c:pt>
                <c:pt idx="2003">
                  <c:v>1200.5569257</c:v>
                </c:pt>
                <c:pt idx="2004">
                  <c:v>1201.1563050938</c:v>
                </c:pt>
                <c:pt idx="2005">
                  <c:v>1201.7556844875</c:v>
                </c:pt>
                <c:pt idx="2006">
                  <c:v>1202.3550638813</c:v>
                </c:pt>
                <c:pt idx="2007">
                  <c:v>1202.954443275</c:v>
                </c:pt>
                <c:pt idx="2008">
                  <c:v>1203.5538226688</c:v>
                </c:pt>
                <c:pt idx="2009">
                  <c:v>1204.1532020625</c:v>
                </c:pt>
                <c:pt idx="2010">
                  <c:v>1204.7525814563</c:v>
                </c:pt>
                <c:pt idx="2011">
                  <c:v>1205.3519608501</c:v>
                </c:pt>
                <c:pt idx="2012">
                  <c:v>1205.9513402438</c:v>
                </c:pt>
                <c:pt idx="2013">
                  <c:v>1206.5507196376</c:v>
                </c:pt>
                <c:pt idx="2014">
                  <c:v>1207.1500990313</c:v>
                </c:pt>
                <c:pt idx="2015">
                  <c:v>1207.7494784251</c:v>
                </c:pt>
                <c:pt idx="2016">
                  <c:v>1208.3488578189</c:v>
                </c:pt>
                <c:pt idx="2017">
                  <c:v>1208.9482372126</c:v>
                </c:pt>
                <c:pt idx="2018">
                  <c:v>1209.5476166064</c:v>
                </c:pt>
                <c:pt idx="2019">
                  <c:v>1210.1469960001</c:v>
                </c:pt>
                <c:pt idx="2020">
                  <c:v>1210.7463753939</c:v>
                </c:pt>
                <c:pt idx="2021">
                  <c:v>1211.3457547877</c:v>
                </c:pt>
                <c:pt idx="2022">
                  <c:v>1211.9451341814</c:v>
                </c:pt>
                <c:pt idx="2023">
                  <c:v>1212.5445135752</c:v>
                </c:pt>
                <c:pt idx="2024">
                  <c:v>1213.1438929689</c:v>
                </c:pt>
                <c:pt idx="2025">
                  <c:v>1213.7432723627</c:v>
                </c:pt>
                <c:pt idx="2026">
                  <c:v>1214.3426517565</c:v>
                </c:pt>
                <c:pt idx="2027">
                  <c:v>1214.9420311502</c:v>
                </c:pt>
                <c:pt idx="2028">
                  <c:v>1215.541410544</c:v>
                </c:pt>
                <c:pt idx="2029">
                  <c:v>1216.1407899377</c:v>
                </c:pt>
                <c:pt idx="2030">
                  <c:v>1216.7401693315</c:v>
                </c:pt>
                <c:pt idx="2031">
                  <c:v>1217.3395487253</c:v>
                </c:pt>
                <c:pt idx="2032">
                  <c:v>1217.938928119</c:v>
                </c:pt>
                <c:pt idx="2033">
                  <c:v>1218.5383075128</c:v>
                </c:pt>
                <c:pt idx="2034">
                  <c:v>1219.1376869065</c:v>
                </c:pt>
                <c:pt idx="2035">
                  <c:v>1219.7370663003</c:v>
                </c:pt>
                <c:pt idx="2036">
                  <c:v>1220.3364456941</c:v>
                </c:pt>
                <c:pt idx="2037">
                  <c:v>1220.9358250878</c:v>
                </c:pt>
                <c:pt idx="2038">
                  <c:v>1221.5352044816</c:v>
                </c:pt>
                <c:pt idx="2039">
                  <c:v>1222.1345838753</c:v>
                </c:pt>
                <c:pt idx="2040">
                  <c:v>1222.7339632691</c:v>
                </c:pt>
                <c:pt idx="2041">
                  <c:v>1223.3333426628</c:v>
                </c:pt>
                <c:pt idx="2042">
                  <c:v>1223.9327220566</c:v>
                </c:pt>
                <c:pt idx="2043">
                  <c:v>1224.5321014504</c:v>
                </c:pt>
                <c:pt idx="2044">
                  <c:v>1225.1314808441</c:v>
                </c:pt>
                <c:pt idx="2045">
                  <c:v>1225.7308602379</c:v>
                </c:pt>
                <c:pt idx="2046">
                  <c:v>1226.3302396316</c:v>
                </c:pt>
                <c:pt idx="2047">
                  <c:v>1226.9296190254</c:v>
                </c:pt>
                <c:pt idx="2048">
                  <c:v>1227.5289984192</c:v>
                </c:pt>
                <c:pt idx="2049">
                  <c:v>1228.1283778129</c:v>
                </c:pt>
                <c:pt idx="2050">
                  <c:v>1228.7277572067</c:v>
                </c:pt>
                <c:pt idx="2051">
                  <c:v>1229.3271366004</c:v>
                </c:pt>
                <c:pt idx="2052">
                  <c:v>1229.9265159942</c:v>
                </c:pt>
                <c:pt idx="2053">
                  <c:v>1230.525895388</c:v>
                </c:pt>
                <c:pt idx="2054">
                  <c:v>1231.1252747817</c:v>
                </c:pt>
                <c:pt idx="2055">
                  <c:v>1231.7246541755</c:v>
                </c:pt>
                <c:pt idx="2056">
                  <c:v>1232.3240335692</c:v>
                </c:pt>
                <c:pt idx="2057">
                  <c:v>1232.923412963</c:v>
                </c:pt>
                <c:pt idx="2058">
                  <c:v>1233.5227923568</c:v>
                </c:pt>
                <c:pt idx="2059">
                  <c:v>1234.1221717505</c:v>
                </c:pt>
                <c:pt idx="2060">
                  <c:v>1234.7215511443</c:v>
                </c:pt>
                <c:pt idx="2061">
                  <c:v>1235.320930538</c:v>
                </c:pt>
                <c:pt idx="2062">
                  <c:v>1235.9203099318</c:v>
                </c:pt>
                <c:pt idx="2063">
                  <c:v>1236.5196893256</c:v>
                </c:pt>
                <c:pt idx="2064">
                  <c:v>1237.1190687193</c:v>
                </c:pt>
                <c:pt idx="2065">
                  <c:v>1237.7184481131</c:v>
                </c:pt>
                <c:pt idx="2066">
                  <c:v>1238.3178275068</c:v>
                </c:pt>
                <c:pt idx="2067">
                  <c:v>1238.9172069006</c:v>
                </c:pt>
                <c:pt idx="2068">
                  <c:v>1239.5165862944</c:v>
                </c:pt>
                <c:pt idx="2069">
                  <c:v>1240.1159656881</c:v>
                </c:pt>
                <c:pt idx="2070">
                  <c:v>1240.7153450819</c:v>
                </c:pt>
                <c:pt idx="2071">
                  <c:v>1241.3147244756</c:v>
                </c:pt>
                <c:pt idx="2072">
                  <c:v>1241.9141038694</c:v>
                </c:pt>
                <c:pt idx="2073">
                  <c:v>1242.5134832631</c:v>
                </c:pt>
                <c:pt idx="2074">
                  <c:v>1243.1128626569</c:v>
                </c:pt>
                <c:pt idx="2075">
                  <c:v>1243.7122420507</c:v>
                </c:pt>
                <c:pt idx="2076">
                  <c:v>1244.3116214444</c:v>
                </c:pt>
                <c:pt idx="2077">
                  <c:v>1244.9110008382</c:v>
                </c:pt>
                <c:pt idx="2078">
                  <c:v>1245.5103802319</c:v>
                </c:pt>
                <c:pt idx="2079">
                  <c:v>1246.1097596257</c:v>
                </c:pt>
                <c:pt idx="2080">
                  <c:v>1246.7091390195</c:v>
                </c:pt>
                <c:pt idx="2081">
                  <c:v>1247.3085184132</c:v>
                </c:pt>
                <c:pt idx="2082">
                  <c:v>1247.907897807</c:v>
                </c:pt>
                <c:pt idx="2083">
                  <c:v>1248.5072772007</c:v>
                </c:pt>
                <c:pt idx="2084">
                  <c:v>1249.1066565945</c:v>
                </c:pt>
                <c:pt idx="2085">
                  <c:v>1249.7060359883</c:v>
                </c:pt>
                <c:pt idx="2086">
                  <c:v>1250.305415382</c:v>
                </c:pt>
                <c:pt idx="2087">
                  <c:v>1250.9047947758</c:v>
                </c:pt>
                <c:pt idx="2088">
                  <c:v>1251.5041741695</c:v>
                </c:pt>
                <c:pt idx="2089">
                  <c:v>1252.1035535633</c:v>
                </c:pt>
                <c:pt idx="2090">
                  <c:v>1252.7029329571</c:v>
                </c:pt>
                <c:pt idx="2091">
                  <c:v>1253.3023123508</c:v>
                </c:pt>
                <c:pt idx="2092">
                  <c:v>1253.9016917446</c:v>
                </c:pt>
                <c:pt idx="2093">
                  <c:v>1254.5010711383</c:v>
                </c:pt>
                <c:pt idx="2094">
                  <c:v>1255.1004505321</c:v>
                </c:pt>
                <c:pt idx="2095">
                  <c:v>1255.6998299259</c:v>
                </c:pt>
                <c:pt idx="2096">
                  <c:v>1256.2992093196</c:v>
                </c:pt>
                <c:pt idx="2097">
                  <c:v>1256.8985887134</c:v>
                </c:pt>
                <c:pt idx="2098">
                  <c:v>1257.4979681071</c:v>
                </c:pt>
                <c:pt idx="2099">
                  <c:v>1258.0973475009</c:v>
                </c:pt>
                <c:pt idx="2100">
                  <c:v>1258.6967268946</c:v>
                </c:pt>
                <c:pt idx="2101">
                  <c:v>1259.2961062884</c:v>
                </c:pt>
                <c:pt idx="2102">
                  <c:v>1259.8954856822</c:v>
                </c:pt>
                <c:pt idx="2103">
                  <c:v>1260.4948650759</c:v>
                </c:pt>
                <c:pt idx="2104">
                  <c:v>1261.0942444697</c:v>
                </c:pt>
                <c:pt idx="2105">
                  <c:v>1261.6936238634</c:v>
                </c:pt>
                <c:pt idx="2106">
                  <c:v>1262.2930032572</c:v>
                </c:pt>
                <c:pt idx="2107">
                  <c:v>1262.892382651</c:v>
                </c:pt>
                <c:pt idx="2108">
                  <c:v>1263.4917620447</c:v>
                </c:pt>
                <c:pt idx="2109">
                  <c:v>1264.0911414385</c:v>
                </c:pt>
                <c:pt idx="2110">
                  <c:v>1264.6905208322</c:v>
                </c:pt>
                <c:pt idx="2111">
                  <c:v>1265.289900226</c:v>
                </c:pt>
                <c:pt idx="2112">
                  <c:v>1265.8892796198</c:v>
                </c:pt>
                <c:pt idx="2113">
                  <c:v>1266.4886590135</c:v>
                </c:pt>
                <c:pt idx="2114">
                  <c:v>1267.0880384073</c:v>
                </c:pt>
                <c:pt idx="2115">
                  <c:v>1267.687417801</c:v>
                </c:pt>
                <c:pt idx="2116">
                  <c:v>1268.2867971948</c:v>
                </c:pt>
                <c:pt idx="2117">
                  <c:v>1268.8861765886</c:v>
                </c:pt>
                <c:pt idx="2118">
                  <c:v>1269.4855559823</c:v>
                </c:pt>
                <c:pt idx="2119">
                  <c:v>1270.0849353761</c:v>
                </c:pt>
                <c:pt idx="2120">
                  <c:v>1270.6843147698</c:v>
                </c:pt>
                <c:pt idx="2121">
                  <c:v>1271.2836941636</c:v>
                </c:pt>
                <c:pt idx="2122">
                  <c:v>1271.8830735574</c:v>
                </c:pt>
                <c:pt idx="2123">
                  <c:v>1272.4824529511</c:v>
                </c:pt>
                <c:pt idx="2124">
                  <c:v>1273.0818323449</c:v>
                </c:pt>
                <c:pt idx="2125">
                  <c:v>1273.6812117386</c:v>
                </c:pt>
                <c:pt idx="2126">
                  <c:v>1274.2805911324</c:v>
                </c:pt>
                <c:pt idx="2127">
                  <c:v>1274.8799705262</c:v>
                </c:pt>
                <c:pt idx="2128">
                  <c:v>1275.4793499199</c:v>
                </c:pt>
                <c:pt idx="2129">
                  <c:v>1276.0787293137</c:v>
                </c:pt>
                <c:pt idx="2130">
                  <c:v>1276.6781087074</c:v>
                </c:pt>
                <c:pt idx="2131">
                  <c:v>1277.2774881012</c:v>
                </c:pt>
                <c:pt idx="2132">
                  <c:v>1277.8768674949</c:v>
                </c:pt>
                <c:pt idx="2133">
                  <c:v>1278.4762468887</c:v>
                </c:pt>
                <c:pt idx="2134">
                  <c:v>1279.0756262825</c:v>
                </c:pt>
                <c:pt idx="2135">
                  <c:v>1279.6750056762</c:v>
                </c:pt>
                <c:pt idx="2136">
                  <c:v>1280.27438507</c:v>
                </c:pt>
                <c:pt idx="2137">
                  <c:v>1280.8737644637</c:v>
                </c:pt>
                <c:pt idx="2138">
                  <c:v>1281.4731438575</c:v>
                </c:pt>
                <c:pt idx="2139">
                  <c:v>1282.0725232513</c:v>
                </c:pt>
                <c:pt idx="2140">
                  <c:v>1282.671902645</c:v>
                </c:pt>
                <c:pt idx="2141">
                  <c:v>1283.2712820388</c:v>
                </c:pt>
                <c:pt idx="2142">
                  <c:v>1283.8706614325</c:v>
                </c:pt>
                <c:pt idx="2143">
                  <c:v>1284.4700408263</c:v>
                </c:pt>
                <c:pt idx="2144">
                  <c:v>1285.0694202201</c:v>
                </c:pt>
                <c:pt idx="2145">
                  <c:v>1285.6687996138</c:v>
                </c:pt>
                <c:pt idx="2146">
                  <c:v>1286.2681790076</c:v>
                </c:pt>
                <c:pt idx="2147">
                  <c:v>1286.8675584013</c:v>
                </c:pt>
                <c:pt idx="2148">
                  <c:v>1287.4669377951</c:v>
                </c:pt>
                <c:pt idx="2149">
                  <c:v>1288.0663171889</c:v>
                </c:pt>
                <c:pt idx="2150">
                  <c:v>1288.6656965826</c:v>
                </c:pt>
                <c:pt idx="2151">
                  <c:v>1289.2650759764</c:v>
                </c:pt>
                <c:pt idx="2152">
                  <c:v>1289.8644553701</c:v>
                </c:pt>
                <c:pt idx="2153">
                  <c:v>1290.4638347639</c:v>
                </c:pt>
                <c:pt idx="2154">
                  <c:v>1291.0632141577</c:v>
                </c:pt>
                <c:pt idx="2155">
                  <c:v>1291.6625935514</c:v>
                </c:pt>
                <c:pt idx="2156">
                  <c:v>1292.2619729452</c:v>
                </c:pt>
                <c:pt idx="2157">
                  <c:v>1292.8613523389</c:v>
                </c:pt>
                <c:pt idx="2158">
                  <c:v>1293.4607317327</c:v>
                </c:pt>
                <c:pt idx="2159">
                  <c:v>1294.0601111265</c:v>
                </c:pt>
                <c:pt idx="2160">
                  <c:v>1294.6594905202</c:v>
                </c:pt>
                <c:pt idx="2161">
                  <c:v>1295.258869914</c:v>
                </c:pt>
                <c:pt idx="2162">
                  <c:v>1295.8582493077</c:v>
                </c:pt>
                <c:pt idx="2163">
                  <c:v>1296.4576287015</c:v>
                </c:pt>
                <c:pt idx="2164">
                  <c:v>1297.0570080952</c:v>
                </c:pt>
                <c:pt idx="2165">
                  <c:v>1297.656387489</c:v>
                </c:pt>
                <c:pt idx="2166">
                  <c:v>1298.2557668828</c:v>
                </c:pt>
                <c:pt idx="2167">
                  <c:v>1298.8551462765</c:v>
                </c:pt>
                <c:pt idx="2168">
                  <c:v>1299.4545256703</c:v>
                </c:pt>
                <c:pt idx="2169">
                  <c:v>1300.053905064</c:v>
                </c:pt>
                <c:pt idx="2170">
                  <c:v>1300.6532844578</c:v>
                </c:pt>
                <c:pt idx="2171">
                  <c:v>1301.2526638516</c:v>
                </c:pt>
                <c:pt idx="2172">
                  <c:v>1301.8520432453</c:v>
                </c:pt>
                <c:pt idx="2173">
                  <c:v>1302.4514226391</c:v>
                </c:pt>
                <c:pt idx="2174">
                  <c:v>1303.0508020328</c:v>
                </c:pt>
                <c:pt idx="2175">
                  <c:v>1303.6501814266</c:v>
                </c:pt>
                <c:pt idx="2176">
                  <c:v>1304.2495608204</c:v>
                </c:pt>
                <c:pt idx="2177">
                  <c:v>1304.8489402141</c:v>
                </c:pt>
                <c:pt idx="2178">
                  <c:v>1305.4483196079</c:v>
                </c:pt>
                <c:pt idx="2179">
                  <c:v>1306.0476990016</c:v>
                </c:pt>
                <c:pt idx="2180">
                  <c:v>1306.6470783954</c:v>
                </c:pt>
                <c:pt idx="2181">
                  <c:v>1307.2464577892</c:v>
                </c:pt>
                <c:pt idx="2182">
                  <c:v>1307.8458371829</c:v>
                </c:pt>
                <c:pt idx="2183">
                  <c:v>1308.4452165767</c:v>
                </c:pt>
                <c:pt idx="2184">
                  <c:v>1309.0445959704</c:v>
                </c:pt>
                <c:pt idx="2185">
                  <c:v>1309.6439753642</c:v>
                </c:pt>
                <c:pt idx="2186">
                  <c:v>1310.243354758</c:v>
                </c:pt>
                <c:pt idx="2187">
                  <c:v>1310.8427341517</c:v>
                </c:pt>
                <c:pt idx="2188">
                  <c:v>1311.4421135455</c:v>
                </c:pt>
                <c:pt idx="2189">
                  <c:v>1312.0414929392</c:v>
                </c:pt>
                <c:pt idx="2190">
                  <c:v>1312.640872333</c:v>
                </c:pt>
                <c:pt idx="2191">
                  <c:v>1313.2402517268</c:v>
                </c:pt>
                <c:pt idx="2192">
                  <c:v>1313.8396311205</c:v>
                </c:pt>
                <c:pt idx="2193">
                  <c:v>1314.4390105143</c:v>
                </c:pt>
                <c:pt idx="2194">
                  <c:v>1315.038389908</c:v>
                </c:pt>
                <c:pt idx="2195">
                  <c:v>1315.6377693018</c:v>
                </c:pt>
                <c:pt idx="2196">
                  <c:v>1316.2371486955</c:v>
                </c:pt>
                <c:pt idx="2197">
                  <c:v>1316.8365280893</c:v>
                </c:pt>
                <c:pt idx="2198">
                  <c:v>1317.4359074831</c:v>
                </c:pt>
                <c:pt idx="2199">
                  <c:v>1318.0352868768</c:v>
                </c:pt>
                <c:pt idx="2200">
                  <c:v>1318.6346662706</c:v>
                </c:pt>
                <c:pt idx="2201">
                  <c:v>1319.2340456643</c:v>
                </c:pt>
                <c:pt idx="2202">
                  <c:v>1319.8334250581</c:v>
                </c:pt>
                <c:pt idx="2203">
                  <c:v>1320.4328044519</c:v>
                </c:pt>
                <c:pt idx="2204">
                  <c:v>1321.0321838456</c:v>
                </c:pt>
                <c:pt idx="2205">
                  <c:v>1321.6315632394</c:v>
                </c:pt>
                <c:pt idx="2206">
                  <c:v>1322.2309426331</c:v>
                </c:pt>
                <c:pt idx="2207">
                  <c:v>1322.8303220269</c:v>
                </c:pt>
                <c:pt idx="2208">
                  <c:v>1323.4297014207</c:v>
                </c:pt>
                <c:pt idx="2209">
                  <c:v>1324.0290808144</c:v>
                </c:pt>
                <c:pt idx="2210">
                  <c:v>1324.6284602082</c:v>
                </c:pt>
                <c:pt idx="2211">
                  <c:v>1325.2278396019</c:v>
                </c:pt>
                <c:pt idx="2212">
                  <c:v>1325.8272189957</c:v>
                </c:pt>
                <c:pt idx="2213">
                  <c:v>1326.4265983895</c:v>
                </c:pt>
                <c:pt idx="2214">
                  <c:v>1327.0259777832</c:v>
                </c:pt>
                <c:pt idx="2215">
                  <c:v>1327.625357177</c:v>
                </c:pt>
                <c:pt idx="2216">
                  <c:v>1328.2247365707</c:v>
                </c:pt>
                <c:pt idx="2217">
                  <c:v>1328.8241159645</c:v>
                </c:pt>
                <c:pt idx="2218">
                  <c:v>1329.4234953583</c:v>
                </c:pt>
                <c:pt idx="2219">
                  <c:v>1330.022874752</c:v>
                </c:pt>
                <c:pt idx="2220">
                  <c:v>1330.6222541458</c:v>
                </c:pt>
                <c:pt idx="2221">
                  <c:v>1331.2216335395</c:v>
                </c:pt>
                <c:pt idx="2222">
                  <c:v>1331.8210129333</c:v>
                </c:pt>
                <c:pt idx="2223">
                  <c:v>1332.4203923271</c:v>
                </c:pt>
                <c:pt idx="2224">
                  <c:v>1333.0197717208</c:v>
                </c:pt>
                <c:pt idx="2225">
                  <c:v>1333.6191511146</c:v>
                </c:pt>
                <c:pt idx="2226">
                  <c:v>1334.2185305083</c:v>
                </c:pt>
                <c:pt idx="2227">
                  <c:v>1334.8179099021</c:v>
                </c:pt>
                <c:pt idx="2228">
                  <c:v>1335.4172892958</c:v>
                </c:pt>
                <c:pt idx="2229">
                  <c:v>1336.0166686896</c:v>
                </c:pt>
                <c:pt idx="2230">
                  <c:v>1336.6160480834</c:v>
                </c:pt>
                <c:pt idx="2231">
                  <c:v>1337.2154274771</c:v>
                </c:pt>
                <c:pt idx="2232">
                  <c:v>1337.8148068709</c:v>
                </c:pt>
                <c:pt idx="2233">
                  <c:v>1338.4141862646</c:v>
                </c:pt>
                <c:pt idx="2234">
                  <c:v>1339.0135656584</c:v>
                </c:pt>
                <c:pt idx="2235">
                  <c:v>1339.6129450522</c:v>
                </c:pt>
                <c:pt idx="2236">
                  <c:v>1340.2123244459</c:v>
                </c:pt>
                <c:pt idx="2237">
                  <c:v>1340.8117038397</c:v>
                </c:pt>
                <c:pt idx="2238">
                  <c:v>1341.4110832334</c:v>
                </c:pt>
                <c:pt idx="2239">
                  <c:v>1342.0104626272</c:v>
                </c:pt>
                <c:pt idx="2240">
                  <c:v>1342.609842021</c:v>
                </c:pt>
                <c:pt idx="2241">
                  <c:v>1343.2092214147</c:v>
                </c:pt>
                <c:pt idx="2242">
                  <c:v>1343.8086008085</c:v>
                </c:pt>
                <c:pt idx="2243">
                  <c:v>1344.4079802022</c:v>
                </c:pt>
                <c:pt idx="2244">
                  <c:v>1345.007359596</c:v>
                </c:pt>
                <c:pt idx="2245">
                  <c:v>1345.6067389898</c:v>
                </c:pt>
                <c:pt idx="2246">
                  <c:v>1346.2061183835</c:v>
                </c:pt>
                <c:pt idx="2247">
                  <c:v>1346.8054977773</c:v>
                </c:pt>
                <c:pt idx="2248">
                  <c:v>1347.404877171</c:v>
                </c:pt>
                <c:pt idx="2249">
                  <c:v>1348.0042565648</c:v>
                </c:pt>
                <c:pt idx="2250">
                  <c:v>1348.6036359586</c:v>
                </c:pt>
                <c:pt idx="2251">
                  <c:v>1349.2030153523</c:v>
                </c:pt>
                <c:pt idx="2252">
                  <c:v>1349.8023947461</c:v>
                </c:pt>
                <c:pt idx="2253">
                  <c:v>1350.4017741398</c:v>
                </c:pt>
                <c:pt idx="2254">
                  <c:v>1351.0011535336</c:v>
                </c:pt>
                <c:pt idx="2255">
                  <c:v>1351.6005329274</c:v>
                </c:pt>
                <c:pt idx="2256">
                  <c:v>1352.1999123211</c:v>
                </c:pt>
                <c:pt idx="2257">
                  <c:v>1352.7992917149</c:v>
                </c:pt>
                <c:pt idx="2258">
                  <c:v>1353.3986711086</c:v>
                </c:pt>
                <c:pt idx="2259">
                  <c:v>1353.9980505024</c:v>
                </c:pt>
                <c:pt idx="2260">
                  <c:v>1354.5974298961</c:v>
                </c:pt>
                <c:pt idx="2261">
                  <c:v>1355.1968092899</c:v>
                </c:pt>
                <c:pt idx="2262">
                  <c:v>1355.7961886837</c:v>
                </c:pt>
                <c:pt idx="2263">
                  <c:v>1356.3955680774</c:v>
                </c:pt>
                <c:pt idx="2264">
                  <c:v>1356.9949474712</c:v>
                </c:pt>
                <c:pt idx="2265">
                  <c:v>1357.5943268649</c:v>
                </c:pt>
                <c:pt idx="2266">
                  <c:v>1358.1937062587</c:v>
                </c:pt>
                <c:pt idx="2267">
                  <c:v>1358.7930856525</c:v>
                </c:pt>
                <c:pt idx="2268">
                  <c:v>1359.3924650462</c:v>
                </c:pt>
                <c:pt idx="2269">
                  <c:v>1359.99184444</c:v>
                </c:pt>
                <c:pt idx="2270">
                  <c:v>1360.5912238337</c:v>
                </c:pt>
                <c:pt idx="2271">
                  <c:v>1361.1906032275</c:v>
                </c:pt>
                <c:pt idx="2272">
                  <c:v>1361.7899826213</c:v>
                </c:pt>
                <c:pt idx="2273">
                  <c:v>1362.389362015</c:v>
                </c:pt>
                <c:pt idx="2274">
                  <c:v>1362.9887414088</c:v>
                </c:pt>
                <c:pt idx="2275">
                  <c:v>1363.5881208025</c:v>
                </c:pt>
                <c:pt idx="2276">
                  <c:v>1364.1875001963</c:v>
                </c:pt>
                <c:pt idx="2277">
                  <c:v>1364.7868795901</c:v>
                </c:pt>
                <c:pt idx="2278">
                  <c:v>1365.3862589838</c:v>
                </c:pt>
                <c:pt idx="2279">
                  <c:v>1365.9856383776</c:v>
                </c:pt>
                <c:pt idx="2280">
                  <c:v>1366.5850177713</c:v>
                </c:pt>
                <c:pt idx="2281">
                  <c:v>1367.1843971651</c:v>
                </c:pt>
                <c:pt idx="2282">
                  <c:v>1367.7837765589</c:v>
                </c:pt>
                <c:pt idx="2283">
                  <c:v>1368.3831559526</c:v>
                </c:pt>
                <c:pt idx="2284">
                  <c:v>1368.9825353464</c:v>
                </c:pt>
                <c:pt idx="2285">
                  <c:v>1369.5819147401</c:v>
                </c:pt>
                <c:pt idx="2286">
                  <c:v>1370.1812941339</c:v>
                </c:pt>
                <c:pt idx="2287">
                  <c:v>1370.7806735276</c:v>
                </c:pt>
                <c:pt idx="2288">
                  <c:v>1371.3800529214</c:v>
                </c:pt>
                <c:pt idx="2289">
                  <c:v>1371.9794323152</c:v>
                </c:pt>
                <c:pt idx="2290">
                  <c:v>1372.5788117089</c:v>
                </c:pt>
                <c:pt idx="2291">
                  <c:v>1373.1781911027</c:v>
                </c:pt>
                <c:pt idx="2292">
                  <c:v>1373.7775704964</c:v>
                </c:pt>
                <c:pt idx="2293">
                  <c:v>1374.3769498902</c:v>
                </c:pt>
                <c:pt idx="2294">
                  <c:v>1374.976329284</c:v>
                </c:pt>
                <c:pt idx="2295">
                  <c:v>1375.5757086777</c:v>
                </c:pt>
                <c:pt idx="2296">
                  <c:v>1376.1750880715</c:v>
                </c:pt>
                <c:pt idx="2297">
                  <c:v>1376.7744674652</c:v>
                </c:pt>
                <c:pt idx="2298">
                  <c:v>1377.373846859</c:v>
                </c:pt>
                <c:pt idx="2299">
                  <c:v>1377.9732262528</c:v>
                </c:pt>
                <c:pt idx="2300">
                  <c:v>1378.5726056465</c:v>
                </c:pt>
                <c:pt idx="2301">
                  <c:v>1379.1719850403</c:v>
                </c:pt>
                <c:pt idx="2302">
                  <c:v>1379.771364434</c:v>
                </c:pt>
                <c:pt idx="2303">
                  <c:v>1380.3707438278</c:v>
                </c:pt>
                <c:pt idx="2304">
                  <c:v>1380.9701232216</c:v>
                </c:pt>
                <c:pt idx="2305">
                  <c:v>1381.5695026153</c:v>
                </c:pt>
                <c:pt idx="2306">
                  <c:v>1382.1688820091</c:v>
                </c:pt>
                <c:pt idx="2307">
                  <c:v>1382.7682614028</c:v>
                </c:pt>
                <c:pt idx="2308">
                  <c:v>1383.3676407966</c:v>
                </c:pt>
                <c:pt idx="2309">
                  <c:v>1383.9670201904</c:v>
                </c:pt>
                <c:pt idx="2310">
                  <c:v>1384.5663995841</c:v>
                </c:pt>
                <c:pt idx="2311">
                  <c:v>1385.1657789779</c:v>
                </c:pt>
                <c:pt idx="2312">
                  <c:v>1385.7651583716</c:v>
                </c:pt>
                <c:pt idx="2313">
                  <c:v>1386.3645377654</c:v>
                </c:pt>
                <c:pt idx="2314">
                  <c:v>1386.9639171592</c:v>
                </c:pt>
                <c:pt idx="2315">
                  <c:v>1387.5632965529</c:v>
                </c:pt>
                <c:pt idx="2316">
                  <c:v>1388.1626759467</c:v>
                </c:pt>
                <c:pt idx="2317">
                  <c:v>1388.7620553404</c:v>
                </c:pt>
                <c:pt idx="2318">
                  <c:v>1389.3614347342</c:v>
                </c:pt>
                <c:pt idx="2319">
                  <c:v>1389.9608141279</c:v>
                </c:pt>
                <c:pt idx="2320">
                  <c:v>1390.5601935217</c:v>
                </c:pt>
                <c:pt idx="2321">
                  <c:v>1391.1595729155</c:v>
                </c:pt>
                <c:pt idx="2322">
                  <c:v>1391.7589523092</c:v>
                </c:pt>
                <c:pt idx="2323">
                  <c:v>1392.358331703</c:v>
                </c:pt>
                <c:pt idx="2324">
                  <c:v>1392.9577110967</c:v>
                </c:pt>
                <c:pt idx="2325">
                  <c:v>1393.5570904905</c:v>
                </c:pt>
                <c:pt idx="2326">
                  <c:v>1394.1564698843</c:v>
                </c:pt>
                <c:pt idx="2327">
                  <c:v>1394.755849278</c:v>
                </c:pt>
                <c:pt idx="2328">
                  <c:v>1395.3552286718</c:v>
                </c:pt>
                <c:pt idx="2329">
                  <c:v>1395.9546080655</c:v>
                </c:pt>
                <c:pt idx="2330">
                  <c:v>1396.5539874593</c:v>
                </c:pt>
                <c:pt idx="2331">
                  <c:v>1397.1533668531</c:v>
                </c:pt>
                <c:pt idx="2332">
                  <c:v>1397.7527462468</c:v>
                </c:pt>
                <c:pt idx="2333">
                  <c:v>1398.3521256406</c:v>
                </c:pt>
                <c:pt idx="2334">
                  <c:v>1398.9515050343</c:v>
                </c:pt>
                <c:pt idx="2335">
                  <c:v>1399.5508844281</c:v>
                </c:pt>
                <c:pt idx="2336">
                  <c:v>1400.1502638219</c:v>
                </c:pt>
                <c:pt idx="2337">
                  <c:v>1400.7496432156</c:v>
                </c:pt>
                <c:pt idx="2338">
                  <c:v>1401.3490226094</c:v>
                </c:pt>
                <c:pt idx="2339">
                  <c:v>1401.9484020031</c:v>
                </c:pt>
                <c:pt idx="2340">
                  <c:v>1402.5477813969</c:v>
                </c:pt>
                <c:pt idx="2341">
                  <c:v>1403.1471607907</c:v>
                </c:pt>
                <c:pt idx="2342">
                  <c:v>1403.7465401844</c:v>
                </c:pt>
                <c:pt idx="2343">
                  <c:v>1404.3459195782</c:v>
                </c:pt>
                <c:pt idx="2344">
                  <c:v>1404.9452989719</c:v>
                </c:pt>
                <c:pt idx="2345">
                  <c:v>1405.5446783657</c:v>
                </c:pt>
                <c:pt idx="2346">
                  <c:v>1406.1440577595</c:v>
                </c:pt>
                <c:pt idx="2347">
                  <c:v>1406.7434371532</c:v>
                </c:pt>
                <c:pt idx="2348">
                  <c:v>1407.342816547</c:v>
                </c:pt>
                <c:pt idx="2349">
                  <c:v>1407.9421959407</c:v>
                </c:pt>
                <c:pt idx="2350">
                  <c:v>1408.5415753345</c:v>
                </c:pt>
                <c:pt idx="2351">
                  <c:v>1409.1409547282</c:v>
                </c:pt>
                <c:pt idx="2352">
                  <c:v>1409.740334122</c:v>
                </c:pt>
                <c:pt idx="2353">
                  <c:v>1410.3397135158</c:v>
                </c:pt>
                <c:pt idx="2354">
                  <c:v>1410.9390929095</c:v>
                </c:pt>
                <c:pt idx="2355">
                  <c:v>1411.5384723033</c:v>
                </c:pt>
                <c:pt idx="2356">
                  <c:v>1412.137851697</c:v>
                </c:pt>
                <c:pt idx="2357">
                  <c:v>1412.7372310908</c:v>
                </c:pt>
                <c:pt idx="2358">
                  <c:v>1413.3366104846</c:v>
                </c:pt>
                <c:pt idx="2359">
                  <c:v>1413.9359898783</c:v>
                </c:pt>
                <c:pt idx="2360">
                  <c:v>1414.5353692721</c:v>
                </c:pt>
                <c:pt idx="2361">
                  <c:v>1415.1347486658</c:v>
                </c:pt>
                <c:pt idx="2362">
                  <c:v>1415.7341280596</c:v>
                </c:pt>
                <c:pt idx="2363">
                  <c:v>1416.3335074534</c:v>
                </c:pt>
                <c:pt idx="2364">
                  <c:v>1416.9328868471</c:v>
                </c:pt>
                <c:pt idx="2365">
                  <c:v>1417.5322662409</c:v>
                </c:pt>
                <c:pt idx="2366">
                  <c:v>1418.1316456346</c:v>
                </c:pt>
                <c:pt idx="2367">
                  <c:v>1418.7310250284</c:v>
                </c:pt>
                <c:pt idx="2368">
                  <c:v>1419.3304044222</c:v>
                </c:pt>
                <c:pt idx="2369">
                  <c:v>1419.9297838159</c:v>
                </c:pt>
                <c:pt idx="2370">
                  <c:v>1420.5291632097</c:v>
                </c:pt>
                <c:pt idx="2371">
                  <c:v>1421.1285426034</c:v>
                </c:pt>
                <c:pt idx="2372">
                  <c:v>1421.7279219972</c:v>
                </c:pt>
                <c:pt idx="2373">
                  <c:v>1422.327301391</c:v>
                </c:pt>
                <c:pt idx="2374">
                  <c:v>1422.9266807847</c:v>
                </c:pt>
                <c:pt idx="2375">
                  <c:v>1423.5260601785</c:v>
                </c:pt>
                <c:pt idx="2376">
                  <c:v>1424.1254395722</c:v>
                </c:pt>
                <c:pt idx="2377">
                  <c:v>1424.724818966</c:v>
                </c:pt>
                <c:pt idx="2378">
                  <c:v>1425.3241983598</c:v>
                </c:pt>
                <c:pt idx="2379">
                  <c:v>1425.9235777535</c:v>
                </c:pt>
                <c:pt idx="2380">
                  <c:v>1426.5229571473</c:v>
                </c:pt>
                <c:pt idx="2381">
                  <c:v>1427.122336541</c:v>
                </c:pt>
                <c:pt idx="2382">
                  <c:v>1427.7217159348</c:v>
                </c:pt>
                <c:pt idx="2383">
                  <c:v>1428.3210953285</c:v>
                </c:pt>
                <c:pt idx="2384">
                  <c:v>1428.9204747223</c:v>
                </c:pt>
                <c:pt idx="2385">
                  <c:v>1429.5198541161</c:v>
                </c:pt>
                <c:pt idx="2386">
                  <c:v>1430.1192335098</c:v>
                </c:pt>
                <c:pt idx="2387">
                  <c:v>1430.7186129036</c:v>
                </c:pt>
                <c:pt idx="2388">
                  <c:v>1431.3179922973</c:v>
                </c:pt>
                <c:pt idx="2389">
                  <c:v>1431.9173716911</c:v>
                </c:pt>
                <c:pt idx="2390">
                  <c:v>1432.5167510849</c:v>
                </c:pt>
                <c:pt idx="2391">
                  <c:v>1433.1161304786</c:v>
                </c:pt>
                <c:pt idx="2392">
                  <c:v>1433.7155098724</c:v>
                </c:pt>
                <c:pt idx="2393">
                  <c:v>1434.3148892661</c:v>
                </c:pt>
                <c:pt idx="2394">
                  <c:v>1434.9142686599</c:v>
                </c:pt>
                <c:pt idx="2395">
                  <c:v>1435.5136480537</c:v>
                </c:pt>
                <c:pt idx="2396">
                  <c:v>1436.1130274474</c:v>
                </c:pt>
                <c:pt idx="2397">
                  <c:v>1436.7124068412</c:v>
                </c:pt>
                <c:pt idx="2398">
                  <c:v>1437.3117862349</c:v>
                </c:pt>
                <c:pt idx="2399">
                  <c:v>1437.9111656287</c:v>
                </c:pt>
                <c:pt idx="2400">
                  <c:v>1438.5105450225</c:v>
                </c:pt>
                <c:pt idx="2401">
                  <c:v>1439.1099244162</c:v>
                </c:pt>
                <c:pt idx="2402">
                  <c:v>1439.70930381</c:v>
                </c:pt>
                <c:pt idx="2403">
                  <c:v>1440.3086832037</c:v>
                </c:pt>
                <c:pt idx="2404">
                  <c:v>1440.9080625975</c:v>
                </c:pt>
                <c:pt idx="2405">
                  <c:v>1441.5074419913</c:v>
                </c:pt>
                <c:pt idx="2406">
                  <c:v>1442.106821385</c:v>
                </c:pt>
                <c:pt idx="2407">
                  <c:v>1442.7062007788</c:v>
                </c:pt>
                <c:pt idx="2408">
                  <c:v>1443.3055801725</c:v>
                </c:pt>
                <c:pt idx="2409">
                  <c:v>1443.9049595663</c:v>
                </c:pt>
                <c:pt idx="2410">
                  <c:v>1444.5043389601</c:v>
                </c:pt>
                <c:pt idx="2411">
                  <c:v>1445.1037183538</c:v>
                </c:pt>
                <c:pt idx="2412">
                  <c:v>1445.7030977476</c:v>
                </c:pt>
                <c:pt idx="2413">
                  <c:v>1446.3024771413</c:v>
                </c:pt>
                <c:pt idx="2414">
                  <c:v>1446.9018565351</c:v>
                </c:pt>
                <c:pt idx="2415">
                  <c:v>1447.5012359288</c:v>
                </c:pt>
                <c:pt idx="2416">
                  <c:v>1448.1006153226</c:v>
                </c:pt>
                <c:pt idx="2417">
                  <c:v>1448.6999947164</c:v>
                </c:pt>
                <c:pt idx="2418">
                  <c:v>1449.2993741101</c:v>
                </c:pt>
                <c:pt idx="2419">
                  <c:v>1449.8987535039</c:v>
                </c:pt>
                <c:pt idx="2420">
                  <c:v>1450.4981328976</c:v>
                </c:pt>
                <c:pt idx="2421">
                  <c:v>1451.0975122914</c:v>
                </c:pt>
                <c:pt idx="2422">
                  <c:v>1451.6968916852</c:v>
                </c:pt>
                <c:pt idx="2423">
                  <c:v>1452.2962710789</c:v>
                </c:pt>
                <c:pt idx="2424">
                  <c:v>1452.8956504727</c:v>
                </c:pt>
                <c:pt idx="2425">
                  <c:v>1453.4950298664</c:v>
                </c:pt>
                <c:pt idx="2426">
                  <c:v>1454.0944092602</c:v>
                </c:pt>
                <c:pt idx="2427">
                  <c:v>1454.693788654</c:v>
                </c:pt>
                <c:pt idx="2428">
                  <c:v>1455.2931680477</c:v>
                </c:pt>
                <c:pt idx="2429">
                  <c:v>1455.8925474415</c:v>
                </c:pt>
                <c:pt idx="2430">
                  <c:v>1456.4919268352</c:v>
                </c:pt>
                <c:pt idx="2431">
                  <c:v>1457.091306229</c:v>
                </c:pt>
                <c:pt idx="2432">
                  <c:v>1457.6906856228</c:v>
                </c:pt>
                <c:pt idx="2433">
                  <c:v>1458.2900650165</c:v>
                </c:pt>
                <c:pt idx="2434">
                  <c:v>1458.8894444103</c:v>
                </c:pt>
                <c:pt idx="2435">
                  <c:v>1459.488823804</c:v>
                </c:pt>
                <c:pt idx="2436">
                  <c:v>1460.0882031978</c:v>
                </c:pt>
                <c:pt idx="2437">
                  <c:v>1460.6875825916</c:v>
                </c:pt>
                <c:pt idx="2438">
                  <c:v>1461.2869619853</c:v>
                </c:pt>
                <c:pt idx="2439">
                  <c:v>1461.8863413791</c:v>
                </c:pt>
                <c:pt idx="2440">
                  <c:v>1462.4857207728</c:v>
                </c:pt>
                <c:pt idx="2441">
                  <c:v>1463.0851001666</c:v>
                </c:pt>
                <c:pt idx="2442">
                  <c:v>1463.6844795603</c:v>
                </c:pt>
                <c:pt idx="2443">
                  <c:v>1464.2838589541</c:v>
                </c:pt>
                <c:pt idx="2444">
                  <c:v>1464.8832383479</c:v>
                </c:pt>
                <c:pt idx="2445">
                  <c:v>1465.4826177416</c:v>
                </c:pt>
                <c:pt idx="2446">
                  <c:v>1466.0819971354</c:v>
                </c:pt>
                <c:pt idx="2447">
                  <c:v>1466.6813765291</c:v>
                </c:pt>
                <c:pt idx="2448">
                  <c:v>1467.2807559229</c:v>
                </c:pt>
                <c:pt idx="2449">
                  <c:v>1467.8801353167</c:v>
                </c:pt>
                <c:pt idx="2450">
                  <c:v>1468.4795147104</c:v>
                </c:pt>
                <c:pt idx="2451">
                  <c:v>1469.0788941042</c:v>
                </c:pt>
                <c:pt idx="2452">
                  <c:v>1469.6782734979</c:v>
                </c:pt>
                <c:pt idx="2453">
                  <c:v>1470.2776528917</c:v>
                </c:pt>
                <c:pt idx="2454">
                  <c:v>1470.8770322855</c:v>
                </c:pt>
                <c:pt idx="2455">
                  <c:v>1471.4764116792</c:v>
                </c:pt>
                <c:pt idx="2456">
                  <c:v>1472.075791073</c:v>
                </c:pt>
                <c:pt idx="2457">
                  <c:v>1472.6751704667</c:v>
                </c:pt>
                <c:pt idx="2458">
                  <c:v>1473.2745498605</c:v>
                </c:pt>
                <c:pt idx="2459">
                  <c:v>1473.8739292543</c:v>
                </c:pt>
                <c:pt idx="2460">
                  <c:v>1474.473308648</c:v>
                </c:pt>
                <c:pt idx="2461">
                  <c:v>1475.0726880418</c:v>
                </c:pt>
                <c:pt idx="2462">
                  <c:v>1475.6720674355</c:v>
                </c:pt>
                <c:pt idx="2463">
                  <c:v>1476.2714468293</c:v>
                </c:pt>
                <c:pt idx="2464">
                  <c:v>1476.8708262231</c:v>
                </c:pt>
                <c:pt idx="2465">
                  <c:v>1477.4702056168</c:v>
                </c:pt>
                <c:pt idx="2466">
                  <c:v>1478.0695850106</c:v>
                </c:pt>
                <c:pt idx="2467">
                  <c:v>1478.6689644043</c:v>
                </c:pt>
                <c:pt idx="2468">
                  <c:v>1479.2683437981</c:v>
                </c:pt>
                <c:pt idx="2469">
                  <c:v>1479.8677231919</c:v>
                </c:pt>
                <c:pt idx="2470">
                  <c:v>1480.4671025856</c:v>
                </c:pt>
                <c:pt idx="2471">
                  <c:v>1481.0664819794</c:v>
                </c:pt>
                <c:pt idx="2472">
                  <c:v>1481.6658613731</c:v>
                </c:pt>
                <c:pt idx="2473">
                  <c:v>1482.2652407669</c:v>
                </c:pt>
                <c:pt idx="2474">
                  <c:v>1482.8646201606</c:v>
                </c:pt>
                <c:pt idx="2475">
                  <c:v>1483.4639995544</c:v>
                </c:pt>
                <c:pt idx="2476">
                  <c:v>1484.0633789482</c:v>
                </c:pt>
                <c:pt idx="2477">
                  <c:v>1484.6627583419</c:v>
                </c:pt>
                <c:pt idx="2478">
                  <c:v>1485.2621377357</c:v>
                </c:pt>
                <c:pt idx="2479">
                  <c:v>1485.8615171294</c:v>
                </c:pt>
                <c:pt idx="2480">
                  <c:v>1486.4608965232</c:v>
                </c:pt>
                <c:pt idx="2481">
                  <c:v>1487.060275917</c:v>
                </c:pt>
                <c:pt idx="2482">
                  <c:v>1487.6596553107</c:v>
                </c:pt>
                <c:pt idx="2483">
                  <c:v>1488.2590347045</c:v>
                </c:pt>
                <c:pt idx="2484">
                  <c:v>1488.8584140982</c:v>
                </c:pt>
                <c:pt idx="2485">
                  <c:v>1489.457793492</c:v>
                </c:pt>
                <c:pt idx="2486">
                  <c:v>1490.0571728858</c:v>
                </c:pt>
                <c:pt idx="2487">
                  <c:v>1490.6565522795</c:v>
                </c:pt>
                <c:pt idx="2488">
                  <c:v>1491.2559316733</c:v>
                </c:pt>
                <c:pt idx="2489">
                  <c:v>1491.855311067</c:v>
                </c:pt>
                <c:pt idx="2490">
                  <c:v>1492.4546904608</c:v>
                </c:pt>
                <c:pt idx="2491">
                  <c:v>1493.0540698546</c:v>
                </c:pt>
                <c:pt idx="2492">
                  <c:v>1493.6534492483</c:v>
                </c:pt>
                <c:pt idx="2493">
                  <c:v>1494.2528286421</c:v>
                </c:pt>
                <c:pt idx="2494">
                  <c:v>1494.8522080358</c:v>
                </c:pt>
                <c:pt idx="2495">
                  <c:v>1495.4515874296</c:v>
                </c:pt>
                <c:pt idx="2496">
                  <c:v>1496.0509668234</c:v>
                </c:pt>
                <c:pt idx="2497">
                  <c:v>1496.650346217099</c:v>
                </c:pt>
                <c:pt idx="2498">
                  <c:v>1497.2497256109</c:v>
                </c:pt>
                <c:pt idx="2499">
                  <c:v>1497.8491050046</c:v>
                </c:pt>
                <c:pt idx="2500">
                  <c:v>1498.4484843984</c:v>
                </c:pt>
                <c:pt idx="2501">
                  <c:v>1499.0478637922</c:v>
                </c:pt>
                <c:pt idx="2502">
                  <c:v>1499.6472431859</c:v>
                </c:pt>
                <c:pt idx="2503">
                  <c:v>1500.2466225797</c:v>
                </c:pt>
                <c:pt idx="2504">
                  <c:v>1500.8460019734</c:v>
                </c:pt>
                <c:pt idx="2505">
                  <c:v>1501.4453813672</c:v>
                </c:pt>
                <c:pt idx="2506">
                  <c:v>1502.0447607609</c:v>
                </c:pt>
                <c:pt idx="2507">
                  <c:v>1502.6441401547</c:v>
                </c:pt>
                <c:pt idx="2508">
                  <c:v>1503.2435195485</c:v>
                </c:pt>
                <c:pt idx="2509">
                  <c:v>1503.8428989422</c:v>
                </c:pt>
                <c:pt idx="2510">
                  <c:v>1504.442278336</c:v>
                </c:pt>
                <c:pt idx="2511">
                  <c:v>1505.0416577297</c:v>
                </c:pt>
                <c:pt idx="2512">
                  <c:v>1505.6410371235</c:v>
                </c:pt>
                <c:pt idx="2513">
                  <c:v>1506.2404165173</c:v>
                </c:pt>
                <c:pt idx="2514">
                  <c:v>1506.839795911</c:v>
                </c:pt>
                <c:pt idx="2515">
                  <c:v>1507.4391753048</c:v>
                </c:pt>
                <c:pt idx="2516">
                  <c:v>1508.0385546985</c:v>
                </c:pt>
                <c:pt idx="2517">
                  <c:v>1508.6379340923</c:v>
                </c:pt>
                <c:pt idx="2518">
                  <c:v>1509.2373134861</c:v>
                </c:pt>
                <c:pt idx="2519">
                  <c:v>1509.8366928798</c:v>
                </c:pt>
                <c:pt idx="2520">
                  <c:v>1510.4360722736</c:v>
                </c:pt>
                <c:pt idx="2521">
                  <c:v>1511.0354516673</c:v>
                </c:pt>
                <c:pt idx="2522">
                  <c:v>1511.6348310611</c:v>
                </c:pt>
                <c:pt idx="2523">
                  <c:v>1512.2342104549</c:v>
                </c:pt>
                <c:pt idx="2524">
                  <c:v>1512.8335898486</c:v>
                </c:pt>
                <c:pt idx="2525">
                  <c:v>1513.4329692424</c:v>
                </c:pt>
                <c:pt idx="2526">
                  <c:v>1514.0323486361</c:v>
                </c:pt>
                <c:pt idx="2527">
                  <c:v>1514.6317280299</c:v>
                </c:pt>
                <c:pt idx="2528">
                  <c:v>1515.2311074237</c:v>
                </c:pt>
                <c:pt idx="2529">
                  <c:v>1515.8304868174</c:v>
                </c:pt>
                <c:pt idx="2530">
                  <c:v>1516.4298662112</c:v>
                </c:pt>
                <c:pt idx="2531">
                  <c:v>1517.0292456049</c:v>
                </c:pt>
                <c:pt idx="2532">
                  <c:v>1517.6286249987</c:v>
                </c:pt>
                <c:pt idx="2533">
                  <c:v>1518.2280043925</c:v>
                </c:pt>
                <c:pt idx="2534">
                  <c:v>1518.8273837862</c:v>
                </c:pt>
                <c:pt idx="2535">
                  <c:v>1519.42676318</c:v>
                </c:pt>
                <c:pt idx="2536">
                  <c:v>1520.0261425737</c:v>
                </c:pt>
                <c:pt idx="2537">
                  <c:v>1520.6255219675</c:v>
                </c:pt>
                <c:pt idx="2538">
                  <c:v>1521.2249013612</c:v>
                </c:pt>
                <c:pt idx="2539">
                  <c:v>1521.824280755</c:v>
                </c:pt>
                <c:pt idx="2540">
                  <c:v>1522.4236601488</c:v>
                </c:pt>
                <c:pt idx="2541">
                  <c:v>1523.0230395425</c:v>
                </c:pt>
                <c:pt idx="2542">
                  <c:v>1523.6224189363</c:v>
                </c:pt>
                <c:pt idx="2543">
                  <c:v>1524.22179833</c:v>
                </c:pt>
                <c:pt idx="2544">
                  <c:v>1524.8211777238</c:v>
                </c:pt>
                <c:pt idx="2545">
                  <c:v>1525.4205571176</c:v>
                </c:pt>
                <c:pt idx="2546">
                  <c:v>1526.0199365113</c:v>
                </c:pt>
                <c:pt idx="2547">
                  <c:v>1526.6193159051</c:v>
                </c:pt>
                <c:pt idx="2548">
                  <c:v>1527.2186952988</c:v>
                </c:pt>
                <c:pt idx="2549">
                  <c:v>1527.8180746926</c:v>
                </c:pt>
                <c:pt idx="2550">
                  <c:v>1528.4174540864</c:v>
                </c:pt>
                <c:pt idx="2551">
                  <c:v>1529.0168334801</c:v>
                </c:pt>
                <c:pt idx="2552">
                  <c:v>1529.6162128739</c:v>
                </c:pt>
                <c:pt idx="2553">
                  <c:v>1530.2155922676</c:v>
                </c:pt>
                <c:pt idx="2554">
                  <c:v>1530.8149716614</c:v>
                </c:pt>
                <c:pt idx="2555">
                  <c:v>1531.4143510552</c:v>
                </c:pt>
                <c:pt idx="2556">
                  <c:v>1532.0137304489</c:v>
                </c:pt>
                <c:pt idx="2557">
                  <c:v>1532.6131098427</c:v>
                </c:pt>
                <c:pt idx="2558">
                  <c:v>1533.2124892364</c:v>
                </c:pt>
                <c:pt idx="2559">
                  <c:v>1533.8118686302</c:v>
                </c:pt>
                <c:pt idx="2560">
                  <c:v>1534.411248024</c:v>
                </c:pt>
                <c:pt idx="2561">
                  <c:v>1535.0106274177</c:v>
                </c:pt>
                <c:pt idx="2562">
                  <c:v>1535.6100068115</c:v>
                </c:pt>
                <c:pt idx="2563">
                  <c:v>1536.2093862052</c:v>
                </c:pt>
                <c:pt idx="2564">
                  <c:v>1536.808765599</c:v>
                </c:pt>
                <c:pt idx="2565">
                  <c:v>1537.4081449928</c:v>
                </c:pt>
                <c:pt idx="2566">
                  <c:v>1538.0075243865</c:v>
                </c:pt>
                <c:pt idx="2567">
                  <c:v>1538.6069037803</c:v>
                </c:pt>
                <c:pt idx="2568">
                  <c:v>1539.206283174</c:v>
                </c:pt>
                <c:pt idx="2569">
                  <c:v>1539.8056625678</c:v>
                </c:pt>
                <c:pt idx="2570">
                  <c:v>1540.4050419615</c:v>
                </c:pt>
                <c:pt idx="2571">
                  <c:v>1541.0044213553</c:v>
                </c:pt>
                <c:pt idx="2572">
                  <c:v>1541.6038007491</c:v>
                </c:pt>
                <c:pt idx="2573">
                  <c:v>1542.2031801428</c:v>
                </c:pt>
                <c:pt idx="2574">
                  <c:v>1542.8025595366</c:v>
                </c:pt>
                <c:pt idx="2575">
                  <c:v>1543.4019389303</c:v>
                </c:pt>
                <c:pt idx="2576">
                  <c:v>1544.0013183241</c:v>
                </c:pt>
                <c:pt idx="2577">
                  <c:v>1544.6006977179</c:v>
                </c:pt>
                <c:pt idx="2578">
                  <c:v>1545.2000771116</c:v>
                </c:pt>
                <c:pt idx="2579">
                  <c:v>1545.7994565054</c:v>
                </c:pt>
                <c:pt idx="2580">
                  <c:v>1546.3988358991</c:v>
                </c:pt>
                <c:pt idx="2581">
                  <c:v>1546.9982152929</c:v>
                </c:pt>
                <c:pt idx="2582">
                  <c:v>1547.5975946867</c:v>
                </c:pt>
                <c:pt idx="2583">
                  <c:v>1548.1969740804</c:v>
                </c:pt>
                <c:pt idx="2584">
                  <c:v>1548.7963534742</c:v>
                </c:pt>
                <c:pt idx="2585">
                  <c:v>1549.3957328679</c:v>
                </c:pt>
                <c:pt idx="2586">
                  <c:v>1549.9951122617</c:v>
                </c:pt>
                <c:pt idx="2587">
                  <c:v>1550.5944916555</c:v>
                </c:pt>
                <c:pt idx="2588">
                  <c:v>1551.1938710492</c:v>
                </c:pt>
                <c:pt idx="2589">
                  <c:v>1551.793250443</c:v>
                </c:pt>
                <c:pt idx="2590">
                  <c:v>1552.3926298367</c:v>
                </c:pt>
                <c:pt idx="2591">
                  <c:v>1552.9920092305</c:v>
                </c:pt>
                <c:pt idx="2592">
                  <c:v>1553.5913886243</c:v>
                </c:pt>
                <c:pt idx="2593">
                  <c:v>1554.190768018</c:v>
                </c:pt>
                <c:pt idx="2594">
                  <c:v>1554.7901474118</c:v>
                </c:pt>
                <c:pt idx="2595">
                  <c:v>1555.3895268055</c:v>
                </c:pt>
                <c:pt idx="2596">
                  <c:v>1555.9889061993</c:v>
                </c:pt>
                <c:pt idx="2597">
                  <c:v>1556.5882855931</c:v>
                </c:pt>
                <c:pt idx="2598">
                  <c:v>1557.1876649868</c:v>
                </c:pt>
                <c:pt idx="2599">
                  <c:v>1557.7870443806</c:v>
                </c:pt>
                <c:pt idx="2600">
                  <c:v>1558.3864237743</c:v>
                </c:pt>
                <c:pt idx="2601">
                  <c:v>1558.9858031681</c:v>
                </c:pt>
                <c:pt idx="2602">
                  <c:v>1559.5851825618</c:v>
                </c:pt>
                <c:pt idx="2603">
                  <c:v>1560.1845619556</c:v>
                </c:pt>
                <c:pt idx="2604">
                  <c:v>1560.7839413494</c:v>
                </c:pt>
                <c:pt idx="2605">
                  <c:v>1561.3833207431</c:v>
                </c:pt>
                <c:pt idx="2606">
                  <c:v>1561.9827001369</c:v>
                </c:pt>
                <c:pt idx="2607">
                  <c:v>1562.5820795306</c:v>
                </c:pt>
                <c:pt idx="2608">
                  <c:v>1563.1814589244</c:v>
                </c:pt>
                <c:pt idx="2609">
                  <c:v>1563.7808383182</c:v>
                </c:pt>
                <c:pt idx="2610">
                  <c:v>1564.3802177119</c:v>
                </c:pt>
                <c:pt idx="2611">
                  <c:v>1564.9795971057</c:v>
                </c:pt>
                <c:pt idx="2612">
                  <c:v>1565.5789764994</c:v>
                </c:pt>
                <c:pt idx="2613">
                  <c:v>1566.1783558932</c:v>
                </c:pt>
                <c:pt idx="2614">
                  <c:v>1566.777735287</c:v>
                </c:pt>
                <c:pt idx="2615">
                  <c:v>1567.3771146807</c:v>
                </c:pt>
                <c:pt idx="2616">
                  <c:v>1567.9764940745</c:v>
                </c:pt>
                <c:pt idx="2617">
                  <c:v>1568.5758734682</c:v>
                </c:pt>
                <c:pt idx="2618">
                  <c:v>1569.175252862</c:v>
                </c:pt>
                <c:pt idx="2619">
                  <c:v>1569.7746322558</c:v>
                </c:pt>
                <c:pt idx="2620">
                  <c:v>1570.3740116495</c:v>
                </c:pt>
                <c:pt idx="2621">
                  <c:v>1570.9733910433</c:v>
                </c:pt>
                <c:pt idx="2622">
                  <c:v>1571.572770437</c:v>
                </c:pt>
                <c:pt idx="2623">
                  <c:v>1572.1721498308</c:v>
                </c:pt>
                <c:pt idx="2624">
                  <c:v>1572.7715292246</c:v>
                </c:pt>
                <c:pt idx="2625">
                  <c:v>1573.3709086183</c:v>
                </c:pt>
                <c:pt idx="2626">
                  <c:v>1573.9702880121</c:v>
                </c:pt>
                <c:pt idx="2627">
                  <c:v>1574.5696674058</c:v>
                </c:pt>
                <c:pt idx="2628">
                  <c:v>1575.1690467996</c:v>
                </c:pt>
                <c:pt idx="2629">
                  <c:v>1575.7684261933</c:v>
                </c:pt>
                <c:pt idx="2630">
                  <c:v>1576.3678055871</c:v>
                </c:pt>
                <c:pt idx="2631">
                  <c:v>1576.9671849809</c:v>
                </c:pt>
                <c:pt idx="2632">
                  <c:v>1577.5665643746</c:v>
                </c:pt>
                <c:pt idx="2633">
                  <c:v>1578.1659437684</c:v>
                </c:pt>
                <c:pt idx="2634">
                  <c:v>1578.7653231621</c:v>
                </c:pt>
                <c:pt idx="2635">
                  <c:v>1579.3647025559</c:v>
                </c:pt>
                <c:pt idx="2636">
                  <c:v>1579.9640819497</c:v>
                </c:pt>
                <c:pt idx="2637">
                  <c:v>1580.5634613434</c:v>
                </c:pt>
                <c:pt idx="2638">
                  <c:v>1581.1628407372</c:v>
                </c:pt>
                <c:pt idx="2639">
                  <c:v>1581.7622201309</c:v>
                </c:pt>
                <c:pt idx="2640">
                  <c:v>1582.3615995247</c:v>
                </c:pt>
                <c:pt idx="2641">
                  <c:v>1582.9609789185</c:v>
                </c:pt>
                <c:pt idx="2642">
                  <c:v>1583.5603583122</c:v>
                </c:pt>
                <c:pt idx="2643">
                  <c:v>1584.159737706</c:v>
                </c:pt>
                <c:pt idx="2644">
                  <c:v>1584.7591170997</c:v>
                </c:pt>
                <c:pt idx="2645">
                  <c:v>1585.3584964935</c:v>
                </c:pt>
                <c:pt idx="2646">
                  <c:v>1585.9578758873</c:v>
                </c:pt>
                <c:pt idx="2647">
                  <c:v>1586.557255281</c:v>
                </c:pt>
                <c:pt idx="2648">
                  <c:v>1587.1566346748</c:v>
                </c:pt>
                <c:pt idx="2649">
                  <c:v>1587.7560140685</c:v>
                </c:pt>
                <c:pt idx="2650">
                  <c:v>1588.3553934623</c:v>
                </c:pt>
                <c:pt idx="2651">
                  <c:v>1588.9547728561</c:v>
                </c:pt>
                <c:pt idx="2652">
                  <c:v>1589.5541522498</c:v>
                </c:pt>
                <c:pt idx="2653">
                  <c:v>1590.1535316436</c:v>
                </c:pt>
                <c:pt idx="2654">
                  <c:v>1590.7529110373</c:v>
                </c:pt>
                <c:pt idx="2655">
                  <c:v>1591.3522904311</c:v>
                </c:pt>
                <c:pt idx="2656">
                  <c:v>1591.9516698249</c:v>
                </c:pt>
                <c:pt idx="2657">
                  <c:v>1592.5510492186</c:v>
                </c:pt>
                <c:pt idx="2658">
                  <c:v>1593.1504286124</c:v>
                </c:pt>
                <c:pt idx="2659">
                  <c:v>1593.7498080061</c:v>
                </c:pt>
                <c:pt idx="2660">
                  <c:v>1594.3491873999</c:v>
                </c:pt>
                <c:pt idx="2661">
                  <c:v>1594.9485667936</c:v>
                </c:pt>
                <c:pt idx="2662">
                  <c:v>1595.5479461874</c:v>
                </c:pt>
                <c:pt idx="2663">
                  <c:v>1596.1473255812</c:v>
                </c:pt>
                <c:pt idx="2664">
                  <c:v>1596.7467049749</c:v>
                </c:pt>
                <c:pt idx="2665">
                  <c:v>1597.3460843687</c:v>
                </c:pt>
                <c:pt idx="2666">
                  <c:v>1597.9454637624</c:v>
                </c:pt>
                <c:pt idx="2667">
                  <c:v>1598.5448431562</c:v>
                </c:pt>
                <c:pt idx="2668">
                  <c:v>1599.14422255</c:v>
                </c:pt>
                <c:pt idx="2669">
                  <c:v>1599.7436019437</c:v>
                </c:pt>
                <c:pt idx="2670">
                  <c:v>1600.3429813375</c:v>
                </c:pt>
                <c:pt idx="2671">
                  <c:v>1600.9423607312</c:v>
                </c:pt>
                <c:pt idx="2672">
                  <c:v>1601.541740125</c:v>
                </c:pt>
                <c:pt idx="2673">
                  <c:v>1602.1411195188</c:v>
                </c:pt>
                <c:pt idx="2674">
                  <c:v>1602.7404989125</c:v>
                </c:pt>
                <c:pt idx="2675">
                  <c:v>1603.3398783063</c:v>
                </c:pt>
                <c:pt idx="2676">
                  <c:v>1603.9392577</c:v>
                </c:pt>
                <c:pt idx="2677">
                  <c:v>1604.5386370938</c:v>
                </c:pt>
                <c:pt idx="2678">
                  <c:v>1605.1380164876</c:v>
                </c:pt>
                <c:pt idx="2679">
                  <c:v>1605.7373958813</c:v>
                </c:pt>
                <c:pt idx="2680">
                  <c:v>1606.3367752751</c:v>
                </c:pt>
                <c:pt idx="2681">
                  <c:v>1606.9361546688</c:v>
                </c:pt>
                <c:pt idx="2682">
                  <c:v>1607.5355340626</c:v>
                </c:pt>
                <c:pt idx="2683">
                  <c:v>1608.1349134564</c:v>
                </c:pt>
                <c:pt idx="2684">
                  <c:v>1608.7342928501</c:v>
                </c:pt>
                <c:pt idx="2685">
                  <c:v>1609.3336722439</c:v>
                </c:pt>
                <c:pt idx="2686">
                  <c:v>1609.9330516376</c:v>
                </c:pt>
                <c:pt idx="2687">
                  <c:v>1610.5324310314</c:v>
                </c:pt>
                <c:pt idx="2688">
                  <c:v>1611.1318104252</c:v>
                </c:pt>
                <c:pt idx="2689">
                  <c:v>1611.7311898189</c:v>
                </c:pt>
                <c:pt idx="2690">
                  <c:v>1612.3305692127</c:v>
                </c:pt>
                <c:pt idx="2691">
                  <c:v>1612.9299486064</c:v>
                </c:pt>
                <c:pt idx="2692">
                  <c:v>1613.5293280002</c:v>
                </c:pt>
                <c:pt idx="2693">
                  <c:v>1614.1287073939</c:v>
                </c:pt>
                <c:pt idx="2694">
                  <c:v>1614.7280867877</c:v>
                </c:pt>
                <c:pt idx="2695">
                  <c:v>1615.3274661815</c:v>
                </c:pt>
                <c:pt idx="2696">
                  <c:v>1615.9268455752</c:v>
                </c:pt>
                <c:pt idx="2697">
                  <c:v>1616.526224969</c:v>
                </c:pt>
                <c:pt idx="2698">
                  <c:v>1617.1256043627</c:v>
                </c:pt>
                <c:pt idx="2699">
                  <c:v>1617.7249837565</c:v>
                </c:pt>
                <c:pt idx="2700">
                  <c:v>1618.3243631503</c:v>
                </c:pt>
                <c:pt idx="2701">
                  <c:v>1618.923742544</c:v>
                </c:pt>
                <c:pt idx="2702">
                  <c:v>1619.5231219378</c:v>
                </c:pt>
                <c:pt idx="2703">
                  <c:v>1620.1225013315</c:v>
                </c:pt>
                <c:pt idx="2704">
                  <c:v>1620.7218807253</c:v>
                </c:pt>
                <c:pt idx="2705">
                  <c:v>1621.3212601191</c:v>
                </c:pt>
                <c:pt idx="2706">
                  <c:v>1621.9206395128</c:v>
                </c:pt>
                <c:pt idx="2707">
                  <c:v>1622.5200189066</c:v>
                </c:pt>
                <c:pt idx="2708">
                  <c:v>1623.1193983003</c:v>
                </c:pt>
                <c:pt idx="2709">
                  <c:v>1623.7187776941</c:v>
                </c:pt>
                <c:pt idx="2710">
                  <c:v>1624.3181570879</c:v>
                </c:pt>
                <c:pt idx="2711">
                  <c:v>1624.9175364816</c:v>
                </c:pt>
                <c:pt idx="2712">
                  <c:v>1625.5169158754</c:v>
                </c:pt>
                <c:pt idx="2713">
                  <c:v>1626.1162952691</c:v>
                </c:pt>
                <c:pt idx="2714">
                  <c:v>1626.7156746629</c:v>
                </c:pt>
                <c:pt idx="2715">
                  <c:v>1627.3150540567</c:v>
                </c:pt>
                <c:pt idx="2716">
                  <c:v>1627.9144334504</c:v>
                </c:pt>
                <c:pt idx="2717">
                  <c:v>1628.5138128442</c:v>
                </c:pt>
                <c:pt idx="2718">
                  <c:v>1629.1131922379</c:v>
                </c:pt>
                <c:pt idx="2719">
                  <c:v>1629.7125716317</c:v>
                </c:pt>
                <c:pt idx="2720">
                  <c:v>1630.3119510255</c:v>
                </c:pt>
                <c:pt idx="2721">
                  <c:v>1630.9113304192</c:v>
                </c:pt>
                <c:pt idx="2722">
                  <c:v>1631.510709813</c:v>
                </c:pt>
                <c:pt idx="2723">
                  <c:v>1632.1100892067</c:v>
                </c:pt>
                <c:pt idx="2724">
                  <c:v>1632.7094686005</c:v>
                </c:pt>
                <c:pt idx="2725">
                  <c:v>1633.3088479942</c:v>
                </c:pt>
                <c:pt idx="2726">
                  <c:v>1633.908227388</c:v>
                </c:pt>
                <c:pt idx="2727">
                  <c:v>1634.5076067818</c:v>
                </c:pt>
                <c:pt idx="2728">
                  <c:v>1635.1069861755</c:v>
                </c:pt>
                <c:pt idx="2729">
                  <c:v>1635.7063655693</c:v>
                </c:pt>
                <c:pt idx="2730">
                  <c:v>1636.305744963</c:v>
                </c:pt>
                <c:pt idx="2731">
                  <c:v>1636.9051243568</c:v>
                </c:pt>
                <c:pt idx="2732">
                  <c:v>1637.5045037506</c:v>
                </c:pt>
                <c:pt idx="2733">
                  <c:v>1638.1038831443</c:v>
                </c:pt>
                <c:pt idx="2734">
                  <c:v>1638.7032625381</c:v>
                </c:pt>
                <c:pt idx="2735">
                  <c:v>1639.3026419318</c:v>
                </c:pt>
                <c:pt idx="2736">
                  <c:v>1639.9020213256</c:v>
                </c:pt>
                <c:pt idx="2737">
                  <c:v>1640.5014007194</c:v>
                </c:pt>
                <c:pt idx="2738">
                  <c:v>1641.1007801131</c:v>
                </c:pt>
                <c:pt idx="2739">
                  <c:v>1641.7001595069</c:v>
                </c:pt>
                <c:pt idx="2740">
                  <c:v>1642.2995389006</c:v>
                </c:pt>
                <c:pt idx="2741">
                  <c:v>1642.8989182944</c:v>
                </c:pt>
                <c:pt idx="2742">
                  <c:v>1643.4982976882</c:v>
                </c:pt>
                <c:pt idx="2743">
                  <c:v>1644.0976770819</c:v>
                </c:pt>
                <c:pt idx="2744">
                  <c:v>1644.6970564757</c:v>
                </c:pt>
                <c:pt idx="2745">
                  <c:v>1645.2964358694</c:v>
                </c:pt>
                <c:pt idx="2746">
                  <c:v>1645.8958152632</c:v>
                </c:pt>
                <c:pt idx="2747">
                  <c:v>1646.495194657</c:v>
                </c:pt>
                <c:pt idx="2748">
                  <c:v>1647.0945740507</c:v>
                </c:pt>
                <c:pt idx="2749">
                  <c:v>1647.6939534445</c:v>
                </c:pt>
                <c:pt idx="2750">
                  <c:v>1648.2933328382</c:v>
                </c:pt>
                <c:pt idx="2751">
                  <c:v>1648.892712232</c:v>
                </c:pt>
                <c:pt idx="2752">
                  <c:v>1649.4920916258</c:v>
                </c:pt>
                <c:pt idx="2753">
                  <c:v>1650.0914710195</c:v>
                </c:pt>
                <c:pt idx="2754">
                  <c:v>1650.6908504133</c:v>
                </c:pt>
                <c:pt idx="2755">
                  <c:v>1651.290229807</c:v>
                </c:pt>
                <c:pt idx="2756">
                  <c:v>1651.8896092008</c:v>
                </c:pt>
                <c:pt idx="2757">
                  <c:v>1652.4889885945</c:v>
                </c:pt>
                <c:pt idx="2758">
                  <c:v>1653.0883679883</c:v>
                </c:pt>
                <c:pt idx="2759">
                  <c:v>1653.6877473821</c:v>
                </c:pt>
                <c:pt idx="2760">
                  <c:v>1654.2871267758</c:v>
                </c:pt>
                <c:pt idx="2761">
                  <c:v>1654.8865061696</c:v>
                </c:pt>
                <c:pt idx="2762">
                  <c:v>1655.4858855633</c:v>
                </c:pt>
                <c:pt idx="2763">
                  <c:v>1656.0852649571</c:v>
                </c:pt>
                <c:pt idx="2764">
                  <c:v>1656.6846443509</c:v>
                </c:pt>
                <c:pt idx="2765">
                  <c:v>1657.2840237446</c:v>
                </c:pt>
                <c:pt idx="2766">
                  <c:v>1657.8834031384</c:v>
                </c:pt>
                <c:pt idx="2767">
                  <c:v>1658.4827825321</c:v>
                </c:pt>
                <c:pt idx="2768">
                  <c:v>1659.0821619259</c:v>
                </c:pt>
                <c:pt idx="2769">
                  <c:v>1659.6815413197</c:v>
                </c:pt>
                <c:pt idx="2770">
                  <c:v>1660.2809207134</c:v>
                </c:pt>
                <c:pt idx="2771">
                  <c:v>1660.8803001072</c:v>
                </c:pt>
                <c:pt idx="2772">
                  <c:v>1661.4796795009</c:v>
                </c:pt>
                <c:pt idx="2773">
                  <c:v>1662.0790588947</c:v>
                </c:pt>
                <c:pt idx="2774">
                  <c:v>1662.6784382885</c:v>
                </c:pt>
                <c:pt idx="2775">
                  <c:v>1663.2778176822</c:v>
                </c:pt>
                <c:pt idx="2776">
                  <c:v>1663.877197076</c:v>
                </c:pt>
                <c:pt idx="2777">
                  <c:v>1664.4765764697</c:v>
                </c:pt>
                <c:pt idx="2778">
                  <c:v>1665.0759558635</c:v>
                </c:pt>
                <c:pt idx="2779">
                  <c:v>1665.6753352573</c:v>
                </c:pt>
                <c:pt idx="2780">
                  <c:v>1666.274714651</c:v>
                </c:pt>
                <c:pt idx="2781">
                  <c:v>1666.8740940448</c:v>
                </c:pt>
                <c:pt idx="2782">
                  <c:v>1667.4734734385</c:v>
                </c:pt>
                <c:pt idx="2783">
                  <c:v>1668.0728528323</c:v>
                </c:pt>
                <c:pt idx="2784">
                  <c:v>1668.672232226</c:v>
                </c:pt>
                <c:pt idx="2785">
                  <c:v>1669.2716116198</c:v>
                </c:pt>
                <c:pt idx="2786">
                  <c:v>1669.8709910136</c:v>
                </c:pt>
                <c:pt idx="2787">
                  <c:v>1670.4703704073</c:v>
                </c:pt>
                <c:pt idx="2788">
                  <c:v>1671.0697498011</c:v>
                </c:pt>
                <c:pt idx="2789">
                  <c:v>1671.6691291948</c:v>
                </c:pt>
                <c:pt idx="2790">
                  <c:v>1672.2685085886</c:v>
                </c:pt>
                <c:pt idx="2791">
                  <c:v>1672.8678879824</c:v>
                </c:pt>
                <c:pt idx="2792">
                  <c:v>1673.4672673761</c:v>
                </c:pt>
                <c:pt idx="2793">
                  <c:v>1674.0666467699</c:v>
                </c:pt>
                <c:pt idx="2794">
                  <c:v>1674.6660261636</c:v>
                </c:pt>
                <c:pt idx="2795">
                  <c:v>1675.2654055574</c:v>
                </c:pt>
                <c:pt idx="2796">
                  <c:v>1675.8647849512</c:v>
                </c:pt>
                <c:pt idx="2797">
                  <c:v>1676.4641643449</c:v>
                </c:pt>
                <c:pt idx="2798">
                  <c:v>1677.0635437387</c:v>
                </c:pt>
                <c:pt idx="2799">
                  <c:v>1677.6629231324</c:v>
                </c:pt>
                <c:pt idx="2800">
                  <c:v>1678.2623025262</c:v>
                </c:pt>
                <c:pt idx="2801">
                  <c:v>1678.86168192</c:v>
                </c:pt>
                <c:pt idx="2802">
                  <c:v>1679.4610613137</c:v>
                </c:pt>
                <c:pt idx="2803">
                  <c:v>1680.0604407075</c:v>
                </c:pt>
                <c:pt idx="2804">
                  <c:v>1680.6598201012</c:v>
                </c:pt>
                <c:pt idx="2805">
                  <c:v>1681.259199495</c:v>
                </c:pt>
                <c:pt idx="2806">
                  <c:v>1681.8585788888</c:v>
                </c:pt>
                <c:pt idx="2807">
                  <c:v>1682.4579582825</c:v>
                </c:pt>
                <c:pt idx="2808">
                  <c:v>1683.0573376763</c:v>
                </c:pt>
                <c:pt idx="2809">
                  <c:v>1683.65671707</c:v>
                </c:pt>
                <c:pt idx="2810">
                  <c:v>1684.2560964638</c:v>
                </c:pt>
                <c:pt idx="2811">
                  <c:v>1684.8554758576</c:v>
                </c:pt>
                <c:pt idx="2812">
                  <c:v>1685.4548552513</c:v>
                </c:pt>
                <c:pt idx="2813">
                  <c:v>1686.0542346451</c:v>
                </c:pt>
                <c:pt idx="2814">
                  <c:v>1686.6536140388</c:v>
                </c:pt>
                <c:pt idx="2815">
                  <c:v>1687.2529934326</c:v>
                </c:pt>
                <c:pt idx="2816">
                  <c:v>1687.8523728263</c:v>
                </c:pt>
                <c:pt idx="2817">
                  <c:v>1688.4517522201</c:v>
                </c:pt>
                <c:pt idx="2818">
                  <c:v>1689.0511316139</c:v>
                </c:pt>
                <c:pt idx="2819">
                  <c:v>1689.6505110076</c:v>
                </c:pt>
                <c:pt idx="2820">
                  <c:v>1690.2498904014</c:v>
                </c:pt>
                <c:pt idx="2821">
                  <c:v>1690.8492697951</c:v>
                </c:pt>
                <c:pt idx="2822">
                  <c:v>1691.4486491889</c:v>
                </c:pt>
                <c:pt idx="2823">
                  <c:v>1692.0480285827</c:v>
                </c:pt>
                <c:pt idx="2824">
                  <c:v>1692.6474079764</c:v>
                </c:pt>
                <c:pt idx="2825">
                  <c:v>1693.2467873702</c:v>
                </c:pt>
                <c:pt idx="2826">
                  <c:v>1693.8461667639</c:v>
                </c:pt>
                <c:pt idx="2827">
                  <c:v>1694.4455461577</c:v>
                </c:pt>
                <c:pt idx="2828">
                  <c:v>1695.0449255515</c:v>
                </c:pt>
                <c:pt idx="2829">
                  <c:v>1695.6443049452</c:v>
                </c:pt>
                <c:pt idx="2830">
                  <c:v>1696.243684339</c:v>
                </c:pt>
                <c:pt idx="2831">
                  <c:v>1696.8430637327</c:v>
                </c:pt>
                <c:pt idx="2832">
                  <c:v>1697.4424431265</c:v>
                </c:pt>
                <c:pt idx="2833">
                  <c:v>1698.0418225203</c:v>
                </c:pt>
                <c:pt idx="2834">
                  <c:v>1698.641201914</c:v>
                </c:pt>
                <c:pt idx="2835">
                  <c:v>1699.2405813078</c:v>
                </c:pt>
                <c:pt idx="2836">
                  <c:v>1699.8399607015</c:v>
                </c:pt>
                <c:pt idx="2837">
                  <c:v>1700.4393400953</c:v>
                </c:pt>
                <c:pt idx="2838">
                  <c:v>1701.0387194891</c:v>
                </c:pt>
                <c:pt idx="2839">
                  <c:v>1701.6380988828</c:v>
                </c:pt>
                <c:pt idx="2840">
                  <c:v>1702.2374782766</c:v>
                </c:pt>
                <c:pt idx="2841">
                  <c:v>1702.8368576703</c:v>
                </c:pt>
                <c:pt idx="2842">
                  <c:v>1703.4362370641</c:v>
                </c:pt>
                <c:pt idx="2843">
                  <c:v>1704.0356164579</c:v>
                </c:pt>
                <c:pt idx="2844">
                  <c:v>1704.6349958516</c:v>
                </c:pt>
                <c:pt idx="2845">
                  <c:v>1705.2343752454</c:v>
                </c:pt>
                <c:pt idx="2846">
                  <c:v>1705.8337546391</c:v>
                </c:pt>
                <c:pt idx="2847">
                  <c:v>1706.4331340329</c:v>
                </c:pt>
                <c:pt idx="2848">
                  <c:v>1707.0325134266</c:v>
                </c:pt>
                <c:pt idx="2849">
                  <c:v>1707.6318928204</c:v>
                </c:pt>
                <c:pt idx="2850">
                  <c:v>1708.2312722142</c:v>
                </c:pt>
                <c:pt idx="2851">
                  <c:v>1708.8306516079</c:v>
                </c:pt>
                <c:pt idx="2852">
                  <c:v>1709.4300310017</c:v>
                </c:pt>
                <c:pt idx="2853">
                  <c:v>1710.0294103954</c:v>
                </c:pt>
                <c:pt idx="2854">
                  <c:v>1710.6287897892</c:v>
                </c:pt>
                <c:pt idx="2855">
                  <c:v>1711.228169183</c:v>
                </c:pt>
                <c:pt idx="2856">
                  <c:v>1711.8275485767</c:v>
                </c:pt>
                <c:pt idx="2857">
                  <c:v>1712.4269279705</c:v>
                </c:pt>
                <c:pt idx="2858">
                  <c:v>1713.0263073642</c:v>
                </c:pt>
                <c:pt idx="2859">
                  <c:v>1713.625686758</c:v>
                </c:pt>
                <c:pt idx="2860">
                  <c:v>1714.2250661518</c:v>
                </c:pt>
                <c:pt idx="2861">
                  <c:v>1714.8244455455</c:v>
                </c:pt>
                <c:pt idx="2862">
                  <c:v>1715.4238249393</c:v>
                </c:pt>
                <c:pt idx="2863">
                  <c:v>1716.023204333</c:v>
                </c:pt>
                <c:pt idx="2864">
                  <c:v>1716.6225837268</c:v>
                </c:pt>
                <c:pt idx="2865">
                  <c:v>1717.2219631206</c:v>
                </c:pt>
                <c:pt idx="2866">
                  <c:v>1717.821342514299</c:v>
                </c:pt>
                <c:pt idx="2867">
                  <c:v>1718.4207219081</c:v>
                </c:pt>
                <c:pt idx="2868">
                  <c:v>1719.0201013018</c:v>
                </c:pt>
                <c:pt idx="2869">
                  <c:v>1719.6194806956</c:v>
                </c:pt>
                <c:pt idx="2870">
                  <c:v>1720.2188600894</c:v>
                </c:pt>
                <c:pt idx="2871">
                  <c:v>1720.8182394831</c:v>
                </c:pt>
                <c:pt idx="2872">
                  <c:v>1721.4176188769</c:v>
                </c:pt>
                <c:pt idx="2873">
                  <c:v>1722.0169982706</c:v>
                </c:pt>
                <c:pt idx="2874">
                  <c:v>1722.6163776644</c:v>
                </c:pt>
                <c:pt idx="2875">
                  <c:v>1723.2157570582</c:v>
                </c:pt>
                <c:pt idx="2876">
                  <c:v>1723.8151364519</c:v>
                </c:pt>
                <c:pt idx="2877">
                  <c:v>1724.4145158457</c:v>
                </c:pt>
                <c:pt idx="2878">
                  <c:v>1725.0138952394</c:v>
                </c:pt>
                <c:pt idx="2879">
                  <c:v>1725.6132746332</c:v>
                </c:pt>
                <c:pt idx="2880">
                  <c:v>1726.2126540269</c:v>
                </c:pt>
                <c:pt idx="2881">
                  <c:v>1726.8120334207</c:v>
                </c:pt>
                <c:pt idx="2882">
                  <c:v>1727.4114128145</c:v>
                </c:pt>
                <c:pt idx="2883">
                  <c:v>1728.0107922082</c:v>
                </c:pt>
                <c:pt idx="2884">
                  <c:v>1728.610171602</c:v>
                </c:pt>
                <c:pt idx="2885">
                  <c:v>1729.2095509957</c:v>
                </c:pt>
                <c:pt idx="2886">
                  <c:v>1729.8089303895</c:v>
                </c:pt>
                <c:pt idx="2887">
                  <c:v>1730.4083097833</c:v>
                </c:pt>
                <c:pt idx="2888">
                  <c:v>1731.007689177</c:v>
                </c:pt>
                <c:pt idx="2889">
                  <c:v>1731.6070685708</c:v>
                </c:pt>
                <c:pt idx="2890">
                  <c:v>1732.2064479645</c:v>
                </c:pt>
                <c:pt idx="2891">
                  <c:v>1732.8058273583</c:v>
                </c:pt>
                <c:pt idx="2892">
                  <c:v>1733.4052067521</c:v>
                </c:pt>
                <c:pt idx="2893">
                  <c:v>1734.0045861458</c:v>
                </c:pt>
                <c:pt idx="2894">
                  <c:v>1734.6039655396</c:v>
                </c:pt>
                <c:pt idx="2895">
                  <c:v>1735.2033449333</c:v>
                </c:pt>
                <c:pt idx="2896">
                  <c:v>1735.8027243271</c:v>
                </c:pt>
                <c:pt idx="2897">
                  <c:v>1736.4021037209</c:v>
                </c:pt>
                <c:pt idx="2898">
                  <c:v>1737.0014831146</c:v>
                </c:pt>
                <c:pt idx="2899">
                  <c:v>1737.6008625084</c:v>
                </c:pt>
                <c:pt idx="2900">
                  <c:v>1738.2002419021</c:v>
                </c:pt>
                <c:pt idx="2901">
                  <c:v>1738.7996212959</c:v>
                </c:pt>
                <c:pt idx="2902">
                  <c:v>1739.3990006897</c:v>
                </c:pt>
                <c:pt idx="2903">
                  <c:v>1739.9983800834</c:v>
                </c:pt>
                <c:pt idx="2904">
                  <c:v>1740.5977594772</c:v>
                </c:pt>
                <c:pt idx="2905">
                  <c:v>1741.1971388709</c:v>
                </c:pt>
                <c:pt idx="2906">
                  <c:v>1741.7965182647</c:v>
                </c:pt>
                <c:pt idx="2907">
                  <c:v>1742.3958976585</c:v>
                </c:pt>
                <c:pt idx="2908">
                  <c:v>1742.9952770522</c:v>
                </c:pt>
                <c:pt idx="2909">
                  <c:v>1743.594656446</c:v>
                </c:pt>
                <c:pt idx="2910">
                  <c:v>1744.1940358397</c:v>
                </c:pt>
                <c:pt idx="2911">
                  <c:v>1744.7934152335</c:v>
                </c:pt>
                <c:pt idx="2912">
                  <c:v>1745.3927946272</c:v>
                </c:pt>
                <c:pt idx="2913">
                  <c:v>1745.992174021</c:v>
                </c:pt>
                <c:pt idx="2914">
                  <c:v>1746.5915534148</c:v>
                </c:pt>
                <c:pt idx="2915">
                  <c:v>1747.1909328085</c:v>
                </c:pt>
                <c:pt idx="2916">
                  <c:v>1747.7903122023</c:v>
                </c:pt>
                <c:pt idx="2917">
                  <c:v>1748.389691596</c:v>
                </c:pt>
                <c:pt idx="2918">
                  <c:v>1748.9890709898</c:v>
                </c:pt>
                <c:pt idx="2919">
                  <c:v>1749.5884503836</c:v>
                </c:pt>
                <c:pt idx="2920">
                  <c:v>1750.1878297773</c:v>
                </c:pt>
                <c:pt idx="2921">
                  <c:v>1750.7872091711</c:v>
                </c:pt>
                <c:pt idx="2922">
                  <c:v>1751.3865885648</c:v>
                </c:pt>
                <c:pt idx="2923">
                  <c:v>1751.9859679586</c:v>
                </c:pt>
                <c:pt idx="2924">
                  <c:v>1752.5853473524</c:v>
                </c:pt>
                <c:pt idx="2925">
                  <c:v>1753.1847267461</c:v>
                </c:pt>
                <c:pt idx="2926">
                  <c:v>1753.7841061399</c:v>
                </c:pt>
                <c:pt idx="2927">
                  <c:v>1754.3834855336</c:v>
                </c:pt>
                <c:pt idx="2928">
                  <c:v>1754.9828649274</c:v>
                </c:pt>
                <c:pt idx="2929">
                  <c:v>1755.5822443212</c:v>
                </c:pt>
                <c:pt idx="2930">
                  <c:v>1756.1816237149</c:v>
                </c:pt>
                <c:pt idx="2931">
                  <c:v>1756.7810031087</c:v>
                </c:pt>
                <c:pt idx="2932">
                  <c:v>1757.3803825024</c:v>
                </c:pt>
                <c:pt idx="2933">
                  <c:v>1757.9797618962</c:v>
                </c:pt>
                <c:pt idx="2934">
                  <c:v>1758.57914129</c:v>
                </c:pt>
                <c:pt idx="2935">
                  <c:v>1759.1785206837</c:v>
                </c:pt>
                <c:pt idx="2936">
                  <c:v>1759.7779000775</c:v>
                </c:pt>
                <c:pt idx="2937">
                  <c:v>1760.3772794712</c:v>
                </c:pt>
                <c:pt idx="2938">
                  <c:v>1760.976658865</c:v>
                </c:pt>
                <c:pt idx="2939">
                  <c:v>1761.5760382588</c:v>
                </c:pt>
                <c:pt idx="2940">
                  <c:v>1762.1754176525</c:v>
                </c:pt>
                <c:pt idx="2941">
                  <c:v>1762.7747970463</c:v>
                </c:pt>
                <c:pt idx="2942">
                  <c:v>1763.37417644</c:v>
                </c:pt>
                <c:pt idx="2943">
                  <c:v>1763.9735558338</c:v>
                </c:pt>
                <c:pt idx="2944">
                  <c:v>1764.5729352275</c:v>
                </c:pt>
                <c:pt idx="2945">
                  <c:v>1765.1723146213</c:v>
                </c:pt>
                <c:pt idx="2946">
                  <c:v>1765.7716940151</c:v>
                </c:pt>
                <c:pt idx="2947">
                  <c:v>1766.3710734088</c:v>
                </c:pt>
                <c:pt idx="2948">
                  <c:v>1766.9704528026</c:v>
                </c:pt>
                <c:pt idx="2949">
                  <c:v>1767.5698321963</c:v>
                </c:pt>
                <c:pt idx="2950">
                  <c:v>1768.1692115901</c:v>
                </c:pt>
                <c:pt idx="2951">
                  <c:v>1768.7685909839</c:v>
                </c:pt>
                <c:pt idx="2952">
                  <c:v>1769.3679703776</c:v>
                </c:pt>
                <c:pt idx="2953">
                  <c:v>1769.9673497714</c:v>
                </c:pt>
                <c:pt idx="2954">
                  <c:v>1770.5667291651</c:v>
                </c:pt>
                <c:pt idx="2955">
                  <c:v>1771.1661085589</c:v>
                </c:pt>
                <c:pt idx="2956">
                  <c:v>1771.7654879527</c:v>
                </c:pt>
                <c:pt idx="2957">
                  <c:v>1772.3648673464</c:v>
                </c:pt>
                <c:pt idx="2958">
                  <c:v>1772.9642467402</c:v>
                </c:pt>
                <c:pt idx="2959">
                  <c:v>1773.5636261339</c:v>
                </c:pt>
                <c:pt idx="2960">
                  <c:v>1774.1630055277</c:v>
                </c:pt>
                <c:pt idx="2961">
                  <c:v>1774.7623849215</c:v>
                </c:pt>
                <c:pt idx="2962">
                  <c:v>1775.3617643152</c:v>
                </c:pt>
                <c:pt idx="2963">
                  <c:v>1775.961143709</c:v>
                </c:pt>
                <c:pt idx="2964">
                  <c:v>1776.5605231027</c:v>
                </c:pt>
                <c:pt idx="2965">
                  <c:v>1777.1599024965</c:v>
                </c:pt>
                <c:pt idx="2966">
                  <c:v>1777.7592818903</c:v>
                </c:pt>
                <c:pt idx="2967">
                  <c:v>1778.358661284</c:v>
                </c:pt>
                <c:pt idx="2968">
                  <c:v>1778.9580406778</c:v>
                </c:pt>
                <c:pt idx="2969">
                  <c:v>1779.5574200715</c:v>
                </c:pt>
                <c:pt idx="2970">
                  <c:v>1780.1567994653</c:v>
                </c:pt>
                <c:pt idx="2971">
                  <c:v>1780.756178859</c:v>
                </c:pt>
                <c:pt idx="2972">
                  <c:v>1781.3555582528</c:v>
                </c:pt>
                <c:pt idx="2973">
                  <c:v>1781.9549376466</c:v>
                </c:pt>
                <c:pt idx="2974">
                  <c:v>1782.5543170403</c:v>
                </c:pt>
                <c:pt idx="2975">
                  <c:v>1783.1536964341</c:v>
                </c:pt>
                <c:pt idx="2976">
                  <c:v>1783.7530758278</c:v>
                </c:pt>
                <c:pt idx="2977">
                  <c:v>1784.3524552216</c:v>
                </c:pt>
                <c:pt idx="2978">
                  <c:v>1784.9518346154</c:v>
                </c:pt>
                <c:pt idx="2979">
                  <c:v>1785.5512140091</c:v>
                </c:pt>
                <c:pt idx="2980">
                  <c:v>1786.1505934029</c:v>
                </c:pt>
                <c:pt idx="2981">
                  <c:v>1786.7499727966</c:v>
                </c:pt>
                <c:pt idx="2982">
                  <c:v>1787.3493521904</c:v>
                </c:pt>
                <c:pt idx="2983">
                  <c:v>1787.9487315842</c:v>
                </c:pt>
                <c:pt idx="2984">
                  <c:v>1788.5481109779</c:v>
                </c:pt>
                <c:pt idx="2985">
                  <c:v>1789.1474903717</c:v>
                </c:pt>
                <c:pt idx="2986">
                  <c:v>1789.7468697654</c:v>
                </c:pt>
                <c:pt idx="2987">
                  <c:v>1790.3462491592</c:v>
                </c:pt>
                <c:pt idx="2988">
                  <c:v>1790.945628553</c:v>
                </c:pt>
                <c:pt idx="2989">
                  <c:v>1791.5450079467</c:v>
                </c:pt>
                <c:pt idx="2990">
                  <c:v>1792.1443873405</c:v>
                </c:pt>
                <c:pt idx="2991">
                  <c:v>1792.7437667342</c:v>
                </c:pt>
                <c:pt idx="2992">
                  <c:v>1793.343146128</c:v>
                </c:pt>
                <c:pt idx="2993">
                  <c:v>1793.9425255218</c:v>
                </c:pt>
                <c:pt idx="2994">
                  <c:v>1794.5419049155</c:v>
                </c:pt>
                <c:pt idx="2995">
                  <c:v>1795.1412843093</c:v>
                </c:pt>
                <c:pt idx="2996">
                  <c:v>1795.740663703</c:v>
                </c:pt>
                <c:pt idx="2997">
                  <c:v>1796.3400430968</c:v>
                </c:pt>
                <c:pt idx="2998">
                  <c:v>1796.9394224906</c:v>
                </c:pt>
                <c:pt idx="2999">
                  <c:v>1797.5388018843</c:v>
                </c:pt>
                <c:pt idx="3000">
                  <c:v>1798.1381812781</c:v>
                </c:pt>
                <c:pt idx="3001">
                  <c:v>1798.7375606718</c:v>
                </c:pt>
                <c:pt idx="3002">
                  <c:v>1799.3369400656</c:v>
                </c:pt>
                <c:pt idx="3003">
                  <c:v>1799.9363194593</c:v>
                </c:pt>
                <c:pt idx="3004">
                  <c:v>1800.5356988531</c:v>
                </c:pt>
                <c:pt idx="3005">
                  <c:v>1801.1350782469</c:v>
                </c:pt>
                <c:pt idx="3006">
                  <c:v>1801.7344576406</c:v>
                </c:pt>
                <c:pt idx="3007">
                  <c:v>1802.3338370344</c:v>
                </c:pt>
                <c:pt idx="3008">
                  <c:v>1802.9332164281</c:v>
                </c:pt>
                <c:pt idx="3009">
                  <c:v>1803.5325958219</c:v>
                </c:pt>
                <c:pt idx="3010">
                  <c:v>1804.1319752157</c:v>
                </c:pt>
                <c:pt idx="3011">
                  <c:v>1804.7313546094</c:v>
                </c:pt>
                <c:pt idx="3012">
                  <c:v>1805.3307340032</c:v>
                </c:pt>
                <c:pt idx="3013">
                  <c:v>1805.9301133969</c:v>
                </c:pt>
                <c:pt idx="3014">
                  <c:v>1806.5294927907</c:v>
                </c:pt>
                <c:pt idx="3015">
                  <c:v>1807.1288721845</c:v>
                </c:pt>
                <c:pt idx="3016">
                  <c:v>1807.7282515782</c:v>
                </c:pt>
                <c:pt idx="3017">
                  <c:v>1808.327630972</c:v>
                </c:pt>
                <c:pt idx="3018">
                  <c:v>1808.9270103657</c:v>
                </c:pt>
                <c:pt idx="3019">
                  <c:v>1809.5263897595</c:v>
                </c:pt>
                <c:pt idx="3020">
                  <c:v>1810.1257691533</c:v>
                </c:pt>
                <c:pt idx="3021">
                  <c:v>1810.725148547</c:v>
                </c:pt>
                <c:pt idx="3022">
                  <c:v>1811.3245279408</c:v>
                </c:pt>
                <c:pt idx="3023">
                  <c:v>1811.9239073345</c:v>
                </c:pt>
                <c:pt idx="3024">
                  <c:v>1812.5232867283</c:v>
                </c:pt>
                <c:pt idx="3025">
                  <c:v>1813.1226661221</c:v>
                </c:pt>
                <c:pt idx="3026">
                  <c:v>1813.7220455158</c:v>
                </c:pt>
                <c:pt idx="3027">
                  <c:v>1814.3214249096</c:v>
                </c:pt>
                <c:pt idx="3028">
                  <c:v>1814.9208043033</c:v>
                </c:pt>
                <c:pt idx="3029">
                  <c:v>1815.5201836971</c:v>
                </c:pt>
                <c:pt idx="3030">
                  <c:v>1816.1195630909</c:v>
                </c:pt>
                <c:pt idx="3031">
                  <c:v>1816.7189424846</c:v>
                </c:pt>
                <c:pt idx="3032">
                  <c:v>1817.3183218784</c:v>
                </c:pt>
                <c:pt idx="3033">
                  <c:v>1817.9177012721</c:v>
                </c:pt>
                <c:pt idx="3034">
                  <c:v>1818.5170806659</c:v>
                </c:pt>
                <c:pt idx="3035">
                  <c:v>1819.1164600596</c:v>
                </c:pt>
                <c:pt idx="3036">
                  <c:v>1819.7158394534</c:v>
                </c:pt>
                <c:pt idx="3037">
                  <c:v>1820.3152188472</c:v>
                </c:pt>
                <c:pt idx="3038">
                  <c:v>1820.9145982409</c:v>
                </c:pt>
                <c:pt idx="3039">
                  <c:v>1821.5139776347</c:v>
                </c:pt>
                <c:pt idx="3040">
                  <c:v>1822.1133570284</c:v>
                </c:pt>
                <c:pt idx="3041">
                  <c:v>1822.7127364222</c:v>
                </c:pt>
                <c:pt idx="3042">
                  <c:v>1823.312115816</c:v>
                </c:pt>
                <c:pt idx="3043">
                  <c:v>1823.9114952097</c:v>
                </c:pt>
                <c:pt idx="3044">
                  <c:v>1824.5108746035</c:v>
                </c:pt>
                <c:pt idx="3045">
                  <c:v>1825.1102539972</c:v>
                </c:pt>
                <c:pt idx="3046">
                  <c:v>1825.709633391</c:v>
                </c:pt>
                <c:pt idx="3047">
                  <c:v>1826.3090127848</c:v>
                </c:pt>
                <c:pt idx="3048">
                  <c:v>1826.9083921785</c:v>
                </c:pt>
                <c:pt idx="3049">
                  <c:v>1827.5077715723</c:v>
                </c:pt>
                <c:pt idx="3050">
                  <c:v>1828.107150966</c:v>
                </c:pt>
                <c:pt idx="3051">
                  <c:v>1828.7065303598</c:v>
                </c:pt>
                <c:pt idx="3052">
                  <c:v>1829.3059097536</c:v>
                </c:pt>
                <c:pt idx="3053">
                  <c:v>1829.9052891473</c:v>
                </c:pt>
                <c:pt idx="3054">
                  <c:v>1830.5046685411</c:v>
                </c:pt>
                <c:pt idx="3055">
                  <c:v>1831.1040479348</c:v>
                </c:pt>
                <c:pt idx="3056">
                  <c:v>1831.7034273286</c:v>
                </c:pt>
                <c:pt idx="3057">
                  <c:v>1832.3028067224</c:v>
                </c:pt>
                <c:pt idx="3058">
                  <c:v>1832.9021861161</c:v>
                </c:pt>
                <c:pt idx="3059">
                  <c:v>1833.5015655099</c:v>
                </c:pt>
                <c:pt idx="3060">
                  <c:v>1834.1009449036</c:v>
                </c:pt>
                <c:pt idx="3061">
                  <c:v>1834.7003242974</c:v>
                </c:pt>
                <c:pt idx="3062">
                  <c:v>1835.2997036912</c:v>
                </c:pt>
                <c:pt idx="3063">
                  <c:v>1835.8990830849</c:v>
                </c:pt>
                <c:pt idx="3064">
                  <c:v>1836.4984624787</c:v>
                </c:pt>
                <c:pt idx="3065">
                  <c:v>1837.0978418724</c:v>
                </c:pt>
                <c:pt idx="3066">
                  <c:v>1837.6972212662</c:v>
                </c:pt>
                <c:pt idx="3067">
                  <c:v>1838.2966006599</c:v>
                </c:pt>
                <c:pt idx="3068">
                  <c:v>1838.8959800537</c:v>
                </c:pt>
                <c:pt idx="3069">
                  <c:v>1839.4953594475</c:v>
                </c:pt>
                <c:pt idx="3070">
                  <c:v>1840.0947388412</c:v>
                </c:pt>
                <c:pt idx="3071">
                  <c:v>1840.694118234999</c:v>
                </c:pt>
                <c:pt idx="3072">
                  <c:v>1841.2934976287</c:v>
                </c:pt>
                <c:pt idx="3073">
                  <c:v>1841.8928770225</c:v>
                </c:pt>
                <c:pt idx="3074">
                  <c:v>1842.4922564163</c:v>
                </c:pt>
                <c:pt idx="3075">
                  <c:v>1843.09163581</c:v>
                </c:pt>
                <c:pt idx="3076">
                  <c:v>1843.6910152038</c:v>
                </c:pt>
                <c:pt idx="3077">
                  <c:v>1844.2903945975</c:v>
                </c:pt>
                <c:pt idx="3078">
                  <c:v>1844.8897739913</c:v>
                </c:pt>
                <c:pt idx="3079">
                  <c:v>1845.4891533851</c:v>
                </c:pt>
                <c:pt idx="3080">
                  <c:v>1846.0885327788</c:v>
                </c:pt>
                <c:pt idx="3081">
                  <c:v>1846.6879121726</c:v>
                </c:pt>
                <c:pt idx="3082">
                  <c:v>1847.2872915663</c:v>
                </c:pt>
                <c:pt idx="3083">
                  <c:v>1847.8866709601</c:v>
                </c:pt>
                <c:pt idx="3084">
                  <c:v>1848.4860503539</c:v>
                </c:pt>
                <c:pt idx="3085">
                  <c:v>1849.0854297476</c:v>
                </c:pt>
                <c:pt idx="3086">
                  <c:v>1849.6848091414</c:v>
                </c:pt>
                <c:pt idx="3087">
                  <c:v>1850.2841885351</c:v>
                </c:pt>
                <c:pt idx="3088">
                  <c:v>1850.8835679289</c:v>
                </c:pt>
                <c:pt idx="3089">
                  <c:v>1851.4829473227</c:v>
                </c:pt>
                <c:pt idx="3090">
                  <c:v>1852.0823267164</c:v>
                </c:pt>
                <c:pt idx="3091">
                  <c:v>1852.6817061102</c:v>
                </c:pt>
                <c:pt idx="3092">
                  <c:v>1853.2810855039</c:v>
                </c:pt>
                <c:pt idx="3093">
                  <c:v>1853.8804648977</c:v>
                </c:pt>
                <c:pt idx="3094">
                  <c:v>1854.4798442915</c:v>
                </c:pt>
                <c:pt idx="3095">
                  <c:v>1855.0792236852</c:v>
                </c:pt>
                <c:pt idx="3096">
                  <c:v>1855.678603079</c:v>
                </c:pt>
                <c:pt idx="3097">
                  <c:v>1856.2779824727</c:v>
                </c:pt>
                <c:pt idx="3098">
                  <c:v>1856.8773618665</c:v>
                </c:pt>
                <c:pt idx="3099">
                  <c:v>1857.4767412602</c:v>
                </c:pt>
                <c:pt idx="3100">
                  <c:v>1858.076120654</c:v>
                </c:pt>
                <c:pt idx="3101">
                  <c:v>1858.6755000478</c:v>
                </c:pt>
                <c:pt idx="3102">
                  <c:v>1859.2748794415</c:v>
                </c:pt>
                <c:pt idx="3103">
                  <c:v>1859.8742588353</c:v>
                </c:pt>
                <c:pt idx="3104">
                  <c:v>1860.473638229</c:v>
                </c:pt>
                <c:pt idx="3105">
                  <c:v>1861.0730176228</c:v>
                </c:pt>
                <c:pt idx="3106">
                  <c:v>1861.6723970166</c:v>
                </c:pt>
                <c:pt idx="3107">
                  <c:v>1862.2717764103</c:v>
                </c:pt>
                <c:pt idx="3108">
                  <c:v>1862.8711558041</c:v>
                </c:pt>
                <c:pt idx="3109">
                  <c:v>1863.4705351978</c:v>
                </c:pt>
                <c:pt idx="3110">
                  <c:v>1864.0699145916</c:v>
                </c:pt>
                <c:pt idx="3111">
                  <c:v>1864.6692939854</c:v>
                </c:pt>
                <c:pt idx="3112">
                  <c:v>1865.2686733791</c:v>
                </c:pt>
                <c:pt idx="3113">
                  <c:v>1865.8680527729</c:v>
                </c:pt>
                <c:pt idx="3114">
                  <c:v>1866.4674321666</c:v>
                </c:pt>
                <c:pt idx="3115">
                  <c:v>1867.0668115604</c:v>
                </c:pt>
                <c:pt idx="3116">
                  <c:v>1867.6661909542</c:v>
                </c:pt>
                <c:pt idx="3117">
                  <c:v>1868.2655703479</c:v>
                </c:pt>
                <c:pt idx="3118">
                  <c:v>1868.8649497417</c:v>
                </c:pt>
                <c:pt idx="3119">
                  <c:v>1869.4643291354</c:v>
                </c:pt>
                <c:pt idx="3120">
                  <c:v>1870.0637085292</c:v>
                </c:pt>
                <c:pt idx="3121">
                  <c:v>1870.663087923</c:v>
                </c:pt>
                <c:pt idx="3122">
                  <c:v>1871.2624673167</c:v>
                </c:pt>
                <c:pt idx="3123">
                  <c:v>1871.8618467105</c:v>
                </c:pt>
                <c:pt idx="3124">
                  <c:v>1872.4612261042</c:v>
                </c:pt>
                <c:pt idx="3125">
                  <c:v>1873.060605498</c:v>
                </c:pt>
                <c:pt idx="3126">
                  <c:v>1873.6599848917</c:v>
                </c:pt>
                <c:pt idx="3127">
                  <c:v>1874.2593642855</c:v>
                </c:pt>
                <c:pt idx="3128">
                  <c:v>1874.8587436793</c:v>
                </c:pt>
                <c:pt idx="3129">
                  <c:v>1875.458123073</c:v>
                </c:pt>
                <c:pt idx="3130">
                  <c:v>1876.0575024668</c:v>
                </c:pt>
                <c:pt idx="3131">
                  <c:v>1876.6568818605</c:v>
                </c:pt>
                <c:pt idx="3132">
                  <c:v>1877.2562612543</c:v>
                </c:pt>
                <c:pt idx="3133">
                  <c:v>1877.8556406481</c:v>
                </c:pt>
                <c:pt idx="3134">
                  <c:v>1878.4550200418</c:v>
                </c:pt>
                <c:pt idx="3135">
                  <c:v>1879.0543994356</c:v>
                </c:pt>
                <c:pt idx="3136">
                  <c:v>1879.6537788293</c:v>
                </c:pt>
                <c:pt idx="3137">
                  <c:v>1880.2531582231</c:v>
                </c:pt>
                <c:pt idx="3138">
                  <c:v>1880.8525376169</c:v>
                </c:pt>
                <c:pt idx="3139">
                  <c:v>1881.4519170106</c:v>
                </c:pt>
                <c:pt idx="3140">
                  <c:v>1882.0512964044</c:v>
                </c:pt>
                <c:pt idx="3141">
                  <c:v>1882.6506757981</c:v>
                </c:pt>
                <c:pt idx="3142">
                  <c:v>1883.2500551919</c:v>
                </c:pt>
                <c:pt idx="3143">
                  <c:v>1883.8494345857</c:v>
                </c:pt>
                <c:pt idx="3144">
                  <c:v>1884.4488139794</c:v>
                </c:pt>
                <c:pt idx="3145">
                  <c:v>1885.0481933732</c:v>
                </c:pt>
                <c:pt idx="3146">
                  <c:v>1885.6475727669</c:v>
                </c:pt>
                <c:pt idx="3147">
                  <c:v>1886.2469521607</c:v>
                </c:pt>
                <c:pt idx="3148">
                  <c:v>1886.8463315545</c:v>
                </c:pt>
                <c:pt idx="3149">
                  <c:v>1887.4457109482</c:v>
                </c:pt>
                <c:pt idx="3150">
                  <c:v>1888.045090342</c:v>
                </c:pt>
                <c:pt idx="3151">
                  <c:v>1888.6444697357</c:v>
                </c:pt>
                <c:pt idx="3152">
                  <c:v>1889.2438491295</c:v>
                </c:pt>
                <c:pt idx="3153">
                  <c:v>1889.8432285233</c:v>
                </c:pt>
                <c:pt idx="3154">
                  <c:v>1890.442607917</c:v>
                </c:pt>
                <c:pt idx="3155">
                  <c:v>1891.0419873108</c:v>
                </c:pt>
                <c:pt idx="3156">
                  <c:v>1891.6413667045</c:v>
                </c:pt>
                <c:pt idx="3157">
                  <c:v>1892.2407460983</c:v>
                </c:pt>
                <c:pt idx="3158">
                  <c:v>1892.840125492</c:v>
                </c:pt>
                <c:pt idx="3159">
                  <c:v>1893.4395048858</c:v>
                </c:pt>
                <c:pt idx="3160">
                  <c:v>1894.0388842796</c:v>
                </c:pt>
                <c:pt idx="3161">
                  <c:v>1894.6382636733</c:v>
                </c:pt>
                <c:pt idx="3162">
                  <c:v>1895.2376430671</c:v>
                </c:pt>
                <c:pt idx="3163">
                  <c:v>1895.8370224608</c:v>
                </c:pt>
                <c:pt idx="3164">
                  <c:v>1896.4364018546</c:v>
                </c:pt>
                <c:pt idx="3165">
                  <c:v>1897.0357812484</c:v>
                </c:pt>
                <c:pt idx="3166">
                  <c:v>1897.6351606421</c:v>
                </c:pt>
                <c:pt idx="3167">
                  <c:v>1898.2345400359</c:v>
                </c:pt>
                <c:pt idx="3168">
                  <c:v>1898.8339194296</c:v>
                </c:pt>
                <c:pt idx="3169">
                  <c:v>1899.4332988234</c:v>
                </c:pt>
                <c:pt idx="3170">
                  <c:v>1900.0326782172</c:v>
                </c:pt>
                <c:pt idx="3171">
                  <c:v>1900.6320576109</c:v>
                </c:pt>
                <c:pt idx="3172">
                  <c:v>1901.2314370047</c:v>
                </c:pt>
                <c:pt idx="3173">
                  <c:v>1901.8308163984</c:v>
                </c:pt>
                <c:pt idx="3174">
                  <c:v>1902.4301957922</c:v>
                </c:pt>
                <c:pt idx="3175">
                  <c:v>1903.029575186</c:v>
                </c:pt>
                <c:pt idx="3176">
                  <c:v>1903.6289545797</c:v>
                </c:pt>
                <c:pt idx="3177">
                  <c:v>1904.2283339735</c:v>
                </c:pt>
                <c:pt idx="3178">
                  <c:v>1904.8277133672</c:v>
                </c:pt>
                <c:pt idx="3179">
                  <c:v>1905.427092761</c:v>
                </c:pt>
                <c:pt idx="3180">
                  <c:v>1906.0264721548</c:v>
                </c:pt>
                <c:pt idx="3181">
                  <c:v>1906.6258515485</c:v>
                </c:pt>
                <c:pt idx="3182">
                  <c:v>1907.2252309423</c:v>
                </c:pt>
                <c:pt idx="3183">
                  <c:v>1907.824610336</c:v>
                </c:pt>
                <c:pt idx="3184">
                  <c:v>1908.4239897298</c:v>
                </c:pt>
                <c:pt idx="3185">
                  <c:v>1909.0233691236</c:v>
                </c:pt>
                <c:pt idx="3186">
                  <c:v>1909.6227485173</c:v>
                </c:pt>
                <c:pt idx="3187">
                  <c:v>1910.2221279111</c:v>
                </c:pt>
                <c:pt idx="3188">
                  <c:v>1910.8215073048</c:v>
                </c:pt>
                <c:pt idx="3189">
                  <c:v>1911.4208866986</c:v>
                </c:pt>
                <c:pt idx="3190">
                  <c:v>1912.0202660923</c:v>
                </c:pt>
                <c:pt idx="3191">
                  <c:v>1912.6196454861</c:v>
                </c:pt>
                <c:pt idx="3192">
                  <c:v>1913.2190248799</c:v>
                </c:pt>
                <c:pt idx="3193">
                  <c:v>1913.8184042736</c:v>
                </c:pt>
                <c:pt idx="3194">
                  <c:v>1914.4177836674</c:v>
                </c:pt>
                <c:pt idx="3195">
                  <c:v>1915.0171630611</c:v>
                </c:pt>
                <c:pt idx="3196">
                  <c:v>1915.6165424549</c:v>
                </c:pt>
                <c:pt idx="3197">
                  <c:v>1916.2159218487</c:v>
                </c:pt>
                <c:pt idx="3198">
                  <c:v>1916.8153012424</c:v>
                </c:pt>
                <c:pt idx="3199">
                  <c:v>1917.4146806362</c:v>
                </c:pt>
                <c:pt idx="3200">
                  <c:v>1918.0140600299</c:v>
                </c:pt>
                <c:pt idx="3201">
                  <c:v>1918.6134394237</c:v>
                </c:pt>
                <c:pt idx="3202">
                  <c:v>1919.2128188175</c:v>
                </c:pt>
                <c:pt idx="3203">
                  <c:v>1919.8121982112</c:v>
                </c:pt>
                <c:pt idx="3204">
                  <c:v>1920.411577605</c:v>
                </c:pt>
                <c:pt idx="3205">
                  <c:v>1921.0109569987</c:v>
                </c:pt>
                <c:pt idx="3206">
                  <c:v>1921.6103363925</c:v>
                </c:pt>
                <c:pt idx="3207">
                  <c:v>1922.2097157863</c:v>
                </c:pt>
                <c:pt idx="3208">
                  <c:v>1922.80909518</c:v>
                </c:pt>
                <c:pt idx="3209">
                  <c:v>1923.4084745738</c:v>
                </c:pt>
                <c:pt idx="3210">
                  <c:v>1924.0078539675</c:v>
                </c:pt>
                <c:pt idx="3211">
                  <c:v>1924.6072333613</c:v>
                </c:pt>
                <c:pt idx="3212">
                  <c:v>1925.2066127551</c:v>
                </c:pt>
                <c:pt idx="3213">
                  <c:v>1925.8059921488</c:v>
                </c:pt>
                <c:pt idx="3214">
                  <c:v>1926.4053715426</c:v>
                </c:pt>
                <c:pt idx="3215">
                  <c:v>1927.0047509363</c:v>
                </c:pt>
                <c:pt idx="3216">
                  <c:v>1927.6041303301</c:v>
                </c:pt>
                <c:pt idx="3217">
                  <c:v>1928.2035097239</c:v>
                </c:pt>
                <c:pt idx="3218">
                  <c:v>1928.8028891176</c:v>
                </c:pt>
                <c:pt idx="3219">
                  <c:v>1929.4022685114</c:v>
                </c:pt>
                <c:pt idx="3220">
                  <c:v>1930.0016479051</c:v>
                </c:pt>
                <c:pt idx="3221">
                  <c:v>1930.6010272989</c:v>
                </c:pt>
                <c:pt idx="3222">
                  <c:v>1931.2004066926</c:v>
                </c:pt>
                <c:pt idx="3223">
                  <c:v>1931.7997860864</c:v>
                </c:pt>
                <c:pt idx="3224">
                  <c:v>1932.3991654802</c:v>
                </c:pt>
                <c:pt idx="3225">
                  <c:v>1932.9985448739</c:v>
                </c:pt>
                <c:pt idx="3226">
                  <c:v>1933.5979242677</c:v>
                </c:pt>
                <c:pt idx="3227">
                  <c:v>1934.1973036614</c:v>
                </c:pt>
                <c:pt idx="3228">
                  <c:v>1934.7966830552</c:v>
                </c:pt>
                <c:pt idx="3229">
                  <c:v>1935.396062449</c:v>
                </c:pt>
                <c:pt idx="3230">
                  <c:v>1935.9954418427</c:v>
                </c:pt>
                <c:pt idx="3231">
                  <c:v>1936.5948212365</c:v>
                </c:pt>
                <c:pt idx="3232">
                  <c:v>1937.1942006302</c:v>
                </c:pt>
                <c:pt idx="3233">
                  <c:v>1937.793580024</c:v>
                </c:pt>
                <c:pt idx="3234">
                  <c:v>1938.3929594178</c:v>
                </c:pt>
                <c:pt idx="3235">
                  <c:v>1938.9923388115</c:v>
                </c:pt>
                <c:pt idx="3236">
                  <c:v>1939.5917182053</c:v>
                </c:pt>
                <c:pt idx="3237">
                  <c:v>1940.191097599</c:v>
                </c:pt>
                <c:pt idx="3238">
                  <c:v>1940.7904769928</c:v>
                </c:pt>
                <c:pt idx="3239">
                  <c:v>1941.3898563866</c:v>
                </c:pt>
                <c:pt idx="3240">
                  <c:v>1941.9892357803</c:v>
                </c:pt>
                <c:pt idx="3241">
                  <c:v>1942.5886151741</c:v>
                </c:pt>
                <c:pt idx="3242">
                  <c:v>1943.1879945678</c:v>
                </c:pt>
                <c:pt idx="3243">
                  <c:v>1943.7873739616</c:v>
                </c:pt>
                <c:pt idx="3244">
                  <c:v>1944.3867533554</c:v>
                </c:pt>
                <c:pt idx="3245">
                  <c:v>1944.9861327491</c:v>
                </c:pt>
                <c:pt idx="3246">
                  <c:v>1945.5855121429</c:v>
                </c:pt>
                <c:pt idx="3247">
                  <c:v>1946.1848915366</c:v>
                </c:pt>
                <c:pt idx="3248">
                  <c:v>1946.7842709304</c:v>
                </c:pt>
                <c:pt idx="3249">
                  <c:v>1947.3836503242</c:v>
                </c:pt>
                <c:pt idx="3250">
                  <c:v>1947.9830297179</c:v>
                </c:pt>
                <c:pt idx="3251">
                  <c:v>1948.5824091117</c:v>
                </c:pt>
                <c:pt idx="3252">
                  <c:v>1949.1817885054</c:v>
                </c:pt>
                <c:pt idx="3253">
                  <c:v>1949.7811678992</c:v>
                </c:pt>
                <c:pt idx="3254">
                  <c:v>1950.3805472929</c:v>
                </c:pt>
                <c:pt idx="3255">
                  <c:v>1950.9799266867</c:v>
                </c:pt>
                <c:pt idx="3256">
                  <c:v>1951.5793060805</c:v>
                </c:pt>
                <c:pt idx="3257">
                  <c:v>1952.1786854742</c:v>
                </c:pt>
                <c:pt idx="3258">
                  <c:v>1952.778064868</c:v>
                </c:pt>
                <c:pt idx="3259">
                  <c:v>1953.3774442617</c:v>
                </c:pt>
                <c:pt idx="3260">
                  <c:v>1953.9768236555</c:v>
                </c:pt>
                <c:pt idx="3261">
                  <c:v>1954.5762030493</c:v>
                </c:pt>
                <c:pt idx="3262">
                  <c:v>1955.175582443</c:v>
                </c:pt>
                <c:pt idx="3263">
                  <c:v>1955.7749618368</c:v>
                </c:pt>
                <c:pt idx="3264">
                  <c:v>1956.3743412305</c:v>
                </c:pt>
                <c:pt idx="3265">
                  <c:v>1956.9737206243</c:v>
                </c:pt>
                <c:pt idx="3266">
                  <c:v>1957.5731000181</c:v>
                </c:pt>
                <c:pt idx="3267">
                  <c:v>1958.1724794118</c:v>
                </c:pt>
                <c:pt idx="3268">
                  <c:v>1958.7718588056</c:v>
                </c:pt>
                <c:pt idx="3269">
                  <c:v>1959.3712381993</c:v>
                </c:pt>
                <c:pt idx="3270">
                  <c:v>1959.9706175931</c:v>
                </c:pt>
                <c:pt idx="3271">
                  <c:v>1960.5699969869</c:v>
                </c:pt>
                <c:pt idx="3272">
                  <c:v>1961.1693763806</c:v>
                </c:pt>
                <c:pt idx="3273">
                  <c:v>1961.7687557744</c:v>
                </c:pt>
                <c:pt idx="3274">
                  <c:v>1962.3681351681</c:v>
                </c:pt>
                <c:pt idx="3275">
                  <c:v>1962.9675145619</c:v>
                </c:pt>
                <c:pt idx="3276">
                  <c:v>1963.5668939557</c:v>
                </c:pt>
                <c:pt idx="3277">
                  <c:v>1964.1662733494</c:v>
                </c:pt>
                <c:pt idx="3278">
                  <c:v>1964.7656527432</c:v>
                </c:pt>
                <c:pt idx="3279">
                  <c:v>1965.3650321369</c:v>
                </c:pt>
                <c:pt idx="3280">
                  <c:v>1965.9644115307</c:v>
                </c:pt>
                <c:pt idx="3281">
                  <c:v>1966.5637909245</c:v>
                </c:pt>
                <c:pt idx="3282">
                  <c:v>1967.1631703182</c:v>
                </c:pt>
                <c:pt idx="3283">
                  <c:v>1967.762549712</c:v>
                </c:pt>
                <c:pt idx="3284">
                  <c:v>1968.3619291057</c:v>
                </c:pt>
                <c:pt idx="3285">
                  <c:v>1968.9613084995</c:v>
                </c:pt>
                <c:pt idx="3286">
                  <c:v>1969.5606878932</c:v>
                </c:pt>
                <c:pt idx="3287">
                  <c:v>1970.160067287</c:v>
                </c:pt>
                <c:pt idx="3288">
                  <c:v>1970.7594466808</c:v>
                </c:pt>
                <c:pt idx="3289">
                  <c:v>1971.3588260745</c:v>
                </c:pt>
                <c:pt idx="3290">
                  <c:v>1971.9582054683</c:v>
                </c:pt>
                <c:pt idx="3291">
                  <c:v>1972.557584862</c:v>
                </c:pt>
                <c:pt idx="3292">
                  <c:v>1973.1569642558</c:v>
                </c:pt>
                <c:pt idx="3293">
                  <c:v>1973.7563436496</c:v>
                </c:pt>
                <c:pt idx="3294">
                  <c:v>1974.3557230433</c:v>
                </c:pt>
                <c:pt idx="3295">
                  <c:v>1974.9551024371</c:v>
                </c:pt>
                <c:pt idx="3296">
                  <c:v>1975.5544818308</c:v>
                </c:pt>
                <c:pt idx="3297">
                  <c:v>1976.1538612246</c:v>
                </c:pt>
                <c:pt idx="3298">
                  <c:v>1976.7532406184</c:v>
                </c:pt>
                <c:pt idx="3299">
                  <c:v>1977.3526200121</c:v>
                </c:pt>
                <c:pt idx="3300">
                  <c:v>1977.9519994059</c:v>
                </c:pt>
                <c:pt idx="3301">
                  <c:v>1978.5513787996</c:v>
                </c:pt>
                <c:pt idx="3302">
                  <c:v>1979.1507581934</c:v>
                </c:pt>
                <c:pt idx="3303">
                  <c:v>1979.7501375872</c:v>
                </c:pt>
                <c:pt idx="3304">
                  <c:v>1980.3495169809</c:v>
                </c:pt>
                <c:pt idx="3305">
                  <c:v>1980.9488963747</c:v>
                </c:pt>
                <c:pt idx="3306">
                  <c:v>1981.5482757684</c:v>
                </c:pt>
                <c:pt idx="3307">
                  <c:v>1982.1476551622</c:v>
                </c:pt>
                <c:pt idx="3308">
                  <c:v>1982.747034556</c:v>
                </c:pt>
                <c:pt idx="3309">
                  <c:v>1983.3464139497</c:v>
                </c:pt>
                <c:pt idx="3310">
                  <c:v>1983.9457933435</c:v>
                </c:pt>
                <c:pt idx="3311">
                  <c:v>1984.5451727372</c:v>
                </c:pt>
                <c:pt idx="3312">
                  <c:v>1985.144552131</c:v>
                </c:pt>
                <c:pt idx="3313">
                  <c:v>1985.7439315247</c:v>
                </c:pt>
                <c:pt idx="3314">
                  <c:v>1986.3433109185</c:v>
                </c:pt>
                <c:pt idx="3315">
                  <c:v>1986.9426903123</c:v>
                </c:pt>
                <c:pt idx="3316">
                  <c:v>1987.542069706</c:v>
                </c:pt>
                <c:pt idx="3317">
                  <c:v>1988.1414490998</c:v>
                </c:pt>
                <c:pt idx="3318">
                  <c:v>1988.7408284935</c:v>
                </c:pt>
                <c:pt idx="3319">
                  <c:v>1989.3402078873</c:v>
                </c:pt>
                <c:pt idx="3320">
                  <c:v>1989.9395872811</c:v>
                </c:pt>
                <c:pt idx="3321">
                  <c:v>1990.5389666748</c:v>
                </c:pt>
                <c:pt idx="3322">
                  <c:v>1991.1383460686</c:v>
                </c:pt>
                <c:pt idx="3323">
                  <c:v>1991.7377254623</c:v>
                </c:pt>
                <c:pt idx="3324">
                  <c:v>1992.3371048561</c:v>
                </c:pt>
                <c:pt idx="3325">
                  <c:v>1992.9364842499</c:v>
                </c:pt>
                <c:pt idx="3326">
                  <c:v>1993.5358636436</c:v>
                </c:pt>
                <c:pt idx="3327">
                  <c:v>1994.1352430374</c:v>
                </c:pt>
                <c:pt idx="3328">
                  <c:v>1994.7346224311</c:v>
                </c:pt>
                <c:pt idx="3329">
                  <c:v>1995.3340018249</c:v>
                </c:pt>
                <c:pt idx="3330">
                  <c:v>1995.9333812187</c:v>
                </c:pt>
                <c:pt idx="3331">
                  <c:v>1996.5327606124</c:v>
                </c:pt>
                <c:pt idx="3332">
                  <c:v>1997.1321400062</c:v>
                </c:pt>
                <c:pt idx="3333">
                  <c:v>1997.7315193999</c:v>
                </c:pt>
                <c:pt idx="3334">
                  <c:v>1998.3308987937</c:v>
                </c:pt>
                <c:pt idx="3335">
                  <c:v>1998.9302781875</c:v>
                </c:pt>
                <c:pt idx="3336">
                  <c:v>1999.5296575812</c:v>
                </c:pt>
                <c:pt idx="3337">
                  <c:v>2000.129036975</c:v>
                </c:pt>
                <c:pt idx="3338">
                  <c:v>2000.7284163687</c:v>
                </c:pt>
                <c:pt idx="3339">
                  <c:v>2001.3277957625</c:v>
                </c:pt>
                <c:pt idx="3340">
                  <c:v>2001.9271751563</c:v>
                </c:pt>
                <c:pt idx="3341">
                  <c:v>2002.52655455</c:v>
                </c:pt>
                <c:pt idx="3342">
                  <c:v>2003.1259339438</c:v>
                </c:pt>
                <c:pt idx="3343">
                  <c:v>2003.7253133375</c:v>
                </c:pt>
                <c:pt idx="3344">
                  <c:v>2004.3246927313</c:v>
                </c:pt>
                <c:pt idx="3345">
                  <c:v>2004.924072125</c:v>
                </c:pt>
                <c:pt idx="3346">
                  <c:v>2005.5234515188</c:v>
                </c:pt>
                <c:pt idx="3347">
                  <c:v>2006.1228309126</c:v>
                </c:pt>
                <c:pt idx="3348">
                  <c:v>2006.7222103063</c:v>
                </c:pt>
                <c:pt idx="3349">
                  <c:v>2007.3215897001</c:v>
                </c:pt>
                <c:pt idx="3350">
                  <c:v>2007.9209690938</c:v>
                </c:pt>
                <c:pt idx="3351">
                  <c:v>2008.5203484876</c:v>
                </c:pt>
                <c:pt idx="3352">
                  <c:v>2009.1197278814</c:v>
                </c:pt>
                <c:pt idx="3353">
                  <c:v>2009.7191072751</c:v>
                </c:pt>
                <c:pt idx="3354">
                  <c:v>2010.3184866689</c:v>
                </c:pt>
                <c:pt idx="3355">
                  <c:v>2010.9178660626</c:v>
                </c:pt>
                <c:pt idx="3356">
                  <c:v>2011.5172454564</c:v>
                </c:pt>
                <c:pt idx="3357">
                  <c:v>2012.1166248502</c:v>
                </c:pt>
                <c:pt idx="3358">
                  <c:v>2012.7160042439</c:v>
                </c:pt>
                <c:pt idx="3359">
                  <c:v>2013.3153836377</c:v>
                </c:pt>
                <c:pt idx="3360">
                  <c:v>2013.9147630314</c:v>
                </c:pt>
                <c:pt idx="3361">
                  <c:v>2014.5141424252</c:v>
                </c:pt>
                <c:pt idx="3362">
                  <c:v>2015.113521819</c:v>
                </c:pt>
                <c:pt idx="3363">
                  <c:v>2015.7129012127</c:v>
                </c:pt>
                <c:pt idx="3364">
                  <c:v>2016.3122806065</c:v>
                </c:pt>
                <c:pt idx="3365">
                  <c:v>2016.9116600002</c:v>
                </c:pt>
                <c:pt idx="3366">
                  <c:v>2017.511039394</c:v>
                </c:pt>
                <c:pt idx="3367">
                  <c:v>2018.1104187878</c:v>
                </c:pt>
                <c:pt idx="3368">
                  <c:v>2018.7097981815</c:v>
                </c:pt>
                <c:pt idx="3369">
                  <c:v>2019.3091775753</c:v>
                </c:pt>
                <c:pt idx="3370">
                  <c:v>2019.908556969</c:v>
                </c:pt>
                <c:pt idx="3371">
                  <c:v>2020.5079363628</c:v>
                </c:pt>
                <c:pt idx="3372">
                  <c:v>2021.1073157566</c:v>
                </c:pt>
                <c:pt idx="3373">
                  <c:v>2021.7066951503</c:v>
                </c:pt>
                <c:pt idx="3374">
                  <c:v>2022.3060745441</c:v>
                </c:pt>
                <c:pt idx="3375">
                  <c:v>2022.9054539378</c:v>
                </c:pt>
                <c:pt idx="3376">
                  <c:v>2023.5048333316</c:v>
                </c:pt>
                <c:pt idx="3377">
                  <c:v>2024.1042127253</c:v>
                </c:pt>
                <c:pt idx="3378">
                  <c:v>2024.7035921191</c:v>
                </c:pt>
                <c:pt idx="3379">
                  <c:v>2025.3029715129</c:v>
                </c:pt>
                <c:pt idx="3380">
                  <c:v>2025.9023509066</c:v>
                </c:pt>
                <c:pt idx="3381">
                  <c:v>2026.5017303004</c:v>
                </c:pt>
                <c:pt idx="3382">
                  <c:v>2027.1011096941</c:v>
                </c:pt>
                <c:pt idx="3383">
                  <c:v>2027.7004890879</c:v>
                </c:pt>
                <c:pt idx="3384">
                  <c:v>2028.2998684817</c:v>
                </c:pt>
                <c:pt idx="3385">
                  <c:v>2028.8992478754</c:v>
                </c:pt>
                <c:pt idx="3386">
                  <c:v>2029.4986272692</c:v>
                </c:pt>
                <c:pt idx="3387">
                  <c:v>2030.0980066629</c:v>
                </c:pt>
                <c:pt idx="3388">
                  <c:v>2030.6973860567</c:v>
                </c:pt>
                <c:pt idx="3389">
                  <c:v>2031.2967654505</c:v>
                </c:pt>
                <c:pt idx="3390">
                  <c:v>2031.8961448442</c:v>
                </c:pt>
                <c:pt idx="3391">
                  <c:v>2032.495524238</c:v>
                </c:pt>
                <c:pt idx="3392">
                  <c:v>2033.0949036317</c:v>
                </c:pt>
                <c:pt idx="3393">
                  <c:v>2033.6942830255</c:v>
                </c:pt>
                <c:pt idx="3394">
                  <c:v>2034.2936624193</c:v>
                </c:pt>
                <c:pt idx="3395">
                  <c:v>2034.893041813</c:v>
                </c:pt>
                <c:pt idx="3396">
                  <c:v>2035.4924212068</c:v>
                </c:pt>
                <c:pt idx="3397">
                  <c:v>2036.0918006005</c:v>
                </c:pt>
                <c:pt idx="3398">
                  <c:v>2036.6911799943</c:v>
                </c:pt>
                <c:pt idx="3399">
                  <c:v>2037.2905593881</c:v>
                </c:pt>
                <c:pt idx="3400">
                  <c:v>2037.8899387818</c:v>
                </c:pt>
                <c:pt idx="3401">
                  <c:v>2038.4893181756</c:v>
                </c:pt>
                <c:pt idx="3402">
                  <c:v>2039.0886975693</c:v>
                </c:pt>
                <c:pt idx="3403">
                  <c:v>2039.6880769631</c:v>
                </c:pt>
                <c:pt idx="3404">
                  <c:v>2040.2874563569</c:v>
                </c:pt>
                <c:pt idx="3405">
                  <c:v>2040.8868357506</c:v>
                </c:pt>
                <c:pt idx="3406">
                  <c:v>2041.4862151444</c:v>
                </c:pt>
                <c:pt idx="3407">
                  <c:v>2042.0855945381</c:v>
                </c:pt>
                <c:pt idx="3408">
                  <c:v>2042.6849739319</c:v>
                </c:pt>
                <c:pt idx="3409">
                  <c:v>2043.2843533256</c:v>
                </c:pt>
                <c:pt idx="3410">
                  <c:v>2043.8837327194</c:v>
                </c:pt>
                <c:pt idx="3411">
                  <c:v>2044.4831121132</c:v>
                </c:pt>
                <c:pt idx="3412">
                  <c:v>2045.0824915069</c:v>
                </c:pt>
                <c:pt idx="3413">
                  <c:v>2045.6818709007</c:v>
                </c:pt>
                <c:pt idx="3414">
                  <c:v>2046.2812502944</c:v>
                </c:pt>
                <c:pt idx="3415">
                  <c:v>2046.8806296882</c:v>
                </c:pt>
                <c:pt idx="3416">
                  <c:v>2047.480009082</c:v>
                </c:pt>
                <c:pt idx="3417">
                  <c:v>2048.0793884757</c:v>
                </c:pt>
                <c:pt idx="3418">
                  <c:v>2048.6787678695</c:v>
                </c:pt>
                <c:pt idx="3419">
                  <c:v>2049.2781472632</c:v>
                </c:pt>
                <c:pt idx="3420">
                  <c:v>2049.877526657</c:v>
                </c:pt>
                <c:pt idx="3421">
                  <c:v>2050.4769060508</c:v>
                </c:pt>
                <c:pt idx="3422">
                  <c:v>2051.0762854445</c:v>
                </c:pt>
                <c:pt idx="3423">
                  <c:v>2051.6756648383</c:v>
                </c:pt>
                <c:pt idx="3424">
                  <c:v>2052.275044232</c:v>
                </c:pt>
                <c:pt idx="3425">
                  <c:v>2052.8744236258</c:v>
                </c:pt>
                <c:pt idx="3426">
                  <c:v>2053.4738030196</c:v>
                </c:pt>
                <c:pt idx="3427">
                  <c:v>2054.0731824133</c:v>
                </c:pt>
                <c:pt idx="3428">
                  <c:v>2054.6725618071</c:v>
                </c:pt>
                <c:pt idx="3429">
                  <c:v>2055.2719412008</c:v>
                </c:pt>
                <c:pt idx="3430">
                  <c:v>2055.8713205946</c:v>
                </c:pt>
                <c:pt idx="3431">
                  <c:v>2056.4706999884</c:v>
                </c:pt>
                <c:pt idx="3432">
                  <c:v>2057.0700793821</c:v>
                </c:pt>
                <c:pt idx="3433">
                  <c:v>2057.6694587759</c:v>
                </c:pt>
                <c:pt idx="3434">
                  <c:v>2058.268838169599</c:v>
                </c:pt>
                <c:pt idx="3435">
                  <c:v>2058.8682175634</c:v>
                </c:pt>
                <c:pt idx="3436">
                  <c:v>2059.4675969572</c:v>
                </c:pt>
                <c:pt idx="3437">
                  <c:v>2060.0669763509</c:v>
                </c:pt>
                <c:pt idx="3438">
                  <c:v>2060.6663557447</c:v>
                </c:pt>
                <c:pt idx="3439">
                  <c:v>2061.2657351384</c:v>
                </c:pt>
                <c:pt idx="3440">
                  <c:v>2061.8651145322</c:v>
                </c:pt>
                <c:pt idx="3441">
                  <c:v>2062.4644939259</c:v>
                </c:pt>
                <c:pt idx="3442">
                  <c:v>2063.0638733197</c:v>
                </c:pt>
                <c:pt idx="3443">
                  <c:v>2063.6632527135</c:v>
                </c:pt>
                <c:pt idx="3444">
                  <c:v>2064.2626321072</c:v>
                </c:pt>
                <c:pt idx="3445">
                  <c:v>2064.862011501</c:v>
                </c:pt>
                <c:pt idx="3446">
                  <c:v>2065.4613908947</c:v>
                </c:pt>
                <c:pt idx="3447">
                  <c:v>2066.0607702885</c:v>
                </c:pt>
                <c:pt idx="3448">
                  <c:v>2066.6601496823</c:v>
                </c:pt>
                <c:pt idx="3449">
                  <c:v>2067.259529076</c:v>
                </c:pt>
                <c:pt idx="3450">
                  <c:v>2067.8589084698</c:v>
                </c:pt>
                <c:pt idx="3451">
                  <c:v>2068.4582878635</c:v>
                </c:pt>
                <c:pt idx="3452">
                  <c:v>2069.0576672573</c:v>
                </c:pt>
                <c:pt idx="3453">
                  <c:v>2069.6570466511</c:v>
                </c:pt>
                <c:pt idx="3454">
                  <c:v>2070.2564260448</c:v>
                </c:pt>
                <c:pt idx="3455">
                  <c:v>2070.8558054386</c:v>
                </c:pt>
                <c:pt idx="3456">
                  <c:v>2071.4551848323</c:v>
                </c:pt>
                <c:pt idx="3457">
                  <c:v>2072.0545642261</c:v>
                </c:pt>
                <c:pt idx="3458">
                  <c:v>2072.6539436199</c:v>
                </c:pt>
                <c:pt idx="3459">
                  <c:v>2073.2533230136</c:v>
                </c:pt>
                <c:pt idx="3460">
                  <c:v>2073.8527024074</c:v>
                </c:pt>
                <c:pt idx="3461">
                  <c:v>2074.4520818011</c:v>
                </c:pt>
                <c:pt idx="3462">
                  <c:v>2075.0514611949</c:v>
                </c:pt>
                <c:pt idx="3463">
                  <c:v>2075.6508405887</c:v>
                </c:pt>
                <c:pt idx="3464">
                  <c:v>2076.2502199824</c:v>
                </c:pt>
                <c:pt idx="3465">
                  <c:v>2076.8495993762</c:v>
                </c:pt>
                <c:pt idx="3466">
                  <c:v>2077.448978769899</c:v>
                </c:pt>
                <c:pt idx="3467">
                  <c:v>2078.0483581637</c:v>
                </c:pt>
                <c:pt idx="3468">
                  <c:v>2078.6477375575</c:v>
                </c:pt>
                <c:pt idx="3469">
                  <c:v>2079.2471169512</c:v>
                </c:pt>
                <c:pt idx="3470">
                  <c:v>2079.846496345</c:v>
                </c:pt>
                <c:pt idx="3471">
                  <c:v>2080.4458757387</c:v>
                </c:pt>
                <c:pt idx="3472">
                  <c:v>2081.0452551325</c:v>
                </c:pt>
                <c:pt idx="3473">
                  <c:v>2081.6446345262</c:v>
                </c:pt>
                <c:pt idx="3474">
                  <c:v>2082.24401392</c:v>
                </c:pt>
                <c:pt idx="3475">
                  <c:v>2082.8433933138</c:v>
                </c:pt>
                <c:pt idx="3476">
                  <c:v>2083.4427727075</c:v>
                </c:pt>
                <c:pt idx="3477">
                  <c:v>2084.0421521013</c:v>
                </c:pt>
                <c:pt idx="3478">
                  <c:v>2084.641531495</c:v>
                </c:pt>
                <c:pt idx="3479">
                  <c:v>2085.2409108888</c:v>
                </c:pt>
                <c:pt idx="3480">
                  <c:v>2085.8402902826</c:v>
                </c:pt>
                <c:pt idx="3481">
                  <c:v>2086.4396696763</c:v>
                </c:pt>
                <c:pt idx="3482">
                  <c:v>2087.0390490701</c:v>
                </c:pt>
                <c:pt idx="3483">
                  <c:v>2087.638428463799</c:v>
                </c:pt>
                <c:pt idx="3484">
                  <c:v>2088.2378078576</c:v>
                </c:pt>
                <c:pt idx="3485">
                  <c:v>2088.8371872514</c:v>
                </c:pt>
                <c:pt idx="3486">
                  <c:v>2089.4365666451</c:v>
                </c:pt>
                <c:pt idx="3487">
                  <c:v>2090.0359460389</c:v>
                </c:pt>
                <c:pt idx="3488">
                  <c:v>2090.6353254326</c:v>
                </c:pt>
                <c:pt idx="3489">
                  <c:v>2091.2347048264</c:v>
                </c:pt>
                <c:pt idx="3490">
                  <c:v>2091.8340842202</c:v>
                </c:pt>
                <c:pt idx="3491">
                  <c:v>2092.4334636139</c:v>
                </c:pt>
                <c:pt idx="3492">
                  <c:v>2093.0328430077</c:v>
                </c:pt>
                <c:pt idx="3493">
                  <c:v>2093.6322224014</c:v>
                </c:pt>
                <c:pt idx="3494">
                  <c:v>2094.2316017952</c:v>
                </c:pt>
                <c:pt idx="3495">
                  <c:v>2094.830981189</c:v>
                </c:pt>
                <c:pt idx="3496">
                  <c:v>2095.4303605827</c:v>
                </c:pt>
                <c:pt idx="3497">
                  <c:v>2096.0297399765</c:v>
                </c:pt>
                <c:pt idx="3498">
                  <c:v>2096.6291193702</c:v>
                </c:pt>
                <c:pt idx="3499">
                  <c:v>2097.228498763999</c:v>
                </c:pt>
                <c:pt idx="3500">
                  <c:v>2097.8278781577</c:v>
                </c:pt>
                <c:pt idx="3501">
                  <c:v>2098.4272575515</c:v>
                </c:pt>
                <c:pt idx="3502">
                  <c:v>2099.0266369453</c:v>
                </c:pt>
                <c:pt idx="3503">
                  <c:v>2099.626016339</c:v>
                </c:pt>
                <c:pt idx="3504">
                  <c:v>2100.2253957328</c:v>
                </c:pt>
                <c:pt idx="3505">
                  <c:v>2100.8247751265</c:v>
                </c:pt>
                <c:pt idx="3506">
                  <c:v>2101.4241545203</c:v>
                </c:pt>
                <c:pt idx="3507">
                  <c:v>2102.0235339141</c:v>
                </c:pt>
                <c:pt idx="3508">
                  <c:v>2102.6229133078</c:v>
                </c:pt>
                <c:pt idx="3509">
                  <c:v>2103.2222927016</c:v>
                </c:pt>
                <c:pt idx="3510">
                  <c:v>2103.8216720953</c:v>
                </c:pt>
                <c:pt idx="3511">
                  <c:v>2104.4210514891</c:v>
                </c:pt>
                <c:pt idx="3512">
                  <c:v>2105.0204308829</c:v>
                </c:pt>
                <c:pt idx="3513">
                  <c:v>2105.6198102766</c:v>
                </c:pt>
                <c:pt idx="3514">
                  <c:v>2106.2191896704</c:v>
                </c:pt>
                <c:pt idx="3515">
                  <c:v>2106.8185690641</c:v>
                </c:pt>
                <c:pt idx="3516">
                  <c:v>2107.4179484579</c:v>
                </c:pt>
                <c:pt idx="3517">
                  <c:v>2108.0173278517</c:v>
                </c:pt>
                <c:pt idx="3518">
                  <c:v>2108.6167072454</c:v>
                </c:pt>
                <c:pt idx="3519">
                  <c:v>2109.2160866392</c:v>
                </c:pt>
                <c:pt idx="3520">
                  <c:v>2109.8154660329</c:v>
                </c:pt>
                <c:pt idx="3521">
                  <c:v>2110.414845426699</c:v>
                </c:pt>
                <c:pt idx="3522">
                  <c:v>2111.0142248205</c:v>
                </c:pt>
                <c:pt idx="3523">
                  <c:v>2111.6136042142</c:v>
                </c:pt>
                <c:pt idx="3524">
                  <c:v>2112.212983608</c:v>
                </c:pt>
                <c:pt idx="3525">
                  <c:v>2112.8123630017</c:v>
                </c:pt>
                <c:pt idx="3526">
                  <c:v>2113.4117423955</c:v>
                </c:pt>
                <c:pt idx="3527">
                  <c:v>2114.0111217893</c:v>
                </c:pt>
                <c:pt idx="3528">
                  <c:v>2114.610501183</c:v>
                </c:pt>
                <c:pt idx="3529">
                  <c:v>2115.2098805768</c:v>
                </c:pt>
                <c:pt idx="3530">
                  <c:v>2115.8092599705</c:v>
                </c:pt>
                <c:pt idx="3531">
                  <c:v>2116.4086393643</c:v>
                </c:pt>
                <c:pt idx="3532">
                  <c:v>2117.008018758</c:v>
                </c:pt>
                <c:pt idx="3533">
                  <c:v>2117.6073981518</c:v>
                </c:pt>
                <c:pt idx="3534">
                  <c:v>2118.2067775456</c:v>
                </c:pt>
                <c:pt idx="3535">
                  <c:v>2118.8061569393</c:v>
                </c:pt>
                <c:pt idx="3536">
                  <c:v>2119.4055363331</c:v>
                </c:pt>
                <c:pt idx="3537">
                  <c:v>2120.004915726799</c:v>
                </c:pt>
                <c:pt idx="3538">
                  <c:v>2120.604295120599</c:v>
                </c:pt>
                <c:pt idx="3539">
                  <c:v>2121.2036745144</c:v>
                </c:pt>
                <c:pt idx="3540">
                  <c:v>2121.8030539081</c:v>
                </c:pt>
                <c:pt idx="3541">
                  <c:v>2122.4024333019</c:v>
                </c:pt>
                <c:pt idx="3542">
                  <c:v>2123.0018126956</c:v>
                </c:pt>
                <c:pt idx="3543">
                  <c:v>2123.6011920894</c:v>
                </c:pt>
                <c:pt idx="3544">
                  <c:v>2124.2005714832</c:v>
                </c:pt>
                <c:pt idx="3545">
                  <c:v>2124.7999508769</c:v>
                </c:pt>
                <c:pt idx="3546">
                  <c:v>2125.3993302707</c:v>
                </c:pt>
                <c:pt idx="3547">
                  <c:v>2125.9987096644</c:v>
                </c:pt>
                <c:pt idx="3548">
                  <c:v>2126.5980890582</c:v>
                </c:pt>
                <c:pt idx="3549">
                  <c:v>2127.197468452</c:v>
                </c:pt>
                <c:pt idx="3550">
                  <c:v>2127.7968478457</c:v>
                </c:pt>
                <c:pt idx="3551">
                  <c:v>2128.3962272395</c:v>
                </c:pt>
                <c:pt idx="3552">
                  <c:v>2128.9956066332</c:v>
                </c:pt>
                <c:pt idx="3553">
                  <c:v>2129.594986027</c:v>
                </c:pt>
                <c:pt idx="3554">
                  <c:v>2130.194365420799</c:v>
                </c:pt>
                <c:pt idx="3555">
                  <c:v>2130.7937448145</c:v>
                </c:pt>
                <c:pt idx="3556">
                  <c:v>2131.3931242083</c:v>
                </c:pt>
                <c:pt idx="3557">
                  <c:v>2131.992503602</c:v>
                </c:pt>
                <c:pt idx="3558">
                  <c:v>2132.5918829958</c:v>
                </c:pt>
                <c:pt idx="3559">
                  <c:v>2133.1912623896</c:v>
                </c:pt>
                <c:pt idx="3560">
                  <c:v>2133.7906417833</c:v>
                </c:pt>
                <c:pt idx="3561">
                  <c:v>2134.3900211771</c:v>
                </c:pt>
                <c:pt idx="3562">
                  <c:v>2134.9894005708</c:v>
                </c:pt>
                <c:pt idx="3563">
                  <c:v>2135.5887799646</c:v>
                </c:pt>
                <c:pt idx="3564">
                  <c:v>2136.1881593583</c:v>
                </c:pt>
                <c:pt idx="3565">
                  <c:v>2136.7875387521</c:v>
                </c:pt>
                <c:pt idx="3566">
                  <c:v>2137.3869181459</c:v>
                </c:pt>
                <c:pt idx="3567">
                  <c:v>2137.9862975396</c:v>
                </c:pt>
                <c:pt idx="3568">
                  <c:v>2138.5856769334</c:v>
                </c:pt>
                <c:pt idx="3569">
                  <c:v>2139.1850563271</c:v>
                </c:pt>
                <c:pt idx="3570">
                  <c:v>2139.784435720899</c:v>
                </c:pt>
                <c:pt idx="3571">
                  <c:v>2140.3838151147</c:v>
                </c:pt>
                <c:pt idx="3572">
                  <c:v>2140.9831945084</c:v>
                </c:pt>
                <c:pt idx="3573">
                  <c:v>2141.5825739022</c:v>
                </c:pt>
                <c:pt idx="3574">
                  <c:v>2142.1819532959</c:v>
                </c:pt>
                <c:pt idx="3575">
                  <c:v>2142.7813326897</c:v>
                </c:pt>
                <c:pt idx="3576">
                  <c:v>2143.3807120835</c:v>
                </c:pt>
                <c:pt idx="3577">
                  <c:v>2143.9800914772</c:v>
                </c:pt>
                <c:pt idx="3578">
                  <c:v>2144.579470871</c:v>
                </c:pt>
                <c:pt idx="3579">
                  <c:v>2145.1788502647</c:v>
                </c:pt>
                <c:pt idx="3580">
                  <c:v>2145.7782296585</c:v>
                </c:pt>
                <c:pt idx="3581">
                  <c:v>2146.3776090523</c:v>
                </c:pt>
                <c:pt idx="3582">
                  <c:v>2146.976988446</c:v>
                </c:pt>
                <c:pt idx="3583">
                  <c:v>2147.5763678398</c:v>
                </c:pt>
                <c:pt idx="3584">
                  <c:v>2148.1757472335</c:v>
                </c:pt>
                <c:pt idx="3585">
                  <c:v>2148.7751266273</c:v>
                </c:pt>
                <c:pt idx="3586">
                  <c:v>2149.3745060211</c:v>
                </c:pt>
                <c:pt idx="3587">
                  <c:v>2149.973885414799</c:v>
                </c:pt>
                <c:pt idx="3588">
                  <c:v>2150.5732648086</c:v>
                </c:pt>
                <c:pt idx="3589">
                  <c:v>2151.1726442023</c:v>
                </c:pt>
                <c:pt idx="3590">
                  <c:v>2151.7720235961</c:v>
                </c:pt>
                <c:pt idx="3591">
                  <c:v>2152.3714029899</c:v>
                </c:pt>
                <c:pt idx="3592">
                  <c:v>2152.9707823836</c:v>
                </c:pt>
                <c:pt idx="3593">
                  <c:v>2153.5701617774</c:v>
                </c:pt>
                <c:pt idx="3594">
                  <c:v>2154.1695411711</c:v>
                </c:pt>
                <c:pt idx="3595">
                  <c:v>2154.768920564899</c:v>
                </c:pt>
                <c:pt idx="3596">
                  <c:v>2155.3682999586</c:v>
                </c:pt>
                <c:pt idx="3597">
                  <c:v>2155.9676793524</c:v>
                </c:pt>
                <c:pt idx="3598">
                  <c:v>2156.5670587462</c:v>
                </c:pt>
                <c:pt idx="3599">
                  <c:v>2157.1664381399</c:v>
                </c:pt>
                <c:pt idx="3600">
                  <c:v>2157.7658175337</c:v>
                </c:pt>
                <c:pt idx="3601">
                  <c:v>2158.3651969274</c:v>
                </c:pt>
                <c:pt idx="3602">
                  <c:v>2158.9645763212</c:v>
                </c:pt>
                <c:pt idx="3603">
                  <c:v>2159.563955715</c:v>
                </c:pt>
                <c:pt idx="3604">
                  <c:v>2160.1633351087</c:v>
                </c:pt>
                <c:pt idx="3605">
                  <c:v>2160.7627145025</c:v>
                </c:pt>
                <c:pt idx="3606">
                  <c:v>2161.3620938962</c:v>
                </c:pt>
                <c:pt idx="3607">
                  <c:v>2161.96147329</c:v>
                </c:pt>
                <c:pt idx="3608">
                  <c:v>2162.5608526838</c:v>
                </c:pt>
                <c:pt idx="3609">
                  <c:v>2163.1602320775</c:v>
                </c:pt>
                <c:pt idx="3610">
                  <c:v>2163.7596114713</c:v>
                </c:pt>
                <c:pt idx="3611">
                  <c:v>2164.358990865</c:v>
                </c:pt>
                <c:pt idx="3612">
                  <c:v>2164.9583702588</c:v>
                </c:pt>
                <c:pt idx="3613">
                  <c:v>2165.5577496526</c:v>
                </c:pt>
                <c:pt idx="3614">
                  <c:v>2166.1571290463</c:v>
                </c:pt>
                <c:pt idx="3615">
                  <c:v>2166.7565084401</c:v>
                </c:pt>
                <c:pt idx="3616">
                  <c:v>2167.3558878338</c:v>
                </c:pt>
                <c:pt idx="3617">
                  <c:v>2167.9552672276</c:v>
                </c:pt>
                <c:pt idx="3618">
                  <c:v>2168.5546466214</c:v>
                </c:pt>
                <c:pt idx="3619">
                  <c:v>2169.1540260151</c:v>
                </c:pt>
                <c:pt idx="3620">
                  <c:v>2169.7534054089</c:v>
                </c:pt>
                <c:pt idx="3621">
                  <c:v>2170.3527848026</c:v>
                </c:pt>
                <c:pt idx="3622">
                  <c:v>2170.9521641964</c:v>
                </c:pt>
                <c:pt idx="3623">
                  <c:v>2171.5515435902</c:v>
                </c:pt>
                <c:pt idx="3624">
                  <c:v>2172.1509229839</c:v>
                </c:pt>
                <c:pt idx="3625">
                  <c:v>2172.7503023777</c:v>
                </c:pt>
                <c:pt idx="3626">
                  <c:v>2173.3496817714</c:v>
                </c:pt>
                <c:pt idx="3627">
                  <c:v>2173.9490611652</c:v>
                </c:pt>
                <c:pt idx="3628">
                  <c:v>2174.5484405589</c:v>
                </c:pt>
                <c:pt idx="3629">
                  <c:v>2175.1478199527</c:v>
                </c:pt>
                <c:pt idx="3630">
                  <c:v>2175.7471993465</c:v>
                </c:pt>
                <c:pt idx="3631">
                  <c:v>2176.3465787402</c:v>
                </c:pt>
                <c:pt idx="3632">
                  <c:v>2176.945958134</c:v>
                </c:pt>
                <c:pt idx="3633">
                  <c:v>2177.5453375277</c:v>
                </c:pt>
                <c:pt idx="3634">
                  <c:v>2178.1447169215</c:v>
                </c:pt>
                <c:pt idx="3635">
                  <c:v>2178.7440963153</c:v>
                </c:pt>
                <c:pt idx="3636">
                  <c:v>2179.343475709</c:v>
                </c:pt>
                <c:pt idx="3637">
                  <c:v>2179.9428551028</c:v>
                </c:pt>
                <c:pt idx="3638">
                  <c:v>2180.5422344965</c:v>
                </c:pt>
                <c:pt idx="3639">
                  <c:v>2181.1416138903</c:v>
                </c:pt>
                <c:pt idx="3640">
                  <c:v>2181.7409932841</c:v>
                </c:pt>
                <c:pt idx="3641">
                  <c:v>2182.3403726778</c:v>
                </c:pt>
                <c:pt idx="3642">
                  <c:v>2182.9397520716</c:v>
                </c:pt>
                <c:pt idx="3643">
                  <c:v>2183.5391314653</c:v>
                </c:pt>
                <c:pt idx="3644">
                  <c:v>2184.1385108591</c:v>
                </c:pt>
                <c:pt idx="3645">
                  <c:v>2184.7378902529</c:v>
                </c:pt>
                <c:pt idx="3646">
                  <c:v>2185.3372696466</c:v>
                </c:pt>
                <c:pt idx="3647">
                  <c:v>2185.9366490404</c:v>
                </c:pt>
                <c:pt idx="3648">
                  <c:v>2186.5360284341</c:v>
                </c:pt>
                <c:pt idx="3649">
                  <c:v>2187.1354078279</c:v>
                </c:pt>
                <c:pt idx="3650">
                  <c:v>2187.7347872217</c:v>
                </c:pt>
                <c:pt idx="3651">
                  <c:v>2188.3341666154</c:v>
                </c:pt>
                <c:pt idx="3652">
                  <c:v>2188.9335460092</c:v>
                </c:pt>
                <c:pt idx="3653">
                  <c:v>2189.5329254029</c:v>
                </c:pt>
                <c:pt idx="3654">
                  <c:v>2190.1323047967</c:v>
                </c:pt>
                <c:pt idx="3655">
                  <c:v>2190.7316841904</c:v>
                </c:pt>
                <c:pt idx="3656">
                  <c:v>2191.3310635842</c:v>
                </c:pt>
                <c:pt idx="3657">
                  <c:v>2191.930442978</c:v>
                </c:pt>
                <c:pt idx="3658">
                  <c:v>2192.5298223717</c:v>
                </c:pt>
                <c:pt idx="3659">
                  <c:v>2193.1292017655</c:v>
                </c:pt>
                <c:pt idx="3660">
                  <c:v>2193.728581159199</c:v>
                </c:pt>
                <c:pt idx="3661">
                  <c:v>2194.327960553</c:v>
                </c:pt>
                <c:pt idx="3662">
                  <c:v>2194.9273399468</c:v>
                </c:pt>
                <c:pt idx="3663">
                  <c:v>2195.5267193405</c:v>
                </c:pt>
                <c:pt idx="3664">
                  <c:v>2196.1260987343</c:v>
                </c:pt>
                <c:pt idx="3665">
                  <c:v>2196.725478127999</c:v>
                </c:pt>
                <c:pt idx="3666">
                  <c:v>2197.3248575218</c:v>
                </c:pt>
                <c:pt idx="3667">
                  <c:v>2197.9242369156</c:v>
                </c:pt>
                <c:pt idx="3668">
                  <c:v>2198.5236163093</c:v>
                </c:pt>
                <c:pt idx="3669">
                  <c:v>2199.1229957031</c:v>
                </c:pt>
                <c:pt idx="3670">
                  <c:v>2199.7223750968</c:v>
                </c:pt>
                <c:pt idx="3671">
                  <c:v>2200.3217544906</c:v>
                </c:pt>
                <c:pt idx="3672">
                  <c:v>2200.9211338844</c:v>
                </c:pt>
                <c:pt idx="3673">
                  <c:v>2201.5205132781</c:v>
                </c:pt>
                <c:pt idx="3674">
                  <c:v>2202.1198926719</c:v>
                </c:pt>
                <c:pt idx="3675">
                  <c:v>2202.7192720656</c:v>
                </c:pt>
                <c:pt idx="3676">
                  <c:v>2203.3186514594</c:v>
                </c:pt>
                <c:pt idx="3677">
                  <c:v>2203.9180308532</c:v>
                </c:pt>
                <c:pt idx="3678">
                  <c:v>2204.5174102469</c:v>
                </c:pt>
                <c:pt idx="3679">
                  <c:v>2205.1167896407</c:v>
                </c:pt>
                <c:pt idx="3680">
                  <c:v>2205.7161690344</c:v>
                </c:pt>
                <c:pt idx="3681">
                  <c:v>2206.3155484282</c:v>
                </c:pt>
                <c:pt idx="3682">
                  <c:v>2206.914927822</c:v>
                </c:pt>
                <c:pt idx="3683">
                  <c:v>2207.5143072157</c:v>
                </c:pt>
                <c:pt idx="3684">
                  <c:v>2208.1136866095</c:v>
                </c:pt>
                <c:pt idx="3685">
                  <c:v>2208.7130660032</c:v>
                </c:pt>
                <c:pt idx="3686">
                  <c:v>2209.312445397</c:v>
                </c:pt>
                <c:pt idx="3687">
                  <c:v>2209.9118247907</c:v>
                </c:pt>
                <c:pt idx="3688">
                  <c:v>2210.5112041845</c:v>
                </c:pt>
                <c:pt idx="3689">
                  <c:v>2211.1105835783</c:v>
                </c:pt>
                <c:pt idx="3690">
                  <c:v>2211.709962972</c:v>
                </c:pt>
                <c:pt idx="3691">
                  <c:v>2212.3093423658</c:v>
                </c:pt>
                <c:pt idx="3692">
                  <c:v>2212.9087217595</c:v>
                </c:pt>
                <c:pt idx="3693">
                  <c:v>2213.5081011533</c:v>
                </c:pt>
                <c:pt idx="3694">
                  <c:v>2214.1074805471</c:v>
                </c:pt>
                <c:pt idx="3695">
                  <c:v>2214.706859940799</c:v>
                </c:pt>
                <c:pt idx="3696">
                  <c:v>2215.3062393346</c:v>
                </c:pt>
                <c:pt idx="3697">
                  <c:v>2215.9056187283</c:v>
                </c:pt>
                <c:pt idx="3698">
                  <c:v>2216.5049981221</c:v>
                </c:pt>
                <c:pt idx="3699">
                  <c:v>2217.1043775159</c:v>
                </c:pt>
                <c:pt idx="3700">
                  <c:v>2217.7037569096</c:v>
                </c:pt>
                <c:pt idx="3701">
                  <c:v>2218.3031363034</c:v>
                </c:pt>
                <c:pt idx="3702">
                  <c:v>2218.9025156971</c:v>
                </c:pt>
                <c:pt idx="3703">
                  <c:v>2219.5018950909</c:v>
                </c:pt>
                <c:pt idx="3704">
                  <c:v>2220.1012744847</c:v>
                </c:pt>
                <c:pt idx="3705">
                  <c:v>2220.7006538784</c:v>
                </c:pt>
                <c:pt idx="3706">
                  <c:v>2221.3000332722</c:v>
                </c:pt>
                <c:pt idx="3707">
                  <c:v>2221.8994126659</c:v>
                </c:pt>
                <c:pt idx="3708">
                  <c:v>2222.4987920597</c:v>
                </c:pt>
                <c:pt idx="3709">
                  <c:v>2223.0981714535</c:v>
                </c:pt>
                <c:pt idx="3710">
                  <c:v>2223.6975508472</c:v>
                </c:pt>
                <c:pt idx="3711">
                  <c:v>2224.296930241</c:v>
                </c:pt>
                <c:pt idx="3712">
                  <c:v>2224.8963096347</c:v>
                </c:pt>
                <c:pt idx="3713">
                  <c:v>2225.4956890285</c:v>
                </c:pt>
                <c:pt idx="3714">
                  <c:v>2226.0950684223</c:v>
                </c:pt>
                <c:pt idx="3715">
                  <c:v>2226.694447816</c:v>
                </c:pt>
                <c:pt idx="3716">
                  <c:v>2227.2938272098</c:v>
                </c:pt>
                <c:pt idx="3717">
                  <c:v>2227.8932066035</c:v>
                </c:pt>
                <c:pt idx="3718">
                  <c:v>2228.4925859973</c:v>
                </c:pt>
                <c:pt idx="3719">
                  <c:v>2229.091965391</c:v>
                </c:pt>
                <c:pt idx="3720">
                  <c:v>2229.6913447848</c:v>
                </c:pt>
                <c:pt idx="3721">
                  <c:v>2230.2907241786</c:v>
                </c:pt>
                <c:pt idx="3722">
                  <c:v>2230.8901035723</c:v>
                </c:pt>
                <c:pt idx="3723">
                  <c:v>2231.4894829661</c:v>
                </c:pt>
                <c:pt idx="3724">
                  <c:v>2232.088862359799</c:v>
                </c:pt>
                <c:pt idx="3725">
                  <c:v>2232.688241753599</c:v>
                </c:pt>
                <c:pt idx="3726">
                  <c:v>2233.287621147399</c:v>
                </c:pt>
                <c:pt idx="3727">
                  <c:v>2233.8870005411</c:v>
                </c:pt>
                <c:pt idx="3728">
                  <c:v>2234.4863799349</c:v>
                </c:pt>
                <c:pt idx="3729">
                  <c:v>2235.0857593286</c:v>
                </c:pt>
                <c:pt idx="3730">
                  <c:v>2235.6851387224</c:v>
                </c:pt>
                <c:pt idx="3731">
                  <c:v>2236.2845181162</c:v>
                </c:pt>
                <c:pt idx="3732">
                  <c:v>2236.8838975099</c:v>
                </c:pt>
                <c:pt idx="3733">
                  <c:v>2237.4832769037</c:v>
                </c:pt>
                <c:pt idx="3734">
                  <c:v>2238.0826562974</c:v>
                </c:pt>
                <c:pt idx="3735">
                  <c:v>2238.6820356912</c:v>
                </c:pt>
                <c:pt idx="3736">
                  <c:v>2239.281415085</c:v>
                </c:pt>
                <c:pt idx="3737">
                  <c:v>2239.8807944787</c:v>
                </c:pt>
                <c:pt idx="3738">
                  <c:v>2240.4801738725</c:v>
                </c:pt>
                <c:pt idx="3739">
                  <c:v>2241.0795532662</c:v>
                </c:pt>
                <c:pt idx="3740">
                  <c:v>2241.67893266</c:v>
                </c:pt>
                <c:pt idx="3741">
                  <c:v>2242.2783120538</c:v>
                </c:pt>
                <c:pt idx="3742">
                  <c:v>2242.8776914475</c:v>
                </c:pt>
                <c:pt idx="3743">
                  <c:v>2243.4770708413</c:v>
                </c:pt>
                <c:pt idx="3744">
                  <c:v>2244.076450235</c:v>
                </c:pt>
                <c:pt idx="3745">
                  <c:v>2244.675829628799</c:v>
                </c:pt>
                <c:pt idx="3746">
                  <c:v>2245.2752090226</c:v>
                </c:pt>
                <c:pt idx="3747">
                  <c:v>2245.8745884163</c:v>
                </c:pt>
                <c:pt idx="3748">
                  <c:v>2246.4739678101</c:v>
                </c:pt>
                <c:pt idx="3749">
                  <c:v>2247.0733472038</c:v>
                </c:pt>
                <c:pt idx="3750">
                  <c:v>2247.6727265976</c:v>
                </c:pt>
                <c:pt idx="3751">
                  <c:v>2248.2721059913</c:v>
                </c:pt>
                <c:pt idx="3752">
                  <c:v>2248.8714853851</c:v>
                </c:pt>
                <c:pt idx="3753">
                  <c:v>2249.4708647789</c:v>
                </c:pt>
                <c:pt idx="3754">
                  <c:v>2250.0702441726</c:v>
                </c:pt>
                <c:pt idx="3755">
                  <c:v>2250.6696235664</c:v>
                </c:pt>
                <c:pt idx="3756">
                  <c:v>2251.2690029601</c:v>
                </c:pt>
                <c:pt idx="3757">
                  <c:v>2251.8683823539</c:v>
                </c:pt>
                <c:pt idx="3758">
                  <c:v>2252.4677617477</c:v>
                </c:pt>
                <c:pt idx="3759">
                  <c:v>2253.0671411414</c:v>
                </c:pt>
                <c:pt idx="3760">
                  <c:v>2253.6665205352</c:v>
                </c:pt>
                <c:pt idx="3761">
                  <c:v>2254.265899928899</c:v>
                </c:pt>
                <c:pt idx="3762">
                  <c:v>2254.8652793227</c:v>
                </c:pt>
                <c:pt idx="3763">
                  <c:v>2255.4646587165</c:v>
                </c:pt>
                <c:pt idx="3764">
                  <c:v>2256.0640381102</c:v>
                </c:pt>
                <c:pt idx="3765">
                  <c:v>2256.663417504</c:v>
                </c:pt>
                <c:pt idx="3766">
                  <c:v>2257.2627968977</c:v>
                </c:pt>
                <c:pt idx="3767">
                  <c:v>2257.8621762915</c:v>
                </c:pt>
                <c:pt idx="3768">
                  <c:v>2258.4615556853</c:v>
                </c:pt>
                <c:pt idx="3769">
                  <c:v>2259.060935079</c:v>
                </c:pt>
                <c:pt idx="3770">
                  <c:v>2259.6603144728</c:v>
                </c:pt>
                <c:pt idx="3771">
                  <c:v>2260.2596938665</c:v>
                </c:pt>
                <c:pt idx="3772">
                  <c:v>2260.8590732603</c:v>
                </c:pt>
                <c:pt idx="3773">
                  <c:v>2261.4584526541</c:v>
                </c:pt>
                <c:pt idx="3774">
                  <c:v>2262.0578320478</c:v>
                </c:pt>
                <c:pt idx="3775">
                  <c:v>2262.6572114416</c:v>
                </c:pt>
                <c:pt idx="3776">
                  <c:v>2263.2565908353</c:v>
                </c:pt>
                <c:pt idx="3777">
                  <c:v>2263.8559702291</c:v>
                </c:pt>
                <c:pt idx="3778">
                  <c:v>2264.4553496229</c:v>
                </c:pt>
                <c:pt idx="3779">
                  <c:v>2265.0547290166</c:v>
                </c:pt>
                <c:pt idx="3780">
                  <c:v>2265.6541084104</c:v>
                </c:pt>
                <c:pt idx="3781">
                  <c:v>2266.2534878041</c:v>
                </c:pt>
                <c:pt idx="3782">
                  <c:v>2266.8528671979</c:v>
                </c:pt>
                <c:pt idx="3783">
                  <c:v>2267.4522465916</c:v>
                </c:pt>
                <c:pt idx="3784">
                  <c:v>2268.0516259854</c:v>
                </c:pt>
                <c:pt idx="3785">
                  <c:v>2268.6510053792</c:v>
                </c:pt>
                <c:pt idx="3786">
                  <c:v>2269.2503847729</c:v>
                </c:pt>
                <c:pt idx="3787">
                  <c:v>2269.8497641667</c:v>
                </c:pt>
                <c:pt idx="3788">
                  <c:v>2270.4491435604</c:v>
                </c:pt>
                <c:pt idx="3789">
                  <c:v>2271.0485229542</c:v>
                </c:pt>
                <c:pt idx="3790">
                  <c:v>2271.647902348</c:v>
                </c:pt>
                <c:pt idx="3791">
                  <c:v>2272.247281741699</c:v>
                </c:pt>
                <c:pt idx="3792">
                  <c:v>2272.8466611355</c:v>
                </c:pt>
                <c:pt idx="3793">
                  <c:v>2273.4460405292</c:v>
                </c:pt>
                <c:pt idx="3794">
                  <c:v>2274.045419923</c:v>
                </c:pt>
                <c:pt idx="3795">
                  <c:v>2274.644799316799</c:v>
                </c:pt>
                <c:pt idx="3796">
                  <c:v>2275.2441787105</c:v>
                </c:pt>
                <c:pt idx="3797">
                  <c:v>2275.8435581043</c:v>
                </c:pt>
                <c:pt idx="3798">
                  <c:v>2276.442937498</c:v>
                </c:pt>
                <c:pt idx="3799">
                  <c:v>2277.0423168918</c:v>
                </c:pt>
                <c:pt idx="3800">
                  <c:v>2277.6416962856</c:v>
                </c:pt>
                <c:pt idx="3801">
                  <c:v>2278.2410756793</c:v>
                </c:pt>
                <c:pt idx="3802">
                  <c:v>2278.8404550731</c:v>
                </c:pt>
                <c:pt idx="3803">
                  <c:v>2279.4398344668</c:v>
                </c:pt>
                <c:pt idx="3804">
                  <c:v>2280.039213860601</c:v>
                </c:pt>
                <c:pt idx="3805">
                  <c:v>2280.6385932544</c:v>
                </c:pt>
                <c:pt idx="3806">
                  <c:v>2281.2379726481</c:v>
                </c:pt>
                <c:pt idx="3807">
                  <c:v>2281.8373520419</c:v>
                </c:pt>
                <c:pt idx="3808">
                  <c:v>2282.4367314356</c:v>
                </c:pt>
                <c:pt idx="3809">
                  <c:v>2283.0361108294</c:v>
                </c:pt>
                <c:pt idx="3810">
                  <c:v>2283.6354902232</c:v>
                </c:pt>
                <c:pt idx="3811">
                  <c:v>2284.234869616899</c:v>
                </c:pt>
                <c:pt idx="3812">
                  <c:v>2284.8342490107</c:v>
                </c:pt>
                <c:pt idx="3813">
                  <c:v>2285.4336284044</c:v>
                </c:pt>
                <c:pt idx="3814">
                  <c:v>2286.0330077982</c:v>
                </c:pt>
                <c:pt idx="3815">
                  <c:v>2286.6323871919</c:v>
                </c:pt>
                <c:pt idx="3816">
                  <c:v>2287.2317665857</c:v>
                </c:pt>
                <c:pt idx="3817">
                  <c:v>2287.8311459795</c:v>
                </c:pt>
                <c:pt idx="3818">
                  <c:v>2288.4305253732</c:v>
                </c:pt>
                <c:pt idx="3819">
                  <c:v>2289.029904767</c:v>
                </c:pt>
                <c:pt idx="3820">
                  <c:v>2289.629284160699</c:v>
                </c:pt>
                <c:pt idx="3821">
                  <c:v>2290.2286635545</c:v>
                </c:pt>
                <c:pt idx="3822">
                  <c:v>2290.8280429483</c:v>
                </c:pt>
                <c:pt idx="3823">
                  <c:v>2291.427422342</c:v>
                </c:pt>
                <c:pt idx="3824">
                  <c:v>2292.026801735799</c:v>
                </c:pt>
                <c:pt idx="3825">
                  <c:v>2292.626181129499</c:v>
                </c:pt>
                <c:pt idx="3826">
                  <c:v>2293.2255605233</c:v>
                </c:pt>
                <c:pt idx="3827">
                  <c:v>2293.8249399171</c:v>
                </c:pt>
                <c:pt idx="3828">
                  <c:v>2294.4243193108</c:v>
                </c:pt>
                <c:pt idx="3829">
                  <c:v>2295.0236987046</c:v>
                </c:pt>
                <c:pt idx="3830">
                  <c:v>2295.6230780983</c:v>
                </c:pt>
                <c:pt idx="3831">
                  <c:v>2296.2224574921</c:v>
                </c:pt>
                <c:pt idx="3832">
                  <c:v>2296.8218368859</c:v>
                </c:pt>
                <c:pt idx="3833">
                  <c:v>2297.421216279601</c:v>
                </c:pt>
                <c:pt idx="3834">
                  <c:v>2298.0205956734</c:v>
                </c:pt>
                <c:pt idx="3835">
                  <c:v>2298.6199750671</c:v>
                </c:pt>
                <c:pt idx="3836">
                  <c:v>2299.2193544609</c:v>
                </c:pt>
                <c:pt idx="3837">
                  <c:v>2299.8187338547</c:v>
                </c:pt>
                <c:pt idx="3838">
                  <c:v>2300.4181132484</c:v>
                </c:pt>
                <c:pt idx="3839">
                  <c:v>2301.0174926422</c:v>
                </c:pt>
                <c:pt idx="3840">
                  <c:v>2301.6168720359</c:v>
                </c:pt>
                <c:pt idx="3841">
                  <c:v>2302.216251429699</c:v>
                </c:pt>
                <c:pt idx="3842">
                  <c:v>2302.8156308234</c:v>
                </c:pt>
                <c:pt idx="3843">
                  <c:v>2303.4150102172</c:v>
                </c:pt>
                <c:pt idx="3844">
                  <c:v>2304.014389611</c:v>
                </c:pt>
                <c:pt idx="3845">
                  <c:v>2304.6137690047</c:v>
                </c:pt>
                <c:pt idx="3846">
                  <c:v>2305.2131483985</c:v>
                </c:pt>
                <c:pt idx="3847">
                  <c:v>2305.8125277922</c:v>
                </c:pt>
                <c:pt idx="3848">
                  <c:v>2306.411907186</c:v>
                </c:pt>
                <c:pt idx="3849">
                  <c:v>2307.0112865798</c:v>
                </c:pt>
                <c:pt idx="3850">
                  <c:v>2307.6106659735</c:v>
                </c:pt>
                <c:pt idx="3851">
                  <c:v>2308.2100453673</c:v>
                </c:pt>
                <c:pt idx="3852">
                  <c:v>2308.809424761</c:v>
                </c:pt>
                <c:pt idx="3853">
                  <c:v>2309.408804154799</c:v>
                </c:pt>
                <c:pt idx="3854">
                  <c:v>2310.0081835486</c:v>
                </c:pt>
                <c:pt idx="3855">
                  <c:v>2310.6075629423</c:v>
                </c:pt>
                <c:pt idx="3856">
                  <c:v>2311.2069423361</c:v>
                </c:pt>
                <c:pt idx="3857">
                  <c:v>2311.806321729799</c:v>
                </c:pt>
                <c:pt idx="3858">
                  <c:v>2312.4057011236</c:v>
                </c:pt>
                <c:pt idx="3859">
                  <c:v>2313.0050805174</c:v>
                </c:pt>
                <c:pt idx="3860">
                  <c:v>2313.6044599111</c:v>
                </c:pt>
                <c:pt idx="3861">
                  <c:v>2314.2038393049</c:v>
                </c:pt>
                <c:pt idx="3862">
                  <c:v>2314.8032186986</c:v>
                </c:pt>
                <c:pt idx="3863">
                  <c:v>2315.4025980924</c:v>
                </c:pt>
                <c:pt idx="3864">
                  <c:v>2316.0019774862</c:v>
                </c:pt>
                <c:pt idx="3865">
                  <c:v>2316.6013568799</c:v>
                </c:pt>
                <c:pt idx="3866">
                  <c:v>2317.2007362737</c:v>
                </c:pt>
                <c:pt idx="3867">
                  <c:v>2317.8001156674</c:v>
                </c:pt>
                <c:pt idx="3868">
                  <c:v>2318.3994950612</c:v>
                </c:pt>
                <c:pt idx="3869">
                  <c:v>2318.998874455</c:v>
                </c:pt>
                <c:pt idx="3870">
                  <c:v>2319.5982538487</c:v>
                </c:pt>
                <c:pt idx="3871">
                  <c:v>2320.1976332425</c:v>
                </c:pt>
                <c:pt idx="3872">
                  <c:v>2320.7970126362</c:v>
                </c:pt>
                <c:pt idx="3873">
                  <c:v>2321.39639203</c:v>
                </c:pt>
                <c:pt idx="3874">
                  <c:v>2321.9957714237</c:v>
                </c:pt>
                <c:pt idx="3875">
                  <c:v>2322.5951508175</c:v>
                </c:pt>
                <c:pt idx="3876">
                  <c:v>2323.1945302113</c:v>
                </c:pt>
                <c:pt idx="3877">
                  <c:v>2323.793909605</c:v>
                </c:pt>
                <c:pt idx="3878">
                  <c:v>2324.3932889988</c:v>
                </c:pt>
                <c:pt idx="3879">
                  <c:v>2324.9926683925</c:v>
                </c:pt>
                <c:pt idx="3880">
                  <c:v>2325.5920477863</c:v>
                </c:pt>
                <c:pt idx="3881">
                  <c:v>2326.1914271801</c:v>
                </c:pt>
                <c:pt idx="3882">
                  <c:v>2326.7908065738</c:v>
                </c:pt>
                <c:pt idx="3883">
                  <c:v>2327.3901859676</c:v>
                </c:pt>
                <c:pt idx="3884">
                  <c:v>2327.9895653613</c:v>
                </c:pt>
                <c:pt idx="3885">
                  <c:v>2328.588944755099</c:v>
                </c:pt>
                <c:pt idx="3886">
                  <c:v>2329.188324148899</c:v>
                </c:pt>
                <c:pt idx="3887">
                  <c:v>2329.7877035426</c:v>
                </c:pt>
                <c:pt idx="3888">
                  <c:v>2330.3870829364</c:v>
                </c:pt>
                <c:pt idx="3889">
                  <c:v>2330.9864623301</c:v>
                </c:pt>
                <c:pt idx="3890">
                  <c:v>2331.585841723899</c:v>
                </c:pt>
                <c:pt idx="3891">
                  <c:v>2332.185221117699</c:v>
                </c:pt>
                <c:pt idx="3892">
                  <c:v>2332.7846005114</c:v>
                </c:pt>
                <c:pt idx="3893">
                  <c:v>2333.3839799052</c:v>
                </c:pt>
                <c:pt idx="3894">
                  <c:v>2333.9833592989</c:v>
                </c:pt>
                <c:pt idx="3895">
                  <c:v>2334.5827386927</c:v>
                </c:pt>
                <c:pt idx="3896">
                  <c:v>2335.1821180865</c:v>
                </c:pt>
                <c:pt idx="3897">
                  <c:v>2335.7814974802</c:v>
                </c:pt>
                <c:pt idx="3898">
                  <c:v>2336.380876874</c:v>
                </c:pt>
                <c:pt idx="3899">
                  <c:v>2336.9802562677</c:v>
                </c:pt>
                <c:pt idx="3900">
                  <c:v>2337.5796356615</c:v>
                </c:pt>
                <c:pt idx="3901">
                  <c:v>2338.1790150553</c:v>
                </c:pt>
                <c:pt idx="3902">
                  <c:v>2338.778394449</c:v>
                </c:pt>
                <c:pt idx="3903">
                  <c:v>2339.3777738428</c:v>
                </c:pt>
                <c:pt idx="3904">
                  <c:v>2339.9771532365</c:v>
                </c:pt>
                <c:pt idx="3905">
                  <c:v>2340.5765326303</c:v>
                </c:pt>
                <c:pt idx="3906">
                  <c:v>2341.175912024</c:v>
                </c:pt>
                <c:pt idx="3907">
                  <c:v>2341.7752914178</c:v>
                </c:pt>
                <c:pt idx="3908">
                  <c:v>2342.3746708116</c:v>
                </c:pt>
                <c:pt idx="3909">
                  <c:v>2342.9740502053</c:v>
                </c:pt>
                <c:pt idx="3910">
                  <c:v>2343.5734295991</c:v>
                </c:pt>
                <c:pt idx="3911">
                  <c:v>2344.1728089928</c:v>
                </c:pt>
                <c:pt idx="3912">
                  <c:v>2344.7721883866</c:v>
                </c:pt>
                <c:pt idx="3913">
                  <c:v>2345.3715677804</c:v>
                </c:pt>
                <c:pt idx="3914">
                  <c:v>2345.9709471741</c:v>
                </c:pt>
                <c:pt idx="3915">
                  <c:v>2346.5703265679</c:v>
                </c:pt>
                <c:pt idx="3916">
                  <c:v>2347.1697059616</c:v>
                </c:pt>
                <c:pt idx="3917">
                  <c:v>2347.7690853554</c:v>
                </c:pt>
                <c:pt idx="3918">
                  <c:v>2348.3684647492</c:v>
                </c:pt>
                <c:pt idx="3919">
                  <c:v>2348.9678441429</c:v>
                </c:pt>
                <c:pt idx="3920">
                  <c:v>2349.5672235367</c:v>
                </c:pt>
                <c:pt idx="3921">
                  <c:v>2350.1666029304</c:v>
                </c:pt>
                <c:pt idx="3922">
                  <c:v>2350.7659823242</c:v>
                </c:pt>
                <c:pt idx="3923">
                  <c:v>2351.365361718</c:v>
                </c:pt>
                <c:pt idx="3924">
                  <c:v>2351.964741111699</c:v>
                </c:pt>
                <c:pt idx="3925">
                  <c:v>2352.5641205055</c:v>
                </c:pt>
                <c:pt idx="3926">
                  <c:v>2353.1634998992</c:v>
                </c:pt>
                <c:pt idx="3927">
                  <c:v>2353.762879293</c:v>
                </c:pt>
                <c:pt idx="3928">
                  <c:v>2354.3622586868</c:v>
                </c:pt>
                <c:pt idx="3929">
                  <c:v>2354.9616380805</c:v>
                </c:pt>
                <c:pt idx="3930">
                  <c:v>2355.5610174743</c:v>
                </c:pt>
                <c:pt idx="3931">
                  <c:v>2356.160396868</c:v>
                </c:pt>
                <c:pt idx="3932">
                  <c:v>2356.7597762618</c:v>
                </c:pt>
                <c:pt idx="3933">
                  <c:v>2357.359155655601</c:v>
                </c:pt>
                <c:pt idx="3934">
                  <c:v>2357.9585350493</c:v>
                </c:pt>
                <c:pt idx="3935">
                  <c:v>2358.5579144431</c:v>
                </c:pt>
                <c:pt idx="3936">
                  <c:v>2359.1572938368</c:v>
                </c:pt>
                <c:pt idx="3937">
                  <c:v>2359.7566732306</c:v>
                </c:pt>
                <c:pt idx="3938">
                  <c:v>2360.3560526243</c:v>
                </c:pt>
                <c:pt idx="3939">
                  <c:v>2360.9554320181</c:v>
                </c:pt>
                <c:pt idx="3940">
                  <c:v>2361.5548114119</c:v>
                </c:pt>
                <c:pt idx="3941">
                  <c:v>2362.1541908056</c:v>
                </c:pt>
                <c:pt idx="3942">
                  <c:v>2362.7535701994</c:v>
                </c:pt>
                <c:pt idx="3943">
                  <c:v>2363.3529495931</c:v>
                </c:pt>
                <c:pt idx="3944">
                  <c:v>2363.9523289869</c:v>
                </c:pt>
                <c:pt idx="3945">
                  <c:v>2364.5517083807</c:v>
                </c:pt>
                <c:pt idx="3946">
                  <c:v>2365.1510877744</c:v>
                </c:pt>
                <c:pt idx="3947">
                  <c:v>2365.7504671682</c:v>
                </c:pt>
                <c:pt idx="3948">
                  <c:v>2366.3498465619</c:v>
                </c:pt>
                <c:pt idx="3949">
                  <c:v>2366.9492259557</c:v>
                </c:pt>
                <c:pt idx="3950">
                  <c:v>2367.5486053495</c:v>
                </c:pt>
                <c:pt idx="3951">
                  <c:v>2368.1479847432</c:v>
                </c:pt>
                <c:pt idx="3952">
                  <c:v>2368.747364137</c:v>
                </c:pt>
                <c:pt idx="3953">
                  <c:v>2369.3467435307</c:v>
                </c:pt>
                <c:pt idx="3954">
                  <c:v>2369.9461229245</c:v>
                </c:pt>
                <c:pt idx="3955">
                  <c:v>2370.5455023183</c:v>
                </c:pt>
                <c:pt idx="3956">
                  <c:v>2371.144881711999</c:v>
                </c:pt>
                <c:pt idx="3957">
                  <c:v>2371.744261105799</c:v>
                </c:pt>
                <c:pt idx="3958">
                  <c:v>2372.3436404995</c:v>
                </c:pt>
                <c:pt idx="3959">
                  <c:v>2372.9430198933</c:v>
                </c:pt>
                <c:pt idx="3960">
                  <c:v>2373.5423992871</c:v>
                </c:pt>
                <c:pt idx="3961">
                  <c:v>2374.1417786808</c:v>
                </c:pt>
                <c:pt idx="3962">
                  <c:v>2374.7411580746</c:v>
                </c:pt>
                <c:pt idx="3963">
                  <c:v>2375.3405374683</c:v>
                </c:pt>
                <c:pt idx="3964">
                  <c:v>2375.9399168621</c:v>
                </c:pt>
                <c:pt idx="3965">
                  <c:v>2376.5392962559</c:v>
                </c:pt>
                <c:pt idx="3966">
                  <c:v>2377.1386756496</c:v>
                </c:pt>
                <c:pt idx="3967">
                  <c:v>2377.7380550434</c:v>
                </c:pt>
                <c:pt idx="3968">
                  <c:v>2378.3374344371</c:v>
                </c:pt>
                <c:pt idx="3969">
                  <c:v>2378.9368138309</c:v>
                </c:pt>
                <c:pt idx="3970">
                  <c:v>2379.5361932246</c:v>
                </c:pt>
                <c:pt idx="3971">
                  <c:v>2380.1355726184</c:v>
                </c:pt>
                <c:pt idx="3972">
                  <c:v>2380.7349520122</c:v>
                </c:pt>
                <c:pt idx="3973">
                  <c:v>2381.3343314059</c:v>
                </c:pt>
                <c:pt idx="3974">
                  <c:v>2381.9337107997</c:v>
                </c:pt>
                <c:pt idx="3975">
                  <c:v>2382.5330901934</c:v>
                </c:pt>
                <c:pt idx="3976">
                  <c:v>2383.1324695872</c:v>
                </c:pt>
                <c:pt idx="3977">
                  <c:v>2383.731848981</c:v>
                </c:pt>
                <c:pt idx="3978">
                  <c:v>2384.3312283747</c:v>
                </c:pt>
                <c:pt idx="3979">
                  <c:v>2384.9306077685</c:v>
                </c:pt>
                <c:pt idx="3980">
                  <c:v>2385.5299871622</c:v>
                </c:pt>
                <c:pt idx="3981">
                  <c:v>2386.129366556</c:v>
                </c:pt>
                <c:pt idx="3982">
                  <c:v>2386.728745949799</c:v>
                </c:pt>
                <c:pt idx="3983">
                  <c:v>2387.3281253435</c:v>
                </c:pt>
                <c:pt idx="3984">
                  <c:v>2387.9275047373</c:v>
                </c:pt>
                <c:pt idx="3985">
                  <c:v>2388.526884130999</c:v>
                </c:pt>
                <c:pt idx="3986">
                  <c:v>2389.126263524799</c:v>
                </c:pt>
                <c:pt idx="3987">
                  <c:v>2389.7256429186</c:v>
                </c:pt>
                <c:pt idx="3988">
                  <c:v>2390.3250223123</c:v>
                </c:pt>
                <c:pt idx="3989">
                  <c:v>2390.9244017061</c:v>
                </c:pt>
                <c:pt idx="3990">
                  <c:v>2391.5237810998</c:v>
                </c:pt>
                <c:pt idx="3991">
                  <c:v>2392.1231604936</c:v>
                </c:pt>
                <c:pt idx="3992">
                  <c:v>2392.7225398874</c:v>
                </c:pt>
                <c:pt idx="3993">
                  <c:v>2393.3219192811</c:v>
                </c:pt>
                <c:pt idx="3994">
                  <c:v>2393.9212986749</c:v>
                </c:pt>
                <c:pt idx="3995">
                  <c:v>2394.5206780686</c:v>
                </c:pt>
                <c:pt idx="3996">
                  <c:v>2395.1200574624</c:v>
                </c:pt>
                <c:pt idx="3997">
                  <c:v>2395.7194368561</c:v>
                </c:pt>
                <c:pt idx="3998">
                  <c:v>2396.3188162499</c:v>
                </c:pt>
                <c:pt idx="3999">
                  <c:v>2396.9181956437</c:v>
                </c:pt>
                <c:pt idx="4000">
                  <c:v>2397.5175750374</c:v>
                </c:pt>
                <c:pt idx="4001">
                  <c:v>2398.1169544312</c:v>
                </c:pt>
                <c:pt idx="4002">
                  <c:v>2398.7163338249</c:v>
                </c:pt>
                <c:pt idx="4003">
                  <c:v>2399.3157132187</c:v>
                </c:pt>
                <c:pt idx="4004">
                  <c:v>2399.9150926125</c:v>
                </c:pt>
                <c:pt idx="4005">
                  <c:v>2400.5144720062</c:v>
                </c:pt>
                <c:pt idx="4006">
                  <c:v>2401.1138514</c:v>
                </c:pt>
                <c:pt idx="4007">
                  <c:v>2401.7132307937</c:v>
                </c:pt>
                <c:pt idx="4008">
                  <c:v>2402.3126101875</c:v>
                </c:pt>
                <c:pt idx="4009">
                  <c:v>2402.9119895813</c:v>
                </c:pt>
                <c:pt idx="4010">
                  <c:v>2403.511368975</c:v>
                </c:pt>
                <c:pt idx="4011">
                  <c:v>2404.1107483688</c:v>
                </c:pt>
                <c:pt idx="4012">
                  <c:v>2404.7101277625</c:v>
                </c:pt>
                <c:pt idx="4013">
                  <c:v>2405.3095071563</c:v>
                </c:pt>
                <c:pt idx="4014">
                  <c:v>2405.9088865501</c:v>
                </c:pt>
                <c:pt idx="4015">
                  <c:v>2406.508265943799</c:v>
                </c:pt>
                <c:pt idx="4016">
                  <c:v>2407.1076453376</c:v>
                </c:pt>
                <c:pt idx="4017">
                  <c:v>2407.7070247313</c:v>
                </c:pt>
                <c:pt idx="4018">
                  <c:v>2408.3064041251</c:v>
                </c:pt>
                <c:pt idx="4019">
                  <c:v>2408.9057835189</c:v>
                </c:pt>
                <c:pt idx="4020">
                  <c:v>2409.5051629126</c:v>
                </c:pt>
                <c:pt idx="4021">
                  <c:v>2410.1045423064</c:v>
                </c:pt>
                <c:pt idx="4022">
                  <c:v>2410.7039217001</c:v>
                </c:pt>
                <c:pt idx="4023">
                  <c:v>2411.3033010939</c:v>
                </c:pt>
                <c:pt idx="4024">
                  <c:v>2411.902680487699</c:v>
                </c:pt>
                <c:pt idx="4025">
                  <c:v>2412.5020598814</c:v>
                </c:pt>
                <c:pt idx="4026">
                  <c:v>2413.1014392752</c:v>
                </c:pt>
                <c:pt idx="4027">
                  <c:v>2413.7008186689</c:v>
                </c:pt>
                <c:pt idx="4028">
                  <c:v>2414.3001980627</c:v>
                </c:pt>
                <c:pt idx="4029">
                  <c:v>2414.8995774564</c:v>
                </c:pt>
                <c:pt idx="4030">
                  <c:v>2415.4989568502</c:v>
                </c:pt>
                <c:pt idx="4031">
                  <c:v>2416.098336244</c:v>
                </c:pt>
                <c:pt idx="4032">
                  <c:v>2416.6977156377</c:v>
                </c:pt>
                <c:pt idx="4033">
                  <c:v>2417.2970950315</c:v>
                </c:pt>
                <c:pt idx="4034">
                  <c:v>2417.8964744252</c:v>
                </c:pt>
                <c:pt idx="4035">
                  <c:v>2418.495853819</c:v>
                </c:pt>
                <c:pt idx="4036">
                  <c:v>2419.0952332128</c:v>
                </c:pt>
                <c:pt idx="4037">
                  <c:v>2419.6946126065</c:v>
                </c:pt>
                <c:pt idx="4038">
                  <c:v>2420.2939920003</c:v>
                </c:pt>
                <c:pt idx="4039">
                  <c:v>2420.893371394</c:v>
                </c:pt>
                <c:pt idx="4040">
                  <c:v>2421.4927507878</c:v>
                </c:pt>
                <c:pt idx="4041">
                  <c:v>2422.0921301816</c:v>
                </c:pt>
                <c:pt idx="4042">
                  <c:v>2422.6915095753</c:v>
                </c:pt>
                <c:pt idx="4043">
                  <c:v>2423.290888969099</c:v>
                </c:pt>
                <c:pt idx="4044">
                  <c:v>2423.8902683628</c:v>
                </c:pt>
                <c:pt idx="4045">
                  <c:v>2424.4896477566</c:v>
                </c:pt>
                <c:pt idx="4046">
                  <c:v>2425.0890271504</c:v>
                </c:pt>
                <c:pt idx="4047">
                  <c:v>2425.6884065441</c:v>
                </c:pt>
                <c:pt idx="4048">
                  <c:v>2426.2877859379</c:v>
                </c:pt>
                <c:pt idx="4049">
                  <c:v>2426.8871653316</c:v>
                </c:pt>
                <c:pt idx="4050">
                  <c:v>2427.4865447254</c:v>
                </c:pt>
                <c:pt idx="4051">
                  <c:v>2428.0859241192</c:v>
                </c:pt>
                <c:pt idx="4052">
                  <c:v>2428.6853035129</c:v>
                </c:pt>
                <c:pt idx="4053">
                  <c:v>2429.284682906699</c:v>
                </c:pt>
                <c:pt idx="4054">
                  <c:v>2429.8840623004</c:v>
                </c:pt>
                <c:pt idx="4055">
                  <c:v>2430.4834416942</c:v>
                </c:pt>
                <c:pt idx="4056">
                  <c:v>2431.082821087999</c:v>
                </c:pt>
                <c:pt idx="4057">
                  <c:v>2431.6822004817</c:v>
                </c:pt>
                <c:pt idx="4058">
                  <c:v>2432.2815798755</c:v>
                </c:pt>
                <c:pt idx="4059">
                  <c:v>2432.8809592692</c:v>
                </c:pt>
                <c:pt idx="4060">
                  <c:v>2433.480338663</c:v>
                </c:pt>
                <c:pt idx="4061">
                  <c:v>2434.0797180567</c:v>
                </c:pt>
                <c:pt idx="4062">
                  <c:v>2434.6790974505</c:v>
                </c:pt>
                <c:pt idx="4063">
                  <c:v>2435.2784768443</c:v>
                </c:pt>
                <c:pt idx="4064">
                  <c:v>2435.877856238</c:v>
                </c:pt>
                <c:pt idx="4065">
                  <c:v>2436.4772356318</c:v>
                </c:pt>
                <c:pt idx="4066">
                  <c:v>2437.0766150255</c:v>
                </c:pt>
                <c:pt idx="4067">
                  <c:v>2437.6759944193</c:v>
                </c:pt>
                <c:pt idx="4068">
                  <c:v>2438.2753738131</c:v>
                </c:pt>
                <c:pt idx="4069">
                  <c:v>2438.8747532068</c:v>
                </c:pt>
                <c:pt idx="4070">
                  <c:v>2439.4741326006</c:v>
                </c:pt>
                <c:pt idx="4071">
                  <c:v>2440.0735119943</c:v>
                </c:pt>
                <c:pt idx="4072">
                  <c:v>2440.6728913881</c:v>
                </c:pt>
                <c:pt idx="4073">
                  <c:v>2441.2722707819</c:v>
                </c:pt>
                <c:pt idx="4074">
                  <c:v>2441.871650175601</c:v>
                </c:pt>
                <c:pt idx="4075">
                  <c:v>2442.4710295694</c:v>
                </c:pt>
                <c:pt idx="4076">
                  <c:v>2443.0704089631</c:v>
                </c:pt>
                <c:pt idx="4077">
                  <c:v>2443.6697883569</c:v>
                </c:pt>
                <c:pt idx="4078">
                  <c:v>2444.2691677507</c:v>
                </c:pt>
                <c:pt idx="4079">
                  <c:v>2444.8685471444</c:v>
                </c:pt>
                <c:pt idx="4080">
                  <c:v>2445.4679265382</c:v>
                </c:pt>
                <c:pt idx="4081">
                  <c:v>2446.0673059319</c:v>
                </c:pt>
                <c:pt idx="4082">
                  <c:v>2446.666685325699</c:v>
                </c:pt>
                <c:pt idx="4083">
                  <c:v>2447.266064719499</c:v>
                </c:pt>
                <c:pt idx="4084">
                  <c:v>2447.8654441132</c:v>
                </c:pt>
                <c:pt idx="4085">
                  <c:v>2448.464823507</c:v>
                </c:pt>
                <c:pt idx="4086">
                  <c:v>2449.0642029007</c:v>
                </c:pt>
                <c:pt idx="4087">
                  <c:v>2449.6635822945</c:v>
                </c:pt>
                <c:pt idx="4088">
                  <c:v>2450.2629616883</c:v>
                </c:pt>
                <c:pt idx="4089">
                  <c:v>2450.862341082</c:v>
                </c:pt>
                <c:pt idx="4090">
                  <c:v>2451.4617204758</c:v>
                </c:pt>
                <c:pt idx="4091">
                  <c:v>2452.0610998695</c:v>
                </c:pt>
                <c:pt idx="4092">
                  <c:v>2452.6604792633</c:v>
                </c:pt>
                <c:pt idx="4093">
                  <c:v>2453.259858657</c:v>
                </c:pt>
                <c:pt idx="4094">
                  <c:v>2453.8592380508</c:v>
                </c:pt>
                <c:pt idx="4095">
                  <c:v>2454.4586174446</c:v>
                </c:pt>
                <c:pt idx="4096">
                  <c:v>2455.0579968383</c:v>
                </c:pt>
                <c:pt idx="4097">
                  <c:v>2455.6573762321</c:v>
                </c:pt>
                <c:pt idx="4098">
                  <c:v>2456.2567556258</c:v>
                </c:pt>
                <c:pt idx="4099">
                  <c:v>2456.8561350196</c:v>
                </c:pt>
                <c:pt idx="4100">
                  <c:v>2457.4555144134</c:v>
                </c:pt>
                <c:pt idx="4101">
                  <c:v>2458.0548938071</c:v>
                </c:pt>
                <c:pt idx="4102">
                  <c:v>2458.6542732009</c:v>
                </c:pt>
                <c:pt idx="4103">
                  <c:v>2459.2536525946</c:v>
                </c:pt>
                <c:pt idx="4104">
                  <c:v>2459.8530319884</c:v>
                </c:pt>
                <c:pt idx="4105">
                  <c:v>2460.4524113822</c:v>
                </c:pt>
                <c:pt idx="4106">
                  <c:v>2461.0517907759</c:v>
                </c:pt>
                <c:pt idx="4107">
                  <c:v>2461.6511701697</c:v>
                </c:pt>
                <c:pt idx="4108">
                  <c:v>2462.2505495634</c:v>
                </c:pt>
                <c:pt idx="4109">
                  <c:v>2462.8499289572</c:v>
                </c:pt>
                <c:pt idx="4110">
                  <c:v>2463.449308351</c:v>
                </c:pt>
                <c:pt idx="4111">
                  <c:v>2464.048687744699</c:v>
                </c:pt>
                <c:pt idx="4112">
                  <c:v>2464.6480671385</c:v>
                </c:pt>
                <c:pt idx="4113">
                  <c:v>2465.2474465322</c:v>
                </c:pt>
                <c:pt idx="4114">
                  <c:v>2465.846825925999</c:v>
                </c:pt>
                <c:pt idx="4115">
                  <c:v>2466.446205319799</c:v>
                </c:pt>
                <c:pt idx="4116">
                  <c:v>2467.0455847135</c:v>
                </c:pt>
                <c:pt idx="4117">
                  <c:v>2467.6449641073</c:v>
                </c:pt>
                <c:pt idx="4118">
                  <c:v>2468.244343501</c:v>
                </c:pt>
                <c:pt idx="4119">
                  <c:v>2468.8437228948</c:v>
                </c:pt>
                <c:pt idx="4120">
                  <c:v>2469.4431022886</c:v>
                </c:pt>
                <c:pt idx="4121">
                  <c:v>2470.0424816823</c:v>
                </c:pt>
                <c:pt idx="4122">
                  <c:v>2470.6418610761</c:v>
                </c:pt>
                <c:pt idx="4123">
                  <c:v>2471.241240469799</c:v>
                </c:pt>
                <c:pt idx="4124">
                  <c:v>2471.8406198636</c:v>
                </c:pt>
                <c:pt idx="4125">
                  <c:v>2472.4399992573</c:v>
                </c:pt>
                <c:pt idx="4126">
                  <c:v>2473.0393786511</c:v>
                </c:pt>
                <c:pt idx="4127">
                  <c:v>2473.6387580449</c:v>
                </c:pt>
                <c:pt idx="4128">
                  <c:v>2474.2381374386</c:v>
                </c:pt>
                <c:pt idx="4129">
                  <c:v>2474.8375168324</c:v>
                </c:pt>
                <c:pt idx="4130">
                  <c:v>2475.4368962261</c:v>
                </c:pt>
                <c:pt idx="4131">
                  <c:v>2476.0362756199</c:v>
                </c:pt>
                <c:pt idx="4132">
                  <c:v>2476.6356550137</c:v>
                </c:pt>
                <c:pt idx="4133">
                  <c:v>2477.2350344074</c:v>
                </c:pt>
                <c:pt idx="4134">
                  <c:v>2477.8344138012</c:v>
                </c:pt>
                <c:pt idx="4135">
                  <c:v>2478.4337931949</c:v>
                </c:pt>
                <c:pt idx="4136">
                  <c:v>2479.0331725887</c:v>
                </c:pt>
                <c:pt idx="4137">
                  <c:v>2479.6325519825</c:v>
                </c:pt>
                <c:pt idx="4138">
                  <c:v>2480.2319313762</c:v>
                </c:pt>
                <c:pt idx="4139">
                  <c:v>2480.83131077</c:v>
                </c:pt>
                <c:pt idx="4140">
                  <c:v>2481.4306901637</c:v>
                </c:pt>
                <c:pt idx="4141">
                  <c:v>2482.0300695575</c:v>
                </c:pt>
                <c:pt idx="4142">
                  <c:v>2482.6294489513</c:v>
                </c:pt>
                <c:pt idx="4143">
                  <c:v>2483.228828344999</c:v>
                </c:pt>
                <c:pt idx="4144">
                  <c:v>2483.8282077388</c:v>
                </c:pt>
                <c:pt idx="4145">
                  <c:v>2484.4275871325</c:v>
                </c:pt>
                <c:pt idx="4146">
                  <c:v>2485.0269665263</c:v>
                </c:pt>
                <c:pt idx="4147">
                  <c:v>2485.6263459201</c:v>
                </c:pt>
                <c:pt idx="4148">
                  <c:v>2486.2257253138</c:v>
                </c:pt>
                <c:pt idx="4149">
                  <c:v>2486.8251047076</c:v>
                </c:pt>
                <c:pt idx="4150">
                  <c:v>2487.4244841013</c:v>
                </c:pt>
                <c:pt idx="4151">
                  <c:v>2488.0238634951</c:v>
                </c:pt>
                <c:pt idx="4152">
                  <c:v>2488.6232428889</c:v>
                </c:pt>
                <c:pt idx="4153">
                  <c:v>2489.2226222826</c:v>
                </c:pt>
                <c:pt idx="4154">
                  <c:v>2489.8220016764</c:v>
                </c:pt>
                <c:pt idx="4155">
                  <c:v>2490.4213810701</c:v>
                </c:pt>
                <c:pt idx="4156">
                  <c:v>2491.020760463899</c:v>
                </c:pt>
                <c:pt idx="4157">
                  <c:v>2491.6201398576</c:v>
                </c:pt>
                <c:pt idx="4158">
                  <c:v>2492.2195192514</c:v>
                </c:pt>
                <c:pt idx="4159">
                  <c:v>2492.8188986452</c:v>
                </c:pt>
                <c:pt idx="4160">
                  <c:v>2493.4182780389</c:v>
                </c:pt>
                <c:pt idx="4161">
                  <c:v>2494.0176574327</c:v>
                </c:pt>
                <c:pt idx="4162">
                  <c:v>2494.6170368264</c:v>
                </c:pt>
                <c:pt idx="4163">
                  <c:v>2495.2164162202</c:v>
                </c:pt>
                <c:pt idx="4164">
                  <c:v>2495.815795614</c:v>
                </c:pt>
                <c:pt idx="4165">
                  <c:v>2496.4151750077</c:v>
                </c:pt>
                <c:pt idx="4166">
                  <c:v>2497.0145544015</c:v>
                </c:pt>
                <c:pt idx="4167">
                  <c:v>2497.6139337952</c:v>
                </c:pt>
                <c:pt idx="4168">
                  <c:v>2498.213313189</c:v>
                </c:pt>
                <c:pt idx="4169">
                  <c:v>2498.8126925828</c:v>
                </c:pt>
                <c:pt idx="4170">
                  <c:v>2499.4120719765</c:v>
                </c:pt>
                <c:pt idx="4171">
                  <c:v>2500.0114513703</c:v>
                </c:pt>
                <c:pt idx="4172">
                  <c:v>2500.610830764</c:v>
                </c:pt>
                <c:pt idx="4173">
                  <c:v>2501.2102101578</c:v>
                </c:pt>
                <c:pt idx="4174">
                  <c:v>2501.8095895516</c:v>
                </c:pt>
                <c:pt idx="4175">
                  <c:v>2502.4089689453</c:v>
                </c:pt>
                <c:pt idx="4176">
                  <c:v>2503.0083483391</c:v>
                </c:pt>
                <c:pt idx="4177">
                  <c:v>2503.6077277328</c:v>
                </c:pt>
                <c:pt idx="4178">
                  <c:v>2504.2071071266</c:v>
                </c:pt>
                <c:pt idx="4179">
                  <c:v>2504.8064865204</c:v>
                </c:pt>
                <c:pt idx="4180">
                  <c:v>2505.4058659141</c:v>
                </c:pt>
                <c:pt idx="4181">
                  <c:v>2506.0052453079</c:v>
                </c:pt>
                <c:pt idx="4182">
                  <c:v>2506.604624701599</c:v>
                </c:pt>
                <c:pt idx="4183">
                  <c:v>2507.2040040954</c:v>
                </c:pt>
                <c:pt idx="4184">
                  <c:v>2507.8033834891</c:v>
                </c:pt>
                <c:pt idx="4185">
                  <c:v>2508.4027628829</c:v>
                </c:pt>
                <c:pt idx="4186">
                  <c:v>2509.0021422767</c:v>
                </c:pt>
                <c:pt idx="4187">
                  <c:v>2509.6015216704</c:v>
                </c:pt>
                <c:pt idx="4188">
                  <c:v>2510.2009010642</c:v>
                </c:pt>
                <c:pt idx="4189">
                  <c:v>2510.8002804579</c:v>
                </c:pt>
                <c:pt idx="4190">
                  <c:v>2511.3996598517</c:v>
                </c:pt>
                <c:pt idx="4191">
                  <c:v>2511.9990392455</c:v>
                </c:pt>
                <c:pt idx="4192">
                  <c:v>2512.5984186392</c:v>
                </c:pt>
                <c:pt idx="4193">
                  <c:v>2513.197798033</c:v>
                </c:pt>
                <c:pt idx="4194">
                  <c:v>2513.7971774267</c:v>
                </c:pt>
                <c:pt idx="4195">
                  <c:v>2514.3965568205</c:v>
                </c:pt>
                <c:pt idx="4196">
                  <c:v>2514.9959362143</c:v>
                </c:pt>
                <c:pt idx="4197">
                  <c:v>2515.595315608</c:v>
                </c:pt>
                <c:pt idx="4198">
                  <c:v>2516.1946950018</c:v>
                </c:pt>
                <c:pt idx="4199">
                  <c:v>2516.7940743955</c:v>
                </c:pt>
                <c:pt idx="4200">
                  <c:v>2517.3934537893</c:v>
                </c:pt>
                <c:pt idx="4201">
                  <c:v>2517.9928331831</c:v>
                </c:pt>
                <c:pt idx="4202">
                  <c:v>2518.5922125768</c:v>
                </c:pt>
                <c:pt idx="4203">
                  <c:v>2519.191591970601</c:v>
                </c:pt>
                <c:pt idx="4204">
                  <c:v>2519.7909713643</c:v>
                </c:pt>
                <c:pt idx="4205">
                  <c:v>2520.3903507581</c:v>
                </c:pt>
                <c:pt idx="4206">
                  <c:v>2520.9897301519</c:v>
                </c:pt>
                <c:pt idx="4207">
                  <c:v>2521.5891095456</c:v>
                </c:pt>
                <c:pt idx="4208">
                  <c:v>2522.1884889394</c:v>
                </c:pt>
                <c:pt idx="4209">
                  <c:v>2522.7878683331</c:v>
                </c:pt>
                <c:pt idx="4210">
                  <c:v>2523.3872477269</c:v>
                </c:pt>
                <c:pt idx="4211">
                  <c:v>2523.986627120699</c:v>
                </c:pt>
                <c:pt idx="4212">
                  <c:v>2524.5860065144</c:v>
                </c:pt>
                <c:pt idx="4213">
                  <c:v>2525.1853859082</c:v>
                </c:pt>
                <c:pt idx="4214">
                  <c:v>2525.784765301899</c:v>
                </c:pt>
                <c:pt idx="4215">
                  <c:v>2526.3841446957</c:v>
                </c:pt>
                <c:pt idx="4216">
                  <c:v>2526.9835240894</c:v>
                </c:pt>
                <c:pt idx="4217">
                  <c:v>2527.5829034832</c:v>
                </c:pt>
                <c:pt idx="4218">
                  <c:v>2528.182282877</c:v>
                </c:pt>
                <c:pt idx="4219">
                  <c:v>2528.7816622707</c:v>
                </c:pt>
                <c:pt idx="4220">
                  <c:v>2529.3810416645</c:v>
                </c:pt>
                <c:pt idx="4221">
                  <c:v>2529.9804210582</c:v>
                </c:pt>
                <c:pt idx="4222">
                  <c:v>2530.579800452</c:v>
                </c:pt>
                <c:pt idx="4223">
                  <c:v>2531.1791798458</c:v>
                </c:pt>
                <c:pt idx="4224">
                  <c:v>2531.7785592395</c:v>
                </c:pt>
                <c:pt idx="4225">
                  <c:v>2532.3779386333</c:v>
                </c:pt>
                <c:pt idx="4226">
                  <c:v>2532.977318027</c:v>
                </c:pt>
                <c:pt idx="4227">
                  <c:v>2533.5766974208</c:v>
                </c:pt>
                <c:pt idx="4228">
                  <c:v>2534.1760768146</c:v>
                </c:pt>
                <c:pt idx="4229">
                  <c:v>2534.7754562083</c:v>
                </c:pt>
                <c:pt idx="4230">
                  <c:v>2535.3748356021</c:v>
                </c:pt>
                <c:pt idx="4231">
                  <c:v>2535.9742149958</c:v>
                </c:pt>
                <c:pt idx="4232">
                  <c:v>2536.5735943896</c:v>
                </c:pt>
                <c:pt idx="4233">
                  <c:v>2537.1729737834</c:v>
                </c:pt>
                <c:pt idx="4234">
                  <c:v>2537.7723531771</c:v>
                </c:pt>
                <c:pt idx="4235">
                  <c:v>2538.3717325709</c:v>
                </c:pt>
                <c:pt idx="4236">
                  <c:v>2538.971111964601</c:v>
                </c:pt>
                <c:pt idx="4237">
                  <c:v>2539.5704913584</c:v>
                </c:pt>
                <c:pt idx="4238">
                  <c:v>2540.1698707522</c:v>
                </c:pt>
                <c:pt idx="4239">
                  <c:v>2540.7692501459</c:v>
                </c:pt>
                <c:pt idx="4240">
                  <c:v>2541.3686295397</c:v>
                </c:pt>
                <c:pt idx="4241">
                  <c:v>2541.9680089334</c:v>
                </c:pt>
                <c:pt idx="4242">
                  <c:v>2542.5673883272</c:v>
                </c:pt>
                <c:pt idx="4243">
                  <c:v>2543.166767720999</c:v>
                </c:pt>
                <c:pt idx="4244">
                  <c:v>2543.766147114699</c:v>
                </c:pt>
                <c:pt idx="4245">
                  <c:v>2544.3655265085</c:v>
                </c:pt>
                <c:pt idx="4246">
                  <c:v>2544.9649059022</c:v>
                </c:pt>
                <c:pt idx="4247">
                  <c:v>2545.564285296</c:v>
                </c:pt>
                <c:pt idx="4248">
                  <c:v>2546.1636646897</c:v>
                </c:pt>
                <c:pt idx="4249">
                  <c:v>2546.7630440835</c:v>
                </c:pt>
                <c:pt idx="4250">
                  <c:v>2547.3624234773</c:v>
                </c:pt>
                <c:pt idx="4251">
                  <c:v>2547.961802871</c:v>
                </c:pt>
                <c:pt idx="4252">
                  <c:v>2548.5611822648</c:v>
                </c:pt>
                <c:pt idx="4253">
                  <c:v>2549.1605616585</c:v>
                </c:pt>
                <c:pt idx="4254">
                  <c:v>2549.7599410523</c:v>
                </c:pt>
                <c:pt idx="4255">
                  <c:v>2550.3593204461</c:v>
                </c:pt>
                <c:pt idx="4256">
                  <c:v>2550.9586998398</c:v>
                </c:pt>
                <c:pt idx="4257">
                  <c:v>2551.5580792336</c:v>
                </c:pt>
                <c:pt idx="4258">
                  <c:v>2552.1574586273</c:v>
                </c:pt>
                <c:pt idx="4259">
                  <c:v>2552.7568380211</c:v>
                </c:pt>
                <c:pt idx="4260">
                  <c:v>2553.3562174149</c:v>
                </c:pt>
                <c:pt idx="4261">
                  <c:v>2553.9555968086</c:v>
                </c:pt>
                <c:pt idx="4262">
                  <c:v>2554.5549762024</c:v>
                </c:pt>
                <c:pt idx="4263">
                  <c:v>2555.1543555961</c:v>
                </c:pt>
                <c:pt idx="4264">
                  <c:v>2555.7537349899</c:v>
                </c:pt>
                <c:pt idx="4265">
                  <c:v>2556.3531143837</c:v>
                </c:pt>
                <c:pt idx="4266">
                  <c:v>2556.9524937774</c:v>
                </c:pt>
                <c:pt idx="4267">
                  <c:v>2557.5518731712</c:v>
                </c:pt>
                <c:pt idx="4268">
                  <c:v>2558.1512525649</c:v>
                </c:pt>
                <c:pt idx="4269">
                  <c:v>2558.7506319587</c:v>
                </c:pt>
                <c:pt idx="4270">
                  <c:v>2559.3500113525</c:v>
                </c:pt>
                <c:pt idx="4271">
                  <c:v>2559.9493907462</c:v>
                </c:pt>
                <c:pt idx="4272">
                  <c:v>2560.54877014</c:v>
                </c:pt>
                <c:pt idx="4273">
                  <c:v>2561.1481495337</c:v>
                </c:pt>
                <c:pt idx="4274">
                  <c:v>2561.7475289275</c:v>
                </c:pt>
                <c:pt idx="4275">
                  <c:v>2562.3469083213</c:v>
                </c:pt>
                <c:pt idx="4276">
                  <c:v>2562.946287714999</c:v>
                </c:pt>
                <c:pt idx="4277">
                  <c:v>2563.5456671088</c:v>
                </c:pt>
                <c:pt idx="4278">
                  <c:v>2564.1450465025</c:v>
                </c:pt>
                <c:pt idx="4279">
                  <c:v>2564.7444258963</c:v>
                </c:pt>
                <c:pt idx="4280">
                  <c:v>2565.34380529</c:v>
                </c:pt>
                <c:pt idx="4281">
                  <c:v>2565.9431846838</c:v>
                </c:pt>
                <c:pt idx="4282">
                  <c:v>2566.5425640776</c:v>
                </c:pt>
                <c:pt idx="4283">
                  <c:v>2567.1419434713</c:v>
                </c:pt>
                <c:pt idx="4284">
                  <c:v>2567.7413228651</c:v>
                </c:pt>
                <c:pt idx="4285">
                  <c:v>2568.3407022588</c:v>
                </c:pt>
                <c:pt idx="4286">
                  <c:v>2568.9400816526</c:v>
                </c:pt>
                <c:pt idx="4287">
                  <c:v>2569.5394610464</c:v>
                </c:pt>
                <c:pt idx="4288">
                  <c:v>2570.1388404401</c:v>
                </c:pt>
                <c:pt idx="4289">
                  <c:v>2570.7382198339</c:v>
                </c:pt>
                <c:pt idx="4290">
                  <c:v>2571.3375992276</c:v>
                </c:pt>
                <c:pt idx="4291">
                  <c:v>2571.9369786214</c:v>
                </c:pt>
                <c:pt idx="4292">
                  <c:v>2572.5363580152</c:v>
                </c:pt>
                <c:pt idx="4293">
                  <c:v>2573.1357374089</c:v>
                </c:pt>
                <c:pt idx="4294">
                  <c:v>2573.7351168027</c:v>
                </c:pt>
                <c:pt idx="4295">
                  <c:v>2574.3344961964</c:v>
                </c:pt>
                <c:pt idx="4296">
                  <c:v>2574.9338755902</c:v>
                </c:pt>
                <c:pt idx="4297">
                  <c:v>2575.533254984</c:v>
                </c:pt>
                <c:pt idx="4298">
                  <c:v>2576.1326343777</c:v>
                </c:pt>
                <c:pt idx="4299">
                  <c:v>2576.7320137715</c:v>
                </c:pt>
                <c:pt idx="4300">
                  <c:v>2577.3313931652</c:v>
                </c:pt>
                <c:pt idx="4301">
                  <c:v>2577.930772559</c:v>
                </c:pt>
                <c:pt idx="4302">
                  <c:v>2578.5301519528</c:v>
                </c:pt>
                <c:pt idx="4303">
                  <c:v>2579.1295313465</c:v>
                </c:pt>
                <c:pt idx="4304">
                  <c:v>2579.7289107403</c:v>
                </c:pt>
                <c:pt idx="4305">
                  <c:v>2580.328290134</c:v>
                </c:pt>
                <c:pt idx="4306">
                  <c:v>2580.927669527799</c:v>
                </c:pt>
                <c:pt idx="4307">
                  <c:v>2581.5270489216</c:v>
                </c:pt>
                <c:pt idx="4308">
                  <c:v>2582.1264283153</c:v>
                </c:pt>
                <c:pt idx="4309">
                  <c:v>2582.7258077091</c:v>
                </c:pt>
                <c:pt idx="4310">
                  <c:v>2583.3251871028</c:v>
                </c:pt>
                <c:pt idx="4311">
                  <c:v>2583.9245664966</c:v>
                </c:pt>
                <c:pt idx="4312">
                  <c:v>2584.5239458903</c:v>
                </c:pt>
                <c:pt idx="4313">
                  <c:v>2585.1233252841</c:v>
                </c:pt>
                <c:pt idx="4314">
                  <c:v>2585.7227046779</c:v>
                </c:pt>
                <c:pt idx="4315">
                  <c:v>2586.3220840716</c:v>
                </c:pt>
                <c:pt idx="4316">
                  <c:v>2586.9214634654</c:v>
                </c:pt>
                <c:pt idx="4317">
                  <c:v>2587.5208428591</c:v>
                </c:pt>
                <c:pt idx="4318">
                  <c:v>2588.1202222529</c:v>
                </c:pt>
                <c:pt idx="4319">
                  <c:v>2588.7196016467</c:v>
                </c:pt>
                <c:pt idx="4320">
                  <c:v>2589.3189810404</c:v>
                </c:pt>
                <c:pt idx="4321">
                  <c:v>2589.9183604342</c:v>
                </c:pt>
                <c:pt idx="4322">
                  <c:v>2590.5177398279</c:v>
                </c:pt>
                <c:pt idx="4323">
                  <c:v>2591.1171192217</c:v>
                </c:pt>
                <c:pt idx="4324">
                  <c:v>2591.7164986155</c:v>
                </c:pt>
                <c:pt idx="4325">
                  <c:v>2592.3158780092</c:v>
                </c:pt>
                <c:pt idx="4326">
                  <c:v>2592.915257403</c:v>
                </c:pt>
                <c:pt idx="4327">
                  <c:v>2593.5146367967</c:v>
                </c:pt>
                <c:pt idx="4328">
                  <c:v>2594.1140161905</c:v>
                </c:pt>
                <c:pt idx="4329">
                  <c:v>2594.7133955843</c:v>
                </c:pt>
                <c:pt idx="4330">
                  <c:v>2595.312774978</c:v>
                </c:pt>
                <c:pt idx="4331">
                  <c:v>2595.9121543718</c:v>
                </c:pt>
                <c:pt idx="4332">
                  <c:v>2596.5115337655</c:v>
                </c:pt>
                <c:pt idx="4333">
                  <c:v>2597.1109131593</c:v>
                </c:pt>
                <c:pt idx="4334">
                  <c:v>2597.7102925531</c:v>
                </c:pt>
                <c:pt idx="4335">
                  <c:v>2598.3096719468</c:v>
                </c:pt>
                <c:pt idx="4336">
                  <c:v>2598.9090513406</c:v>
                </c:pt>
                <c:pt idx="4337">
                  <c:v>2599.5084307343</c:v>
                </c:pt>
                <c:pt idx="4338">
                  <c:v>2600.1078101281</c:v>
                </c:pt>
                <c:pt idx="4339">
                  <c:v>2600.7071895219</c:v>
                </c:pt>
                <c:pt idx="4340">
                  <c:v>2601.3065689156</c:v>
                </c:pt>
                <c:pt idx="4341">
                  <c:v>2601.9059483094</c:v>
                </c:pt>
                <c:pt idx="4342">
                  <c:v>2602.5053277031</c:v>
                </c:pt>
                <c:pt idx="4343">
                  <c:v>2603.1047070969</c:v>
                </c:pt>
                <c:pt idx="4344">
                  <c:v>2603.7040864906</c:v>
                </c:pt>
                <c:pt idx="4345">
                  <c:v>2604.3034658844</c:v>
                </c:pt>
                <c:pt idx="4346">
                  <c:v>2604.9028452782</c:v>
                </c:pt>
                <c:pt idx="4347">
                  <c:v>2605.5022246719</c:v>
                </c:pt>
                <c:pt idx="4348">
                  <c:v>2606.1016040657</c:v>
                </c:pt>
                <c:pt idx="4349">
                  <c:v>2606.7009834594</c:v>
                </c:pt>
                <c:pt idx="4350">
                  <c:v>2607.3003628532</c:v>
                </c:pt>
                <c:pt idx="4351">
                  <c:v>2607.899742247</c:v>
                </c:pt>
                <c:pt idx="4352">
                  <c:v>2608.4991216407</c:v>
                </c:pt>
                <c:pt idx="4353">
                  <c:v>2609.0985010345</c:v>
                </c:pt>
                <c:pt idx="4354">
                  <c:v>2609.697880428199</c:v>
                </c:pt>
                <c:pt idx="4355">
                  <c:v>2610.297259822</c:v>
                </c:pt>
                <c:pt idx="4356">
                  <c:v>2610.8966392158</c:v>
                </c:pt>
                <c:pt idx="4357">
                  <c:v>2611.4960186095</c:v>
                </c:pt>
                <c:pt idx="4358">
                  <c:v>2612.0953980033</c:v>
                </c:pt>
                <c:pt idx="4359">
                  <c:v>2612.694777397</c:v>
                </c:pt>
                <c:pt idx="4360">
                  <c:v>2613.2941567908</c:v>
                </c:pt>
                <c:pt idx="4361">
                  <c:v>2613.8935361846</c:v>
                </c:pt>
                <c:pt idx="4362">
                  <c:v>2614.4929155783</c:v>
                </c:pt>
                <c:pt idx="4363">
                  <c:v>2615.0922949721</c:v>
                </c:pt>
                <c:pt idx="4364">
                  <c:v>2615.6916743658</c:v>
                </c:pt>
                <c:pt idx="4365">
                  <c:v>2616.2910537596</c:v>
                </c:pt>
                <c:pt idx="4366">
                  <c:v>2616.8904331534</c:v>
                </c:pt>
                <c:pt idx="4367">
                  <c:v>2617.4898125471</c:v>
                </c:pt>
                <c:pt idx="4368">
                  <c:v>2618.0891919409</c:v>
                </c:pt>
                <c:pt idx="4369">
                  <c:v>2618.6885713346</c:v>
                </c:pt>
                <c:pt idx="4370">
                  <c:v>2619.2879507284</c:v>
                </c:pt>
                <c:pt idx="4371">
                  <c:v>2619.8873301221</c:v>
                </c:pt>
                <c:pt idx="4372">
                  <c:v>2620.4867095159</c:v>
                </c:pt>
                <c:pt idx="4373">
                  <c:v>2621.086088909699</c:v>
                </c:pt>
                <c:pt idx="4374">
                  <c:v>2621.6854683034</c:v>
                </c:pt>
                <c:pt idx="4375">
                  <c:v>2622.284847697199</c:v>
                </c:pt>
                <c:pt idx="4376">
                  <c:v>2622.8842270909</c:v>
                </c:pt>
                <c:pt idx="4377">
                  <c:v>2623.4836064847</c:v>
                </c:pt>
                <c:pt idx="4378">
                  <c:v>2624.0829858785</c:v>
                </c:pt>
                <c:pt idx="4379">
                  <c:v>2624.6823652722</c:v>
                </c:pt>
                <c:pt idx="4380">
                  <c:v>2625.281744666</c:v>
                </c:pt>
                <c:pt idx="4381">
                  <c:v>2625.8811240597</c:v>
                </c:pt>
                <c:pt idx="4382">
                  <c:v>2626.4805034535</c:v>
                </c:pt>
                <c:pt idx="4383">
                  <c:v>2627.0798828473</c:v>
                </c:pt>
                <c:pt idx="4384">
                  <c:v>2627.679262241</c:v>
                </c:pt>
                <c:pt idx="4385">
                  <c:v>2628.278641634799</c:v>
                </c:pt>
                <c:pt idx="4386">
                  <c:v>2628.8780210285</c:v>
                </c:pt>
                <c:pt idx="4387">
                  <c:v>2629.4774004223</c:v>
                </c:pt>
                <c:pt idx="4388">
                  <c:v>2630.0767798161</c:v>
                </c:pt>
                <c:pt idx="4389">
                  <c:v>2630.6761592098</c:v>
                </c:pt>
                <c:pt idx="4390">
                  <c:v>2631.2755386036</c:v>
                </c:pt>
                <c:pt idx="4391">
                  <c:v>2631.8749179973</c:v>
                </c:pt>
                <c:pt idx="4392">
                  <c:v>2632.4742973911</c:v>
                </c:pt>
                <c:pt idx="4393">
                  <c:v>2633.0736767849</c:v>
                </c:pt>
                <c:pt idx="4394">
                  <c:v>2633.673056178601</c:v>
                </c:pt>
                <c:pt idx="4395">
                  <c:v>2634.2724355724</c:v>
                </c:pt>
                <c:pt idx="4396">
                  <c:v>2634.8718149661</c:v>
                </c:pt>
                <c:pt idx="4397">
                  <c:v>2635.4711943599</c:v>
                </c:pt>
                <c:pt idx="4398">
                  <c:v>2636.0705737537</c:v>
                </c:pt>
                <c:pt idx="4399">
                  <c:v>2636.6699531474</c:v>
                </c:pt>
                <c:pt idx="4400">
                  <c:v>2637.2693325412</c:v>
                </c:pt>
                <c:pt idx="4401">
                  <c:v>2637.8687119349</c:v>
                </c:pt>
                <c:pt idx="4402">
                  <c:v>2638.468091328699</c:v>
                </c:pt>
                <c:pt idx="4403">
                  <c:v>2639.0674707224</c:v>
                </c:pt>
                <c:pt idx="4404">
                  <c:v>2639.666850116199</c:v>
                </c:pt>
                <c:pt idx="4405">
                  <c:v>2640.266229509999</c:v>
                </c:pt>
                <c:pt idx="4406">
                  <c:v>2640.8656089037</c:v>
                </c:pt>
                <c:pt idx="4407">
                  <c:v>2641.4649882975</c:v>
                </c:pt>
                <c:pt idx="4408">
                  <c:v>2642.0643676912</c:v>
                </c:pt>
                <c:pt idx="4409">
                  <c:v>2642.663747085</c:v>
                </c:pt>
                <c:pt idx="4410">
                  <c:v>2643.2631264788</c:v>
                </c:pt>
                <c:pt idx="4411">
                  <c:v>2643.8625058725</c:v>
                </c:pt>
                <c:pt idx="4412">
                  <c:v>2644.4618852663</c:v>
                </c:pt>
                <c:pt idx="4413">
                  <c:v>2645.06126466</c:v>
                </c:pt>
                <c:pt idx="4414">
                  <c:v>2645.660644053799</c:v>
                </c:pt>
                <c:pt idx="4415">
                  <c:v>2646.2600234476</c:v>
                </c:pt>
                <c:pt idx="4416">
                  <c:v>2646.8594028413</c:v>
                </c:pt>
                <c:pt idx="4417">
                  <c:v>2647.4587822351</c:v>
                </c:pt>
                <c:pt idx="4418">
                  <c:v>2648.0581616288</c:v>
                </c:pt>
                <c:pt idx="4419">
                  <c:v>2648.6575410226</c:v>
                </c:pt>
                <c:pt idx="4420">
                  <c:v>2649.2569204164</c:v>
                </c:pt>
                <c:pt idx="4421">
                  <c:v>2649.8562998101</c:v>
                </c:pt>
                <c:pt idx="4422">
                  <c:v>2650.4556792039</c:v>
                </c:pt>
                <c:pt idx="4423">
                  <c:v>2651.055058597601</c:v>
                </c:pt>
                <c:pt idx="4424">
                  <c:v>2651.6544379914</c:v>
                </c:pt>
                <c:pt idx="4425">
                  <c:v>2652.2538173852</c:v>
                </c:pt>
                <c:pt idx="4426">
                  <c:v>2652.8531967789</c:v>
                </c:pt>
                <c:pt idx="4427">
                  <c:v>2653.4525761727</c:v>
                </c:pt>
                <c:pt idx="4428">
                  <c:v>2654.0519555664</c:v>
                </c:pt>
                <c:pt idx="4429">
                  <c:v>2654.6513349602</c:v>
                </c:pt>
                <c:pt idx="4430">
                  <c:v>2655.250714354</c:v>
                </c:pt>
                <c:pt idx="4431">
                  <c:v>2655.8500937477</c:v>
                </c:pt>
                <c:pt idx="4432">
                  <c:v>2656.4494731415</c:v>
                </c:pt>
                <c:pt idx="4433">
                  <c:v>2657.0488525352</c:v>
                </c:pt>
                <c:pt idx="4434">
                  <c:v>2657.648231928999</c:v>
                </c:pt>
                <c:pt idx="4435">
                  <c:v>2658.247611322699</c:v>
                </c:pt>
                <c:pt idx="4436">
                  <c:v>2658.8469907165</c:v>
                </c:pt>
                <c:pt idx="4437">
                  <c:v>2659.4463701103</c:v>
                </c:pt>
                <c:pt idx="4438">
                  <c:v>2660.045749504</c:v>
                </c:pt>
                <c:pt idx="4439">
                  <c:v>2660.6451288978</c:v>
                </c:pt>
                <c:pt idx="4440">
                  <c:v>2661.2445082915</c:v>
                </c:pt>
                <c:pt idx="4441">
                  <c:v>2661.8438876853</c:v>
                </c:pt>
                <c:pt idx="4442">
                  <c:v>2662.4432670791</c:v>
                </c:pt>
                <c:pt idx="4443">
                  <c:v>2663.0426464728</c:v>
                </c:pt>
                <c:pt idx="4444">
                  <c:v>2663.6420258666</c:v>
                </c:pt>
                <c:pt idx="4445">
                  <c:v>2664.2414052603</c:v>
                </c:pt>
                <c:pt idx="4446">
                  <c:v>2664.8407846541</c:v>
                </c:pt>
                <c:pt idx="4447">
                  <c:v>2665.4401640479</c:v>
                </c:pt>
                <c:pt idx="4448">
                  <c:v>2666.0395434416</c:v>
                </c:pt>
                <c:pt idx="4449">
                  <c:v>2666.6389228354</c:v>
                </c:pt>
                <c:pt idx="4450">
                  <c:v>2667.2383022291</c:v>
                </c:pt>
                <c:pt idx="4451">
                  <c:v>2667.8376816229</c:v>
                </c:pt>
                <c:pt idx="4452">
                  <c:v>2668.4370610167</c:v>
                </c:pt>
                <c:pt idx="4453">
                  <c:v>2669.0364404104</c:v>
                </c:pt>
                <c:pt idx="4454">
                  <c:v>2669.6358198042</c:v>
                </c:pt>
                <c:pt idx="4455">
                  <c:v>2670.2351991979</c:v>
                </c:pt>
                <c:pt idx="4456">
                  <c:v>2670.8345785917</c:v>
                </c:pt>
                <c:pt idx="4457">
                  <c:v>2671.4339579855</c:v>
                </c:pt>
                <c:pt idx="4458">
                  <c:v>2672.0333373792</c:v>
                </c:pt>
                <c:pt idx="4459">
                  <c:v>2672.632716773</c:v>
                </c:pt>
                <c:pt idx="4460">
                  <c:v>2673.2320961667</c:v>
                </c:pt>
                <c:pt idx="4461">
                  <c:v>2673.8314755605</c:v>
                </c:pt>
                <c:pt idx="4462">
                  <c:v>2674.4308549543</c:v>
                </c:pt>
                <c:pt idx="4463">
                  <c:v>2675.030234348</c:v>
                </c:pt>
                <c:pt idx="4464">
                  <c:v>2675.6296137418</c:v>
                </c:pt>
                <c:pt idx="4465">
                  <c:v>2676.2289931355</c:v>
                </c:pt>
                <c:pt idx="4466">
                  <c:v>2676.8283725293</c:v>
                </c:pt>
                <c:pt idx="4467">
                  <c:v>2677.427751923</c:v>
                </c:pt>
                <c:pt idx="4468">
                  <c:v>2678.0271313168</c:v>
                </c:pt>
                <c:pt idx="4469">
                  <c:v>2678.6265107106</c:v>
                </c:pt>
                <c:pt idx="4470">
                  <c:v>2679.2258901043</c:v>
                </c:pt>
                <c:pt idx="4471">
                  <c:v>2679.8252694981</c:v>
                </c:pt>
                <c:pt idx="4472">
                  <c:v>2680.4246488918</c:v>
                </c:pt>
                <c:pt idx="4473">
                  <c:v>2681.0240282856</c:v>
                </c:pt>
                <c:pt idx="4474">
                  <c:v>2681.6234076794</c:v>
                </c:pt>
                <c:pt idx="4475">
                  <c:v>2682.2227870731</c:v>
                </c:pt>
                <c:pt idx="4476">
                  <c:v>2682.8221664669</c:v>
                </c:pt>
                <c:pt idx="4477">
                  <c:v>2683.4215458606</c:v>
                </c:pt>
                <c:pt idx="4478">
                  <c:v>2684.0209252544</c:v>
                </c:pt>
                <c:pt idx="4479">
                  <c:v>2684.6203046482</c:v>
                </c:pt>
                <c:pt idx="4480">
                  <c:v>2685.2196840419</c:v>
                </c:pt>
                <c:pt idx="4481">
                  <c:v>2685.8190634357</c:v>
                </c:pt>
                <c:pt idx="4482">
                  <c:v>2686.4184428294</c:v>
                </c:pt>
                <c:pt idx="4483">
                  <c:v>2687.0178222232</c:v>
                </c:pt>
                <c:pt idx="4484">
                  <c:v>2687.617201617</c:v>
                </c:pt>
                <c:pt idx="4485">
                  <c:v>2688.216581010699</c:v>
                </c:pt>
                <c:pt idx="4486">
                  <c:v>2688.8159604045</c:v>
                </c:pt>
                <c:pt idx="4487">
                  <c:v>2689.4153397982</c:v>
                </c:pt>
                <c:pt idx="4488">
                  <c:v>2690.014719192</c:v>
                </c:pt>
                <c:pt idx="4489">
                  <c:v>2690.6140985858</c:v>
                </c:pt>
                <c:pt idx="4490">
                  <c:v>2691.2134779795</c:v>
                </c:pt>
                <c:pt idx="4491">
                  <c:v>2691.8128573733</c:v>
                </c:pt>
                <c:pt idx="4492">
                  <c:v>2692.412236767</c:v>
                </c:pt>
                <c:pt idx="4493">
                  <c:v>2693.0116161608</c:v>
                </c:pt>
                <c:pt idx="4494">
                  <c:v>2693.6109955546</c:v>
                </c:pt>
                <c:pt idx="4495">
                  <c:v>2694.2103749483</c:v>
                </c:pt>
                <c:pt idx="4496">
                  <c:v>2694.8097543421</c:v>
                </c:pt>
                <c:pt idx="4497">
                  <c:v>2695.4091337358</c:v>
                </c:pt>
                <c:pt idx="4498">
                  <c:v>2696.0085131296</c:v>
                </c:pt>
                <c:pt idx="4499">
                  <c:v>2696.6078925233</c:v>
                </c:pt>
                <c:pt idx="4500">
                  <c:v>2697.2072719171</c:v>
                </c:pt>
                <c:pt idx="4501">
                  <c:v>2697.8066513109</c:v>
                </c:pt>
                <c:pt idx="4502">
                  <c:v>2698.4060307046</c:v>
                </c:pt>
                <c:pt idx="4503">
                  <c:v>2699.0054100984</c:v>
                </c:pt>
                <c:pt idx="4504">
                  <c:v>2699.604789492099</c:v>
                </c:pt>
                <c:pt idx="4505">
                  <c:v>2700.2041688859</c:v>
                </c:pt>
                <c:pt idx="4506">
                  <c:v>2700.8035482797</c:v>
                </c:pt>
                <c:pt idx="4507">
                  <c:v>2701.4029276734</c:v>
                </c:pt>
                <c:pt idx="4508">
                  <c:v>2702.0023070672</c:v>
                </c:pt>
                <c:pt idx="4509">
                  <c:v>2702.6016864609</c:v>
                </c:pt>
                <c:pt idx="4510">
                  <c:v>2703.2010658547</c:v>
                </c:pt>
                <c:pt idx="4511">
                  <c:v>2703.8004452485</c:v>
                </c:pt>
                <c:pt idx="4512">
                  <c:v>2704.3998246422</c:v>
                </c:pt>
                <c:pt idx="4513">
                  <c:v>2704.999204036</c:v>
                </c:pt>
                <c:pt idx="4514">
                  <c:v>2705.598583429699</c:v>
                </c:pt>
                <c:pt idx="4515">
                  <c:v>2706.1979628235</c:v>
                </c:pt>
                <c:pt idx="4516">
                  <c:v>2706.7973422173</c:v>
                </c:pt>
                <c:pt idx="4517">
                  <c:v>2707.396721611</c:v>
                </c:pt>
                <c:pt idx="4518">
                  <c:v>2707.9961010048</c:v>
                </c:pt>
                <c:pt idx="4519">
                  <c:v>2708.5954803985</c:v>
                </c:pt>
                <c:pt idx="4520">
                  <c:v>2709.1948597923</c:v>
                </c:pt>
                <c:pt idx="4521">
                  <c:v>2709.7942391861</c:v>
                </c:pt>
                <c:pt idx="4522">
                  <c:v>2710.3936185798</c:v>
                </c:pt>
                <c:pt idx="4523">
                  <c:v>2710.992997973601</c:v>
                </c:pt>
                <c:pt idx="4524">
                  <c:v>2711.5923773673</c:v>
                </c:pt>
                <c:pt idx="4525">
                  <c:v>2712.1917567611</c:v>
                </c:pt>
                <c:pt idx="4526">
                  <c:v>2712.7911361548</c:v>
                </c:pt>
                <c:pt idx="4527">
                  <c:v>2713.3905155486</c:v>
                </c:pt>
                <c:pt idx="4528">
                  <c:v>2713.9898949424</c:v>
                </c:pt>
                <c:pt idx="4529">
                  <c:v>2714.5892743361</c:v>
                </c:pt>
                <c:pt idx="4530">
                  <c:v>2715.188653729899</c:v>
                </c:pt>
                <c:pt idx="4531">
                  <c:v>2715.788033123599</c:v>
                </c:pt>
                <c:pt idx="4532">
                  <c:v>2716.3874125174</c:v>
                </c:pt>
                <c:pt idx="4533">
                  <c:v>2716.9867919112</c:v>
                </c:pt>
                <c:pt idx="4534">
                  <c:v>2717.5861713049</c:v>
                </c:pt>
                <c:pt idx="4535">
                  <c:v>2718.1855506987</c:v>
                </c:pt>
                <c:pt idx="4536">
                  <c:v>2718.7849300924</c:v>
                </c:pt>
                <c:pt idx="4537">
                  <c:v>2719.3843094862</c:v>
                </c:pt>
                <c:pt idx="4538">
                  <c:v>2719.98368888</c:v>
                </c:pt>
                <c:pt idx="4539">
                  <c:v>2720.5830682737</c:v>
                </c:pt>
                <c:pt idx="4540">
                  <c:v>2721.1824476675</c:v>
                </c:pt>
                <c:pt idx="4541">
                  <c:v>2721.7818270612</c:v>
                </c:pt>
                <c:pt idx="4542">
                  <c:v>2722.381206455</c:v>
                </c:pt>
                <c:pt idx="4543">
                  <c:v>2722.9805858488</c:v>
                </c:pt>
                <c:pt idx="4544">
                  <c:v>2723.5799652425</c:v>
                </c:pt>
                <c:pt idx="4545">
                  <c:v>2724.1793446363</c:v>
                </c:pt>
                <c:pt idx="4546">
                  <c:v>2724.778724029999</c:v>
                </c:pt>
                <c:pt idx="4547">
                  <c:v>2725.3781034238</c:v>
                </c:pt>
                <c:pt idx="4548">
                  <c:v>2725.9774828176</c:v>
                </c:pt>
                <c:pt idx="4549">
                  <c:v>2726.5768622113</c:v>
                </c:pt>
                <c:pt idx="4550">
                  <c:v>2727.1762416051</c:v>
                </c:pt>
                <c:pt idx="4551">
                  <c:v>2727.7756209988</c:v>
                </c:pt>
                <c:pt idx="4552">
                  <c:v>2728.3750003926</c:v>
                </c:pt>
                <c:pt idx="4553">
                  <c:v>2728.9743797864</c:v>
                </c:pt>
                <c:pt idx="4554">
                  <c:v>2729.5737591801</c:v>
                </c:pt>
                <c:pt idx="4555">
                  <c:v>2730.1731385739</c:v>
                </c:pt>
                <c:pt idx="4556">
                  <c:v>2730.7725179676</c:v>
                </c:pt>
                <c:pt idx="4557">
                  <c:v>2731.3718973614</c:v>
                </c:pt>
                <c:pt idx="4558">
                  <c:v>2731.9712767551</c:v>
                </c:pt>
                <c:pt idx="4559">
                  <c:v>2732.5706561489</c:v>
                </c:pt>
                <c:pt idx="4560">
                  <c:v>2733.1700355427</c:v>
                </c:pt>
                <c:pt idx="4561">
                  <c:v>2733.7694149364</c:v>
                </c:pt>
                <c:pt idx="4562">
                  <c:v>2734.3687943302</c:v>
                </c:pt>
                <c:pt idx="4563">
                  <c:v>2734.9681737239</c:v>
                </c:pt>
                <c:pt idx="4564">
                  <c:v>2735.5675531177</c:v>
                </c:pt>
                <c:pt idx="4565">
                  <c:v>2736.1669325115</c:v>
                </c:pt>
                <c:pt idx="4566">
                  <c:v>2736.7663119052</c:v>
                </c:pt>
                <c:pt idx="4567">
                  <c:v>2737.365691299</c:v>
                </c:pt>
                <c:pt idx="4568">
                  <c:v>2737.9650706927</c:v>
                </c:pt>
                <c:pt idx="4569">
                  <c:v>2738.5644500865</c:v>
                </c:pt>
                <c:pt idx="4570">
                  <c:v>2739.1638294803</c:v>
                </c:pt>
                <c:pt idx="4571">
                  <c:v>2739.763208874</c:v>
                </c:pt>
                <c:pt idx="4572">
                  <c:v>2740.3625882678</c:v>
                </c:pt>
                <c:pt idx="4573">
                  <c:v>2740.9619676615</c:v>
                </c:pt>
                <c:pt idx="4574">
                  <c:v>2741.5613470553</c:v>
                </c:pt>
                <c:pt idx="4575">
                  <c:v>2742.1607264491</c:v>
                </c:pt>
                <c:pt idx="4576">
                  <c:v>2742.7601058428</c:v>
                </c:pt>
                <c:pt idx="4577">
                  <c:v>2743.3594852366</c:v>
                </c:pt>
                <c:pt idx="4578">
                  <c:v>2743.9588646303</c:v>
                </c:pt>
                <c:pt idx="4579">
                  <c:v>2744.5582440241</c:v>
                </c:pt>
                <c:pt idx="4580">
                  <c:v>2745.1576234179</c:v>
                </c:pt>
                <c:pt idx="4581">
                  <c:v>2745.7570028116</c:v>
                </c:pt>
                <c:pt idx="4582">
                  <c:v>2746.3563822054</c:v>
                </c:pt>
                <c:pt idx="4583">
                  <c:v>2746.9557615991</c:v>
                </c:pt>
                <c:pt idx="4584">
                  <c:v>2747.5551409929</c:v>
                </c:pt>
                <c:pt idx="4585">
                  <c:v>2748.1545203867</c:v>
                </c:pt>
                <c:pt idx="4586">
                  <c:v>2748.7538997804</c:v>
                </c:pt>
                <c:pt idx="4587">
                  <c:v>2749.3532791742</c:v>
                </c:pt>
                <c:pt idx="4588">
                  <c:v>2749.9526585679</c:v>
                </c:pt>
                <c:pt idx="4589">
                  <c:v>2750.5520379617</c:v>
                </c:pt>
                <c:pt idx="4590">
                  <c:v>2751.1514173554</c:v>
                </c:pt>
                <c:pt idx="4591">
                  <c:v>2751.7507967492</c:v>
                </c:pt>
                <c:pt idx="4592">
                  <c:v>2752.350176143</c:v>
                </c:pt>
                <c:pt idx="4593">
                  <c:v>2752.9495555367</c:v>
                </c:pt>
                <c:pt idx="4594">
                  <c:v>2753.5489349305</c:v>
                </c:pt>
                <c:pt idx="4595">
                  <c:v>2754.1483143242</c:v>
                </c:pt>
                <c:pt idx="4596">
                  <c:v>2754.747693717999</c:v>
                </c:pt>
                <c:pt idx="4597">
                  <c:v>2755.3470731118</c:v>
                </c:pt>
                <c:pt idx="4598">
                  <c:v>2755.9464525055</c:v>
                </c:pt>
                <c:pt idx="4599">
                  <c:v>2756.5458318993</c:v>
                </c:pt>
                <c:pt idx="4600">
                  <c:v>2757.145211293</c:v>
                </c:pt>
                <c:pt idx="4601">
                  <c:v>2757.7445906868</c:v>
                </c:pt>
                <c:pt idx="4602">
                  <c:v>2758.343970080601</c:v>
                </c:pt>
                <c:pt idx="4603">
                  <c:v>2758.9433494743</c:v>
                </c:pt>
                <c:pt idx="4604">
                  <c:v>2759.5427288681</c:v>
                </c:pt>
                <c:pt idx="4605">
                  <c:v>2760.1421082618</c:v>
                </c:pt>
                <c:pt idx="4606">
                  <c:v>2760.7414876556</c:v>
                </c:pt>
                <c:pt idx="4607">
                  <c:v>2761.3408670494</c:v>
                </c:pt>
                <c:pt idx="4608">
                  <c:v>2761.9402464431</c:v>
                </c:pt>
                <c:pt idx="4609">
                  <c:v>2762.5396258369</c:v>
                </c:pt>
                <c:pt idx="4610">
                  <c:v>2763.1390052306</c:v>
                </c:pt>
                <c:pt idx="4611">
                  <c:v>2763.7383846244</c:v>
                </c:pt>
                <c:pt idx="4612">
                  <c:v>2764.3377640182</c:v>
                </c:pt>
                <c:pt idx="4613">
                  <c:v>2764.9371434119</c:v>
                </c:pt>
                <c:pt idx="4614">
                  <c:v>2765.5365228057</c:v>
                </c:pt>
                <c:pt idx="4615">
                  <c:v>2766.1359021994</c:v>
                </c:pt>
                <c:pt idx="4616">
                  <c:v>2766.7352815932</c:v>
                </c:pt>
                <c:pt idx="4617">
                  <c:v>2767.334660987</c:v>
                </c:pt>
                <c:pt idx="4618">
                  <c:v>2767.9340403807</c:v>
                </c:pt>
                <c:pt idx="4619">
                  <c:v>2768.5334197745</c:v>
                </c:pt>
                <c:pt idx="4620">
                  <c:v>2769.1327991682</c:v>
                </c:pt>
                <c:pt idx="4621">
                  <c:v>2769.732178562</c:v>
                </c:pt>
                <c:pt idx="4622">
                  <c:v>2770.3315579557</c:v>
                </c:pt>
                <c:pt idx="4623">
                  <c:v>2770.9309373495</c:v>
                </c:pt>
                <c:pt idx="4624">
                  <c:v>2771.5303167433</c:v>
                </c:pt>
                <c:pt idx="4625">
                  <c:v>2772.129696137</c:v>
                </c:pt>
                <c:pt idx="4626">
                  <c:v>2772.7290755308</c:v>
                </c:pt>
                <c:pt idx="4627">
                  <c:v>2773.3284549245</c:v>
                </c:pt>
                <c:pt idx="4628">
                  <c:v>2773.9278343183</c:v>
                </c:pt>
                <c:pt idx="4629">
                  <c:v>2774.5272137121</c:v>
                </c:pt>
                <c:pt idx="4630">
                  <c:v>2775.1265931058</c:v>
                </c:pt>
                <c:pt idx="4631">
                  <c:v>2775.7259724996</c:v>
                </c:pt>
                <c:pt idx="4632">
                  <c:v>2776.3253518933</c:v>
                </c:pt>
                <c:pt idx="4633">
                  <c:v>2776.9247312871</c:v>
                </c:pt>
                <c:pt idx="4634">
                  <c:v>2777.5241106809</c:v>
                </c:pt>
                <c:pt idx="4635">
                  <c:v>2778.1234900746</c:v>
                </c:pt>
                <c:pt idx="4636">
                  <c:v>2778.722869468399</c:v>
                </c:pt>
                <c:pt idx="4637">
                  <c:v>2779.3222488621</c:v>
                </c:pt>
                <c:pt idx="4638">
                  <c:v>2779.9216282559</c:v>
                </c:pt>
                <c:pt idx="4639">
                  <c:v>2780.5210076497</c:v>
                </c:pt>
                <c:pt idx="4640">
                  <c:v>2781.1203870434</c:v>
                </c:pt>
                <c:pt idx="4641">
                  <c:v>2781.7197664372</c:v>
                </c:pt>
                <c:pt idx="4642">
                  <c:v>2782.3191458309</c:v>
                </c:pt>
                <c:pt idx="4643">
                  <c:v>2782.9185252247</c:v>
                </c:pt>
                <c:pt idx="4644">
                  <c:v>2783.5179046185</c:v>
                </c:pt>
                <c:pt idx="4645">
                  <c:v>2784.1172840122</c:v>
                </c:pt>
                <c:pt idx="4646">
                  <c:v>2784.716663405999</c:v>
                </c:pt>
                <c:pt idx="4647">
                  <c:v>2785.3160427997</c:v>
                </c:pt>
                <c:pt idx="4648">
                  <c:v>2785.9154221935</c:v>
                </c:pt>
                <c:pt idx="4649">
                  <c:v>2786.5148015873</c:v>
                </c:pt>
                <c:pt idx="4650">
                  <c:v>2787.114180981</c:v>
                </c:pt>
                <c:pt idx="4651">
                  <c:v>2787.7135603748</c:v>
                </c:pt>
                <c:pt idx="4652">
                  <c:v>2788.3129397685</c:v>
                </c:pt>
                <c:pt idx="4653">
                  <c:v>2788.9123191623</c:v>
                </c:pt>
                <c:pt idx="4654">
                  <c:v>2789.511698556</c:v>
                </c:pt>
                <c:pt idx="4655">
                  <c:v>2790.1110779498</c:v>
                </c:pt>
                <c:pt idx="4656">
                  <c:v>2790.7104573436</c:v>
                </c:pt>
                <c:pt idx="4657">
                  <c:v>2791.3098367373</c:v>
                </c:pt>
                <c:pt idx="4658">
                  <c:v>2791.9092161311</c:v>
                </c:pt>
                <c:pt idx="4659">
                  <c:v>2792.5085955248</c:v>
                </c:pt>
                <c:pt idx="4660">
                  <c:v>2793.1079749186</c:v>
                </c:pt>
                <c:pt idx="4661">
                  <c:v>2793.7073543124</c:v>
                </c:pt>
                <c:pt idx="4662">
                  <c:v>2794.3067337061</c:v>
                </c:pt>
                <c:pt idx="4663">
                  <c:v>2794.9061130999</c:v>
                </c:pt>
                <c:pt idx="4664">
                  <c:v>2795.5054924936</c:v>
                </c:pt>
                <c:pt idx="4665">
                  <c:v>2796.1048718874</c:v>
                </c:pt>
                <c:pt idx="4666">
                  <c:v>2796.7042512812</c:v>
                </c:pt>
                <c:pt idx="4667">
                  <c:v>2797.3036306749</c:v>
                </c:pt>
                <c:pt idx="4668">
                  <c:v>2797.9030100687</c:v>
                </c:pt>
                <c:pt idx="4669">
                  <c:v>2798.5023894624</c:v>
                </c:pt>
                <c:pt idx="4670">
                  <c:v>2799.1017688562</c:v>
                </c:pt>
                <c:pt idx="4671">
                  <c:v>2799.70114825</c:v>
                </c:pt>
                <c:pt idx="4672">
                  <c:v>2800.3005276437</c:v>
                </c:pt>
                <c:pt idx="4673">
                  <c:v>2800.8999070375</c:v>
                </c:pt>
                <c:pt idx="4674">
                  <c:v>2801.4992864312</c:v>
                </c:pt>
                <c:pt idx="4675">
                  <c:v>2802.098665824999</c:v>
                </c:pt>
                <c:pt idx="4676">
                  <c:v>2802.6980452188</c:v>
                </c:pt>
                <c:pt idx="4677">
                  <c:v>2803.2974246125</c:v>
                </c:pt>
                <c:pt idx="4678">
                  <c:v>2803.8968040063</c:v>
                </c:pt>
                <c:pt idx="4679">
                  <c:v>2804.4961834</c:v>
                </c:pt>
                <c:pt idx="4680">
                  <c:v>2805.0955627938</c:v>
                </c:pt>
                <c:pt idx="4681">
                  <c:v>2805.6949421876</c:v>
                </c:pt>
                <c:pt idx="4682">
                  <c:v>2806.2943215813</c:v>
                </c:pt>
                <c:pt idx="4683">
                  <c:v>2806.8937009751</c:v>
                </c:pt>
                <c:pt idx="4684">
                  <c:v>2807.4930803688</c:v>
                </c:pt>
                <c:pt idx="4685">
                  <c:v>2808.0924597626</c:v>
                </c:pt>
                <c:pt idx="4686">
                  <c:v>2808.6918391563</c:v>
                </c:pt>
                <c:pt idx="4687">
                  <c:v>2809.2912185501</c:v>
                </c:pt>
                <c:pt idx="4688">
                  <c:v>2809.8905979439</c:v>
                </c:pt>
                <c:pt idx="4689">
                  <c:v>2810.4899773376</c:v>
                </c:pt>
                <c:pt idx="4690">
                  <c:v>2811.0893567314</c:v>
                </c:pt>
                <c:pt idx="4691">
                  <c:v>2811.6887361251</c:v>
                </c:pt>
                <c:pt idx="4692">
                  <c:v>2812.2881155189</c:v>
                </c:pt>
                <c:pt idx="4693">
                  <c:v>2812.8874949127</c:v>
                </c:pt>
                <c:pt idx="4694">
                  <c:v>2813.4868743064</c:v>
                </c:pt>
                <c:pt idx="4695">
                  <c:v>2814.0862537002</c:v>
                </c:pt>
                <c:pt idx="4696">
                  <c:v>2814.6856330939</c:v>
                </c:pt>
                <c:pt idx="4697">
                  <c:v>2815.2850124877</c:v>
                </c:pt>
                <c:pt idx="4698">
                  <c:v>2815.8843918815</c:v>
                </c:pt>
                <c:pt idx="4699">
                  <c:v>2816.4837712752</c:v>
                </c:pt>
                <c:pt idx="4700">
                  <c:v>2817.083150669</c:v>
                </c:pt>
                <c:pt idx="4701">
                  <c:v>2817.6825300627</c:v>
                </c:pt>
                <c:pt idx="4702">
                  <c:v>2818.2819094565</c:v>
                </c:pt>
                <c:pt idx="4703">
                  <c:v>2818.8812888503</c:v>
                </c:pt>
                <c:pt idx="4704">
                  <c:v>2819.480668244</c:v>
                </c:pt>
                <c:pt idx="4705">
                  <c:v>2820.0800476378</c:v>
                </c:pt>
                <c:pt idx="4706">
                  <c:v>2820.6794270315</c:v>
                </c:pt>
                <c:pt idx="4707">
                  <c:v>2821.2788064253</c:v>
                </c:pt>
                <c:pt idx="4708">
                  <c:v>2821.8781858191</c:v>
                </c:pt>
                <c:pt idx="4709">
                  <c:v>2822.4775652128</c:v>
                </c:pt>
                <c:pt idx="4710">
                  <c:v>2823.0769446066</c:v>
                </c:pt>
                <c:pt idx="4711">
                  <c:v>2823.6763240003</c:v>
                </c:pt>
                <c:pt idx="4712">
                  <c:v>2824.2757033941</c:v>
                </c:pt>
                <c:pt idx="4713">
                  <c:v>2824.8750827878</c:v>
                </c:pt>
                <c:pt idx="4714">
                  <c:v>2825.4744621816</c:v>
                </c:pt>
                <c:pt idx="4715">
                  <c:v>2826.0738415754</c:v>
                </c:pt>
                <c:pt idx="4716">
                  <c:v>2826.6732209691</c:v>
                </c:pt>
                <c:pt idx="4717">
                  <c:v>2827.2726003629</c:v>
                </c:pt>
                <c:pt idx="4718">
                  <c:v>2827.8719797566</c:v>
                </c:pt>
                <c:pt idx="4719">
                  <c:v>2828.4713591504</c:v>
                </c:pt>
                <c:pt idx="4720">
                  <c:v>2829.0707385442</c:v>
                </c:pt>
                <c:pt idx="4721">
                  <c:v>2829.6701179379</c:v>
                </c:pt>
                <c:pt idx="4722">
                  <c:v>2830.2694973317</c:v>
                </c:pt>
                <c:pt idx="4723">
                  <c:v>2830.8688767254</c:v>
                </c:pt>
                <c:pt idx="4724">
                  <c:v>2831.4682561192</c:v>
                </c:pt>
                <c:pt idx="4725">
                  <c:v>2832.067635513</c:v>
                </c:pt>
                <c:pt idx="4726">
                  <c:v>2832.6670149067</c:v>
                </c:pt>
                <c:pt idx="4727">
                  <c:v>2833.2663943005</c:v>
                </c:pt>
                <c:pt idx="4728">
                  <c:v>2833.8657736942</c:v>
                </c:pt>
                <c:pt idx="4729">
                  <c:v>2834.465153088</c:v>
                </c:pt>
                <c:pt idx="4730">
                  <c:v>2835.0645324818</c:v>
                </c:pt>
                <c:pt idx="4731">
                  <c:v>2835.6639118755</c:v>
                </c:pt>
                <c:pt idx="4732">
                  <c:v>2836.2632912693</c:v>
                </c:pt>
                <c:pt idx="4733">
                  <c:v>2836.862670663</c:v>
                </c:pt>
                <c:pt idx="4734">
                  <c:v>2837.4620500568</c:v>
                </c:pt>
                <c:pt idx="4735">
                  <c:v>2838.0614294506</c:v>
                </c:pt>
                <c:pt idx="4736">
                  <c:v>2838.6608088443</c:v>
                </c:pt>
                <c:pt idx="4737">
                  <c:v>2839.2601882381</c:v>
                </c:pt>
                <c:pt idx="4738">
                  <c:v>2839.8595676318</c:v>
                </c:pt>
                <c:pt idx="4739">
                  <c:v>2840.4589470256</c:v>
                </c:pt>
                <c:pt idx="4740">
                  <c:v>2841.0583264194</c:v>
                </c:pt>
                <c:pt idx="4741">
                  <c:v>2841.6577058131</c:v>
                </c:pt>
                <c:pt idx="4742">
                  <c:v>2842.2570852069</c:v>
                </c:pt>
                <c:pt idx="4743">
                  <c:v>2842.8564646006</c:v>
                </c:pt>
                <c:pt idx="4744">
                  <c:v>2843.4558439944</c:v>
                </c:pt>
                <c:pt idx="4745">
                  <c:v>2844.0552233881</c:v>
                </c:pt>
                <c:pt idx="4746">
                  <c:v>2844.6546027819</c:v>
                </c:pt>
                <c:pt idx="4747">
                  <c:v>2845.2539821757</c:v>
                </c:pt>
                <c:pt idx="4748">
                  <c:v>2845.8533615694</c:v>
                </c:pt>
                <c:pt idx="4749">
                  <c:v>2846.4527409632</c:v>
                </c:pt>
                <c:pt idx="4750">
                  <c:v>2847.0521203569</c:v>
                </c:pt>
                <c:pt idx="4751">
                  <c:v>2847.6514997507</c:v>
                </c:pt>
                <c:pt idx="4752">
                  <c:v>2848.2508791445</c:v>
                </c:pt>
                <c:pt idx="4753">
                  <c:v>2848.8502585382</c:v>
                </c:pt>
                <c:pt idx="4754">
                  <c:v>2849.449637932</c:v>
                </c:pt>
                <c:pt idx="4755">
                  <c:v>2850.0490173257</c:v>
                </c:pt>
                <c:pt idx="4756">
                  <c:v>2850.6483967195</c:v>
                </c:pt>
                <c:pt idx="4757">
                  <c:v>2851.2477761133</c:v>
                </c:pt>
                <c:pt idx="4758">
                  <c:v>2851.847155507</c:v>
                </c:pt>
                <c:pt idx="4759">
                  <c:v>2852.4465349008</c:v>
                </c:pt>
                <c:pt idx="4760">
                  <c:v>2853.0459142945</c:v>
                </c:pt>
                <c:pt idx="4761">
                  <c:v>2853.6452936883</c:v>
                </c:pt>
                <c:pt idx="4762">
                  <c:v>2854.2446730821</c:v>
                </c:pt>
                <c:pt idx="4763">
                  <c:v>2854.8440524758</c:v>
                </c:pt>
                <c:pt idx="4764">
                  <c:v>2855.4434318696</c:v>
                </c:pt>
                <c:pt idx="4765">
                  <c:v>2856.0428112633</c:v>
                </c:pt>
                <c:pt idx="4766">
                  <c:v>2856.6421906571</c:v>
                </c:pt>
                <c:pt idx="4767">
                  <c:v>2857.2415700509</c:v>
                </c:pt>
                <c:pt idx="4768">
                  <c:v>2857.8409494446</c:v>
                </c:pt>
                <c:pt idx="4769">
                  <c:v>2858.4403288384</c:v>
                </c:pt>
                <c:pt idx="4770">
                  <c:v>2859.0397082321</c:v>
                </c:pt>
                <c:pt idx="4771">
                  <c:v>2859.6390876259</c:v>
                </c:pt>
                <c:pt idx="4772">
                  <c:v>2860.238467019699</c:v>
                </c:pt>
                <c:pt idx="4773">
                  <c:v>2860.8378464134</c:v>
                </c:pt>
                <c:pt idx="4774">
                  <c:v>2861.4372258072</c:v>
                </c:pt>
                <c:pt idx="4775">
                  <c:v>2862.0366052009</c:v>
                </c:pt>
                <c:pt idx="4776">
                  <c:v>2862.6359845947</c:v>
                </c:pt>
                <c:pt idx="4777">
                  <c:v>2863.2353639884</c:v>
                </c:pt>
                <c:pt idx="4778">
                  <c:v>2863.8347433822</c:v>
                </c:pt>
                <c:pt idx="4779">
                  <c:v>2864.434122776</c:v>
                </c:pt>
                <c:pt idx="4780">
                  <c:v>2865.0335021697</c:v>
                </c:pt>
                <c:pt idx="4781">
                  <c:v>2865.6328815635</c:v>
                </c:pt>
                <c:pt idx="4782">
                  <c:v>2866.2322609572</c:v>
                </c:pt>
                <c:pt idx="4783">
                  <c:v>2866.831640351</c:v>
                </c:pt>
                <c:pt idx="4784">
                  <c:v>2867.4310197448</c:v>
                </c:pt>
                <c:pt idx="4785">
                  <c:v>2868.0303991385</c:v>
                </c:pt>
                <c:pt idx="4786">
                  <c:v>2868.6297785323</c:v>
                </c:pt>
                <c:pt idx="4787">
                  <c:v>2869.229157926</c:v>
                </c:pt>
                <c:pt idx="4788">
                  <c:v>2869.8285373198</c:v>
                </c:pt>
                <c:pt idx="4789">
                  <c:v>2870.4279167136</c:v>
                </c:pt>
                <c:pt idx="4790">
                  <c:v>2871.0272961073</c:v>
                </c:pt>
                <c:pt idx="4791">
                  <c:v>2871.6266755011</c:v>
                </c:pt>
                <c:pt idx="4792">
                  <c:v>2872.2260548948</c:v>
                </c:pt>
                <c:pt idx="4793">
                  <c:v>2872.825434288601</c:v>
                </c:pt>
                <c:pt idx="4794">
                  <c:v>2873.4248136824</c:v>
                </c:pt>
                <c:pt idx="4795">
                  <c:v>2874.0241930761</c:v>
                </c:pt>
                <c:pt idx="4796">
                  <c:v>2874.6235724699</c:v>
                </c:pt>
                <c:pt idx="4797">
                  <c:v>2875.2229518636</c:v>
                </c:pt>
                <c:pt idx="4798">
                  <c:v>2875.8223312574</c:v>
                </c:pt>
                <c:pt idx="4799">
                  <c:v>2876.4217106512</c:v>
                </c:pt>
                <c:pt idx="4800">
                  <c:v>2877.0210900449</c:v>
                </c:pt>
                <c:pt idx="4801">
                  <c:v>2877.620469438699</c:v>
                </c:pt>
                <c:pt idx="4802">
                  <c:v>2878.2198488324</c:v>
                </c:pt>
                <c:pt idx="4803">
                  <c:v>2878.8192282262</c:v>
                </c:pt>
                <c:pt idx="4804">
                  <c:v>2879.41860762</c:v>
                </c:pt>
                <c:pt idx="4805">
                  <c:v>2880.0179870137</c:v>
                </c:pt>
                <c:pt idx="4806">
                  <c:v>2880.6173664075</c:v>
                </c:pt>
                <c:pt idx="4807">
                  <c:v>2881.2167458012</c:v>
                </c:pt>
                <c:pt idx="4808">
                  <c:v>2881.816125195</c:v>
                </c:pt>
                <c:pt idx="4809">
                  <c:v>2882.4155045887</c:v>
                </c:pt>
                <c:pt idx="4810">
                  <c:v>2883.0148839825</c:v>
                </c:pt>
                <c:pt idx="4811">
                  <c:v>2883.6142633763</c:v>
                </c:pt>
                <c:pt idx="4812">
                  <c:v>2884.21364277</c:v>
                </c:pt>
                <c:pt idx="4813">
                  <c:v>2884.8130221638</c:v>
                </c:pt>
                <c:pt idx="4814">
                  <c:v>2885.4124015575</c:v>
                </c:pt>
                <c:pt idx="4815">
                  <c:v>2886.0117809513</c:v>
                </c:pt>
                <c:pt idx="4816">
                  <c:v>2886.6111603451</c:v>
                </c:pt>
                <c:pt idx="4817">
                  <c:v>2887.2105397388</c:v>
                </c:pt>
                <c:pt idx="4818">
                  <c:v>2887.8099191326</c:v>
                </c:pt>
                <c:pt idx="4819">
                  <c:v>2888.4092985263</c:v>
                </c:pt>
                <c:pt idx="4820">
                  <c:v>2889.0086779201</c:v>
                </c:pt>
                <c:pt idx="4821">
                  <c:v>2889.6080573139</c:v>
                </c:pt>
                <c:pt idx="4822">
                  <c:v>2890.2074367076</c:v>
                </c:pt>
                <c:pt idx="4823">
                  <c:v>2890.8068161014</c:v>
                </c:pt>
                <c:pt idx="4824">
                  <c:v>2891.4061954951</c:v>
                </c:pt>
                <c:pt idx="4825">
                  <c:v>2892.0055748889</c:v>
                </c:pt>
                <c:pt idx="4826">
                  <c:v>2892.6049542827</c:v>
                </c:pt>
                <c:pt idx="4827">
                  <c:v>2893.2043336764</c:v>
                </c:pt>
                <c:pt idx="4828">
                  <c:v>2893.8037130702</c:v>
                </c:pt>
                <c:pt idx="4829">
                  <c:v>2894.4030924639</c:v>
                </c:pt>
                <c:pt idx="4830">
                  <c:v>2895.0024718577</c:v>
                </c:pt>
                <c:pt idx="4831">
                  <c:v>2895.6018512515</c:v>
                </c:pt>
                <c:pt idx="4832">
                  <c:v>2896.2012306452</c:v>
                </c:pt>
                <c:pt idx="4833">
                  <c:v>2896.800610039</c:v>
                </c:pt>
                <c:pt idx="4834">
                  <c:v>2897.3999894327</c:v>
                </c:pt>
                <c:pt idx="4835">
                  <c:v>2897.9993688265</c:v>
                </c:pt>
                <c:pt idx="4836">
                  <c:v>2898.5987482203</c:v>
                </c:pt>
                <c:pt idx="4837">
                  <c:v>2899.198127614</c:v>
                </c:pt>
                <c:pt idx="4838">
                  <c:v>2899.7975070078</c:v>
                </c:pt>
                <c:pt idx="4839">
                  <c:v>2900.3968864015</c:v>
                </c:pt>
                <c:pt idx="4840">
                  <c:v>2900.9962657953</c:v>
                </c:pt>
                <c:pt idx="4841">
                  <c:v>2901.595645189</c:v>
                </c:pt>
                <c:pt idx="4842">
                  <c:v>2902.1950245828</c:v>
                </c:pt>
                <c:pt idx="4843">
                  <c:v>2902.7944039766</c:v>
                </c:pt>
                <c:pt idx="4844">
                  <c:v>2903.3937833703</c:v>
                </c:pt>
                <c:pt idx="4845">
                  <c:v>2903.9931627641</c:v>
                </c:pt>
                <c:pt idx="4846">
                  <c:v>2904.5925421578</c:v>
                </c:pt>
                <c:pt idx="4847">
                  <c:v>2905.1919215516</c:v>
                </c:pt>
                <c:pt idx="4848">
                  <c:v>2905.7913009454</c:v>
                </c:pt>
                <c:pt idx="4849">
                  <c:v>2906.3906803391</c:v>
                </c:pt>
                <c:pt idx="4850">
                  <c:v>2906.9900597329</c:v>
                </c:pt>
                <c:pt idx="4851">
                  <c:v>2907.589439126599</c:v>
                </c:pt>
                <c:pt idx="4852">
                  <c:v>2908.1888185204</c:v>
                </c:pt>
                <c:pt idx="4853">
                  <c:v>2908.7881979142</c:v>
                </c:pt>
                <c:pt idx="4854">
                  <c:v>2909.3875773079</c:v>
                </c:pt>
                <c:pt idx="4855">
                  <c:v>2909.9869567017</c:v>
                </c:pt>
                <c:pt idx="4856">
                  <c:v>2910.5863360954</c:v>
                </c:pt>
                <c:pt idx="4857">
                  <c:v>2911.1857154892</c:v>
                </c:pt>
                <c:pt idx="4858">
                  <c:v>2911.785094883</c:v>
                </c:pt>
                <c:pt idx="4859">
                  <c:v>2912.3844742767</c:v>
                </c:pt>
                <c:pt idx="4860">
                  <c:v>2912.9838536705</c:v>
                </c:pt>
                <c:pt idx="4861">
                  <c:v>2913.5832330642</c:v>
                </c:pt>
                <c:pt idx="4862">
                  <c:v>2914.182612458</c:v>
                </c:pt>
                <c:pt idx="4863">
                  <c:v>2914.7819918518</c:v>
                </c:pt>
                <c:pt idx="4864">
                  <c:v>2915.3813712455</c:v>
                </c:pt>
                <c:pt idx="4865">
                  <c:v>2915.9807506393</c:v>
                </c:pt>
                <c:pt idx="4866">
                  <c:v>2916.580130033</c:v>
                </c:pt>
                <c:pt idx="4867">
                  <c:v>2917.1795094268</c:v>
                </c:pt>
                <c:pt idx="4868">
                  <c:v>2917.778888820599</c:v>
                </c:pt>
                <c:pt idx="4869">
                  <c:v>2918.3782682143</c:v>
                </c:pt>
                <c:pt idx="4870">
                  <c:v>2918.9776476081</c:v>
                </c:pt>
                <c:pt idx="4871">
                  <c:v>2919.5770270018</c:v>
                </c:pt>
                <c:pt idx="4872">
                  <c:v>2920.1764063956</c:v>
                </c:pt>
                <c:pt idx="4873">
                  <c:v>2920.7757857893</c:v>
                </c:pt>
                <c:pt idx="4874">
                  <c:v>2921.3751651831</c:v>
                </c:pt>
                <c:pt idx="4875">
                  <c:v>2921.9745445769</c:v>
                </c:pt>
                <c:pt idx="4876">
                  <c:v>2922.573923970601</c:v>
                </c:pt>
                <c:pt idx="4877">
                  <c:v>2923.1733033644</c:v>
                </c:pt>
                <c:pt idx="4878">
                  <c:v>2923.7726827581</c:v>
                </c:pt>
                <c:pt idx="4879">
                  <c:v>2924.3720621519</c:v>
                </c:pt>
                <c:pt idx="4880">
                  <c:v>2924.9714415457</c:v>
                </c:pt>
                <c:pt idx="4881">
                  <c:v>2925.5708209394</c:v>
                </c:pt>
                <c:pt idx="4882">
                  <c:v>2926.1702003332</c:v>
                </c:pt>
                <c:pt idx="4883">
                  <c:v>2926.769579726899</c:v>
                </c:pt>
                <c:pt idx="4884">
                  <c:v>2927.368959120699</c:v>
                </c:pt>
                <c:pt idx="4885">
                  <c:v>2927.9683385145</c:v>
                </c:pt>
                <c:pt idx="4886">
                  <c:v>2928.5677179082</c:v>
                </c:pt>
                <c:pt idx="4887">
                  <c:v>2929.167097302</c:v>
                </c:pt>
                <c:pt idx="4888">
                  <c:v>2929.7664766957</c:v>
                </c:pt>
                <c:pt idx="4889">
                  <c:v>2930.3658560895</c:v>
                </c:pt>
                <c:pt idx="4890">
                  <c:v>2930.9652354833</c:v>
                </c:pt>
                <c:pt idx="4891">
                  <c:v>2931.564614877</c:v>
                </c:pt>
                <c:pt idx="4892">
                  <c:v>2932.1639942708</c:v>
                </c:pt>
                <c:pt idx="4893">
                  <c:v>2932.7633736645</c:v>
                </c:pt>
                <c:pt idx="4894">
                  <c:v>2933.3627530583</c:v>
                </c:pt>
                <c:pt idx="4895">
                  <c:v>2933.9621324521</c:v>
                </c:pt>
                <c:pt idx="4896">
                  <c:v>2934.5615118458</c:v>
                </c:pt>
                <c:pt idx="4897">
                  <c:v>2935.1608912396</c:v>
                </c:pt>
                <c:pt idx="4898">
                  <c:v>2935.7602706333</c:v>
                </c:pt>
                <c:pt idx="4899">
                  <c:v>2936.3596500271</c:v>
                </c:pt>
                <c:pt idx="4900">
                  <c:v>2936.9590294208</c:v>
                </c:pt>
                <c:pt idx="4901">
                  <c:v>2937.5584088146</c:v>
                </c:pt>
                <c:pt idx="4902">
                  <c:v>2938.1577882084</c:v>
                </c:pt>
                <c:pt idx="4903">
                  <c:v>2938.7571676021</c:v>
                </c:pt>
                <c:pt idx="4904">
                  <c:v>2939.3565469959</c:v>
                </c:pt>
                <c:pt idx="4905">
                  <c:v>2939.955926389601</c:v>
                </c:pt>
                <c:pt idx="4906">
                  <c:v>2940.5553057834</c:v>
                </c:pt>
                <c:pt idx="4907">
                  <c:v>2941.1546851772</c:v>
                </c:pt>
                <c:pt idx="4908">
                  <c:v>2941.7540645709</c:v>
                </c:pt>
                <c:pt idx="4909">
                  <c:v>2942.3534439647</c:v>
                </c:pt>
                <c:pt idx="4910">
                  <c:v>2942.9528233584</c:v>
                </c:pt>
                <c:pt idx="4911">
                  <c:v>2943.5522027522</c:v>
                </c:pt>
                <c:pt idx="4912">
                  <c:v>2944.151582146</c:v>
                </c:pt>
                <c:pt idx="4913">
                  <c:v>2944.7509615397</c:v>
                </c:pt>
                <c:pt idx="4914">
                  <c:v>2945.3503409335</c:v>
                </c:pt>
                <c:pt idx="4915">
                  <c:v>2945.9497203272</c:v>
                </c:pt>
                <c:pt idx="4916">
                  <c:v>2946.549099720999</c:v>
                </c:pt>
                <c:pt idx="4917">
                  <c:v>2947.148479114799</c:v>
                </c:pt>
                <c:pt idx="4918">
                  <c:v>2947.7478585085</c:v>
                </c:pt>
                <c:pt idx="4919">
                  <c:v>2948.3472379023</c:v>
                </c:pt>
                <c:pt idx="4920">
                  <c:v>2948.946617296</c:v>
                </c:pt>
                <c:pt idx="4921">
                  <c:v>2949.5459966898</c:v>
                </c:pt>
                <c:pt idx="4922">
                  <c:v>2950.145376083601</c:v>
                </c:pt>
                <c:pt idx="4923">
                  <c:v>2950.7447554773</c:v>
                </c:pt>
                <c:pt idx="4924">
                  <c:v>2951.3441348711</c:v>
                </c:pt>
                <c:pt idx="4925">
                  <c:v>2951.9435142648</c:v>
                </c:pt>
                <c:pt idx="4926">
                  <c:v>2952.542893658599</c:v>
                </c:pt>
                <c:pt idx="4927">
                  <c:v>2953.1422730524</c:v>
                </c:pt>
                <c:pt idx="4928">
                  <c:v>2953.7416524461</c:v>
                </c:pt>
                <c:pt idx="4929">
                  <c:v>2954.3410318399</c:v>
                </c:pt>
                <c:pt idx="4930">
                  <c:v>2954.9404112336</c:v>
                </c:pt>
                <c:pt idx="4931">
                  <c:v>2955.5397906274</c:v>
                </c:pt>
                <c:pt idx="4932">
                  <c:v>2956.1391700211</c:v>
                </c:pt>
                <c:pt idx="4933">
                  <c:v>2956.738549414899</c:v>
                </c:pt>
                <c:pt idx="4934">
                  <c:v>2957.3379288087</c:v>
                </c:pt>
                <c:pt idx="4935">
                  <c:v>2957.9373082024</c:v>
                </c:pt>
                <c:pt idx="4936">
                  <c:v>2958.5366875962</c:v>
                </c:pt>
                <c:pt idx="4937">
                  <c:v>2959.1360669899</c:v>
                </c:pt>
                <c:pt idx="4938">
                  <c:v>2959.7354463837</c:v>
                </c:pt>
                <c:pt idx="4939">
                  <c:v>2960.3348257775</c:v>
                </c:pt>
                <c:pt idx="4940">
                  <c:v>2960.9342051712</c:v>
                </c:pt>
                <c:pt idx="4941">
                  <c:v>2961.533584565</c:v>
                </c:pt>
                <c:pt idx="4942">
                  <c:v>2962.1329639587</c:v>
                </c:pt>
                <c:pt idx="4943">
                  <c:v>2962.7323433525</c:v>
                </c:pt>
                <c:pt idx="4944">
                  <c:v>2963.3317227463</c:v>
                </c:pt>
                <c:pt idx="4945">
                  <c:v>2963.93110214</c:v>
                </c:pt>
                <c:pt idx="4946">
                  <c:v>2964.5304815338</c:v>
                </c:pt>
                <c:pt idx="4947">
                  <c:v>2965.1298609275</c:v>
                </c:pt>
                <c:pt idx="4948">
                  <c:v>2965.7292403213</c:v>
                </c:pt>
                <c:pt idx="4949">
                  <c:v>2966.3286197151</c:v>
                </c:pt>
                <c:pt idx="4950">
                  <c:v>2966.9279991088</c:v>
                </c:pt>
                <c:pt idx="4951">
                  <c:v>2967.5273785026</c:v>
                </c:pt>
                <c:pt idx="4952">
                  <c:v>2968.1267578963</c:v>
                </c:pt>
                <c:pt idx="4953">
                  <c:v>2968.7261372901</c:v>
                </c:pt>
                <c:pt idx="4954">
                  <c:v>2969.3255166839</c:v>
                </c:pt>
                <c:pt idx="4955">
                  <c:v>2969.9248960776</c:v>
                </c:pt>
                <c:pt idx="4956">
                  <c:v>2970.5242754714</c:v>
                </c:pt>
                <c:pt idx="4957">
                  <c:v>2971.1236548651</c:v>
                </c:pt>
                <c:pt idx="4958">
                  <c:v>2971.7230342589</c:v>
                </c:pt>
                <c:pt idx="4959">
                  <c:v>2972.3224136527</c:v>
                </c:pt>
                <c:pt idx="4960">
                  <c:v>2972.9217930464</c:v>
                </c:pt>
                <c:pt idx="4961">
                  <c:v>2973.5211724402</c:v>
                </c:pt>
                <c:pt idx="4962">
                  <c:v>2974.1205518339</c:v>
                </c:pt>
                <c:pt idx="4963">
                  <c:v>2974.7199312277</c:v>
                </c:pt>
                <c:pt idx="4964">
                  <c:v>2975.3193106214</c:v>
                </c:pt>
                <c:pt idx="4965">
                  <c:v>2975.9186900152</c:v>
                </c:pt>
                <c:pt idx="4966">
                  <c:v>2976.518069409</c:v>
                </c:pt>
                <c:pt idx="4967">
                  <c:v>2977.1174488027</c:v>
                </c:pt>
                <c:pt idx="4968">
                  <c:v>2977.7168281965</c:v>
                </c:pt>
                <c:pt idx="4969">
                  <c:v>2978.3162075902</c:v>
                </c:pt>
                <c:pt idx="4970">
                  <c:v>2978.915586984</c:v>
                </c:pt>
                <c:pt idx="4971">
                  <c:v>2979.5149663778</c:v>
                </c:pt>
                <c:pt idx="4972">
                  <c:v>2980.1143457715</c:v>
                </c:pt>
                <c:pt idx="4973">
                  <c:v>2980.7137251653</c:v>
                </c:pt>
                <c:pt idx="4974">
                  <c:v>2981.313104559</c:v>
                </c:pt>
                <c:pt idx="4975">
                  <c:v>2981.9124839528</c:v>
                </c:pt>
                <c:pt idx="4976">
                  <c:v>2982.5118633466</c:v>
                </c:pt>
                <c:pt idx="4977">
                  <c:v>2983.1112427403</c:v>
                </c:pt>
                <c:pt idx="4978">
                  <c:v>2983.7106221341</c:v>
                </c:pt>
                <c:pt idx="4979">
                  <c:v>2984.3100015278</c:v>
                </c:pt>
                <c:pt idx="4980">
                  <c:v>2984.9093809216</c:v>
                </c:pt>
                <c:pt idx="4981">
                  <c:v>2985.5087603154</c:v>
                </c:pt>
                <c:pt idx="4982">
                  <c:v>2986.1081397091</c:v>
                </c:pt>
                <c:pt idx="4983">
                  <c:v>2986.7075191029</c:v>
                </c:pt>
                <c:pt idx="4984">
                  <c:v>2987.3068984966</c:v>
                </c:pt>
                <c:pt idx="4985">
                  <c:v>2987.9062778904</c:v>
                </c:pt>
                <c:pt idx="4986">
                  <c:v>2988.5056572842</c:v>
                </c:pt>
                <c:pt idx="4987">
                  <c:v>2989.1050366779</c:v>
                </c:pt>
                <c:pt idx="4988">
                  <c:v>2989.7044160717</c:v>
                </c:pt>
                <c:pt idx="4989">
                  <c:v>2990.3037954654</c:v>
                </c:pt>
                <c:pt idx="4990">
                  <c:v>2990.9031748592</c:v>
                </c:pt>
                <c:pt idx="4991">
                  <c:v>2991.502554253</c:v>
                </c:pt>
                <c:pt idx="4992">
                  <c:v>2992.1019336467</c:v>
                </c:pt>
                <c:pt idx="4993">
                  <c:v>2992.7013130405</c:v>
                </c:pt>
                <c:pt idx="4994">
                  <c:v>2993.3006924342</c:v>
                </c:pt>
                <c:pt idx="4995">
                  <c:v>2993.900071828</c:v>
                </c:pt>
                <c:pt idx="4996">
                  <c:v>2994.4994512217</c:v>
                </c:pt>
                <c:pt idx="4997">
                  <c:v>2995.0988306155</c:v>
                </c:pt>
                <c:pt idx="4998">
                  <c:v>2995.6982100093</c:v>
                </c:pt>
                <c:pt idx="4999">
                  <c:v>2996.297589403</c:v>
                </c:pt>
                <c:pt idx="5000">
                  <c:v>2996.8969687968</c:v>
                </c:pt>
                <c:pt idx="5001">
                  <c:v>2997.4963481905</c:v>
                </c:pt>
                <c:pt idx="5002">
                  <c:v>2998.0957275843</c:v>
                </c:pt>
                <c:pt idx="5003">
                  <c:v>2998.6951069781</c:v>
                </c:pt>
                <c:pt idx="5004">
                  <c:v>2999.2944863718</c:v>
                </c:pt>
                <c:pt idx="5005">
                  <c:v>2999.8938657656</c:v>
                </c:pt>
                <c:pt idx="5006">
                  <c:v>3000.4932451593</c:v>
                </c:pt>
                <c:pt idx="5007">
                  <c:v>3001.0926245531</c:v>
                </c:pt>
                <c:pt idx="5008">
                  <c:v>3001.6920039469</c:v>
                </c:pt>
                <c:pt idx="5009">
                  <c:v>3002.2913833406</c:v>
                </c:pt>
                <c:pt idx="5010">
                  <c:v>3002.8907627344</c:v>
                </c:pt>
                <c:pt idx="5011">
                  <c:v>3003.4901421281</c:v>
                </c:pt>
                <c:pt idx="5012">
                  <c:v>3004.0895215219</c:v>
                </c:pt>
                <c:pt idx="5013">
                  <c:v>3004.688900915699</c:v>
                </c:pt>
                <c:pt idx="5014">
                  <c:v>3005.288280309399</c:v>
                </c:pt>
                <c:pt idx="5015">
                  <c:v>3005.8876597032</c:v>
                </c:pt>
                <c:pt idx="5016">
                  <c:v>3006.4870390969</c:v>
                </c:pt>
                <c:pt idx="5017">
                  <c:v>3007.0864184907</c:v>
                </c:pt>
                <c:pt idx="5018">
                  <c:v>3007.6857978845</c:v>
                </c:pt>
                <c:pt idx="5019">
                  <c:v>3008.2851772782</c:v>
                </c:pt>
                <c:pt idx="5020">
                  <c:v>3008.884556672</c:v>
                </c:pt>
                <c:pt idx="5021">
                  <c:v>3009.4839360657</c:v>
                </c:pt>
                <c:pt idx="5022">
                  <c:v>3010.0833154595</c:v>
                </c:pt>
                <c:pt idx="5023">
                  <c:v>3010.6826948533</c:v>
                </c:pt>
                <c:pt idx="5024">
                  <c:v>3011.282074247</c:v>
                </c:pt>
                <c:pt idx="5025">
                  <c:v>3011.8814536408</c:v>
                </c:pt>
                <c:pt idx="5026">
                  <c:v>3012.4808330345</c:v>
                </c:pt>
                <c:pt idx="5027">
                  <c:v>3013.0802124283</c:v>
                </c:pt>
                <c:pt idx="5028">
                  <c:v>3013.679591822</c:v>
                </c:pt>
                <c:pt idx="5029">
                  <c:v>3014.2789712158</c:v>
                </c:pt>
                <c:pt idx="5030">
                  <c:v>3014.8783506096</c:v>
                </c:pt>
                <c:pt idx="5031">
                  <c:v>3015.4777300033</c:v>
                </c:pt>
                <c:pt idx="5032">
                  <c:v>3016.0771093971</c:v>
                </c:pt>
                <c:pt idx="5033">
                  <c:v>3016.676488790799</c:v>
                </c:pt>
                <c:pt idx="5034">
                  <c:v>3017.2758681846</c:v>
                </c:pt>
                <c:pt idx="5035">
                  <c:v>3017.8752475784</c:v>
                </c:pt>
                <c:pt idx="5036">
                  <c:v>3018.4746269721</c:v>
                </c:pt>
                <c:pt idx="5037">
                  <c:v>3019.0740063659</c:v>
                </c:pt>
                <c:pt idx="5038">
                  <c:v>3019.6733857596</c:v>
                </c:pt>
                <c:pt idx="5039">
                  <c:v>3020.2727651534</c:v>
                </c:pt>
                <c:pt idx="5040">
                  <c:v>3020.8721445472</c:v>
                </c:pt>
                <c:pt idx="5041">
                  <c:v>3021.4715239409</c:v>
                </c:pt>
                <c:pt idx="5042">
                  <c:v>3022.0709033347</c:v>
                </c:pt>
                <c:pt idx="5043">
                  <c:v>3022.6702827284</c:v>
                </c:pt>
                <c:pt idx="5044">
                  <c:v>3023.269662122199</c:v>
                </c:pt>
                <c:pt idx="5045">
                  <c:v>3023.869041516</c:v>
                </c:pt>
                <c:pt idx="5046">
                  <c:v>3024.468420909699</c:v>
                </c:pt>
                <c:pt idx="5047">
                  <c:v>3025.0678003035</c:v>
                </c:pt>
                <c:pt idx="5048">
                  <c:v>3025.6671796972</c:v>
                </c:pt>
                <c:pt idx="5049">
                  <c:v>3026.266559091</c:v>
                </c:pt>
                <c:pt idx="5050">
                  <c:v>3026.8659384848</c:v>
                </c:pt>
                <c:pt idx="5051">
                  <c:v>3027.4653178785</c:v>
                </c:pt>
                <c:pt idx="5052">
                  <c:v>3028.0646972723</c:v>
                </c:pt>
                <c:pt idx="5053">
                  <c:v>3028.664076666</c:v>
                </c:pt>
                <c:pt idx="5054">
                  <c:v>3029.2634560598</c:v>
                </c:pt>
                <c:pt idx="5055">
                  <c:v>3029.8628354535</c:v>
                </c:pt>
                <c:pt idx="5056">
                  <c:v>3030.4622148473</c:v>
                </c:pt>
                <c:pt idx="5057">
                  <c:v>3031.0615942411</c:v>
                </c:pt>
                <c:pt idx="5058">
                  <c:v>3031.6609736348</c:v>
                </c:pt>
                <c:pt idx="5059">
                  <c:v>3032.2603530286</c:v>
                </c:pt>
                <c:pt idx="5060">
                  <c:v>3032.8597324223</c:v>
                </c:pt>
                <c:pt idx="5061">
                  <c:v>3033.4591118161</c:v>
                </c:pt>
                <c:pt idx="5062">
                  <c:v>3034.0584912099</c:v>
                </c:pt>
                <c:pt idx="5063">
                  <c:v>3034.6578706036</c:v>
                </c:pt>
                <c:pt idx="5064">
                  <c:v>3035.2572499974</c:v>
                </c:pt>
                <c:pt idx="5065">
                  <c:v>3035.8566293911</c:v>
                </c:pt>
                <c:pt idx="5066">
                  <c:v>3036.4560087849</c:v>
                </c:pt>
                <c:pt idx="5067">
                  <c:v>3037.0553881787</c:v>
                </c:pt>
                <c:pt idx="5068">
                  <c:v>3037.6547675724</c:v>
                </c:pt>
                <c:pt idx="5069">
                  <c:v>3038.2541469662</c:v>
                </c:pt>
                <c:pt idx="5070">
                  <c:v>3038.8535263599</c:v>
                </c:pt>
                <c:pt idx="5071">
                  <c:v>3039.4529057537</c:v>
                </c:pt>
                <c:pt idx="5072">
                  <c:v>3040.0522851475</c:v>
                </c:pt>
                <c:pt idx="5073">
                  <c:v>3040.6516645412</c:v>
                </c:pt>
                <c:pt idx="5074">
                  <c:v>3041.251043935</c:v>
                </c:pt>
                <c:pt idx="5075">
                  <c:v>3041.8504233287</c:v>
                </c:pt>
                <c:pt idx="5076">
                  <c:v>3042.4498027225</c:v>
                </c:pt>
                <c:pt idx="5077">
                  <c:v>3043.0491821163</c:v>
                </c:pt>
                <c:pt idx="5078">
                  <c:v>3043.64856151</c:v>
                </c:pt>
                <c:pt idx="5079">
                  <c:v>3044.2479409038</c:v>
                </c:pt>
                <c:pt idx="5080">
                  <c:v>3044.8473202975</c:v>
                </c:pt>
                <c:pt idx="5081">
                  <c:v>3045.4466996913</c:v>
                </c:pt>
                <c:pt idx="5082">
                  <c:v>3046.0460790851</c:v>
                </c:pt>
                <c:pt idx="5083">
                  <c:v>3046.6454584788</c:v>
                </c:pt>
                <c:pt idx="5084">
                  <c:v>3047.2448378726</c:v>
                </c:pt>
                <c:pt idx="5085">
                  <c:v>3047.8442172663</c:v>
                </c:pt>
                <c:pt idx="5086">
                  <c:v>3048.4435966601</c:v>
                </c:pt>
                <c:pt idx="5087">
                  <c:v>3049.0429760538</c:v>
                </c:pt>
                <c:pt idx="5088">
                  <c:v>3049.6423554476</c:v>
                </c:pt>
                <c:pt idx="5089">
                  <c:v>3050.2417348414</c:v>
                </c:pt>
                <c:pt idx="5090">
                  <c:v>3050.8411142351</c:v>
                </c:pt>
                <c:pt idx="5091">
                  <c:v>3051.4404936289</c:v>
                </c:pt>
                <c:pt idx="5092">
                  <c:v>3052.0398730226</c:v>
                </c:pt>
                <c:pt idx="5093">
                  <c:v>3052.6392524164</c:v>
                </c:pt>
                <c:pt idx="5094">
                  <c:v>3053.2386318102</c:v>
                </c:pt>
                <c:pt idx="5095">
                  <c:v>3053.8380112039</c:v>
                </c:pt>
                <c:pt idx="5096">
                  <c:v>3054.4373905977</c:v>
                </c:pt>
                <c:pt idx="5097">
                  <c:v>3055.0367699914</c:v>
                </c:pt>
                <c:pt idx="5098">
                  <c:v>3055.6361493852</c:v>
                </c:pt>
                <c:pt idx="5099">
                  <c:v>3056.235528779</c:v>
                </c:pt>
                <c:pt idx="5100">
                  <c:v>3056.8349081727</c:v>
                </c:pt>
                <c:pt idx="5101">
                  <c:v>3057.4342875665</c:v>
                </c:pt>
                <c:pt idx="5102">
                  <c:v>3058.0336669602</c:v>
                </c:pt>
                <c:pt idx="5103">
                  <c:v>3058.633046354</c:v>
                </c:pt>
                <c:pt idx="5104">
                  <c:v>3059.232425747799</c:v>
                </c:pt>
                <c:pt idx="5105">
                  <c:v>3059.8318051415</c:v>
                </c:pt>
                <c:pt idx="5106">
                  <c:v>3060.4311845353</c:v>
                </c:pt>
                <c:pt idx="5107">
                  <c:v>3061.030563929</c:v>
                </c:pt>
                <c:pt idx="5108">
                  <c:v>3061.6299433228</c:v>
                </c:pt>
                <c:pt idx="5109">
                  <c:v>3062.2293227166</c:v>
                </c:pt>
                <c:pt idx="5110">
                  <c:v>3062.8287021103</c:v>
                </c:pt>
                <c:pt idx="5111">
                  <c:v>3063.4280815041</c:v>
                </c:pt>
                <c:pt idx="5112">
                  <c:v>3064.0274608978</c:v>
                </c:pt>
                <c:pt idx="5113">
                  <c:v>3064.6268402916</c:v>
                </c:pt>
                <c:pt idx="5114">
                  <c:v>3065.2262196854</c:v>
                </c:pt>
                <c:pt idx="5115">
                  <c:v>3065.8255990791</c:v>
                </c:pt>
                <c:pt idx="5116">
                  <c:v>3066.4249784729</c:v>
                </c:pt>
                <c:pt idx="5117">
                  <c:v>3067.0243578666</c:v>
                </c:pt>
                <c:pt idx="5118">
                  <c:v>3067.6237372604</c:v>
                </c:pt>
                <c:pt idx="5119">
                  <c:v>3068.2231166541</c:v>
                </c:pt>
                <c:pt idx="5120">
                  <c:v>3068.8224960479</c:v>
                </c:pt>
                <c:pt idx="5121">
                  <c:v>3069.4218754417</c:v>
                </c:pt>
                <c:pt idx="5122">
                  <c:v>3070.0212548354</c:v>
                </c:pt>
                <c:pt idx="5123">
                  <c:v>3070.6206342292</c:v>
                </c:pt>
                <c:pt idx="5124">
                  <c:v>3071.2200136229</c:v>
                </c:pt>
                <c:pt idx="5125">
                  <c:v>3071.8193930167</c:v>
                </c:pt>
                <c:pt idx="5126">
                  <c:v>3072.4187724105</c:v>
                </c:pt>
                <c:pt idx="5127">
                  <c:v>3073.0181518042</c:v>
                </c:pt>
                <c:pt idx="5128">
                  <c:v>3073.617531198</c:v>
                </c:pt>
                <c:pt idx="5129">
                  <c:v>3074.2169105917</c:v>
                </c:pt>
                <c:pt idx="5130">
                  <c:v>3074.8162899855</c:v>
                </c:pt>
                <c:pt idx="5131">
                  <c:v>3075.4156693793</c:v>
                </c:pt>
                <c:pt idx="5132">
                  <c:v>3076.015048773</c:v>
                </c:pt>
                <c:pt idx="5133">
                  <c:v>3076.614428166799</c:v>
                </c:pt>
                <c:pt idx="5134">
                  <c:v>3077.2138075605</c:v>
                </c:pt>
                <c:pt idx="5135">
                  <c:v>3077.8131869543</c:v>
                </c:pt>
                <c:pt idx="5136">
                  <c:v>3078.4125663481</c:v>
                </c:pt>
                <c:pt idx="5137">
                  <c:v>3079.0119457418</c:v>
                </c:pt>
                <c:pt idx="5138">
                  <c:v>3079.6113251356</c:v>
                </c:pt>
                <c:pt idx="5139">
                  <c:v>3080.2107045293</c:v>
                </c:pt>
                <c:pt idx="5140">
                  <c:v>3080.8100839231</c:v>
                </c:pt>
                <c:pt idx="5141">
                  <c:v>3081.4094633169</c:v>
                </c:pt>
                <c:pt idx="5142">
                  <c:v>3082.008842710599</c:v>
                </c:pt>
                <c:pt idx="5143">
                  <c:v>3082.6082221044</c:v>
                </c:pt>
                <c:pt idx="5144">
                  <c:v>3083.207601498099</c:v>
                </c:pt>
                <c:pt idx="5145">
                  <c:v>3083.8069808919</c:v>
                </c:pt>
                <c:pt idx="5146">
                  <c:v>3084.4063602857</c:v>
                </c:pt>
                <c:pt idx="5147">
                  <c:v>3085.0057396794</c:v>
                </c:pt>
                <c:pt idx="5148">
                  <c:v>3085.6051190732</c:v>
                </c:pt>
                <c:pt idx="5149">
                  <c:v>3086.204498466899</c:v>
                </c:pt>
                <c:pt idx="5150">
                  <c:v>3086.8038778607</c:v>
                </c:pt>
                <c:pt idx="5151">
                  <c:v>3087.4032572544</c:v>
                </c:pt>
                <c:pt idx="5152">
                  <c:v>3088.0026366482</c:v>
                </c:pt>
                <c:pt idx="5153">
                  <c:v>3088.602016042</c:v>
                </c:pt>
                <c:pt idx="5154">
                  <c:v>3089.2013954357</c:v>
                </c:pt>
                <c:pt idx="5155">
                  <c:v>3089.8007748295</c:v>
                </c:pt>
                <c:pt idx="5156">
                  <c:v>3090.4001542232</c:v>
                </c:pt>
                <c:pt idx="5157">
                  <c:v>3090.999533617</c:v>
                </c:pt>
                <c:pt idx="5158">
                  <c:v>3091.5989130108</c:v>
                </c:pt>
                <c:pt idx="5159">
                  <c:v>3092.1982924045</c:v>
                </c:pt>
                <c:pt idx="5160">
                  <c:v>3092.7976717983</c:v>
                </c:pt>
                <c:pt idx="5161">
                  <c:v>3093.397051192</c:v>
                </c:pt>
                <c:pt idx="5162">
                  <c:v>3093.9964305858</c:v>
                </c:pt>
                <c:pt idx="5163">
                  <c:v>3094.5958099796</c:v>
                </c:pt>
                <c:pt idx="5164">
                  <c:v>3095.1951893733</c:v>
                </c:pt>
                <c:pt idx="5165">
                  <c:v>3095.794568767099</c:v>
                </c:pt>
                <c:pt idx="5166">
                  <c:v>3096.3939481608</c:v>
                </c:pt>
                <c:pt idx="5167">
                  <c:v>3096.9933275546</c:v>
                </c:pt>
                <c:pt idx="5168">
                  <c:v>3097.5927069484</c:v>
                </c:pt>
                <c:pt idx="5169">
                  <c:v>3098.1920863421</c:v>
                </c:pt>
                <c:pt idx="5170">
                  <c:v>3098.7914657359</c:v>
                </c:pt>
                <c:pt idx="5171">
                  <c:v>3099.390845129599</c:v>
                </c:pt>
                <c:pt idx="5172">
                  <c:v>3099.9902245234</c:v>
                </c:pt>
                <c:pt idx="5173">
                  <c:v>3100.5896039172</c:v>
                </c:pt>
                <c:pt idx="5174">
                  <c:v>3101.188983310899</c:v>
                </c:pt>
                <c:pt idx="5175">
                  <c:v>3101.788362704699</c:v>
                </c:pt>
                <c:pt idx="5176">
                  <c:v>3102.3877420984</c:v>
                </c:pt>
                <c:pt idx="5177">
                  <c:v>3102.9871214922</c:v>
                </c:pt>
                <c:pt idx="5178">
                  <c:v>3103.586500886</c:v>
                </c:pt>
                <c:pt idx="5179">
                  <c:v>3104.1858802797</c:v>
                </c:pt>
                <c:pt idx="5180">
                  <c:v>3104.7852596735</c:v>
                </c:pt>
                <c:pt idx="5181">
                  <c:v>3105.3846390672</c:v>
                </c:pt>
                <c:pt idx="5182">
                  <c:v>3105.984018461</c:v>
                </c:pt>
                <c:pt idx="5183">
                  <c:v>3106.5833978547</c:v>
                </c:pt>
                <c:pt idx="5184">
                  <c:v>3107.1827772485</c:v>
                </c:pt>
                <c:pt idx="5185">
                  <c:v>3107.7821566423</c:v>
                </c:pt>
                <c:pt idx="5186">
                  <c:v>3108.381536036</c:v>
                </c:pt>
                <c:pt idx="5187">
                  <c:v>3108.9809154298</c:v>
                </c:pt>
                <c:pt idx="5188">
                  <c:v>3109.5802948235</c:v>
                </c:pt>
                <c:pt idx="5189">
                  <c:v>3110.1796742173</c:v>
                </c:pt>
                <c:pt idx="5190">
                  <c:v>3110.7790536111</c:v>
                </c:pt>
                <c:pt idx="5191">
                  <c:v>3111.3784330048</c:v>
                </c:pt>
                <c:pt idx="5192">
                  <c:v>3111.977812398601</c:v>
                </c:pt>
                <c:pt idx="5193">
                  <c:v>3112.5771917923</c:v>
                </c:pt>
                <c:pt idx="5194">
                  <c:v>3113.1765711861</c:v>
                </c:pt>
                <c:pt idx="5195">
                  <c:v>3113.7759505799</c:v>
                </c:pt>
                <c:pt idx="5196">
                  <c:v>3114.375329973601</c:v>
                </c:pt>
                <c:pt idx="5197">
                  <c:v>3114.9747093674</c:v>
                </c:pt>
                <c:pt idx="5198">
                  <c:v>3115.5740887611</c:v>
                </c:pt>
                <c:pt idx="5199">
                  <c:v>3116.1734681549</c:v>
                </c:pt>
                <c:pt idx="5200">
                  <c:v>3116.7728475487</c:v>
                </c:pt>
                <c:pt idx="5201">
                  <c:v>3117.3722269424</c:v>
                </c:pt>
                <c:pt idx="5202">
                  <c:v>3117.9716063362</c:v>
                </c:pt>
                <c:pt idx="5203">
                  <c:v>3118.570985729899</c:v>
                </c:pt>
                <c:pt idx="5204">
                  <c:v>3119.170365123699</c:v>
                </c:pt>
                <c:pt idx="5205">
                  <c:v>3119.7697445175</c:v>
                </c:pt>
                <c:pt idx="5206">
                  <c:v>3120.3691239112</c:v>
                </c:pt>
                <c:pt idx="5207">
                  <c:v>3120.968503305</c:v>
                </c:pt>
                <c:pt idx="5208">
                  <c:v>3121.5678826987</c:v>
                </c:pt>
                <c:pt idx="5209">
                  <c:v>3122.1672620925</c:v>
                </c:pt>
                <c:pt idx="5210">
                  <c:v>3122.766641486299</c:v>
                </c:pt>
                <c:pt idx="5211">
                  <c:v>3123.36602088</c:v>
                </c:pt>
                <c:pt idx="5212">
                  <c:v>3123.9654002738</c:v>
                </c:pt>
                <c:pt idx="5213">
                  <c:v>3124.5647796675</c:v>
                </c:pt>
                <c:pt idx="5214">
                  <c:v>3125.1641590613</c:v>
                </c:pt>
                <c:pt idx="5215">
                  <c:v>3125.763538455</c:v>
                </c:pt>
                <c:pt idx="5216">
                  <c:v>3126.3629178488</c:v>
                </c:pt>
                <c:pt idx="5217">
                  <c:v>3126.9622972426</c:v>
                </c:pt>
                <c:pt idx="5218">
                  <c:v>3127.5616766363</c:v>
                </c:pt>
                <c:pt idx="5219">
                  <c:v>3128.1610560301</c:v>
                </c:pt>
                <c:pt idx="5220">
                  <c:v>3128.760435423799</c:v>
                </c:pt>
                <c:pt idx="5221">
                  <c:v>3129.3598148176</c:v>
                </c:pt>
                <c:pt idx="5222">
                  <c:v>3129.9591942114</c:v>
                </c:pt>
                <c:pt idx="5223">
                  <c:v>3130.5585736051</c:v>
                </c:pt>
                <c:pt idx="5224">
                  <c:v>3131.1579529989</c:v>
                </c:pt>
                <c:pt idx="5225">
                  <c:v>3131.757332392601</c:v>
                </c:pt>
                <c:pt idx="5226">
                  <c:v>3132.3567117864</c:v>
                </c:pt>
                <c:pt idx="5227">
                  <c:v>3132.9560911802</c:v>
                </c:pt>
                <c:pt idx="5228">
                  <c:v>3133.5554705739</c:v>
                </c:pt>
                <c:pt idx="5229">
                  <c:v>3134.154849967699</c:v>
                </c:pt>
                <c:pt idx="5230">
                  <c:v>3134.7542293614</c:v>
                </c:pt>
                <c:pt idx="5231">
                  <c:v>3135.3536087552</c:v>
                </c:pt>
                <c:pt idx="5232">
                  <c:v>3135.952988149</c:v>
                </c:pt>
                <c:pt idx="5233">
                  <c:v>3136.5523675427</c:v>
                </c:pt>
                <c:pt idx="5234">
                  <c:v>3137.1517469365</c:v>
                </c:pt>
                <c:pt idx="5235">
                  <c:v>3137.7511263302</c:v>
                </c:pt>
                <c:pt idx="5236">
                  <c:v>3138.350505724</c:v>
                </c:pt>
                <c:pt idx="5237">
                  <c:v>3138.949885117799</c:v>
                </c:pt>
                <c:pt idx="5238">
                  <c:v>3139.5492645115</c:v>
                </c:pt>
                <c:pt idx="5239">
                  <c:v>3140.1486439053</c:v>
                </c:pt>
                <c:pt idx="5240">
                  <c:v>3140.748023299</c:v>
                </c:pt>
                <c:pt idx="5241">
                  <c:v>3141.3474026928</c:v>
                </c:pt>
                <c:pt idx="5242">
                  <c:v>3141.9467820865</c:v>
                </c:pt>
                <c:pt idx="5243">
                  <c:v>3142.5461614803</c:v>
                </c:pt>
                <c:pt idx="5244">
                  <c:v>3143.1455408741</c:v>
                </c:pt>
                <c:pt idx="5245">
                  <c:v>3143.744920267799</c:v>
                </c:pt>
                <c:pt idx="5246">
                  <c:v>3144.3442996616</c:v>
                </c:pt>
                <c:pt idx="5247">
                  <c:v>3144.9436790553</c:v>
                </c:pt>
                <c:pt idx="5248">
                  <c:v>3145.5430584491</c:v>
                </c:pt>
                <c:pt idx="5249">
                  <c:v>3146.1424378429</c:v>
                </c:pt>
                <c:pt idx="5250">
                  <c:v>3146.7418172366</c:v>
                </c:pt>
                <c:pt idx="5251">
                  <c:v>3147.3411966304</c:v>
                </c:pt>
                <c:pt idx="5252">
                  <c:v>3147.9405760241</c:v>
                </c:pt>
                <c:pt idx="5253">
                  <c:v>3148.5399554179</c:v>
                </c:pt>
                <c:pt idx="5254">
                  <c:v>3149.1393348117</c:v>
                </c:pt>
                <c:pt idx="5255">
                  <c:v>3149.7387142054</c:v>
                </c:pt>
                <c:pt idx="5256">
                  <c:v>3150.3380935992</c:v>
                </c:pt>
                <c:pt idx="5257">
                  <c:v>3150.9374729929</c:v>
                </c:pt>
                <c:pt idx="5258">
                  <c:v>3151.5368523867</c:v>
                </c:pt>
                <c:pt idx="5259">
                  <c:v>3152.1362317805</c:v>
                </c:pt>
                <c:pt idx="5260">
                  <c:v>3152.7356111742</c:v>
                </c:pt>
                <c:pt idx="5261">
                  <c:v>3153.334990568</c:v>
                </c:pt>
                <c:pt idx="5262">
                  <c:v>3153.9343699617</c:v>
                </c:pt>
                <c:pt idx="5263">
                  <c:v>3154.5337493555</c:v>
                </c:pt>
                <c:pt idx="5264">
                  <c:v>3155.1331287493</c:v>
                </c:pt>
                <c:pt idx="5265">
                  <c:v>3155.732508143</c:v>
                </c:pt>
                <c:pt idx="5266">
                  <c:v>3156.3318875368</c:v>
                </c:pt>
                <c:pt idx="5267">
                  <c:v>3156.9312669305</c:v>
                </c:pt>
                <c:pt idx="5268">
                  <c:v>3157.5306463243</c:v>
                </c:pt>
                <c:pt idx="5269">
                  <c:v>3158.1300257181</c:v>
                </c:pt>
                <c:pt idx="5270">
                  <c:v>3158.729405111799</c:v>
                </c:pt>
                <c:pt idx="5271">
                  <c:v>3159.3287845056</c:v>
                </c:pt>
                <c:pt idx="5272">
                  <c:v>3159.9281638993</c:v>
                </c:pt>
                <c:pt idx="5273">
                  <c:v>3160.5275432931</c:v>
                </c:pt>
                <c:pt idx="5274">
                  <c:v>3161.1269226868</c:v>
                </c:pt>
                <c:pt idx="5275">
                  <c:v>3161.7263020806</c:v>
                </c:pt>
                <c:pt idx="5276">
                  <c:v>3162.3256814744</c:v>
                </c:pt>
                <c:pt idx="5277">
                  <c:v>3162.9250608681</c:v>
                </c:pt>
                <c:pt idx="5278">
                  <c:v>3163.5244402619</c:v>
                </c:pt>
                <c:pt idx="5279">
                  <c:v>3164.1238196556</c:v>
                </c:pt>
                <c:pt idx="5280">
                  <c:v>3164.7231990494</c:v>
                </c:pt>
                <c:pt idx="5281">
                  <c:v>3165.3225784432</c:v>
                </c:pt>
                <c:pt idx="5282">
                  <c:v>3165.9219578369</c:v>
                </c:pt>
                <c:pt idx="5283">
                  <c:v>3166.5213372307</c:v>
                </c:pt>
                <c:pt idx="5284">
                  <c:v>3167.1207166244</c:v>
                </c:pt>
                <c:pt idx="5285">
                  <c:v>3167.7200960182</c:v>
                </c:pt>
                <c:pt idx="5286">
                  <c:v>3168.319475412</c:v>
                </c:pt>
                <c:pt idx="5287">
                  <c:v>3168.9188548057</c:v>
                </c:pt>
                <c:pt idx="5288">
                  <c:v>3169.5182341995</c:v>
                </c:pt>
                <c:pt idx="5289">
                  <c:v>3170.1176135932</c:v>
                </c:pt>
                <c:pt idx="5290">
                  <c:v>3170.716992987</c:v>
                </c:pt>
                <c:pt idx="5291">
                  <c:v>3171.3163723808</c:v>
                </c:pt>
                <c:pt idx="5292">
                  <c:v>3171.9157517745</c:v>
                </c:pt>
                <c:pt idx="5293">
                  <c:v>3172.5151311683</c:v>
                </c:pt>
                <c:pt idx="5294">
                  <c:v>3173.114510562</c:v>
                </c:pt>
                <c:pt idx="5295">
                  <c:v>3173.713889955799</c:v>
                </c:pt>
                <c:pt idx="5296">
                  <c:v>3174.3132693496</c:v>
                </c:pt>
                <c:pt idx="5297">
                  <c:v>3174.9126487433</c:v>
                </c:pt>
                <c:pt idx="5298">
                  <c:v>3175.5120281371</c:v>
                </c:pt>
                <c:pt idx="5299">
                  <c:v>3176.1114075308</c:v>
                </c:pt>
                <c:pt idx="5300">
                  <c:v>3176.7107869246</c:v>
                </c:pt>
                <c:pt idx="5301">
                  <c:v>3177.3101663184</c:v>
                </c:pt>
                <c:pt idx="5302">
                  <c:v>3177.9095457121</c:v>
                </c:pt>
                <c:pt idx="5303">
                  <c:v>3178.508925105899</c:v>
                </c:pt>
                <c:pt idx="5304">
                  <c:v>3179.1083044996</c:v>
                </c:pt>
                <c:pt idx="5305">
                  <c:v>3179.7076838934</c:v>
                </c:pt>
                <c:pt idx="5306">
                  <c:v>3180.3070632871</c:v>
                </c:pt>
                <c:pt idx="5307">
                  <c:v>3180.9064426809</c:v>
                </c:pt>
                <c:pt idx="5308">
                  <c:v>3181.5058220747</c:v>
                </c:pt>
                <c:pt idx="5309">
                  <c:v>3182.1052014684</c:v>
                </c:pt>
                <c:pt idx="5310">
                  <c:v>3182.7045808622</c:v>
                </c:pt>
                <c:pt idx="5311">
                  <c:v>3183.3039602559</c:v>
                </c:pt>
                <c:pt idx="5312">
                  <c:v>3183.9033396497</c:v>
                </c:pt>
                <c:pt idx="5313">
                  <c:v>3184.5027190435</c:v>
                </c:pt>
                <c:pt idx="5314">
                  <c:v>3185.1020984372</c:v>
                </c:pt>
                <c:pt idx="5315">
                  <c:v>3185.701477831</c:v>
                </c:pt>
                <c:pt idx="5316">
                  <c:v>3186.3008572247</c:v>
                </c:pt>
                <c:pt idx="5317">
                  <c:v>3186.9002366185</c:v>
                </c:pt>
                <c:pt idx="5318">
                  <c:v>3187.4996160123</c:v>
                </c:pt>
                <c:pt idx="5319">
                  <c:v>3188.098995406</c:v>
                </c:pt>
                <c:pt idx="5320">
                  <c:v>3188.6983747998</c:v>
                </c:pt>
                <c:pt idx="5321">
                  <c:v>3189.2977541935</c:v>
                </c:pt>
                <c:pt idx="5322">
                  <c:v>3189.8971335873</c:v>
                </c:pt>
                <c:pt idx="5323">
                  <c:v>3190.4965129811</c:v>
                </c:pt>
                <c:pt idx="5324">
                  <c:v>3191.0958923748</c:v>
                </c:pt>
                <c:pt idx="5325">
                  <c:v>3191.6952717686</c:v>
                </c:pt>
                <c:pt idx="5326">
                  <c:v>3192.294651162299</c:v>
                </c:pt>
                <c:pt idx="5327">
                  <c:v>3192.8940305561</c:v>
                </c:pt>
                <c:pt idx="5328">
                  <c:v>3193.4934099499</c:v>
                </c:pt>
                <c:pt idx="5329">
                  <c:v>3194.0927893436</c:v>
                </c:pt>
                <c:pt idx="5330">
                  <c:v>3194.6921687374</c:v>
                </c:pt>
                <c:pt idx="5331">
                  <c:v>3195.2915481311</c:v>
                </c:pt>
                <c:pt idx="5332">
                  <c:v>3195.8909275249</c:v>
                </c:pt>
                <c:pt idx="5333">
                  <c:v>3196.4903069187</c:v>
                </c:pt>
                <c:pt idx="5334">
                  <c:v>3197.0896863124</c:v>
                </c:pt>
                <c:pt idx="5335">
                  <c:v>3197.689065706199</c:v>
                </c:pt>
                <c:pt idx="5336">
                  <c:v>3198.288445099899</c:v>
                </c:pt>
                <c:pt idx="5337">
                  <c:v>3198.8878244937</c:v>
                </c:pt>
                <c:pt idx="5338">
                  <c:v>3199.4872038874</c:v>
                </c:pt>
                <c:pt idx="5339">
                  <c:v>3200.0865832812</c:v>
                </c:pt>
                <c:pt idx="5340">
                  <c:v>3200.685962675</c:v>
                </c:pt>
                <c:pt idx="5341">
                  <c:v>3201.2853420687</c:v>
                </c:pt>
                <c:pt idx="5342">
                  <c:v>3201.8847214625</c:v>
                </c:pt>
                <c:pt idx="5343">
                  <c:v>3202.4841008562</c:v>
                </c:pt>
                <c:pt idx="5344">
                  <c:v>3203.08348025</c:v>
                </c:pt>
                <c:pt idx="5345">
                  <c:v>3203.682859643799</c:v>
                </c:pt>
                <c:pt idx="5346">
                  <c:v>3204.2822390375</c:v>
                </c:pt>
                <c:pt idx="5347">
                  <c:v>3204.8816184313</c:v>
                </c:pt>
                <c:pt idx="5348">
                  <c:v>3205.480997825</c:v>
                </c:pt>
                <c:pt idx="5349">
                  <c:v>3206.0803772188</c:v>
                </c:pt>
                <c:pt idx="5350">
                  <c:v>3206.6797566126</c:v>
                </c:pt>
                <c:pt idx="5351">
                  <c:v>3207.2791360063</c:v>
                </c:pt>
                <c:pt idx="5352">
                  <c:v>3207.8785154001</c:v>
                </c:pt>
                <c:pt idx="5353">
                  <c:v>3208.4778947938</c:v>
                </c:pt>
                <c:pt idx="5354">
                  <c:v>3209.0772741876</c:v>
                </c:pt>
                <c:pt idx="5355">
                  <c:v>3209.6766535814</c:v>
                </c:pt>
                <c:pt idx="5356">
                  <c:v>3210.2760329751</c:v>
                </c:pt>
                <c:pt idx="5357">
                  <c:v>3210.8754123689</c:v>
                </c:pt>
                <c:pt idx="5358">
                  <c:v>3211.4747917626</c:v>
                </c:pt>
                <c:pt idx="5359">
                  <c:v>3212.0741711564</c:v>
                </c:pt>
                <c:pt idx="5360">
                  <c:v>3212.6735505502</c:v>
                </c:pt>
                <c:pt idx="5361">
                  <c:v>3213.2729299439</c:v>
                </c:pt>
                <c:pt idx="5362">
                  <c:v>3213.8723093377</c:v>
                </c:pt>
                <c:pt idx="5363">
                  <c:v>3214.4716887314</c:v>
                </c:pt>
                <c:pt idx="5364">
                  <c:v>3215.0710681252</c:v>
                </c:pt>
                <c:pt idx="5365">
                  <c:v>3215.670447519</c:v>
                </c:pt>
                <c:pt idx="5366">
                  <c:v>3216.2698269127</c:v>
                </c:pt>
                <c:pt idx="5367">
                  <c:v>3216.8692063065</c:v>
                </c:pt>
                <c:pt idx="5368">
                  <c:v>3217.4685857002</c:v>
                </c:pt>
                <c:pt idx="5369">
                  <c:v>3218.067965094</c:v>
                </c:pt>
                <c:pt idx="5370">
                  <c:v>3218.6673444877</c:v>
                </c:pt>
                <c:pt idx="5371">
                  <c:v>3219.2667238815</c:v>
                </c:pt>
                <c:pt idx="5372">
                  <c:v>3219.8661032753</c:v>
                </c:pt>
                <c:pt idx="5373">
                  <c:v>3220.465482669</c:v>
                </c:pt>
                <c:pt idx="5374">
                  <c:v>3221.064862062799</c:v>
                </c:pt>
                <c:pt idx="5375">
                  <c:v>3221.664241456499</c:v>
                </c:pt>
                <c:pt idx="5376">
                  <c:v>3222.2636208503</c:v>
                </c:pt>
                <c:pt idx="5377">
                  <c:v>3222.8630002441</c:v>
                </c:pt>
                <c:pt idx="5378">
                  <c:v>3223.4623796378</c:v>
                </c:pt>
                <c:pt idx="5379">
                  <c:v>3224.0617590316</c:v>
                </c:pt>
                <c:pt idx="5380">
                  <c:v>3224.6611384253</c:v>
                </c:pt>
                <c:pt idx="5381">
                  <c:v>3225.2605178191</c:v>
                </c:pt>
                <c:pt idx="5382">
                  <c:v>3225.8598972129</c:v>
                </c:pt>
                <c:pt idx="5383">
                  <c:v>3226.459276606601</c:v>
                </c:pt>
                <c:pt idx="5384">
                  <c:v>3227.0586560004</c:v>
                </c:pt>
                <c:pt idx="5385">
                  <c:v>3227.6580353941</c:v>
                </c:pt>
                <c:pt idx="5386">
                  <c:v>3228.2574147879</c:v>
                </c:pt>
                <c:pt idx="5387">
                  <c:v>3228.8567941817</c:v>
                </c:pt>
                <c:pt idx="5388">
                  <c:v>3229.4561735754</c:v>
                </c:pt>
                <c:pt idx="5389">
                  <c:v>3230.0555529692</c:v>
                </c:pt>
                <c:pt idx="5390">
                  <c:v>3230.6549323629</c:v>
                </c:pt>
                <c:pt idx="5391">
                  <c:v>3231.2543117567</c:v>
                </c:pt>
                <c:pt idx="5392">
                  <c:v>3231.8536911505</c:v>
                </c:pt>
                <c:pt idx="5393">
                  <c:v>3232.4530705442</c:v>
                </c:pt>
                <c:pt idx="5394">
                  <c:v>3233.052449938</c:v>
                </c:pt>
                <c:pt idx="5395">
                  <c:v>3233.6518293317</c:v>
                </c:pt>
                <c:pt idx="5396">
                  <c:v>3234.2512087255</c:v>
                </c:pt>
                <c:pt idx="5397">
                  <c:v>3234.8505881192</c:v>
                </c:pt>
                <c:pt idx="5398">
                  <c:v>3235.449967513</c:v>
                </c:pt>
                <c:pt idx="5399">
                  <c:v>3236.0493469068</c:v>
                </c:pt>
                <c:pt idx="5400">
                  <c:v>3236.6487263005</c:v>
                </c:pt>
                <c:pt idx="5401">
                  <c:v>3237.2481056943</c:v>
                </c:pt>
                <c:pt idx="5402">
                  <c:v>3237.847485088</c:v>
                </c:pt>
                <c:pt idx="5403">
                  <c:v>3238.446864481799</c:v>
                </c:pt>
                <c:pt idx="5404">
                  <c:v>3239.0462438756</c:v>
                </c:pt>
                <c:pt idx="5405">
                  <c:v>3239.6456232693</c:v>
                </c:pt>
                <c:pt idx="5406">
                  <c:v>3240.2450026631</c:v>
                </c:pt>
                <c:pt idx="5407">
                  <c:v>3240.8443820568</c:v>
                </c:pt>
                <c:pt idx="5408">
                  <c:v>3241.4437614506</c:v>
                </c:pt>
                <c:pt idx="5409">
                  <c:v>3242.0431408444</c:v>
                </c:pt>
                <c:pt idx="5410">
                  <c:v>3242.6425202381</c:v>
                </c:pt>
                <c:pt idx="5411">
                  <c:v>3243.2418996319</c:v>
                </c:pt>
                <c:pt idx="5412">
                  <c:v>3243.8412790256</c:v>
                </c:pt>
                <c:pt idx="5413">
                  <c:v>3244.4406584194</c:v>
                </c:pt>
                <c:pt idx="5414">
                  <c:v>3245.0400378132</c:v>
                </c:pt>
                <c:pt idx="5415">
                  <c:v>3245.6394172069</c:v>
                </c:pt>
                <c:pt idx="5416">
                  <c:v>3246.2387966007</c:v>
                </c:pt>
                <c:pt idx="5417">
                  <c:v>3246.8381759944</c:v>
                </c:pt>
                <c:pt idx="5418">
                  <c:v>3247.4375553882</c:v>
                </c:pt>
                <c:pt idx="5419">
                  <c:v>3248.036934782</c:v>
                </c:pt>
                <c:pt idx="5420">
                  <c:v>3248.6363141757</c:v>
                </c:pt>
                <c:pt idx="5421">
                  <c:v>3249.2356935695</c:v>
                </c:pt>
                <c:pt idx="5422">
                  <c:v>3249.8350729632</c:v>
                </c:pt>
                <c:pt idx="5423">
                  <c:v>3250.434452357</c:v>
                </c:pt>
                <c:pt idx="5424">
                  <c:v>3251.0338317508</c:v>
                </c:pt>
                <c:pt idx="5425">
                  <c:v>3251.6332111445</c:v>
                </c:pt>
                <c:pt idx="5426">
                  <c:v>3252.2325905383</c:v>
                </c:pt>
                <c:pt idx="5427">
                  <c:v>3252.831969932</c:v>
                </c:pt>
                <c:pt idx="5428">
                  <c:v>3253.4313493258</c:v>
                </c:pt>
                <c:pt idx="5429">
                  <c:v>3254.0307287195</c:v>
                </c:pt>
                <c:pt idx="5430">
                  <c:v>3254.6301081133</c:v>
                </c:pt>
                <c:pt idx="5431">
                  <c:v>3255.2294875071</c:v>
                </c:pt>
                <c:pt idx="5432">
                  <c:v>3255.8288669008</c:v>
                </c:pt>
                <c:pt idx="5433">
                  <c:v>3256.4282462946</c:v>
                </c:pt>
                <c:pt idx="5434">
                  <c:v>3257.0276256883</c:v>
                </c:pt>
                <c:pt idx="5435">
                  <c:v>3257.6270050821</c:v>
                </c:pt>
                <c:pt idx="5436">
                  <c:v>3258.2263844759</c:v>
                </c:pt>
                <c:pt idx="5437">
                  <c:v>3258.8257638696</c:v>
                </c:pt>
                <c:pt idx="5438">
                  <c:v>3259.4251432634</c:v>
                </c:pt>
                <c:pt idx="5439">
                  <c:v>3260.0245226571</c:v>
                </c:pt>
                <c:pt idx="5440">
                  <c:v>3260.6239020509</c:v>
                </c:pt>
                <c:pt idx="5441">
                  <c:v>3261.223281444699</c:v>
                </c:pt>
                <c:pt idx="5442">
                  <c:v>3261.8226608384</c:v>
                </c:pt>
                <c:pt idx="5443">
                  <c:v>3262.4220402322</c:v>
                </c:pt>
                <c:pt idx="5444">
                  <c:v>3263.0214196259</c:v>
                </c:pt>
                <c:pt idx="5445">
                  <c:v>3263.620799019699</c:v>
                </c:pt>
                <c:pt idx="5446">
                  <c:v>3264.2201784135</c:v>
                </c:pt>
                <c:pt idx="5447">
                  <c:v>3264.8195578072</c:v>
                </c:pt>
                <c:pt idx="5448">
                  <c:v>3265.418937201</c:v>
                </c:pt>
                <c:pt idx="5449">
                  <c:v>3266.0183165947</c:v>
                </c:pt>
                <c:pt idx="5450">
                  <c:v>3266.6176959885</c:v>
                </c:pt>
                <c:pt idx="5451">
                  <c:v>3267.2170753823</c:v>
                </c:pt>
                <c:pt idx="5452">
                  <c:v>3267.816454776</c:v>
                </c:pt>
                <c:pt idx="5453">
                  <c:v>3268.4158341698</c:v>
                </c:pt>
                <c:pt idx="5454">
                  <c:v>3269.0152135635</c:v>
                </c:pt>
                <c:pt idx="5455">
                  <c:v>3269.6145929573</c:v>
                </c:pt>
                <c:pt idx="5456">
                  <c:v>3270.2139723511</c:v>
                </c:pt>
                <c:pt idx="5457">
                  <c:v>3270.8133517448</c:v>
                </c:pt>
                <c:pt idx="5458">
                  <c:v>3271.4127311386</c:v>
                </c:pt>
                <c:pt idx="5459">
                  <c:v>3272.0121105323</c:v>
                </c:pt>
                <c:pt idx="5460">
                  <c:v>3272.6114899261</c:v>
                </c:pt>
                <c:pt idx="5461">
                  <c:v>3273.210869319799</c:v>
                </c:pt>
                <c:pt idx="5462">
                  <c:v>3273.8102487136</c:v>
                </c:pt>
                <c:pt idx="5463">
                  <c:v>3274.4096281074</c:v>
                </c:pt>
                <c:pt idx="5464">
                  <c:v>3275.0090075011</c:v>
                </c:pt>
                <c:pt idx="5465">
                  <c:v>3275.6083868949</c:v>
                </c:pt>
                <c:pt idx="5466">
                  <c:v>3276.2077662886</c:v>
                </c:pt>
                <c:pt idx="5467">
                  <c:v>3276.8071456824</c:v>
                </c:pt>
                <c:pt idx="5468">
                  <c:v>3277.4065250762</c:v>
                </c:pt>
                <c:pt idx="5469">
                  <c:v>3278.0059044699</c:v>
                </c:pt>
                <c:pt idx="5470">
                  <c:v>3278.6052838637</c:v>
                </c:pt>
                <c:pt idx="5471">
                  <c:v>3279.2046632574</c:v>
                </c:pt>
                <c:pt idx="5472">
                  <c:v>3279.8040426512</c:v>
                </c:pt>
                <c:pt idx="5473">
                  <c:v>3280.403422045</c:v>
                </c:pt>
                <c:pt idx="5474">
                  <c:v>3281.002801438699</c:v>
                </c:pt>
                <c:pt idx="5475">
                  <c:v>3281.6021808325</c:v>
                </c:pt>
                <c:pt idx="5476">
                  <c:v>3282.2015602262</c:v>
                </c:pt>
                <c:pt idx="5477">
                  <c:v>3282.80093962</c:v>
                </c:pt>
                <c:pt idx="5478">
                  <c:v>3283.4003190138</c:v>
                </c:pt>
                <c:pt idx="5479">
                  <c:v>3283.9996984075</c:v>
                </c:pt>
                <c:pt idx="5480">
                  <c:v>3284.5990778013</c:v>
                </c:pt>
                <c:pt idx="5481">
                  <c:v>3285.198457195</c:v>
                </c:pt>
                <c:pt idx="5482">
                  <c:v>3285.7978365888</c:v>
                </c:pt>
                <c:pt idx="5483">
                  <c:v>3286.397215982601</c:v>
                </c:pt>
                <c:pt idx="5484">
                  <c:v>3286.9965953763</c:v>
                </c:pt>
                <c:pt idx="5485">
                  <c:v>3287.5959747701</c:v>
                </c:pt>
                <c:pt idx="5486">
                  <c:v>3288.1953541638</c:v>
                </c:pt>
                <c:pt idx="5487">
                  <c:v>3288.7947335576</c:v>
                </c:pt>
                <c:pt idx="5488">
                  <c:v>3289.3941129514</c:v>
                </c:pt>
                <c:pt idx="5489">
                  <c:v>3289.9934923451</c:v>
                </c:pt>
                <c:pt idx="5490">
                  <c:v>3290.5928717389</c:v>
                </c:pt>
                <c:pt idx="5491">
                  <c:v>3291.1922511326</c:v>
                </c:pt>
                <c:pt idx="5492">
                  <c:v>3291.7916305264</c:v>
                </c:pt>
                <c:pt idx="5493">
                  <c:v>3292.3910099201</c:v>
                </c:pt>
                <c:pt idx="5494">
                  <c:v>3292.9903893139</c:v>
                </c:pt>
                <c:pt idx="5495">
                  <c:v>3293.589768707699</c:v>
                </c:pt>
                <c:pt idx="5496">
                  <c:v>3294.1891481014</c:v>
                </c:pt>
                <c:pt idx="5497">
                  <c:v>3294.7885274952</c:v>
                </c:pt>
                <c:pt idx="5498">
                  <c:v>3295.3879068889</c:v>
                </c:pt>
                <c:pt idx="5499">
                  <c:v>3295.9872862827</c:v>
                </c:pt>
                <c:pt idx="5500">
                  <c:v>3296.5866656765</c:v>
                </c:pt>
                <c:pt idx="5501">
                  <c:v>3297.1860450702</c:v>
                </c:pt>
                <c:pt idx="5502">
                  <c:v>3297.785424463999</c:v>
                </c:pt>
                <c:pt idx="5503">
                  <c:v>3298.3848038577</c:v>
                </c:pt>
                <c:pt idx="5504">
                  <c:v>3298.9841832515</c:v>
                </c:pt>
                <c:pt idx="5505">
                  <c:v>3299.5835626453</c:v>
                </c:pt>
                <c:pt idx="5506">
                  <c:v>3300.182942039</c:v>
                </c:pt>
                <c:pt idx="5507">
                  <c:v>3300.7823214328</c:v>
                </c:pt>
                <c:pt idx="5508">
                  <c:v>3301.3817008265</c:v>
                </c:pt>
                <c:pt idx="5509">
                  <c:v>3301.9810802203</c:v>
                </c:pt>
                <c:pt idx="5510">
                  <c:v>3302.5804596141</c:v>
                </c:pt>
                <c:pt idx="5511">
                  <c:v>3303.1798390078</c:v>
                </c:pt>
                <c:pt idx="5512">
                  <c:v>3303.7792184016</c:v>
                </c:pt>
                <c:pt idx="5513">
                  <c:v>3304.3785977953</c:v>
                </c:pt>
                <c:pt idx="5514">
                  <c:v>3304.9779771891</c:v>
                </c:pt>
                <c:pt idx="5515">
                  <c:v>3305.5773565829</c:v>
                </c:pt>
                <c:pt idx="5516">
                  <c:v>3306.1767359766</c:v>
                </c:pt>
                <c:pt idx="5517">
                  <c:v>3306.7761153704</c:v>
                </c:pt>
                <c:pt idx="5518">
                  <c:v>3307.3754947641</c:v>
                </c:pt>
                <c:pt idx="5519">
                  <c:v>3307.9748741579</c:v>
                </c:pt>
                <c:pt idx="5520">
                  <c:v>3308.5742535517</c:v>
                </c:pt>
                <c:pt idx="5521">
                  <c:v>3309.1736329454</c:v>
                </c:pt>
                <c:pt idx="5522">
                  <c:v>3309.7730123392</c:v>
                </c:pt>
                <c:pt idx="5523">
                  <c:v>3310.3723917329</c:v>
                </c:pt>
                <c:pt idx="5524">
                  <c:v>3310.9717711267</c:v>
                </c:pt>
                <c:pt idx="5525">
                  <c:v>3311.5711505204</c:v>
                </c:pt>
                <c:pt idx="5526">
                  <c:v>3312.1705299142</c:v>
                </c:pt>
                <c:pt idx="5527">
                  <c:v>3312.769909308</c:v>
                </c:pt>
                <c:pt idx="5528">
                  <c:v>3313.3692887017</c:v>
                </c:pt>
                <c:pt idx="5529">
                  <c:v>3313.9686680955</c:v>
                </c:pt>
                <c:pt idx="5530">
                  <c:v>3314.5680474892</c:v>
                </c:pt>
                <c:pt idx="5531">
                  <c:v>3315.167426883</c:v>
                </c:pt>
                <c:pt idx="5532">
                  <c:v>3315.7668062768</c:v>
                </c:pt>
                <c:pt idx="5533">
                  <c:v>3316.3661856705</c:v>
                </c:pt>
                <c:pt idx="5534">
                  <c:v>3316.9655650643</c:v>
                </c:pt>
                <c:pt idx="5535">
                  <c:v>3317.564944457999</c:v>
                </c:pt>
                <c:pt idx="5536">
                  <c:v>3318.1643238518</c:v>
                </c:pt>
                <c:pt idx="5537">
                  <c:v>3318.7637032456</c:v>
                </c:pt>
                <c:pt idx="5538">
                  <c:v>3319.3630826393</c:v>
                </c:pt>
                <c:pt idx="5539">
                  <c:v>3319.9624620331</c:v>
                </c:pt>
                <c:pt idx="5540">
                  <c:v>3320.561841426799</c:v>
                </c:pt>
                <c:pt idx="5541">
                  <c:v>3321.1612208206</c:v>
                </c:pt>
                <c:pt idx="5542">
                  <c:v>3321.7606002144</c:v>
                </c:pt>
                <c:pt idx="5543">
                  <c:v>3322.3599796081</c:v>
                </c:pt>
                <c:pt idx="5544">
                  <c:v>3322.9593590019</c:v>
                </c:pt>
                <c:pt idx="5545">
                  <c:v>3323.5587383956</c:v>
                </c:pt>
                <c:pt idx="5546">
                  <c:v>3324.1581177894</c:v>
                </c:pt>
                <c:pt idx="5547">
                  <c:v>3324.7574971832</c:v>
                </c:pt>
                <c:pt idx="5548">
                  <c:v>3325.3568765769</c:v>
                </c:pt>
                <c:pt idx="5549">
                  <c:v>3325.9562559707</c:v>
                </c:pt>
                <c:pt idx="5550">
                  <c:v>3326.5556353644</c:v>
                </c:pt>
                <c:pt idx="5551">
                  <c:v>3327.1550147582</c:v>
                </c:pt>
                <c:pt idx="5552">
                  <c:v>3327.754394152</c:v>
                </c:pt>
                <c:pt idx="5553">
                  <c:v>3328.3537735457</c:v>
                </c:pt>
                <c:pt idx="5554">
                  <c:v>3328.9531529395</c:v>
                </c:pt>
                <c:pt idx="5555">
                  <c:v>3329.5525323332</c:v>
                </c:pt>
                <c:pt idx="5556">
                  <c:v>3330.151911727</c:v>
                </c:pt>
                <c:pt idx="5557">
                  <c:v>3330.7512911207</c:v>
                </c:pt>
                <c:pt idx="5558">
                  <c:v>3331.3506705145</c:v>
                </c:pt>
                <c:pt idx="5559">
                  <c:v>3331.9500499083</c:v>
                </c:pt>
                <c:pt idx="5560">
                  <c:v>3332.549429302</c:v>
                </c:pt>
                <c:pt idx="5561">
                  <c:v>3333.148808695799</c:v>
                </c:pt>
                <c:pt idx="5562">
                  <c:v>3333.7481880895</c:v>
                </c:pt>
                <c:pt idx="5563">
                  <c:v>3334.3475674833</c:v>
                </c:pt>
                <c:pt idx="5564">
                  <c:v>3334.9469468771</c:v>
                </c:pt>
                <c:pt idx="5565">
                  <c:v>3335.5463262708</c:v>
                </c:pt>
                <c:pt idx="5566">
                  <c:v>3336.1457056646</c:v>
                </c:pt>
                <c:pt idx="5567">
                  <c:v>3336.7450850583</c:v>
                </c:pt>
                <c:pt idx="5568">
                  <c:v>3337.3444644521</c:v>
                </c:pt>
                <c:pt idx="5569">
                  <c:v>3337.9438438459</c:v>
                </c:pt>
                <c:pt idx="5570">
                  <c:v>3338.5432232396</c:v>
                </c:pt>
                <c:pt idx="5571">
                  <c:v>3339.1426026334</c:v>
                </c:pt>
                <c:pt idx="5572">
                  <c:v>3339.7419820271</c:v>
                </c:pt>
                <c:pt idx="5573">
                  <c:v>3340.3413614209</c:v>
                </c:pt>
                <c:pt idx="5574">
                  <c:v>3340.9407408147</c:v>
                </c:pt>
                <c:pt idx="5575">
                  <c:v>3341.5401202084</c:v>
                </c:pt>
                <c:pt idx="5576">
                  <c:v>3342.1394996022</c:v>
                </c:pt>
                <c:pt idx="5577">
                  <c:v>3342.7388789959</c:v>
                </c:pt>
                <c:pt idx="5578">
                  <c:v>3343.3382583897</c:v>
                </c:pt>
                <c:pt idx="5579">
                  <c:v>3343.9376377835</c:v>
                </c:pt>
                <c:pt idx="5580">
                  <c:v>3344.5370171772</c:v>
                </c:pt>
                <c:pt idx="5581">
                  <c:v>3345.136396571</c:v>
                </c:pt>
                <c:pt idx="5582">
                  <c:v>3345.7357759647</c:v>
                </c:pt>
                <c:pt idx="5583">
                  <c:v>3346.3351553585</c:v>
                </c:pt>
                <c:pt idx="5584">
                  <c:v>3346.9345347522</c:v>
                </c:pt>
                <c:pt idx="5585">
                  <c:v>3347.533914146</c:v>
                </c:pt>
                <c:pt idx="5586">
                  <c:v>3348.1332935398</c:v>
                </c:pt>
                <c:pt idx="5587">
                  <c:v>3348.7326729335</c:v>
                </c:pt>
                <c:pt idx="5588">
                  <c:v>3349.3320523273</c:v>
                </c:pt>
                <c:pt idx="5589">
                  <c:v>3349.931431721</c:v>
                </c:pt>
                <c:pt idx="5590">
                  <c:v>3350.5308111148</c:v>
                </c:pt>
                <c:pt idx="5591">
                  <c:v>3351.1301905086</c:v>
                </c:pt>
                <c:pt idx="5592">
                  <c:v>3351.7295699023</c:v>
                </c:pt>
                <c:pt idx="5593">
                  <c:v>3352.3289492961</c:v>
                </c:pt>
                <c:pt idx="5594">
                  <c:v>3352.9283286898</c:v>
                </c:pt>
                <c:pt idx="5595">
                  <c:v>3353.5277080836</c:v>
                </c:pt>
                <c:pt idx="5596">
                  <c:v>3354.1270874774</c:v>
                </c:pt>
                <c:pt idx="5597">
                  <c:v>3354.7264668711</c:v>
                </c:pt>
                <c:pt idx="5598">
                  <c:v>3355.3258462649</c:v>
                </c:pt>
                <c:pt idx="5599">
                  <c:v>3355.9252256586</c:v>
                </c:pt>
                <c:pt idx="5600">
                  <c:v>3356.5246050524</c:v>
                </c:pt>
                <c:pt idx="5601">
                  <c:v>3357.1239844462</c:v>
                </c:pt>
                <c:pt idx="5602">
                  <c:v>3357.7233638399</c:v>
                </c:pt>
                <c:pt idx="5603">
                  <c:v>3358.3227432337</c:v>
                </c:pt>
                <c:pt idx="5604">
                  <c:v>3358.9221226274</c:v>
                </c:pt>
                <c:pt idx="5605">
                  <c:v>3359.5215020212</c:v>
                </c:pt>
                <c:pt idx="5606">
                  <c:v>3360.120881414999</c:v>
                </c:pt>
                <c:pt idx="5607">
                  <c:v>3360.7202608087</c:v>
                </c:pt>
                <c:pt idx="5608">
                  <c:v>3361.3196402025</c:v>
                </c:pt>
                <c:pt idx="5609">
                  <c:v>3361.9190195962</c:v>
                </c:pt>
                <c:pt idx="5610">
                  <c:v>3362.51839899</c:v>
                </c:pt>
                <c:pt idx="5611">
                  <c:v>3363.1177783838</c:v>
                </c:pt>
                <c:pt idx="5612">
                  <c:v>3363.7171577775</c:v>
                </c:pt>
                <c:pt idx="5613">
                  <c:v>3364.3165371713</c:v>
                </c:pt>
                <c:pt idx="5614">
                  <c:v>3364.915916565</c:v>
                </c:pt>
                <c:pt idx="5615">
                  <c:v>3365.5152959588</c:v>
                </c:pt>
                <c:pt idx="5616">
                  <c:v>3366.1146753525</c:v>
                </c:pt>
                <c:pt idx="5617">
                  <c:v>3366.7140547463</c:v>
                </c:pt>
                <c:pt idx="5618">
                  <c:v>3367.3134341401</c:v>
                </c:pt>
                <c:pt idx="5619">
                  <c:v>3367.9128135338</c:v>
                </c:pt>
                <c:pt idx="5620">
                  <c:v>3368.5121929276</c:v>
                </c:pt>
                <c:pt idx="5621">
                  <c:v>3369.1115723213</c:v>
                </c:pt>
                <c:pt idx="5622">
                  <c:v>3369.7109517151</c:v>
                </c:pt>
                <c:pt idx="5623">
                  <c:v>3370.3103311089</c:v>
                </c:pt>
                <c:pt idx="5624">
                  <c:v>3370.909710502601</c:v>
                </c:pt>
                <c:pt idx="5625">
                  <c:v>3371.5090898964</c:v>
                </c:pt>
                <c:pt idx="5626">
                  <c:v>3372.108469290099</c:v>
                </c:pt>
                <c:pt idx="5627">
                  <c:v>3372.7078486839</c:v>
                </c:pt>
                <c:pt idx="5628">
                  <c:v>3373.3072280777</c:v>
                </c:pt>
                <c:pt idx="5629">
                  <c:v>3373.9066074714</c:v>
                </c:pt>
                <c:pt idx="5630">
                  <c:v>3374.5059868652</c:v>
                </c:pt>
                <c:pt idx="5631">
                  <c:v>3375.1053662589</c:v>
                </c:pt>
                <c:pt idx="5632">
                  <c:v>3375.704745652699</c:v>
                </c:pt>
                <c:pt idx="5633">
                  <c:v>3376.3041250465</c:v>
                </c:pt>
                <c:pt idx="5634">
                  <c:v>3376.9035044402</c:v>
                </c:pt>
                <c:pt idx="5635">
                  <c:v>3377.502883834</c:v>
                </c:pt>
                <c:pt idx="5636">
                  <c:v>3378.102263227699</c:v>
                </c:pt>
                <c:pt idx="5637">
                  <c:v>3378.7016426215</c:v>
                </c:pt>
                <c:pt idx="5638">
                  <c:v>3379.3010220153</c:v>
                </c:pt>
                <c:pt idx="5639">
                  <c:v>3379.900401409</c:v>
                </c:pt>
                <c:pt idx="5640">
                  <c:v>3380.4997808028</c:v>
                </c:pt>
                <c:pt idx="5641">
                  <c:v>3381.0991601965</c:v>
                </c:pt>
                <c:pt idx="5642">
                  <c:v>3381.6985395903</c:v>
                </c:pt>
                <c:pt idx="5643">
                  <c:v>3382.2979189841</c:v>
                </c:pt>
                <c:pt idx="5644">
                  <c:v>3382.8972983778</c:v>
                </c:pt>
                <c:pt idx="5645">
                  <c:v>3383.4966777716</c:v>
                </c:pt>
                <c:pt idx="5646">
                  <c:v>3384.0960571653</c:v>
                </c:pt>
                <c:pt idx="5647">
                  <c:v>3384.6954365591</c:v>
                </c:pt>
                <c:pt idx="5648">
                  <c:v>3385.2948159528</c:v>
                </c:pt>
                <c:pt idx="5649">
                  <c:v>3385.8941953466</c:v>
                </c:pt>
                <c:pt idx="5650">
                  <c:v>3386.4935747404</c:v>
                </c:pt>
                <c:pt idx="5651">
                  <c:v>3387.0929541341</c:v>
                </c:pt>
                <c:pt idx="5652">
                  <c:v>3387.6923335279</c:v>
                </c:pt>
                <c:pt idx="5653">
                  <c:v>3388.291712921601</c:v>
                </c:pt>
                <c:pt idx="5654">
                  <c:v>3388.8910923154</c:v>
                </c:pt>
                <c:pt idx="5655">
                  <c:v>3389.4904717092</c:v>
                </c:pt>
                <c:pt idx="5656">
                  <c:v>3390.0898511029</c:v>
                </c:pt>
                <c:pt idx="5657">
                  <c:v>3390.6892304967</c:v>
                </c:pt>
                <c:pt idx="5658">
                  <c:v>3391.2886098904</c:v>
                </c:pt>
                <c:pt idx="5659">
                  <c:v>3391.8879892842</c:v>
                </c:pt>
                <c:pt idx="5660">
                  <c:v>3392.487368678</c:v>
                </c:pt>
                <c:pt idx="5661">
                  <c:v>3393.0867480717</c:v>
                </c:pt>
                <c:pt idx="5662">
                  <c:v>3393.6861274655</c:v>
                </c:pt>
                <c:pt idx="5663">
                  <c:v>3394.2855068592</c:v>
                </c:pt>
                <c:pt idx="5664">
                  <c:v>3394.884886253</c:v>
                </c:pt>
                <c:pt idx="5665">
                  <c:v>3395.484265646799</c:v>
                </c:pt>
                <c:pt idx="5666">
                  <c:v>3396.0836450405</c:v>
                </c:pt>
                <c:pt idx="5667">
                  <c:v>3396.6830244343</c:v>
                </c:pt>
                <c:pt idx="5668">
                  <c:v>3397.282403828</c:v>
                </c:pt>
                <c:pt idx="5669">
                  <c:v>3397.8817832218</c:v>
                </c:pt>
                <c:pt idx="5670">
                  <c:v>3398.4811626156</c:v>
                </c:pt>
                <c:pt idx="5671">
                  <c:v>3399.0805420093</c:v>
                </c:pt>
                <c:pt idx="5672">
                  <c:v>3399.6799214031</c:v>
                </c:pt>
                <c:pt idx="5673">
                  <c:v>3400.2793007968</c:v>
                </c:pt>
                <c:pt idx="5674">
                  <c:v>3400.8786801906</c:v>
                </c:pt>
                <c:pt idx="5675">
                  <c:v>3401.4780595844</c:v>
                </c:pt>
                <c:pt idx="5676">
                  <c:v>3402.0774389781</c:v>
                </c:pt>
                <c:pt idx="5677">
                  <c:v>3402.6768183719</c:v>
                </c:pt>
                <c:pt idx="5678">
                  <c:v>3403.2761977656</c:v>
                </c:pt>
                <c:pt idx="5679">
                  <c:v>3403.8755771594</c:v>
                </c:pt>
                <c:pt idx="5680">
                  <c:v>3404.4749565531</c:v>
                </c:pt>
                <c:pt idx="5681">
                  <c:v>3405.0743359469</c:v>
                </c:pt>
                <c:pt idx="5682">
                  <c:v>3405.6737153407</c:v>
                </c:pt>
                <c:pt idx="5683">
                  <c:v>3406.2730947344</c:v>
                </c:pt>
                <c:pt idx="5684">
                  <c:v>3406.8724741282</c:v>
                </c:pt>
                <c:pt idx="5685">
                  <c:v>3407.4718535219</c:v>
                </c:pt>
                <c:pt idx="5686">
                  <c:v>3408.0712329157</c:v>
                </c:pt>
                <c:pt idx="5687">
                  <c:v>3408.6706123095</c:v>
                </c:pt>
                <c:pt idx="5688">
                  <c:v>3409.2699917032</c:v>
                </c:pt>
                <c:pt idx="5689">
                  <c:v>3409.869371097</c:v>
                </c:pt>
                <c:pt idx="5690">
                  <c:v>3410.4687504907</c:v>
                </c:pt>
                <c:pt idx="5691">
                  <c:v>3411.0681298845</c:v>
                </c:pt>
                <c:pt idx="5692">
                  <c:v>3411.6675092783</c:v>
                </c:pt>
                <c:pt idx="5693">
                  <c:v>3412.266888671999</c:v>
                </c:pt>
                <c:pt idx="5694">
                  <c:v>3412.866268065799</c:v>
                </c:pt>
                <c:pt idx="5695">
                  <c:v>3413.4656474595</c:v>
                </c:pt>
                <c:pt idx="5696">
                  <c:v>3414.0650268533</c:v>
                </c:pt>
                <c:pt idx="5697">
                  <c:v>3414.6644062471</c:v>
                </c:pt>
                <c:pt idx="5698">
                  <c:v>3415.2637856408</c:v>
                </c:pt>
                <c:pt idx="5699">
                  <c:v>3415.8631650346</c:v>
                </c:pt>
                <c:pt idx="5700">
                  <c:v>3416.4625444283</c:v>
                </c:pt>
                <c:pt idx="5701">
                  <c:v>3417.0619238221</c:v>
                </c:pt>
                <c:pt idx="5702">
                  <c:v>3417.6613032159</c:v>
                </c:pt>
                <c:pt idx="5703">
                  <c:v>3418.2606826096</c:v>
                </c:pt>
                <c:pt idx="5704">
                  <c:v>3418.8600620034</c:v>
                </c:pt>
                <c:pt idx="5705">
                  <c:v>3419.4594413971</c:v>
                </c:pt>
                <c:pt idx="5706">
                  <c:v>3420.0588207909</c:v>
                </c:pt>
                <c:pt idx="5707">
                  <c:v>3420.6582001847</c:v>
                </c:pt>
                <c:pt idx="5708">
                  <c:v>3421.2575795784</c:v>
                </c:pt>
                <c:pt idx="5709">
                  <c:v>3421.8569589722</c:v>
                </c:pt>
                <c:pt idx="5710">
                  <c:v>3422.4563383659</c:v>
                </c:pt>
                <c:pt idx="5711">
                  <c:v>3423.0557177597</c:v>
                </c:pt>
                <c:pt idx="5712">
                  <c:v>3423.6550971534</c:v>
                </c:pt>
                <c:pt idx="5713">
                  <c:v>3424.2544765472</c:v>
                </c:pt>
                <c:pt idx="5714">
                  <c:v>3424.853855941</c:v>
                </c:pt>
                <c:pt idx="5715">
                  <c:v>3425.4532353347</c:v>
                </c:pt>
                <c:pt idx="5716">
                  <c:v>3426.0526147285</c:v>
                </c:pt>
                <c:pt idx="5717">
                  <c:v>3426.6519941222</c:v>
                </c:pt>
                <c:pt idx="5718">
                  <c:v>3427.251373516</c:v>
                </c:pt>
                <c:pt idx="5719">
                  <c:v>3427.8507529098</c:v>
                </c:pt>
                <c:pt idx="5720">
                  <c:v>3428.4501323035</c:v>
                </c:pt>
                <c:pt idx="5721">
                  <c:v>3429.0495116973</c:v>
                </c:pt>
                <c:pt idx="5722">
                  <c:v>3429.648891090999</c:v>
                </c:pt>
                <c:pt idx="5723">
                  <c:v>3430.248270484799</c:v>
                </c:pt>
                <c:pt idx="5724">
                  <c:v>3430.8476498786</c:v>
                </c:pt>
                <c:pt idx="5725">
                  <c:v>3431.4470292723</c:v>
                </c:pt>
                <c:pt idx="5726">
                  <c:v>3432.0464086661</c:v>
                </c:pt>
                <c:pt idx="5727">
                  <c:v>3432.6457880598</c:v>
                </c:pt>
                <c:pt idx="5728">
                  <c:v>3433.2451674536</c:v>
                </c:pt>
                <c:pt idx="5729">
                  <c:v>3433.8445468474</c:v>
                </c:pt>
                <c:pt idx="5730">
                  <c:v>3434.4439262411</c:v>
                </c:pt>
                <c:pt idx="5731">
                  <c:v>3435.0433056349</c:v>
                </c:pt>
                <c:pt idx="5732">
                  <c:v>3435.642685028599</c:v>
                </c:pt>
                <c:pt idx="5733">
                  <c:v>3436.242064422399</c:v>
                </c:pt>
                <c:pt idx="5734">
                  <c:v>3436.8414438162</c:v>
                </c:pt>
                <c:pt idx="5735">
                  <c:v>3437.4408232099</c:v>
                </c:pt>
                <c:pt idx="5736">
                  <c:v>3438.0402026037</c:v>
                </c:pt>
                <c:pt idx="5737">
                  <c:v>3438.6395819974</c:v>
                </c:pt>
                <c:pt idx="5738">
                  <c:v>3439.2389613912</c:v>
                </c:pt>
                <c:pt idx="5739">
                  <c:v>3439.838340785</c:v>
                </c:pt>
                <c:pt idx="5740">
                  <c:v>3440.4377201787</c:v>
                </c:pt>
                <c:pt idx="5741">
                  <c:v>3441.0370995725</c:v>
                </c:pt>
                <c:pt idx="5742">
                  <c:v>3441.6364789662</c:v>
                </c:pt>
                <c:pt idx="5743">
                  <c:v>3442.23585836</c:v>
                </c:pt>
                <c:pt idx="5744">
                  <c:v>3442.8352377537</c:v>
                </c:pt>
                <c:pt idx="5745">
                  <c:v>3443.4346171475</c:v>
                </c:pt>
                <c:pt idx="5746">
                  <c:v>3444.0339965413</c:v>
                </c:pt>
                <c:pt idx="5747">
                  <c:v>3444.633375935</c:v>
                </c:pt>
                <c:pt idx="5748">
                  <c:v>3445.2327553288</c:v>
                </c:pt>
                <c:pt idx="5749">
                  <c:v>3445.8321347225</c:v>
                </c:pt>
                <c:pt idx="5750">
                  <c:v>3446.4315141163</c:v>
                </c:pt>
                <c:pt idx="5751">
                  <c:v>3447.0308935101</c:v>
                </c:pt>
                <c:pt idx="5752">
                  <c:v>3447.6302729038</c:v>
                </c:pt>
                <c:pt idx="5753">
                  <c:v>3448.2296522976</c:v>
                </c:pt>
                <c:pt idx="5754">
                  <c:v>3448.8290316913</c:v>
                </c:pt>
                <c:pt idx="5755">
                  <c:v>3449.4284110851</c:v>
                </c:pt>
                <c:pt idx="5756">
                  <c:v>3450.0277904789</c:v>
                </c:pt>
                <c:pt idx="5757">
                  <c:v>3450.6271698726</c:v>
                </c:pt>
                <c:pt idx="5758">
                  <c:v>3451.2265492664</c:v>
                </c:pt>
                <c:pt idx="5759">
                  <c:v>3451.8259286601</c:v>
                </c:pt>
                <c:pt idx="5760">
                  <c:v>3452.4253080539</c:v>
                </c:pt>
                <c:pt idx="5761">
                  <c:v>3453.024687447699</c:v>
                </c:pt>
                <c:pt idx="5762">
                  <c:v>3453.6240668414</c:v>
                </c:pt>
                <c:pt idx="5763">
                  <c:v>3454.2234462352</c:v>
                </c:pt>
                <c:pt idx="5764">
                  <c:v>3454.822825628899</c:v>
                </c:pt>
                <c:pt idx="5765">
                  <c:v>3455.422205022699</c:v>
                </c:pt>
                <c:pt idx="5766">
                  <c:v>3456.0215844165</c:v>
                </c:pt>
                <c:pt idx="5767">
                  <c:v>3456.6209638102</c:v>
                </c:pt>
                <c:pt idx="5768">
                  <c:v>3457.220343204</c:v>
                </c:pt>
                <c:pt idx="5769">
                  <c:v>3457.8197225977</c:v>
                </c:pt>
                <c:pt idx="5770">
                  <c:v>3458.4191019915</c:v>
                </c:pt>
                <c:pt idx="5771">
                  <c:v>3459.0184813852</c:v>
                </c:pt>
                <c:pt idx="5772">
                  <c:v>3459.617860779</c:v>
                </c:pt>
                <c:pt idx="5773">
                  <c:v>3460.2172401728</c:v>
                </c:pt>
                <c:pt idx="5774">
                  <c:v>3460.8166195665</c:v>
                </c:pt>
                <c:pt idx="5775">
                  <c:v>3461.4159989603</c:v>
                </c:pt>
                <c:pt idx="5776">
                  <c:v>3462.015378354</c:v>
                </c:pt>
                <c:pt idx="5777">
                  <c:v>3462.6147577478</c:v>
                </c:pt>
                <c:pt idx="5778">
                  <c:v>3463.2141371416</c:v>
                </c:pt>
                <c:pt idx="5779">
                  <c:v>3463.8135165353</c:v>
                </c:pt>
                <c:pt idx="5780">
                  <c:v>3464.4128959291</c:v>
                </c:pt>
                <c:pt idx="5781">
                  <c:v>3465.0122753228</c:v>
                </c:pt>
                <c:pt idx="5782">
                  <c:v>3465.6116547166</c:v>
                </c:pt>
                <c:pt idx="5783">
                  <c:v>3466.2110341104</c:v>
                </c:pt>
                <c:pt idx="5784">
                  <c:v>3466.8104135041</c:v>
                </c:pt>
                <c:pt idx="5785">
                  <c:v>3467.4097928979</c:v>
                </c:pt>
                <c:pt idx="5786">
                  <c:v>3468.0091722916</c:v>
                </c:pt>
                <c:pt idx="5787">
                  <c:v>3468.6085516854</c:v>
                </c:pt>
                <c:pt idx="5788">
                  <c:v>3469.2079310792</c:v>
                </c:pt>
                <c:pt idx="5789">
                  <c:v>3469.8073104729</c:v>
                </c:pt>
                <c:pt idx="5790">
                  <c:v>3470.406689866699</c:v>
                </c:pt>
                <c:pt idx="5791">
                  <c:v>3471.0060692604</c:v>
                </c:pt>
                <c:pt idx="5792">
                  <c:v>3471.6054486542</c:v>
                </c:pt>
                <c:pt idx="5793">
                  <c:v>3472.204828047999</c:v>
                </c:pt>
                <c:pt idx="5794">
                  <c:v>3472.8042074417</c:v>
                </c:pt>
                <c:pt idx="5795">
                  <c:v>3473.4035868355</c:v>
                </c:pt>
                <c:pt idx="5796">
                  <c:v>3474.0029662292</c:v>
                </c:pt>
                <c:pt idx="5797">
                  <c:v>3474.602345623</c:v>
                </c:pt>
                <c:pt idx="5798">
                  <c:v>3475.2017250168</c:v>
                </c:pt>
                <c:pt idx="5799">
                  <c:v>3475.8011044105</c:v>
                </c:pt>
                <c:pt idx="5800">
                  <c:v>3476.4004838043</c:v>
                </c:pt>
                <c:pt idx="5801">
                  <c:v>3476.999863198</c:v>
                </c:pt>
                <c:pt idx="5802">
                  <c:v>3477.5992425918</c:v>
                </c:pt>
                <c:pt idx="5803">
                  <c:v>3478.1986219855</c:v>
                </c:pt>
                <c:pt idx="5804">
                  <c:v>3478.7980013793</c:v>
                </c:pt>
                <c:pt idx="5805">
                  <c:v>3479.3973807731</c:v>
                </c:pt>
                <c:pt idx="5806">
                  <c:v>3479.9967601668</c:v>
                </c:pt>
                <c:pt idx="5807">
                  <c:v>3480.5961395606</c:v>
                </c:pt>
                <c:pt idx="5808">
                  <c:v>3481.1955189543</c:v>
                </c:pt>
                <c:pt idx="5809">
                  <c:v>3481.7948983481</c:v>
                </c:pt>
                <c:pt idx="5810">
                  <c:v>3482.3942777419</c:v>
                </c:pt>
                <c:pt idx="5811">
                  <c:v>3482.9936571356</c:v>
                </c:pt>
                <c:pt idx="5812">
                  <c:v>3483.5930365294</c:v>
                </c:pt>
                <c:pt idx="5813">
                  <c:v>3484.1924159231</c:v>
                </c:pt>
                <c:pt idx="5814">
                  <c:v>3484.7917953169</c:v>
                </c:pt>
                <c:pt idx="5815">
                  <c:v>3485.3911747107</c:v>
                </c:pt>
                <c:pt idx="5816">
                  <c:v>3485.9905541044</c:v>
                </c:pt>
                <c:pt idx="5817">
                  <c:v>3486.5899334982</c:v>
                </c:pt>
                <c:pt idx="5818">
                  <c:v>3487.1893128919</c:v>
                </c:pt>
                <c:pt idx="5819">
                  <c:v>3487.7886922857</c:v>
                </c:pt>
                <c:pt idx="5820">
                  <c:v>3488.3880716795</c:v>
                </c:pt>
                <c:pt idx="5821">
                  <c:v>3488.9874510732</c:v>
                </c:pt>
                <c:pt idx="5822">
                  <c:v>3489.586830466999</c:v>
                </c:pt>
                <c:pt idx="5823">
                  <c:v>3490.186209860699</c:v>
                </c:pt>
                <c:pt idx="5824">
                  <c:v>3490.7855892545</c:v>
                </c:pt>
                <c:pt idx="5825">
                  <c:v>3491.3849686483</c:v>
                </c:pt>
                <c:pt idx="5826">
                  <c:v>3491.984348042</c:v>
                </c:pt>
                <c:pt idx="5827">
                  <c:v>3492.5837274358</c:v>
                </c:pt>
                <c:pt idx="5828">
                  <c:v>3493.1831068295</c:v>
                </c:pt>
                <c:pt idx="5829">
                  <c:v>3493.7824862233</c:v>
                </c:pt>
                <c:pt idx="5830">
                  <c:v>3494.3818656171</c:v>
                </c:pt>
                <c:pt idx="5831">
                  <c:v>3494.9812450108</c:v>
                </c:pt>
                <c:pt idx="5832">
                  <c:v>3495.5806244046</c:v>
                </c:pt>
                <c:pt idx="5833">
                  <c:v>3496.1800037983</c:v>
                </c:pt>
                <c:pt idx="5834">
                  <c:v>3496.7793831921</c:v>
                </c:pt>
                <c:pt idx="5835">
                  <c:v>3497.3787625858</c:v>
                </c:pt>
                <c:pt idx="5836">
                  <c:v>3497.9781419796</c:v>
                </c:pt>
                <c:pt idx="5837">
                  <c:v>3498.5775213734</c:v>
                </c:pt>
                <c:pt idx="5838">
                  <c:v>3499.1769007671</c:v>
                </c:pt>
                <c:pt idx="5839">
                  <c:v>3499.776280160899</c:v>
                </c:pt>
                <c:pt idx="5840">
                  <c:v>3500.3756595546</c:v>
                </c:pt>
                <c:pt idx="5841">
                  <c:v>3500.9750389484</c:v>
                </c:pt>
                <c:pt idx="5842">
                  <c:v>3501.5744183422</c:v>
                </c:pt>
                <c:pt idx="5843">
                  <c:v>3502.1737977359</c:v>
                </c:pt>
                <c:pt idx="5844">
                  <c:v>3502.7731771297</c:v>
                </c:pt>
                <c:pt idx="5845">
                  <c:v>3503.3725565234</c:v>
                </c:pt>
                <c:pt idx="5846">
                  <c:v>3503.9719359172</c:v>
                </c:pt>
                <c:pt idx="5847">
                  <c:v>3504.571315311</c:v>
                </c:pt>
                <c:pt idx="5848">
                  <c:v>3505.1706947047</c:v>
                </c:pt>
                <c:pt idx="5849">
                  <c:v>3505.7700740985</c:v>
                </c:pt>
                <c:pt idx="5850">
                  <c:v>3506.3694534922</c:v>
                </c:pt>
                <c:pt idx="5851">
                  <c:v>3506.968832886</c:v>
                </c:pt>
                <c:pt idx="5852">
                  <c:v>3507.5682122798</c:v>
                </c:pt>
                <c:pt idx="5853">
                  <c:v>3508.1675916735</c:v>
                </c:pt>
                <c:pt idx="5854">
                  <c:v>3508.766971067299</c:v>
                </c:pt>
                <c:pt idx="5855">
                  <c:v>3509.366350461</c:v>
                </c:pt>
                <c:pt idx="5856">
                  <c:v>3509.9657298548</c:v>
                </c:pt>
                <c:pt idx="5857">
                  <c:v>3510.5651092486</c:v>
                </c:pt>
                <c:pt idx="5858">
                  <c:v>3511.1644886423</c:v>
                </c:pt>
                <c:pt idx="5859">
                  <c:v>3511.7638680361</c:v>
                </c:pt>
                <c:pt idx="5860">
                  <c:v>3512.3632474298</c:v>
                </c:pt>
                <c:pt idx="5861">
                  <c:v>3512.9626268236</c:v>
                </c:pt>
                <c:pt idx="5862">
                  <c:v>3513.5620062174</c:v>
                </c:pt>
                <c:pt idx="5863">
                  <c:v>3514.1613856111</c:v>
                </c:pt>
                <c:pt idx="5864">
                  <c:v>3514.760765004899</c:v>
                </c:pt>
                <c:pt idx="5865">
                  <c:v>3515.3601443986</c:v>
                </c:pt>
                <c:pt idx="5866">
                  <c:v>3515.9595237924</c:v>
                </c:pt>
                <c:pt idx="5867">
                  <c:v>3516.5589031861</c:v>
                </c:pt>
                <c:pt idx="5868">
                  <c:v>3517.1582825799</c:v>
                </c:pt>
                <c:pt idx="5869">
                  <c:v>3517.7576619737</c:v>
                </c:pt>
                <c:pt idx="5870">
                  <c:v>3518.3570413674</c:v>
                </c:pt>
                <c:pt idx="5871">
                  <c:v>3518.9564207612</c:v>
                </c:pt>
                <c:pt idx="5872">
                  <c:v>3519.5558001549</c:v>
                </c:pt>
                <c:pt idx="5873">
                  <c:v>3520.1551795487</c:v>
                </c:pt>
                <c:pt idx="5874">
                  <c:v>3520.7545589425</c:v>
                </c:pt>
                <c:pt idx="5875">
                  <c:v>3521.3539383362</c:v>
                </c:pt>
                <c:pt idx="5876">
                  <c:v>3521.95331773</c:v>
                </c:pt>
                <c:pt idx="5877">
                  <c:v>3522.5526971237</c:v>
                </c:pt>
                <c:pt idx="5878">
                  <c:v>3523.1520765175</c:v>
                </c:pt>
                <c:pt idx="5879">
                  <c:v>3523.7514559113</c:v>
                </c:pt>
                <c:pt idx="5880">
                  <c:v>3524.350835305</c:v>
                </c:pt>
                <c:pt idx="5881">
                  <c:v>3524.9502146988</c:v>
                </c:pt>
                <c:pt idx="5882">
                  <c:v>3525.5495940925</c:v>
                </c:pt>
                <c:pt idx="5883">
                  <c:v>3526.1489734863</c:v>
                </c:pt>
                <c:pt idx="5884">
                  <c:v>3526.7483528801</c:v>
                </c:pt>
                <c:pt idx="5885">
                  <c:v>3527.3477322738</c:v>
                </c:pt>
                <c:pt idx="5886">
                  <c:v>3527.9471116676</c:v>
                </c:pt>
                <c:pt idx="5887">
                  <c:v>3528.5464910613</c:v>
                </c:pt>
                <c:pt idx="5888">
                  <c:v>3529.1458704551</c:v>
                </c:pt>
                <c:pt idx="5889">
                  <c:v>3529.7452498489</c:v>
                </c:pt>
                <c:pt idx="5890">
                  <c:v>3530.3446292426</c:v>
                </c:pt>
                <c:pt idx="5891">
                  <c:v>3530.9440086364</c:v>
                </c:pt>
                <c:pt idx="5892">
                  <c:v>3531.5433880301</c:v>
                </c:pt>
                <c:pt idx="5893">
                  <c:v>3532.142767423899</c:v>
                </c:pt>
                <c:pt idx="5894">
                  <c:v>3532.7421468177</c:v>
                </c:pt>
                <c:pt idx="5895">
                  <c:v>3533.3415262114</c:v>
                </c:pt>
                <c:pt idx="5896">
                  <c:v>3533.9409056052</c:v>
                </c:pt>
                <c:pt idx="5897">
                  <c:v>3534.5402849989</c:v>
                </c:pt>
                <c:pt idx="5898">
                  <c:v>3535.1396643927</c:v>
                </c:pt>
                <c:pt idx="5899">
                  <c:v>3535.7390437864</c:v>
                </c:pt>
                <c:pt idx="5900">
                  <c:v>3536.3384231802</c:v>
                </c:pt>
                <c:pt idx="5901">
                  <c:v>3536.937802574</c:v>
                </c:pt>
                <c:pt idx="5902">
                  <c:v>3537.5371819677</c:v>
                </c:pt>
                <c:pt idx="5903">
                  <c:v>3538.1365613615</c:v>
                </c:pt>
                <c:pt idx="5904">
                  <c:v>3538.7359407552</c:v>
                </c:pt>
                <c:pt idx="5905">
                  <c:v>3539.335320149</c:v>
                </c:pt>
                <c:pt idx="5906">
                  <c:v>3539.9346995428</c:v>
                </c:pt>
                <c:pt idx="5907">
                  <c:v>3540.5340789365</c:v>
                </c:pt>
                <c:pt idx="5908">
                  <c:v>3541.1334583303</c:v>
                </c:pt>
                <c:pt idx="5909">
                  <c:v>3541.732837724</c:v>
                </c:pt>
                <c:pt idx="5910">
                  <c:v>3542.3322171178</c:v>
                </c:pt>
                <c:pt idx="5911">
                  <c:v>3542.9315965116</c:v>
                </c:pt>
                <c:pt idx="5912">
                  <c:v>3543.5309759053</c:v>
                </c:pt>
                <c:pt idx="5913">
                  <c:v>3544.1303552991</c:v>
                </c:pt>
                <c:pt idx="5914">
                  <c:v>3544.7297346928</c:v>
                </c:pt>
                <c:pt idx="5915">
                  <c:v>3545.329114086601</c:v>
                </c:pt>
                <c:pt idx="5916">
                  <c:v>3545.9284934804</c:v>
                </c:pt>
                <c:pt idx="5917">
                  <c:v>3546.5278728741</c:v>
                </c:pt>
                <c:pt idx="5918">
                  <c:v>3547.1272522679</c:v>
                </c:pt>
                <c:pt idx="5919">
                  <c:v>3547.726631661599</c:v>
                </c:pt>
                <c:pt idx="5920">
                  <c:v>3548.3260110554</c:v>
                </c:pt>
                <c:pt idx="5921">
                  <c:v>3548.9253904492</c:v>
                </c:pt>
                <c:pt idx="5922">
                  <c:v>3549.5247698429</c:v>
                </c:pt>
                <c:pt idx="5923">
                  <c:v>3550.1241492367</c:v>
                </c:pt>
                <c:pt idx="5924">
                  <c:v>3550.7235286304</c:v>
                </c:pt>
                <c:pt idx="5925">
                  <c:v>3551.3229080242</c:v>
                </c:pt>
                <c:pt idx="5926">
                  <c:v>3551.922287417899</c:v>
                </c:pt>
                <c:pt idx="5927">
                  <c:v>3552.5216668117</c:v>
                </c:pt>
                <c:pt idx="5928">
                  <c:v>3553.1210462055</c:v>
                </c:pt>
                <c:pt idx="5929">
                  <c:v>3553.7204255992</c:v>
                </c:pt>
                <c:pt idx="5930">
                  <c:v>3554.319804993</c:v>
                </c:pt>
                <c:pt idx="5931">
                  <c:v>3554.9191843867</c:v>
                </c:pt>
                <c:pt idx="5932">
                  <c:v>3555.5185637805</c:v>
                </c:pt>
                <c:pt idx="5933">
                  <c:v>3556.1179431743</c:v>
                </c:pt>
                <c:pt idx="5934">
                  <c:v>3556.717322568</c:v>
                </c:pt>
                <c:pt idx="5935">
                  <c:v>3557.3167019618</c:v>
                </c:pt>
                <c:pt idx="5936">
                  <c:v>3557.9160813555</c:v>
                </c:pt>
                <c:pt idx="5937">
                  <c:v>3558.5154607493</c:v>
                </c:pt>
                <c:pt idx="5938">
                  <c:v>3559.1148401431</c:v>
                </c:pt>
                <c:pt idx="5939">
                  <c:v>3559.7142195368</c:v>
                </c:pt>
                <c:pt idx="5940">
                  <c:v>3560.3135989306</c:v>
                </c:pt>
                <c:pt idx="5941">
                  <c:v>3560.9129783243</c:v>
                </c:pt>
                <c:pt idx="5942">
                  <c:v>3561.5123577181</c:v>
                </c:pt>
                <c:pt idx="5943">
                  <c:v>3562.1117371119</c:v>
                </c:pt>
                <c:pt idx="5944">
                  <c:v>3562.711116505601</c:v>
                </c:pt>
                <c:pt idx="5945">
                  <c:v>3563.3104958994</c:v>
                </c:pt>
                <c:pt idx="5946">
                  <c:v>3563.9098752931</c:v>
                </c:pt>
                <c:pt idx="5947">
                  <c:v>3564.5092546869</c:v>
                </c:pt>
                <c:pt idx="5948">
                  <c:v>3565.1086340807</c:v>
                </c:pt>
                <c:pt idx="5949">
                  <c:v>3565.7080134744</c:v>
                </c:pt>
                <c:pt idx="5950">
                  <c:v>3566.3073928682</c:v>
                </c:pt>
                <c:pt idx="5951">
                  <c:v>3566.9067722619</c:v>
                </c:pt>
                <c:pt idx="5952">
                  <c:v>3567.5061516557</c:v>
                </c:pt>
                <c:pt idx="5953">
                  <c:v>3568.1055310495</c:v>
                </c:pt>
                <c:pt idx="5954">
                  <c:v>3568.7049104432</c:v>
                </c:pt>
                <c:pt idx="5955">
                  <c:v>3569.304289837</c:v>
                </c:pt>
                <c:pt idx="5956">
                  <c:v>3569.9036692307</c:v>
                </c:pt>
                <c:pt idx="5957">
                  <c:v>3570.5030486245</c:v>
                </c:pt>
                <c:pt idx="5958">
                  <c:v>3571.1024280182</c:v>
                </c:pt>
                <c:pt idx="5959">
                  <c:v>3571.701807412</c:v>
                </c:pt>
                <c:pt idx="5960">
                  <c:v>3572.3011868058</c:v>
                </c:pt>
                <c:pt idx="5961">
                  <c:v>3572.9005661995</c:v>
                </c:pt>
                <c:pt idx="5962">
                  <c:v>3573.4999455933</c:v>
                </c:pt>
                <c:pt idx="5963">
                  <c:v>3574.099324987</c:v>
                </c:pt>
                <c:pt idx="5964">
                  <c:v>3574.6987043808</c:v>
                </c:pt>
                <c:pt idx="5965">
                  <c:v>3575.2980837746</c:v>
                </c:pt>
                <c:pt idx="5966">
                  <c:v>3575.8974631683</c:v>
                </c:pt>
                <c:pt idx="5967">
                  <c:v>3576.4968425621</c:v>
                </c:pt>
                <c:pt idx="5968">
                  <c:v>3577.0962219558</c:v>
                </c:pt>
                <c:pt idx="5969">
                  <c:v>3577.6956013496</c:v>
                </c:pt>
                <c:pt idx="5970">
                  <c:v>3578.2949807434</c:v>
                </c:pt>
                <c:pt idx="5971">
                  <c:v>3578.8943601371</c:v>
                </c:pt>
                <c:pt idx="5972">
                  <c:v>3579.4937395309</c:v>
                </c:pt>
                <c:pt idx="5973">
                  <c:v>3580.093118924601</c:v>
                </c:pt>
                <c:pt idx="5974">
                  <c:v>3580.6924983184</c:v>
                </c:pt>
                <c:pt idx="5975">
                  <c:v>3581.2918777122</c:v>
                </c:pt>
                <c:pt idx="5976">
                  <c:v>3581.8912571059</c:v>
                </c:pt>
                <c:pt idx="5977">
                  <c:v>3582.4906364997</c:v>
                </c:pt>
                <c:pt idx="5978">
                  <c:v>3583.0900158934</c:v>
                </c:pt>
                <c:pt idx="5979">
                  <c:v>3583.6893952872</c:v>
                </c:pt>
                <c:pt idx="5980">
                  <c:v>3584.288774681</c:v>
                </c:pt>
                <c:pt idx="5981">
                  <c:v>3584.8881540747</c:v>
                </c:pt>
                <c:pt idx="5982">
                  <c:v>3585.4875334685</c:v>
                </c:pt>
                <c:pt idx="5983">
                  <c:v>3586.0869128622</c:v>
                </c:pt>
                <c:pt idx="5984">
                  <c:v>3586.686292256</c:v>
                </c:pt>
                <c:pt idx="5985">
                  <c:v>3587.285671649799</c:v>
                </c:pt>
                <c:pt idx="5986">
                  <c:v>3587.8850510435</c:v>
                </c:pt>
                <c:pt idx="5987">
                  <c:v>3588.4844304373</c:v>
                </c:pt>
                <c:pt idx="5988">
                  <c:v>3589.083809831</c:v>
                </c:pt>
                <c:pt idx="5989">
                  <c:v>3589.6831892248</c:v>
                </c:pt>
                <c:pt idx="5990">
                  <c:v>3590.2825686185</c:v>
                </c:pt>
                <c:pt idx="5991">
                  <c:v>3590.8819480123</c:v>
                </c:pt>
                <c:pt idx="5992">
                  <c:v>3591.4813274061</c:v>
                </c:pt>
                <c:pt idx="5993">
                  <c:v>3592.0807067998</c:v>
                </c:pt>
                <c:pt idx="5994">
                  <c:v>3592.6800861936</c:v>
                </c:pt>
                <c:pt idx="5995">
                  <c:v>3593.2794655873</c:v>
                </c:pt>
                <c:pt idx="5996">
                  <c:v>3593.8788449811</c:v>
                </c:pt>
                <c:pt idx="5997">
                  <c:v>3594.4782243749</c:v>
                </c:pt>
                <c:pt idx="5998">
                  <c:v>3595.0776037686</c:v>
                </c:pt>
                <c:pt idx="5999">
                  <c:v>3595.6769831624</c:v>
                </c:pt>
                <c:pt idx="6000">
                  <c:v>3596.2763625561</c:v>
                </c:pt>
                <c:pt idx="6001">
                  <c:v>3596.8757419499</c:v>
                </c:pt>
                <c:pt idx="6002">
                  <c:v>3597.4751213437</c:v>
                </c:pt>
                <c:pt idx="6003">
                  <c:v>3598.0745007374</c:v>
                </c:pt>
                <c:pt idx="6004">
                  <c:v>3598.6738801312</c:v>
                </c:pt>
                <c:pt idx="6005">
                  <c:v>3599.2732595249</c:v>
                </c:pt>
                <c:pt idx="6006">
                  <c:v>3599.8726389187</c:v>
                </c:pt>
                <c:pt idx="6007">
                  <c:v>3600.4720183125</c:v>
                </c:pt>
                <c:pt idx="6008">
                  <c:v>3601.0713977062</c:v>
                </c:pt>
                <c:pt idx="6009">
                  <c:v>3601.6707771</c:v>
                </c:pt>
                <c:pt idx="6010">
                  <c:v>3602.2701564937</c:v>
                </c:pt>
                <c:pt idx="6011">
                  <c:v>3602.8695358875</c:v>
                </c:pt>
                <c:pt idx="6012">
                  <c:v>3603.4689152813</c:v>
                </c:pt>
                <c:pt idx="6013">
                  <c:v>3604.068294675</c:v>
                </c:pt>
                <c:pt idx="6014">
                  <c:v>3604.667674068799</c:v>
                </c:pt>
                <c:pt idx="6015">
                  <c:v>3605.2670534625</c:v>
                </c:pt>
                <c:pt idx="6016">
                  <c:v>3605.8664328563</c:v>
                </c:pt>
                <c:pt idx="6017">
                  <c:v>3606.4658122501</c:v>
                </c:pt>
                <c:pt idx="6018">
                  <c:v>3607.0651916438</c:v>
                </c:pt>
                <c:pt idx="6019">
                  <c:v>3607.6645710376</c:v>
                </c:pt>
                <c:pt idx="6020">
                  <c:v>3608.2639504313</c:v>
                </c:pt>
                <c:pt idx="6021">
                  <c:v>3608.8633298251</c:v>
                </c:pt>
                <c:pt idx="6022">
                  <c:v>3609.4627092188</c:v>
                </c:pt>
                <c:pt idx="6023">
                  <c:v>3610.0620886126</c:v>
                </c:pt>
                <c:pt idx="6024">
                  <c:v>3610.6614680064</c:v>
                </c:pt>
                <c:pt idx="6025">
                  <c:v>3611.260847400099</c:v>
                </c:pt>
                <c:pt idx="6026">
                  <c:v>3611.8602267939</c:v>
                </c:pt>
                <c:pt idx="6027">
                  <c:v>3612.4596061876</c:v>
                </c:pt>
                <c:pt idx="6028">
                  <c:v>3613.0589855814</c:v>
                </c:pt>
                <c:pt idx="6029">
                  <c:v>3613.6583649752</c:v>
                </c:pt>
                <c:pt idx="6030">
                  <c:v>3614.2577443689</c:v>
                </c:pt>
                <c:pt idx="6031">
                  <c:v>3614.8571237627</c:v>
                </c:pt>
                <c:pt idx="6032">
                  <c:v>3615.4565031564</c:v>
                </c:pt>
                <c:pt idx="6033">
                  <c:v>3616.0558825502</c:v>
                </c:pt>
                <c:pt idx="6034">
                  <c:v>3616.655261944</c:v>
                </c:pt>
                <c:pt idx="6035">
                  <c:v>3617.254641337699</c:v>
                </c:pt>
                <c:pt idx="6036">
                  <c:v>3617.8540207315</c:v>
                </c:pt>
                <c:pt idx="6037">
                  <c:v>3618.4534001252</c:v>
                </c:pt>
                <c:pt idx="6038">
                  <c:v>3619.052779519</c:v>
                </c:pt>
                <c:pt idx="6039">
                  <c:v>3619.6521589128</c:v>
                </c:pt>
                <c:pt idx="6040">
                  <c:v>3620.2515383065</c:v>
                </c:pt>
                <c:pt idx="6041">
                  <c:v>3620.8509177003</c:v>
                </c:pt>
                <c:pt idx="6042">
                  <c:v>3621.450297094</c:v>
                </c:pt>
                <c:pt idx="6043">
                  <c:v>3622.0496764878</c:v>
                </c:pt>
                <c:pt idx="6044">
                  <c:v>3622.6490558816</c:v>
                </c:pt>
                <c:pt idx="6045">
                  <c:v>3623.2484352753</c:v>
                </c:pt>
                <c:pt idx="6046">
                  <c:v>3623.8478146691</c:v>
                </c:pt>
                <c:pt idx="6047">
                  <c:v>3624.4471940628</c:v>
                </c:pt>
                <c:pt idx="6048">
                  <c:v>3625.0465734566</c:v>
                </c:pt>
                <c:pt idx="6049">
                  <c:v>3625.6459528504</c:v>
                </c:pt>
                <c:pt idx="6050">
                  <c:v>3626.2453322441</c:v>
                </c:pt>
                <c:pt idx="6051">
                  <c:v>3626.8447116379</c:v>
                </c:pt>
                <c:pt idx="6052">
                  <c:v>3627.4440910316</c:v>
                </c:pt>
                <c:pt idx="6053">
                  <c:v>3628.0434704254</c:v>
                </c:pt>
                <c:pt idx="6054">
                  <c:v>3628.642849819099</c:v>
                </c:pt>
                <c:pt idx="6055">
                  <c:v>3629.242229212899</c:v>
                </c:pt>
                <c:pt idx="6056">
                  <c:v>3629.8416086067</c:v>
                </c:pt>
                <c:pt idx="6057">
                  <c:v>3630.4409880004</c:v>
                </c:pt>
                <c:pt idx="6058">
                  <c:v>3631.0403673942</c:v>
                </c:pt>
                <c:pt idx="6059">
                  <c:v>3631.6397467879</c:v>
                </c:pt>
                <c:pt idx="6060">
                  <c:v>3632.2391261817</c:v>
                </c:pt>
                <c:pt idx="6061">
                  <c:v>3632.8385055755</c:v>
                </c:pt>
                <c:pt idx="6062">
                  <c:v>3633.4378849692</c:v>
                </c:pt>
                <c:pt idx="6063">
                  <c:v>3634.037264363</c:v>
                </c:pt>
                <c:pt idx="6064">
                  <c:v>3634.636643756699</c:v>
                </c:pt>
                <c:pt idx="6065">
                  <c:v>3635.2360231505</c:v>
                </c:pt>
                <c:pt idx="6066">
                  <c:v>3635.8354025443</c:v>
                </c:pt>
                <c:pt idx="6067">
                  <c:v>3636.434781938</c:v>
                </c:pt>
                <c:pt idx="6068">
                  <c:v>3637.0341613318</c:v>
                </c:pt>
                <c:pt idx="6069">
                  <c:v>3637.6335407255</c:v>
                </c:pt>
                <c:pt idx="6070">
                  <c:v>3638.2329201193</c:v>
                </c:pt>
                <c:pt idx="6071">
                  <c:v>3638.8322995131</c:v>
                </c:pt>
                <c:pt idx="6072">
                  <c:v>3639.4316789068</c:v>
                </c:pt>
                <c:pt idx="6073">
                  <c:v>3640.031058300601</c:v>
                </c:pt>
                <c:pt idx="6074">
                  <c:v>3640.6304376943</c:v>
                </c:pt>
                <c:pt idx="6075">
                  <c:v>3641.2298170881</c:v>
                </c:pt>
                <c:pt idx="6076">
                  <c:v>3641.8291964819</c:v>
                </c:pt>
                <c:pt idx="6077">
                  <c:v>3642.4285758756</c:v>
                </c:pt>
                <c:pt idx="6078">
                  <c:v>3643.0279552694</c:v>
                </c:pt>
                <c:pt idx="6079">
                  <c:v>3643.6273346631</c:v>
                </c:pt>
                <c:pt idx="6080">
                  <c:v>3644.2267140569</c:v>
                </c:pt>
                <c:pt idx="6081">
                  <c:v>3644.8260934507</c:v>
                </c:pt>
                <c:pt idx="6082">
                  <c:v>3645.4254728444</c:v>
                </c:pt>
                <c:pt idx="6083">
                  <c:v>3646.0248522382</c:v>
                </c:pt>
                <c:pt idx="6084">
                  <c:v>3646.6242316319</c:v>
                </c:pt>
                <c:pt idx="6085">
                  <c:v>3647.223611025699</c:v>
                </c:pt>
                <c:pt idx="6086">
                  <c:v>3647.8229904194</c:v>
                </c:pt>
                <c:pt idx="6087">
                  <c:v>3648.4223698132</c:v>
                </c:pt>
                <c:pt idx="6088">
                  <c:v>3649.021749207</c:v>
                </c:pt>
                <c:pt idx="6089">
                  <c:v>3649.6211286007</c:v>
                </c:pt>
                <c:pt idx="6090">
                  <c:v>3650.2205079945</c:v>
                </c:pt>
                <c:pt idx="6091">
                  <c:v>3650.8198873882</c:v>
                </c:pt>
                <c:pt idx="6092">
                  <c:v>3651.419266782</c:v>
                </c:pt>
                <c:pt idx="6093">
                  <c:v>3652.0186461758</c:v>
                </c:pt>
                <c:pt idx="6094">
                  <c:v>3652.6180255695</c:v>
                </c:pt>
                <c:pt idx="6095">
                  <c:v>3653.2174049633</c:v>
                </c:pt>
                <c:pt idx="6096">
                  <c:v>3653.816784357</c:v>
                </c:pt>
                <c:pt idx="6097">
                  <c:v>3654.4161637508</c:v>
                </c:pt>
                <c:pt idx="6098">
                  <c:v>3655.0155431446</c:v>
                </c:pt>
                <c:pt idx="6099">
                  <c:v>3655.6149225383</c:v>
                </c:pt>
                <c:pt idx="6100">
                  <c:v>3656.2143019321</c:v>
                </c:pt>
                <c:pt idx="6101">
                  <c:v>3656.8136813258</c:v>
                </c:pt>
                <c:pt idx="6102">
                  <c:v>3657.4130607196</c:v>
                </c:pt>
                <c:pt idx="6103">
                  <c:v>3658.0124401134</c:v>
                </c:pt>
                <c:pt idx="6104">
                  <c:v>3658.6118195071</c:v>
                </c:pt>
                <c:pt idx="6105">
                  <c:v>3659.2111989009</c:v>
                </c:pt>
                <c:pt idx="6106">
                  <c:v>3659.8105782946</c:v>
                </c:pt>
                <c:pt idx="6107">
                  <c:v>3660.4099576884</c:v>
                </c:pt>
                <c:pt idx="6108">
                  <c:v>3661.0093370822</c:v>
                </c:pt>
                <c:pt idx="6109">
                  <c:v>3661.6087164759</c:v>
                </c:pt>
                <c:pt idx="6110">
                  <c:v>3662.208095869699</c:v>
                </c:pt>
                <c:pt idx="6111">
                  <c:v>3662.8074752634</c:v>
                </c:pt>
                <c:pt idx="6112">
                  <c:v>3663.4068546572</c:v>
                </c:pt>
                <c:pt idx="6113">
                  <c:v>3664.0062340509</c:v>
                </c:pt>
                <c:pt idx="6114">
                  <c:v>3664.6056134447</c:v>
                </c:pt>
                <c:pt idx="6115">
                  <c:v>3665.2049928385</c:v>
                </c:pt>
                <c:pt idx="6116">
                  <c:v>3665.8043722322</c:v>
                </c:pt>
                <c:pt idx="6117">
                  <c:v>3666.403751626</c:v>
                </c:pt>
                <c:pt idx="6118">
                  <c:v>3667.0031310197</c:v>
                </c:pt>
                <c:pt idx="6119">
                  <c:v>3667.6025104135</c:v>
                </c:pt>
                <c:pt idx="6120">
                  <c:v>3668.2018898073</c:v>
                </c:pt>
                <c:pt idx="6121">
                  <c:v>3668.801269201</c:v>
                </c:pt>
                <c:pt idx="6122">
                  <c:v>3669.4006485948</c:v>
                </c:pt>
                <c:pt idx="6123">
                  <c:v>3670.0000279885</c:v>
                </c:pt>
                <c:pt idx="6124">
                  <c:v>3670.5994073823</c:v>
                </c:pt>
                <c:pt idx="6125">
                  <c:v>3671.1987867761</c:v>
                </c:pt>
                <c:pt idx="6126">
                  <c:v>3671.7981661698</c:v>
                </c:pt>
                <c:pt idx="6127">
                  <c:v>3672.3975455636</c:v>
                </c:pt>
                <c:pt idx="6128">
                  <c:v>3672.9969249573</c:v>
                </c:pt>
                <c:pt idx="6129">
                  <c:v>3673.5963043511</c:v>
                </c:pt>
                <c:pt idx="6130">
                  <c:v>3674.1956837449</c:v>
                </c:pt>
                <c:pt idx="6131">
                  <c:v>3674.7950631386</c:v>
                </c:pt>
                <c:pt idx="6132">
                  <c:v>3675.3944425324</c:v>
                </c:pt>
                <c:pt idx="6133">
                  <c:v>3675.9938219261</c:v>
                </c:pt>
                <c:pt idx="6134">
                  <c:v>3676.5932013199</c:v>
                </c:pt>
                <c:pt idx="6135">
                  <c:v>3677.192580713699</c:v>
                </c:pt>
                <c:pt idx="6136">
                  <c:v>3677.7919601074</c:v>
                </c:pt>
                <c:pt idx="6137">
                  <c:v>3678.3913395012</c:v>
                </c:pt>
                <c:pt idx="6138">
                  <c:v>3678.9907188949</c:v>
                </c:pt>
                <c:pt idx="6139">
                  <c:v>3679.5900982887</c:v>
                </c:pt>
                <c:pt idx="6140">
                  <c:v>3680.1894776825</c:v>
                </c:pt>
                <c:pt idx="6141">
                  <c:v>3680.7888570762</c:v>
                </c:pt>
                <c:pt idx="6142">
                  <c:v>3681.38823647</c:v>
                </c:pt>
                <c:pt idx="6143">
                  <c:v>3681.9876158637</c:v>
                </c:pt>
                <c:pt idx="6144">
                  <c:v>3682.5869952575</c:v>
                </c:pt>
                <c:pt idx="6145">
                  <c:v>3683.1863746512</c:v>
                </c:pt>
                <c:pt idx="6146">
                  <c:v>3683.785754045</c:v>
                </c:pt>
                <c:pt idx="6147">
                  <c:v>3684.3851334388</c:v>
                </c:pt>
                <c:pt idx="6148">
                  <c:v>3684.9845128325</c:v>
                </c:pt>
                <c:pt idx="6149">
                  <c:v>3685.5838922263</c:v>
                </c:pt>
                <c:pt idx="6150">
                  <c:v>3686.18327162</c:v>
                </c:pt>
                <c:pt idx="6151">
                  <c:v>3686.782651013799</c:v>
                </c:pt>
                <c:pt idx="6152">
                  <c:v>3687.3820304076</c:v>
                </c:pt>
                <c:pt idx="6153">
                  <c:v>3687.9814098013</c:v>
                </c:pt>
                <c:pt idx="6154">
                  <c:v>3688.580789195099</c:v>
                </c:pt>
                <c:pt idx="6155">
                  <c:v>3689.1801685888</c:v>
                </c:pt>
                <c:pt idx="6156">
                  <c:v>3689.7795479826</c:v>
                </c:pt>
                <c:pt idx="6157">
                  <c:v>3690.3789273764</c:v>
                </c:pt>
                <c:pt idx="6158">
                  <c:v>3690.9783067701</c:v>
                </c:pt>
                <c:pt idx="6159">
                  <c:v>3691.5776861639</c:v>
                </c:pt>
                <c:pt idx="6160">
                  <c:v>3692.1770655576</c:v>
                </c:pt>
                <c:pt idx="6161">
                  <c:v>3692.7764449514</c:v>
                </c:pt>
                <c:pt idx="6162">
                  <c:v>3693.3758243452</c:v>
                </c:pt>
                <c:pt idx="6163">
                  <c:v>3693.9752037389</c:v>
                </c:pt>
                <c:pt idx="6164">
                  <c:v>3694.5745831327</c:v>
                </c:pt>
                <c:pt idx="6165">
                  <c:v>3695.1739625264</c:v>
                </c:pt>
                <c:pt idx="6166">
                  <c:v>3695.7733419202</c:v>
                </c:pt>
                <c:pt idx="6167">
                  <c:v>3696.372721314</c:v>
                </c:pt>
                <c:pt idx="6168">
                  <c:v>3696.9721007077</c:v>
                </c:pt>
                <c:pt idx="6169">
                  <c:v>3697.5714801015</c:v>
                </c:pt>
                <c:pt idx="6170">
                  <c:v>3698.1708594952</c:v>
                </c:pt>
                <c:pt idx="6171">
                  <c:v>3698.770238889</c:v>
                </c:pt>
                <c:pt idx="6172">
                  <c:v>3699.3696182828</c:v>
                </c:pt>
                <c:pt idx="6173">
                  <c:v>3699.9689976765</c:v>
                </c:pt>
                <c:pt idx="6174">
                  <c:v>3700.5683770703</c:v>
                </c:pt>
                <c:pt idx="6175">
                  <c:v>3701.167756464</c:v>
                </c:pt>
                <c:pt idx="6176">
                  <c:v>3701.7671358578</c:v>
                </c:pt>
                <c:pt idx="6177">
                  <c:v>3702.3665152515</c:v>
                </c:pt>
                <c:pt idx="6178">
                  <c:v>3702.9658946453</c:v>
                </c:pt>
                <c:pt idx="6179">
                  <c:v>3703.5652740391</c:v>
                </c:pt>
                <c:pt idx="6180">
                  <c:v>3704.1646534328</c:v>
                </c:pt>
                <c:pt idx="6181">
                  <c:v>3704.7640328266</c:v>
                </c:pt>
                <c:pt idx="6182">
                  <c:v>3705.3634122203</c:v>
                </c:pt>
                <c:pt idx="6183">
                  <c:v>3705.9627916141</c:v>
                </c:pt>
                <c:pt idx="6184">
                  <c:v>3706.5621710079</c:v>
                </c:pt>
                <c:pt idx="6185">
                  <c:v>3707.1615504016</c:v>
                </c:pt>
                <c:pt idx="6186">
                  <c:v>3707.7609297954</c:v>
                </c:pt>
                <c:pt idx="6187">
                  <c:v>3708.3603091891</c:v>
                </c:pt>
                <c:pt idx="6188">
                  <c:v>3708.9596885829</c:v>
                </c:pt>
                <c:pt idx="6189">
                  <c:v>3709.5590679767</c:v>
                </c:pt>
                <c:pt idx="6190">
                  <c:v>3710.1584473704</c:v>
                </c:pt>
                <c:pt idx="6191">
                  <c:v>3710.7578267642</c:v>
                </c:pt>
                <c:pt idx="6192">
                  <c:v>3711.3572061579</c:v>
                </c:pt>
                <c:pt idx="6193">
                  <c:v>3711.9565855517</c:v>
                </c:pt>
                <c:pt idx="6194">
                  <c:v>3712.5559649455</c:v>
                </c:pt>
                <c:pt idx="6195">
                  <c:v>3713.1553443392</c:v>
                </c:pt>
                <c:pt idx="6196">
                  <c:v>3713.754723733</c:v>
                </c:pt>
                <c:pt idx="6197">
                  <c:v>3714.3541031267</c:v>
                </c:pt>
                <c:pt idx="6198">
                  <c:v>3714.9534825205</c:v>
                </c:pt>
                <c:pt idx="6199">
                  <c:v>3715.5528619143</c:v>
                </c:pt>
                <c:pt idx="6200">
                  <c:v>3716.152241308</c:v>
                </c:pt>
                <c:pt idx="6201">
                  <c:v>3716.7516207018</c:v>
                </c:pt>
                <c:pt idx="6202">
                  <c:v>3717.3510000955</c:v>
                </c:pt>
                <c:pt idx="6203">
                  <c:v>3717.9503794893</c:v>
                </c:pt>
                <c:pt idx="6204">
                  <c:v>3718.5497588831</c:v>
                </c:pt>
                <c:pt idx="6205">
                  <c:v>3719.1491382768</c:v>
                </c:pt>
                <c:pt idx="6206">
                  <c:v>3719.7485176706</c:v>
                </c:pt>
                <c:pt idx="6207">
                  <c:v>3720.3478970643</c:v>
                </c:pt>
                <c:pt idx="6208">
                  <c:v>3720.9472764581</c:v>
                </c:pt>
                <c:pt idx="6209">
                  <c:v>3721.5466558518</c:v>
                </c:pt>
                <c:pt idx="6210">
                  <c:v>3722.1460352456</c:v>
                </c:pt>
                <c:pt idx="6211">
                  <c:v>3722.7454146394</c:v>
                </c:pt>
                <c:pt idx="6212">
                  <c:v>3723.3447940331</c:v>
                </c:pt>
                <c:pt idx="6213">
                  <c:v>3723.9441734269</c:v>
                </c:pt>
                <c:pt idx="6214">
                  <c:v>3724.543552820601</c:v>
                </c:pt>
                <c:pt idx="6215">
                  <c:v>3725.1429322144</c:v>
                </c:pt>
                <c:pt idx="6216">
                  <c:v>3725.7423116082</c:v>
                </c:pt>
                <c:pt idx="6217">
                  <c:v>3726.3416910019</c:v>
                </c:pt>
                <c:pt idx="6218">
                  <c:v>3726.9410703957</c:v>
                </c:pt>
                <c:pt idx="6219">
                  <c:v>3727.5404497894</c:v>
                </c:pt>
                <c:pt idx="6220">
                  <c:v>3728.1398291832</c:v>
                </c:pt>
                <c:pt idx="6221">
                  <c:v>3728.739208577</c:v>
                </c:pt>
                <c:pt idx="6222">
                  <c:v>3729.3385879707</c:v>
                </c:pt>
                <c:pt idx="6223">
                  <c:v>3729.9379673645</c:v>
                </c:pt>
                <c:pt idx="6224">
                  <c:v>3730.5373467582</c:v>
                </c:pt>
                <c:pt idx="6225">
                  <c:v>3731.136726152</c:v>
                </c:pt>
                <c:pt idx="6226">
                  <c:v>3731.7361055458</c:v>
                </c:pt>
                <c:pt idx="6227">
                  <c:v>3732.3354849395</c:v>
                </c:pt>
                <c:pt idx="6228">
                  <c:v>3732.9348643333</c:v>
                </c:pt>
                <c:pt idx="6229">
                  <c:v>3733.534243727</c:v>
                </c:pt>
                <c:pt idx="6230">
                  <c:v>3734.1336231208</c:v>
                </c:pt>
                <c:pt idx="6231">
                  <c:v>3734.733002514601</c:v>
                </c:pt>
                <c:pt idx="6232">
                  <c:v>3735.3323819083</c:v>
                </c:pt>
                <c:pt idx="6233">
                  <c:v>3735.9317613021</c:v>
                </c:pt>
                <c:pt idx="6234">
                  <c:v>3736.5311406958</c:v>
                </c:pt>
                <c:pt idx="6235">
                  <c:v>3737.1305200896</c:v>
                </c:pt>
                <c:pt idx="6236">
                  <c:v>3737.7298994834</c:v>
                </c:pt>
                <c:pt idx="6237">
                  <c:v>3738.3292788771</c:v>
                </c:pt>
                <c:pt idx="6238">
                  <c:v>3738.9286582709</c:v>
                </c:pt>
                <c:pt idx="6239">
                  <c:v>3739.5280376646</c:v>
                </c:pt>
                <c:pt idx="6240">
                  <c:v>3740.1274170584</c:v>
                </c:pt>
                <c:pt idx="6241">
                  <c:v>3740.7267964521</c:v>
                </c:pt>
                <c:pt idx="6242">
                  <c:v>3741.3261758459</c:v>
                </c:pt>
                <c:pt idx="6243">
                  <c:v>3741.9255552397</c:v>
                </c:pt>
                <c:pt idx="6244">
                  <c:v>3742.5249346334</c:v>
                </c:pt>
                <c:pt idx="6245">
                  <c:v>3743.1243140272</c:v>
                </c:pt>
                <c:pt idx="6246">
                  <c:v>3743.7236934209</c:v>
                </c:pt>
                <c:pt idx="6247">
                  <c:v>3744.3230728147</c:v>
                </c:pt>
                <c:pt idx="6248">
                  <c:v>3744.9224522085</c:v>
                </c:pt>
                <c:pt idx="6249">
                  <c:v>3745.5218316022</c:v>
                </c:pt>
                <c:pt idx="6250">
                  <c:v>3746.121210996</c:v>
                </c:pt>
                <c:pt idx="6251">
                  <c:v>3746.7205903897</c:v>
                </c:pt>
                <c:pt idx="6252">
                  <c:v>3747.3199697835</c:v>
                </c:pt>
                <c:pt idx="6253">
                  <c:v>3747.9193491773</c:v>
                </c:pt>
                <c:pt idx="6254">
                  <c:v>3748.518728571</c:v>
                </c:pt>
                <c:pt idx="6255">
                  <c:v>3749.1181079648</c:v>
                </c:pt>
                <c:pt idx="6256">
                  <c:v>3749.7174873585</c:v>
                </c:pt>
                <c:pt idx="6257">
                  <c:v>3750.3168667523</c:v>
                </c:pt>
                <c:pt idx="6258">
                  <c:v>3750.9162461461</c:v>
                </c:pt>
                <c:pt idx="6259">
                  <c:v>3751.5156255398</c:v>
                </c:pt>
                <c:pt idx="6260">
                  <c:v>3752.1150049336</c:v>
                </c:pt>
                <c:pt idx="6261">
                  <c:v>3752.7143843273</c:v>
                </c:pt>
                <c:pt idx="6262">
                  <c:v>3753.3137637211</c:v>
                </c:pt>
                <c:pt idx="6263">
                  <c:v>3753.9131431149</c:v>
                </c:pt>
                <c:pt idx="6264">
                  <c:v>3754.512522508601</c:v>
                </c:pt>
                <c:pt idx="6265">
                  <c:v>3755.1119019024</c:v>
                </c:pt>
                <c:pt idx="6266">
                  <c:v>3755.7112812961</c:v>
                </c:pt>
                <c:pt idx="6267">
                  <c:v>3756.3106606899</c:v>
                </c:pt>
                <c:pt idx="6268">
                  <c:v>3756.9100400837</c:v>
                </c:pt>
                <c:pt idx="6269">
                  <c:v>3757.5094194774</c:v>
                </c:pt>
                <c:pt idx="6270">
                  <c:v>3758.1087988712</c:v>
                </c:pt>
                <c:pt idx="6271">
                  <c:v>3758.7081782649</c:v>
                </c:pt>
                <c:pt idx="6272">
                  <c:v>3759.3075576587</c:v>
                </c:pt>
                <c:pt idx="6273">
                  <c:v>3759.9069370524</c:v>
                </c:pt>
                <c:pt idx="6274">
                  <c:v>3760.5063164462</c:v>
                </c:pt>
                <c:pt idx="6275">
                  <c:v>3761.10569584</c:v>
                </c:pt>
                <c:pt idx="6276">
                  <c:v>3761.7050752337</c:v>
                </c:pt>
                <c:pt idx="6277">
                  <c:v>3762.3044546275</c:v>
                </c:pt>
                <c:pt idx="6278">
                  <c:v>3762.9038340212</c:v>
                </c:pt>
                <c:pt idx="6279">
                  <c:v>3763.503213415</c:v>
                </c:pt>
                <c:pt idx="6280">
                  <c:v>3764.1025928088</c:v>
                </c:pt>
                <c:pt idx="6281">
                  <c:v>3764.7019722025</c:v>
                </c:pt>
                <c:pt idx="6282">
                  <c:v>3765.3013515963</c:v>
                </c:pt>
                <c:pt idx="6283">
                  <c:v>3765.90073099</c:v>
                </c:pt>
                <c:pt idx="6284">
                  <c:v>3766.5001103838</c:v>
                </c:pt>
                <c:pt idx="6285">
                  <c:v>3767.0994897776</c:v>
                </c:pt>
                <c:pt idx="6286">
                  <c:v>3767.6988691713</c:v>
                </c:pt>
                <c:pt idx="6287">
                  <c:v>3768.2982485651</c:v>
                </c:pt>
                <c:pt idx="6288">
                  <c:v>3768.8976279588</c:v>
                </c:pt>
                <c:pt idx="6289">
                  <c:v>3769.4970073526</c:v>
                </c:pt>
                <c:pt idx="6290">
                  <c:v>3770.0963867464</c:v>
                </c:pt>
                <c:pt idx="6291">
                  <c:v>3770.6957661401</c:v>
                </c:pt>
                <c:pt idx="6292">
                  <c:v>3771.2951455339</c:v>
                </c:pt>
                <c:pt idx="6293">
                  <c:v>3771.8945249276</c:v>
                </c:pt>
                <c:pt idx="6294">
                  <c:v>3772.4939043214</c:v>
                </c:pt>
                <c:pt idx="6295">
                  <c:v>3773.0932837152</c:v>
                </c:pt>
                <c:pt idx="6296">
                  <c:v>3773.6926631089</c:v>
                </c:pt>
                <c:pt idx="6297">
                  <c:v>3774.2920425027</c:v>
                </c:pt>
                <c:pt idx="6298">
                  <c:v>3774.8914218964</c:v>
                </c:pt>
                <c:pt idx="6299">
                  <c:v>3775.4908012902</c:v>
                </c:pt>
                <c:pt idx="6300">
                  <c:v>3776.0901806839</c:v>
                </c:pt>
                <c:pt idx="6301">
                  <c:v>3776.6895600777</c:v>
                </c:pt>
                <c:pt idx="6302">
                  <c:v>3777.2889394715</c:v>
                </c:pt>
                <c:pt idx="6303">
                  <c:v>3777.8883188652</c:v>
                </c:pt>
                <c:pt idx="6304">
                  <c:v>3778.487698259</c:v>
                </c:pt>
                <c:pt idx="6305">
                  <c:v>3779.0870776527</c:v>
                </c:pt>
                <c:pt idx="6306">
                  <c:v>3779.6864570465</c:v>
                </c:pt>
                <c:pt idx="6307">
                  <c:v>3780.2858364403</c:v>
                </c:pt>
                <c:pt idx="6308">
                  <c:v>3780.885215834</c:v>
                </c:pt>
                <c:pt idx="6309">
                  <c:v>3781.4845952278</c:v>
                </c:pt>
                <c:pt idx="6310">
                  <c:v>3782.0839746215</c:v>
                </c:pt>
                <c:pt idx="6311">
                  <c:v>3782.6833540153</c:v>
                </c:pt>
                <c:pt idx="6312">
                  <c:v>3783.2827334091</c:v>
                </c:pt>
                <c:pt idx="6313">
                  <c:v>3783.8821128028</c:v>
                </c:pt>
                <c:pt idx="6314">
                  <c:v>3784.4814921966</c:v>
                </c:pt>
                <c:pt idx="6315">
                  <c:v>3785.0808715903</c:v>
                </c:pt>
                <c:pt idx="6316">
                  <c:v>3785.6802509841</c:v>
                </c:pt>
                <c:pt idx="6317">
                  <c:v>3786.2796303779</c:v>
                </c:pt>
                <c:pt idx="6318">
                  <c:v>3786.8790097716</c:v>
                </c:pt>
                <c:pt idx="6319">
                  <c:v>3787.4783891654</c:v>
                </c:pt>
                <c:pt idx="6320">
                  <c:v>3788.0777685591</c:v>
                </c:pt>
                <c:pt idx="6321">
                  <c:v>3788.6771479529</c:v>
                </c:pt>
                <c:pt idx="6322">
                  <c:v>3789.2765273467</c:v>
                </c:pt>
                <c:pt idx="6323">
                  <c:v>3789.8759067404</c:v>
                </c:pt>
                <c:pt idx="6324">
                  <c:v>3790.4752861342</c:v>
                </c:pt>
                <c:pt idx="6325">
                  <c:v>3791.074665527899</c:v>
                </c:pt>
                <c:pt idx="6326">
                  <c:v>3791.6740449217</c:v>
                </c:pt>
                <c:pt idx="6327">
                  <c:v>3792.2734243155</c:v>
                </c:pt>
                <c:pt idx="6328">
                  <c:v>3792.8728037092</c:v>
                </c:pt>
                <c:pt idx="6329">
                  <c:v>3793.472183103</c:v>
                </c:pt>
                <c:pt idx="6330">
                  <c:v>3794.0715624967</c:v>
                </c:pt>
                <c:pt idx="6331">
                  <c:v>3794.6709418905</c:v>
                </c:pt>
                <c:pt idx="6332">
                  <c:v>3795.2703212842</c:v>
                </c:pt>
                <c:pt idx="6333">
                  <c:v>3795.869700678</c:v>
                </c:pt>
                <c:pt idx="6334">
                  <c:v>3796.4690800718</c:v>
                </c:pt>
                <c:pt idx="6335">
                  <c:v>3797.068459465499</c:v>
                </c:pt>
                <c:pt idx="6336">
                  <c:v>3797.6678388593</c:v>
                </c:pt>
                <c:pt idx="6337">
                  <c:v>3798.267218253</c:v>
                </c:pt>
                <c:pt idx="6338">
                  <c:v>3798.8665976468</c:v>
                </c:pt>
                <c:pt idx="6339">
                  <c:v>3799.4659770406</c:v>
                </c:pt>
                <c:pt idx="6340">
                  <c:v>3800.0653564343</c:v>
                </c:pt>
                <c:pt idx="6341">
                  <c:v>3800.6647358281</c:v>
                </c:pt>
                <c:pt idx="6342">
                  <c:v>3801.2641152218</c:v>
                </c:pt>
                <c:pt idx="6343">
                  <c:v>3801.8634946156</c:v>
                </c:pt>
                <c:pt idx="6344">
                  <c:v>3802.4628740094</c:v>
                </c:pt>
                <c:pt idx="6345">
                  <c:v>3803.0622534031</c:v>
                </c:pt>
                <c:pt idx="6346">
                  <c:v>3803.6616327969</c:v>
                </c:pt>
                <c:pt idx="6347">
                  <c:v>3804.2610121906</c:v>
                </c:pt>
                <c:pt idx="6348">
                  <c:v>3804.8603915844</c:v>
                </c:pt>
                <c:pt idx="6349">
                  <c:v>3805.4597709782</c:v>
                </c:pt>
                <c:pt idx="6350">
                  <c:v>3806.0591503719</c:v>
                </c:pt>
                <c:pt idx="6351">
                  <c:v>3806.658529765699</c:v>
                </c:pt>
                <c:pt idx="6352">
                  <c:v>3807.2579091594</c:v>
                </c:pt>
                <c:pt idx="6353">
                  <c:v>3807.8572885532</c:v>
                </c:pt>
                <c:pt idx="6354">
                  <c:v>3808.456667947</c:v>
                </c:pt>
                <c:pt idx="6355">
                  <c:v>3809.0560473407</c:v>
                </c:pt>
                <c:pt idx="6356">
                  <c:v>3809.6554267345</c:v>
                </c:pt>
                <c:pt idx="6357">
                  <c:v>3810.2548061282</c:v>
                </c:pt>
                <c:pt idx="6358">
                  <c:v>3810.854185522</c:v>
                </c:pt>
                <c:pt idx="6359">
                  <c:v>3811.4535649158</c:v>
                </c:pt>
                <c:pt idx="6360">
                  <c:v>3812.0529443095</c:v>
                </c:pt>
                <c:pt idx="6361">
                  <c:v>3812.6523237033</c:v>
                </c:pt>
                <c:pt idx="6362">
                  <c:v>3813.251703097</c:v>
                </c:pt>
                <c:pt idx="6363">
                  <c:v>3813.8510824908</c:v>
                </c:pt>
                <c:pt idx="6364">
                  <c:v>3814.4504618845</c:v>
                </c:pt>
                <c:pt idx="6365">
                  <c:v>3815.0498412783</c:v>
                </c:pt>
                <c:pt idx="6366">
                  <c:v>3815.6492206721</c:v>
                </c:pt>
                <c:pt idx="6367">
                  <c:v>3816.248600065799</c:v>
                </c:pt>
                <c:pt idx="6368">
                  <c:v>3816.8479794596</c:v>
                </c:pt>
                <c:pt idx="6369">
                  <c:v>3817.4473588533</c:v>
                </c:pt>
                <c:pt idx="6370">
                  <c:v>3818.0467382471</c:v>
                </c:pt>
                <c:pt idx="6371">
                  <c:v>3818.6461176409</c:v>
                </c:pt>
                <c:pt idx="6372">
                  <c:v>3819.2454970346</c:v>
                </c:pt>
                <c:pt idx="6373">
                  <c:v>3819.8448764284</c:v>
                </c:pt>
                <c:pt idx="6374">
                  <c:v>3820.4442558221</c:v>
                </c:pt>
                <c:pt idx="6375">
                  <c:v>3821.0436352159</c:v>
                </c:pt>
                <c:pt idx="6376">
                  <c:v>3821.6430146097</c:v>
                </c:pt>
                <c:pt idx="6377">
                  <c:v>3822.2423940034</c:v>
                </c:pt>
                <c:pt idx="6378">
                  <c:v>3822.8417733972</c:v>
                </c:pt>
                <c:pt idx="6379">
                  <c:v>3823.4411527909</c:v>
                </c:pt>
                <c:pt idx="6380">
                  <c:v>3824.0405321847</c:v>
                </c:pt>
                <c:pt idx="6381">
                  <c:v>3824.6399115785</c:v>
                </c:pt>
                <c:pt idx="6382">
                  <c:v>3825.2392909722</c:v>
                </c:pt>
                <c:pt idx="6383">
                  <c:v>3825.838670366</c:v>
                </c:pt>
                <c:pt idx="6384">
                  <c:v>3826.438049759699</c:v>
                </c:pt>
                <c:pt idx="6385">
                  <c:v>3827.0374291535</c:v>
                </c:pt>
                <c:pt idx="6386">
                  <c:v>3827.6368085473</c:v>
                </c:pt>
                <c:pt idx="6387">
                  <c:v>3828.236187941</c:v>
                </c:pt>
                <c:pt idx="6388">
                  <c:v>3828.8355673348</c:v>
                </c:pt>
                <c:pt idx="6389">
                  <c:v>3829.4349467285</c:v>
                </c:pt>
                <c:pt idx="6390">
                  <c:v>3830.0343261223</c:v>
                </c:pt>
                <c:pt idx="6391">
                  <c:v>3830.6337055161</c:v>
                </c:pt>
                <c:pt idx="6392">
                  <c:v>3831.2330849098</c:v>
                </c:pt>
                <c:pt idx="6393">
                  <c:v>3831.8324643036</c:v>
                </c:pt>
                <c:pt idx="6394">
                  <c:v>3832.4318436973</c:v>
                </c:pt>
                <c:pt idx="6395">
                  <c:v>3833.0312230911</c:v>
                </c:pt>
                <c:pt idx="6396">
                  <c:v>3833.6306024848</c:v>
                </c:pt>
                <c:pt idx="6397">
                  <c:v>3834.2299818786</c:v>
                </c:pt>
                <c:pt idx="6398">
                  <c:v>3834.8293612724</c:v>
                </c:pt>
                <c:pt idx="6399">
                  <c:v>3835.4287406661</c:v>
                </c:pt>
                <c:pt idx="6400">
                  <c:v>3836.0281200599</c:v>
                </c:pt>
                <c:pt idx="6401">
                  <c:v>3836.627499453599</c:v>
                </c:pt>
                <c:pt idx="6402">
                  <c:v>3837.2268788474</c:v>
                </c:pt>
                <c:pt idx="6403">
                  <c:v>3837.8262582412</c:v>
                </c:pt>
                <c:pt idx="6404">
                  <c:v>3838.4256376349</c:v>
                </c:pt>
                <c:pt idx="6405">
                  <c:v>3839.0250170287</c:v>
                </c:pt>
                <c:pt idx="6406">
                  <c:v>3839.6243964224</c:v>
                </c:pt>
                <c:pt idx="6407">
                  <c:v>3840.2237758162</c:v>
                </c:pt>
                <c:pt idx="6408">
                  <c:v>3840.82315521</c:v>
                </c:pt>
                <c:pt idx="6409">
                  <c:v>3841.4225346037</c:v>
                </c:pt>
                <c:pt idx="6410">
                  <c:v>3842.0219139975</c:v>
                </c:pt>
                <c:pt idx="6411">
                  <c:v>3842.6212933912</c:v>
                </c:pt>
                <c:pt idx="6412">
                  <c:v>3843.220672785</c:v>
                </c:pt>
                <c:pt idx="6413">
                  <c:v>3843.8200521788</c:v>
                </c:pt>
                <c:pt idx="6414">
                  <c:v>3844.4194315725</c:v>
                </c:pt>
                <c:pt idx="6415">
                  <c:v>3845.0188109663</c:v>
                </c:pt>
                <c:pt idx="6416">
                  <c:v>3845.61819036</c:v>
                </c:pt>
                <c:pt idx="6417">
                  <c:v>3846.2175697538</c:v>
                </c:pt>
                <c:pt idx="6418">
                  <c:v>3846.8169491476</c:v>
                </c:pt>
                <c:pt idx="6419">
                  <c:v>3847.4163285413</c:v>
                </c:pt>
                <c:pt idx="6420">
                  <c:v>3848.0157079351</c:v>
                </c:pt>
                <c:pt idx="6421">
                  <c:v>3848.6150873288</c:v>
                </c:pt>
                <c:pt idx="6422">
                  <c:v>3849.2144667226</c:v>
                </c:pt>
                <c:pt idx="6423">
                  <c:v>3849.8138461163</c:v>
                </c:pt>
                <c:pt idx="6424">
                  <c:v>3850.4132255101</c:v>
                </c:pt>
                <c:pt idx="6425">
                  <c:v>3851.0126049039</c:v>
                </c:pt>
                <c:pt idx="6426">
                  <c:v>3851.6119842976</c:v>
                </c:pt>
                <c:pt idx="6427">
                  <c:v>3852.2113636914</c:v>
                </c:pt>
                <c:pt idx="6428">
                  <c:v>3852.8107430851</c:v>
                </c:pt>
                <c:pt idx="6429">
                  <c:v>3853.4101224789</c:v>
                </c:pt>
                <c:pt idx="6430">
                  <c:v>3854.0095018727</c:v>
                </c:pt>
                <c:pt idx="6431">
                  <c:v>3854.608881266399</c:v>
                </c:pt>
                <c:pt idx="6432">
                  <c:v>3855.208260660199</c:v>
                </c:pt>
                <c:pt idx="6433">
                  <c:v>3855.8076400539</c:v>
                </c:pt>
                <c:pt idx="6434">
                  <c:v>3856.4070194477</c:v>
                </c:pt>
                <c:pt idx="6435">
                  <c:v>3857.0063988415</c:v>
                </c:pt>
                <c:pt idx="6436">
                  <c:v>3857.6057782352</c:v>
                </c:pt>
                <c:pt idx="6437">
                  <c:v>3858.205157629</c:v>
                </c:pt>
                <c:pt idx="6438">
                  <c:v>3858.8045370227</c:v>
                </c:pt>
                <c:pt idx="6439">
                  <c:v>3859.4039164165</c:v>
                </c:pt>
                <c:pt idx="6440">
                  <c:v>3860.0032958103</c:v>
                </c:pt>
                <c:pt idx="6441">
                  <c:v>3860.602675204</c:v>
                </c:pt>
                <c:pt idx="6442">
                  <c:v>3861.2020545978</c:v>
                </c:pt>
                <c:pt idx="6443">
                  <c:v>3861.8014339915</c:v>
                </c:pt>
                <c:pt idx="6444">
                  <c:v>3862.4008133853</c:v>
                </c:pt>
                <c:pt idx="6445">
                  <c:v>3863.0001927791</c:v>
                </c:pt>
                <c:pt idx="6446">
                  <c:v>3863.5995721728</c:v>
                </c:pt>
                <c:pt idx="6447">
                  <c:v>3864.1989515666</c:v>
                </c:pt>
                <c:pt idx="6448">
                  <c:v>3864.7983309603</c:v>
                </c:pt>
                <c:pt idx="6449">
                  <c:v>3865.3977103541</c:v>
                </c:pt>
                <c:pt idx="6450">
                  <c:v>3865.9970897479</c:v>
                </c:pt>
                <c:pt idx="6451">
                  <c:v>3866.596469141599</c:v>
                </c:pt>
                <c:pt idx="6452">
                  <c:v>3867.1958485354</c:v>
                </c:pt>
                <c:pt idx="6453">
                  <c:v>3867.7952279291</c:v>
                </c:pt>
                <c:pt idx="6454">
                  <c:v>3868.3946073229</c:v>
                </c:pt>
                <c:pt idx="6455">
                  <c:v>3868.9939867166</c:v>
                </c:pt>
                <c:pt idx="6456">
                  <c:v>3869.5933661104</c:v>
                </c:pt>
                <c:pt idx="6457">
                  <c:v>3870.1927455042</c:v>
                </c:pt>
                <c:pt idx="6458">
                  <c:v>3870.7921248979</c:v>
                </c:pt>
                <c:pt idx="6459">
                  <c:v>3871.3915042917</c:v>
                </c:pt>
                <c:pt idx="6460">
                  <c:v>3871.9908836854</c:v>
                </c:pt>
                <c:pt idx="6461">
                  <c:v>3872.5902630792</c:v>
                </c:pt>
                <c:pt idx="6462">
                  <c:v>3873.189642473</c:v>
                </c:pt>
                <c:pt idx="6463">
                  <c:v>3873.789021866699</c:v>
                </c:pt>
                <c:pt idx="6464">
                  <c:v>3874.3884012605</c:v>
                </c:pt>
                <c:pt idx="6465">
                  <c:v>3874.9877806542</c:v>
                </c:pt>
                <c:pt idx="6466">
                  <c:v>3875.587160048</c:v>
                </c:pt>
                <c:pt idx="6467">
                  <c:v>3876.1865394418</c:v>
                </c:pt>
                <c:pt idx="6468">
                  <c:v>3876.7859188355</c:v>
                </c:pt>
                <c:pt idx="6469">
                  <c:v>3877.3852982293</c:v>
                </c:pt>
                <c:pt idx="6470">
                  <c:v>3877.984677623</c:v>
                </c:pt>
                <c:pt idx="6471">
                  <c:v>3878.5840570168</c:v>
                </c:pt>
                <c:pt idx="6472">
                  <c:v>3879.1834364106</c:v>
                </c:pt>
                <c:pt idx="6473">
                  <c:v>3879.7828158043</c:v>
                </c:pt>
                <c:pt idx="6474">
                  <c:v>3880.3821951981</c:v>
                </c:pt>
                <c:pt idx="6475">
                  <c:v>3880.9815745918</c:v>
                </c:pt>
                <c:pt idx="6476">
                  <c:v>3881.5809539856</c:v>
                </c:pt>
                <c:pt idx="6477">
                  <c:v>3882.1803333794</c:v>
                </c:pt>
                <c:pt idx="6478">
                  <c:v>3882.7797127731</c:v>
                </c:pt>
                <c:pt idx="6479">
                  <c:v>3883.3790921669</c:v>
                </c:pt>
                <c:pt idx="6480">
                  <c:v>3883.9784715606</c:v>
                </c:pt>
                <c:pt idx="6481">
                  <c:v>3884.5778509544</c:v>
                </c:pt>
                <c:pt idx="6482">
                  <c:v>3885.1772303482</c:v>
                </c:pt>
                <c:pt idx="6483">
                  <c:v>3885.776609741899</c:v>
                </c:pt>
                <c:pt idx="6484">
                  <c:v>3886.3759891357</c:v>
                </c:pt>
                <c:pt idx="6485">
                  <c:v>3886.9753685294</c:v>
                </c:pt>
                <c:pt idx="6486">
                  <c:v>3887.5747479232</c:v>
                </c:pt>
                <c:pt idx="6487">
                  <c:v>3888.1741273169</c:v>
                </c:pt>
                <c:pt idx="6488">
                  <c:v>3888.7735067107</c:v>
                </c:pt>
                <c:pt idx="6489">
                  <c:v>3889.3728861045</c:v>
                </c:pt>
                <c:pt idx="6490">
                  <c:v>3889.9722654982</c:v>
                </c:pt>
                <c:pt idx="6491">
                  <c:v>3890.571644892</c:v>
                </c:pt>
                <c:pt idx="6492">
                  <c:v>3891.1710242857</c:v>
                </c:pt>
                <c:pt idx="6493">
                  <c:v>3891.7704036795</c:v>
                </c:pt>
                <c:pt idx="6494">
                  <c:v>3892.3697830733</c:v>
                </c:pt>
                <c:pt idx="6495">
                  <c:v>3892.969162467</c:v>
                </c:pt>
                <c:pt idx="6496">
                  <c:v>3893.5685418608</c:v>
                </c:pt>
                <c:pt idx="6497">
                  <c:v>3894.1679212545</c:v>
                </c:pt>
                <c:pt idx="6498">
                  <c:v>3894.7673006483</c:v>
                </c:pt>
                <c:pt idx="6499">
                  <c:v>3895.3666800421</c:v>
                </c:pt>
                <c:pt idx="6500">
                  <c:v>3895.9660594358</c:v>
                </c:pt>
                <c:pt idx="6501">
                  <c:v>3896.5654388296</c:v>
                </c:pt>
                <c:pt idx="6502">
                  <c:v>3897.1648182233</c:v>
                </c:pt>
                <c:pt idx="6503">
                  <c:v>3897.7641976171</c:v>
                </c:pt>
                <c:pt idx="6504">
                  <c:v>3898.3635770109</c:v>
                </c:pt>
                <c:pt idx="6505">
                  <c:v>3898.9629564046</c:v>
                </c:pt>
                <c:pt idx="6506">
                  <c:v>3899.5623357984</c:v>
                </c:pt>
                <c:pt idx="6507">
                  <c:v>3900.1617151921</c:v>
                </c:pt>
                <c:pt idx="6508">
                  <c:v>3900.7610945859</c:v>
                </c:pt>
                <c:pt idx="6509">
                  <c:v>3901.3604739797</c:v>
                </c:pt>
                <c:pt idx="6510">
                  <c:v>3901.9598533734</c:v>
                </c:pt>
                <c:pt idx="6511">
                  <c:v>3902.5592327672</c:v>
                </c:pt>
                <c:pt idx="6512">
                  <c:v>3903.1586121609</c:v>
                </c:pt>
                <c:pt idx="6513">
                  <c:v>3903.7579915547</c:v>
                </c:pt>
                <c:pt idx="6514">
                  <c:v>3904.3573709485</c:v>
                </c:pt>
                <c:pt idx="6515">
                  <c:v>3904.9567503422</c:v>
                </c:pt>
                <c:pt idx="6516">
                  <c:v>3905.556129736</c:v>
                </c:pt>
                <c:pt idx="6517">
                  <c:v>3906.1555091297</c:v>
                </c:pt>
                <c:pt idx="6518">
                  <c:v>3906.7548885235</c:v>
                </c:pt>
                <c:pt idx="6519">
                  <c:v>3907.3542679172</c:v>
                </c:pt>
                <c:pt idx="6520">
                  <c:v>3907.953647311</c:v>
                </c:pt>
                <c:pt idx="6521">
                  <c:v>3908.5530267048</c:v>
                </c:pt>
                <c:pt idx="6522">
                  <c:v>3909.1524060985</c:v>
                </c:pt>
                <c:pt idx="6523">
                  <c:v>3909.7517854923</c:v>
                </c:pt>
                <c:pt idx="6524">
                  <c:v>3910.351164886</c:v>
                </c:pt>
                <c:pt idx="6525">
                  <c:v>3910.9505442798</c:v>
                </c:pt>
                <c:pt idx="6526">
                  <c:v>3911.5499236736</c:v>
                </c:pt>
                <c:pt idx="6527">
                  <c:v>3912.1493030673</c:v>
                </c:pt>
                <c:pt idx="6528">
                  <c:v>3912.748682461099</c:v>
                </c:pt>
                <c:pt idx="6529">
                  <c:v>3913.3480618548</c:v>
                </c:pt>
                <c:pt idx="6530">
                  <c:v>3913.9474412486</c:v>
                </c:pt>
                <c:pt idx="6531">
                  <c:v>3914.5468206424</c:v>
                </c:pt>
                <c:pt idx="6532">
                  <c:v>3915.1462000361</c:v>
                </c:pt>
                <c:pt idx="6533">
                  <c:v>3915.745579429899</c:v>
                </c:pt>
                <c:pt idx="6534">
                  <c:v>3916.3449588236</c:v>
                </c:pt>
                <c:pt idx="6535">
                  <c:v>3916.9443382174</c:v>
                </c:pt>
                <c:pt idx="6536">
                  <c:v>3917.5437176112</c:v>
                </c:pt>
                <c:pt idx="6537">
                  <c:v>3918.1430970049</c:v>
                </c:pt>
                <c:pt idx="6538">
                  <c:v>3918.7424763987</c:v>
                </c:pt>
                <c:pt idx="6539">
                  <c:v>3919.3418557924</c:v>
                </c:pt>
                <c:pt idx="6540">
                  <c:v>3919.9412351862</c:v>
                </c:pt>
                <c:pt idx="6541">
                  <c:v>3920.54061458</c:v>
                </c:pt>
                <c:pt idx="6542">
                  <c:v>3921.1399939737</c:v>
                </c:pt>
                <c:pt idx="6543">
                  <c:v>3921.7393733675</c:v>
                </c:pt>
                <c:pt idx="6544">
                  <c:v>3922.3387527612</c:v>
                </c:pt>
                <c:pt idx="6545">
                  <c:v>3922.938132155</c:v>
                </c:pt>
                <c:pt idx="6546">
                  <c:v>3923.5375115488</c:v>
                </c:pt>
                <c:pt idx="6547">
                  <c:v>3924.1368909425</c:v>
                </c:pt>
                <c:pt idx="6548">
                  <c:v>3924.7362703363</c:v>
                </c:pt>
                <c:pt idx="6549">
                  <c:v>3925.33564973</c:v>
                </c:pt>
                <c:pt idx="6550">
                  <c:v>3925.9350291238</c:v>
                </c:pt>
                <c:pt idx="6551">
                  <c:v>3926.5344085175</c:v>
                </c:pt>
                <c:pt idx="6552">
                  <c:v>3927.1337879113</c:v>
                </c:pt>
                <c:pt idx="6553">
                  <c:v>3927.7331673051</c:v>
                </c:pt>
                <c:pt idx="6554">
                  <c:v>3928.3325466988</c:v>
                </c:pt>
                <c:pt idx="6555">
                  <c:v>3928.9319260926</c:v>
                </c:pt>
                <c:pt idx="6556">
                  <c:v>3929.5313054863</c:v>
                </c:pt>
                <c:pt idx="6557">
                  <c:v>3930.1306848801</c:v>
                </c:pt>
                <c:pt idx="6558">
                  <c:v>3930.7300642739</c:v>
                </c:pt>
                <c:pt idx="6559">
                  <c:v>3931.3294436676</c:v>
                </c:pt>
                <c:pt idx="6560">
                  <c:v>3931.9288230614</c:v>
                </c:pt>
                <c:pt idx="6561">
                  <c:v>3932.5282024551</c:v>
                </c:pt>
                <c:pt idx="6562">
                  <c:v>3933.1275818489</c:v>
                </c:pt>
                <c:pt idx="6563">
                  <c:v>3933.726961242699</c:v>
                </c:pt>
                <c:pt idx="6564">
                  <c:v>3934.3263406364</c:v>
                </c:pt>
                <c:pt idx="6565">
                  <c:v>3934.9257200302</c:v>
                </c:pt>
                <c:pt idx="6566">
                  <c:v>3935.5250994239</c:v>
                </c:pt>
                <c:pt idx="6567">
                  <c:v>3936.1244788177</c:v>
                </c:pt>
                <c:pt idx="6568">
                  <c:v>3936.7238582115</c:v>
                </c:pt>
                <c:pt idx="6569">
                  <c:v>3937.3232376052</c:v>
                </c:pt>
                <c:pt idx="6570">
                  <c:v>3937.922616999</c:v>
                </c:pt>
                <c:pt idx="6571">
                  <c:v>3938.5219963927</c:v>
                </c:pt>
                <c:pt idx="6572">
                  <c:v>3939.1213757865</c:v>
                </c:pt>
                <c:pt idx="6573">
                  <c:v>3939.7207551803</c:v>
                </c:pt>
                <c:pt idx="6574">
                  <c:v>3940.320134574</c:v>
                </c:pt>
                <c:pt idx="6575">
                  <c:v>3940.9195139678</c:v>
                </c:pt>
                <c:pt idx="6576">
                  <c:v>3941.5188933615</c:v>
                </c:pt>
                <c:pt idx="6577">
                  <c:v>3942.1182727553</c:v>
                </c:pt>
                <c:pt idx="6578">
                  <c:v>3942.7176521491</c:v>
                </c:pt>
                <c:pt idx="6579">
                  <c:v>3943.3170315428</c:v>
                </c:pt>
                <c:pt idx="6580">
                  <c:v>3943.9164109366</c:v>
                </c:pt>
                <c:pt idx="6581">
                  <c:v>3944.5157903303</c:v>
                </c:pt>
                <c:pt idx="6582">
                  <c:v>3945.1151697241</c:v>
                </c:pt>
                <c:pt idx="6583">
                  <c:v>3945.714549117799</c:v>
                </c:pt>
                <c:pt idx="6584">
                  <c:v>3946.313928511601</c:v>
                </c:pt>
                <c:pt idx="6585">
                  <c:v>3946.9133079054</c:v>
                </c:pt>
                <c:pt idx="6586">
                  <c:v>3947.5126872991</c:v>
                </c:pt>
                <c:pt idx="6587">
                  <c:v>3948.1120666929</c:v>
                </c:pt>
                <c:pt idx="6588">
                  <c:v>3948.7114460866</c:v>
                </c:pt>
                <c:pt idx="6589">
                  <c:v>3949.3108254804</c:v>
                </c:pt>
                <c:pt idx="6590">
                  <c:v>3949.9102048742</c:v>
                </c:pt>
                <c:pt idx="6591">
                  <c:v>3950.5095842679</c:v>
                </c:pt>
                <c:pt idx="6592">
                  <c:v>3951.108963661699</c:v>
                </c:pt>
                <c:pt idx="6593">
                  <c:v>3951.7083430554</c:v>
                </c:pt>
                <c:pt idx="6594">
                  <c:v>3952.3077224492</c:v>
                </c:pt>
                <c:pt idx="6595">
                  <c:v>3952.907101843</c:v>
                </c:pt>
                <c:pt idx="6596">
                  <c:v>3953.5064812367</c:v>
                </c:pt>
                <c:pt idx="6597">
                  <c:v>3954.1058606305</c:v>
                </c:pt>
                <c:pt idx="6598">
                  <c:v>3954.7052400242</c:v>
                </c:pt>
                <c:pt idx="6599">
                  <c:v>3955.304619418</c:v>
                </c:pt>
                <c:pt idx="6600">
                  <c:v>3955.9039988118</c:v>
                </c:pt>
                <c:pt idx="6601">
                  <c:v>3956.5033782055</c:v>
                </c:pt>
                <c:pt idx="6602">
                  <c:v>3957.1027575993</c:v>
                </c:pt>
                <c:pt idx="6603">
                  <c:v>3957.702136993</c:v>
                </c:pt>
                <c:pt idx="6604">
                  <c:v>3958.3015163868</c:v>
                </c:pt>
                <c:pt idx="6605">
                  <c:v>3958.9008957806</c:v>
                </c:pt>
                <c:pt idx="6606">
                  <c:v>3959.5002751743</c:v>
                </c:pt>
                <c:pt idx="6607">
                  <c:v>3960.0996545681</c:v>
                </c:pt>
                <c:pt idx="6608">
                  <c:v>3960.6990339618</c:v>
                </c:pt>
                <c:pt idx="6609">
                  <c:v>3961.2984133556</c:v>
                </c:pt>
                <c:pt idx="6610">
                  <c:v>3961.8977927493</c:v>
                </c:pt>
                <c:pt idx="6611">
                  <c:v>3962.4971721431</c:v>
                </c:pt>
                <c:pt idx="6612">
                  <c:v>3963.0965515369</c:v>
                </c:pt>
                <c:pt idx="6613">
                  <c:v>3963.695930930601</c:v>
                </c:pt>
                <c:pt idx="6614">
                  <c:v>3964.2953103244</c:v>
                </c:pt>
                <c:pt idx="6615">
                  <c:v>3964.894689718099</c:v>
                </c:pt>
                <c:pt idx="6616">
                  <c:v>3965.4940691119</c:v>
                </c:pt>
                <c:pt idx="6617">
                  <c:v>3966.0934485057</c:v>
                </c:pt>
                <c:pt idx="6618">
                  <c:v>3966.6928278994</c:v>
                </c:pt>
                <c:pt idx="6619">
                  <c:v>3967.2922072932</c:v>
                </c:pt>
                <c:pt idx="6620">
                  <c:v>3967.8915866869</c:v>
                </c:pt>
                <c:pt idx="6621">
                  <c:v>3968.4909660807</c:v>
                </c:pt>
                <c:pt idx="6622">
                  <c:v>3969.0903454745</c:v>
                </c:pt>
                <c:pt idx="6623">
                  <c:v>3969.6897248682</c:v>
                </c:pt>
                <c:pt idx="6624">
                  <c:v>3970.289104262</c:v>
                </c:pt>
                <c:pt idx="6625">
                  <c:v>3970.888483655699</c:v>
                </c:pt>
                <c:pt idx="6626">
                  <c:v>3971.4878630495</c:v>
                </c:pt>
                <c:pt idx="6627">
                  <c:v>3972.0872424433</c:v>
                </c:pt>
                <c:pt idx="6628">
                  <c:v>3972.686621837</c:v>
                </c:pt>
                <c:pt idx="6629">
                  <c:v>3973.2860012308</c:v>
                </c:pt>
                <c:pt idx="6630">
                  <c:v>3973.8853806245</c:v>
                </c:pt>
                <c:pt idx="6631">
                  <c:v>3974.4847600183</c:v>
                </c:pt>
                <c:pt idx="6632">
                  <c:v>3975.0841394121</c:v>
                </c:pt>
                <c:pt idx="6633">
                  <c:v>3975.6835188058</c:v>
                </c:pt>
                <c:pt idx="6634">
                  <c:v>3976.282898199599</c:v>
                </c:pt>
                <c:pt idx="6635">
                  <c:v>3976.8822775933</c:v>
                </c:pt>
                <c:pt idx="6636">
                  <c:v>3977.4816569871</c:v>
                </c:pt>
                <c:pt idx="6637">
                  <c:v>3978.0810363809</c:v>
                </c:pt>
                <c:pt idx="6638">
                  <c:v>3978.6804157746</c:v>
                </c:pt>
                <c:pt idx="6639">
                  <c:v>3979.2797951684</c:v>
                </c:pt>
                <c:pt idx="6640">
                  <c:v>3979.8791745621</c:v>
                </c:pt>
                <c:pt idx="6641">
                  <c:v>3980.4785539559</c:v>
                </c:pt>
                <c:pt idx="6642">
                  <c:v>3981.077933349601</c:v>
                </c:pt>
                <c:pt idx="6643">
                  <c:v>3981.6773127434</c:v>
                </c:pt>
                <c:pt idx="6644">
                  <c:v>3982.2766921372</c:v>
                </c:pt>
                <c:pt idx="6645">
                  <c:v>3982.8760715309</c:v>
                </c:pt>
                <c:pt idx="6646">
                  <c:v>3983.4754509247</c:v>
                </c:pt>
                <c:pt idx="6647">
                  <c:v>3984.0748303184</c:v>
                </c:pt>
                <c:pt idx="6648">
                  <c:v>3984.6742097122</c:v>
                </c:pt>
                <c:pt idx="6649">
                  <c:v>3985.273589106</c:v>
                </c:pt>
                <c:pt idx="6650">
                  <c:v>3985.8729684997</c:v>
                </c:pt>
                <c:pt idx="6651">
                  <c:v>3986.4723478935</c:v>
                </c:pt>
                <c:pt idx="6652">
                  <c:v>3987.0717272872</c:v>
                </c:pt>
                <c:pt idx="6653">
                  <c:v>3987.671106681</c:v>
                </c:pt>
                <c:pt idx="6654">
                  <c:v>3988.2704860748</c:v>
                </c:pt>
                <c:pt idx="6655">
                  <c:v>3988.869865468499</c:v>
                </c:pt>
                <c:pt idx="6656">
                  <c:v>3989.4692448623</c:v>
                </c:pt>
                <c:pt idx="6657">
                  <c:v>3990.068624256</c:v>
                </c:pt>
                <c:pt idx="6658">
                  <c:v>3990.6680036498</c:v>
                </c:pt>
                <c:pt idx="6659">
                  <c:v>3991.2673830436</c:v>
                </c:pt>
                <c:pt idx="6660">
                  <c:v>3991.8667624373</c:v>
                </c:pt>
                <c:pt idx="6661">
                  <c:v>3992.4661418311</c:v>
                </c:pt>
                <c:pt idx="6662">
                  <c:v>3993.0655212248</c:v>
                </c:pt>
                <c:pt idx="6663">
                  <c:v>3993.6649006186</c:v>
                </c:pt>
                <c:pt idx="6664">
                  <c:v>3994.264280012399</c:v>
                </c:pt>
                <c:pt idx="6665">
                  <c:v>3994.8636594061</c:v>
                </c:pt>
                <c:pt idx="6666">
                  <c:v>3995.4630387999</c:v>
                </c:pt>
                <c:pt idx="6667">
                  <c:v>3996.0624181936</c:v>
                </c:pt>
                <c:pt idx="6668">
                  <c:v>3996.6617975874</c:v>
                </c:pt>
                <c:pt idx="6669">
                  <c:v>3997.2611769812</c:v>
                </c:pt>
                <c:pt idx="6670">
                  <c:v>3997.8605563749</c:v>
                </c:pt>
                <c:pt idx="6671">
                  <c:v>3998.4599357687</c:v>
                </c:pt>
                <c:pt idx="6672">
                  <c:v>3999.0593151624</c:v>
                </c:pt>
                <c:pt idx="6673">
                  <c:v>3999.6586945562</c:v>
                </c:pt>
                <c:pt idx="6674">
                  <c:v>4000.2580739499</c:v>
                </c:pt>
                <c:pt idx="6675">
                  <c:v>4000.8574533437</c:v>
                </c:pt>
                <c:pt idx="6676">
                  <c:v>4001.4568327375</c:v>
                </c:pt>
                <c:pt idx="6677">
                  <c:v>4002.0562121312</c:v>
                </c:pt>
                <c:pt idx="6678">
                  <c:v>4002.655591525</c:v>
                </c:pt>
                <c:pt idx="6679">
                  <c:v>4003.2549709187</c:v>
                </c:pt>
                <c:pt idx="6680">
                  <c:v>4003.8543503125</c:v>
                </c:pt>
                <c:pt idx="6681">
                  <c:v>4004.4537297063</c:v>
                </c:pt>
                <c:pt idx="6682">
                  <c:v>4005.0531091</c:v>
                </c:pt>
                <c:pt idx="6683">
                  <c:v>4005.652488493799</c:v>
                </c:pt>
                <c:pt idx="6684">
                  <c:v>4006.2518678875</c:v>
                </c:pt>
                <c:pt idx="6685">
                  <c:v>4006.8512472813</c:v>
                </c:pt>
                <c:pt idx="6686">
                  <c:v>4007.4506266751</c:v>
                </c:pt>
                <c:pt idx="6687">
                  <c:v>4008.0500060688</c:v>
                </c:pt>
                <c:pt idx="6688">
                  <c:v>4008.649385462599</c:v>
                </c:pt>
                <c:pt idx="6689">
                  <c:v>4009.2487648563</c:v>
                </c:pt>
                <c:pt idx="6690">
                  <c:v>4009.8481442501</c:v>
                </c:pt>
                <c:pt idx="6691">
                  <c:v>4010.4475236439</c:v>
                </c:pt>
                <c:pt idx="6692">
                  <c:v>4011.0469030376</c:v>
                </c:pt>
                <c:pt idx="6693">
                  <c:v>4011.6462824314</c:v>
                </c:pt>
                <c:pt idx="6694">
                  <c:v>4012.245661825099</c:v>
                </c:pt>
                <c:pt idx="6695">
                  <c:v>4012.8450412189</c:v>
                </c:pt>
                <c:pt idx="6696">
                  <c:v>4013.4444206127</c:v>
                </c:pt>
                <c:pt idx="6697">
                  <c:v>4014.0438000064</c:v>
                </c:pt>
                <c:pt idx="6698">
                  <c:v>4014.6431794002</c:v>
                </c:pt>
                <c:pt idx="6699">
                  <c:v>4015.2425587939</c:v>
                </c:pt>
                <c:pt idx="6700">
                  <c:v>4015.8419381877</c:v>
                </c:pt>
                <c:pt idx="6701">
                  <c:v>4016.4413175815</c:v>
                </c:pt>
                <c:pt idx="6702">
                  <c:v>4017.0406969752</c:v>
                </c:pt>
                <c:pt idx="6703">
                  <c:v>4017.640076369</c:v>
                </c:pt>
                <c:pt idx="6704">
                  <c:v>4018.239455762699</c:v>
                </c:pt>
                <c:pt idx="6705">
                  <c:v>4018.8388351565</c:v>
                </c:pt>
                <c:pt idx="6706">
                  <c:v>4019.4382145502</c:v>
                </c:pt>
                <c:pt idx="6707">
                  <c:v>4020.037593944</c:v>
                </c:pt>
                <c:pt idx="6708">
                  <c:v>4020.6369733378</c:v>
                </c:pt>
                <c:pt idx="6709">
                  <c:v>4021.2363527315</c:v>
                </c:pt>
                <c:pt idx="6710">
                  <c:v>4021.8357321253</c:v>
                </c:pt>
                <c:pt idx="6711">
                  <c:v>4022.435111519</c:v>
                </c:pt>
                <c:pt idx="6712">
                  <c:v>4023.0344909128</c:v>
                </c:pt>
                <c:pt idx="6713">
                  <c:v>4023.6338703066</c:v>
                </c:pt>
                <c:pt idx="6714">
                  <c:v>4024.2332497003</c:v>
                </c:pt>
                <c:pt idx="6715">
                  <c:v>4024.8326290941</c:v>
                </c:pt>
                <c:pt idx="6716">
                  <c:v>4025.4320084878</c:v>
                </c:pt>
                <c:pt idx="6717">
                  <c:v>4026.0313878816</c:v>
                </c:pt>
                <c:pt idx="6718">
                  <c:v>4026.6307672754</c:v>
                </c:pt>
                <c:pt idx="6719">
                  <c:v>4027.2301466691</c:v>
                </c:pt>
                <c:pt idx="6720">
                  <c:v>4027.8295260629</c:v>
                </c:pt>
                <c:pt idx="6721">
                  <c:v>4028.428905456599</c:v>
                </c:pt>
                <c:pt idx="6722">
                  <c:v>4029.0282848504</c:v>
                </c:pt>
                <c:pt idx="6723">
                  <c:v>4029.6276642442</c:v>
                </c:pt>
                <c:pt idx="6724">
                  <c:v>4030.2270436379</c:v>
                </c:pt>
                <c:pt idx="6725">
                  <c:v>4030.8264230317</c:v>
                </c:pt>
                <c:pt idx="6726">
                  <c:v>4031.4258024254</c:v>
                </c:pt>
                <c:pt idx="6727">
                  <c:v>4032.0251818192</c:v>
                </c:pt>
                <c:pt idx="6728">
                  <c:v>4032.624561213</c:v>
                </c:pt>
                <c:pt idx="6729">
                  <c:v>4033.2239406067</c:v>
                </c:pt>
                <c:pt idx="6730">
                  <c:v>4033.8233200005</c:v>
                </c:pt>
                <c:pt idx="6731">
                  <c:v>4034.4226993942</c:v>
                </c:pt>
                <c:pt idx="6732">
                  <c:v>4035.022078788</c:v>
                </c:pt>
                <c:pt idx="6733">
                  <c:v>4035.6214581818</c:v>
                </c:pt>
                <c:pt idx="6734">
                  <c:v>4036.2208375755</c:v>
                </c:pt>
                <c:pt idx="6735">
                  <c:v>4036.8202169693</c:v>
                </c:pt>
                <c:pt idx="6736">
                  <c:v>4037.419596363</c:v>
                </c:pt>
                <c:pt idx="6737">
                  <c:v>4038.0189757568</c:v>
                </c:pt>
                <c:pt idx="6738">
                  <c:v>4038.6183551505</c:v>
                </c:pt>
                <c:pt idx="6739">
                  <c:v>4039.2177345443</c:v>
                </c:pt>
                <c:pt idx="6740">
                  <c:v>4039.8171139381</c:v>
                </c:pt>
                <c:pt idx="6741">
                  <c:v>4040.4164933318</c:v>
                </c:pt>
                <c:pt idx="6742">
                  <c:v>4041.0158727256</c:v>
                </c:pt>
                <c:pt idx="6743">
                  <c:v>4041.6152521193</c:v>
                </c:pt>
                <c:pt idx="6744">
                  <c:v>4042.2146315131</c:v>
                </c:pt>
                <c:pt idx="6745">
                  <c:v>4042.8140109069</c:v>
                </c:pt>
                <c:pt idx="6746">
                  <c:v>4043.4133903006</c:v>
                </c:pt>
                <c:pt idx="6747">
                  <c:v>4044.0127696944</c:v>
                </c:pt>
                <c:pt idx="6748">
                  <c:v>4044.6121490881</c:v>
                </c:pt>
                <c:pt idx="6749">
                  <c:v>4045.2115284819</c:v>
                </c:pt>
                <c:pt idx="6750">
                  <c:v>4045.8109078757</c:v>
                </c:pt>
                <c:pt idx="6751">
                  <c:v>4046.4102872694</c:v>
                </c:pt>
                <c:pt idx="6752">
                  <c:v>4047.0096666632</c:v>
                </c:pt>
                <c:pt idx="6753">
                  <c:v>4047.6090460569</c:v>
                </c:pt>
                <c:pt idx="6754">
                  <c:v>4048.208425450699</c:v>
                </c:pt>
                <c:pt idx="6755">
                  <c:v>4048.8078048445</c:v>
                </c:pt>
                <c:pt idx="6756">
                  <c:v>4049.4071842382</c:v>
                </c:pt>
                <c:pt idx="6757">
                  <c:v>4050.006563632</c:v>
                </c:pt>
                <c:pt idx="6758">
                  <c:v>4050.6059430257</c:v>
                </c:pt>
                <c:pt idx="6759">
                  <c:v>4051.2053224195</c:v>
                </c:pt>
                <c:pt idx="6760">
                  <c:v>4051.8047018133</c:v>
                </c:pt>
                <c:pt idx="6761">
                  <c:v>4052.404081207</c:v>
                </c:pt>
                <c:pt idx="6762">
                  <c:v>4053.0034606008</c:v>
                </c:pt>
                <c:pt idx="6763">
                  <c:v>4053.6028399945</c:v>
                </c:pt>
                <c:pt idx="6764">
                  <c:v>4054.2022193883</c:v>
                </c:pt>
                <c:pt idx="6765">
                  <c:v>4054.8015987821</c:v>
                </c:pt>
                <c:pt idx="6766">
                  <c:v>4055.4009781758</c:v>
                </c:pt>
                <c:pt idx="6767">
                  <c:v>4056.0003575696</c:v>
                </c:pt>
                <c:pt idx="6768">
                  <c:v>4056.5997369633</c:v>
                </c:pt>
                <c:pt idx="6769">
                  <c:v>4057.1991163571</c:v>
                </c:pt>
                <c:pt idx="6770">
                  <c:v>4057.798495750799</c:v>
                </c:pt>
                <c:pt idx="6771">
                  <c:v>4058.3978751446</c:v>
                </c:pt>
                <c:pt idx="6772">
                  <c:v>4058.9972545384</c:v>
                </c:pt>
                <c:pt idx="6773">
                  <c:v>4059.5966339321</c:v>
                </c:pt>
                <c:pt idx="6774">
                  <c:v>4060.1960133259</c:v>
                </c:pt>
                <c:pt idx="6775">
                  <c:v>4060.7953927196</c:v>
                </c:pt>
                <c:pt idx="6776">
                  <c:v>4061.3947721134</c:v>
                </c:pt>
                <c:pt idx="6777">
                  <c:v>4061.9941515072</c:v>
                </c:pt>
                <c:pt idx="6778">
                  <c:v>4062.5935309009</c:v>
                </c:pt>
                <c:pt idx="6779">
                  <c:v>4063.1929102947</c:v>
                </c:pt>
                <c:pt idx="6780">
                  <c:v>4063.7922896884</c:v>
                </c:pt>
                <c:pt idx="6781">
                  <c:v>4064.3916690822</c:v>
                </c:pt>
                <c:pt idx="6782">
                  <c:v>4064.991048476</c:v>
                </c:pt>
                <c:pt idx="6783">
                  <c:v>4065.5904278697</c:v>
                </c:pt>
                <c:pt idx="6784">
                  <c:v>4066.1898072635</c:v>
                </c:pt>
                <c:pt idx="6785">
                  <c:v>4066.7891866572</c:v>
                </c:pt>
                <c:pt idx="6786">
                  <c:v>4067.388566051</c:v>
                </c:pt>
                <c:pt idx="6787">
                  <c:v>4067.9879454448</c:v>
                </c:pt>
                <c:pt idx="6788">
                  <c:v>4068.5873248385</c:v>
                </c:pt>
                <c:pt idx="6789">
                  <c:v>4069.1867042323</c:v>
                </c:pt>
                <c:pt idx="6790">
                  <c:v>4069.786083625999</c:v>
                </c:pt>
                <c:pt idx="6791">
                  <c:v>4070.3854630198</c:v>
                </c:pt>
                <c:pt idx="6792">
                  <c:v>4070.9848424136</c:v>
                </c:pt>
                <c:pt idx="6793">
                  <c:v>4071.5842218073</c:v>
                </c:pt>
                <c:pt idx="6794">
                  <c:v>4072.1836012011</c:v>
                </c:pt>
                <c:pt idx="6795">
                  <c:v>4072.782980594799</c:v>
                </c:pt>
                <c:pt idx="6796">
                  <c:v>4073.3823599886</c:v>
                </c:pt>
                <c:pt idx="6797">
                  <c:v>4073.9817393823</c:v>
                </c:pt>
                <c:pt idx="6798">
                  <c:v>4074.5811187761</c:v>
                </c:pt>
                <c:pt idx="6799">
                  <c:v>4075.180498169899</c:v>
                </c:pt>
                <c:pt idx="6800">
                  <c:v>4075.7798775636</c:v>
                </c:pt>
                <c:pt idx="6801">
                  <c:v>4076.3792569574</c:v>
                </c:pt>
                <c:pt idx="6802">
                  <c:v>4076.9786363511</c:v>
                </c:pt>
                <c:pt idx="6803">
                  <c:v>4077.5780157449</c:v>
                </c:pt>
                <c:pt idx="6804">
                  <c:v>4078.1773951387</c:v>
                </c:pt>
                <c:pt idx="6805">
                  <c:v>4078.7767745324</c:v>
                </c:pt>
                <c:pt idx="6806">
                  <c:v>4079.3761539262</c:v>
                </c:pt>
                <c:pt idx="6807">
                  <c:v>4079.9755333199</c:v>
                </c:pt>
                <c:pt idx="6808">
                  <c:v>4080.5749127137</c:v>
                </c:pt>
                <c:pt idx="6809">
                  <c:v>4081.1742921075</c:v>
                </c:pt>
                <c:pt idx="6810">
                  <c:v>4081.7736715012</c:v>
                </c:pt>
                <c:pt idx="6811">
                  <c:v>4082.373050895</c:v>
                </c:pt>
                <c:pt idx="6812">
                  <c:v>4082.9724302887</c:v>
                </c:pt>
                <c:pt idx="6813">
                  <c:v>4083.5718096825</c:v>
                </c:pt>
                <c:pt idx="6814">
                  <c:v>4084.1711890763</c:v>
                </c:pt>
                <c:pt idx="6815">
                  <c:v>4084.770568469999</c:v>
                </c:pt>
                <c:pt idx="6816">
                  <c:v>4085.3699478638</c:v>
                </c:pt>
                <c:pt idx="6817">
                  <c:v>4085.9693272575</c:v>
                </c:pt>
                <c:pt idx="6818">
                  <c:v>4086.5687066513</c:v>
                </c:pt>
                <c:pt idx="6819">
                  <c:v>4087.1680860451</c:v>
                </c:pt>
                <c:pt idx="6820">
                  <c:v>4087.767465438799</c:v>
                </c:pt>
                <c:pt idx="6821">
                  <c:v>4088.3668448326</c:v>
                </c:pt>
                <c:pt idx="6822">
                  <c:v>4088.9662242263</c:v>
                </c:pt>
                <c:pt idx="6823">
                  <c:v>4089.5656036201</c:v>
                </c:pt>
                <c:pt idx="6824">
                  <c:v>4090.164983013899</c:v>
                </c:pt>
                <c:pt idx="6825">
                  <c:v>4090.7643624076</c:v>
                </c:pt>
                <c:pt idx="6826">
                  <c:v>4091.3637418014</c:v>
                </c:pt>
                <c:pt idx="6827">
                  <c:v>4091.9631211951</c:v>
                </c:pt>
                <c:pt idx="6828">
                  <c:v>4092.5625005889</c:v>
                </c:pt>
                <c:pt idx="6829">
                  <c:v>4093.1618799826</c:v>
                </c:pt>
                <c:pt idx="6830">
                  <c:v>4093.7612593764</c:v>
                </c:pt>
                <c:pt idx="6831">
                  <c:v>4094.3606387702</c:v>
                </c:pt>
                <c:pt idx="6832">
                  <c:v>4094.9600181639</c:v>
                </c:pt>
                <c:pt idx="6833">
                  <c:v>4095.5593975577</c:v>
                </c:pt>
                <c:pt idx="6834">
                  <c:v>4096.1587769514</c:v>
                </c:pt>
                <c:pt idx="6835">
                  <c:v>4096.758156345199</c:v>
                </c:pt>
                <c:pt idx="6836">
                  <c:v>4097.357535739</c:v>
                </c:pt>
                <c:pt idx="6837">
                  <c:v>4097.9569151327</c:v>
                </c:pt>
                <c:pt idx="6838">
                  <c:v>4098.5562945265</c:v>
                </c:pt>
                <c:pt idx="6839">
                  <c:v>4099.1556739202</c:v>
                </c:pt>
                <c:pt idx="6840">
                  <c:v>4099.755053314</c:v>
                </c:pt>
                <c:pt idx="6841">
                  <c:v>4100.3544327078</c:v>
                </c:pt>
                <c:pt idx="6842">
                  <c:v>4100.953812101499</c:v>
                </c:pt>
                <c:pt idx="6843">
                  <c:v>4101.5531914953</c:v>
                </c:pt>
                <c:pt idx="6844">
                  <c:v>4102.152570889</c:v>
                </c:pt>
                <c:pt idx="6845">
                  <c:v>4102.7519502828</c:v>
                </c:pt>
                <c:pt idx="6846">
                  <c:v>4103.3513296766</c:v>
                </c:pt>
                <c:pt idx="6847">
                  <c:v>4103.9507090703</c:v>
                </c:pt>
                <c:pt idx="6848">
                  <c:v>4104.5500884641</c:v>
                </c:pt>
                <c:pt idx="6849">
                  <c:v>4105.1494678578</c:v>
                </c:pt>
                <c:pt idx="6850">
                  <c:v>4105.7488472516</c:v>
                </c:pt>
                <c:pt idx="6851">
                  <c:v>4106.3482266454</c:v>
                </c:pt>
                <c:pt idx="6852">
                  <c:v>4106.9476060391</c:v>
                </c:pt>
                <c:pt idx="6853">
                  <c:v>4107.5469854329</c:v>
                </c:pt>
                <c:pt idx="6854">
                  <c:v>4108.1463648266</c:v>
                </c:pt>
                <c:pt idx="6855">
                  <c:v>4108.7457442204</c:v>
                </c:pt>
                <c:pt idx="6856">
                  <c:v>4109.3451236142</c:v>
                </c:pt>
                <c:pt idx="6857">
                  <c:v>4109.9445030079</c:v>
                </c:pt>
                <c:pt idx="6858">
                  <c:v>4110.5438824017</c:v>
                </c:pt>
                <c:pt idx="6859">
                  <c:v>4111.1432617954</c:v>
                </c:pt>
                <c:pt idx="6860">
                  <c:v>4111.7426411892</c:v>
                </c:pt>
                <c:pt idx="6861">
                  <c:v>4112.3420205829</c:v>
                </c:pt>
                <c:pt idx="6862">
                  <c:v>4112.941399976699</c:v>
                </c:pt>
                <c:pt idx="6863">
                  <c:v>4113.5407793705</c:v>
                </c:pt>
                <c:pt idx="6864">
                  <c:v>4114.1401587642</c:v>
                </c:pt>
                <c:pt idx="6865">
                  <c:v>4114.739538158</c:v>
                </c:pt>
                <c:pt idx="6866">
                  <c:v>4115.3389175517</c:v>
                </c:pt>
                <c:pt idx="6867">
                  <c:v>4115.938296945499</c:v>
                </c:pt>
                <c:pt idx="6868">
                  <c:v>4116.5376763393</c:v>
                </c:pt>
                <c:pt idx="6869">
                  <c:v>4117.137055732999</c:v>
                </c:pt>
                <c:pt idx="6870">
                  <c:v>4117.7364351268</c:v>
                </c:pt>
                <c:pt idx="6871">
                  <c:v>4118.3358145205</c:v>
                </c:pt>
                <c:pt idx="6872">
                  <c:v>4118.935193914299</c:v>
                </c:pt>
                <c:pt idx="6873">
                  <c:v>4119.534573308099</c:v>
                </c:pt>
                <c:pt idx="6874">
                  <c:v>4120.1339527018</c:v>
                </c:pt>
                <c:pt idx="6875">
                  <c:v>4120.7333320956</c:v>
                </c:pt>
                <c:pt idx="6876">
                  <c:v>4121.3327114893</c:v>
                </c:pt>
                <c:pt idx="6877">
                  <c:v>4121.9320908831</c:v>
                </c:pt>
                <c:pt idx="6878">
                  <c:v>4122.5314702769</c:v>
                </c:pt>
                <c:pt idx="6879">
                  <c:v>4123.1308496706</c:v>
                </c:pt>
                <c:pt idx="6880">
                  <c:v>4123.7302290644</c:v>
                </c:pt>
                <c:pt idx="6881">
                  <c:v>4124.3296084581</c:v>
                </c:pt>
                <c:pt idx="6882">
                  <c:v>4124.9289878519</c:v>
                </c:pt>
                <c:pt idx="6883">
                  <c:v>4125.5283672457</c:v>
                </c:pt>
                <c:pt idx="6884">
                  <c:v>4126.1277466394</c:v>
                </c:pt>
                <c:pt idx="6885">
                  <c:v>4126.7271260332</c:v>
                </c:pt>
                <c:pt idx="6886">
                  <c:v>4127.3265054269</c:v>
                </c:pt>
                <c:pt idx="6887">
                  <c:v>4127.9258848207</c:v>
                </c:pt>
                <c:pt idx="6888">
                  <c:v>4128.5252642145</c:v>
                </c:pt>
                <c:pt idx="6889">
                  <c:v>4129.1246436082</c:v>
                </c:pt>
                <c:pt idx="6890">
                  <c:v>4129.724023002001</c:v>
                </c:pt>
                <c:pt idx="6891">
                  <c:v>4130.3234023957</c:v>
                </c:pt>
                <c:pt idx="6892">
                  <c:v>4130.9227817895</c:v>
                </c:pt>
                <c:pt idx="6893">
                  <c:v>4131.5221611832</c:v>
                </c:pt>
                <c:pt idx="6894">
                  <c:v>4132.121540577</c:v>
                </c:pt>
                <c:pt idx="6895">
                  <c:v>4132.7209199708</c:v>
                </c:pt>
                <c:pt idx="6896">
                  <c:v>4133.3202993645</c:v>
                </c:pt>
                <c:pt idx="6897">
                  <c:v>4133.9196787583</c:v>
                </c:pt>
                <c:pt idx="6898">
                  <c:v>4134.519058152</c:v>
                </c:pt>
                <c:pt idx="6899">
                  <c:v>4135.1184375458</c:v>
                </c:pt>
                <c:pt idx="6900">
                  <c:v>4135.717816939599</c:v>
                </c:pt>
                <c:pt idx="6901">
                  <c:v>4136.3171963333</c:v>
                </c:pt>
                <c:pt idx="6902">
                  <c:v>4136.9165757271</c:v>
                </c:pt>
                <c:pt idx="6903">
                  <c:v>4137.5159551208</c:v>
                </c:pt>
                <c:pt idx="6904">
                  <c:v>4138.1153345146</c:v>
                </c:pt>
                <c:pt idx="6905">
                  <c:v>4138.714713908399</c:v>
                </c:pt>
                <c:pt idx="6906">
                  <c:v>4139.3140933021</c:v>
                </c:pt>
                <c:pt idx="6907">
                  <c:v>4139.9134726959</c:v>
                </c:pt>
                <c:pt idx="6908">
                  <c:v>4140.5128520896</c:v>
                </c:pt>
                <c:pt idx="6909">
                  <c:v>4141.1122314834</c:v>
                </c:pt>
                <c:pt idx="6910">
                  <c:v>4141.7116108772</c:v>
                </c:pt>
                <c:pt idx="6911">
                  <c:v>4142.3109902709</c:v>
                </c:pt>
                <c:pt idx="6912">
                  <c:v>4142.9103696647</c:v>
                </c:pt>
                <c:pt idx="6913">
                  <c:v>4143.5097490584</c:v>
                </c:pt>
                <c:pt idx="6914">
                  <c:v>4144.1091284522</c:v>
                </c:pt>
                <c:pt idx="6915">
                  <c:v>4144.708507845999</c:v>
                </c:pt>
                <c:pt idx="6916">
                  <c:v>4145.307887239699</c:v>
                </c:pt>
                <c:pt idx="6917">
                  <c:v>4145.9072666335</c:v>
                </c:pt>
                <c:pt idx="6918">
                  <c:v>4146.5066460272</c:v>
                </c:pt>
                <c:pt idx="6919">
                  <c:v>4147.106025421</c:v>
                </c:pt>
                <c:pt idx="6920">
                  <c:v>4147.7054048148</c:v>
                </c:pt>
                <c:pt idx="6921">
                  <c:v>4148.3047842085</c:v>
                </c:pt>
                <c:pt idx="6922">
                  <c:v>4148.9041636023</c:v>
                </c:pt>
                <c:pt idx="6923">
                  <c:v>4149.503542996</c:v>
                </c:pt>
                <c:pt idx="6924">
                  <c:v>4150.1029223898</c:v>
                </c:pt>
                <c:pt idx="6925">
                  <c:v>4150.7023017835</c:v>
                </c:pt>
                <c:pt idx="6926">
                  <c:v>4151.301681177302</c:v>
                </c:pt>
                <c:pt idx="6927">
                  <c:v>4151.9010605711</c:v>
                </c:pt>
                <c:pt idx="6928">
                  <c:v>4152.5004399648</c:v>
                </c:pt>
                <c:pt idx="6929">
                  <c:v>4153.0998193586</c:v>
                </c:pt>
                <c:pt idx="6930">
                  <c:v>4153.6991987523</c:v>
                </c:pt>
                <c:pt idx="6931">
                  <c:v>4154.298578146099</c:v>
                </c:pt>
                <c:pt idx="6932">
                  <c:v>4154.8979575399</c:v>
                </c:pt>
                <c:pt idx="6933">
                  <c:v>4155.497336933599</c:v>
                </c:pt>
                <c:pt idx="6934">
                  <c:v>4156.0967163274</c:v>
                </c:pt>
                <c:pt idx="6935">
                  <c:v>4156.6960957211</c:v>
                </c:pt>
                <c:pt idx="6936">
                  <c:v>4157.2954751149</c:v>
                </c:pt>
                <c:pt idx="6937">
                  <c:v>4157.8948545087</c:v>
                </c:pt>
                <c:pt idx="6938">
                  <c:v>4158.4942339024</c:v>
                </c:pt>
                <c:pt idx="6939">
                  <c:v>4159.0936132962</c:v>
                </c:pt>
                <c:pt idx="6940">
                  <c:v>4159.6929926899</c:v>
                </c:pt>
                <c:pt idx="6941">
                  <c:v>4160.2923720837</c:v>
                </c:pt>
                <c:pt idx="6942">
                  <c:v>4160.8917514775</c:v>
                </c:pt>
                <c:pt idx="6943">
                  <c:v>4161.4911308712</c:v>
                </c:pt>
                <c:pt idx="6944">
                  <c:v>4162.090510265</c:v>
                </c:pt>
                <c:pt idx="6945">
                  <c:v>4162.6898896587</c:v>
                </c:pt>
                <c:pt idx="6946">
                  <c:v>4163.2892690525</c:v>
                </c:pt>
                <c:pt idx="6947">
                  <c:v>4163.8886484463</c:v>
                </c:pt>
                <c:pt idx="6948">
                  <c:v>4164.48802784</c:v>
                </c:pt>
                <c:pt idx="6949">
                  <c:v>4165.087407233799</c:v>
                </c:pt>
                <c:pt idx="6950">
                  <c:v>4165.6867866275</c:v>
                </c:pt>
                <c:pt idx="6951">
                  <c:v>4166.2861660213</c:v>
                </c:pt>
                <c:pt idx="6952">
                  <c:v>4166.885545415</c:v>
                </c:pt>
                <c:pt idx="6953">
                  <c:v>4167.4849248088</c:v>
                </c:pt>
                <c:pt idx="6954">
                  <c:v>4168.0843042026</c:v>
                </c:pt>
                <c:pt idx="6955">
                  <c:v>4168.6836835963</c:v>
                </c:pt>
                <c:pt idx="6956">
                  <c:v>4169.283062990099</c:v>
                </c:pt>
                <c:pt idx="6957">
                  <c:v>4169.8824423838</c:v>
                </c:pt>
                <c:pt idx="6958">
                  <c:v>4170.4818217776</c:v>
                </c:pt>
                <c:pt idx="6959">
                  <c:v>4171.0812011714</c:v>
                </c:pt>
                <c:pt idx="6960">
                  <c:v>4171.6805805651</c:v>
                </c:pt>
                <c:pt idx="6961">
                  <c:v>4172.2799599589</c:v>
                </c:pt>
                <c:pt idx="6962">
                  <c:v>4172.8793393526</c:v>
                </c:pt>
                <c:pt idx="6963">
                  <c:v>4173.478718746398</c:v>
                </c:pt>
                <c:pt idx="6964">
                  <c:v>4174.078098140199</c:v>
                </c:pt>
                <c:pt idx="6965">
                  <c:v>4174.6774775339</c:v>
                </c:pt>
                <c:pt idx="6966">
                  <c:v>4175.2768569277</c:v>
                </c:pt>
                <c:pt idx="6967">
                  <c:v>4175.8762363214</c:v>
                </c:pt>
                <c:pt idx="6968">
                  <c:v>4176.4756157152</c:v>
                </c:pt>
                <c:pt idx="6969">
                  <c:v>4177.074995108999</c:v>
                </c:pt>
                <c:pt idx="6970">
                  <c:v>4177.6743745027</c:v>
                </c:pt>
                <c:pt idx="6971">
                  <c:v>4178.273753896498</c:v>
                </c:pt>
                <c:pt idx="6972">
                  <c:v>4178.8731332902</c:v>
                </c:pt>
                <c:pt idx="6973">
                  <c:v>4179.472512684</c:v>
                </c:pt>
                <c:pt idx="6974">
                  <c:v>4180.0718920778</c:v>
                </c:pt>
                <c:pt idx="6975">
                  <c:v>4180.6712714715</c:v>
                </c:pt>
                <c:pt idx="6976">
                  <c:v>4181.2706508653</c:v>
                </c:pt>
                <c:pt idx="6977">
                  <c:v>4181.870030259</c:v>
                </c:pt>
                <c:pt idx="6978">
                  <c:v>4182.4694096528</c:v>
                </c:pt>
                <c:pt idx="6979">
                  <c:v>4183.0687890466</c:v>
                </c:pt>
                <c:pt idx="6980">
                  <c:v>4183.6681684403</c:v>
                </c:pt>
                <c:pt idx="6981">
                  <c:v>4184.267547834099</c:v>
                </c:pt>
                <c:pt idx="6982">
                  <c:v>4184.8669272278</c:v>
                </c:pt>
                <c:pt idx="6983">
                  <c:v>4185.4663066216</c:v>
                </c:pt>
                <c:pt idx="6984">
                  <c:v>4186.0656860153</c:v>
                </c:pt>
                <c:pt idx="6985">
                  <c:v>4186.6650654091</c:v>
                </c:pt>
                <c:pt idx="6986">
                  <c:v>4187.2644448029</c:v>
                </c:pt>
                <c:pt idx="6987">
                  <c:v>4187.8638241966</c:v>
                </c:pt>
                <c:pt idx="6988">
                  <c:v>4188.4632035904</c:v>
                </c:pt>
                <c:pt idx="6989">
                  <c:v>4189.0625829841</c:v>
                </c:pt>
                <c:pt idx="6990">
                  <c:v>4189.6619623779</c:v>
                </c:pt>
                <c:pt idx="6991">
                  <c:v>4190.2613417717</c:v>
                </c:pt>
                <c:pt idx="6992">
                  <c:v>4190.8607211654</c:v>
                </c:pt>
                <c:pt idx="6993">
                  <c:v>4191.4601005592</c:v>
                </c:pt>
                <c:pt idx="6994">
                  <c:v>4192.0594799529</c:v>
                </c:pt>
                <c:pt idx="6995">
                  <c:v>4192.6588593467</c:v>
                </c:pt>
                <c:pt idx="6996">
                  <c:v>4193.2582387405</c:v>
                </c:pt>
                <c:pt idx="6997">
                  <c:v>4193.8576181342</c:v>
                </c:pt>
                <c:pt idx="6998">
                  <c:v>4194.456997528</c:v>
                </c:pt>
                <c:pt idx="6999">
                  <c:v>4195.0563769217</c:v>
                </c:pt>
                <c:pt idx="7000">
                  <c:v>4195.6557563155</c:v>
                </c:pt>
                <c:pt idx="7001">
                  <c:v>4196.2551357093</c:v>
                </c:pt>
                <c:pt idx="7002">
                  <c:v>4196.854515103</c:v>
                </c:pt>
                <c:pt idx="7003">
                  <c:v>4197.4538944968</c:v>
                </c:pt>
                <c:pt idx="7004">
                  <c:v>4198.0532738905</c:v>
                </c:pt>
                <c:pt idx="7005">
                  <c:v>4198.6526532843</c:v>
                </c:pt>
                <c:pt idx="7006">
                  <c:v>4199.2520326781</c:v>
                </c:pt>
                <c:pt idx="7007">
                  <c:v>4199.8514120718</c:v>
                </c:pt>
                <c:pt idx="7008">
                  <c:v>4200.4507914656</c:v>
                </c:pt>
                <c:pt idx="7009">
                  <c:v>4201.0501708593</c:v>
                </c:pt>
                <c:pt idx="7010">
                  <c:v>4201.6495502531</c:v>
                </c:pt>
                <c:pt idx="7011">
                  <c:v>4202.2489296469</c:v>
                </c:pt>
                <c:pt idx="7012">
                  <c:v>4202.8483090406</c:v>
                </c:pt>
                <c:pt idx="7013">
                  <c:v>4203.447688434399</c:v>
                </c:pt>
                <c:pt idx="7014">
                  <c:v>4204.047067828099</c:v>
                </c:pt>
                <c:pt idx="7015">
                  <c:v>4204.6464472219</c:v>
                </c:pt>
                <c:pt idx="7016">
                  <c:v>4205.2458266156</c:v>
                </c:pt>
                <c:pt idx="7017">
                  <c:v>4205.8452060094</c:v>
                </c:pt>
                <c:pt idx="7018">
                  <c:v>4206.4445854032</c:v>
                </c:pt>
                <c:pt idx="7019">
                  <c:v>4207.0439647969</c:v>
                </c:pt>
                <c:pt idx="7020">
                  <c:v>4207.6433441907</c:v>
                </c:pt>
                <c:pt idx="7021">
                  <c:v>4208.2427235844</c:v>
                </c:pt>
                <c:pt idx="7022">
                  <c:v>4208.8421029782</c:v>
                </c:pt>
                <c:pt idx="7023">
                  <c:v>4209.441482372</c:v>
                </c:pt>
                <c:pt idx="7024">
                  <c:v>4210.0408617657</c:v>
                </c:pt>
                <c:pt idx="7025">
                  <c:v>4210.6402411595</c:v>
                </c:pt>
                <c:pt idx="7026">
                  <c:v>4211.2396205532</c:v>
                </c:pt>
                <c:pt idx="7027">
                  <c:v>4211.838999946999</c:v>
                </c:pt>
                <c:pt idx="7028">
                  <c:v>4212.438379340799</c:v>
                </c:pt>
                <c:pt idx="7029">
                  <c:v>4213.037758734498</c:v>
                </c:pt>
                <c:pt idx="7030">
                  <c:v>4213.6371381283</c:v>
                </c:pt>
                <c:pt idx="7031">
                  <c:v>4214.236517522</c:v>
                </c:pt>
                <c:pt idx="7032">
                  <c:v>4214.8358969158</c:v>
                </c:pt>
                <c:pt idx="7033">
                  <c:v>4215.4352763096</c:v>
                </c:pt>
                <c:pt idx="7034">
                  <c:v>4216.0346557033</c:v>
                </c:pt>
                <c:pt idx="7035">
                  <c:v>4216.6340350971</c:v>
                </c:pt>
                <c:pt idx="7036">
                  <c:v>4217.2334144908</c:v>
                </c:pt>
                <c:pt idx="7037">
                  <c:v>4217.8327938846</c:v>
                </c:pt>
                <c:pt idx="7038">
                  <c:v>4218.4321732784</c:v>
                </c:pt>
                <c:pt idx="7039">
                  <c:v>4219.0315526721</c:v>
                </c:pt>
                <c:pt idx="7040">
                  <c:v>4219.6309320659</c:v>
                </c:pt>
                <c:pt idx="7041">
                  <c:v>4220.2303114596</c:v>
                </c:pt>
                <c:pt idx="7042">
                  <c:v>4220.8296908534</c:v>
                </c:pt>
                <c:pt idx="7043">
                  <c:v>4221.4290702472</c:v>
                </c:pt>
                <c:pt idx="7044">
                  <c:v>4222.0284496409</c:v>
                </c:pt>
                <c:pt idx="7045">
                  <c:v>4222.6278290347</c:v>
                </c:pt>
                <c:pt idx="7046">
                  <c:v>4223.2272084284</c:v>
                </c:pt>
                <c:pt idx="7047">
                  <c:v>4223.8265878222</c:v>
                </c:pt>
                <c:pt idx="7048">
                  <c:v>4224.4259672159</c:v>
                </c:pt>
                <c:pt idx="7049">
                  <c:v>4225.0253466097</c:v>
                </c:pt>
                <c:pt idx="7050">
                  <c:v>4225.6247260035</c:v>
                </c:pt>
                <c:pt idx="7051">
                  <c:v>4226.2241053972</c:v>
                </c:pt>
                <c:pt idx="7052">
                  <c:v>4226.823484791</c:v>
                </c:pt>
                <c:pt idx="7053">
                  <c:v>4227.4228641847</c:v>
                </c:pt>
                <c:pt idx="7054">
                  <c:v>4228.0222435785</c:v>
                </c:pt>
                <c:pt idx="7055">
                  <c:v>4228.6216229723</c:v>
                </c:pt>
                <c:pt idx="7056">
                  <c:v>4229.221002366</c:v>
                </c:pt>
                <c:pt idx="7057">
                  <c:v>4229.8203817598</c:v>
                </c:pt>
                <c:pt idx="7058">
                  <c:v>4230.4197611535</c:v>
                </c:pt>
                <c:pt idx="7059">
                  <c:v>4231.0191405473</c:v>
                </c:pt>
                <c:pt idx="7060">
                  <c:v>4231.6185199411</c:v>
                </c:pt>
                <c:pt idx="7061">
                  <c:v>4232.217899334799</c:v>
                </c:pt>
                <c:pt idx="7062">
                  <c:v>4232.8172787286</c:v>
                </c:pt>
                <c:pt idx="7063">
                  <c:v>4233.4166581223</c:v>
                </c:pt>
                <c:pt idx="7064">
                  <c:v>4234.0160375161</c:v>
                </c:pt>
                <c:pt idx="7065">
                  <c:v>4234.6154169099</c:v>
                </c:pt>
                <c:pt idx="7066">
                  <c:v>4235.2147963036</c:v>
                </c:pt>
                <c:pt idx="7067">
                  <c:v>4235.8141756974</c:v>
                </c:pt>
                <c:pt idx="7068">
                  <c:v>4236.4135550911</c:v>
                </c:pt>
                <c:pt idx="7069">
                  <c:v>4237.0129344849</c:v>
                </c:pt>
                <c:pt idx="7070">
                  <c:v>4237.6123138787</c:v>
                </c:pt>
                <c:pt idx="7071">
                  <c:v>4238.2116932724</c:v>
                </c:pt>
                <c:pt idx="7072">
                  <c:v>4238.8110726662</c:v>
                </c:pt>
                <c:pt idx="7073">
                  <c:v>4239.4104520599</c:v>
                </c:pt>
                <c:pt idx="7074">
                  <c:v>4240.0098314537</c:v>
                </c:pt>
                <c:pt idx="7075">
                  <c:v>4240.6092108475</c:v>
                </c:pt>
                <c:pt idx="7076">
                  <c:v>4241.208590241199</c:v>
                </c:pt>
                <c:pt idx="7077">
                  <c:v>4241.807969635</c:v>
                </c:pt>
                <c:pt idx="7078">
                  <c:v>4242.407349028699</c:v>
                </c:pt>
                <c:pt idx="7079">
                  <c:v>4243.0067284225</c:v>
                </c:pt>
                <c:pt idx="7080">
                  <c:v>4243.6061078162</c:v>
                </c:pt>
                <c:pt idx="7081">
                  <c:v>4244.20548721</c:v>
                </c:pt>
                <c:pt idx="7082">
                  <c:v>4244.8048666038</c:v>
                </c:pt>
                <c:pt idx="7083">
                  <c:v>4245.4042459975</c:v>
                </c:pt>
                <c:pt idx="7084">
                  <c:v>4246.0036253913</c:v>
                </c:pt>
                <c:pt idx="7085">
                  <c:v>4246.603004785</c:v>
                </c:pt>
                <c:pt idx="7086">
                  <c:v>4247.2023841788</c:v>
                </c:pt>
                <c:pt idx="7087">
                  <c:v>4247.8017635726</c:v>
                </c:pt>
                <c:pt idx="7088">
                  <c:v>4248.4011429663</c:v>
                </c:pt>
                <c:pt idx="7089">
                  <c:v>4249.0005223601</c:v>
                </c:pt>
                <c:pt idx="7090">
                  <c:v>4249.5999017538</c:v>
                </c:pt>
                <c:pt idx="7091">
                  <c:v>4250.1992811476</c:v>
                </c:pt>
                <c:pt idx="7092">
                  <c:v>4250.7986605414</c:v>
                </c:pt>
                <c:pt idx="7093">
                  <c:v>4251.3980399351</c:v>
                </c:pt>
                <c:pt idx="7094">
                  <c:v>4251.997419328899</c:v>
                </c:pt>
                <c:pt idx="7095">
                  <c:v>4252.596798722599</c:v>
                </c:pt>
                <c:pt idx="7096">
                  <c:v>4253.1961781164</c:v>
                </c:pt>
                <c:pt idx="7097">
                  <c:v>4253.7955575102</c:v>
                </c:pt>
                <c:pt idx="7098">
                  <c:v>4254.3949369039</c:v>
                </c:pt>
                <c:pt idx="7099">
                  <c:v>4254.9943162977</c:v>
                </c:pt>
                <c:pt idx="7100">
                  <c:v>4255.5936956914</c:v>
                </c:pt>
                <c:pt idx="7101">
                  <c:v>4256.1930750852</c:v>
                </c:pt>
                <c:pt idx="7102">
                  <c:v>4256.792454479</c:v>
                </c:pt>
                <c:pt idx="7103">
                  <c:v>4257.3918338727</c:v>
                </c:pt>
                <c:pt idx="7104">
                  <c:v>4257.9912132665</c:v>
                </c:pt>
                <c:pt idx="7105">
                  <c:v>4258.5905926602</c:v>
                </c:pt>
                <c:pt idx="7106">
                  <c:v>4259.189972054001</c:v>
                </c:pt>
                <c:pt idx="7107">
                  <c:v>4259.7893514478</c:v>
                </c:pt>
                <c:pt idx="7108">
                  <c:v>4260.3887308415</c:v>
                </c:pt>
                <c:pt idx="7109">
                  <c:v>4260.988110235299</c:v>
                </c:pt>
                <c:pt idx="7110">
                  <c:v>4261.587489629</c:v>
                </c:pt>
                <c:pt idx="7111">
                  <c:v>4262.1868690228</c:v>
                </c:pt>
                <c:pt idx="7112">
                  <c:v>4262.7862484165</c:v>
                </c:pt>
                <c:pt idx="7113">
                  <c:v>4263.3856278103</c:v>
                </c:pt>
                <c:pt idx="7114">
                  <c:v>4263.985007204099</c:v>
                </c:pt>
                <c:pt idx="7115">
                  <c:v>4264.5843865978</c:v>
                </c:pt>
                <c:pt idx="7116">
                  <c:v>4265.1837659916</c:v>
                </c:pt>
                <c:pt idx="7117">
                  <c:v>4265.7831453853</c:v>
                </c:pt>
                <c:pt idx="7118">
                  <c:v>4266.3825247791</c:v>
                </c:pt>
                <c:pt idx="7119">
                  <c:v>4266.9819041729</c:v>
                </c:pt>
                <c:pt idx="7120">
                  <c:v>4267.5812835666</c:v>
                </c:pt>
                <c:pt idx="7121">
                  <c:v>4268.1806629604</c:v>
                </c:pt>
                <c:pt idx="7122">
                  <c:v>4268.780042354099</c:v>
                </c:pt>
                <c:pt idx="7123">
                  <c:v>4269.3794217479</c:v>
                </c:pt>
                <c:pt idx="7124">
                  <c:v>4269.978801141699</c:v>
                </c:pt>
                <c:pt idx="7125">
                  <c:v>4270.5781805354</c:v>
                </c:pt>
                <c:pt idx="7126">
                  <c:v>4271.1775599292</c:v>
                </c:pt>
                <c:pt idx="7127">
                  <c:v>4271.7769393229</c:v>
                </c:pt>
                <c:pt idx="7128">
                  <c:v>4272.3763187167</c:v>
                </c:pt>
                <c:pt idx="7129">
                  <c:v>4272.975698110499</c:v>
                </c:pt>
                <c:pt idx="7130">
                  <c:v>4273.5750775042</c:v>
                </c:pt>
                <c:pt idx="7131">
                  <c:v>4274.174456898</c:v>
                </c:pt>
                <c:pt idx="7132">
                  <c:v>4274.7738362917</c:v>
                </c:pt>
                <c:pt idx="7133">
                  <c:v>4275.3732156855</c:v>
                </c:pt>
                <c:pt idx="7134">
                  <c:v>4275.9725950793</c:v>
                </c:pt>
                <c:pt idx="7135">
                  <c:v>4276.571974473</c:v>
                </c:pt>
                <c:pt idx="7136">
                  <c:v>4277.1713538668</c:v>
                </c:pt>
                <c:pt idx="7137">
                  <c:v>4277.7707332605</c:v>
                </c:pt>
                <c:pt idx="7138">
                  <c:v>4278.3701126543</c:v>
                </c:pt>
                <c:pt idx="7139">
                  <c:v>4278.969492048</c:v>
                </c:pt>
                <c:pt idx="7140">
                  <c:v>4279.5688714418</c:v>
                </c:pt>
                <c:pt idx="7141">
                  <c:v>4280.1682508356</c:v>
                </c:pt>
                <c:pt idx="7142">
                  <c:v>4280.7676302293</c:v>
                </c:pt>
                <c:pt idx="7143">
                  <c:v>4281.3670096231</c:v>
                </c:pt>
                <c:pt idx="7144">
                  <c:v>4281.9663890168</c:v>
                </c:pt>
                <c:pt idx="7145">
                  <c:v>4282.5657684106</c:v>
                </c:pt>
                <c:pt idx="7146">
                  <c:v>4283.1651478044</c:v>
                </c:pt>
                <c:pt idx="7147">
                  <c:v>4283.7645271981</c:v>
                </c:pt>
                <c:pt idx="7148">
                  <c:v>4284.3639065919</c:v>
                </c:pt>
                <c:pt idx="7149">
                  <c:v>4284.9632859856</c:v>
                </c:pt>
                <c:pt idx="7150">
                  <c:v>4285.5626653794</c:v>
                </c:pt>
                <c:pt idx="7151">
                  <c:v>4286.1620447732</c:v>
                </c:pt>
                <c:pt idx="7152">
                  <c:v>4286.7614241669</c:v>
                </c:pt>
                <c:pt idx="7153">
                  <c:v>4287.3608035607</c:v>
                </c:pt>
                <c:pt idx="7154">
                  <c:v>4287.9601829544</c:v>
                </c:pt>
                <c:pt idx="7155">
                  <c:v>4288.5595623482</c:v>
                </c:pt>
                <c:pt idx="7156">
                  <c:v>4289.158941742</c:v>
                </c:pt>
                <c:pt idx="7157">
                  <c:v>4289.7583211357</c:v>
                </c:pt>
                <c:pt idx="7158">
                  <c:v>4290.3577005295</c:v>
                </c:pt>
                <c:pt idx="7159">
                  <c:v>4290.9570799232</c:v>
                </c:pt>
                <c:pt idx="7160">
                  <c:v>4291.556459317</c:v>
                </c:pt>
                <c:pt idx="7161">
                  <c:v>4292.1558387108</c:v>
                </c:pt>
                <c:pt idx="7162">
                  <c:v>4292.7552181045</c:v>
                </c:pt>
                <c:pt idx="7163">
                  <c:v>4293.3545974983</c:v>
                </c:pt>
                <c:pt idx="7164">
                  <c:v>4293.953976892</c:v>
                </c:pt>
                <c:pt idx="7165">
                  <c:v>4294.5533562858</c:v>
                </c:pt>
                <c:pt idx="7166">
                  <c:v>4295.1527356796</c:v>
                </c:pt>
                <c:pt idx="7167">
                  <c:v>4295.7521150733</c:v>
                </c:pt>
                <c:pt idx="7168">
                  <c:v>4296.3514944671</c:v>
                </c:pt>
                <c:pt idx="7169">
                  <c:v>4296.9508738608</c:v>
                </c:pt>
                <c:pt idx="7170">
                  <c:v>4297.5502532546</c:v>
                </c:pt>
                <c:pt idx="7171">
                  <c:v>4298.1496326483</c:v>
                </c:pt>
                <c:pt idx="7172">
                  <c:v>4298.749012042099</c:v>
                </c:pt>
                <c:pt idx="7173">
                  <c:v>4299.3483914359</c:v>
                </c:pt>
                <c:pt idx="7174">
                  <c:v>4299.947770829599</c:v>
                </c:pt>
                <c:pt idx="7175">
                  <c:v>4300.5471502234</c:v>
                </c:pt>
                <c:pt idx="7176">
                  <c:v>4301.1465296171</c:v>
                </c:pt>
                <c:pt idx="7177">
                  <c:v>4301.7459090109</c:v>
                </c:pt>
                <c:pt idx="7178">
                  <c:v>4302.3452884047</c:v>
                </c:pt>
                <c:pt idx="7179">
                  <c:v>4302.9446677984</c:v>
                </c:pt>
                <c:pt idx="7180">
                  <c:v>4303.544047192199</c:v>
                </c:pt>
                <c:pt idx="7181">
                  <c:v>4304.1434265859</c:v>
                </c:pt>
                <c:pt idx="7182">
                  <c:v>4304.7428059797</c:v>
                </c:pt>
                <c:pt idx="7183">
                  <c:v>4305.3421853735</c:v>
                </c:pt>
                <c:pt idx="7184">
                  <c:v>4305.9415647672</c:v>
                </c:pt>
                <c:pt idx="7185">
                  <c:v>4306.540944161</c:v>
                </c:pt>
                <c:pt idx="7186">
                  <c:v>4307.1403235547</c:v>
                </c:pt>
                <c:pt idx="7187">
                  <c:v>4307.739702948498</c:v>
                </c:pt>
                <c:pt idx="7188">
                  <c:v>4308.339082342299</c:v>
                </c:pt>
                <c:pt idx="7189">
                  <c:v>4308.938461736</c:v>
                </c:pt>
                <c:pt idx="7190">
                  <c:v>4309.5378411298</c:v>
                </c:pt>
                <c:pt idx="7191">
                  <c:v>4310.1372205235</c:v>
                </c:pt>
                <c:pt idx="7192">
                  <c:v>4310.7365999173</c:v>
                </c:pt>
                <c:pt idx="7193">
                  <c:v>4311.3359793111</c:v>
                </c:pt>
                <c:pt idx="7194">
                  <c:v>4311.935358704799</c:v>
                </c:pt>
                <c:pt idx="7195">
                  <c:v>4312.5347380986</c:v>
                </c:pt>
                <c:pt idx="7196">
                  <c:v>4313.1341174923</c:v>
                </c:pt>
                <c:pt idx="7197">
                  <c:v>4313.733496886099</c:v>
                </c:pt>
                <c:pt idx="7198">
                  <c:v>4314.3328762799</c:v>
                </c:pt>
                <c:pt idx="7199">
                  <c:v>4314.9322556736</c:v>
                </c:pt>
                <c:pt idx="7200">
                  <c:v>4315.5316350674</c:v>
                </c:pt>
                <c:pt idx="7201">
                  <c:v>4316.1310144611</c:v>
                </c:pt>
                <c:pt idx="7202">
                  <c:v>4316.730393854899</c:v>
                </c:pt>
                <c:pt idx="7203">
                  <c:v>4317.3297732486</c:v>
                </c:pt>
                <c:pt idx="7204">
                  <c:v>4317.929152642399</c:v>
                </c:pt>
                <c:pt idx="7205">
                  <c:v>4318.5285320362</c:v>
                </c:pt>
                <c:pt idx="7206">
                  <c:v>4319.127911429902</c:v>
                </c:pt>
                <c:pt idx="7207">
                  <c:v>4319.7272908237</c:v>
                </c:pt>
                <c:pt idx="7208">
                  <c:v>4320.3266702174</c:v>
                </c:pt>
                <c:pt idx="7209">
                  <c:v>4320.9260496112</c:v>
                </c:pt>
                <c:pt idx="7210">
                  <c:v>4321.525429005</c:v>
                </c:pt>
                <c:pt idx="7211">
                  <c:v>4322.1248083987</c:v>
                </c:pt>
                <c:pt idx="7212">
                  <c:v>4322.7241877925</c:v>
                </c:pt>
                <c:pt idx="7213">
                  <c:v>4323.3235671862</c:v>
                </c:pt>
                <c:pt idx="7214">
                  <c:v>4323.922946580001</c:v>
                </c:pt>
                <c:pt idx="7215">
                  <c:v>4324.5223259738</c:v>
                </c:pt>
                <c:pt idx="7216">
                  <c:v>4325.1217053675</c:v>
                </c:pt>
                <c:pt idx="7217">
                  <c:v>4325.7210847613</c:v>
                </c:pt>
                <c:pt idx="7218">
                  <c:v>4326.320464155</c:v>
                </c:pt>
                <c:pt idx="7219">
                  <c:v>4326.9198435488</c:v>
                </c:pt>
                <c:pt idx="7220">
                  <c:v>4327.5192229426</c:v>
                </c:pt>
                <c:pt idx="7221">
                  <c:v>4328.1186023363</c:v>
                </c:pt>
                <c:pt idx="7222">
                  <c:v>4328.717981730099</c:v>
                </c:pt>
                <c:pt idx="7223">
                  <c:v>4329.3173611238</c:v>
                </c:pt>
                <c:pt idx="7224">
                  <c:v>4329.9167405176</c:v>
                </c:pt>
                <c:pt idx="7225">
                  <c:v>4330.5161199114</c:v>
                </c:pt>
                <c:pt idx="7226">
                  <c:v>4331.1154993051</c:v>
                </c:pt>
                <c:pt idx="7227">
                  <c:v>4331.7148786989</c:v>
                </c:pt>
                <c:pt idx="7228">
                  <c:v>4332.3142580926</c:v>
                </c:pt>
                <c:pt idx="7229">
                  <c:v>4332.9136374864</c:v>
                </c:pt>
                <c:pt idx="7230">
                  <c:v>4333.5130168802</c:v>
                </c:pt>
                <c:pt idx="7231">
                  <c:v>4334.1123962739</c:v>
                </c:pt>
                <c:pt idx="7232">
                  <c:v>4334.7117756677</c:v>
                </c:pt>
                <c:pt idx="7233">
                  <c:v>4335.3111550614</c:v>
                </c:pt>
                <c:pt idx="7234">
                  <c:v>4335.9105344552</c:v>
                </c:pt>
                <c:pt idx="7235">
                  <c:v>4336.509913848899</c:v>
                </c:pt>
                <c:pt idx="7236">
                  <c:v>4337.1092932427</c:v>
                </c:pt>
                <c:pt idx="7237">
                  <c:v>4337.7086726365</c:v>
                </c:pt>
                <c:pt idx="7238">
                  <c:v>4338.308052030199</c:v>
                </c:pt>
                <c:pt idx="7239">
                  <c:v>4338.907431424001</c:v>
                </c:pt>
                <c:pt idx="7240">
                  <c:v>4339.5068108177</c:v>
                </c:pt>
                <c:pt idx="7241">
                  <c:v>4340.1061902115</c:v>
                </c:pt>
                <c:pt idx="7242">
                  <c:v>4340.7055696053</c:v>
                </c:pt>
                <c:pt idx="7243">
                  <c:v>4341.304948999</c:v>
                </c:pt>
                <c:pt idx="7244">
                  <c:v>4341.904328392799</c:v>
                </c:pt>
                <c:pt idx="7245">
                  <c:v>4342.503707786499</c:v>
                </c:pt>
                <c:pt idx="7246">
                  <c:v>4343.1030871803</c:v>
                </c:pt>
                <c:pt idx="7247">
                  <c:v>4343.7024665741</c:v>
                </c:pt>
                <c:pt idx="7248">
                  <c:v>4344.3018459678</c:v>
                </c:pt>
                <c:pt idx="7249">
                  <c:v>4344.9012253616</c:v>
                </c:pt>
                <c:pt idx="7250">
                  <c:v>4345.5006047553</c:v>
                </c:pt>
                <c:pt idx="7251">
                  <c:v>4346.0999841491</c:v>
                </c:pt>
                <c:pt idx="7252">
                  <c:v>4346.6993635429</c:v>
                </c:pt>
                <c:pt idx="7253">
                  <c:v>4347.298742936599</c:v>
                </c:pt>
                <c:pt idx="7254">
                  <c:v>4347.8981223304</c:v>
                </c:pt>
                <c:pt idx="7255">
                  <c:v>4348.497501724099</c:v>
                </c:pt>
                <c:pt idx="7256">
                  <c:v>4349.0968811179</c:v>
                </c:pt>
                <c:pt idx="7257">
                  <c:v>4349.6962605117</c:v>
                </c:pt>
                <c:pt idx="7258">
                  <c:v>4350.2956399054</c:v>
                </c:pt>
                <c:pt idx="7259">
                  <c:v>4350.8950192992</c:v>
                </c:pt>
                <c:pt idx="7260">
                  <c:v>4351.494398692899</c:v>
                </c:pt>
                <c:pt idx="7261">
                  <c:v>4352.0937780867</c:v>
                </c:pt>
                <c:pt idx="7262">
                  <c:v>4352.6931574805</c:v>
                </c:pt>
                <c:pt idx="7263">
                  <c:v>4353.2925368742</c:v>
                </c:pt>
                <c:pt idx="7264">
                  <c:v>4353.891916268</c:v>
                </c:pt>
                <c:pt idx="7265">
                  <c:v>4354.4912956617</c:v>
                </c:pt>
                <c:pt idx="7266">
                  <c:v>4355.0906750555</c:v>
                </c:pt>
                <c:pt idx="7267">
                  <c:v>4355.6900544492</c:v>
                </c:pt>
                <c:pt idx="7268">
                  <c:v>4356.289433843</c:v>
                </c:pt>
                <c:pt idx="7269">
                  <c:v>4356.888813236799</c:v>
                </c:pt>
                <c:pt idx="7270">
                  <c:v>4357.488192630499</c:v>
                </c:pt>
                <c:pt idx="7271">
                  <c:v>4358.087572024299</c:v>
                </c:pt>
                <c:pt idx="7272">
                  <c:v>4358.686951418001</c:v>
                </c:pt>
                <c:pt idx="7273">
                  <c:v>4359.2863308118</c:v>
                </c:pt>
                <c:pt idx="7274">
                  <c:v>4359.8857102056</c:v>
                </c:pt>
                <c:pt idx="7275">
                  <c:v>4360.4850895993</c:v>
                </c:pt>
                <c:pt idx="7276">
                  <c:v>4361.0844689931</c:v>
                </c:pt>
                <c:pt idx="7277">
                  <c:v>4361.6838483868</c:v>
                </c:pt>
                <c:pt idx="7278">
                  <c:v>4362.2832277806</c:v>
                </c:pt>
                <c:pt idx="7279">
                  <c:v>4362.8826071744</c:v>
                </c:pt>
                <c:pt idx="7280">
                  <c:v>4363.4819865681</c:v>
                </c:pt>
                <c:pt idx="7281">
                  <c:v>4364.0813659619</c:v>
                </c:pt>
                <c:pt idx="7282">
                  <c:v>4364.6807453556</c:v>
                </c:pt>
                <c:pt idx="7283">
                  <c:v>4365.2801247494</c:v>
                </c:pt>
                <c:pt idx="7284">
                  <c:v>4365.8795041432</c:v>
                </c:pt>
                <c:pt idx="7285">
                  <c:v>4366.478883536899</c:v>
                </c:pt>
                <c:pt idx="7286">
                  <c:v>4367.0782629307</c:v>
                </c:pt>
                <c:pt idx="7287">
                  <c:v>4367.677642324399</c:v>
                </c:pt>
                <c:pt idx="7288">
                  <c:v>4368.2770217182</c:v>
                </c:pt>
                <c:pt idx="7289">
                  <c:v>4368.876401112</c:v>
                </c:pt>
                <c:pt idx="7290">
                  <c:v>4369.4757805057</c:v>
                </c:pt>
                <c:pt idx="7291">
                  <c:v>4370.0751598995</c:v>
                </c:pt>
                <c:pt idx="7292">
                  <c:v>4370.6745392932</c:v>
                </c:pt>
                <c:pt idx="7293">
                  <c:v>4371.273918686999</c:v>
                </c:pt>
                <c:pt idx="7294">
                  <c:v>4371.8732980807</c:v>
                </c:pt>
                <c:pt idx="7295">
                  <c:v>4372.4726774745</c:v>
                </c:pt>
                <c:pt idx="7296">
                  <c:v>4373.0720568683</c:v>
                </c:pt>
                <c:pt idx="7297">
                  <c:v>4373.671436262001</c:v>
                </c:pt>
                <c:pt idx="7298">
                  <c:v>4374.2708156558</c:v>
                </c:pt>
                <c:pt idx="7299">
                  <c:v>4374.8701950495</c:v>
                </c:pt>
                <c:pt idx="7300">
                  <c:v>4375.4695744433</c:v>
                </c:pt>
                <c:pt idx="7301">
                  <c:v>4376.0689538371</c:v>
                </c:pt>
                <c:pt idx="7302">
                  <c:v>4376.6683332308</c:v>
                </c:pt>
                <c:pt idx="7303">
                  <c:v>4377.267712624599</c:v>
                </c:pt>
                <c:pt idx="7304">
                  <c:v>4377.867092018299</c:v>
                </c:pt>
                <c:pt idx="7305">
                  <c:v>4378.4664714121</c:v>
                </c:pt>
                <c:pt idx="7306">
                  <c:v>4379.0658508059</c:v>
                </c:pt>
                <c:pt idx="7307">
                  <c:v>4379.6652301996</c:v>
                </c:pt>
                <c:pt idx="7308">
                  <c:v>4380.2646095934</c:v>
                </c:pt>
                <c:pt idx="7309">
                  <c:v>4380.8639889871</c:v>
                </c:pt>
                <c:pt idx="7310">
                  <c:v>4381.4633683809</c:v>
                </c:pt>
                <c:pt idx="7311">
                  <c:v>4382.0627477747</c:v>
                </c:pt>
                <c:pt idx="7312">
                  <c:v>4382.6621271684</c:v>
                </c:pt>
                <c:pt idx="7313">
                  <c:v>4383.2615065622</c:v>
                </c:pt>
                <c:pt idx="7314">
                  <c:v>4383.8608859559</c:v>
                </c:pt>
                <c:pt idx="7315">
                  <c:v>4384.4602653497</c:v>
                </c:pt>
                <c:pt idx="7316">
                  <c:v>4385.0596447435</c:v>
                </c:pt>
                <c:pt idx="7317">
                  <c:v>4385.6590241372</c:v>
                </c:pt>
                <c:pt idx="7318">
                  <c:v>4386.258403531</c:v>
                </c:pt>
                <c:pt idx="7319">
                  <c:v>4386.857782924699</c:v>
                </c:pt>
                <c:pt idx="7320">
                  <c:v>4387.457162318499</c:v>
                </c:pt>
                <c:pt idx="7321">
                  <c:v>4388.0565417123</c:v>
                </c:pt>
                <c:pt idx="7322">
                  <c:v>4388.655921106</c:v>
                </c:pt>
                <c:pt idx="7323">
                  <c:v>4389.2553004998</c:v>
                </c:pt>
                <c:pt idx="7324">
                  <c:v>4389.8546798935</c:v>
                </c:pt>
                <c:pt idx="7325">
                  <c:v>4390.4540592873</c:v>
                </c:pt>
                <c:pt idx="7326">
                  <c:v>4391.053438681</c:v>
                </c:pt>
                <c:pt idx="7327">
                  <c:v>4391.6528180748</c:v>
                </c:pt>
                <c:pt idx="7328">
                  <c:v>4392.2521974686</c:v>
                </c:pt>
                <c:pt idx="7329">
                  <c:v>4392.8515768623</c:v>
                </c:pt>
                <c:pt idx="7330">
                  <c:v>4393.4509562561</c:v>
                </c:pt>
                <c:pt idx="7331">
                  <c:v>4394.0503356498</c:v>
                </c:pt>
                <c:pt idx="7332">
                  <c:v>4394.6497150436</c:v>
                </c:pt>
                <c:pt idx="7333">
                  <c:v>4395.2490944374</c:v>
                </c:pt>
                <c:pt idx="7334">
                  <c:v>4395.8484738311</c:v>
                </c:pt>
                <c:pt idx="7335">
                  <c:v>4396.447853224899</c:v>
                </c:pt>
                <c:pt idx="7336">
                  <c:v>4397.0472326186</c:v>
                </c:pt>
                <c:pt idx="7337">
                  <c:v>4397.6466120124</c:v>
                </c:pt>
                <c:pt idx="7338">
                  <c:v>4398.2459914062</c:v>
                </c:pt>
                <c:pt idx="7339">
                  <c:v>4398.8453707999</c:v>
                </c:pt>
                <c:pt idx="7340">
                  <c:v>4399.444750193699</c:v>
                </c:pt>
                <c:pt idx="7341">
                  <c:v>4400.0441295874</c:v>
                </c:pt>
                <c:pt idx="7342">
                  <c:v>4400.6435089812</c:v>
                </c:pt>
                <c:pt idx="7343">
                  <c:v>4401.242888375</c:v>
                </c:pt>
                <c:pt idx="7344">
                  <c:v>4401.8422677687</c:v>
                </c:pt>
                <c:pt idx="7345">
                  <c:v>4402.4416471625</c:v>
                </c:pt>
                <c:pt idx="7346">
                  <c:v>4403.0410265562</c:v>
                </c:pt>
                <c:pt idx="7347">
                  <c:v>4403.64040595</c:v>
                </c:pt>
                <c:pt idx="7348">
                  <c:v>4404.239785343799</c:v>
                </c:pt>
                <c:pt idx="7349">
                  <c:v>4404.8391647375</c:v>
                </c:pt>
                <c:pt idx="7350">
                  <c:v>4405.4385441313</c:v>
                </c:pt>
                <c:pt idx="7351">
                  <c:v>4406.037923525</c:v>
                </c:pt>
                <c:pt idx="7352">
                  <c:v>4406.637302918799</c:v>
                </c:pt>
                <c:pt idx="7353">
                  <c:v>4407.236682312599</c:v>
                </c:pt>
                <c:pt idx="7354">
                  <c:v>4407.8360617063</c:v>
                </c:pt>
                <c:pt idx="7355">
                  <c:v>4408.4354411001</c:v>
                </c:pt>
                <c:pt idx="7356">
                  <c:v>4409.0348204938</c:v>
                </c:pt>
                <c:pt idx="7357">
                  <c:v>4409.6341998876</c:v>
                </c:pt>
                <c:pt idx="7358">
                  <c:v>4410.2335792813</c:v>
                </c:pt>
                <c:pt idx="7359">
                  <c:v>4410.8329586751</c:v>
                </c:pt>
                <c:pt idx="7360">
                  <c:v>4411.4323380689</c:v>
                </c:pt>
                <c:pt idx="7361">
                  <c:v>4412.0317174626</c:v>
                </c:pt>
                <c:pt idx="7362">
                  <c:v>4412.6310968564</c:v>
                </c:pt>
                <c:pt idx="7363">
                  <c:v>4413.2304762501</c:v>
                </c:pt>
                <c:pt idx="7364">
                  <c:v>4413.8298556439</c:v>
                </c:pt>
                <c:pt idx="7365">
                  <c:v>4414.4292350377</c:v>
                </c:pt>
                <c:pt idx="7366">
                  <c:v>4415.0286144314</c:v>
                </c:pt>
                <c:pt idx="7367">
                  <c:v>4415.6279938252</c:v>
                </c:pt>
                <c:pt idx="7368">
                  <c:v>4416.2273732189</c:v>
                </c:pt>
                <c:pt idx="7369">
                  <c:v>4416.8267526127</c:v>
                </c:pt>
                <c:pt idx="7370">
                  <c:v>4417.4261320065</c:v>
                </c:pt>
                <c:pt idx="7371">
                  <c:v>4418.0255114002</c:v>
                </c:pt>
                <c:pt idx="7372">
                  <c:v>4418.624890794001</c:v>
                </c:pt>
                <c:pt idx="7373">
                  <c:v>4419.2242701877</c:v>
                </c:pt>
                <c:pt idx="7374">
                  <c:v>4419.8236495815</c:v>
                </c:pt>
                <c:pt idx="7375">
                  <c:v>4420.4230289753</c:v>
                </c:pt>
                <c:pt idx="7376">
                  <c:v>4421.022408369</c:v>
                </c:pt>
                <c:pt idx="7377">
                  <c:v>4421.6217877628</c:v>
                </c:pt>
                <c:pt idx="7378">
                  <c:v>4422.2211671565</c:v>
                </c:pt>
                <c:pt idx="7379">
                  <c:v>4422.8205465503</c:v>
                </c:pt>
                <c:pt idx="7380">
                  <c:v>4423.419925944099</c:v>
                </c:pt>
                <c:pt idx="7381">
                  <c:v>4424.0193053378</c:v>
                </c:pt>
                <c:pt idx="7382">
                  <c:v>4424.6186847316</c:v>
                </c:pt>
                <c:pt idx="7383">
                  <c:v>4425.2180641253</c:v>
                </c:pt>
                <c:pt idx="7384">
                  <c:v>4425.8174435191</c:v>
                </c:pt>
                <c:pt idx="7385">
                  <c:v>4426.4168229129</c:v>
                </c:pt>
                <c:pt idx="7386">
                  <c:v>4427.0162023066</c:v>
                </c:pt>
                <c:pt idx="7387">
                  <c:v>4427.6155817004</c:v>
                </c:pt>
                <c:pt idx="7388">
                  <c:v>4428.2149610941</c:v>
                </c:pt>
                <c:pt idx="7389">
                  <c:v>4428.8143404879</c:v>
                </c:pt>
                <c:pt idx="7390">
                  <c:v>4429.4137198816</c:v>
                </c:pt>
                <c:pt idx="7391">
                  <c:v>4430.0130992754</c:v>
                </c:pt>
                <c:pt idx="7392">
                  <c:v>4430.6124786692</c:v>
                </c:pt>
                <c:pt idx="7393">
                  <c:v>4431.2118580629</c:v>
                </c:pt>
                <c:pt idx="7394">
                  <c:v>4431.8112374567</c:v>
                </c:pt>
                <c:pt idx="7395">
                  <c:v>4432.4106168504</c:v>
                </c:pt>
                <c:pt idx="7396">
                  <c:v>4433.009996244199</c:v>
                </c:pt>
                <c:pt idx="7397">
                  <c:v>4433.609375638001</c:v>
                </c:pt>
                <c:pt idx="7398">
                  <c:v>4434.208755031699</c:v>
                </c:pt>
                <c:pt idx="7399">
                  <c:v>4434.8081344255</c:v>
                </c:pt>
                <c:pt idx="7400">
                  <c:v>4435.407513819199</c:v>
                </c:pt>
                <c:pt idx="7401">
                  <c:v>4436.006893213</c:v>
                </c:pt>
                <c:pt idx="7402">
                  <c:v>4436.6062726068</c:v>
                </c:pt>
                <c:pt idx="7403">
                  <c:v>4437.2056520005</c:v>
                </c:pt>
                <c:pt idx="7404">
                  <c:v>4437.8050313943</c:v>
                </c:pt>
                <c:pt idx="7405">
                  <c:v>4438.404410788</c:v>
                </c:pt>
                <c:pt idx="7406">
                  <c:v>4439.0037901818</c:v>
                </c:pt>
                <c:pt idx="7407">
                  <c:v>4439.6031695756</c:v>
                </c:pt>
                <c:pt idx="7408">
                  <c:v>4440.2025489693</c:v>
                </c:pt>
                <c:pt idx="7409">
                  <c:v>4440.8019283631</c:v>
                </c:pt>
                <c:pt idx="7410">
                  <c:v>4441.4013077568</c:v>
                </c:pt>
                <c:pt idx="7411">
                  <c:v>4442.0006871506</c:v>
                </c:pt>
                <c:pt idx="7412">
                  <c:v>4442.6000665444</c:v>
                </c:pt>
                <c:pt idx="7413">
                  <c:v>4443.199445938099</c:v>
                </c:pt>
                <c:pt idx="7414">
                  <c:v>4443.7988253319</c:v>
                </c:pt>
                <c:pt idx="7415">
                  <c:v>4444.3982047256</c:v>
                </c:pt>
                <c:pt idx="7416">
                  <c:v>4444.9975841194</c:v>
                </c:pt>
                <c:pt idx="7417">
                  <c:v>4445.5969635132</c:v>
                </c:pt>
                <c:pt idx="7418">
                  <c:v>4446.1963429069</c:v>
                </c:pt>
                <c:pt idx="7419">
                  <c:v>4446.7957223007</c:v>
                </c:pt>
                <c:pt idx="7420">
                  <c:v>4447.3951016944</c:v>
                </c:pt>
                <c:pt idx="7421">
                  <c:v>4447.9944810882</c:v>
                </c:pt>
                <c:pt idx="7422">
                  <c:v>4448.5938604819</c:v>
                </c:pt>
                <c:pt idx="7423">
                  <c:v>4449.1932398757</c:v>
                </c:pt>
                <c:pt idx="7424">
                  <c:v>4449.7926192695</c:v>
                </c:pt>
                <c:pt idx="7425">
                  <c:v>4450.3919986632</c:v>
                </c:pt>
                <c:pt idx="7426">
                  <c:v>4450.991378057</c:v>
                </c:pt>
                <c:pt idx="7427">
                  <c:v>4451.5907574507</c:v>
                </c:pt>
                <c:pt idx="7428">
                  <c:v>4452.1901368445</c:v>
                </c:pt>
                <c:pt idx="7429">
                  <c:v>4452.789516238299</c:v>
                </c:pt>
                <c:pt idx="7430">
                  <c:v>4453.388895632</c:v>
                </c:pt>
                <c:pt idx="7431">
                  <c:v>4453.9882750258</c:v>
                </c:pt>
                <c:pt idx="7432">
                  <c:v>4454.5876544195</c:v>
                </c:pt>
                <c:pt idx="7433">
                  <c:v>4455.1870338133</c:v>
                </c:pt>
                <c:pt idx="7434">
                  <c:v>4455.7864132071</c:v>
                </c:pt>
                <c:pt idx="7435">
                  <c:v>4456.3857926008</c:v>
                </c:pt>
                <c:pt idx="7436">
                  <c:v>4456.9851719946</c:v>
                </c:pt>
                <c:pt idx="7437">
                  <c:v>4457.5845513883</c:v>
                </c:pt>
                <c:pt idx="7438">
                  <c:v>4458.1839307821</c:v>
                </c:pt>
                <c:pt idx="7439">
                  <c:v>4458.7833101759</c:v>
                </c:pt>
                <c:pt idx="7440">
                  <c:v>4459.3826895696</c:v>
                </c:pt>
                <c:pt idx="7441">
                  <c:v>4459.9820689634</c:v>
                </c:pt>
                <c:pt idx="7442">
                  <c:v>4460.5814483571</c:v>
                </c:pt>
                <c:pt idx="7443">
                  <c:v>4461.1808277509</c:v>
                </c:pt>
                <c:pt idx="7444">
                  <c:v>4461.780207144699</c:v>
                </c:pt>
                <c:pt idx="7445">
                  <c:v>4462.3795865384</c:v>
                </c:pt>
                <c:pt idx="7446">
                  <c:v>4462.978965932199</c:v>
                </c:pt>
                <c:pt idx="7447">
                  <c:v>4463.578345325899</c:v>
                </c:pt>
                <c:pt idx="7448">
                  <c:v>4464.1777247197</c:v>
                </c:pt>
                <c:pt idx="7449">
                  <c:v>4464.7771041135</c:v>
                </c:pt>
                <c:pt idx="7450">
                  <c:v>4465.3764835072</c:v>
                </c:pt>
                <c:pt idx="7451">
                  <c:v>4465.975862900999</c:v>
                </c:pt>
                <c:pt idx="7452">
                  <c:v>4466.5752422947</c:v>
                </c:pt>
                <c:pt idx="7453">
                  <c:v>4467.1746216885</c:v>
                </c:pt>
                <c:pt idx="7454">
                  <c:v>4467.7740010822</c:v>
                </c:pt>
                <c:pt idx="7455">
                  <c:v>4468.373380476</c:v>
                </c:pt>
                <c:pt idx="7456">
                  <c:v>4468.9727598698</c:v>
                </c:pt>
                <c:pt idx="7457">
                  <c:v>4469.5721392635</c:v>
                </c:pt>
                <c:pt idx="7458">
                  <c:v>4470.1715186573</c:v>
                </c:pt>
                <c:pt idx="7459">
                  <c:v>4470.770898051</c:v>
                </c:pt>
                <c:pt idx="7460">
                  <c:v>4471.3702774448</c:v>
                </c:pt>
                <c:pt idx="7461">
                  <c:v>4471.9696568386</c:v>
                </c:pt>
                <c:pt idx="7462">
                  <c:v>4472.5690362323</c:v>
                </c:pt>
                <c:pt idx="7463">
                  <c:v>4473.1684156261</c:v>
                </c:pt>
                <c:pt idx="7464">
                  <c:v>4473.767795019799</c:v>
                </c:pt>
                <c:pt idx="7465">
                  <c:v>4474.3671744136</c:v>
                </c:pt>
                <c:pt idx="7466">
                  <c:v>4474.9665538074</c:v>
                </c:pt>
                <c:pt idx="7467">
                  <c:v>4475.5659332011</c:v>
                </c:pt>
                <c:pt idx="7468">
                  <c:v>4476.1653125949</c:v>
                </c:pt>
                <c:pt idx="7469">
                  <c:v>4476.7646919886</c:v>
                </c:pt>
                <c:pt idx="7470">
                  <c:v>4477.3640713824</c:v>
                </c:pt>
                <c:pt idx="7471">
                  <c:v>4477.963450776199</c:v>
                </c:pt>
                <c:pt idx="7472">
                  <c:v>4478.5628301699</c:v>
                </c:pt>
                <c:pt idx="7473">
                  <c:v>4479.1622095637</c:v>
                </c:pt>
                <c:pt idx="7474">
                  <c:v>4479.7615889574</c:v>
                </c:pt>
                <c:pt idx="7475">
                  <c:v>4480.3609683512</c:v>
                </c:pt>
                <c:pt idx="7476">
                  <c:v>4480.960347744999</c:v>
                </c:pt>
                <c:pt idx="7477">
                  <c:v>4481.5597271387</c:v>
                </c:pt>
                <c:pt idx="7478">
                  <c:v>4482.1591065325</c:v>
                </c:pt>
                <c:pt idx="7479">
                  <c:v>4482.758485926199</c:v>
                </c:pt>
                <c:pt idx="7480">
                  <c:v>4483.35786532</c:v>
                </c:pt>
                <c:pt idx="7481">
                  <c:v>4483.9572447137</c:v>
                </c:pt>
                <c:pt idx="7482">
                  <c:v>4484.5566241075</c:v>
                </c:pt>
                <c:pt idx="7483">
                  <c:v>4485.1560035013</c:v>
                </c:pt>
                <c:pt idx="7484">
                  <c:v>4485.755382894999</c:v>
                </c:pt>
                <c:pt idx="7485">
                  <c:v>4486.3547622888</c:v>
                </c:pt>
                <c:pt idx="7486">
                  <c:v>4486.9541416825</c:v>
                </c:pt>
                <c:pt idx="7487">
                  <c:v>4487.5535210763</c:v>
                </c:pt>
                <c:pt idx="7488">
                  <c:v>4488.1529004701</c:v>
                </c:pt>
                <c:pt idx="7489">
                  <c:v>4488.7522798638</c:v>
                </c:pt>
                <c:pt idx="7490">
                  <c:v>4489.3516592576</c:v>
                </c:pt>
                <c:pt idx="7491">
                  <c:v>4489.9510386513</c:v>
                </c:pt>
                <c:pt idx="7492">
                  <c:v>4490.5504180451</c:v>
                </c:pt>
                <c:pt idx="7493">
                  <c:v>4491.149797438899</c:v>
                </c:pt>
                <c:pt idx="7494">
                  <c:v>4491.7491768326</c:v>
                </c:pt>
                <c:pt idx="7495">
                  <c:v>4492.3485562264</c:v>
                </c:pt>
                <c:pt idx="7496">
                  <c:v>4492.947935620099</c:v>
                </c:pt>
                <c:pt idx="7497">
                  <c:v>4493.5473150139</c:v>
                </c:pt>
                <c:pt idx="7498">
                  <c:v>4494.1466944077</c:v>
                </c:pt>
                <c:pt idx="7499">
                  <c:v>4494.7460738014</c:v>
                </c:pt>
                <c:pt idx="7500">
                  <c:v>4495.3454531952</c:v>
                </c:pt>
                <c:pt idx="7501">
                  <c:v>4495.9448325889</c:v>
                </c:pt>
                <c:pt idx="7502">
                  <c:v>4496.5442119827</c:v>
                </c:pt>
                <c:pt idx="7503">
                  <c:v>4497.1435913765</c:v>
                </c:pt>
                <c:pt idx="7504">
                  <c:v>4497.7429707702</c:v>
                </c:pt>
                <c:pt idx="7505">
                  <c:v>4498.342350164</c:v>
                </c:pt>
                <c:pt idx="7506">
                  <c:v>4498.9417295577</c:v>
                </c:pt>
                <c:pt idx="7507">
                  <c:v>4499.5411089515</c:v>
                </c:pt>
                <c:pt idx="7508">
                  <c:v>4500.1404883453</c:v>
                </c:pt>
                <c:pt idx="7509">
                  <c:v>4500.739867738999</c:v>
                </c:pt>
                <c:pt idx="7510">
                  <c:v>4501.3392471328</c:v>
                </c:pt>
                <c:pt idx="7511">
                  <c:v>4501.9386265265</c:v>
                </c:pt>
                <c:pt idx="7512">
                  <c:v>4502.538005920299</c:v>
                </c:pt>
                <c:pt idx="7513">
                  <c:v>4503.137385313998</c:v>
                </c:pt>
                <c:pt idx="7514">
                  <c:v>4503.7367647078</c:v>
                </c:pt>
                <c:pt idx="7515">
                  <c:v>4504.3361441016</c:v>
                </c:pt>
                <c:pt idx="7516">
                  <c:v>4504.9355234953</c:v>
                </c:pt>
                <c:pt idx="7517">
                  <c:v>4505.5349028891</c:v>
                </c:pt>
                <c:pt idx="7518">
                  <c:v>4506.1342822828</c:v>
                </c:pt>
                <c:pt idx="7519">
                  <c:v>4506.7336616766</c:v>
                </c:pt>
                <c:pt idx="7520">
                  <c:v>4507.3330410704</c:v>
                </c:pt>
                <c:pt idx="7521">
                  <c:v>4507.9324204641</c:v>
                </c:pt>
                <c:pt idx="7522">
                  <c:v>4508.5317998579</c:v>
                </c:pt>
                <c:pt idx="7523">
                  <c:v>4509.1311792516</c:v>
                </c:pt>
                <c:pt idx="7524">
                  <c:v>4509.730558645399</c:v>
                </c:pt>
                <c:pt idx="7525">
                  <c:v>4510.3299380392</c:v>
                </c:pt>
                <c:pt idx="7526">
                  <c:v>4510.9293174329</c:v>
                </c:pt>
                <c:pt idx="7527">
                  <c:v>4511.5286968267</c:v>
                </c:pt>
                <c:pt idx="7528">
                  <c:v>4512.1280762204</c:v>
                </c:pt>
                <c:pt idx="7529">
                  <c:v>4512.727455614199</c:v>
                </c:pt>
                <c:pt idx="7530">
                  <c:v>4513.326835008001</c:v>
                </c:pt>
                <c:pt idx="7531">
                  <c:v>4513.9262144017</c:v>
                </c:pt>
                <c:pt idx="7532">
                  <c:v>4514.5255937955</c:v>
                </c:pt>
                <c:pt idx="7533">
                  <c:v>4515.1249731892</c:v>
                </c:pt>
                <c:pt idx="7534">
                  <c:v>4515.724352583</c:v>
                </c:pt>
                <c:pt idx="7535">
                  <c:v>4516.3237319768</c:v>
                </c:pt>
                <c:pt idx="7536">
                  <c:v>4516.9231113705</c:v>
                </c:pt>
                <c:pt idx="7537">
                  <c:v>4517.5224907643</c:v>
                </c:pt>
                <c:pt idx="7538">
                  <c:v>4518.121870158</c:v>
                </c:pt>
                <c:pt idx="7539">
                  <c:v>4518.7212495518</c:v>
                </c:pt>
                <c:pt idx="7540">
                  <c:v>4519.3206289456</c:v>
                </c:pt>
                <c:pt idx="7541">
                  <c:v>4519.9200083393</c:v>
                </c:pt>
                <c:pt idx="7542">
                  <c:v>4520.519387733099</c:v>
                </c:pt>
                <c:pt idx="7543">
                  <c:v>4521.1187671268</c:v>
                </c:pt>
                <c:pt idx="7544">
                  <c:v>4521.7181465206</c:v>
                </c:pt>
                <c:pt idx="7545">
                  <c:v>4522.3175259143</c:v>
                </c:pt>
                <c:pt idx="7546">
                  <c:v>4522.9169053081</c:v>
                </c:pt>
                <c:pt idx="7547">
                  <c:v>4523.5162847019</c:v>
                </c:pt>
                <c:pt idx="7548">
                  <c:v>4524.1156640956</c:v>
                </c:pt>
                <c:pt idx="7549">
                  <c:v>4524.7150434894</c:v>
                </c:pt>
                <c:pt idx="7550">
                  <c:v>4525.3144228831</c:v>
                </c:pt>
                <c:pt idx="7551">
                  <c:v>4525.913802276899</c:v>
                </c:pt>
                <c:pt idx="7552">
                  <c:v>4526.5131816707</c:v>
                </c:pt>
                <c:pt idx="7553">
                  <c:v>4527.1125610644</c:v>
                </c:pt>
                <c:pt idx="7554">
                  <c:v>4527.7119404582</c:v>
                </c:pt>
                <c:pt idx="7555">
                  <c:v>4528.3113198519</c:v>
                </c:pt>
                <c:pt idx="7556">
                  <c:v>4528.9106992457</c:v>
                </c:pt>
                <c:pt idx="7557">
                  <c:v>4529.5100786395</c:v>
                </c:pt>
                <c:pt idx="7558">
                  <c:v>4530.1094580332</c:v>
                </c:pt>
                <c:pt idx="7559">
                  <c:v>4530.708837427</c:v>
                </c:pt>
                <c:pt idx="7560">
                  <c:v>4531.3082168207</c:v>
                </c:pt>
                <c:pt idx="7561">
                  <c:v>4531.907596214499</c:v>
                </c:pt>
                <c:pt idx="7562">
                  <c:v>4532.5069756083</c:v>
                </c:pt>
                <c:pt idx="7563">
                  <c:v>4533.106355002001</c:v>
                </c:pt>
                <c:pt idx="7564">
                  <c:v>4533.7057343958</c:v>
                </c:pt>
                <c:pt idx="7565">
                  <c:v>4534.3051137895</c:v>
                </c:pt>
                <c:pt idx="7566">
                  <c:v>4534.9044931833</c:v>
                </c:pt>
                <c:pt idx="7567">
                  <c:v>4535.5038725771</c:v>
                </c:pt>
                <c:pt idx="7568">
                  <c:v>4536.1032519708</c:v>
                </c:pt>
                <c:pt idx="7569">
                  <c:v>4536.7026313646</c:v>
                </c:pt>
                <c:pt idx="7570">
                  <c:v>4537.3020107583</c:v>
                </c:pt>
                <c:pt idx="7571">
                  <c:v>4537.901390152099</c:v>
                </c:pt>
                <c:pt idx="7572">
                  <c:v>4538.5007695459</c:v>
                </c:pt>
                <c:pt idx="7573">
                  <c:v>4539.1001489396</c:v>
                </c:pt>
                <c:pt idx="7574">
                  <c:v>4539.6995283334</c:v>
                </c:pt>
                <c:pt idx="7575">
                  <c:v>4540.2989077271</c:v>
                </c:pt>
                <c:pt idx="7576">
                  <c:v>4540.8982871209</c:v>
                </c:pt>
                <c:pt idx="7577">
                  <c:v>4541.4976665146</c:v>
                </c:pt>
                <c:pt idx="7578">
                  <c:v>4542.097045908399</c:v>
                </c:pt>
                <c:pt idx="7579">
                  <c:v>4542.6964253022</c:v>
                </c:pt>
                <c:pt idx="7580">
                  <c:v>4543.2958046959</c:v>
                </c:pt>
                <c:pt idx="7581">
                  <c:v>4543.8951840897</c:v>
                </c:pt>
                <c:pt idx="7582">
                  <c:v>4544.4945634834</c:v>
                </c:pt>
                <c:pt idx="7583">
                  <c:v>4545.0939428772</c:v>
                </c:pt>
                <c:pt idx="7584">
                  <c:v>4545.693322271</c:v>
                </c:pt>
                <c:pt idx="7585">
                  <c:v>4546.2927016647</c:v>
                </c:pt>
                <c:pt idx="7586">
                  <c:v>4546.8920810585</c:v>
                </c:pt>
                <c:pt idx="7587">
                  <c:v>4547.4914604522</c:v>
                </c:pt>
                <c:pt idx="7588">
                  <c:v>4548.090839846001</c:v>
                </c:pt>
                <c:pt idx="7589">
                  <c:v>4548.6902192398</c:v>
                </c:pt>
                <c:pt idx="7590">
                  <c:v>4549.2895986335</c:v>
                </c:pt>
                <c:pt idx="7591">
                  <c:v>4549.8889780273</c:v>
                </c:pt>
                <c:pt idx="7592">
                  <c:v>4550.488357420999</c:v>
                </c:pt>
                <c:pt idx="7593">
                  <c:v>4551.087736814799</c:v>
                </c:pt>
                <c:pt idx="7594">
                  <c:v>4551.6871162086</c:v>
                </c:pt>
                <c:pt idx="7595">
                  <c:v>4552.2864956023</c:v>
                </c:pt>
                <c:pt idx="7596">
                  <c:v>4552.8858749961</c:v>
                </c:pt>
                <c:pt idx="7597">
                  <c:v>4553.4852543898</c:v>
                </c:pt>
                <c:pt idx="7598">
                  <c:v>4554.0846337836</c:v>
                </c:pt>
                <c:pt idx="7599">
                  <c:v>4554.6840131774</c:v>
                </c:pt>
                <c:pt idx="7600">
                  <c:v>4555.283392571099</c:v>
                </c:pt>
                <c:pt idx="7601">
                  <c:v>4555.8827719649</c:v>
                </c:pt>
                <c:pt idx="7602">
                  <c:v>4556.4821513586</c:v>
                </c:pt>
                <c:pt idx="7603">
                  <c:v>4557.0815307524</c:v>
                </c:pt>
                <c:pt idx="7604">
                  <c:v>4557.680910146199</c:v>
                </c:pt>
                <c:pt idx="7605">
                  <c:v>4558.2802895399</c:v>
                </c:pt>
                <c:pt idx="7606">
                  <c:v>4558.8796689337</c:v>
                </c:pt>
                <c:pt idx="7607">
                  <c:v>4559.479048327399</c:v>
                </c:pt>
                <c:pt idx="7608">
                  <c:v>4560.0784277212</c:v>
                </c:pt>
                <c:pt idx="7609">
                  <c:v>4560.677807114899</c:v>
                </c:pt>
                <c:pt idx="7610">
                  <c:v>4561.2771865087</c:v>
                </c:pt>
                <c:pt idx="7611">
                  <c:v>4561.8765659025</c:v>
                </c:pt>
                <c:pt idx="7612">
                  <c:v>4562.475945296199</c:v>
                </c:pt>
                <c:pt idx="7613">
                  <c:v>4563.07532469</c:v>
                </c:pt>
                <c:pt idx="7614">
                  <c:v>4563.6747040837</c:v>
                </c:pt>
                <c:pt idx="7615">
                  <c:v>4564.2740834775</c:v>
                </c:pt>
                <c:pt idx="7616">
                  <c:v>4564.8734628713</c:v>
                </c:pt>
                <c:pt idx="7617">
                  <c:v>4565.472842265</c:v>
                </c:pt>
                <c:pt idx="7618">
                  <c:v>4566.0722216588</c:v>
                </c:pt>
                <c:pt idx="7619">
                  <c:v>4566.6716010525</c:v>
                </c:pt>
                <c:pt idx="7620">
                  <c:v>4567.270980446299</c:v>
                </c:pt>
                <c:pt idx="7621">
                  <c:v>4567.870359840099</c:v>
                </c:pt>
                <c:pt idx="7622">
                  <c:v>4568.4697392338</c:v>
                </c:pt>
                <c:pt idx="7623">
                  <c:v>4569.0691186276</c:v>
                </c:pt>
                <c:pt idx="7624">
                  <c:v>4569.6684980213</c:v>
                </c:pt>
                <c:pt idx="7625">
                  <c:v>4570.2678774151</c:v>
                </c:pt>
                <c:pt idx="7626">
                  <c:v>4570.8672568089</c:v>
                </c:pt>
                <c:pt idx="7627">
                  <c:v>4571.4666362026</c:v>
                </c:pt>
                <c:pt idx="7628">
                  <c:v>4572.0660155964</c:v>
                </c:pt>
                <c:pt idx="7629">
                  <c:v>4572.6653949901</c:v>
                </c:pt>
                <c:pt idx="7630">
                  <c:v>4573.2647743839</c:v>
                </c:pt>
                <c:pt idx="7631">
                  <c:v>4573.8641537777</c:v>
                </c:pt>
                <c:pt idx="7632">
                  <c:v>4574.4635331714</c:v>
                </c:pt>
                <c:pt idx="7633">
                  <c:v>4575.0629125652</c:v>
                </c:pt>
                <c:pt idx="7634">
                  <c:v>4575.6622919589</c:v>
                </c:pt>
                <c:pt idx="7635">
                  <c:v>4576.2616713527</c:v>
                </c:pt>
                <c:pt idx="7636">
                  <c:v>4576.8610507465</c:v>
                </c:pt>
                <c:pt idx="7637">
                  <c:v>4577.4604301402</c:v>
                </c:pt>
                <c:pt idx="7638">
                  <c:v>4578.059809534</c:v>
                </c:pt>
                <c:pt idx="7639">
                  <c:v>4578.6591889277</c:v>
                </c:pt>
                <c:pt idx="7640">
                  <c:v>4579.2585683215</c:v>
                </c:pt>
                <c:pt idx="7641">
                  <c:v>4579.8579477152</c:v>
                </c:pt>
                <c:pt idx="7642">
                  <c:v>4580.457327108999</c:v>
                </c:pt>
                <c:pt idx="7643">
                  <c:v>4581.0567065028</c:v>
                </c:pt>
                <c:pt idx="7644">
                  <c:v>4581.6560858965</c:v>
                </c:pt>
                <c:pt idx="7645">
                  <c:v>4582.2554652903</c:v>
                </c:pt>
                <c:pt idx="7646">
                  <c:v>4582.854844684001</c:v>
                </c:pt>
                <c:pt idx="7647">
                  <c:v>4583.4542240778</c:v>
                </c:pt>
                <c:pt idx="7648">
                  <c:v>4584.0536034716</c:v>
                </c:pt>
                <c:pt idx="7649">
                  <c:v>4584.6529828653</c:v>
                </c:pt>
                <c:pt idx="7650">
                  <c:v>4585.2523622591</c:v>
                </c:pt>
                <c:pt idx="7651">
                  <c:v>4585.8517416528</c:v>
                </c:pt>
                <c:pt idx="7652">
                  <c:v>4586.4511210466</c:v>
                </c:pt>
                <c:pt idx="7653">
                  <c:v>4587.0505004404</c:v>
                </c:pt>
                <c:pt idx="7654">
                  <c:v>4587.6498798341</c:v>
                </c:pt>
                <c:pt idx="7655">
                  <c:v>4588.2492592279</c:v>
                </c:pt>
                <c:pt idx="7656">
                  <c:v>4588.8486386216</c:v>
                </c:pt>
                <c:pt idx="7657">
                  <c:v>4589.4480180154</c:v>
                </c:pt>
                <c:pt idx="7658">
                  <c:v>4590.047397409199</c:v>
                </c:pt>
                <c:pt idx="7659">
                  <c:v>4590.6467768029</c:v>
                </c:pt>
                <c:pt idx="7660">
                  <c:v>4591.2461561967</c:v>
                </c:pt>
                <c:pt idx="7661">
                  <c:v>4591.8455355904</c:v>
                </c:pt>
                <c:pt idx="7662">
                  <c:v>4592.444914984199</c:v>
                </c:pt>
                <c:pt idx="7663">
                  <c:v>4593.044294378001</c:v>
                </c:pt>
                <c:pt idx="7664">
                  <c:v>4593.6436737717</c:v>
                </c:pt>
                <c:pt idx="7665">
                  <c:v>4594.2430531655</c:v>
                </c:pt>
                <c:pt idx="7666">
                  <c:v>4594.8424325592</c:v>
                </c:pt>
                <c:pt idx="7667">
                  <c:v>4595.441811953</c:v>
                </c:pt>
                <c:pt idx="7668">
                  <c:v>4596.0411913467</c:v>
                </c:pt>
                <c:pt idx="7669">
                  <c:v>4596.6405707405</c:v>
                </c:pt>
                <c:pt idx="7670">
                  <c:v>4597.239950134299</c:v>
                </c:pt>
                <c:pt idx="7671">
                  <c:v>4597.839329528</c:v>
                </c:pt>
                <c:pt idx="7672">
                  <c:v>4598.438708921799</c:v>
                </c:pt>
                <c:pt idx="7673">
                  <c:v>4599.038088315499</c:v>
                </c:pt>
                <c:pt idx="7674">
                  <c:v>4599.6374677093</c:v>
                </c:pt>
                <c:pt idx="7675">
                  <c:v>4600.2368471031</c:v>
                </c:pt>
                <c:pt idx="7676">
                  <c:v>4600.8362264968</c:v>
                </c:pt>
                <c:pt idx="7677">
                  <c:v>4601.4356058906</c:v>
                </c:pt>
                <c:pt idx="7678">
                  <c:v>4602.034985284299</c:v>
                </c:pt>
                <c:pt idx="7679">
                  <c:v>4602.6343646781</c:v>
                </c:pt>
                <c:pt idx="7680">
                  <c:v>4603.2337440719</c:v>
                </c:pt>
                <c:pt idx="7681">
                  <c:v>4603.8331234656</c:v>
                </c:pt>
                <c:pt idx="7682">
                  <c:v>4604.4325028594</c:v>
                </c:pt>
                <c:pt idx="7683">
                  <c:v>4605.0318822531</c:v>
                </c:pt>
                <c:pt idx="7684">
                  <c:v>4605.6312616469</c:v>
                </c:pt>
                <c:pt idx="7685">
                  <c:v>4606.2306410407</c:v>
                </c:pt>
                <c:pt idx="7686">
                  <c:v>4606.8300204344</c:v>
                </c:pt>
                <c:pt idx="7687">
                  <c:v>4607.429399828199</c:v>
                </c:pt>
                <c:pt idx="7688">
                  <c:v>4608.0287792219</c:v>
                </c:pt>
                <c:pt idx="7689">
                  <c:v>4608.6281586157</c:v>
                </c:pt>
                <c:pt idx="7690">
                  <c:v>4609.2275380095</c:v>
                </c:pt>
                <c:pt idx="7691">
                  <c:v>4609.8269174032</c:v>
                </c:pt>
                <c:pt idx="7692">
                  <c:v>4610.426296797</c:v>
                </c:pt>
                <c:pt idx="7693">
                  <c:v>4611.0256761907</c:v>
                </c:pt>
                <c:pt idx="7694">
                  <c:v>4611.6250555845</c:v>
                </c:pt>
                <c:pt idx="7695">
                  <c:v>4612.224434978301</c:v>
                </c:pt>
                <c:pt idx="7696">
                  <c:v>4612.823814372</c:v>
                </c:pt>
                <c:pt idx="7697">
                  <c:v>4613.4231937658</c:v>
                </c:pt>
                <c:pt idx="7698">
                  <c:v>4614.0225731595</c:v>
                </c:pt>
                <c:pt idx="7699">
                  <c:v>4614.6219525533</c:v>
                </c:pt>
                <c:pt idx="7700">
                  <c:v>4615.221331947</c:v>
                </c:pt>
                <c:pt idx="7701">
                  <c:v>4615.8207113408</c:v>
                </c:pt>
                <c:pt idx="7702">
                  <c:v>4616.420090734599</c:v>
                </c:pt>
                <c:pt idx="7703">
                  <c:v>4617.0194701283</c:v>
                </c:pt>
                <c:pt idx="7704">
                  <c:v>4617.6188495221</c:v>
                </c:pt>
                <c:pt idx="7705">
                  <c:v>4618.2182289158</c:v>
                </c:pt>
                <c:pt idx="7706">
                  <c:v>4618.8176083096</c:v>
                </c:pt>
                <c:pt idx="7707">
                  <c:v>4619.4169877034</c:v>
                </c:pt>
                <c:pt idx="7708">
                  <c:v>4620.0163670971</c:v>
                </c:pt>
                <c:pt idx="7709">
                  <c:v>4620.6157464909</c:v>
                </c:pt>
                <c:pt idx="7710">
                  <c:v>4621.2151258846</c:v>
                </c:pt>
                <c:pt idx="7711">
                  <c:v>4621.8145052784</c:v>
                </c:pt>
                <c:pt idx="7712">
                  <c:v>4622.4138846722</c:v>
                </c:pt>
                <c:pt idx="7713">
                  <c:v>4623.0132640659</c:v>
                </c:pt>
                <c:pt idx="7714">
                  <c:v>4623.6126434597</c:v>
                </c:pt>
                <c:pt idx="7715">
                  <c:v>4624.2120228534</c:v>
                </c:pt>
                <c:pt idx="7716">
                  <c:v>4624.8114022472</c:v>
                </c:pt>
                <c:pt idx="7717">
                  <c:v>4625.410781641</c:v>
                </c:pt>
                <c:pt idx="7718">
                  <c:v>4626.0101610347</c:v>
                </c:pt>
                <c:pt idx="7719">
                  <c:v>4626.6095404285</c:v>
                </c:pt>
                <c:pt idx="7720">
                  <c:v>4627.208919822199</c:v>
                </c:pt>
                <c:pt idx="7721">
                  <c:v>4627.808299216001</c:v>
                </c:pt>
                <c:pt idx="7722">
                  <c:v>4628.4076786098</c:v>
                </c:pt>
                <c:pt idx="7723">
                  <c:v>4629.0070580035</c:v>
                </c:pt>
                <c:pt idx="7724">
                  <c:v>4629.6064373973</c:v>
                </c:pt>
                <c:pt idx="7725">
                  <c:v>4630.205816791</c:v>
                </c:pt>
                <c:pt idx="7726">
                  <c:v>4630.8051961848</c:v>
                </c:pt>
                <c:pt idx="7727">
                  <c:v>4631.4045755786</c:v>
                </c:pt>
                <c:pt idx="7728">
                  <c:v>4632.0039549723</c:v>
                </c:pt>
                <c:pt idx="7729">
                  <c:v>4632.6033343661</c:v>
                </c:pt>
                <c:pt idx="7730">
                  <c:v>4633.2027137598</c:v>
                </c:pt>
                <c:pt idx="7731">
                  <c:v>4633.8020931536</c:v>
                </c:pt>
                <c:pt idx="7732">
                  <c:v>4634.4014725473</c:v>
                </c:pt>
                <c:pt idx="7733">
                  <c:v>4635.000851941099</c:v>
                </c:pt>
                <c:pt idx="7734">
                  <c:v>4635.6002313349</c:v>
                </c:pt>
                <c:pt idx="7735">
                  <c:v>4636.1996107286</c:v>
                </c:pt>
                <c:pt idx="7736">
                  <c:v>4636.798990122399</c:v>
                </c:pt>
                <c:pt idx="7737">
                  <c:v>4637.3983695161</c:v>
                </c:pt>
                <c:pt idx="7738">
                  <c:v>4637.997748909899</c:v>
                </c:pt>
                <c:pt idx="7739">
                  <c:v>4638.5971283037</c:v>
                </c:pt>
                <c:pt idx="7740">
                  <c:v>4639.1965076974</c:v>
                </c:pt>
                <c:pt idx="7741">
                  <c:v>4639.7958870912</c:v>
                </c:pt>
                <c:pt idx="7742">
                  <c:v>4640.3952664849</c:v>
                </c:pt>
                <c:pt idx="7743">
                  <c:v>4640.9946458787</c:v>
                </c:pt>
                <c:pt idx="7744">
                  <c:v>4641.5940252725</c:v>
                </c:pt>
                <c:pt idx="7745">
                  <c:v>4642.1934046662</c:v>
                </c:pt>
                <c:pt idx="7746">
                  <c:v>4642.792784060001</c:v>
                </c:pt>
                <c:pt idx="7747">
                  <c:v>4643.3921634537</c:v>
                </c:pt>
                <c:pt idx="7748">
                  <c:v>4643.9915428475</c:v>
                </c:pt>
                <c:pt idx="7749">
                  <c:v>4644.5909222413</c:v>
                </c:pt>
                <c:pt idx="7750">
                  <c:v>4645.190301635</c:v>
                </c:pt>
                <c:pt idx="7751">
                  <c:v>4645.7896810288</c:v>
                </c:pt>
                <c:pt idx="7752">
                  <c:v>4646.3890604225</c:v>
                </c:pt>
                <c:pt idx="7753">
                  <c:v>4646.988439816299</c:v>
                </c:pt>
                <c:pt idx="7754">
                  <c:v>4647.587819210099</c:v>
                </c:pt>
                <c:pt idx="7755">
                  <c:v>4648.1871986038</c:v>
                </c:pt>
                <c:pt idx="7756">
                  <c:v>4648.7865779976</c:v>
                </c:pt>
                <c:pt idx="7757">
                  <c:v>4649.3859573913</c:v>
                </c:pt>
                <c:pt idx="7758">
                  <c:v>4649.9853367851</c:v>
                </c:pt>
                <c:pt idx="7759">
                  <c:v>4650.5847161789</c:v>
                </c:pt>
                <c:pt idx="7760">
                  <c:v>4651.1840955726</c:v>
                </c:pt>
                <c:pt idx="7761">
                  <c:v>4651.7834749664</c:v>
                </c:pt>
                <c:pt idx="7762">
                  <c:v>4652.3828543601</c:v>
                </c:pt>
                <c:pt idx="7763">
                  <c:v>4652.9822337539</c:v>
                </c:pt>
                <c:pt idx="7764">
                  <c:v>4653.5816131476</c:v>
                </c:pt>
                <c:pt idx="7765">
                  <c:v>4654.1809925414</c:v>
                </c:pt>
                <c:pt idx="7766">
                  <c:v>4654.7803719352</c:v>
                </c:pt>
                <c:pt idx="7767">
                  <c:v>4655.379751328899</c:v>
                </c:pt>
                <c:pt idx="7768">
                  <c:v>4655.9791307227</c:v>
                </c:pt>
                <c:pt idx="7769">
                  <c:v>4656.578510116399</c:v>
                </c:pt>
                <c:pt idx="7770">
                  <c:v>4657.1778895102</c:v>
                </c:pt>
                <c:pt idx="7771">
                  <c:v>4657.777268904</c:v>
                </c:pt>
                <c:pt idx="7772">
                  <c:v>4658.3766482977</c:v>
                </c:pt>
                <c:pt idx="7773">
                  <c:v>4658.9760276915</c:v>
                </c:pt>
                <c:pt idx="7774">
                  <c:v>4659.5754070852</c:v>
                </c:pt>
                <c:pt idx="7775">
                  <c:v>4660.174786479</c:v>
                </c:pt>
                <c:pt idx="7776">
                  <c:v>4660.7741658728</c:v>
                </c:pt>
                <c:pt idx="7777">
                  <c:v>4661.3735452665</c:v>
                </c:pt>
                <c:pt idx="7778">
                  <c:v>4661.9729246603</c:v>
                </c:pt>
                <c:pt idx="7779">
                  <c:v>4662.572304054001</c:v>
                </c:pt>
                <c:pt idx="7780">
                  <c:v>4663.1716834478</c:v>
                </c:pt>
                <c:pt idx="7781">
                  <c:v>4663.7710628416</c:v>
                </c:pt>
                <c:pt idx="7782">
                  <c:v>4664.370442235299</c:v>
                </c:pt>
                <c:pt idx="7783">
                  <c:v>4664.9698216291</c:v>
                </c:pt>
                <c:pt idx="7784">
                  <c:v>4665.5692010228</c:v>
                </c:pt>
                <c:pt idx="7785">
                  <c:v>4666.1685804166</c:v>
                </c:pt>
                <c:pt idx="7786">
                  <c:v>4666.7679598104</c:v>
                </c:pt>
                <c:pt idx="7787">
                  <c:v>4667.3673392041</c:v>
                </c:pt>
                <c:pt idx="7788">
                  <c:v>4667.9667185979</c:v>
                </c:pt>
                <c:pt idx="7789">
                  <c:v>4668.5660979916</c:v>
                </c:pt>
                <c:pt idx="7790">
                  <c:v>4669.1654773854</c:v>
                </c:pt>
                <c:pt idx="7791">
                  <c:v>4669.7648567792</c:v>
                </c:pt>
                <c:pt idx="7792">
                  <c:v>4670.3642361729</c:v>
                </c:pt>
                <c:pt idx="7793">
                  <c:v>4670.9636155667</c:v>
                </c:pt>
                <c:pt idx="7794">
                  <c:v>4671.5629949604</c:v>
                </c:pt>
                <c:pt idx="7795">
                  <c:v>4672.1623743542</c:v>
                </c:pt>
                <c:pt idx="7796">
                  <c:v>4672.7617537479</c:v>
                </c:pt>
                <c:pt idx="7797">
                  <c:v>4673.3611331417</c:v>
                </c:pt>
                <c:pt idx="7798">
                  <c:v>4673.9605125355</c:v>
                </c:pt>
                <c:pt idx="7799">
                  <c:v>4674.5598919292</c:v>
                </c:pt>
                <c:pt idx="7800">
                  <c:v>4675.159271323</c:v>
                </c:pt>
                <c:pt idx="7801">
                  <c:v>4675.7586507167</c:v>
                </c:pt>
                <c:pt idx="7802">
                  <c:v>4676.3580301105</c:v>
                </c:pt>
                <c:pt idx="7803">
                  <c:v>4676.9574095043</c:v>
                </c:pt>
                <c:pt idx="7804">
                  <c:v>4677.556788898</c:v>
                </c:pt>
                <c:pt idx="7805">
                  <c:v>4678.1561682918</c:v>
                </c:pt>
                <c:pt idx="7806">
                  <c:v>4678.7555476855</c:v>
                </c:pt>
                <c:pt idx="7807">
                  <c:v>4679.3549270793</c:v>
                </c:pt>
                <c:pt idx="7808">
                  <c:v>4679.9543064731</c:v>
                </c:pt>
                <c:pt idx="7809">
                  <c:v>4680.5536858668</c:v>
                </c:pt>
                <c:pt idx="7810">
                  <c:v>4681.1530652606</c:v>
                </c:pt>
                <c:pt idx="7811">
                  <c:v>4681.7524446543</c:v>
                </c:pt>
                <c:pt idx="7812">
                  <c:v>4682.3518240481</c:v>
                </c:pt>
                <c:pt idx="7813">
                  <c:v>4682.9512034419</c:v>
                </c:pt>
                <c:pt idx="7814">
                  <c:v>4683.5505828356</c:v>
                </c:pt>
                <c:pt idx="7815">
                  <c:v>4684.1499622294</c:v>
                </c:pt>
                <c:pt idx="7816">
                  <c:v>4684.7493416231</c:v>
                </c:pt>
                <c:pt idx="7817">
                  <c:v>4685.3487210169</c:v>
                </c:pt>
                <c:pt idx="7818">
                  <c:v>4685.9481004107</c:v>
                </c:pt>
                <c:pt idx="7819">
                  <c:v>4686.5474798044</c:v>
                </c:pt>
                <c:pt idx="7820">
                  <c:v>4687.1468591982</c:v>
                </c:pt>
                <c:pt idx="7821">
                  <c:v>4687.7462385919</c:v>
                </c:pt>
                <c:pt idx="7822">
                  <c:v>4688.3456179857</c:v>
                </c:pt>
                <c:pt idx="7823">
                  <c:v>4688.944997379399</c:v>
                </c:pt>
                <c:pt idx="7824">
                  <c:v>4689.5443767732</c:v>
                </c:pt>
                <c:pt idx="7825">
                  <c:v>4690.143756167</c:v>
                </c:pt>
                <c:pt idx="7826">
                  <c:v>4690.7431355607</c:v>
                </c:pt>
                <c:pt idx="7827">
                  <c:v>4691.3425149545</c:v>
                </c:pt>
                <c:pt idx="7828">
                  <c:v>4691.941894348199</c:v>
                </c:pt>
                <c:pt idx="7829">
                  <c:v>4692.541273742</c:v>
                </c:pt>
                <c:pt idx="7830">
                  <c:v>4693.1406531358</c:v>
                </c:pt>
                <c:pt idx="7831">
                  <c:v>4693.7400325295</c:v>
                </c:pt>
                <c:pt idx="7832">
                  <c:v>4694.3394119233</c:v>
                </c:pt>
                <c:pt idx="7833">
                  <c:v>4694.938791316999</c:v>
                </c:pt>
                <c:pt idx="7834">
                  <c:v>4695.5381707108</c:v>
                </c:pt>
                <c:pt idx="7835">
                  <c:v>4696.1375501046</c:v>
                </c:pt>
                <c:pt idx="7836">
                  <c:v>4696.7369294983</c:v>
                </c:pt>
                <c:pt idx="7837">
                  <c:v>4697.3363088921</c:v>
                </c:pt>
                <c:pt idx="7838">
                  <c:v>4697.9356882858</c:v>
                </c:pt>
                <c:pt idx="7839">
                  <c:v>4698.5350676796</c:v>
                </c:pt>
                <c:pt idx="7840">
                  <c:v>4699.1344470734</c:v>
                </c:pt>
                <c:pt idx="7841">
                  <c:v>4699.7338264671</c:v>
                </c:pt>
                <c:pt idx="7842">
                  <c:v>4700.3332058609</c:v>
                </c:pt>
                <c:pt idx="7843">
                  <c:v>4700.9325852546</c:v>
                </c:pt>
                <c:pt idx="7844">
                  <c:v>4701.5319646484</c:v>
                </c:pt>
                <c:pt idx="7845">
                  <c:v>4702.1313440422</c:v>
                </c:pt>
                <c:pt idx="7846">
                  <c:v>4702.7307234359</c:v>
                </c:pt>
                <c:pt idx="7847">
                  <c:v>4703.3301028297</c:v>
                </c:pt>
                <c:pt idx="7848">
                  <c:v>4703.9294822234</c:v>
                </c:pt>
                <c:pt idx="7849">
                  <c:v>4704.5288616172</c:v>
                </c:pt>
                <c:pt idx="7850">
                  <c:v>4705.128241011</c:v>
                </c:pt>
                <c:pt idx="7851">
                  <c:v>4705.7276204047</c:v>
                </c:pt>
                <c:pt idx="7852">
                  <c:v>4706.3269997985</c:v>
                </c:pt>
                <c:pt idx="7853">
                  <c:v>4706.9263791922</c:v>
                </c:pt>
                <c:pt idx="7854">
                  <c:v>4707.525758586001</c:v>
                </c:pt>
                <c:pt idx="7855">
                  <c:v>4708.1251379797</c:v>
                </c:pt>
                <c:pt idx="7856">
                  <c:v>4708.7245173735</c:v>
                </c:pt>
                <c:pt idx="7857">
                  <c:v>4709.3238967673</c:v>
                </c:pt>
                <c:pt idx="7858">
                  <c:v>4709.923276161</c:v>
                </c:pt>
                <c:pt idx="7859">
                  <c:v>4710.5226555548</c:v>
                </c:pt>
                <c:pt idx="7860">
                  <c:v>4711.1220349485</c:v>
                </c:pt>
                <c:pt idx="7861">
                  <c:v>4711.7214143423</c:v>
                </c:pt>
                <c:pt idx="7862">
                  <c:v>4712.320793736099</c:v>
                </c:pt>
                <c:pt idx="7863">
                  <c:v>4712.9201731298</c:v>
                </c:pt>
                <c:pt idx="7864">
                  <c:v>4713.5195525236</c:v>
                </c:pt>
                <c:pt idx="7865">
                  <c:v>4714.1189319173</c:v>
                </c:pt>
                <c:pt idx="7866">
                  <c:v>4714.7183113111</c:v>
                </c:pt>
                <c:pt idx="7867">
                  <c:v>4715.3176907049</c:v>
                </c:pt>
                <c:pt idx="7868">
                  <c:v>4715.9170700986</c:v>
                </c:pt>
                <c:pt idx="7869">
                  <c:v>4716.5164494924</c:v>
                </c:pt>
                <c:pt idx="7870">
                  <c:v>4717.1158288861</c:v>
                </c:pt>
                <c:pt idx="7871">
                  <c:v>4717.7152082799</c:v>
                </c:pt>
                <c:pt idx="7872">
                  <c:v>4718.3145876737</c:v>
                </c:pt>
                <c:pt idx="7873">
                  <c:v>4718.9139670674</c:v>
                </c:pt>
                <c:pt idx="7874">
                  <c:v>4719.5133464612</c:v>
                </c:pt>
                <c:pt idx="7875">
                  <c:v>4720.1127258549</c:v>
                </c:pt>
                <c:pt idx="7876">
                  <c:v>4720.7121052487</c:v>
                </c:pt>
                <c:pt idx="7877">
                  <c:v>4721.3114846425</c:v>
                </c:pt>
                <c:pt idx="7878">
                  <c:v>4721.9108640362</c:v>
                </c:pt>
                <c:pt idx="7879">
                  <c:v>4722.510243430001</c:v>
                </c:pt>
                <c:pt idx="7880">
                  <c:v>4723.1096228237</c:v>
                </c:pt>
                <c:pt idx="7881">
                  <c:v>4723.7090022175</c:v>
                </c:pt>
                <c:pt idx="7882">
                  <c:v>4724.3083816113</c:v>
                </c:pt>
                <c:pt idx="7883">
                  <c:v>4724.907761005</c:v>
                </c:pt>
                <c:pt idx="7884">
                  <c:v>4725.507140398799</c:v>
                </c:pt>
                <c:pt idx="7885">
                  <c:v>4726.1065197925</c:v>
                </c:pt>
                <c:pt idx="7886">
                  <c:v>4726.7058991863</c:v>
                </c:pt>
                <c:pt idx="7887">
                  <c:v>4727.30527858</c:v>
                </c:pt>
                <c:pt idx="7888">
                  <c:v>4727.9046579738</c:v>
                </c:pt>
                <c:pt idx="7889">
                  <c:v>4728.5040373676</c:v>
                </c:pt>
                <c:pt idx="7890">
                  <c:v>4729.1034167613</c:v>
                </c:pt>
                <c:pt idx="7891">
                  <c:v>4729.7027961551</c:v>
                </c:pt>
                <c:pt idx="7892">
                  <c:v>4730.3021755488</c:v>
                </c:pt>
                <c:pt idx="7893">
                  <c:v>4730.901554942599</c:v>
                </c:pt>
                <c:pt idx="7894">
                  <c:v>4731.5009343364</c:v>
                </c:pt>
                <c:pt idx="7895">
                  <c:v>4732.1003137301</c:v>
                </c:pt>
                <c:pt idx="7896">
                  <c:v>4732.6996931239</c:v>
                </c:pt>
                <c:pt idx="7897">
                  <c:v>4733.2990725176</c:v>
                </c:pt>
                <c:pt idx="7898">
                  <c:v>4733.8984519114</c:v>
                </c:pt>
                <c:pt idx="7899">
                  <c:v>4734.4978313052</c:v>
                </c:pt>
                <c:pt idx="7900">
                  <c:v>4735.0972106989</c:v>
                </c:pt>
                <c:pt idx="7901">
                  <c:v>4735.6965900927</c:v>
                </c:pt>
                <c:pt idx="7902">
                  <c:v>4736.2959694864</c:v>
                </c:pt>
                <c:pt idx="7903">
                  <c:v>4736.8953488802</c:v>
                </c:pt>
                <c:pt idx="7904">
                  <c:v>4737.494728274</c:v>
                </c:pt>
                <c:pt idx="7905">
                  <c:v>4738.0941076677</c:v>
                </c:pt>
                <c:pt idx="7906">
                  <c:v>4738.6934870615</c:v>
                </c:pt>
                <c:pt idx="7907">
                  <c:v>4739.2928664552</c:v>
                </c:pt>
                <c:pt idx="7908">
                  <c:v>4739.892245849</c:v>
                </c:pt>
                <c:pt idx="7909">
                  <c:v>4740.4916252428</c:v>
                </c:pt>
                <c:pt idx="7910">
                  <c:v>4741.0910046365</c:v>
                </c:pt>
                <c:pt idx="7911">
                  <c:v>4741.6903840303</c:v>
                </c:pt>
                <c:pt idx="7912">
                  <c:v>4742.289763424001</c:v>
                </c:pt>
                <c:pt idx="7913">
                  <c:v>4742.8891428178</c:v>
                </c:pt>
                <c:pt idx="7914">
                  <c:v>4743.4885222116</c:v>
                </c:pt>
                <c:pt idx="7915">
                  <c:v>4744.0879016053</c:v>
                </c:pt>
                <c:pt idx="7916">
                  <c:v>4744.6872809991</c:v>
                </c:pt>
                <c:pt idx="7917">
                  <c:v>4745.2866603928</c:v>
                </c:pt>
                <c:pt idx="7918">
                  <c:v>4745.8860397866</c:v>
                </c:pt>
                <c:pt idx="7919">
                  <c:v>4746.4854191803</c:v>
                </c:pt>
                <c:pt idx="7920">
                  <c:v>4747.084798574099</c:v>
                </c:pt>
                <c:pt idx="7921">
                  <c:v>4747.6841779679</c:v>
                </c:pt>
                <c:pt idx="7922">
                  <c:v>4748.283557361599</c:v>
                </c:pt>
                <c:pt idx="7923">
                  <c:v>4748.8829367554</c:v>
                </c:pt>
                <c:pt idx="7924">
                  <c:v>4749.482316149099</c:v>
                </c:pt>
                <c:pt idx="7925">
                  <c:v>4750.0816955429</c:v>
                </c:pt>
                <c:pt idx="7926">
                  <c:v>4750.6810749367</c:v>
                </c:pt>
                <c:pt idx="7927">
                  <c:v>4751.280454330399</c:v>
                </c:pt>
                <c:pt idx="7928">
                  <c:v>4751.8798337242</c:v>
                </c:pt>
                <c:pt idx="7929">
                  <c:v>4752.4792131179</c:v>
                </c:pt>
                <c:pt idx="7930">
                  <c:v>4753.0785925117</c:v>
                </c:pt>
                <c:pt idx="7931">
                  <c:v>4753.6779719055</c:v>
                </c:pt>
                <c:pt idx="7932">
                  <c:v>4754.277351299199</c:v>
                </c:pt>
                <c:pt idx="7933">
                  <c:v>4754.876730693</c:v>
                </c:pt>
                <c:pt idx="7934">
                  <c:v>4755.4761100867</c:v>
                </c:pt>
                <c:pt idx="7935">
                  <c:v>4756.0754894805</c:v>
                </c:pt>
                <c:pt idx="7936">
                  <c:v>4756.6748688743</c:v>
                </c:pt>
                <c:pt idx="7937">
                  <c:v>4757.274248268001</c:v>
                </c:pt>
                <c:pt idx="7938">
                  <c:v>4757.8736276618</c:v>
                </c:pt>
                <c:pt idx="7939">
                  <c:v>4758.4730070555</c:v>
                </c:pt>
                <c:pt idx="7940">
                  <c:v>4759.0723864493</c:v>
                </c:pt>
                <c:pt idx="7941">
                  <c:v>4759.6717658431</c:v>
                </c:pt>
                <c:pt idx="7942">
                  <c:v>4760.271145236799</c:v>
                </c:pt>
                <c:pt idx="7943">
                  <c:v>4760.8705246306</c:v>
                </c:pt>
                <c:pt idx="7944">
                  <c:v>4761.4699040243</c:v>
                </c:pt>
                <c:pt idx="7945">
                  <c:v>4762.0692834181</c:v>
                </c:pt>
                <c:pt idx="7946">
                  <c:v>4762.6686628119</c:v>
                </c:pt>
                <c:pt idx="7947">
                  <c:v>4763.2680422056</c:v>
                </c:pt>
                <c:pt idx="7948">
                  <c:v>4763.8674215994</c:v>
                </c:pt>
                <c:pt idx="7949">
                  <c:v>4764.4668009931</c:v>
                </c:pt>
                <c:pt idx="7950">
                  <c:v>4765.0661803869</c:v>
                </c:pt>
                <c:pt idx="7951">
                  <c:v>4765.6655597806</c:v>
                </c:pt>
                <c:pt idx="7952">
                  <c:v>4766.2649391744</c:v>
                </c:pt>
                <c:pt idx="7953">
                  <c:v>4766.8643185682</c:v>
                </c:pt>
                <c:pt idx="7954">
                  <c:v>4767.4636979619</c:v>
                </c:pt>
                <c:pt idx="7955">
                  <c:v>4768.0630773557</c:v>
                </c:pt>
                <c:pt idx="7956">
                  <c:v>4768.6624567494</c:v>
                </c:pt>
                <c:pt idx="7957">
                  <c:v>4769.2618361432</c:v>
                </c:pt>
                <c:pt idx="7958">
                  <c:v>4769.861215537</c:v>
                </c:pt>
                <c:pt idx="7959">
                  <c:v>4770.4605949307</c:v>
                </c:pt>
                <c:pt idx="7960">
                  <c:v>4771.0599743245</c:v>
                </c:pt>
                <c:pt idx="7961">
                  <c:v>4771.6593537182</c:v>
                </c:pt>
                <c:pt idx="7962">
                  <c:v>4772.258733112</c:v>
                </c:pt>
                <c:pt idx="7963">
                  <c:v>4772.8581125058</c:v>
                </c:pt>
                <c:pt idx="7964">
                  <c:v>4773.457491899499</c:v>
                </c:pt>
                <c:pt idx="7965">
                  <c:v>4774.0568712933</c:v>
                </c:pt>
                <c:pt idx="7966">
                  <c:v>4774.656250687</c:v>
                </c:pt>
                <c:pt idx="7967">
                  <c:v>4775.2556300808</c:v>
                </c:pt>
                <c:pt idx="7968">
                  <c:v>4775.8550094746</c:v>
                </c:pt>
                <c:pt idx="7969">
                  <c:v>4776.454388868299</c:v>
                </c:pt>
                <c:pt idx="7970">
                  <c:v>4777.0537682621</c:v>
                </c:pt>
                <c:pt idx="7971">
                  <c:v>4777.6531476558</c:v>
                </c:pt>
                <c:pt idx="7972">
                  <c:v>4778.2525270496</c:v>
                </c:pt>
                <c:pt idx="7973">
                  <c:v>4778.8519064434</c:v>
                </c:pt>
                <c:pt idx="7974">
                  <c:v>4779.4512858371</c:v>
                </c:pt>
                <c:pt idx="7975">
                  <c:v>4780.0506652309</c:v>
                </c:pt>
                <c:pt idx="7976">
                  <c:v>4780.6500446246</c:v>
                </c:pt>
                <c:pt idx="7977">
                  <c:v>4781.2494240184</c:v>
                </c:pt>
                <c:pt idx="7978">
                  <c:v>4781.8488034122</c:v>
                </c:pt>
                <c:pt idx="7979">
                  <c:v>4782.4481828059</c:v>
                </c:pt>
                <c:pt idx="7980">
                  <c:v>4783.0475621997</c:v>
                </c:pt>
                <c:pt idx="7981">
                  <c:v>4783.6469415934</c:v>
                </c:pt>
                <c:pt idx="7982">
                  <c:v>4784.2463209872</c:v>
                </c:pt>
                <c:pt idx="7983">
                  <c:v>4784.8457003809</c:v>
                </c:pt>
                <c:pt idx="7984">
                  <c:v>4785.4450797747</c:v>
                </c:pt>
                <c:pt idx="7985">
                  <c:v>4786.0444591685</c:v>
                </c:pt>
                <c:pt idx="7986">
                  <c:v>4786.6438385622</c:v>
                </c:pt>
                <c:pt idx="7987">
                  <c:v>4787.243217956</c:v>
                </c:pt>
                <c:pt idx="7988">
                  <c:v>4787.8425973497</c:v>
                </c:pt>
                <c:pt idx="7989">
                  <c:v>4788.4419767435</c:v>
                </c:pt>
                <c:pt idx="7990">
                  <c:v>4789.0413561373</c:v>
                </c:pt>
                <c:pt idx="7991">
                  <c:v>4789.640735531</c:v>
                </c:pt>
                <c:pt idx="7992">
                  <c:v>4790.2401149248</c:v>
                </c:pt>
                <c:pt idx="7993">
                  <c:v>4790.839494318499</c:v>
                </c:pt>
                <c:pt idx="7994">
                  <c:v>4791.438873712299</c:v>
                </c:pt>
                <c:pt idx="7995">
                  <c:v>4792.0382531061</c:v>
                </c:pt>
                <c:pt idx="7996">
                  <c:v>4792.6376324998</c:v>
                </c:pt>
                <c:pt idx="7997">
                  <c:v>4793.2370118936</c:v>
                </c:pt>
                <c:pt idx="7998">
                  <c:v>4793.8363912873</c:v>
                </c:pt>
                <c:pt idx="7999">
                  <c:v>4794.4357706811</c:v>
                </c:pt>
                <c:pt idx="8000">
                  <c:v>4795.0351500749</c:v>
                </c:pt>
                <c:pt idx="8001">
                  <c:v>4795.6345294686</c:v>
                </c:pt>
                <c:pt idx="8002">
                  <c:v>4796.233908862399</c:v>
                </c:pt>
                <c:pt idx="8003">
                  <c:v>4796.8332882561</c:v>
                </c:pt>
                <c:pt idx="8004">
                  <c:v>4797.4326676499</c:v>
                </c:pt>
                <c:pt idx="8005">
                  <c:v>4798.0320470437</c:v>
                </c:pt>
                <c:pt idx="8006">
                  <c:v>4798.6314264374</c:v>
                </c:pt>
                <c:pt idx="8007">
                  <c:v>4799.230805831199</c:v>
                </c:pt>
                <c:pt idx="8008">
                  <c:v>4799.8301852249</c:v>
                </c:pt>
                <c:pt idx="8009">
                  <c:v>4800.4295646187</c:v>
                </c:pt>
                <c:pt idx="8010">
                  <c:v>4801.0289440124</c:v>
                </c:pt>
                <c:pt idx="8011">
                  <c:v>4801.6283234062</c:v>
                </c:pt>
                <c:pt idx="8012">
                  <c:v>4802.2277028</c:v>
                </c:pt>
                <c:pt idx="8013">
                  <c:v>4802.8270821937</c:v>
                </c:pt>
                <c:pt idx="8014">
                  <c:v>4803.4264615875</c:v>
                </c:pt>
                <c:pt idx="8015">
                  <c:v>4804.0258409812</c:v>
                </c:pt>
                <c:pt idx="8016">
                  <c:v>4804.625220375</c:v>
                </c:pt>
                <c:pt idx="8017">
                  <c:v>4805.2245997688</c:v>
                </c:pt>
                <c:pt idx="8018">
                  <c:v>4805.8239791625</c:v>
                </c:pt>
                <c:pt idx="8019">
                  <c:v>4806.4233585563</c:v>
                </c:pt>
                <c:pt idx="8020">
                  <c:v>4807.02273795</c:v>
                </c:pt>
                <c:pt idx="8021">
                  <c:v>4807.6221173438</c:v>
                </c:pt>
                <c:pt idx="8022">
                  <c:v>4808.2214967376</c:v>
                </c:pt>
                <c:pt idx="8023">
                  <c:v>4808.8208761313</c:v>
                </c:pt>
                <c:pt idx="8024">
                  <c:v>4809.4202555251</c:v>
                </c:pt>
                <c:pt idx="8025">
                  <c:v>4810.0196349188</c:v>
                </c:pt>
                <c:pt idx="8026">
                  <c:v>4810.6190143126</c:v>
                </c:pt>
                <c:pt idx="8027">
                  <c:v>4811.218393706399</c:v>
                </c:pt>
                <c:pt idx="8028">
                  <c:v>4811.8177731001</c:v>
                </c:pt>
                <c:pt idx="8029">
                  <c:v>4812.4171524939</c:v>
                </c:pt>
                <c:pt idx="8030">
                  <c:v>4813.0165318876</c:v>
                </c:pt>
                <c:pt idx="8031">
                  <c:v>4813.6159112814</c:v>
                </c:pt>
                <c:pt idx="8032">
                  <c:v>4814.2152906752</c:v>
                </c:pt>
                <c:pt idx="8033">
                  <c:v>4814.8146700689</c:v>
                </c:pt>
                <c:pt idx="8034">
                  <c:v>4815.4140494627</c:v>
                </c:pt>
                <c:pt idx="8035">
                  <c:v>4816.0134288564</c:v>
                </c:pt>
                <c:pt idx="8036">
                  <c:v>4816.6128082502</c:v>
                </c:pt>
                <c:pt idx="8037">
                  <c:v>4817.212187644001</c:v>
                </c:pt>
                <c:pt idx="8038">
                  <c:v>4817.8115670377</c:v>
                </c:pt>
                <c:pt idx="8039">
                  <c:v>4818.4109464315</c:v>
                </c:pt>
                <c:pt idx="8040">
                  <c:v>4819.0103258252</c:v>
                </c:pt>
                <c:pt idx="8041">
                  <c:v>4819.609705219</c:v>
                </c:pt>
                <c:pt idx="8042">
                  <c:v>4820.2090846127</c:v>
                </c:pt>
                <c:pt idx="8043">
                  <c:v>4820.8084640065</c:v>
                </c:pt>
                <c:pt idx="8044">
                  <c:v>4821.407843400299</c:v>
                </c:pt>
                <c:pt idx="8045">
                  <c:v>4822.007222794</c:v>
                </c:pt>
                <c:pt idx="8046">
                  <c:v>4822.6066021878</c:v>
                </c:pt>
                <c:pt idx="8047">
                  <c:v>4823.2059815815</c:v>
                </c:pt>
                <c:pt idx="8048">
                  <c:v>4823.8053609753</c:v>
                </c:pt>
                <c:pt idx="8049">
                  <c:v>4824.404740369099</c:v>
                </c:pt>
                <c:pt idx="8050">
                  <c:v>4825.0041197628</c:v>
                </c:pt>
                <c:pt idx="8051">
                  <c:v>4825.6034991566</c:v>
                </c:pt>
                <c:pt idx="8052">
                  <c:v>4826.2028785503</c:v>
                </c:pt>
                <c:pt idx="8053">
                  <c:v>4826.802257944099</c:v>
                </c:pt>
                <c:pt idx="8054">
                  <c:v>4827.4016373379</c:v>
                </c:pt>
                <c:pt idx="8055">
                  <c:v>4828.0010167316</c:v>
                </c:pt>
                <c:pt idx="8056">
                  <c:v>4828.6003961254</c:v>
                </c:pt>
                <c:pt idx="8057">
                  <c:v>4829.1997755191</c:v>
                </c:pt>
                <c:pt idx="8058">
                  <c:v>4829.7991549129</c:v>
                </c:pt>
                <c:pt idx="8059">
                  <c:v>4830.3985343067</c:v>
                </c:pt>
                <c:pt idx="8060">
                  <c:v>4830.997913700399</c:v>
                </c:pt>
                <c:pt idx="8061">
                  <c:v>4831.5972930942</c:v>
                </c:pt>
                <c:pt idx="8062">
                  <c:v>4832.1966724879</c:v>
                </c:pt>
                <c:pt idx="8063">
                  <c:v>4832.7960518817</c:v>
                </c:pt>
                <c:pt idx="8064">
                  <c:v>4833.3954312755</c:v>
                </c:pt>
                <c:pt idx="8065">
                  <c:v>4833.9948106692</c:v>
                </c:pt>
                <c:pt idx="8066">
                  <c:v>4834.594190063</c:v>
                </c:pt>
                <c:pt idx="8067">
                  <c:v>4835.1935694567</c:v>
                </c:pt>
                <c:pt idx="8068">
                  <c:v>4835.7929488505</c:v>
                </c:pt>
                <c:pt idx="8069">
                  <c:v>4836.3923282443</c:v>
                </c:pt>
                <c:pt idx="8070">
                  <c:v>4836.991707638</c:v>
                </c:pt>
                <c:pt idx="8071">
                  <c:v>4837.5910870318</c:v>
                </c:pt>
                <c:pt idx="8072">
                  <c:v>4838.1904664255</c:v>
                </c:pt>
                <c:pt idx="8073">
                  <c:v>4838.789845819299</c:v>
                </c:pt>
                <c:pt idx="8074">
                  <c:v>4839.389225213</c:v>
                </c:pt>
                <c:pt idx="8075">
                  <c:v>4839.9886046068</c:v>
                </c:pt>
                <c:pt idx="8076">
                  <c:v>4840.5879840006</c:v>
                </c:pt>
                <c:pt idx="8077">
                  <c:v>4841.1873633943</c:v>
                </c:pt>
                <c:pt idx="8078">
                  <c:v>4841.786742788099</c:v>
                </c:pt>
                <c:pt idx="8079">
                  <c:v>4842.3861221818</c:v>
                </c:pt>
                <c:pt idx="8080">
                  <c:v>4842.9855015756</c:v>
                </c:pt>
                <c:pt idx="8081">
                  <c:v>4843.5848809694</c:v>
                </c:pt>
                <c:pt idx="8082">
                  <c:v>4844.1842603631</c:v>
                </c:pt>
                <c:pt idx="8083">
                  <c:v>4844.7836397569</c:v>
                </c:pt>
                <c:pt idx="8084">
                  <c:v>4845.3830191506</c:v>
                </c:pt>
                <c:pt idx="8085">
                  <c:v>4845.982398544399</c:v>
                </c:pt>
                <c:pt idx="8086">
                  <c:v>4846.581777938199</c:v>
                </c:pt>
                <c:pt idx="8087">
                  <c:v>4847.1811573319</c:v>
                </c:pt>
                <c:pt idx="8088">
                  <c:v>4847.7805367257</c:v>
                </c:pt>
                <c:pt idx="8089">
                  <c:v>4848.3799161194</c:v>
                </c:pt>
                <c:pt idx="8090">
                  <c:v>4848.9792955132</c:v>
                </c:pt>
                <c:pt idx="8091">
                  <c:v>4849.578674907</c:v>
                </c:pt>
                <c:pt idx="8092">
                  <c:v>4850.1780543007</c:v>
                </c:pt>
                <c:pt idx="8093">
                  <c:v>4850.777433694499</c:v>
                </c:pt>
                <c:pt idx="8094">
                  <c:v>4851.3768130882</c:v>
                </c:pt>
                <c:pt idx="8095">
                  <c:v>4851.976192482</c:v>
                </c:pt>
                <c:pt idx="8096">
                  <c:v>4852.5755718758</c:v>
                </c:pt>
                <c:pt idx="8097">
                  <c:v>4853.1749512695</c:v>
                </c:pt>
                <c:pt idx="8098">
                  <c:v>4853.7743306633</c:v>
                </c:pt>
                <c:pt idx="8099">
                  <c:v>4854.373710057</c:v>
                </c:pt>
                <c:pt idx="8100">
                  <c:v>4854.9730894508</c:v>
                </c:pt>
                <c:pt idx="8101">
                  <c:v>4855.5724688446</c:v>
                </c:pt>
                <c:pt idx="8102">
                  <c:v>4856.171848238299</c:v>
                </c:pt>
                <c:pt idx="8103">
                  <c:v>4856.7712276321</c:v>
                </c:pt>
                <c:pt idx="8104">
                  <c:v>4857.3706070258</c:v>
                </c:pt>
                <c:pt idx="8105">
                  <c:v>4857.9699864196</c:v>
                </c:pt>
                <c:pt idx="8106">
                  <c:v>4858.5693658133</c:v>
                </c:pt>
                <c:pt idx="8107">
                  <c:v>4859.1687452071</c:v>
                </c:pt>
                <c:pt idx="8108">
                  <c:v>4859.7681246009</c:v>
                </c:pt>
                <c:pt idx="8109">
                  <c:v>4860.3675039946</c:v>
                </c:pt>
                <c:pt idx="8110">
                  <c:v>4860.9668833884</c:v>
                </c:pt>
                <c:pt idx="8111">
                  <c:v>4861.5662627821</c:v>
                </c:pt>
                <c:pt idx="8112">
                  <c:v>4862.1656421759</c:v>
                </c:pt>
                <c:pt idx="8113">
                  <c:v>4862.7650215697</c:v>
                </c:pt>
                <c:pt idx="8114">
                  <c:v>4863.3644009634</c:v>
                </c:pt>
                <c:pt idx="8115">
                  <c:v>4863.9637803572</c:v>
                </c:pt>
                <c:pt idx="8116">
                  <c:v>4864.5631597509</c:v>
                </c:pt>
                <c:pt idx="8117">
                  <c:v>4865.1625391447</c:v>
                </c:pt>
                <c:pt idx="8118">
                  <c:v>4865.7619185385</c:v>
                </c:pt>
                <c:pt idx="8119">
                  <c:v>4866.3612979322</c:v>
                </c:pt>
                <c:pt idx="8120">
                  <c:v>4866.960677326</c:v>
                </c:pt>
                <c:pt idx="8121">
                  <c:v>4867.5600567197</c:v>
                </c:pt>
                <c:pt idx="8122">
                  <c:v>4868.1594361135</c:v>
                </c:pt>
                <c:pt idx="8123">
                  <c:v>4868.7588155073</c:v>
                </c:pt>
                <c:pt idx="8124">
                  <c:v>4869.358194901</c:v>
                </c:pt>
                <c:pt idx="8125">
                  <c:v>4869.9575742948</c:v>
                </c:pt>
                <c:pt idx="8126">
                  <c:v>4870.5569536885</c:v>
                </c:pt>
                <c:pt idx="8127">
                  <c:v>4871.1563330823</c:v>
                </c:pt>
                <c:pt idx="8128">
                  <c:v>4871.7557124761</c:v>
                </c:pt>
                <c:pt idx="8129">
                  <c:v>4872.3550918698</c:v>
                </c:pt>
                <c:pt idx="8130">
                  <c:v>4872.9544712636</c:v>
                </c:pt>
                <c:pt idx="8131">
                  <c:v>4873.5538506573</c:v>
                </c:pt>
                <c:pt idx="8132">
                  <c:v>4874.1532300511</c:v>
                </c:pt>
                <c:pt idx="8133">
                  <c:v>4874.7526094449</c:v>
                </c:pt>
                <c:pt idx="8134">
                  <c:v>4875.3519888386</c:v>
                </c:pt>
                <c:pt idx="8135">
                  <c:v>4875.9513682324</c:v>
                </c:pt>
                <c:pt idx="8136">
                  <c:v>4876.550747626099</c:v>
                </c:pt>
                <c:pt idx="8137">
                  <c:v>4877.1501270199</c:v>
                </c:pt>
                <c:pt idx="8138">
                  <c:v>4877.7495064136</c:v>
                </c:pt>
                <c:pt idx="8139">
                  <c:v>4878.3488858074</c:v>
                </c:pt>
                <c:pt idx="8140">
                  <c:v>4878.9482652012</c:v>
                </c:pt>
                <c:pt idx="8141">
                  <c:v>4879.5476445949</c:v>
                </c:pt>
                <c:pt idx="8142">
                  <c:v>4880.1470239887</c:v>
                </c:pt>
                <c:pt idx="8143">
                  <c:v>4880.7464033824</c:v>
                </c:pt>
                <c:pt idx="8144">
                  <c:v>4881.345782776199</c:v>
                </c:pt>
                <c:pt idx="8145">
                  <c:v>4881.94516217</c:v>
                </c:pt>
                <c:pt idx="8146">
                  <c:v>4882.5445415637</c:v>
                </c:pt>
                <c:pt idx="8147">
                  <c:v>4883.1439209575</c:v>
                </c:pt>
                <c:pt idx="8148">
                  <c:v>4883.7433003512</c:v>
                </c:pt>
                <c:pt idx="8149">
                  <c:v>4884.342679745</c:v>
                </c:pt>
                <c:pt idx="8150">
                  <c:v>4884.9420591388</c:v>
                </c:pt>
                <c:pt idx="8151">
                  <c:v>4885.5414385325</c:v>
                </c:pt>
                <c:pt idx="8152">
                  <c:v>4886.140817926299</c:v>
                </c:pt>
                <c:pt idx="8153">
                  <c:v>4886.740197319999</c:v>
                </c:pt>
                <c:pt idx="8154">
                  <c:v>4887.3395767138</c:v>
                </c:pt>
                <c:pt idx="8155">
                  <c:v>4887.9389561076</c:v>
                </c:pt>
                <c:pt idx="8156">
                  <c:v>4888.5383355013</c:v>
                </c:pt>
                <c:pt idx="8157">
                  <c:v>4889.1377148951</c:v>
                </c:pt>
                <c:pt idx="8158">
                  <c:v>4889.737094288799</c:v>
                </c:pt>
                <c:pt idx="8159">
                  <c:v>4890.3364736826</c:v>
                </c:pt>
                <c:pt idx="8160">
                  <c:v>4890.935853076399</c:v>
                </c:pt>
                <c:pt idx="8161">
                  <c:v>4891.5352324701</c:v>
                </c:pt>
                <c:pt idx="8162">
                  <c:v>4892.1346118639</c:v>
                </c:pt>
                <c:pt idx="8163">
                  <c:v>4892.7339912576</c:v>
                </c:pt>
                <c:pt idx="8164">
                  <c:v>4893.3333706514</c:v>
                </c:pt>
                <c:pt idx="8165">
                  <c:v>4893.932750045099</c:v>
                </c:pt>
                <c:pt idx="8166">
                  <c:v>4894.5321294389</c:v>
                </c:pt>
                <c:pt idx="8167">
                  <c:v>4895.1315088327</c:v>
                </c:pt>
                <c:pt idx="8168">
                  <c:v>4895.730888226399</c:v>
                </c:pt>
                <c:pt idx="8169">
                  <c:v>4896.3302676202</c:v>
                </c:pt>
                <c:pt idx="8170">
                  <c:v>4896.9296470139</c:v>
                </c:pt>
                <c:pt idx="8171">
                  <c:v>4897.5290264077</c:v>
                </c:pt>
                <c:pt idx="8172">
                  <c:v>4898.1284058015</c:v>
                </c:pt>
                <c:pt idx="8173">
                  <c:v>4898.727785195199</c:v>
                </c:pt>
                <c:pt idx="8174">
                  <c:v>4899.327164589</c:v>
                </c:pt>
                <c:pt idx="8175">
                  <c:v>4899.9265439827</c:v>
                </c:pt>
                <c:pt idx="8176">
                  <c:v>4900.5259233765</c:v>
                </c:pt>
                <c:pt idx="8177">
                  <c:v>4901.1253027703</c:v>
                </c:pt>
                <c:pt idx="8178">
                  <c:v>4901.724682164</c:v>
                </c:pt>
                <c:pt idx="8179">
                  <c:v>4902.3240615578</c:v>
                </c:pt>
                <c:pt idx="8180">
                  <c:v>4902.9234409515</c:v>
                </c:pt>
                <c:pt idx="8181">
                  <c:v>4903.5228203453</c:v>
                </c:pt>
                <c:pt idx="8182">
                  <c:v>4904.1221997391</c:v>
                </c:pt>
                <c:pt idx="8183">
                  <c:v>4904.7215791328</c:v>
                </c:pt>
                <c:pt idx="8184">
                  <c:v>4905.3209585266</c:v>
                </c:pt>
                <c:pt idx="8185">
                  <c:v>4905.920337920299</c:v>
                </c:pt>
                <c:pt idx="8186">
                  <c:v>4906.519717314099</c:v>
                </c:pt>
                <c:pt idx="8187">
                  <c:v>4907.1190967079</c:v>
                </c:pt>
                <c:pt idx="8188">
                  <c:v>4907.7184761016</c:v>
                </c:pt>
                <c:pt idx="8189">
                  <c:v>4908.3178554954</c:v>
                </c:pt>
                <c:pt idx="8190">
                  <c:v>4908.9172348891</c:v>
                </c:pt>
                <c:pt idx="8191">
                  <c:v>4909.5166142829</c:v>
                </c:pt>
                <c:pt idx="8192">
                  <c:v>4910.1159936767</c:v>
                </c:pt>
                <c:pt idx="8193">
                  <c:v>4910.7153730704</c:v>
                </c:pt>
                <c:pt idx="8194">
                  <c:v>4911.3147524642</c:v>
                </c:pt>
                <c:pt idx="8195">
                  <c:v>4911.9141318579</c:v>
                </c:pt>
                <c:pt idx="8196">
                  <c:v>4912.5135112517</c:v>
                </c:pt>
                <c:pt idx="8197">
                  <c:v>4913.1128906454</c:v>
                </c:pt>
                <c:pt idx="8198">
                  <c:v>4913.7122700392</c:v>
                </c:pt>
                <c:pt idx="8199">
                  <c:v>4914.311649433</c:v>
                </c:pt>
                <c:pt idx="8200">
                  <c:v>4914.9110288267</c:v>
                </c:pt>
                <c:pt idx="8201">
                  <c:v>4915.5104082205</c:v>
                </c:pt>
                <c:pt idx="8202">
                  <c:v>4916.109787614199</c:v>
                </c:pt>
                <c:pt idx="8203">
                  <c:v>4916.709167008001</c:v>
                </c:pt>
                <c:pt idx="8204">
                  <c:v>4917.3085464018</c:v>
                </c:pt>
                <c:pt idx="8205">
                  <c:v>4917.9079257955</c:v>
                </c:pt>
                <c:pt idx="8206">
                  <c:v>4918.5073051893</c:v>
                </c:pt>
                <c:pt idx="8207">
                  <c:v>4919.106684583</c:v>
                </c:pt>
                <c:pt idx="8208">
                  <c:v>4919.7060639768</c:v>
                </c:pt>
                <c:pt idx="8209">
                  <c:v>4920.3054433706</c:v>
                </c:pt>
                <c:pt idx="8210">
                  <c:v>4920.9048227643</c:v>
                </c:pt>
                <c:pt idx="8211">
                  <c:v>4921.5042021581</c:v>
                </c:pt>
                <c:pt idx="8212">
                  <c:v>4922.1035815518</c:v>
                </c:pt>
                <c:pt idx="8213">
                  <c:v>4922.7029609456</c:v>
                </c:pt>
                <c:pt idx="8214">
                  <c:v>4923.3023403394</c:v>
                </c:pt>
                <c:pt idx="8215">
                  <c:v>4923.9017197331</c:v>
                </c:pt>
                <c:pt idx="8216">
                  <c:v>4924.5010991269</c:v>
                </c:pt>
                <c:pt idx="8217">
                  <c:v>4925.1004785206</c:v>
                </c:pt>
                <c:pt idx="8218">
                  <c:v>4925.699857914399</c:v>
                </c:pt>
                <c:pt idx="8219">
                  <c:v>4926.2992373082</c:v>
                </c:pt>
                <c:pt idx="8220">
                  <c:v>4926.8986167019</c:v>
                </c:pt>
                <c:pt idx="8221">
                  <c:v>4927.4979960957</c:v>
                </c:pt>
                <c:pt idx="8222">
                  <c:v>4928.0973754894</c:v>
                </c:pt>
                <c:pt idx="8223">
                  <c:v>4928.6967548832</c:v>
                </c:pt>
                <c:pt idx="8224">
                  <c:v>4929.296134277</c:v>
                </c:pt>
                <c:pt idx="8225">
                  <c:v>4929.8955136707</c:v>
                </c:pt>
                <c:pt idx="8226">
                  <c:v>4930.4948930645</c:v>
                </c:pt>
                <c:pt idx="8227">
                  <c:v>4931.0942724582</c:v>
                </c:pt>
                <c:pt idx="8228">
                  <c:v>4931.693651852001</c:v>
                </c:pt>
                <c:pt idx="8229">
                  <c:v>4932.2930312457</c:v>
                </c:pt>
                <c:pt idx="8230">
                  <c:v>4932.8924106395</c:v>
                </c:pt>
                <c:pt idx="8231">
                  <c:v>4933.491790033299</c:v>
                </c:pt>
                <c:pt idx="8232">
                  <c:v>4934.091169427</c:v>
                </c:pt>
                <c:pt idx="8233">
                  <c:v>4934.6905488208</c:v>
                </c:pt>
                <c:pt idx="8234">
                  <c:v>4935.2899282145</c:v>
                </c:pt>
                <c:pt idx="8235">
                  <c:v>4935.8893076083</c:v>
                </c:pt>
                <c:pt idx="8236">
                  <c:v>4936.488687002099</c:v>
                </c:pt>
                <c:pt idx="8237">
                  <c:v>4937.0880663958</c:v>
                </c:pt>
                <c:pt idx="8238">
                  <c:v>4937.6874457896</c:v>
                </c:pt>
                <c:pt idx="8239">
                  <c:v>4938.2868251833</c:v>
                </c:pt>
                <c:pt idx="8240">
                  <c:v>4938.8862045771</c:v>
                </c:pt>
                <c:pt idx="8241">
                  <c:v>4939.4855839709</c:v>
                </c:pt>
                <c:pt idx="8242">
                  <c:v>4940.0849633646</c:v>
                </c:pt>
                <c:pt idx="8243">
                  <c:v>4940.6843427584</c:v>
                </c:pt>
                <c:pt idx="8244">
                  <c:v>4941.283722152099</c:v>
                </c:pt>
                <c:pt idx="8245">
                  <c:v>4941.8831015459</c:v>
                </c:pt>
                <c:pt idx="8246">
                  <c:v>4942.4824809397</c:v>
                </c:pt>
                <c:pt idx="8247">
                  <c:v>4943.0818603334</c:v>
                </c:pt>
                <c:pt idx="8248">
                  <c:v>4943.6812397272</c:v>
                </c:pt>
                <c:pt idx="8249">
                  <c:v>4944.2806191209</c:v>
                </c:pt>
                <c:pt idx="8250">
                  <c:v>4944.8799985147</c:v>
                </c:pt>
                <c:pt idx="8251">
                  <c:v>4945.479377908498</c:v>
                </c:pt>
                <c:pt idx="8252">
                  <c:v>4946.078757302198</c:v>
                </c:pt>
                <c:pt idx="8253">
                  <c:v>4946.678136696</c:v>
                </c:pt>
                <c:pt idx="8254">
                  <c:v>4947.2775160897</c:v>
                </c:pt>
                <c:pt idx="8255">
                  <c:v>4947.8768954835</c:v>
                </c:pt>
                <c:pt idx="8256">
                  <c:v>4948.4762748773</c:v>
                </c:pt>
                <c:pt idx="8257">
                  <c:v>4949.075654271</c:v>
                </c:pt>
                <c:pt idx="8258">
                  <c:v>4949.6750336648</c:v>
                </c:pt>
                <c:pt idx="8259">
                  <c:v>4950.2744130585</c:v>
                </c:pt>
                <c:pt idx="8260">
                  <c:v>4950.873792452299</c:v>
                </c:pt>
                <c:pt idx="8261">
                  <c:v>4951.473171846</c:v>
                </c:pt>
                <c:pt idx="8262">
                  <c:v>4952.0725512398</c:v>
                </c:pt>
                <c:pt idx="8263">
                  <c:v>4952.6719306336</c:v>
                </c:pt>
                <c:pt idx="8264">
                  <c:v>4953.271310027299</c:v>
                </c:pt>
                <c:pt idx="8265">
                  <c:v>4953.8706894211</c:v>
                </c:pt>
                <c:pt idx="8266">
                  <c:v>4954.4700688148</c:v>
                </c:pt>
                <c:pt idx="8267">
                  <c:v>4955.0694482086</c:v>
                </c:pt>
                <c:pt idx="8268">
                  <c:v>4955.6688276024</c:v>
                </c:pt>
                <c:pt idx="8269">
                  <c:v>4956.2682069961</c:v>
                </c:pt>
                <c:pt idx="8270">
                  <c:v>4956.8675863899</c:v>
                </c:pt>
                <c:pt idx="8271">
                  <c:v>4957.4669657836</c:v>
                </c:pt>
                <c:pt idx="8272">
                  <c:v>4958.0663451774</c:v>
                </c:pt>
                <c:pt idx="8273">
                  <c:v>4958.6657245712</c:v>
                </c:pt>
                <c:pt idx="8274">
                  <c:v>4959.2651039649</c:v>
                </c:pt>
                <c:pt idx="8275">
                  <c:v>4959.864483358701</c:v>
                </c:pt>
                <c:pt idx="8276">
                  <c:v>4960.4638627524</c:v>
                </c:pt>
                <c:pt idx="8277">
                  <c:v>4961.0632421462</c:v>
                </c:pt>
                <c:pt idx="8278">
                  <c:v>4961.66262154</c:v>
                </c:pt>
                <c:pt idx="8279">
                  <c:v>4962.2620009337</c:v>
                </c:pt>
                <c:pt idx="8280">
                  <c:v>4962.8613803275</c:v>
                </c:pt>
                <c:pt idx="8281">
                  <c:v>4963.4607597212</c:v>
                </c:pt>
                <c:pt idx="8282">
                  <c:v>4964.060139115</c:v>
                </c:pt>
                <c:pt idx="8283">
                  <c:v>4964.6595185088</c:v>
                </c:pt>
                <c:pt idx="8284">
                  <c:v>4965.258897902499</c:v>
                </c:pt>
                <c:pt idx="8285">
                  <c:v>4965.8582772963</c:v>
                </c:pt>
                <c:pt idx="8286">
                  <c:v>4966.45765669</c:v>
                </c:pt>
                <c:pt idx="8287">
                  <c:v>4967.0570360838</c:v>
                </c:pt>
                <c:pt idx="8288">
                  <c:v>4967.6564154776</c:v>
                </c:pt>
                <c:pt idx="8289">
                  <c:v>4968.2557948713</c:v>
                </c:pt>
                <c:pt idx="8290">
                  <c:v>4968.8551742651</c:v>
                </c:pt>
                <c:pt idx="8291">
                  <c:v>4969.4545536588</c:v>
                </c:pt>
                <c:pt idx="8292">
                  <c:v>4970.0539330526</c:v>
                </c:pt>
                <c:pt idx="8293">
                  <c:v>4970.653312446299</c:v>
                </c:pt>
                <c:pt idx="8294">
                  <c:v>4971.2526918401</c:v>
                </c:pt>
                <c:pt idx="8295">
                  <c:v>4971.8520712339</c:v>
                </c:pt>
                <c:pt idx="8296">
                  <c:v>4972.4514506276</c:v>
                </c:pt>
                <c:pt idx="8297">
                  <c:v>4973.0508300214</c:v>
                </c:pt>
                <c:pt idx="8298">
                  <c:v>4973.6502094151</c:v>
                </c:pt>
                <c:pt idx="8299">
                  <c:v>4974.2495888089</c:v>
                </c:pt>
                <c:pt idx="8300">
                  <c:v>4974.8489682027</c:v>
                </c:pt>
                <c:pt idx="8301">
                  <c:v>4975.448347596399</c:v>
                </c:pt>
                <c:pt idx="8302">
                  <c:v>4976.047726990199</c:v>
                </c:pt>
                <c:pt idx="8303">
                  <c:v>4976.6471063839</c:v>
                </c:pt>
                <c:pt idx="8304">
                  <c:v>4977.2464857777</c:v>
                </c:pt>
                <c:pt idx="8305">
                  <c:v>4977.8458651715</c:v>
                </c:pt>
                <c:pt idx="8306">
                  <c:v>4978.4452445652</c:v>
                </c:pt>
                <c:pt idx="8307">
                  <c:v>4979.044623959</c:v>
                </c:pt>
                <c:pt idx="8308">
                  <c:v>4979.6440033527</c:v>
                </c:pt>
                <c:pt idx="8309">
                  <c:v>4980.243382746498</c:v>
                </c:pt>
                <c:pt idx="8310">
                  <c:v>4980.8427621403</c:v>
                </c:pt>
                <c:pt idx="8311">
                  <c:v>4981.442141534</c:v>
                </c:pt>
                <c:pt idx="8312">
                  <c:v>4982.0415209278</c:v>
                </c:pt>
                <c:pt idx="8313">
                  <c:v>4982.6409003215</c:v>
                </c:pt>
                <c:pt idx="8314">
                  <c:v>4983.2402797153</c:v>
                </c:pt>
                <c:pt idx="8315">
                  <c:v>4983.8396591091</c:v>
                </c:pt>
                <c:pt idx="8316">
                  <c:v>4984.4390385028</c:v>
                </c:pt>
                <c:pt idx="8317">
                  <c:v>4985.038417896599</c:v>
                </c:pt>
                <c:pt idx="8318">
                  <c:v>4985.637797290298</c:v>
                </c:pt>
                <c:pt idx="8319">
                  <c:v>4986.2371766841</c:v>
                </c:pt>
                <c:pt idx="8320">
                  <c:v>4986.8365560779</c:v>
                </c:pt>
                <c:pt idx="8321">
                  <c:v>4987.4359354716</c:v>
                </c:pt>
                <c:pt idx="8322">
                  <c:v>4988.0353148654</c:v>
                </c:pt>
                <c:pt idx="8323">
                  <c:v>4988.6346942591</c:v>
                </c:pt>
                <c:pt idx="8324">
                  <c:v>4989.2340736529</c:v>
                </c:pt>
                <c:pt idx="8325">
                  <c:v>4989.833453046599</c:v>
                </c:pt>
                <c:pt idx="8326">
                  <c:v>4990.4328324404</c:v>
                </c:pt>
                <c:pt idx="8327">
                  <c:v>4991.0322118342</c:v>
                </c:pt>
                <c:pt idx="8328">
                  <c:v>4991.6315912279</c:v>
                </c:pt>
                <c:pt idx="8329">
                  <c:v>4992.2309706217</c:v>
                </c:pt>
                <c:pt idx="8330">
                  <c:v>4992.8303500154</c:v>
                </c:pt>
                <c:pt idx="8331">
                  <c:v>4993.4297294092</c:v>
                </c:pt>
                <c:pt idx="8332">
                  <c:v>4994.029108803</c:v>
                </c:pt>
                <c:pt idx="8333">
                  <c:v>4994.6284881967</c:v>
                </c:pt>
                <c:pt idx="8334">
                  <c:v>4995.2278675905</c:v>
                </c:pt>
                <c:pt idx="8335">
                  <c:v>4995.8272469842</c:v>
                </c:pt>
                <c:pt idx="8336">
                  <c:v>4996.426626378</c:v>
                </c:pt>
                <c:pt idx="8337">
                  <c:v>4997.0260057718</c:v>
                </c:pt>
                <c:pt idx="8338">
                  <c:v>4997.6253851655</c:v>
                </c:pt>
                <c:pt idx="8339">
                  <c:v>4998.2247645593</c:v>
                </c:pt>
                <c:pt idx="8340">
                  <c:v>4998.824143953</c:v>
                </c:pt>
                <c:pt idx="8341">
                  <c:v>4999.4235233468</c:v>
                </c:pt>
                <c:pt idx="8342">
                  <c:v>5000.0229027406</c:v>
                </c:pt>
                <c:pt idx="8343">
                  <c:v>5000.6222821343</c:v>
                </c:pt>
                <c:pt idx="8344">
                  <c:v>5001.2216615281</c:v>
                </c:pt>
                <c:pt idx="8345">
                  <c:v>5001.8210409218</c:v>
                </c:pt>
                <c:pt idx="8346">
                  <c:v>5002.4204203156</c:v>
                </c:pt>
                <c:pt idx="8347">
                  <c:v>5003.0197997094</c:v>
                </c:pt>
                <c:pt idx="8348">
                  <c:v>5003.6191791031</c:v>
                </c:pt>
                <c:pt idx="8349">
                  <c:v>5004.2185584969</c:v>
                </c:pt>
                <c:pt idx="8350">
                  <c:v>5004.8179378906</c:v>
                </c:pt>
                <c:pt idx="8351">
                  <c:v>5005.417317284398</c:v>
                </c:pt>
                <c:pt idx="8352">
                  <c:v>5006.0166966781</c:v>
                </c:pt>
                <c:pt idx="8353">
                  <c:v>5006.6160760719</c:v>
                </c:pt>
                <c:pt idx="8354">
                  <c:v>5007.2154554657</c:v>
                </c:pt>
                <c:pt idx="8355">
                  <c:v>5007.8148348594</c:v>
                </c:pt>
                <c:pt idx="8356">
                  <c:v>5008.4142142532</c:v>
                </c:pt>
                <c:pt idx="8357">
                  <c:v>5009.0135936469</c:v>
                </c:pt>
                <c:pt idx="8358">
                  <c:v>5009.6129730407</c:v>
                </c:pt>
                <c:pt idx="8359">
                  <c:v>5010.2123524345</c:v>
                </c:pt>
                <c:pt idx="8360">
                  <c:v>5010.8117318282</c:v>
                </c:pt>
                <c:pt idx="8361">
                  <c:v>5011.411111222001</c:v>
                </c:pt>
                <c:pt idx="8362">
                  <c:v>5012.0104906157</c:v>
                </c:pt>
                <c:pt idx="8363">
                  <c:v>5012.6098700095</c:v>
                </c:pt>
                <c:pt idx="8364">
                  <c:v>5013.2092494033</c:v>
                </c:pt>
                <c:pt idx="8365">
                  <c:v>5013.808628797</c:v>
                </c:pt>
                <c:pt idx="8366">
                  <c:v>5014.4080081908</c:v>
                </c:pt>
                <c:pt idx="8367">
                  <c:v>5015.007387584499</c:v>
                </c:pt>
                <c:pt idx="8368">
                  <c:v>5015.6067669783</c:v>
                </c:pt>
                <c:pt idx="8369">
                  <c:v>5016.2061463721</c:v>
                </c:pt>
                <c:pt idx="8370">
                  <c:v>5016.8055257658</c:v>
                </c:pt>
                <c:pt idx="8371">
                  <c:v>5017.4049051596</c:v>
                </c:pt>
                <c:pt idx="8372">
                  <c:v>5018.0042845533</c:v>
                </c:pt>
                <c:pt idx="8373">
                  <c:v>5018.6036639471</c:v>
                </c:pt>
                <c:pt idx="8374">
                  <c:v>5019.203043340899</c:v>
                </c:pt>
                <c:pt idx="8375">
                  <c:v>5019.8024227346</c:v>
                </c:pt>
                <c:pt idx="8376">
                  <c:v>5020.401802128399</c:v>
                </c:pt>
                <c:pt idx="8377">
                  <c:v>5021.0011815221</c:v>
                </c:pt>
                <c:pt idx="8378">
                  <c:v>5021.6005609159</c:v>
                </c:pt>
                <c:pt idx="8379">
                  <c:v>5022.1999403097</c:v>
                </c:pt>
                <c:pt idx="8380">
                  <c:v>5022.7993197034</c:v>
                </c:pt>
                <c:pt idx="8381">
                  <c:v>5023.3986990972</c:v>
                </c:pt>
                <c:pt idx="8382">
                  <c:v>5023.9980784909</c:v>
                </c:pt>
                <c:pt idx="8383">
                  <c:v>5024.597457884699</c:v>
                </c:pt>
                <c:pt idx="8384">
                  <c:v>5025.1968372784</c:v>
                </c:pt>
                <c:pt idx="8385">
                  <c:v>5025.7962166722</c:v>
                </c:pt>
                <c:pt idx="8386">
                  <c:v>5026.395596066001</c:v>
                </c:pt>
                <c:pt idx="8387">
                  <c:v>5026.9949754597</c:v>
                </c:pt>
                <c:pt idx="8388">
                  <c:v>5027.5943548535</c:v>
                </c:pt>
                <c:pt idx="8389">
                  <c:v>5028.1937342472</c:v>
                </c:pt>
                <c:pt idx="8390">
                  <c:v>5028.793113641</c:v>
                </c:pt>
                <c:pt idx="8391">
                  <c:v>5029.3924930348</c:v>
                </c:pt>
                <c:pt idx="8392">
                  <c:v>5029.9918724285</c:v>
                </c:pt>
                <c:pt idx="8393">
                  <c:v>5030.5912518223</c:v>
                </c:pt>
                <c:pt idx="8394">
                  <c:v>5031.190631216001</c:v>
                </c:pt>
                <c:pt idx="8395">
                  <c:v>5031.7900106098</c:v>
                </c:pt>
                <c:pt idx="8396">
                  <c:v>5032.3893900036</c:v>
                </c:pt>
                <c:pt idx="8397">
                  <c:v>5032.9887693973</c:v>
                </c:pt>
                <c:pt idx="8398">
                  <c:v>5033.5881487911</c:v>
                </c:pt>
                <c:pt idx="8399">
                  <c:v>5034.1875281848</c:v>
                </c:pt>
                <c:pt idx="8400">
                  <c:v>5034.7869075786</c:v>
                </c:pt>
                <c:pt idx="8401">
                  <c:v>5035.3862869724</c:v>
                </c:pt>
                <c:pt idx="8402">
                  <c:v>5035.9856663661</c:v>
                </c:pt>
                <c:pt idx="8403">
                  <c:v>5036.5850457599</c:v>
                </c:pt>
                <c:pt idx="8404">
                  <c:v>5037.1844251536</c:v>
                </c:pt>
                <c:pt idx="8405">
                  <c:v>5037.7838045474</c:v>
                </c:pt>
                <c:pt idx="8406">
                  <c:v>5038.3831839412</c:v>
                </c:pt>
                <c:pt idx="8407">
                  <c:v>5038.9825633349</c:v>
                </c:pt>
                <c:pt idx="8408">
                  <c:v>5039.5819427287</c:v>
                </c:pt>
                <c:pt idx="8409">
                  <c:v>5040.1813221224</c:v>
                </c:pt>
                <c:pt idx="8410">
                  <c:v>5040.7807015162</c:v>
                </c:pt>
                <c:pt idx="8411">
                  <c:v>5041.38008091</c:v>
                </c:pt>
                <c:pt idx="8412">
                  <c:v>5041.9794603037</c:v>
                </c:pt>
                <c:pt idx="8413">
                  <c:v>5042.5788396975</c:v>
                </c:pt>
                <c:pt idx="8414">
                  <c:v>5043.1782190912</c:v>
                </c:pt>
                <c:pt idx="8415">
                  <c:v>5043.777598485</c:v>
                </c:pt>
                <c:pt idx="8416">
                  <c:v>5044.3769778787</c:v>
                </c:pt>
                <c:pt idx="8417">
                  <c:v>5044.976357272499</c:v>
                </c:pt>
                <c:pt idx="8418">
                  <c:v>5045.5757366663</c:v>
                </c:pt>
                <c:pt idx="8419">
                  <c:v>5046.175116060001</c:v>
                </c:pt>
                <c:pt idx="8420">
                  <c:v>5046.7744954538</c:v>
                </c:pt>
                <c:pt idx="8421">
                  <c:v>5047.3738748475</c:v>
                </c:pt>
                <c:pt idx="8422">
                  <c:v>5047.973254241299</c:v>
                </c:pt>
                <c:pt idx="8423">
                  <c:v>5048.5726336351</c:v>
                </c:pt>
                <c:pt idx="8424">
                  <c:v>5049.1720130288</c:v>
                </c:pt>
                <c:pt idx="8425">
                  <c:v>5049.771392422599</c:v>
                </c:pt>
                <c:pt idx="8426">
                  <c:v>5050.3707718163</c:v>
                </c:pt>
                <c:pt idx="8427">
                  <c:v>5050.970151210099</c:v>
                </c:pt>
                <c:pt idx="8428">
                  <c:v>5051.5695306039</c:v>
                </c:pt>
                <c:pt idx="8429">
                  <c:v>5052.1689099976</c:v>
                </c:pt>
                <c:pt idx="8430">
                  <c:v>5052.7682893914</c:v>
                </c:pt>
                <c:pt idx="8431">
                  <c:v>5053.3676687851</c:v>
                </c:pt>
                <c:pt idx="8432">
                  <c:v>5053.9670481789</c:v>
                </c:pt>
                <c:pt idx="8433">
                  <c:v>5054.5664275727</c:v>
                </c:pt>
                <c:pt idx="8434">
                  <c:v>5055.1658069664</c:v>
                </c:pt>
                <c:pt idx="8435">
                  <c:v>5055.7651863602</c:v>
                </c:pt>
                <c:pt idx="8436">
                  <c:v>5056.3645657539</c:v>
                </c:pt>
                <c:pt idx="8437">
                  <c:v>5056.9639451477</c:v>
                </c:pt>
                <c:pt idx="8438">
                  <c:v>5057.5633245415</c:v>
                </c:pt>
                <c:pt idx="8439">
                  <c:v>5058.1627039352</c:v>
                </c:pt>
                <c:pt idx="8440">
                  <c:v>5058.762083329</c:v>
                </c:pt>
                <c:pt idx="8441">
                  <c:v>5059.3614627227</c:v>
                </c:pt>
                <c:pt idx="8442">
                  <c:v>5059.960842116499</c:v>
                </c:pt>
                <c:pt idx="8443">
                  <c:v>5060.5602215103</c:v>
                </c:pt>
                <c:pt idx="8444">
                  <c:v>5061.159600904</c:v>
                </c:pt>
                <c:pt idx="8445">
                  <c:v>5061.7589802978</c:v>
                </c:pt>
                <c:pt idx="8446">
                  <c:v>5062.3583596915</c:v>
                </c:pt>
                <c:pt idx="8447">
                  <c:v>5062.9577390853</c:v>
                </c:pt>
                <c:pt idx="8448">
                  <c:v>5063.557118479</c:v>
                </c:pt>
                <c:pt idx="8449">
                  <c:v>5064.1564978728</c:v>
                </c:pt>
                <c:pt idx="8450">
                  <c:v>5064.7558772666</c:v>
                </c:pt>
                <c:pt idx="8451">
                  <c:v>5065.3552566603</c:v>
                </c:pt>
                <c:pt idx="8452">
                  <c:v>5065.9546360541</c:v>
                </c:pt>
                <c:pt idx="8453">
                  <c:v>5066.5540154478</c:v>
                </c:pt>
                <c:pt idx="8454">
                  <c:v>5067.1533948416</c:v>
                </c:pt>
                <c:pt idx="8455">
                  <c:v>5067.7527742354</c:v>
                </c:pt>
                <c:pt idx="8456">
                  <c:v>5068.3521536291</c:v>
                </c:pt>
                <c:pt idx="8457">
                  <c:v>5068.9515330229</c:v>
                </c:pt>
                <c:pt idx="8458">
                  <c:v>5069.5509124166</c:v>
                </c:pt>
                <c:pt idx="8459">
                  <c:v>5070.1502918104</c:v>
                </c:pt>
                <c:pt idx="8460">
                  <c:v>5070.7496712042</c:v>
                </c:pt>
                <c:pt idx="8461">
                  <c:v>5071.3490505979</c:v>
                </c:pt>
                <c:pt idx="8462">
                  <c:v>5071.9484299917</c:v>
                </c:pt>
                <c:pt idx="8463">
                  <c:v>5072.5478093854</c:v>
                </c:pt>
                <c:pt idx="8464">
                  <c:v>5073.1471887792</c:v>
                </c:pt>
                <c:pt idx="8465">
                  <c:v>5073.746568173</c:v>
                </c:pt>
                <c:pt idx="8466">
                  <c:v>5074.3459475667</c:v>
                </c:pt>
                <c:pt idx="8467">
                  <c:v>5074.9453269605</c:v>
                </c:pt>
                <c:pt idx="8468">
                  <c:v>5075.5447063542</c:v>
                </c:pt>
                <c:pt idx="8469">
                  <c:v>5076.144085748</c:v>
                </c:pt>
                <c:pt idx="8470">
                  <c:v>5076.7434651418</c:v>
                </c:pt>
                <c:pt idx="8471">
                  <c:v>5077.3428445355</c:v>
                </c:pt>
                <c:pt idx="8472">
                  <c:v>5077.9422239293</c:v>
                </c:pt>
                <c:pt idx="8473">
                  <c:v>5078.541603323</c:v>
                </c:pt>
                <c:pt idx="8474">
                  <c:v>5079.1409827168</c:v>
                </c:pt>
                <c:pt idx="8475">
                  <c:v>5079.7403621106</c:v>
                </c:pt>
                <c:pt idx="8476">
                  <c:v>5080.3397415043</c:v>
                </c:pt>
                <c:pt idx="8477">
                  <c:v>5080.9391208981</c:v>
                </c:pt>
                <c:pt idx="8478">
                  <c:v>5081.5385002918</c:v>
                </c:pt>
                <c:pt idx="8479">
                  <c:v>5082.1378796856</c:v>
                </c:pt>
                <c:pt idx="8480">
                  <c:v>5082.7372590793</c:v>
                </c:pt>
                <c:pt idx="8481">
                  <c:v>5083.3366384731</c:v>
                </c:pt>
                <c:pt idx="8482">
                  <c:v>5083.936017866899</c:v>
                </c:pt>
                <c:pt idx="8483">
                  <c:v>5084.535397260599</c:v>
                </c:pt>
                <c:pt idx="8484">
                  <c:v>5085.1347766544</c:v>
                </c:pt>
                <c:pt idx="8485">
                  <c:v>5085.734156048099</c:v>
                </c:pt>
                <c:pt idx="8486">
                  <c:v>5086.3335354419</c:v>
                </c:pt>
                <c:pt idx="8487">
                  <c:v>5086.9329148357</c:v>
                </c:pt>
                <c:pt idx="8488">
                  <c:v>5087.5322942294</c:v>
                </c:pt>
                <c:pt idx="8489">
                  <c:v>5088.1316736232</c:v>
                </c:pt>
                <c:pt idx="8490">
                  <c:v>5088.7310530169</c:v>
                </c:pt>
                <c:pt idx="8491">
                  <c:v>5089.3304324107</c:v>
                </c:pt>
                <c:pt idx="8492">
                  <c:v>5089.9298118045</c:v>
                </c:pt>
                <c:pt idx="8493">
                  <c:v>5090.5291911982</c:v>
                </c:pt>
                <c:pt idx="8494">
                  <c:v>5091.128570592</c:v>
                </c:pt>
                <c:pt idx="8495">
                  <c:v>5091.7279499857</c:v>
                </c:pt>
                <c:pt idx="8496">
                  <c:v>5092.3273293795</c:v>
                </c:pt>
                <c:pt idx="8497">
                  <c:v>5092.9267087733</c:v>
                </c:pt>
                <c:pt idx="8498">
                  <c:v>5093.526088167</c:v>
                </c:pt>
                <c:pt idx="8499">
                  <c:v>5094.1254675608</c:v>
                </c:pt>
                <c:pt idx="8500">
                  <c:v>5094.7248469545</c:v>
                </c:pt>
                <c:pt idx="8501">
                  <c:v>5095.3242263483</c:v>
                </c:pt>
                <c:pt idx="8502">
                  <c:v>5095.923605742099</c:v>
                </c:pt>
                <c:pt idx="8503">
                  <c:v>5096.5229851358</c:v>
                </c:pt>
                <c:pt idx="8504">
                  <c:v>5097.1223645296</c:v>
                </c:pt>
                <c:pt idx="8505">
                  <c:v>5097.7217439233</c:v>
                </c:pt>
                <c:pt idx="8506">
                  <c:v>5098.3211233171</c:v>
                </c:pt>
                <c:pt idx="8507">
                  <c:v>5098.9205027109</c:v>
                </c:pt>
                <c:pt idx="8508">
                  <c:v>5099.5198821046</c:v>
                </c:pt>
                <c:pt idx="8509">
                  <c:v>5100.1192614984</c:v>
                </c:pt>
                <c:pt idx="8510">
                  <c:v>5100.7186408921</c:v>
                </c:pt>
                <c:pt idx="8511">
                  <c:v>5101.3180202859</c:v>
                </c:pt>
                <c:pt idx="8512">
                  <c:v>5101.9173996796</c:v>
                </c:pt>
                <c:pt idx="8513">
                  <c:v>5102.5167790734</c:v>
                </c:pt>
                <c:pt idx="8514">
                  <c:v>5103.1161584672</c:v>
                </c:pt>
                <c:pt idx="8515">
                  <c:v>5103.7155378609</c:v>
                </c:pt>
                <c:pt idx="8516">
                  <c:v>5104.3149172547</c:v>
                </c:pt>
                <c:pt idx="8517">
                  <c:v>5104.9142966484</c:v>
                </c:pt>
                <c:pt idx="8518">
                  <c:v>5105.5136760422</c:v>
                </c:pt>
                <c:pt idx="8519">
                  <c:v>5106.113055436001</c:v>
                </c:pt>
                <c:pt idx="8520">
                  <c:v>5106.7124348297</c:v>
                </c:pt>
                <c:pt idx="8521">
                  <c:v>5107.3118142235</c:v>
                </c:pt>
                <c:pt idx="8522">
                  <c:v>5107.9111936172</c:v>
                </c:pt>
                <c:pt idx="8523">
                  <c:v>5108.510573011</c:v>
                </c:pt>
                <c:pt idx="8524">
                  <c:v>5109.1099524048</c:v>
                </c:pt>
                <c:pt idx="8525">
                  <c:v>5109.7093317985</c:v>
                </c:pt>
                <c:pt idx="8526">
                  <c:v>5110.3087111923</c:v>
                </c:pt>
                <c:pt idx="8527">
                  <c:v>5110.908090586</c:v>
                </c:pt>
                <c:pt idx="8528">
                  <c:v>5111.5074699798</c:v>
                </c:pt>
                <c:pt idx="8529">
                  <c:v>5112.1068493736</c:v>
                </c:pt>
                <c:pt idx="8530">
                  <c:v>5112.7062287673</c:v>
                </c:pt>
                <c:pt idx="8531">
                  <c:v>5113.3056081611</c:v>
                </c:pt>
                <c:pt idx="8532">
                  <c:v>5113.9049875548</c:v>
                </c:pt>
                <c:pt idx="8533">
                  <c:v>5114.504366948599</c:v>
                </c:pt>
                <c:pt idx="8534">
                  <c:v>5115.103746342399</c:v>
                </c:pt>
                <c:pt idx="8535">
                  <c:v>5115.7031257361</c:v>
                </c:pt>
                <c:pt idx="8536">
                  <c:v>5116.3025051299</c:v>
                </c:pt>
                <c:pt idx="8537">
                  <c:v>5116.9018845236</c:v>
                </c:pt>
                <c:pt idx="8538">
                  <c:v>5117.5012639174</c:v>
                </c:pt>
                <c:pt idx="8539">
                  <c:v>5118.1006433111</c:v>
                </c:pt>
                <c:pt idx="8540">
                  <c:v>5118.7000227049</c:v>
                </c:pt>
                <c:pt idx="8541">
                  <c:v>5119.2994020987</c:v>
                </c:pt>
              </c:numCache>
            </c:numRef>
          </c:xVal>
          <c:yVal>
            <c:numRef>
              <c:f>Sheet1!$P$27:$P$8568</c:f>
              <c:numCache>
                <c:formatCode>General</c:formatCode>
                <c:ptCount val="8542"/>
                <c:pt idx="0">
                  <c:v>31.477670046985</c:v>
                </c:pt>
                <c:pt idx="1">
                  <c:v>31.47754920820943</c:v>
                </c:pt>
                <c:pt idx="2">
                  <c:v>31.47724020660543</c:v>
                </c:pt>
                <c:pt idx="3">
                  <c:v>31.47673119813151</c:v>
                </c:pt>
                <c:pt idx="4">
                  <c:v>31.47599983800228</c:v>
                </c:pt>
                <c:pt idx="5">
                  <c:v>31.47506638287508</c:v>
                </c:pt>
                <c:pt idx="6">
                  <c:v>31.47392814895041</c:v>
                </c:pt>
                <c:pt idx="7">
                  <c:v>31.47257649343079</c:v>
                </c:pt>
                <c:pt idx="8">
                  <c:v>31.47103744556201</c:v>
                </c:pt>
                <c:pt idx="9">
                  <c:v>31.46927611607132</c:v>
                </c:pt>
                <c:pt idx="10">
                  <c:v>31.46729209624628</c:v>
                </c:pt>
                <c:pt idx="11">
                  <c:v>31.46512259541966</c:v>
                </c:pt>
                <c:pt idx="12">
                  <c:v>31.46274239953438</c:v>
                </c:pt>
                <c:pt idx="13">
                  <c:v>31.46015175890808</c:v>
                </c:pt>
                <c:pt idx="14">
                  <c:v>31.45735303516243</c:v>
                </c:pt>
                <c:pt idx="15">
                  <c:v>31.45435895369885</c:v>
                </c:pt>
                <c:pt idx="16">
                  <c:v>31.45114392010653</c:v>
                </c:pt>
                <c:pt idx="17">
                  <c:v>31.44771903327353</c:v>
                </c:pt>
                <c:pt idx="18">
                  <c:v>31.44409963682901</c:v>
                </c:pt>
                <c:pt idx="19">
                  <c:v>31.44026126496655</c:v>
                </c:pt>
                <c:pt idx="20">
                  <c:v>31.43621911111519</c:v>
                </c:pt>
                <c:pt idx="21">
                  <c:v>31.43197106630775</c:v>
                </c:pt>
                <c:pt idx="22">
                  <c:v>31.42751763543635</c:v>
                </c:pt>
                <c:pt idx="23">
                  <c:v>31.42285931039254</c:v>
                </c:pt>
                <c:pt idx="24">
                  <c:v>31.41798645490208</c:v>
                </c:pt>
                <c:pt idx="25">
                  <c:v>31.4129153515733</c:v>
                </c:pt>
                <c:pt idx="26">
                  <c:v>31.40763314107413</c:v>
                </c:pt>
                <c:pt idx="27">
                  <c:v>31.40215159183447</c:v>
                </c:pt>
                <c:pt idx="28">
                  <c:v>31.39645361960746</c:v>
                </c:pt>
                <c:pt idx="29">
                  <c:v>31.39055070461095</c:v>
                </c:pt>
                <c:pt idx="30">
                  <c:v>31.38443196984074</c:v>
                </c:pt>
                <c:pt idx="31">
                  <c:v>31.37810015343852</c:v>
                </c:pt>
                <c:pt idx="32">
                  <c:v>31.37158523480558</c:v>
                </c:pt>
                <c:pt idx="33">
                  <c:v>31.36486109997267</c:v>
                </c:pt>
                <c:pt idx="34">
                  <c:v>31.35791320273172</c:v>
                </c:pt>
                <c:pt idx="35">
                  <c:v>31.35076064535399</c:v>
                </c:pt>
                <c:pt idx="36">
                  <c:v>31.34340930902522</c:v>
                </c:pt>
                <c:pt idx="37">
                  <c:v>31.33584821426813</c:v>
                </c:pt>
                <c:pt idx="38">
                  <c:v>31.32807643548773</c:v>
                </c:pt>
                <c:pt idx="39">
                  <c:v>31.32010828970603</c:v>
                </c:pt>
                <c:pt idx="40">
                  <c:v>31.31192594579803</c:v>
                </c:pt>
                <c:pt idx="41">
                  <c:v>31.30352505592253</c:v>
                </c:pt>
                <c:pt idx="42">
                  <c:v>31.29493704892474</c:v>
                </c:pt>
                <c:pt idx="43">
                  <c:v>31.28612811876167</c:v>
                </c:pt>
                <c:pt idx="44">
                  <c:v>31.2771140346527</c:v>
                </c:pt>
                <c:pt idx="45">
                  <c:v>31.26789747403298</c:v>
                </c:pt>
                <c:pt idx="46">
                  <c:v>31.25848287639784</c:v>
                </c:pt>
                <c:pt idx="47">
                  <c:v>31.24884268340082</c:v>
                </c:pt>
                <c:pt idx="48">
                  <c:v>31.23899408912725</c:v>
                </c:pt>
                <c:pt idx="49">
                  <c:v>31.22895164112439</c:v>
                </c:pt>
                <c:pt idx="50">
                  <c:v>31.21870523309062</c:v>
                </c:pt>
                <c:pt idx="51">
                  <c:v>31.20823001947429</c:v>
                </c:pt>
                <c:pt idx="52">
                  <c:v>31.1975660634636</c:v>
                </c:pt>
                <c:pt idx="53">
                  <c:v>31.18669360853798</c:v>
                </c:pt>
                <c:pt idx="54">
                  <c:v>31.17560134877063</c:v>
                </c:pt>
                <c:pt idx="55">
                  <c:v>31.16430952445726</c:v>
                </c:pt>
                <c:pt idx="56">
                  <c:v>31.15281886819898</c:v>
                </c:pt>
                <c:pt idx="57">
                  <c:v>31.14110797804499</c:v>
                </c:pt>
                <c:pt idx="58">
                  <c:v>31.12919617110779</c:v>
                </c:pt>
                <c:pt idx="59">
                  <c:v>31.11707572443016</c:v>
                </c:pt>
                <c:pt idx="60">
                  <c:v>31.10475324074588</c:v>
                </c:pt>
                <c:pt idx="61">
                  <c:v>31.09222987550167</c:v>
                </c:pt>
                <c:pt idx="62">
                  <c:v>31.07948682467931</c:v>
                </c:pt>
                <c:pt idx="63">
                  <c:v>31.06653041162182</c:v>
                </c:pt>
                <c:pt idx="64">
                  <c:v>31.0533765518561</c:v>
                </c:pt>
                <c:pt idx="65">
                  <c:v>31.04001822441878</c:v>
                </c:pt>
                <c:pt idx="66">
                  <c:v>31.02644285197272</c:v>
                </c:pt>
                <c:pt idx="67">
                  <c:v>31.01266575666739</c:v>
                </c:pt>
                <c:pt idx="68">
                  <c:v>30.99868163214319</c:v>
                </c:pt>
                <c:pt idx="69">
                  <c:v>30.98450571682571</c:v>
                </c:pt>
                <c:pt idx="70">
                  <c:v>30.9700913605196</c:v>
                </c:pt>
                <c:pt idx="71">
                  <c:v>30.95548341632606</c:v>
                </c:pt>
                <c:pt idx="72">
                  <c:v>30.94068167975502</c:v>
                </c:pt>
                <c:pt idx="73">
                  <c:v>30.92566304502274</c:v>
                </c:pt>
                <c:pt idx="74">
                  <c:v>30.9104378688465</c:v>
                </c:pt>
                <c:pt idx="75">
                  <c:v>30.89499219172687</c:v>
                </c:pt>
                <c:pt idx="76">
                  <c:v>30.87936306325755</c:v>
                </c:pt>
                <c:pt idx="77">
                  <c:v>30.86350845536453</c:v>
                </c:pt>
                <c:pt idx="78">
                  <c:v>30.84746222268778</c:v>
                </c:pt>
                <c:pt idx="79">
                  <c:v>30.83119479572532</c:v>
                </c:pt>
                <c:pt idx="80">
                  <c:v>30.81472351804128</c:v>
                </c:pt>
                <c:pt idx="81">
                  <c:v>30.79805372952855</c:v>
                </c:pt>
                <c:pt idx="82">
                  <c:v>30.78115841199115</c:v>
                </c:pt>
                <c:pt idx="83">
                  <c:v>30.76406979241156</c:v>
                </c:pt>
                <c:pt idx="84">
                  <c:v>30.74678004480521</c:v>
                </c:pt>
                <c:pt idx="85">
                  <c:v>30.72926929780323</c:v>
                </c:pt>
                <c:pt idx="86">
                  <c:v>30.71155600876126</c:v>
                </c:pt>
                <c:pt idx="87">
                  <c:v>30.69363699575504</c:v>
                </c:pt>
                <c:pt idx="88">
                  <c:v>30.67551660405934</c:v>
                </c:pt>
                <c:pt idx="89">
                  <c:v>30.65716944637989</c:v>
                </c:pt>
                <c:pt idx="90">
                  <c:v>30.63863572209295</c:v>
                </c:pt>
                <c:pt idx="91">
                  <c:v>30.61988872209303</c:v>
                </c:pt>
                <c:pt idx="92">
                  <c:v>30.60092633536346</c:v>
                </c:pt>
                <c:pt idx="93">
                  <c:v>30.58177408791169</c:v>
                </c:pt>
                <c:pt idx="94">
                  <c:v>30.56238983469798</c:v>
                </c:pt>
                <c:pt idx="95">
                  <c:v>30.5428196500842</c:v>
                </c:pt>
                <c:pt idx="96">
                  <c:v>30.52303156110248</c:v>
                </c:pt>
                <c:pt idx="97">
                  <c:v>30.50303973151869</c:v>
                </c:pt>
                <c:pt idx="98">
                  <c:v>30.48283763156348</c:v>
                </c:pt>
                <c:pt idx="99">
                  <c:v>30.46244754320048</c:v>
                </c:pt>
                <c:pt idx="100">
                  <c:v>30.44183126134334</c:v>
                </c:pt>
                <c:pt idx="101">
                  <c:v>30.42100623392783</c:v>
                </c:pt>
                <c:pt idx="102">
                  <c:v>30.39998606657041</c:v>
                </c:pt>
                <c:pt idx="103">
                  <c:v>30.37874314178901</c:v>
                </c:pt>
                <c:pt idx="104">
                  <c:v>30.35730888139976</c:v>
                </c:pt>
                <c:pt idx="105">
                  <c:v>30.33565366077333</c:v>
                </c:pt>
                <c:pt idx="106">
                  <c:v>30.31379936178972</c:v>
                </c:pt>
                <c:pt idx="107">
                  <c:v>30.29172891734666</c:v>
                </c:pt>
                <c:pt idx="108">
                  <c:v>30.26946690150232</c:v>
                </c:pt>
                <c:pt idx="109">
                  <c:v>30.24699284602256</c:v>
                </c:pt>
                <c:pt idx="110">
                  <c:v>30.2243003082829</c:v>
                </c:pt>
                <c:pt idx="111">
                  <c:v>30.20140875126566</c:v>
                </c:pt>
                <c:pt idx="112">
                  <c:v>30.17831399400741</c:v>
                </c:pt>
                <c:pt idx="113">
                  <c:v>30.1550176169216</c:v>
                </c:pt>
                <c:pt idx="114">
                  <c:v>30.13149605996409</c:v>
                </c:pt>
                <c:pt idx="115">
                  <c:v>30.10776580138391</c:v>
                </c:pt>
                <c:pt idx="116">
                  <c:v>30.0838349920363</c:v>
                </c:pt>
                <c:pt idx="117">
                  <c:v>30.05971168359815</c:v>
                </c:pt>
                <c:pt idx="118">
                  <c:v>30.0353686096231</c:v>
                </c:pt>
                <c:pt idx="119">
                  <c:v>30.01081766936031</c:v>
                </c:pt>
                <c:pt idx="120">
                  <c:v>29.98606053441302</c:v>
                </c:pt>
                <c:pt idx="121">
                  <c:v>29.96109419749764</c:v>
                </c:pt>
                <c:pt idx="122">
                  <c:v>29.93590930522422</c:v>
                </c:pt>
                <c:pt idx="123">
                  <c:v>29.91053781338339</c:v>
                </c:pt>
                <c:pt idx="124">
                  <c:v>29.88495234606236</c:v>
                </c:pt>
                <c:pt idx="125">
                  <c:v>29.85917318959904</c:v>
                </c:pt>
                <c:pt idx="126">
                  <c:v>29.83316876902504</c:v>
                </c:pt>
                <c:pt idx="127">
                  <c:v>29.806959300127</c:v>
                </c:pt>
                <c:pt idx="128">
                  <c:v>29.78054491622841</c:v>
                </c:pt>
                <c:pt idx="129">
                  <c:v>29.75391128202882</c:v>
                </c:pt>
                <c:pt idx="130">
                  <c:v>29.72710121321929</c:v>
                </c:pt>
                <c:pt idx="131">
                  <c:v>29.70005033232924</c:v>
                </c:pt>
                <c:pt idx="132">
                  <c:v>29.67281139269176</c:v>
                </c:pt>
                <c:pt idx="133">
                  <c:v>29.64535298684903</c:v>
                </c:pt>
                <c:pt idx="134">
                  <c:v>29.61770181609123</c:v>
                </c:pt>
                <c:pt idx="135">
                  <c:v>29.58983469210984</c:v>
                </c:pt>
                <c:pt idx="136">
                  <c:v>29.56174746831756</c:v>
                </c:pt>
                <c:pt idx="137">
                  <c:v>29.53347669803617</c:v>
                </c:pt>
                <c:pt idx="138">
                  <c:v>29.50499572298211</c:v>
                </c:pt>
                <c:pt idx="139">
                  <c:v>29.47629318131585</c:v>
                </c:pt>
                <c:pt idx="140">
                  <c:v>29.44739373480644</c:v>
                </c:pt>
                <c:pt idx="141">
                  <c:v>29.41828475902598</c:v>
                </c:pt>
                <c:pt idx="142">
                  <c:v>29.38895437571827</c:v>
                </c:pt>
                <c:pt idx="143">
                  <c:v>29.35944359660268</c:v>
                </c:pt>
                <c:pt idx="144">
                  <c:v>29.32971236909218</c:v>
                </c:pt>
                <c:pt idx="145">
                  <c:v>29.29976532069977</c:v>
                </c:pt>
                <c:pt idx="146">
                  <c:v>29.26962097613674</c:v>
                </c:pt>
                <c:pt idx="147">
                  <c:v>29.2392719277434</c:v>
                </c:pt>
                <c:pt idx="148">
                  <c:v>29.20870744964952</c:v>
                </c:pt>
                <c:pt idx="149">
                  <c:v>29.1779395378616</c:v>
                </c:pt>
                <c:pt idx="150">
                  <c:v>29.14696743088943</c:v>
                </c:pt>
                <c:pt idx="151">
                  <c:v>29.11577943683974</c:v>
                </c:pt>
                <c:pt idx="152">
                  <c:v>29.0843873092449</c:v>
                </c:pt>
                <c:pt idx="153">
                  <c:v>29.05279160469032</c:v>
                </c:pt>
                <c:pt idx="154">
                  <c:v>29.02098102365813</c:v>
                </c:pt>
                <c:pt idx="155">
                  <c:v>28.98896988517206</c:v>
                </c:pt>
                <c:pt idx="156">
                  <c:v>28.95673546748642</c:v>
                </c:pt>
                <c:pt idx="157">
                  <c:v>28.92432291616506</c:v>
                </c:pt>
                <c:pt idx="158">
                  <c:v>28.89169971785872</c:v>
                </c:pt>
                <c:pt idx="159">
                  <c:v>28.85884549593694</c:v>
                </c:pt>
                <c:pt idx="160">
                  <c:v>28.82579072496686</c:v>
                </c:pt>
                <c:pt idx="161">
                  <c:v>28.79253064953098</c:v>
                </c:pt>
                <c:pt idx="162">
                  <c:v>28.75906914022912</c:v>
                </c:pt>
                <c:pt idx="163">
                  <c:v>28.72540278743788</c:v>
                </c:pt>
                <c:pt idx="164">
                  <c:v>28.69151806893507</c:v>
                </c:pt>
                <c:pt idx="165">
                  <c:v>28.65742871017187</c:v>
                </c:pt>
                <c:pt idx="166">
                  <c:v>28.62312225199749</c:v>
                </c:pt>
                <c:pt idx="167">
                  <c:v>28.58863020883932</c:v>
                </c:pt>
                <c:pt idx="168">
                  <c:v>28.55392347203748</c:v>
                </c:pt>
                <c:pt idx="169">
                  <c:v>28.51900022337692</c:v>
                </c:pt>
                <c:pt idx="170">
                  <c:v>28.48388091042601</c:v>
                </c:pt>
                <c:pt idx="171">
                  <c:v>28.4485468869162</c:v>
                </c:pt>
                <c:pt idx="172">
                  <c:v>28.41300411017049</c:v>
                </c:pt>
                <c:pt idx="173">
                  <c:v>28.37726225246322</c:v>
                </c:pt>
                <c:pt idx="174">
                  <c:v>28.34129769745363</c:v>
                </c:pt>
                <c:pt idx="175">
                  <c:v>28.30513852950441</c:v>
                </c:pt>
                <c:pt idx="176">
                  <c:v>28.26876431622365</c:v>
                </c:pt>
                <c:pt idx="177">
                  <c:v>28.23219960605089</c:v>
                </c:pt>
                <c:pt idx="178">
                  <c:v>28.19540129335552</c:v>
                </c:pt>
                <c:pt idx="179">
                  <c:v>28.15839890979969</c:v>
                </c:pt>
                <c:pt idx="180">
                  <c:v>28.12120580185352</c:v>
                </c:pt>
                <c:pt idx="181">
                  <c:v>28.08379461119039</c:v>
                </c:pt>
                <c:pt idx="182">
                  <c:v>28.04618053039366</c:v>
                </c:pt>
                <c:pt idx="183">
                  <c:v>28.00836356511029</c:v>
                </c:pt>
                <c:pt idx="184">
                  <c:v>27.97033071493768</c:v>
                </c:pt>
                <c:pt idx="185">
                  <c:v>27.93207769154077</c:v>
                </c:pt>
                <c:pt idx="186">
                  <c:v>27.89363775268973</c:v>
                </c:pt>
                <c:pt idx="187">
                  <c:v>27.85498838629092</c:v>
                </c:pt>
                <c:pt idx="188">
                  <c:v>27.81611146614011</c:v>
                </c:pt>
                <c:pt idx="189">
                  <c:v>27.77705380808168</c:v>
                </c:pt>
                <c:pt idx="190">
                  <c:v>27.73777719968615</c:v>
                </c:pt>
                <c:pt idx="191">
                  <c:v>27.69827755350761</c:v>
                </c:pt>
                <c:pt idx="192">
                  <c:v>27.65859088444883</c:v>
                </c:pt>
                <c:pt idx="193">
                  <c:v>27.61868819894888</c:v>
                </c:pt>
                <c:pt idx="194">
                  <c:v>27.57858551102555</c:v>
                </c:pt>
                <c:pt idx="195">
                  <c:v>27.53825651978932</c:v>
                </c:pt>
                <c:pt idx="196">
                  <c:v>27.49773568539763</c:v>
                </c:pt>
                <c:pt idx="197">
                  <c:v>27.45700030515093</c:v>
                </c:pt>
                <c:pt idx="198">
                  <c:v>27.41606660733152</c:v>
                </c:pt>
                <c:pt idx="199">
                  <c:v>27.3749272637566</c:v>
                </c:pt>
                <c:pt idx="200">
                  <c:v>27.33356696751155</c:v>
                </c:pt>
                <c:pt idx="201">
                  <c:v>27.29200398644655</c:v>
                </c:pt>
                <c:pt idx="202">
                  <c:v>27.25023212619592</c:v>
                </c:pt>
                <c:pt idx="203">
                  <c:v>27.20824382056362</c:v>
                </c:pt>
                <c:pt idx="204">
                  <c:v>27.1660483951365</c:v>
                </c:pt>
                <c:pt idx="205">
                  <c:v>27.12365478192008</c:v>
                </c:pt>
                <c:pt idx="206">
                  <c:v>27.0810612032408</c:v>
                </c:pt>
                <c:pt idx="207">
                  <c:v>27.03825209805839</c:v>
                </c:pt>
                <c:pt idx="208">
                  <c:v>26.99523557386264</c:v>
                </c:pt>
                <c:pt idx="209">
                  <c:v>26.95200021872382</c:v>
                </c:pt>
                <c:pt idx="210">
                  <c:v>26.90856291406798</c:v>
                </c:pt>
                <c:pt idx="211">
                  <c:v>26.86492587886871</c:v>
                </c:pt>
                <c:pt idx="212">
                  <c:v>26.8210665137261</c:v>
                </c:pt>
                <c:pt idx="213">
                  <c:v>26.77701013467652</c:v>
                </c:pt>
                <c:pt idx="214">
                  <c:v>26.73274182849892</c:v>
                </c:pt>
                <c:pt idx="215">
                  <c:v>26.68826055899511</c:v>
                </c:pt>
                <c:pt idx="216">
                  <c:v>26.64357730545043</c:v>
                </c:pt>
                <c:pt idx="217">
                  <c:v>26.59868985628728</c:v>
                </c:pt>
                <c:pt idx="218">
                  <c:v>26.55358669631451</c:v>
                </c:pt>
                <c:pt idx="219">
                  <c:v>26.50827661345928</c:v>
                </c:pt>
                <c:pt idx="220">
                  <c:v>26.46277211698661</c:v>
                </c:pt>
                <c:pt idx="221">
                  <c:v>26.41704501258247</c:v>
                </c:pt>
                <c:pt idx="222">
                  <c:v>26.3711151525545</c:v>
                </c:pt>
                <c:pt idx="223">
                  <c:v>26.32497855183831</c:v>
                </c:pt>
                <c:pt idx="224">
                  <c:v>26.27863547190398</c:v>
                </c:pt>
                <c:pt idx="225">
                  <c:v>26.23207502733381</c:v>
                </c:pt>
                <c:pt idx="226">
                  <c:v>26.18530695082515</c:v>
                </c:pt>
                <c:pt idx="227">
                  <c:v>26.13833420887893</c:v>
                </c:pt>
                <c:pt idx="228">
                  <c:v>26.09114316449865</c:v>
                </c:pt>
                <c:pt idx="229">
                  <c:v>26.04375700829626</c:v>
                </c:pt>
                <c:pt idx="230">
                  <c:v>25.99616459972949</c:v>
                </c:pt>
                <c:pt idx="231">
                  <c:v>25.94835369422964</c:v>
                </c:pt>
                <c:pt idx="232">
                  <c:v>25.90034711333481</c:v>
                </c:pt>
                <c:pt idx="233">
                  <c:v>25.85211439816417</c:v>
                </c:pt>
                <c:pt idx="234">
                  <c:v>25.80368619308605</c:v>
                </c:pt>
                <c:pt idx="235">
                  <c:v>25.75505368068523</c:v>
                </c:pt>
                <c:pt idx="236">
                  <c:v>25.70620932053108</c:v>
                </c:pt>
                <c:pt idx="237">
                  <c:v>25.65715152451506</c:v>
                </c:pt>
                <c:pt idx="238">
                  <c:v>25.60788678118375</c:v>
                </c:pt>
                <c:pt idx="239">
                  <c:v>25.55842556757758</c:v>
                </c:pt>
                <c:pt idx="240">
                  <c:v>25.50872774885767</c:v>
                </c:pt>
                <c:pt idx="241">
                  <c:v>25.45885031571448</c:v>
                </c:pt>
                <c:pt idx="242">
                  <c:v>25.4087505260605</c:v>
                </c:pt>
                <c:pt idx="243">
                  <c:v>25.35844687080342</c:v>
                </c:pt>
                <c:pt idx="244">
                  <c:v>25.30791940764939</c:v>
                </c:pt>
                <c:pt idx="245">
                  <c:v>25.25720263482525</c:v>
                </c:pt>
                <c:pt idx="246">
                  <c:v>25.20627751222371</c:v>
                </c:pt>
                <c:pt idx="247">
                  <c:v>25.15514285367863</c:v>
                </c:pt>
                <c:pt idx="248">
                  <c:v>25.10378761297203</c:v>
                </c:pt>
                <c:pt idx="249">
                  <c:v>25.05222341515944</c:v>
                </c:pt>
                <c:pt idx="250">
                  <c:v>25.00046810634012</c:v>
                </c:pt>
                <c:pt idx="251">
                  <c:v>24.94848588747685</c:v>
                </c:pt>
                <c:pt idx="252">
                  <c:v>24.89631686830571</c:v>
                </c:pt>
                <c:pt idx="253">
                  <c:v>24.8439308340844</c:v>
                </c:pt>
                <c:pt idx="254">
                  <c:v>24.79132310874521</c:v>
                </c:pt>
                <c:pt idx="255">
                  <c:v>24.73851675515677</c:v>
                </c:pt>
                <c:pt idx="256">
                  <c:v>24.68549401486025</c:v>
                </c:pt>
                <c:pt idx="257">
                  <c:v>24.6322578404542</c:v>
                </c:pt>
                <c:pt idx="258">
                  <c:v>24.57882996683731</c:v>
                </c:pt>
                <c:pt idx="259">
                  <c:v>24.52518782362984</c:v>
                </c:pt>
                <c:pt idx="260">
                  <c:v>24.47134372983556</c:v>
                </c:pt>
                <c:pt idx="261">
                  <c:v>24.41727208243287</c:v>
                </c:pt>
                <c:pt idx="262">
                  <c:v>24.36301722994824</c:v>
                </c:pt>
                <c:pt idx="263">
                  <c:v>24.30854441266944</c:v>
                </c:pt>
                <c:pt idx="264">
                  <c:v>24.25384853584191</c:v>
                </c:pt>
                <c:pt idx="265">
                  <c:v>24.19895174972034</c:v>
                </c:pt>
                <c:pt idx="266">
                  <c:v>24.14385449036095</c:v>
                </c:pt>
                <c:pt idx="267">
                  <c:v>24.08854634609674</c:v>
                </c:pt>
                <c:pt idx="268">
                  <c:v>24.03301267135886</c:v>
                </c:pt>
                <c:pt idx="269">
                  <c:v>23.97729895523836</c:v>
                </c:pt>
                <c:pt idx="270">
                  <c:v>23.92135747045949</c:v>
                </c:pt>
                <c:pt idx="271">
                  <c:v>23.86519965709779</c:v>
                </c:pt>
                <c:pt idx="272">
                  <c:v>23.80885561104408</c:v>
                </c:pt>
                <c:pt idx="273">
                  <c:v>23.75229608217358</c:v>
                </c:pt>
                <c:pt idx="274">
                  <c:v>23.69551885568368</c:v>
                </c:pt>
                <c:pt idx="275">
                  <c:v>23.63853357231309</c:v>
                </c:pt>
                <c:pt idx="276">
                  <c:v>23.58133113767412</c:v>
                </c:pt>
                <c:pt idx="277">
                  <c:v>23.52393938074991</c:v>
                </c:pt>
                <c:pt idx="278">
                  <c:v>23.46633252392048</c:v>
                </c:pt>
                <c:pt idx="279">
                  <c:v>23.40852455651202</c:v>
                </c:pt>
                <c:pt idx="280">
                  <c:v>23.35049424278899</c:v>
                </c:pt>
                <c:pt idx="281">
                  <c:v>23.29224821531261</c:v>
                </c:pt>
                <c:pt idx="282">
                  <c:v>23.23380838789842</c:v>
                </c:pt>
                <c:pt idx="283">
                  <c:v>23.17515656859194</c:v>
                </c:pt>
                <c:pt idx="284">
                  <c:v>23.11629424365555</c:v>
                </c:pt>
                <c:pt idx="285">
                  <c:v>23.05722143658944</c:v>
                </c:pt>
                <c:pt idx="286">
                  <c:v>22.99794429133954</c:v>
                </c:pt>
                <c:pt idx="287">
                  <c:v>22.93845350421988</c:v>
                </c:pt>
                <c:pt idx="288">
                  <c:v>22.87875162479652</c:v>
                </c:pt>
                <c:pt idx="289">
                  <c:v>22.81884861980726</c:v>
                </c:pt>
                <c:pt idx="290">
                  <c:v>22.75873658190346</c:v>
                </c:pt>
                <c:pt idx="291">
                  <c:v>22.6984041573985</c:v>
                </c:pt>
                <c:pt idx="292">
                  <c:v>22.63787192260478</c:v>
                </c:pt>
                <c:pt idx="293">
                  <c:v>22.57712788574457</c:v>
                </c:pt>
                <c:pt idx="294">
                  <c:v>22.51616452876618</c:v>
                </c:pt>
                <c:pt idx="295">
                  <c:v>22.45500226768437</c:v>
                </c:pt>
                <c:pt idx="296">
                  <c:v>22.39363039430949</c:v>
                </c:pt>
                <c:pt idx="297">
                  <c:v>22.33205966572042</c:v>
                </c:pt>
                <c:pt idx="298">
                  <c:v>22.27025867109544</c:v>
                </c:pt>
                <c:pt idx="299">
                  <c:v>22.20827286315368</c:v>
                </c:pt>
                <c:pt idx="300">
                  <c:v>22.1460556220132</c:v>
                </c:pt>
                <c:pt idx="301">
                  <c:v>22.08364999115673</c:v>
                </c:pt>
                <c:pt idx="302">
                  <c:v>22.02101731670635</c:v>
                </c:pt>
                <c:pt idx="303">
                  <c:v>21.95817256653245</c:v>
                </c:pt>
                <c:pt idx="304">
                  <c:v>21.89513073331738</c:v>
                </c:pt>
                <c:pt idx="305">
                  <c:v>21.83188851435026</c:v>
                </c:pt>
                <c:pt idx="306">
                  <c:v>21.76841654810142</c:v>
                </c:pt>
                <c:pt idx="307">
                  <c:v>21.70474075740854</c:v>
                </c:pt>
                <c:pt idx="308">
                  <c:v>21.64086059662763</c:v>
                </c:pt>
                <c:pt idx="309">
                  <c:v>21.57677464750999</c:v>
                </c:pt>
                <c:pt idx="310">
                  <c:v>21.51247549927395</c:v>
                </c:pt>
                <c:pt idx="311">
                  <c:v>21.44796017810582</c:v>
                </c:pt>
                <c:pt idx="312">
                  <c:v>21.38325322047109</c:v>
                </c:pt>
                <c:pt idx="313">
                  <c:v>21.31830494647116</c:v>
                </c:pt>
                <c:pt idx="314">
                  <c:v>21.25317556822229</c:v>
                </c:pt>
                <c:pt idx="315">
                  <c:v>21.18782930901088</c:v>
                </c:pt>
                <c:pt idx="316">
                  <c:v>21.12227995114575</c:v>
                </c:pt>
                <c:pt idx="317">
                  <c:v>21.05651874614672</c:v>
                </c:pt>
                <c:pt idx="318">
                  <c:v>20.99053580740338</c:v>
                </c:pt>
                <c:pt idx="319">
                  <c:v>20.92435442020972</c:v>
                </c:pt>
                <c:pt idx="320">
                  <c:v>20.85795493714258</c:v>
                </c:pt>
                <c:pt idx="321">
                  <c:v>20.79135547653841</c:v>
                </c:pt>
                <c:pt idx="322">
                  <c:v>20.72455079179184</c:v>
                </c:pt>
                <c:pt idx="323">
                  <c:v>20.65752796303897</c:v>
                </c:pt>
                <c:pt idx="324">
                  <c:v>20.59028957131633</c:v>
                </c:pt>
                <c:pt idx="325">
                  <c:v>20.52285455002287</c:v>
                </c:pt>
                <c:pt idx="326">
                  <c:v>20.45519635764616</c:v>
                </c:pt>
                <c:pt idx="327">
                  <c:v>20.38734329625874</c:v>
                </c:pt>
                <c:pt idx="328">
                  <c:v>20.31927239568941</c:v>
                </c:pt>
                <c:pt idx="329">
                  <c:v>20.25100524392321</c:v>
                </c:pt>
                <c:pt idx="330">
                  <c:v>20.18251999315704</c:v>
                </c:pt>
                <c:pt idx="331">
                  <c:v>20.11381019854175</c:v>
                </c:pt>
                <c:pt idx="332">
                  <c:v>20.04491120308939</c:v>
                </c:pt>
                <c:pt idx="333">
                  <c:v>19.97579189625986</c:v>
                </c:pt>
                <c:pt idx="334">
                  <c:v>19.90646542988254</c:v>
                </c:pt>
                <c:pt idx="335">
                  <c:v>19.83691457870928</c:v>
                </c:pt>
                <c:pt idx="336">
                  <c:v>19.76717488387938</c:v>
                </c:pt>
                <c:pt idx="337">
                  <c:v>19.697234994317</c:v>
                </c:pt>
                <c:pt idx="338">
                  <c:v>19.62706573057968</c:v>
                </c:pt>
                <c:pt idx="339">
                  <c:v>19.55668661275872</c:v>
                </c:pt>
                <c:pt idx="340">
                  <c:v>19.48610673758081</c:v>
                </c:pt>
                <c:pt idx="341">
                  <c:v>19.41531190267912</c:v>
                </c:pt>
                <c:pt idx="342">
                  <c:v>19.34431362113433</c:v>
                </c:pt>
                <c:pt idx="343">
                  <c:v>19.27310251819301</c:v>
                </c:pt>
                <c:pt idx="344">
                  <c:v>19.20168738628703</c:v>
                </c:pt>
                <c:pt idx="345">
                  <c:v>19.1300649694997</c:v>
                </c:pt>
                <c:pt idx="346">
                  <c:v>19.05820824424553</c:v>
                </c:pt>
                <c:pt idx="347">
                  <c:v>18.98615682238388</c:v>
                </c:pt>
                <c:pt idx="348">
                  <c:v>18.91390425077196</c:v>
                </c:pt>
                <c:pt idx="349">
                  <c:v>18.84141857717681</c:v>
                </c:pt>
                <c:pt idx="350">
                  <c:v>18.76875309352031</c:v>
                </c:pt>
                <c:pt idx="351">
                  <c:v>18.69586406494241</c:v>
                </c:pt>
                <c:pt idx="352">
                  <c:v>18.62277171989301</c:v>
                </c:pt>
                <c:pt idx="353">
                  <c:v>18.54945957012914</c:v>
                </c:pt>
                <c:pt idx="354">
                  <c:v>18.475944239764</c:v>
                </c:pt>
                <c:pt idx="355">
                  <c:v>18.40221835414867</c:v>
                </c:pt>
                <c:pt idx="356">
                  <c:v>18.32827785487731</c:v>
                </c:pt>
                <c:pt idx="357">
                  <c:v>18.25412558885986</c:v>
                </c:pt>
                <c:pt idx="358">
                  <c:v>18.17978162703877</c:v>
                </c:pt>
                <c:pt idx="359">
                  <c:v>18.10521075178708</c:v>
                </c:pt>
                <c:pt idx="360">
                  <c:v>18.03045065604018</c:v>
                </c:pt>
                <c:pt idx="361">
                  <c:v>17.95545882510478</c:v>
                </c:pt>
                <c:pt idx="362">
                  <c:v>17.88027316138631</c:v>
                </c:pt>
                <c:pt idx="363">
                  <c:v>17.80486378232666</c:v>
                </c:pt>
                <c:pt idx="364">
                  <c:v>17.72924074551906</c:v>
                </c:pt>
                <c:pt idx="365">
                  <c:v>17.6534240206508</c:v>
                </c:pt>
                <c:pt idx="366">
                  <c:v>17.57739398512389</c:v>
                </c:pt>
                <c:pt idx="367">
                  <c:v>17.501151413685</c:v>
                </c:pt>
                <c:pt idx="368">
                  <c:v>17.4246949846349</c:v>
                </c:pt>
                <c:pt idx="369">
                  <c:v>17.34802832724199</c:v>
                </c:pt>
                <c:pt idx="370">
                  <c:v>17.27116706927326</c:v>
                </c:pt>
                <c:pt idx="371">
                  <c:v>17.1940820749953</c:v>
                </c:pt>
                <c:pt idx="372">
                  <c:v>17.11678657894377</c:v>
                </c:pt>
                <c:pt idx="373">
                  <c:v>17.03928947507693</c:v>
                </c:pt>
                <c:pt idx="374">
                  <c:v>16.96157878135651</c:v>
                </c:pt>
                <c:pt idx="375">
                  <c:v>16.88366840649014</c:v>
                </c:pt>
                <c:pt idx="376">
                  <c:v>16.80552631391183</c:v>
                </c:pt>
                <c:pt idx="377">
                  <c:v>16.72719512427873</c:v>
                </c:pt>
                <c:pt idx="378">
                  <c:v>16.6486491396178</c:v>
                </c:pt>
                <c:pt idx="379">
                  <c:v>16.56988777711775</c:v>
                </c:pt>
                <c:pt idx="380">
                  <c:v>16.49092048027322</c:v>
                </c:pt>
                <c:pt idx="381">
                  <c:v>16.4117424781976</c:v>
                </c:pt>
                <c:pt idx="382">
                  <c:v>16.33235277362533</c:v>
                </c:pt>
                <c:pt idx="383">
                  <c:v>16.25275712017867</c:v>
                </c:pt>
                <c:pt idx="384">
                  <c:v>16.17295340347718</c:v>
                </c:pt>
                <c:pt idx="385">
                  <c:v>16.09292988719389</c:v>
                </c:pt>
                <c:pt idx="386">
                  <c:v>16.01270983099958</c:v>
                </c:pt>
                <c:pt idx="387">
                  <c:v>15.93226991618981</c:v>
                </c:pt>
                <c:pt idx="388">
                  <c:v>15.85161561689798</c:v>
                </c:pt>
                <c:pt idx="389">
                  <c:v>15.77078640880966</c:v>
                </c:pt>
                <c:pt idx="390">
                  <c:v>15.68970813484047</c:v>
                </c:pt>
                <c:pt idx="391">
                  <c:v>15.60842444029702</c:v>
                </c:pt>
                <c:pt idx="392">
                  <c:v>15.5269510725748</c:v>
                </c:pt>
                <c:pt idx="393">
                  <c:v>15.44524957965498</c:v>
                </c:pt>
                <c:pt idx="394">
                  <c:v>15.36334852238517</c:v>
                </c:pt>
                <c:pt idx="395">
                  <c:v>15.28124010030056</c:v>
                </c:pt>
                <c:pt idx="396">
                  <c:v>15.19891727114961</c:v>
                </c:pt>
                <c:pt idx="397">
                  <c:v>15.11638365001518</c:v>
                </c:pt>
                <c:pt idx="398">
                  <c:v>15.03363725428483</c:v>
                </c:pt>
                <c:pt idx="399">
                  <c:v>14.95068781273095</c:v>
                </c:pt>
                <c:pt idx="400">
                  <c:v>14.86753162999988</c:v>
                </c:pt>
                <c:pt idx="401">
                  <c:v>14.7841467517165</c:v>
                </c:pt>
                <c:pt idx="402">
                  <c:v>14.7005746588019</c:v>
                </c:pt>
                <c:pt idx="403">
                  <c:v>14.61679128304233</c:v>
                </c:pt>
                <c:pt idx="404">
                  <c:v>14.5327892090412</c:v>
                </c:pt>
                <c:pt idx="405">
                  <c:v>14.44858140680728</c:v>
                </c:pt>
                <c:pt idx="406">
                  <c:v>14.36416352124248</c:v>
                </c:pt>
                <c:pt idx="407">
                  <c:v>14.27953622833586</c:v>
                </c:pt>
                <c:pt idx="408">
                  <c:v>14.19469627028952</c:v>
                </c:pt>
                <c:pt idx="409">
                  <c:v>14.10964131484585</c:v>
                </c:pt>
                <c:pt idx="410">
                  <c:v>14.02439490164258</c:v>
                </c:pt>
                <c:pt idx="411">
                  <c:v>13.93891979871502</c:v>
                </c:pt>
                <c:pt idx="412">
                  <c:v>13.85324288657438</c:v>
                </c:pt>
                <c:pt idx="413">
                  <c:v>13.76735977010579</c:v>
                </c:pt>
                <c:pt idx="414">
                  <c:v>13.68126319483045</c:v>
                </c:pt>
                <c:pt idx="415">
                  <c:v>13.59496090929012</c:v>
                </c:pt>
                <c:pt idx="416">
                  <c:v>13.50845248953909</c:v>
                </c:pt>
                <c:pt idx="417">
                  <c:v>13.42173582203817</c:v>
                </c:pt>
                <c:pt idx="418">
                  <c:v>13.33480289900637</c:v>
                </c:pt>
                <c:pt idx="419">
                  <c:v>13.24765047516421</c:v>
                </c:pt>
                <c:pt idx="420">
                  <c:v>13.16029935513671</c:v>
                </c:pt>
                <c:pt idx="421">
                  <c:v>13.0727429207811</c:v>
                </c:pt>
                <c:pt idx="422">
                  <c:v>12.98496986444985</c:v>
                </c:pt>
                <c:pt idx="423">
                  <c:v>12.8969891798779</c:v>
                </c:pt>
                <c:pt idx="424">
                  <c:v>12.80881229593965</c:v>
                </c:pt>
                <c:pt idx="425">
                  <c:v>12.7204122842059</c:v>
                </c:pt>
                <c:pt idx="426">
                  <c:v>12.63179412049996</c:v>
                </c:pt>
                <c:pt idx="427">
                  <c:v>12.54298344830772</c:v>
                </c:pt>
                <c:pt idx="428">
                  <c:v>12.4539611131481</c:v>
                </c:pt>
                <c:pt idx="429">
                  <c:v>12.36473313917165</c:v>
                </c:pt>
                <c:pt idx="430">
                  <c:v>12.27527433706723</c:v>
                </c:pt>
                <c:pt idx="431">
                  <c:v>12.18563125686024</c:v>
                </c:pt>
                <c:pt idx="432">
                  <c:v>12.09576484087686</c:v>
                </c:pt>
                <c:pt idx="433">
                  <c:v>12.00568541801853</c:v>
                </c:pt>
                <c:pt idx="434">
                  <c:v>11.91541829455526</c:v>
                </c:pt>
                <c:pt idx="435">
                  <c:v>11.82492530577618</c:v>
                </c:pt>
                <c:pt idx="436">
                  <c:v>11.73423316759215</c:v>
                </c:pt>
                <c:pt idx="437">
                  <c:v>11.64331964327966</c:v>
                </c:pt>
                <c:pt idx="438">
                  <c:v>11.55220681380556</c:v>
                </c:pt>
                <c:pt idx="439">
                  <c:v>11.46087611384676</c:v>
                </c:pt>
                <c:pt idx="440">
                  <c:v>11.36933665094703</c:v>
                </c:pt>
                <c:pt idx="441">
                  <c:v>11.27760448888617</c:v>
                </c:pt>
                <c:pt idx="442">
                  <c:v>11.18565601652985</c:v>
                </c:pt>
                <c:pt idx="443">
                  <c:v>11.09348355546318</c:v>
                </c:pt>
                <c:pt idx="444">
                  <c:v>11.00112022167641</c:v>
                </c:pt>
                <c:pt idx="445">
                  <c:v>10.90855287364709</c:v>
                </c:pt>
                <c:pt idx="446">
                  <c:v>10.81575924322185</c:v>
                </c:pt>
                <c:pt idx="447">
                  <c:v>10.72277084053117</c:v>
                </c:pt>
                <c:pt idx="448">
                  <c:v>10.62956955024778</c:v>
                </c:pt>
                <c:pt idx="449">
                  <c:v>10.53615750301718</c:v>
                </c:pt>
                <c:pt idx="450">
                  <c:v>10.44253357270969</c:v>
                </c:pt>
                <c:pt idx="451">
                  <c:v>10.34871975774343</c:v>
                </c:pt>
                <c:pt idx="452">
                  <c:v>10.25466628532472</c:v>
                </c:pt>
                <c:pt idx="453">
                  <c:v>10.16043115439959</c:v>
                </c:pt>
                <c:pt idx="454">
                  <c:v>10.06598459800406</c:v>
                </c:pt>
                <c:pt idx="455">
                  <c:v>9.971328449530489</c:v>
                </c:pt>
                <c:pt idx="456">
                  <c:v>9.87646506098799</c:v>
                </c:pt>
                <c:pt idx="457">
                  <c:v>9.781389512376677</c:v>
                </c:pt>
                <c:pt idx="458">
                  <c:v>9.68610821861765</c:v>
                </c:pt>
                <c:pt idx="459">
                  <c:v>9.590618103934993</c:v>
                </c:pt>
                <c:pt idx="460">
                  <c:v>9.49492631600299</c:v>
                </c:pt>
                <c:pt idx="461">
                  <c:v>9.39901814034682</c:v>
                </c:pt>
                <c:pt idx="462">
                  <c:v>9.302920335856834</c:v>
                </c:pt>
                <c:pt idx="463">
                  <c:v>9.206590375338873</c:v>
                </c:pt>
                <c:pt idx="464">
                  <c:v>9.110068066215875</c:v>
                </c:pt>
                <c:pt idx="465">
                  <c:v>9.013331674089525</c:v>
                </c:pt>
                <c:pt idx="466">
                  <c:v>8.916395449850134</c:v>
                </c:pt>
                <c:pt idx="467">
                  <c:v>8.819249083635885</c:v>
                </c:pt>
                <c:pt idx="468">
                  <c:v>8.721896092584058</c:v>
                </c:pt>
                <c:pt idx="469">
                  <c:v>8.624351193914755</c:v>
                </c:pt>
                <c:pt idx="470">
                  <c:v>8.52658974156962</c:v>
                </c:pt>
                <c:pt idx="471">
                  <c:v>8.42861182516045</c:v>
                </c:pt>
                <c:pt idx="472">
                  <c:v>8.330450210187354</c:v>
                </c:pt>
                <c:pt idx="473">
                  <c:v>8.232065706403759</c:v>
                </c:pt>
                <c:pt idx="474">
                  <c:v>8.133489982515975</c:v>
                </c:pt>
                <c:pt idx="475">
                  <c:v>8.034700709152013</c:v>
                </c:pt>
                <c:pt idx="476">
                  <c:v>7.935709827812802</c:v>
                </c:pt>
                <c:pt idx="477">
                  <c:v>7.836520825105465</c:v>
                </c:pt>
                <c:pt idx="478">
                  <c:v>7.737113433931867</c:v>
                </c:pt>
                <c:pt idx="479">
                  <c:v>7.637507052430743</c:v>
                </c:pt>
                <c:pt idx="480">
                  <c:v>7.53770443279975</c:v>
                </c:pt>
                <c:pt idx="481">
                  <c:v>7.437700416771195</c:v>
                </c:pt>
                <c:pt idx="482">
                  <c:v>7.337477489597656</c:v>
                </c:pt>
                <c:pt idx="483">
                  <c:v>7.237070113867706</c:v>
                </c:pt>
                <c:pt idx="484">
                  <c:v>7.136460154670728</c:v>
                </c:pt>
                <c:pt idx="485">
                  <c:v>7.035636680110432</c:v>
                </c:pt>
                <c:pt idx="486">
                  <c:v>6.934627810571946</c:v>
                </c:pt>
                <c:pt idx="487">
                  <c:v>6.833410854839669</c:v>
                </c:pt>
                <c:pt idx="488">
                  <c:v>6.731993198769495</c:v>
                </c:pt>
                <c:pt idx="489">
                  <c:v>6.630374583166328</c:v>
                </c:pt>
                <c:pt idx="490">
                  <c:v>6.528557918243407</c:v>
                </c:pt>
                <c:pt idx="491">
                  <c:v>6.426554315270955</c:v>
                </c:pt>
                <c:pt idx="492">
                  <c:v>6.324354504673324</c:v>
                </c:pt>
                <c:pt idx="493">
                  <c:v>6.221951317018678</c:v>
                </c:pt>
                <c:pt idx="494">
                  <c:v>6.119352154140381</c:v>
                </c:pt>
                <c:pt idx="495">
                  <c:v>6.016548033342465</c:v>
                </c:pt>
                <c:pt idx="496">
                  <c:v>5.913568139468194</c:v>
                </c:pt>
                <c:pt idx="497">
                  <c:v>5.810392511116373</c:v>
                </c:pt>
                <c:pt idx="498">
                  <c:v>5.707011602372042</c:v>
                </c:pt>
                <c:pt idx="499">
                  <c:v>5.603461355632056</c:v>
                </c:pt>
                <c:pt idx="500">
                  <c:v>5.49972109333743</c:v>
                </c:pt>
                <c:pt idx="501">
                  <c:v>5.395773968086963</c:v>
                </c:pt>
                <c:pt idx="502">
                  <c:v>5.291647436808736</c:v>
                </c:pt>
                <c:pt idx="503">
                  <c:v>5.187341809200868</c:v>
                </c:pt>
                <c:pt idx="504">
                  <c:v>5.082857114185847</c:v>
                </c:pt>
                <c:pt idx="505">
                  <c:v>4.978199078956288</c:v>
                </c:pt>
                <c:pt idx="506">
                  <c:v>4.873354639561977</c:v>
                </c:pt>
                <c:pt idx="507">
                  <c:v>4.768326820257451</c:v>
                </c:pt>
                <c:pt idx="508">
                  <c:v>4.663140135575958</c:v>
                </c:pt>
                <c:pt idx="509">
                  <c:v>4.557775435823883</c:v>
                </c:pt>
                <c:pt idx="510">
                  <c:v>4.452247515660665</c:v>
                </c:pt>
                <c:pt idx="511">
                  <c:v>4.346545370930844</c:v>
                </c:pt>
                <c:pt idx="512">
                  <c:v>4.24069722619691</c:v>
                </c:pt>
                <c:pt idx="513">
                  <c:v>4.134674944126179</c:v>
                </c:pt>
                <c:pt idx="514">
                  <c:v>4.028519950197848</c:v>
                </c:pt>
                <c:pt idx="515">
                  <c:v>3.922223567356816</c:v>
                </c:pt>
                <c:pt idx="516">
                  <c:v>3.815776530822703</c:v>
                </c:pt>
                <c:pt idx="517">
                  <c:v>3.709196117097831</c:v>
                </c:pt>
                <c:pt idx="518">
                  <c:v>3.602508545313021</c:v>
                </c:pt>
                <c:pt idx="519">
                  <c:v>3.495683935540097</c:v>
                </c:pt>
                <c:pt idx="520">
                  <c:v>3.388750625680553</c:v>
                </c:pt>
                <c:pt idx="521">
                  <c:v>3.281729540651171</c:v>
                </c:pt>
                <c:pt idx="522">
                  <c:v>3.174619082794167</c:v>
                </c:pt>
                <c:pt idx="523">
                  <c:v>3.067452688545414</c:v>
                </c:pt>
                <c:pt idx="524">
                  <c:v>2.96021258226694</c:v>
                </c:pt>
                <c:pt idx="525">
                  <c:v>2.852943832871603</c:v>
                </c:pt>
                <c:pt idx="526">
                  <c:v>2.74564026125352</c:v>
                </c:pt>
                <c:pt idx="527">
                  <c:v>2.63837426928956</c:v>
                </c:pt>
                <c:pt idx="528">
                  <c:v>2.531134243343093</c:v>
                </c:pt>
                <c:pt idx="529">
                  <c:v>2.423968452329593</c:v>
                </c:pt>
                <c:pt idx="530">
                  <c:v>2.316923193279131</c:v>
                </c:pt>
                <c:pt idx="531">
                  <c:v>2.210016312012248</c:v>
                </c:pt>
                <c:pt idx="532">
                  <c:v>2.10336481492947</c:v>
                </c:pt>
                <c:pt idx="533">
                  <c:v>1.996982774950373</c:v>
                </c:pt>
                <c:pt idx="534">
                  <c:v>1.890975230025982</c:v>
                </c:pt>
                <c:pt idx="535">
                  <c:v>1.785490486355079</c:v>
                </c:pt>
                <c:pt idx="536">
                  <c:v>1.680584557702328</c:v>
                </c:pt>
                <c:pt idx="537">
                  <c:v>1.576486941640184</c:v>
                </c:pt>
                <c:pt idx="538">
                  <c:v>1.473404830168473</c:v>
                </c:pt>
                <c:pt idx="539">
                  <c:v>1.371610103843284</c:v>
                </c:pt>
                <c:pt idx="540">
                  <c:v>1.271472833795482</c:v>
                </c:pt>
                <c:pt idx="541">
                  <c:v>1.173461152740226</c:v>
                </c:pt>
                <c:pt idx="542">
                  <c:v>1.078260422086225</c:v>
                </c:pt>
                <c:pt idx="543">
                  <c:v>0.98673006203021</c:v>
                </c:pt>
                <c:pt idx="544">
                  <c:v>0.900068100226555</c:v>
                </c:pt>
                <c:pt idx="545">
                  <c:v>0.819931995802347</c:v>
                </c:pt>
                <c:pt idx="546">
                  <c:v>0.748513152071502</c:v>
                </c:pt>
                <c:pt idx="547">
                  <c:v>0.688633373307868</c:v>
                </c:pt>
                <c:pt idx="548">
                  <c:v>0.643615697616262</c:v>
                </c:pt>
                <c:pt idx="549">
                  <c:v>0.616889648246675</c:v>
                </c:pt>
                <c:pt idx="550">
                  <c:v>0.61094263719759</c:v>
                </c:pt>
                <c:pt idx="551">
                  <c:v>0.626499934220148</c:v>
                </c:pt>
                <c:pt idx="552">
                  <c:v>0.6621617123409</c:v>
                </c:pt>
                <c:pt idx="553">
                  <c:v>0.715029626538937</c:v>
                </c:pt>
                <c:pt idx="554">
                  <c:v>0.781707516718572</c:v>
                </c:pt>
                <c:pt idx="555">
                  <c:v>0.859074970436718</c:v>
                </c:pt>
                <c:pt idx="556">
                  <c:v>0.944602655939476</c:v>
                </c:pt>
                <c:pt idx="557">
                  <c:v>1.036326515674718</c:v>
                </c:pt>
                <c:pt idx="558">
                  <c:v>1.132842219235274</c:v>
                </c:pt>
                <c:pt idx="559">
                  <c:v>1.233024335495532</c:v>
                </c:pt>
                <c:pt idx="560">
                  <c:v>1.336161821175005</c:v>
                </c:pt>
                <c:pt idx="561">
                  <c:v>1.441658579772694</c:v>
                </c:pt>
                <c:pt idx="562">
                  <c:v>1.549060426497712</c:v>
                </c:pt>
                <c:pt idx="563">
                  <c:v>1.658076955233016</c:v>
                </c:pt>
                <c:pt idx="564">
                  <c:v>1.768437880492251</c:v>
                </c:pt>
                <c:pt idx="565">
                  <c:v>1.87993824804942</c:v>
                </c:pt>
                <c:pt idx="566">
                  <c:v>1.992417281381078</c:v>
                </c:pt>
                <c:pt idx="567">
                  <c:v>2.105798436915908</c:v>
                </c:pt>
                <c:pt idx="568">
                  <c:v>2.219932239886182</c:v>
                </c:pt>
                <c:pt idx="569">
                  <c:v>2.334765475661393</c:v>
                </c:pt>
                <c:pt idx="570">
                  <c:v>2.450224516620703</c:v>
                </c:pt>
                <c:pt idx="571">
                  <c:v>2.56625811433998</c:v>
                </c:pt>
                <c:pt idx="572">
                  <c:v>2.682823186533522</c:v>
                </c:pt>
                <c:pt idx="573">
                  <c:v>2.799863747579964</c:v>
                </c:pt>
                <c:pt idx="574">
                  <c:v>2.917384111890527</c:v>
                </c:pt>
                <c:pt idx="575">
                  <c:v>3.035313672886301</c:v>
                </c:pt>
                <c:pt idx="576">
                  <c:v>3.153654676178884</c:v>
                </c:pt>
                <c:pt idx="577">
                  <c:v>3.272401319479087</c:v>
                </c:pt>
                <c:pt idx="578">
                  <c:v>3.391491154596887</c:v>
                </c:pt>
                <c:pt idx="579">
                  <c:v>3.510937765778148</c:v>
                </c:pt>
                <c:pt idx="580">
                  <c:v>3.630745104134378</c:v>
                </c:pt>
                <c:pt idx="581">
                  <c:v>3.75087251661323</c:v>
                </c:pt>
                <c:pt idx="582">
                  <c:v>3.871310411102549</c:v>
                </c:pt>
                <c:pt idx="583">
                  <c:v>3.992079279535755</c:v>
                </c:pt>
                <c:pt idx="584">
                  <c:v>4.113125225347397</c:v>
                </c:pt>
                <c:pt idx="585">
                  <c:v>4.234491858960315</c:v>
                </c:pt>
                <c:pt idx="586">
                  <c:v>4.356142240885848</c:v>
                </c:pt>
                <c:pt idx="587">
                  <c:v>4.47807020279494</c:v>
                </c:pt>
                <c:pt idx="588">
                  <c:v>4.600282414609966</c:v>
                </c:pt>
                <c:pt idx="589">
                  <c:v>4.722767018478992</c:v>
                </c:pt>
                <c:pt idx="590">
                  <c:v>4.845519554165512</c:v>
                </c:pt>
                <c:pt idx="591">
                  <c:v>4.968546912192685</c:v>
                </c:pt>
                <c:pt idx="592">
                  <c:v>5.091832169788245</c:v>
                </c:pt>
                <c:pt idx="593">
                  <c:v>5.21538177752439</c:v>
                </c:pt>
                <c:pt idx="594">
                  <c:v>5.339185307219362</c:v>
                </c:pt>
                <c:pt idx="595">
                  <c:v>5.463236091039462</c:v>
                </c:pt>
                <c:pt idx="596">
                  <c:v>5.587563116421078</c:v>
                </c:pt>
                <c:pt idx="597">
                  <c:v>5.712121260794951</c:v>
                </c:pt>
                <c:pt idx="598">
                  <c:v>5.836928063821432</c:v>
                </c:pt>
                <c:pt idx="599">
                  <c:v>5.962002632379523</c:v>
                </c:pt>
                <c:pt idx="600">
                  <c:v>6.087313999048534</c:v>
                </c:pt>
                <c:pt idx="601">
                  <c:v>6.212865711082681</c:v>
                </c:pt>
                <c:pt idx="602">
                  <c:v>6.338667584510846</c:v>
                </c:pt>
                <c:pt idx="603">
                  <c:v>6.4647087312519</c:v>
                </c:pt>
                <c:pt idx="604">
                  <c:v>6.590974045188665</c:v>
                </c:pt>
                <c:pt idx="605">
                  <c:v>6.717481160265118</c:v>
                </c:pt>
                <c:pt idx="606">
                  <c:v>6.844252734007745</c:v>
                </c:pt>
                <c:pt idx="607">
                  <c:v>6.971231528971592</c:v>
                </c:pt>
                <c:pt idx="608">
                  <c:v>7.098462683755068</c:v>
                </c:pt>
                <c:pt idx="609">
                  <c:v>7.225928670516139</c:v>
                </c:pt>
                <c:pt idx="610">
                  <c:v>7.353625801166419</c:v>
                </c:pt>
                <c:pt idx="611">
                  <c:v>7.481569486511897</c:v>
                </c:pt>
                <c:pt idx="612">
                  <c:v>7.609750901106966</c:v>
                </c:pt>
                <c:pt idx="613">
                  <c:v>7.738150394607446</c:v>
                </c:pt>
                <c:pt idx="614">
                  <c:v>7.866784936187542</c:v>
                </c:pt>
                <c:pt idx="615">
                  <c:v>7.995660391227438</c:v>
                </c:pt>
                <c:pt idx="616">
                  <c:v>8.124767211603662</c:v>
                </c:pt>
                <c:pt idx="617">
                  <c:v>8.254094513205366</c:v>
                </c:pt>
                <c:pt idx="618">
                  <c:v>8.38366993008375</c:v>
                </c:pt>
                <c:pt idx="619">
                  <c:v>8.51345401658798</c:v>
                </c:pt>
                <c:pt idx="620">
                  <c:v>8.643473680328293</c:v>
                </c:pt>
                <c:pt idx="621">
                  <c:v>8.77374625386216</c:v>
                </c:pt>
                <c:pt idx="622">
                  <c:v>8.904218575614342</c:v>
                </c:pt>
                <c:pt idx="623">
                  <c:v>9.034942138747435</c:v>
                </c:pt>
                <c:pt idx="624">
                  <c:v>9.16589085640002</c:v>
                </c:pt>
                <c:pt idx="625">
                  <c:v>9.297065502727695</c:v>
                </c:pt>
                <c:pt idx="626">
                  <c:v>9.428471403207917</c:v>
                </c:pt>
                <c:pt idx="627">
                  <c:v>9.560097050550034</c:v>
                </c:pt>
                <c:pt idx="628">
                  <c:v>9.691971577842698</c:v>
                </c:pt>
                <c:pt idx="629">
                  <c:v>9.824059789568583</c:v>
                </c:pt>
                <c:pt idx="630">
                  <c:v>9.95636654079104</c:v>
                </c:pt>
                <c:pt idx="631">
                  <c:v>10.08892037130831</c:v>
                </c:pt>
                <c:pt idx="632">
                  <c:v>10.22169185083872</c:v>
                </c:pt>
                <c:pt idx="633">
                  <c:v>10.35469480075061</c:v>
                </c:pt>
                <c:pt idx="634">
                  <c:v>10.48792431260872</c:v>
                </c:pt>
                <c:pt idx="635">
                  <c:v>10.62137679975569</c:v>
                </c:pt>
                <c:pt idx="636">
                  <c:v>10.75505100042202</c:v>
                </c:pt>
                <c:pt idx="637">
                  <c:v>10.88897154213361</c:v>
                </c:pt>
                <c:pt idx="638">
                  <c:v>11.02310331183479</c:v>
                </c:pt>
                <c:pt idx="639">
                  <c:v>11.15746834431896</c:v>
                </c:pt>
                <c:pt idx="640">
                  <c:v>11.29206350042913</c:v>
                </c:pt>
                <c:pt idx="641">
                  <c:v>11.4268852127884</c:v>
                </c:pt>
                <c:pt idx="642">
                  <c:v>11.56194058500706</c:v>
                </c:pt>
                <c:pt idx="643">
                  <c:v>11.69721262068983</c:v>
                </c:pt>
                <c:pt idx="644">
                  <c:v>11.8327233961091</c:v>
                </c:pt>
                <c:pt idx="645">
                  <c:v>11.9684445247506</c:v>
                </c:pt>
                <c:pt idx="646">
                  <c:v>12.10439686736755</c:v>
                </c:pt>
                <c:pt idx="647">
                  <c:v>12.24056534354176</c:v>
                </c:pt>
                <c:pt idx="648">
                  <c:v>12.37697577753577</c:v>
                </c:pt>
                <c:pt idx="649">
                  <c:v>12.5136209173746</c:v>
                </c:pt>
                <c:pt idx="650">
                  <c:v>12.65047046210515</c:v>
                </c:pt>
                <c:pt idx="651">
                  <c:v>12.78756277140782</c:v>
                </c:pt>
                <c:pt idx="652">
                  <c:v>12.92487685793663</c:v>
                </c:pt>
                <c:pt idx="653">
                  <c:v>13.06242468351766</c:v>
                </c:pt>
                <c:pt idx="654">
                  <c:v>13.20019395077349</c:v>
                </c:pt>
                <c:pt idx="655">
                  <c:v>13.33818115692628</c:v>
                </c:pt>
                <c:pt idx="656">
                  <c:v>13.47640204343593</c:v>
                </c:pt>
                <c:pt idx="657">
                  <c:v>13.61485777710527</c:v>
                </c:pt>
                <c:pt idx="658">
                  <c:v>13.75352536891046</c:v>
                </c:pt>
                <c:pt idx="659">
                  <c:v>13.89243421538955</c:v>
                </c:pt>
                <c:pt idx="660">
                  <c:v>14.0315537852228</c:v>
                </c:pt>
                <c:pt idx="661">
                  <c:v>14.17091446134923</c:v>
                </c:pt>
                <c:pt idx="662">
                  <c:v>14.3104922515858</c:v>
                </c:pt>
                <c:pt idx="663">
                  <c:v>14.45030566521746</c:v>
                </c:pt>
                <c:pt idx="664">
                  <c:v>14.59033612534371</c:v>
                </c:pt>
                <c:pt idx="665">
                  <c:v>14.73060370828935</c:v>
                </c:pt>
                <c:pt idx="666">
                  <c:v>14.87108623420573</c:v>
                </c:pt>
                <c:pt idx="667">
                  <c:v>15.011808493129</c:v>
                </c:pt>
                <c:pt idx="668">
                  <c:v>15.15275347780461</c:v>
                </c:pt>
                <c:pt idx="669">
                  <c:v>15.2939105399761</c:v>
                </c:pt>
                <c:pt idx="670">
                  <c:v>15.43531894925775</c:v>
                </c:pt>
                <c:pt idx="671">
                  <c:v>15.57692841951726</c:v>
                </c:pt>
                <c:pt idx="672">
                  <c:v>15.71879155553727</c:v>
                </c:pt>
                <c:pt idx="673">
                  <c:v>15.86086369888034</c:v>
                </c:pt>
                <c:pt idx="674">
                  <c:v>16.003179169791</c:v>
                </c:pt>
                <c:pt idx="675">
                  <c:v>16.14571498960727</c:v>
                </c:pt>
                <c:pt idx="676">
                  <c:v>16.28847390454678</c:v>
                </c:pt>
                <c:pt idx="677">
                  <c:v>16.43144787199935</c:v>
                </c:pt>
                <c:pt idx="678">
                  <c:v>16.57466611646033</c:v>
                </c:pt>
                <c:pt idx="679">
                  <c:v>16.71812015382596</c:v>
                </c:pt>
                <c:pt idx="680">
                  <c:v>16.86178325968955</c:v>
                </c:pt>
                <c:pt idx="681">
                  <c:v>17.00567932227885</c:v>
                </c:pt>
                <c:pt idx="682">
                  <c:v>17.1498178963629</c:v>
                </c:pt>
                <c:pt idx="683">
                  <c:v>17.29415017141438</c:v>
                </c:pt>
                <c:pt idx="684">
                  <c:v>17.43873939266318</c:v>
                </c:pt>
                <c:pt idx="685">
                  <c:v>17.58353642967191</c:v>
                </c:pt>
                <c:pt idx="686">
                  <c:v>17.72857132890606</c:v>
                </c:pt>
                <c:pt idx="687">
                  <c:v>17.87383947711289</c:v>
                </c:pt>
                <c:pt idx="688">
                  <c:v>18.01933561410939</c:v>
                </c:pt>
                <c:pt idx="689">
                  <c:v>18.16505021025844</c:v>
                </c:pt>
                <c:pt idx="690">
                  <c:v>18.31099378595252</c:v>
                </c:pt>
                <c:pt idx="691">
                  <c:v>18.45717730092128</c:v>
                </c:pt>
                <c:pt idx="692">
                  <c:v>18.60357697085614</c:v>
                </c:pt>
                <c:pt idx="693">
                  <c:v>18.75019850947801</c:v>
                </c:pt>
                <c:pt idx="694">
                  <c:v>18.89707947008123</c:v>
                </c:pt>
                <c:pt idx="695">
                  <c:v>19.04414159092432</c:v>
                </c:pt>
                <c:pt idx="696">
                  <c:v>19.19145612998742</c:v>
                </c:pt>
                <c:pt idx="697">
                  <c:v>19.33899605384119</c:v>
                </c:pt>
                <c:pt idx="698">
                  <c:v>19.48679021740503</c:v>
                </c:pt>
                <c:pt idx="699">
                  <c:v>19.63478969665976</c:v>
                </c:pt>
                <c:pt idx="700">
                  <c:v>19.78301051161706</c:v>
                </c:pt>
                <c:pt idx="701">
                  <c:v>19.93145708593319</c:v>
                </c:pt>
                <c:pt idx="702">
                  <c:v>20.08015724156759</c:v>
                </c:pt>
                <c:pt idx="703">
                  <c:v>20.22906147518805</c:v>
                </c:pt>
                <c:pt idx="704">
                  <c:v>20.37820603419171</c:v>
                </c:pt>
                <c:pt idx="705">
                  <c:v>20.52757767115094</c:v>
                </c:pt>
                <c:pt idx="706">
                  <c:v>20.67718582393079</c:v>
                </c:pt>
                <c:pt idx="707">
                  <c:v>20.8270061055275</c:v>
                </c:pt>
                <c:pt idx="708">
                  <c:v>20.97707131659841</c:v>
                </c:pt>
                <c:pt idx="709">
                  <c:v>21.12736059666631</c:v>
                </c:pt>
                <c:pt idx="710">
                  <c:v>21.27787605708665</c:v>
                </c:pt>
                <c:pt idx="711">
                  <c:v>21.42861778004064</c:v>
                </c:pt>
                <c:pt idx="712">
                  <c:v>21.57960027686874</c:v>
                </c:pt>
                <c:pt idx="713">
                  <c:v>21.73079910756663</c:v>
                </c:pt>
                <c:pt idx="714">
                  <c:v>21.88223575674473</c:v>
                </c:pt>
                <c:pt idx="715">
                  <c:v>22.03390488163837</c:v>
                </c:pt>
                <c:pt idx="716">
                  <c:v>22.18579578634994</c:v>
                </c:pt>
                <c:pt idx="717">
                  <c:v>22.33792343486735</c:v>
                </c:pt>
                <c:pt idx="718">
                  <c:v>22.49026023045512</c:v>
                </c:pt>
                <c:pt idx="719">
                  <c:v>22.64285514289494</c:v>
                </c:pt>
                <c:pt idx="720">
                  <c:v>22.79565097538956</c:v>
                </c:pt>
                <c:pt idx="721">
                  <c:v>22.94870680791391</c:v>
                </c:pt>
                <c:pt idx="722">
                  <c:v>23.10197058453568</c:v>
                </c:pt>
                <c:pt idx="723">
                  <c:v>23.2554754012413</c:v>
                </c:pt>
                <c:pt idx="724">
                  <c:v>23.4092096190363</c:v>
                </c:pt>
                <c:pt idx="725">
                  <c:v>23.56317172309506</c:v>
                </c:pt>
                <c:pt idx="726">
                  <c:v>23.71736743223945</c:v>
                </c:pt>
                <c:pt idx="727">
                  <c:v>23.87177804580298</c:v>
                </c:pt>
                <c:pt idx="728">
                  <c:v>24.02643579391036</c:v>
                </c:pt>
                <c:pt idx="729">
                  <c:v>24.18130826004129</c:v>
                </c:pt>
                <c:pt idx="730">
                  <c:v>24.33642580903391</c:v>
                </c:pt>
                <c:pt idx="731">
                  <c:v>24.49178527227128</c:v>
                </c:pt>
                <c:pt idx="732">
                  <c:v>24.64734167820679</c:v>
                </c:pt>
                <c:pt idx="733">
                  <c:v>24.80315048763423</c:v>
                </c:pt>
                <c:pt idx="734">
                  <c:v>24.95917700667524</c:v>
                </c:pt>
                <c:pt idx="735">
                  <c:v>25.11544616200158</c:v>
                </c:pt>
                <c:pt idx="736">
                  <c:v>25.27194626517006</c:v>
                </c:pt>
                <c:pt idx="737">
                  <c:v>25.42865692844144</c:v>
                </c:pt>
                <c:pt idx="738">
                  <c:v>25.58562148465489</c:v>
                </c:pt>
                <c:pt idx="739">
                  <c:v>25.74280973114573</c:v>
                </c:pt>
                <c:pt idx="740">
                  <c:v>25.90023069358637</c:v>
                </c:pt>
                <c:pt idx="741">
                  <c:v>26.0578891368228</c:v>
                </c:pt>
                <c:pt idx="742">
                  <c:v>26.21575786944335</c:v>
                </c:pt>
                <c:pt idx="743">
                  <c:v>26.37387685568369</c:v>
                </c:pt>
                <c:pt idx="744">
                  <c:v>26.5322137059412</c:v>
                </c:pt>
                <c:pt idx="745">
                  <c:v>26.69079136448817</c:v>
                </c:pt>
                <c:pt idx="746">
                  <c:v>26.84960109467837</c:v>
                </c:pt>
                <c:pt idx="747">
                  <c:v>27.00862576980843</c:v>
                </c:pt>
                <c:pt idx="748">
                  <c:v>27.16790039371336</c:v>
                </c:pt>
                <c:pt idx="749">
                  <c:v>27.32741213118531</c:v>
                </c:pt>
                <c:pt idx="750">
                  <c:v>27.48714299919379</c:v>
                </c:pt>
                <c:pt idx="751">
                  <c:v>27.64710305987527</c:v>
                </c:pt>
                <c:pt idx="752">
                  <c:v>27.80729189838645</c:v>
                </c:pt>
                <c:pt idx="753">
                  <c:v>27.96773138135488</c:v>
                </c:pt>
                <c:pt idx="754">
                  <c:v>28.12838415936236</c:v>
                </c:pt>
                <c:pt idx="755">
                  <c:v>28.28926587084938</c:v>
                </c:pt>
                <c:pt idx="756">
                  <c:v>28.45038849746585</c:v>
                </c:pt>
                <c:pt idx="757">
                  <c:v>28.61176182122554</c:v>
                </c:pt>
                <c:pt idx="758">
                  <c:v>28.77334436858046</c:v>
                </c:pt>
                <c:pt idx="759">
                  <c:v>28.93515758082483</c:v>
                </c:pt>
                <c:pt idx="760">
                  <c:v>29.09721394945023</c:v>
                </c:pt>
                <c:pt idx="761">
                  <c:v>29.25950116255408</c:v>
                </c:pt>
                <c:pt idx="762">
                  <c:v>29.42201667559718</c:v>
                </c:pt>
                <c:pt idx="763">
                  <c:v>29.58475688826594</c:v>
                </c:pt>
                <c:pt idx="764">
                  <c:v>29.74773956850143</c:v>
                </c:pt>
                <c:pt idx="765">
                  <c:v>29.9109664678327</c:v>
                </c:pt>
                <c:pt idx="766">
                  <c:v>30.07440189085931</c:v>
                </c:pt>
                <c:pt idx="767">
                  <c:v>30.23808033316472</c:v>
                </c:pt>
                <c:pt idx="768">
                  <c:v>30.40200600142601</c:v>
                </c:pt>
                <c:pt idx="769">
                  <c:v>30.56614328740741</c:v>
                </c:pt>
                <c:pt idx="770">
                  <c:v>30.73052101120524</c:v>
                </c:pt>
                <c:pt idx="771">
                  <c:v>30.89512936589882</c:v>
                </c:pt>
                <c:pt idx="772">
                  <c:v>31.05998062908215</c:v>
                </c:pt>
                <c:pt idx="773">
                  <c:v>31.22506192272964</c:v>
                </c:pt>
                <c:pt idx="774">
                  <c:v>31.39036132732237</c:v>
                </c:pt>
                <c:pt idx="775">
                  <c:v>31.55589788305448</c:v>
                </c:pt>
                <c:pt idx="776">
                  <c:v>31.72169044752022</c:v>
                </c:pt>
                <c:pt idx="777">
                  <c:v>31.88769594057664</c:v>
                </c:pt>
                <c:pt idx="778">
                  <c:v>32.05393823842753</c:v>
                </c:pt>
                <c:pt idx="779">
                  <c:v>32.22042859326798</c:v>
                </c:pt>
                <c:pt idx="780">
                  <c:v>32.38713098802482</c:v>
                </c:pt>
                <c:pt idx="781">
                  <c:v>32.5540702970692</c:v>
                </c:pt>
                <c:pt idx="782">
                  <c:v>32.72124990732829</c:v>
                </c:pt>
                <c:pt idx="783">
                  <c:v>32.88866280677537</c:v>
                </c:pt>
                <c:pt idx="784">
                  <c:v>33.05630614211697</c:v>
                </c:pt>
                <c:pt idx="785">
                  <c:v>33.22418427444938</c:v>
                </c:pt>
                <c:pt idx="786">
                  <c:v>33.3922912352329</c:v>
                </c:pt>
                <c:pt idx="787">
                  <c:v>33.56065314040404</c:v>
                </c:pt>
                <c:pt idx="788">
                  <c:v>33.72923095172993</c:v>
                </c:pt>
                <c:pt idx="789">
                  <c:v>33.89804780369001</c:v>
                </c:pt>
                <c:pt idx="790">
                  <c:v>34.06711500503885</c:v>
                </c:pt>
                <c:pt idx="791">
                  <c:v>34.23639832677275</c:v>
                </c:pt>
                <c:pt idx="792">
                  <c:v>34.4059072919892</c:v>
                </c:pt>
                <c:pt idx="793">
                  <c:v>34.57566644253758</c:v>
                </c:pt>
                <c:pt idx="794">
                  <c:v>34.74565078956262</c:v>
                </c:pt>
                <c:pt idx="795">
                  <c:v>34.9158793264888</c:v>
                </c:pt>
                <c:pt idx="796">
                  <c:v>35.08633813282648</c:v>
                </c:pt>
                <c:pt idx="797">
                  <c:v>35.25703001946921</c:v>
                </c:pt>
                <c:pt idx="798">
                  <c:v>35.42796453953056</c:v>
                </c:pt>
                <c:pt idx="799">
                  <c:v>35.59913170308654</c:v>
                </c:pt>
                <c:pt idx="800">
                  <c:v>35.7705304674613</c:v>
                </c:pt>
                <c:pt idx="801">
                  <c:v>35.9421492867432</c:v>
                </c:pt>
                <c:pt idx="802">
                  <c:v>36.11402692887857</c:v>
                </c:pt>
                <c:pt idx="803">
                  <c:v>36.28612739734439</c:v>
                </c:pt>
                <c:pt idx="804">
                  <c:v>36.45846983420412</c:v>
                </c:pt>
                <c:pt idx="805">
                  <c:v>36.63104600813981</c:v>
                </c:pt>
                <c:pt idx="806">
                  <c:v>36.803862148646</c:v>
                </c:pt>
                <c:pt idx="807">
                  <c:v>36.9769036401662</c:v>
                </c:pt>
                <c:pt idx="808">
                  <c:v>37.15017734568583</c:v>
                </c:pt>
                <c:pt idx="809">
                  <c:v>37.32370544456787</c:v>
                </c:pt>
                <c:pt idx="810">
                  <c:v>37.49745552955248</c:v>
                </c:pt>
                <c:pt idx="811">
                  <c:v>37.67145321502311</c:v>
                </c:pt>
                <c:pt idx="812">
                  <c:v>37.84566965518009</c:v>
                </c:pt>
                <c:pt idx="813">
                  <c:v>38.02013616673998</c:v>
                </c:pt>
                <c:pt idx="814">
                  <c:v>38.19483100847892</c:v>
                </c:pt>
                <c:pt idx="815">
                  <c:v>38.36976557950906</c:v>
                </c:pt>
                <c:pt idx="816">
                  <c:v>38.54494573106442</c:v>
                </c:pt>
                <c:pt idx="817">
                  <c:v>38.72034677361255</c:v>
                </c:pt>
                <c:pt idx="818">
                  <c:v>38.89599020616918</c:v>
                </c:pt>
                <c:pt idx="819">
                  <c:v>39.07188045455025</c:v>
                </c:pt>
                <c:pt idx="820">
                  <c:v>39.247996547574</c:v>
                </c:pt>
                <c:pt idx="821">
                  <c:v>39.42435383696331</c:v>
                </c:pt>
                <c:pt idx="822">
                  <c:v>39.6009423522079</c:v>
                </c:pt>
                <c:pt idx="823">
                  <c:v>39.77775943448738</c:v>
                </c:pt>
                <c:pt idx="824">
                  <c:v>39.95483636908337</c:v>
                </c:pt>
                <c:pt idx="825">
                  <c:v>40.13214169381004</c:v>
                </c:pt>
                <c:pt idx="826">
                  <c:v>40.30968706284629</c:v>
                </c:pt>
                <c:pt idx="827">
                  <c:v>40.48747129039101</c:v>
                </c:pt>
                <c:pt idx="828">
                  <c:v>40.66548109590706</c:v>
                </c:pt>
                <c:pt idx="829">
                  <c:v>40.84374368570767</c:v>
                </c:pt>
                <c:pt idx="830">
                  <c:v>41.02222876485132</c:v>
                </c:pt>
                <c:pt idx="831">
                  <c:v>41.20096072814042</c:v>
                </c:pt>
                <c:pt idx="832">
                  <c:v>41.37992333839706</c:v>
                </c:pt>
                <c:pt idx="833">
                  <c:v>41.55912795355967</c:v>
                </c:pt>
                <c:pt idx="834">
                  <c:v>41.7385619142554</c:v>
                </c:pt>
                <c:pt idx="835">
                  <c:v>41.91825409524468</c:v>
                </c:pt>
                <c:pt idx="836">
                  <c:v>42.09817138170438</c:v>
                </c:pt>
                <c:pt idx="837">
                  <c:v>42.27832477224371</c:v>
                </c:pt>
                <c:pt idx="838">
                  <c:v>42.45873286036002</c:v>
                </c:pt>
                <c:pt idx="839">
                  <c:v>42.63937205775701</c:v>
                </c:pt>
                <c:pt idx="840">
                  <c:v>42.82023421632961</c:v>
                </c:pt>
                <c:pt idx="841">
                  <c:v>43.00136078191183</c:v>
                </c:pt>
                <c:pt idx="842">
                  <c:v>43.18270837992996</c:v>
                </c:pt>
                <c:pt idx="843">
                  <c:v>43.36431500808875</c:v>
                </c:pt>
                <c:pt idx="844">
                  <c:v>43.5461286298159</c:v>
                </c:pt>
                <c:pt idx="845">
                  <c:v>43.72821216385744</c:v>
                </c:pt>
                <c:pt idx="846">
                  <c:v>43.91052604488231</c:v>
                </c:pt>
                <c:pt idx="847">
                  <c:v>44.0930569509636</c:v>
                </c:pt>
                <c:pt idx="848">
                  <c:v>44.27586078602423</c:v>
                </c:pt>
                <c:pt idx="849">
                  <c:v>44.45889440255183</c:v>
                </c:pt>
                <c:pt idx="850">
                  <c:v>44.64216923881014</c:v>
                </c:pt>
                <c:pt idx="851">
                  <c:v>44.82568520564605</c:v>
                </c:pt>
                <c:pt idx="852">
                  <c:v>45.00941954801017</c:v>
                </c:pt>
                <c:pt idx="853">
                  <c:v>45.19341932571755</c:v>
                </c:pt>
                <c:pt idx="854">
                  <c:v>45.37765837665577</c:v>
                </c:pt>
                <c:pt idx="855">
                  <c:v>45.56211274813844</c:v>
                </c:pt>
                <c:pt idx="856">
                  <c:v>45.7468527537666</c:v>
                </c:pt>
                <c:pt idx="857">
                  <c:v>45.93179222037488</c:v>
                </c:pt>
                <c:pt idx="858">
                  <c:v>46.1169921312895</c:v>
                </c:pt>
                <c:pt idx="859">
                  <c:v>46.30241926982264</c:v>
                </c:pt>
                <c:pt idx="860">
                  <c:v>46.48810158774325</c:v>
                </c:pt>
                <c:pt idx="861">
                  <c:v>46.67402287563272</c:v>
                </c:pt>
                <c:pt idx="862">
                  <c:v>46.86018694455712</c:v>
                </c:pt>
                <c:pt idx="863">
                  <c:v>47.04658002849433</c:v>
                </c:pt>
                <c:pt idx="864">
                  <c:v>47.23324381064239</c:v>
                </c:pt>
                <c:pt idx="865">
                  <c:v>47.42012557993153</c:v>
                </c:pt>
                <c:pt idx="866">
                  <c:v>47.60725193866296</c:v>
                </c:pt>
                <c:pt idx="867">
                  <c:v>47.79462483096758</c:v>
                </c:pt>
                <c:pt idx="868">
                  <c:v>47.98223722041143</c:v>
                </c:pt>
                <c:pt idx="869">
                  <c:v>48.17009409548027</c:v>
                </c:pt>
                <c:pt idx="870">
                  <c:v>48.35819643377995</c:v>
                </c:pt>
                <c:pt idx="871">
                  <c:v>48.54653343486413</c:v>
                </c:pt>
                <c:pt idx="872">
                  <c:v>48.73512192266046</c:v>
                </c:pt>
                <c:pt idx="873">
                  <c:v>48.92394907818426</c:v>
                </c:pt>
                <c:pt idx="874">
                  <c:v>49.11301263075807</c:v>
                </c:pt>
                <c:pt idx="875">
                  <c:v>49.3023424383051</c:v>
                </c:pt>
                <c:pt idx="876">
                  <c:v>49.49191301349602</c:v>
                </c:pt>
                <c:pt idx="877">
                  <c:v>49.68170933912029</c:v>
                </c:pt>
                <c:pt idx="878">
                  <c:v>49.87177026113741</c:v>
                </c:pt>
                <c:pt idx="879">
                  <c:v>50.06205368524609</c:v>
                </c:pt>
                <c:pt idx="880">
                  <c:v>50.25259108232827</c:v>
                </c:pt>
                <c:pt idx="881">
                  <c:v>50.44337243667428</c:v>
                </c:pt>
                <c:pt idx="882">
                  <c:v>50.63441004877751</c:v>
                </c:pt>
                <c:pt idx="883">
                  <c:v>50.82567626659258</c:v>
                </c:pt>
                <c:pt idx="884">
                  <c:v>51.01719174684816</c:v>
                </c:pt>
                <c:pt idx="885">
                  <c:v>51.20895055929061</c:v>
                </c:pt>
                <c:pt idx="886">
                  <c:v>51.40096209219984</c:v>
                </c:pt>
                <c:pt idx="887">
                  <c:v>51.59321339856621</c:v>
                </c:pt>
                <c:pt idx="888">
                  <c:v>51.78571455809224</c:v>
                </c:pt>
                <c:pt idx="889">
                  <c:v>51.97846742994244</c:v>
                </c:pt>
                <c:pt idx="890">
                  <c:v>52.17146413660256</c:v>
                </c:pt>
                <c:pt idx="891">
                  <c:v>52.36469548411683</c:v>
                </c:pt>
                <c:pt idx="892">
                  <c:v>52.55817975751982</c:v>
                </c:pt>
                <c:pt idx="893">
                  <c:v>52.75191571016198</c:v>
                </c:pt>
                <c:pt idx="894">
                  <c:v>52.94589024577831</c:v>
                </c:pt>
                <c:pt idx="895">
                  <c:v>53.14011199774523</c:v>
                </c:pt>
                <c:pt idx="896">
                  <c:v>53.3345791576204</c:v>
                </c:pt>
                <c:pt idx="897">
                  <c:v>53.52930925992133</c:v>
                </c:pt>
                <c:pt idx="898">
                  <c:v>53.72426611515665</c:v>
                </c:pt>
                <c:pt idx="899">
                  <c:v>53.91949685215222</c:v>
                </c:pt>
                <c:pt idx="900">
                  <c:v>54.11496105801017</c:v>
                </c:pt>
                <c:pt idx="901">
                  <c:v>54.31067929976279</c:v>
                </c:pt>
                <c:pt idx="902">
                  <c:v>54.50663688090405</c:v>
                </c:pt>
                <c:pt idx="903">
                  <c:v>54.70283265127525</c:v>
                </c:pt>
                <c:pt idx="904">
                  <c:v>54.89930492074642</c:v>
                </c:pt>
                <c:pt idx="905">
                  <c:v>55.09601001991849</c:v>
                </c:pt>
                <c:pt idx="906">
                  <c:v>55.29298534714732</c:v>
                </c:pt>
                <c:pt idx="907">
                  <c:v>55.49018198235958</c:v>
                </c:pt>
                <c:pt idx="908">
                  <c:v>55.68764757409854</c:v>
                </c:pt>
                <c:pt idx="909">
                  <c:v>55.88536490282578</c:v>
                </c:pt>
                <c:pt idx="910">
                  <c:v>56.08332437506363</c:v>
                </c:pt>
                <c:pt idx="911">
                  <c:v>56.28152134780371</c:v>
                </c:pt>
                <c:pt idx="912">
                  <c:v>56.47998326518859</c:v>
                </c:pt>
                <c:pt idx="913">
                  <c:v>56.67870156262633</c:v>
                </c:pt>
                <c:pt idx="914">
                  <c:v>56.87766914761102</c:v>
                </c:pt>
                <c:pt idx="915">
                  <c:v>57.0768753143763</c:v>
                </c:pt>
                <c:pt idx="916">
                  <c:v>57.27634797528103</c:v>
                </c:pt>
                <c:pt idx="917">
                  <c:v>57.47607006227604</c:v>
                </c:pt>
                <c:pt idx="918">
                  <c:v>57.67604589577373</c:v>
                </c:pt>
                <c:pt idx="919">
                  <c:v>57.87627089084623</c:v>
                </c:pt>
                <c:pt idx="920">
                  <c:v>58.07673894300501</c:v>
                </c:pt>
                <c:pt idx="921">
                  <c:v>58.27747457998775</c:v>
                </c:pt>
                <c:pt idx="922">
                  <c:v>58.47845124076218</c:v>
                </c:pt>
                <c:pt idx="923">
                  <c:v>58.67968908269046</c:v>
                </c:pt>
                <c:pt idx="924">
                  <c:v>58.88118324408764</c:v>
                </c:pt>
                <c:pt idx="925">
                  <c:v>59.0829231269744</c:v>
                </c:pt>
                <c:pt idx="926">
                  <c:v>59.28491902674465</c:v>
                </c:pt>
                <c:pt idx="927">
                  <c:v>59.48717975923066</c:v>
                </c:pt>
                <c:pt idx="928">
                  <c:v>59.68968360080225</c:v>
                </c:pt>
                <c:pt idx="929">
                  <c:v>59.8924463698318</c:v>
                </c:pt>
                <c:pt idx="930">
                  <c:v>60.09546529889888</c:v>
                </c:pt>
                <c:pt idx="931">
                  <c:v>60.29873144307826</c:v>
                </c:pt>
                <c:pt idx="932">
                  <c:v>60.50226709254608</c:v>
                </c:pt>
                <c:pt idx="933">
                  <c:v>60.70604619702775</c:v>
                </c:pt>
                <c:pt idx="934">
                  <c:v>60.91009902267466</c:v>
                </c:pt>
                <c:pt idx="935">
                  <c:v>61.11438720292792</c:v>
                </c:pt>
                <c:pt idx="936">
                  <c:v>61.31895521466962</c:v>
                </c:pt>
                <c:pt idx="937">
                  <c:v>61.52376074882437</c:v>
                </c:pt>
                <c:pt idx="938">
                  <c:v>61.72884203451201</c:v>
                </c:pt>
                <c:pt idx="939">
                  <c:v>61.93416426517782</c:v>
                </c:pt>
                <c:pt idx="940">
                  <c:v>62.13973905325608</c:v>
                </c:pt>
                <c:pt idx="941">
                  <c:v>62.34560375244438</c:v>
                </c:pt>
                <c:pt idx="942">
                  <c:v>62.5516862498274</c:v>
                </c:pt>
                <c:pt idx="943">
                  <c:v>62.75805145046739</c:v>
                </c:pt>
                <c:pt idx="944">
                  <c:v>62.96468075860867</c:v>
                </c:pt>
                <c:pt idx="945">
                  <c:v>63.17156224188853</c:v>
                </c:pt>
                <c:pt idx="946">
                  <c:v>63.37869923793068</c:v>
                </c:pt>
                <c:pt idx="947">
                  <c:v>63.58610633028171</c:v>
                </c:pt>
                <c:pt idx="948">
                  <c:v>63.79377482518462</c:v>
                </c:pt>
                <c:pt idx="949">
                  <c:v>64.00169305822015</c:v>
                </c:pt>
                <c:pt idx="950">
                  <c:v>64.2098692551864</c:v>
                </c:pt>
                <c:pt idx="951">
                  <c:v>64.41832178984897</c:v>
                </c:pt>
                <c:pt idx="952">
                  <c:v>64.6270264116918</c:v>
                </c:pt>
                <c:pt idx="953">
                  <c:v>64.83598914125838</c:v>
                </c:pt>
                <c:pt idx="954">
                  <c:v>65.04521937203903</c:v>
                </c:pt>
                <c:pt idx="955">
                  <c:v>65.25470896860428</c:v>
                </c:pt>
                <c:pt idx="956">
                  <c:v>65.46447849331732</c:v>
                </c:pt>
                <c:pt idx="957">
                  <c:v>65.67447909053755</c:v>
                </c:pt>
                <c:pt idx="958">
                  <c:v>65.8847642600323</c:v>
                </c:pt>
                <c:pt idx="959">
                  <c:v>66.09531248312639</c:v>
                </c:pt>
                <c:pt idx="960">
                  <c:v>66.30612050211378</c:v>
                </c:pt>
                <c:pt idx="961">
                  <c:v>66.51719823626661</c:v>
                </c:pt>
                <c:pt idx="962">
                  <c:v>66.72855133693861</c:v>
                </c:pt>
                <c:pt idx="963">
                  <c:v>66.9401602090067</c:v>
                </c:pt>
                <c:pt idx="964">
                  <c:v>67.15202674471311</c:v>
                </c:pt>
                <c:pt idx="965">
                  <c:v>67.36416147720274</c:v>
                </c:pt>
                <c:pt idx="966">
                  <c:v>67.5765635742456</c:v>
                </c:pt>
                <c:pt idx="967">
                  <c:v>67.78923302598546</c:v>
                </c:pt>
                <c:pt idx="968">
                  <c:v>68.00217334625836</c:v>
                </c:pt>
                <c:pt idx="969">
                  <c:v>68.21537244204278</c:v>
                </c:pt>
                <c:pt idx="970">
                  <c:v>68.42885409945663</c:v>
                </c:pt>
                <c:pt idx="971">
                  <c:v>68.64258444458913</c:v>
                </c:pt>
                <c:pt idx="972">
                  <c:v>68.85659828606853</c:v>
                </c:pt>
                <c:pt idx="973">
                  <c:v>69.07086937937407</c:v>
                </c:pt>
                <c:pt idx="974">
                  <c:v>69.28542754960152</c:v>
                </c:pt>
                <c:pt idx="975">
                  <c:v>69.50023760655912</c:v>
                </c:pt>
                <c:pt idx="976">
                  <c:v>69.7153215636298</c:v>
                </c:pt>
                <c:pt idx="977">
                  <c:v>69.93067868937063</c:v>
                </c:pt>
                <c:pt idx="978">
                  <c:v>70.14630309838995</c:v>
                </c:pt>
                <c:pt idx="979">
                  <c:v>70.36219759477309</c:v>
                </c:pt>
                <c:pt idx="980">
                  <c:v>70.57836767674092</c:v>
                </c:pt>
                <c:pt idx="981">
                  <c:v>70.7947975238128</c:v>
                </c:pt>
                <c:pt idx="982">
                  <c:v>71.01151371042134</c:v>
                </c:pt>
                <c:pt idx="983">
                  <c:v>71.22850557125001</c:v>
                </c:pt>
                <c:pt idx="984">
                  <c:v>71.44575776009155</c:v>
                </c:pt>
                <c:pt idx="985">
                  <c:v>71.66328132501526</c:v>
                </c:pt>
                <c:pt idx="986">
                  <c:v>71.88108276285222</c:v>
                </c:pt>
                <c:pt idx="987">
                  <c:v>72.0991647380076</c:v>
                </c:pt>
                <c:pt idx="988">
                  <c:v>72.31749269260098</c:v>
                </c:pt>
                <c:pt idx="989">
                  <c:v>72.53613229090217</c:v>
                </c:pt>
                <c:pt idx="990">
                  <c:v>72.75503037429281</c:v>
                </c:pt>
                <c:pt idx="991">
                  <c:v>72.97420453374502</c:v>
                </c:pt>
                <c:pt idx="992">
                  <c:v>73.19365140818873</c:v>
                </c:pt>
                <c:pt idx="993">
                  <c:v>73.41337432464198</c:v>
                </c:pt>
                <c:pt idx="994">
                  <c:v>73.63339046353829</c:v>
                </c:pt>
                <c:pt idx="995">
                  <c:v>73.85366009770327</c:v>
                </c:pt>
                <c:pt idx="996">
                  <c:v>74.07421904665736</c:v>
                </c:pt>
                <c:pt idx="997">
                  <c:v>74.29505331354005</c:v>
                </c:pt>
                <c:pt idx="998">
                  <c:v>74.5161637771719</c:v>
                </c:pt>
                <c:pt idx="999">
                  <c:v>74.73755748950175</c:v>
                </c:pt>
                <c:pt idx="1000">
                  <c:v>74.95922562542338</c:v>
                </c:pt>
                <c:pt idx="1001">
                  <c:v>75.1811733123031</c:v>
                </c:pt>
                <c:pt idx="1002">
                  <c:v>75.40340240682099</c:v>
                </c:pt>
                <c:pt idx="1003">
                  <c:v>75.62592143415279</c:v>
                </c:pt>
                <c:pt idx="1004">
                  <c:v>75.84871212030433</c:v>
                </c:pt>
                <c:pt idx="1005">
                  <c:v>76.07176835891445</c:v>
                </c:pt>
                <c:pt idx="1006">
                  <c:v>76.29511861019438</c:v>
                </c:pt>
                <c:pt idx="1007">
                  <c:v>76.51876519850765</c:v>
                </c:pt>
                <c:pt idx="1008">
                  <c:v>76.7426541536734</c:v>
                </c:pt>
                <c:pt idx="1009">
                  <c:v>76.96686148784142</c:v>
                </c:pt>
                <c:pt idx="1010">
                  <c:v>77.19134409748675</c:v>
                </c:pt>
                <c:pt idx="1011">
                  <c:v>77.41609762572876</c:v>
                </c:pt>
                <c:pt idx="1012">
                  <c:v>77.6411455957774</c:v>
                </c:pt>
                <c:pt idx="1013">
                  <c:v>77.8664751304434</c:v>
                </c:pt>
                <c:pt idx="1014">
                  <c:v>78.09209034560645</c:v>
                </c:pt>
                <c:pt idx="1015">
                  <c:v>78.31799778801456</c:v>
                </c:pt>
                <c:pt idx="1016">
                  <c:v>78.54418139735003</c:v>
                </c:pt>
                <c:pt idx="1017">
                  <c:v>78.77066070025816</c:v>
                </c:pt>
                <c:pt idx="1018">
                  <c:v>78.99739905049324</c:v>
                </c:pt>
                <c:pt idx="1019">
                  <c:v>79.22445358054322</c:v>
                </c:pt>
                <c:pt idx="1020">
                  <c:v>79.45177423125655</c:v>
                </c:pt>
                <c:pt idx="1021">
                  <c:v>79.67939804231158</c:v>
                </c:pt>
                <c:pt idx="1022">
                  <c:v>79.90731887334723</c:v>
                </c:pt>
                <c:pt idx="1023">
                  <c:v>80.13549398628656</c:v>
                </c:pt>
                <c:pt idx="1024">
                  <c:v>80.36397746647269</c:v>
                </c:pt>
                <c:pt idx="1025">
                  <c:v>80.59274461715705</c:v>
                </c:pt>
                <c:pt idx="1026">
                  <c:v>80.82181780402884</c:v>
                </c:pt>
                <c:pt idx="1027">
                  <c:v>81.05116619563043</c:v>
                </c:pt>
                <c:pt idx="1028">
                  <c:v>81.28080509962979</c:v>
                </c:pt>
                <c:pt idx="1029">
                  <c:v>81.51073946730502</c:v>
                </c:pt>
                <c:pt idx="1030">
                  <c:v>81.74096229253058</c:v>
                </c:pt>
                <c:pt idx="1031">
                  <c:v>81.97149828251814</c:v>
                </c:pt>
                <c:pt idx="1032">
                  <c:v>82.20229361028522</c:v>
                </c:pt>
                <c:pt idx="1033">
                  <c:v>82.43339661996191</c:v>
                </c:pt>
                <c:pt idx="1034">
                  <c:v>82.66478318247802</c:v>
                </c:pt>
                <c:pt idx="1035">
                  <c:v>82.89648383641274</c:v>
                </c:pt>
                <c:pt idx="1036">
                  <c:v>83.12845764323328</c:v>
                </c:pt>
                <c:pt idx="1037">
                  <c:v>83.36074607798224</c:v>
                </c:pt>
                <c:pt idx="1038">
                  <c:v>83.59331790724576</c:v>
                </c:pt>
                <c:pt idx="1039">
                  <c:v>83.82617022578439</c:v>
                </c:pt>
                <c:pt idx="1040">
                  <c:v>84.05933565573626</c:v>
                </c:pt>
                <c:pt idx="1041">
                  <c:v>84.29280448888664</c:v>
                </c:pt>
                <c:pt idx="1042">
                  <c:v>84.52654455484345</c:v>
                </c:pt>
                <c:pt idx="1043">
                  <c:v>84.76061749217163</c:v>
                </c:pt>
                <c:pt idx="1044">
                  <c:v>84.9949701707249</c:v>
                </c:pt>
                <c:pt idx="1045">
                  <c:v>85.22961909553342</c:v>
                </c:pt>
                <c:pt idx="1046">
                  <c:v>85.4645479042381</c:v>
                </c:pt>
                <c:pt idx="1047">
                  <c:v>85.69979601367154</c:v>
                </c:pt>
                <c:pt idx="1048">
                  <c:v>85.93532991880586</c:v>
                </c:pt>
                <c:pt idx="1049">
                  <c:v>86.17119110902246</c:v>
                </c:pt>
                <c:pt idx="1050">
                  <c:v>86.40733161081503</c:v>
                </c:pt>
                <c:pt idx="1051">
                  <c:v>86.64377751413323</c:v>
                </c:pt>
                <c:pt idx="1052">
                  <c:v>86.88053153108066</c:v>
                </c:pt>
                <c:pt idx="1053">
                  <c:v>87.1175757107537</c:v>
                </c:pt>
                <c:pt idx="1054">
                  <c:v>87.35492598260184</c:v>
                </c:pt>
                <c:pt idx="1055">
                  <c:v>87.59259356883045</c:v>
                </c:pt>
                <c:pt idx="1056">
                  <c:v>87.83054890675928</c:v>
                </c:pt>
                <c:pt idx="1057">
                  <c:v>88.0687957104019</c:v>
                </c:pt>
                <c:pt idx="1058">
                  <c:v>88.30736589337368</c:v>
                </c:pt>
                <c:pt idx="1059">
                  <c:v>88.54624774870866</c:v>
                </c:pt>
                <c:pt idx="1060">
                  <c:v>88.78542036162081</c:v>
                </c:pt>
                <c:pt idx="1061">
                  <c:v>89.02488593635566</c:v>
                </c:pt>
                <c:pt idx="1062">
                  <c:v>89.26467202566888</c:v>
                </c:pt>
                <c:pt idx="1063">
                  <c:v>89.50476439933562</c:v>
                </c:pt>
                <c:pt idx="1064">
                  <c:v>89.74515273543666</c:v>
                </c:pt>
                <c:pt idx="1065">
                  <c:v>89.98586229589665</c:v>
                </c:pt>
                <c:pt idx="1066">
                  <c:v>90.22687938595162</c:v>
                </c:pt>
                <c:pt idx="1067">
                  <c:v>90.46820215612773</c:v>
                </c:pt>
                <c:pt idx="1068">
                  <c:v>90.70983358449348</c:v>
                </c:pt>
                <c:pt idx="1069">
                  <c:v>90.95177076503567</c:v>
                </c:pt>
                <c:pt idx="1070">
                  <c:v>91.19401641720475</c:v>
                </c:pt>
                <c:pt idx="1071">
                  <c:v>91.4365826030306</c:v>
                </c:pt>
                <c:pt idx="1072">
                  <c:v>91.67944963759405</c:v>
                </c:pt>
                <c:pt idx="1073">
                  <c:v>91.9226263001155</c:v>
                </c:pt>
                <c:pt idx="1074">
                  <c:v>92.16611940940006</c:v>
                </c:pt>
                <c:pt idx="1075">
                  <c:v>92.40992800729414</c:v>
                </c:pt>
                <c:pt idx="1076">
                  <c:v>92.65402842716071</c:v>
                </c:pt>
                <c:pt idx="1077">
                  <c:v>92.89848358482885</c:v>
                </c:pt>
                <c:pt idx="1078">
                  <c:v>93.14320973219161</c:v>
                </c:pt>
                <c:pt idx="1079">
                  <c:v>93.38826124235828</c:v>
                </c:pt>
                <c:pt idx="1080">
                  <c:v>93.63365130713494</c:v>
                </c:pt>
                <c:pt idx="1081">
                  <c:v>93.87932451855919</c:v>
                </c:pt>
                <c:pt idx="1082">
                  <c:v>94.12531968759322</c:v>
                </c:pt>
                <c:pt idx="1083">
                  <c:v>94.37163278618424</c:v>
                </c:pt>
                <c:pt idx="1084">
                  <c:v>94.61828433207118</c:v>
                </c:pt>
                <c:pt idx="1085">
                  <c:v>94.86523079510776</c:v>
                </c:pt>
                <c:pt idx="1086">
                  <c:v>95.11249382983</c:v>
                </c:pt>
                <c:pt idx="1087">
                  <c:v>95.36007906518574</c:v>
                </c:pt>
                <c:pt idx="1088">
                  <c:v>95.60797022718471</c:v>
                </c:pt>
                <c:pt idx="1089">
                  <c:v>95.8561870751938</c:v>
                </c:pt>
                <c:pt idx="1090">
                  <c:v>96.10473543897909</c:v>
                </c:pt>
                <c:pt idx="1091">
                  <c:v>96.35359070761181</c:v>
                </c:pt>
                <c:pt idx="1092">
                  <c:v>96.60277643830874</c:v>
                </c:pt>
                <c:pt idx="1093">
                  <c:v>96.85226943867296</c:v>
                </c:pt>
                <c:pt idx="1094">
                  <c:v>97.10208817027504</c:v>
                </c:pt>
                <c:pt idx="1095">
                  <c:v>97.35222282802802</c:v>
                </c:pt>
                <c:pt idx="1096">
                  <c:v>97.60270251010834</c:v>
                </c:pt>
                <c:pt idx="1097">
                  <c:v>97.85347414154272</c:v>
                </c:pt>
                <c:pt idx="1098">
                  <c:v>98.10458632771257</c:v>
                </c:pt>
                <c:pt idx="1099">
                  <c:v>98.35602280718984</c:v>
                </c:pt>
                <c:pt idx="1100">
                  <c:v>98.60779029055364</c:v>
                </c:pt>
                <c:pt idx="1101">
                  <c:v>98.85986548359358</c:v>
                </c:pt>
                <c:pt idx="1102">
                  <c:v>99.11226011604818</c:v>
                </c:pt>
                <c:pt idx="1103">
                  <c:v>99.36500249163788</c:v>
                </c:pt>
                <c:pt idx="1104">
                  <c:v>99.6180461744151</c:v>
                </c:pt>
                <c:pt idx="1105">
                  <c:v>99.87144082864025</c:v>
                </c:pt>
                <c:pt idx="1106">
                  <c:v>100.1251450174636</c:v>
                </c:pt>
                <c:pt idx="1107">
                  <c:v>100.379173705425</c:v>
                </c:pt>
                <c:pt idx="1108">
                  <c:v>100.6335355986114</c:v>
                </c:pt>
                <c:pt idx="1109">
                  <c:v>100.8882474046573</c:v>
                </c:pt>
                <c:pt idx="1110">
                  <c:v>101.1432689420403</c:v>
                </c:pt>
                <c:pt idx="1111">
                  <c:v>101.3986078090922</c:v>
                </c:pt>
                <c:pt idx="1112">
                  <c:v>101.6542785200373</c:v>
                </c:pt>
                <c:pt idx="1113">
                  <c:v>101.9102929636595</c:v>
                </c:pt>
                <c:pt idx="1114">
                  <c:v>102.1666362036934</c:v>
                </c:pt>
                <c:pt idx="1115">
                  <c:v>102.4232982239235</c:v>
                </c:pt>
                <c:pt idx="1116">
                  <c:v>102.6803060314189</c:v>
                </c:pt>
                <c:pt idx="1117">
                  <c:v>102.9376332189284</c:v>
                </c:pt>
                <c:pt idx="1118">
                  <c:v>103.1953014969724</c:v>
                </c:pt>
                <c:pt idx="1119">
                  <c:v>103.4533051431043</c:v>
                </c:pt>
                <c:pt idx="1120">
                  <c:v>103.711635762791</c:v>
                </c:pt>
                <c:pt idx="1121">
                  <c:v>103.9703148075645</c:v>
                </c:pt>
                <c:pt idx="1122">
                  <c:v>104.2293119445085</c:v>
                </c:pt>
                <c:pt idx="1123">
                  <c:v>104.4886478478632</c:v>
                </c:pt>
                <c:pt idx="1124">
                  <c:v>104.7483251026425</c:v>
                </c:pt>
                <c:pt idx="1125">
                  <c:v>105.0083314088698</c:v>
                </c:pt>
                <c:pt idx="1126">
                  <c:v>105.2686590431016</c:v>
                </c:pt>
                <c:pt idx="1127">
                  <c:v>105.5293467730601</c:v>
                </c:pt>
                <c:pt idx="1128">
                  <c:v>105.7903585293015</c:v>
                </c:pt>
                <c:pt idx="1129">
                  <c:v>106.0517244166258</c:v>
                </c:pt>
                <c:pt idx="1130">
                  <c:v>106.3134142365677</c:v>
                </c:pt>
                <c:pt idx="1131">
                  <c:v>106.5754436669752</c:v>
                </c:pt>
                <c:pt idx="1132">
                  <c:v>106.8378148859328</c:v>
                </c:pt>
                <c:pt idx="1133">
                  <c:v>107.1005427905874</c:v>
                </c:pt>
                <c:pt idx="1134">
                  <c:v>107.3635843223893</c:v>
                </c:pt>
                <c:pt idx="1135">
                  <c:v>107.6269872146411</c:v>
                </c:pt>
                <c:pt idx="1136">
                  <c:v>107.8906897319265</c:v>
                </c:pt>
                <c:pt idx="1137">
                  <c:v>108.1547938340818</c:v>
                </c:pt>
                <c:pt idx="1138">
                  <c:v>108.4192047655476</c:v>
                </c:pt>
                <c:pt idx="1139">
                  <c:v>108.6839468769015</c:v>
                </c:pt>
                <c:pt idx="1140">
                  <c:v>108.9490483447704</c:v>
                </c:pt>
                <c:pt idx="1141">
                  <c:v>109.2145118527997</c:v>
                </c:pt>
                <c:pt idx="1142">
                  <c:v>109.4803074308622</c:v>
                </c:pt>
                <c:pt idx="1143">
                  <c:v>109.7464292242023</c:v>
                </c:pt>
                <c:pt idx="1144">
                  <c:v>110.0129149175989</c:v>
                </c:pt>
                <c:pt idx="1145">
                  <c:v>110.2797422408233</c:v>
                </c:pt>
                <c:pt idx="1146">
                  <c:v>110.5469208810271</c:v>
                </c:pt>
                <c:pt idx="1147">
                  <c:v>110.8144414899233</c:v>
                </c:pt>
                <c:pt idx="1148">
                  <c:v>111.0822947375576</c:v>
                </c:pt>
                <c:pt idx="1149">
                  <c:v>111.3505273696942</c:v>
                </c:pt>
                <c:pt idx="1150">
                  <c:v>111.6190689937979</c:v>
                </c:pt>
                <c:pt idx="1151">
                  <c:v>111.8879928036275</c:v>
                </c:pt>
                <c:pt idx="1152">
                  <c:v>112.1572351325807</c:v>
                </c:pt>
                <c:pt idx="1153">
                  <c:v>112.426841561855</c:v>
                </c:pt>
                <c:pt idx="1154">
                  <c:v>112.6967935431836</c:v>
                </c:pt>
                <c:pt idx="1155">
                  <c:v>112.9671117803929</c:v>
                </c:pt>
                <c:pt idx="1156">
                  <c:v>113.2377675121627</c:v>
                </c:pt>
                <c:pt idx="1157">
                  <c:v>113.5087771946004</c:v>
                </c:pt>
                <c:pt idx="1158">
                  <c:v>113.7801552488463</c:v>
                </c:pt>
                <c:pt idx="1159">
                  <c:v>114.0518666974601</c:v>
                </c:pt>
                <c:pt idx="1160">
                  <c:v>114.3239273099048</c:v>
                </c:pt>
                <c:pt idx="1161">
                  <c:v>114.5963621931372</c:v>
                </c:pt>
                <c:pt idx="1162">
                  <c:v>114.8691237390776</c:v>
                </c:pt>
                <c:pt idx="1163">
                  <c:v>115.1422537991807</c:v>
                </c:pt>
                <c:pt idx="1164">
                  <c:v>115.4157472208905</c:v>
                </c:pt>
                <c:pt idx="1165">
                  <c:v>115.6895868429518</c:v>
                </c:pt>
                <c:pt idx="1166">
                  <c:v>115.9637692078935</c:v>
                </c:pt>
                <c:pt idx="1167">
                  <c:v>116.2383334394774</c:v>
                </c:pt>
                <c:pt idx="1168">
                  <c:v>116.513242098212</c:v>
                </c:pt>
                <c:pt idx="1169">
                  <c:v>116.7885084248673</c:v>
                </c:pt>
                <c:pt idx="1170">
                  <c:v>117.0641247528392</c:v>
                </c:pt>
                <c:pt idx="1171">
                  <c:v>117.340116342688</c:v>
                </c:pt>
                <c:pt idx="1172">
                  <c:v>117.616466399989</c:v>
                </c:pt>
                <c:pt idx="1173">
                  <c:v>117.8931724444945</c:v>
                </c:pt>
                <c:pt idx="1174">
                  <c:v>118.170223388504</c:v>
                </c:pt>
                <c:pt idx="1175">
                  <c:v>118.4476698878426</c:v>
                </c:pt>
                <c:pt idx="1176">
                  <c:v>118.7254421142177</c:v>
                </c:pt>
                <c:pt idx="1177">
                  <c:v>119.0035841097936</c:v>
                </c:pt>
                <c:pt idx="1178">
                  <c:v>119.2820867425536</c:v>
                </c:pt>
                <c:pt idx="1179">
                  <c:v>119.5609698555287</c:v>
                </c:pt>
                <c:pt idx="1180">
                  <c:v>119.8402100959985</c:v>
                </c:pt>
                <c:pt idx="1181">
                  <c:v>120.1197845198931</c:v>
                </c:pt>
                <c:pt idx="1182">
                  <c:v>120.3997487928092</c:v>
                </c:pt>
                <c:pt idx="1183">
                  <c:v>120.6800842931638</c:v>
                </c:pt>
                <c:pt idx="1184">
                  <c:v>120.9607680809331</c:v>
                </c:pt>
                <c:pt idx="1185">
                  <c:v>121.2418461262018</c:v>
                </c:pt>
                <c:pt idx="1186">
                  <c:v>121.5232530770487</c:v>
                </c:pt>
                <c:pt idx="1187">
                  <c:v>121.8050607311318</c:v>
                </c:pt>
                <c:pt idx="1188">
                  <c:v>122.0872208424142</c:v>
                </c:pt>
                <c:pt idx="1189">
                  <c:v>122.3697397313612</c:v>
                </c:pt>
                <c:pt idx="1190">
                  <c:v>122.6526268672204</c:v>
                </c:pt>
                <c:pt idx="1191">
                  <c:v>122.9359030915534</c:v>
                </c:pt>
                <c:pt idx="1192">
                  <c:v>123.2195200531445</c:v>
                </c:pt>
                <c:pt idx="1193">
                  <c:v>123.5035422390346</c:v>
                </c:pt>
                <c:pt idx="1194">
                  <c:v>123.7879086377202</c:v>
                </c:pt>
                <c:pt idx="1195">
                  <c:v>124.0726624697713</c:v>
                </c:pt>
                <c:pt idx="1196">
                  <c:v>124.3577776356577</c:v>
                </c:pt>
                <c:pt idx="1197">
                  <c:v>124.6432706895385</c:v>
                </c:pt>
                <c:pt idx="1198">
                  <c:v>124.9291310123998</c:v>
                </c:pt>
                <c:pt idx="1199">
                  <c:v>125.2153621063997</c:v>
                </c:pt>
                <c:pt idx="1200">
                  <c:v>125.5019681946749</c:v>
                </c:pt>
                <c:pt idx="1201">
                  <c:v>125.7889549299323</c:v>
                </c:pt>
                <c:pt idx="1202">
                  <c:v>126.0763141199485</c:v>
                </c:pt>
                <c:pt idx="1203">
                  <c:v>126.3640452577378</c:v>
                </c:pt>
                <c:pt idx="1204">
                  <c:v>126.6521687595596</c:v>
                </c:pt>
                <c:pt idx="1205">
                  <c:v>126.9406487124915</c:v>
                </c:pt>
                <c:pt idx="1206">
                  <c:v>127.2295171575627</c:v>
                </c:pt>
                <c:pt idx="1207">
                  <c:v>127.5187528853664</c:v>
                </c:pt>
                <c:pt idx="1208">
                  <c:v>127.8083913604428</c:v>
                </c:pt>
                <c:pt idx="1209">
                  <c:v>128.0983875138819</c:v>
                </c:pt>
                <c:pt idx="1210">
                  <c:v>128.3887648408487</c:v>
                </c:pt>
                <c:pt idx="1211">
                  <c:v>128.6795116161592</c:v>
                </c:pt>
                <c:pt idx="1212">
                  <c:v>128.9706682603715</c:v>
                </c:pt>
                <c:pt idx="1213">
                  <c:v>129.2621752218368</c:v>
                </c:pt>
                <c:pt idx="1214">
                  <c:v>129.5540970401486</c:v>
                </c:pt>
                <c:pt idx="1215">
                  <c:v>129.846383526108</c:v>
                </c:pt>
                <c:pt idx="1216">
                  <c:v>130.1390560554962</c:v>
                </c:pt>
                <c:pt idx="1217">
                  <c:v>130.4321083178306</c:v>
                </c:pt>
                <c:pt idx="1218">
                  <c:v>130.7255619631388</c:v>
                </c:pt>
                <c:pt idx="1219">
                  <c:v>131.0193851023786</c:v>
                </c:pt>
                <c:pt idx="1220">
                  <c:v>131.3135947500683</c:v>
                </c:pt>
                <c:pt idx="1221">
                  <c:v>131.6081828001363</c:v>
                </c:pt>
                <c:pt idx="1222">
                  <c:v>131.9031751865822</c:v>
                </c:pt>
                <c:pt idx="1223">
                  <c:v>132.1985575168941</c:v>
                </c:pt>
                <c:pt idx="1224">
                  <c:v>132.494311154786</c:v>
                </c:pt>
                <c:pt idx="1225">
                  <c:v>132.7904475494165</c:v>
                </c:pt>
                <c:pt idx="1226">
                  <c:v>133.0869886384265</c:v>
                </c:pt>
                <c:pt idx="1227">
                  <c:v>133.3839229882206</c:v>
                </c:pt>
                <c:pt idx="1228">
                  <c:v>133.6812470055635</c:v>
                </c:pt>
                <c:pt idx="1229">
                  <c:v>133.978955505736</c:v>
                </c:pt>
                <c:pt idx="1230">
                  <c:v>134.2770578696496</c:v>
                </c:pt>
                <c:pt idx="1231">
                  <c:v>134.5755591097499</c:v>
                </c:pt>
                <c:pt idx="1232">
                  <c:v>134.8744341737428</c:v>
                </c:pt>
                <c:pt idx="1233">
                  <c:v>135.1737291332701</c:v>
                </c:pt>
                <c:pt idx="1234">
                  <c:v>135.4734004979198</c:v>
                </c:pt>
                <c:pt idx="1235">
                  <c:v>135.7734769983514</c:v>
                </c:pt>
                <c:pt idx="1236">
                  <c:v>136.0739441010298</c:v>
                </c:pt>
                <c:pt idx="1237">
                  <c:v>136.3748135529038</c:v>
                </c:pt>
                <c:pt idx="1238">
                  <c:v>136.6760877075432</c:v>
                </c:pt>
                <c:pt idx="1239">
                  <c:v>136.9777417153234</c:v>
                </c:pt>
                <c:pt idx="1240">
                  <c:v>137.2797991084212</c:v>
                </c:pt>
                <c:pt idx="1241">
                  <c:v>137.5822613936478</c:v>
                </c:pt>
                <c:pt idx="1242">
                  <c:v>137.8851157016728</c:v>
                </c:pt>
                <c:pt idx="1243">
                  <c:v>138.18838289228</c:v>
                </c:pt>
                <c:pt idx="1244">
                  <c:v>138.4920528146816</c:v>
                </c:pt>
                <c:pt idx="1245">
                  <c:v>138.7961177654842</c:v>
                </c:pt>
                <c:pt idx="1246">
                  <c:v>139.1005709062902</c:v>
                </c:pt>
                <c:pt idx="1247">
                  <c:v>139.4054544066103</c:v>
                </c:pt>
                <c:pt idx="1248">
                  <c:v>139.7107265340582</c:v>
                </c:pt>
                <c:pt idx="1249">
                  <c:v>140.0164040470485</c:v>
                </c:pt>
                <c:pt idx="1250">
                  <c:v>140.3224981133077</c:v>
                </c:pt>
                <c:pt idx="1251">
                  <c:v>140.628991343117</c:v>
                </c:pt>
                <c:pt idx="1252">
                  <c:v>140.9358908131684</c:v>
                </c:pt>
                <c:pt idx="1253">
                  <c:v>141.2432004266217</c:v>
                </c:pt>
                <c:pt idx="1254">
                  <c:v>141.550921416099</c:v>
                </c:pt>
                <c:pt idx="1255">
                  <c:v>141.8590505118553</c:v>
                </c:pt>
                <c:pt idx="1256">
                  <c:v>142.1675978424631</c:v>
                </c:pt>
                <c:pt idx="1257">
                  <c:v>142.4765403819256</c:v>
                </c:pt>
                <c:pt idx="1258">
                  <c:v>142.785931390002</c:v>
                </c:pt>
                <c:pt idx="1259">
                  <c:v>143.0956939791357</c:v>
                </c:pt>
                <c:pt idx="1260">
                  <c:v>143.4058850446452</c:v>
                </c:pt>
                <c:pt idx="1261">
                  <c:v>143.716496078692</c:v>
                </c:pt>
                <c:pt idx="1262">
                  <c:v>144.0275283811996</c:v>
                </c:pt>
                <c:pt idx="1263">
                  <c:v>144.3389635585222</c:v>
                </c:pt>
                <c:pt idx="1264">
                  <c:v>144.650823796327</c:v>
                </c:pt>
                <c:pt idx="1265">
                  <c:v>144.9630919136072</c:v>
                </c:pt>
                <c:pt idx="1266">
                  <c:v>145.2757862070366</c:v>
                </c:pt>
                <c:pt idx="1267">
                  <c:v>145.5888868225324</c:v>
                </c:pt>
                <c:pt idx="1268">
                  <c:v>145.9024352301121</c:v>
                </c:pt>
                <c:pt idx="1269">
                  <c:v>146.2163866793558</c:v>
                </c:pt>
                <c:pt idx="1270">
                  <c:v>146.5307447800334</c:v>
                </c:pt>
                <c:pt idx="1271">
                  <c:v>146.8455540908997</c:v>
                </c:pt>
                <c:pt idx="1272">
                  <c:v>147.1607851446201</c:v>
                </c:pt>
                <c:pt idx="1273">
                  <c:v>147.4764222100407</c:v>
                </c:pt>
                <c:pt idx="1274">
                  <c:v>147.7924984250263</c:v>
                </c:pt>
                <c:pt idx="1275">
                  <c:v>148.1090034278043</c:v>
                </c:pt>
                <c:pt idx="1276">
                  <c:v>148.4259274885222</c:v>
                </c:pt>
                <c:pt idx="1277">
                  <c:v>148.7432773229457</c:v>
                </c:pt>
                <c:pt idx="1278">
                  <c:v>149.0610826010569</c:v>
                </c:pt>
                <c:pt idx="1279">
                  <c:v>149.3792796337659</c:v>
                </c:pt>
                <c:pt idx="1280">
                  <c:v>149.697934568111</c:v>
                </c:pt>
                <c:pt idx="1281">
                  <c:v>150.0170107254602</c:v>
                </c:pt>
                <c:pt idx="1282">
                  <c:v>150.336531458303</c:v>
                </c:pt>
                <c:pt idx="1283">
                  <c:v>150.6564789505675</c:v>
                </c:pt>
                <c:pt idx="1284">
                  <c:v>150.9768572081938</c:v>
                </c:pt>
                <c:pt idx="1285">
                  <c:v>151.2976779951531</c:v>
                </c:pt>
                <c:pt idx="1286">
                  <c:v>151.6189246199617</c:v>
                </c:pt>
                <c:pt idx="1287">
                  <c:v>151.9406292211479</c:v>
                </c:pt>
                <c:pt idx="1288">
                  <c:v>152.2627579842086</c:v>
                </c:pt>
                <c:pt idx="1289">
                  <c:v>152.5853313747988</c:v>
                </c:pt>
                <c:pt idx="1290">
                  <c:v>152.9083498463184</c:v>
                </c:pt>
                <c:pt idx="1291">
                  <c:v>153.2317996479875</c:v>
                </c:pt>
                <c:pt idx="1292">
                  <c:v>153.5557003941732</c:v>
                </c:pt>
                <c:pt idx="1293">
                  <c:v>153.8800454140755</c:v>
                </c:pt>
                <c:pt idx="1294">
                  <c:v>154.204810978938</c:v>
                </c:pt>
                <c:pt idx="1295">
                  <c:v>154.5300649750267</c:v>
                </c:pt>
                <c:pt idx="1296">
                  <c:v>154.8557617258286</c:v>
                </c:pt>
                <c:pt idx="1297">
                  <c:v>155.1818839401053</c:v>
                </c:pt>
                <c:pt idx="1298">
                  <c:v>155.5084545473016</c:v>
                </c:pt>
                <c:pt idx="1299">
                  <c:v>155.835498716183</c:v>
                </c:pt>
                <c:pt idx="1300">
                  <c:v>156.1629663406675</c:v>
                </c:pt>
                <c:pt idx="1301">
                  <c:v>156.4909059915094</c:v>
                </c:pt>
                <c:pt idx="1302">
                  <c:v>156.819280940168</c:v>
                </c:pt>
                <c:pt idx="1303">
                  <c:v>157.1481388552561</c:v>
                </c:pt>
                <c:pt idx="1304">
                  <c:v>157.4774463416</c:v>
                </c:pt>
                <c:pt idx="1305">
                  <c:v>157.8071999388901</c:v>
                </c:pt>
                <c:pt idx="1306">
                  <c:v>158.1374050061836</c:v>
                </c:pt>
                <c:pt idx="1307">
                  <c:v>158.468087460933</c:v>
                </c:pt>
                <c:pt idx="1308">
                  <c:v>158.7992153026513</c:v>
                </c:pt>
                <c:pt idx="1309">
                  <c:v>159.1308169880219</c:v>
                </c:pt>
                <c:pt idx="1310">
                  <c:v>159.4628819409903</c:v>
                </c:pt>
                <c:pt idx="1311">
                  <c:v>159.7954094661288</c:v>
                </c:pt>
                <c:pt idx="1312">
                  <c:v>160.1283912805324</c:v>
                </c:pt>
                <c:pt idx="1313">
                  <c:v>160.461869905297</c:v>
                </c:pt>
                <c:pt idx="1314">
                  <c:v>160.795792450433</c:v>
                </c:pt>
                <c:pt idx="1315">
                  <c:v>161.130183001476</c:v>
                </c:pt>
                <c:pt idx="1316">
                  <c:v>161.4650508038917</c:v>
                </c:pt>
                <c:pt idx="1317">
                  <c:v>161.8003821361854</c:v>
                </c:pt>
                <c:pt idx="1318">
                  <c:v>162.1362007396785</c:v>
                </c:pt>
                <c:pt idx="1319">
                  <c:v>162.4724749756504</c:v>
                </c:pt>
                <c:pt idx="1320">
                  <c:v>162.8092361084383</c:v>
                </c:pt>
                <c:pt idx="1321">
                  <c:v>163.1464798131036</c:v>
                </c:pt>
                <c:pt idx="1322">
                  <c:v>163.4841984999836</c:v>
                </c:pt>
                <c:pt idx="1323">
                  <c:v>163.8223929077624</c:v>
                </c:pt>
                <c:pt idx="1324">
                  <c:v>164.1610663314978</c:v>
                </c:pt>
                <c:pt idx="1325">
                  <c:v>164.5002187317266</c:v>
                </c:pt>
                <c:pt idx="1326">
                  <c:v>164.8398765221576</c:v>
                </c:pt>
                <c:pt idx="1327">
                  <c:v>165.1799925298917</c:v>
                </c:pt>
                <c:pt idx="1328">
                  <c:v>165.5206072041737</c:v>
                </c:pt>
                <c:pt idx="1329">
                  <c:v>165.8617225539844</c:v>
                </c:pt>
                <c:pt idx="1330">
                  <c:v>166.2032826929948</c:v>
                </c:pt>
                <c:pt idx="1331">
                  <c:v>166.5453786611871</c:v>
                </c:pt>
                <c:pt idx="1332">
                  <c:v>166.8879498100053</c:v>
                </c:pt>
                <c:pt idx="1333">
                  <c:v>167.2310294534027</c:v>
                </c:pt>
                <c:pt idx="1334">
                  <c:v>167.5745827618035</c:v>
                </c:pt>
                <c:pt idx="1335">
                  <c:v>167.918634854232</c:v>
                </c:pt>
                <c:pt idx="1336">
                  <c:v>168.263177431978</c:v>
                </c:pt>
                <c:pt idx="1337">
                  <c:v>168.6082570020822</c:v>
                </c:pt>
                <c:pt idx="1338">
                  <c:v>168.9538044887107</c:v>
                </c:pt>
                <c:pt idx="1339">
                  <c:v>169.2998564744101</c:v>
                </c:pt>
                <c:pt idx="1340">
                  <c:v>169.6464113217594</c:v>
                </c:pt>
                <c:pt idx="1341">
                  <c:v>169.9934719082489</c:v>
                </c:pt>
                <c:pt idx="1342">
                  <c:v>170.3410425755081</c:v>
                </c:pt>
                <c:pt idx="1343">
                  <c:v>170.6891346608678</c:v>
                </c:pt>
                <c:pt idx="1344">
                  <c:v>171.0377226815294</c:v>
                </c:pt>
                <c:pt idx="1345">
                  <c:v>171.3868105563002</c:v>
                </c:pt>
                <c:pt idx="1346">
                  <c:v>171.7364224108146</c:v>
                </c:pt>
                <c:pt idx="1347">
                  <c:v>172.0865646253138</c:v>
                </c:pt>
                <c:pt idx="1348">
                  <c:v>172.4371993665957</c:v>
                </c:pt>
                <c:pt idx="1349">
                  <c:v>172.78835402616</c:v>
                </c:pt>
                <c:pt idx="1350">
                  <c:v>173.1400247759825</c:v>
                </c:pt>
                <c:pt idx="1351">
                  <c:v>173.4922469833086</c:v>
                </c:pt>
                <c:pt idx="1352">
                  <c:v>173.8449604425081</c:v>
                </c:pt>
                <c:pt idx="1353">
                  <c:v>174.1982096658556</c:v>
                </c:pt>
                <c:pt idx="1354">
                  <c:v>174.551992538926</c:v>
                </c:pt>
                <c:pt idx="1355">
                  <c:v>174.9062862463718</c:v>
                </c:pt>
                <c:pt idx="1356">
                  <c:v>175.261111293583</c:v>
                </c:pt>
                <c:pt idx="1357">
                  <c:v>175.6164757807223</c:v>
                </c:pt>
                <c:pt idx="1358">
                  <c:v>175.9723622670257</c:v>
                </c:pt>
                <c:pt idx="1359">
                  <c:v>176.3287968740593</c:v>
                </c:pt>
                <c:pt idx="1360">
                  <c:v>176.6857523477159</c:v>
                </c:pt>
                <c:pt idx="1361">
                  <c:v>177.0432575371759</c:v>
                </c:pt>
                <c:pt idx="1362">
                  <c:v>177.4012913970143</c:v>
                </c:pt>
                <c:pt idx="1363">
                  <c:v>177.7598644167184</c:v>
                </c:pt>
                <c:pt idx="1364">
                  <c:v>178.1189925846411</c:v>
                </c:pt>
                <c:pt idx="1365">
                  <c:v>178.478657572592</c:v>
                </c:pt>
                <c:pt idx="1366">
                  <c:v>178.838866121158</c:v>
                </c:pt>
                <c:pt idx="1367">
                  <c:v>179.1996464340729</c:v>
                </c:pt>
                <c:pt idx="1368">
                  <c:v>179.5609471482993</c:v>
                </c:pt>
                <c:pt idx="1369">
                  <c:v>179.9228097802457</c:v>
                </c:pt>
                <c:pt idx="1370">
                  <c:v>180.2852443734456</c:v>
                </c:pt>
                <c:pt idx="1371">
                  <c:v>180.6482072735276</c:v>
                </c:pt>
                <c:pt idx="1372">
                  <c:v>181.0117476478594</c:v>
                </c:pt>
                <c:pt idx="1373">
                  <c:v>181.3758420650405</c:v>
                </c:pt>
                <c:pt idx="1374">
                  <c:v>181.7405078601758</c:v>
                </c:pt>
                <c:pt idx="1375">
                  <c:v>182.1057106018794</c:v>
                </c:pt>
                <c:pt idx="1376">
                  <c:v>182.4714897152261</c:v>
                </c:pt>
                <c:pt idx="1377">
                  <c:v>182.8378489869796</c:v>
                </c:pt>
                <c:pt idx="1378">
                  <c:v>183.204754024938</c:v>
                </c:pt>
                <c:pt idx="1379">
                  <c:v>183.5722500636587</c:v>
                </c:pt>
                <c:pt idx="1380">
                  <c:v>183.9403049178658</c:v>
                </c:pt>
                <c:pt idx="1381">
                  <c:v>184.3089448150531</c:v>
                </c:pt>
                <c:pt idx="1382">
                  <c:v>184.6781749319148</c:v>
                </c:pt>
                <c:pt idx="1383">
                  <c:v>185.0479643813883</c:v>
                </c:pt>
                <c:pt idx="1384">
                  <c:v>185.4183381054131</c:v>
                </c:pt>
                <c:pt idx="1385">
                  <c:v>185.7892865959013</c:v>
                </c:pt>
                <c:pt idx="1386">
                  <c:v>186.1608456336755</c:v>
                </c:pt>
                <c:pt idx="1387">
                  <c:v>186.5329646296506</c:v>
                </c:pt>
                <c:pt idx="1388">
                  <c:v>186.9056723786831</c:v>
                </c:pt>
                <c:pt idx="1389">
                  <c:v>187.278997395354</c:v>
                </c:pt>
                <c:pt idx="1390">
                  <c:v>187.6529062188844</c:v>
                </c:pt>
                <c:pt idx="1391">
                  <c:v>188.0274076468559</c:v>
                </c:pt>
                <c:pt idx="1392">
                  <c:v>188.402500314784</c:v>
                </c:pt>
                <c:pt idx="1393">
                  <c:v>188.778198013133</c:v>
                </c:pt>
                <c:pt idx="1394">
                  <c:v>189.1544914771532</c:v>
                </c:pt>
                <c:pt idx="1395">
                  <c:v>189.5313988904363</c:v>
                </c:pt>
                <c:pt idx="1396">
                  <c:v>189.9089163968591</c:v>
                </c:pt>
                <c:pt idx="1397">
                  <c:v>190.2870200741454</c:v>
                </c:pt>
                <c:pt idx="1398">
                  <c:v>190.6657492558316</c:v>
                </c:pt>
                <c:pt idx="1399">
                  <c:v>191.04510825779</c:v>
                </c:pt>
                <c:pt idx="1400">
                  <c:v>191.4250476319564</c:v>
                </c:pt>
                <c:pt idx="1401">
                  <c:v>191.8056296819104</c:v>
                </c:pt>
                <c:pt idx="1402">
                  <c:v>192.1868375400726</c:v>
                </c:pt>
                <c:pt idx="1403">
                  <c:v>192.5686341034924</c:v>
                </c:pt>
                <c:pt idx="1404">
                  <c:v>192.9510865413577</c:v>
                </c:pt>
                <c:pt idx="1405">
                  <c:v>193.3341547920938</c:v>
                </c:pt>
                <c:pt idx="1406">
                  <c:v>193.7178550789256</c:v>
                </c:pt>
                <c:pt idx="1407">
                  <c:v>194.1021682770317</c:v>
                </c:pt>
                <c:pt idx="1408">
                  <c:v>194.4871408570574</c:v>
                </c:pt>
                <c:pt idx="1409">
                  <c:v>194.8727180328635</c:v>
                </c:pt>
                <c:pt idx="1410">
                  <c:v>195.2589770901451</c:v>
                </c:pt>
                <c:pt idx="1411">
                  <c:v>195.6458370095591</c:v>
                </c:pt>
                <c:pt idx="1412">
                  <c:v>196.0333643663767</c:v>
                </c:pt>
                <c:pt idx="1413">
                  <c:v>196.4215363029803</c:v>
                </c:pt>
                <c:pt idx="1414">
                  <c:v>196.8103476417616</c:v>
                </c:pt>
                <c:pt idx="1415">
                  <c:v>197.1998118651267</c:v>
                </c:pt>
                <c:pt idx="1416">
                  <c:v>197.5899259394302</c:v>
                </c:pt>
                <c:pt idx="1417">
                  <c:v>197.9806967356944</c:v>
                </c:pt>
                <c:pt idx="1418">
                  <c:v>198.3721170294762</c:v>
                </c:pt>
                <c:pt idx="1419">
                  <c:v>198.7642107703363</c:v>
                </c:pt>
                <c:pt idx="1420">
                  <c:v>199.1569640615085</c:v>
                </c:pt>
                <c:pt idx="1421">
                  <c:v>199.5503815960994</c:v>
                </c:pt>
                <c:pt idx="1422">
                  <c:v>199.9444718978247</c:v>
                </c:pt>
                <c:pt idx="1423">
                  <c:v>200.3392080239442</c:v>
                </c:pt>
                <c:pt idx="1424">
                  <c:v>200.7346459311555</c:v>
                </c:pt>
                <c:pt idx="1425">
                  <c:v>201.1307428631712</c:v>
                </c:pt>
                <c:pt idx="1426">
                  <c:v>201.5275236583581</c:v>
                </c:pt>
                <c:pt idx="1427">
                  <c:v>201.9249627729507</c:v>
                </c:pt>
                <c:pt idx="1428">
                  <c:v>202.3231302073043</c:v>
                </c:pt>
                <c:pt idx="1429">
                  <c:v>202.7219425135463</c:v>
                </c:pt>
                <c:pt idx="1430">
                  <c:v>203.1214695764668</c:v>
                </c:pt>
                <c:pt idx="1431">
                  <c:v>203.5216853982624</c:v>
                </c:pt>
                <c:pt idx="1432">
                  <c:v>203.9225827681215</c:v>
                </c:pt>
                <c:pt idx="1433">
                  <c:v>204.3241749993593</c:v>
                </c:pt>
                <c:pt idx="1434">
                  <c:v>204.7264860524129</c:v>
                </c:pt>
                <c:pt idx="1435">
                  <c:v>205.1294782191458</c:v>
                </c:pt>
                <c:pt idx="1436">
                  <c:v>205.5331822335258</c:v>
                </c:pt>
                <c:pt idx="1437">
                  <c:v>205.9375828884637</c:v>
                </c:pt>
                <c:pt idx="1438">
                  <c:v>206.342709975462</c:v>
                </c:pt>
                <c:pt idx="1439">
                  <c:v>206.7485389555368</c:v>
                </c:pt>
                <c:pt idx="1440">
                  <c:v>207.1550923695994</c:v>
                </c:pt>
                <c:pt idx="1441">
                  <c:v>207.5623475653163</c:v>
                </c:pt>
                <c:pt idx="1442">
                  <c:v>207.9703351988703</c:v>
                </c:pt>
                <c:pt idx="1443">
                  <c:v>208.3790408942289</c:v>
                </c:pt>
                <c:pt idx="1444">
                  <c:v>208.7884822133742</c:v>
                </c:pt>
                <c:pt idx="1445">
                  <c:v>209.1986460117274</c:v>
                </c:pt>
                <c:pt idx="1446">
                  <c:v>209.6095488916792</c:v>
                </c:pt>
                <c:pt idx="1447">
                  <c:v>210.0211706916496</c:v>
                </c:pt>
                <c:pt idx="1448">
                  <c:v>210.4335550832446</c:v>
                </c:pt>
                <c:pt idx="1449">
                  <c:v>210.8466679046469</c:v>
                </c:pt>
                <c:pt idx="1450">
                  <c:v>211.2605120475805</c:v>
                </c:pt>
                <c:pt idx="1451">
                  <c:v>211.67510311554</c:v>
                </c:pt>
                <c:pt idx="1452">
                  <c:v>212.0904540763427</c:v>
                </c:pt>
                <c:pt idx="1453">
                  <c:v>212.5065727315148</c:v>
                </c:pt>
                <c:pt idx="1454">
                  <c:v>212.9234298743398</c:v>
                </c:pt>
                <c:pt idx="1455">
                  <c:v>213.3410385447037</c:v>
                </c:pt>
                <c:pt idx="1456">
                  <c:v>213.7594106901419</c:v>
                </c:pt>
                <c:pt idx="1457">
                  <c:v>214.178569672061</c:v>
                </c:pt>
                <c:pt idx="1458">
                  <c:v>214.5984505427077</c:v>
                </c:pt>
                <c:pt idx="1459">
                  <c:v>215.0191311628107</c:v>
                </c:pt>
                <c:pt idx="1460">
                  <c:v>215.4406024675074</c:v>
                </c:pt>
                <c:pt idx="1461">
                  <c:v>215.8628398250211</c:v>
                </c:pt>
                <c:pt idx="1462">
                  <c:v>216.285829178956</c:v>
                </c:pt>
                <c:pt idx="1463">
                  <c:v>216.7096227008051</c:v>
                </c:pt>
                <c:pt idx="1464">
                  <c:v>217.1342125513404</c:v>
                </c:pt>
                <c:pt idx="1465">
                  <c:v>217.5595504234157</c:v>
                </c:pt>
                <c:pt idx="1466">
                  <c:v>217.9857089371405</c:v>
                </c:pt>
                <c:pt idx="1467">
                  <c:v>218.4126573014307</c:v>
                </c:pt>
                <c:pt idx="1468">
                  <c:v>218.8404138953035</c:v>
                </c:pt>
                <c:pt idx="1469">
                  <c:v>219.2689713881121</c:v>
                </c:pt>
                <c:pt idx="1470">
                  <c:v>219.6983339083786</c:v>
                </c:pt>
                <c:pt idx="1471">
                  <c:v>220.1285017876936</c:v>
                </c:pt>
                <c:pt idx="1472">
                  <c:v>220.5594496888036</c:v>
                </c:pt>
                <c:pt idx="1473">
                  <c:v>220.9912407440439</c:v>
                </c:pt>
                <c:pt idx="1474">
                  <c:v>221.4238709445438</c:v>
                </c:pt>
                <c:pt idx="1475">
                  <c:v>221.8572801283182</c:v>
                </c:pt>
                <c:pt idx="1476">
                  <c:v>222.2915371078271</c:v>
                </c:pt>
                <c:pt idx="1477">
                  <c:v>222.7266118563088</c:v>
                </c:pt>
                <c:pt idx="1478">
                  <c:v>223.1625169684826</c:v>
                </c:pt>
                <c:pt idx="1479">
                  <c:v>223.5992469061703</c:v>
                </c:pt>
                <c:pt idx="1480">
                  <c:v>224.0368131865372</c:v>
                </c:pt>
                <c:pt idx="1481">
                  <c:v>224.4752471925611</c:v>
                </c:pt>
                <c:pt idx="1482">
                  <c:v>224.9145024167145</c:v>
                </c:pt>
                <c:pt idx="1483">
                  <c:v>225.3546121286514</c:v>
                </c:pt>
                <c:pt idx="1484">
                  <c:v>225.7955579877347</c:v>
                </c:pt>
                <c:pt idx="1485">
                  <c:v>226.2373729828435</c:v>
                </c:pt>
                <c:pt idx="1486">
                  <c:v>226.680032742098</c:v>
                </c:pt>
                <c:pt idx="1487">
                  <c:v>227.1235497051727</c:v>
                </c:pt>
                <c:pt idx="1488">
                  <c:v>227.567958917239</c:v>
                </c:pt>
                <c:pt idx="1489">
                  <c:v>228.0131944195136</c:v>
                </c:pt>
                <c:pt idx="1490">
                  <c:v>228.4593461604512</c:v>
                </c:pt>
                <c:pt idx="1491">
                  <c:v>228.9063448809863</c:v>
                </c:pt>
                <c:pt idx="1492">
                  <c:v>229.3542249508129</c:v>
                </c:pt>
                <c:pt idx="1493">
                  <c:v>229.802981936664</c:v>
                </c:pt>
                <c:pt idx="1494">
                  <c:v>230.2526260742214</c:v>
                </c:pt>
                <c:pt idx="1495">
                  <c:v>230.7031584788378</c:v>
                </c:pt>
                <c:pt idx="1496">
                  <c:v>231.1545918214138</c:v>
                </c:pt>
                <c:pt idx="1497">
                  <c:v>231.6068897215256</c:v>
                </c:pt>
                <c:pt idx="1498">
                  <c:v>232.0601287726681</c:v>
                </c:pt>
                <c:pt idx="1499">
                  <c:v>232.514241038466</c:v>
                </c:pt>
                <c:pt idx="1500">
                  <c:v>232.9692791499045</c:v>
                </c:pt>
                <c:pt idx="1501">
                  <c:v>233.4252226286989</c:v>
                </c:pt>
                <c:pt idx="1502">
                  <c:v>233.8820656114307</c:v>
                </c:pt>
                <c:pt idx="1503">
                  <c:v>234.3398133051284</c:v>
                </c:pt>
                <c:pt idx="1504">
                  <c:v>234.7985164381448</c:v>
                </c:pt>
                <c:pt idx="1505">
                  <c:v>235.2581321244406</c:v>
                </c:pt>
                <c:pt idx="1506">
                  <c:v>235.7186606098393</c:v>
                </c:pt>
                <c:pt idx="1507">
                  <c:v>236.1801336692208</c:v>
                </c:pt>
                <c:pt idx="1508">
                  <c:v>236.6425542356158</c:v>
                </c:pt>
                <c:pt idx="1509">
                  <c:v>237.1059033381112</c:v>
                </c:pt>
                <c:pt idx="1510">
                  <c:v>237.5701826592698</c:v>
                </c:pt>
                <c:pt idx="1511">
                  <c:v>238.0354106416682</c:v>
                </c:pt>
                <c:pt idx="1512">
                  <c:v>238.5015889166363</c:v>
                </c:pt>
                <c:pt idx="1513">
                  <c:v>238.9687468286673</c:v>
                </c:pt>
                <c:pt idx="1514">
                  <c:v>239.4368288161324</c:v>
                </c:pt>
                <c:pt idx="1515">
                  <c:v>239.905878631341</c:v>
                </c:pt>
                <c:pt idx="1516">
                  <c:v>240.375926785698</c:v>
                </c:pt>
                <c:pt idx="1517">
                  <c:v>240.8469001550529</c:v>
                </c:pt>
                <c:pt idx="1518">
                  <c:v>241.3188831349468</c:v>
                </c:pt>
                <c:pt idx="1519">
                  <c:v>241.7918157700286</c:v>
                </c:pt>
                <c:pt idx="1520">
                  <c:v>242.265728590906</c:v>
                </c:pt>
                <c:pt idx="1521">
                  <c:v>242.7406293191092</c:v>
                </c:pt>
                <c:pt idx="1522">
                  <c:v>243.2165580692632</c:v>
                </c:pt>
                <c:pt idx="1523">
                  <c:v>243.693442019862</c:v>
                </c:pt>
                <c:pt idx="1524">
                  <c:v>244.1713248485264</c:v>
                </c:pt>
                <c:pt idx="1525">
                  <c:v>244.6502071860182</c:v>
                </c:pt>
                <c:pt idx="1526">
                  <c:v>245.1301067648661</c:v>
                </c:pt>
                <c:pt idx="1527">
                  <c:v>245.6110012741829</c:v>
                </c:pt>
                <c:pt idx="1528">
                  <c:v>246.0929321072141</c:v>
                </c:pt>
                <c:pt idx="1529">
                  <c:v>246.5758477048172</c:v>
                </c:pt>
                <c:pt idx="1530">
                  <c:v>247.0598155839576</c:v>
                </c:pt>
                <c:pt idx="1531">
                  <c:v>247.5447823552459</c:v>
                </c:pt>
                <c:pt idx="1532">
                  <c:v>248.0308018503314</c:v>
                </c:pt>
                <c:pt idx="1533">
                  <c:v>248.5178310200224</c:v>
                </c:pt>
                <c:pt idx="1534">
                  <c:v>249.0058936700568</c:v>
                </c:pt>
                <c:pt idx="1535">
                  <c:v>249.4950363017621</c:v>
                </c:pt>
                <c:pt idx="1536">
                  <c:v>249.985195807297</c:v>
                </c:pt>
                <c:pt idx="1537">
                  <c:v>250.4764084047492</c:v>
                </c:pt>
                <c:pt idx="1538">
                  <c:v>250.968695918254</c:v>
                </c:pt>
                <c:pt idx="1539">
                  <c:v>251.4620126674635</c:v>
                </c:pt>
                <c:pt idx="1540">
                  <c:v>251.9563903088957</c:v>
                </c:pt>
                <c:pt idx="1541">
                  <c:v>252.4518624077551</c:v>
                </c:pt>
                <c:pt idx="1542">
                  <c:v>252.9483758247588</c:v>
                </c:pt>
                <c:pt idx="1543">
                  <c:v>253.4459899987846</c:v>
                </c:pt>
                <c:pt idx="1544">
                  <c:v>253.9446685215267</c:v>
                </c:pt>
                <c:pt idx="1545">
                  <c:v>254.444446591476</c:v>
                </c:pt>
                <c:pt idx="1546">
                  <c:v>254.9452967825559</c:v>
                </c:pt>
                <c:pt idx="1547">
                  <c:v>255.4472508442741</c:v>
                </c:pt>
                <c:pt idx="1548">
                  <c:v>255.9502885864604</c:v>
                </c:pt>
                <c:pt idx="1549">
                  <c:v>256.4544507109908</c:v>
                </c:pt>
                <c:pt idx="1550">
                  <c:v>256.9597220176797</c:v>
                </c:pt>
                <c:pt idx="1551">
                  <c:v>257.466073837716</c:v>
                </c:pt>
                <c:pt idx="1552">
                  <c:v>257.9735609682732</c:v>
                </c:pt>
                <c:pt idx="1553">
                  <c:v>258.4821715495705</c:v>
                </c:pt>
                <c:pt idx="1554">
                  <c:v>258.9918963094934</c:v>
                </c:pt>
                <c:pt idx="1555">
                  <c:v>259.5027526390085</c:v>
                </c:pt>
                <c:pt idx="1556">
                  <c:v>260.0147317017915</c:v>
                </c:pt>
                <c:pt idx="1557">
                  <c:v>260.5278486092593</c:v>
                </c:pt>
                <c:pt idx="1558">
                  <c:v>261.042123365748</c:v>
                </c:pt>
                <c:pt idx="1559">
                  <c:v>261.5575402151273</c:v>
                </c:pt>
                <c:pt idx="1560">
                  <c:v>262.0741191778534</c:v>
                </c:pt>
                <c:pt idx="1561">
                  <c:v>262.5918376134156</c:v>
                </c:pt>
                <c:pt idx="1562">
                  <c:v>263.1107215289472</c:v>
                </c:pt>
                <c:pt idx="1563">
                  <c:v>263.6307946469892</c:v>
                </c:pt>
                <c:pt idx="1564">
                  <c:v>264.152010337034</c:v>
                </c:pt>
                <c:pt idx="1565">
                  <c:v>264.6744137741968</c:v>
                </c:pt>
                <c:pt idx="1566">
                  <c:v>265.197980316718</c:v>
                </c:pt>
                <c:pt idx="1567">
                  <c:v>265.7227641134324</c:v>
                </c:pt>
                <c:pt idx="1568">
                  <c:v>266.2487201067716</c:v>
                </c:pt>
                <c:pt idx="1569">
                  <c:v>266.775865450966</c:v>
                </c:pt>
                <c:pt idx="1570">
                  <c:v>267.3042293080925</c:v>
                </c:pt>
                <c:pt idx="1571">
                  <c:v>267.8337680802346</c:v>
                </c:pt>
                <c:pt idx="1572">
                  <c:v>268.3645306424837</c:v>
                </c:pt>
                <c:pt idx="1573">
                  <c:v>268.8965137467107</c:v>
                </c:pt>
                <c:pt idx="1574">
                  <c:v>269.4297081442888</c:v>
                </c:pt>
                <c:pt idx="1575">
                  <c:v>269.9641286893402</c:v>
                </c:pt>
                <c:pt idx="1576">
                  <c:v>270.499790182772</c:v>
                </c:pt>
                <c:pt idx="1577">
                  <c:v>271.0366955038686</c:v>
                </c:pt>
                <c:pt idx="1578">
                  <c:v>271.5747929672864</c:v>
                </c:pt>
                <c:pt idx="1579">
                  <c:v>272.1141702521131</c:v>
                </c:pt>
                <c:pt idx="1580">
                  <c:v>272.6548319778703</c:v>
                </c:pt>
                <c:pt idx="1581">
                  <c:v>273.1966903872614</c:v>
                </c:pt>
                <c:pt idx="1582">
                  <c:v>273.7398380255062</c:v>
                </c:pt>
                <c:pt idx="1583">
                  <c:v>274.2842371943656</c:v>
                </c:pt>
                <c:pt idx="1584">
                  <c:v>274.8299104765541</c:v>
                </c:pt>
                <c:pt idx="1585">
                  <c:v>275.3768666576597</c:v>
                </c:pt>
                <c:pt idx="1586">
                  <c:v>275.9251161547775</c:v>
                </c:pt>
                <c:pt idx="1587">
                  <c:v>276.4746488134222</c:v>
                </c:pt>
                <c:pt idx="1588">
                  <c:v>277.0254616886413</c:v>
                </c:pt>
                <c:pt idx="1589">
                  <c:v>277.5775642473234</c:v>
                </c:pt>
                <c:pt idx="1590">
                  <c:v>278.1309748216983</c:v>
                </c:pt>
                <c:pt idx="1591">
                  <c:v>278.685704914277</c:v>
                </c:pt>
                <c:pt idx="1592">
                  <c:v>279.2417431922355</c:v>
                </c:pt>
                <c:pt idx="1593">
                  <c:v>279.7990940280948</c:v>
                </c:pt>
                <c:pt idx="1594">
                  <c:v>280.3577858895327</c:v>
                </c:pt>
                <c:pt idx="1595">
                  <c:v>280.9178109297896</c:v>
                </c:pt>
                <c:pt idx="1596">
                  <c:v>281.4791579368766</c:v>
                </c:pt>
                <c:pt idx="1597">
                  <c:v>282.0418534904341</c:v>
                </c:pt>
                <c:pt idx="1598">
                  <c:v>282.6059017704385</c:v>
                </c:pt>
                <c:pt idx="1599">
                  <c:v>283.1712861948627</c:v>
                </c:pt>
                <c:pt idx="1600">
                  <c:v>283.7380386286717</c:v>
                </c:pt>
                <c:pt idx="1601">
                  <c:v>284.3061659081582</c:v>
                </c:pt>
                <c:pt idx="1602">
                  <c:v>284.8756575835287</c:v>
                </c:pt>
                <c:pt idx="1603">
                  <c:v>285.4465520285686</c:v>
                </c:pt>
                <c:pt idx="1604">
                  <c:v>286.0187867482132</c:v>
                </c:pt>
                <c:pt idx="1605">
                  <c:v>286.5924382575627</c:v>
                </c:pt>
                <c:pt idx="1606">
                  <c:v>287.1675012237867</c:v>
                </c:pt>
                <c:pt idx="1607">
                  <c:v>287.7439338715723</c:v>
                </c:pt>
                <c:pt idx="1608">
                  <c:v>288.3217653143529</c:v>
                </c:pt>
                <c:pt idx="1609">
                  <c:v>288.9010363173656</c:v>
                </c:pt>
                <c:pt idx="1610">
                  <c:v>289.4817010799396</c:v>
                </c:pt>
                <c:pt idx="1611">
                  <c:v>290.0638059919275</c:v>
                </c:pt>
                <c:pt idx="1612">
                  <c:v>290.6473461321184</c:v>
                </c:pt>
                <c:pt idx="1613">
                  <c:v>291.2323295012923</c:v>
                </c:pt>
                <c:pt idx="1614">
                  <c:v>291.8187296261784</c:v>
                </c:pt>
                <c:pt idx="1615">
                  <c:v>292.4066045624141</c:v>
                </c:pt>
                <c:pt idx="1616">
                  <c:v>292.9959402309707</c:v>
                </c:pt>
                <c:pt idx="1617">
                  <c:v>293.5867294099691</c:v>
                </c:pt>
                <c:pt idx="1618">
                  <c:v>294.178987490674</c:v>
                </c:pt>
                <c:pt idx="1619">
                  <c:v>294.7727317726003</c:v>
                </c:pt>
                <c:pt idx="1620">
                  <c:v>295.367940614557</c:v>
                </c:pt>
                <c:pt idx="1621">
                  <c:v>295.9646565395993</c:v>
                </c:pt>
                <c:pt idx="1622">
                  <c:v>296.5628616001442</c:v>
                </c:pt>
                <c:pt idx="1623">
                  <c:v>297.1625748823446</c:v>
                </c:pt>
                <c:pt idx="1624">
                  <c:v>297.7637780034199</c:v>
                </c:pt>
                <c:pt idx="1625">
                  <c:v>298.3665041022762</c:v>
                </c:pt>
                <c:pt idx="1626">
                  <c:v>298.9707798455409</c:v>
                </c:pt>
                <c:pt idx="1627">
                  <c:v>299.5765596798727</c:v>
                </c:pt>
                <c:pt idx="1628">
                  <c:v>300.1838602194358</c:v>
                </c:pt>
                <c:pt idx="1629">
                  <c:v>300.7927356092121</c:v>
                </c:pt>
                <c:pt idx="1630">
                  <c:v>301.4031681134903</c:v>
                </c:pt>
                <c:pt idx="1631">
                  <c:v>302.0151243880867</c:v>
                </c:pt>
                <c:pt idx="1632">
                  <c:v>302.6286765004217</c:v>
                </c:pt>
                <c:pt idx="1633">
                  <c:v>303.2437984672661</c:v>
                </c:pt>
                <c:pt idx="1634">
                  <c:v>303.8604970283191</c:v>
                </c:pt>
                <c:pt idx="1635">
                  <c:v>304.4787758383374</c:v>
                </c:pt>
                <c:pt idx="1636">
                  <c:v>305.0986527416613</c:v>
                </c:pt>
                <c:pt idx="1637">
                  <c:v>305.7201321012244</c:v>
                </c:pt>
                <c:pt idx="1638">
                  <c:v>306.3432071112232</c:v>
                </c:pt>
                <c:pt idx="1639">
                  <c:v>306.9679083202313</c:v>
                </c:pt>
                <c:pt idx="1640">
                  <c:v>307.5942495621101</c:v>
                </c:pt>
                <c:pt idx="1641">
                  <c:v>308.2221879562609</c:v>
                </c:pt>
                <c:pt idx="1642">
                  <c:v>308.8518120789806</c:v>
                </c:pt>
                <c:pt idx="1643">
                  <c:v>309.483062481392</c:v>
                </c:pt>
                <c:pt idx="1644">
                  <c:v>310.1159589726336</c:v>
                </c:pt>
                <c:pt idx="1645">
                  <c:v>310.7505028244495</c:v>
                </c:pt>
                <c:pt idx="1646">
                  <c:v>311.386742700252</c:v>
                </c:pt>
                <c:pt idx="1647">
                  <c:v>312.0246734608246</c:v>
                </c:pt>
                <c:pt idx="1648">
                  <c:v>312.664276069826</c:v>
                </c:pt>
                <c:pt idx="1649">
                  <c:v>313.3055544975178</c:v>
                </c:pt>
                <c:pt idx="1650">
                  <c:v>313.9485667143985</c:v>
                </c:pt>
                <c:pt idx="1651">
                  <c:v>314.5932848110453</c:v>
                </c:pt>
                <c:pt idx="1652">
                  <c:v>315.2397009538892</c:v>
                </c:pt>
                <c:pt idx="1653">
                  <c:v>315.887838898721</c:v>
                </c:pt>
                <c:pt idx="1654">
                  <c:v>316.5377320690129</c:v>
                </c:pt>
                <c:pt idx="1655">
                  <c:v>317.189372799055</c:v>
                </c:pt>
                <c:pt idx="1656">
                  <c:v>317.8427899725923</c:v>
                </c:pt>
                <c:pt idx="1657">
                  <c:v>318.4979400561386</c:v>
                </c:pt>
                <c:pt idx="1658">
                  <c:v>319.154866772938</c:v>
                </c:pt>
                <c:pt idx="1659">
                  <c:v>319.8135782581259</c:v>
                </c:pt>
                <c:pt idx="1660">
                  <c:v>320.4740373545146</c:v>
                </c:pt>
                <c:pt idx="1661">
                  <c:v>321.1363280064007</c:v>
                </c:pt>
                <c:pt idx="1662">
                  <c:v>321.8004427854155</c:v>
                </c:pt>
                <c:pt idx="1663">
                  <c:v>322.4663604451403</c:v>
                </c:pt>
                <c:pt idx="1664">
                  <c:v>323.134067783765</c:v>
                </c:pt>
                <c:pt idx="1665">
                  <c:v>323.8036468573146</c:v>
                </c:pt>
                <c:pt idx="1666">
                  <c:v>324.4750543049677</c:v>
                </c:pt>
                <c:pt idx="1667">
                  <c:v>325.148328361634</c:v>
                </c:pt>
                <c:pt idx="1668">
                  <c:v>325.823461155548</c:v>
                </c:pt>
                <c:pt idx="1669">
                  <c:v>326.5004457886211</c:v>
                </c:pt>
                <c:pt idx="1670">
                  <c:v>327.1793395957584</c:v>
                </c:pt>
                <c:pt idx="1671">
                  <c:v>327.8601097722735</c:v>
                </c:pt>
                <c:pt idx="1672">
                  <c:v>328.5427803665825</c:v>
                </c:pt>
                <c:pt idx="1673">
                  <c:v>329.227394633388</c:v>
                </c:pt>
                <c:pt idx="1674">
                  <c:v>329.9138624460759</c:v>
                </c:pt>
                <c:pt idx="1675">
                  <c:v>330.6022995019323</c:v>
                </c:pt>
                <c:pt idx="1676">
                  <c:v>331.2926656741346</c:v>
                </c:pt>
                <c:pt idx="1677">
                  <c:v>331.9849836351856</c:v>
                </c:pt>
                <c:pt idx="1678">
                  <c:v>332.6792866470508</c:v>
                </c:pt>
                <c:pt idx="1679">
                  <c:v>333.3755278663511</c:v>
                </c:pt>
                <c:pt idx="1680">
                  <c:v>334.0737925955782</c:v>
                </c:pt>
                <c:pt idx="1681">
                  <c:v>334.7740147833034</c:v>
                </c:pt>
                <c:pt idx="1682">
                  <c:v>335.4762486905288</c:v>
                </c:pt>
                <c:pt idx="1683">
                  <c:v>336.18050712277</c:v>
                </c:pt>
                <c:pt idx="1684">
                  <c:v>336.886798201461</c:v>
                </c:pt>
                <c:pt idx="1685">
                  <c:v>337.5951045485435</c:v>
                </c:pt>
                <c:pt idx="1686">
                  <c:v>338.3054485441086</c:v>
                </c:pt>
                <c:pt idx="1687">
                  <c:v>339.0178726779124</c:v>
                </c:pt>
                <c:pt idx="1688">
                  <c:v>339.732345134629</c:v>
                </c:pt>
                <c:pt idx="1689">
                  <c:v>340.448916188698</c:v>
                </c:pt>
                <c:pt idx="1690">
                  <c:v>341.1676031809348</c:v>
                </c:pt>
                <c:pt idx="1691">
                  <c:v>341.8883621094907</c:v>
                </c:pt>
                <c:pt idx="1692">
                  <c:v>342.6112290969675</c:v>
                </c:pt>
                <c:pt idx="1693">
                  <c:v>343.3362448131253</c:v>
                </c:pt>
                <c:pt idx="1694">
                  <c:v>344.0634018877515</c:v>
                </c:pt>
                <c:pt idx="1695">
                  <c:v>344.7926930512535</c:v>
                </c:pt>
                <c:pt idx="1696">
                  <c:v>345.5241801427733</c:v>
                </c:pt>
                <c:pt idx="1697">
                  <c:v>346.2578266870423</c:v>
                </c:pt>
                <c:pt idx="1698">
                  <c:v>346.9936541236313</c:v>
                </c:pt>
                <c:pt idx="1699">
                  <c:v>347.7316819919728</c:v>
                </c:pt>
                <c:pt idx="1700">
                  <c:v>348.4719429305836</c:v>
                </c:pt>
                <c:pt idx="1701">
                  <c:v>349.21438903141</c:v>
                </c:pt>
                <c:pt idx="1702">
                  <c:v>349.959144211657</c:v>
                </c:pt>
                <c:pt idx="1703">
                  <c:v>350.7061083731085</c:v>
                </c:pt>
                <c:pt idx="1704">
                  <c:v>351.4553461092633</c:v>
                </c:pt>
                <c:pt idx="1705">
                  <c:v>352.2068570659724</c:v>
                </c:pt>
                <c:pt idx="1706">
                  <c:v>352.9606549214256</c:v>
                </c:pt>
                <c:pt idx="1707">
                  <c:v>353.7167549438558</c:v>
                </c:pt>
                <c:pt idx="1708">
                  <c:v>354.4752225151774</c:v>
                </c:pt>
                <c:pt idx="1709">
                  <c:v>355.2359934247658</c:v>
                </c:pt>
                <c:pt idx="1710">
                  <c:v>355.9991007369073</c:v>
                </c:pt>
                <c:pt idx="1711">
                  <c:v>356.7645778385112</c:v>
                </c:pt>
                <c:pt idx="1712">
                  <c:v>357.5324376148626</c:v>
                </c:pt>
                <c:pt idx="1713">
                  <c:v>358.3026645210623</c:v>
                </c:pt>
                <c:pt idx="1714">
                  <c:v>359.0753311397617</c:v>
                </c:pt>
                <c:pt idx="1715">
                  <c:v>359.8504010295572</c:v>
                </c:pt>
                <c:pt idx="1716">
                  <c:v>360.6278931477736</c:v>
                </c:pt>
                <c:pt idx="1717">
                  <c:v>361.4078474211642</c:v>
                </c:pt>
                <c:pt idx="1718">
                  <c:v>362.190256384773</c:v>
                </c:pt>
                <c:pt idx="1719">
                  <c:v>362.9751690694269</c:v>
                </c:pt>
                <c:pt idx="1720">
                  <c:v>363.7625463016753</c:v>
                </c:pt>
                <c:pt idx="1721">
                  <c:v>364.5524366575727</c:v>
                </c:pt>
                <c:pt idx="1722">
                  <c:v>365.34489925071</c:v>
                </c:pt>
                <c:pt idx="1723">
                  <c:v>366.139852050653</c:v>
                </c:pt>
                <c:pt idx="1724">
                  <c:v>366.9374031055194</c:v>
                </c:pt>
                <c:pt idx="1725">
                  <c:v>367.7374999485656</c:v>
                </c:pt>
                <c:pt idx="1726">
                  <c:v>368.5401978172758</c:v>
                </c:pt>
                <c:pt idx="1727">
                  <c:v>369.345494197454</c:v>
                </c:pt>
                <c:pt idx="1728">
                  <c:v>370.1534374422632</c:v>
                </c:pt>
                <c:pt idx="1729">
                  <c:v>370.9639910774446</c:v>
                </c:pt>
                <c:pt idx="1730">
                  <c:v>371.7772222368387</c:v>
                </c:pt>
                <c:pt idx="1731">
                  <c:v>372.5931519577518</c:v>
                </c:pt>
                <c:pt idx="1732">
                  <c:v>373.4117036259821</c:v>
                </c:pt>
                <c:pt idx="1733">
                  <c:v>374.2330145833516</c:v>
                </c:pt>
                <c:pt idx="1734">
                  <c:v>375.0570804523162</c:v>
                </c:pt>
                <c:pt idx="1735">
                  <c:v>375.8838543463437</c:v>
                </c:pt>
                <c:pt idx="1736">
                  <c:v>376.7133772211158</c:v>
                </c:pt>
                <c:pt idx="1737">
                  <c:v>377.5457169884546</c:v>
                </c:pt>
                <c:pt idx="1738">
                  <c:v>378.3808705580631</c:v>
                </c:pt>
                <c:pt idx="1739">
                  <c:v>379.2188214050058</c:v>
                </c:pt>
                <c:pt idx="1740">
                  <c:v>380.0595979718914</c:v>
                </c:pt>
                <c:pt idx="1741">
                  <c:v>380.9032610654792</c:v>
                </c:pt>
                <c:pt idx="1742">
                  <c:v>381.749795011648</c:v>
                </c:pt>
                <c:pt idx="1743">
                  <c:v>382.5991970033288</c:v>
                </c:pt>
                <c:pt idx="1744">
                  <c:v>383.4515507147373</c:v>
                </c:pt>
                <c:pt idx="1745">
                  <c:v>384.306815837916</c:v>
                </c:pt>
                <c:pt idx="1746">
                  <c:v>385.1650650722817</c:v>
                </c:pt>
                <c:pt idx="1747">
                  <c:v>386.0262873488276</c:v>
                </c:pt>
                <c:pt idx="1748">
                  <c:v>386.890496653427</c:v>
                </c:pt>
                <c:pt idx="1749">
                  <c:v>387.7577213859166</c:v>
                </c:pt>
                <c:pt idx="1750">
                  <c:v>388.6279934747622</c:v>
                </c:pt>
                <c:pt idx="1751">
                  <c:v>389.5013366384234</c:v>
                </c:pt>
                <c:pt idx="1752">
                  <c:v>390.3777617642709</c:v>
                </c:pt>
                <c:pt idx="1753">
                  <c:v>391.2572687121852</c:v>
                </c:pt>
                <c:pt idx="1754">
                  <c:v>392.1399309728307</c:v>
                </c:pt>
                <c:pt idx="1755">
                  <c:v>393.0257523936629</c:v>
                </c:pt>
                <c:pt idx="1756">
                  <c:v>393.9146966584014</c:v>
                </c:pt>
                <c:pt idx="1757">
                  <c:v>394.8068803861697</c:v>
                </c:pt>
                <c:pt idx="1758">
                  <c:v>395.7022805187194</c:v>
                </c:pt>
                <c:pt idx="1759">
                  <c:v>396.600877664647</c:v>
                </c:pt>
                <c:pt idx="1760">
                  <c:v>397.5027984953891</c:v>
                </c:pt>
                <c:pt idx="1761">
                  <c:v>398.40794213678</c:v>
                </c:pt>
                <c:pt idx="1762">
                  <c:v>399.3164585126992</c:v>
                </c:pt>
                <c:pt idx="1763">
                  <c:v>400.2282784846222</c:v>
                </c:pt>
                <c:pt idx="1764">
                  <c:v>401.1434786899536</c:v>
                </c:pt>
                <c:pt idx="1765">
                  <c:v>402.0620472730305</c:v>
                </c:pt>
                <c:pt idx="1766">
                  <c:v>402.9840298309769</c:v>
                </c:pt>
                <c:pt idx="1767">
                  <c:v>403.9094557009285</c:v>
                </c:pt>
                <c:pt idx="1768">
                  <c:v>404.838349310736</c:v>
                </c:pt>
                <c:pt idx="1769">
                  <c:v>405.7706982317538</c:v>
                </c:pt>
                <c:pt idx="1770">
                  <c:v>406.7066284467709</c:v>
                </c:pt>
                <c:pt idx="1771">
                  <c:v>407.646067389152</c:v>
                </c:pt>
                <c:pt idx="1772">
                  <c:v>408.5890473060156</c:v>
                </c:pt>
                <c:pt idx="1773">
                  <c:v>409.5356655150146</c:v>
                </c:pt>
                <c:pt idx="1774">
                  <c:v>410.4858678208446</c:v>
                </c:pt>
                <c:pt idx="1775">
                  <c:v>411.4397187798984</c:v>
                </c:pt>
                <c:pt idx="1776">
                  <c:v>412.3972828439594</c:v>
                </c:pt>
                <c:pt idx="1777">
                  <c:v>413.358539185924</c:v>
                </c:pt>
                <c:pt idx="1778">
                  <c:v>414.3235153713942</c:v>
                </c:pt>
                <c:pt idx="1779">
                  <c:v>415.2923066162955</c:v>
                </c:pt>
                <c:pt idx="1780">
                  <c:v>416.2648391250851</c:v>
                </c:pt>
                <c:pt idx="1781">
                  <c:v>417.2411869409634</c:v>
                </c:pt>
                <c:pt idx="1782">
                  <c:v>418.2214530725489</c:v>
                </c:pt>
                <c:pt idx="1783">
                  <c:v>419.2055845926595</c:v>
                </c:pt>
                <c:pt idx="1784">
                  <c:v>420.1935936994816</c:v>
                </c:pt>
                <c:pt idx="1785">
                  <c:v>421.1855950398161</c:v>
                </c:pt>
                <c:pt idx="1786">
                  <c:v>422.181548191877</c:v>
                </c:pt>
                <c:pt idx="1787">
                  <c:v>423.1815334411005</c:v>
                </c:pt>
                <c:pt idx="1788">
                  <c:v>424.1855686708962</c:v>
                </c:pt>
                <c:pt idx="1789">
                  <c:v>425.1936534611732</c:v>
                </c:pt>
                <c:pt idx="1790">
                  <c:v>426.2058718980477</c:v>
                </c:pt>
                <c:pt idx="1791">
                  <c:v>427.222188036487</c:v>
                </c:pt>
                <c:pt idx="1792">
                  <c:v>428.2427463135932</c:v>
                </c:pt>
                <c:pt idx="1793">
                  <c:v>429.2674568504825</c:v>
                </c:pt>
                <c:pt idx="1794">
                  <c:v>430.2964280214645</c:v>
                </c:pt>
                <c:pt idx="1795">
                  <c:v>431.3296943574531</c:v>
                </c:pt>
                <c:pt idx="1796">
                  <c:v>432.3672447846077</c:v>
                </c:pt>
                <c:pt idx="1797">
                  <c:v>433.4091771400992</c:v>
                </c:pt>
                <c:pt idx="1798">
                  <c:v>434.4554926832314</c:v>
                </c:pt>
                <c:pt idx="1799">
                  <c:v>435.5062788406806</c:v>
                </c:pt>
                <c:pt idx="1800">
                  <c:v>436.5614801870089</c:v>
                </c:pt>
                <c:pt idx="1801">
                  <c:v>437.6211658157887</c:v>
                </c:pt>
                <c:pt idx="1802">
                  <c:v>438.6853909913563</c:v>
                </c:pt>
                <c:pt idx="1803">
                  <c:v>439.7542104420837</c:v>
                </c:pt>
                <c:pt idx="1804">
                  <c:v>440.8276627520833</c:v>
                </c:pt>
                <c:pt idx="1805">
                  <c:v>441.9057792239809</c:v>
                </c:pt>
                <c:pt idx="1806">
                  <c:v>442.9885460332759</c:v>
                </c:pt>
                <c:pt idx="1807">
                  <c:v>444.0761113662833</c:v>
                </c:pt>
                <c:pt idx="1808">
                  <c:v>445.168390289187</c:v>
                </c:pt>
                <c:pt idx="1809">
                  <c:v>446.2655289543162</c:v>
                </c:pt>
                <c:pt idx="1810">
                  <c:v>447.3674927284242</c:v>
                </c:pt>
                <c:pt idx="1811">
                  <c:v>448.4743790628965</c:v>
                </c:pt>
                <c:pt idx="1812">
                  <c:v>449.5862188229</c:v>
                </c:pt>
                <c:pt idx="1813">
                  <c:v>450.7030415328223</c:v>
                </c:pt>
                <c:pt idx="1814">
                  <c:v>451.8249397898716</c:v>
                </c:pt>
                <c:pt idx="1815">
                  <c:v>452.9518561016026</c:v>
                </c:pt>
                <c:pt idx="1816">
                  <c:v>454.0839400989539</c:v>
                </c:pt>
                <c:pt idx="1817">
                  <c:v>455.2211508418008</c:v>
                </c:pt>
                <c:pt idx="1818">
                  <c:v>456.3636361190364</c:v>
                </c:pt>
                <c:pt idx="1819">
                  <c:v>457.511357958041</c:v>
                </c:pt>
                <c:pt idx="1820">
                  <c:v>458.664384156469</c:v>
                </c:pt>
                <c:pt idx="1821">
                  <c:v>459.8228061174777</c:v>
                </c:pt>
                <c:pt idx="1822">
                  <c:v>460.9866039166155</c:v>
                </c:pt>
                <c:pt idx="1823">
                  <c:v>462.1558570962417</c:v>
                </c:pt>
                <c:pt idx="1824">
                  <c:v>463.33065762077</c:v>
                </c:pt>
                <c:pt idx="1825">
                  <c:v>464.510980513386</c:v>
                </c:pt>
                <c:pt idx="1826">
                  <c:v>465.6969237389017</c:v>
                </c:pt>
                <c:pt idx="1827">
                  <c:v>466.8885358804832</c:v>
                </c:pt>
                <c:pt idx="1828">
                  <c:v>468.0858352901838</c:v>
                </c:pt>
                <c:pt idx="1829">
                  <c:v>469.2889349645456</c:v>
                </c:pt>
                <c:pt idx="1830">
                  <c:v>470.4978497997323</c:v>
                </c:pt>
                <c:pt idx="1831">
                  <c:v>471.7126437483709</c:v>
                </c:pt>
                <c:pt idx="1832">
                  <c:v>472.9334193058733</c:v>
                </c:pt>
                <c:pt idx="1833">
                  <c:v>474.1600990027198</c:v>
                </c:pt>
                <c:pt idx="1834">
                  <c:v>475.3928719158287</c:v>
                </c:pt>
                <c:pt idx="1835">
                  <c:v>476.6317833980033</c:v>
                </c:pt>
                <c:pt idx="1836">
                  <c:v>477.8767934580733</c:v>
                </c:pt>
                <c:pt idx="1837">
                  <c:v>479.1280984114012</c:v>
                </c:pt>
                <c:pt idx="1838">
                  <c:v>480.385626209157</c:v>
                </c:pt>
                <c:pt idx="1839">
                  <c:v>481.6495356209278</c:v>
                </c:pt>
                <c:pt idx="1840">
                  <c:v>482.919833100255</c:v>
                </c:pt>
                <c:pt idx="1841">
                  <c:v>484.1965796937963</c:v>
                </c:pt>
                <c:pt idx="1842">
                  <c:v>485.4798867113144</c:v>
                </c:pt>
                <c:pt idx="1843">
                  <c:v>486.76980382517</c:v>
                </c:pt>
                <c:pt idx="1844">
                  <c:v>488.0663544063376</c:v>
                </c:pt>
                <c:pt idx="1845">
                  <c:v>489.3696357639255</c:v>
                </c:pt>
                <c:pt idx="1846">
                  <c:v>490.6797505966004</c:v>
                </c:pt>
                <c:pt idx="1847">
                  <c:v>491.9966966422019</c:v>
                </c:pt>
                <c:pt idx="1848">
                  <c:v>493.3205955703748</c:v>
                </c:pt>
                <c:pt idx="1849">
                  <c:v>494.6514938890478</c:v>
                </c:pt>
                <c:pt idx="1850">
                  <c:v>495.9894507896163</c:v>
                </c:pt>
                <c:pt idx="1851">
                  <c:v>497.334553076927</c:v>
                </c:pt>
                <c:pt idx="1852">
                  <c:v>498.6868564053657</c:v>
                </c:pt>
                <c:pt idx="1853">
                  <c:v>500.0464813517521</c:v>
                </c:pt>
                <c:pt idx="1854">
                  <c:v>501.4134260318463</c:v>
                </c:pt>
                <c:pt idx="1855">
                  <c:v>502.7878786422755</c:v>
                </c:pt>
                <c:pt idx="1856">
                  <c:v>504.1698156131433</c:v>
                </c:pt>
                <c:pt idx="1857">
                  <c:v>505.5593605584536</c:v>
                </c:pt>
                <c:pt idx="1858">
                  <c:v>506.9565970925311</c:v>
                </c:pt>
                <c:pt idx="1859">
                  <c:v>508.3615372312727</c:v>
                </c:pt>
                <c:pt idx="1860">
                  <c:v>509.7743698013635</c:v>
                </c:pt>
                <c:pt idx="1861">
                  <c:v>511.1950829416166</c:v>
                </c:pt>
                <c:pt idx="1862">
                  <c:v>512.6238678490994</c:v>
                </c:pt>
                <c:pt idx="1863">
                  <c:v>514.0606606158484</c:v>
                </c:pt>
                <c:pt idx="1864">
                  <c:v>515.5056629433232</c:v>
                </c:pt>
                <c:pt idx="1865">
                  <c:v>516.958923891556</c:v>
                </c:pt>
                <c:pt idx="1866">
                  <c:v>518.4205726933144</c:v>
                </c:pt>
                <c:pt idx="1867">
                  <c:v>519.8906000626213</c:v>
                </c:pt>
                <c:pt idx="1868">
                  <c:v>521.3692009800732</c:v>
                </c:pt>
                <c:pt idx="1869">
                  <c:v>522.8564641366937</c:v>
                </c:pt>
                <c:pt idx="1870">
                  <c:v>524.3524101376296</c:v>
                </c:pt>
                <c:pt idx="1871">
                  <c:v>525.8571958424659</c:v>
                </c:pt>
                <c:pt idx="1872">
                  <c:v>527.3708756097054</c:v>
                </c:pt>
                <c:pt idx="1873">
                  <c:v>528.8935652051673</c:v>
                </c:pt>
                <c:pt idx="1874">
                  <c:v>530.4253528651441</c:v>
                </c:pt>
                <c:pt idx="1875">
                  <c:v>531.9663889355799</c:v>
                </c:pt>
                <c:pt idx="1876">
                  <c:v>533.5167553942916</c:v>
                </c:pt>
                <c:pt idx="1877">
                  <c:v>535.0764927249473</c:v>
                </c:pt>
                <c:pt idx="1878">
                  <c:v>536.6458052354187</c:v>
                </c:pt>
                <c:pt idx="1879">
                  <c:v>538.224745401287</c:v>
                </c:pt>
                <c:pt idx="1880">
                  <c:v>539.8134147257658</c:v>
                </c:pt>
                <c:pt idx="1881">
                  <c:v>541.4119752411844</c:v>
                </c:pt>
                <c:pt idx="1882">
                  <c:v>543.0204888900611</c:v>
                </c:pt>
                <c:pt idx="1883">
                  <c:v>544.6390990111465</c:v>
                </c:pt>
                <c:pt idx="1884">
                  <c:v>546.2678653994176</c:v>
                </c:pt>
                <c:pt idx="1885">
                  <c:v>547.9070246265626</c:v>
                </c:pt>
                <c:pt idx="1886">
                  <c:v>549.5565800165831</c:v>
                </c:pt>
                <c:pt idx="1887">
                  <c:v>551.2167068833976</c:v>
                </c:pt>
                <c:pt idx="1888">
                  <c:v>552.8875695810491</c:v>
                </c:pt>
                <c:pt idx="1889">
                  <c:v>554.569167960501</c:v>
                </c:pt>
                <c:pt idx="1890">
                  <c:v>556.2618076464505</c:v>
                </c:pt>
                <c:pt idx="1891">
                  <c:v>557.9654566818945</c:v>
                </c:pt>
                <c:pt idx="1892">
                  <c:v>559.6803316947988</c:v>
                </c:pt>
                <c:pt idx="1893">
                  <c:v>561.4065558499664</c:v>
                </c:pt>
                <c:pt idx="1894">
                  <c:v>563.1442664654094</c:v>
                </c:pt>
                <c:pt idx="1895">
                  <c:v>564.8935740710388</c:v>
                </c:pt>
                <c:pt idx="1896">
                  <c:v>566.6546636665945</c:v>
                </c:pt>
                <c:pt idx="1897">
                  <c:v>568.4276280318744</c:v>
                </c:pt>
                <c:pt idx="1898">
                  <c:v>570.212680200302</c:v>
                </c:pt>
                <c:pt idx="1899">
                  <c:v>572.0099531144972</c:v>
                </c:pt>
                <c:pt idx="1900">
                  <c:v>573.8195485646817</c:v>
                </c:pt>
                <c:pt idx="1901">
                  <c:v>575.6416596735116</c:v>
                </c:pt>
                <c:pt idx="1902">
                  <c:v>577.4764200480208</c:v>
                </c:pt>
                <c:pt idx="1903">
                  <c:v>579.3240077256884</c:v>
                </c:pt>
                <c:pt idx="1904">
                  <c:v>581.1846108680953</c:v>
                </c:pt>
                <c:pt idx="1905">
                  <c:v>583.0583721447371</c:v>
                </c:pt>
                <c:pt idx="1906">
                  <c:v>584.94542962041</c:v>
                </c:pt>
                <c:pt idx="1907">
                  <c:v>586.8459934504361</c:v>
                </c:pt>
                <c:pt idx="1908">
                  <c:v>588.7601926948231</c:v>
                </c:pt>
                <c:pt idx="1909">
                  <c:v>590.688253181357</c:v>
                </c:pt>
                <c:pt idx="1910">
                  <c:v>592.630327834888</c:v>
                </c:pt>
                <c:pt idx="1911">
                  <c:v>594.5866182609635</c:v>
                </c:pt>
                <c:pt idx="1912">
                  <c:v>596.5572811226456</c:v>
                </c:pt>
                <c:pt idx="1913">
                  <c:v>598.5426044541579</c:v>
                </c:pt>
                <c:pt idx="1914">
                  <c:v>600.5426737814744</c:v>
                </c:pt>
                <c:pt idx="1915">
                  <c:v>602.5576336370771</c:v>
                </c:pt>
                <c:pt idx="1916">
                  <c:v>604.5878634389386</c:v>
                </c:pt>
                <c:pt idx="1917">
                  <c:v>606.6334389511542</c:v>
                </c:pt>
                <c:pt idx="1918">
                  <c:v>608.6945918374056</c:v>
                </c:pt>
                <c:pt idx="1919">
                  <c:v>610.7716067530587</c:v>
                </c:pt>
                <c:pt idx="1920">
                  <c:v>612.8646020345108</c:v>
                </c:pt>
                <c:pt idx="1921">
                  <c:v>614.9738139923348</c:v>
                </c:pt>
                <c:pt idx="1922">
                  <c:v>617.0995165697142</c:v>
                </c:pt>
                <c:pt idx="1923">
                  <c:v>619.2419482804469</c:v>
                </c:pt>
                <c:pt idx="1924">
                  <c:v>621.4012361874461</c:v>
                </c:pt>
                <c:pt idx="1925">
                  <c:v>623.577752617923</c:v>
                </c:pt>
                <c:pt idx="1926">
                  <c:v>625.7716093485145</c:v>
                </c:pt>
                <c:pt idx="1927">
                  <c:v>627.9831467415928</c:v>
                </c:pt>
                <c:pt idx="1928">
                  <c:v>630.2126154374013</c:v>
                </c:pt>
                <c:pt idx="1929">
                  <c:v>632.4602441105853</c:v>
                </c:pt>
                <c:pt idx="1930">
                  <c:v>634.7262824882612</c:v>
                </c:pt>
                <c:pt idx="1931">
                  <c:v>637.011037278733</c:v>
                </c:pt>
                <c:pt idx="1932">
                  <c:v>639.3147628070776</c:v>
                </c:pt>
                <c:pt idx="1933">
                  <c:v>641.6376764624517</c:v>
                </c:pt>
                <c:pt idx="1934">
                  <c:v>643.9802394604385</c:v>
                </c:pt>
                <c:pt idx="1935">
                  <c:v>646.3425007586462</c:v>
                </c:pt>
                <c:pt idx="1936">
                  <c:v>648.7249425925241</c:v>
                </c:pt>
                <c:pt idx="1937">
                  <c:v>651.1278171042293</c:v>
                </c:pt>
                <c:pt idx="1938">
                  <c:v>653.551346017168</c:v>
                </c:pt>
                <c:pt idx="1939">
                  <c:v>655.9959304927021</c:v>
                </c:pt>
                <c:pt idx="1940">
                  <c:v>658.4619426295286</c:v>
                </c:pt>
                <c:pt idx="1941">
                  <c:v>660.9496293592905</c:v>
                </c:pt>
                <c:pt idx="1942">
                  <c:v>663.4592819808264</c:v>
                </c:pt>
                <c:pt idx="1943">
                  <c:v>665.9913120556746</c:v>
                </c:pt>
                <c:pt idx="1944">
                  <c:v>668.546126519911</c:v>
                </c:pt>
                <c:pt idx="1945">
                  <c:v>671.1239813554998</c:v>
                </c:pt>
                <c:pt idx="1946">
                  <c:v>673.7252781957575</c:v>
                </c:pt>
                <c:pt idx="1947">
                  <c:v>676.3503369014478</c:v>
                </c:pt>
                <c:pt idx="1948">
                  <c:v>678.9996878892637</c:v>
                </c:pt>
                <c:pt idx="1949">
                  <c:v>681.6736022145698</c:v>
                </c:pt>
                <c:pt idx="1950">
                  <c:v>684.372441597397</c:v>
                </c:pt>
                <c:pt idx="1951">
                  <c:v>687.096724603637</c:v>
                </c:pt>
                <c:pt idx="1952">
                  <c:v>689.8468152966751</c:v>
                </c:pt>
                <c:pt idx="1953">
                  <c:v>692.6231430736812</c:v>
                </c:pt>
                <c:pt idx="1954">
                  <c:v>695.4261363119464</c:v>
                </c:pt>
                <c:pt idx="1955">
                  <c:v>698.2562455789433</c:v>
                </c:pt>
                <c:pt idx="1956">
                  <c:v>701.113970272526</c:v>
                </c:pt>
                <c:pt idx="1957">
                  <c:v>703.9996701462364</c:v>
                </c:pt>
                <c:pt idx="1958">
                  <c:v>706.9139047043664</c:v>
                </c:pt>
                <c:pt idx="1959">
                  <c:v>709.8572051015484</c:v>
                </c:pt>
                <c:pt idx="1960">
                  <c:v>712.8299837555753</c:v>
                </c:pt>
                <c:pt idx="1961">
                  <c:v>715.8327356328547</c:v>
                </c:pt>
                <c:pt idx="1962">
                  <c:v>718.866154379061</c:v>
                </c:pt>
                <c:pt idx="1963">
                  <c:v>721.930603117445</c:v>
                </c:pt>
                <c:pt idx="1964">
                  <c:v>725.0267113828719</c:v>
                </c:pt>
                <c:pt idx="1965">
                  <c:v>728.1549997345164</c:v>
                </c:pt>
                <c:pt idx="1966">
                  <c:v>731.316141316213</c:v>
                </c:pt>
                <c:pt idx="1967">
                  <c:v>734.510635055707</c:v>
                </c:pt>
                <c:pt idx="1968">
                  <c:v>737.7391139595055</c:v>
                </c:pt>
                <c:pt idx="1969">
                  <c:v>741.0022294706965</c:v>
                </c:pt>
                <c:pt idx="1970">
                  <c:v>744.3005907759648</c:v>
                </c:pt>
                <c:pt idx="1971">
                  <c:v>747.6348388851999</c:v>
                </c:pt>
                <c:pt idx="1972">
                  <c:v>751.005719977457</c:v>
                </c:pt>
                <c:pt idx="1973">
                  <c:v>754.413874659235</c:v>
                </c:pt>
                <c:pt idx="1974">
                  <c:v>757.8600870570481</c:v>
                </c:pt>
                <c:pt idx="1975">
                  <c:v>761.3449772355085</c:v>
                </c:pt>
                <c:pt idx="1976">
                  <c:v>764.8693657269889</c:v>
                </c:pt>
                <c:pt idx="1977">
                  <c:v>768.4339301407684</c:v>
                </c:pt>
                <c:pt idx="1978">
                  <c:v>772.0395335634881</c:v>
                </c:pt>
                <c:pt idx="1979">
                  <c:v>775.6870163553963</c:v>
                </c:pt>
                <c:pt idx="1980">
                  <c:v>779.3771925345911</c:v>
                </c:pt>
                <c:pt idx="1981">
                  <c:v>783.1108157001947</c:v>
                </c:pt>
                <c:pt idx="1982">
                  <c:v>786.8889289685434</c:v>
                </c:pt>
                <c:pt idx="1983">
                  <c:v>790.712354276583</c:v>
                </c:pt>
                <c:pt idx="1984">
                  <c:v>794.5819917206954</c:v>
                </c:pt>
                <c:pt idx="1985">
                  <c:v>798.4989171846438</c:v>
                </c:pt>
                <c:pt idx="1986">
                  <c:v>802.4639381697671</c:v>
                </c:pt>
                <c:pt idx="1987">
                  <c:v>806.478191330328</c:v>
                </c:pt>
                <c:pt idx="1988">
                  <c:v>810.5427561438107</c:v>
                </c:pt>
                <c:pt idx="1989">
                  <c:v>814.6585831431106</c:v>
                </c:pt>
                <c:pt idx="1990">
                  <c:v>818.826832966257</c:v>
                </c:pt>
                <c:pt idx="1991">
                  <c:v>823.0486259725843</c:v>
                </c:pt>
                <c:pt idx="1992">
                  <c:v>827.3252554459236</c:v>
                </c:pt>
                <c:pt idx="1993">
                  <c:v>831.6577968706367</c:v>
                </c:pt>
                <c:pt idx="1994">
                  <c:v>836.0475058141501</c:v>
                </c:pt>
                <c:pt idx="1995">
                  <c:v>840.495708798403</c:v>
                </c:pt>
                <c:pt idx="1996">
                  <c:v>845.003781986533</c:v>
                </c:pt>
                <c:pt idx="1997">
                  <c:v>849.5729901664964</c:v>
                </c:pt>
                <c:pt idx="1998">
                  <c:v>854.2047223459349</c:v>
                </c:pt>
                <c:pt idx="1999">
                  <c:v>858.9005104658713</c:v>
                </c:pt>
                <c:pt idx="2000">
                  <c:v>863.6619088308047</c:v>
                </c:pt>
                <c:pt idx="2001">
                  <c:v>868.4902646344816</c:v>
                </c:pt>
                <c:pt idx="2002">
                  <c:v>873.3874457053457</c:v>
                </c:pt>
                <c:pt idx="2003">
                  <c:v>878.3549510516301</c:v>
                </c:pt>
                <c:pt idx="2004">
                  <c:v>883.3944495540506</c:v>
                </c:pt>
                <c:pt idx="2005">
                  <c:v>888.5078203902646</c:v>
                </c:pt>
                <c:pt idx="2006">
                  <c:v>893.6968235975346</c:v>
                </c:pt>
                <c:pt idx="2007">
                  <c:v>898.963392512301</c:v>
                </c:pt>
                <c:pt idx="2008">
                  <c:v>904.3095232983774</c:v>
                </c:pt>
                <c:pt idx="2009">
                  <c:v>909.7371227342255</c:v>
                </c:pt>
                <c:pt idx="2010">
                  <c:v>915.2483038189031</c:v>
                </c:pt>
                <c:pt idx="2011">
                  <c:v>920.8453717974453</c:v>
                </c:pt>
                <c:pt idx="2012">
                  <c:v>926.5304401304812</c:v>
                </c:pt>
                <c:pt idx="2013">
                  <c:v>932.3058987042655</c:v>
                </c:pt>
                <c:pt idx="2014">
                  <c:v>938.17411389054</c:v>
                </c:pt>
                <c:pt idx="2015">
                  <c:v>944.1376918305497</c:v>
                </c:pt>
                <c:pt idx="2016">
                  <c:v>950.1990265439925</c:v>
                </c:pt>
                <c:pt idx="2017">
                  <c:v>956.3611026902634</c:v>
                </c:pt>
                <c:pt idx="2018">
                  <c:v>962.6264864892415</c:v>
                </c:pt>
                <c:pt idx="2019">
                  <c:v>968.9982430228331</c:v>
                </c:pt>
                <c:pt idx="2020">
                  <c:v>975.4793569789405</c:v>
                </c:pt>
                <c:pt idx="2021">
                  <c:v>982.0728409401373</c:v>
                </c:pt>
                <c:pt idx="2022">
                  <c:v>988.782075563815</c:v>
                </c:pt>
                <c:pt idx="2023">
                  <c:v>995.6104508798187</c:v>
                </c:pt>
                <c:pt idx="2024">
                  <c:v>1002.561419345584</c:v>
                </c:pt>
                <c:pt idx="2025">
                  <c:v>1009.638813307695</c:v>
                </c:pt>
                <c:pt idx="2026">
                  <c:v>1016.846382561416</c:v>
                </c:pt>
                <c:pt idx="2027">
                  <c:v>1024.188043362913</c:v>
                </c:pt>
                <c:pt idx="2028">
                  <c:v>1031.668073359991</c:v>
                </c:pt>
                <c:pt idx="2029">
                  <c:v>1039.290690173763</c:v>
                </c:pt>
                <c:pt idx="2030">
                  <c:v>1047.060512230465</c:v>
                </c:pt>
                <c:pt idx="2031">
                  <c:v>1054.982347435564</c:v>
                </c:pt>
                <c:pt idx="2032">
                  <c:v>1063.060857508243</c:v>
                </c:pt>
                <c:pt idx="2033">
                  <c:v>1071.301399856519</c:v>
                </c:pt>
                <c:pt idx="2034">
                  <c:v>1079.709336890345</c:v>
                </c:pt>
                <c:pt idx="2035">
                  <c:v>1088.29027114988</c:v>
                </c:pt>
                <c:pt idx="2036">
                  <c:v>1097.050122190949</c:v>
                </c:pt>
                <c:pt idx="2037">
                  <c:v>1105.994990266178</c:v>
                </c:pt>
                <c:pt idx="2038">
                  <c:v>1115.131491435307</c:v>
                </c:pt>
                <c:pt idx="2039">
                  <c:v>1124.466204862072</c:v>
                </c:pt>
                <c:pt idx="2040">
                  <c:v>1134.006450299155</c:v>
                </c:pt>
                <c:pt idx="2041">
                  <c:v>1143.759428522547</c:v>
                </c:pt>
                <c:pt idx="2042">
                  <c:v>1153.73319919922</c:v>
                </c:pt>
                <c:pt idx="2043">
                  <c:v>1163.935825429546</c:v>
                </c:pt>
                <c:pt idx="2044">
                  <c:v>1174.376014722306</c:v>
                </c:pt>
                <c:pt idx="2045">
                  <c:v>1185.062916190964</c:v>
                </c:pt>
                <c:pt idx="2046">
                  <c:v>1196.006028059876</c:v>
                </c:pt>
                <c:pt idx="2047">
                  <c:v>1207.215480691702</c:v>
                </c:pt>
                <c:pt idx="2048">
                  <c:v>1218.701698624715</c:v>
                </c:pt>
                <c:pt idx="2049">
                  <c:v>1230.476284143176</c:v>
                </c:pt>
                <c:pt idx="2050">
                  <c:v>1242.550776168133</c:v>
                </c:pt>
                <c:pt idx="2051">
                  <c:v>1254.93766117512</c:v>
                </c:pt>
                <c:pt idx="2052">
                  <c:v>1267.650322782607</c:v>
                </c:pt>
                <c:pt idx="2053">
                  <c:v>1280.702593074155</c:v>
                </c:pt>
                <c:pt idx="2054">
                  <c:v>1294.109378411731</c:v>
                </c:pt>
                <c:pt idx="2055">
                  <c:v>1307.886443115329</c:v>
                </c:pt>
                <c:pt idx="2056">
                  <c:v>1322.050215334292</c:v>
                </c:pt>
                <c:pt idx="2057">
                  <c:v>1336.618509704048</c:v>
                </c:pt>
                <c:pt idx="2058">
                  <c:v>1351.610135212771</c:v>
                </c:pt>
                <c:pt idx="2059">
                  <c:v>1367.044930213649</c:v>
                </c:pt>
                <c:pt idx="2060">
                  <c:v>1382.944237022801</c:v>
                </c:pt>
                <c:pt idx="2061">
                  <c:v>1399.330859683097</c:v>
                </c:pt>
                <c:pt idx="2062">
                  <c:v>1416.228672061892</c:v>
                </c:pt>
                <c:pt idx="2063">
                  <c:v>1433.66373922578</c:v>
                </c:pt>
                <c:pt idx="2064">
                  <c:v>1451.663842941153</c:v>
                </c:pt>
                <c:pt idx="2065">
                  <c:v>1470.258182922506</c:v>
                </c:pt>
                <c:pt idx="2066">
                  <c:v>1489.478678239902</c:v>
                </c:pt>
                <c:pt idx="2067">
                  <c:v>1509.359498301023</c:v>
                </c:pt>
                <c:pt idx="2068">
                  <c:v>1529.936594686557</c:v>
                </c:pt>
                <c:pt idx="2069">
                  <c:v>1551.249957043262</c:v>
                </c:pt>
                <c:pt idx="2070">
                  <c:v>1573.341653653917</c:v>
                </c:pt>
                <c:pt idx="2071">
                  <c:v>1596.25729263843</c:v>
                </c:pt>
                <c:pt idx="2072">
                  <c:v>1620.046242470425</c:v>
                </c:pt>
                <c:pt idx="2073">
                  <c:v>1644.762326038093</c:v>
                </c:pt>
                <c:pt idx="2074">
                  <c:v>1670.46315762169</c:v>
                </c:pt>
                <c:pt idx="2075">
                  <c:v>1697.211910898872</c:v>
                </c:pt>
                <c:pt idx="2076">
                  <c:v>1725.07625129969</c:v>
                </c:pt>
                <c:pt idx="2077">
                  <c:v>1754.131526030277</c:v>
                </c:pt>
                <c:pt idx="2078">
                  <c:v>1784.458909682987</c:v>
                </c:pt>
                <c:pt idx="2079">
                  <c:v>1816.147424625</c:v>
                </c:pt>
                <c:pt idx="2080">
                  <c:v>1849.294439274278</c:v>
                </c:pt>
                <c:pt idx="2081">
                  <c:v>1884.007111845522</c:v>
                </c:pt>
                <c:pt idx="2082">
                  <c:v>1920.403818480933</c:v>
                </c:pt>
                <c:pt idx="2083">
                  <c:v>1958.613908960007</c:v>
                </c:pt>
                <c:pt idx="2084">
                  <c:v>1998.78250006559</c:v>
                </c:pt>
                <c:pt idx="2085">
                  <c:v>2041.068902785658</c:v>
                </c:pt>
                <c:pt idx="2086">
                  <c:v>2085.650784100958</c:v>
                </c:pt>
                <c:pt idx="2087">
                  <c:v>2132.726116939836</c:v>
                </c:pt>
                <c:pt idx="2088">
                  <c:v>2182.517498494003</c:v>
                </c:pt>
                <c:pt idx="2089">
                  <c:v>2235.273866421795</c:v>
                </c:pt>
                <c:pt idx="2090">
                  <c:v>2291.27557609775</c:v>
                </c:pt>
                <c:pt idx="2091">
                  <c:v>2350.839955825338</c:v>
                </c:pt>
                <c:pt idx="2092">
                  <c:v>2414.327444397604</c:v>
                </c:pt>
                <c:pt idx="2093">
                  <c:v>2482.148792027879</c:v>
                </c:pt>
                <c:pt idx="2094">
                  <c:v>2554.77412875935</c:v>
                </c:pt>
                <c:pt idx="2095">
                  <c:v>2632.743635023909</c:v>
                </c:pt>
                <c:pt idx="2096">
                  <c:v>2716.684055958586</c:v>
                </c:pt>
                <c:pt idx="2097">
                  <c:v>2807.321295075955</c:v>
                </c:pt>
                <c:pt idx="2098">
                  <c:v>2905.506716336571</c:v>
                </c:pt>
                <c:pt idx="2099">
                  <c:v>3012.24120735838</c:v>
                </c:pt>
                <c:pt idx="2100">
                  <c:v>3128.711091281192</c:v>
                </c:pt>
                <c:pt idx="2101">
                  <c:v>3256.333478289681</c:v>
                </c:pt>
                <c:pt idx="2102">
                  <c:v>3396.81548025976</c:v>
                </c:pt>
                <c:pt idx="2103">
                  <c:v>3552.231040783249</c:v>
                </c:pt>
                <c:pt idx="2104">
                  <c:v>3725.126223619844</c:v>
                </c:pt>
                <c:pt idx="2105">
                  <c:v>3918.659563931458</c:v>
                </c:pt>
                <c:pt idx="2106">
                  <c:v>4136.803106718703</c:v>
                </c:pt>
                <c:pt idx="2107">
                  <c:v>4384.615798885352</c:v>
                </c:pt>
                <c:pt idx="2108">
                  <c:v>4668.648069206843</c:v>
                </c:pt>
                <c:pt idx="2109">
                  <c:v>4997.53192539268</c:v>
                </c:pt>
                <c:pt idx="2110">
                  <c:v>5382.8807098034</c:v>
                </c:pt>
                <c:pt idx="2111">
                  <c:v>5840.696545433747</c:v>
                </c:pt>
                <c:pt idx="2112">
                  <c:v>6393.659748748943</c:v>
                </c:pt>
                <c:pt idx="2113">
                  <c:v>7075.023906179598</c:v>
                </c:pt>
                <c:pt idx="2114">
                  <c:v>7935.580504468228</c:v>
                </c:pt>
                <c:pt idx="2115">
                  <c:v>9056.98599732836</c:v>
                </c:pt>
                <c:pt idx="2116">
                  <c:v>10579.39760311785</c:v>
                </c:pt>
                <c:pt idx="2117">
                  <c:v>12765.30937101857</c:v>
                </c:pt>
                <c:pt idx="2118">
                  <c:v>16170.25810991679</c:v>
                </c:pt>
                <c:pt idx="2119">
                  <c:v>22210.11153189275</c:v>
                </c:pt>
                <c:pt idx="2120">
                  <c:v>35878.61302794705</c:v>
                </c:pt>
                <c:pt idx="2121">
                  <c:v>96437.09038155322</c:v>
                </c:pt>
                <c:pt idx="2122">
                  <c:v>133381.068050533</c:v>
                </c:pt>
                <c:pt idx="2123">
                  <c:v>38843.44557402086</c:v>
                </c:pt>
                <c:pt idx="2124">
                  <c:v>22528.37446705806</c:v>
                </c:pt>
                <c:pt idx="2125">
                  <c:v>15761.09417943329</c:v>
                </c:pt>
                <c:pt idx="2126">
                  <c:v>12056.91756090481</c:v>
                </c:pt>
                <c:pt idx="2127">
                  <c:v>9719.475046264351</c:v>
                </c:pt>
                <c:pt idx="2128">
                  <c:v>8109.811398922617</c:v>
                </c:pt>
                <c:pt idx="2129">
                  <c:v>6933.547414351177</c:v>
                </c:pt>
                <c:pt idx="2130">
                  <c:v>6036.20627152553</c:v>
                </c:pt>
                <c:pt idx="2131">
                  <c:v>5328.924735214167</c:v>
                </c:pt>
                <c:pt idx="2132">
                  <c:v>4756.959535596867</c:v>
                </c:pt>
                <c:pt idx="2133">
                  <c:v>4284.74872176736</c:v>
                </c:pt>
                <c:pt idx="2134">
                  <c:v>3888.186958642973</c:v>
                </c:pt>
                <c:pt idx="2135">
                  <c:v>3550.352402930237</c:v>
                </c:pt>
                <c:pt idx="2136">
                  <c:v>3259.021445266064</c:v>
                </c:pt>
                <c:pt idx="2137">
                  <c:v>3005.137714757281</c:v>
                </c:pt>
                <c:pt idx="2138">
                  <c:v>2781.85530493368</c:v>
                </c:pt>
                <c:pt idx="2139">
                  <c:v>2583.896868856826</c:v>
                </c:pt>
                <c:pt idx="2140">
                  <c:v>2407.133591867044</c:v>
                </c:pt>
                <c:pt idx="2141">
                  <c:v>2248.286295153935</c:v>
                </c:pt>
                <c:pt idx="2142">
                  <c:v>2104.718433346283</c:v>
                </c:pt>
                <c:pt idx="2143">
                  <c:v>1974.285045054284</c:v>
                </c:pt>
                <c:pt idx="2144">
                  <c:v>1855.223892394067</c:v>
                </c:pt>
                <c:pt idx="2145">
                  <c:v>1746.073907056818</c:v>
                </c:pt>
                <c:pt idx="2146">
                  <c:v>1645.613974959123</c:v>
                </c:pt>
                <c:pt idx="2147">
                  <c:v>1552.813812348124</c:v>
                </c:pt>
                <c:pt idx="2148">
                  <c:v>1466.798977116909</c:v>
                </c:pt>
                <c:pt idx="2149">
                  <c:v>1386.82460343565</c:v>
                </c:pt>
                <c:pt idx="2150">
                  <c:v>1312.247097666288</c:v>
                </c:pt>
                <c:pt idx="2151">
                  <c:v>1242.512629319925</c:v>
                </c:pt>
                <c:pt idx="2152">
                  <c:v>1177.139987811216</c:v>
                </c:pt>
                <c:pt idx="2153">
                  <c:v>1115.707874033693</c:v>
                </c:pt>
                <c:pt idx="2154">
                  <c:v>1057.847949856191</c:v>
                </c:pt>
                <c:pt idx="2155">
                  <c:v>1003.234442184865</c:v>
                </c:pt>
                <c:pt idx="2156">
                  <c:v>951.5817732037562</c:v>
                </c:pt>
                <c:pt idx="2157">
                  <c:v>902.6330592646542</c:v>
                </c:pt>
                <c:pt idx="2158">
                  <c:v>856.16299855777</c:v>
                </c:pt>
                <c:pt idx="2159">
                  <c:v>811.9669192332143</c:v>
                </c:pt>
                <c:pt idx="2160">
                  <c:v>769.8633546200447</c:v>
                </c:pt>
                <c:pt idx="2161">
                  <c:v>729.6882690505674</c:v>
                </c:pt>
                <c:pt idx="2162">
                  <c:v>691.2939273393616</c:v>
                </c:pt>
                <c:pt idx="2163">
                  <c:v>654.5460984760615</c:v>
                </c:pt>
                <c:pt idx="2164">
                  <c:v>619.3229996466742</c:v>
                </c:pt>
                <c:pt idx="2165">
                  <c:v>585.5148855695792</c:v>
                </c:pt>
                <c:pt idx="2166">
                  <c:v>553.0199431751713</c:v>
                </c:pt>
                <c:pt idx="2167">
                  <c:v>521.7464411800552</c:v>
                </c:pt>
                <c:pt idx="2168">
                  <c:v>491.6093038386406</c:v>
                </c:pt>
                <c:pt idx="2169">
                  <c:v>462.5292182120163</c:v>
                </c:pt>
                <c:pt idx="2170">
                  <c:v>434.435118700836</c:v>
                </c:pt>
                <c:pt idx="2171">
                  <c:v>407.2607848150468</c:v>
                </c:pt>
                <c:pt idx="2172">
                  <c:v>380.9426532251181</c:v>
                </c:pt>
                <c:pt idx="2173">
                  <c:v>355.4236187278078</c:v>
                </c:pt>
                <c:pt idx="2174">
                  <c:v>330.6485152984768</c:v>
                </c:pt>
                <c:pt idx="2175">
                  <c:v>306.5672020139962</c:v>
                </c:pt>
                <c:pt idx="2176">
                  <c:v>283.1318330182582</c:v>
                </c:pt>
                <c:pt idx="2177">
                  <c:v>260.2944225593068</c:v>
                </c:pt>
                <c:pt idx="2178">
                  <c:v>238.012658006868</c:v>
                </c:pt>
                <c:pt idx="2179">
                  <c:v>216.2429093659543</c:v>
                </c:pt>
                <c:pt idx="2180">
                  <c:v>194.9439350343501</c:v>
                </c:pt>
                <c:pt idx="2181">
                  <c:v>174.0741221847397</c:v>
                </c:pt>
                <c:pt idx="2182">
                  <c:v>153.5922724305179</c:v>
                </c:pt>
                <c:pt idx="2183">
                  <c:v>133.4552591325895</c:v>
                </c:pt>
                <c:pt idx="2184">
                  <c:v>113.618978276214</c:v>
                </c:pt>
                <c:pt idx="2185">
                  <c:v>94.03493844369891</c:v>
                </c:pt>
                <c:pt idx="2186">
                  <c:v>74.65025417394048</c:v>
                </c:pt>
                <c:pt idx="2187">
                  <c:v>55.4046588680382</c:v>
                </c:pt>
                <c:pt idx="2188">
                  <c:v>36.23029462506181</c:v>
                </c:pt>
                <c:pt idx="2189">
                  <c:v>17.08851919066242</c:v>
                </c:pt>
                <c:pt idx="2190">
                  <c:v>3.821581705786908</c:v>
                </c:pt>
                <c:pt idx="2191">
                  <c:v>22.67433124372063</c:v>
                </c:pt>
                <c:pt idx="2192">
                  <c:v>43.34486148763484</c:v>
                </c:pt>
                <c:pt idx="2193">
                  <c:v>65.92605841512126</c:v>
                </c:pt>
                <c:pt idx="2194">
                  <c:v>95.14204477114953</c:v>
                </c:pt>
                <c:pt idx="2195">
                  <c:v>118.4217218936468</c:v>
                </c:pt>
                <c:pt idx="2196">
                  <c:v>128.8280833586038</c:v>
                </c:pt>
                <c:pt idx="2197">
                  <c:v>138.9367405913953</c:v>
                </c:pt>
                <c:pt idx="2198">
                  <c:v>148.7187189502776</c:v>
                </c:pt>
                <c:pt idx="2199">
                  <c:v>158.2121608349164</c:v>
                </c:pt>
                <c:pt idx="2200">
                  <c:v>167.4593939230128</c:v>
                </c:pt>
                <c:pt idx="2201">
                  <c:v>176.4945777191041</c:v>
                </c:pt>
                <c:pt idx="2202">
                  <c:v>185.3480161255476</c:v>
                </c:pt>
                <c:pt idx="2203">
                  <c:v>194.0425215519452</c:v>
                </c:pt>
                <c:pt idx="2204">
                  <c:v>202.595695371845</c:v>
                </c:pt>
                <c:pt idx="2205">
                  <c:v>211.0263187415197</c:v>
                </c:pt>
                <c:pt idx="2206">
                  <c:v>219.3457726177841</c:v>
                </c:pt>
                <c:pt idx="2207">
                  <c:v>227.5647618131734</c:v>
                </c:pt>
                <c:pt idx="2208">
                  <c:v>235.6947172978398</c:v>
                </c:pt>
                <c:pt idx="2209">
                  <c:v>243.7434956388448</c:v>
                </c:pt>
                <c:pt idx="2210">
                  <c:v>251.7188539874346</c:v>
                </c:pt>
                <c:pt idx="2211">
                  <c:v>259.6281892655027</c:v>
                </c:pt>
                <c:pt idx="2212">
                  <c:v>267.4759552175883</c:v>
                </c:pt>
                <c:pt idx="2213">
                  <c:v>275.2703751295936</c:v>
                </c:pt>
                <c:pt idx="2214">
                  <c:v>283.0131991542802</c:v>
                </c:pt>
                <c:pt idx="2215">
                  <c:v>290.7123145642129</c:v>
                </c:pt>
                <c:pt idx="2216">
                  <c:v>298.3713105482137</c:v>
                </c:pt>
                <c:pt idx="2217">
                  <c:v>305.9941432886008</c:v>
                </c:pt>
                <c:pt idx="2218">
                  <c:v>313.5857322356337</c:v>
                </c:pt>
                <c:pt idx="2219">
                  <c:v>321.1491290374257</c:v>
                </c:pt>
                <c:pt idx="2220">
                  <c:v>328.6883370485441</c:v>
                </c:pt>
                <c:pt idx="2221">
                  <c:v>336.2065169015469</c:v>
                </c:pt>
                <c:pt idx="2222">
                  <c:v>343.7092099150892</c:v>
                </c:pt>
                <c:pt idx="2223">
                  <c:v>351.196393755366</c:v>
                </c:pt>
                <c:pt idx="2224">
                  <c:v>358.6738393577872</c:v>
                </c:pt>
                <c:pt idx="2225">
                  <c:v>366.143750490103</c:v>
                </c:pt>
                <c:pt idx="2226">
                  <c:v>373.6104602895809</c:v>
                </c:pt>
                <c:pt idx="2227">
                  <c:v>381.0757004696468</c:v>
                </c:pt>
                <c:pt idx="2228">
                  <c:v>388.5427455773705</c:v>
                </c:pt>
                <c:pt idx="2229">
                  <c:v>396.0142837231442</c:v>
                </c:pt>
                <c:pt idx="2230">
                  <c:v>403.4943686818931</c:v>
                </c:pt>
                <c:pt idx="2231">
                  <c:v>410.9848757808757</c:v>
                </c:pt>
                <c:pt idx="2232">
                  <c:v>418.4887606190317</c:v>
                </c:pt>
                <c:pt idx="2233">
                  <c:v>426.0110109999025</c:v>
                </c:pt>
                <c:pt idx="2234">
                  <c:v>433.5504216741236</c:v>
                </c:pt>
                <c:pt idx="2235">
                  <c:v>441.1120813463032</c:v>
                </c:pt>
                <c:pt idx="2236">
                  <c:v>448.7004721160193</c:v>
                </c:pt>
                <c:pt idx="2237">
                  <c:v>456.3161055870885</c:v>
                </c:pt>
                <c:pt idx="2238">
                  <c:v>463.961664275061</c:v>
                </c:pt>
                <c:pt idx="2239">
                  <c:v>471.6423658880849</c:v>
                </c:pt>
                <c:pt idx="2240">
                  <c:v>479.3581159701623</c:v>
                </c:pt>
                <c:pt idx="2241">
                  <c:v>487.114733298544</c:v>
                </c:pt>
                <c:pt idx="2242">
                  <c:v>494.9119021383269</c:v>
                </c:pt>
                <c:pt idx="2243">
                  <c:v>502.7557874116105</c:v>
                </c:pt>
                <c:pt idx="2244">
                  <c:v>510.6460761510141</c:v>
                </c:pt>
                <c:pt idx="2245">
                  <c:v>518.5892708050026</c:v>
                </c:pt>
                <c:pt idx="2246">
                  <c:v>526.5846649418064</c:v>
                </c:pt>
                <c:pt idx="2247">
                  <c:v>534.6388603962289</c:v>
                </c:pt>
                <c:pt idx="2248">
                  <c:v>542.752605194642</c:v>
                </c:pt>
                <c:pt idx="2249">
                  <c:v>550.92897766312</c:v>
                </c:pt>
                <c:pt idx="2250">
                  <c:v>559.171777513554</c:v>
                </c:pt>
                <c:pt idx="2251">
                  <c:v>567.4852276271894</c:v>
                </c:pt>
                <c:pt idx="2252">
                  <c:v>575.870972929147</c:v>
                </c:pt>
                <c:pt idx="2253">
                  <c:v>584.3322825322592</c:v>
                </c:pt>
                <c:pt idx="2254">
                  <c:v>592.8747131253652</c:v>
                </c:pt>
                <c:pt idx="2255">
                  <c:v>601.4993672282588</c:v>
                </c:pt>
                <c:pt idx="2256">
                  <c:v>610.2105058439264</c:v>
                </c:pt>
                <c:pt idx="2257">
                  <c:v>619.0130021307132</c:v>
                </c:pt>
                <c:pt idx="2258">
                  <c:v>627.9089473629431</c:v>
                </c:pt>
                <c:pt idx="2259">
                  <c:v>636.9010193486487</c:v>
                </c:pt>
                <c:pt idx="2260">
                  <c:v>645.9961029737494</c:v>
                </c:pt>
                <c:pt idx="2261">
                  <c:v>655.1968184946501</c:v>
                </c:pt>
                <c:pt idx="2262">
                  <c:v>664.5072752311197</c:v>
                </c:pt>
                <c:pt idx="2263">
                  <c:v>673.930372702375</c:v>
                </c:pt>
                <c:pt idx="2264">
                  <c:v>683.4726959838171</c:v>
                </c:pt>
                <c:pt idx="2265">
                  <c:v>693.1380209029934</c:v>
                </c:pt>
                <c:pt idx="2266">
                  <c:v>702.9287098031989</c:v>
                </c:pt>
                <c:pt idx="2267">
                  <c:v>712.8512204741328</c:v>
                </c:pt>
                <c:pt idx="2268">
                  <c:v>722.9101235991877</c:v>
                </c:pt>
                <c:pt idx="2269">
                  <c:v>733.1118716635481</c:v>
                </c:pt>
                <c:pt idx="2270">
                  <c:v>743.458832838677</c:v>
                </c:pt>
                <c:pt idx="2271">
                  <c:v>753.9574301070297</c:v>
                </c:pt>
                <c:pt idx="2272">
                  <c:v>764.6139531534073</c:v>
                </c:pt>
                <c:pt idx="2273">
                  <c:v>775.43339731886</c:v>
                </c:pt>
                <c:pt idx="2274">
                  <c:v>786.4208858916178</c:v>
                </c:pt>
                <c:pt idx="2275">
                  <c:v>797.5823239543411</c:v>
                </c:pt>
                <c:pt idx="2276">
                  <c:v>808.925239859931</c:v>
                </c:pt>
                <c:pt idx="2277">
                  <c:v>820.4553529804816</c:v>
                </c:pt>
                <c:pt idx="2278">
                  <c:v>832.1800801136062</c:v>
                </c:pt>
                <c:pt idx="2279">
                  <c:v>844.1042599283132</c:v>
                </c:pt>
                <c:pt idx="2280">
                  <c:v>856.2372088177026</c:v>
                </c:pt>
                <c:pt idx="2281">
                  <c:v>868.5864405989328</c:v>
                </c:pt>
                <c:pt idx="2282">
                  <c:v>881.1574437164885</c:v>
                </c:pt>
                <c:pt idx="2283">
                  <c:v>893.9593579621077</c:v>
                </c:pt>
                <c:pt idx="2284">
                  <c:v>907.0023372537955</c:v>
                </c:pt>
                <c:pt idx="2285">
                  <c:v>920.2930577392618</c:v>
                </c:pt>
                <c:pt idx="2286">
                  <c:v>933.8406016602038</c:v>
                </c:pt>
                <c:pt idx="2287">
                  <c:v>947.6551810305314</c:v>
                </c:pt>
                <c:pt idx="2288">
                  <c:v>961.7464660644636</c:v>
                </c:pt>
                <c:pt idx="2289">
                  <c:v>976.124567660731</c:v>
                </c:pt>
                <c:pt idx="2290">
                  <c:v>990.8013983421562</c:v>
                </c:pt>
                <c:pt idx="2291">
                  <c:v>1005.786133812276</c:v>
                </c:pt>
                <c:pt idx="2292">
                  <c:v>1021.092535012856</c:v>
                </c:pt>
                <c:pt idx="2293">
                  <c:v>1036.730685295166</c:v>
                </c:pt>
                <c:pt idx="2294">
                  <c:v>1052.714498560386</c:v>
                </c:pt>
                <c:pt idx="2295">
                  <c:v>1069.057929027317</c:v>
                </c:pt>
                <c:pt idx="2296">
                  <c:v>1085.774150084319</c:v>
                </c:pt>
                <c:pt idx="2297">
                  <c:v>1102.878462658049</c:v>
                </c:pt>
                <c:pt idx="2298">
                  <c:v>1120.386885701205</c:v>
                </c:pt>
                <c:pt idx="2299">
                  <c:v>1138.315364237313</c:v>
                </c:pt>
                <c:pt idx="2300">
                  <c:v>1156.679247469408</c:v>
                </c:pt>
                <c:pt idx="2301">
                  <c:v>1175.498732143412</c:v>
                </c:pt>
                <c:pt idx="2302">
                  <c:v>1194.792039084954</c:v>
                </c:pt>
                <c:pt idx="2303">
                  <c:v>1214.579528415854</c:v>
                </c:pt>
                <c:pt idx="2304">
                  <c:v>1234.881528113354</c:v>
                </c:pt>
                <c:pt idx="2305">
                  <c:v>1255.719712213624</c:v>
                </c:pt>
                <c:pt idx="2306">
                  <c:v>1277.118470684229</c:v>
                </c:pt>
                <c:pt idx="2307">
                  <c:v>1299.102856656437</c:v>
                </c:pt>
                <c:pt idx="2308">
                  <c:v>1321.698023567779</c:v>
                </c:pt>
                <c:pt idx="2309">
                  <c:v>1344.932135266043</c:v>
                </c:pt>
                <c:pt idx="2310">
                  <c:v>1368.833579236262</c:v>
                </c:pt>
                <c:pt idx="2311">
                  <c:v>1393.435786469566</c:v>
                </c:pt>
                <c:pt idx="2312">
                  <c:v>1418.769567268899</c:v>
                </c:pt>
                <c:pt idx="2313">
                  <c:v>1444.870738331375</c:v>
                </c:pt>
                <c:pt idx="2314">
                  <c:v>1471.775559091404</c:v>
                </c:pt>
                <c:pt idx="2315">
                  <c:v>1499.525803798715</c:v>
                </c:pt>
                <c:pt idx="2316">
                  <c:v>1528.162340683765</c:v>
                </c:pt>
                <c:pt idx="2317">
                  <c:v>1557.730198285369</c:v>
                </c:pt>
                <c:pt idx="2318">
                  <c:v>1588.278071054526</c:v>
                </c:pt>
                <c:pt idx="2319">
                  <c:v>1619.855807456712</c:v>
                </c:pt>
                <c:pt idx="2320">
                  <c:v>1652.521471155686</c:v>
                </c:pt>
                <c:pt idx="2321">
                  <c:v>1686.331518925783</c:v>
                </c:pt>
                <c:pt idx="2322">
                  <c:v>1721.349720881153</c:v>
                </c:pt>
                <c:pt idx="2323">
                  <c:v>1757.644450547264</c:v>
                </c:pt>
                <c:pt idx="2324">
                  <c:v>1795.289317509738</c:v>
                </c:pt>
                <c:pt idx="2325">
                  <c:v>1834.362114544488</c:v>
                </c:pt>
                <c:pt idx="2326">
                  <c:v>1874.948526288325</c:v>
                </c:pt>
                <c:pt idx="2327">
                  <c:v>1917.139475296351</c:v>
                </c:pt>
                <c:pt idx="2328">
                  <c:v>1961.03441498046</c:v>
                </c:pt>
                <c:pt idx="2329">
                  <c:v>2006.742593486346</c:v>
                </c:pt>
                <c:pt idx="2330">
                  <c:v>2054.378201229065</c:v>
                </c:pt>
                <c:pt idx="2331">
                  <c:v>2104.070988359674</c:v>
                </c:pt>
                <c:pt idx="2332">
                  <c:v>2155.957958094921</c:v>
                </c:pt>
                <c:pt idx="2333">
                  <c:v>2210.18897259594</c:v>
                </c:pt>
                <c:pt idx="2334">
                  <c:v>2266.93131207472</c:v>
                </c:pt>
                <c:pt idx="2335">
                  <c:v>2326.365683357636</c:v>
                </c:pt>
                <c:pt idx="2336">
                  <c:v>2388.689827054905</c:v>
                </c:pt>
                <c:pt idx="2337">
                  <c:v>2454.123663142484</c:v>
                </c:pt>
                <c:pt idx="2338">
                  <c:v>2522.907217422008</c:v>
                </c:pt>
                <c:pt idx="2339">
                  <c:v>2595.308350999647</c:v>
                </c:pt>
                <c:pt idx="2340">
                  <c:v>2671.623455379558</c:v>
                </c:pt>
                <c:pt idx="2341">
                  <c:v>2752.181630830884</c:v>
                </c:pt>
                <c:pt idx="2342">
                  <c:v>2837.350257589772</c:v>
                </c:pt>
                <c:pt idx="2343">
                  <c:v>2927.540360201561</c:v>
                </c:pt>
                <c:pt idx="2344">
                  <c:v>3023.212110180324</c:v>
                </c:pt>
                <c:pt idx="2345">
                  <c:v>3124.8855588198</c:v>
                </c:pt>
                <c:pt idx="2346">
                  <c:v>3233.148685939999</c:v>
                </c:pt>
                <c:pt idx="2347">
                  <c:v>3348.66564237775</c:v>
                </c:pt>
                <c:pt idx="2348">
                  <c:v>3472.197101461157</c:v>
                </c:pt>
                <c:pt idx="2349">
                  <c:v>3604.611005725995</c:v>
                </c:pt>
                <c:pt idx="2350">
                  <c:v>3746.906131480395</c:v>
                </c:pt>
                <c:pt idx="2351">
                  <c:v>3900.237655969659</c:v>
                </c:pt>
                <c:pt idx="2352">
                  <c:v>4065.947523418307</c:v>
                </c:pt>
                <c:pt idx="2353">
                  <c:v>4245.603080096184</c:v>
                </c:pt>
                <c:pt idx="2354">
                  <c:v>4441.048836145495</c:v>
                </c:pt>
                <c:pt idx="2355">
                  <c:v>4654.472112068831</c:v>
                </c:pt>
                <c:pt idx="2356">
                  <c:v>4888.479112970952</c:v>
                </c:pt>
                <c:pt idx="2357">
                  <c:v>5146.211259259343</c:v>
                </c:pt>
                <c:pt idx="2358">
                  <c:v>5431.478452527804</c:v>
                </c:pt>
                <c:pt idx="2359">
                  <c:v>5748.954168027864</c:v>
                </c:pt>
                <c:pt idx="2360">
                  <c:v>6104.434554667518</c:v>
                </c:pt>
                <c:pt idx="2361">
                  <c:v>6505.19643555947</c:v>
                </c:pt>
                <c:pt idx="2362">
                  <c:v>6960.499011714011</c:v>
                </c:pt>
                <c:pt idx="2363">
                  <c:v>7482.316296619075</c:v>
                </c:pt>
                <c:pt idx="2364">
                  <c:v>8086.40199047411</c:v>
                </c:pt>
                <c:pt idx="2365">
                  <c:v>8793.919640161617</c:v>
                </c:pt>
                <c:pt idx="2366">
                  <c:v>9633.97872171221</c:v>
                </c:pt>
                <c:pt idx="2367">
                  <c:v>10647.76015404051</c:v>
                </c:pt>
                <c:pt idx="2368">
                  <c:v>11895.50101825585</c:v>
                </c:pt>
                <c:pt idx="2369">
                  <c:v>13469.0194003162</c:v>
                </c:pt>
                <c:pt idx="2370">
                  <c:v>15515.61941108612</c:v>
                </c:pt>
                <c:pt idx="2371">
                  <c:v>18287.99938788071</c:v>
                </c:pt>
                <c:pt idx="2372">
                  <c:v>22261.88382314625</c:v>
                </c:pt>
                <c:pt idx="2373">
                  <c:v>28484.7414410944</c:v>
                </c:pt>
                <c:pt idx="2374">
                  <c:v>163281.4276896765</c:v>
                </c:pt>
                <c:pt idx="2375">
                  <c:v>61389.92963176219</c:v>
                </c:pt>
                <c:pt idx="2376">
                  <c:v>152522.7847528186</c:v>
                </c:pt>
                <c:pt idx="2377">
                  <c:v>325273.974027078</c:v>
                </c:pt>
                <c:pt idx="2378">
                  <c:v>78954.42570017432</c:v>
                </c:pt>
                <c:pt idx="2379">
                  <c:v>44978.15159457315</c:v>
                </c:pt>
                <c:pt idx="2380">
                  <c:v>31460.43110725105</c:v>
                </c:pt>
                <c:pt idx="2381">
                  <c:v>24193.56429941164</c:v>
                </c:pt>
                <c:pt idx="2382">
                  <c:v>19651.69535269693</c:v>
                </c:pt>
                <c:pt idx="2383">
                  <c:v>16539.92084882102</c:v>
                </c:pt>
                <c:pt idx="2384">
                  <c:v>14270.43817432028</c:v>
                </c:pt>
                <c:pt idx="2385">
                  <c:v>12537.87004862618</c:v>
                </c:pt>
                <c:pt idx="2386">
                  <c:v>11168.74699275501</c:v>
                </c:pt>
                <c:pt idx="2387">
                  <c:v>10060.27247586698</c:v>
                </c:pt>
                <c:pt idx="2388">
                  <c:v>9153.715475263081</c:v>
                </c:pt>
                <c:pt idx="2389">
                  <c:v>8417.675892354291</c:v>
                </c:pt>
                <c:pt idx="2390">
                  <c:v>7824.434223883066</c:v>
                </c:pt>
                <c:pt idx="2391">
                  <c:v>7333.31872431998</c:v>
                </c:pt>
                <c:pt idx="2392">
                  <c:v>6906.000301632438</c:v>
                </c:pt>
                <c:pt idx="2393">
                  <c:v>6522.04803181355</c:v>
                </c:pt>
                <c:pt idx="2394">
                  <c:v>6173.598663300463</c:v>
                </c:pt>
                <c:pt idx="2395">
                  <c:v>5856.930367747653</c:v>
                </c:pt>
                <c:pt idx="2396">
                  <c:v>5569.041009040216</c:v>
                </c:pt>
                <c:pt idx="2397">
                  <c:v>5306.992475753341</c:v>
                </c:pt>
                <c:pt idx="2398">
                  <c:v>5067.961798010903</c:v>
                </c:pt>
                <c:pt idx="2399">
                  <c:v>4849.347047322471</c:v>
                </c:pt>
                <c:pt idx="2400">
                  <c:v>4648.82263929422</c:v>
                </c:pt>
                <c:pt idx="2401">
                  <c:v>4464.341516682312</c:v>
                </c:pt>
                <c:pt idx="2402">
                  <c:v>4294.121640502355</c:v>
                </c:pt>
                <c:pt idx="2403">
                  <c:v>4136.60991533694</c:v>
                </c:pt>
                <c:pt idx="2404">
                  <c:v>3990.463299562631</c:v>
                </c:pt>
                <c:pt idx="2405">
                  <c:v>3854.509019087628</c:v>
                </c:pt>
                <c:pt idx="2406">
                  <c:v>3727.727350634437</c:v>
                </c:pt>
                <c:pt idx="2407">
                  <c:v>3609.227154164222</c:v>
                </c:pt>
                <c:pt idx="2408">
                  <c:v>3498.224119748561</c:v>
                </c:pt>
                <c:pt idx="2409">
                  <c:v>3394.031272281913</c:v>
                </c:pt>
                <c:pt idx="2410">
                  <c:v>3296.039347945793</c:v>
                </c:pt>
                <c:pt idx="2411">
                  <c:v>3203.712287147864</c:v>
                </c:pt>
                <c:pt idx="2412">
                  <c:v>3116.57079997393</c:v>
                </c:pt>
                <c:pt idx="2413">
                  <c:v>3034.188349961914</c:v>
                </c:pt>
                <c:pt idx="2414">
                  <c:v>2956.184804094159</c:v>
                </c:pt>
                <c:pt idx="2415">
                  <c:v>2882.218220908487</c:v>
                </c:pt>
                <c:pt idx="2416">
                  <c:v>2811.980080349946</c:v>
                </c:pt>
                <c:pt idx="2417">
                  <c:v>2745.195477150617</c:v>
                </c:pt>
                <c:pt idx="2418">
                  <c:v>2681.613031770883</c:v>
                </c:pt>
                <c:pt idx="2419">
                  <c:v>2621.006939382385</c:v>
                </c:pt>
                <c:pt idx="2420">
                  <c:v>2563.169510710452</c:v>
                </c:pt>
                <c:pt idx="2421">
                  <c:v>2507.915805026323</c:v>
                </c:pt>
                <c:pt idx="2422">
                  <c:v>2455.073596245256</c:v>
                </c:pt>
                <c:pt idx="2423">
                  <c:v>2404.486832545846</c:v>
                </c:pt>
                <c:pt idx="2424">
                  <c:v>2356.011865558005</c:v>
                </c:pt>
                <c:pt idx="2425">
                  <c:v>2309.519100756846</c:v>
                </c:pt>
                <c:pt idx="2426">
                  <c:v>2264.887263128828</c:v>
                </c:pt>
                <c:pt idx="2427">
                  <c:v>2222.006176428228</c:v>
                </c:pt>
                <c:pt idx="2428">
                  <c:v>2180.771543694532</c:v>
                </c:pt>
                <c:pt idx="2429">
                  <c:v>2141.091117139694</c:v>
                </c:pt>
                <c:pt idx="2430">
                  <c:v>2102.875633044104</c:v>
                </c:pt>
                <c:pt idx="2431">
                  <c:v>2066.044672556319</c:v>
                </c:pt>
                <c:pt idx="2432">
                  <c:v>2030.524559628464</c:v>
                </c:pt>
                <c:pt idx="2433">
                  <c:v>1996.243298416391</c:v>
                </c:pt>
                <c:pt idx="2434">
                  <c:v>1963.136673132548</c:v>
                </c:pt>
                <c:pt idx="2435">
                  <c:v>1931.144711422172</c:v>
                </c:pt>
                <c:pt idx="2436">
                  <c:v>1900.210478673311</c:v>
                </c:pt>
                <c:pt idx="2437">
                  <c:v>1870.282299965037</c:v>
                </c:pt>
                <c:pt idx="2438">
                  <c:v>1841.310133868083</c:v>
                </c:pt>
                <c:pt idx="2439">
                  <c:v>1813.247595237364</c:v>
                </c:pt>
                <c:pt idx="2440">
                  <c:v>1786.052668123582</c:v>
                </c:pt>
                <c:pt idx="2441">
                  <c:v>1759.682847632823</c:v>
                </c:pt>
                <c:pt idx="2442">
                  <c:v>1734.103170892051</c:v>
                </c:pt>
                <c:pt idx="2443">
                  <c:v>1709.274434962547</c:v>
                </c:pt>
                <c:pt idx="2444">
                  <c:v>1685.16636816954</c:v>
                </c:pt>
                <c:pt idx="2445">
                  <c:v>1661.745002384722</c:v>
                </c:pt>
                <c:pt idx="2446">
                  <c:v>1638.981677048793</c:v>
                </c:pt>
                <c:pt idx="2447">
                  <c:v>1616.847638941841</c:v>
                </c:pt>
                <c:pt idx="2448">
                  <c:v>1595.317869313324</c:v>
                </c:pt>
                <c:pt idx="2449">
                  <c:v>1574.365347141706</c:v>
                </c:pt>
                <c:pt idx="2450">
                  <c:v>1553.967476778649</c:v>
                </c:pt>
                <c:pt idx="2451">
                  <c:v>1534.102546656808</c:v>
                </c:pt>
                <c:pt idx="2452">
                  <c:v>1514.74750459568</c:v>
                </c:pt>
                <c:pt idx="2453">
                  <c:v>1495.883734248807</c:v>
                </c:pt>
                <c:pt idx="2454">
                  <c:v>1477.491521188616</c:v>
                </c:pt>
                <c:pt idx="2455">
                  <c:v>1459.552425025281</c:v>
                </c:pt>
                <c:pt idx="2456">
                  <c:v>1442.051412149369</c:v>
                </c:pt>
                <c:pt idx="2457">
                  <c:v>1424.969544309289</c:v>
                </c:pt>
                <c:pt idx="2458">
                  <c:v>1408.291957816893</c:v>
                </c:pt>
                <c:pt idx="2459">
                  <c:v>1392.00546210931</c:v>
                </c:pt>
                <c:pt idx="2460">
                  <c:v>1376.093714401103</c:v>
                </c:pt>
                <c:pt idx="2461">
                  <c:v>1360.545836729651</c:v>
                </c:pt>
                <c:pt idx="2462">
                  <c:v>1345.346928514647</c:v>
                </c:pt>
                <c:pt idx="2463">
                  <c:v>1330.485770521531</c:v>
                </c:pt>
                <c:pt idx="2464">
                  <c:v>1315.95042751384</c:v>
                </c:pt>
                <c:pt idx="2465">
                  <c:v>1301.730365286953</c:v>
                </c:pt>
                <c:pt idx="2466">
                  <c:v>1287.813798088695</c:v>
                </c:pt>
                <c:pt idx="2467">
                  <c:v>1274.192366059815</c:v>
                </c:pt>
                <c:pt idx="2468">
                  <c:v>1260.85599077143</c:v>
                </c:pt>
                <c:pt idx="2469">
                  <c:v>1247.793729248165</c:v>
                </c:pt>
                <c:pt idx="2470">
                  <c:v>1234.998663998841</c:v>
                </c:pt>
                <c:pt idx="2471">
                  <c:v>1222.461996618858</c:v>
                </c:pt>
                <c:pt idx="2472">
                  <c:v>1210.17573028573</c:v>
                </c:pt>
                <c:pt idx="2473">
                  <c:v>1198.129597844193</c:v>
                </c:pt>
                <c:pt idx="2474">
                  <c:v>1186.320330296613</c:v>
                </c:pt>
                <c:pt idx="2475">
                  <c:v>1174.73778223473</c:v>
                </c:pt>
                <c:pt idx="2476">
                  <c:v>1163.376151256511</c:v>
                </c:pt>
                <c:pt idx="2477">
                  <c:v>1152.228393616779</c:v>
                </c:pt>
                <c:pt idx="2478">
                  <c:v>1141.288986238586</c:v>
                </c:pt>
                <c:pt idx="2479">
                  <c:v>1130.550946272</c:v>
                </c:pt>
                <c:pt idx="2480">
                  <c:v>1120.008758943603</c:v>
                </c:pt>
                <c:pt idx="2481">
                  <c:v>1109.657563942519</c:v>
                </c:pt>
                <c:pt idx="2482">
                  <c:v>1099.490722105246</c:v>
                </c:pt>
                <c:pt idx="2483">
                  <c:v>1089.503289239092</c:v>
                </c:pt>
                <c:pt idx="2484">
                  <c:v>1079.690727985198</c:v>
                </c:pt>
                <c:pt idx="2485">
                  <c:v>1070.048057444976</c:v>
                </c:pt>
                <c:pt idx="2486">
                  <c:v>1060.570978481701</c:v>
                </c:pt>
                <c:pt idx="2487">
                  <c:v>1051.254015423115</c:v>
                </c:pt>
                <c:pt idx="2488">
                  <c:v>1042.094173646691</c:v>
                </c:pt>
                <c:pt idx="2489">
                  <c:v>1033.086213347247</c:v>
                </c:pt>
                <c:pt idx="2490">
                  <c:v>1024.226803707201</c:v>
                </c:pt>
                <c:pt idx="2491">
                  <c:v>1015.512005341836</c:v>
                </c:pt>
                <c:pt idx="2492">
                  <c:v>1006.937226993295</c:v>
                </c:pt>
                <c:pt idx="2493">
                  <c:v>998.500104949441</c:v>
                </c:pt>
                <c:pt idx="2494">
                  <c:v>990.1959084732314</c:v>
                </c:pt>
                <c:pt idx="2495">
                  <c:v>982.0227950569523</c:v>
                </c:pt>
                <c:pt idx="2496">
                  <c:v>973.9758402439636</c:v>
                </c:pt>
                <c:pt idx="2497">
                  <c:v>966.0534012322546</c:v>
                </c:pt>
                <c:pt idx="2498">
                  <c:v>958.2511916658814</c:v>
                </c:pt>
                <c:pt idx="2499">
                  <c:v>950.5674439726138</c:v>
                </c:pt>
                <c:pt idx="2500">
                  <c:v>942.9989895292238</c:v>
                </c:pt>
                <c:pt idx="2501">
                  <c:v>935.5418360593934</c:v>
                </c:pt>
                <c:pt idx="2502">
                  <c:v>928.195001567649</c:v>
                </c:pt>
                <c:pt idx="2503">
                  <c:v>920.9550051997486</c:v>
                </c:pt>
                <c:pt idx="2504">
                  <c:v>913.8193186656334</c:v>
                </c:pt>
                <c:pt idx="2505">
                  <c:v>906.785788005544</c:v>
                </c:pt>
                <c:pt idx="2506">
                  <c:v>899.8527678325808</c:v>
                </c:pt>
                <c:pt idx="2507">
                  <c:v>893.0166245074305</c:v>
                </c:pt>
                <c:pt idx="2508">
                  <c:v>886.2759380983466</c:v>
                </c:pt>
                <c:pt idx="2509">
                  <c:v>879.6285746933031</c:v>
                </c:pt>
                <c:pt idx="2510">
                  <c:v>873.0719459501717</c:v>
                </c:pt>
                <c:pt idx="2511">
                  <c:v>866.6049478775881</c:v>
                </c:pt>
                <c:pt idx="2512">
                  <c:v>860.224802274734</c:v>
                </c:pt>
                <c:pt idx="2513">
                  <c:v>853.929700579822</c:v>
                </c:pt>
                <c:pt idx="2514">
                  <c:v>847.718736153856</c:v>
                </c:pt>
                <c:pt idx="2515">
                  <c:v>841.5888483721985</c:v>
                </c:pt>
                <c:pt idx="2516">
                  <c:v>835.5395859346657</c:v>
                </c:pt>
                <c:pt idx="2517">
                  <c:v>829.5678556702336</c:v>
                </c:pt>
                <c:pt idx="2518">
                  <c:v>823.6733674627313</c:v>
                </c:pt>
                <c:pt idx="2519">
                  <c:v>817.8533385351213</c:v>
                </c:pt>
                <c:pt idx="2520">
                  <c:v>812.1070214327393</c:v>
                </c:pt>
                <c:pt idx="2521">
                  <c:v>806.4325519048582</c:v>
                </c:pt>
                <c:pt idx="2522">
                  <c:v>800.8285217842219</c:v>
                </c:pt>
                <c:pt idx="2523">
                  <c:v>795.2942259881266</c:v>
                </c:pt>
                <c:pt idx="2524">
                  <c:v>789.827075259112</c:v>
                </c:pt>
                <c:pt idx="2525">
                  <c:v>784.4264456578292</c:v>
                </c:pt>
                <c:pt idx="2526">
                  <c:v>779.091771757813</c:v>
                </c:pt>
                <c:pt idx="2527">
                  <c:v>773.8196486230953</c:v>
                </c:pt>
                <c:pt idx="2528">
                  <c:v>768.6108307822984</c:v>
                </c:pt>
                <c:pt idx="2529">
                  <c:v>763.4633837163734</c:v>
                </c:pt>
                <c:pt idx="2530">
                  <c:v>758.3759208752248</c:v>
                </c:pt>
                <c:pt idx="2531">
                  <c:v>753.3477058185583</c:v>
                </c:pt>
                <c:pt idx="2532">
                  <c:v>748.3779764675296</c:v>
                </c:pt>
                <c:pt idx="2533">
                  <c:v>743.464567479463</c:v>
                </c:pt>
                <c:pt idx="2534">
                  <c:v>738.6072000999776</c:v>
                </c:pt>
                <c:pt idx="2535">
                  <c:v>733.8043633726077</c:v>
                </c:pt>
                <c:pt idx="2536">
                  <c:v>729.055797760231</c:v>
                </c:pt>
                <c:pt idx="2537">
                  <c:v>724.3593249745609</c:v>
                </c:pt>
                <c:pt idx="2538">
                  <c:v>719.715475598165</c:v>
                </c:pt>
                <c:pt idx="2539">
                  <c:v>715.1219142857384</c:v>
                </c:pt>
                <c:pt idx="2540">
                  <c:v>710.5787641273332</c:v>
                </c:pt>
                <c:pt idx="2541">
                  <c:v>706.0854354296322</c:v>
                </c:pt>
                <c:pt idx="2542">
                  <c:v>701.6392409583976</c:v>
                </c:pt>
                <c:pt idx="2543">
                  <c:v>697.2409629702951</c:v>
                </c:pt>
                <c:pt idx="2544">
                  <c:v>692.8902006789834</c:v>
                </c:pt>
                <c:pt idx="2545">
                  <c:v>688.5845058858133</c:v>
                </c:pt>
                <c:pt idx="2546">
                  <c:v>684.3241630694935</c:v>
                </c:pt>
                <c:pt idx="2547">
                  <c:v>680.1079883915097</c:v>
                </c:pt>
                <c:pt idx="2548">
                  <c:v>675.9356245838685</c:v>
                </c:pt>
                <c:pt idx="2549">
                  <c:v>671.8057662009218</c:v>
                </c:pt>
                <c:pt idx="2550">
                  <c:v>667.7184691200592</c:v>
                </c:pt>
                <c:pt idx="2551">
                  <c:v>663.6723372748746</c:v>
                </c:pt>
                <c:pt idx="2552">
                  <c:v>659.6669465778085</c:v>
                </c:pt>
                <c:pt idx="2553">
                  <c:v>655.7020931229508</c:v>
                </c:pt>
                <c:pt idx="2554">
                  <c:v>651.7758052031865</c:v>
                </c:pt>
                <c:pt idx="2555">
                  <c:v>647.8892979102817</c:v>
                </c:pt>
                <c:pt idx="2556">
                  <c:v>644.0408072168835</c:v>
                </c:pt>
                <c:pt idx="2557">
                  <c:v>640.2302663904445</c:v>
                </c:pt>
                <c:pt idx="2558">
                  <c:v>636.4561725560566</c:v>
                </c:pt>
                <c:pt idx="2559">
                  <c:v>632.719061611814</c:v>
                </c:pt>
                <c:pt idx="2560">
                  <c:v>629.0176158367108</c:v>
                </c:pt>
                <c:pt idx="2561">
                  <c:v>625.3517405978275</c:v>
                </c:pt>
                <c:pt idx="2562">
                  <c:v>621.7202335847908</c:v>
                </c:pt>
                <c:pt idx="2563">
                  <c:v>618.1241122175362</c:v>
                </c:pt>
                <c:pt idx="2564">
                  <c:v>614.5612504579884</c:v>
                </c:pt>
                <c:pt idx="2565">
                  <c:v>611.0312693344594</c:v>
                </c:pt>
                <c:pt idx="2566">
                  <c:v>607.53470959941</c:v>
                </c:pt>
                <c:pt idx="2567">
                  <c:v>604.0700581937699</c:v>
                </c:pt>
                <c:pt idx="2568">
                  <c:v>600.6375703861765</c:v>
                </c:pt>
                <c:pt idx="2569">
                  <c:v>597.236845764398</c:v>
                </c:pt>
                <c:pt idx="2570">
                  <c:v>593.8670304415729</c:v>
                </c:pt>
                <c:pt idx="2571">
                  <c:v>590.5276855117812</c:v>
                </c:pt>
                <c:pt idx="2572">
                  <c:v>587.2183842706417</c:v>
                </c:pt>
                <c:pt idx="2573">
                  <c:v>583.9387926696316</c:v>
                </c:pt>
                <c:pt idx="2574">
                  <c:v>580.688989596972</c:v>
                </c:pt>
                <c:pt idx="2575">
                  <c:v>577.4677528311887</c:v>
                </c:pt>
                <c:pt idx="2576">
                  <c:v>574.2756546656266</c:v>
                </c:pt>
                <c:pt idx="2577">
                  <c:v>571.1114241951201</c:v>
                </c:pt>
                <c:pt idx="2578">
                  <c:v>567.9749978568455</c:v>
                </c:pt>
                <c:pt idx="2579">
                  <c:v>564.8660374051924</c:v>
                </c:pt>
                <c:pt idx="2580">
                  <c:v>561.784601703187</c:v>
                </c:pt>
                <c:pt idx="2581">
                  <c:v>558.7302116638806</c:v>
                </c:pt>
                <c:pt idx="2582">
                  <c:v>555.7022866743963</c:v>
                </c:pt>
                <c:pt idx="2583">
                  <c:v>552.699814959237</c:v>
                </c:pt>
                <c:pt idx="2584">
                  <c:v>549.7236517501958</c:v>
                </c:pt>
                <c:pt idx="2585">
                  <c:v>546.772886585824</c:v>
                </c:pt>
                <c:pt idx="2586">
                  <c:v>543.8485373005544</c:v>
                </c:pt>
                <c:pt idx="2587">
                  <c:v>540.9481491024544</c:v>
                </c:pt>
                <c:pt idx="2588">
                  <c:v>538.0725704237916</c:v>
                </c:pt>
                <c:pt idx="2589">
                  <c:v>535.2222251714284</c:v>
                </c:pt>
                <c:pt idx="2590">
                  <c:v>532.3951602863235</c:v>
                </c:pt>
                <c:pt idx="2591">
                  <c:v>529.5928885381218</c:v>
                </c:pt>
                <c:pt idx="2592">
                  <c:v>526.8140175925962</c:v>
                </c:pt>
                <c:pt idx="2593">
                  <c:v>524.0595718629095</c:v>
                </c:pt>
                <c:pt idx="2594">
                  <c:v>521.3277349178828</c:v>
                </c:pt>
                <c:pt idx="2595">
                  <c:v>518.6196032326805</c:v>
                </c:pt>
                <c:pt idx="2596">
                  <c:v>515.9341218399867</c:v>
                </c:pt>
                <c:pt idx="2597">
                  <c:v>513.2718234444002</c:v>
                </c:pt>
                <c:pt idx="2598">
                  <c:v>510.6319929234691</c:v>
                </c:pt>
                <c:pt idx="2599">
                  <c:v>508.0148322509972</c:v>
                </c:pt>
                <c:pt idx="2600">
                  <c:v>505.4202537004535</c:v>
                </c:pt>
                <c:pt idx="2601">
                  <c:v>502.8482011197962</c:v>
                </c:pt>
                <c:pt idx="2602">
                  <c:v>500.2977217855819</c:v>
                </c:pt>
                <c:pt idx="2603">
                  <c:v>497.7703090504574</c:v>
                </c:pt>
                <c:pt idx="2604">
                  <c:v>495.264261930083</c:v>
                </c:pt>
                <c:pt idx="2605">
                  <c:v>492.7804258920079</c:v>
                </c:pt>
                <c:pt idx="2606">
                  <c:v>490.318803446427</c:v>
                </c:pt>
                <c:pt idx="2607">
                  <c:v>487.8792234363313</c:v>
                </c:pt>
                <c:pt idx="2608">
                  <c:v>485.4619291346652</c:v>
                </c:pt>
                <c:pt idx="2609">
                  <c:v>483.0664156700401</c:v>
                </c:pt>
                <c:pt idx="2610">
                  <c:v>480.6935132145633</c:v>
                </c:pt>
                <c:pt idx="2611">
                  <c:v>478.3436355869243</c:v>
                </c:pt>
                <c:pt idx="2612">
                  <c:v>476.015630164083</c:v>
                </c:pt>
                <c:pt idx="2613">
                  <c:v>473.710685203956</c:v>
                </c:pt>
                <c:pt idx="2614">
                  <c:v>471.4287124207207</c:v>
                </c:pt>
                <c:pt idx="2615">
                  <c:v>469.1704889944291</c:v>
                </c:pt>
                <c:pt idx="2616">
                  <c:v>466.9364253869317</c:v>
                </c:pt>
                <c:pt idx="2617">
                  <c:v>464.7261047889356</c:v>
                </c:pt>
                <c:pt idx="2618">
                  <c:v>462.5409444352562</c:v>
                </c:pt>
                <c:pt idx="2619">
                  <c:v>460.3817993012715</c:v>
                </c:pt>
                <c:pt idx="2620">
                  <c:v>458.2487238764078</c:v>
                </c:pt>
                <c:pt idx="2621">
                  <c:v>456.1431522678078</c:v>
                </c:pt>
                <c:pt idx="2622">
                  <c:v>454.0660639231187</c:v>
                </c:pt>
                <c:pt idx="2623">
                  <c:v>452.0189689192215</c:v>
                </c:pt>
                <c:pt idx="2624">
                  <c:v>450.003080191446</c:v>
                </c:pt>
                <c:pt idx="2625">
                  <c:v>448.0209999252702</c:v>
                </c:pt>
                <c:pt idx="2626">
                  <c:v>446.0735049873585</c:v>
                </c:pt>
                <c:pt idx="2627">
                  <c:v>444.1648619544407</c:v>
                </c:pt>
                <c:pt idx="2628">
                  <c:v>442.2974187783428</c:v>
                </c:pt>
                <c:pt idx="2629">
                  <c:v>440.4753435480028</c:v>
                </c:pt>
                <c:pt idx="2630">
                  <c:v>438.702494900744</c:v>
                </c:pt>
                <c:pt idx="2631">
                  <c:v>436.9859156385558</c:v>
                </c:pt>
                <c:pt idx="2632">
                  <c:v>435.3326579471853</c:v>
                </c:pt>
                <c:pt idx="2633">
                  <c:v>433.7506395792389</c:v>
                </c:pt>
                <c:pt idx="2634">
                  <c:v>432.2527028814223</c:v>
                </c:pt>
                <c:pt idx="2635">
                  <c:v>430.8533267510981</c:v>
                </c:pt>
                <c:pt idx="2636">
                  <c:v>429.5723181948304</c:v>
                </c:pt>
                <c:pt idx="2637">
                  <c:v>428.4353811438333</c:v>
                </c:pt>
                <c:pt idx="2638">
                  <c:v>427.4791407273313</c:v>
                </c:pt>
                <c:pt idx="2639">
                  <c:v>426.7549347609003</c:v>
                </c:pt>
                <c:pt idx="2640">
                  <c:v>426.3362990757886</c:v>
                </c:pt>
                <c:pt idx="2641">
                  <c:v>426.3360281821363</c:v>
                </c:pt>
                <c:pt idx="2642">
                  <c:v>426.9316571136996</c:v>
                </c:pt>
                <c:pt idx="2643">
                  <c:v>428.4243552478123</c:v>
                </c:pt>
                <c:pt idx="2644">
                  <c:v>431.3633968732526</c:v>
                </c:pt>
                <c:pt idx="2645">
                  <c:v>436.8710576706749</c:v>
                </c:pt>
                <c:pt idx="2646">
                  <c:v>447.6304462984288</c:v>
                </c:pt>
                <c:pt idx="2647">
                  <c:v>471.9599319092532</c:v>
                </c:pt>
                <c:pt idx="2648">
                  <c:v>552.899934531806</c:v>
                </c:pt>
                <c:pt idx="2649">
                  <c:v>3480.684542437446</c:v>
                </c:pt>
                <c:pt idx="2650">
                  <c:v>334.0509241948897</c:v>
                </c:pt>
                <c:pt idx="2651">
                  <c:v>339.1682742817664</c:v>
                </c:pt>
                <c:pt idx="2652">
                  <c:v>350.7555979565628</c:v>
                </c:pt>
                <c:pt idx="2653">
                  <c:v>357.2868507054976</c:v>
                </c:pt>
                <c:pt idx="2654">
                  <c:v>360.9845710557337</c:v>
                </c:pt>
                <c:pt idx="2655">
                  <c:v>363.0809622961903</c:v>
                </c:pt>
                <c:pt idx="2656">
                  <c:v>364.2074256969216</c:v>
                </c:pt>
                <c:pt idx="2657">
                  <c:v>364.7095270843428</c:v>
                </c:pt>
                <c:pt idx="2658">
                  <c:v>364.7858932067673</c:v>
                </c:pt>
                <c:pt idx="2659">
                  <c:v>364.5500117251037</c:v>
                </c:pt>
                <c:pt idx="2660">
                  <c:v>364.0546557124358</c:v>
                </c:pt>
                <c:pt idx="2661">
                  <c:v>363.2941022079062</c:v>
                </c:pt>
                <c:pt idx="2662">
                  <c:v>362.1902344318165</c:v>
                </c:pt>
                <c:pt idx="2663">
                  <c:v>360.5819466072137</c:v>
                </c:pt>
                <c:pt idx="2664">
                  <c:v>358.2764307836308</c:v>
                </c:pt>
                <c:pt idx="2665">
                  <c:v>355.2571745866663</c:v>
                </c:pt>
                <c:pt idx="2666">
                  <c:v>351.9419544089813</c:v>
                </c:pt>
                <c:pt idx="2667">
                  <c:v>348.9810568901261</c:v>
                </c:pt>
                <c:pt idx="2668">
                  <c:v>346.7059059626536</c:v>
                </c:pt>
                <c:pt idx="2669">
                  <c:v>345.0174079275699</c:v>
                </c:pt>
                <c:pt idx="2670">
                  <c:v>343.6722278585114</c:v>
                </c:pt>
                <c:pt idx="2671">
                  <c:v>342.4827869529655</c:v>
                </c:pt>
                <c:pt idx="2672">
                  <c:v>341.3402867224404</c:v>
                </c:pt>
                <c:pt idx="2673">
                  <c:v>340.1945156399732</c:v>
                </c:pt>
                <c:pt idx="2674">
                  <c:v>339.0239358893674</c:v>
                </c:pt>
                <c:pt idx="2675">
                  <c:v>337.8217023352663</c:v>
                </c:pt>
                <c:pt idx="2676">
                  <c:v>336.5870640377959</c:v>
                </c:pt>
                <c:pt idx="2677">
                  <c:v>335.32423597396</c:v>
                </c:pt>
                <c:pt idx="2678">
                  <c:v>334.0359207485094</c:v>
                </c:pt>
                <c:pt idx="2679">
                  <c:v>332.7256292526254</c:v>
                </c:pt>
                <c:pt idx="2680">
                  <c:v>331.3974633075506</c:v>
                </c:pt>
                <c:pt idx="2681">
                  <c:v>330.0536158756434</c:v>
                </c:pt>
                <c:pt idx="2682">
                  <c:v>328.6982666407867</c:v>
                </c:pt>
                <c:pt idx="2683">
                  <c:v>327.3316784668386</c:v>
                </c:pt>
                <c:pt idx="2684">
                  <c:v>325.9572319145839</c:v>
                </c:pt>
                <c:pt idx="2685">
                  <c:v>324.5765640237962</c:v>
                </c:pt>
                <c:pt idx="2686">
                  <c:v>323.1905968290097</c:v>
                </c:pt>
                <c:pt idx="2687">
                  <c:v>321.8012702796318</c:v>
                </c:pt>
                <c:pt idx="2688">
                  <c:v>320.4087045306026</c:v>
                </c:pt>
                <c:pt idx="2689">
                  <c:v>319.0151128696288</c:v>
                </c:pt>
                <c:pt idx="2690">
                  <c:v>317.6201353104883</c:v>
                </c:pt>
                <c:pt idx="2691">
                  <c:v>316.2250451281907</c:v>
                </c:pt>
                <c:pt idx="2692">
                  <c:v>314.8304662998393</c:v>
                </c:pt>
                <c:pt idx="2693">
                  <c:v>313.4367019490686</c:v>
                </c:pt>
                <c:pt idx="2694">
                  <c:v>312.044700547622</c:v>
                </c:pt>
                <c:pt idx="2695">
                  <c:v>310.654155123169</c:v>
                </c:pt>
                <c:pt idx="2696">
                  <c:v>309.2661536667842</c:v>
                </c:pt>
                <c:pt idx="2697">
                  <c:v>307.8811429251699</c:v>
                </c:pt>
                <c:pt idx="2698">
                  <c:v>306.4987467563022</c:v>
                </c:pt>
                <c:pt idx="2699">
                  <c:v>305.1190976610658</c:v>
                </c:pt>
                <c:pt idx="2700">
                  <c:v>303.7436015963607</c:v>
                </c:pt>
                <c:pt idx="2701">
                  <c:v>302.3708808623518</c:v>
                </c:pt>
                <c:pt idx="2702">
                  <c:v>301.0022890116171</c:v>
                </c:pt>
                <c:pt idx="2703">
                  <c:v>299.6373522896676</c:v>
                </c:pt>
                <c:pt idx="2704">
                  <c:v>298.2768929619347</c:v>
                </c:pt>
                <c:pt idx="2705">
                  <c:v>296.9207796752163</c:v>
                </c:pt>
                <c:pt idx="2706">
                  <c:v>295.5678815759132</c:v>
                </c:pt>
                <c:pt idx="2707">
                  <c:v>294.2200172392596</c:v>
                </c:pt>
                <c:pt idx="2708">
                  <c:v>292.8770159764263</c:v>
                </c:pt>
                <c:pt idx="2709">
                  <c:v>291.5382912800857</c:v>
                </c:pt>
                <c:pt idx="2710">
                  <c:v>290.2039790957093</c:v>
                </c:pt>
                <c:pt idx="2711">
                  <c:v>288.8745539054223</c:v>
                </c:pt>
                <c:pt idx="2712">
                  <c:v>287.5494403153682</c:v>
                </c:pt>
                <c:pt idx="2713">
                  <c:v>286.2296515220138</c:v>
                </c:pt>
                <c:pt idx="2714">
                  <c:v>284.9145334045649</c:v>
                </c:pt>
                <c:pt idx="2715">
                  <c:v>283.6040144860687</c:v>
                </c:pt>
                <c:pt idx="2716">
                  <c:v>282.29871561477</c:v>
                </c:pt>
                <c:pt idx="2717">
                  <c:v>280.9982513873829</c:v>
                </c:pt>
                <c:pt idx="2718">
                  <c:v>279.7026751629695</c:v>
                </c:pt>
                <c:pt idx="2719">
                  <c:v>278.4119056957877</c:v>
                </c:pt>
                <c:pt idx="2720">
                  <c:v>277.1264416708658</c:v>
                </c:pt>
                <c:pt idx="2721">
                  <c:v>275.8458451337938</c:v>
                </c:pt>
                <c:pt idx="2722">
                  <c:v>274.570113372692</c:v>
                </c:pt>
                <c:pt idx="2723">
                  <c:v>273.2992864295496</c:v>
                </c:pt>
                <c:pt idx="2724">
                  <c:v>272.0336275696831</c:v>
                </c:pt>
                <c:pt idx="2725">
                  <c:v>270.7726165259361</c:v>
                </c:pt>
                <c:pt idx="2726">
                  <c:v>269.517376491606</c:v>
                </c:pt>
                <c:pt idx="2727">
                  <c:v>268.2672271027572</c:v>
                </c:pt>
                <c:pt idx="2728">
                  <c:v>267.0215127566292</c:v>
                </c:pt>
                <c:pt idx="2729">
                  <c:v>265.7805088766136</c:v>
                </c:pt>
                <c:pt idx="2730">
                  <c:v>264.5445389318863</c:v>
                </c:pt>
                <c:pt idx="2731">
                  <c:v>263.3142526203266</c:v>
                </c:pt>
                <c:pt idx="2732">
                  <c:v>262.088492574093</c:v>
                </c:pt>
                <c:pt idx="2733">
                  <c:v>260.8676214038427</c:v>
                </c:pt>
                <c:pt idx="2734">
                  <c:v>259.6520689845551</c:v>
                </c:pt>
                <c:pt idx="2735">
                  <c:v>258.4414664563366</c:v>
                </c:pt>
                <c:pt idx="2736">
                  <c:v>257.235785807109</c:v>
                </c:pt>
                <c:pt idx="2737">
                  <c:v>256.0345918117009</c:v>
                </c:pt>
                <c:pt idx="2738">
                  <c:v>254.8385475043858</c:v>
                </c:pt>
                <c:pt idx="2739">
                  <c:v>253.6474918845146</c:v>
                </c:pt>
                <c:pt idx="2740">
                  <c:v>252.4612434860989</c:v>
                </c:pt>
                <c:pt idx="2741">
                  <c:v>251.2800576909672</c:v>
                </c:pt>
                <c:pt idx="2742">
                  <c:v>250.1035306459634</c:v>
                </c:pt>
                <c:pt idx="2743">
                  <c:v>248.9321565281656</c:v>
                </c:pt>
                <c:pt idx="2744">
                  <c:v>247.7653385570718</c:v>
                </c:pt>
                <c:pt idx="2745">
                  <c:v>246.6035384649665</c:v>
                </c:pt>
                <c:pt idx="2746">
                  <c:v>245.4463306348869</c:v>
                </c:pt>
                <c:pt idx="2747">
                  <c:v>244.2941974493612</c:v>
                </c:pt>
                <c:pt idx="2748">
                  <c:v>243.1467853935295</c:v>
                </c:pt>
                <c:pt idx="2749">
                  <c:v>242.0039662601472</c:v>
                </c:pt>
                <c:pt idx="2750">
                  <c:v>240.8657704251019</c:v>
                </c:pt>
                <c:pt idx="2751">
                  <c:v>239.7324974343244</c:v>
                </c:pt>
                <c:pt idx="2752">
                  <c:v>238.6038167359858</c:v>
                </c:pt>
                <c:pt idx="2753">
                  <c:v>237.4801233136685</c:v>
                </c:pt>
                <c:pt idx="2754">
                  <c:v>236.3610550218748</c:v>
                </c:pt>
                <c:pt idx="2755">
                  <c:v>235.246641303445</c:v>
                </c:pt>
                <c:pt idx="2756">
                  <c:v>234.1368750352313</c:v>
                </c:pt>
                <c:pt idx="2757">
                  <c:v>233.0318392584298</c:v>
                </c:pt>
                <c:pt idx="2758">
                  <c:v>231.93126124823</c:v>
                </c:pt>
                <c:pt idx="2759">
                  <c:v>230.8354276956153</c:v>
                </c:pt>
                <c:pt idx="2760">
                  <c:v>229.7440181871395</c:v>
                </c:pt>
                <c:pt idx="2761">
                  <c:v>228.6572990817603</c:v>
                </c:pt>
                <c:pt idx="2762">
                  <c:v>227.575143857934</c:v>
                </c:pt>
                <c:pt idx="2763">
                  <c:v>226.497758746679</c:v>
                </c:pt>
                <c:pt idx="2764">
                  <c:v>225.4251475104199</c:v>
                </c:pt>
                <c:pt idx="2765">
                  <c:v>224.356746805364</c:v>
                </c:pt>
                <c:pt idx="2766">
                  <c:v>223.2925794861204</c:v>
                </c:pt>
                <c:pt idx="2767">
                  <c:v>222.2332862386597</c:v>
                </c:pt>
                <c:pt idx="2768">
                  <c:v>221.1785960459745</c:v>
                </c:pt>
                <c:pt idx="2769">
                  <c:v>220.1287518466122</c:v>
                </c:pt>
                <c:pt idx="2770">
                  <c:v>219.0827912560466</c:v>
                </c:pt>
                <c:pt idx="2771">
                  <c:v>218.0413723585677</c:v>
                </c:pt>
                <c:pt idx="2772">
                  <c:v>217.004549393509</c:v>
                </c:pt>
                <c:pt idx="2773">
                  <c:v>215.9721381745619</c:v>
                </c:pt>
                <c:pt idx="2774">
                  <c:v>214.9443611226788</c:v>
                </c:pt>
                <c:pt idx="2775">
                  <c:v>213.9205146122332</c:v>
                </c:pt>
                <c:pt idx="2776">
                  <c:v>212.9017937734982</c:v>
                </c:pt>
                <c:pt idx="2777">
                  <c:v>211.8874455084467</c:v>
                </c:pt>
                <c:pt idx="2778">
                  <c:v>210.8770723456995</c:v>
                </c:pt>
                <c:pt idx="2779">
                  <c:v>209.8713122337446</c:v>
                </c:pt>
                <c:pt idx="2780">
                  <c:v>208.8700906716576</c:v>
                </c:pt>
                <c:pt idx="2781">
                  <c:v>207.8733264680191</c:v>
                </c:pt>
                <c:pt idx="2782">
                  <c:v>206.8807080312774</c:v>
                </c:pt>
                <c:pt idx="2783">
                  <c:v>205.8927499649136</c:v>
                </c:pt>
                <c:pt idx="2784">
                  <c:v>204.9087586905023</c:v>
                </c:pt>
                <c:pt idx="2785">
                  <c:v>203.9296189333119</c:v>
                </c:pt>
                <c:pt idx="2786">
                  <c:v>202.9546738955598</c:v>
                </c:pt>
                <c:pt idx="2787">
                  <c:v>201.9841582911463</c:v>
                </c:pt>
                <c:pt idx="2788">
                  <c:v>201.017788563227</c:v>
                </c:pt>
                <c:pt idx="2789">
                  <c:v>200.0561775689506</c:v>
                </c:pt>
                <c:pt idx="2790">
                  <c:v>199.098544341583</c:v>
                </c:pt>
                <c:pt idx="2791">
                  <c:v>198.1457296555664</c:v>
                </c:pt>
                <c:pt idx="2792">
                  <c:v>197.1969295124849</c:v>
                </c:pt>
                <c:pt idx="2793">
                  <c:v>196.2527428277579</c:v>
                </c:pt>
                <c:pt idx="2794">
                  <c:v>195.3129747438676</c:v>
                </c:pt>
                <c:pt idx="2795">
                  <c:v>194.3774355892248</c:v>
                </c:pt>
                <c:pt idx="2796">
                  <c:v>193.4462304161513</c:v>
                </c:pt>
                <c:pt idx="2797">
                  <c:v>192.519836215094</c:v>
                </c:pt>
                <c:pt idx="2798">
                  <c:v>191.5977289592888</c:v>
                </c:pt>
                <c:pt idx="2799">
                  <c:v>190.6796817805036</c:v>
                </c:pt>
                <c:pt idx="2800">
                  <c:v>189.766013460041</c:v>
                </c:pt>
                <c:pt idx="2801">
                  <c:v>188.8571657745688</c:v>
                </c:pt>
                <c:pt idx="2802">
                  <c:v>187.9525184288983</c:v>
                </c:pt>
                <c:pt idx="2803">
                  <c:v>187.0524257854133</c:v>
                </c:pt>
                <c:pt idx="2804">
                  <c:v>186.1566778477676</c:v>
                </c:pt>
                <c:pt idx="2805">
                  <c:v>185.2659603198413</c:v>
                </c:pt>
                <c:pt idx="2806">
                  <c:v>184.3785349533804</c:v>
                </c:pt>
                <c:pt idx="2807">
                  <c:v>183.4964565946356</c:v>
                </c:pt>
                <c:pt idx="2808">
                  <c:v>182.6186309653499</c:v>
                </c:pt>
                <c:pt idx="2809">
                  <c:v>181.7454572945826</c:v>
                </c:pt>
                <c:pt idx="2810">
                  <c:v>180.8771125153235</c:v>
                </c:pt>
                <c:pt idx="2811">
                  <c:v>180.0125461475948</c:v>
                </c:pt>
                <c:pt idx="2812">
                  <c:v>179.1531164026135</c:v>
                </c:pt>
                <c:pt idx="2813">
                  <c:v>178.2980048547634</c:v>
                </c:pt>
                <c:pt idx="2814">
                  <c:v>177.4478146371947</c:v>
                </c:pt>
                <c:pt idx="2815">
                  <c:v>176.6017230192478</c:v>
                </c:pt>
                <c:pt idx="2816">
                  <c:v>175.7607021076252</c:v>
                </c:pt>
                <c:pt idx="2817">
                  <c:v>174.9241075898001</c:v>
                </c:pt>
                <c:pt idx="2818">
                  <c:v>174.0924211167654</c:v>
                </c:pt>
                <c:pt idx="2819">
                  <c:v>173.2657598655768</c:v>
                </c:pt>
                <c:pt idx="2820">
                  <c:v>172.4432562791013</c:v>
                </c:pt>
                <c:pt idx="2821">
                  <c:v>171.6258201748695</c:v>
                </c:pt>
                <c:pt idx="2822">
                  <c:v>170.8132615564938</c:v>
                </c:pt>
                <c:pt idx="2823">
                  <c:v>170.0052676609056</c:v>
                </c:pt>
                <c:pt idx="2824">
                  <c:v>169.202330766392</c:v>
                </c:pt>
                <c:pt idx="2825">
                  <c:v>168.4041436579905</c:v>
                </c:pt>
                <c:pt idx="2826">
                  <c:v>167.6106088832865</c:v>
                </c:pt>
                <c:pt idx="2827">
                  <c:v>166.8221686837922</c:v>
                </c:pt>
                <c:pt idx="2828">
                  <c:v>166.0387469207919</c:v>
                </c:pt>
                <c:pt idx="2829">
                  <c:v>165.2595190261082</c:v>
                </c:pt>
                <c:pt idx="2830">
                  <c:v>164.4854335484304</c:v>
                </c:pt>
                <c:pt idx="2831">
                  <c:v>163.7153581748649</c:v>
                </c:pt>
                <c:pt idx="2832">
                  <c:v>162.9487416380977</c:v>
                </c:pt>
                <c:pt idx="2833">
                  <c:v>162.1836123173551</c:v>
                </c:pt>
                <c:pt idx="2834">
                  <c:v>161.4101272498619</c:v>
                </c:pt>
                <c:pt idx="2835">
                  <c:v>160.5450403046126</c:v>
                </c:pt>
                <c:pt idx="2836">
                  <c:v>160.1235989548487</c:v>
                </c:pt>
                <c:pt idx="2837">
                  <c:v>159.2966067590081</c:v>
                </c:pt>
                <c:pt idx="2838">
                  <c:v>158.547873915582</c:v>
                </c:pt>
                <c:pt idx="2839">
                  <c:v>157.8161973598712</c:v>
                </c:pt>
                <c:pt idx="2840">
                  <c:v>157.0941756895863</c:v>
                </c:pt>
                <c:pt idx="2841">
                  <c:v>156.3800226970554</c:v>
                </c:pt>
                <c:pt idx="2842">
                  <c:v>155.673007897726</c:v>
                </c:pt>
                <c:pt idx="2843">
                  <c:v>154.9723334251443</c:v>
                </c:pt>
                <c:pt idx="2844">
                  <c:v>154.2780171040948</c:v>
                </c:pt>
                <c:pt idx="2845">
                  <c:v>153.5905625860812</c:v>
                </c:pt>
                <c:pt idx="2846">
                  <c:v>152.9090701417066</c:v>
                </c:pt>
                <c:pt idx="2847">
                  <c:v>152.2344309374494</c:v>
                </c:pt>
                <c:pt idx="2848">
                  <c:v>151.566637731484</c:v>
                </c:pt>
                <c:pt idx="2849">
                  <c:v>150.9057423832452</c:v>
                </c:pt>
                <c:pt idx="2850">
                  <c:v>150.2512029509752</c:v>
                </c:pt>
                <c:pt idx="2851">
                  <c:v>149.6039919690564</c:v>
                </c:pt>
                <c:pt idx="2852">
                  <c:v>148.9632939623872</c:v>
                </c:pt>
                <c:pt idx="2853">
                  <c:v>148.3301265739875</c:v>
                </c:pt>
                <c:pt idx="2854">
                  <c:v>147.7038007136408</c:v>
                </c:pt>
                <c:pt idx="2855">
                  <c:v>147.0852948684243</c:v>
                </c:pt>
                <c:pt idx="2856">
                  <c:v>146.4742890483486</c:v>
                </c:pt>
                <c:pt idx="2857">
                  <c:v>145.8709265971659</c:v>
                </c:pt>
                <c:pt idx="2858">
                  <c:v>145.2753566792138</c:v>
                </c:pt>
                <c:pt idx="2859">
                  <c:v>144.6878746333515</c:v>
                </c:pt>
                <c:pt idx="2860">
                  <c:v>144.1086284710649</c:v>
                </c:pt>
                <c:pt idx="2861">
                  <c:v>143.5372896363976</c:v>
                </c:pt>
                <c:pt idx="2862">
                  <c:v>142.9750015189517</c:v>
                </c:pt>
                <c:pt idx="2863">
                  <c:v>142.4213222852586</c:v>
                </c:pt>
                <c:pt idx="2864">
                  <c:v>141.8762932832653</c:v>
                </c:pt>
                <c:pt idx="2865">
                  <c:v>141.3406213148022</c:v>
                </c:pt>
                <c:pt idx="2866">
                  <c:v>140.8136653466891</c:v>
                </c:pt>
                <c:pt idx="2867">
                  <c:v>140.2970108600397</c:v>
                </c:pt>
                <c:pt idx="2868">
                  <c:v>139.7896634524426</c:v>
                </c:pt>
                <c:pt idx="2869">
                  <c:v>139.2921545858227</c:v>
                </c:pt>
                <c:pt idx="2870">
                  <c:v>138.8051241295974</c:v>
                </c:pt>
                <c:pt idx="2871">
                  <c:v>138.32831591753</c:v>
                </c:pt>
                <c:pt idx="2872">
                  <c:v>137.8624647862034</c:v>
                </c:pt>
                <c:pt idx="2873">
                  <c:v>137.4073260566731</c:v>
                </c:pt>
                <c:pt idx="2874">
                  <c:v>136.9635552199079</c:v>
                </c:pt>
                <c:pt idx="2875">
                  <c:v>136.531455430525</c:v>
                </c:pt>
                <c:pt idx="2876">
                  <c:v>136.1111381749118</c:v>
                </c:pt>
                <c:pt idx="2877">
                  <c:v>135.7028198216805</c:v>
                </c:pt>
                <c:pt idx="2878">
                  <c:v>135.3071770874299</c:v>
                </c:pt>
                <c:pt idx="2879">
                  <c:v>134.924369395524</c:v>
                </c:pt>
                <c:pt idx="2880">
                  <c:v>134.5547640683824</c:v>
                </c:pt>
                <c:pt idx="2881">
                  <c:v>134.1987609184214</c:v>
                </c:pt>
                <c:pt idx="2882">
                  <c:v>133.8563110271818</c:v>
                </c:pt>
                <c:pt idx="2883">
                  <c:v>133.5287208582753</c:v>
                </c:pt>
                <c:pt idx="2884">
                  <c:v>133.2150797977793</c:v>
                </c:pt>
                <c:pt idx="2885">
                  <c:v>132.9172691372978</c:v>
                </c:pt>
                <c:pt idx="2886">
                  <c:v>132.6348352307561</c:v>
                </c:pt>
                <c:pt idx="2887">
                  <c:v>132.368244209493</c:v>
                </c:pt>
                <c:pt idx="2888">
                  <c:v>132.1180947062078</c:v>
                </c:pt>
                <c:pt idx="2889">
                  <c:v>131.8853938104383</c:v>
                </c:pt>
                <c:pt idx="2890">
                  <c:v>131.6695052277122</c:v>
                </c:pt>
                <c:pt idx="2891">
                  <c:v>131.4718651483205</c:v>
                </c:pt>
                <c:pt idx="2892">
                  <c:v>131.2927089282448</c:v>
                </c:pt>
                <c:pt idx="2893">
                  <c:v>131.1325914696253</c:v>
                </c:pt>
                <c:pt idx="2894">
                  <c:v>130.9925038618221</c:v>
                </c:pt>
                <c:pt idx="2895">
                  <c:v>130.8724964746482</c:v>
                </c:pt>
                <c:pt idx="2896">
                  <c:v>130.7728195982704</c:v>
                </c:pt>
                <c:pt idx="2897">
                  <c:v>130.6950719055645</c:v>
                </c:pt>
                <c:pt idx="2898">
                  <c:v>130.6399314905979</c:v>
                </c:pt>
                <c:pt idx="2899">
                  <c:v>130.6069696691296</c:v>
                </c:pt>
                <c:pt idx="2900">
                  <c:v>130.5975114036116</c:v>
                </c:pt>
                <c:pt idx="2901">
                  <c:v>130.6127528181569</c:v>
                </c:pt>
                <c:pt idx="2902">
                  <c:v>130.6528663481976</c:v>
                </c:pt>
                <c:pt idx="2903">
                  <c:v>130.7187195264086</c:v>
                </c:pt>
                <c:pt idx="2904">
                  <c:v>130.8110862486024</c:v>
                </c:pt>
                <c:pt idx="2905">
                  <c:v>130.9311758749275</c:v>
                </c:pt>
                <c:pt idx="2906">
                  <c:v>131.0794457532426</c:v>
                </c:pt>
                <c:pt idx="2907">
                  <c:v>131.2568099292806</c:v>
                </c:pt>
                <c:pt idx="2908">
                  <c:v>131.4636531215903</c:v>
                </c:pt>
                <c:pt idx="2909">
                  <c:v>131.7027540332679</c:v>
                </c:pt>
                <c:pt idx="2910">
                  <c:v>131.9728288484987</c:v>
                </c:pt>
                <c:pt idx="2911">
                  <c:v>132.2761423916879</c:v>
                </c:pt>
                <c:pt idx="2912">
                  <c:v>132.6137136647404</c:v>
                </c:pt>
                <c:pt idx="2913">
                  <c:v>132.9859004008988</c:v>
                </c:pt>
                <c:pt idx="2914">
                  <c:v>133.3947705327604</c:v>
                </c:pt>
                <c:pt idx="2915">
                  <c:v>133.8400158434964</c:v>
                </c:pt>
                <c:pt idx="2916">
                  <c:v>134.3243157099201</c:v>
                </c:pt>
                <c:pt idx="2917">
                  <c:v>134.8479191456357</c:v>
                </c:pt>
                <c:pt idx="2918">
                  <c:v>135.4124411662976</c:v>
                </c:pt>
                <c:pt idx="2919">
                  <c:v>136.0188408598484</c:v>
                </c:pt>
                <c:pt idx="2920">
                  <c:v>136.6676676987223</c:v>
                </c:pt>
                <c:pt idx="2921">
                  <c:v>137.3618176032167</c:v>
                </c:pt>
                <c:pt idx="2922">
                  <c:v>138.1021247695477</c:v>
                </c:pt>
                <c:pt idx="2923">
                  <c:v>138.8893491834568</c:v>
                </c:pt>
                <c:pt idx="2924">
                  <c:v>139.7250579372824</c:v>
                </c:pt>
                <c:pt idx="2925">
                  <c:v>140.6105380984636</c:v>
                </c:pt>
                <c:pt idx="2926">
                  <c:v>141.5477413957861</c:v>
                </c:pt>
                <c:pt idx="2927">
                  <c:v>142.5378294320666</c:v>
                </c:pt>
                <c:pt idx="2928">
                  <c:v>143.5813668755323</c:v>
                </c:pt>
                <c:pt idx="2929">
                  <c:v>144.6818758428732</c:v>
                </c:pt>
                <c:pt idx="2930">
                  <c:v>145.8389819479342</c:v>
                </c:pt>
                <c:pt idx="2931">
                  <c:v>147.0556104076541</c:v>
                </c:pt>
                <c:pt idx="2932">
                  <c:v>148.3321217711535</c:v>
                </c:pt>
                <c:pt idx="2933">
                  <c:v>149.6707793314954</c:v>
                </c:pt>
                <c:pt idx="2934">
                  <c:v>151.0726842183135</c:v>
                </c:pt>
                <c:pt idx="2935">
                  <c:v>152.5393677175222</c:v>
                </c:pt>
                <c:pt idx="2936">
                  <c:v>154.0730678010013</c:v>
                </c:pt>
                <c:pt idx="2937">
                  <c:v>155.6745570127679</c:v>
                </c:pt>
                <c:pt idx="2938">
                  <c:v>157.3456983956371</c:v>
                </c:pt>
                <c:pt idx="2939">
                  <c:v>159.0877028281938</c:v>
                </c:pt>
                <c:pt idx="2940">
                  <c:v>160.9018103791381</c:v>
                </c:pt>
                <c:pt idx="2941">
                  <c:v>162.7892541099938</c:v>
                </c:pt>
                <c:pt idx="2942">
                  <c:v>164.7509424382901</c:v>
                </c:pt>
                <c:pt idx="2943">
                  <c:v>166.7891941098713</c:v>
                </c:pt>
                <c:pt idx="2944">
                  <c:v>168.904021878936</c:v>
                </c:pt>
                <c:pt idx="2945">
                  <c:v>171.0965652278039</c:v>
                </c:pt>
                <c:pt idx="2946">
                  <c:v>173.3666593911649</c:v>
                </c:pt>
                <c:pt idx="2947">
                  <c:v>175.7155779071519</c:v>
                </c:pt>
                <c:pt idx="2948">
                  <c:v>178.143349417051</c:v>
                </c:pt>
                <c:pt idx="2949">
                  <c:v>180.6501316360042</c:v>
                </c:pt>
                <c:pt idx="2950">
                  <c:v>183.2349498604586</c:v>
                </c:pt>
                <c:pt idx="2951">
                  <c:v>185.8976683923416</c:v>
                </c:pt>
                <c:pt idx="2952">
                  <c:v>188.636056457869</c:v>
                </c:pt>
                <c:pt idx="2953">
                  <c:v>191.4494785443854</c:v>
                </c:pt>
                <c:pt idx="2954">
                  <c:v>194.3349239304318</c:v>
                </c:pt>
                <c:pt idx="2955">
                  <c:v>197.2910086698454</c:v>
                </c:pt>
                <c:pt idx="2956">
                  <c:v>200.3129159736394</c:v>
                </c:pt>
                <c:pt idx="2957">
                  <c:v>203.3973282459243</c:v>
                </c:pt>
                <c:pt idx="2958">
                  <c:v>206.539279899135</c:v>
                </c:pt>
                <c:pt idx="2959">
                  <c:v>209.7316459573649</c:v>
                </c:pt>
                <c:pt idx="2960">
                  <c:v>212.9706282890494</c:v>
                </c:pt>
                <c:pt idx="2961">
                  <c:v>216.2467286548044</c:v>
                </c:pt>
                <c:pt idx="2962">
                  <c:v>219.5510612148218</c:v>
                </c:pt>
                <c:pt idx="2963">
                  <c:v>222.8751142910916</c:v>
                </c:pt>
                <c:pt idx="2964">
                  <c:v>226.2076917983714</c:v>
                </c:pt>
                <c:pt idx="2965">
                  <c:v>229.5366448916925</c:v>
                </c:pt>
                <c:pt idx="2966">
                  <c:v>232.8483554557847</c:v>
                </c:pt>
                <c:pt idx="2967">
                  <c:v>236.1308861751742</c:v>
                </c:pt>
                <c:pt idx="2968">
                  <c:v>239.3657160046601</c:v>
                </c:pt>
                <c:pt idx="2969">
                  <c:v>242.5393119958995</c:v>
                </c:pt>
                <c:pt idx="2970">
                  <c:v>245.6337363743693</c:v>
                </c:pt>
                <c:pt idx="2971">
                  <c:v>248.6314418392949</c:v>
                </c:pt>
                <c:pt idx="2972">
                  <c:v>251.5129418550963</c:v>
                </c:pt>
                <c:pt idx="2973">
                  <c:v>254.2609252514817</c:v>
                </c:pt>
                <c:pt idx="2974">
                  <c:v>256.856086843195</c:v>
                </c:pt>
                <c:pt idx="2975">
                  <c:v>259.2814659956953</c:v>
                </c:pt>
                <c:pt idx="2976">
                  <c:v>261.5172500256754</c:v>
                </c:pt>
                <c:pt idx="2977">
                  <c:v>263.547170608254</c:v>
                </c:pt>
                <c:pt idx="2978">
                  <c:v>265.3554359356935</c:v>
                </c:pt>
                <c:pt idx="2979">
                  <c:v>266.9284343098482</c:v>
                </c:pt>
                <c:pt idx="2980">
                  <c:v>268.2538410243386</c:v>
                </c:pt>
                <c:pt idx="2981">
                  <c:v>269.3218959085058</c:v>
                </c:pt>
                <c:pt idx="2982">
                  <c:v>270.1226345996333</c:v>
                </c:pt>
                <c:pt idx="2983">
                  <c:v>270.6525848943514</c:v>
                </c:pt>
                <c:pt idx="2984">
                  <c:v>270.9103249008096</c:v>
                </c:pt>
                <c:pt idx="2985">
                  <c:v>270.8942048357113</c:v>
                </c:pt>
                <c:pt idx="2986">
                  <c:v>270.6082123551523</c:v>
                </c:pt>
                <c:pt idx="2987">
                  <c:v>270.0561591593644</c:v>
                </c:pt>
                <c:pt idx="2988">
                  <c:v>269.2465540655648</c:v>
                </c:pt>
                <c:pt idx="2989">
                  <c:v>268.1898301394777</c:v>
                </c:pt>
                <c:pt idx="2990">
                  <c:v>266.8971149457969</c:v>
                </c:pt>
                <c:pt idx="2991">
                  <c:v>265.3820503151692</c:v>
                </c:pt>
                <c:pt idx="2992">
                  <c:v>263.65883809904</c:v>
                </c:pt>
                <c:pt idx="2993">
                  <c:v>261.7437940532643</c:v>
                </c:pt>
                <c:pt idx="2994">
                  <c:v>259.6526367785393</c:v>
                </c:pt>
                <c:pt idx="2995">
                  <c:v>257.401786544185</c:v>
                </c:pt>
                <c:pt idx="2996">
                  <c:v>255.0085771213666</c:v>
                </c:pt>
                <c:pt idx="2997">
                  <c:v>252.4896278171292</c:v>
                </c:pt>
                <c:pt idx="2998">
                  <c:v>249.8591176508395</c:v>
                </c:pt>
                <c:pt idx="2999">
                  <c:v>247.1362563924757</c:v>
                </c:pt>
                <c:pt idx="3000">
                  <c:v>244.3342759708081</c:v>
                </c:pt>
                <c:pt idx="3001">
                  <c:v>241.465898819349</c:v>
                </c:pt>
                <c:pt idx="3002">
                  <c:v>238.5450727231629</c:v>
                </c:pt>
                <c:pt idx="3003">
                  <c:v>235.5853232281596</c:v>
                </c:pt>
                <c:pt idx="3004">
                  <c:v>232.5969335694717</c:v>
                </c:pt>
                <c:pt idx="3005">
                  <c:v>229.5904934016303</c:v>
                </c:pt>
                <c:pt idx="3006">
                  <c:v>226.5760819264935</c:v>
                </c:pt>
                <c:pt idx="3007">
                  <c:v>223.5613590686609</c:v>
                </c:pt>
                <c:pt idx="3008">
                  <c:v>220.5531339169785</c:v>
                </c:pt>
                <c:pt idx="3009">
                  <c:v>217.5589586730211</c:v>
                </c:pt>
                <c:pt idx="3010">
                  <c:v>214.5854288368837</c:v>
                </c:pt>
                <c:pt idx="3011">
                  <c:v>211.6370303482346</c:v>
                </c:pt>
                <c:pt idx="3012">
                  <c:v>208.7180197578662</c:v>
                </c:pt>
                <c:pt idx="3013">
                  <c:v>205.8328855508045</c:v>
                </c:pt>
                <c:pt idx="3014">
                  <c:v>202.9841806233214</c:v>
                </c:pt>
                <c:pt idx="3015">
                  <c:v>200.1751922255563</c:v>
                </c:pt>
                <c:pt idx="3016">
                  <c:v>197.4078603096856</c:v>
                </c:pt>
                <c:pt idx="3017">
                  <c:v>194.6835455478192</c:v>
                </c:pt>
                <c:pt idx="3018">
                  <c:v>192.0045896665924</c:v>
                </c:pt>
                <c:pt idx="3019">
                  <c:v>189.371518382463</c:v>
                </c:pt>
                <c:pt idx="3020">
                  <c:v>186.7852028301014</c:v>
                </c:pt>
                <c:pt idx="3021">
                  <c:v>184.2467165496374</c:v>
                </c:pt>
                <c:pt idx="3022">
                  <c:v>181.7552661710301</c:v>
                </c:pt>
                <c:pt idx="3023">
                  <c:v>179.3123781592307</c:v>
                </c:pt>
                <c:pt idx="3024">
                  <c:v>176.916240512218</c:v>
                </c:pt>
                <c:pt idx="3025">
                  <c:v>174.567940972985</c:v>
                </c:pt>
                <c:pt idx="3026">
                  <c:v>172.266520553891</c:v>
                </c:pt>
                <c:pt idx="3027">
                  <c:v>170.0116870631723</c:v>
                </c:pt>
                <c:pt idx="3028">
                  <c:v>167.802667029485</c:v>
                </c:pt>
                <c:pt idx="3029">
                  <c:v>165.6396469906088</c:v>
                </c:pt>
                <c:pt idx="3030">
                  <c:v>163.5206016999432</c:v>
                </c:pt>
                <c:pt idx="3031">
                  <c:v>161.4452037744886</c:v>
                </c:pt>
                <c:pt idx="3032">
                  <c:v>159.4132824293164</c:v>
                </c:pt>
                <c:pt idx="3033">
                  <c:v>157.4230985926217</c:v>
                </c:pt>
                <c:pt idx="3034">
                  <c:v>155.474511017262</c:v>
                </c:pt>
                <c:pt idx="3035">
                  <c:v>153.5659457321981</c:v>
                </c:pt>
                <c:pt idx="3036">
                  <c:v>151.6967814905234</c:v>
                </c:pt>
                <c:pt idx="3037">
                  <c:v>149.866464877126</c:v>
                </c:pt>
                <c:pt idx="3038">
                  <c:v>148.0736815826444</c:v>
                </c:pt>
                <c:pt idx="3039">
                  <c:v>146.3176760431895</c:v>
                </c:pt>
                <c:pt idx="3040">
                  <c:v>144.5972070656454</c:v>
                </c:pt>
                <c:pt idx="3041">
                  <c:v>142.9116596316572</c:v>
                </c:pt>
                <c:pt idx="3042">
                  <c:v>141.2602273523066</c:v>
                </c:pt>
                <c:pt idx="3043">
                  <c:v>139.6418934700594</c:v>
                </c:pt>
                <c:pt idx="3044">
                  <c:v>138.0556982361821</c:v>
                </c:pt>
                <c:pt idx="3045">
                  <c:v>136.5008822346492</c:v>
                </c:pt>
                <c:pt idx="3046">
                  <c:v>134.976853302506</c:v>
                </c:pt>
                <c:pt idx="3047">
                  <c:v>133.4824525187698</c:v>
                </c:pt>
                <c:pt idx="3048">
                  <c:v>132.0166947327901</c:v>
                </c:pt>
                <c:pt idx="3049">
                  <c:v>130.5793444133618</c:v>
                </c:pt>
                <c:pt idx="3050">
                  <c:v>129.1693278096445</c:v>
                </c:pt>
                <c:pt idx="3051">
                  <c:v>127.7859375841035</c:v>
                </c:pt>
                <c:pt idx="3052">
                  <c:v>126.4286452289503</c:v>
                </c:pt>
                <c:pt idx="3053">
                  <c:v>125.0964381471361</c:v>
                </c:pt>
                <c:pt idx="3054">
                  <c:v>123.7887341764552</c:v>
                </c:pt>
                <c:pt idx="3055">
                  <c:v>122.5051194607967</c:v>
                </c:pt>
                <c:pt idx="3056">
                  <c:v>121.2445194470714</c:v>
                </c:pt>
                <c:pt idx="3057">
                  <c:v>120.0067464096516</c:v>
                </c:pt>
                <c:pt idx="3058">
                  <c:v>118.790697786392</c:v>
                </c:pt>
                <c:pt idx="3059">
                  <c:v>117.5962239960988</c:v>
                </c:pt>
                <c:pt idx="3060">
                  <c:v>116.4228000647195</c:v>
                </c:pt>
                <c:pt idx="3061">
                  <c:v>115.2689581899138</c:v>
                </c:pt>
                <c:pt idx="3062">
                  <c:v>114.1354247645387</c:v>
                </c:pt>
                <c:pt idx="3063">
                  <c:v>113.0210235110191</c:v>
                </c:pt>
                <c:pt idx="3064">
                  <c:v>111.9251201301276</c:v>
                </c:pt>
                <c:pt idx="3065">
                  <c:v>110.8474719179305</c:v>
                </c:pt>
                <c:pt idx="3066">
                  <c:v>109.7876661819462</c:v>
                </c:pt>
                <c:pt idx="3067">
                  <c:v>108.7449440855667</c:v>
                </c:pt>
                <c:pt idx="3068">
                  <c:v>107.7191047546975</c:v>
                </c:pt>
                <c:pt idx="3069">
                  <c:v>106.7093891365457</c:v>
                </c:pt>
                <c:pt idx="3070">
                  <c:v>105.7158210470594</c:v>
                </c:pt>
                <c:pt idx="3071">
                  <c:v>104.7378179296445</c:v>
                </c:pt>
                <c:pt idx="3072">
                  <c:v>103.7749878701543</c:v>
                </c:pt>
                <c:pt idx="3073">
                  <c:v>102.8267972921626</c:v>
                </c:pt>
                <c:pt idx="3074">
                  <c:v>101.8930962481915</c:v>
                </c:pt>
                <c:pt idx="3075">
                  <c:v>100.9733363530854</c:v>
                </c:pt>
                <c:pt idx="3076">
                  <c:v>100.0671204902998</c:v>
                </c:pt>
                <c:pt idx="3077">
                  <c:v>99.17440273232872</c:v>
                </c:pt>
                <c:pt idx="3078">
                  <c:v>98.29469297575134</c:v>
                </c:pt>
                <c:pt idx="3079">
                  <c:v>97.42732039100407</c:v>
                </c:pt>
                <c:pt idx="3080">
                  <c:v>96.57258776524972</c:v>
                </c:pt>
                <c:pt idx="3081">
                  <c:v>95.72969310914082</c:v>
                </c:pt>
                <c:pt idx="3082">
                  <c:v>94.89878335853653</c:v>
                </c:pt>
                <c:pt idx="3083">
                  <c:v>94.07905811173136</c:v>
                </c:pt>
                <c:pt idx="3084">
                  <c:v>93.27088108391081</c:v>
                </c:pt>
                <c:pt idx="3085">
                  <c:v>92.473411698063</c:v>
                </c:pt>
                <c:pt idx="3086">
                  <c:v>91.68649174660133</c:v>
                </c:pt>
                <c:pt idx="3087">
                  <c:v>90.91018843920738</c:v>
                </c:pt>
                <c:pt idx="3088">
                  <c:v>90.14377261567597</c:v>
                </c:pt>
                <c:pt idx="3089">
                  <c:v>89.38754544598387</c:v>
                </c:pt>
                <c:pt idx="3090">
                  <c:v>88.64078768789412</c:v>
                </c:pt>
                <c:pt idx="3091">
                  <c:v>87.90354724161542</c:v>
                </c:pt>
                <c:pt idx="3092">
                  <c:v>87.17535770155483</c:v>
                </c:pt>
                <c:pt idx="3093">
                  <c:v>86.45643535811452</c:v>
                </c:pt>
                <c:pt idx="3094">
                  <c:v>85.74613377665868</c:v>
                </c:pt>
                <c:pt idx="3095">
                  <c:v>85.04453424346965</c:v>
                </c:pt>
                <c:pt idx="3096">
                  <c:v>84.3511206063204</c:v>
                </c:pt>
                <c:pt idx="3097">
                  <c:v>83.66603392290486</c:v>
                </c:pt>
                <c:pt idx="3098">
                  <c:v>82.98889543616997</c:v>
                </c:pt>
                <c:pt idx="3099">
                  <c:v>82.31968220862838</c:v>
                </c:pt>
                <c:pt idx="3100">
                  <c:v>81.65804390571125</c:v>
                </c:pt>
                <c:pt idx="3101">
                  <c:v>81.00359811887314</c:v>
                </c:pt>
                <c:pt idx="3102">
                  <c:v>80.35677783431176</c:v>
                </c:pt>
                <c:pt idx="3103">
                  <c:v>79.71695575801992</c:v>
                </c:pt>
                <c:pt idx="3104">
                  <c:v>79.08404636340785</c:v>
                </c:pt>
                <c:pt idx="3105">
                  <c:v>78.45784591655892</c:v>
                </c:pt>
                <c:pt idx="3106">
                  <c:v>77.83835254566903</c:v>
                </c:pt>
                <c:pt idx="3107">
                  <c:v>77.22533523594704</c:v>
                </c:pt>
                <c:pt idx="3108">
                  <c:v>76.61859114948699</c:v>
                </c:pt>
                <c:pt idx="3109">
                  <c:v>76.01794579807072</c:v>
                </c:pt>
                <c:pt idx="3110">
                  <c:v>75.42335011530875</c:v>
                </c:pt>
                <c:pt idx="3111">
                  <c:v>74.83458729283056</c:v>
                </c:pt>
                <c:pt idx="3112">
                  <c:v>74.25162431388938</c:v>
                </c:pt>
                <c:pt idx="3113">
                  <c:v>73.67415196572865</c:v>
                </c:pt>
                <c:pt idx="3114">
                  <c:v>73.10221545878008</c:v>
                </c:pt>
                <c:pt idx="3115">
                  <c:v>72.5355844215478</c:v>
                </c:pt>
                <c:pt idx="3116">
                  <c:v>71.97413600237246</c:v>
                </c:pt>
                <c:pt idx="3117">
                  <c:v>71.41760737926733</c:v>
                </c:pt>
                <c:pt idx="3118">
                  <c:v>70.86617544368059</c:v>
                </c:pt>
                <c:pt idx="3119">
                  <c:v>70.31947647104491</c:v>
                </c:pt>
                <c:pt idx="3120">
                  <c:v>69.7773369138454</c:v>
                </c:pt>
                <c:pt idx="3121">
                  <c:v>69.23992163818758</c:v>
                </c:pt>
                <c:pt idx="3122">
                  <c:v>68.70682197137068</c:v>
                </c:pt>
                <c:pt idx="3123">
                  <c:v>68.17809470372846</c:v>
                </c:pt>
                <c:pt idx="3124">
                  <c:v>67.65349986729858</c:v>
                </c:pt>
                <c:pt idx="3125">
                  <c:v>67.13293875495275</c:v>
                </c:pt>
                <c:pt idx="3126">
                  <c:v>66.61637046994603</c:v>
                </c:pt>
                <c:pt idx="3127">
                  <c:v>66.10359890883642</c:v>
                </c:pt>
                <c:pt idx="3128">
                  <c:v>65.59454830726315</c:v>
                </c:pt>
                <c:pt idx="3129">
                  <c:v>65.08904943872342</c:v>
                </c:pt>
                <c:pt idx="3130">
                  <c:v>64.58714058922177</c:v>
                </c:pt>
                <c:pt idx="3131">
                  <c:v>64.08850287371678</c:v>
                </c:pt>
                <c:pt idx="3132">
                  <c:v>63.59315900953191</c:v>
                </c:pt>
                <c:pt idx="3133">
                  <c:v>63.10094845907295</c:v>
                </c:pt>
                <c:pt idx="3134">
                  <c:v>62.61172308761274</c:v>
                </c:pt>
                <c:pt idx="3135">
                  <c:v>62.12548001241381</c:v>
                </c:pt>
                <c:pt idx="3136">
                  <c:v>61.64203710762051</c:v>
                </c:pt>
                <c:pt idx="3137">
                  <c:v>61.1611936534856</c:v>
                </c:pt>
                <c:pt idx="3138">
                  <c:v>60.68295609568408</c:v>
                </c:pt>
                <c:pt idx="3139">
                  <c:v>60.20716334791465</c:v>
                </c:pt>
                <c:pt idx="3140">
                  <c:v>59.73375400010178</c:v>
                </c:pt>
                <c:pt idx="3141">
                  <c:v>59.26261556576165</c:v>
                </c:pt>
                <c:pt idx="3142">
                  <c:v>58.79353437035944</c:v>
                </c:pt>
                <c:pt idx="3143">
                  <c:v>58.32645076024913</c:v>
                </c:pt>
                <c:pt idx="3144">
                  <c:v>57.86124465102229</c:v>
                </c:pt>
                <c:pt idx="3145">
                  <c:v>57.39781954843411</c:v>
                </c:pt>
                <c:pt idx="3146">
                  <c:v>56.93602218758942</c:v>
                </c:pt>
                <c:pt idx="3147">
                  <c:v>56.47580484629308</c:v>
                </c:pt>
                <c:pt idx="3148">
                  <c:v>56.01694681177098</c:v>
                </c:pt>
                <c:pt idx="3149">
                  <c:v>55.55937592447941</c:v>
                </c:pt>
                <c:pt idx="3150">
                  <c:v>55.10300119826002</c:v>
                </c:pt>
                <c:pt idx="3151">
                  <c:v>54.6476557801589</c:v>
                </c:pt>
                <c:pt idx="3152">
                  <c:v>54.19319945193367</c:v>
                </c:pt>
                <c:pt idx="3153">
                  <c:v>53.7395459240487</c:v>
                </c:pt>
                <c:pt idx="3154">
                  <c:v>53.28656564272182</c:v>
                </c:pt>
                <c:pt idx="3155">
                  <c:v>52.83409282293025</c:v>
                </c:pt>
                <c:pt idx="3156">
                  <c:v>52.38200764794799</c:v>
                </c:pt>
                <c:pt idx="3157">
                  <c:v>51.93019913849013</c:v>
                </c:pt>
                <c:pt idx="3158">
                  <c:v>51.47855690823265</c:v>
                </c:pt>
                <c:pt idx="3159">
                  <c:v>51.0267694347981</c:v>
                </c:pt>
                <c:pt idx="3160">
                  <c:v>50.5748962089464</c:v>
                </c:pt>
                <c:pt idx="3161">
                  <c:v>50.12268599067677</c:v>
                </c:pt>
                <c:pt idx="3162">
                  <c:v>49.67005496822066</c:v>
                </c:pt>
                <c:pt idx="3163">
                  <c:v>49.21675758166514</c:v>
                </c:pt>
                <c:pt idx="3164">
                  <c:v>48.7626867196583</c:v>
                </c:pt>
                <c:pt idx="3165">
                  <c:v>48.30784552735317</c:v>
                </c:pt>
                <c:pt idx="3166">
                  <c:v>47.851846414857</c:v>
                </c:pt>
                <c:pt idx="3167">
                  <c:v>47.3945634818932</c:v>
                </c:pt>
                <c:pt idx="3168">
                  <c:v>46.93594350613925</c:v>
                </c:pt>
                <c:pt idx="3169">
                  <c:v>46.47566681145951</c:v>
                </c:pt>
                <c:pt idx="3170">
                  <c:v>46.01371659853516</c:v>
                </c:pt>
                <c:pt idx="3171">
                  <c:v>45.54986399011193</c:v>
                </c:pt>
                <c:pt idx="3172">
                  <c:v>45.08387953584087</c:v>
                </c:pt>
                <c:pt idx="3173">
                  <c:v>44.61570013402362</c:v>
                </c:pt>
                <c:pt idx="3174">
                  <c:v>44.14492595724845</c:v>
                </c:pt>
                <c:pt idx="3175">
                  <c:v>43.67162052238817</c:v>
                </c:pt>
                <c:pt idx="3176">
                  <c:v>43.19548457222945</c:v>
                </c:pt>
                <c:pt idx="3177">
                  <c:v>42.71628771479798</c:v>
                </c:pt>
                <c:pt idx="3178">
                  <c:v>42.2339089751748</c:v>
                </c:pt>
                <c:pt idx="3179">
                  <c:v>41.74806914977336</c:v>
                </c:pt>
                <c:pt idx="3180">
                  <c:v>41.25870524709971</c:v>
                </c:pt>
                <c:pt idx="3181">
                  <c:v>40.76556134450436</c:v>
                </c:pt>
                <c:pt idx="3182">
                  <c:v>40.26830501872424</c:v>
                </c:pt>
                <c:pt idx="3183">
                  <c:v>39.76705296161188</c:v>
                </c:pt>
                <c:pt idx="3184">
                  <c:v>39.26130731119967</c:v>
                </c:pt>
                <c:pt idx="3185">
                  <c:v>38.75118827444331</c:v>
                </c:pt>
                <c:pt idx="3186">
                  <c:v>38.23619267040101</c:v>
                </c:pt>
                <c:pt idx="3187">
                  <c:v>37.71633417413691</c:v>
                </c:pt>
                <c:pt idx="3188">
                  <c:v>37.19155059880123</c:v>
                </c:pt>
                <c:pt idx="3189">
                  <c:v>36.66159670060995</c:v>
                </c:pt>
                <c:pt idx="3190">
                  <c:v>36.12628485211852</c:v>
                </c:pt>
                <c:pt idx="3191">
                  <c:v>35.58566602043104</c:v>
                </c:pt>
                <c:pt idx="3192">
                  <c:v>35.03960326981455</c:v>
                </c:pt>
                <c:pt idx="3193">
                  <c:v>34.48809738354107</c:v>
                </c:pt>
                <c:pt idx="3194">
                  <c:v>33.93121038951805</c:v>
                </c:pt>
                <c:pt idx="3195">
                  <c:v>33.36897916543711</c:v>
                </c:pt>
                <c:pt idx="3196">
                  <c:v>32.80151431064402</c:v>
                </c:pt>
                <c:pt idx="3197">
                  <c:v>32.22908068860367</c:v>
                </c:pt>
                <c:pt idx="3198">
                  <c:v>31.65213825963547</c:v>
                </c:pt>
                <c:pt idx="3199">
                  <c:v>31.07096778058055</c:v>
                </c:pt>
                <c:pt idx="3200">
                  <c:v>30.48631650562276</c:v>
                </c:pt>
                <c:pt idx="3201">
                  <c:v>29.89878044761026</c:v>
                </c:pt>
                <c:pt idx="3202">
                  <c:v>29.30957666172178</c:v>
                </c:pt>
                <c:pt idx="3203">
                  <c:v>28.71981223780371</c:v>
                </c:pt>
                <c:pt idx="3204">
                  <c:v>28.13106159050638</c:v>
                </c:pt>
                <c:pt idx="3205">
                  <c:v>27.54532880536357</c:v>
                </c:pt>
                <c:pt idx="3206">
                  <c:v>26.9649738088651</c:v>
                </c:pt>
                <c:pt idx="3207">
                  <c:v>26.3926933649294</c:v>
                </c:pt>
                <c:pt idx="3208">
                  <c:v>25.8320720281556</c:v>
                </c:pt>
                <c:pt idx="3209">
                  <c:v>25.2872686157901</c:v>
                </c:pt>
                <c:pt idx="3210">
                  <c:v>24.7632389518693</c:v>
                </c:pt>
                <c:pt idx="3211">
                  <c:v>24.2658156572749</c:v>
                </c:pt>
                <c:pt idx="3212">
                  <c:v>23.80197604666331</c:v>
                </c:pt>
                <c:pt idx="3213">
                  <c:v>23.37967731003473</c:v>
                </c:pt>
                <c:pt idx="3214">
                  <c:v>23.00804209652177</c:v>
                </c:pt>
                <c:pt idx="3215">
                  <c:v>22.69734555398944</c:v>
                </c:pt>
                <c:pt idx="3216">
                  <c:v>22.45915181567516</c:v>
                </c:pt>
                <c:pt idx="3217">
                  <c:v>22.30589375955644</c:v>
                </c:pt>
                <c:pt idx="3218">
                  <c:v>22.25157231200706</c:v>
                </c:pt>
                <c:pt idx="3219">
                  <c:v>22.31213831604894</c:v>
                </c:pt>
                <c:pt idx="3220">
                  <c:v>22.50744068632624</c:v>
                </c:pt>
                <c:pt idx="3221">
                  <c:v>22.86571190916039</c:v>
                </c:pt>
                <c:pt idx="3222">
                  <c:v>23.42802758222848</c:v>
                </c:pt>
                <c:pt idx="3223">
                  <c:v>24.24922552400092</c:v>
                </c:pt>
                <c:pt idx="3224">
                  <c:v>25.38112615031158</c:v>
                </c:pt>
                <c:pt idx="3225">
                  <c:v>26.84133749454098</c:v>
                </c:pt>
                <c:pt idx="3226">
                  <c:v>28.6036233894908</c:v>
                </c:pt>
                <c:pt idx="3227">
                  <c:v>30.6276111513686</c:v>
                </c:pt>
                <c:pt idx="3228">
                  <c:v>32.8924487686948</c:v>
                </c:pt>
                <c:pt idx="3229">
                  <c:v>35.40332860833445</c:v>
                </c:pt>
                <c:pt idx="3230">
                  <c:v>38.18229565430287</c:v>
                </c:pt>
                <c:pt idx="3231">
                  <c:v>41.25974985870773</c:v>
                </c:pt>
                <c:pt idx="3232">
                  <c:v>44.67071693790916</c:v>
                </c:pt>
                <c:pt idx="3233">
                  <c:v>48.45456008184038</c:v>
                </c:pt>
                <c:pt idx="3234">
                  <c:v>52.6562771767722</c:v>
                </c:pt>
                <c:pt idx="3235">
                  <c:v>57.32857474424024</c:v>
                </c:pt>
                <c:pt idx="3236">
                  <c:v>62.5342966747049</c:v>
                </c:pt>
                <c:pt idx="3237">
                  <c:v>68.34966424113078</c:v>
                </c:pt>
                <c:pt idx="3238">
                  <c:v>74.8679936457007</c:v>
                </c:pt>
                <c:pt idx="3239">
                  <c:v>82.20475550144526</c:v>
                </c:pt>
                <c:pt idx="3240">
                  <c:v>90.50472849366102</c:v>
                </c:pt>
                <c:pt idx="3241">
                  <c:v>99.9513191762304</c:v>
                </c:pt>
                <c:pt idx="3242">
                  <c:v>110.7803850683643</c:v>
                </c:pt>
                <c:pt idx="3243">
                  <c:v>123.2999482444582</c:v>
                </c:pt>
                <c:pt idx="3244">
                  <c:v>137.9191500181037</c:v>
                </c:pt>
                <c:pt idx="3245">
                  <c:v>155.1941627604108</c:v>
                </c:pt>
                <c:pt idx="3246">
                  <c:v>175.8989074766401</c:v>
                </c:pt>
                <c:pt idx="3247">
                  <c:v>201.1437757439786</c:v>
                </c:pt>
                <c:pt idx="3248">
                  <c:v>232.5800748493123</c:v>
                </c:pt>
                <c:pt idx="3249">
                  <c:v>272.7741044296282</c:v>
                </c:pt>
                <c:pt idx="3250">
                  <c:v>325.9411621575685</c:v>
                </c:pt>
                <c:pt idx="3251">
                  <c:v>399.5256674831479</c:v>
                </c:pt>
                <c:pt idx="3252">
                  <c:v>508.0206372027598</c:v>
                </c:pt>
                <c:pt idx="3253">
                  <c:v>683.8976006627801</c:v>
                </c:pt>
                <c:pt idx="3254">
                  <c:v>1018.01613699137</c:v>
                </c:pt>
                <c:pt idx="3255">
                  <c:v>1898.013283857055</c:v>
                </c:pt>
                <c:pt idx="3256">
                  <c:v>10614.48786448831</c:v>
                </c:pt>
                <c:pt idx="3257">
                  <c:v>3152.464003354641</c:v>
                </c:pt>
                <c:pt idx="3258">
                  <c:v>1410.792310585308</c:v>
                </c:pt>
                <c:pt idx="3259">
                  <c:v>924.2836486715652</c:v>
                </c:pt>
                <c:pt idx="3260">
                  <c:v>695.5538541334497</c:v>
                </c:pt>
                <c:pt idx="3261">
                  <c:v>562.6606186083295</c:v>
                </c:pt>
                <c:pt idx="3262">
                  <c:v>475.8196603057077</c:v>
                </c:pt>
                <c:pt idx="3263">
                  <c:v>414.6393674858823</c:v>
                </c:pt>
                <c:pt idx="3264">
                  <c:v>369.2182914932804</c:v>
                </c:pt>
                <c:pt idx="3265">
                  <c:v>334.1684622633127</c:v>
                </c:pt>
                <c:pt idx="3266">
                  <c:v>306.3067249056693</c:v>
                </c:pt>
                <c:pt idx="3267">
                  <c:v>283.6312515571579</c:v>
                </c:pt>
                <c:pt idx="3268">
                  <c:v>264.8206334651934</c:v>
                </c:pt>
                <c:pt idx="3269">
                  <c:v>248.9670579036813</c:v>
                </c:pt>
                <c:pt idx="3270">
                  <c:v>235.4264733946176</c:v>
                </c:pt>
                <c:pt idx="3271">
                  <c:v>223.7290392031703</c:v>
                </c:pt>
                <c:pt idx="3272">
                  <c:v>213.5243932833502</c:v>
                </c:pt>
                <c:pt idx="3273">
                  <c:v>204.5452136199615</c:v>
                </c:pt>
                <c:pt idx="3274">
                  <c:v>196.5845957810696</c:v>
                </c:pt>
                <c:pt idx="3275">
                  <c:v>189.480025458067</c:v>
                </c:pt>
                <c:pt idx="3276">
                  <c:v>183.1012767737132</c:v>
                </c:pt>
                <c:pt idx="3277">
                  <c:v>177.3439511123395</c:v>
                </c:pt>
                <c:pt idx="3278">
                  <c:v>172.1220820440086</c:v>
                </c:pt>
                <c:pt idx="3279">
                  <c:v>167.3652246521574</c:v>
                </c:pt>
                <c:pt idx="3280">
                  <c:v>163.0147122337928</c:v>
                </c:pt>
                <c:pt idx="3281">
                  <c:v>159.0213803153461</c:v>
                </c:pt>
                <c:pt idx="3282">
                  <c:v>155.3437137183534</c:v>
                </c:pt>
                <c:pt idx="3283">
                  <c:v>151.9461804074886</c:v>
                </c:pt>
                <c:pt idx="3284">
                  <c:v>148.798764281613</c:v>
                </c:pt>
                <c:pt idx="3285">
                  <c:v>145.875166517707</c:v>
                </c:pt>
                <c:pt idx="3286">
                  <c:v>143.153109842503</c:v>
                </c:pt>
                <c:pt idx="3287">
                  <c:v>140.6128097205102</c:v>
                </c:pt>
                <c:pt idx="3288">
                  <c:v>138.2371262247981</c:v>
                </c:pt>
                <c:pt idx="3289">
                  <c:v>136.0110789612489</c:v>
                </c:pt>
                <c:pt idx="3290">
                  <c:v>133.9213362701751</c:v>
                </c:pt>
                <c:pt idx="3291">
                  <c:v>131.9562284045228</c:v>
                </c:pt>
                <c:pt idx="3292">
                  <c:v>130.1052321058582</c:v>
                </c:pt>
                <c:pt idx="3293">
                  <c:v>128.3591766134148</c:v>
                </c:pt>
                <c:pt idx="3294">
                  <c:v>126.7096733731108</c:v>
                </c:pt>
                <c:pt idx="3295">
                  <c:v>125.1492860776563</c:v>
                </c:pt>
                <c:pt idx="3296">
                  <c:v>123.6713170445938</c:v>
                </c:pt>
                <c:pt idx="3297">
                  <c:v>122.2696721389101</c:v>
                </c:pt>
                <c:pt idx="3298">
                  <c:v>120.9390471291633</c:v>
                </c:pt>
                <c:pt idx="3299">
                  <c:v>119.674266747687</c:v>
                </c:pt>
                <c:pt idx="3300">
                  <c:v>118.4710121642294</c:v>
                </c:pt>
                <c:pt idx="3301">
                  <c:v>117.3251179151839</c:v>
                </c:pt>
                <c:pt idx="3302">
                  <c:v>116.2327829945231</c:v>
                </c:pt>
                <c:pt idx="3303">
                  <c:v>115.1906617434453</c:v>
                </c:pt>
                <c:pt idx="3304">
                  <c:v>114.1956579406444</c:v>
                </c:pt>
                <c:pt idx="3305">
                  <c:v>113.2447638603099</c:v>
                </c:pt>
                <c:pt idx="3306">
                  <c:v>112.3353799845643</c:v>
                </c:pt>
                <c:pt idx="3307">
                  <c:v>111.4651530922467</c:v>
                </c:pt>
                <c:pt idx="3308">
                  <c:v>110.6316840353869</c:v>
                </c:pt>
                <c:pt idx="3309">
                  <c:v>109.8330443297331</c:v>
                </c:pt>
                <c:pt idx="3310">
                  <c:v>109.0672041219397</c:v>
                </c:pt>
                <c:pt idx="3311">
                  <c:v>108.3324652961903</c:v>
                </c:pt>
                <c:pt idx="3312">
                  <c:v>107.627059468503</c:v>
                </c:pt>
                <c:pt idx="3313">
                  <c:v>106.9494781086647</c:v>
                </c:pt>
                <c:pt idx="3314">
                  <c:v>106.2983665992277</c:v>
                </c:pt>
                <c:pt idx="3315">
                  <c:v>105.6722593675554</c:v>
                </c:pt>
                <c:pt idx="3316">
                  <c:v>105.0699734767672</c:v>
                </c:pt>
                <c:pt idx="3317">
                  <c:v>104.4904056065581</c:v>
                </c:pt>
                <c:pt idx="3318">
                  <c:v>103.9323763433906</c:v>
                </c:pt>
                <c:pt idx="3319">
                  <c:v>103.3948375564445</c:v>
                </c:pt>
                <c:pt idx="3320">
                  <c:v>102.8769374202074</c:v>
                </c:pt>
                <c:pt idx="3321">
                  <c:v>102.377756733383</c:v>
                </c:pt>
                <c:pt idx="3322">
                  <c:v>101.8963425499474</c:v>
                </c:pt>
                <c:pt idx="3323">
                  <c:v>101.431975329663</c:v>
                </c:pt>
                <c:pt idx="3324">
                  <c:v>100.9839351261418</c:v>
                </c:pt>
                <c:pt idx="3325">
                  <c:v>100.5514704725136</c:v>
                </c:pt>
                <c:pt idx="3326">
                  <c:v>100.1338617919198</c:v>
                </c:pt>
                <c:pt idx="3327">
                  <c:v>99.73063147100293</c:v>
                </c:pt>
                <c:pt idx="3328">
                  <c:v>99.3410798912765</c:v>
                </c:pt>
                <c:pt idx="3329">
                  <c:v>98.96461931166152</c:v>
                </c:pt>
                <c:pt idx="3330">
                  <c:v>98.60080146065845</c:v>
                </c:pt>
                <c:pt idx="3331">
                  <c:v>98.24910266152208</c:v>
                </c:pt>
                <c:pt idx="3332">
                  <c:v>97.90902234318751</c:v>
                </c:pt>
                <c:pt idx="3333">
                  <c:v>97.58008308590287</c:v>
                </c:pt>
                <c:pt idx="3334">
                  <c:v>97.2619106121494</c:v>
                </c:pt>
                <c:pt idx="3335">
                  <c:v>96.95410094742425</c:v>
                </c:pt>
                <c:pt idx="3336">
                  <c:v>96.6562579868544</c:v>
                </c:pt>
                <c:pt idx="3337">
                  <c:v>96.3679346108223</c:v>
                </c:pt>
                <c:pt idx="3338">
                  <c:v>96.08887765042317</c:v>
                </c:pt>
                <c:pt idx="3339">
                  <c:v>95.81868097714945</c:v>
                </c:pt>
                <c:pt idx="3340">
                  <c:v>95.55711276794153</c:v>
                </c:pt>
                <c:pt idx="3341">
                  <c:v>95.30380393442157</c:v>
                </c:pt>
                <c:pt idx="3342">
                  <c:v>95.05848610252592</c:v>
                </c:pt>
                <c:pt idx="3343">
                  <c:v>94.82085543672027</c:v>
                </c:pt>
                <c:pt idx="3344">
                  <c:v>94.5906691950824</c:v>
                </c:pt>
                <c:pt idx="3345">
                  <c:v>94.36771871751219</c:v>
                </c:pt>
                <c:pt idx="3346">
                  <c:v>94.15164697068529</c:v>
                </c:pt>
                <c:pt idx="3347">
                  <c:v>93.94237363216665</c:v>
                </c:pt>
                <c:pt idx="3348">
                  <c:v>93.73957706298997</c:v>
                </c:pt>
                <c:pt idx="3349">
                  <c:v>93.54308494344467</c:v>
                </c:pt>
                <c:pt idx="3350">
                  <c:v>93.3526028556353</c:v>
                </c:pt>
                <c:pt idx="3351">
                  <c:v>93.16812469413524</c:v>
                </c:pt>
                <c:pt idx="3352">
                  <c:v>92.98927303904402</c:v>
                </c:pt>
                <c:pt idx="3353">
                  <c:v>92.81595628603821</c:v>
                </c:pt>
                <c:pt idx="3354">
                  <c:v>92.64800968039645</c:v>
                </c:pt>
                <c:pt idx="3355">
                  <c:v>92.485231333635</c:v>
                </c:pt>
                <c:pt idx="3356">
                  <c:v>92.32753061734868</c:v>
                </c:pt>
                <c:pt idx="3357">
                  <c:v>92.17463397572445</c:v>
                </c:pt>
                <c:pt idx="3358">
                  <c:v>92.02652679428921</c:v>
                </c:pt>
                <c:pt idx="3359">
                  <c:v>91.88298962316591</c:v>
                </c:pt>
                <c:pt idx="3360">
                  <c:v>91.74390062882612</c:v>
                </c:pt>
                <c:pt idx="3361">
                  <c:v>91.6091412744633</c:v>
                </c:pt>
                <c:pt idx="3362">
                  <c:v>91.47857447413608</c:v>
                </c:pt>
                <c:pt idx="3363">
                  <c:v>91.35212551694615</c:v>
                </c:pt>
                <c:pt idx="3364">
                  <c:v>91.22957182779524</c:v>
                </c:pt>
                <c:pt idx="3365">
                  <c:v>91.11093602539743</c:v>
                </c:pt>
                <c:pt idx="3366">
                  <c:v>90.99595248277641</c:v>
                </c:pt>
                <c:pt idx="3367">
                  <c:v>90.88465709643289</c:v>
                </c:pt>
                <c:pt idx="3368">
                  <c:v>90.7769233237728</c:v>
                </c:pt>
                <c:pt idx="3369">
                  <c:v>90.67258418244373</c:v>
                </c:pt>
                <c:pt idx="3370">
                  <c:v>90.57158538237308</c:v>
                </c:pt>
                <c:pt idx="3371">
                  <c:v>90.47384020618587</c:v>
                </c:pt>
                <c:pt idx="3372">
                  <c:v>90.37925979687962</c:v>
                </c:pt>
                <c:pt idx="3373">
                  <c:v>90.28776082148009</c:v>
                </c:pt>
                <c:pt idx="3374">
                  <c:v>90.19926400490456</c:v>
                </c:pt>
                <c:pt idx="3375">
                  <c:v>90.11365834306449</c:v>
                </c:pt>
                <c:pt idx="3376">
                  <c:v>90.03089765381345</c:v>
                </c:pt>
                <c:pt idx="3377">
                  <c:v>89.95089151936524</c:v>
                </c:pt>
                <c:pt idx="3378">
                  <c:v>89.87358831914339</c:v>
                </c:pt>
                <c:pt idx="3379">
                  <c:v>89.79889867892943</c:v>
                </c:pt>
                <c:pt idx="3380">
                  <c:v>89.72673899729168</c:v>
                </c:pt>
                <c:pt idx="3381">
                  <c:v>89.6570922459072</c:v>
                </c:pt>
                <c:pt idx="3382">
                  <c:v>89.58990095306801</c:v>
                </c:pt>
                <c:pt idx="3383">
                  <c:v>89.52502155876093</c:v>
                </c:pt>
                <c:pt idx="3384">
                  <c:v>89.46249571865631</c:v>
                </c:pt>
                <c:pt idx="3385">
                  <c:v>89.40217575459832</c:v>
                </c:pt>
                <c:pt idx="3386">
                  <c:v>89.3439953853033</c:v>
                </c:pt>
                <c:pt idx="3387">
                  <c:v>89.28803245907048</c:v>
                </c:pt>
                <c:pt idx="3388">
                  <c:v>89.23412641950852</c:v>
                </c:pt>
                <c:pt idx="3389">
                  <c:v>89.1822191701352</c:v>
                </c:pt>
                <c:pt idx="3390">
                  <c:v>89.13229489218523</c:v>
                </c:pt>
                <c:pt idx="3391">
                  <c:v>89.08431795158302</c:v>
                </c:pt>
                <c:pt idx="3392">
                  <c:v>89.0382504443933</c:v>
                </c:pt>
                <c:pt idx="3393">
                  <c:v>88.99398041630563</c:v>
                </c:pt>
                <c:pt idx="3394">
                  <c:v>88.95150702319664</c:v>
                </c:pt>
                <c:pt idx="3395">
                  <c:v>88.91078529077232</c:v>
                </c:pt>
                <c:pt idx="3396">
                  <c:v>88.87177906007935</c:v>
                </c:pt>
                <c:pt idx="3397">
                  <c:v>88.83442438469653</c:v>
                </c:pt>
                <c:pt idx="3398">
                  <c:v>88.79874001022964</c:v>
                </c:pt>
                <c:pt idx="3399">
                  <c:v>88.76457620046956</c:v>
                </c:pt>
                <c:pt idx="3400">
                  <c:v>88.73201340155077</c:v>
                </c:pt>
                <c:pt idx="3401">
                  <c:v>88.70096849037774</c:v>
                </c:pt>
                <c:pt idx="3402">
                  <c:v>88.67137926790102</c:v>
                </c:pt>
                <c:pt idx="3403">
                  <c:v>88.64324617468759</c:v>
                </c:pt>
                <c:pt idx="3404">
                  <c:v>88.61649466676296</c:v>
                </c:pt>
                <c:pt idx="3405">
                  <c:v>88.59111880616956</c:v>
                </c:pt>
                <c:pt idx="3406">
                  <c:v>88.56712813205959</c:v>
                </c:pt>
                <c:pt idx="3407">
                  <c:v>88.54444758259906</c:v>
                </c:pt>
                <c:pt idx="3408">
                  <c:v>88.5230000711781</c:v>
                </c:pt>
                <c:pt idx="3409">
                  <c:v>88.50286985515221</c:v>
                </c:pt>
                <c:pt idx="3410">
                  <c:v>88.48392586485475</c:v>
                </c:pt>
                <c:pt idx="3411">
                  <c:v>88.46620901046121</c:v>
                </c:pt>
                <c:pt idx="3412">
                  <c:v>88.4496374656169</c:v>
                </c:pt>
                <c:pt idx="3413">
                  <c:v>88.43418306106948</c:v>
                </c:pt>
                <c:pt idx="3414">
                  <c:v>88.41986619035117</c:v>
                </c:pt>
                <c:pt idx="3415">
                  <c:v>88.40668932252197</c:v>
                </c:pt>
                <c:pt idx="3416">
                  <c:v>88.39450950545614</c:v>
                </c:pt>
                <c:pt idx="3417">
                  <c:v>88.38340659897858</c:v>
                </c:pt>
                <c:pt idx="3418">
                  <c:v>88.37331881788276</c:v>
                </c:pt>
                <c:pt idx="3419">
                  <c:v>88.36423629207226</c:v>
                </c:pt>
                <c:pt idx="3420">
                  <c:v>88.35610037086846</c:v>
                </c:pt>
                <c:pt idx="3421">
                  <c:v>88.34892762380822</c:v>
                </c:pt>
                <c:pt idx="3422">
                  <c:v>88.3426733591466</c:v>
                </c:pt>
                <c:pt idx="3423">
                  <c:v>88.33735842044528</c:v>
                </c:pt>
                <c:pt idx="3424">
                  <c:v>88.33292617325033</c:v>
                </c:pt>
                <c:pt idx="3425">
                  <c:v>88.32935349269937</c:v>
                </c:pt>
                <c:pt idx="3426">
                  <c:v>88.32659508038384</c:v>
                </c:pt>
                <c:pt idx="3427">
                  <c:v>88.32472321665595</c:v>
                </c:pt>
                <c:pt idx="3428">
                  <c:v>88.32361403967421</c:v>
                </c:pt>
                <c:pt idx="3429">
                  <c:v>88.32332273627541</c:v>
                </c:pt>
                <c:pt idx="3430">
                  <c:v>88.32381030244443</c:v>
                </c:pt>
                <c:pt idx="3431">
                  <c:v>88.32504331192767</c:v>
                </c:pt>
                <c:pt idx="3432">
                  <c:v>88.32702490212658</c:v>
                </c:pt>
                <c:pt idx="3433">
                  <c:v>88.32972722936574</c:v>
                </c:pt>
                <c:pt idx="3434">
                  <c:v>88.3331201618829</c:v>
                </c:pt>
                <c:pt idx="3435">
                  <c:v>88.33725000539112</c:v>
                </c:pt>
                <c:pt idx="3436">
                  <c:v>88.34201248898685</c:v>
                </c:pt>
                <c:pt idx="3437">
                  <c:v>88.34746789288609</c:v>
                </c:pt>
                <c:pt idx="3438">
                  <c:v>88.3535500374236</c:v>
                </c:pt>
                <c:pt idx="3439">
                  <c:v>88.36025976454625</c:v>
                </c:pt>
                <c:pt idx="3440">
                  <c:v>88.36757701757473</c:v>
                </c:pt>
                <c:pt idx="3441">
                  <c:v>88.37552267123398</c:v>
                </c:pt>
                <c:pt idx="3442">
                  <c:v>88.38405859784973</c:v>
                </c:pt>
                <c:pt idx="3443">
                  <c:v>88.3931627565258</c:v>
                </c:pt>
                <c:pt idx="3444">
                  <c:v>88.40283235771309</c:v>
                </c:pt>
                <c:pt idx="3445">
                  <c:v>88.41302030797852</c:v>
                </c:pt>
                <c:pt idx="3446">
                  <c:v>88.4237903998595</c:v>
                </c:pt>
                <c:pt idx="3447">
                  <c:v>88.43505927306691</c:v>
                </c:pt>
                <c:pt idx="3448">
                  <c:v>88.44688200808639</c:v>
                </c:pt>
                <c:pt idx="3449">
                  <c:v>88.45915399493662</c:v>
                </c:pt>
                <c:pt idx="3450">
                  <c:v>88.47196385353787</c:v>
                </c:pt>
                <c:pt idx="3451">
                  <c:v>88.4852167005722</c:v>
                </c:pt>
                <c:pt idx="3452">
                  <c:v>88.49896457506707</c:v>
                </c:pt>
                <c:pt idx="3453">
                  <c:v>88.5131322353762</c:v>
                </c:pt>
                <c:pt idx="3454">
                  <c:v>88.52778554634018</c:v>
                </c:pt>
                <c:pt idx="3455">
                  <c:v>88.5428396689115</c:v>
                </c:pt>
                <c:pt idx="3456">
                  <c:v>88.55836879382237</c:v>
                </c:pt>
                <c:pt idx="3457">
                  <c:v>88.5742231499465</c:v>
                </c:pt>
                <c:pt idx="3458">
                  <c:v>88.59056280522746</c:v>
                </c:pt>
                <c:pt idx="3459">
                  <c:v>88.60728714974793</c:v>
                </c:pt>
                <c:pt idx="3460">
                  <c:v>88.6243688390576</c:v>
                </c:pt>
                <c:pt idx="3461">
                  <c:v>88.64185246415998</c:v>
                </c:pt>
                <c:pt idx="3462">
                  <c:v>88.65970167301582</c:v>
                </c:pt>
                <c:pt idx="3463">
                  <c:v>88.67790173168254</c:v>
                </c:pt>
                <c:pt idx="3464">
                  <c:v>88.6964312595172</c:v>
                </c:pt>
                <c:pt idx="3465">
                  <c:v>88.71534205248305</c:v>
                </c:pt>
                <c:pt idx="3466">
                  <c:v>88.73455292686101</c:v>
                </c:pt>
                <c:pt idx="3467">
                  <c:v>88.7541259585029</c:v>
                </c:pt>
                <c:pt idx="3468">
                  <c:v>88.7739234743273</c:v>
                </c:pt>
                <c:pt idx="3469">
                  <c:v>88.79415617608963</c:v>
                </c:pt>
                <c:pt idx="3470">
                  <c:v>88.81460870109407</c:v>
                </c:pt>
                <c:pt idx="3471">
                  <c:v>88.83536276770009</c:v>
                </c:pt>
                <c:pt idx="3472">
                  <c:v>88.85640516482893</c:v>
                </c:pt>
                <c:pt idx="3473">
                  <c:v>88.87773500690869</c:v>
                </c:pt>
                <c:pt idx="3474">
                  <c:v>88.89929686188155</c:v>
                </c:pt>
                <c:pt idx="3475">
                  <c:v>88.9211625612574</c:v>
                </c:pt>
                <c:pt idx="3476">
                  <c:v>88.94325201209314</c:v>
                </c:pt>
                <c:pt idx="3477">
                  <c:v>88.96562274749243</c:v>
                </c:pt>
                <c:pt idx="3478">
                  <c:v>88.9881877782543</c:v>
                </c:pt>
                <c:pt idx="3479">
                  <c:v>89.01101664826468</c:v>
                </c:pt>
                <c:pt idx="3480">
                  <c:v>89.03405387676135</c:v>
                </c:pt>
                <c:pt idx="3481">
                  <c:v>89.05730871243945</c:v>
                </c:pt>
                <c:pt idx="3482">
                  <c:v>89.08078713712332</c:v>
                </c:pt>
                <c:pt idx="3483">
                  <c:v>89.10448395745894</c:v>
                </c:pt>
                <c:pt idx="3484">
                  <c:v>89.12834373725538</c:v>
                </c:pt>
                <c:pt idx="3485">
                  <c:v>89.15243871326345</c:v>
                </c:pt>
                <c:pt idx="3486">
                  <c:v>89.17666886440986</c:v>
                </c:pt>
                <c:pt idx="3487">
                  <c:v>89.20112451269251</c:v>
                </c:pt>
                <c:pt idx="3488">
                  <c:v>89.22573316120301</c:v>
                </c:pt>
                <c:pt idx="3489">
                  <c:v>89.25050378944024</c:v>
                </c:pt>
                <c:pt idx="3490">
                  <c:v>89.27545609826105</c:v>
                </c:pt>
                <c:pt idx="3491">
                  <c:v>89.3005325569824</c:v>
                </c:pt>
                <c:pt idx="3492">
                  <c:v>89.32577219249345</c:v>
                </c:pt>
                <c:pt idx="3493">
                  <c:v>89.35118323452805</c:v>
                </c:pt>
                <c:pt idx="3494">
                  <c:v>89.37668399267835</c:v>
                </c:pt>
                <c:pt idx="3495">
                  <c:v>89.4023397123303</c:v>
                </c:pt>
                <c:pt idx="3496">
                  <c:v>89.42809951253309</c:v>
                </c:pt>
                <c:pt idx="3497">
                  <c:v>89.45400602331966</c:v>
                </c:pt>
                <c:pt idx="3498">
                  <c:v>89.48001047532662</c:v>
                </c:pt>
                <c:pt idx="3499">
                  <c:v>89.50613894352516</c:v>
                </c:pt>
                <c:pt idx="3500">
                  <c:v>89.53236621915349</c:v>
                </c:pt>
                <c:pt idx="3501">
                  <c:v>89.5587029385551</c:v>
                </c:pt>
                <c:pt idx="3502">
                  <c:v>89.58507945418397</c:v>
                </c:pt>
                <c:pt idx="3503">
                  <c:v>89.6115839195461</c:v>
                </c:pt>
                <c:pt idx="3504">
                  <c:v>89.6381603842459</c:v>
                </c:pt>
                <c:pt idx="3505">
                  <c:v>89.66479890891975</c:v>
                </c:pt>
                <c:pt idx="3506">
                  <c:v>89.6915232961425</c:v>
                </c:pt>
                <c:pt idx="3507">
                  <c:v>89.71832138492181</c:v>
                </c:pt>
                <c:pt idx="3508">
                  <c:v>89.74517831645699</c:v>
                </c:pt>
                <c:pt idx="3509">
                  <c:v>89.77205828166406</c:v>
                </c:pt>
                <c:pt idx="3510">
                  <c:v>89.79902161675335</c:v>
                </c:pt>
                <c:pt idx="3511">
                  <c:v>89.82601473693001</c:v>
                </c:pt>
                <c:pt idx="3512">
                  <c:v>89.85302900897892</c:v>
                </c:pt>
                <c:pt idx="3513">
                  <c:v>89.88010391995804</c:v>
                </c:pt>
                <c:pt idx="3514">
                  <c:v>89.9072238504941</c:v>
                </c:pt>
                <c:pt idx="3515">
                  <c:v>89.93434088359186</c:v>
                </c:pt>
                <c:pt idx="3516">
                  <c:v>89.96150743607888</c:v>
                </c:pt>
                <c:pt idx="3517">
                  <c:v>89.98872426587017</c:v>
                </c:pt>
                <c:pt idx="3518">
                  <c:v>90.0162183350032</c:v>
                </c:pt>
                <c:pt idx="3519">
                  <c:v>89.99954173930895</c:v>
                </c:pt>
                <c:pt idx="3520">
                  <c:v>90.06907838812843</c:v>
                </c:pt>
                <c:pt idx="3521">
                  <c:v>90.09652778927093</c:v>
                </c:pt>
                <c:pt idx="3522">
                  <c:v>90.12373195799142</c:v>
                </c:pt>
                <c:pt idx="3523">
                  <c:v>90.15083175008829</c:v>
                </c:pt>
                <c:pt idx="3524">
                  <c:v>90.17789854539217</c:v>
                </c:pt>
                <c:pt idx="3525">
                  <c:v>90.2049203150415</c:v>
                </c:pt>
                <c:pt idx="3526">
                  <c:v>90.23188174272208</c:v>
                </c:pt>
                <c:pt idx="3527">
                  <c:v>90.25879546895436</c:v>
                </c:pt>
                <c:pt idx="3528">
                  <c:v>90.28567063856609</c:v>
                </c:pt>
                <c:pt idx="3529">
                  <c:v>90.3124591749122</c:v>
                </c:pt>
                <c:pt idx="3530">
                  <c:v>90.33920555866925</c:v>
                </c:pt>
                <c:pt idx="3531">
                  <c:v>90.3658553194645</c:v>
                </c:pt>
                <c:pt idx="3532">
                  <c:v>90.39244739149846</c:v>
                </c:pt>
                <c:pt idx="3533">
                  <c:v>90.41894293705069</c:v>
                </c:pt>
                <c:pt idx="3534">
                  <c:v>90.44534237259509</c:v>
                </c:pt>
                <c:pt idx="3535">
                  <c:v>90.47166514291352</c:v>
                </c:pt>
                <c:pt idx="3536">
                  <c:v>90.49786277121408</c:v>
                </c:pt>
                <c:pt idx="3537">
                  <c:v>90.52393994943291</c:v>
                </c:pt>
                <c:pt idx="3538">
                  <c:v>90.5499537794521</c:v>
                </c:pt>
                <c:pt idx="3539">
                  <c:v>90.57579956678752</c:v>
                </c:pt>
                <c:pt idx="3540">
                  <c:v>90.60152148478991</c:v>
                </c:pt>
                <c:pt idx="3541">
                  <c:v>90.62711367772171</c:v>
                </c:pt>
                <c:pt idx="3542">
                  <c:v>90.65257940343301</c:v>
                </c:pt>
                <c:pt idx="3543">
                  <c:v>90.67786177570804</c:v>
                </c:pt>
                <c:pt idx="3544">
                  <c:v>90.70298218859216</c:v>
                </c:pt>
                <c:pt idx="3545">
                  <c:v>90.72794936008488</c:v>
                </c:pt>
                <c:pt idx="3546">
                  <c:v>90.75273445974021</c:v>
                </c:pt>
                <c:pt idx="3547">
                  <c:v>90.77733194931236</c:v>
                </c:pt>
                <c:pt idx="3548">
                  <c:v>90.80176697477155</c:v>
                </c:pt>
                <c:pt idx="3549">
                  <c:v>90.82599270530781</c:v>
                </c:pt>
                <c:pt idx="3550">
                  <c:v>90.84997938987478</c:v>
                </c:pt>
                <c:pt idx="3551">
                  <c:v>90.87378151512425</c:v>
                </c:pt>
                <c:pt idx="3552">
                  <c:v>90.89733670967641</c:v>
                </c:pt>
                <c:pt idx="3553">
                  <c:v>90.92065635378802</c:v>
                </c:pt>
                <c:pt idx="3554">
                  <c:v>90.94375209359987</c:v>
                </c:pt>
                <c:pt idx="3555">
                  <c:v>90.96658136055109</c:v>
                </c:pt>
                <c:pt idx="3556">
                  <c:v>90.98912315748724</c:v>
                </c:pt>
                <c:pt idx="3557">
                  <c:v>91.01142165537633</c:v>
                </c:pt>
                <c:pt idx="3558">
                  <c:v>91.03342369546733</c:v>
                </c:pt>
                <c:pt idx="3559">
                  <c:v>91.05512733777697</c:v>
                </c:pt>
                <c:pt idx="3560">
                  <c:v>91.07651706757125</c:v>
                </c:pt>
                <c:pt idx="3561">
                  <c:v>91.09759399412868</c:v>
                </c:pt>
                <c:pt idx="3562">
                  <c:v>91.11835461470095</c:v>
                </c:pt>
                <c:pt idx="3563">
                  <c:v>91.13874117991783</c:v>
                </c:pt>
                <c:pt idx="3564">
                  <c:v>91.15877620452238</c:v>
                </c:pt>
                <c:pt idx="3565">
                  <c:v>91.17845459123988</c:v>
                </c:pt>
                <c:pt idx="3566">
                  <c:v>91.19771597160236</c:v>
                </c:pt>
                <c:pt idx="3567">
                  <c:v>91.2165963155515</c:v>
                </c:pt>
                <c:pt idx="3568">
                  <c:v>91.23508015326102</c:v>
                </c:pt>
                <c:pt idx="3569">
                  <c:v>91.25314554828958</c:v>
                </c:pt>
                <c:pt idx="3570">
                  <c:v>91.27073786402651</c:v>
                </c:pt>
                <c:pt idx="3571">
                  <c:v>91.28789550608221</c:v>
                </c:pt>
                <c:pt idx="3572">
                  <c:v>91.30452797412485</c:v>
                </c:pt>
                <c:pt idx="3573">
                  <c:v>91.32071809529887</c:v>
                </c:pt>
                <c:pt idx="3574">
                  <c:v>91.33636238584424</c:v>
                </c:pt>
                <c:pt idx="3575">
                  <c:v>91.35149612008502</c:v>
                </c:pt>
                <c:pt idx="3576">
                  <c:v>91.36606510871796</c:v>
                </c:pt>
                <c:pt idx="3577">
                  <c:v>91.38006267010574</c:v>
                </c:pt>
                <c:pt idx="3578">
                  <c:v>91.39346350048409</c:v>
                </c:pt>
                <c:pt idx="3579">
                  <c:v>91.40626247296961</c:v>
                </c:pt>
                <c:pt idx="3580">
                  <c:v>91.41843069777134</c:v>
                </c:pt>
                <c:pt idx="3581">
                  <c:v>91.42987453824588</c:v>
                </c:pt>
                <c:pt idx="3582">
                  <c:v>91.4407114888766</c:v>
                </c:pt>
                <c:pt idx="3583">
                  <c:v>91.45078681625544</c:v>
                </c:pt>
                <c:pt idx="3584">
                  <c:v>91.46014669454582</c:v>
                </c:pt>
                <c:pt idx="3585">
                  <c:v>91.46870458173886</c:v>
                </c:pt>
                <c:pt idx="3586">
                  <c:v>91.4764631488736</c:v>
                </c:pt>
                <c:pt idx="3587">
                  <c:v>91.4834082417371</c:v>
                </c:pt>
                <c:pt idx="3588">
                  <c:v>91.48949131657103</c:v>
                </c:pt>
                <c:pt idx="3589">
                  <c:v>91.49468318696787</c:v>
                </c:pt>
                <c:pt idx="3590">
                  <c:v>91.498921620429</c:v>
                </c:pt>
                <c:pt idx="3591">
                  <c:v>91.502179938629</c:v>
                </c:pt>
                <c:pt idx="3592">
                  <c:v>91.50440463090957</c:v>
                </c:pt>
                <c:pt idx="3593">
                  <c:v>91.50564720787972</c:v>
                </c:pt>
                <c:pt idx="3594">
                  <c:v>91.50569652538055</c:v>
                </c:pt>
                <c:pt idx="3595">
                  <c:v>91.5046806111294</c:v>
                </c:pt>
                <c:pt idx="3596">
                  <c:v>91.50248372697801</c:v>
                </c:pt>
                <c:pt idx="3597">
                  <c:v>91.4989655842853</c:v>
                </c:pt>
                <c:pt idx="3598">
                  <c:v>91.494176798</c:v>
                </c:pt>
                <c:pt idx="3599">
                  <c:v>91.4880683096158</c:v>
                </c:pt>
                <c:pt idx="3600">
                  <c:v>91.48048700054167</c:v>
                </c:pt>
                <c:pt idx="3601">
                  <c:v>91.4714791848138</c:v>
                </c:pt>
                <c:pt idx="3602">
                  <c:v>91.46091642318626</c:v>
                </c:pt>
                <c:pt idx="3603">
                  <c:v>91.4487404816807</c:v>
                </c:pt>
                <c:pt idx="3604">
                  <c:v>91.43484999420523</c:v>
                </c:pt>
                <c:pt idx="3605">
                  <c:v>91.4192125863701</c:v>
                </c:pt>
                <c:pt idx="3606">
                  <c:v>91.40172151709545</c:v>
                </c:pt>
                <c:pt idx="3607">
                  <c:v>91.3823485947199</c:v>
                </c:pt>
                <c:pt idx="3608">
                  <c:v>91.3609101232271</c:v>
                </c:pt>
                <c:pt idx="3609">
                  <c:v>91.33733144564871</c:v>
                </c:pt>
                <c:pt idx="3610">
                  <c:v>91.31157100810564</c:v>
                </c:pt>
                <c:pt idx="3611">
                  <c:v>91.28340284461936</c:v>
                </c:pt>
                <c:pt idx="3612">
                  <c:v>91.25281078782254</c:v>
                </c:pt>
                <c:pt idx="3613">
                  <c:v>91.21967350555546</c:v>
                </c:pt>
                <c:pt idx="3614">
                  <c:v>91.18382006913836</c:v>
                </c:pt>
                <c:pt idx="3615">
                  <c:v>91.14507720394077</c:v>
                </c:pt>
                <c:pt idx="3616">
                  <c:v>91.10336134443743</c:v>
                </c:pt>
                <c:pt idx="3617">
                  <c:v>91.05849670925524</c:v>
                </c:pt>
                <c:pt idx="3618">
                  <c:v>91.01032820674217</c:v>
                </c:pt>
                <c:pt idx="3619">
                  <c:v>90.95860629931505</c:v>
                </c:pt>
                <c:pt idx="3620">
                  <c:v>90.9032240830627</c:v>
                </c:pt>
                <c:pt idx="3621">
                  <c:v>90.84395174999002</c:v>
                </c:pt>
                <c:pt idx="3622">
                  <c:v>90.78062501897471</c:v>
                </c:pt>
                <c:pt idx="3623">
                  <c:v>90.71287405946052</c:v>
                </c:pt>
                <c:pt idx="3624">
                  <c:v>90.64058690555629</c:v>
                </c:pt>
                <c:pt idx="3625">
                  <c:v>90.56361161061532</c:v>
                </c:pt>
                <c:pt idx="3626">
                  <c:v>90.48138523555639</c:v>
                </c:pt>
                <c:pt idx="3627">
                  <c:v>90.39382588369098</c:v>
                </c:pt>
                <c:pt idx="3628">
                  <c:v>90.30056116453889</c:v>
                </c:pt>
                <c:pt idx="3629">
                  <c:v>90.20133459084117</c:v>
                </c:pt>
                <c:pt idx="3630">
                  <c:v>90.09568294042859</c:v>
                </c:pt>
                <c:pt idx="3631">
                  <c:v>89.98338625806568</c:v>
                </c:pt>
                <c:pt idx="3632">
                  <c:v>89.86399216375897</c:v>
                </c:pt>
                <c:pt idx="3633">
                  <c:v>89.73712636040175</c:v>
                </c:pt>
                <c:pt idx="3634">
                  <c:v>89.6022273612626</c:v>
                </c:pt>
                <c:pt idx="3635">
                  <c:v>89.45908448052645</c:v>
                </c:pt>
                <c:pt idx="3636">
                  <c:v>89.30711601449698</c:v>
                </c:pt>
                <c:pt idx="3637">
                  <c:v>89.14587379429345</c:v>
                </c:pt>
                <c:pt idx="3638">
                  <c:v>88.97492692635937</c:v>
                </c:pt>
                <c:pt idx="3639">
                  <c:v>88.79359344731653</c:v>
                </c:pt>
                <c:pt idx="3640">
                  <c:v>88.60155497686743</c:v>
                </c:pt>
                <c:pt idx="3641">
                  <c:v>88.39818495554233</c:v>
                </c:pt>
                <c:pt idx="3642">
                  <c:v>88.18305416701844</c:v>
                </c:pt>
                <c:pt idx="3643">
                  <c:v>87.95563510382067</c:v>
                </c:pt>
                <c:pt idx="3644">
                  <c:v>87.71574075614561</c:v>
                </c:pt>
                <c:pt idx="3645">
                  <c:v>87.46241413711037</c:v>
                </c:pt>
                <c:pt idx="3646">
                  <c:v>87.19581631596184</c:v>
                </c:pt>
                <c:pt idx="3647">
                  <c:v>86.91549202269393</c:v>
                </c:pt>
                <c:pt idx="3648">
                  <c:v>86.62136757377336</c:v>
                </c:pt>
                <c:pt idx="3649">
                  <c:v>86.31334146333971</c:v>
                </c:pt>
                <c:pt idx="3650">
                  <c:v>85.99161568792628</c:v>
                </c:pt>
                <c:pt idx="3651">
                  <c:v>85.65693171260095</c:v>
                </c:pt>
                <c:pt idx="3652">
                  <c:v>85.3095043552224</c:v>
                </c:pt>
                <c:pt idx="3653">
                  <c:v>84.95065723613105</c:v>
                </c:pt>
                <c:pt idx="3654">
                  <c:v>84.58173549675742</c:v>
                </c:pt>
                <c:pt idx="3655">
                  <c:v>84.2045439674583</c:v>
                </c:pt>
                <c:pt idx="3656">
                  <c:v>83.82165325249572</c:v>
                </c:pt>
                <c:pt idx="3657">
                  <c:v>83.43589569039862</c:v>
                </c:pt>
                <c:pt idx="3658">
                  <c:v>83.05061266637014</c:v>
                </c:pt>
                <c:pt idx="3659">
                  <c:v>82.67004815732312</c:v>
                </c:pt>
                <c:pt idx="3660">
                  <c:v>82.29907870263042</c:v>
                </c:pt>
                <c:pt idx="3661">
                  <c:v>81.94289191201054</c:v>
                </c:pt>
                <c:pt idx="3662">
                  <c:v>81.60716140077668</c:v>
                </c:pt>
                <c:pt idx="3663">
                  <c:v>81.29826152716094</c:v>
                </c:pt>
                <c:pt idx="3664">
                  <c:v>81.02243244013927</c:v>
                </c:pt>
                <c:pt idx="3665">
                  <c:v>80.78595999018401</c:v>
                </c:pt>
                <c:pt idx="3666">
                  <c:v>80.5947134988642</c:v>
                </c:pt>
                <c:pt idx="3667">
                  <c:v>80.45425606409966</c:v>
                </c:pt>
                <c:pt idx="3668">
                  <c:v>80.36876200310573</c:v>
                </c:pt>
                <c:pt idx="3669">
                  <c:v>80.34186537932493</c:v>
                </c:pt>
                <c:pt idx="3670">
                  <c:v>80.37547227730158</c:v>
                </c:pt>
                <c:pt idx="3671">
                  <c:v>80.4697197692523</c:v>
                </c:pt>
                <c:pt idx="3672">
                  <c:v>80.62355372991406</c:v>
                </c:pt>
                <c:pt idx="3673">
                  <c:v>80.83425720540431</c:v>
                </c:pt>
                <c:pt idx="3674">
                  <c:v>81.09768715545464</c:v>
                </c:pt>
                <c:pt idx="3675">
                  <c:v>81.4088526993804</c:v>
                </c:pt>
                <c:pt idx="3676">
                  <c:v>81.76168251670957</c:v>
                </c:pt>
                <c:pt idx="3677">
                  <c:v>82.1497715443933</c:v>
                </c:pt>
                <c:pt idx="3678">
                  <c:v>82.56606240917996</c:v>
                </c:pt>
                <c:pt idx="3679">
                  <c:v>83.00358031853104</c:v>
                </c:pt>
                <c:pt idx="3680">
                  <c:v>83.45610854671754</c:v>
                </c:pt>
                <c:pt idx="3681">
                  <c:v>83.91779259550498</c:v>
                </c:pt>
                <c:pt idx="3682">
                  <c:v>84.38253893276676</c:v>
                </c:pt>
                <c:pt idx="3683">
                  <c:v>84.84601536140094</c:v>
                </c:pt>
                <c:pt idx="3684">
                  <c:v>85.3040090593404</c:v>
                </c:pt>
                <c:pt idx="3685">
                  <c:v>85.75323502260018</c:v>
                </c:pt>
                <c:pt idx="3686">
                  <c:v>86.19069231181996</c:v>
                </c:pt>
                <c:pt idx="3687">
                  <c:v>86.61459435618532</c:v>
                </c:pt>
                <c:pt idx="3688">
                  <c:v>87.02320346221726</c:v>
                </c:pt>
                <c:pt idx="3689">
                  <c:v>87.41514791352029</c:v>
                </c:pt>
                <c:pt idx="3690">
                  <c:v>87.79004632811697</c:v>
                </c:pt>
                <c:pt idx="3691">
                  <c:v>88.14748306401162</c:v>
                </c:pt>
                <c:pt idx="3692">
                  <c:v>88.48713860301474</c:v>
                </c:pt>
                <c:pt idx="3693">
                  <c:v>88.8096202392389</c:v>
                </c:pt>
                <c:pt idx="3694">
                  <c:v>89.11459035188085</c:v>
                </c:pt>
                <c:pt idx="3695">
                  <c:v>89.40310205372248</c:v>
                </c:pt>
                <c:pt idx="3696">
                  <c:v>89.67529984672662</c:v>
                </c:pt>
                <c:pt idx="3697">
                  <c:v>89.9319903507412</c:v>
                </c:pt>
                <c:pt idx="3698">
                  <c:v>90.17354640703454</c:v>
                </c:pt>
                <c:pt idx="3699">
                  <c:v>90.40102642194884</c:v>
                </c:pt>
                <c:pt idx="3700">
                  <c:v>90.61481757519418</c:v>
                </c:pt>
                <c:pt idx="3701">
                  <c:v>90.8157405656044</c:v>
                </c:pt>
                <c:pt idx="3702">
                  <c:v>91.0043207456068</c:v>
                </c:pt>
                <c:pt idx="3703">
                  <c:v>91.18151314368475</c:v>
                </c:pt>
                <c:pt idx="3704">
                  <c:v>91.34749139675999</c:v>
                </c:pt>
                <c:pt idx="3705">
                  <c:v>91.50322148790978</c:v>
                </c:pt>
                <c:pt idx="3706">
                  <c:v>91.64913151889318</c:v>
                </c:pt>
                <c:pt idx="3707">
                  <c:v>91.78592329279158</c:v>
                </c:pt>
                <c:pt idx="3708">
                  <c:v>91.91386149749407</c:v>
                </c:pt>
                <c:pt idx="3709">
                  <c:v>92.03381707941135</c:v>
                </c:pt>
                <c:pt idx="3710">
                  <c:v>92.14585646055731</c:v>
                </c:pt>
                <c:pt idx="3711">
                  <c:v>92.2504696730444</c:v>
                </c:pt>
                <c:pt idx="3712">
                  <c:v>92.34835461688367</c:v>
                </c:pt>
                <c:pt idx="3713">
                  <c:v>92.43952326761805</c:v>
                </c:pt>
                <c:pt idx="3714">
                  <c:v>92.52463586142441</c:v>
                </c:pt>
                <c:pt idx="3715">
                  <c:v>92.60394374155034</c:v>
                </c:pt>
                <c:pt idx="3716">
                  <c:v>92.67754761185402</c:v>
                </c:pt>
                <c:pt idx="3717">
                  <c:v>92.74599781895019</c:v>
                </c:pt>
                <c:pt idx="3718">
                  <c:v>92.80945118064466</c:v>
                </c:pt>
                <c:pt idx="3719">
                  <c:v>92.86824371886192</c:v>
                </c:pt>
                <c:pt idx="3720">
                  <c:v>92.92270243098974</c:v>
                </c:pt>
                <c:pt idx="3721">
                  <c:v>92.9727332921744</c:v>
                </c:pt>
                <c:pt idx="3722">
                  <c:v>93.01894400899378</c:v>
                </c:pt>
                <c:pt idx="3723">
                  <c:v>93.06144759446377</c:v>
                </c:pt>
                <c:pt idx="3724">
                  <c:v>93.10038343665134</c:v>
                </c:pt>
                <c:pt idx="3725">
                  <c:v>93.136203987408</c:v>
                </c:pt>
                <c:pt idx="3726">
                  <c:v>93.16904191122917</c:v>
                </c:pt>
                <c:pt idx="3727">
                  <c:v>93.19915927287337</c:v>
                </c:pt>
                <c:pt idx="3728">
                  <c:v>93.22707860552484</c:v>
                </c:pt>
                <c:pt idx="3729">
                  <c:v>93.25306915796308</c:v>
                </c:pt>
                <c:pt idx="3730">
                  <c:v>93.27793679110814</c:v>
                </c:pt>
                <c:pt idx="3731">
                  <c:v>93.30185153640696</c:v>
                </c:pt>
                <c:pt idx="3732">
                  <c:v>93.32614604676708</c:v>
                </c:pt>
                <c:pt idx="3733">
                  <c:v>93.35138675318652</c:v>
                </c:pt>
                <c:pt idx="3734">
                  <c:v>93.37948643336993</c:v>
                </c:pt>
                <c:pt idx="3735">
                  <c:v>93.41201236602218</c:v>
                </c:pt>
                <c:pt idx="3736">
                  <c:v>93.45151371015981</c:v>
                </c:pt>
                <c:pt idx="3737">
                  <c:v>93.50118933496817</c:v>
                </c:pt>
                <c:pt idx="3738">
                  <c:v>93.56440588295048</c:v>
                </c:pt>
                <c:pt idx="3739">
                  <c:v>93.64582674999716</c:v>
                </c:pt>
                <c:pt idx="3740">
                  <c:v>93.74998745088257</c:v>
                </c:pt>
                <c:pt idx="3741">
                  <c:v>93.87962753080103</c:v>
                </c:pt>
                <c:pt idx="3742">
                  <c:v>94.03535382440076</c:v>
                </c:pt>
                <c:pt idx="3743">
                  <c:v>94.21165012967237</c:v>
                </c:pt>
                <c:pt idx="3744">
                  <c:v>94.39557576599098</c:v>
                </c:pt>
                <c:pt idx="3745">
                  <c:v>94.56867147100155</c:v>
                </c:pt>
                <c:pt idx="3746">
                  <c:v>94.71110794956227</c:v>
                </c:pt>
                <c:pt idx="3747">
                  <c:v>94.80886027837786</c:v>
                </c:pt>
                <c:pt idx="3748">
                  <c:v>94.85782702947818</c:v>
                </c:pt>
                <c:pt idx="3749">
                  <c:v>94.86317428247638</c:v>
                </c:pt>
                <c:pt idx="3750">
                  <c:v>94.83443675417021</c:v>
                </c:pt>
                <c:pt idx="3751">
                  <c:v>94.78274970689453</c:v>
                </c:pt>
                <c:pt idx="3752">
                  <c:v>94.71722806747284</c:v>
                </c:pt>
                <c:pt idx="3753">
                  <c:v>94.64491261802931</c:v>
                </c:pt>
                <c:pt idx="3754">
                  <c:v>94.57018881642084</c:v>
                </c:pt>
                <c:pt idx="3755">
                  <c:v>94.49550165496373</c:v>
                </c:pt>
                <c:pt idx="3756">
                  <c:v>94.42278418132379</c:v>
                </c:pt>
                <c:pt idx="3757">
                  <c:v>94.35273429356216</c:v>
                </c:pt>
                <c:pt idx="3758">
                  <c:v>94.28512013911404</c:v>
                </c:pt>
                <c:pt idx="3759">
                  <c:v>94.22037869056987</c:v>
                </c:pt>
                <c:pt idx="3760">
                  <c:v>94.15822022947495</c:v>
                </c:pt>
                <c:pt idx="3761">
                  <c:v>94.0981164802565</c:v>
                </c:pt>
                <c:pt idx="3762">
                  <c:v>94.04014547980852</c:v>
                </c:pt>
                <c:pt idx="3763">
                  <c:v>93.98376912052221</c:v>
                </c:pt>
                <c:pt idx="3764">
                  <c:v>93.92883315932987</c:v>
                </c:pt>
                <c:pt idx="3765">
                  <c:v>93.87499866032217</c:v>
                </c:pt>
                <c:pt idx="3766">
                  <c:v>93.82213567711765</c:v>
                </c:pt>
                <c:pt idx="3767">
                  <c:v>93.77002949361016</c:v>
                </c:pt>
                <c:pt idx="3768">
                  <c:v>93.71831603019412</c:v>
                </c:pt>
                <c:pt idx="3769">
                  <c:v>93.66706881039623</c:v>
                </c:pt>
                <c:pt idx="3770">
                  <c:v>93.61598408942828</c:v>
                </c:pt>
                <c:pt idx="3771">
                  <c:v>93.56506449249495</c:v>
                </c:pt>
                <c:pt idx="3772">
                  <c:v>93.51402300154884</c:v>
                </c:pt>
                <c:pt idx="3773">
                  <c:v>93.46301087739694</c:v>
                </c:pt>
                <c:pt idx="3774">
                  <c:v>93.41163019140512</c:v>
                </c:pt>
                <c:pt idx="3775">
                  <c:v>93.36003801776985</c:v>
                </c:pt>
                <c:pt idx="3776">
                  <c:v>93.30808702570822</c:v>
                </c:pt>
                <c:pt idx="3777">
                  <c:v>93.25570524555235</c:v>
                </c:pt>
                <c:pt idx="3778">
                  <c:v>93.20274763140506</c:v>
                </c:pt>
                <c:pt idx="3779">
                  <c:v>93.14938672727972</c:v>
                </c:pt>
                <c:pt idx="3780">
                  <c:v>93.09532474057232</c:v>
                </c:pt>
                <c:pt idx="3781">
                  <c:v>93.04071687405632</c:v>
                </c:pt>
                <c:pt idx="3782">
                  <c:v>92.98531144197968</c:v>
                </c:pt>
                <c:pt idx="3783">
                  <c:v>92.92922728179908</c:v>
                </c:pt>
                <c:pt idx="3784">
                  <c:v>92.87242465208577</c:v>
                </c:pt>
                <c:pt idx="3785">
                  <c:v>92.81481813887721</c:v>
                </c:pt>
                <c:pt idx="3786">
                  <c:v>92.756293335323</c:v>
                </c:pt>
                <c:pt idx="3787">
                  <c:v>92.69698893482644</c:v>
                </c:pt>
                <c:pt idx="3788">
                  <c:v>92.63677586928347</c:v>
                </c:pt>
                <c:pt idx="3789">
                  <c:v>92.57568080949837</c:v>
                </c:pt>
                <c:pt idx="3790">
                  <c:v>92.51365004871726</c:v>
                </c:pt>
                <c:pt idx="3791">
                  <c:v>92.4506930524379</c:v>
                </c:pt>
                <c:pt idx="3792">
                  <c:v>92.38671431684899</c:v>
                </c:pt>
                <c:pt idx="3793">
                  <c:v>92.32160340160847</c:v>
                </c:pt>
                <c:pt idx="3794">
                  <c:v>92.25558010794927</c:v>
                </c:pt>
                <c:pt idx="3795">
                  <c:v>92.18857737302345</c:v>
                </c:pt>
                <c:pt idx="3796">
                  <c:v>92.12038221412529</c:v>
                </c:pt>
                <c:pt idx="3797">
                  <c:v>92.0510518852196</c:v>
                </c:pt>
                <c:pt idx="3798">
                  <c:v>91.98062109842452</c:v>
                </c:pt>
                <c:pt idx="3799">
                  <c:v>91.90919147401915</c:v>
                </c:pt>
                <c:pt idx="3800">
                  <c:v>91.83651622291313</c:v>
                </c:pt>
                <c:pt idx="3801">
                  <c:v>91.76260714235984</c:v>
                </c:pt>
                <c:pt idx="3802">
                  <c:v>91.6876002251392</c:v>
                </c:pt>
                <c:pt idx="3803">
                  <c:v>91.6111559070506</c:v>
                </c:pt>
                <c:pt idx="3804">
                  <c:v>91.53361636533482</c:v>
                </c:pt>
                <c:pt idx="3805">
                  <c:v>91.45472844035302</c:v>
                </c:pt>
                <c:pt idx="3806">
                  <c:v>91.37461024682713</c:v>
                </c:pt>
                <c:pt idx="3807">
                  <c:v>91.29313061509468</c:v>
                </c:pt>
                <c:pt idx="3808">
                  <c:v>91.21016901264323</c:v>
                </c:pt>
                <c:pt idx="3809">
                  <c:v>91.12602827179218</c:v>
                </c:pt>
                <c:pt idx="3810">
                  <c:v>91.0404296491549</c:v>
                </c:pt>
                <c:pt idx="3811">
                  <c:v>90.95339628025347</c:v>
                </c:pt>
                <c:pt idx="3812">
                  <c:v>90.8650368416982</c:v>
                </c:pt>
                <c:pt idx="3813">
                  <c:v>90.77502614354799</c:v>
                </c:pt>
                <c:pt idx="3814">
                  <c:v>90.68375807564736</c:v>
                </c:pt>
                <c:pt idx="3815">
                  <c:v>90.59082462695228</c:v>
                </c:pt>
                <c:pt idx="3816">
                  <c:v>90.49635494352601</c:v>
                </c:pt>
                <c:pt idx="3817">
                  <c:v>90.40032086928657</c:v>
                </c:pt>
                <c:pt idx="3818">
                  <c:v>90.30264240722362</c:v>
                </c:pt>
                <c:pt idx="3819">
                  <c:v>90.20335804905949</c:v>
                </c:pt>
                <c:pt idx="3820">
                  <c:v>90.1024322522893</c:v>
                </c:pt>
                <c:pt idx="3821">
                  <c:v>89.99981254821406</c:v>
                </c:pt>
                <c:pt idx="3822">
                  <c:v>89.89553020297585</c:v>
                </c:pt>
                <c:pt idx="3823">
                  <c:v>89.78942292412813</c:v>
                </c:pt>
                <c:pt idx="3824">
                  <c:v>89.68158621877635</c:v>
                </c:pt>
                <c:pt idx="3825">
                  <c:v>89.5718838333882</c:v>
                </c:pt>
                <c:pt idx="3826">
                  <c:v>89.46034892625923</c:v>
                </c:pt>
                <c:pt idx="3827">
                  <c:v>89.34693874680116</c:v>
                </c:pt>
                <c:pt idx="3828">
                  <c:v>89.23170676342477</c:v>
                </c:pt>
                <c:pt idx="3829">
                  <c:v>89.11442754444627</c:v>
                </c:pt>
                <c:pt idx="3830">
                  <c:v>88.99514321549637</c:v>
                </c:pt>
                <c:pt idx="3831">
                  <c:v>88.87383627946471</c:v>
                </c:pt>
                <c:pt idx="3832">
                  <c:v>88.75041607542001</c:v>
                </c:pt>
                <c:pt idx="3833">
                  <c:v>88.62483808189914</c:v>
                </c:pt>
                <c:pt idx="3834">
                  <c:v>88.4971541059845</c:v>
                </c:pt>
                <c:pt idx="3835">
                  <c:v>88.3671682548974</c:v>
                </c:pt>
                <c:pt idx="3836">
                  <c:v>88.23497001388387</c:v>
                </c:pt>
                <c:pt idx="3837">
                  <c:v>88.1004756182285</c:v>
                </c:pt>
                <c:pt idx="3838">
                  <c:v>87.96355345508605</c:v>
                </c:pt>
                <c:pt idx="3839">
                  <c:v>87.82418438880685</c:v>
                </c:pt>
                <c:pt idx="3840">
                  <c:v>87.68225931188896</c:v>
                </c:pt>
                <c:pt idx="3841">
                  <c:v>87.53775803776786</c:v>
                </c:pt>
                <c:pt idx="3842">
                  <c:v>87.3905492882654</c:v>
                </c:pt>
                <c:pt idx="3843">
                  <c:v>87.24030415024022</c:v>
                </c:pt>
                <c:pt idx="3844">
                  <c:v>87.08650010478976</c:v>
                </c:pt>
                <c:pt idx="3845">
                  <c:v>86.9235417556732</c:v>
                </c:pt>
                <c:pt idx="3846">
                  <c:v>86.79801449992922</c:v>
                </c:pt>
                <c:pt idx="3847">
                  <c:v>86.62345240320187</c:v>
                </c:pt>
                <c:pt idx="3848">
                  <c:v>86.45742868220662</c:v>
                </c:pt>
                <c:pt idx="3849">
                  <c:v>86.28986585002427</c:v>
                </c:pt>
                <c:pt idx="3850">
                  <c:v>86.11957186346957</c:v>
                </c:pt>
                <c:pt idx="3851">
                  <c:v>85.94617505414747</c:v>
                </c:pt>
                <c:pt idx="3852">
                  <c:v>85.76952461438996</c:v>
                </c:pt>
                <c:pt idx="3853">
                  <c:v>85.58967489021034</c:v>
                </c:pt>
                <c:pt idx="3854">
                  <c:v>85.40624433032064</c:v>
                </c:pt>
                <c:pt idx="3855">
                  <c:v>85.21930036429697</c:v>
                </c:pt>
                <c:pt idx="3856">
                  <c:v>85.0286934652326</c:v>
                </c:pt>
                <c:pt idx="3857">
                  <c:v>84.83424572024402</c:v>
                </c:pt>
                <c:pt idx="3858">
                  <c:v>84.63589743861799</c:v>
                </c:pt>
                <c:pt idx="3859">
                  <c:v>84.43347923837966</c:v>
                </c:pt>
                <c:pt idx="3860">
                  <c:v>84.2269047877075</c:v>
                </c:pt>
                <c:pt idx="3861">
                  <c:v>84.0159947729466</c:v>
                </c:pt>
                <c:pt idx="3862">
                  <c:v>83.80081550016925</c:v>
                </c:pt>
                <c:pt idx="3863">
                  <c:v>83.5808600817253</c:v>
                </c:pt>
                <c:pt idx="3864">
                  <c:v>83.35627866577614</c:v>
                </c:pt>
                <c:pt idx="3865">
                  <c:v>83.12678160824981</c:v>
                </c:pt>
                <c:pt idx="3866">
                  <c:v>82.89228826961854</c:v>
                </c:pt>
                <c:pt idx="3867">
                  <c:v>82.65248428739329</c:v>
                </c:pt>
                <c:pt idx="3868">
                  <c:v>82.40733273063164</c:v>
                </c:pt>
                <c:pt idx="3869">
                  <c:v>82.15650821671811</c:v>
                </c:pt>
                <c:pt idx="3870">
                  <c:v>81.89993440475165</c:v>
                </c:pt>
                <c:pt idx="3871">
                  <c:v>81.63730714741867</c:v>
                </c:pt>
                <c:pt idx="3872">
                  <c:v>81.36830981212231</c:v>
                </c:pt>
                <c:pt idx="3873">
                  <c:v>81.0929517629975</c:v>
                </c:pt>
                <c:pt idx="3874">
                  <c:v>80.81085798671843</c:v>
                </c:pt>
                <c:pt idx="3875">
                  <c:v>80.52175371697885</c:v>
                </c:pt>
                <c:pt idx="3876">
                  <c:v>80.22515066364816</c:v>
                </c:pt>
                <c:pt idx="3877">
                  <c:v>79.92106130859018</c:v>
                </c:pt>
                <c:pt idx="3878">
                  <c:v>79.60908920582612</c:v>
                </c:pt>
                <c:pt idx="3879">
                  <c:v>79.28867505326842</c:v>
                </c:pt>
                <c:pt idx="3880">
                  <c:v>78.95980545910572</c:v>
                </c:pt>
                <c:pt idx="3881">
                  <c:v>78.6218802315661</c:v>
                </c:pt>
                <c:pt idx="3882">
                  <c:v>78.27448713796387</c:v>
                </c:pt>
                <c:pt idx="3883">
                  <c:v>77.91730001498507</c:v>
                </c:pt>
                <c:pt idx="3884">
                  <c:v>77.54969628123447</c:v>
                </c:pt>
                <c:pt idx="3885">
                  <c:v>77.17136534692963</c:v>
                </c:pt>
                <c:pt idx="3886">
                  <c:v>76.78172257857121</c:v>
                </c:pt>
                <c:pt idx="3887">
                  <c:v>76.38006305724931</c:v>
                </c:pt>
                <c:pt idx="3888">
                  <c:v>75.96595110082548</c:v>
                </c:pt>
                <c:pt idx="3889">
                  <c:v>75.53871949111066</c:v>
                </c:pt>
                <c:pt idx="3890">
                  <c:v>75.09749592104294</c:v>
                </c:pt>
                <c:pt idx="3891">
                  <c:v>74.64177815212534</c:v>
                </c:pt>
                <c:pt idx="3892">
                  <c:v>74.17066669093097</c:v>
                </c:pt>
                <c:pt idx="3893">
                  <c:v>73.68317650954225</c:v>
                </c:pt>
                <c:pt idx="3894">
                  <c:v>73.17864429545791</c:v>
                </c:pt>
                <c:pt idx="3895">
                  <c:v>72.65564762507398</c:v>
                </c:pt>
                <c:pt idx="3896">
                  <c:v>72.11351774650467</c:v>
                </c:pt>
                <c:pt idx="3897">
                  <c:v>71.55077387871469</c:v>
                </c:pt>
                <c:pt idx="3898">
                  <c:v>70.96634601831875</c:v>
                </c:pt>
                <c:pt idx="3899">
                  <c:v>70.35856842132551</c:v>
                </c:pt>
                <c:pt idx="3900">
                  <c:v>69.7261546303083</c:v>
                </c:pt>
                <c:pt idx="3901">
                  <c:v>69.06736496846798</c:v>
                </c:pt>
                <c:pt idx="3902">
                  <c:v>68.38039785630563</c:v>
                </c:pt>
                <c:pt idx="3903">
                  <c:v>67.66309593166548</c:v>
                </c:pt>
                <c:pt idx="3904">
                  <c:v>66.91355845673598</c:v>
                </c:pt>
                <c:pt idx="3905">
                  <c:v>66.12916840331947</c:v>
                </c:pt>
                <c:pt idx="3906">
                  <c:v>65.30729481252027</c:v>
                </c:pt>
                <c:pt idx="3907">
                  <c:v>64.44499628965928</c:v>
                </c:pt>
                <c:pt idx="3908">
                  <c:v>63.53906737985961</c:v>
                </c:pt>
                <c:pt idx="3909">
                  <c:v>62.58591685852341</c:v>
                </c:pt>
                <c:pt idx="3910">
                  <c:v>61.5814578167775</c:v>
                </c:pt>
                <c:pt idx="3911">
                  <c:v>60.5212833728131</c:v>
                </c:pt>
                <c:pt idx="3912">
                  <c:v>59.40024267113792</c:v>
                </c:pt>
                <c:pt idx="3913">
                  <c:v>58.21282687763697</c:v>
                </c:pt>
                <c:pt idx="3914">
                  <c:v>56.95260938915384</c:v>
                </c:pt>
                <c:pt idx="3915">
                  <c:v>55.61230670064043</c:v>
                </c:pt>
                <c:pt idx="3916">
                  <c:v>54.18404297661505</c:v>
                </c:pt>
                <c:pt idx="3917">
                  <c:v>52.65835515576306</c:v>
                </c:pt>
                <c:pt idx="3918">
                  <c:v>51.0248647316097</c:v>
                </c:pt>
                <c:pt idx="3919">
                  <c:v>49.27143869829953</c:v>
                </c:pt>
                <c:pt idx="3920">
                  <c:v>47.38435831341083</c:v>
                </c:pt>
                <c:pt idx="3921">
                  <c:v>45.34797147354104</c:v>
                </c:pt>
                <c:pt idx="3922">
                  <c:v>43.1443445293548</c:v>
                </c:pt>
                <c:pt idx="3923">
                  <c:v>40.75325918072805</c:v>
                </c:pt>
                <c:pt idx="3924">
                  <c:v>38.15205842603475</c:v>
                </c:pt>
                <c:pt idx="3925">
                  <c:v>35.31621010892671</c:v>
                </c:pt>
                <c:pt idx="3926">
                  <c:v>32.22174644040193</c:v>
                </c:pt>
                <c:pt idx="3927">
                  <c:v>28.84934253894842</c:v>
                </c:pt>
                <c:pt idx="3928">
                  <c:v>25.19950701690063</c:v>
                </c:pt>
                <c:pt idx="3929">
                  <c:v>21.32990808840589</c:v>
                </c:pt>
                <c:pt idx="3930">
                  <c:v>17.46811644812447</c:v>
                </c:pt>
                <c:pt idx="3931">
                  <c:v>14.33607644200074</c:v>
                </c:pt>
                <c:pt idx="3932">
                  <c:v>13.68866556001149</c:v>
                </c:pt>
                <c:pt idx="3933">
                  <c:v>17.33433443101541</c:v>
                </c:pt>
                <c:pt idx="3934">
                  <c:v>25.02423319186198</c:v>
                </c:pt>
                <c:pt idx="3935">
                  <c:v>36.0849117303629</c:v>
                </c:pt>
                <c:pt idx="3936">
                  <c:v>50.69943424449522</c:v>
                </c:pt>
                <c:pt idx="3937">
                  <c:v>69.86207849054315</c:v>
                </c:pt>
                <c:pt idx="3938">
                  <c:v>95.52966764489197</c:v>
                </c:pt>
                <c:pt idx="3939">
                  <c:v>131.3258989328628</c:v>
                </c:pt>
                <c:pt idx="3940">
                  <c:v>184.436211221051</c:v>
                </c:pt>
                <c:pt idx="3941">
                  <c:v>271.1669038051757</c:v>
                </c:pt>
                <c:pt idx="3942">
                  <c:v>437.9224936423031</c:v>
                </c:pt>
                <c:pt idx="3943">
                  <c:v>889.7848457306253</c:v>
                </c:pt>
                <c:pt idx="3944">
                  <c:v>6653.370812444523</c:v>
                </c:pt>
                <c:pt idx="3945">
                  <c:v>1473.602636805377</c:v>
                </c:pt>
                <c:pt idx="3946">
                  <c:v>717.9092453160573</c:v>
                </c:pt>
                <c:pt idx="3947">
                  <c:v>496.2748581527421</c:v>
                </c:pt>
                <c:pt idx="3948">
                  <c:v>390.3553699947272</c:v>
                </c:pt>
                <c:pt idx="3949">
                  <c:v>328.2726468359934</c:v>
                </c:pt>
                <c:pt idx="3950">
                  <c:v>287.4668677626314</c:v>
                </c:pt>
                <c:pt idx="3951">
                  <c:v>258.5900696755706</c:v>
                </c:pt>
                <c:pt idx="3952">
                  <c:v>237.0709744103493</c:v>
                </c:pt>
                <c:pt idx="3953">
                  <c:v>220.408677084234</c:v>
                </c:pt>
                <c:pt idx="3954">
                  <c:v>207.1205329566422</c:v>
                </c:pt>
                <c:pt idx="3955">
                  <c:v>196.2710924868338</c:v>
                </c:pt>
                <c:pt idx="3956">
                  <c:v>187.2419239585238</c:v>
                </c:pt>
                <c:pt idx="3957">
                  <c:v>179.6067591249914</c:v>
                </c:pt>
                <c:pt idx="3958">
                  <c:v>173.0631981738768</c:v>
                </c:pt>
                <c:pt idx="3959">
                  <c:v>167.3899188117962</c:v>
                </c:pt>
                <c:pt idx="3960">
                  <c:v>162.4221310362516</c:v>
                </c:pt>
                <c:pt idx="3961">
                  <c:v>158.0336536113583</c:v>
                </c:pt>
                <c:pt idx="3962">
                  <c:v>154.1270259028249</c:v>
                </c:pt>
                <c:pt idx="3963">
                  <c:v>150.6253643791204</c:v>
                </c:pt>
                <c:pt idx="3964">
                  <c:v>147.4673153237067</c:v>
                </c:pt>
                <c:pt idx="3965">
                  <c:v>144.6034123025944</c:v>
                </c:pt>
                <c:pt idx="3966">
                  <c:v>141.9929245887851</c:v>
                </c:pt>
                <c:pt idx="3967">
                  <c:v>139.6027479304713</c:v>
                </c:pt>
                <c:pt idx="3968">
                  <c:v>137.4049151452672</c:v>
                </c:pt>
                <c:pt idx="3969">
                  <c:v>135.3762303047749</c:v>
                </c:pt>
                <c:pt idx="3970">
                  <c:v>133.4970994258759</c:v>
                </c:pt>
                <c:pt idx="3971">
                  <c:v>131.7506634936787</c:v>
                </c:pt>
                <c:pt idx="3972">
                  <c:v>130.122684915757</c:v>
                </c:pt>
                <c:pt idx="3973">
                  <c:v>128.6008415033056</c:v>
                </c:pt>
                <c:pt idx="3974">
                  <c:v>127.1744919511827</c:v>
                </c:pt>
                <c:pt idx="3975">
                  <c:v>125.8341854548258</c:v>
                </c:pt>
                <c:pt idx="3976">
                  <c:v>124.5721230190889</c:v>
                </c:pt>
                <c:pt idx="3977">
                  <c:v>123.3809916339102</c:v>
                </c:pt>
                <c:pt idx="3978">
                  <c:v>122.254602736688</c:v>
                </c:pt>
                <c:pt idx="3979">
                  <c:v>121.1875222889703</c:v>
                </c:pt>
                <c:pt idx="3980">
                  <c:v>120.1747040623382</c:v>
                </c:pt>
                <c:pt idx="3981">
                  <c:v>119.2119093861419</c:v>
                </c:pt>
                <c:pt idx="3982">
                  <c:v>118.2952314118165</c:v>
                </c:pt>
                <c:pt idx="3983">
                  <c:v>117.4212960455033</c:v>
                </c:pt>
                <c:pt idx="3984">
                  <c:v>116.5868917376492</c:v>
                </c:pt>
                <c:pt idx="3985">
                  <c:v>115.7894223285686</c:v>
                </c:pt>
                <c:pt idx="3986">
                  <c:v>115.0263013374593</c:v>
                </c:pt>
                <c:pt idx="3987">
                  <c:v>114.2952603268546</c:v>
                </c:pt>
                <c:pt idx="3988">
                  <c:v>113.5942595982263</c:v>
                </c:pt>
                <c:pt idx="3989">
                  <c:v>112.921587538927</c:v>
                </c:pt>
                <c:pt idx="3990">
                  <c:v>112.2755782703478</c:v>
                </c:pt>
                <c:pt idx="3991">
                  <c:v>111.6546911762524</c:v>
                </c:pt>
                <c:pt idx="3992">
                  <c:v>111.0574235587745</c:v>
                </c:pt>
                <c:pt idx="3993">
                  <c:v>110.4825107353311</c:v>
                </c:pt>
                <c:pt idx="3994">
                  <c:v>109.9288404801226</c:v>
                </c:pt>
                <c:pt idx="3995">
                  <c:v>109.3947338841928</c:v>
                </c:pt>
                <c:pt idx="3996">
                  <c:v>108.8794265161883</c:v>
                </c:pt>
                <c:pt idx="3997">
                  <c:v>108.3810468055173</c:v>
                </c:pt>
                <c:pt idx="3998">
                  <c:v>107.8981851528461</c:v>
                </c:pt>
                <c:pt idx="3999">
                  <c:v>107.4288726693242</c:v>
                </c:pt>
                <c:pt idx="4000">
                  <c:v>106.9709478676567</c:v>
                </c:pt>
                <c:pt idx="4001">
                  <c:v>106.5215718582811</c:v>
                </c:pt>
                <c:pt idx="4002">
                  <c:v>106.0774531423097</c:v>
                </c:pt>
                <c:pt idx="4003">
                  <c:v>105.6346770581115</c:v>
                </c:pt>
                <c:pt idx="4004">
                  <c:v>105.1887816076802</c:v>
                </c:pt>
                <c:pt idx="4005">
                  <c:v>104.7353031412266</c:v>
                </c:pt>
                <c:pt idx="4006">
                  <c:v>104.2695672550483</c:v>
                </c:pt>
                <c:pt idx="4007">
                  <c:v>103.7879556765823</c:v>
                </c:pt>
                <c:pt idx="4008">
                  <c:v>103.2883181796852</c:v>
                </c:pt>
                <c:pt idx="4009">
                  <c:v>102.7704049819278</c:v>
                </c:pt>
                <c:pt idx="4010">
                  <c:v>102.2364137118766</c:v>
                </c:pt>
                <c:pt idx="4011">
                  <c:v>101.6905460655151</c:v>
                </c:pt>
                <c:pt idx="4012">
                  <c:v>101.1384368547576</c:v>
                </c:pt>
                <c:pt idx="4013">
                  <c:v>100.5862941286106</c:v>
                </c:pt>
                <c:pt idx="4014">
                  <c:v>100.0397670910337</c:v>
                </c:pt>
                <c:pt idx="4015">
                  <c:v>99.50353025447096</c:v>
                </c:pt>
                <c:pt idx="4016">
                  <c:v>98.98102001353065</c:v>
                </c:pt>
                <c:pt idx="4017">
                  <c:v>98.474109586515</c:v>
                </c:pt>
                <c:pt idx="4018">
                  <c:v>97.98347564236178</c:v>
                </c:pt>
                <c:pt idx="4019">
                  <c:v>97.50892215748982</c:v>
                </c:pt>
                <c:pt idx="4020">
                  <c:v>97.04970480259867</c:v>
                </c:pt>
                <c:pt idx="4021">
                  <c:v>96.60473978572824</c:v>
                </c:pt>
                <c:pt idx="4022">
                  <c:v>96.17249797197186</c:v>
                </c:pt>
                <c:pt idx="4023">
                  <c:v>95.7519146051073</c:v>
                </c:pt>
                <c:pt idx="4024">
                  <c:v>95.34150673357584</c:v>
                </c:pt>
                <c:pt idx="4025">
                  <c:v>94.9402234357227</c:v>
                </c:pt>
                <c:pt idx="4026">
                  <c:v>94.54695564860733</c:v>
                </c:pt>
                <c:pt idx="4027">
                  <c:v>94.16077076262719</c:v>
                </c:pt>
                <c:pt idx="4028">
                  <c:v>93.78074909905176</c:v>
                </c:pt>
                <c:pt idx="4029">
                  <c:v>93.4062223299866</c:v>
                </c:pt>
                <c:pt idx="4030">
                  <c:v>93.0365337311023</c:v>
                </c:pt>
                <c:pt idx="4031">
                  <c:v>92.67121558424956</c:v>
                </c:pt>
                <c:pt idx="4032">
                  <c:v>92.309690723311</c:v>
                </c:pt>
                <c:pt idx="4033">
                  <c:v>91.95156946364407</c:v>
                </c:pt>
                <c:pt idx="4034">
                  <c:v>91.59650416127517</c:v>
                </c:pt>
                <c:pt idx="4035">
                  <c:v>91.2442158140778</c:v>
                </c:pt>
                <c:pt idx="4036">
                  <c:v>90.89438928817875</c:v>
                </c:pt>
                <c:pt idx="4037">
                  <c:v>90.54674000498764</c:v>
                </c:pt>
                <c:pt idx="4038">
                  <c:v>90.20102019685852</c:v>
                </c:pt>
                <c:pt idx="4039">
                  <c:v>89.85715147082837</c:v>
                </c:pt>
                <c:pt idx="4040">
                  <c:v>89.51483588325446</c:v>
                </c:pt>
                <c:pt idx="4041">
                  <c:v>89.17395379688423</c:v>
                </c:pt>
                <c:pt idx="4042">
                  <c:v>88.83425165943457</c:v>
                </c:pt>
                <c:pt idx="4043">
                  <c:v>88.49570493582469</c:v>
                </c:pt>
                <c:pt idx="4044">
                  <c:v>88.15799580665154</c:v>
                </c:pt>
                <c:pt idx="4045">
                  <c:v>87.82115834957449</c:v>
                </c:pt>
                <c:pt idx="4046">
                  <c:v>87.4849282818683</c:v>
                </c:pt>
                <c:pt idx="4047">
                  <c:v>87.1492536460256</c:v>
                </c:pt>
                <c:pt idx="4048">
                  <c:v>86.81397538467074</c:v>
                </c:pt>
                <c:pt idx="4049">
                  <c:v>86.47890505520314</c:v>
                </c:pt>
                <c:pt idx="4050">
                  <c:v>86.144099479324</c:v>
                </c:pt>
                <c:pt idx="4051">
                  <c:v>85.8090705979868</c:v>
                </c:pt>
                <c:pt idx="4052">
                  <c:v>85.47407554536124</c:v>
                </c:pt>
                <c:pt idx="4053">
                  <c:v>85.13882839162744</c:v>
                </c:pt>
                <c:pt idx="4054">
                  <c:v>84.80300100428518</c:v>
                </c:pt>
                <c:pt idx="4055">
                  <c:v>84.46677914603175</c:v>
                </c:pt>
                <c:pt idx="4056">
                  <c:v>84.12991921768673</c:v>
                </c:pt>
                <c:pt idx="4057">
                  <c:v>83.79225557764638</c:v>
                </c:pt>
                <c:pt idx="4058">
                  <c:v>83.45366423822433</c:v>
                </c:pt>
                <c:pt idx="4059">
                  <c:v>83.11396479956543</c:v>
                </c:pt>
                <c:pt idx="4060">
                  <c:v>82.77314843404463</c:v>
                </c:pt>
                <c:pt idx="4061">
                  <c:v>82.43093383538013</c:v>
                </c:pt>
                <c:pt idx="4062">
                  <c:v>82.0873138651785</c:v>
                </c:pt>
                <c:pt idx="4063">
                  <c:v>81.74200173429415</c:v>
                </c:pt>
                <c:pt idx="4064">
                  <c:v>81.39494489071806</c:v>
                </c:pt>
                <c:pt idx="4065">
                  <c:v>81.04593692284432</c:v>
                </c:pt>
                <c:pt idx="4066">
                  <c:v>80.69495969854122</c:v>
                </c:pt>
                <c:pt idx="4067">
                  <c:v>80.3416899754067</c:v>
                </c:pt>
                <c:pt idx="4068">
                  <c:v>79.98605762860532</c:v>
                </c:pt>
                <c:pt idx="4069">
                  <c:v>79.62791111988184</c:v>
                </c:pt>
                <c:pt idx="4070">
                  <c:v>79.26692927266175</c:v>
                </c:pt>
                <c:pt idx="4071">
                  <c:v>78.9032914226079</c:v>
                </c:pt>
                <c:pt idx="4072">
                  <c:v>78.53637252830285</c:v>
                </c:pt>
                <c:pt idx="4073">
                  <c:v>78.16632974997646</c:v>
                </c:pt>
                <c:pt idx="4074">
                  <c:v>77.79284145794925</c:v>
                </c:pt>
                <c:pt idx="4075">
                  <c:v>77.41567241172943</c:v>
                </c:pt>
                <c:pt idx="4076">
                  <c:v>77.03481180234614</c:v>
                </c:pt>
                <c:pt idx="4077">
                  <c:v>76.64984588446535</c:v>
                </c:pt>
                <c:pt idx="4078">
                  <c:v>76.26070251357969</c:v>
                </c:pt>
                <c:pt idx="4079">
                  <c:v>75.86715888875931</c:v>
                </c:pt>
                <c:pt idx="4080">
                  <c:v>75.46907519528695</c:v>
                </c:pt>
                <c:pt idx="4081">
                  <c:v>75.06598200679706</c:v>
                </c:pt>
                <c:pt idx="4082">
                  <c:v>74.65782595016844</c:v>
                </c:pt>
                <c:pt idx="4083">
                  <c:v>74.2442784859909</c:v>
                </c:pt>
                <c:pt idx="4084">
                  <c:v>73.82501664348263</c:v>
                </c:pt>
                <c:pt idx="4085">
                  <c:v>73.39999047226264</c:v>
                </c:pt>
                <c:pt idx="4086">
                  <c:v>72.96870034073733</c:v>
                </c:pt>
                <c:pt idx="4087">
                  <c:v>72.5310664767409</c:v>
                </c:pt>
                <c:pt idx="4088">
                  <c:v>72.08664726128147</c:v>
                </c:pt>
                <c:pt idx="4089">
                  <c:v>71.63518661538248</c:v>
                </c:pt>
                <c:pt idx="4090">
                  <c:v>71.17636622698524</c:v>
                </c:pt>
                <c:pt idx="4091">
                  <c:v>70.7097274497911</c:v>
                </c:pt>
                <c:pt idx="4092">
                  <c:v>70.23520531654657</c:v>
                </c:pt>
                <c:pt idx="4093">
                  <c:v>69.7520532678503</c:v>
                </c:pt>
                <c:pt idx="4094">
                  <c:v>69.2602684003785</c:v>
                </c:pt>
                <c:pt idx="4095">
                  <c:v>68.75921965669131</c:v>
                </c:pt>
                <c:pt idx="4096">
                  <c:v>68.24857188894363</c:v>
                </c:pt>
                <c:pt idx="4097">
                  <c:v>67.72789814341949</c:v>
                </c:pt>
                <c:pt idx="4098">
                  <c:v>67.19675219255444</c:v>
                </c:pt>
                <c:pt idx="4099">
                  <c:v>66.65467906446321</c:v>
                </c:pt>
                <c:pt idx="4100">
                  <c:v>66.10126965474503</c:v>
                </c:pt>
                <c:pt idx="4101">
                  <c:v>65.53581408557131</c:v>
                </c:pt>
                <c:pt idx="4102">
                  <c:v>64.95828459386981</c:v>
                </c:pt>
                <c:pt idx="4103">
                  <c:v>64.36779361659093</c:v>
                </c:pt>
                <c:pt idx="4104">
                  <c:v>63.76423648680774</c:v>
                </c:pt>
                <c:pt idx="4105">
                  <c:v>63.14668608855507</c:v>
                </c:pt>
                <c:pt idx="4106">
                  <c:v>62.51490792473512</c:v>
                </c:pt>
                <c:pt idx="4107">
                  <c:v>61.8685158026304</c:v>
                </c:pt>
                <c:pt idx="4108">
                  <c:v>61.20719755139812</c:v>
                </c:pt>
                <c:pt idx="4109">
                  <c:v>60.53070478230691</c:v>
                </c:pt>
                <c:pt idx="4110">
                  <c:v>59.83903689316049</c:v>
                </c:pt>
                <c:pt idx="4111">
                  <c:v>59.13218988946066</c:v>
                </c:pt>
                <c:pt idx="4112">
                  <c:v>58.41086362527331</c:v>
                </c:pt>
                <c:pt idx="4113">
                  <c:v>57.67604010150797</c:v>
                </c:pt>
                <c:pt idx="4114">
                  <c:v>56.93023328363673</c:v>
                </c:pt>
                <c:pt idx="4115">
                  <c:v>56.17743669268391</c:v>
                </c:pt>
                <c:pt idx="4116">
                  <c:v>55.42559719496883</c:v>
                </c:pt>
                <c:pt idx="4117">
                  <c:v>54.69120447538875</c:v>
                </c:pt>
                <c:pt idx="4118">
                  <c:v>54.01344508009891</c:v>
                </c:pt>
                <c:pt idx="4119">
                  <c:v>53.51625982036708</c:v>
                </c:pt>
                <c:pt idx="4120">
                  <c:v>53.9012600064851</c:v>
                </c:pt>
                <c:pt idx="4121">
                  <c:v>38.62087551643905</c:v>
                </c:pt>
                <c:pt idx="4122">
                  <c:v>48.013704227712</c:v>
                </c:pt>
                <c:pt idx="4123">
                  <c:v>47.89779830703773</c:v>
                </c:pt>
                <c:pt idx="4124">
                  <c:v>47.28432641992303</c:v>
                </c:pt>
                <c:pt idx="4125">
                  <c:v>46.5491689963751</c:v>
                </c:pt>
                <c:pt idx="4126">
                  <c:v>45.78910881553591</c:v>
                </c:pt>
                <c:pt idx="4127">
                  <c:v>45.05344976709186</c:v>
                </c:pt>
                <c:pt idx="4128">
                  <c:v>44.38271539874607</c:v>
                </c:pt>
                <c:pt idx="4129">
                  <c:v>43.81942303286888</c:v>
                </c:pt>
                <c:pt idx="4130">
                  <c:v>43.41448950810559</c:v>
                </c:pt>
                <c:pt idx="4131">
                  <c:v>43.2314226458775</c:v>
                </c:pt>
                <c:pt idx="4132">
                  <c:v>43.34866307301978</c:v>
                </c:pt>
                <c:pt idx="4133">
                  <c:v>43.86328802868761</c:v>
                </c:pt>
                <c:pt idx="4134">
                  <c:v>44.8913128161276</c:v>
                </c:pt>
                <c:pt idx="4135">
                  <c:v>46.56991760533936</c:v>
                </c:pt>
                <c:pt idx="4136">
                  <c:v>49.0573786017912</c:v>
                </c:pt>
                <c:pt idx="4137">
                  <c:v>52.53458924429717</c:v>
                </c:pt>
                <c:pt idx="4138">
                  <c:v>57.21120497904059</c:v>
                </c:pt>
                <c:pt idx="4139">
                  <c:v>63.33866367398145</c:v>
                </c:pt>
                <c:pt idx="4140">
                  <c:v>71.23507020249774</c:v>
                </c:pt>
                <c:pt idx="4141">
                  <c:v>81.32590804275078</c:v>
                </c:pt>
                <c:pt idx="4142">
                  <c:v>94.21143128438882</c:v>
                </c:pt>
                <c:pt idx="4143">
                  <c:v>110.7790722154704</c:v>
                </c:pt>
                <c:pt idx="4144">
                  <c:v>132.4026937585984</c:v>
                </c:pt>
                <c:pt idx="4145">
                  <c:v>161.3258236998326</c:v>
                </c:pt>
                <c:pt idx="4146">
                  <c:v>201.4587713774687</c:v>
                </c:pt>
                <c:pt idx="4147">
                  <c:v>260.2620063474354</c:v>
                </c:pt>
                <c:pt idx="4148">
                  <c:v>353.9041982221734</c:v>
                </c:pt>
                <c:pt idx="4149">
                  <c:v>525.1327664651637</c:v>
                </c:pt>
                <c:pt idx="4150">
                  <c:v>935.8013830757026</c:v>
                </c:pt>
                <c:pt idx="4151">
                  <c:v>3232.309012704026</c:v>
                </c:pt>
                <c:pt idx="4152">
                  <c:v>2618.496043881658</c:v>
                </c:pt>
                <c:pt idx="4153">
                  <c:v>987.2655114888016</c:v>
                </c:pt>
                <c:pt idx="4154">
                  <c:v>628.7474630074331</c:v>
                </c:pt>
                <c:pt idx="4155">
                  <c:v>471.5567988959482</c:v>
                </c:pt>
                <c:pt idx="4156">
                  <c:v>383.3291613090076</c:v>
                </c:pt>
                <c:pt idx="4157">
                  <c:v>326.8632604651871</c:v>
                </c:pt>
                <c:pt idx="4158">
                  <c:v>287.6301105761769</c:v>
                </c:pt>
                <c:pt idx="4159">
                  <c:v>258.7859432923348</c:v>
                </c:pt>
                <c:pt idx="4160">
                  <c:v>236.6841873912925</c:v>
                </c:pt>
                <c:pt idx="4161">
                  <c:v>219.204505776455</c:v>
                </c:pt>
                <c:pt idx="4162">
                  <c:v>205.030233008999</c:v>
                </c:pt>
                <c:pt idx="4163">
                  <c:v>193.2999562759526</c:v>
                </c:pt>
                <c:pt idx="4164">
                  <c:v>183.4276854167937</c:v>
                </c:pt>
                <c:pt idx="4165">
                  <c:v>174.9999462245007</c:v>
                </c:pt>
                <c:pt idx="4166">
                  <c:v>167.7172555393484</c:v>
                </c:pt>
                <c:pt idx="4167">
                  <c:v>161.3576992240166</c:v>
                </c:pt>
                <c:pt idx="4168">
                  <c:v>155.7521299993138</c:v>
                </c:pt>
                <c:pt idx="4169">
                  <c:v>150.7707976516917</c:v>
                </c:pt>
                <c:pt idx="4170">
                  <c:v>146.3121936238684</c:v>
                </c:pt>
                <c:pt idx="4171">
                  <c:v>142.2948339049444</c:v>
                </c:pt>
                <c:pt idx="4172">
                  <c:v>138.6540109886985</c:v>
                </c:pt>
                <c:pt idx="4173">
                  <c:v>135.3363915362186</c:v>
                </c:pt>
                <c:pt idx="4174">
                  <c:v>132.2986689136482</c:v>
                </c:pt>
                <c:pt idx="4175">
                  <c:v>129.5045439297227</c:v>
                </c:pt>
                <c:pt idx="4176">
                  <c:v>126.9237853812287</c:v>
                </c:pt>
                <c:pt idx="4177">
                  <c:v>124.531076701333</c:v>
                </c:pt>
                <c:pt idx="4178">
                  <c:v>122.3048542638993</c:v>
                </c:pt>
                <c:pt idx="4179">
                  <c:v>120.226693673626</c:v>
                </c:pt>
                <c:pt idx="4180">
                  <c:v>118.2811571189487</c:v>
                </c:pt>
                <c:pt idx="4181">
                  <c:v>116.4552296454072</c:v>
                </c:pt>
                <c:pt idx="4182">
                  <c:v>114.7305326102174</c:v>
                </c:pt>
                <c:pt idx="4183">
                  <c:v>113.1022023597028</c:v>
                </c:pt>
                <c:pt idx="4184">
                  <c:v>111.5613567144742</c:v>
                </c:pt>
                <c:pt idx="4185">
                  <c:v>110.0995498754087</c:v>
                </c:pt>
                <c:pt idx="4186">
                  <c:v>108.7098036447976</c:v>
                </c:pt>
                <c:pt idx="4187">
                  <c:v>107.3860496122626</c:v>
                </c:pt>
                <c:pt idx="4188">
                  <c:v>106.1222299278334</c:v>
                </c:pt>
                <c:pt idx="4189">
                  <c:v>104.9136996637893</c:v>
                </c:pt>
                <c:pt idx="4190">
                  <c:v>103.7559662185882</c:v>
                </c:pt>
                <c:pt idx="4191">
                  <c:v>102.6447826951547</c:v>
                </c:pt>
                <c:pt idx="4192">
                  <c:v>101.5767915401982</c:v>
                </c:pt>
                <c:pt idx="4193">
                  <c:v>100.5488659657284</c:v>
                </c:pt>
                <c:pt idx="4194">
                  <c:v>99.55751390366458</c:v>
                </c:pt>
                <c:pt idx="4195">
                  <c:v>98.60062087133063</c:v>
                </c:pt>
                <c:pt idx="4196">
                  <c:v>97.67548610197237</c:v>
                </c:pt>
                <c:pt idx="4197">
                  <c:v>96.7799620894218</c:v>
                </c:pt>
                <c:pt idx="4198">
                  <c:v>95.9118617419903</c:v>
                </c:pt>
                <c:pt idx="4199">
                  <c:v>95.06957125366272</c:v>
                </c:pt>
                <c:pt idx="4200">
                  <c:v>94.25144446837175</c:v>
                </c:pt>
                <c:pt idx="4201">
                  <c:v>93.45562455404372</c:v>
                </c:pt>
                <c:pt idx="4202">
                  <c:v>92.68067803184877</c:v>
                </c:pt>
                <c:pt idx="4203">
                  <c:v>91.92559119864913</c:v>
                </c:pt>
                <c:pt idx="4204">
                  <c:v>91.18883804554234</c:v>
                </c:pt>
                <c:pt idx="4205">
                  <c:v>90.46950436274025</c:v>
                </c:pt>
                <c:pt idx="4206">
                  <c:v>89.7662777945566</c:v>
                </c:pt>
                <c:pt idx="4207">
                  <c:v>89.07855634573865</c:v>
                </c:pt>
                <c:pt idx="4208">
                  <c:v>88.40531373869631</c:v>
                </c:pt>
                <c:pt idx="4209">
                  <c:v>87.7451663283934</c:v>
                </c:pt>
                <c:pt idx="4210">
                  <c:v>87.09809484665971</c:v>
                </c:pt>
                <c:pt idx="4211">
                  <c:v>86.46289300067445</c:v>
                </c:pt>
                <c:pt idx="4212">
                  <c:v>85.83904999307532</c:v>
                </c:pt>
                <c:pt idx="4213">
                  <c:v>85.22603759560927</c:v>
                </c:pt>
                <c:pt idx="4214">
                  <c:v>84.62278197469813</c:v>
                </c:pt>
                <c:pt idx="4215">
                  <c:v>84.02939329294375</c:v>
                </c:pt>
                <c:pt idx="4216">
                  <c:v>83.44474586978712</c:v>
                </c:pt>
                <c:pt idx="4217">
                  <c:v>82.86870134333562</c:v>
                </c:pt>
                <c:pt idx="4218">
                  <c:v>82.30075369388486</c:v>
                </c:pt>
                <c:pt idx="4219">
                  <c:v>81.74015709375794</c:v>
                </c:pt>
                <c:pt idx="4220">
                  <c:v>81.18685841275254</c:v>
                </c:pt>
                <c:pt idx="4221">
                  <c:v>80.64049037856142</c:v>
                </c:pt>
                <c:pt idx="4222">
                  <c:v>80.10027969655974</c:v>
                </c:pt>
                <c:pt idx="4223">
                  <c:v>79.56621530155431</c:v>
                </c:pt>
                <c:pt idx="4224">
                  <c:v>79.03778676438291</c:v>
                </c:pt>
                <c:pt idx="4225">
                  <c:v>78.51478392145206</c:v>
                </c:pt>
                <c:pt idx="4226">
                  <c:v>77.99675862230536</c:v>
                </c:pt>
                <c:pt idx="4227">
                  <c:v>77.48378795552979</c:v>
                </c:pt>
                <c:pt idx="4228">
                  <c:v>76.97525508502606</c:v>
                </c:pt>
                <c:pt idx="4229">
                  <c:v>76.47099893903807</c:v>
                </c:pt>
                <c:pt idx="4230">
                  <c:v>75.97076738057977</c:v>
                </c:pt>
                <c:pt idx="4231">
                  <c:v>75.47413547485814</c:v>
                </c:pt>
                <c:pt idx="4232">
                  <c:v>74.98154043241277</c:v>
                </c:pt>
                <c:pt idx="4233">
                  <c:v>74.49187176599136</c:v>
                </c:pt>
                <c:pt idx="4234">
                  <c:v>74.00546235504346</c:v>
                </c:pt>
                <c:pt idx="4235">
                  <c:v>73.5221243151628</c:v>
                </c:pt>
                <c:pt idx="4236">
                  <c:v>73.04163171186498</c:v>
                </c:pt>
                <c:pt idx="4237">
                  <c:v>72.5632154715951</c:v>
                </c:pt>
                <c:pt idx="4238">
                  <c:v>72.0878475762504</c:v>
                </c:pt>
                <c:pt idx="4239">
                  <c:v>71.61443584519412</c:v>
                </c:pt>
                <c:pt idx="4240">
                  <c:v>71.143388936197</c:v>
                </c:pt>
                <c:pt idx="4241">
                  <c:v>70.67400670189424</c:v>
                </c:pt>
                <c:pt idx="4242">
                  <c:v>70.20639071188867</c:v>
                </c:pt>
                <c:pt idx="4243">
                  <c:v>69.74054381402908</c:v>
                </c:pt>
                <c:pt idx="4244">
                  <c:v>69.27621219098241</c:v>
                </c:pt>
                <c:pt idx="4245">
                  <c:v>68.81329918150836</c:v>
                </c:pt>
                <c:pt idx="4246">
                  <c:v>68.35168151767026</c:v>
                </c:pt>
                <c:pt idx="4247">
                  <c:v>67.89124096556498</c:v>
                </c:pt>
                <c:pt idx="4248">
                  <c:v>67.43167064259435</c:v>
                </c:pt>
                <c:pt idx="4249">
                  <c:v>66.9731064639753</c:v>
                </c:pt>
                <c:pt idx="4250">
                  <c:v>66.51519147364692</c:v>
                </c:pt>
                <c:pt idx="4251">
                  <c:v>66.05821014406153</c:v>
                </c:pt>
                <c:pt idx="4252">
                  <c:v>65.60174309501576</c:v>
                </c:pt>
                <c:pt idx="4253">
                  <c:v>65.14583063446752</c:v>
                </c:pt>
                <c:pt idx="4254">
                  <c:v>64.69017631651921</c:v>
                </c:pt>
                <c:pt idx="4255">
                  <c:v>64.23470770431191</c:v>
                </c:pt>
                <c:pt idx="4256">
                  <c:v>63.77976530428255</c:v>
                </c:pt>
                <c:pt idx="4257">
                  <c:v>63.32469949035129</c:v>
                </c:pt>
                <c:pt idx="4258">
                  <c:v>62.86993602299597</c:v>
                </c:pt>
                <c:pt idx="4259">
                  <c:v>62.41484131368864</c:v>
                </c:pt>
                <c:pt idx="4260">
                  <c:v>61.9597433633386</c:v>
                </c:pt>
                <c:pt idx="4261">
                  <c:v>61.50414801277123</c:v>
                </c:pt>
                <c:pt idx="4262">
                  <c:v>61.04862137710221</c:v>
                </c:pt>
                <c:pt idx="4263">
                  <c:v>60.59274966763978</c:v>
                </c:pt>
                <c:pt idx="4264">
                  <c:v>60.1362433274319</c:v>
                </c:pt>
                <c:pt idx="4265">
                  <c:v>59.67928479057753</c:v>
                </c:pt>
                <c:pt idx="4266">
                  <c:v>59.22132417320398</c:v>
                </c:pt>
                <c:pt idx="4267">
                  <c:v>58.76322555860901</c:v>
                </c:pt>
                <c:pt idx="4268">
                  <c:v>58.30424382686165</c:v>
                </c:pt>
                <c:pt idx="4269">
                  <c:v>57.84446868469897</c:v>
                </c:pt>
                <c:pt idx="4270">
                  <c:v>57.38383086492435</c:v>
                </c:pt>
                <c:pt idx="4271">
                  <c:v>56.92247124166848</c:v>
                </c:pt>
                <c:pt idx="4272">
                  <c:v>56.46000565758155</c:v>
                </c:pt>
                <c:pt idx="4273">
                  <c:v>55.99633293034583</c:v>
                </c:pt>
                <c:pt idx="4274">
                  <c:v>55.53170187723524</c:v>
                </c:pt>
                <c:pt idx="4275">
                  <c:v>55.06603195634653</c:v>
                </c:pt>
                <c:pt idx="4276">
                  <c:v>54.59886961524009</c:v>
                </c:pt>
                <c:pt idx="4277">
                  <c:v>54.13061422506382</c:v>
                </c:pt>
                <c:pt idx="4278">
                  <c:v>53.66091487300635</c:v>
                </c:pt>
                <c:pt idx="4279">
                  <c:v>53.1900660940824</c:v>
                </c:pt>
                <c:pt idx="4280">
                  <c:v>52.71767025288958</c:v>
                </c:pt>
                <c:pt idx="4281">
                  <c:v>52.24422411187449</c:v>
                </c:pt>
                <c:pt idx="4282">
                  <c:v>51.76893612400093</c:v>
                </c:pt>
                <c:pt idx="4283">
                  <c:v>51.29217108159125</c:v>
                </c:pt>
                <c:pt idx="4284">
                  <c:v>50.8137327746439</c:v>
                </c:pt>
                <c:pt idx="4285">
                  <c:v>50.33376306832277</c:v>
                </c:pt>
                <c:pt idx="4286">
                  <c:v>49.85211639198141</c:v>
                </c:pt>
                <c:pt idx="4287">
                  <c:v>49.36922630514447</c:v>
                </c:pt>
                <c:pt idx="4288">
                  <c:v>48.88399937962703</c:v>
                </c:pt>
                <c:pt idx="4289">
                  <c:v>48.39733115544333</c:v>
                </c:pt>
                <c:pt idx="4290">
                  <c:v>47.9088811191304</c:v>
                </c:pt>
                <c:pt idx="4291">
                  <c:v>47.41879135864622</c:v>
                </c:pt>
                <c:pt idx="4292">
                  <c:v>46.92714809553563</c:v>
                </c:pt>
                <c:pt idx="4293">
                  <c:v>46.4332811806686</c:v>
                </c:pt>
                <c:pt idx="4294">
                  <c:v>45.93777398508102</c:v>
                </c:pt>
                <c:pt idx="4295">
                  <c:v>45.44061211347094</c:v>
                </c:pt>
                <c:pt idx="4296">
                  <c:v>44.94167635753395</c:v>
                </c:pt>
                <c:pt idx="4297">
                  <c:v>44.44101504155697</c:v>
                </c:pt>
                <c:pt idx="4298">
                  <c:v>43.93823921978095</c:v>
                </c:pt>
                <c:pt idx="4299">
                  <c:v>43.43404484932375</c:v>
                </c:pt>
                <c:pt idx="4300">
                  <c:v>42.92807380130926</c:v>
                </c:pt>
                <c:pt idx="4301">
                  <c:v>42.42045078178462</c:v>
                </c:pt>
                <c:pt idx="4302">
                  <c:v>41.91123018823586</c:v>
                </c:pt>
                <c:pt idx="4303">
                  <c:v>41.4005658649565</c:v>
                </c:pt>
                <c:pt idx="4304">
                  <c:v>40.88839164296811</c:v>
                </c:pt>
                <c:pt idx="4305">
                  <c:v>40.374692639992</c:v>
                </c:pt>
                <c:pt idx="4306">
                  <c:v>39.85978225432117</c:v>
                </c:pt>
                <c:pt idx="4307">
                  <c:v>39.34352379800696</c:v>
                </c:pt>
                <c:pt idx="4308">
                  <c:v>38.82656138994291</c:v>
                </c:pt>
                <c:pt idx="4309">
                  <c:v>38.30825751001901</c:v>
                </c:pt>
                <c:pt idx="4310">
                  <c:v>37.78963463710911</c:v>
                </c:pt>
                <c:pt idx="4311">
                  <c:v>37.27002439219186</c:v>
                </c:pt>
                <c:pt idx="4312">
                  <c:v>36.75025444860729</c:v>
                </c:pt>
                <c:pt idx="4313">
                  <c:v>36.2299171188904</c:v>
                </c:pt>
                <c:pt idx="4314">
                  <c:v>35.7105138208333</c:v>
                </c:pt>
                <c:pt idx="4315">
                  <c:v>35.19077156314076</c:v>
                </c:pt>
                <c:pt idx="4316">
                  <c:v>34.67186091017965</c:v>
                </c:pt>
                <c:pt idx="4317">
                  <c:v>34.15391106874446</c:v>
                </c:pt>
                <c:pt idx="4318">
                  <c:v>33.63735249055031</c:v>
                </c:pt>
                <c:pt idx="4319">
                  <c:v>33.12279614568283</c:v>
                </c:pt>
                <c:pt idx="4320">
                  <c:v>32.61028818395315</c:v>
                </c:pt>
                <c:pt idx="4321">
                  <c:v>32.10066160525356</c:v>
                </c:pt>
                <c:pt idx="4322">
                  <c:v>31.59449668203526</c:v>
                </c:pt>
                <c:pt idx="4323">
                  <c:v>31.09226383223933</c:v>
                </c:pt>
                <c:pt idx="4324">
                  <c:v>30.5944646315236</c:v>
                </c:pt>
                <c:pt idx="4325">
                  <c:v>30.10303368670704</c:v>
                </c:pt>
                <c:pt idx="4326">
                  <c:v>29.61695364702432</c:v>
                </c:pt>
                <c:pt idx="4327">
                  <c:v>29.13869907636185</c:v>
                </c:pt>
                <c:pt idx="4328">
                  <c:v>28.66849986162038</c:v>
                </c:pt>
                <c:pt idx="4329">
                  <c:v>28.20781552384445</c:v>
                </c:pt>
                <c:pt idx="4330">
                  <c:v>27.75710479330135</c:v>
                </c:pt>
                <c:pt idx="4331">
                  <c:v>27.31820778545768</c:v>
                </c:pt>
                <c:pt idx="4332">
                  <c:v>26.89323840432178</c:v>
                </c:pt>
                <c:pt idx="4333">
                  <c:v>26.48262644539892</c:v>
                </c:pt>
                <c:pt idx="4334">
                  <c:v>26.08834674189162</c:v>
                </c:pt>
                <c:pt idx="4335">
                  <c:v>25.71210022633432</c:v>
                </c:pt>
                <c:pt idx="4336">
                  <c:v>25.35596959296266</c:v>
                </c:pt>
                <c:pt idx="4337">
                  <c:v>25.0216612107715</c:v>
                </c:pt>
                <c:pt idx="4338">
                  <c:v>24.71109499811485</c:v>
                </c:pt>
                <c:pt idx="4339">
                  <c:v>24.42690034318618</c:v>
                </c:pt>
                <c:pt idx="4340">
                  <c:v>24.17076035793815</c:v>
                </c:pt>
                <c:pt idx="4341">
                  <c:v>23.94507567319168</c:v>
                </c:pt>
                <c:pt idx="4342">
                  <c:v>23.75287137832522</c:v>
                </c:pt>
                <c:pt idx="4343">
                  <c:v>23.59550158166843</c:v>
                </c:pt>
                <c:pt idx="4344">
                  <c:v>23.47536362521612</c:v>
                </c:pt>
                <c:pt idx="4345">
                  <c:v>23.39502265048086</c:v>
                </c:pt>
                <c:pt idx="4346">
                  <c:v>23.35614913720796</c:v>
                </c:pt>
                <c:pt idx="4347">
                  <c:v>23.3614225860565</c:v>
                </c:pt>
                <c:pt idx="4348">
                  <c:v>23.41189557160929</c:v>
                </c:pt>
                <c:pt idx="4349">
                  <c:v>23.50925140149094</c:v>
                </c:pt>
                <c:pt idx="4350">
                  <c:v>23.65552730134898</c:v>
                </c:pt>
                <c:pt idx="4351">
                  <c:v>23.85027641218227</c:v>
                </c:pt>
                <c:pt idx="4352">
                  <c:v>24.09597309062996</c:v>
                </c:pt>
                <c:pt idx="4353">
                  <c:v>24.39192409070538</c:v>
                </c:pt>
                <c:pt idx="4354">
                  <c:v>24.73855373639054</c:v>
                </c:pt>
                <c:pt idx="4355">
                  <c:v>25.13644922379679</c:v>
                </c:pt>
                <c:pt idx="4356">
                  <c:v>25.58429616112837</c:v>
                </c:pt>
                <c:pt idx="4357">
                  <c:v>26.08201375950293</c:v>
                </c:pt>
                <c:pt idx="4358">
                  <c:v>26.62883476942507</c:v>
                </c:pt>
                <c:pt idx="4359">
                  <c:v>27.22348939126536</c:v>
                </c:pt>
                <c:pt idx="4360">
                  <c:v>27.86521349519943</c:v>
                </c:pt>
                <c:pt idx="4361">
                  <c:v>28.55248160800205</c:v>
                </c:pt>
                <c:pt idx="4362">
                  <c:v>29.28356497700795</c:v>
                </c:pt>
                <c:pt idx="4363">
                  <c:v>30.0576803804831</c:v>
                </c:pt>
                <c:pt idx="4364">
                  <c:v>30.87298121366695</c:v>
                </c:pt>
                <c:pt idx="4365">
                  <c:v>31.7274533821367</c:v>
                </c:pt>
                <c:pt idx="4366">
                  <c:v>32.61988075595873</c:v>
                </c:pt>
                <c:pt idx="4367">
                  <c:v>33.54821142262093</c:v>
                </c:pt>
                <c:pt idx="4368">
                  <c:v>34.51068064623049</c:v>
                </c:pt>
                <c:pt idx="4369">
                  <c:v>35.50590131033458</c:v>
                </c:pt>
                <c:pt idx="4370">
                  <c:v>36.5320237345573</c:v>
                </c:pt>
                <c:pt idx="4371">
                  <c:v>37.58714414014451</c:v>
                </c:pt>
                <c:pt idx="4372">
                  <c:v>38.66920312344108</c:v>
                </c:pt>
                <c:pt idx="4373">
                  <c:v>39.77597657329918</c:v>
                </c:pt>
                <c:pt idx="4374">
                  <c:v>40.90684572017966</c:v>
                </c:pt>
                <c:pt idx="4375">
                  <c:v>42.05817318125825</c:v>
                </c:pt>
                <c:pt idx="4376">
                  <c:v>43.22904743502416</c:v>
                </c:pt>
                <c:pt idx="4377">
                  <c:v>44.41697403932179</c:v>
                </c:pt>
                <c:pt idx="4378">
                  <c:v>45.61961301585931</c:v>
                </c:pt>
                <c:pt idx="4379">
                  <c:v>46.83468024706632</c:v>
                </c:pt>
                <c:pt idx="4380">
                  <c:v>48.06068078960248</c:v>
                </c:pt>
                <c:pt idx="4381">
                  <c:v>49.29392968999406</c:v>
                </c:pt>
                <c:pt idx="4382">
                  <c:v>50.53313197153627</c:v>
                </c:pt>
                <c:pt idx="4383">
                  <c:v>51.77445023278635</c:v>
                </c:pt>
                <c:pt idx="4384">
                  <c:v>53.01644753201371</c:v>
                </c:pt>
                <c:pt idx="4385">
                  <c:v>54.25467778983482</c:v>
                </c:pt>
                <c:pt idx="4386">
                  <c:v>55.48812127883185</c:v>
                </c:pt>
                <c:pt idx="4387">
                  <c:v>56.7126225987971</c:v>
                </c:pt>
                <c:pt idx="4388">
                  <c:v>57.92602258142796</c:v>
                </c:pt>
                <c:pt idx="4389">
                  <c:v>59.12435576745136</c:v>
                </c:pt>
                <c:pt idx="4390">
                  <c:v>60.30618221177895</c:v>
                </c:pt>
                <c:pt idx="4391">
                  <c:v>61.4667677715888</c:v>
                </c:pt>
                <c:pt idx="4392">
                  <c:v>62.60353843414083</c:v>
                </c:pt>
                <c:pt idx="4393">
                  <c:v>63.71284540055827</c:v>
                </c:pt>
                <c:pt idx="4394">
                  <c:v>64.79277080375709</c:v>
                </c:pt>
                <c:pt idx="4395">
                  <c:v>65.8381694590962</c:v>
                </c:pt>
                <c:pt idx="4396">
                  <c:v>66.84918517762929</c:v>
                </c:pt>
                <c:pt idx="4397">
                  <c:v>67.81933523920449</c:v>
                </c:pt>
                <c:pt idx="4398">
                  <c:v>68.7484086059931</c:v>
                </c:pt>
                <c:pt idx="4399">
                  <c:v>69.63302873194935</c:v>
                </c:pt>
                <c:pt idx="4400">
                  <c:v>70.47020654111562</c:v>
                </c:pt>
                <c:pt idx="4401">
                  <c:v>71.258058762532</c:v>
                </c:pt>
                <c:pt idx="4402">
                  <c:v>71.9938002429409</c:v>
                </c:pt>
                <c:pt idx="4403">
                  <c:v>72.67547799543003</c:v>
                </c:pt>
                <c:pt idx="4404">
                  <c:v>73.30233729619243</c:v>
                </c:pt>
                <c:pt idx="4405">
                  <c:v>73.87227259870308</c:v>
                </c:pt>
                <c:pt idx="4406">
                  <c:v>74.38337605507272</c:v>
                </c:pt>
                <c:pt idx="4407">
                  <c:v>74.83551980713378</c:v>
                </c:pt>
                <c:pt idx="4408">
                  <c:v>75.22717733536801</c:v>
                </c:pt>
                <c:pt idx="4409">
                  <c:v>75.55800185681603</c:v>
                </c:pt>
                <c:pt idx="4410">
                  <c:v>75.82789104544405</c:v>
                </c:pt>
                <c:pt idx="4411">
                  <c:v>76.03665642064346</c:v>
                </c:pt>
                <c:pt idx="4412">
                  <c:v>76.1843673471318</c:v>
                </c:pt>
                <c:pt idx="4413">
                  <c:v>76.27218735328995</c:v>
                </c:pt>
                <c:pt idx="4414">
                  <c:v>76.29854576974973</c:v>
                </c:pt>
                <c:pt idx="4415">
                  <c:v>76.26659707252914</c:v>
                </c:pt>
                <c:pt idx="4416">
                  <c:v>76.17670828826478</c:v>
                </c:pt>
                <c:pt idx="4417">
                  <c:v>76.0290091930267</c:v>
                </c:pt>
                <c:pt idx="4418">
                  <c:v>75.82543043022133</c:v>
                </c:pt>
                <c:pt idx="4419">
                  <c:v>75.56713909944228</c:v>
                </c:pt>
                <c:pt idx="4420">
                  <c:v>75.25516248262154</c:v>
                </c:pt>
                <c:pt idx="4421">
                  <c:v>74.89239648026998</c:v>
                </c:pt>
                <c:pt idx="4422">
                  <c:v>74.47825564473443</c:v>
                </c:pt>
                <c:pt idx="4423">
                  <c:v>74.0163728562611</c:v>
                </c:pt>
                <c:pt idx="4424">
                  <c:v>73.50663638672063</c:v>
                </c:pt>
                <c:pt idx="4425">
                  <c:v>72.95242318602284</c:v>
                </c:pt>
                <c:pt idx="4426">
                  <c:v>72.35381346182525</c:v>
                </c:pt>
                <c:pt idx="4427">
                  <c:v>71.7128508065942</c:v>
                </c:pt>
                <c:pt idx="4428">
                  <c:v>71.03109907520305</c:v>
                </c:pt>
                <c:pt idx="4429">
                  <c:v>70.3109606236229</c:v>
                </c:pt>
                <c:pt idx="4430">
                  <c:v>69.55178497404627</c:v>
                </c:pt>
                <c:pt idx="4431">
                  <c:v>68.75707328272176</c:v>
                </c:pt>
                <c:pt idx="4432">
                  <c:v>67.92688232975644</c:v>
                </c:pt>
                <c:pt idx="4433">
                  <c:v>67.06232632282423</c:v>
                </c:pt>
                <c:pt idx="4434">
                  <c:v>66.16537558228222</c:v>
                </c:pt>
                <c:pt idx="4435">
                  <c:v>65.23680829886497</c:v>
                </c:pt>
                <c:pt idx="4436">
                  <c:v>64.27714067016667</c:v>
                </c:pt>
                <c:pt idx="4437">
                  <c:v>63.28738201808692</c:v>
                </c:pt>
                <c:pt idx="4438">
                  <c:v>62.26829348716232</c:v>
                </c:pt>
                <c:pt idx="4439">
                  <c:v>61.22043800748888</c:v>
                </c:pt>
                <c:pt idx="4440">
                  <c:v>60.1443111100558</c:v>
                </c:pt>
                <c:pt idx="4441">
                  <c:v>59.04086154809679</c:v>
                </c:pt>
                <c:pt idx="4442">
                  <c:v>57.91011934373029</c:v>
                </c:pt>
                <c:pt idx="4443">
                  <c:v>56.75232855936354</c:v>
                </c:pt>
                <c:pt idx="4444">
                  <c:v>55.56668630791857</c:v>
                </c:pt>
                <c:pt idx="4445">
                  <c:v>54.35494671893574</c:v>
                </c:pt>
                <c:pt idx="4446">
                  <c:v>53.11635727685512</c:v>
                </c:pt>
                <c:pt idx="4447">
                  <c:v>51.85086664440225</c:v>
                </c:pt>
                <c:pt idx="4448">
                  <c:v>50.55912907457365</c:v>
                </c:pt>
                <c:pt idx="4449">
                  <c:v>49.2405985606545</c:v>
                </c:pt>
                <c:pt idx="4450">
                  <c:v>47.89485742631238</c:v>
                </c:pt>
                <c:pt idx="4451">
                  <c:v>46.52288863637037</c:v>
                </c:pt>
                <c:pt idx="4452">
                  <c:v>45.12504234857023</c:v>
                </c:pt>
                <c:pt idx="4453">
                  <c:v>43.70095889683351</c:v>
                </c:pt>
                <c:pt idx="4454">
                  <c:v>42.25290041485443</c:v>
                </c:pt>
                <c:pt idx="4455">
                  <c:v>40.78199138923767</c:v>
                </c:pt>
                <c:pt idx="4456">
                  <c:v>39.29096343971662</c:v>
                </c:pt>
                <c:pt idx="4457">
                  <c:v>37.7835354845446</c:v>
                </c:pt>
                <c:pt idx="4458">
                  <c:v>36.2653766296303</c:v>
                </c:pt>
                <c:pt idx="4459">
                  <c:v>34.74488012635052</c:v>
                </c:pt>
                <c:pt idx="4460">
                  <c:v>33.2338924012542</c:v>
                </c:pt>
                <c:pt idx="4461">
                  <c:v>31.74838998316799</c:v>
                </c:pt>
                <c:pt idx="4462">
                  <c:v>30.31244316318927</c:v>
                </c:pt>
                <c:pt idx="4463">
                  <c:v>28.95832184574219</c:v>
                </c:pt>
                <c:pt idx="4464">
                  <c:v>27.7311364875883</c:v>
                </c:pt>
                <c:pt idx="4465">
                  <c:v>26.69098445776584</c:v>
                </c:pt>
                <c:pt idx="4466">
                  <c:v>25.91607687467486</c:v>
                </c:pt>
                <c:pt idx="4467">
                  <c:v>25.50251239085219</c:v>
                </c:pt>
                <c:pt idx="4468">
                  <c:v>25.56058654589556</c:v>
                </c:pt>
                <c:pt idx="4469">
                  <c:v>26.20341646334031</c:v>
                </c:pt>
                <c:pt idx="4470">
                  <c:v>27.5359615745825</c:v>
                </c:pt>
                <c:pt idx="4471">
                  <c:v>29.64581978980327</c:v>
                </c:pt>
                <c:pt idx="4472">
                  <c:v>32.60208175347061</c:v>
                </c:pt>
                <c:pt idx="4473">
                  <c:v>36.46935309251798</c:v>
                </c:pt>
                <c:pt idx="4474">
                  <c:v>41.3231407230562</c:v>
                </c:pt>
                <c:pt idx="4475">
                  <c:v>47.27122317644627</c:v>
                </c:pt>
                <c:pt idx="4476">
                  <c:v>54.4756317182882</c:v>
                </c:pt>
                <c:pt idx="4477">
                  <c:v>63.17404713068152</c:v>
                </c:pt>
                <c:pt idx="4478">
                  <c:v>73.72009960955681</c:v>
                </c:pt>
                <c:pt idx="4479">
                  <c:v>86.63696901286305</c:v>
                </c:pt>
                <c:pt idx="4480">
                  <c:v>102.7158324460348</c:v>
                </c:pt>
                <c:pt idx="4481">
                  <c:v>123.1952682183769</c:v>
                </c:pt>
                <c:pt idx="4482">
                  <c:v>150.1071548091467</c:v>
                </c:pt>
                <c:pt idx="4483">
                  <c:v>187.0174581493464</c:v>
                </c:pt>
                <c:pt idx="4484">
                  <c:v>240.7870651924341</c:v>
                </c:pt>
                <c:pt idx="4485">
                  <c:v>326.4905208043098</c:v>
                </c:pt>
                <c:pt idx="4486">
                  <c:v>484.9180623999558</c:v>
                </c:pt>
                <c:pt idx="4487">
                  <c:v>877.8869409548516</c:v>
                </c:pt>
                <c:pt idx="4488">
                  <c:v>3472.58983042416</c:v>
                </c:pt>
                <c:pt idx="4489">
                  <c:v>1903.785948931608</c:v>
                </c:pt>
                <c:pt idx="4490">
                  <c:v>785.7430241411872</c:v>
                </c:pt>
                <c:pt idx="4491">
                  <c:v>505.3393939354258</c:v>
                </c:pt>
                <c:pt idx="4492">
                  <c:v>377.6650817743041</c:v>
                </c:pt>
                <c:pt idx="4493">
                  <c:v>304.4767599881366</c:v>
                </c:pt>
                <c:pt idx="4494">
                  <c:v>256.9013516572423</c:v>
                </c:pt>
                <c:pt idx="4495">
                  <c:v>223.3996977574178</c:v>
                </c:pt>
                <c:pt idx="4496">
                  <c:v>198.4572721949248</c:v>
                </c:pt>
                <c:pt idx="4497">
                  <c:v>179.1060549156667</c:v>
                </c:pt>
                <c:pt idx="4498">
                  <c:v>163.6067347748606</c:v>
                </c:pt>
                <c:pt idx="4499">
                  <c:v>150.873633037137</c:v>
                </c:pt>
                <c:pt idx="4500">
                  <c:v>140.1929847691811</c:v>
                </c:pt>
                <c:pt idx="4501">
                  <c:v>131.0763424568968</c:v>
                </c:pt>
                <c:pt idx="4502">
                  <c:v>123.1789617934996</c:v>
                </c:pt>
                <c:pt idx="4503">
                  <c:v>116.249607806843</c:v>
                </c:pt>
                <c:pt idx="4504">
                  <c:v>110.101678226113</c:v>
                </c:pt>
                <c:pt idx="4505">
                  <c:v>104.593038613145</c:v>
                </c:pt>
                <c:pt idx="4506">
                  <c:v>99.61425698742202</c:v>
                </c:pt>
                <c:pt idx="4507">
                  <c:v>95.07860097288693</c:v>
                </c:pt>
                <c:pt idx="4508">
                  <c:v>90.91747062536428</c:v>
                </c:pt>
                <c:pt idx="4509">
                  <c:v>87.07545830020517</c:v>
                </c:pt>
                <c:pt idx="4510">
                  <c:v>83.50735436964744</c:v>
                </c:pt>
                <c:pt idx="4511">
                  <c:v>80.1756944819195</c:v>
                </c:pt>
                <c:pt idx="4512">
                  <c:v>77.04958436923016</c:v>
                </c:pt>
                <c:pt idx="4513">
                  <c:v>74.10305257209281</c:v>
                </c:pt>
                <c:pt idx="4514">
                  <c:v>71.31427536376131</c:v>
                </c:pt>
                <c:pt idx="4515">
                  <c:v>68.66417536417678</c:v>
                </c:pt>
                <c:pt idx="4516">
                  <c:v>66.13694105873439</c:v>
                </c:pt>
                <c:pt idx="4517">
                  <c:v>63.7187513130313</c:v>
                </c:pt>
                <c:pt idx="4518">
                  <c:v>61.39768483562506</c:v>
                </c:pt>
                <c:pt idx="4519">
                  <c:v>59.16298982680433</c:v>
                </c:pt>
                <c:pt idx="4520">
                  <c:v>57.00572464574262</c:v>
                </c:pt>
                <c:pt idx="4521">
                  <c:v>54.91782154771218</c:v>
                </c:pt>
                <c:pt idx="4522">
                  <c:v>52.89200557517685</c:v>
                </c:pt>
                <c:pt idx="4523">
                  <c:v>50.9220113872721</c:v>
                </c:pt>
                <c:pt idx="4524">
                  <c:v>49.00201216298613</c:v>
                </c:pt>
                <c:pt idx="4525">
                  <c:v>47.12719337653735</c:v>
                </c:pt>
                <c:pt idx="4526">
                  <c:v>45.29266587375346</c:v>
                </c:pt>
                <c:pt idx="4527">
                  <c:v>43.49448861473806</c:v>
                </c:pt>
                <c:pt idx="4528">
                  <c:v>41.72889206380478</c:v>
                </c:pt>
                <c:pt idx="4529">
                  <c:v>39.99267577854551</c:v>
                </c:pt>
                <c:pt idx="4530">
                  <c:v>38.28251235526774</c:v>
                </c:pt>
                <c:pt idx="4531">
                  <c:v>36.59543174802212</c:v>
                </c:pt>
                <c:pt idx="4532">
                  <c:v>34.92925206963925</c:v>
                </c:pt>
                <c:pt idx="4533">
                  <c:v>33.28143315497273</c:v>
                </c:pt>
                <c:pt idx="4534">
                  <c:v>31.64998808678323</c:v>
                </c:pt>
                <c:pt idx="4535">
                  <c:v>30.03298550667249</c:v>
                </c:pt>
                <c:pt idx="4536">
                  <c:v>28.4287091084878</c:v>
                </c:pt>
                <c:pt idx="4537">
                  <c:v>26.83581561001914</c:v>
                </c:pt>
                <c:pt idx="4538">
                  <c:v>25.25309684155876</c:v>
                </c:pt>
                <c:pt idx="4539">
                  <c:v>23.67960064197975</c:v>
                </c:pt>
                <c:pt idx="4540">
                  <c:v>22.11473700825853</c:v>
                </c:pt>
                <c:pt idx="4541">
                  <c:v>20.55846224962871</c:v>
                </c:pt>
                <c:pt idx="4542">
                  <c:v>19.01088191381328</c:v>
                </c:pt>
                <c:pt idx="4543">
                  <c:v>17.47383991646889</c:v>
                </c:pt>
                <c:pt idx="4544">
                  <c:v>15.9493542833674</c:v>
                </c:pt>
                <c:pt idx="4545">
                  <c:v>14.44138849762547</c:v>
                </c:pt>
                <c:pt idx="4546">
                  <c:v>12.95712021298922</c:v>
                </c:pt>
                <c:pt idx="4547">
                  <c:v>11.50765334982019</c:v>
                </c:pt>
                <c:pt idx="4548">
                  <c:v>10.1112150061677</c:v>
                </c:pt>
                <c:pt idx="4549">
                  <c:v>8.79844835886773</c:v>
                </c:pt>
                <c:pt idx="4550">
                  <c:v>7.619935566128959</c:v>
                </c:pt>
                <c:pt idx="4551">
                  <c:v>6.657465887216348</c:v>
                </c:pt>
                <c:pt idx="4552">
                  <c:v>6.028849731615812</c:v>
                </c:pt>
                <c:pt idx="4553">
                  <c:v>5.858268638979695</c:v>
                </c:pt>
                <c:pt idx="4554">
                  <c:v>6.200718876177945</c:v>
                </c:pt>
                <c:pt idx="4555">
                  <c:v>6.997570949707923</c:v>
                </c:pt>
                <c:pt idx="4556">
                  <c:v>8.132507201058404</c:v>
                </c:pt>
                <c:pt idx="4557">
                  <c:v>9.500185103436179</c:v>
                </c:pt>
                <c:pt idx="4558">
                  <c:v>11.0294620192821</c:v>
                </c:pt>
                <c:pt idx="4559">
                  <c:v>12.67572045655655</c:v>
                </c:pt>
                <c:pt idx="4560">
                  <c:v>14.41336610810895</c:v>
                </c:pt>
                <c:pt idx="4561">
                  <c:v>16.22598948761641</c:v>
                </c:pt>
                <c:pt idx="4562">
                  <c:v>18.10540515801993</c:v>
                </c:pt>
                <c:pt idx="4563">
                  <c:v>20.04565066363253</c:v>
                </c:pt>
                <c:pt idx="4564">
                  <c:v>22.04441545801333</c:v>
                </c:pt>
                <c:pt idx="4565">
                  <c:v>24.10073284206904</c:v>
                </c:pt>
                <c:pt idx="4566">
                  <c:v>26.21462271689716</c:v>
                </c:pt>
                <c:pt idx="4567">
                  <c:v>28.38742304760098</c:v>
                </c:pt>
                <c:pt idx="4568">
                  <c:v>30.62069837460866</c:v>
                </c:pt>
                <c:pt idx="4569">
                  <c:v>32.91684717516178</c:v>
                </c:pt>
                <c:pt idx="4570">
                  <c:v>35.27894122882637</c:v>
                </c:pt>
                <c:pt idx="4571">
                  <c:v>37.71007086253133</c:v>
                </c:pt>
                <c:pt idx="4572">
                  <c:v>40.2139760613203</c:v>
                </c:pt>
                <c:pt idx="4573">
                  <c:v>42.7949928511958</c:v>
                </c:pt>
                <c:pt idx="4574">
                  <c:v>45.45725228910928</c:v>
                </c:pt>
                <c:pt idx="4575">
                  <c:v>48.20610769576113</c:v>
                </c:pt>
                <c:pt idx="4576">
                  <c:v>51.0468862559939</c:v>
                </c:pt>
                <c:pt idx="4577">
                  <c:v>53.98581174433805</c:v>
                </c:pt>
                <c:pt idx="4578">
                  <c:v>57.02886433683021</c:v>
                </c:pt>
                <c:pt idx="4579">
                  <c:v>60.18336958605128</c:v>
                </c:pt>
                <c:pt idx="4580">
                  <c:v>63.45719255613587</c:v>
                </c:pt>
                <c:pt idx="4581">
                  <c:v>66.85867039159677</c:v>
                </c:pt>
                <c:pt idx="4582">
                  <c:v>70.39625281995515</c:v>
                </c:pt>
                <c:pt idx="4583">
                  <c:v>74.08076927822607</c:v>
                </c:pt>
                <c:pt idx="4584">
                  <c:v>77.92252399447316</c:v>
                </c:pt>
                <c:pt idx="4585">
                  <c:v>81.93307488037092</c:v>
                </c:pt>
                <c:pt idx="4586">
                  <c:v>86.12562330348756</c:v>
                </c:pt>
                <c:pt idx="4587">
                  <c:v>90.5138415850082</c:v>
                </c:pt>
                <c:pt idx="4588">
                  <c:v>95.11284540493038</c:v>
                </c:pt>
                <c:pt idx="4589">
                  <c:v>99.93921452926905</c:v>
                </c:pt>
                <c:pt idx="4590">
                  <c:v>105.0102312965743</c:v>
                </c:pt>
                <c:pt idx="4591">
                  <c:v>110.345867207277</c:v>
                </c:pt>
                <c:pt idx="4592">
                  <c:v>115.9664623609539</c:v>
                </c:pt>
                <c:pt idx="4593">
                  <c:v>121.8946107073331</c:v>
                </c:pt>
                <c:pt idx="4594">
                  <c:v>128.1536500502282</c:v>
                </c:pt>
                <c:pt idx="4595">
                  <c:v>134.7692448933627</c:v>
                </c:pt>
                <c:pt idx="4596">
                  <c:v>141.7681537334586</c:v>
                </c:pt>
                <c:pt idx="4597">
                  <c:v>149.1773868915228</c:v>
                </c:pt>
                <c:pt idx="4598">
                  <c:v>157.0247578786264</c:v>
                </c:pt>
                <c:pt idx="4599">
                  <c:v>165.3377046057223</c:v>
                </c:pt>
                <c:pt idx="4600">
                  <c:v>174.1432703632352</c:v>
                </c:pt>
                <c:pt idx="4601">
                  <c:v>183.4658541102469</c:v>
                </c:pt>
                <c:pt idx="4602">
                  <c:v>193.3287425156196</c:v>
                </c:pt>
                <c:pt idx="4603">
                  <c:v>203.7506729509223</c:v>
                </c:pt>
                <c:pt idx="4604">
                  <c:v>214.7500141476244</c:v>
                </c:pt>
                <c:pt idx="4605">
                  <c:v>226.3449652547978</c:v>
                </c:pt>
                <c:pt idx="4606">
                  <c:v>238.4732705449216</c:v>
                </c:pt>
                <c:pt idx="4607">
                  <c:v>250.4670935368568</c:v>
                </c:pt>
                <c:pt idx="4608">
                  <c:v>260.8471385355312</c:v>
                </c:pt>
                <c:pt idx="4609">
                  <c:v>271.2505680892472</c:v>
                </c:pt>
                <c:pt idx="4610">
                  <c:v>282.4598559542193</c:v>
                </c:pt>
                <c:pt idx="4611">
                  <c:v>293.5251905435524</c:v>
                </c:pt>
                <c:pt idx="4612">
                  <c:v>303.8532944040271</c:v>
                </c:pt>
                <c:pt idx="4613">
                  <c:v>313.0675997146698</c:v>
                </c:pt>
                <c:pt idx="4614">
                  <c:v>320.8754900082764</c:v>
                </c:pt>
                <c:pt idx="4615">
                  <c:v>327.0589043213191</c:v>
                </c:pt>
                <c:pt idx="4616">
                  <c:v>331.4893473590768</c:v>
                </c:pt>
                <c:pt idx="4617">
                  <c:v>334.1420216381167</c:v>
                </c:pt>
                <c:pt idx="4618">
                  <c:v>335.1015354655624</c:v>
                </c:pt>
                <c:pt idx="4619">
                  <c:v>334.5434701636232</c:v>
                </c:pt>
                <c:pt idx="4620">
                  <c:v>332.7124767670006</c:v>
                </c:pt>
                <c:pt idx="4621">
                  <c:v>329.8933746425828</c:v>
                </c:pt>
                <c:pt idx="4622">
                  <c:v>326.3803903589985</c:v>
                </c:pt>
                <c:pt idx="4623">
                  <c:v>322.4579414503092</c:v>
                </c:pt>
                <c:pt idx="4624">
                  <c:v>318.378943954446</c:v>
                </c:pt>
                <c:pt idx="4625">
                  <c:v>314.3644542406666</c:v>
                </c:pt>
                <c:pt idx="4626">
                  <c:v>310.5947468621957</c:v>
                </c:pt>
                <c:pt idx="4627">
                  <c:v>307.217231244553</c:v>
                </c:pt>
                <c:pt idx="4628">
                  <c:v>304.3415591097001</c:v>
                </c:pt>
                <c:pt idx="4629">
                  <c:v>302.0563228937694</c:v>
                </c:pt>
                <c:pt idx="4630">
                  <c:v>300.4233349621111</c:v>
                </c:pt>
                <c:pt idx="4631">
                  <c:v>299.4874016240312</c:v>
                </c:pt>
                <c:pt idx="4632">
                  <c:v>299.2788656312656</c:v>
                </c:pt>
                <c:pt idx="4633">
                  <c:v>299.8185856937187</c:v>
                </c:pt>
                <c:pt idx="4634">
                  <c:v>301.1175618959121</c:v>
                </c:pt>
                <c:pt idx="4635">
                  <c:v>303.1813053242334</c:v>
                </c:pt>
                <c:pt idx="4636">
                  <c:v>306.0055075969998</c:v>
                </c:pt>
                <c:pt idx="4637">
                  <c:v>309.5850869994302</c:v>
                </c:pt>
                <c:pt idx="4638">
                  <c:v>313.907904032876</c:v>
                </c:pt>
                <c:pt idx="4639">
                  <c:v>318.9528180748133</c:v>
                </c:pt>
                <c:pt idx="4640">
                  <c:v>324.6975243401357</c:v>
                </c:pt>
                <c:pt idx="4641">
                  <c:v>331.1083186694095</c:v>
                </c:pt>
                <c:pt idx="4642">
                  <c:v>338.1406950263188</c:v>
                </c:pt>
                <c:pt idx="4643">
                  <c:v>345.742500719821</c:v>
                </c:pt>
                <c:pt idx="4644">
                  <c:v>353.8394411125931</c:v>
                </c:pt>
                <c:pt idx="4645">
                  <c:v>362.3472727895663</c:v>
                </c:pt>
                <c:pt idx="4646">
                  <c:v>371.1608236731383</c:v>
                </c:pt>
                <c:pt idx="4647">
                  <c:v>380.1499084436113</c:v>
                </c:pt>
                <c:pt idx="4648">
                  <c:v>389.1628572594218</c:v>
                </c:pt>
                <c:pt idx="4649">
                  <c:v>398.0279765861305</c:v>
                </c:pt>
                <c:pt idx="4650">
                  <c:v>406.550662709022</c:v>
                </c:pt>
                <c:pt idx="4651">
                  <c:v>414.5189016903762</c:v>
                </c:pt>
                <c:pt idx="4652">
                  <c:v>421.7192535031488</c:v>
                </c:pt>
                <c:pt idx="4653">
                  <c:v>427.9290954570574</c:v>
                </c:pt>
                <c:pt idx="4654">
                  <c:v>432.9528579195079</c:v>
                </c:pt>
                <c:pt idx="4655">
                  <c:v>436.6179313077241</c:v>
                </c:pt>
                <c:pt idx="4656">
                  <c:v>438.79374243557</c:v>
                </c:pt>
                <c:pt idx="4657">
                  <c:v>439.3994609783373</c:v>
                </c:pt>
                <c:pt idx="4658">
                  <c:v>438.4134314725648</c:v>
                </c:pt>
                <c:pt idx="4659">
                  <c:v>435.8737999037794</c:v>
                </c:pt>
                <c:pt idx="4660">
                  <c:v>431.8691772086563</c:v>
                </c:pt>
                <c:pt idx="4661">
                  <c:v>426.5340709985128</c:v>
                </c:pt>
                <c:pt idx="4662">
                  <c:v>420.0334041521842</c:v>
                </c:pt>
                <c:pt idx="4663">
                  <c:v>412.5507244514167</c:v>
                </c:pt>
                <c:pt idx="4664">
                  <c:v>404.274488713537</c:v>
                </c:pt>
                <c:pt idx="4665">
                  <c:v>395.3879941577991</c:v>
                </c:pt>
                <c:pt idx="4666">
                  <c:v>386.0687412428142</c:v>
                </c:pt>
                <c:pt idx="4667">
                  <c:v>376.4662041651271</c:v>
                </c:pt>
                <c:pt idx="4668">
                  <c:v>366.7196442522291</c:v>
                </c:pt>
                <c:pt idx="4669">
                  <c:v>356.9348190576915</c:v>
                </c:pt>
                <c:pt idx="4670">
                  <c:v>347.2117426969836</c:v>
                </c:pt>
                <c:pt idx="4671">
                  <c:v>337.6219503413546</c:v>
                </c:pt>
                <c:pt idx="4672">
                  <c:v>328.2195376668568</c:v>
                </c:pt>
                <c:pt idx="4673">
                  <c:v>319.0481448377859</c:v>
                </c:pt>
                <c:pt idx="4674">
                  <c:v>310.1367250251629</c:v>
                </c:pt>
                <c:pt idx="4675">
                  <c:v>301.5089516724728</c:v>
                </c:pt>
                <c:pt idx="4676">
                  <c:v>293.1728302661873</c:v>
                </c:pt>
                <c:pt idx="4677">
                  <c:v>285.1359351099813</c:v>
                </c:pt>
                <c:pt idx="4678">
                  <c:v>277.3988929583101</c:v>
                </c:pt>
                <c:pt idx="4679">
                  <c:v>269.9586659199949</c:v>
                </c:pt>
                <c:pt idx="4680">
                  <c:v>262.809104324126</c:v>
                </c:pt>
                <c:pt idx="4681">
                  <c:v>255.940863052365</c:v>
                </c:pt>
                <c:pt idx="4682">
                  <c:v>249.3468773054104</c:v>
                </c:pt>
                <c:pt idx="4683">
                  <c:v>243.0161951314682</c:v>
                </c:pt>
                <c:pt idx="4684">
                  <c:v>236.937000749663</c:v>
                </c:pt>
                <c:pt idx="4685">
                  <c:v>231.0983313143605</c:v>
                </c:pt>
                <c:pt idx="4686">
                  <c:v>225.4903613597802</c:v>
                </c:pt>
                <c:pt idx="4687">
                  <c:v>220.1003384159335</c:v>
                </c:pt>
                <c:pt idx="4688">
                  <c:v>214.91896201989</c:v>
                </c:pt>
                <c:pt idx="4689">
                  <c:v>209.9346710597312</c:v>
                </c:pt>
                <c:pt idx="4690">
                  <c:v>205.1382827219112</c:v>
                </c:pt>
                <c:pt idx="4691">
                  <c:v>200.5184117259201</c:v>
                </c:pt>
                <c:pt idx="4692">
                  <c:v>196.0683024491766</c:v>
                </c:pt>
                <c:pt idx="4693">
                  <c:v>191.7784765830849</c:v>
                </c:pt>
                <c:pt idx="4694">
                  <c:v>187.6397724729036</c:v>
                </c:pt>
                <c:pt idx="4695">
                  <c:v>183.645770963293</c:v>
                </c:pt>
                <c:pt idx="4696">
                  <c:v>179.7894168675458</c:v>
                </c:pt>
                <c:pt idx="4697">
                  <c:v>176.0639152078603</c:v>
                </c:pt>
                <c:pt idx="4698">
                  <c:v>172.463542851203</c:v>
                </c:pt>
                <c:pt idx="4699">
                  <c:v>168.9834606412171</c:v>
                </c:pt>
                <c:pt idx="4700">
                  <c:v>165.6168581295065</c:v>
                </c:pt>
                <c:pt idx="4701">
                  <c:v>162.3604598325266</c:v>
                </c:pt>
                <c:pt idx="4702">
                  <c:v>159.2091726627676</c:v>
                </c:pt>
                <c:pt idx="4703">
                  <c:v>156.1580071974837</c:v>
                </c:pt>
                <c:pt idx="4704">
                  <c:v>153.2016103605507</c:v>
                </c:pt>
                <c:pt idx="4705">
                  <c:v>150.336027469308</c:v>
                </c:pt>
                <c:pt idx="4706">
                  <c:v>147.5544727300689</c:v>
                </c:pt>
                <c:pt idx="4707">
                  <c:v>144.8521060134688</c:v>
                </c:pt>
                <c:pt idx="4708">
                  <c:v>142.2232010764554</c:v>
                </c:pt>
                <c:pt idx="4709">
                  <c:v>139.6621394357338</c:v>
                </c:pt>
                <c:pt idx="4710">
                  <c:v>137.1655138387389</c:v>
                </c:pt>
                <c:pt idx="4711">
                  <c:v>134.7284362547036</c:v>
                </c:pt>
                <c:pt idx="4712">
                  <c:v>132.3479496788948</c:v>
                </c:pt>
                <c:pt idx="4713">
                  <c:v>130.0210991353157</c:v>
                </c:pt>
                <c:pt idx="4714">
                  <c:v>127.7459198050789</c:v>
                </c:pt>
                <c:pt idx="4715">
                  <c:v>125.5194249232829</c:v>
                </c:pt>
                <c:pt idx="4716">
                  <c:v>123.3406377972485</c:v>
                </c:pt>
                <c:pt idx="4717">
                  <c:v>121.2068979332277</c:v>
                </c:pt>
                <c:pt idx="4718">
                  <c:v>119.1174245352366</c:v>
                </c:pt>
                <c:pt idx="4719">
                  <c:v>117.0695097605683</c:v>
                </c:pt>
                <c:pt idx="4720">
                  <c:v>115.0628607118803</c:v>
                </c:pt>
                <c:pt idx="4721">
                  <c:v>113.0949560896996</c:v>
                </c:pt>
                <c:pt idx="4722">
                  <c:v>111.1646687043994</c:v>
                </c:pt>
                <c:pt idx="4723">
                  <c:v>109.2708736439742</c:v>
                </c:pt>
                <c:pt idx="4724">
                  <c:v>107.4118381997866</c:v>
                </c:pt>
                <c:pt idx="4725">
                  <c:v>105.5862331038872</c:v>
                </c:pt>
                <c:pt idx="4726">
                  <c:v>103.7931653766246</c:v>
                </c:pt>
                <c:pt idx="4727">
                  <c:v>102.0310773890343</c:v>
                </c:pt>
                <c:pt idx="4728">
                  <c:v>100.298999187535</c:v>
                </c:pt>
                <c:pt idx="4729">
                  <c:v>98.59527223104898</c:v>
                </c:pt>
                <c:pt idx="4730">
                  <c:v>96.91939461702057</c:v>
                </c:pt>
                <c:pt idx="4731">
                  <c:v>95.27012584017971</c:v>
                </c:pt>
                <c:pt idx="4732">
                  <c:v>93.64631078163614</c:v>
                </c:pt>
                <c:pt idx="4733">
                  <c:v>92.04697947427155</c:v>
                </c:pt>
                <c:pt idx="4734">
                  <c:v>90.47153463467235</c:v>
                </c:pt>
                <c:pt idx="4735">
                  <c:v>88.9186295339001</c:v>
                </c:pt>
                <c:pt idx="4736">
                  <c:v>87.38779859956094</c:v>
                </c:pt>
                <c:pt idx="4737">
                  <c:v>85.87777099253076</c:v>
                </c:pt>
                <c:pt idx="4738">
                  <c:v>84.38789666441796</c:v>
                </c:pt>
                <c:pt idx="4739">
                  <c:v>82.91785729465266</c:v>
                </c:pt>
                <c:pt idx="4740">
                  <c:v>81.46640830374193</c:v>
                </c:pt>
                <c:pt idx="4741">
                  <c:v>80.03288210510642</c:v>
                </c:pt>
                <c:pt idx="4742">
                  <c:v>78.61705608833534</c:v>
                </c:pt>
                <c:pt idx="4743">
                  <c:v>77.21752199045026</c:v>
                </c:pt>
                <c:pt idx="4744">
                  <c:v>75.83427976304402</c:v>
                </c:pt>
                <c:pt idx="4745">
                  <c:v>74.46652141483542</c:v>
                </c:pt>
                <c:pt idx="4746">
                  <c:v>73.1134910939512</c:v>
                </c:pt>
                <c:pt idx="4747">
                  <c:v>71.77468148618203</c:v>
                </c:pt>
                <c:pt idx="4748">
                  <c:v>70.44976975236893</c:v>
                </c:pt>
                <c:pt idx="4749">
                  <c:v>69.13800674799579</c:v>
                </c:pt>
                <c:pt idx="4750">
                  <c:v>67.83879572082157</c:v>
                </c:pt>
                <c:pt idx="4751">
                  <c:v>66.55192434225565</c:v>
                </c:pt>
                <c:pt idx="4752">
                  <c:v>65.27677912879138</c:v>
                </c:pt>
                <c:pt idx="4753">
                  <c:v>64.01272052672279</c:v>
                </c:pt>
                <c:pt idx="4754">
                  <c:v>62.7593628256986</c:v>
                </c:pt>
                <c:pt idx="4755">
                  <c:v>61.51635807772387</c:v>
                </c:pt>
                <c:pt idx="4756">
                  <c:v>60.2832062263194</c:v>
                </c:pt>
                <c:pt idx="4757">
                  <c:v>59.05947351656059</c:v>
                </c:pt>
                <c:pt idx="4758">
                  <c:v>57.84470673503978</c:v>
                </c:pt>
                <c:pt idx="4759">
                  <c:v>56.63845203891882</c:v>
                </c:pt>
                <c:pt idx="4760">
                  <c:v>55.44041945987789</c:v>
                </c:pt>
                <c:pt idx="4761">
                  <c:v>54.25004494490211</c:v>
                </c:pt>
                <c:pt idx="4762">
                  <c:v>53.06705282162134</c:v>
                </c:pt>
                <c:pt idx="4763">
                  <c:v>51.8909433120857</c:v>
                </c:pt>
                <c:pt idx="4764">
                  <c:v>50.72133543604572</c:v>
                </c:pt>
                <c:pt idx="4765">
                  <c:v>49.55787825526006</c:v>
                </c:pt>
                <c:pt idx="4766">
                  <c:v>48.40006953592088</c:v>
                </c:pt>
                <c:pt idx="4767">
                  <c:v>47.24748081702118</c:v>
                </c:pt>
                <c:pt idx="4768">
                  <c:v>46.09980238372457</c:v>
                </c:pt>
                <c:pt idx="4769">
                  <c:v>44.95670890516671</c:v>
                </c:pt>
                <c:pt idx="4770">
                  <c:v>43.81724517910259</c:v>
                </c:pt>
                <c:pt idx="4771">
                  <c:v>42.6813942311063</c:v>
                </c:pt>
                <c:pt idx="4772">
                  <c:v>41.5485419933666</c:v>
                </c:pt>
                <c:pt idx="4773">
                  <c:v>40.41801429399802</c:v>
                </c:pt>
                <c:pt idx="4774">
                  <c:v>39.28934386374202</c:v>
                </c:pt>
                <c:pt idx="4775">
                  <c:v>38.16205241660308</c:v>
                </c:pt>
                <c:pt idx="4776">
                  <c:v>37.03537009791013</c:v>
                </c:pt>
                <c:pt idx="4777">
                  <c:v>35.90858239821858</c:v>
                </c:pt>
                <c:pt idx="4778">
                  <c:v>34.78079068777572</c:v>
                </c:pt>
                <c:pt idx="4779">
                  <c:v>33.65111097053702</c:v>
                </c:pt>
                <c:pt idx="4780">
                  <c:v>32.51864528022674</c:v>
                </c:pt>
                <c:pt idx="4781">
                  <c:v>31.38210328612443</c:v>
                </c:pt>
                <c:pt idx="4782">
                  <c:v>30.24026329650078</c:v>
                </c:pt>
                <c:pt idx="4783">
                  <c:v>29.09143651528531</c:v>
                </c:pt>
                <c:pt idx="4784">
                  <c:v>27.93382817900709</c:v>
                </c:pt>
                <c:pt idx="4785">
                  <c:v>26.76521131079821</c:v>
                </c:pt>
                <c:pt idx="4786">
                  <c:v>25.58277202449639</c:v>
                </c:pt>
                <c:pt idx="4787">
                  <c:v>24.38347057270924</c:v>
                </c:pt>
                <c:pt idx="4788">
                  <c:v>23.16312028025868</c:v>
                </c:pt>
                <c:pt idx="4789">
                  <c:v>21.91701675065639</c:v>
                </c:pt>
                <c:pt idx="4790">
                  <c:v>20.63883121477447</c:v>
                </c:pt>
                <c:pt idx="4791">
                  <c:v>19.32102376716397</c:v>
                </c:pt>
                <c:pt idx="4792">
                  <c:v>17.95448662639138</c:v>
                </c:pt>
                <c:pt idx="4793">
                  <c:v>16.52781830498929</c:v>
                </c:pt>
                <c:pt idx="4794">
                  <c:v>15.03065752566636</c:v>
                </c:pt>
                <c:pt idx="4795">
                  <c:v>13.45688691282765</c:v>
                </c:pt>
                <c:pt idx="4796">
                  <c:v>11.8252751740964</c:v>
                </c:pt>
                <c:pt idx="4797">
                  <c:v>10.24642893975324</c:v>
                </c:pt>
                <c:pt idx="4798">
                  <c:v>9.151273597446245</c:v>
                </c:pt>
                <c:pt idx="4799">
                  <c:v>9.824695154401087</c:v>
                </c:pt>
                <c:pt idx="4800">
                  <c:v>14.57837582356767</c:v>
                </c:pt>
                <c:pt idx="4801">
                  <c:v>27.47013010797149</c:v>
                </c:pt>
                <c:pt idx="4802">
                  <c:v>69.04574260844045</c:v>
                </c:pt>
                <c:pt idx="4803">
                  <c:v>2204.679494017897</c:v>
                </c:pt>
                <c:pt idx="4804">
                  <c:v>92.47720395557176</c:v>
                </c:pt>
                <c:pt idx="4805">
                  <c:v>53.04805234123766</c:v>
                </c:pt>
                <c:pt idx="4806">
                  <c:v>39.54135018508116</c:v>
                </c:pt>
                <c:pt idx="4807">
                  <c:v>32.6626934045752</c:v>
                </c:pt>
                <c:pt idx="4808">
                  <c:v>28.50145785835497</c:v>
                </c:pt>
                <c:pt idx="4809">
                  <c:v>25.7570961987567</c:v>
                </c:pt>
                <c:pt idx="4810">
                  <c:v>23.87928602544974</c:v>
                </c:pt>
                <c:pt idx="4811">
                  <c:v>22.59937585914517</c:v>
                </c:pt>
                <c:pt idx="4812">
                  <c:v>21.77343389899603</c:v>
                </c:pt>
                <c:pt idx="4813">
                  <c:v>21.31942904716025</c:v>
                </c:pt>
                <c:pt idx="4814">
                  <c:v>21.18798168255168</c:v>
                </c:pt>
                <c:pt idx="4815">
                  <c:v>21.34855334069221</c:v>
                </c:pt>
                <c:pt idx="4816">
                  <c:v>21.7836523114764</c:v>
                </c:pt>
                <c:pt idx="4817">
                  <c:v>22.48462122506863</c:v>
                </c:pt>
                <c:pt idx="4818">
                  <c:v>23.45201511211079</c:v>
                </c:pt>
                <c:pt idx="4819">
                  <c:v>24.69622951042194</c:v>
                </c:pt>
                <c:pt idx="4820">
                  <c:v>26.24027116208757</c:v>
                </c:pt>
                <c:pt idx="4821">
                  <c:v>28.12380459092076</c:v>
                </c:pt>
                <c:pt idx="4822">
                  <c:v>30.4117867219442</c:v>
                </c:pt>
                <c:pt idx="4823">
                  <c:v>33.20430095055187</c:v>
                </c:pt>
                <c:pt idx="4824">
                  <c:v>36.65940515940436</c:v>
                </c:pt>
                <c:pt idx="4825">
                  <c:v>41.0221147703075</c:v>
                </c:pt>
                <c:pt idx="4826">
                  <c:v>46.69526803787738</c:v>
                </c:pt>
                <c:pt idx="4827">
                  <c:v>54.33117202709421</c:v>
                </c:pt>
                <c:pt idx="4828">
                  <c:v>64.94850172587544</c:v>
                </c:pt>
                <c:pt idx="4829">
                  <c:v>79.63894025670947</c:v>
                </c:pt>
                <c:pt idx="4830">
                  <c:v>96.26474261474999</c:v>
                </c:pt>
                <c:pt idx="4831">
                  <c:v>99.79449297399992</c:v>
                </c:pt>
                <c:pt idx="4832">
                  <c:v>79.96513161718835</c:v>
                </c:pt>
                <c:pt idx="4833">
                  <c:v>56.81468588673609</c:v>
                </c:pt>
                <c:pt idx="4834">
                  <c:v>40.50382936095105</c:v>
                </c:pt>
                <c:pt idx="4835">
                  <c:v>30.03454647744792</c:v>
                </c:pt>
                <c:pt idx="4836">
                  <c:v>23.46514869516125</c:v>
                </c:pt>
                <c:pt idx="4837">
                  <c:v>19.56809802760485</c:v>
                </c:pt>
                <c:pt idx="4838">
                  <c:v>17.58341370293826</c:v>
                </c:pt>
                <c:pt idx="4839">
                  <c:v>16.94592499169504</c:v>
                </c:pt>
                <c:pt idx="4840">
                  <c:v>17.19275798452576</c:v>
                </c:pt>
                <c:pt idx="4841">
                  <c:v>17.97461350871076</c:v>
                </c:pt>
                <c:pt idx="4842">
                  <c:v>19.0592055302296</c:v>
                </c:pt>
                <c:pt idx="4843">
                  <c:v>20.30664038209026</c:v>
                </c:pt>
                <c:pt idx="4844">
                  <c:v>21.63633577798035</c:v>
                </c:pt>
                <c:pt idx="4845">
                  <c:v>23.00394252688324</c:v>
                </c:pt>
                <c:pt idx="4846">
                  <c:v>24.38438570430091</c:v>
                </c:pt>
                <c:pt idx="4847">
                  <c:v>25.76472392107595</c:v>
                </c:pt>
                <c:pt idx="4848">
                  <c:v>27.13823348807299</c:v>
                </c:pt>
                <c:pt idx="4849">
                  <c:v>28.50188486445688</c:v>
                </c:pt>
                <c:pt idx="4850">
                  <c:v>29.85457988179692</c:v>
                </c:pt>
                <c:pt idx="4851">
                  <c:v>31.19639537047258</c:v>
                </c:pt>
                <c:pt idx="4852">
                  <c:v>32.52808957297075</c:v>
                </c:pt>
                <c:pt idx="4853">
                  <c:v>33.85063140665944</c:v>
                </c:pt>
                <c:pt idx="4854">
                  <c:v>35.16526149956452</c:v>
                </c:pt>
                <c:pt idx="4855">
                  <c:v>36.47309146860329</c:v>
                </c:pt>
                <c:pt idx="4856">
                  <c:v>37.77546271861907</c:v>
                </c:pt>
                <c:pt idx="4857">
                  <c:v>39.0733483599288</c:v>
                </c:pt>
                <c:pt idx="4858">
                  <c:v>40.3680126963407</c:v>
                </c:pt>
                <c:pt idx="4859">
                  <c:v>41.66024398168605</c:v>
                </c:pt>
                <c:pt idx="4860">
                  <c:v>42.95126270327697</c:v>
                </c:pt>
                <c:pt idx="4861">
                  <c:v>44.24174248556826</c:v>
                </c:pt>
                <c:pt idx="4862">
                  <c:v>45.53250713689606</c:v>
                </c:pt>
                <c:pt idx="4863">
                  <c:v>46.82448362990467</c:v>
                </c:pt>
                <c:pt idx="4864">
                  <c:v>48.11823669247478</c:v>
                </c:pt>
                <c:pt idx="4865">
                  <c:v>49.41452279922842</c:v>
                </c:pt>
                <c:pt idx="4866">
                  <c:v>50.71403348882986</c:v>
                </c:pt>
                <c:pt idx="4867">
                  <c:v>52.01719050746256</c:v>
                </c:pt>
                <c:pt idx="4868">
                  <c:v>53.32470691319511</c:v>
                </c:pt>
                <c:pt idx="4869">
                  <c:v>54.63698735206682</c:v>
                </c:pt>
                <c:pt idx="4870">
                  <c:v>55.95475162505429</c:v>
                </c:pt>
                <c:pt idx="4871">
                  <c:v>57.27839436490523</c:v>
                </c:pt>
                <c:pt idx="4872">
                  <c:v>58.60830306219225</c:v>
                </c:pt>
                <c:pt idx="4873">
                  <c:v>59.9449886707041</c:v>
                </c:pt>
                <c:pt idx="4874">
                  <c:v>61.28896858833338</c:v>
                </c:pt>
                <c:pt idx="4875">
                  <c:v>62.64063783543001</c:v>
                </c:pt>
                <c:pt idx="4876">
                  <c:v>64.00034559890098</c:v>
                </c:pt>
                <c:pt idx="4877">
                  <c:v>65.36864473284254</c:v>
                </c:pt>
                <c:pt idx="4878">
                  <c:v>66.74583145874548</c:v>
                </c:pt>
                <c:pt idx="4879">
                  <c:v>68.13238930570208</c:v>
                </c:pt>
                <c:pt idx="4880">
                  <c:v>69.52865918420872</c:v>
                </c:pt>
                <c:pt idx="4881">
                  <c:v>70.93514316630046</c:v>
                </c:pt>
                <c:pt idx="4882">
                  <c:v>72.352060051994</c:v>
                </c:pt>
                <c:pt idx="4883">
                  <c:v>73.77991053025957</c:v>
                </c:pt>
                <c:pt idx="4884">
                  <c:v>75.2191475941182</c:v>
                </c:pt>
                <c:pt idx="4885">
                  <c:v>76.67015831517674</c:v>
                </c:pt>
                <c:pt idx="4886">
                  <c:v>78.13327308762871</c:v>
                </c:pt>
                <c:pt idx="4887">
                  <c:v>79.60890513320827</c:v>
                </c:pt>
                <c:pt idx="4888">
                  <c:v>81.097603256962</c:v>
                </c:pt>
                <c:pt idx="4889">
                  <c:v>82.59944961459764</c:v>
                </c:pt>
                <c:pt idx="4890">
                  <c:v>84.11523941967421</c:v>
                </c:pt>
                <c:pt idx="4891">
                  <c:v>85.64528192309885</c:v>
                </c:pt>
                <c:pt idx="4892">
                  <c:v>87.18983147993195</c:v>
                </c:pt>
                <c:pt idx="4893">
                  <c:v>88.7495443802852</c:v>
                </c:pt>
                <c:pt idx="4894">
                  <c:v>90.3247172540668</c:v>
                </c:pt>
                <c:pt idx="4895">
                  <c:v>91.91590552397497</c:v>
                </c:pt>
                <c:pt idx="4896">
                  <c:v>93.5235403536734</c:v>
                </c:pt>
                <c:pt idx="4897">
                  <c:v>95.14804517642555</c:v>
                </c:pt>
                <c:pt idx="4898">
                  <c:v>96.79001402009302</c:v>
                </c:pt>
                <c:pt idx="4899">
                  <c:v>98.44977051244079</c:v>
                </c:pt>
                <c:pt idx="4900">
                  <c:v>100.1279755048744</c:v>
                </c:pt>
                <c:pt idx="4901">
                  <c:v>101.8250890099139</c:v>
                </c:pt>
                <c:pt idx="4902">
                  <c:v>103.5416530815919</c:v>
                </c:pt>
                <c:pt idx="4903">
                  <c:v>105.278174224098</c:v>
                </c:pt>
                <c:pt idx="4904">
                  <c:v>107.0353076376844</c:v>
                </c:pt>
                <c:pt idx="4905">
                  <c:v>108.8135938881577</c:v>
                </c:pt>
                <c:pt idx="4906">
                  <c:v>110.6134639369438</c:v>
                </c:pt>
                <c:pt idx="4907">
                  <c:v>112.4357881337032</c:v>
                </c:pt>
                <c:pt idx="4908">
                  <c:v>114.2809814740736</c:v>
                </c:pt>
                <c:pt idx="4909">
                  <c:v>116.1498384571587</c:v>
                </c:pt>
                <c:pt idx="4910">
                  <c:v>118.0429714885012</c:v>
                </c:pt>
                <c:pt idx="4911">
                  <c:v>119.9609693018719</c:v>
                </c:pt>
                <c:pt idx="4912">
                  <c:v>121.90473560395</c:v>
                </c:pt>
                <c:pt idx="4913">
                  <c:v>123.8747895661022</c:v>
                </c:pt>
                <c:pt idx="4914">
                  <c:v>125.8720377670622</c:v>
                </c:pt>
                <c:pt idx="4915">
                  <c:v>127.8971810999463</c:v>
                </c:pt>
                <c:pt idx="4916">
                  <c:v>129.9511310355406</c:v>
                </c:pt>
                <c:pt idx="4917">
                  <c:v>132.0346015564776</c:v>
                </c:pt>
                <c:pt idx="4918">
                  <c:v>134.1485192567373</c:v>
                </c:pt>
                <c:pt idx="4919">
                  <c:v>136.2937488860516</c:v>
                </c:pt>
                <c:pt idx="4920">
                  <c:v>138.4711195542763</c:v>
                </c:pt>
                <c:pt idx="4921">
                  <c:v>140.6817195270464</c:v>
                </c:pt>
                <c:pt idx="4922">
                  <c:v>142.9265702999891</c:v>
                </c:pt>
                <c:pt idx="4923">
                  <c:v>145.2066139265081</c:v>
                </c:pt>
                <c:pt idx="4924">
                  <c:v>147.5229093252918</c:v>
                </c:pt>
                <c:pt idx="4925">
                  <c:v>149.8766189966411</c:v>
                </c:pt>
                <c:pt idx="4926">
                  <c:v>152.2688941147685</c:v>
                </c:pt>
                <c:pt idx="4927">
                  <c:v>154.7009283695248</c:v>
                </c:pt>
                <c:pt idx="4928">
                  <c:v>157.1739304371295</c:v>
                </c:pt>
                <c:pt idx="4929">
                  <c:v>159.6892376977395</c:v>
                </c:pt>
                <c:pt idx="4930">
                  <c:v>162.2480823501522</c:v>
                </c:pt>
                <c:pt idx="4931">
                  <c:v>164.8519447449738</c:v>
                </c:pt>
                <c:pt idx="4932">
                  <c:v>167.502315090335</c:v>
                </c:pt>
                <c:pt idx="4933">
                  <c:v>170.2007682445719</c:v>
                </c:pt>
                <c:pt idx="4934">
                  <c:v>172.9487733118906</c:v>
                </c:pt>
                <c:pt idx="4935">
                  <c:v>175.748020911472</c:v>
                </c:pt>
                <c:pt idx="4936">
                  <c:v>178.6002539304629</c:v>
                </c:pt>
                <c:pt idx="4937">
                  <c:v>181.5073979673688</c:v>
                </c:pt>
                <c:pt idx="4938">
                  <c:v>184.4710625498317</c:v>
                </c:pt>
                <c:pt idx="4939">
                  <c:v>187.4933670732961</c:v>
                </c:pt>
                <c:pt idx="4940">
                  <c:v>190.5765324638807</c:v>
                </c:pt>
                <c:pt idx="4941">
                  <c:v>193.7224936118822</c:v>
                </c:pt>
                <c:pt idx="4942">
                  <c:v>196.9337392748422</c:v>
                </c:pt>
                <c:pt idx="4943">
                  <c:v>200.2123541628482</c:v>
                </c:pt>
                <c:pt idx="4944">
                  <c:v>203.5609907121732</c:v>
                </c:pt>
                <c:pt idx="4945">
                  <c:v>206.9823035340432</c:v>
                </c:pt>
                <c:pt idx="4946">
                  <c:v>210.4791859685024</c:v>
                </c:pt>
                <c:pt idx="4947">
                  <c:v>214.0543079202328</c:v>
                </c:pt>
                <c:pt idx="4948">
                  <c:v>217.7106726590742</c:v>
                </c:pt>
                <c:pt idx="4949">
                  <c:v>221.4516722051928</c:v>
                </c:pt>
                <c:pt idx="4950">
                  <c:v>225.2805233197438</c:v>
                </c:pt>
                <c:pt idx="4951">
                  <c:v>229.201740282792</c:v>
                </c:pt>
                <c:pt idx="4952">
                  <c:v>233.2169520024952</c:v>
                </c:pt>
                <c:pt idx="4953">
                  <c:v>237.3320616063283</c:v>
                </c:pt>
                <c:pt idx="4954">
                  <c:v>241.5505106804314</c:v>
                </c:pt>
                <c:pt idx="4955">
                  <c:v>245.8769074563575</c:v>
                </c:pt>
                <c:pt idx="4956">
                  <c:v>250.3160386935923</c:v>
                </c:pt>
                <c:pt idx="4957">
                  <c:v>254.8726879518905</c:v>
                </c:pt>
                <c:pt idx="4958">
                  <c:v>259.552633767007</c:v>
                </c:pt>
                <c:pt idx="4959">
                  <c:v>264.3608562342277</c:v>
                </c:pt>
                <c:pt idx="4960">
                  <c:v>269.3040900225676</c:v>
                </c:pt>
                <c:pt idx="4961">
                  <c:v>274.3882919703242</c:v>
                </c:pt>
                <c:pt idx="4962">
                  <c:v>279.6203177174417</c:v>
                </c:pt>
                <c:pt idx="4963">
                  <c:v>285.007834934366</c:v>
                </c:pt>
                <c:pt idx="4964">
                  <c:v>290.5581628118781</c:v>
                </c:pt>
                <c:pt idx="4965">
                  <c:v>296.2799767454853</c:v>
                </c:pt>
                <c:pt idx="4966">
                  <c:v>302.1823340982242</c:v>
                </c:pt>
                <c:pt idx="4967">
                  <c:v>308.2743550813088</c:v>
                </c:pt>
                <c:pt idx="4968">
                  <c:v>314.5672162330066</c:v>
                </c:pt>
                <c:pt idx="4969">
                  <c:v>321.0713640854323</c:v>
                </c:pt>
                <c:pt idx="4970">
                  <c:v>327.799395591454</c:v>
                </c:pt>
                <c:pt idx="4971">
                  <c:v>334.7639269898237</c:v>
                </c:pt>
                <c:pt idx="4972">
                  <c:v>341.9792563473738</c:v>
                </c:pt>
                <c:pt idx="4973">
                  <c:v>349.4608739178831</c:v>
                </c:pt>
                <c:pt idx="4974">
                  <c:v>357.225189126024</c:v>
                </c:pt>
                <c:pt idx="4975">
                  <c:v>365.2903651889756</c:v>
                </c:pt>
                <c:pt idx="4976">
                  <c:v>373.6765467846212</c:v>
                </c:pt>
                <c:pt idx="4977">
                  <c:v>382.4052003851884</c:v>
                </c:pt>
                <c:pt idx="4978">
                  <c:v>391.5000215191877</c:v>
                </c:pt>
                <c:pt idx="4979">
                  <c:v>400.9873258334978</c:v>
                </c:pt>
                <c:pt idx="4980">
                  <c:v>410.8965414329012</c:v>
                </c:pt>
                <c:pt idx="4981">
                  <c:v>421.2588630484167</c:v>
                </c:pt>
                <c:pt idx="4982">
                  <c:v>432.1102679638496</c:v>
                </c:pt>
                <c:pt idx="4983">
                  <c:v>443.4902947474943</c:v>
                </c:pt>
                <c:pt idx="4984">
                  <c:v>455.4429646268017</c:v>
                </c:pt>
                <c:pt idx="4985">
                  <c:v>468.0172882168796</c:v>
                </c:pt>
                <c:pt idx="4986">
                  <c:v>481.2694977309643</c:v>
                </c:pt>
                <c:pt idx="4987">
                  <c:v>495.2616049882517</c:v>
                </c:pt>
                <c:pt idx="4988">
                  <c:v>510.0646013692951</c:v>
                </c:pt>
                <c:pt idx="4989">
                  <c:v>525.7583814815866</c:v>
                </c:pt>
                <c:pt idx="4990">
                  <c:v>542.4339205857175</c:v>
                </c:pt>
                <c:pt idx="4991">
                  <c:v>560.195008245711</c:v>
                </c:pt>
                <c:pt idx="4992">
                  <c:v>579.1588118443384</c:v>
                </c:pt>
                <c:pt idx="4993">
                  <c:v>599.4591411270128</c:v>
                </c:pt>
                <c:pt idx="4994">
                  <c:v>621.2456683127714</c:v>
                </c:pt>
                <c:pt idx="4995">
                  <c:v>644.6846214697331</c:v>
                </c:pt>
                <c:pt idx="4996">
                  <c:v>669.9546307134906</c:v>
                </c:pt>
                <c:pt idx="4997">
                  <c:v>697.2371764205304</c:v>
                </c:pt>
                <c:pt idx="4998">
                  <c:v>726.6932074833303</c:v>
                </c:pt>
                <c:pt idx="4999">
                  <c:v>758.4210236423601</c:v>
                </c:pt>
                <c:pt idx="5000">
                  <c:v>792.3626784140047</c:v>
                </c:pt>
                <c:pt idx="5001">
                  <c:v>828.1714449655238</c:v>
                </c:pt>
                <c:pt idx="5002">
                  <c:v>865.0141036482846</c:v>
                </c:pt>
                <c:pt idx="5003">
                  <c:v>901.489138913795</c:v>
                </c:pt>
                <c:pt idx="5004">
                  <c:v>936.1524296476364</c:v>
                </c:pt>
                <c:pt idx="5005">
                  <c:v>969.4905107618707</c:v>
                </c:pt>
                <c:pt idx="5006">
                  <c:v>1007.048967296575</c:v>
                </c:pt>
                <c:pt idx="5007">
                  <c:v>1060.114669018018</c:v>
                </c:pt>
                <c:pt idx="5008">
                  <c:v>1141.670749345303</c:v>
                </c:pt>
                <c:pt idx="5009">
                  <c:v>1263.559759056071</c:v>
                </c:pt>
                <c:pt idx="5010">
                  <c:v>1441.240487314036</c:v>
                </c:pt>
                <c:pt idx="5011">
                  <c:v>1706.551128888188</c:v>
                </c:pt>
                <c:pt idx="5012">
                  <c:v>2138.126459867281</c:v>
                </c:pt>
                <c:pt idx="5013">
                  <c:v>2974.659367440146</c:v>
                </c:pt>
                <c:pt idx="5014">
                  <c:v>5372.977493637282</c:v>
                </c:pt>
                <c:pt idx="5015">
                  <c:v>37431.73357150105</c:v>
                </c:pt>
                <c:pt idx="5016">
                  <c:v>4588.572466141918</c:v>
                </c:pt>
                <c:pt idx="5017">
                  <c:v>1994.102819870875</c:v>
                </c:pt>
                <c:pt idx="5018">
                  <c:v>1147.793133443201</c:v>
                </c:pt>
                <c:pt idx="5019">
                  <c:v>758.7596317647152</c:v>
                </c:pt>
                <c:pt idx="5020">
                  <c:v>583.901213843683</c:v>
                </c:pt>
                <c:pt idx="5021">
                  <c:v>542.3362676513527</c:v>
                </c:pt>
                <c:pt idx="5022">
                  <c:v>580.554283226131</c:v>
                </c:pt>
                <c:pt idx="5023">
                  <c:v>659.716845943303</c:v>
                </c:pt>
                <c:pt idx="5024">
                  <c:v>760.1771630367618</c:v>
                </c:pt>
                <c:pt idx="5025">
                  <c:v>874.9255235843666</c:v>
                </c:pt>
                <c:pt idx="5026">
                  <c:v>1003.120360871255</c:v>
                </c:pt>
                <c:pt idx="5027">
                  <c:v>1147.087611149605</c:v>
                </c:pt>
                <c:pt idx="5028">
                  <c:v>1311.390071510604</c:v>
                </c:pt>
                <c:pt idx="5029">
                  <c:v>1502.960139296601</c:v>
                </c:pt>
                <c:pt idx="5030">
                  <c:v>1732.022747235625</c:v>
                </c:pt>
                <c:pt idx="5031">
                  <c:v>2014.053388843743</c:v>
                </c:pt>
                <c:pt idx="5032">
                  <c:v>2373.602515004477</c:v>
                </c:pt>
                <c:pt idx="5033">
                  <c:v>2852.202365461446</c:v>
                </c:pt>
                <c:pt idx="5034">
                  <c:v>3526.32101607157</c:v>
                </c:pt>
                <c:pt idx="5035">
                  <c:v>4554.178854350126</c:v>
                </c:pt>
                <c:pt idx="5036">
                  <c:v>6325.36524232341</c:v>
                </c:pt>
                <c:pt idx="5037">
                  <c:v>10128.05036088235</c:v>
                </c:pt>
                <c:pt idx="5038">
                  <c:v>24252.75137889762</c:v>
                </c:pt>
                <c:pt idx="5039">
                  <c:v>65320.01582434687</c:v>
                </c:pt>
                <c:pt idx="5040">
                  <c:v>14340.09545918655</c:v>
                </c:pt>
                <c:pt idx="5041">
                  <c:v>8113.220039494953</c:v>
                </c:pt>
                <c:pt idx="5042">
                  <c:v>5688.721545222822</c:v>
                </c:pt>
                <c:pt idx="5043">
                  <c:v>4396.882844621622</c:v>
                </c:pt>
                <c:pt idx="5044">
                  <c:v>3593.273098735165</c:v>
                </c:pt>
                <c:pt idx="5045">
                  <c:v>3044.464323379999</c:v>
                </c:pt>
                <c:pt idx="5046">
                  <c:v>2645.424830651622</c:v>
                </c:pt>
                <c:pt idx="5047">
                  <c:v>2341.91013357729</c:v>
                </c:pt>
                <c:pt idx="5048">
                  <c:v>2103.073697973311</c:v>
                </c:pt>
                <c:pt idx="5049">
                  <c:v>1910.075406665945</c:v>
                </c:pt>
                <c:pt idx="5050">
                  <c:v>1750.75580051609</c:v>
                </c:pt>
                <c:pt idx="5051">
                  <c:v>1616.915922629037</c:v>
                </c:pt>
                <c:pt idx="5052">
                  <c:v>1502.824848437227</c:v>
                </c:pt>
                <c:pt idx="5053">
                  <c:v>1404.355311180185</c:v>
                </c:pt>
                <c:pt idx="5054">
                  <c:v>1318.459590141056</c:v>
                </c:pt>
                <c:pt idx="5055">
                  <c:v>1242.835627284598</c:v>
                </c:pt>
                <c:pt idx="5056">
                  <c:v>1175.71433077109</c:v>
                </c:pt>
                <c:pt idx="5057">
                  <c:v>1115.712671130446</c:v>
                </c:pt>
                <c:pt idx="5058">
                  <c:v>1061.732699190265</c:v>
                </c:pt>
                <c:pt idx="5059">
                  <c:v>1012.893211993664</c:v>
                </c:pt>
                <c:pt idx="5060">
                  <c:v>968.4770720332576</c:v>
                </c:pt>
                <c:pt idx="5061">
                  <c:v>927.8958153211995</c:v>
                </c:pt>
                <c:pt idx="5062">
                  <c:v>890.6614317416475</c:v>
                </c:pt>
                <c:pt idx="5063">
                  <c:v>856.3658402283112</c:v>
                </c:pt>
                <c:pt idx="5064">
                  <c:v>824.6645684934343</c:v>
                </c:pt>
                <c:pt idx="5065">
                  <c:v>795.2660865464118</c:v>
                </c:pt>
                <c:pt idx="5066">
                  <c:v>767.9208931785955</c:v>
                </c:pt>
                <c:pt idx="5067">
                  <c:v>742.4144312549798</c:v>
                </c:pt>
                <c:pt idx="5068">
                  <c:v>718.5612614979857</c:v>
                </c:pt>
                <c:pt idx="5069">
                  <c:v>696.2002156065525</c:v>
                </c:pt>
                <c:pt idx="5070">
                  <c:v>675.1903592990214</c:v>
                </c:pt>
                <c:pt idx="5071">
                  <c:v>655.4084559513793</c:v>
                </c:pt>
                <c:pt idx="5072">
                  <c:v>636.7459863955285</c:v>
                </c:pt>
                <c:pt idx="5073">
                  <c:v>619.1063131600822</c:v>
                </c:pt>
                <c:pt idx="5074">
                  <c:v>602.4042664284868</c:v>
                </c:pt>
                <c:pt idx="5075">
                  <c:v>586.5633820801926</c:v>
                </c:pt>
                <c:pt idx="5076">
                  <c:v>571.51596507114</c:v>
                </c:pt>
                <c:pt idx="5077">
                  <c:v>557.2009230174884</c:v>
                </c:pt>
                <c:pt idx="5078">
                  <c:v>543.5633119111237</c:v>
                </c:pt>
                <c:pt idx="5079">
                  <c:v>530.5536983187872</c:v>
                </c:pt>
                <c:pt idx="5080">
                  <c:v>518.1272212332385</c:v>
                </c:pt>
                <c:pt idx="5081">
                  <c:v>506.2436338364096</c:v>
                </c:pt>
                <c:pt idx="5082">
                  <c:v>494.8653620766906</c:v>
                </c:pt>
                <c:pt idx="5083">
                  <c:v>483.9595087400838</c:v>
                </c:pt>
                <c:pt idx="5084">
                  <c:v>473.4952676402892</c:v>
                </c:pt>
                <c:pt idx="5085">
                  <c:v>463.4443973410336</c:v>
                </c:pt>
                <c:pt idx="5086">
                  <c:v>453.7812503962551</c:v>
                </c:pt>
                <c:pt idx="5087">
                  <c:v>444.482575526872</c:v>
                </c:pt>
                <c:pt idx="5088">
                  <c:v>435.5263705413988</c:v>
                </c:pt>
                <c:pt idx="5089">
                  <c:v>426.8925372810567</c:v>
                </c:pt>
                <c:pt idx="5090">
                  <c:v>418.5631036984123</c:v>
                </c:pt>
                <c:pt idx="5091">
                  <c:v>410.5204622829223</c:v>
                </c:pt>
                <c:pt idx="5092">
                  <c:v>402.7492413531203</c:v>
                </c:pt>
                <c:pt idx="5093">
                  <c:v>395.234588240754</c:v>
                </c:pt>
                <c:pt idx="5094">
                  <c:v>387.9634924683792</c:v>
                </c:pt>
                <c:pt idx="5095">
                  <c:v>380.9226700343917</c:v>
                </c:pt>
                <c:pt idx="5096">
                  <c:v>374.1008288720033</c:v>
                </c:pt>
                <c:pt idx="5097">
                  <c:v>367.4866631553619</c:v>
                </c:pt>
                <c:pt idx="5098">
                  <c:v>361.0704843094815</c:v>
                </c:pt>
                <c:pt idx="5099">
                  <c:v>354.8424912730926</c:v>
                </c:pt>
                <c:pt idx="5100">
                  <c:v>348.7935719155895</c:v>
                </c:pt>
                <c:pt idx="5101">
                  <c:v>342.9162578119468</c:v>
                </c:pt>
                <c:pt idx="5102">
                  <c:v>337.201945044861</c:v>
                </c:pt>
                <c:pt idx="5103">
                  <c:v>331.6435324970844</c:v>
                </c:pt>
                <c:pt idx="5104">
                  <c:v>326.234178902527</c:v>
                </c:pt>
                <c:pt idx="5105">
                  <c:v>320.9674417084973</c:v>
                </c:pt>
                <c:pt idx="5106">
                  <c:v>315.8370696089383</c:v>
                </c:pt>
                <c:pt idx="5107">
                  <c:v>310.837458745017</c:v>
                </c:pt>
                <c:pt idx="5108">
                  <c:v>305.962759802553</c:v>
                </c:pt>
                <c:pt idx="5109">
                  <c:v>301.2076715064711</c:v>
                </c:pt>
                <c:pt idx="5110">
                  <c:v>296.5671244998112</c:v>
                </c:pt>
                <c:pt idx="5111">
                  <c:v>292.035945099104</c:v>
                </c:pt>
                <c:pt idx="5112">
                  <c:v>287.609090400868</c:v>
                </c:pt>
                <c:pt idx="5113">
                  <c:v>283.2811994242676</c:v>
                </c:pt>
                <c:pt idx="5114">
                  <c:v>279.0468992816811</c:v>
                </c:pt>
                <c:pt idx="5115">
                  <c:v>274.9004309438427</c:v>
                </c:pt>
                <c:pt idx="5116">
                  <c:v>270.8353022118194</c:v>
                </c:pt>
                <c:pt idx="5117">
                  <c:v>266.842872201014</c:v>
                </c:pt>
                <c:pt idx="5118">
                  <c:v>262.9144288484531</c:v>
                </c:pt>
                <c:pt idx="5119">
                  <c:v>259.0369791274373</c:v>
                </c:pt>
                <c:pt idx="5120">
                  <c:v>255.1933493291964</c:v>
                </c:pt>
                <c:pt idx="5121">
                  <c:v>251.3586456161141</c:v>
                </c:pt>
                <c:pt idx="5122">
                  <c:v>247.4937421133116</c:v>
                </c:pt>
                <c:pt idx="5123">
                  <c:v>243.5357917506473</c:v>
                </c:pt>
                <c:pt idx="5124">
                  <c:v>239.3711447963863</c:v>
                </c:pt>
                <c:pt idx="5125">
                  <c:v>234.7740332276486</c:v>
                </c:pt>
                <c:pt idx="5126">
                  <c:v>229.2256319924813</c:v>
                </c:pt>
                <c:pt idx="5127">
                  <c:v>221.2426951824451</c:v>
                </c:pt>
                <c:pt idx="5128">
                  <c:v>205.8537166117264</c:v>
                </c:pt>
                <c:pt idx="5129">
                  <c:v>363.0740672411776</c:v>
                </c:pt>
                <c:pt idx="5130">
                  <c:v>257.0380577737228</c:v>
                </c:pt>
                <c:pt idx="5131">
                  <c:v>241.5932175516125</c:v>
                </c:pt>
                <c:pt idx="5132">
                  <c:v>234.4906827488273</c:v>
                </c:pt>
                <c:pt idx="5133">
                  <c:v>229.8125481799189</c:v>
                </c:pt>
                <c:pt idx="5134">
                  <c:v>226.2103559183832</c:v>
                </c:pt>
                <c:pt idx="5135">
                  <c:v>223.2129396239957</c:v>
                </c:pt>
                <c:pt idx="5136">
                  <c:v>220.6151106613035</c:v>
                </c:pt>
                <c:pt idx="5137">
                  <c:v>218.3162220194762</c:v>
                </c:pt>
                <c:pt idx="5138">
                  <c:v>216.2590271588086</c:v>
                </c:pt>
                <c:pt idx="5139">
                  <c:v>214.4123569518046</c:v>
                </c:pt>
                <c:pt idx="5140">
                  <c:v>212.7565564645104</c:v>
                </c:pt>
                <c:pt idx="5141">
                  <c:v>211.2799756763933</c:v>
                </c:pt>
                <c:pt idx="5142">
                  <c:v>209.9759590760289</c:v>
                </c:pt>
                <c:pt idx="5143">
                  <c:v>208.8414053501767</c:v>
                </c:pt>
                <c:pt idx="5144">
                  <c:v>207.873554562647</c:v>
                </c:pt>
                <c:pt idx="5145">
                  <c:v>207.0733872730879</c:v>
                </c:pt>
                <c:pt idx="5146">
                  <c:v>206.4394776699154</c:v>
                </c:pt>
                <c:pt idx="5147">
                  <c:v>205.9731710598626</c:v>
                </c:pt>
                <c:pt idx="5148">
                  <c:v>205.6755960243165</c:v>
                </c:pt>
                <c:pt idx="5149">
                  <c:v>205.5465603847779</c:v>
                </c:pt>
                <c:pt idx="5150">
                  <c:v>205.5875382271941</c:v>
                </c:pt>
                <c:pt idx="5151">
                  <c:v>205.7974696337984</c:v>
                </c:pt>
                <c:pt idx="5152">
                  <c:v>206.1765084604708</c:v>
                </c:pt>
                <c:pt idx="5153">
                  <c:v>206.7224775824581</c:v>
                </c:pt>
                <c:pt idx="5154">
                  <c:v>207.4332857610609</c:v>
                </c:pt>
                <c:pt idx="5155">
                  <c:v>208.3053205192395</c:v>
                </c:pt>
                <c:pt idx="5156">
                  <c:v>209.3336495359715</c:v>
                </c:pt>
                <c:pt idx="5157">
                  <c:v>210.5124949274622</c:v>
                </c:pt>
                <c:pt idx="5158">
                  <c:v>211.8344236810131</c:v>
                </c:pt>
                <c:pt idx="5159">
                  <c:v>213.2909744426696</c:v>
                </c:pt>
                <c:pt idx="5160">
                  <c:v>214.8709528466526</c:v>
                </c:pt>
                <c:pt idx="5161">
                  <c:v>216.5622877686483</c:v>
                </c:pt>
                <c:pt idx="5162">
                  <c:v>218.3528641571302</c:v>
                </c:pt>
                <c:pt idx="5163">
                  <c:v>220.2263187622524</c:v>
                </c:pt>
                <c:pt idx="5164">
                  <c:v>222.1676213478777</c:v>
                </c:pt>
                <c:pt idx="5165">
                  <c:v>224.1589323334578</c:v>
                </c:pt>
                <c:pt idx="5166">
                  <c:v>226.1816854827042</c:v>
                </c:pt>
                <c:pt idx="5167">
                  <c:v>228.2156354238938</c:v>
                </c:pt>
                <c:pt idx="5168">
                  <c:v>230.2407062605804</c:v>
                </c:pt>
                <c:pt idx="5169">
                  <c:v>232.2366173748168</c:v>
                </c:pt>
                <c:pt idx="5170">
                  <c:v>234.1823974841506</c:v>
                </c:pt>
                <c:pt idx="5171">
                  <c:v>236.0564397307622</c:v>
                </c:pt>
                <c:pt idx="5172">
                  <c:v>237.8390584650854</c:v>
                </c:pt>
                <c:pt idx="5173">
                  <c:v>239.5094502314737</c:v>
                </c:pt>
                <c:pt idx="5174">
                  <c:v>241.051412066081</c:v>
                </c:pt>
                <c:pt idx="5175">
                  <c:v>242.4459818503901</c:v>
                </c:pt>
                <c:pt idx="5176">
                  <c:v>243.6771553372905</c:v>
                </c:pt>
                <c:pt idx="5177">
                  <c:v>244.7336647451754</c:v>
                </c:pt>
                <c:pt idx="5178">
                  <c:v>245.6005391219639</c:v>
                </c:pt>
                <c:pt idx="5179">
                  <c:v>246.2703909788173</c:v>
                </c:pt>
                <c:pt idx="5180">
                  <c:v>246.7355698277217</c:v>
                </c:pt>
                <c:pt idx="5181">
                  <c:v>246.9900473396664</c:v>
                </c:pt>
                <c:pt idx="5182">
                  <c:v>247.031971099762</c:v>
                </c:pt>
                <c:pt idx="5183">
                  <c:v>246.860819869974</c:v>
                </c:pt>
                <c:pt idx="5184">
                  <c:v>246.4773447203467</c:v>
                </c:pt>
                <c:pt idx="5185">
                  <c:v>245.8832685360742</c:v>
                </c:pt>
                <c:pt idx="5186">
                  <c:v>245.085199908908</c:v>
                </c:pt>
                <c:pt idx="5187">
                  <c:v>244.0895051205245</c:v>
                </c:pt>
                <c:pt idx="5188">
                  <c:v>242.9004334025928</c:v>
                </c:pt>
                <c:pt idx="5189">
                  <c:v>241.5296527177058</c:v>
                </c:pt>
                <c:pt idx="5190">
                  <c:v>239.9836019392547</c:v>
                </c:pt>
                <c:pt idx="5191">
                  <c:v>238.2719960794136</c:v>
                </c:pt>
                <c:pt idx="5192">
                  <c:v>236.4046881651635</c:v>
                </c:pt>
                <c:pt idx="5193">
                  <c:v>234.3922698689611</c:v>
                </c:pt>
                <c:pt idx="5194">
                  <c:v>232.2429776565666</c:v>
                </c:pt>
                <c:pt idx="5195">
                  <c:v>229.9683850950356</c:v>
                </c:pt>
                <c:pt idx="5196">
                  <c:v>227.575930122194</c:v>
                </c:pt>
                <c:pt idx="5197">
                  <c:v>225.0749621007336</c:v>
                </c:pt>
                <c:pt idx="5198">
                  <c:v>222.4743514473068</c:v>
                </c:pt>
                <c:pt idx="5199">
                  <c:v>219.7822013359578</c:v>
                </c:pt>
                <c:pt idx="5200">
                  <c:v>217.0061319694002</c:v>
                </c:pt>
                <c:pt idx="5201">
                  <c:v>214.1545347798441</c:v>
                </c:pt>
                <c:pt idx="5202">
                  <c:v>211.2326997565764</c:v>
                </c:pt>
                <c:pt idx="5203">
                  <c:v>208.2483422566713</c:v>
                </c:pt>
                <c:pt idx="5204">
                  <c:v>205.2094682774701</c:v>
                </c:pt>
                <c:pt idx="5205">
                  <c:v>202.12098588154</c:v>
                </c:pt>
                <c:pt idx="5206">
                  <c:v>198.9900325661608</c:v>
                </c:pt>
                <c:pt idx="5207">
                  <c:v>195.8268436631404</c:v>
                </c:pt>
                <c:pt idx="5208">
                  <c:v>192.6379709240372</c:v>
                </c:pt>
                <c:pt idx="5209">
                  <c:v>189.4348128147539</c:v>
                </c:pt>
                <c:pt idx="5210">
                  <c:v>186.2314716913427</c:v>
                </c:pt>
                <c:pt idx="5211">
                  <c:v>183.0425297871996</c:v>
                </c:pt>
                <c:pt idx="5212">
                  <c:v>179.8886607879685</c:v>
                </c:pt>
                <c:pt idx="5213">
                  <c:v>176.7904585407944</c:v>
                </c:pt>
                <c:pt idx="5214">
                  <c:v>173.7776875284788</c:v>
                </c:pt>
                <c:pt idx="5215">
                  <c:v>170.876914986019</c:v>
                </c:pt>
                <c:pt idx="5216">
                  <c:v>168.1201375710213</c:v>
                </c:pt>
                <c:pt idx="5217">
                  <c:v>165.5436407719577</c:v>
                </c:pt>
                <c:pt idx="5218">
                  <c:v>163.1945278671795</c:v>
                </c:pt>
                <c:pt idx="5219">
                  <c:v>161.1555731890197</c:v>
                </c:pt>
                <c:pt idx="5220">
                  <c:v>159.5783439422361</c:v>
                </c:pt>
                <c:pt idx="5221">
                  <c:v>158.739006335961</c:v>
                </c:pt>
                <c:pt idx="5222">
                  <c:v>159.1123773980409</c:v>
                </c:pt>
                <c:pt idx="5223">
                  <c:v>161.4849901855489</c:v>
                </c:pt>
                <c:pt idx="5224">
                  <c:v>167.1422734419332</c:v>
                </c:pt>
                <c:pt idx="5225">
                  <c:v>178.1890054103386</c:v>
                </c:pt>
                <c:pt idx="5226">
                  <c:v>198.165540428762</c:v>
                </c:pt>
                <c:pt idx="5227">
                  <c:v>233.3571629176415</c:v>
                </c:pt>
                <c:pt idx="5228">
                  <c:v>296.2733206886389</c:v>
                </c:pt>
                <c:pt idx="5229">
                  <c:v>417.0680393340814</c:v>
                </c:pt>
                <c:pt idx="5230">
                  <c:v>695.8193355011956</c:v>
                </c:pt>
                <c:pt idx="5231">
                  <c:v>1784.587041966475</c:v>
                </c:pt>
                <c:pt idx="5232">
                  <c:v>3371.944063399144</c:v>
                </c:pt>
                <c:pt idx="5233">
                  <c:v>1051.060398665046</c:v>
                </c:pt>
                <c:pt idx="5234">
                  <c:v>650.1161794276612</c:v>
                </c:pt>
                <c:pt idx="5235">
                  <c:v>488.5637899029003</c:v>
                </c:pt>
                <c:pt idx="5236">
                  <c:v>401.7473190910248</c:v>
                </c:pt>
                <c:pt idx="5237">
                  <c:v>347.5889800739943</c:v>
                </c:pt>
                <c:pt idx="5238">
                  <c:v>310.5154250979063</c:v>
                </c:pt>
                <c:pt idx="5239">
                  <c:v>283.4565733847457</c:v>
                </c:pt>
                <c:pt idx="5240">
                  <c:v>262.7517609356392</c:v>
                </c:pt>
                <c:pt idx="5241">
                  <c:v>246.3237498333409</c:v>
                </c:pt>
                <c:pt idx="5242">
                  <c:v>232.9085952811608</c:v>
                </c:pt>
                <c:pt idx="5243">
                  <c:v>221.6963649198644</c:v>
                </c:pt>
                <c:pt idx="5244">
                  <c:v>212.1471697148206</c:v>
                </c:pt>
                <c:pt idx="5245">
                  <c:v>203.8854031773417</c:v>
                </c:pt>
                <c:pt idx="5246">
                  <c:v>196.6455972509954</c:v>
                </c:pt>
                <c:pt idx="5247">
                  <c:v>190.2329410293145</c:v>
                </c:pt>
                <c:pt idx="5248">
                  <c:v>184.5039703922471</c:v>
                </c:pt>
                <c:pt idx="5249">
                  <c:v>179.3513883587108</c:v>
                </c:pt>
                <c:pt idx="5250">
                  <c:v>174.6906097677389</c:v>
                </c:pt>
                <c:pt idx="5251">
                  <c:v>170.4588620856957</c:v>
                </c:pt>
                <c:pt idx="5252">
                  <c:v>166.60734901727</c:v>
                </c:pt>
                <c:pt idx="5253">
                  <c:v>163.0971183428316</c:v>
                </c:pt>
                <c:pt idx="5254">
                  <c:v>159.8987232994209</c:v>
                </c:pt>
                <c:pt idx="5255">
                  <c:v>156.989927831658</c:v>
                </c:pt>
                <c:pt idx="5256">
                  <c:v>154.3522733816331</c:v>
                </c:pt>
                <c:pt idx="5257">
                  <c:v>151.9739896856657</c:v>
                </c:pt>
                <c:pt idx="5258">
                  <c:v>149.8457412108918</c:v>
                </c:pt>
                <c:pt idx="5259">
                  <c:v>147.961862201488</c:v>
                </c:pt>
                <c:pt idx="5260">
                  <c:v>146.3187299987632</c:v>
                </c:pt>
                <c:pt idx="5261">
                  <c:v>144.9158954948583</c:v>
                </c:pt>
                <c:pt idx="5262">
                  <c:v>143.7538707472455</c:v>
                </c:pt>
                <c:pt idx="5263">
                  <c:v>142.836143484854</c:v>
                </c:pt>
                <c:pt idx="5264">
                  <c:v>142.1670414933952</c:v>
                </c:pt>
                <c:pt idx="5265">
                  <c:v>141.7523660355424</c:v>
                </c:pt>
                <c:pt idx="5266">
                  <c:v>141.599083702556</c:v>
                </c:pt>
                <c:pt idx="5267">
                  <c:v>141.7157991007846</c:v>
                </c:pt>
                <c:pt idx="5268">
                  <c:v>142.1113631566228</c:v>
                </c:pt>
                <c:pt idx="5269">
                  <c:v>142.7967759075814</c:v>
                </c:pt>
                <c:pt idx="5270">
                  <c:v>143.7828262331547</c:v>
                </c:pt>
                <c:pt idx="5271">
                  <c:v>145.0829673884337</c:v>
                </c:pt>
                <c:pt idx="5272">
                  <c:v>146.7100953935885</c:v>
                </c:pt>
                <c:pt idx="5273">
                  <c:v>148.6776361287313</c:v>
                </c:pt>
                <c:pt idx="5274">
                  <c:v>151.003036874363</c:v>
                </c:pt>
                <c:pt idx="5275">
                  <c:v>153.7023724412036</c:v>
                </c:pt>
                <c:pt idx="5276">
                  <c:v>156.7946824082052</c:v>
                </c:pt>
                <c:pt idx="5277">
                  <c:v>160.3005343005723</c:v>
                </c:pt>
                <c:pt idx="5278">
                  <c:v>164.2424685522402</c:v>
                </c:pt>
                <c:pt idx="5279">
                  <c:v>168.6453686740755</c:v>
                </c:pt>
                <c:pt idx="5280">
                  <c:v>173.5364902041422</c:v>
                </c:pt>
                <c:pt idx="5281">
                  <c:v>178.9487391762535</c:v>
                </c:pt>
                <c:pt idx="5282">
                  <c:v>184.9165170220275</c:v>
                </c:pt>
                <c:pt idx="5283">
                  <c:v>191.4808768446231</c:v>
                </c:pt>
                <c:pt idx="5284">
                  <c:v>198.6886620234346</c:v>
                </c:pt>
                <c:pt idx="5285">
                  <c:v>206.591250607413</c:v>
                </c:pt>
                <c:pt idx="5286">
                  <c:v>215.2508628565363</c:v>
                </c:pt>
                <c:pt idx="5287">
                  <c:v>224.7380880054071</c:v>
                </c:pt>
                <c:pt idx="5288">
                  <c:v>235.1345078787014</c:v>
                </c:pt>
                <c:pt idx="5289">
                  <c:v>246.5365531664904</c:v>
                </c:pt>
                <c:pt idx="5290">
                  <c:v>259.0561375945685</c:v>
                </c:pt>
                <c:pt idx="5291">
                  <c:v>272.8238153069531</c:v>
                </c:pt>
                <c:pt idx="5292">
                  <c:v>287.9975080444708</c:v>
                </c:pt>
                <c:pt idx="5293">
                  <c:v>304.7619672305379</c:v>
                </c:pt>
                <c:pt idx="5294">
                  <c:v>323.339030330979</c:v>
                </c:pt>
                <c:pt idx="5295">
                  <c:v>343.9916652098846</c:v>
                </c:pt>
                <c:pt idx="5296">
                  <c:v>367.0406369779132</c:v>
                </c:pt>
                <c:pt idx="5297">
                  <c:v>392.8755816503662</c:v>
                </c:pt>
                <c:pt idx="5298">
                  <c:v>421.967419899324</c:v>
                </c:pt>
                <c:pt idx="5299">
                  <c:v>454.8921905643984</c:v>
                </c:pt>
                <c:pt idx="5300">
                  <c:v>492.3602485426352</c:v>
                </c:pt>
                <c:pt idx="5301">
                  <c:v>535.2391930588028</c:v>
                </c:pt>
                <c:pt idx="5302">
                  <c:v>584.5840464662492</c:v>
                </c:pt>
                <c:pt idx="5303">
                  <c:v>641.6667600274412</c:v>
                </c:pt>
                <c:pt idx="5304">
                  <c:v>707.9628261719538</c:v>
                </c:pt>
                <c:pt idx="5305">
                  <c:v>785.068072243523</c:v>
                </c:pt>
                <c:pt idx="5306">
                  <c:v>874.4306048021325</c:v>
                </c:pt>
                <c:pt idx="5307">
                  <c:v>976.6807915386077</c:v>
                </c:pt>
                <c:pt idx="5308">
                  <c:v>1090.258802646296</c:v>
                </c:pt>
                <c:pt idx="5309">
                  <c:v>1209.043276442376</c:v>
                </c:pt>
                <c:pt idx="5310">
                  <c:v>1319.569112760873</c:v>
                </c:pt>
                <c:pt idx="5311">
                  <c:v>1400.922423153547</c:v>
                </c:pt>
                <c:pt idx="5312">
                  <c:v>1432.121970389977</c:v>
                </c:pt>
                <c:pt idx="5313">
                  <c:v>1405.36100458522</c:v>
                </c:pt>
                <c:pt idx="5314">
                  <c:v>1331.816957293757</c:v>
                </c:pt>
                <c:pt idx="5315">
                  <c:v>1232.691131287141</c:v>
                </c:pt>
                <c:pt idx="5316">
                  <c:v>1126.861865779722</c:v>
                </c:pt>
                <c:pt idx="5317">
                  <c:v>1025.773268934262</c:v>
                </c:pt>
                <c:pt idx="5318">
                  <c:v>934.4777371004856</c:v>
                </c:pt>
                <c:pt idx="5319">
                  <c:v>854.2384530140252</c:v>
                </c:pt>
                <c:pt idx="5320">
                  <c:v>784.5334224776332</c:v>
                </c:pt>
                <c:pt idx="5321">
                  <c:v>724.1666774202354</c:v>
                </c:pt>
                <c:pt idx="5322">
                  <c:v>671.808454513193</c:v>
                </c:pt>
                <c:pt idx="5323">
                  <c:v>626.2208556786806</c:v>
                </c:pt>
                <c:pt idx="5324">
                  <c:v>586.3269905743431</c:v>
                </c:pt>
                <c:pt idx="5325">
                  <c:v>551.2204694027298</c:v>
                </c:pt>
                <c:pt idx="5326">
                  <c:v>520.1507381919952</c:v>
                </c:pt>
                <c:pt idx="5327">
                  <c:v>492.5033047141785</c:v>
                </c:pt>
                <c:pt idx="5328">
                  <c:v>467.7673295739592</c:v>
                </c:pt>
                <c:pt idx="5329">
                  <c:v>445.5266515025868</c:v>
                </c:pt>
                <c:pt idx="5330">
                  <c:v>425.4342375240082</c:v>
                </c:pt>
                <c:pt idx="5331">
                  <c:v>407.2019037422325</c:v>
                </c:pt>
                <c:pt idx="5332">
                  <c:v>390.5877901749799</c:v>
                </c:pt>
                <c:pt idx="5333">
                  <c:v>375.391135697247</c:v>
                </c:pt>
                <c:pt idx="5334">
                  <c:v>361.4415414749911</c:v>
                </c:pt>
                <c:pt idx="5335">
                  <c:v>348.592976434438</c:v>
                </c:pt>
                <c:pt idx="5336">
                  <c:v>336.7220330399586</c:v>
                </c:pt>
                <c:pt idx="5337">
                  <c:v>325.7232804195528</c:v>
                </c:pt>
                <c:pt idx="5338">
                  <c:v>315.5028207285768</c:v>
                </c:pt>
                <c:pt idx="5339">
                  <c:v>305.9846048714238</c:v>
                </c:pt>
                <c:pt idx="5340">
                  <c:v>297.0965865590798</c:v>
                </c:pt>
                <c:pt idx="5341">
                  <c:v>288.7805799282008</c:v>
                </c:pt>
                <c:pt idx="5342">
                  <c:v>280.9834743751373</c:v>
                </c:pt>
                <c:pt idx="5343">
                  <c:v>273.6590910071773</c:v>
                </c:pt>
                <c:pt idx="5344">
                  <c:v>266.7658592088026</c:v>
                </c:pt>
                <c:pt idx="5345">
                  <c:v>260.2682946007181</c:v>
                </c:pt>
                <c:pt idx="5346">
                  <c:v>254.1340564629568</c:v>
                </c:pt>
                <c:pt idx="5347">
                  <c:v>248.3347014722582</c:v>
                </c:pt>
                <c:pt idx="5348">
                  <c:v>242.8434707831488</c:v>
                </c:pt>
                <c:pt idx="5349">
                  <c:v>237.639112673962</c:v>
                </c:pt>
                <c:pt idx="5350">
                  <c:v>232.7003563898986</c:v>
                </c:pt>
                <c:pt idx="5351">
                  <c:v>228.0089412290303</c:v>
                </c:pt>
                <c:pt idx="5352">
                  <c:v>223.5488420885212</c:v>
                </c:pt>
                <c:pt idx="5353">
                  <c:v>219.3043760848393</c:v>
                </c:pt>
                <c:pt idx="5354">
                  <c:v>215.2630052561357</c:v>
                </c:pt>
                <c:pt idx="5355">
                  <c:v>211.4118008232567</c:v>
                </c:pt>
                <c:pt idx="5356">
                  <c:v>207.7405971836858</c:v>
                </c:pt>
                <c:pt idx="5357">
                  <c:v>204.2398063814815</c:v>
                </c:pt>
                <c:pt idx="5358">
                  <c:v>200.9001330256977</c:v>
                </c:pt>
                <c:pt idx="5359">
                  <c:v>197.7138883220308</c:v>
                </c:pt>
                <c:pt idx="5360">
                  <c:v>194.6739349100563</c:v>
                </c:pt>
                <c:pt idx="5361">
                  <c:v>191.7748789336163</c:v>
                </c:pt>
                <c:pt idx="5362">
                  <c:v>189.0108897178223</c:v>
                </c:pt>
                <c:pt idx="5363">
                  <c:v>186.3766526829716</c:v>
                </c:pt>
                <c:pt idx="5364">
                  <c:v>183.8687245261409</c:v>
                </c:pt>
                <c:pt idx="5365">
                  <c:v>181.4833270336286</c:v>
                </c:pt>
                <c:pt idx="5366">
                  <c:v>179.2186559229619</c:v>
                </c:pt>
                <c:pt idx="5367">
                  <c:v>177.0721174801635</c:v>
                </c:pt>
                <c:pt idx="5368">
                  <c:v>175.0417318615356</c:v>
                </c:pt>
                <c:pt idx="5369">
                  <c:v>173.1277230660378</c:v>
                </c:pt>
                <c:pt idx="5370">
                  <c:v>171.329942542436</c:v>
                </c:pt>
                <c:pt idx="5371">
                  <c:v>169.648519022908</c:v>
                </c:pt>
                <c:pt idx="5372">
                  <c:v>168.08552572025</c:v>
                </c:pt>
                <c:pt idx="5373">
                  <c:v>166.6425734301071</c:v>
                </c:pt>
                <c:pt idx="5374">
                  <c:v>165.3234075743472</c:v>
                </c:pt>
                <c:pt idx="5375">
                  <c:v>164.1317974563694</c:v>
                </c:pt>
                <c:pt idx="5376">
                  <c:v>163.0716108180217</c:v>
                </c:pt>
                <c:pt idx="5377">
                  <c:v>162.149088319211</c:v>
                </c:pt>
                <c:pt idx="5378">
                  <c:v>161.3694366056593</c:v>
                </c:pt>
                <c:pt idx="5379">
                  <c:v>160.7396938912298</c:v>
                </c:pt>
                <c:pt idx="5380">
                  <c:v>160.2668996944103</c:v>
                </c:pt>
                <c:pt idx="5381">
                  <c:v>159.955738566899</c:v>
                </c:pt>
                <c:pt idx="5382">
                  <c:v>159.8108052510227</c:v>
                </c:pt>
                <c:pt idx="5383">
                  <c:v>159.8348880559656</c:v>
                </c:pt>
                <c:pt idx="5384">
                  <c:v>160.0229030834915</c:v>
                </c:pt>
                <c:pt idx="5385">
                  <c:v>160.3656710484647</c:v>
                </c:pt>
                <c:pt idx="5386">
                  <c:v>160.8390483271918</c:v>
                </c:pt>
                <c:pt idx="5387">
                  <c:v>161.4060659027909</c:v>
                </c:pt>
                <c:pt idx="5388">
                  <c:v>162.0076466272278</c:v>
                </c:pt>
                <c:pt idx="5389">
                  <c:v>162.5614291228496</c:v>
                </c:pt>
                <c:pt idx="5390">
                  <c:v>162.9585681688851</c:v>
                </c:pt>
                <c:pt idx="5391">
                  <c:v>163.0696377087021</c:v>
                </c:pt>
                <c:pt idx="5392">
                  <c:v>162.7561956942449</c:v>
                </c:pt>
                <c:pt idx="5393">
                  <c:v>161.8907181235651</c:v>
                </c:pt>
                <c:pt idx="5394">
                  <c:v>160.3828576878873</c:v>
                </c:pt>
                <c:pt idx="5395">
                  <c:v>158.2031443435673</c:v>
                </c:pt>
                <c:pt idx="5396">
                  <c:v>155.3945766197226</c:v>
                </c:pt>
                <c:pt idx="5397">
                  <c:v>152.0661937052141</c:v>
                </c:pt>
                <c:pt idx="5398">
                  <c:v>148.3710824394925</c:v>
                </c:pt>
                <c:pt idx="5399">
                  <c:v>144.4762575777952</c:v>
                </c:pt>
                <c:pt idx="5400">
                  <c:v>140.5370972081573</c:v>
                </c:pt>
                <c:pt idx="5401">
                  <c:v>136.6782801504079</c:v>
                </c:pt>
                <c:pt idx="5402">
                  <c:v>132.9891331704962</c:v>
                </c:pt>
                <c:pt idx="5403">
                  <c:v>129.5249673768438</c:v>
                </c:pt>
                <c:pt idx="5404">
                  <c:v>126.3122343252588</c:v>
                </c:pt>
                <c:pt idx="5405">
                  <c:v>123.3584783105364</c:v>
                </c:pt>
                <c:pt idx="5406">
                  <c:v>120.6577732107715</c:v>
                </c:pt>
                <c:pt idx="5407">
                  <c:v>118.1959097371178</c:v>
                </c:pt>
                <c:pt idx="5408">
                  <c:v>115.9553628965988</c:v>
                </c:pt>
                <c:pt idx="5409">
                  <c:v>113.9164646883951</c:v>
                </c:pt>
                <c:pt idx="5410">
                  <c:v>112.0583091494231</c:v>
                </c:pt>
                <c:pt idx="5411">
                  <c:v>110.3592440429806</c:v>
                </c:pt>
                <c:pt idx="5412">
                  <c:v>108.7988862670069</c:v>
                </c:pt>
                <c:pt idx="5413">
                  <c:v>107.3587362503608</c:v>
                </c:pt>
                <c:pt idx="5414">
                  <c:v>106.0225959521455</c:v>
                </c:pt>
                <c:pt idx="5415">
                  <c:v>104.7783464445866</c:v>
                </c:pt>
                <c:pt idx="5416">
                  <c:v>103.6151021295484</c:v>
                </c:pt>
                <c:pt idx="5417">
                  <c:v>102.5245107966846</c:v>
                </c:pt>
                <c:pt idx="5418">
                  <c:v>101.499353064056</c:v>
                </c:pt>
                <c:pt idx="5419">
                  <c:v>100.5337978229208</c:v>
                </c:pt>
                <c:pt idx="5420">
                  <c:v>99.62191436537808</c:v>
                </c:pt>
                <c:pt idx="5421">
                  <c:v>98.75968648571604</c:v>
                </c:pt>
                <c:pt idx="5422">
                  <c:v>97.94258364598854</c:v>
                </c:pt>
                <c:pt idx="5423">
                  <c:v>97.16722871906658</c:v>
                </c:pt>
                <c:pt idx="5424">
                  <c:v>96.43031835346837</c:v>
                </c:pt>
                <c:pt idx="5425">
                  <c:v>95.72969602964798</c:v>
                </c:pt>
                <c:pt idx="5426">
                  <c:v>95.06236935295249</c:v>
                </c:pt>
                <c:pt idx="5427">
                  <c:v>94.42640345643039</c:v>
                </c:pt>
                <c:pt idx="5428">
                  <c:v>93.81975069874063</c:v>
                </c:pt>
                <c:pt idx="5429">
                  <c:v>93.24104649109955</c:v>
                </c:pt>
                <c:pt idx="5430">
                  <c:v>92.68903879437602</c:v>
                </c:pt>
                <c:pt idx="5431">
                  <c:v>92.16230528976615</c:v>
                </c:pt>
                <c:pt idx="5432">
                  <c:v>91.65906341936666</c:v>
                </c:pt>
                <c:pt idx="5433">
                  <c:v>91.17914195963657</c:v>
                </c:pt>
                <c:pt idx="5434">
                  <c:v>90.72167997428087</c:v>
                </c:pt>
                <c:pt idx="5435">
                  <c:v>90.28564279460316</c:v>
                </c:pt>
                <c:pt idx="5436">
                  <c:v>89.87055989607296</c:v>
                </c:pt>
                <c:pt idx="5437">
                  <c:v>89.47538354625574</c:v>
                </c:pt>
                <c:pt idx="5438">
                  <c:v>89.10015533226255</c:v>
                </c:pt>
                <c:pt idx="5439">
                  <c:v>88.74432242829755</c:v>
                </c:pt>
                <c:pt idx="5440">
                  <c:v>88.40718471247767</c:v>
                </c:pt>
                <c:pt idx="5441">
                  <c:v>88.0889231658036</c:v>
                </c:pt>
                <c:pt idx="5442">
                  <c:v>87.78907959493142</c:v>
                </c:pt>
                <c:pt idx="5443">
                  <c:v>87.50712802445395</c:v>
                </c:pt>
                <c:pt idx="5444">
                  <c:v>87.24388556610151</c:v>
                </c:pt>
                <c:pt idx="5445">
                  <c:v>86.99845480324073</c:v>
                </c:pt>
                <c:pt idx="5446">
                  <c:v>86.77160854531173</c:v>
                </c:pt>
                <c:pt idx="5447">
                  <c:v>86.56325891744274</c:v>
                </c:pt>
                <c:pt idx="5448">
                  <c:v>86.37378755935099</c:v>
                </c:pt>
                <c:pt idx="5449">
                  <c:v>86.20431075611854</c:v>
                </c:pt>
                <c:pt idx="5450">
                  <c:v>86.05560393976834</c:v>
                </c:pt>
                <c:pt idx="5451">
                  <c:v>85.92917048463503</c:v>
                </c:pt>
                <c:pt idx="5452">
                  <c:v>85.82493145258894</c:v>
                </c:pt>
                <c:pt idx="5453">
                  <c:v>85.73489484464388</c:v>
                </c:pt>
                <c:pt idx="5454">
                  <c:v>85.56140439597882</c:v>
                </c:pt>
                <c:pt idx="5455">
                  <c:v>83.14203292607459</c:v>
                </c:pt>
                <c:pt idx="5456">
                  <c:v>77.43106604468525</c:v>
                </c:pt>
                <c:pt idx="5457">
                  <c:v>83.46987783402228</c:v>
                </c:pt>
                <c:pt idx="5458">
                  <c:v>84.2454040809477</c:v>
                </c:pt>
                <c:pt idx="5459">
                  <c:v>84.50197612282597</c:v>
                </c:pt>
                <c:pt idx="5460">
                  <c:v>84.62971920302463</c:v>
                </c:pt>
                <c:pt idx="5461">
                  <c:v>84.71630697323337</c:v>
                </c:pt>
                <c:pt idx="5462">
                  <c:v>84.7904386292161</c:v>
                </c:pt>
                <c:pt idx="5463">
                  <c:v>84.86481411453349</c:v>
                </c:pt>
                <c:pt idx="5464">
                  <c:v>84.9455361785362</c:v>
                </c:pt>
                <c:pt idx="5465">
                  <c:v>85.03675991679582</c:v>
                </c:pt>
                <c:pt idx="5466">
                  <c:v>85.13988026353186</c:v>
                </c:pt>
                <c:pt idx="5467">
                  <c:v>85.25664089727274</c:v>
                </c:pt>
                <c:pt idx="5468">
                  <c:v>85.38836559218467</c:v>
                </c:pt>
                <c:pt idx="5469">
                  <c:v>85.53520634944506</c:v>
                </c:pt>
                <c:pt idx="5470">
                  <c:v>85.69808139102847</c:v>
                </c:pt>
                <c:pt idx="5471">
                  <c:v>85.87743654702388</c:v>
                </c:pt>
                <c:pt idx="5472">
                  <c:v>86.0737450727552</c:v>
                </c:pt>
                <c:pt idx="5473">
                  <c:v>86.28740015975205</c:v>
                </c:pt>
                <c:pt idx="5474">
                  <c:v>86.51892874373824</c:v>
                </c:pt>
                <c:pt idx="5475">
                  <c:v>86.76848846819158</c:v>
                </c:pt>
                <c:pt idx="5476">
                  <c:v>87.03688371915358</c:v>
                </c:pt>
                <c:pt idx="5477">
                  <c:v>87.32401525334857</c:v>
                </c:pt>
                <c:pt idx="5478">
                  <c:v>87.63050566994996</c:v>
                </c:pt>
                <c:pt idx="5479">
                  <c:v>87.95646601553757</c:v>
                </c:pt>
                <c:pt idx="5480">
                  <c:v>88.30301463449295</c:v>
                </c:pt>
                <c:pt idx="5481">
                  <c:v>88.67001183372754</c:v>
                </c:pt>
                <c:pt idx="5482">
                  <c:v>89.05817772889276</c:v>
                </c:pt>
                <c:pt idx="5483">
                  <c:v>89.46792491715636</c:v>
                </c:pt>
                <c:pt idx="5484">
                  <c:v>89.90031542745375</c:v>
                </c:pt>
                <c:pt idx="5485">
                  <c:v>90.35482510130677</c:v>
                </c:pt>
                <c:pt idx="5486">
                  <c:v>90.83239397403831</c:v>
                </c:pt>
                <c:pt idx="5487">
                  <c:v>91.33464336631224</c:v>
                </c:pt>
                <c:pt idx="5488">
                  <c:v>91.8612790182803</c:v>
                </c:pt>
                <c:pt idx="5489">
                  <c:v>92.41290272846419</c:v>
                </c:pt>
                <c:pt idx="5490">
                  <c:v>92.9913065603695</c:v>
                </c:pt>
                <c:pt idx="5491">
                  <c:v>93.59585263376481</c:v>
                </c:pt>
                <c:pt idx="5492">
                  <c:v>94.22882462651085</c:v>
                </c:pt>
                <c:pt idx="5493">
                  <c:v>94.8903532906483</c:v>
                </c:pt>
                <c:pt idx="5494">
                  <c:v>95.581399443749</c:v>
                </c:pt>
                <c:pt idx="5495">
                  <c:v>96.30324612231868</c:v>
                </c:pt>
                <c:pt idx="5496">
                  <c:v>97.05736574525066</c:v>
                </c:pt>
                <c:pt idx="5497">
                  <c:v>97.8435590079096</c:v>
                </c:pt>
                <c:pt idx="5498">
                  <c:v>98.6645128712657</c:v>
                </c:pt>
                <c:pt idx="5499">
                  <c:v>99.52144947847951</c:v>
                </c:pt>
                <c:pt idx="5500">
                  <c:v>100.4151703210727</c:v>
                </c:pt>
                <c:pt idx="5501">
                  <c:v>101.3477746901866</c:v>
                </c:pt>
                <c:pt idx="5502">
                  <c:v>102.3214213543026</c:v>
                </c:pt>
                <c:pt idx="5503">
                  <c:v>103.3367678718161</c:v>
                </c:pt>
                <c:pt idx="5504">
                  <c:v>104.3965686939671</c:v>
                </c:pt>
                <c:pt idx="5505">
                  <c:v>105.5026370669249</c:v>
                </c:pt>
                <c:pt idx="5506">
                  <c:v>106.6576651791894</c:v>
                </c:pt>
                <c:pt idx="5507">
                  <c:v>107.8635554102508</c:v>
                </c:pt>
                <c:pt idx="5508">
                  <c:v>109.1234405529173</c:v>
                </c:pt>
                <c:pt idx="5509">
                  <c:v>110.4400199865656</c:v>
                </c:pt>
                <c:pt idx="5510">
                  <c:v>111.8169049169903</c:v>
                </c:pt>
                <c:pt idx="5511">
                  <c:v>113.2572873631459</c:v>
                </c:pt>
                <c:pt idx="5512">
                  <c:v>114.7642809981253</c:v>
                </c:pt>
                <c:pt idx="5513">
                  <c:v>116.3426891363575</c:v>
                </c:pt>
                <c:pt idx="5514">
                  <c:v>117.9969527371856</c:v>
                </c:pt>
                <c:pt idx="5515">
                  <c:v>119.7320224258019</c:v>
                </c:pt>
                <c:pt idx="5516">
                  <c:v>121.5526095761982</c:v>
                </c:pt>
                <c:pt idx="5517">
                  <c:v>123.4650013705354</c:v>
                </c:pt>
                <c:pt idx="5518">
                  <c:v>125.4757160190394</c:v>
                </c:pt>
                <c:pt idx="5519">
                  <c:v>127.591971197354</c:v>
                </c:pt>
                <c:pt idx="5520">
                  <c:v>129.8216700175172</c:v>
                </c:pt>
                <c:pt idx="5521">
                  <c:v>132.1731682617057</c:v>
                </c:pt>
                <c:pt idx="5522">
                  <c:v>134.6570331771707</c:v>
                </c:pt>
                <c:pt idx="5523">
                  <c:v>137.2833644185076</c:v>
                </c:pt>
                <c:pt idx="5524">
                  <c:v>140.0644972974481</c:v>
                </c:pt>
                <c:pt idx="5525">
                  <c:v>143.0144142672076</c:v>
                </c:pt>
                <c:pt idx="5526">
                  <c:v>146.1473363434102</c:v>
                </c:pt>
                <c:pt idx="5527">
                  <c:v>149.4823840844431</c:v>
                </c:pt>
                <c:pt idx="5528">
                  <c:v>153.0369037060117</c:v>
                </c:pt>
                <c:pt idx="5529">
                  <c:v>156.8360411232486</c:v>
                </c:pt>
                <c:pt idx="5530">
                  <c:v>160.9030529305832</c:v>
                </c:pt>
                <c:pt idx="5531">
                  <c:v>165.2678868961938</c:v>
                </c:pt>
                <c:pt idx="5532">
                  <c:v>169.9642966660587</c:v>
                </c:pt>
                <c:pt idx="5533">
                  <c:v>175.030993502897</c:v>
                </c:pt>
                <c:pt idx="5534">
                  <c:v>180.5142245639026</c:v>
                </c:pt>
                <c:pt idx="5535">
                  <c:v>186.4670711283966</c:v>
                </c:pt>
                <c:pt idx="5536">
                  <c:v>192.9531571753702</c:v>
                </c:pt>
                <c:pt idx="5537">
                  <c:v>200.0466798134472</c:v>
                </c:pt>
                <c:pt idx="5538">
                  <c:v>207.8379719072331</c:v>
                </c:pt>
                <c:pt idx="5539">
                  <c:v>216.4355158675227</c:v>
                </c:pt>
                <c:pt idx="5540">
                  <c:v>225.9713028624887</c:v>
                </c:pt>
                <c:pt idx="5541">
                  <c:v>236.6091495927266</c:v>
                </c:pt>
                <c:pt idx="5542">
                  <c:v>248.5528161754522</c:v>
                </c:pt>
                <c:pt idx="5543">
                  <c:v>262.057490387153</c:v>
                </c:pt>
                <c:pt idx="5544">
                  <c:v>277.4531241867891</c:v>
                </c:pt>
                <c:pt idx="5545">
                  <c:v>295.1683674510621</c:v>
                </c:pt>
                <c:pt idx="5546">
                  <c:v>315.7686385132023</c:v>
                </c:pt>
                <c:pt idx="5547">
                  <c:v>340.0261367180069</c:v>
                </c:pt>
                <c:pt idx="5548">
                  <c:v>369.0075135403901</c:v>
                </c:pt>
                <c:pt idx="5549">
                  <c:v>404.2443775926571</c:v>
                </c:pt>
                <c:pt idx="5550">
                  <c:v>448.004852043369</c:v>
                </c:pt>
                <c:pt idx="5551">
                  <c:v>503.80788438256</c:v>
                </c:pt>
                <c:pt idx="5552">
                  <c:v>577.4044329447704</c:v>
                </c:pt>
                <c:pt idx="5553">
                  <c:v>678.8875729725776</c:v>
                </c:pt>
                <c:pt idx="5554">
                  <c:v>827.7073187453739</c:v>
                </c:pt>
                <c:pt idx="5555">
                  <c:v>1066.610484054723</c:v>
                </c:pt>
                <c:pt idx="5556">
                  <c:v>1510.100147780062</c:v>
                </c:pt>
                <c:pt idx="5557">
                  <c:v>2580.938543977101</c:v>
                </c:pt>
                <c:pt idx="5558">
                  <c:v>6028.751871374041</c:v>
                </c:pt>
                <c:pt idx="5559">
                  <c:v>3378.371700927865</c:v>
                </c:pt>
                <c:pt idx="5560">
                  <c:v>1679.127156017895</c:v>
                </c:pt>
                <c:pt idx="5561">
                  <c:v>1068.934816000389</c:v>
                </c:pt>
                <c:pt idx="5562">
                  <c:v>745.1492190027358</c:v>
                </c:pt>
                <c:pt idx="5563">
                  <c:v>450.8772769638007</c:v>
                </c:pt>
                <c:pt idx="5564">
                  <c:v>790.7153062231948</c:v>
                </c:pt>
                <c:pt idx="5565">
                  <c:v>526.588753962645</c:v>
                </c:pt>
                <c:pt idx="5566">
                  <c:v>432.1439208516196</c:v>
                </c:pt>
                <c:pt idx="5567">
                  <c:v>371.0548048561634</c:v>
                </c:pt>
                <c:pt idx="5568">
                  <c:v>325.8933363885863</c:v>
                </c:pt>
                <c:pt idx="5569">
                  <c:v>290.5051305468134</c:v>
                </c:pt>
                <c:pt idx="5570">
                  <c:v>261.804239420975</c:v>
                </c:pt>
                <c:pt idx="5571">
                  <c:v>237.965043080932</c:v>
                </c:pt>
                <c:pt idx="5572">
                  <c:v>217.8043531358095</c:v>
                </c:pt>
                <c:pt idx="5573">
                  <c:v>200.5100323228142</c:v>
                </c:pt>
                <c:pt idx="5574">
                  <c:v>185.5014513399732</c:v>
                </c:pt>
                <c:pt idx="5575">
                  <c:v>172.3517885586067</c:v>
                </c:pt>
                <c:pt idx="5576">
                  <c:v>160.7398915826279</c:v>
                </c:pt>
                <c:pt idx="5577">
                  <c:v>150.4184293432506</c:v>
                </c:pt>
                <c:pt idx="5578">
                  <c:v>141.1949128966108</c:v>
                </c:pt>
                <c:pt idx="5579">
                  <c:v>132.91624360394</c:v>
                </c:pt>
                <c:pt idx="5580">
                  <c:v>125.4588525596957</c:v>
                </c:pt>
                <c:pt idx="5581">
                  <c:v>118.7223816519035</c:v>
                </c:pt>
                <c:pt idx="5582">
                  <c:v>112.6232596658521</c:v>
                </c:pt>
                <c:pt idx="5583">
                  <c:v>107.0922680802063</c:v>
                </c:pt>
                <c:pt idx="5584">
                  <c:v>102.070434686124</c:v>
                </c:pt>
                <c:pt idx="5585">
                  <c:v>97.5076824423616</c:v>
                </c:pt>
                <c:pt idx="5586">
                  <c:v>93.36143314739593</c:v>
                </c:pt>
                <c:pt idx="5587">
                  <c:v>89.59411457356715</c:v>
                </c:pt>
                <c:pt idx="5588">
                  <c:v>86.17315214537898</c:v>
                </c:pt>
                <c:pt idx="5589">
                  <c:v>83.07056888557531</c:v>
                </c:pt>
                <c:pt idx="5590">
                  <c:v>80.2607787287503</c:v>
                </c:pt>
                <c:pt idx="5591">
                  <c:v>77.72204793803013</c:v>
                </c:pt>
                <c:pt idx="5592">
                  <c:v>75.43413564068688</c:v>
                </c:pt>
                <c:pt idx="5593">
                  <c:v>73.378684554183</c:v>
                </c:pt>
                <c:pt idx="5594">
                  <c:v>71.53994336285781</c:v>
                </c:pt>
                <c:pt idx="5595">
                  <c:v>69.90258361317393</c:v>
                </c:pt>
                <c:pt idx="5596">
                  <c:v>68.45350677201175</c:v>
                </c:pt>
                <c:pt idx="5597">
                  <c:v>67.17994289735314</c:v>
                </c:pt>
                <c:pt idx="5598">
                  <c:v>66.07045915307476</c:v>
                </c:pt>
                <c:pt idx="5599">
                  <c:v>65.11384223766767</c:v>
                </c:pt>
                <c:pt idx="5600">
                  <c:v>64.30030946017936</c:v>
                </c:pt>
                <c:pt idx="5601">
                  <c:v>63.62043822370055</c:v>
                </c:pt>
                <c:pt idx="5602">
                  <c:v>63.06567529640355</c:v>
                </c:pt>
                <c:pt idx="5603">
                  <c:v>62.62676504123431</c:v>
                </c:pt>
                <c:pt idx="5604">
                  <c:v>62.29690128458781</c:v>
                </c:pt>
                <c:pt idx="5605">
                  <c:v>62.06864790416184</c:v>
                </c:pt>
                <c:pt idx="5606">
                  <c:v>61.93476799525494</c:v>
                </c:pt>
                <c:pt idx="5607">
                  <c:v>61.88920784307215</c:v>
                </c:pt>
                <c:pt idx="5608">
                  <c:v>61.92599354253763</c:v>
                </c:pt>
                <c:pt idx="5609">
                  <c:v>62.03923733417428</c:v>
                </c:pt>
                <c:pt idx="5610">
                  <c:v>62.22490057919172</c:v>
                </c:pt>
                <c:pt idx="5611">
                  <c:v>62.47685670582241</c:v>
                </c:pt>
                <c:pt idx="5612">
                  <c:v>62.7917476071597</c:v>
                </c:pt>
                <c:pt idx="5613">
                  <c:v>63.16489856487797</c:v>
                </c:pt>
                <c:pt idx="5614">
                  <c:v>63.59305207410067</c:v>
                </c:pt>
                <c:pt idx="5615">
                  <c:v>64.07255973011378</c:v>
                </c:pt>
                <c:pt idx="5616">
                  <c:v>64.60083629432209</c:v>
                </c:pt>
                <c:pt idx="5617">
                  <c:v>65.17451896279599</c:v>
                </c:pt>
                <c:pt idx="5618">
                  <c:v>65.79166141706967</c:v>
                </c:pt>
                <c:pt idx="5619">
                  <c:v>66.44986460481493</c:v>
                </c:pt>
                <c:pt idx="5620">
                  <c:v>67.14696102283561</c:v>
                </c:pt>
                <c:pt idx="5621">
                  <c:v>67.88136241239999</c:v>
                </c:pt>
                <c:pt idx="5622">
                  <c:v>68.65163657286026</c:v>
                </c:pt>
                <c:pt idx="5623">
                  <c:v>69.45666204921468</c:v>
                </c:pt>
                <c:pt idx="5624">
                  <c:v>70.29467204233894</c:v>
                </c:pt>
                <c:pt idx="5625">
                  <c:v>71.16553913142668</c:v>
                </c:pt>
                <c:pt idx="5626">
                  <c:v>72.06848666775173</c:v>
                </c:pt>
                <c:pt idx="5627">
                  <c:v>73.00256214678191</c:v>
                </c:pt>
                <c:pt idx="5628">
                  <c:v>73.96779530035903</c:v>
                </c:pt>
                <c:pt idx="5629">
                  <c:v>74.96385993004892</c:v>
                </c:pt>
                <c:pt idx="5630">
                  <c:v>75.99075956356598</c:v>
                </c:pt>
                <c:pt idx="5631">
                  <c:v>77.04847428352421</c:v>
                </c:pt>
                <c:pt idx="5632">
                  <c:v>78.13753979126637</c:v>
                </c:pt>
                <c:pt idx="5633">
                  <c:v>79.25831210445853</c:v>
                </c:pt>
                <c:pt idx="5634">
                  <c:v>80.41185663616685</c:v>
                </c:pt>
                <c:pt idx="5635">
                  <c:v>81.5978552579525</c:v>
                </c:pt>
                <c:pt idx="5636">
                  <c:v>82.81851521590097</c:v>
                </c:pt>
                <c:pt idx="5637">
                  <c:v>84.0745485670239</c:v>
                </c:pt>
                <c:pt idx="5638">
                  <c:v>85.36716034411844</c:v>
                </c:pt>
                <c:pt idx="5639">
                  <c:v>86.6979339922084</c:v>
                </c:pt>
                <c:pt idx="5640">
                  <c:v>88.06859962021128</c:v>
                </c:pt>
                <c:pt idx="5641">
                  <c:v>89.48195568500604</c:v>
                </c:pt>
                <c:pt idx="5642">
                  <c:v>90.9392677262053</c:v>
                </c:pt>
                <c:pt idx="5643">
                  <c:v>92.4430539798609</c:v>
                </c:pt>
                <c:pt idx="5644">
                  <c:v>93.9962920238332</c:v>
                </c:pt>
                <c:pt idx="5645">
                  <c:v>95.60250062241654</c:v>
                </c:pt>
                <c:pt idx="5646">
                  <c:v>97.2646933442403</c:v>
                </c:pt>
                <c:pt idx="5647">
                  <c:v>98.98613703852573</c:v>
                </c:pt>
                <c:pt idx="5648">
                  <c:v>100.7729590385086</c:v>
                </c:pt>
                <c:pt idx="5649">
                  <c:v>102.6276192893363</c:v>
                </c:pt>
                <c:pt idx="5650">
                  <c:v>104.5563177239536</c:v>
                </c:pt>
                <c:pt idx="5651">
                  <c:v>106.5646359203488</c:v>
                </c:pt>
                <c:pt idx="5652">
                  <c:v>108.6586781556187</c:v>
                </c:pt>
                <c:pt idx="5653">
                  <c:v>110.8453371422563</c:v>
                </c:pt>
                <c:pt idx="5654">
                  <c:v>113.1334478496777</c:v>
                </c:pt>
                <c:pt idx="5655">
                  <c:v>115.5290193967191</c:v>
                </c:pt>
                <c:pt idx="5656">
                  <c:v>118.0432966642685</c:v>
                </c:pt>
                <c:pt idx="5657">
                  <c:v>120.6863450002155</c:v>
                </c:pt>
                <c:pt idx="5658">
                  <c:v>123.4669480791861</c:v>
                </c:pt>
                <c:pt idx="5659">
                  <c:v>126.4003217800643</c:v>
                </c:pt>
                <c:pt idx="5660">
                  <c:v>129.4948800020941</c:v>
                </c:pt>
                <c:pt idx="5661">
                  <c:v>132.7662215117686</c:v>
                </c:pt>
                <c:pt idx="5662">
                  <c:v>136.226167138127</c:v>
                </c:pt>
                <c:pt idx="5663">
                  <c:v>139.8864834543076</c:v>
                </c:pt>
                <c:pt idx="5664">
                  <c:v>143.7571064975</c:v>
                </c:pt>
                <c:pt idx="5665">
                  <c:v>147.841272250832</c:v>
                </c:pt>
                <c:pt idx="5666">
                  <c:v>152.1377594347937</c:v>
                </c:pt>
                <c:pt idx="5667">
                  <c:v>156.6277928088673</c:v>
                </c:pt>
                <c:pt idx="5668">
                  <c:v>161.2786781635191</c:v>
                </c:pt>
                <c:pt idx="5669">
                  <c:v>166.0411860340143</c:v>
                </c:pt>
                <c:pt idx="5670">
                  <c:v>170.9413656340479</c:v>
                </c:pt>
                <c:pt idx="5671">
                  <c:v>176.6832293395475</c:v>
                </c:pt>
                <c:pt idx="5672">
                  <c:v>190.2675400081016</c:v>
                </c:pt>
                <c:pt idx="5673">
                  <c:v>335.8227676597006</c:v>
                </c:pt>
                <c:pt idx="5674">
                  <c:v>611.032993112435</c:v>
                </c:pt>
                <c:pt idx="5675">
                  <c:v>315.112923368843</c:v>
                </c:pt>
                <c:pt idx="5676">
                  <c:v>278.2838169740002</c:v>
                </c:pt>
                <c:pt idx="5677">
                  <c:v>266.7904270234168</c:v>
                </c:pt>
                <c:pt idx="5678">
                  <c:v>260.0052861894436</c:v>
                </c:pt>
                <c:pt idx="5679">
                  <c:v>252.3198915537782</c:v>
                </c:pt>
                <c:pt idx="5680">
                  <c:v>241.5397048741677</c:v>
                </c:pt>
                <c:pt idx="5681">
                  <c:v>227.1167143167114</c:v>
                </c:pt>
                <c:pt idx="5682">
                  <c:v>209.6171745274672</c:v>
                </c:pt>
                <c:pt idx="5683">
                  <c:v>190.2541983060873</c:v>
                </c:pt>
                <c:pt idx="5684">
                  <c:v>170.3731251166142</c:v>
                </c:pt>
                <c:pt idx="5685">
                  <c:v>151.0854614289825</c:v>
                </c:pt>
                <c:pt idx="5686">
                  <c:v>133.1219750377398</c:v>
                </c:pt>
                <c:pt idx="5687">
                  <c:v>116.8740675972704</c:v>
                </c:pt>
                <c:pt idx="5688">
                  <c:v>102.4828908445365</c:v>
                </c:pt>
                <c:pt idx="5689">
                  <c:v>89.94209830071661</c:v>
                </c:pt>
                <c:pt idx="5690">
                  <c:v>79.17296234822088</c:v>
                </c:pt>
                <c:pt idx="5691">
                  <c:v>70.07037865694849</c:v>
                </c:pt>
                <c:pt idx="5692">
                  <c:v>62.52889117930895</c:v>
                </c:pt>
                <c:pt idx="5693">
                  <c:v>56.45018006112414</c:v>
                </c:pt>
                <c:pt idx="5694">
                  <c:v>51.73894670468633</c:v>
                </c:pt>
                <c:pt idx="5695">
                  <c:v>48.29503282749661</c:v>
                </c:pt>
                <c:pt idx="5696">
                  <c:v>46.00074399257272</c:v>
                </c:pt>
                <c:pt idx="5697">
                  <c:v>44.7173532411722</c:v>
                </c:pt>
                <c:pt idx="5698">
                  <c:v>44.28833598238645</c:v>
                </c:pt>
                <c:pt idx="5699">
                  <c:v>44.55200671472044</c:v>
                </c:pt>
                <c:pt idx="5700">
                  <c:v>45.35473054841936</c:v>
                </c:pt>
                <c:pt idx="5701">
                  <c:v>46.5623314563865</c:v>
                </c:pt>
                <c:pt idx="5702">
                  <c:v>48.06370847842445</c:v>
                </c:pt>
                <c:pt idx="5703">
                  <c:v>49.77133670833142</c:v>
                </c:pt>
                <c:pt idx="5704">
                  <c:v>51.61941870311404</c:v>
                </c:pt>
                <c:pt idx="5705">
                  <c:v>53.55843373416032</c:v>
                </c:pt>
                <c:pt idx="5706">
                  <c:v>55.55244843001721</c:v>
                </c:pt>
                <c:pt idx="5707">
                  <c:v>57.57570424098397</c:v>
                </c:pt>
                <c:pt idx="5708">
                  <c:v>59.61015586981097</c:v>
                </c:pt>
                <c:pt idx="5709">
                  <c:v>61.64296989791133</c:v>
                </c:pt>
                <c:pt idx="5710">
                  <c:v>63.66522465206094</c:v>
                </c:pt>
                <c:pt idx="5711">
                  <c:v>65.67150534189885</c:v>
                </c:pt>
                <c:pt idx="5712">
                  <c:v>67.65803756424752</c:v>
                </c:pt>
                <c:pt idx="5713">
                  <c:v>69.6229485063125</c:v>
                </c:pt>
                <c:pt idx="5714">
                  <c:v>71.56499185795101</c:v>
                </c:pt>
                <c:pt idx="5715">
                  <c:v>73.48418896698031</c:v>
                </c:pt>
                <c:pt idx="5716">
                  <c:v>75.38089971317735</c:v>
                </c:pt>
                <c:pt idx="5717">
                  <c:v>77.2560808366389</c:v>
                </c:pt>
                <c:pt idx="5718">
                  <c:v>79.11067119786044</c:v>
                </c:pt>
                <c:pt idx="5719">
                  <c:v>80.9461595611714</c:v>
                </c:pt>
                <c:pt idx="5720">
                  <c:v>82.7639293299364</c:v>
                </c:pt>
                <c:pt idx="5721">
                  <c:v>84.56526223723452</c:v>
                </c:pt>
                <c:pt idx="5722">
                  <c:v>86.35214719565315</c:v>
                </c:pt>
                <c:pt idx="5723">
                  <c:v>88.125843757762</c:v>
                </c:pt>
                <c:pt idx="5724">
                  <c:v>89.88788292468406</c:v>
                </c:pt>
                <c:pt idx="5725">
                  <c:v>91.64024821405552</c:v>
                </c:pt>
                <c:pt idx="5726">
                  <c:v>93.38420258510502</c:v>
                </c:pt>
                <c:pt idx="5727">
                  <c:v>95.12116893311753</c:v>
                </c:pt>
                <c:pt idx="5728">
                  <c:v>96.85289470011547</c:v>
                </c:pt>
                <c:pt idx="5729">
                  <c:v>98.5810219777499</c:v>
                </c:pt>
                <c:pt idx="5730">
                  <c:v>100.3066881377343</c:v>
                </c:pt>
                <c:pt idx="5731">
                  <c:v>102.0317372776012</c:v>
                </c:pt>
                <c:pt idx="5732">
                  <c:v>103.7572872131991</c:v>
                </c:pt>
                <c:pt idx="5733">
                  <c:v>105.4847333546318</c:v>
                </c:pt>
                <c:pt idx="5734">
                  <c:v>107.21597281015</c:v>
                </c:pt>
                <c:pt idx="5735">
                  <c:v>108.9521967907704</c:v>
                </c:pt>
                <c:pt idx="5736">
                  <c:v>110.694650930831</c:v>
                </c:pt>
                <c:pt idx="5737">
                  <c:v>112.4450544021159</c:v>
                </c:pt>
                <c:pt idx="5738">
                  <c:v>114.2044555824135</c:v>
                </c:pt>
                <c:pt idx="5739">
                  <c:v>115.974838307565</c:v>
                </c:pt>
                <c:pt idx="5740">
                  <c:v>117.757187345174</c:v>
                </c:pt>
                <c:pt idx="5741">
                  <c:v>119.553184478817</c:v>
                </c:pt>
                <c:pt idx="5742">
                  <c:v>121.364451856747</c:v>
                </c:pt>
                <c:pt idx="5743">
                  <c:v>123.1923680511045</c:v>
                </c:pt>
                <c:pt idx="5744">
                  <c:v>125.0386899774156</c:v>
                </c:pt>
                <c:pt idx="5745">
                  <c:v>126.9048461897456</c:v>
                </c:pt>
                <c:pt idx="5746">
                  <c:v>128.7928725085795</c:v>
                </c:pt>
                <c:pt idx="5747">
                  <c:v>130.7038052251333</c:v>
                </c:pt>
                <c:pt idx="5748">
                  <c:v>132.6403948978861</c:v>
                </c:pt>
                <c:pt idx="5749">
                  <c:v>134.6038363706934</c:v>
                </c:pt>
                <c:pt idx="5750">
                  <c:v>136.5965134755557</c:v>
                </c:pt>
                <c:pt idx="5751">
                  <c:v>138.6201675178652</c:v>
                </c:pt>
                <c:pt idx="5752">
                  <c:v>140.6773651240396</c:v>
                </c:pt>
                <c:pt idx="5753">
                  <c:v>142.7702186727214</c:v>
                </c:pt>
                <c:pt idx="5754">
                  <c:v>144.9008974595515</c:v>
                </c:pt>
                <c:pt idx="5755">
                  <c:v>147.0718056952878</c:v>
                </c:pt>
                <c:pt idx="5756">
                  <c:v>149.2865369967515</c:v>
                </c:pt>
                <c:pt idx="5757">
                  <c:v>151.5470715967679</c:v>
                </c:pt>
                <c:pt idx="5758">
                  <c:v>153.8572181554546</c:v>
                </c:pt>
                <c:pt idx="5759">
                  <c:v>156.2194838242549</c:v>
                </c:pt>
                <c:pt idx="5760">
                  <c:v>158.6379626834831</c:v>
                </c:pt>
                <c:pt idx="5761">
                  <c:v>161.1160487048849</c:v>
                </c:pt>
                <c:pt idx="5762">
                  <c:v>163.6582267843441</c:v>
                </c:pt>
                <c:pt idx="5763">
                  <c:v>166.2684457237263</c:v>
                </c:pt>
                <c:pt idx="5764">
                  <c:v>168.9516723801412</c:v>
                </c:pt>
                <c:pt idx="5765">
                  <c:v>171.7129211835127</c:v>
                </c:pt>
                <c:pt idx="5766">
                  <c:v>174.5576307305458</c:v>
                </c:pt>
                <c:pt idx="5767">
                  <c:v>177.4919936598327</c:v>
                </c:pt>
                <c:pt idx="5768">
                  <c:v>180.5222747177753</c:v>
                </c:pt>
                <c:pt idx="5769">
                  <c:v>183.6561675136225</c:v>
                </c:pt>
                <c:pt idx="5770">
                  <c:v>186.9007681321498</c:v>
                </c:pt>
                <c:pt idx="5771">
                  <c:v>190.2656364024556</c:v>
                </c:pt>
                <c:pt idx="5772">
                  <c:v>193.7596990166804</c:v>
                </c:pt>
                <c:pt idx="5773">
                  <c:v>197.3933394216444</c:v>
                </c:pt>
                <c:pt idx="5774">
                  <c:v>201.1787234143608</c:v>
                </c:pt>
                <c:pt idx="5775">
                  <c:v>205.128659751114</c:v>
                </c:pt>
                <c:pt idx="5776">
                  <c:v>209.2566565389543</c:v>
                </c:pt>
                <c:pt idx="5777">
                  <c:v>213.5797744528383</c:v>
                </c:pt>
                <c:pt idx="5778">
                  <c:v>218.1158667081484</c:v>
                </c:pt>
                <c:pt idx="5779">
                  <c:v>222.885180780253</c:v>
                </c:pt>
                <c:pt idx="5780">
                  <c:v>227.9107101860872</c:v>
                </c:pt>
                <c:pt idx="5781">
                  <c:v>233.2184208221765</c:v>
                </c:pt>
                <c:pt idx="5782">
                  <c:v>238.8376987159763</c:v>
                </c:pt>
                <c:pt idx="5783">
                  <c:v>244.803088277595</c:v>
                </c:pt>
                <c:pt idx="5784">
                  <c:v>251.1532169745652</c:v>
                </c:pt>
                <c:pt idx="5785">
                  <c:v>257.9334929827049</c:v>
                </c:pt>
                <c:pt idx="5786">
                  <c:v>265.1960307117638</c:v>
                </c:pt>
                <c:pt idx="5787">
                  <c:v>273.0024958568212</c:v>
                </c:pt>
                <c:pt idx="5788">
                  <c:v>281.4248654736389</c:v>
                </c:pt>
                <c:pt idx="5789">
                  <c:v>290.5493343618434</c:v>
                </c:pt>
                <c:pt idx="5790">
                  <c:v>300.4771566598803</c:v>
                </c:pt>
                <c:pt idx="5791">
                  <c:v>311.3322180920504</c:v>
                </c:pt>
                <c:pt idx="5792">
                  <c:v>323.2632341835117</c:v>
                </c:pt>
                <c:pt idx="5793">
                  <c:v>336.4542536807241</c:v>
                </c:pt>
                <c:pt idx="5794">
                  <c:v>351.1334783522962</c:v>
                </c:pt>
                <c:pt idx="5795">
                  <c:v>367.585983732515</c:v>
                </c:pt>
                <c:pt idx="5796">
                  <c:v>386.1767683917747</c:v>
                </c:pt>
                <c:pt idx="5797">
                  <c:v>407.3773633962442</c:v>
                </c:pt>
                <c:pt idx="5798">
                  <c:v>431.8083464914799</c:v>
                </c:pt>
                <c:pt idx="5799">
                  <c:v>460.3049467099046</c:v>
                </c:pt>
                <c:pt idx="5800">
                  <c:v>494.0170159446383</c:v>
                </c:pt>
                <c:pt idx="5801">
                  <c:v>534.5699593987118</c:v>
                </c:pt>
                <c:pt idx="5802">
                  <c:v>584.3465391021402</c:v>
                </c:pt>
                <c:pt idx="5803">
                  <c:v>646.9758053742123</c:v>
                </c:pt>
                <c:pt idx="5804">
                  <c:v>728.2760893887128</c:v>
                </c:pt>
                <c:pt idx="5805">
                  <c:v>838.199474094123</c:v>
                </c:pt>
                <c:pt idx="5806">
                  <c:v>995.284968519289</c:v>
                </c:pt>
                <c:pt idx="5807">
                  <c:v>1238.472244390955</c:v>
                </c:pt>
                <c:pt idx="5808">
                  <c:v>1665.789359149401</c:v>
                </c:pt>
                <c:pt idx="5809">
                  <c:v>2614.878485070987</c:v>
                </c:pt>
                <c:pt idx="5810">
                  <c:v>6541.947517185878</c:v>
                </c:pt>
                <c:pt idx="5811">
                  <c:v>11051.39777372969</c:v>
                </c:pt>
                <c:pt idx="5812">
                  <c:v>2882.747867576134</c:v>
                </c:pt>
                <c:pt idx="5813">
                  <c:v>1615.62964178208</c:v>
                </c:pt>
                <c:pt idx="5814">
                  <c:v>1101.610678885052</c:v>
                </c:pt>
                <c:pt idx="5815">
                  <c:v>823.2747157007105</c:v>
                </c:pt>
                <c:pt idx="5816">
                  <c:v>648.9313195248162</c:v>
                </c:pt>
                <c:pt idx="5817">
                  <c:v>529.6578832997717</c:v>
                </c:pt>
                <c:pt idx="5818">
                  <c:v>443.1177983798174</c:v>
                </c:pt>
                <c:pt idx="5819">
                  <c:v>377.6687188828557</c:v>
                </c:pt>
                <c:pt idx="5820">
                  <c:v>326.6581557951484</c:v>
                </c:pt>
                <c:pt idx="5821">
                  <c:v>286.017074180858</c:v>
                </c:pt>
                <c:pt idx="5822">
                  <c:v>253.1234501762326</c:v>
                </c:pt>
                <c:pt idx="5823">
                  <c:v>226.2185314894762</c:v>
                </c:pt>
                <c:pt idx="5824">
                  <c:v>204.0861022882282</c:v>
                </c:pt>
                <c:pt idx="5825">
                  <c:v>185.8590082258106</c:v>
                </c:pt>
                <c:pt idx="5826">
                  <c:v>170.9077649546696</c:v>
                </c:pt>
                <c:pt idx="5827">
                  <c:v>158.7637733661299</c:v>
                </c:pt>
                <c:pt idx="5828">
                  <c:v>149.0761242098738</c:v>
                </c:pt>
                <c:pt idx="5829">
                  <c:v>141.5887747586693</c:v>
                </c:pt>
                <c:pt idx="5830">
                  <c:v>136.144649687486</c:v>
                </c:pt>
                <c:pt idx="5831">
                  <c:v>132.7652583995462</c:v>
                </c:pt>
                <c:pt idx="5832">
                  <c:v>132.00012126488</c:v>
                </c:pt>
                <c:pt idx="5833">
                  <c:v>134.9080102917617</c:v>
                </c:pt>
                <c:pt idx="5834">
                  <c:v>88.72969985610871</c:v>
                </c:pt>
                <c:pt idx="5835">
                  <c:v>111.8136181754655</c:v>
                </c:pt>
                <c:pt idx="5836">
                  <c:v>116.3554178141203</c:v>
                </c:pt>
                <c:pt idx="5837">
                  <c:v>118.9748041846188</c:v>
                </c:pt>
                <c:pt idx="5838">
                  <c:v>121.2536499077108</c:v>
                </c:pt>
                <c:pt idx="5839">
                  <c:v>123.5310789517554</c:v>
                </c:pt>
                <c:pt idx="5840">
                  <c:v>125.8907515612004</c:v>
                </c:pt>
                <c:pt idx="5841">
                  <c:v>128.341236146001</c:v>
                </c:pt>
                <c:pt idx="5842">
                  <c:v>130.8678874493762</c:v>
                </c:pt>
                <c:pt idx="5843">
                  <c:v>133.4535806376348</c:v>
                </c:pt>
                <c:pt idx="5844">
                  <c:v>136.0815274271573</c:v>
                </c:pt>
                <c:pt idx="5845">
                  <c:v>138.7361283204177</c:v>
                </c:pt>
                <c:pt idx="5846">
                  <c:v>141.4094047399324</c:v>
                </c:pt>
                <c:pt idx="5847">
                  <c:v>144.0938657959419</c:v>
                </c:pt>
                <c:pt idx="5848">
                  <c:v>146.7885719501631</c:v>
                </c:pt>
                <c:pt idx="5849">
                  <c:v>149.4925224728581</c:v>
                </c:pt>
                <c:pt idx="5850">
                  <c:v>152.2102839777818</c:v>
                </c:pt>
                <c:pt idx="5851">
                  <c:v>154.9437623844484</c:v>
                </c:pt>
                <c:pt idx="5852">
                  <c:v>157.7000000687869</c:v>
                </c:pt>
                <c:pt idx="5853">
                  <c:v>160.4847119267196</c:v>
                </c:pt>
                <c:pt idx="5854">
                  <c:v>163.3055203107597</c:v>
                </c:pt>
                <c:pt idx="5855">
                  <c:v>166.1698159764504</c:v>
                </c:pt>
                <c:pt idx="5856">
                  <c:v>169.0825297496286</c:v>
                </c:pt>
                <c:pt idx="5857">
                  <c:v>172.0524282084393</c:v>
                </c:pt>
                <c:pt idx="5858">
                  <c:v>175.0874940733247</c:v>
                </c:pt>
                <c:pt idx="5859">
                  <c:v>178.194811755006</c:v>
                </c:pt>
                <c:pt idx="5860">
                  <c:v>181.3785566024934</c:v>
                </c:pt>
                <c:pt idx="5861">
                  <c:v>184.6480263150178</c:v>
                </c:pt>
                <c:pt idx="5862">
                  <c:v>188.0099315961165</c:v>
                </c:pt>
                <c:pt idx="5863">
                  <c:v>191.471810956744</c:v>
                </c:pt>
                <c:pt idx="5864">
                  <c:v>195.0398317908997</c:v>
                </c:pt>
                <c:pt idx="5865">
                  <c:v>198.7227267333855</c:v>
                </c:pt>
                <c:pt idx="5866">
                  <c:v>202.5272558103153</c:v>
                </c:pt>
                <c:pt idx="5867">
                  <c:v>206.4631944035736</c:v>
                </c:pt>
                <c:pt idx="5868">
                  <c:v>210.5396472891842</c:v>
                </c:pt>
                <c:pt idx="5869">
                  <c:v>214.7666296678866</c:v>
                </c:pt>
                <c:pt idx="5870">
                  <c:v>219.1544284984324</c:v>
                </c:pt>
                <c:pt idx="5871">
                  <c:v>223.7156928681839</c:v>
                </c:pt>
                <c:pt idx="5872">
                  <c:v>228.4630832595887</c:v>
                </c:pt>
                <c:pt idx="5873">
                  <c:v>233.4126654305452</c:v>
                </c:pt>
                <c:pt idx="5874">
                  <c:v>238.5817693479509</c:v>
                </c:pt>
                <c:pt idx="5875">
                  <c:v>243.9873932000941</c:v>
                </c:pt>
                <c:pt idx="5876">
                  <c:v>249.652809110775</c:v>
                </c:pt>
                <c:pt idx="5877">
                  <c:v>255.6028262987049</c:v>
                </c:pt>
                <c:pt idx="5878">
                  <c:v>261.8645505352749</c:v>
                </c:pt>
                <c:pt idx="5879">
                  <c:v>268.4731351552755</c:v>
                </c:pt>
                <c:pt idx="5880">
                  <c:v>275.4661070578656</c:v>
                </c:pt>
                <c:pt idx="5881">
                  <c:v>282.8890544663437</c:v>
                </c:pt>
                <c:pt idx="5882">
                  <c:v>290.795737417874</c:v>
                </c:pt>
                <c:pt idx="5883">
                  <c:v>299.2522548296987</c:v>
                </c:pt>
                <c:pt idx="5884">
                  <c:v>308.3346989072037</c:v>
                </c:pt>
                <c:pt idx="5885">
                  <c:v>318.1382502758985</c:v>
                </c:pt>
                <c:pt idx="5886">
                  <c:v>328.7772057231646</c:v>
                </c:pt>
                <c:pt idx="5887">
                  <c:v>340.3898587036205</c:v>
                </c:pt>
                <c:pt idx="5888">
                  <c:v>353.1473451732791</c:v>
                </c:pt>
                <c:pt idx="5889">
                  <c:v>367.254659469423</c:v>
                </c:pt>
                <c:pt idx="5890">
                  <c:v>382.9659091826421</c:v>
                </c:pt>
                <c:pt idx="5891">
                  <c:v>400.5804571678543</c:v>
                </c:pt>
                <c:pt idx="5892">
                  <c:v>420.4598704493635</c:v>
                </c:pt>
                <c:pt idx="5893">
                  <c:v>443.0315459489032</c:v>
                </c:pt>
                <c:pt idx="5894">
                  <c:v>468.8030447251077</c:v>
                </c:pt>
                <c:pt idx="5895">
                  <c:v>498.3798539124725</c:v>
                </c:pt>
                <c:pt idx="5896">
                  <c:v>532.5054785892296</c:v>
                </c:pt>
                <c:pt idx="5897">
                  <c:v>572.1226093485516</c:v>
                </c:pt>
                <c:pt idx="5898">
                  <c:v>618.4877840439806</c:v>
                </c:pt>
                <c:pt idx="5899">
                  <c:v>673.349049207511</c:v>
                </c:pt>
                <c:pt idx="5900">
                  <c:v>739.2348638681822</c:v>
                </c:pt>
                <c:pt idx="5901">
                  <c:v>819.9463216428344</c:v>
                </c:pt>
                <c:pt idx="5902">
                  <c:v>921.4210111086054</c:v>
                </c:pt>
                <c:pt idx="5903">
                  <c:v>1053.395589266162</c:v>
                </c:pt>
                <c:pt idx="5904">
                  <c:v>1232.917055599724</c:v>
                </c:pt>
                <c:pt idx="5905">
                  <c:v>1492.638066104999</c:v>
                </c:pt>
                <c:pt idx="5906">
                  <c:v>1903.822563437295</c:v>
                </c:pt>
                <c:pt idx="5907">
                  <c:v>2657.231312315988</c:v>
                </c:pt>
                <c:pt idx="5908">
                  <c:v>4494.255407937873</c:v>
                </c:pt>
                <c:pt idx="5909">
                  <c:v>15844.26088208948</c:v>
                </c:pt>
                <c:pt idx="5910">
                  <c:v>9753.008698915626</c:v>
                </c:pt>
                <c:pt idx="5911">
                  <c:v>3634.564313745325</c:v>
                </c:pt>
                <c:pt idx="5912">
                  <c:v>2195.625175871732</c:v>
                </c:pt>
                <c:pt idx="5913">
                  <c:v>1552.11297059972</c:v>
                </c:pt>
                <c:pt idx="5914">
                  <c:v>1186.927527685783</c:v>
                </c:pt>
                <c:pt idx="5915">
                  <c:v>951.3792433537394</c:v>
                </c:pt>
                <c:pt idx="5916">
                  <c:v>786.689302130537</c:v>
                </c:pt>
                <c:pt idx="5917">
                  <c:v>664.9562295606389</c:v>
                </c:pt>
                <c:pt idx="5918">
                  <c:v>571.2268426058406</c:v>
                </c:pt>
                <c:pt idx="5919">
                  <c:v>496.7716035922756</c:v>
                </c:pt>
                <c:pt idx="5920">
                  <c:v>436.145235600306</c:v>
                </c:pt>
                <c:pt idx="5921">
                  <c:v>385.7805064537248</c:v>
                </c:pt>
                <c:pt idx="5922">
                  <c:v>343.2369611945791</c:v>
                </c:pt>
                <c:pt idx="5923">
                  <c:v>306.7932954620823</c:v>
                </c:pt>
                <c:pt idx="5924">
                  <c:v>275.1958590521361</c:v>
                </c:pt>
                <c:pt idx="5925">
                  <c:v>247.5146482180975</c:v>
                </c:pt>
                <c:pt idx="5926">
                  <c:v>223.0419628503341</c:v>
                </c:pt>
                <c:pt idx="5927">
                  <c:v>201.2316095595201</c:v>
                </c:pt>
                <c:pt idx="5928">
                  <c:v>181.6536360255049</c:v>
                </c:pt>
                <c:pt idx="5929">
                  <c:v>163.9671643019891</c:v>
                </c:pt>
                <c:pt idx="5930">
                  <c:v>147.8961466019083</c:v>
                </c:pt>
                <c:pt idx="5931">
                  <c:v>133.2192552322354</c:v>
                </c:pt>
                <c:pt idx="5932">
                  <c:v>119.7498520390615</c:v>
                </c:pt>
                <c:pt idx="5933">
                  <c:v>107.3400222194448</c:v>
                </c:pt>
                <c:pt idx="5934">
                  <c:v>95.86221217366389</c:v>
                </c:pt>
                <c:pt idx="5935">
                  <c:v>85.21542983465801</c:v>
                </c:pt>
                <c:pt idx="5936">
                  <c:v>75.31531447812421</c:v>
                </c:pt>
                <c:pt idx="5937">
                  <c:v>66.09517852973771</c:v>
                </c:pt>
                <c:pt idx="5938">
                  <c:v>57.50763551527946</c:v>
                </c:pt>
                <c:pt idx="5939">
                  <c:v>49.5219120716402</c:v>
                </c:pt>
                <c:pt idx="5940">
                  <c:v>42.13933677515462</c:v>
                </c:pt>
                <c:pt idx="5941">
                  <c:v>35.39803228074201</c:v>
                </c:pt>
                <c:pt idx="5942">
                  <c:v>29.40212936130181</c:v>
                </c:pt>
                <c:pt idx="5943">
                  <c:v>24.36297462679584</c:v>
                </c:pt>
                <c:pt idx="5944">
                  <c:v>20.65570709516971</c:v>
                </c:pt>
                <c:pt idx="5945">
                  <c:v>18.77629469710511</c:v>
                </c:pt>
                <c:pt idx="5946">
                  <c:v>19.02028102798631</c:v>
                </c:pt>
                <c:pt idx="5947">
                  <c:v>21.13463093882084</c:v>
                </c:pt>
                <c:pt idx="5948">
                  <c:v>24.51427451671214</c:v>
                </c:pt>
                <c:pt idx="5949">
                  <c:v>28.62625091436741</c:v>
                </c:pt>
                <c:pt idx="5950">
                  <c:v>33.13881378526749</c:v>
                </c:pt>
                <c:pt idx="5951">
                  <c:v>37.86767010430837</c:v>
                </c:pt>
                <c:pt idx="5952">
                  <c:v>42.7136937209541</c:v>
                </c:pt>
                <c:pt idx="5953">
                  <c:v>47.62526827614378</c:v>
                </c:pt>
                <c:pt idx="5954">
                  <c:v>52.57352596229132</c:v>
                </c:pt>
                <c:pt idx="5955">
                  <c:v>57.54716316671642</c:v>
                </c:pt>
                <c:pt idx="5956">
                  <c:v>62.54174793799697</c:v>
                </c:pt>
                <c:pt idx="5957">
                  <c:v>67.55761496064894</c:v>
                </c:pt>
                <c:pt idx="5958">
                  <c:v>72.59913477340514</c:v>
                </c:pt>
                <c:pt idx="5959">
                  <c:v>77.67309682073267</c:v>
                </c:pt>
                <c:pt idx="5960">
                  <c:v>82.78738430514337</c:v>
                </c:pt>
                <c:pt idx="5961">
                  <c:v>87.94913166414958</c:v>
                </c:pt>
                <c:pt idx="5962">
                  <c:v>93.16868394215871</c:v>
                </c:pt>
                <c:pt idx="5963">
                  <c:v>98.4548575883445</c:v>
                </c:pt>
                <c:pt idx="5964">
                  <c:v>103.8196394107133</c:v>
                </c:pt>
                <c:pt idx="5965">
                  <c:v>109.2724176065331</c:v>
                </c:pt>
                <c:pt idx="5966">
                  <c:v>114.8247965490851</c:v>
                </c:pt>
                <c:pt idx="5967">
                  <c:v>120.4870065935737</c:v>
                </c:pt>
                <c:pt idx="5968">
                  <c:v>126.2718655417656</c:v>
                </c:pt>
                <c:pt idx="5969">
                  <c:v>132.1919683443256</c:v>
                </c:pt>
                <c:pt idx="5970">
                  <c:v>138.2599198229242</c:v>
                </c:pt>
                <c:pt idx="5971">
                  <c:v>144.4896178262945</c:v>
                </c:pt>
                <c:pt idx="5972">
                  <c:v>150.894438645239</c:v>
                </c:pt>
                <c:pt idx="5973">
                  <c:v>157.4897094206184</c:v>
                </c:pt>
                <c:pt idx="5974">
                  <c:v>164.2905717742753</c:v>
                </c:pt>
                <c:pt idx="5975">
                  <c:v>171.3151130542391</c:v>
                </c:pt>
                <c:pt idx="5976">
                  <c:v>178.5797547891064</c:v>
                </c:pt>
                <c:pt idx="5977">
                  <c:v>186.1032402460762</c:v>
                </c:pt>
                <c:pt idx="5978">
                  <c:v>193.9071861829778</c:v>
                </c:pt>
                <c:pt idx="5979">
                  <c:v>202.0113725218496</c:v>
                </c:pt>
                <c:pt idx="5980">
                  <c:v>210.4399486622846</c:v>
                </c:pt>
                <c:pt idx="5981">
                  <c:v>219.2176170575288</c:v>
                </c:pt>
                <c:pt idx="5982">
                  <c:v>228.370374457269</c:v>
                </c:pt>
                <c:pt idx="5983">
                  <c:v>237.9273792212382</c:v>
                </c:pt>
                <c:pt idx="5984">
                  <c:v>247.9185380156833</c:v>
                </c:pt>
                <c:pt idx="5985">
                  <c:v>258.375863116826</c:v>
                </c:pt>
                <c:pt idx="5986">
                  <c:v>269.3358231193856</c:v>
                </c:pt>
                <c:pt idx="5987">
                  <c:v>280.835120369262</c:v>
                </c:pt>
                <c:pt idx="5988">
                  <c:v>292.9137175599002</c:v>
                </c:pt>
                <c:pt idx="5989">
                  <c:v>305.6137236850213</c:v>
                </c:pt>
                <c:pt idx="5990">
                  <c:v>318.9799187564045</c:v>
                </c:pt>
                <c:pt idx="5991">
                  <c:v>333.0616270572178</c:v>
                </c:pt>
                <c:pt idx="5992">
                  <c:v>347.9090021556246</c:v>
                </c:pt>
                <c:pt idx="5993">
                  <c:v>363.5784293957475</c:v>
                </c:pt>
                <c:pt idx="5994">
                  <c:v>380.1306292106938</c:v>
                </c:pt>
                <c:pt idx="5995">
                  <c:v>397.6328378279487</c:v>
                </c:pt>
                <c:pt idx="5996">
                  <c:v>416.1624311844918</c:v>
                </c:pt>
                <c:pt idx="5997">
                  <c:v>435.8082266497625</c:v>
                </c:pt>
                <c:pt idx="5998">
                  <c:v>456.6803733906766</c:v>
                </c:pt>
                <c:pt idx="5999">
                  <c:v>478.9090145482577</c:v>
                </c:pt>
                <c:pt idx="6000">
                  <c:v>502.6542639722187</c:v>
                </c:pt>
                <c:pt idx="6001">
                  <c:v>528.1217156575686</c:v>
                </c:pt>
                <c:pt idx="6002">
                  <c:v>555.5587680481183</c:v>
                </c:pt>
                <c:pt idx="6003">
                  <c:v>585.277349139536</c:v>
                </c:pt>
                <c:pt idx="6004">
                  <c:v>617.6605085541591</c:v>
                </c:pt>
                <c:pt idx="6005">
                  <c:v>653.181995401681</c:v>
                </c:pt>
                <c:pt idx="6006">
                  <c:v>692.4274180067483</c:v>
                </c:pt>
                <c:pt idx="6007">
                  <c:v>736.1253196512886</c:v>
                </c:pt>
                <c:pt idx="6008">
                  <c:v>785.1914755344281</c:v>
                </c:pt>
                <c:pt idx="6009">
                  <c:v>840.7804971874898</c:v>
                </c:pt>
                <c:pt idx="6010">
                  <c:v>904.378699219779</c:v>
                </c:pt>
                <c:pt idx="6011">
                  <c:v>977.9232411801029</c:v>
                </c:pt>
                <c:pt idx="6012">
                  <c:v>1064.010337024869</c:v>
                </c:pt>
                <c:pt idx="6013">
                  <c:v>1166.168514916564</c:v>
                </c:pt>
                <c:pt idx="6014">
                  <c:v>1289.346997432902</c:v>
                </c:pt>
                <c:pt idx="6015">
                  <c:v>1440.700269477395</c:v>
                </c:pt>
                <c:pt idx="6016">
                  <c:v>1630.959915716855</c:v>
                </c:pt>
                <c:pt idx="6017">
                  <c:v>1876.94763797627</c:v>
                </c:pt>
                <c:pt idx="6018">
                  <c:v>2206.461140175878</c:v>
                </c:pt>
                <c:pt idx="6019">
                  <c:v>2668.482004452324</c:v>
                </c:pt>
                <c:pt idx="6020">
                  <c:v>3356.15649314133</c:v>
                </c:pt>
                <c:pt idx="6021">
                  <c:v>4460.2430173216</c:v>
                </c:pt>
                <c:pt idx="6022">
                  <c:v>6357.977904556862</c:v>
                </c:pt>
                <c:pt idx="6023">
                  <c:v>9076.776490611475</c:v>
                </c:pt>
                <c:pt idx="6024">
                  <c:v>8948.466518011986</c:v>
                </c:pt>
                <c:pt idx="6025">
                  <c:v>6256.911863557215</c:v>
                </c:pt>
                <c:pt idx="6026">
                  <c:v>4433.270875452955</c:v>
                </c:pt>
                <c:pt idx="6027">
                  <c:v>3366.314951142892</c:v>
                </c:pt>
                <c:pt idx="6028">
                  <c:v>2696.899453280556</c:v>
                </c:pt>
                <c:pt idx="6029">
                  <c:v>2244.607755853314</c:v>
                </c:pt>
                <c:pt idx="6030">
                  <c:v>1920.662630698675</c:v>
                </c:pt>
                <c:pt idx="6031">
                  <c:v>1678.004686637712</c:v>
                </c:pt>
                <c:pt idx="6032">
                  <c:v>1489.782437592369</c:v>
                </c:pt>
                <c:pt idx="6033">
                  <c:v>1339.673903602137</c:v>
                </c:pt>
                <c:pt idx="6034">
                  <c:v>1217.238833690283</c:v>
                </c:pt>
                <c:pt idx="6035">
                  <c:v>1115.499043627324</c:v>
                </c:pt>
                <c:pt idx="6036">
                  <c:v>1029.632169339421</c:v>
                </c:pt>
                <c:pt idx="6037">
                  <c:v>956.1949039418853</c:v>
                </c:pt>
                <c:pt idx="6038">
                  <c:v>892.6683170011098</c:v>
                </c:pt>
                <c:pt idx="6039">
                  <c:v>837.1701557115488</c:v>
                </c:pt>
                <c:pt idx="6040">
                  <c:v>788.262735064659</c:v>
                </c:pt>
                <c:pt idx="6041">
                  <c:v>744.8312276192984</c:v>
                </c:pt>
                <c:pt idx="6042">
                  <c:v>705.9999414319725</c:v>
                </c:pt>
                <c:pt idx="6043">
                  <c:v>671.0686582376176</c:v>
                </c:pt>
                <c:pt idx="6044">
                  <c:v>639.4714770055098</c:v>
                </c:pt>
                <c:pt idx="6045">
                  <c:v>610.7478315029216</c:v>
                </c:pt>
                <c:pt idx="6046">
                  <c:v>584.517272846547</c:v>
                </c:pt>
                <c:pt idx="6047">
                  <c:v>560.4647921702274</c:v>
                </c:pt>
                <c:pt idx="6048">
                  <c:v>538.3253539158385</c:v>
                </c:pt>
                <c:pt idx="6049">
                  <c:v>517.8746721359036</c:v>
                </c:pt>
                <c:pt idx="6050">
                  <c:v>498.9232070410721</c:v>
                </c:pt>
                <c:pt idx="6051">
                  <c:v>481.3085973733776</c:v>
                </c:pt>
                <c:pt idx="6052">
                  <c:v>464.8910343730929</c:v>
                </c:pt>
                <c:pt idx="6053">
                  <c:v>449.5484180749293</c:v>
                </c:pt>
                <c:pt idx="6054">
                  <c:v>435.177005925415</c:v>
                </c:pt>
                <c:pt idx="6055">
                  <c:v>421.6838146279773</c:v>
                </c:pt>
                <c:pt idx="6056">
                  <c:v>408.9882710174035</c:v>
                </c:pt>
                <c:pt idx="6057">
                  <c:v>397.0198715985447</c:v>
                </c:pt>
                <c:pt idx="6058">
                  <c:v>385.7150706467431</c:v>
                </c:pt>
                <c:pt idx="6059">
                  <c:v>375.0183668567685</c:v>
                </c:pt>
                <c:pt idx="6060">
                  <c:v>364.880122272492</c:v>
                </c:pt>
                <c:pt idx="6061">
                  <c:v>355.2555092855149</c:v>
                </c:pt>
                <c:pt idx="6062">
                  <c:v>346.1047263051297</c:v>
                </c:pt>
                <c:pt idx="6063">
                  <c:v>337.3922767351105</c:v>
                </c:pt>
                <c:pt idx="6064">
                  <c:v>329.0853665861127</c:v>
                </c:pt>
                <c:pt idx="6065">
                  <c:v>321.1549763423783</c:v>
                </c:pt>
                <c:pt idx="6066">
                  <c:v>313.5742240541285</c:v>
                </c:pt>
                <c:pt idx="6067">
                  <c:v>306.3192097097722</c:v>
                </c:pt>
                <c:pt idx="6068">
                  <c:v>299.3679556205583</c:v>
                </c:pt>
                <c:pt idx="6069">
                  <c:v>292.699948184261</c:v>
                </c:pt>
                <c:pt idx="6070">
                  <c:v>286.2973497048587</c:v>
                </c:pt>
                <c:pt idx="6071">
                  <c:v>280.142273494783</c:v>
                </c:pt>
                <c:pt idx="6072">
                  <c:v>274.2196611265856</c:v>
                </c:pt>
                <c:pt idx="6073">
                  <c:v>268.5141621969474</c:v>
                </c:pt>
                <c:pt idx="6074">
                  <c:v>263.0125020171008</c:v>
                </c:pt>
                <c:pt idx="6075">
                  <c:v>257.7019656328854</c:v>
                </c:pt>
                <c:pt idx="6076">
                  <c:v>252.5695419619294</c:v>
                </c:pt>
                <c:pt idx="6077">
                  <c:v>247.6033954072493</c:v>
                </c:pt>
                <c:pt idx="6078">
                  <c:v>242.7920321438824</c:v>
                </c:pt>
                <c:pt idx="6079">
                  <c:v>238.1220691489698</c:v>
                </c:pt>
                <c:pt idx="6080">
                  <c:v>233.5795934111661</c:v>
                </c:pt>
                <c:pt idx="6081">
                  <c:v>229.1465785275653</c:v>
                </c:pt>
                <c:pt idx="6082">
                  <c:v>224.7983048569795</c:v>
                </c:pt>
                <c:pt idx="6083">
                  <c:v>220.493166368645</c:v>
                </c:pt>
                <c:pt idx="6084">
                  <c:v>216.14459838251</c:v>
                </c:pt>
                <c:pt idx="6085">
                  <c:v>211.5163370853106</c:v>
                </c:pt>
                <c:pt idx="6086">
                  <c:v>205.5920785247931</c:v>
                </c:pt>
                <c:pt idx="6087">
                  <c:v>190.6345773768047</c:v>
                </c:pt>
                <c:pt idx="6088">
                  <c:v>208.2101772120413</c:v>
                </c:pt>
                <c:pt idx="6089">
                  <c:v>202.4240311040053</c:v>
                </c:pt>
                <c:pt idx="6090">
                  <c:v>198.231205356295</c:v>
                </c:pt>
                <c:pt idx="6091">
                  <c:v>194.5540380763419</c:v>
                </c:pt>
                <c:pt idx="6092">
                  <c:v>191.1345419594375</c:v>
                </c:pt>
                <c:pt idx="6093">
                  <c:v>187.8817961660077</c:v>
                </c:pt>
                <c:pt idx="6094">
                  <c:v>184.7544920421634</c:v>
                </c:pt>
                <c:pt idx="6095">
                  <c:v>181.7305608944673</c:v>
                </c:pt>
                <c:pt idx="6096">
                  <c:v>178.7965499009062</c:v>
                </c:pt>
                <c:pt idx="6097">
                  <c:v>175.9434485765866</c:v>
                </c:pt>
                <c:pt idx="6098">
                  <c:v>173.1643589134392</c:v>
                </c:pt>
                <c:pt idx="6099">
                  <c:v>170.4538946624694</c:v>
                </c:pt>
                <c:pt idx="6100">
                  <c:v>167.8080982539014</c:v>
                </c:pt>
                <c:pt idx="6101">
                  <c:v>165.2231518574588</c:v>
                </c:pt>
                <c:pt idx="6102">
                  <c:v>162.6953743647822</c:v>
                </c:pt>
                <c:pt idx="6103">
                  <c:v>160.2227662239289</c:v>
                </c:pt>
                <c:pt idx="6104">
                  <c:v>157.8022076118204</c:v>
                </c:pt>
                <c:pt idx="6105">
                  <c:v>155.4316242816458</c:v>
                </c:pt>
                <c:pt idx="6106">
                  <c:v>153.1087566875223</c:v>
                </c:pt>
                <c:pt idx="6107">
                  <c:v>150.8317649693989</c:v>
                </c:pt>
                <c:pt idx="6108">
                  <c:v>148.5983983383227</c:v>
                </c:pt>
                <c:pt idx="6109">
                  <c:v>146.4077159813903</c:v>
                </c:pt>
                <c:pt idx="6110">
                  <c:v>144.2574021498638</c:v>
                </c:pt>
                <c:pt idx="6111">
                  <c:v>142.1463965202013</c:v>
                </c:pt>
                <c:pt idx="6112">
                  <c:v>140.0737059867801</c:v>
                </c:pt>
                <c:pt idx="6113">
                  <c:v>138.038459442729</c:v>
                </c:pt>
                <c:pt idx="6114">
                  <c:v>136.0396454182834</c:v>
                </c:pt>
                <c:pt idx="6115">
                  <c:v>134.0773164433259</c:v>
                </c:pt>
                <c:pt idx="6116">
                  <c:v>132.1500053237967</c:v>
                </c:pt>
                <c:pt idx="6117">
                  <c:v>130.2475170827546</c:v>
                </c:pt>
                <c:pt idx="6118">
                  <c:v>128.3413620557797</c:v>
                </c:pt>
                <c:pt idx="6119">
                  <c:v>126.4361916864975</c:v>
                </c:pt>
                <c:pt idx="6120">
                  <c:v>124.5735771477876</c:v>
                </c:pt>
                <c:pt idx="6121">
                  <c:v>122.7559876982608</c:v>
                </c:pt>
                <c:pt idx="6122">
                  <c:v>120.9713900427769</c:v>
                </c:pt>
                <c:pt idx="6123">
                  <c:v>119.2133534780299</c:v>
                </c:pt>
                <c:pt idx="6124">
                  <c:v>117.4790784879599</c:v>
                </c:pt>
                <c:pt idx="6125">
                  <c:v>115.7666274293565</c:v>
                </c:pt>
                <c:pt idx="6126">
                  <c:v>114.0745136801584</c:v>
                </c:pt>
                <c:pt idx="6127">
                  <c:v>112.4019682115715</c:v>
                </c:pt>
                <c:pt idx="6128">
                  <c:v>110.7479563311877</c:v>
                </c:pt>
                <c:pt idx="6129">
                  <c:v>109.1115516656178</c:v>
                </c:pt>
                <c:pt idx="6130">
                  <c:v>107.4919221055104</c:v>
                </c:pt>
                <c:pt idx="6131">
                  <c:v>105.8880442494925</c:v>
                </c:pt>
                <c:pt idx="6132">
                  <c:v>104.2992840236307</c:v>
                </c:pt>
                <c:pt idx="6133">
                  <c:v>102.7245955274777</c:v>
                </c:pt>
                <c:pt idx="6134">
                  <c:v>101.1630105995077</c:v>
                </c:pt>
                <c:pt idx="6135">
                  <c:v>99.61388104588005</c:v>
                </c:pt>
                <c:pt idx="6136">
                  <c:v>98.07623398895327</c:v>
                </c:pt>
                <c:pt idx="6137">
                  <c:v>96.54917934244575</c:v>
                </c:pt>
                <c:pt idx="6138">
                  <c:v>95.0318144811182</c:v>
                </c:pt>
                <c:pt idx="6139">
                  <c:v>93.52327680420035</c:v>
                </c:pt>
                <c:pt idx="6140">
                  <c:v>92.02246969898877</c:v>
                </c:pt>
                <c:pt idx="6141">
                  <c:v>90.52846387380737</c:v>
                </c:pt>
                <c:pt idx="6142">
                  <c:v>89.040348312153</c:v>
                </c:pt>
                <c:pt idx="6143">
                  <c:v>87.55706492735258</c:v>
                </c:pt>
                <c:pt idx="6144">
                  <c:v>86.07729392729824</c:v>
                </c:pt>
                <c:pt idx="6145">
                  <c:v>84.60004416021385</c:v>
                </c:pt>
                <c:pt idx="6146">
                  <c:v>83.12425110782929</c:v>
                </c:pt>
                <c:pt idx="6147">
                  <c:v>81.6476837040464</c:v>
                </c:pt>
                <c:pt idx="6148">
                  <c:v>80.16905616398802</c:v>
                </c:pt>
                <c:pt idx="6149">
                  <c:v>78.68735616100678</c:v>
                </c:pt>
                <c:pt idx="6150">
                  <c:v>77.19981185858541</c:v>
                </c:pt>
                <c:pt idx="6151">
                  <c:v>75.70401543629495</c:v>
                </c:pt>
                <c:pt idx="6152">
                  <c:v>74.19736766339792</c:v>
                </c:pt>
                <c:pt idx="6153">
                  <c:v>72.6764204884134</c:v>
                </c:pt>
                <c:pt idx="6154">
                  <c:v>71.13661427023576</c:v>
                </c:pt>
                <c:pt idx="6155">
                  <c:v>69.57232519040711</c:v>
                </c:pt>
                <c:pt idx="6156">
                  <c:v>67.97580212737725</c:v>
                </c:pt>
                <c:pt idx="6157">
                  <c:v>66.33673172020406</c:v>
                </c:pt>
                <c:pt idx="6158">
                  <c:v>64.63931650265845</c:v>
                </c:pt>
                <c:pt idx="6159">
                  <c:v>62.86051261968578</c:v>
                </c:pt>
                <c:pt idx="6160">
                  <c:v>60.96231002125656</c:v>
                </c:pt>
                <c:pt idx="6161">
                  <c:v>58.87929509773625</c:v>
                </c:pt>
                <c:pt idx="6162">
                  <c:v>56.48544206305134</c:v>
                </c:pt>
                <c:pt idx="6163">
                  <c:v>53.5097115220706</c:v>
                </c:pt>
                <c:pt idx="6164">
                  <c:v>49.26473857722205</c:v>
                </c:pt>
                <c:pt idx="6165">
                  <c:v>41.69008289181857</c:v>
                </c:pt>
                <c:pt idx="6166">
                  <c:v>35.68133980736631</c:v>
                </c:pt>
                <c:pt idx="6167">
                  <c:v>63.1945022370894</c:v>
                </c:pt>
                <c:pt idx="6168">
                  <c:v>60.79244034681791</c:v>
                </c:pt>
                <c:pt idx="6169">
                  <c:v>57.08036252088971</c:v>
                </c:pt>
                <c:pt idx="6170">
                  <c:v>54.16247126875031</c:v>
                </c:pt>
                <c:pt idx="6171">
                  <c:v>51.71152973531395</c:v>
                </c:pt>
                <c:pt idx="6172">
                  <c:v>49.51967952422397</c:v>
                </c:pt>
                <c:pt idx="6173">
                  <c:v>47.47724308167923</c:v>
                </c:pt>
                <c:pt idx="6174">
                  <c:v>45.52533424143253</c:v>
                </c:pt>
                <c:pt idx="6175">
                  <c:v>43.62893617453231</c:v>
                </c:pt>
                <c:pt idx="6176">
                  <c:v>41.76449149908012</c:v>
                </c:pt>
                <c:pt idx="6177">
                  <c:v>39.91912157271384</c:v>
                </c:pt>
                <c:pt idx="6178">
                  <c:v>38.0829421890001</c:v>
                </c:pt>
                <c:pt idx="6179">
                  <c:v>36.24840780121506</c:v>
                </c:pt>
                <c:pt idx="6180">
                  <c:v>34.41097661545556</c:v>
                </c:pt>
                <c:pt idx="6181">
                  <c:v>32.56685526660142</c:v>
                </c:pt>
                <c:pt idx="6182">
                  <c:v>30.71468545170244</c:v>
                </c:pt>
                <c:pt idx="6183">
                  <c:v>28.85213857553364</c:v>
                </c:pt>
                <c:pt idx="6184">
                  <c:v>26.97839790864519</c:v>
                </c:pt>
                <c:pt idx="6185">
                  <c:v>25.09392270754343</c:v>
                </c:pt>
                <c:pt idx="6186">
                  <c:v>23.19844454746648</c:v>
                </c:pt>
                <c:pt idx="6187">
                  <c:v>21.29400424823298</c:v>
                </c:pt>
                <c:pt idx="6188">
                  <c:v>19.38317570927305</c:v>
                </c:pt>
                <c:pt idx="6189">
                  <c:v>17.46746154968088</c:v>
                </c:pt>
                <c:pt idx="6190">
                  <c:v>15.5527452986605</c:v>
                </c:pt>
                <c:pt idx="6191">
                  <c:v>13.64443779039829</c:v>
                </c:pt>
                <c:pt idx="6192">
                  <c:v>11.75248773360328</c:v>
                </c:pt>
                <c:pt idx="6193">
                  <c:v>9.891992623166743</c:v>
                </c:pt>
                <c:pt idx="6194">
                  <c:v>8.089321552675436</c:v>
                </c:pt>
                <c:pt idx="6195">
                  <c:v>6.399068591913398</c:v>
                </c:pt>
                <c:pt idx="6196">
                  <c:v>4.934679953442997</c:v>
                </c:pt>
                <c:pt idx="6197">
                  <c:v>3.94937851320087</c:v>
                </c:pt>
                <c:pt idx="6198">
                  <c:v>3.816654625937744</c:v>
                </c:pt>
                <c:pt idx="6199">
                  <c:v>4.594656261735365</c:v>
                </c:pt>
                <c:pt idx="6200">
                  <c:v>5.91664015801558</c:v>
                </c:pt>
                <c:pt idx="6201">
                  <c:v>7.481256647213903</c:v>
                </c:pt>
                <c:pt idx="6202">
                  <c:v>9.148549590243885</c:v>
                </c:pt>
                <c:pt idx="6203">
                  <c:v>10.85413537101439</c:v>
                </c:pt>
                <c:pt idx="6204">
                  <c:v>12.56726598338555</c:v>
                </c:pt>
                <c:pt idx="6205">
                  <c:v>14.27107646338502</c:v>
                </c:pt>
                <c:pt idx="6206">
                  <c:v>15.9518066664035</c:v>
                </c:pt>
                <c:pt idx="6207">
                  <c:v>17.60608326185728</c:v>
                </c:pt>
                <c:pt idx="6208">
                  <c:v>19.22931888180658</c:v>
                </c:pt>
                <c:pt idx="6209">
                  <c:v>20.81613255656802</c:v>
                </c:pt>
                <c:pt idx="6210">
                  <c:v>22.36631155765124</c:v>
                </c:pt>
                <c:pt idx="6211">
                  <c:v>23.87903620828058</c:v>
                </c:pt>
                <c:pt idx="6212">
                  <c:v>25.35406660579402</c:v>
                </c:pt>
                <c:pt idx="6213">
                  <c:v>26.78995422677525</c:v>
                </c:pt>
                <c:pt idx="6214">
                  <c:v>28.18940799689257</c:v>
                </c:pt>
                <c:pt idx="6215">
                  <c:v>29.55444825277543</c:v>
                </c:pt>
                <c:pt idx="6216">
                  <c:v>30.8847189798265</c:v>
                </c:pt>
                <c:pt idx="6217">
                  <c:v>32.1846562789738</c:v>
                </c:pt>
                <c:pt idx="6218">
                  <c:v>33.45602991655815</c:v>
                </c:pt>
                <c:pt idx="6219">
                  <c:v>34.69983831848044</c:v>
                </c:pt>
                <c:pt idx="6220">
                  <c:v>35.92106075464437</c:v>
                </c:pt>
                <c:pt idx="6221">
                  <c:v>37.12269127952804</c:v>
                </c:pt>
                <c:pt idx="6222">
                  <c:v>38.30625107224562</c:v>
                </c:pt>
                <c:pt idx="6223">
                  <c:v>39.47742756239899</c:v>
                </c:pt>
                <c:pt idx="6224">
                  <c:v>40.63759974083502</c:v>
                </c:pt>
                <c:pt idx="6225">
                  <c:v>41.79010054048541</c:v>
                </c:pt>
                <c:pt idx="6226">
                  <c:v>42.937165131515</c:v>
                </c:pt>
                <c:pt idx="6227">
                  <c:v>44.08326364399635</c:v>
                </c:pt>
                <c:pt idx="6228">
                  <c:v>45.22948525058514</c:v>
                </c:pt>
                <c:pt idx="6229">
                  <c:v>46.38203835479273</c:v>
                </c:pt>
                <c:pt idx="6230">
                  <c:v>47.538328535892</c:v>
                </c:pt>
                <c:pt idx="6231">
                  <c:v>48.70320407121648</c:v>
                </c:pt>
                <c:pt idx="6232">
                  <c:v>49.87824238193499</c:v>
                </c:pt>
                <c:pt idx="6233">
                  <c:v>51.06359378070837</c:v>
                </c:pt>
                <c:pt idx="6234">
                  <c:v>52.26352235210741</c:v>
                </c:pt>
                <c:pt idx="6235">
                  <c:v>53.47630536716884</c:v>
                </c:pt>
                <c:pt idx="6236">
                  <c:v>54.70467178797871</c:v>
                </c:pt>
                <c:pt idx="6237">
                  <c:v>55.94915825927242</c:v>
                </c:pt>
                <c:pt idx="6238">
                  <c:v>57.21304323587013</c:v>
                </c:pt>
                <c:pt idx="6239">
                  <c:v>58.50094926736537</c:v>
                </c:pt>
                <c:pt idx="6240">
                  <c:v>59.81474697611671</c:v>
                </c:pt>
                <c:pt idx="6241">
                  <c:v>61.16778479975598</c:v>
                </c:pt>
                <c:pt idx="6242">
                  <c:v>62.57921353676551</c:v>
                </c:pt>
                <c:pt idx="6243">
                  <c:v>64.07828537314801</c:v>
                </c:pt>
                <c:pt idx="6244">
                  <c:v>65.72114412805925</c:v>
                </c:pt>
                <c:pt idx="6245">
                  <c:v>67.6059412959755</c:v>
                </c:pt>
                <c:pt idx="6246">
                  <c:v>69.89915918201758</c:v>
                </c:pt>
                <c:pt idx="6247">
                  <c:v>72.89968076084232</c:v>
                </c:pt>
                <c:pt idx="6248">
                  <c:v>77.14624912285839</c:v>
                </c:pt>
                <c:pt idx="6249">
                  <c:v>83.63262225050698</c:v>
                </c:pt>
                <c:pt idx="6250">
                  <c:v>94.2048359771727</c:v>
                </c:pt>
                <c:pt idx="6251">
                  <c:v>112.4795412019447</c:v>
                </c:pt>
                <c:pt idx="6252">
                  <c:v>146.1468685702712</c:v>
                </c:pt>
                <c:pt idx="6253">
                  <c:v>214.8000867589658</c:v>
                </c:pt>
                <c:pt idx="6254">
                  <c:v>390.3143632718628</c:v>
                </c:pt>
                <c:pt idx="6255">
                  <c:v>1362.949765288931</c:v>
                </c:pt>
                <c:pt idx="6256">
                  <c:v>1252.061499051204</c:v>
                </c:pt>
                <c:pt idx="6257">
                  <c:v>496.8224346976521</c:v>
                </c:pt>
                <c:pt idx="6258">
                  <c:v>334.2802660553856</c:v>
                </c:pt>
                <c:pt idx="6259">
                  <c:v>263.4277337595965</c:v>
                </c:pt>
                <c:pt idx="6260">
                  <c:v>222.9366463370036</c:v>
                </c:pt>
                <c:pt idx="6261">
                  <c:v>195.6376452507699</c:v>
                </c:pt>
                <c:pt idx="6262">
                  <c:v>174.8406865690797</c:v>
                </c:pt>
                <c:pt idx="6263">
                  <c:v>157.428373369194</c:v>
                </c:pt>
                <c:pt idx="6264">
                  <c:v>141.8095315206996</c:v>
                </c:pt>
                <c:pt idx="6265">
                  <c:v>127.1671523172659</c:v>
                </c:pt>
                <c:pt idx="6266">
                  <c:v>113.1289078691969</c:v>
                </c:pt>
                <c:pt idx="6267">
                  <c:v>99.61568513806981</c:v>
                </c:pt>
                <c:pt idx="6268">
                  <c:v>86.74851710362665</c:v>
                </c:pt>
                <c:pt idx="6269">
                  <c:v>74.80351249288061</c:v>
                </c:pt>
                <c:pt idx="6270">
                  <c:v>64.18694779960765</c:v>
                </c:pt>
                <c:pt idx="6271">
                  <c:v>55.42753013043063</c:v>
                </c:pt>
                <c:pt idx="6272">
                  <c:v>49.12180830192025</c:v>
                </c:pt>
                <c:pt idx="6273">
                  <c:v>45.7552910958741</c:v>
                </c:pt>
                <c:pt idx="6274">
                  <c:v>45.3902606526483</c:v>
                </c:pt>
                <c:pt idx="6275">
                  <c:v>47.52868414848436</c:v>
                </c:pt>
                <c:pt idx="6276">
                  <c:v>51.36015192446186</c:v>
                </c:pt>
                <c:pt idx="6277">
                  <c:v>56.12228505279606</c:v>
                </c:pt>
                <c:pt idx="6278">
                  <c:v>61.25825323100988</c:v>
                </c:pt>
                <c:pt idx="6279">
                  <c:v>66.412560200829</c:v>
                </c:pt>
                <c:pt idx="6280">
                  <c:v>71.36891377878247</c:v>
                </c:pt>
                <c:pt idx="6281">
                  <c:v>76.00332044442888</c:v>
                </c:pt>
                <c:pt idx="6282">
                  <c:v>80.2409456416231</c:v>
                </c:pt>
                <c:pt idx="6283">
                  <c:v>84.04881642888557</c:v>
                </c:pt>
                <c:pt idx="6284">
                  <c:v>87.41470282857894</c:v>
                </c:pt>
                <c:pt idx="6285">
                  <c:v>90.3346239795581</c:v>
                </c:pt>
                <c:pt idx="6286">
                  <c:v>92.8192132160276</c:v>
                </c:pt>
                <c:pt idx="6287">
                  <c:v>94.8840579642042</c:v>
                </c:pt>
                <c:pt idx="6288">
                  <c:v>96.54622561362995</c:v>
                </c:pt>
                <c:pt idx="6289">
                  <c:v>97.82936549954337</c:v>
                </c:pt>
                <c:pt idx="6290">
                  <c:v>98.75319657360501</c:v>
                </c:pt>
                <c:pt idx="6291">
                  <c:v>99.34486636148175</c:v>
                </c:pt>
                <c:pt idx="6292">
                  <c:v>99.62534227667253</c:v>
                </c:pt>
                <c:pt idx="6293">
                  <c:v>99.62084380786396</c:v>
                </c:pt>
                <c:pt idx="6294">
                  <c:v>99.3509202861141</c:v>
                </c:pt>
                <c:pt idx="6295">
                  <c:v>98.84094199484272</c:v>
                </c:pt>
                <c:pt idx="6296">
                  <c:v>98.11122770013436</c:v>
                </c:pt>
                <c:pt idx="6297">
                  <c:v>97.18003296713387</c:v>
                </c:pt>
                <c:pt idx="6298">
                  <c:v>96.06595215437825</c:v>
                </c:pt>
                <c:pt idx="6299">
                  <c:v>94.7878730538859</c:v>
                </c:pt>
                <c:pt idx="6300">
                  <c:v>93.35957736397758</c:v>
                </c:pt>
                <c:pt idx="6301">
                  <c:v>91.79605340974806</c:v>
                </c:pt>
                <c:pt idx="6302">
                  <c:v>90.10953132672695</c:v>
                </c:pt>
                <c:pt idx="6303">
                  <c:v>88.31233934405896</c:v>
                </c:pt>
                <c:pt idx="6304">
                  <c:v>86.4154228629178</c:v>
                </c:pt>
                <c:pt idx="6305">
                  <c:v>84.42804621468335</c:v>
                </c:pt>
                <c:pt idx="6306">
                  <c:v>82.3548585455944</c:v>
                </c:pt>
                <c:pt idx="6307">
                  <c:v>80.20889686374271</c:v>
                </c:pt>
                <c:pt idx="6308">
                  <c:v>77.9936752006633</c:v>
                </c:pt>
                <c:pt idx="6309">
                  <c:v>75.71484668256023</c:v>
                </c:pt>
                <c:pt idx="6310">
                  <c:v>73.37617760088087</c:v>
                </c:pt>
                <c:pt idx="6311">
                  <c:v>70.98691444232782</c:v>
                </c:pt>
                <c:pt idx="6312">
                  <c:v>68.54863115899849</c:v>
                </c:pt>
                <c:pt idx="6313">
                  <c:v>66.06988565776795</c:v>
                </c:pt>
                <c:pt idx="6314">
                  <c:v>63.55296637926227</c:v>
                </c:pt>
                <c:pt idx="6315">
                  <c:v>61.00693456405833</c:v>
                </c:pt>
                <c:pt idx="6316">
                  <c:v>58.43736051783471</c:v>
                </c:pt>
                <c:pt idx="6317">
                  <c:v>55.85773539228053</c:v>
                </c:pt>
                <c:pt idx="6318">
                  <c:v>53.28235979680226</c:v>
                </c:pt>
                <c:pt idx="6319">
                  <c:v>50.72902463245619</c:v>
                </c:pt>
                <c:pt idx="6320">
                  <c:v>48.2258236166727</c:v>
                </c:pt>
                <c:pt idx="6321">
                  <c:v>45.81081186892207</c:v>
                </c:pt>
                <c:pt idx="6322">
                  <c:v>43.53597529055086</c:v>
                </c:pt>
                <c:pt idx="6323">
                  <c:v>41.47154092084082</c:v>
                </c:pt>
                <c:pt idx="6324">
                  <c:v>39.7133430773565</c:v>
                </c:pt>
                <c:pt idx="6325">
                  <c:v>38.38399569254778</c:v>
                </c:pt>
                <c:pt idx="6326">
                  <c:v>37.63106109726571</c:v>
                </c:pt>
                <c:pt idx="6327">
                  <c:v>37.6231006099461</c:v>
                </c:pt>
                <c:pt idx="6328">
                  <c:v>38.52575202373962</c:v>
                </c:pt>
                <c:pt idx="6329">
                  <c:v>40.48014605386577</c:v>
                </c:pt>
                <c:pt idx="6330">
                  <c:v>43.58429993686501</c:v>
                </c:pt>
                <c:pt idx="6331">
                  <c:v>47.89229813530853</c:v>
                </c:pt>
                <c:pt idx="6332">
                  <c:v>53.41895338481398</c:v>
                </c:pt>
                <c:pt idx="6333">
                  <c:v>60.14552335905791</c:v>
                </c:pt>
                <c:pt idx="6334">
                  <c:v>67.99860269463921</c:v>
                </c:pt>
                <c:pt idx="6335">
                  <c:v>76.79736726979682</c:v>
                </c:pt>
                <c:pt idx="6336">
                  <c:v>86.15916800358279</c:v>
                </c:pt>
                <c:pt idx="6337">
                  <c:v>95.34806662996805</c:v>
                </c:pt>
                <c:pt idx="6338">
                  <c:v>103.1936869336675</c:v>
                </c:pt>
                <c:pt idx="6339">
                  <c:v>108.2122504395938</c:v>
                </c:pt>
                <c:pt idx="6340">
                  <c:v>109.1408353783611</c:v>
                </c:pt>
                <c:pt idx="6341">
                  <c:v>105.6261114413785</c:v>
                </c:pt>
                <c:pt idx="6342">
                  <c:v>98.467694815107</c:v>
                </c:pt>
                <c:pt idx="6343">
                  <c:v>89.14606337816593</c:v>
                </c:pt>
                <c:pt idx="6344">
                  <c:v>79.14740149283726</c:v>
                </c:pt>
                <c:pt idx="6345">
                  <c:v>69.62775812570263</c:v>
                </c:pt>
                <c:pt idx="6346">
                  <c:v>61.42841421684528</c:v>
                </c:pt>
                <c:pt idx="6347">
                  <c:v>55.22205406508286</c:v>
                </c:pt>
                <c:pt idx="6348">
                  <c:v>51.58314324075118</c:v>
                </c:pt>
                <c:pt idx="6349">
                  <c:v>50.90316416222937</c:v>
                </c:pt>
                <c:pt idx="6350">
                  <c:v>53.22753341683694</c:v>
                </c:pt>
                <c:pt idx="6351">
                  <c:v>58.25107017990555</c:v>
                </c:pt>
                <c:pt idx="6352">
                  <c:v>65.51861387382135</c:v>
                </c:pt>
                <c:pt idx="6353">
                  <c:v>74.63438415583967</c:v>
                </c:pt>
                <c:pt idx="6354">
                  <c:v>85.35208887372555</c:v>
                </c:pt>
                <c:pt idx="6355">
                  <c:v>97.56972840267338</c:v>
                </c:pt>
                <c:pt idx="6356">
                  <c:v>111.3082068900432</c:v>
                </c:pt>
                <c:pt idx="6357">
                  <c:v>126.6884507260097</c:v>
                </c:pt>
                <c:pt idx="6358">
                  <c:v>143.9235178175596</c:v>
                </c:pt>
                <c:pt idx="6359">
                  <c:v>163.3239547037122</c:v>
                </c:pt>
                <c:pt idx="6360">
                  <c:v>185.31270743415</c:v>
                </c:pt>
                <c:pt idx="6361">
                  <c:v>210.458741786069</c:v>
                </c:pt>
                <c:pt idx="6362">
                  <c:v>239.5285701440584</c:v>
                </c:pt>
                <c:pt idx="6363">
                  <c:v>273.569129659977</c:v>
                </c:pt>
                <c:pt idx="6364">
                  <c:v>314.0414084336115</c:v>
                </c:pt>
                <c:pt idx="6365">
                  <c:v>363.0448678297588</c:v>
                </c:pt>
                <c:pt idx="6366">
                  <c:v>423.6974467888542</c:v>
                </c:pt>
                <c:pt idx="6367">
                  <c:v>500.8484927277946</c:v>
                </c:pt>
                <c:pt idx="6368">
                  <c:v>602.4604295111516</c:v>
                </c:pt>
                <c:pt idx="6369">
                  <c:v>742.5869639438463</c:v>
                </c:pt>
                <c:pt idx="6370">
                  <c:v>948.578798313703</c:v>
                </c:pt>
                <c:pt idx="6371">
                  <c:v>1281.67831070267</c:v>
                </c:pt>
                <c:pt idx="6372">
                  <c:v>1913.063264500708</c:v>
                </c:pt>
                <c:pt idx="6373">
                  <c:v>3571.281679148658</c:v>
                </c:pt>
                <c:pt idx="6374">
                  <c:v>19615.20962418221</c:v>
                </c:pt>
                <c:pt idx="6375">
                  <c:v>5984.320237668423</c:v>
                </c:pt>
                <c:pt idx="6376">
                  <c:v>2677.333497640074</c:v>
                </c:pt>
                <c:pt idx="6377">
                  <c:v>1754.349116466448</c:v>
                </c:pt>
                <c:pt idx="6378">
                  <c:v>1320.26367924557</c:v>
                </c:pt>
                <c:pt idx="6379">
                  <c:v>1067.817948017369</c:v>
                </c:pt>
                <c:pt idx="6380">
                  <c:v>902.6311606807868</c:v>
                </c:pt>
                <c:pt idx="6381">
                  <c:v>786.0592426005209</c:v>
                </c:pt>
                <c:pt idx="6382">
                  <c:v>699.3426616302161</c:v>
                </c:pt>
                <c:pt idx="6383">
                  <c:v>632.2779130575308</c:v>
                </c:pt>
                <c:pt idx="6384">
                  <c:v>578.8343513250703</c:v>
                </c:pt>
                <c:pt idx="6385">
                  <c:v>535.2228697496875</c:v>
                </c:pt>
                <c:pt idx="6386">
                  <c:v>498.9395812686168</c:v>
                </c:pt>
                <c:pt idx="6387">
                  <c:v>468.2642037908916</c:v>
                </c:pt>
                <c:pt idx="6388">
                  <c:v>441.9789674720259</c:v>
                </c:pt>
                <c:pt idx="6389">
                  <c:v>419.1917600370475</c:v>
                </c:pt>
                <c:pt idx="6390">
                  <c:v>399.2393138676736</c:v>
                </c:pt>
                <c:pt idx="6391">
                  <c:v>381.6151555614665</c:v>
                </c:pt>
                <c:pt idx="6392">
                  <c:v>365.9274495905294</c:v>
                </c:pt>
                <c:pt idx="6393">
                  <c:v>351.867492178454</c:v>
                </c:pt>
                <c:pt idx="6394">
                  <c:v>339.1883876947657</c:v>
                </c:pt>
                <c:pt idx="6395">
                  <c:v>327.691661361955</c:v>
                </c:pt>
                <c:pt idx="6396">
                  <c:v>317.2140642221654</c:v>
                </c:pt>
                <c:pt idx="6397">
                  <c:v>307.622430188927</c:v>
                </c:pt>
                <c:pt idx="6398">
                  <c:v>298.8041227141867</c:v>
                </c:pt>
                <c:pt idx="6399">
                  <c:v>290.6664447774183</c:v>
                </c:pt>
                <c:pt idx="6400">
                  <c:v>283.129532214517</c:v>
                </c:pt>
                <c:pt idx="6401">
                  <c:v>276.1263878538789</c:v>
                </c:pt>
                <c:pt idx="6402">
                  <c:v>269.598746450139</c:v>
                </c:pt>
                <c:pt idx="6403">
                  <c:v>263.4977167125954</c:v>
                </c:pt>
                <c:pt idx="6404">
                  <c:v>257.7790029747031</c:v>
                </c:pt>
                <c:pt idx="6405">
                  <c:v>252.4053779838092</c:v>
                </c:pt>
                <c:pt idx="6406">
                  <c:v>247.34415806342</c:v>
                </c:pt>
                <c:pt idx="6407">
                  <c:v>242.5656249880735</c:v>
                </c:pt>
                <c:pt idx="6408">
                  <c:v>238.0438885255748</c:v>
                </c:pt>
                <c:pt idx="6409">
                  <c:v>233.7564704044562</c:v>
                </c:pt>
                <c:pt idx="6410">
                  <c:v>229.682335940013</c:v>
                </c:pt>
                <c:pt idx="6411">
                  <c:v>225.8032294192732</c:v>
                </c:pt>
                <c:pt idx="6412">
                  <c:v>222.1017601656684</c:v>
                </c:pt>
                <c:pt idx="6413">
                  <c:v>218.562857325393</c:v>
                </c:pt>
                <c:pt idx="6414">
                  <c:v>215.171937403904</c:v>
                </c:pt>
                <c:pt idx="6415">
                  <c:v>211.9155632843767</c:v>
                </c:pt>
                <c:pt idx="6416">
                  <c:v>208.7809276103182</c:v>
                </c:pt>
                <c:pt idx="6417">
                  <c:v>205.7551095801418</c:v>
                </c:pt>
                <c:pt idx="6418">
                  <c:v>202.8255916801799</c:v>
                </c:pt>
                <c:pt idx="6419">
                  <c:v>199.9784945241718</c:v>
                </c:pt>
                <c:pt idx="6420">
                  <c:v>197.1999387313614</c:v>
                </c:pt>
                <c:pt idx="6421">
                  <c:v>194.471660372187</c:v>
                </c:pt>
                <c:pt idx="6422">
                  <c:v>191.7735861544801</c:v>
                </c:pt>
                <c:pt idx="6423">
                  <c:v>189.0793197235794</c:v>
                </c:pt>
                <c:pt idx="6424">
                  <c:v>186.3541244429245</c:v>
                </c:pt>
                <c:pt idx="6425">
                  <c:v>183.5558871437698</c:v>
                </c:pt>
                <c:pt idx="6426">
                  <c:v>180.6467545664031</c:v>
                </c:pt>
                <c:pt idx="6427">
                  <c:v>177.6564558419163</c:v>
                </c:pt>
                <c:pt idx="6428">
                  <c:v>174.897768339136</c:v>
                </c:pt>
                <c:pt idx="6429">
                  <c:v>173.285838869285</c:v>
                </c:pt>
                <c:pt idx="6430">
                  <c:v>173.5195928709234</c:v>
                </c:pt>
                <c:pt idx="6431">
                  <c:v>174.2874758793792</c:v>
                </c:pt>
                <c:pt idx="6432">
                  <c:v>174.1786670052063</c:v>
                </c:pt>
                <c:pt idx="6433">
                  <c:v>173.2253998875418</c:v>
                </c:pt>
                <c:pt idx="6434">
                  <c:v>171.8328987858194</c:v>
                </c:pt>
                <c:pt idx="6435">
                  <c:v>170.257418067615</c:v>
                </c:pt>
                <c:pt idx="6436">
                  <c:v>168.6204932947335</c:v>
                </c:pt>
                <c:pt idx="6437">
                  <c:v>166.9759572615222</c:v>
                </c:pt>
                <c:pt idx="6438">
                  <c:v>165.3465918599145</c:v>
                </c:pt>
                <c:pt idx="6439">
                  <c:v>163.7415742874193</c:v>
                </c:pt>
                <c:pt idx="6440">
                  <c:v>162.1639146914586</c:v>
                </c:pt>
                <c:pt idx="6441">
                  <c:v>160.613495001193</c:v>
                </c:pt>
                <c:pt idx="6442">
                  <c:v>159.0890242439409</c:v>
                </c:pt>
                <c:pt idx="6443">
                  <c:v>157.5881248693301</c:v>
                </c:pt>
                <c:pt idx="6444">
                  <c:v>156.1083398206848</c:v>
                </c:pt>
                <c:pt idx="6445">
                  <c:v>154.6472528275681</c:v>
                </c:pt>
                <c:pt idx="6446">
                  <c:v>153.2019085661336</c:v>
                </c:pt>
                <c:pt idx="6447">
                  <c:v>151.7695545273475</c:v>
                </c:pt>
                <c:pt idx="6448">
                  <c:v>150.3472922514691</c:v>
                </c:pt>
                <c:pt idx="6449">
                  <c:v>148.9322589512618</c:v>
                </c:pt>
                <c:pt idx="6450">
                  <c:v>147.5209292116475</c:v>
                </c:pt>
                <c:pt idx="6451">
                  <c:v>146.1100507544571</c:v>
                </c:pt>
                <c:pt idx="6452">
                  <c:v>144.6957491271243</c:v>
                </c:pt>
                <c:pt idx="6453">
                  <c:v>143.2742520234125</c:v>
                </c:pt>
                <c:pt idx="6454">
                  <c:v>141.8409930345396</c:v>
                </c:pt>
                <c:pt idx="6455">
                  <c:v>140.3903555727437</c:v>
                </c:pt>
                <c:pt idx="6456">
                  <c:v>138.9171032989811</c:v>
                </c:pt>
                <c:pt idx="6457">
                  <c:v>137.4141981623161</c:v>
                </c:pt>
                <c:pt idx="6458">
                  <c:v>135.8736330330305</c:v>
                </c:pt>
                <c:pt idx="6459">
                  <c:v>134.2861135883676</c:v>
                </c:pt>
                <c:pt idx="6460">
                  <c:v>132.6401182143262</c:v>
                </c:pt>
                <c:pt idx="6461">
                  <c:v>130.9219939798102</c:v>
                </c:pt>
                <c:pt idx="6462">
                  <c:v>129.1144813147454</c:v>
                </c:pt>
                <c:pt idx="6463">
                  <c:v>127.1958277130882</c:v>
                </c:pt>
                <c:pt idx="6464">
                  <c:v>125.1389978108134</c:v>
                </c:pt>
                <c:pt idx="6465">
                  <c:v>122.9079986458532</c:v>
                </c:pt>
                <c:pt idx="6466">
                  <c:v>120.4565695957373</c:v>
                </c:pt>
                <c:pt idx="6467">
                  <c:v>117.7224643217959</c:v>
                </c:pt>
                <c:pt idx="6468">
                  <c:v>114.6198499177645</c:v>
                </c:pt>
                <c:pt idx="6469">
                  <c:v>111.0314088330047</c:v>
                </c:pt>
                <c:pt idx="6470">
                  <c:v>106.7897005354668</c:v>
                </c:pt>
                <c:pt idx="6471">
                  <c:v>101.653494650696</c:v>
                </c:pt>
                <c:pt idx="6472">
                  <c:v>95.2715876357477</c:v>
                </c:pt>
                <c:pt idx="6473">
                  <c:v>87.1315557982527</c:v>
                </c:pt>
                <c:pt idx="6474">
                  <c:v>76.5269152519275</c:v>
                </c:pt>
                <c:pt idx="6475">
                  <c:v>62.6899846808128</c:v>
                </c:pt>
                <c:pt idx="6476">
                  <c:v>45.90179258487066</c:v>
                </c:pt>
                <c:pt idx="6477">
                  <c:v>33.86538456864332</c:v>
                </c:pt>
                <c:pt idx="6478">
                  <c:v>46.62030697974258</c:v>
                </c:pt>
                <c:pt idx="6479">
                  <c:v>74.20836081075448</c:v>
                </c:pt>
                <c:pt idx="6480">
                  <c:v>98.60167984637371</c:v>
                </c:pt>
                <c:pt idx="6481">
                  <c:v>114.6825011790669</c:v>
                </c:pt>
                <c:pt idx="6482">
                  <c:v>123.7277876392224</c:v>
                </c:pt>
                <c:pt idx="6483">
                  <c:v>128.2937241721706</c:v>
                </c:pt>
                <c:pt idx="6484">
                  <c:v>130.2918821662898</c:v>
                </c:pt>
                <c:pt idx="6485">
                  <c:v>130.8675011410843</c:v>
                </c:pt>
                <c:pt idx="6486">
                  <c:v>130.6532248510063</c:v>
                </c:pt>
                <c:pt idx="6487">
                  <c:v>129.9966635541861</c:v>
                </c:pt>
                <c:pt idx="6488">
                  <c:v>129.0925619721075</c:v>
                </c:pt>
                <c:pt idx="6489">
                  <c:v>128.0500491774755</c:v>
                </c:pt>
                <c:pt idx="6490">
                  <c:v>126.9322066264189</c:v>
                </c:pt>
                <c:pt idx="6491">
                  <c:v>125.7725432731788</c:v>
                </c:pt>
                <c:pt idx="6492">
                  <c:v>124.5945068507319</c:v>
                </c:pt>
                <c:pt idx="6493">
                  <c:v>123.4091264485085</c:v>
                </c:pt>
                <c:pt idx="6494">
                  <c:v>122.2229256002449</c:v>
                </c:pt>
                <c:pt idx="6495">
                  <c:v>121.0388121041556</c:v>
                </c:pt>
                <c:pt idx="6496">
                  <c:v>119.858950908543</c:v>
                </c:pt>
                <c:pt idx="6497">
                  <c:v>118.6844338573891</c:v>
                </c:pt>
                <c:pt idx="6498">
                  <c:v>117.5111711174732</c:v>
                </c:pt>
                <c:pt idx="6499">
                  <c:v>116.3413623247482</c:v>
                </c:pt>
                <c:pt idx="6500">
                  <c:v>115.1710976812669</c:v>
                </c:pt>
                <c:pt idx="6501">
                  <c:v>113.9996272045562</c:v>
                </c:pt>
                <c:pt idx="6502">
                  <c:v>112.824844590402</c:v>
                </c:pt>
                <c:pt idx="6503">
                  <c:v>111.6450262256619</c:v>
                </c:pt>
                <c:pt idx="6504">
                  <c:v>110.4570214998535</c:v>
                </c:pt>
                <c:pt idx="6505">
                  <c:v>109.2591557542472</c:v>
                </c:pt>
                <c:pt idx="6506">
                  <c:v>108.0490662458916</c:v>
                </c:pt>
                <c:pt idx="6507">
                  <c:v>106.8238429921279</c:v>
                </c:pt>
                <c:pt idx="6508">
                  <c:v>105.5811944758</c:v>
                </c:pt>
                <c:pt idx="6509">
                  <c:v>104.3183703694771</c:v>
                </c:pt>
                <c:pt idx="6510">
                  <c:v>103.031548690911</c:v>
                </c:pt>
                <c:pt idx="6511">
                  <c:v>101.7188198292145</c:v>
                </c:pt>
                <c:pt idx="6512">
                  <c:v>100.3750780494346</c:v>
                </c:pt>
                <c:pt idx="6513">
                  <c:v>98.9967945698942</c:v>
                </c:pt>
                <c:pt idx="6514">
                  <c:v>97.57994234431743</c:v>
                </c:pt>
                <c:pt idx="6515">
                  <c:v>96.11914537230091</c:v>
                </c:pt>
                <c:pt idx="6516">
                  <c:v>94.60812718985072</c:v>
                </c:pt>
                <c:pt idx="6517">
                  <c:v>93.04177565919995</c:v>
                </c:pt>
                <c:pt idx="6518">
                  <c:v>91.41186562084403</c:v>
                </c:pt>
                <c:pt idx="6519">
                  <c:v>89.71033791978701</c:v>
                </c:pt>
                <c:pt idx="6520">
                  <c:v>87.92752111798858</c:v>
                </c:pt>
                <c:pt idx="6521">
                  <c:v>86.05161363624452</c:v>
                </c:pt>
                <c:pt idx="6522">
                  <c:v>84.06906130592817</c:v>
                </c:pt>
                <c:pt idx="6523">
                  <c:v>81.96417106843084</c:v>
                </c:pt>
                <c:pt idx="6524">
                  <c:v>79.71980017143264</c:v>
                </c:pt>
                <c:pt idx="6525">
                  <c:v>77.31090953329764</c:v>
                </c:pt>
                <c:pt idx="6526">
                  <c:v>74.71559439943614</c:v>
                </c:pt>
                <c:pt idx="6527">
                  <c:v>71.9020407499777</c:v>
                </c:pt>
                <c:pt idx="6528">
                  <c:v>68.84284035598166</c:v>
                </c:pt>
                <c:pt idx="6529">
                  <c:v>65.50914055815217</c:v>
                </c:pt>
                <c:pt idx="6530">
                  <c:v>61.8957645066296</c:v>
                </c:pt>
                <c:pt idx="6531">
                  <c:v>58.0540028050699</c:v>
                </c:pt>
                <c:pt idx="6532">
                  <c:v>54.2083342181711</c:v>
                </c:pt>
                <c:pt idx="6533">
                  <c:v>51.0427414144489</c:v>
                </c:pt>
                <c:pt idx="6534">
                  <c:v>50.42999489548954</c:v>
                </c:pt>
                <c:pt idx="6535">
                  <c:v>56.73975150230184</c:v>
                </c:pt>
                <c:pt idx="6536">
                  <c:v>78.1790002046879</c:v>
                </c:pt>
                <c:pt idx="6537">
                  <c:v>131.6114920148653</c:v>
                </c:pt>
                <c:pt idx="6538">
                  <c:v>282.3895609427105</c:v>
                </c:pt>
                <c:pt idx="6539">
                  <c:v>1508.225906305349</c:v>
                </c:pt>
                <c:pt idx="6540">
                  <c:v>690.3526047211931</c:v>
                </c:pt>
                <c:pt idx="6541">
                  <c:v>335.0082035746135</c:v>
                </c:pt>
                <c:pt idx="6542">
                  <c:v>239.6070793943597</c:v>
                </c:pt>
                <c:pt idx="6543">
                  <c:v>195.0830432621616</c:v>
                </c:pt>
                <c:pt idx="6544">
                  <c:v>169.0546950169469</c:v>
                </c:pt>
                <c:pt idx="6545">
                  <c:v>151.7718963039598</c:v>
                </c:pt>
                <c:pt idx="6546">
                  <c:v>139.2949047638473</c:v>
                </c:pt>
                <c:pt idx="6547">
                  <c:v>129.7309622643015</c:v>
                </c:pt>
                <c:pt idx="6548">
                  <c:v>122.0606748300324</c:v>
                </c:pt>
                <c:pt idx="6549">
                  <c:v>115.6856816852374</c:v>
                </c:pt>
                <c:pt idx="6550">
                  <c:v>110.2351444620661</c:v>
                </c:pt>
                <c:pt idx="6551">
                  <c:v>105.4660610133058</c:v>
                </c:pt>
                <c:pt idx="6552">
                  <c:v>101.2141399146274</c:v>
                </c:pt>
                <c:pt idx="6553">
                  <c:v>97.36658489762632</c:v>
                </c:pt>
                <c:pt idx="6554">
                  <c:v>93.84392838699726</c:v>
                </c:pt>
                <c:pt idx="6555">
                  <c:v>90.58989226496851</c:v>
                </c:pt>
                <c:pt idx="6556">
                  <c:v>87.5689734689176</c:v>
                </c:pt>
                <c:pt idx="6557">
                  <c:v>84.75895985529155</c:v>
                </c:pt>
                <c:pt idx="6558">
                  <c:v>82.147929458133</c:v>
                </c:pt>
                <c:pt idx="6559">
                  <c:v>79.73930398139422</c:v>
                </c:pt>
                <c:pt idx="6560">
                  <c:v>77.54958198403156</c:v>
                </c:pt>
                <c:pt idx="6561">
                  <c:v>75.60479476636159</c:v>
                </c:pt>
                <c:pt idx="6562">
                  <c:v>73.94848250928763</c:v>
                </c:pt>
                <c:pt idx="6563">
                  <c:v>72.64043678988129</c:v>
                </c:pt>
                <c:pt idx="6564">
                  <c:v>71.76383491385725</c:v>
                </c:pt>
                <c:pt idx="6565">
                  <c:v>71.42026198706754</c:v>
                </c:pt>
                <c:pt idx="6566">
                  <c:v>71.74260740683584</c:v>
                </c:pt>
                <c:pt idx="6567">
                  <c:v>72.88554971734328</c:v>
                </c:pt>
                <c:pt idx="6568">
                  <c:v>75.03588522582595</c:v>
                </c:pt>
                <c:pt idx="6569">
                  <c:v>78.40861500990463</c:v>
                </c:pt>
                <c:pt idx="6570">
                  <c:v>83.25304310800598</c:v>
                </c:pt>
                <c:pt idx="6571">
                  <c:v>89.86289058994384</c:v>
                </c:pt>
                <c:pt idx="6572">
                  <c:v>98.59569544517553</c:v>
                </c:pt>
                <c:pt idx="6573">
                  <c:v>109.9113047193431</c:v>
                </c:pt>
                <c:pt idx="6574">
                  <c:v>124.4367955822767</c:v>
                </c:pt>
                <c:pt idx="6575">
                  <c:v>143.0662903573904</c:v>
                </c:pt>
                <c:pt idx="6576">
                  <c:v>167.1379008043535</c:v>
                </c:pt>
                <c:pt idx="6577">
                  <c:v>198.7417909365192</c:v>
                </c:pt>
                <c:pt idx="6578">
                  <c:v>241.3095016636244</c:v>
                </c:pt>
                <c:pt idx="6579">
                  <c:v>300.842673305418</c:v>
                </c:pt>
                <c:pt idx="6580">
                  <c:v>388.678590343142</c:v>
                </c:pt>
                <c:pt idx="6581">
                  <c:v>528.7782459168697</c:v>
                </c:pt>
                <c:pt idx="6582">
                  <c:v>781.6904046148088</c:v>
                </c:pt>
                <c:pt idx="6583">
                  <c:v>1360.638139415098</c:v>
                </c:pt>
                <c:pt idx="6584">
                  <c:v>3781.001602683291</c:v>
                </c:pt>
                <c:pt idx="6585">
                  <c:v>3478.345305741664</c:v>
                </c:pt>
                <c:pt idx="6586">
                  <c:v>1423.78261406685</c:v>
                </c:pt>
                <c:pt idx="6587">
                  <c:v>902.095185795633</c:v>
                </c:pt>
                <c:pt idx="6588">
                  <c:v>672.1918343384988</c:v>
                </c:pt>
                <c:pt idx="6589">
                  <c:v>544.3648932381</c:v>
                </c:pt>
                <c:pt idx="6590">
                  <c:v>463.6754636204094</c:v>
                </c:pt>
                <c:pt idx="6591">
                  <c:v>408.51554531273</c:v>
                </c:pt>
                <c:pt idx="6592">
                  <c:v>368.7225414705169</c:v>
                </c:pt>
                <c:pt idx="6593">
                  <c:v>338.9049787237417</c:v>
                </c:pt>
                <c:pt idx="6594">
                  <c:v>315.9392432364044</c:v>
                </c:pt>
                <c:pt idx="6595">
                  <c:v>297.8995684070645</c:v>
                </c:pt>
                <c:pt idx="6596">
                  <c:v>283.5281011595322</c:v>
                </c:pt>
                <c:pt idx="6597">
                  <c:v>271.9775413728599</c:v>
                </c:pt>
                <c:pt idx="6598">
                  <c:v>262.6401065565277</c:v>
                </c:pt>
                <c:pt idx="6599">
                  <c:v>255.0831470662291</c:v>
                </c:pt>
                <c:pt idx="6600">
                  <c:v>248.9766641453686</c:v>
                </c:pt>
                <c:pt idx="6601">
                  <c:v>244.0703002545168</c:v>
                </c:pt>
                <c:pt idx="6602">
                  <c:v>240.1655339066656</c:v>
                </c:pt>
                <c:pt idx="6603">
                  <c:v>237.1000874557964</c:v>
                </c:pt>
                <c:pt idx="6604">
                  <c:v>234.7431121337134</c:v>
                </c:pt>
                <c:pt idx="6605">
                  <c:v>232.969623504894</c:v>
                </c:pt>
                <c:pt idx="6606">
                  <c:v>231.6714687311506</c:v>
                </c:pt>
                <c:pt idx="6607">
                  <c:v>230.7365490473846</c:v>
                </c:pt>
                <c:pt idx="6608">
                  <c:v>230.0501971837743</c:v>
                </c:pt>
                <c:pt idx="6609">
                  <c:v>229.4770719790388</c:v>
                </c:pt>
                <c:pt idx="6610">
                  <c:v>228.8585410766648</c:v>
                </c:pt>
                <c:pt idx="6611">
                  <c:v>228.0045264199251</c:v>
                </c:pt>
                <c:pt idx="6612">
                  <c:v>226.6836221339109</c:v>
                </c:pt>
                <c:pt idx="6613">
                  <c:v>224.6323017027134</c:v>
                </c:pt>
                <c:pt idx="6614">
                  <c:v>221.5825869007204</c:v>
                </c:pt>
                <c:pt idx="6615">
                  <c:v>217.3053596403038</c:v>
                </c:pt>
                <c:pt idx="6616">
                  <c:v>211.6899603438123</c:v>
                </c:pt>
                <c:pt idx="6617">
                  <c:v>204.8144107916276</c:v>
                </c:pt>
                <c:pt idx="6618">
                  <c:v>196.982041969118</c:v>
                </c:pt>
                <c:pt idx="6619">
                  <c:v>188.6822173922742</c:v>
                </c:pt>
                <c:pt idx="6620">
                  <c:v>180.4763379115647</c:v>
                </c:pt>
                <c:pt idx="6621">
                  <c:v>172.8636478861324</c:v>
                </c:pt>
                <c:pt idx="6622">
                  <c:v>166.1818655102069</c:v>
                </c:pt>
                <c:pt idx="6623">
                  <c:v>160.5803646516942</c:v>
                </c:pt>
                <c:pt idx="6624">
                  <c:v>156.0484013503276</c:v>
                </c:pt>
                <c:pt idx="6625">
                  <c:v>152.4742018785783</c:v>
                </c:pt>
                <c:pt idx="6626">
                  <c:v>149.6940096615592</c:v>
                </c:pt>
                <c:pt idx="6627">
                  <c:v>147.539718989855</c:v>
                </c:pt>
                <c:pt idx="6628">
                  <c:v>145.8580918436113</c:v>
                </c:pt>
                <c:pt idx="6629">
                  <c:v>144.5147135218262</c:v>
                </c:pt>
                <c:pt idx="6630">
                  <c:v>143.4080624999765</c:v>
                </c:pt>
                <c:pt idx="6631">
                  <c:v>142.4578441321251</c:v>
                </c:pt>
                <c:pt idx="6632">
                  <c:v>141.6028579248844</c:v>
                </c:pt>
                <c:pt idx="6633">
                  <c:v>140.7964599637064</c:v>
                </c:pt>
                <c:pt idx="6634">
                  <c:v>140.0076784692732</c:v>
                </c:pt>
                <c:pt idx="6635">
                  <c:v>139.2122149588481</c:v>
                </c:pt>
                <c:pt idx="6636">
                  <c:v>138.3937439626335</c:v>
                </c:pt>
                <c:pt idx="6637">
                  <c:v>137.5391620254827</c:v>
                </c:pt>
                <c:pt idx="6638">
                  <c:v>136.6400802921449</c:v>
                </c:pt>
                <c:pt idx="6639">
                  <c:v>135.69169259976</c:v>
                </c:pt>
                <c:pt idx="6640">
                  <c:v>134.6891804642767</c:v>
                </c:pt>
                <c:pt idx="6641">
                  <c:v>133.6325784750586</c:v>
                </c:pt>
                <c:pt idx="6642">
                  <c:v>132.5192752181933</c:v>
                </c:pt>
                <c:pt idx="6643">
                  <c:v>131.3498799343664</c:v>
                </c:pt>
                <c:pt idx="6644">
                  <c:v>130.1251574131126</c:v>
                </c:pt>
                <c:pt idx="6645">
                  <c:v>128.8464835686115</c:v>
                </c:pt>
                <c:pt idx="6646">
                  <c:v>127.5168474603943</c:v>
                </c:pt>
                <c:pt idx="6647">
                  <c:v>126.1394198959395</c:v>
                </c:pt>
                <c:pt idx="6648">
                  <c:v>124.7199843794766</c:v>
                </c:pt>
                <c:pt idx="6649">
                  <c:v>123.2642387193943</c:v>
                </c:pt>
                <c:pt idx="6650">
                  <c:v>121.782054795119</c:v>
                </c:pt>
                <c:pt idx="6651">
                  <c:v>120.2832834872428</c:v>
                </c:pt>
                <c:pt idx="6652">
                  <c:v>118.7841664480517</c:v>
                </c:pt>
                <c:pt idx="6653">
                  <c:v>117.3020827275517</c:v>
                </c:pt>
                <c:pt idx="6654">
                  <c:v>115.8649026069439</c:v>
                </c:pt>
                <c:pt idx="6655">
                  <c:v>114.5002417921067</c:v>
                </c:pt>
                <c:pt idx="6656">
                  <c:v>113.2513537444643</c:v>
                </c:pt>
                <c:pt idx="6657">
                  <c:v>112.1643792562021</c:v>
                </c:pt>
                <c:pt idx="6658">
                  <c:v>111.2917026647724</c:v>
                </c:pt>
                <c:pt idx="6659">
                  <c:v>110.6944476096365</c:v>
                </c:pt>
                <c:pt idx="6660">
                  <c:v>110.4303277022897</c:v>
                </c:pt>
                <c:pt idx="6661">
                  <c:v>110.5413308794341</c:v>
                </c:pt>
                <c:pt idx="6662">
                  <c:v>111.0417429907967</c:v>
                </c:pt>
                <c:pt idx="6663">
                  <c:v>111.8883505525108</c:v>
                </c:pt>
                <c:pt idx="6664">
                  <c:v>112.9631771846765</c:v>
                </c:pt>
                <c:pt idx="6665">
                  <c:v>114.0599838081641</c:v>
                </c:pt>
                <c:pt idx="6666">
                  <c:v>114.8940717276888</c:v>
                </c:pt>
                <c:pt idx="6667">
                  <c:v>115.1466403130217</c:v>
                </c:pt>
                <c:pt idx="6668">
                  <c:v>114.515130976495</c:v>
                </c:pt>
                <c:pt idx="6669">
                  <c:v>112.7751398453365</c:v>
                </c:pt>
                <c:pt idx="6670">
                  <c:v>109.8009198935154</c:v>
                </c:pt>
                <c:pt idx="6671">
                  <c:v>105.5283916123506</c:v>
                </c:pt>
                <c:pt idx="6672">
                  <c:v>99.54760045891696</c:v>
                </c:pt>
                <c:pt idx="6673">
                  <c:v>95.01034482596678</c:v>
                </c:pt>
                <c:pt idx="6674">
                  <c:v>87.44432961663072</c:v>
                </c:pt>
                <c:pt idx="6675">
                  <c:v>79.23049336886036</c:v>
                </c:pt>
                <c:pt idx="6676">
                  <c:v>70.1940716643502</c:v>
                </c:pt>
                <c:pt idx="6677">
                  <c:v>60.26885020800651</c:v>
                </c:pt>
                <c:pt idx="6678">
                  <c:v>49.36251015517762</c:v>
                </c:pt>
                <c:pt idx="6679">
                  <c:v>37.34819151089449</c:v>
                </c:pt>
                <c:pt idx="6680">
                  <c:v>24.05471200911905</c:v>
                </c:pt>
                <c:pt idx="6681">
                  <c:v>9.342914305753753</c:v>
                </c:pt>
                <c:pt idx="6682">
                  <c:v>7.744042176991497</c:v>
                </c:pt>
                <c:pt idx="6683">
                  <c:v>26.31886792899536</c:v>
                </c:pt>
                <c:pt idx="6684">
                  <c:v>47.52966293363895</c:v>
                </c:pt>
                <c:pt idx="6685">
                  <c:v>71.64618726182793</c:v>
                </c:pt>
                <c:pt idx="6686">
                  <c:v>99.0158735520334</c:v>
                </c:pt>
                <c:pt idx="6687">
                  <c:v>129.8727080792506</c:v>
                </c:pt>
                <c:pt idx="6688">
                  <c:v>164.1337909735533</c:v>
                </c:pt>
                <c:pt idx="6689">
                  <c:v>201.1474355226384</c:v>
                </c:pt>
                <c:pt idx="6690">
                  <c:v>239.3904473665213</c:v>
                </c:pt>
                <c:pt idx="6691">
                  <c:v>276.3725185560939</c:v>
                </c:pt>
                <c:pt idx="6692">
                  <c:v>308.9806744228269</c:v>
                </c:pt>
                <c:pt idx="6693">
                  <c:v>334.3879736909353</c:v>
                </c:pt>
                <c:pt idx="6694">
                  <c:v>351.0649779079903</c:v>
                </c:pt>
                <c:pt idx="6695">
                  <c:v>359.2039241203441</c:v>
                </c:pt>
                <c:pt idx="6696">
                  <c:v>360.2991865705421</c:v>
                </c:pt>
                <c:pt idx="6697">
                  <c:v>356.3269851845969</c:v>
                </c:pt>
                <c:pt idx="6698">
                  <c:v>349.1174257763757</c:v>
                </c:pt>
                <c:pt idx="6699">
                  <c:v>340.0748253508893</c:v>
                </c:pt>
                <c:pt idx="6700">
                  <c:v>330.1431304438955</c:v>
                </c:pt>
                <c:pt idx="6701">
                  <c:v>319.9034070158326</c:v>
                </c:pt>
                <c:pt idx="6702">
                  <c:v>309.6695357923535</c:v>
                </c:pt>
                <c:pt idx="6703">
                  <c:v>299.5717639012546</c:v>
                </c:pt>
                <c:pt idx="6704">
                  <c:v>289.621801667337</c:v>
                </c:pt>
                <c:pt idx="6705">
                  <c:v>279.7202305773083</c:v>
                </c:pt>
                <c:pt idx="6706">
                  <c:v>269.6727254929955</c:v>
                </c:pt>
                <c:pt idx="6707">
                  <c:v>259.1383670126674</c:v>
                </c:pt>
                <c:pt idx="6708">
                  <c:v>247.5470938534542</c:v>
                </c:pt>
                <c:pt idx="6709">
                  <c:v>233.8194866212602</c:v>
                </c:pt>
                <c:pt idx="6710">
                  <c:v>215.6583726311558</c:v>
                </c:pt>
                <c:pt idx="6711">
                  <c:v>187.0498731502292</c:v>
                </c:pt>
                <c:pt idx="6712">
                  <c:v>126.0068108218409</c:v>
                </c:pt>
                <c:pt idx="6713">
                  <c:v>225.9340100150315</c:v>
                </c:pt>
                <c:pt idx="6714">
                  <c:v>521.9320469780596</c:v>
                </c:pt>
                <c:pt idx="6715">
                  <c:v>364.9735079125028</c:v>
                </c:pt>
                <c:pt idx="6716">
                  <c:v>319.1922922082645</c:v>
                </c:pt>
                <c:pt idx="6717">
                  <c:v>296.403585553637</c:v>
                </c:pt>
                <c:pt idx="6718">
                  <c:v>282.086693809652</c:v>
                </c:pt>
                <c:pt idx="6719">
                  <c:v>271.8517752967863</c:v>
                </c:pt>
                <c:pt idx="6720">
                  <c:v>263.9251981499193</c:v>
                </c:pt>
                <c:pt idx="6721">
                  <c:v>257.4474405222417</c:v>
                </c:pt>
                <c:pt idx="6722">
                  <c:v>251.9498636878264</c:v>
                </c:pt>
                <c:pt idx="6723">
                  <c:v>247.1532632078708</c:v>
                </c:pt>
                <c:pt idx="6724">
                  <c:v>242.8792944567069</c:v>
                </c:pt>
                <c:pt idx="6725">
                  <c:v>239.0098495732511</c:v>
                </c:pt>
                <c:pt idx="6726">
                  <c:v>235.4593994822473</c:v>
                </c:pt>
                <c:pt idx="6727">
                  <c:v>232.1670875754622</c:v>
                </c:pt>
                <c:pt idx="6728">
                  <c:v>229.0862213747614</c:v>
                </c:pt>
                <c:pt idx="6729">
                  <c:v>226.1802400076395</c:v>
                </c:pt>
                <c:pt idx="6730">
                  <c:v>223.4197590530568</c:v>
                </c:pt>
                <c:pt idx="6731">
                  <c:v>220.7819926957835</c:v>
                </c:pt>
                <c:pt idx="6732">
                  <c:v>218.2449972058161</c:v>
                </c:pt>
                <c:pt idx="6733">
                  <c:v>215.7921582953159</c:v>
                </c:pt>
                <c:pt idx="6734">
                  <c:v>213.4079800427674</c:v>
                </c:pt>
                <c:pt idx="6735">
                  <c:v>211.0772829648478</c:v>
                </c:pt>
                <c:pt idx="6736">
                  <c:v>208.7870405947806</c:v>
                </c:pt>
                <c:pt idx="6737">
                  <c:v>206.5238902684218</c:v>
                </c:pt>
                <c:pt idx="6738">
                  <c:v>204.2749402486539</c:v>
                </c:pt>
                <c:pt idx="6739">
                  <c:v>202.0266246966036</c:v>
                </c:pt>
                <c:pt idx="6740">
                  <c:v>199.7640037680718</c:v>
                </c:pt>
                <c:pt idx="6741">
                  <c:v>197.471708130375</c:v>
                </c:pt>
                <c:pt idx="6742">
                  <c:v>195.1325421850752</c:v>
                </c:pt>
                <c:pt idx="6743">
                  <c:v>192.7260418288496</c:v>
                </c:pt>
                <c:pt idx="6744">
                  <c:v>190.2275977453391</c:v>
                </c:pt>
                <c:pt idx="6745">
                  <c:v>187.6086672472092</c:v>
                </c:pt>
                <c:pt idx="6746">
                  <c:v>184.8331392674562</c:v>
                </c:pt>
                <c:pt idx="6747">
                  <c:v>181.855379877013</c:v>
                </c:pt>
                <c:pt idx="6748">
                  <c:v>178.6166437209061</c:v>
                </c:pt>
                <c:pt idx="6749">
                  <c:v>175.0370467156895</c:v>
                </c:pt>
                <c:pt idx="6750">
                  <c:v>171.0092391886839</c:v>
                </c:pt>
                <c:pt idx="6751">
                  <c:v>166.3811098075924</c:v>
                </c:pt>
                <c:pt idx="6752">
                  <c:v>160.9297318659977</c:v>
                </c:pt>
                <c:pt idx="6753">
                  <c:v>154.3169154622765</c:v>
                </c:pt>
                <c:pt idx="6754">
                  <c:v>145.9984763991996</c:v>
                </c:pt>
                <c:pt idx="6755">
                  <c:v>135.0460273661641</c:v>
                </c:pt>
                <c:pt idx="6756">
                  <c:v>119.7510455783475</c:v>
                </c:pt>
                <c:pt idx="6757">
                  <c:v>96.66688007516049</c:v>
                </c:pt>
                <c:pt idx="6758">
                  <c:v>59.07825320296639</c:v>
                </c:pt>
                <c:pt idx="6759">
                  <c:v>61.9930512590881</c:v>
                </c:pt>
                <c:pt idx="6760">
                  <c:v>359.4512505168107</c:v>
                </c:pt>
                <c:pt idx="6761">
                  <c:v>573.0246703415146</c:v>
                </c:pt>
                <c:pt idx="6762">
                  <c:v>396.9510062295786</c:v>
                </c:pt>
                <c:pt idx="6763">
                  <c:v>324.7067065788221</c:v>
                </c:pt>
                <c:pt idx="6764">
                  <c:v>288.9160631605653</c:v>
                </c:pt>
                <c:pt idx="6765">
                  <c:v>267.668338191198</c:v>
                </c:pt>
                <c:pt idx="6766">
                  <c:v>253.5248558758324</c:v>
                </c:pt>
                <c:pt idx="6767">
                  <c:v>243.3560145990631</c:v>
                </c:pt>
                <c:pt idx="6768">
                  <c:v>235.6289729957323</c:v>
                </c:pt>
                <c:pt idx="6769">
                  <c:v>229.5065775343661</c:v>
                </c:pt>
                <c:pt idx="6770">
                  <c:v>224.4954082521267</c:v>
                </c:pt>
                <c:pt idx="6771">
                  <c:v>220.2848457274267</c:v>
                </c:pt>
                <c:pt idx="6772">
                  <c:v>216.6692286765164</c:v>
                </c:pt>
                <c:pt idx="6773">
                  <c:v>213.5086162426375</c:v>
                </c:pt>
                <c:pt idx="6774">
                  <c:v>210.702056545961</c:v>
                </c:pt>
                <c:pt idx="6775">
                  <c:v>208.1768721609062</c:v>
                </c:pt>
                <c:pt idx="6776">
                  <c:v>205.8783724169888</c:v>
                </c:pt>
                <c:pt idx="6777">
                  <c:v>203.763590463515</c:v>
                </c:pt>
                <c:pt idx="6778">
                  <c:v>201.8001459347281</c:v>
                </c:pt>
                <c:pt idx="6779">
                  <c:v>199.9615221117302</c:v>
                </c:pt>
                <c:pt idx="6780">
                  <c:v>198.2255061682814</c:v>
                </c:pt>
                <c:pt idx="6781">
                  <c:v>196.5745184699244</c:v>
                </c:pt>
                <c:pt idx="6782">
                  <c:v>194.9923348926681</c:v>
                </c:pt>
                <c:pt idx="6783">
                  <c:v>193.4639215522723</c:v>
                </c:pt>
                <c:pt idx="6784">
                  <c:v>191.974112870227</c:v>
                </c:pt>
                <c:pt idx="6785">
                  <c:v>190.5039739283842</c:v>
                </c:pt>
                <c:pt idx="6786">
                  <c:v>189.0237842595609</c:v>
                </c:pt>
                <c:pt idx="6787">
                  <c:v>187.4611005518391</c:v>
                </c:pt>
                <c:pt idx="6788">
                  <c:v>185.5142670464524</c:v>
                </c:pt>
                <c:pt idx="6789">
                  <c:v>198.8561448980088</c:v>
                </c:pt>
                <c:pt idx="6790">
                  <c:v>185.4459832270624</c:v>
                </c:pt>
                <c:pt idx="6791">
                  <c:v>183.5195479429258</c:v>
                </c:pt>
                <c:pt idx="6792">
                  <c:v>181.9932835087666</c:v>
                </c:pt>
                <c:pt idx="6793">
                  <c:v>180.5604973438248</c:v>
                </c:pt>
                <c:pt idx="6794">
                  <c:v>179.152720686092</c:v>
                </c:pt>
                <c:pt idx="6795">
                  <c:v>177.7414042566587</c:v>
                </c:pt>
                <c:pt idx="6796">
                  <c:v>176.3114562420273</c:v>
                </c:pt>
                <c:pt idx="6797">
                  <c:v>174.8514023860301</c:v>
                </c:pt>
                <c:pt idx="6798">
                  <c:v>173.3516107560918</c:v>
                </c:pt>
                <c:pt idx="6799">
                  <c:v>171.8049511514354</c:v>
                </c:pt>
                <c:pt idx="6800">
                  <c:v>170.2033524979162</c:v>
                </c:pt>
                <c:pt idx="6801">
                  <c:v>168.5422644312082</c:v>
                </c:pt>
                <c:pt idx="6802">
                  <c:v>166.8165239932599</c:v>
                </c:pt>
                <c:pt idx="6803">
                  <c:v>165.026767925463</c:v>
                </c:pt>
                <c:pt idx="6804">
                  <c:v>163.1781490897866</c:v>
                </c:pt>
                <c:pt idx="6805">
                  <c:v>161.2838082005485</c:v>
                </c:pt>
                <c:pt idx="6806">
                  <c:v>159.373504690797</c:v>
                </c:pt>
                <c:pt idx="6807">
                  <c:v>157.497766234592</c:v>
                </c:pt>
                <c:pt idx="6808">
                  <c:v>155.7395879548562</c:v>
                </c:pt>
                <c:pt idx="6809">
                  <c:v>154.2276165986818</c:v>
                </c:pt>
                <c:pt idx="6810">
                  <c:v>153.1465290272757</c:v>
                </c:pt>
                <c:pt idx="6811">
                  <c:v>152.7236750979726</c:v>
                </c:pt>
                <c:pt idx="6812">
                  <c:v>153.1955454886842</c:v>
                </c:pt>
                <c:pt idx="6813">
                  <c:v>154.7062319825998</c:v>
                </c:pt>
                <c:pt idx="6814">
                  <c:v>157.2010558947325</c:v>
                </c:pt>
                <c:pt idx="6815">
                  <c:v>160.3623122858504</c:v>
                </c:pt>
                <c:pt idx="6816">
                  <c:v>163.688335440899</c:v>
                </c:pt>
                <c:pt idx="6817">
                  <c:v>166.6795150344514</c:v>
                </c:pt>
                <c:pt idx="6818">
                  <c:v>168.9989846967666</c:v>
                </c:pt>
                <c:pt idx="6819">
                  <c:v>170.5238060217864</c:v>
                </c:pt>
                <c:pt idx="6820">
                  <c:v>171.291089553279</c:v>
                </c:pt>
                <c:pt idx="6821">
                  <c:v>171.4121062347148</c:v>
                </c:pt>
                <c:pt idx="6822">
                  <c:v>171.0169737906378</c:v>
                </c:pt>
                <c:pt idx="6823">
                  <c:v>170.2180166450416</c:v>
                </c:pt>
                <c:pt idx="6824">
                  <c:v>169.1002754169741</c:v>
                </c:pt>
                <c:pt idx="6825">
                  <c:v>167.718118220374</c:v>
                </c:pt>
                <c:pt idx="6826">
                  <c:v>166.1038191368261</c:v>
                </c:pt>
                <c:pt idx="6827">
                  <c:v>164.2647787270718</c:v>
                </c:pt>
                <c:pt idx="6828">
                  <c:v>162.1914054103278</c:v>
                </c:pt>
                <c:pt idx="6829">
                  <c:v>159.8524174231434</c:v>
                </c:pt>
                <c:pt idx="6830">
                  <c:v>157.1944126057547</c:v>
                </c:pt>
                <c:pt idx="6831">
                  <c:v>154.1363287627154</c:v>
                </c:pt>
                <c:pt idx="6832">
                  <c:v>150.5557915134125</c:v>
                </c:pt>
                <c:pt idx="6833">
                  <c:v>146.2681713875708</c:v>
                </c:pt>
                <c:pt idx="6834">
                  <c:v>140.9877014186047</c:v>
                </c:pt>
                <c:pt idx="6835">
                  <c:v>134.2472782525162</c:v>
                </c:pt>
                <c:pt idx="6836">
                  <c:v>125.2394493106325</c:v>
                </c:pt>
                <c:pt idx="6837">
                  <c:v>112.4351222924895</c:v>
                </c:pt>
                <c:pt idx="6838">
                  <c:v>92.57996461297657</c:v>
                </c:pt>
                <c:pt idx="6839">
                  <c:v>57.79286320506773</c:v>
                </c:pt>
                <c:pt idx="6840">
                  <c:v>45.58667899720454</c:v>
                </c:pt>
                <c:pt idx="6841">
                  <c:v>544.5566682533754</c:v>
                </c:pt>
                <c:pt idx="6842">
                  <c:v>651.6400518814347</c:v>
                </c:pt>
                <c:pt idx="6843">
                  <c:v>359.9696318649364</c:v>
                </c:pt>
                <c:pt idx="6844">
                  <c:v>289.2848662463247</c:v>
                </c:pt>
                <c:pt idx="6845">
                  <c:v>257.4164934275462</c:v>
                </c:pt>
                <c:pt idx="6846">
                  <c:v>239.179259529843</c:v>
                </c:pt>
                <c:pt idx="6847">
                  <c:v>227.2943569638892</c:v>
                </c:pt>
                <c:pt idx="6848">
                  <c:v>218.8819453408148</c:v>
                </c:pt>
                <c:pt idx="6849">
                  <c:v>212.5751188320742</c:v>
                </c:pt>
                <c:pt idx="6850">
                  <c:v>207.6414911255302</c:v>
                </c:pt>
                <c:pt idx="6851">
                  <c:v>203.6524608232684</c:v>
                </c:pt>
                <c:pt idx="6852">
                  <c:v>200.3408530146964</c:v>
                </c:pt>
                <c:pt idx="6853">
                  <c:v>197.532480694226</c:v>
                </c:pt>
                <c:pt idx="6854">
                  <c:v>195.1065458800225</c:v>
                </c:pt>
                <c:pt idx="6855">
                  <c:v>192.9782968295406</c:v>
                </c:pt>
                <c:pt idx="6856">
                  <c:v>191.0851496220876</c:v>
                </c:pt>
                <c:pt idx="6857">
                  <c:v>189.3806889440245</c:v>
                </c:pt>
                <c:pt idx="6858">
                  <c:v>187.8290077731541</c:v>
                </c:pt>
                <c:pt idx="6859">
                  <c:v>186.401560945403</c:v>
                </c:pt>
                <c:pt idx="6860">
                  <c:v>185.0747401388896</c:v>
                </c:pt>
                <c:pt idx="6861">
                  <c:v>183.8294581283701</c:v>
                </c:pt>
                <c:pt idx="6862">
                  <c:v>182.6481337882664</c:v>
                </c:pt>
                <c:pt idx="6863">
                  <c:v>181.5164546669873</c:v>
                </c:pt>
                <c:pt idx="6864">
                  <c:v>180.4191910145714</c:v>
                </c:pt>
                <c:pt idx="6865">
                  <c:v>179.342532074044</c:v>
                </c:pt>
                <c:pt idx="6866">
                  <c:v>178.2726861207028</c:v>
                </c:pt>
                <c:pt idx="6867">
                  <c:v>177.1957331065544</c:v>
                </c:pt>
                <c:pt idx="6868">
                  <c:v>176.0948991349242</c:v>
                </c:pt>
                <c:pt idx="6869">
                  <c:v>174.9523656493815</c:v>
                </c:pt>
                <c:pt idx="6870">
                  <c:v>173.7462408728985</c:v>
                </c:pt>
                <c:pt idx="6871">
                  <c:v>172.4514554111653</c:v>
                </c:pt>
                <c:pt idx="6872">
                  <c:v>171.0409944993724</c:v>
                </c:pt>
                <c:pt idx="6873">
                  <c:v>169.4924642132662</c:v>
                </c:pt>
                <c:pt idx="6874">
                  <c:v>167.7974935387231</c:v>
                </c:pt>
                <c:pt idx="6875">
                  <c:v>165.9888987292636</c:v>
                </c:pt>
                <c:pt idx="6876">
                  <c:v>164.1727343055364</c:v>
                </c:pt>
                <c:pt idx="6877">
                  <c:v>162.5496939625885</c:v>
                </c:pt>
                <c:pt idx="6878">
                  <c:v>161.3883773073248</c:v>
                </c:pt>
                <c:pt idx="6879">
                  <c:v>160.8962983591928</c:v>
                </c:pt>
                <c:pt idx="6880">
                  <c:v>161.0861558906831</c:v>
                </c:pt>
                <c:pt idx="6881">
                  <c:v>161.7598793597888</c:v>
                </c:pt>
                <c:pt idx="6882">
                  <c:v>162.6435993124263</c:v>
                </c:pt>
                <c:pt idx="6883">
                  <c:v>163.5166160231669</c:v>
                </c:pt>
                <c:pt idx="6884">
                  <c:v>164.2596826133543</c:v>
                </c:pt>
                <c:pt idx="6885">
                  <c:v>164.8332059330534</c:v>
                </c:pt>
                <c:pt idx="6886">
                  <c:v>165.2416224762555</c:v>
                </c:pt>
                <c:pt idx="6887">
                  <c:v>165.506622848642</c:v>
                </c:pt>
                <c:pt idx="6888">
                  <c:v>165.6539234784505</c:v>
                </c:pt>
                <c:pt idx="6889">
                  <c:v>165.7088914650165</c:v>
                </c:pt>
                <c:pt idx="6890">
                  <c:v>165.6898376719024</c:v>
                </c:pt>
                <c:pt idx="6891">
                  <c:v>165.6140989200283</c:v>
                </c:pt>
                <c:pt idx="6892">
                  <c:v>165.493834511558</c:v>
                </c:pt>
                <c:pt idx="6893">
                  <c:v>165.3395951063097</c:v>
                </c:pt>
                <c:pt idx="6894">
                  <c:v>165.157987984782</c:v>
                </c:pt>
                <c:pt idx="6895">
                  <c:v>164.9556169004006</c:v>
                </c:pt>
                <c:pt idx="6896">
                  <c:v>164.7360574307782</c:v>
                </c:pt>
                <c:pt idx="6897">
                  <c:v>164.5035392571506</c:v>
                </c:pt>
                <c:pt idx="6898">
                  <c:v>164.2603228004757</c:v>
                </c:pt>
                <c:pt idx="6899">
                  <c:v>164.0087837412023</c:v>
                </c:pt>
                <c:pt idx="6900">
                  <c:v>163.7499040231162</c:v>
                </c:pt>
                <c:pt idx="6901">
                  <c:v>163.4863655824209</c:v>
                </c:pt>
                <c:pt idx="6902">
                  <c:v>163.2174793319742</c:v>
                </c:pt>
                <c:pt idx="6903">
                  <c:v>162.9452243724333</c:v>
                </c:pt>
                <c:pt idx="6904">
                  <c:v>162.6693068417356</c:v>
                </c:pt>
                <c:pt idx="6905">
                  <c:v>162.3906589355764</c:v>
                </c:pt>
                <c:pt idx="6906">
                  <c:v>162.1092109224205</c:v>
                </c:pt>
                <c:pt idx="6907">
                  <c:v>161.8254168366978</c:v>
                </c:pt>
                <c:pt idx="6908">
                  <c:v>161.5398263377432</c:v>
                </c:pt>
                <c:pt idx="6909">
                  <c:v>161.2510563186403</c:v>
                </c:pt>
                <c:pt idx="6910">
                  <c:v>160.9610862537762</c:v>
                </c:pt>
                <c:pt idx="6911">
                  <c:v>160.6679386888534</c:v>
                </c:pt>
                <c:pt idx="6912">
                  <c:v>160.3731361421264</c:v>
                </c:pt>
                <c:pt idx="6913">
                  <c:v>160.0758827310058</c:v>
                </c:pt>
                <c:pt idx="6914">
                  <c:v>159.7762192094451</c:v>
                </c:pt>
                <c:pt idx="6915">
                  <c:v>159.4735209060447</c:v>
                </c:pt>
                <c:pt idx="6916">
                  <c:v>159.1686246301576</c:v>
                </c:pt>
                <c:pt idx="6917">
                  <c:v>158.8609356185413</c:v>
                </c:pt>
                <c:pt idx="6918">
                  <c:v>158.5501075089043</c:v>
                </c:pt>
                <c:pt idx="6919">
                  <c:v>158.2362111096621</c:v>
                </c:pt>
                <c:pt idx="6920">
                  <c:v>157.9191134071715</c:v>
                </c:pt>
                <c:pt idx="6921">
                  <c:v>157.599181688837</c:v>
                </c:pt>
                <c:pt idx="6922">
                  <c:v>157.275619032668</c:v>
                </c:pt>
                <c:pt idx="6923">
                  <c:v>156.9494816402832</c:v>
                </c:pt>
                <c:pt idx="6924">
                  <c:v>156.619477411598</c:v>
                </c:pt>
                <c:pt idx="6925">
                  <c:v>156.2869024850664</c:v>
                </c:pt>
                <c:pt idx="6926">
                  <c:v>155.9512219974255</c:v>
                </c:pt>
                <c:pt idx="6927">
                  <c:v>155.6122124556956</c:v>
                </c:pt>
                <c:pt idx="6928">
                  <c:v>155.2710858723971</c:v>
                </c:pt>
                <c:pt idx="6929">
                  <c:v>154.9267660601944</c:v>
                </c:pt>
                <c:pt idx="6930">
                  <c:v>154.5803089813416</c:v>
                </c:pt>
                <c:pt idx="6931">
                  <c:v>154.2318575321855</c:v>
                </c:pt>
                <c:pt idx="6932">
                  <c:v>153.881328375646</c:v>
                </c:pt>
                <c:pt idx="6933">
                  <c:v>153.5286832045881</c:v>
                </c:pt>
                <c:pt idx="6934">
                  <c:v>153.1755996928653</c:v>
                </c:pt>
                <c:pt idx="6935">
                  <c:v>152.8210783075847</c:v>
                </c:pt>
                <c:pt idx="6936">
                  <c:v>152.465414614425</c:v>
                </c:pt>
                <c:pt idx="6937">
                  <c:v>152.1099539882276</c:v>
                </c:pt>
                <c:pt idx="6938">
                  <c:v>151.7532954363142</c:v>
                </c:pt>
                <c:pt idx="6939">
                  <c:v>151.3971643121368</c:v>
                </c:pt>
                <c:pt idx="6940">
                  <c:v>151.040868737189</c:v>
                </c:pt>
                <c:pt idx="6941">
                  <c:v>150.6848029327624</c:v>
                </c:pt>
                <c:pt idx="6942">
                  <c:v>150.327795290471</c:v>
                </c:pt>
                <c:pt idx="6943">
                  <c:v>149.971075046997</c:v>
                </c:pt>
                <c:pt idx="6944">
                  <c:v>149.612098245154</c:v>
                </c:pt>
                <c:pt idx="6945">
                  <c:v>149.2511111945041</c:v>
                </c:pt>
                <c:pt idx="6946">
                  <c:v>148.8858464808977</c:v>
                </c:pt>
                <c:pt idx="6947">
                  <c:v>148.513699755795</c:v>
                </c:pt>
                <c:pt idx="6948">
                  <c:v>148.1292268721816</c:v>
                </c:pt>
                <c:pt idx="6949">
                  <c:v>147.725492343125</c:v>
                </c:pt>
                <c:pt idx="6950">
                  <c:v>147.2894272376825</c:v>
                </c:pt>
                <c:pt idx="6951">
                  <c:v>146.7968444835558</c:v>
                </c:pt>
                <c:pt idx="6952">
                  <c:v>146.2013709321513</c:v>
                </c:pt>
                <c:pt idx="6953">
                  <c:v>145.3940385612954</c:v>
                </c:pt>
                <c:pt idx="6954">
                  <c:v>144.0696703320255</c:v>
                </c:pt>
                <c:pt idx="6955">
                  <c:v>140.8883027977993</c:v>
                </c:pt>
                <c:pt idx="6956">
                  <c:v>109.3451715629812</c:v>
                </c:pt>
                <c:pt idx="6957">
                  <c:v>156.6810157826475</c:v>
                </c:pt>
                <c:pt idx="6958">
                  <c:v>151.2698610752924</c:v>
                </c:pt>
                <c:pt idx="6959">
                  <c:v>149.6320093864594</c:v>
                </c:pt>
                <c:pt idx="6960">
                  <c:v>148.8202579541778</c:v>
                </c:pt>
                <c:pt idx="6961">
                  <c:v>148.338315363883</c:v>
                </c:pt>
                <c:pt idx="6962">
                  <c:v>148.0330694879397</c:v>
                </c:pt>
                <c:pt idx="6963">
                  <c:v>147.841245110197</c:v>
                </c:pt>
                <c:pt idx="6964">
                  <c:v>147.7338552490172</c:v>
                </c:pt>
                <c:pt idx="6965">
                  <c:v>147.6949246729679</c:v>
                </c:pt>
                <c:pt idx="6966">
                  <c:v>147.7146343438954</c:v>
                </c:pt>
                <c:pt idx="6967">
                  <c:v>147.7862354573848</c:v>
                </c:pt>
                <c:pt idx="6968">
                  <c:v>147.9037017712847</c:v>
                </c:pt>
                <c:pt idx="6969">
                  <c:v>148.0596558347571</c:v>
                </c:pt>
                <c:pt idx="6970">
                  <c:v>148.2470915076324</c:v>
                </c:pt>
                <c:pt idx="6971">
                  <c:v>148.4548217808895</c:v>
                </c:pt>
                <c:pt idx="6972">
                  <c:v>148.6715127037499</c:v>
                </c:pt>
                <c:pt idx="6973">
                  <c:v>148.882608947127</c:v>
                </c:pt>
                <c:pt idx="6974">
                  <c:v>149.0702905196818</c:v>
                </c:pt>
                <c:pt idx="6975">
                  <c:v>149.2203145456776</c:v>
                </c:pt>
                <c:pt idx="6976">
                  <c:v>149.314663567542</c:v>
                </c:pt>
                <c:pt idx="6977">
                  <c:v>149.3389424185996</c:v>
                </c:pt>
                <c:pt idx="6978">
                  <c:v>149.2812989735386</c:v>
                </c:pt>
                <c:pt idx="6979">
                  <c:v>149.1349694592542</c:v>
                </c:pt>
                <c:pt idx="6980">
                  <c:v>148.8962006480648</c:v>
                </c:pt>
                <c:pt idx="6981">
                  <c:v>148.5681303220107</c:v>
                </c:pt>
                <c:pt idx="6982">
                  <c:v>148.1551619893336</c:v>
                </c:pt>
                <c:pt idx="6983">
                  <c:v>147.6658454015221</c:v>
                </c:pt>
                <c:pt idx="6984">
                  <c:v>147.1103028289241</c:v>
                </c:pt>
                <c:pt idx="6985">
                  <c:v>146.4998171888934</c:v>
                </c:pt>
                <c:pt idx="6986">
                  <c:v>145.8444878932407</c:v>
                </c:pt>
                <c:pt idx="6987">
                  <c:v>145.1537208585623</c:v>
                </c:pt>
                <c:pt idx="6988">
                  <c:v>144.4359125014349</c:v>
                </c:pt>
                <c:pt idx="6989">
                  <c:v>143.6974586955812</c:v>
                </c:pt>
                <c:pt idx="6990">
                  <c:v>142.9449485234462</c:v>
                </c:pt>
                <c:pt idx="6991">
                  <c:v>142.18051620839</c:v>
                </c:pt>
                <c:pt idx="6992">
                  <c:v>141.4074791501689</c:v>
                </c:pt>
                <c:pt idx="6993">
                  <c:v>140.6267443894836</c:v>
                </c:pt>
                <c:pt idx="6994">
                  <c:v>139.8387914445077</c:v>
                </c:pt>
                <c:pt idx="6995">
                  <c:v>139.0424844708234</c:v>
                </c:pt>
                <c:pt idx="6996">
                  <c:v>138.235962774975</c:v>
                </c:pt>
                <c:pt idx="6997">
                  <c:v>137.4169812318718</c:v>
                </c:pt>
                <c:pt idx="6998">
                  <c:v>136.5822786478293</c:v>
                </c:pt>
                <c:pt idx="6999">
                  <c:v>135.7275288900122</c:v>
                </c:pt>
                <c:pt idx="7000">
                  <c:v>134.8463889633546</c:v>
                </c:pt>
                <c:pt idx="7001">
                  <c:v>133.9319042632016</c:v>
                </c:pt>
                <c:pt idx="7002">
                  <c:v>132.9754242931948</c:v>
                </c:pt>
                <c:pt idx="7003">
                  <c:v>131.9638054202877</c:v>
                </c:pt>
                <c:pt idx="7004">
                  <c:v>130.8806753665271</c:v>
                </c:pt>
                <c:pt idx="7005">
                  <c:v>129.7020993188572</c:v>
                </c:pt>
                <c:pt idx="7006">
                  <c:v>128.3926490377077</c:v>
                </c:pt>
                <c:pt idx="7007">
                  <c:v>126.8978223633294</c:v>
                </c:pt>
                <c:pt idx="7008">
                  <c:v>125.126153670103</c:v>
                </c:pt>
                <c:pt idx="7009">
                  <c:v>122.9150714484772</c:v>
                </c:pt>
                <c:pt idx="7010">
                  <c:v>119.933331160081</c:v>
                </c:pt>
                <c:pt idx="7011">
                  <c:v>115.4092200145662</c:v>
                </c:pt>
                <c:pt idx="7012">
                  <c:v>107.0755194879194</c:v>
                </c:pt>
                <c:pt idx="7013">
                  <c:v>89.69374074851039</c:v>
                </c:pt>
                <c:pt idx="7014">
                  <c:v>279.0445258144945</c:v>
                </c:pt>
                <c:pt idx="7015">
                  <c:v>160.5851754345555</c:v>
                </c:pt>
                <c:pt idx="7016">
                  <c:v>144.5074974940428</c:v>
                </c:pt>
                <c:pt idx="7017">
                  <c:v>137.7363676983591</c:v>
                </c:pt>
                <c:pt idx="7018">
                  <c:v>133.690196481836</c:v>
                </c:pt>
                <c:pt idx="7019">
                  <c:v>130.7880268933577</c:v>
                </c:pt>
                <c:pt idx="7020">
                  <c:v>128.4570928748404</c:v>
                </c:pt>
                <c:pt idx="7021">
                  <c:v>126.440374091467</c:v>
                </c:pt>
                <c:pt idx="7022">
                  <c:v>124.6042060864753</c:v>
                </c:pt>
                <c:pt idx="7023">
                  <c:v>122.8705999405133</c:v>
                </c:pt>
                <c:pt idx="7024">
                  <c:v>121.1894078208988</c:v>
                </c:pt>
                <c:pt idx="7025">
                  <c:v>119.5280397749834</c:v>
                </c:pt>
                <c:pt idx="7026">
                  <c:v>117.8620646574531</c:v>
                </c:pt>
                <c:pt idx="7027">
                  <c:v>116.1715029417206</c:v>
                </c:pt>
                <c:pt idx="7028">
                  <c:v>114.4403034442115</c:v>
                </c:pt>
                <c:pt idx="7029">
                  <c:v>112.6546240358334</c:v>
                </c:pt>
                <c:pt idx="7030">
                  <c:v>110.8010629873807</c:v>
                </c:pt>
                <c:pt idx="7031">
                  <c:v>108.8668670852114</c:v>
                </c:pt>
                <c:pt idx="7032">
                  <c:v>106.8394241087771</c:v>
                </c:pt>
                <c:pt idx="7033">
                  <c:v>104.7051915674413</c:v>
                </c:pt>
                <c:pt idx="7034">
                  <c:v>102.4487853613192</c:v>
                </c:pt>
                <c:pt idx="7035">
                  <c:v>100.0549706588355</c:v>
                </c:pt>
                <c:pt idx="7036">
                  <c:v>97.50689243810538</c:v>
                </c:pt>
                <c:pt idx="7037">
                  <c:v>94.78486575616844</c:v>
                </c:pt>
                <c:pt idx="7038">
                  <c:v>91.86697845142434</c:v>
                </c:pt>
                <c:pt idx="7039">
                  <c:v>88.72737019429873</c:v>
                </c:pt>
                <c:pt idx="7040">
                  <c:v>85.33823191346526</c:v>
                </c:pt>
                <c:pt idx="7041">
                  <c:v>81.66636775247429</c:v>
                </c:pt>
                <c:pt idx="7042">
                  <c:v>77.67120857826872</c:v>
                </c:pt>
                <c:pt idx="7043">
                  <c:v>73.31028850856862</c:v>
                </c:pt>
                <c:pt idx="7044">
                  <c:v>68.52843733112452</c:v>
                </c:pt>
                <c:pt idx="7045">
                  <c:v>63.26276412349204</c:v>
                </c:pt>
                <c:pt idx="7046">
                  <c:v>57.43744340760959</c:v>
                </c:pt>
                <c:pt idx="7047">
                  <c:v>50.96554964696106</c:v>
                </c:pt>
                <c:pt idx="7048">
                  <c:v>43.73949191322949</c:v>
                </c:pt>
                <c:pt idx="7049">
                  <c:v>35.63776602816558</c:v>
                </c:pt>
                <c:pt idx="7050">
                  <c:v>26.52587228041189</c:v>
                </c:pt>
                <c:pt idx="7051">
                  <c:v>16.33144568740937</c:v>
                </c:pt>
                <c:pt idx="7052">
                  <c:v>6.057462979420087</c:v>
                </c:pt>
                <c:pt idx="7053">
                  <c:v>11.2767193196843</c:v>
                </c:pt>
                <c:pt idx="7054">
                  <c:v>26.51486839145586</c:v>
                </c:pt>
                <c:pt idx="7055">
                  <c:v>44.73036265893757</c:v>
                </c:pt>
                <c:pt idx="7056">
                  <c:v>65.94580740623131</c:v>
                </c:pt>
                <c:pt idx="7057">
                  <c:v>90.45749700284088</c:v>
                </c:pt>
                <c:pt idx="7058">
                  <c:v>118.425383115499</c:v>
                </c:pt>
                <c:pt idx="7059">
                  <c:v>149.6147335212836</c:v>
                </c:pt>
                <c:pt idx="7060">
                  <c:v>183.0941443142243</c:v>
                </c:pt>
                <c:pt idx="7061">
                  <c:v>216.9541710419742</c:v>
                </c:pt>
                <c:pt idx="7062">
                  <c:v>248.4125567687523</c:v>
                </c:pt>
                <c:pt idx="7063">
                  <c:v>274.489699289457</c:v>
                </c:pt>
                <c:pt idx="7064">
                  <c:v>293.1249322275993</c:v>
                </c:pt>
                <c:pt idx="7065">
                  <c:v>303.8995749237835</c:v>
                </c:pt>
                <c:pt idx="7066">
                  <c:v>307.892540782251</c:v>
                </c:pt>
                <c:pt idx="7067">
                  <c:v>306.893608316342</c:v>
                </c:pt>
                <c:pt idx="7068">
                  <c:v>302.6884811866041</c:v>
                </c:pt>
                <c:pt idx="7069">
                  <c:v>296.6703393336341</c:v>
                </c:pt>
                <c:pt idx="7070">
                  <c:v>289.80910368061</c:v>
                </c:pt>
                <c:pt idx="7071">
                  <c:v>282.7071458236544</c:v>
                </c:pt>
                <c:pt idx="7072">
                  <c:v>275.7187172017076</c:v>
                </c:pt>
                <c:pt idx="7073">
                  <c:v>269.0323688514476</c:v>
                </c:pt>
                <c:pt idx="7074">
                  <c:v>262.7355306623233</c:v>
                </c:pt>
                <c:pt idx="7075">
                  <c:v>256.8619934231079</c:v>
                </c:pt>
                <c:pt idx="7076">
                  <c:v>251.4090811615982</c:v>
                </c:pt>
                <c:pt idx="7077">
                  <c:v>246.3610062954746</c:v>
                </c:pt>
                <c:pt idx="7078">
                  <c:v>241.6850237165805</c:v>
                </c:pt>
                <c:pt idx="7079">
                  <c:v>237.3530153388798</c:v>
                </c:pt>
                <c:pt idx="7080">
                  <c:v>233.3350809168496</c:v>
                </c:pt>
                <c:pt idx="7081">
                  <c:v>229.6012074541897</c:v>
                </c:pt>
                <c:pt idx="7082">
                  <c:v>226.1244816469325</c:v>
                </c:pt>
                <c:pt idx="7083">
                  <c:v>222.8798814592886</c:v>
                </c:pt>
                <c:pt idx="7084">
                  <c:v>219.8427284447816</c:v>
                </c:pt>
                <c:pt idx="7085">
                  <c:v>216.9947169314567</c:v>
                </c:pt>
                <c:pt idx="7086">
                  <c:v>214.3192337176797</c:v>
                </c:pt>
                <c:pt idx="7087">
                  <c:v>211.7980626156982</c:v>
                </c:pt>
                <c:pt idx="7088">
                  <c:v>209.4197146835141</c:v>
                </c:pt>
                <c:pt idx="7089">
                  <c:v>207.1700192840203</c:v>
                </c:pt>
                <c:pt idx="7090">
                  <c:v>205.040431970224</c:v>
                </c:pt>
                <c:pt idx="7091">
                  <c:v>203.02242830465</c:v>
                </c:pt>
                <c:pt idx="7092">
                  <c:v>201.1076984127388</c:v>
                </c:pt>
                <c:pt idx="7093">
                  <c:v>199.2933300457326</c:v>
                </c:pt>
                <c:pt idx="7094">
                  <c:v>197.5724007215436</c:v>
                </c:pt>
                <c:pt idx="7095">
                  <c:v>195.9455781900722</c:v>
                </c:pt>
                <c:pt idx="7096">
                  <c:v>194.414972534073</c:v>
                </c:pt>
                <c:pt idx="7097">
                  <c:v>192.9789371599196</c:v>
                </c:pt>
                <c:pt idx="7098">
                  <c:v>191.646624039214</c:v>
                </c:pt>
                <c:pt idx="7099">
                  <c:v>190.4242057598725</c:v>
                </c:pt>
                <c:pt idx="7100">
                  <c:v>189.3194397786191</c:v>
                </c:pt>
                <c:pt idx="7101">
                  <c:v>188.3422598403215</c:v>
                </c:pt>
                <c:pt idx="7102">
                  <c:v>187.5006422615014</c:v>
                </c:pt>
                <c:pt idx="7103">
                  <c:v>186.7938355171145</c:v>
                </c:pt>
                <c:pt idx="7104">
                  <c:v>186.2147665309499</c:v>
                </c:pt>
                <c:pt idx="7105">
                  <c:v>185.7392734475644</c:v>
                </c:pt>
                <c:pt idx="7106">
                  <c:v>185.3308513104575</c:v>
                </c:pt>
                <c:pt idx="7107">
                  <c:v>184.9429732264824</c:v>
                </c:pt>
                <c:pt idx="7108">
                  <c:v>184.5308512783741</c:v>
                </c:pt>
                <c:pt idx="7109">
                  <c:v>184.0518117888687</c:v>
                </c:pt>
                <c:pt idx="7110">
                  <c:v>183.4852750312726</c:v>
                </c:pt>
                <c:pt idx="7111">
                  <c:v>182.8249325289251</c:v>
                </c:pt>
                <c:pt idx="7112">
                  <c:v>182.0796258032368</c:v>
                </c:pt>
                <c:pt idx="7113">
                  <c:v>181.2680479222321</c:v>
                </c:pt>
                <c:pt idx="7114">
                  <c:v>180.4083317895676</c:v>
                </c:pt>
                <c:pt idx="7115">
                  <c:v>179.5216820044548</c:v>
                </c:pt>
                <c:pt idx="7116">
                  <c:v>178.626023436492</c:v>
                </c:pt>
                <c:pt idx="7117">
                  <c:v>177.7381458602871</c:v>
                </c:pt>
                <c:pt idx="7118">
                  <c:v>176.8652701101313</c:v>
                </c:pt>
                <c:pt idx="7119">
                  <c:v>176.0197618115807</c:v>
                </c:pt>
                <c:pt idx="7120">
                  <c:v>175.2079992468236</c:v>
                </c:pt>
                <c:pt idx="7121">
                  <c:v>174.4367204934706</c:v>
                </c:pt>
                <c:pt idx="7122">
                  <c:v>173.7094718907985</c:v>
                </c:pt>
                <c:pt idx="7123">
                  <c:v>173.0300305751659</c:v>
                </c:pt>
                <c:pt idx="7124">
                  <c:v>172.4020545039856</c:v>
                </c:pt>
                <c:pt idx="7125">
                  <c:v>171.8277745173511</c:v>
                </c:pt>
                <c:pt idx="7126">
                  <c:v>171.3105195858134</c:v>
                </c:pt>
                <c:pt idx="7127">
                  <c:v>170.8494658874269</c:v>
                </c:pt>
                <c:pt idx="7128">
                  <c:v>170.4445066104616</c:v>
                </c:pt>
                <c:pt idx="7129">
                  <c:v>170.0944033883378</c:v>
                </c:pt>
                <c:pt idx="7130">
                  <c:v>169.7958303701353</c:v>
                </c:pt>
                <c:pt idx="7131">
                  <c:v>169.5430261286486</c:v>
                </c:pt>
                <c:pt idx="7132">
                  <c:v>169.3217343847105</c:v>
                </c:pt>
                <c:pt idx="7133">
                  <c:v>169.1215473586445</c:v>
                </c:pt>
                <c:pt idx="7134">
                  <c:v>168.9253712066775</c:v>
                </c:pt>
                <c:pt idx="7135">
                  <c:v>168.7117977583323</c:v>
                </c:pt>
                <c:pt idx="7136">
                  <c:v>168.4605396560242</c:v>
                </c:pt>
                <c:pt idx="7137">
                  <c:v>168.1560566369448</c:v>
                </c:pt>
                <c:pt idx="7138">
                  <c:v>167.7982073914014</c:v>
                </c:pt>
                <c:pt idx="7139">
                  <c:v>167.4541121194256</c:v>
                </c:pt>
                <c:pt idx="7140">
                  <c:v>167.4046988976375</c:v>
                </c:pt>
                <c:pt idx="7141">
                  <c:v>168.7738267512716</c:v>
                </c:pt>
                <c:pt idx="7142">
                  <c:v>177.2355613971209</c:v>
                </c:pt>
                <c:pt idx="7143">
                  <c:v>241.7764581198678</c:v>
                </c:pt>
                <c:pt idx="7144">
                  <c:v>2380.667483329462</c:v>
                </c:pt>
                <c:pt idx="7145">
                  <c:v>283.9104788945997</c:v>
                </c:pt>
                <c:pt idx="7146">
                  <c:v>217.0969024748203</c:v>
                </c:pt>
                <c:pt idx="7147">
                  <c:v>197.2434933940501</c:v>
                </c:pt>
                <c:pt idx="7148">
                  <c:v>187.8328849553672</c:v>
                </c:pt>
                <c:pt idx="7149">
                  <c:v>182.1334709087738</c:v>
                </c:pt>
                <c:pt idx="7150">
                  <c:v>178.1060236193343</c:v>
                </c:pt>
                <c:pt idx="7151">
                  <c:v>174.9478293492005</c:v>
                </c:pt>
                <c:pt idx="7152">
                  <c:v>172.288465995072</c:v>
                </c:pt>
                <c:pt idx="7153">
                  <c:v>169.9360884411467</c:v>
                </c:pt>
                <c:pt idx="7154">
                  <c:v>167.784446793035</c:v>
                </c:pt>
                <c:pt idx="7155">
                  <c:v>165.7687755576997</c:v>
                </c:pt>
                <c:pt idx="7156">
                  <c:v>163.8489476104891</c:v>
                </c:pt>
                <c:pt idx="7157">
                  <c:v>161.9986858219062</c:v>
                </c:pt>
                <c:pt idx="7158">
                  <c:v>160.1978032399837</c:v>
                </c:pt>
                <c:pt idx="7159">
                  <c:v>158.4336758215514</c:v>
                </c:pt>
                <c:pt idx="7160">
                  <c:v>156.69643993873</c:v>
                </c:pt>
                <c:pt idx="7161">
                  <c:v>154.9756926677633</c:v>
                </c:pt>
                <c:pt idx="7162">
                  <c:v>153.2645706470447</c:v>
                </c:pt>
                <c:pt idx="7163">
                  <c:v>151.5570225910112</c:v>
                </c:pt>
                <c:pt idx="7164">
                  <c:v>149.8479936861256</c:v>
                </c:pt>
                <c:pt idx="7165">
                  <c:v>148.1320024962081</c:v>
                </c:pt>
                <c:pt idx="7166">
                  <c:v>146.4042430788122</c:v>
                </c:pt>
                <c:pt idx="7167">
                  <c:v>144.6609769181678</c:v>
                </c:pt>
                <c:pt idx="7168">
                  <c:v>142.8997353563293</c:v>
                </c:pt>
                <c:pt idx="7169">
                  <c:v>141.1194577341968</c:v>
                </c:pt>
                <c:pt idx="7170">
                  <c:v>139.3212456471968</c:v>
                </c:pt>
                <c:pt idx="7171">
                  <c:v>137.5110192696078</c:v>
                </c:pt>
                <c:pt idx="7172">
                  <c:v>135.7018916881122</c:v>
                </c:pt>
                <c:pt idx="7173">
                  <c:v>133.9201205116169</c:v>
                </c:pt>
                <c:pt idx="7174">
                  <c:v>132.2166061769622</c:v>
                </c:pt>
                <c:pt idx="7175">
                  <c:v>130.6932986487401</c:v>
                </c:pt>
                <c:pt idx="7176">
                  <c:v>129.5560726921428</c:v>
                </c:pt>
                <c:pt idx="7177">
                  <c:v>129.2784170521556</c:v>
                </c:pt>
                <c:pt idx="7178">
                  <c:v>131.1395463636594</c:v>
                </c:pt>
                <c:pt idx="7179">
                  <c:v>139.922064550635</c:v>
                </c:pt>
                <c:pt idx="7180">
                  <c:v>198.8125532838907</c:v>
                </c:pt>
                <c:pt idx="7181">
                  <c:v>5.401051324316766</c:v>
                </c:pt>
                <c:pt idx="7182">
                  <c:v>62.42739787078602</c:v>
                </c:pt>
                <c:pt idx="7183">
                  <c:v>69.38300880667965</c:v>
                </c:pt>
                <c:pt idx="7184">
                  <c:v>68.62074844446416</c:v>
                </c:pt>
                <c:pt idx="7185">
                  <c:v>65.1382069474965</c:v>
                </c:pt>
                <c:pt idx="7186">
                  <c:v>60.8380592199315</c:v>
                </c:pt>
                <c:pt idx="7187">
                  <c:v>57.76607143195482</c:v>
                </c:pt>
                <c:pt idx="7188">
                  <c:v>59.39202226728302</c:v>
                </c:pt>
                <c:pt idx="7189">
                  <c:v>70.50645790055493</c:v>
                </c:pt>
                <c:pt idx="7190">
                  <c:v>95.0542902655919</c:v>
                </c:pt>
                <c:pt idx="7191">
                  <c:v>135.3943778878436</c:v>
                </c:pt>
                <c:pt idx="7192">
                  <c:v>192.496950972787</c:v>
                </c:pt>
                <c:pt idx="7193">
                  <c:v>261.1740279977559</c:v>
                </c:pt>
                <c:pt idx="7194">
                  <c:v>321.9499414220404</c:v>
                </c:pt>
                <c:pt idx="7195">
                  <c:v>351.2276264259438</c:v>
                </c:pt>
                <c:pt idx="7196">
                  <c:v>348.7523578592896</c:v>
                </c:pt>
                <c:pt idx="7197">
                  <c:v>331.1031219866046</c:v>
                </c:pt>
                <c:pt idx="7198">
                  <c:v>310.4566700819778</c:v>
                </c:pt>
                <c:pt idx="7199">
                  <c:v>291.5482351952928</c:v>
                </c:pt>
                <c:pt idx="7200">
                  <c:v>275.4540571876338</c:v>
                </c:pt>
                <c:pt idx="7201">
                  <c:v>262.0318352130884</c:v>
                </c:pt>
                <c:pt idx="7202">
                  <c:v>250.8487373573626</c:v>
                </c:pt>
                <c:pt idx="7203">
                  <c:v>241.4652769524452</c:v>
                </c:pt>
                <c:pt idx="7204">
                  <c:v>233.5168868439249</c:v>
                </c:pt>
                <c:pt idx="7205">
                  <c:v>226.7160217653152</c:v>
                </c:pt>
                <c:pt idx="7206">
                  <c:v>220.836960527422</c:v>
                </c:pt>
                <c:pt idx="7207">
                  <c:v>215.7059087866892</c:v>
                </c:pt>
                <c:pt idx="7208">
                  <c:v>211.1914809636945</c:v>
                </c:pt>
                <c:pt idx="7209">
                  <c:v>207.1871602974271</c:v>
                </c:pt>
                <c:pt idx="7210">
                  <c:v>203.6086036814922</c:v>
                </c:pt>
                <c:pt idx="7211">
                  <c:v>200.3904074975143</c:v>
                </c:pt>
                <c:pt idx="7212">
                  <c:v>197.4795610862654</c:v>
                </c:pt>
                <c:pt idx="7213">
                  <c:v>194.8318793314222</c:v>
                </c:pt>
                <c:pt idx="7214">
                  <c:v>192.4135997283274</c:v>
                </c:pt>
                <c:pt idx="7215">
                  <c:v>190.1913056347162</c:v>
                </c:pt>
                <c:pt idx="7216">
                  <c:v>188.1437305428398</c:v>
                </c:pt>
                <c:pt idx="7217">
                  <c:v>186.2503973439962</c:v>
                </c:pt>
                <c:pt idx="7218">
                  <c:v>184.4921509395577</c:v>
                </c:pt>
                <c:pt idx="7219">
                  <c:v>182.8544416428057</c:v>
                </c:pt>
                <c:pt idx="7220">
                  <c:v>181.32695147256</c:v>
                </c:pt>
                <c:pt idx="7221">
                  <c:v>179.896196684318</c:v>
                </c:pt>
                <c:pt idx="7222">
                  <c:v>178.5535356342633</c:v>
                </c:pt>
                <c:pt idx="7223">
                  <c:v>177.29210893984</c:v>
                </c:pt>
                <c:pt idx="7224">
                  <c:v>176.104491598726</c:v>
                </c:pt>
                <c:pt idx="7225">
                  <c:v>174.9828912332112</c:v>
                </c:pt>
                <c:pt idx="7226">
                  <c:v>173.9252356395968</c:v>
                </c:pt>
                <c:pt idx="7227">
                  <c:v>172.9231253452652</c:v>
                </c:pt>
                <c:pt idx="7228">
                  <c:v>171.9734702529258</c:v>
                </c:pt>
                <c:pt idx="7229">
                  <c:v>171.0737886911538</c:v>
                </c:pt>
                <c:pt idx="7230">
                  <c:v>170.2211623041559</c:v>
                </c:pt>
                <c:pt idx="7231">
                  <c:v>169.410078842785</c:v>
                </c:pt>
                <c:pt idx="7232">
                  <c:v>168.641236550254</c:v>
                </c:pt>
                <c:pt idx="7233">
                  <c:v>167.9118777722209</c:v>
                </c:pt>
                <c:pt idx="7234">
                  <c:v>167.2213754063852</c:v>
                </c:pt>
                <c:pt idx="7235">
                  <c:v>166.5664756432668</c:v>
                </c:pt>
                <c:pt idx="7236">
                  <c:v>165.951493675081</c:v>
                </c:pt>
                <c:pt idx="7237">
                  <c:v>165.3741818314446</c:v>
                </c:pt>
                <c:pt idx="7238">
                  <c:v>164.8404713529816</c:v>
                </c:pt>
                <c:pt idx="7239">
                  <c:v>164.3494978583692</c:v>
                </c:pt>
                <c:pt idx="7240">
                  <c:v>163.9072088817637</c:v>
                </c:pt>
                <c:pt idx="7241">
                  <c:v>163.5107911570155</c:v>
                </c:pt>
                <c:pt idx="7242">
                  <c:v>163.1598653924248</c:v>
                </c:pt>
                <c:pt idx="7243">
                  <c:v>162.8396233773215</c:v>
                </c:pt>
                <c:pt idx="7244">
                  <c:v>162.5320360101956</c:v>
                </c:pt>
                <c:pt idx="7245">
                  <c:v>162.2192206063305</c:v>
                </c:pt>
                <c:pt idx="7246">
                  <c:v>161.8947366851339</c:v>
                </c:pt>
                <c:pt idx="7247">
                  <c:v>161.5538676800568</c:v>
                </c:pt>
                <c:pt idx="7248">
                  <c:v>161.2028344650932</c:v>
                </c:pt>
                <c:pt idx="7249">
                  <c:v>160.8484360776247</c:v>
                </c:pt>
                <c:pt idx="7250">
                  <c:v>160.5001024861851</c:v>
                </c:pt>
                <c:pt idx="7251">
                  <c:v>160.158622724162</c:v>
                </c:pt>
                <c:pt idx="7252">
                  <c:v>159.8278601992967</c:v>
                </c:pt>
                <c:pt idx="7253">
                  <c:v>159.5100395733318</c:v>
                </c:pt>
                <c:pt idx="7254">
                  <c:v>159.2030857993457</c:v>
                </c:pt>
                <c:pt idx="7255">
                  <c:v>158.9095228164485</c:v>
                </c:pt>
                <c:pt idx="7256">
                  <c:v>158.6269174465756</c:v>
                </c:pt>
                <c:pt idx="7257">
                  <c:v>158.3549603171195</c:v>
                </c:pt>
                <c:pt idx="7258">
                  <c:v>158.0919969888747</c:v>
                </c:pt>
                <c:pt idx="7259">
                  <c:v>157.8374727395266</c:v>
                </c:pt>
                <c:pt idx="7260">
                  <c:v>157.5921021983904</c:v>
                </c:pt>
                <c:pt idx="7261">
                  <c:v>157.3528353784184</c:v>
                </c:pt>
                <c:pt idx="7262">
                  <c:v>157.1214605616164</c:v>
                </c:pt>
                <c:pt idx="7263">
                  <c:v>156.894254010167</c:v>
                </c:pt>
                <c:pt idx="7264">
                  <c:v>156.6723836495938</c:v>
                </c:pt>
                <c:pt idx="7265">
                  <c:v>156.4545949099935</c:v>
                </c:pt>
                <c:pt idx="7266">
                  <c:v>156.2395954691784</c:v>
                </c:pt>
                <c:pt idx="7267">
                  <c:v>156.0272161213371</c:v>
                </c:pt>
                <c:pt idx="7268">
                  <c:v>155.818960744092</c:v>
                </c:pt>
                <c:pt idx="7269">
                  <c:v>155.6107344237675</c:v>
                </c:pt>
                <c:pt idx="7270">
                  <c:v>155.4044674302903</c:v>
                </c:pt>
                <c:pt idx="7271">
                  <c:v>155.1981444946608</c:v>
                </c:pt>
                <c:pt idx="7272">
                  <c:v>154.9937432338974</c:v>
                </c:pt>
                <c:pt idx="7273">
                  <c:v>154.7887833399299</c:v>
                </c:pt>
                <c:pt idx="7274">
                  <c:v>154.5833248703231</c:v>
                </c:pt>
                <c:pt idx="7275">
                  <c:v>154.3786823323512</c:v>
                </c:pt>
                <c:pt idx="7276">
                  <c:v>154.1725331034609</c:v>
                </c:pt>
                <c:pt idx="7277">
                  <c:v>153.9657609272595</c:v>
                </c:pt>
                <c:pt idx="7278">
                  <c:v>153.7591526494229</c:v>
                </c:pt>
                <c:pt idx="7279">
                  <c:v>153.5502317700113</c:v>
                </c:pt>
                <c:pt idx="7280">
                  <c:v>153.3418524799563</c:v>
                </c:pt>
                <c:pt idx="7281">
                  <c:v>153.1324529674872</c:v>
                </c:pt>
                <c:pt idx="7282">
                  <c:v>152.9221625856146</c:v>
                </c:pt>
                <c:pt idx="7283">
                  <c:v>152.7107842831576</c:v>
                </c:pt>
                <c:pt idx="7284">
                  <c:v>152.4991607546957</c:v>
                </c:pt>
                <c:pt idx="7285">
                  <c:v>152.2885681227596</c:v>
                </c:pt>
                <c:pt idx="7286">
                  <c:v>152.0774032186944</c:v>
                </c:pt>
                <c:pt idx="7287">
                  <c:v>151.8680544745961</c:v>
                </c:pt>
                <c:pt idx="7288">
                  <c:v>151.6605214800143</c:v>
                </c:pt>
                <c:pt idx="7289">
                  <c:v>151.4551837154587</c:v>
                </c:pt>
                <c:pt idx="7290">
                  <c:v>151.2526512316983</c:v>
                </c:pt>
                <c:pt idx="7291">
                  <c:v>151.0527126072684</c:v>
                </c:pt>
                <c:pt idx="7292">
                  <c:v>150.8583725497178</c:v>
                </c:pt>
                <c:pt idx="7293">
                  <c:v>150.6689814979172</c:v>
                </c:pt>
                <c:pt idx="7294">
                  <c:v>150.4835802679806</c:v>
                </c:pt>
                <c:pt idx="7295">
                  <c:v>150.305404371824</c:v>
                </c:pt>
                <c:pt idx="7296">
                  <c:v>150.135097824068</c:v>
                </c:pt>
                <c:pt idx="7297">
                  <c:v>149.9745430103187</c:v>
                </c:pt>
                <c:pt idx="7298">
                  <c:v>149.8221552306028</c:v>
                </c:pt>
                <c:pt idx="7299">
                  <c:v>149.682589438199</c:v>
                </c:pt>
                <c:pt idx="7300">
                  <c:v>149.5551967948824</c:v>
                </c:pt>
                <c:pt idx="7301">
                  <c:v>149.4432776647533</c:v>
                </c:pt>
                <c:pt idx="7302">
                  <c:v>149.3485921031009</c:v>
                </c:pt>
                <c:pt idx="7303">
                  <c:v>149.2747472060325</c:v>
                </c:pt>
                <c:pt idx="7304">
                  <c:v>149.2231381050096</c:v>
                </c:pt>
                <c:pt idx="7305">
                  <c:v>149.1991263249008</c:v>
                </c:pt>
                <c:pt idx="7306">
                  <c:v>149.2048563694457</c:v>
                </c:pt>
                <c:pt idx="7307">
                  <c:v>149.2445936585232</c:v>
                </c:pt>
                <c:pt idx="7308">
                  <c:v>149.3236065433613</c:v>
                </c:pt>
                <c:pt idx="7309">
                  <c:v>149.4488385161474</c:v>
                </c:pt>
                <c:pt idx="7310">
                  <c:v>149.6231415888898</c:v>
                </c:pt>
                <c:pt idx="7311">
                  <c:v>149.8564558142631</c:v>
                </c:pt>
                <c:pt idx="7312">
                  <c:v>150.1553852412445</c:v>
                </c:pt>
                <c:pt idx="7313">
                  <c:v>150.5286676962953</c:v>
                </c:pt>
                <c:pt idx="7314">
                  <c:v>150.9852438033144</c:v>
                </c:pt>
                <c:pt idx="7315">
                  <c:v>151.5315583544482</c:v>
                </c:pt>
                <c:pt idx="7316">
                  <c:v>152.174717319193</c:v>
                </c:pt>
                <c:pt idx="7317">
                  <c:v>152.9134147672869</c:v>
                </c:pt>
                <c:pt idx="7318">
                  <c:v>153.7375426186446</c:v>
                </c:pt>
                <c:pt idx="7319">
                  <c:v>154.6161566673445</c:v>
                </c:pt>
                <c:pt idx="7320">
                  <c:v>155.4817586636028</c:v>
                </c:pt>
                <c:pt idx="7321">
                  <c:v>156.2148137569968</c:v>
                </c:pt>
                <c:pt idx="7322">
                  <c:v>156.6158904016729</c:v>
                </c:pt>
                <c:pt idx="7323">
                  <c:v>156.4114304069368</c:v>
                </c:pt>
                <c:pt idx="7324">
                  <c:v>155.3002264347617</c:v>
                </c:pt>
                <c:pt idx="7325">
                  <c:v>153.0880211984723</c:v>
                </c:pt>
                <c:pt idx="7326">
                  <c:v>149.869203889505</c:v>
                </c:pt>
                <c:pt idx="7327">
                  <c:v>146.0766180584441</c:v>
                </c:pt>
                <c:pt idx="7328">
                  <c:v>142.3158754210934</c:v>
                </c:pt>
                <c:pt idx="7329">
                  <c:v>139.0903640270132</c:v>
                </c:pt>
                <c:pt idx="7330">
                  <c:v>136.6427812183156</c:v>
                </c:pt>
                <c:pt idx="7331">
                  <c:v>134.9942421907574</c:v>
                </c:pt>
                <c:pt idx="7332">
                  <c:v>134.03838339748</c:v>
                </c:pt>
                <c:pt idx="7333">
                  <c:v>133.6422174906687</c:v>
                </c:pt>
                <c:pt idx="7334">
                  <c:v>133.682693370062</c:v>
                </c:pt>
                <c:pt idx="7335">
                  <c:v>134.0654231007233</c:v>
                </c:pt>
                <c:pt idx="7336">
                  <c:v>134.7243016602402</c:v>
                </c:pt>
                <c:pt idx="7337">
                  <c:v>135.6176561271608</c:v>
                </c:pt>
                <c:pt idx="7338">
                  <c:v>136.7183904764342</c:v>
                </c:pt>
                <c:pt idx="7339">
                  <c:v>138.0108585649871</c:v>
                </c:pt>
                <c:pt idx="7340">
                  <c:v>139.4937317299533</c:v>
                </c:pt>
                <c:pt idx="7341">
                  <c:v>141.1607257833334</c:v>
                </c:pt>
                <c:pt idx="7342">
                  <c:v>143.0139623275465</c:v>
                </c:pt>
                <c:pt idx="7343">
                  <c:v>145.0539135313184</c:v>
                </c:pt>
                <c:pt idx="7344">
                  <c:v>147.2826267446068</c:v>
                </c:pt>
                <c:pt idx="7345">
                  <c:v>149.6947023389048</c:v>
                </c:pt>
                <c:pt idx="7346">
                  <c:v>152.2798930566635</c:v>
                </c:pt>
                <c:pt idx="7347">
                  <c:v>155.0234998480786</c:v>
                </c:pt>
                <c:pt idx="7348">
                  <c:v>157.8972598211466</c:v>
                </c:pt>
                <c:pt idx="7349">
                  <c:v>160.8562784000181</c:v>
                </c:pt>
                <c:pt idx="7350">
                  <c:v>163.8275500042716</c:v>
                </c:pt>
                <c:pt idx="7351">
                  <c:v>166.6409473156128</c:v>
                </c:pt>
                <c:pt idx="7352">
                  <c:v>168.5126205137838</c:v>
                </c:pt>
                <c:pt idx="7353">
                  <c:v>180.0184271837452</c:v>
                </c:pt>
                <c:pt idx="7354">
                  <c:v>177.9466426662312</c:v>
                </c:pt>
                <c:pt idx="7355">
                  <c:v>179.9767634544181</c:v>
                </c:pt>
                <c:pt idx="7356">
                  <c:v>182.0555189523703</c:v>
                </c:pt>
                <c:pt idx="7357">
                  <c:v>183.869143478581</c:v>
                </c:pt>
                <c:pt idx="7358">
                  <c:v>185.3077913248348</c:v>
                </c:pt>
                <c:pt idx="7359">
                  <c:v>186.3208070923406</c:v>
                </c:pt>
                <c:pt idx="7360">
                  <c:v>186.880379155791</c:v>
                </c:pt>
                <c:pt idx="7361">
                  <c:v>186.9912598216362</c:v>
                </c:pt>
                <c:pt idx="7362">
                  <c:v>186.6743825791945</c:v>
                </c:pt>
                <c:pt idx="7363">
                  <c:v>185.9570849899316</c:v>
                </c:pt>
                <c:pt idx="7364">
                  <c:v>184.885186276497</c:v>
                </c:pt>
                <c:pt idx="7365">
                  <c:v>183.5009166065417</c:v>
                </c:pt>
                <c:pt idx="7366">
                  <c:v>181.8512842790295</c:v>
                </c:pt>
                <c:pt idx="7367">
                  <c:v>179.9748428741069</c:v>
                </c:pt>
                <c:pt idx="7368">
                  <c:v>177.8911181737517</c:v>
                </c:pt>
                <c:pt idx="7369">
                  <c:v>175.6386995028132</c:v>
                </c:pt>
                <c:pt idx="7370">
                  <c:v>197.9803934939978</c:v>
                </c:pt>
                <c:pt idx="7371">
                  <c:v>175.0050792098073</c:v>
                </c:pt>
                <c:pt idx="7372">
                  <c:v>170.9482512617846</c:v>
                </c:pt>
                <c:pt idx="7373">
                  <c:v>168.319575435254</c:v>
                </c:pt>
                <c:pt idx="7374">
                  <c:v>165.9488796189019</c:v>
                </c:pt>
                <c:pt idx="7375">
                  <c:v>163.6910813209076</c:v>
                </c:pt>
                <c:pt idx="7376">
                  <c:v>161.5082294667174</c:v>
                </c:pt>
                <c:pt idx="7377">
                  <c:v>159.3898497873241</c:v>
                </c:pt>
                <c:pt idx="7378">
                  <c:v>157.3325790985808</c:v>
                </c:pt>
                <c:pt idx="7379">
                  <c:v>155.3328852657864</c:v>
                </c:pt>
                <c:pt idx="7380">
                  <c:v>153.3907705731281</c:v>
                </c:pt>
                <c:pt idx="7381">
                  <c:v>151.5050517120685</c:v>
                </c:pt>
                <c:pt idx="7382">
                  <c:v>149.6733480417263</c:v>
                </c:pt>
                <c:pt idx="7383">
                  <c:v>147.8941360905047</c:v>
                </c:pt>
                <c:pt idx="7384">
                  <c:v>146.166377856815</c:v>
                </c:pt>
                <c:pt idx="7385">
                  <c:v>144.4873198576412</c:v>
                </c:pt>
                <c:pt idx="7386">
                  <c:v>142.8543710347541</c:v>
                </c:pt>
                <c:pt idx="7387">
                  <c:v>141.2649616736822</c:v>
                </c:pt>
                <c:pt idx="7388">
                  <c:v>139.7173244820686</c:v>
                </c:pt>
                <c:pt idx="7389">
                  <c:v>138.2092712299228</c:v>
                </c:pt>
                <c:pt idx="7390">
                  <c:v>136.7372845090569</c:v>
                </c:pt>
                <c:pt idx="7391">
                  <c:v>135.3000006590974</c:v>
                </c:pt>
                <c:pt idx="7392">
                  <c:v>133.8959321753316</c:v>
                </c:pt>
                <c:pt idx="7393">
                  <c:v>132.5204692056355</c:v>
                </c:pt>
                <c:pt idx="7394">
                  <c:v>131.174812263728</c:v>
                </c:pt>
                <c:pt idx="7395">
                  <c:v>129.8533187583363</c:v>
                </c:pt>
                <c:pt idx="7396">
                  <c:v>128.555334116356</c:v>
                </c:pt>
                <c:pt idx="7397">
                  <c:v>127.2802679536205</c:v>
                </c:pt>
                <c:pt idx="7398">
                  <c:v>126.0257260082434</c:v>
                </c:pt>
                <c:pt idx="7399">
                  <c:v>124.7881312084856</c:v>
                </c:pt>
                <c:pt idx="7400">
                  <c:v>123.5680539500556</c:v>
                </c:pt>
                <c:pt idx="7401">
                  <c:v>122.3614537337424</c:v>
                </c:pt>
                <c:pt idx="7402">
                  <c:v>121.167899597347</c:v>
                </c:pt>
                <c:pt idx="7403">
                  <c:v>119.9838544293473</c:v>
                </c:pt>
                <c:pt idx="7404">
                  <c:v>118.8099023710267</c:v>
                </c:pt>
                <c:pt idx="7405">
                  <c:v>117.6421562237293</c:v>
                </c:pt>
                <c:pt idx="7406">
                  <c:v>116.4791142540638</c:v>
                </c:pt>
                <c:pt idx="7407">
                  <c:v>115.3182647044324</c:v>
                </c:pt>
                <c:pt idx="7408">
                  <c:v>114.1583001529849</c:v>
                </c:pt>
                <c:pt idx="7409">
                  <c:v>112.9952611728558</c:v>
                </c:pt>
                <c:pt idx="7410">
                  <c:v>111.8272750286831</c:v>
                </c:pt>
                <c:pt idx="7411">
                  <c:v>110.6522526110982</c:v>
                </c:pt>
                <c:pt idx="7412">
                  <c:v>109.4661635361258</c:v>
                </c:pt>
                <c:pt idx="7413">
                  <c:v>108.2652003021872</c:v>
                </c:pt>
                <c:pt idx="7414">
                  <c:v>107.0475930030533</c:v>
                </c:pt>
                <c:pt idx="7415">
                  <c:v>105.8094595379108</c:v>
                </c:pt>
                <c:pt idx="7416">
                  <c:v>104.5467468745672</c:v>
                </c:pt>
                <c:pt idx="7417">
                  <c:v>103.2571418513853</c:v>
                </c:pt>
                <c:pt idx="7418">
                  <c:v>101.9366634693285</c:v>
                </c:pt>
                <c:pt idx="7419">
                  <c:v>100.5835228566531</c:v>
                </c:pt>
                <c:pt idx="7420">
                  <c:v>99.19820950453228</c:v>
                </c:pt>
                <c:pt idx="7421">
                  <c:v>97.78650952642083</c:v>
                </c:pt>
                <c:pt idx="7422">
                  <c:v>96.35553756805849</c:v>
                </c:pt>
                <c:pt idx="7423">
                  <c:v>94.92987019447732</c:v>
                </c:pt>
                <c:pt idx="7424">
                  <c:v>93.54788833987525</c:v>
                </c:pt>
                <c:pt idx="7425">
                  <c:v>92.28600536704951</c:v>
                </c:pt>
                <c:pt idx="7426">
                  <c:v>91.27818102140364</c:v>
                </c:pt>
                <c:pt idx="7427">
                  <c:v>90.76784531026375</c:v>
                </c:pt>
                <c:pt idx="7428">
                  <c:v>91.18502417798646</c:v>
                </c:pt>
                <c:pt idx="7429">
                  <c:v>93.28748609688054</c:v>
                </c:pt>
                <c:pt idx="7430">
                  <c:v>98.36142317014018</c:v>
                </c:pt>
                <c:pt idx="7431">
                  <c:v>108.4162138142943</c:v>
                </c:pt>
                <c:pt idx="7432">
                  <c:v>126.1185180296268</c:v>
                </c:pt>
                <c:pt idx="7433">
                  <c:v>153.5785558700513</c:v>
                </c:pt>
                <c:pt idx="7434">
                  <c:v>188.3444002377165</c:v>
                </c:pt>
                <c:pt idx="7435">
                  <c:v>218.0477286013046</c:v>
                </c:pt>
                <c:pt idx="7436">
                  <c:v>228.4340257665543</c:v>
                </c:pt>
                <c:pt idx="7437">
                  <c:v>221.4352374561432</c:v>
                </c:pt>
                <c:pt idx="7438">
                  <c:v>208.1475488567563</c:v>
                </c:pt>
                <c:pt idx="7439">
                  <c:v>195.3652731743879</c:v>
                </c:pt>
                <c:pt idx="7440">
                  <c:v>185.2231097540712</c:v>
                </c:pt>
                <c:pt idx="7441">
                  <c:v>178.0147153714859</c:v>
                </c:pt>
                <c:pt idx="7442">
                  <c:v>173.6202518705551</c:v>
                </c:pt>
                <c:pt idx="7443">
                  <c:v>171.9953701039633</c:v>
                </c:pt>
                <c:pt idx="7444">
                  <c:v>173.3222933724758</c:v>
                </c:pt>
                <c:pt idx="7445">
                  <c:v>178.089916722913</c:v>
                </c:pt>
                <c:pt idx="7446">
                  <c:v>187.1654105466906</c:v>
                </c:pt>
                <c:pt idx="7447">
                  <c:v>201.9353641619826</c:v>
                </c:pt>
                <c:pt idx="7448">
                  <c:v>224.5231048955021</c:v>
                </c:pt>
                <c:pt idx="7449">
                  <c:v>258.1188109830524</c:v>
                </c:pt>
                <c:pt idx="7450">
                  <c:v>307.5557142543006</c:v>
                </c:pt>
                <c:pt idx="7451">
                  <c:v>379.9571155813941</c:v>
                </c:pt>
                <c:pt idx="7452">
                  <c:v>484.4077525051342</c:v>
                </c:pt>
                <c:pt idx="7453">
                  <c:v>624.7477545403098</c:v>
                </c:pt>
                <c:pt idx="7454">
                  <c:v>770.5465378504754</c:v>
                </c:pt>
                <c:pt idx="7455">
                  <c:v>834.6742859410635</c:v>
                </c:pt>
                <c:pt idx="7456">
                  <c:v>783.278382722744</c:v>
                </c:pt>
                <c:pt idx="7457">
                  <c:v>687.419824447458</c:v>
                </c:pt>
                <c:pt idx="7458">
                  <c:v>599.5255339581063</c:v>
                </c:pt>
                <c:pt idx="7459">
                  <c:v>530.6794918508896</c:v>
                </c:pt>
                <c:pt idx="7460">
                  <c:v>478.2541831136187</c:v>
                </c:pt>
                <c:pt idx="7461">
                  <c:v>437.9216874169397</c:v>
                </c:pt>
                <c:pt idx="7462">
                  <c:v>406.2409715521023</c:v>
                </c:pt>
                <c:pt idx="7463">
                  <c:v>380.7934780265393</c:v>
                </c:pt>
                <c:pt idx="7464">
                  <c:v>359.915370462902</c:v>
                </c:pt>
                <c:pt idx="7465">
                  <c:v>342.4616507459452</c:v>
                </c:pt>
                <c:pt idx="7466">
                  <c:v>327.6287086688677</c:v>
                </c:pt>
                <c:pt idx="7467">
                  <c:v>314.844971627777</c:v>
                </c:pt>
                <c:pt idx="7468">
                  <c:v>303.6876503525702</c:v>
                </c:pt>
                <c:pt idx="7469">
                  <c:v>293.8483470546643</c:v>
                </c:pt>
                <c:pt idx="7470">
                  <c:v>285.090696611776</c:v>
                </c:pt>
                <c:pt idx="7471">
                  <c:v>277.2313996705972</c:v>
                </c:pt>
                <c:pt idx="7472">
                  <c:v>270.1275450879427</c:v>
                </c:pt>
                <c:pt idx="7473">
                  <c:v>263.6654720979244</c:v>
                </c:pt>
                <c:pt idx="7474">
                  <c:v>257.7519781187753</c:v>
                </c:pt>
                <c:pt idx="7475">
                  <c:v>252.3109805374972</c:v>
                </c:pt>
                <c:pt idx="7476">
                  <c:v>247.2811447217771</c:v>
                </c:pt>
                <c:pt idx="7477">
                  <c:v>242.6085057468737</c:v>
                </c:pt>
                <c:pt idx="7478">
                  <c:v>238.2500869752363</c:v>
                </c:pt>
                <c:pt idx="7479">
                  <c:v>234.1677398459399</c:v>
                </c:pt>
                <c:pt idx="7480">
                  <c:v>230.3296867648342</c:v>
                </c:pt>
                <c:pt idx="7481">
                  <c:v>226.7070769080214</c:v>
                </c:pt>
                <c:pt idx="7482">
                  <c:v>223.2793385883477</c:v>
                </c:pt>
                <c:pt idx="7483">
                  <c:v>220.0236188922493</c:v>
                </c:pt>
                <c:pt idx="7484">
                  <c:v>216.9232498212436</c:v>
                </c:pt>
                <c:pt idx="7485">
                  <c:v>213.9643044910084</c:v>
                </c:pt>
                <c:pt idx="7486">
                  <c:v>211.1324521500875</c:v>
                </c:pt>
                <c:pt idx="7487">
                  <c:v>208.418633502329</c:v>
                </c:pt>
                <c:pt idx="7488">
                  <c:v>205.8129294902543</c:v>
                </c:pt>
                <c:pt idx="7489">
                  <c:v>203.3070308360712</c:v>
                </c:pt>
                <c:pt idx="7490">
                  <c:v>200.8930065490223</c:v>
                </c:pt>
                <c:pt idx="7491">
                  <c:v>198.5662339946911</c:v>
                </c:pt>
                <c:pt idx="7492">
                  <c:v>196.319358549192</c:v>
                </c:pt>
                <c:pt idx="7493">
                  <c:v>194.1478363490662</c:v>
                </c:pt>
                <c:pt idx="7494">
                  <c:v>192.0471101669575</c:v>
                </c:pt>
                <c:pt idx="7495">
                  <c:v>190.0120705364205</c:v>
                </c:pt>
                <c:pt idx="7496">
                  <c:v>188.0385606495013</c:v>
                </c:pt>
                <c:pt idx="7497">
                  <c:v>186.1231012141415</c:v>
                </c:pt>
                <c:pt idx="7498">
                  <c:v>184.2617334686208</c:v>
                </c:pt>
                <c:pt idx="7499">
                  <c:v>182.450193355892</c:v>
                </c:pt>
                <c:pt idx="7500">
                  <c:v>180.6854341925151</c:v>
                </c:pt>
                <c:pt idx="7501">
                  <c:v>178.9633223042227</c:v>
                </c:pt>
                <c:pt idx="7502">
                  <c:v>177.2815203651036</c:v>
                </c:pt>
                <c:pt idx="7503">
                  <c:v>175.6370807844194</c:v>
                </c:pt>
                <c:pt idx="7504">
                  <c:v>174.0264168811923</c:v>
                </c:pt>
                <c:pt idx="7505">
                  <c:v>172.4469507907281</c:v>
                </c:pt>
                <c:pt idx="7506">
                  <c:v>170.8959359501523</c:v>
                </c:pt>
                <c:pt idx="7507">
                  <c:v>169.3711922966238</c:v>
                </c:pt>
                <c:pt idx="7508">
                  <c:v>167.8705243487078</c:v>
                </c:pt>
                <c:pt idx="7509">
                  <c:v>166.3914624573096</c:v>
                </c:pt>
                <c:pt idx="7510">
                  <c:v>164.9313113260181</c:v>
                </c:pt>
                <c:pt idx="7511">
                  <c:v>163.488575739084</c:v>
                </c:pt>
                <c:pt idx="7512">
                  <c:v>162.0624518336417</c:v>
                </c:pt>
                <c:pt idx="7513">
                  <c:v>160.6492571577929</c:v>
                </c:pt>
                <c:pt idx="7514">
                  <c:v>159.2481917427205</c:v>
                </c:pt>
                <c:pt idx="7515">
                  <c:v>157.8573809551922</c:v>
                </c:pt>
                <c:pt idx="7516">
                  <c:v>156.4758004412456</c:v>
                </c:pt>
                <c:pt idx="7517">
                  <c:v>155.1019446129308</c:v>
                </c:pt>
                <c:pt idx="7518">
                  <c:v>153.733953618674</c:v>
                </c:pt>
                <c:pt idx="7519">
                  <c:v>152.371276917441</c:v>
                </c:pt>
                <c:pt idx="7520">
                  <c:v>151.0125860288646</c:v>
                </c:pt>
                <c:pt idx="7521">
                  <c:v>149.6570776277945</c:v>
                </c:pt>
                <c:pt idx="7522">
                  <c:v>148.3038435618247</c:v>
                </c:pt>
                <c:pt idx="7523">
                  <c:v>146.9524519762683</c:v>
                </c:pt>
                <c:pt idx="7524">
                  <c:v>145.6027512083901</c:v>
                </c:pt>
                <c:pt idx="7525">
                  <c:v>144.2547336069852</c:v>
                </c:pt>
                <c:pt idx="7526">
                  <c:v>142.9080555958715</c:v>
                </c:pt>
                <c:pt idx="7527">
                  <c:v>141.5645719268514</c:v>
                </c:pt>
                <c:pt idx="7528">
                  <c:v>140.2247008510462</c:v>
                </c:pt>
                <c:pt idx="7529">
                  <c:v>138.8912270345913</c:v>
                </c:pt>
                <c:pt idx="7530">
                  <c:v>137.5666844648586</c:v>
                </c:pt>
                <c:pt idx="7531">
                  <c:v>136.256701609627</c:v>
                </c:pt>
                <c:pt idx="7532">
                  <c:v>134.9651973398976</c:v>
                </c:pt>
                <c:pt idx="7533">
                  <c:v>133.7007818081441</c:v>
                </c:pt>
                <c:pt idx="7534">
                  <c:v>132.4747935163515</c:v>
                </c:pt>
                <c:pt idx="7535">
                  <c:v>131.3009302198815</c:v>
                </c:pt>
                <c:pt idx="7536">
                  <c:v>130.1986052814222</c:v>
                </c:pt>
                <c:pt idx="7537">
                  <c:v>129.1941268457643</c:v>
                </c:pt>
                <c:pt idx="7538">
                  <c:v>128.322237772339</c:v>
                </c:pt>
                <c:pt idx="7539">
                  <c:v>127.6297131616246</c:v>
                </c:pt>
                <c:pt idx="7540">
                  <c:v>127.1801100022718</c:v>
                </c:pt>
                <c:pt idx="7541">
                  <c:v>127.0608538793992</c:v>
                </c:pt>
                <c:pt idx="7542">
                  <c:v>127.391514234161</c:v>
                </c:pt>
                <c:pt idx="7543">
                  <c:v>128.3383364889337</c:v>
                </c:pt>
                <c:pt idx="7544">
                  <c:v>130.131220303116</c:v>
                </c:pt>
                <c:pt idx="7545">
                  <c:v>133.0952058183479</c:v>
                </c:pt>
                <c:pt idx="7546">
                  <c:v>137.6938303867035</c:v>
                </c:pt>
                <c:pt idx="7547">
                  <c:v>144.5938635910398</c:v>
                </c:pt>
                <c:pt idx="7548">
                  <c:v>154.7831692574984</c:v>
                </c:pt>
                <c:pt idx="7549">
                  <c:v>169.7633766164929</c:v>
                </c:pt>
                <c:pt idx="7550">
                  <c:v>191.9505935101173</c:v>
                </c:pt>
                <c:pt idx="7551">
                  <c:v>225.5107139401517</c:v>
                </c:pt>
                <c:pt idx="7552">
                  <c:v>278.4450098573976</c:v>
                </c:pt>
                <c:pt idx="7553">
                  <c:v>368.6250131756351</c:v>
                </c:pt>
                <c:pt idx="7554">
                  <c:v>546.4885892526225</c:v>
                </c:pt>
                <c:pt idx="7555">
                  <c:v>1032.878957153576</c:v>
                </c:pt>
                <c:pt idx="7556">
                  <c:v>6166.85702360784</c:v>
                </c:pt>
                <c:pt idx="7557">
                  <c:v>1525.406649583075</c:v>
                </c:pt>
                <c:pt idx="7558">
                  <c:v>715.286748025464</c:v>
                </c:pt>
                <c:pt idx="7559">
                  <c:v>473.7729762681053</c:v>
                </c:pt>
                <c:pt idx="7560">
                  <c:v>356.4612530877409</c:v>
                </c:pt>
                <c:pt idx="7561">
                  <c:v>285.7486690341911</c:v>
                </c:pt>
                <c:pt idx="7562">
                  <c:v>237.308888274833</c:v>
                </c:pt>
                <c:pt idx="7563">
                  <c:v>201.4426015018411</c:v>
                </c:pt>
                <c:pt idx="7564">
                  <c:v>174.4946667124642</c:v>
                </c:pt>
                <c:pt idx="7565">
                  <c:v>157.2042992074987</c:v>
                </c:pt>
                <c:pt idx="7566">
                  <c:v>155.6737725264111</c:v>
                </c:pt>
                <c:pt idx="7567">
                  <c:v>180.7065551472245</c:v>
                </c:pt>
                <c:pt idx="7568">
                  <c:v>239.2269990157421</c:v>
                </c:pt>
                <c:pt idx="7569">
                  <c:v>319.2498194965957</c:v>
                </c:pt>
                <c:pt idx="7570">
                  <c:v>379.5445662441304</c:v>
                </c:pt>
                <c:pt idx="7571">
                  <c:v>389.9128719731059</c:v>
                </c:pt>
                <c:pt idx="7572">
                  <c:v>368.558716632787</c:v>
                </c:pt>
                <c:pt idx="7573">
                  <c:v>339.9667945649536</c:v>
                </c:pt>
                <c:pt idx="7574">
                  <c:v>313.7958362338266</c:v>
                </c:pt>
                <c:pt idx="7575">
                  <c:v>291.8801458820498</c:v>
                </c:pt>
                <c:pt idx="7576">
                  <c:v>273.8116404440623</c:v>
                </c:pt>
                <c:pt idx="7577">
                  <c:v>258.8024691069458</c:v>
                </c:pt>
                <c:pt idx="7578">
                  <c:v>246.1501572504408</c:v>
                </c:pt>
                <c:pt idx="7579">
                  <c:v>235.3037220555672</c:v>
                </c:pt>
                <c:pt idx="7580">
                  <c:v>225.8506022394948</c:v>
                </c:pt>
                <c:pt idx="7581">
                  <c:v>217.4803856166761</c:v>
                </c:pt>
                <c:pt idx="7582">
                  <c:v>209.95833615049</c:v>
                </c:pt>
                <c:pt idx="7583">
                  <c:v>203.1048556291403</c:v>
                </c:pt>
                <c:pt idx="7584">
                  <c:v>196.7753302540831</c:v>
                </c:pt>
                <c:pt idx="7585">
                  <c:v>190.8581772841272</c:v>
                </c:pt>
                <c:pt idx="7586">
                  <c:v>185.2603597561786</c:v>
                </c:pt>
                <c:pt idx="7587">
                  <c:v>179.906741367818</c:v>
                </c:pt>
                <c:pt idx="7588">
                  <c:v>174.7356933994343</c:v>
                </c:pt>
                <c:pt idx="7589">
                  <c:v>169.6999802758199</c:v>
                </c:pt>
                <c:pt idx="7590">
                  <c:v>164.7677836774354</c:v>
                </c:pt>
                <c:pt idx="7591">
                  <c:v>159.9317742675942</c:v>
                </c:pt>
                <c:pt idx="7592">
                  <c:v>155.2211800599015</c:v>
                </c:pt>
                <c:pt idx="7593">
                  <c:v>150.7378750822415</c:v>
                </c:pt>
                <c:pt idx="7594">
                  <c:v>146.7158540181008</c:v>
                </c:pt>
                <c:pt idx="7595">
                  <c:v>143.6438206789798</c:v>
                </c:pt>
                <c:pt idx="7596">
                  <c:v>142.5170150376117</c:v>
                </c:pt>
                <c:pt idx="7597">
                  <c:v>145.291269009499</c:v>
                </c:pt>
                <c:pt idx="7598">
                  <c:v>155.639722990086</c:v>
                </c:pt>
                <c:pt idx="7599">
                  <c:v>179.9171178024796</c:v>
                </c:pt>
                <c:pt idx="7600">
                  <c:v>227.7233431667221</c:v>
                </c:pt>
                <c:pt idx="7601">
                  <c:v>309.2184812966536</c:v>
                </c:pt>
                <c:pt idx="7602">
                  <c:v>414.8138198535553</c:v>
                </c:pt>
                <c:pt idx="7603">
                  <c:v>476.9708214916087</c:v>
                </c:pt>
                <c:pt idx="7604">
                  <c:v>455.0204110524821</c:v>
                </c:pt>
                <c:pt idx="7605">
                  <c:v>403.271215336426</c:v>
                </c:pt>
                <c:pt idx="7606">
                  <c:v>357.549203374668</c:v>
                </c:pt>
                <c:pt idx="7607">
                  <c:v>322.998765834203</c:v>
                </c:pt>
                <c:pt idx="7608">
                  <c:v>297.4031898596163</c:v>
                </c:pt>
                <c:pt idx="7609">
                  <c:v>278.2133823971861</c:v>
                </c:pt>
                <c:pt idx="7610">
                  <c:v>263.4359620069756</c:v>
                </c:pt>
                <c:pt idx="7611">
                  <c:v>251.6884527392279</c:v>
                </c:pt>
                <c:pt idx="7612">
                  <c:v>242.0904861240415</c:v>
                </c:pt>
                <c:pt idx="7613">
                  <c:v>234.0719732270283</c:v>
                </c:pt>
                <c:pt idx="7614">
                  <c:v>227.2551716566047</c:v>
                </c:pt>
                <c:pt idx="7615">
                  <c:v>221.3693604262205</c:v>
                </c:pt>
                <c:pt idx="7616">
                  <c:v>216.2233000687626</c:v>
                </c:pt>
                <c:pt idx="7617">
                  <c:v>211.6734977119874</c:v>
                </c:pt>
                <c:pt idx="7618">
                  <c:v>207.6102467316551</c:v>
                </c:pt>
                <c:pt idx="7619">
                  <c:v>203.951218419464</c:v>
                </c:pt>
                <c:pt idx="7620">
                  <c:v>200.6313073933874</c:v>
                </c:pt>
                <c:pt idx="7621">
                  <c:v>197.6003306358132</c:v>
                </c:pt>
                <c:pt idx="7622">
                  <c:v>194.8194146800017</c:v>
                </c:pt>
                <c:pt idx="7623">
                  <c:v>192.2568227351066</c:v>
                </c:pt>
                <c:pt idx="7624">
                  <c:v>189.8891524941842</c:v>
                </c:pt>
                <c:pt idx="7625">
                  <c:v>187.6996594976883</c:v>
                </c:pt>
                <c:pt idx="7626">
                  <c:v>185.6732164407144</c:v>
                </c:pt>
                <c:pt idx="7627">
                  <c:v>183.8007261375881</c:v>
                </c:pt>
                <c:pt idx="7628">
                  <c:v>182.072122620292</c:v>
                </c:pt>
                <c:pt idx="7629">
                  <c:v>180.4726760089613</c:v>
                </c:pt>
                <c:pt idx="7630">
                  <c:v>178.9775032533038</c:v>
                </c:pt>
                <c:pt idx="7631">
                  <c:v>177.5441541057297</c:v>
                </c:pt>
                <c:pt idx="7632">
                  <c:v>176.1129219702002</c:v>
                </c:pt>
                <c:pt idx="7633">
                  <c:v>174.6282760049017</c:v>
                </c:pt>
                <c:pt idx="7634">
                  <c:v>173.0609252198913</c:v>
                </c:pt>
                <c:pt idx="7635">
                  <c:v>171.425140524032</c:v>
                </c:pt>
                <c:pt idx="7636">
                  <c:v>169.7613183428082</c:v>
                </c:pt>
                <c:pt idx="7637">
                  <c:v>168.1147606590696</c:v>
                </c:pt>
                <c:pt idx="7638">
                  <c:v>166.5186585313977</c:v>
                </c:pt>
                <c:pt idx="7639">
                  <c:v>164.991026136011</c:v>
                </c:pt>
                <c:pt idx="7640">
                  <c:v>163.5435562752845</c:v>
                </c:pt>
                <c:pt idx="7641">
                  <c:v>162.181573075092</c:v>
                </c:pt>
                <c:pt idx="7642">
                  <c:v>160.9110996712693</c:v>
                </c:pt>
                <c:pt idx="7643">
                  <c:v>159.7403618079237</c:v>
                </c:pt>
                <c:pt idx="7644">
                  <c:v>158.6816826037354</c:v>
                </c:pt>
                <c:pt idx="7645">
                  <c:v>157.7501868176397</c:v>
                </c:pt>
                <c:pt idx="7646">
                  <c:v>156.9678511758472</c:v>
                </c:pt>
                <c:pt idx="7647">
                  <c:v>156.3576414562254</c:v>
                </c:pt>
                <c:pt idx="7648">
                  <c:v>155.9470557042363</c:v>
                </c:pt>
                <c:pt idx="7649">
                  <c:v>155.7627651562272</c:v>
                </c:pt>
                <c:pt idx="7650">
                  <c:v>155.8272110148744</c:v>
                </c:pt>
                <c:pt idx="7651">
                  <c:v>156.1497279820596</c:v>
                </c:pt>
                <c:pt idx="7652">
                  <c:v>156.7274226178942</c:v>
                </c:pt>
                <c:pt idx="7653">
                  <c:v>157.529822301884</c:v>
                </c:pt>
                <c:pt idx="7654">
                  <c:v>158.5026044176768</c:v>
                </c:pt>
                <c:pt idx="7655">
                  <c:v>159.5720338934987</c:v>
                </c:pt>
                <c:pt idx="7656">
                  <c:v>160.6471767558458</c:v>
                </c:pt>
                <c:pt idx="7657">
                  <c:v>161.6448509543551</c:v>
                </c:pt>
                <c:pt idx="7658">
                  <c:v>162.487679668527</c:v>
                </c:pt>
                <c:pt idx="7659">
                  <c:v>163.1269220388841</c:v>
                </c:pt>
                <c:pt idx="7660">
                  <c:v>163.537211814109</c:v>
                </c:pt>
                <c:pt idx="7661">
                  <c:v>163.7172710051287</c:v>
                </c:pt>
                <c:pt idx="7662">
                  <c:v>163.684313256088</c:v>
                </c:pt>
                <c:pt idx="7663">
                  <c:v>163.4642624441351</c:v>
                </c:pt>
                <c:pt idx="7664">
                  <c:v>163.0908191695075</c:v>
                </c:pt>
                <c:pt idx="7665">
                  <c:v>162.5932623903651</c:v>
                </c:pt>
                <c:pt idx="7666">
                  <c:v>162.0031352414974</c:v>
                </c:pt>
                <c:pt idx="7667">
                  <c:v>161.3469574975235</c:v>
                </c:pt>
                <c:pt idx="7668">
                  <c:v>160.6464596788832</c:v>
                </c:pt>
                <c:pt idx="7669">
                  <c:v>159.9201831160815</c:v>
                </c:pt>
                <c:pt idx="7670">
                  <c:v>159.1806070217653</c:v>
                </c:pt>
                <c:pt idx="7671">
                  <c:v>158.4415083102813</c:v>
                </c:pt>
                <c:pt idx="7672">
                  <c:v>157.7107278234096</c:v>
                </c:pt>
                <c:pt idx="7673">
                  <c:v>156.9967023298056</c:v>
                </c:pt>
                <c:pt idx="7674">
                  <c:v>156.3048799807822</c:v>
                </c:pt>
                <c:pt idx="7675">
                  <c:v>155.6397078739586</c:v>
                </c:pt>
                <c:pt idx="7676">
                  <c:v>155.0071757067116</c:v>
                </c:pt>
                <c:pt idx="7677">
                  <c:v>154.408560219517</c:v>
                </c:pt>
                <c:pt idx="7678">
                  <c:v>153.8477493629865</c:v>
                </c:pt>
                <c:pt idx="7679">
                  <c:v>153.3246990154678</c:v>
                </c:pt>
                <c:pt idx="7680">
                  <c:v>152.8432077222014</c:v>
                </c:pt>
                <c:pt idx="7681">
                  <c:v>152.4011972323604</c:v>
                </c:pt>
                <c:pt idx="7682">
                  <c:v>152.000457990464</c:v>
                </c:pt>
                <c:pt idx="7683">
                  <c:v>151.6387716813282</c:v>
                </c:pt>
                <c:pt idx="7684">
                  <c:v>151.3147002201792</c:v>
                </c:pt>
                <c:pt idx="7685">
                  <c:v>151.0215548797208</c:v>
                </c:pt>
                <c:pt idx="7686">
                  <c:v>150.756370899177</c:v>
                </c:pt>
                <c:pt idx="7687">
                  <c:v>150.5106161801504</c:v>
                </c:pt>
                <c:pt idx="7688">
                  <c:v>150.2752570666944</c:v>
                </c:pt>
                <c:pt idx="7689">
                  <c:v>150.0413566557491</c:v>
                </c:pt>
                <c:pt idx="7690">
                  <c:v>149.7981153975319</c:v>
                </c:pt>
                <c:pt idx="7691">
                  <c:v>149.5340909511997</c:v>
                </c:pt>
                <c:pt idx="7692">
                  <c:v>149.2391781436824</c:v>
                </c:pt>
                <c:pt idx="7693">
                  <c:v>148.9047046550805</c:v>
                </c:pt>
                <c:pt idx="7694">
                  <c:v>148.5218427235276</c:v>
                </c:pt>
                <c:pt idx="7695">
                  <c:v>148.0877008153592</c:v>
                </c:pt>
                <c:pt idx="7696">
                  <c:v>147.5994080680123</c:v>
                </c:pt>
                <c:pt idx="7697">
                  <c:v>147.056399967358</c:v>
                </c:pt>
                <c:pt idx="7698">
                  <c:v>146.4613382311928</c:v>
                </c:pt>
                <c:pt idx="7699">
                  <c:v>145.819245153952</c:v>
                </c:pt>
                <c:pt idx="7700">
                  <c:v>145.1338745554336</c:v>
                </c:pt>
                <c:pt idx="7701">
                  <c:v>144.4119126525663</c:v>
                </c:pt>
                <c:pt idx="7702">
                  <c:v>143.6605492458794</c:v>
                </c:pt>
                <c:pt idx="7703">
                  <c:v>142.8854670718976</c:v>
                </c:pt>
                <c:pt idx="7704">
                  <c:v>142.0937511209424</c:v>
                </c:pt>
                <c:pt idx="7705">
                  <c:v>141.2893197637694</c:v>
                </c:pt>
                <c:pt idx="7706">
                  <c:v>140.4763280636924</c:v>
                </c:pt>
                <c:pt idx="7707">
                  <c:v>139.6607733823151</c:v>
                </c:pt>
                <c:pt idx="7708">
                  <c:v>138.8437637261474</c:v>
                </c:pt>
                <c:pt idx="7709">
                  <c:v>138.0303041118484</c:v>
                </c:pt>
                <c:pt idx="7710">
                  <c:v>137.2218296769622</c:v>
                </c:pt>
                <c:pt idx="7711">
                  <c:v>136.4211484417367</c:v>
                </c:pt>
                <c:pt idx="7712">
                  <c:v>135.6286881688311</c:v>
                </c:pt>
                <c:pt idx="7713">
                  <c:v>134.8492037426259</c:v>
                </c:pt>
                <c:pt idx="7714">
                  <c:v>134.0851210382217</c:v>
                </c:pt>
                <c:pt idx="7715">
                  <c:v>133.3399799639325</c:v>
                </c:pt>
                <c:pt idx="7716">
                  <c:v>132.620602689072</c:v>
                </c:pt>
                <c:pt idx="7717">
                  <c:v>131.935634205637</c:v>
                </c:pt>
                <c:pt idx="7718">
                  <c:v>131.2945675539233</c:v>
                </c:pt>
                <c:pt idx="7719">
                  <c:v>130.7145947417228</c:v>
                </c:pt>
                <c:pt idx="7720">
                  <c:v>130.2208955867561</c:v>
                </c:pt>
                <c:pt idx="7721">
                  <c:v>129.8488033113236</c:v>
                </c:pt>
                <c:pt idx="7722">
                  <c:v>129.6565540886609</c:v>
                </c:pt>
                <c:pt idx="7723">
                  <c:v>129.74505286421</c:v>
                </c:pt>
                <c:pt idx="7724">
                  <c:v>130.3010850150952</c:v>
                </c:pt>
                <c:pt idx="7725">
                  <c:v>131.7145627613949</c:v>
                </c:pt>
                <c:pt idx="7726">
                  <c:v>134.8832501848332</c:v>
                </c:pt>
                <c:pt idx="7727">
                  <c:v>142.2888797515594</c:v>
                </c:pt>
                <c:pt idx="7728">
                  <c:v>162.734430622456</c:v>
                </c:pt>
                <c:pt idx="7729">
                  <c:v>246.4323859277741</c:v>
                </c:pt>
                <c:pt idx="7730">
                  <c:v>4836.744880820586</c:v>
                </c:pt>
                <c:pt idx="7731">
                  <c:v>261.758874756217</c:v>
                </c:pt>
                <c:pt idx="7732">
                  <c:v>168.3647068188828</c:v>
                </c:pt>
                <c:pt idx="7733">
                  <c:v>144.2610831676906</c:v>
                </c:pt>
                <c:pt idx="7734">
                  <c:v>134.3823202974992</c:v>
                </c:pt>
                <c:pt idx="7735">
                  <c:v>129.2152104806736</c:v>
                </c:pt>
                <c:pt idx="7736">
                  <c:v>126.0465115219716</c:v>
                </c:pt>
                <c:pt idx="7737">
                  <c:v>123.8680028017376</c:v>
                </c:pt>
                <c:pt idx="7738">
                  <c:v>122.2385936508642</c:v>
                </c:pt>
                <c:pt idx="7739">
                  <c:v>120.9388876787631</c:v>
                </c:pt>
                <c:pt idx="7740">
                  <c:v>119.8518977072599</c:v>
                </c:pt>
                <c:pt idx="7741">
                  <c:v>118.9096940347409</c:v>
                </c:pt>
                <c:pt idx="7742">
                  <c:v>118.0707057772407</c:v>
                </c:pt>
                <c:pt idx="7743">
                  <c:v>117.3092976099266</c:v>
                </c:pt>
                <c:pt idx="7744">
                  <c:v>116.6079106191045</c:v>
                </c:pt>
                <c:pt idx="7745">
                  <c:v>115.9559593278206</c:v>
                </c:pt>
                <c:pt idx="7746">
                  <c:v>115.3460280411234</c:v>
                </c:pt>
                <c:pt idx="7747">
                  <c:v>114.7737149895748</c:v>
                </c:pt>
                <c:pt idx="7748">
                  <c:v>114.2359169547887</c:v>
                </c:pt>
                <c:pt idx="7749">
                  <c:v>113.7313728982005</c:v>
                </c:pt>
                <c:pt idx="7750">
                  <c:v>113.260032400186</c:v>
                </c:pt>
                <c:pt idx="7751">
                  <c:v>112.8221831668714</c:v>
                </c:pt>
                <c:pt idx="7752">
                  <c:v>112.4201799514876</c:v>
                </c:pt>
                <c:pt idx="7753">
                  <c:v>112.0565393505606</c:v>
                </c:pt>
                <c:pt idx="7754">
                  <c:v>111.7349669019257</c:v>
                </c:pt>
                <c:pt idx="7755">
                  <c:v>111.4601890967823</c:v>
                </c:pt>
                <c:pt idx="7756">
                  <c:v>111.2380848558534</c:v>
                </c:pt>
                <c:pt idx="7757">
                  <c:v>111.0749512406268</c:v>
                </c:pt>
                <c:pt idx="7758">
                  <c:v>110.9805817601835</c:v>
                </c:pt>
                <c:pt idx="7759">
                  <c:v>110.9640988819095</c:v>
                </c:pt>
                <c:pt idx="7760">
                  <c:v>111.0387513590827</c:v>
                </c:pt>
                <c:pt idx="7761">
                  <c:v>111.2178847545698</c:v>
                </c:pt>
                <c:pt idx="7762">
                  <c:v>111.5185054528517</c:v>
                </c:pt>
                <c:pt idx="7763">
                  <c:v>111.958391798391</c:v>
                </c:pt>
                <c:pt idx="7764">
                  <c:v>112.5548154908367</c:v>
                </c:pt>
                <c:pt idx="7765">
                  <c:v>113.3246785067035</c:v>
                </c:pt>
                <c:pt idx="7766">
                  <c:v>114.2791023966193</c:v>
                </c:pt>
                <c:pt idx="7767">
                  <c:v>115.4153975143331</c:v>
                </c:pt>
                <c:pt idx="7768">
                  <c:v>116.7080785278473</c:v>
                </c:pt>
                <c:pt idx="7769">
                  <c:v>118.1065134772278</c:v>
                </c:pt>
                <c:pt idx="7770">
                  <c:v>119.5251451036514</c:v>
                </c:pt>
                <c:pt idx="7771">
                  <c:v>120.8638688527006</c:v>
                </c:pt>
                <c:pt idx="7772">
                  <c:v>122.0393299603912</c:v>
                </c:pt>
                <c:pt idx="7773">
                  <c:v>123.021273321698</c:v>
                </c:pt>
                <c:pt idx="7774">
                  <c:v>123.8561293869212</c:v>
                </c:pt>
                <c:pt idx="7775">
                  <c:v>124.6587681299836</c:v>
                </c:pt>
                <c:pt idx="7776">
                  <c:v>125.5762623670401</c:v>
                </c:pt>
                <c:pt idx="7777">
                  <c:v>126.7568328060061</c:v>
                </c:pt>
                <c:pt idx="7778">
                  <c:v>128.3312672100481</c:v>
                </c:pt>
                <c:pt idx="7779">
                  <c:v>130.4117790535935</c:v>
                </c:pt>
                <c:pt idx="7780">
                  <c:v>133.095717580544</c:v>
                </c:pt>
                <c:pt idx="7781">
                  <c:v>136.4819854387481</c:v>
                </c:pt>
                <c:pt idx="7782">
                  <c:v>140.6771796899732</c:v>
                </c:pt>
                <c:pt idx="7783">
                  <c:v>145.8112607971562</c:v>
                </c:pt>
                <c:pt idx="7784">
                  <c:v>152.0464879924596</c:v>
                </c:pt>
                <c:pt idx="7785">
                  <c:v>159.5903124808312</c:v>
                </c:pt>
                <c:pt idx="7786">
                  <c:v>168.7164075523643</c:v>
                </c:pt>
                <c:pt idx="7787">
                  <c:v>179.7911717088497</c:v>
                </c:pt>
                <c:pt idx="7788">
                  <c:v>193.3180830639805</c:v>
                </c:pt>
                <c:pt idx="7789">
                  <c:v>209.990811962407</c:v>
                </c:pt>
                <c:pt idx="7790">
                  <c:v>230.7998365411242</c:v>
                </c:pt>
                <c:pt idx="7791">
                  <c:v>257.1411239552328</c:v>
                </c:pt>
                <c:pt idx="7792">
                  <c:v>290.9006470793592</c:v>
                </c:pt>
                <c:pt idx="7793">
                  <c:v>334.0588558770216</c:v>
                </c:pt>
                <c:pt idx="7794">
                  <c:v>385.87514685577</c:v>
                </c:pt>
                <c:pt idx="7795">
                  <c:v>431.7979395004337</c:v>
                </c:pt>
                <c:pt idx="7796">
                  <c:v>428.5557356888457</c:v>
                </c:pt>
                <c:pt idx="7797">
                  <c:v>354.9212035447205</c:v>
                </c:pt>
                <c:pt idx="7798">
                  <c:v>269.7550839979751</c:v>
                </c:pt>
                <c:pt idx="7799">
                  <c:v>223.2809328111518</c:v>
                </c:pt>
                <c:pt idx="7800">
                  <c:v>224.7864542984661</c:v>
                </c:pt>
                <c:pt idx="7801">
                  <c:v>265.1022971135423</c:v>
                </c:pt>
                <c:pt idx="7802">
                  <c:v>336.8954323019217</c:v>
                </c:pt>
                <c:pt idx="7803">
                  <c:v>445.3786847661213</c:v>
                </c:pt>
                <c:pt idx="7804">
                  <c:v>614.7099148611015</c:v>
                </c:pt>
                <c:pt idx="7805">
                  <c:v>913.7525474918067</c:v>
                </c:pt>
                <c:pt idx="7806">
                  <c:v>1592.641517282432</c:v>
                </c:pt>
                <c:pt idx="7807">
                  <c:v>4717.843537230164</c:v>
                </c:pt>
                <c:pt idx="7808">
                  <c:v>6087.625564108526</c:v>
                </c:pt>
                <c:pt idx="7809">
                  <c:v>1967.013409389278</c:v>
                </c:pt>
                <c:pt idx="7810">
                  <c:v>1210.751236495613</c:v>
                </c:pt>
                <c:pt idx="7811">
                  <c:v>892.0808967594656</c:v>
                </c:pt>
                <c:pt idx="7812">
                  <c:v>716.0316229859252</c:v>
                </c:pt>
                <c:pt idx="7813">
                  <c:v>604.1641636059874</c:v>
                </c:pt>
                <c:pt idx="7814">
                  <c:v>526.6838997215003</c:v>
                </c:pt>
                <c:pt idx="7815">
                  <c:v>469.7830797129595</c:v>
                </c:pt>
                <c:pt idx="7816">
                  <c:v>426.1858780297624</c:v>
                </c:pt>
                <c:pt idx="7817">
                  <c:v>391.6897662545127</c:v>
                </c:pt>
                <c:pt idx="7818">
                  <c:v>363.6972992307773</c:v>
                </c:pt>
                <c:pt idx="7819">
                  <c:v>340.5160015343125</c:v>
                </c:pt>
                <c:pt idx="7820">
                  <c:v>320.9949217962433</c:v>
                </c:pt>
                <c:pt idx="7821">
                  <c:v>304.3241815861112</c:v>
                </c:pt>
                <c:pt idx="7822">
                  <c:v>289.9186754818995</c:v>
                </c:pt>
                <c:pt idx="7823">
                  <c:v>277.3401199307089</c:v>
                </c:pt>
                <c:pt idx="7824">
                  <c:v>266.2593477947999</c:v>
                </c:pt>
                <c:pt idx="7825">
                  <c:v>256.4223907018518</c:v>
                </c:pt>
                <c:pt idx="7826">
                  <c:v>247.6285019341915</c:v>
                </c:pt>
                <c:pt idx="7827">
                  <c:v>239.719726467536</c:v>
                </c:pt>
                <c:pt idx="7828">
                  <c:v>232.5665708249007</c:v>
                </c:pt>
                <c:pt idx="7829">
                  <c:v>226.0665332579457</c:v>
                </c:pt>
                <c:pt idx="7830">
                  <c:v>220.1336495744782</c:v>
                </c:pt>
                <c:pt idx="7831">
                  <c:v>214.6971110592992</c:v>
                </c:pt>
                <c:pt idx="7832">
                  <c:v>209.69835385691</c:v>
                </c:pt>
                <c:pt idx="7833">
                  <c:v>205.0866048168882</c:v>
                </c:pt>
                <c:pt idx="7834">
                  <c:v>200.8216908313563</c:v>
                </c:pt>
                <c:pt idx="7835">
                  <c:v>196.8666896189526</c:v>
                </c:pt>
                <c:pt idx="7836">
                  <c:v>193.1926406640065</c:v>
                </c:pt>
                <c:pt idx="7837">
                  <c:v>189.77294347474</c:v>
                </c:pt>
                <c:pt idx="7838">
                  <c:v>186.5862341201104</c:v>
                </c:pt>
                <c:pt idx="7839">
                  <c:v>183.6127953371271</c:v>
                </c:pt>
                <c:pt idx="7840">
                  <c:v>180.8376811086652</c:v>
                </c:pt>
                <c:pt idx="7841">
                  <c:v>178.2468161700998</c:v>
                </c:pt>
                <c:pt idx="7842">
                  <c:v>175.8296937825658</c:v>
                </c:pt>
                <c:pt idx="7843">
                  <c:v>173.5760200907977</c:v>
                </c:pt>
                <c:pt idx="7844">
                  <c:v>171.4785649546693</c:v>
                </c:pt>
                <c:pt idx="7845">
                  <c:v>169.5314470773354</c:v>
                </c:pt>
                <c:pt idx="7846">
                  <c:v>167.7303450109557</c:v>
                </c:pt>
                <c:pt idx="7847">
                  <c:v>166.0719046198892</c:v>
                </c:pt>
                <c:pt idx="7848">
                  <c:v>164.5546423785185</c:v>
                </c:pt>
                <c:pt idx="7849">
                  <c:v>163.1793577402248</c:v>
                </c:pt>
                <c:pt idx="7850">
                  <c:v>161.9457467385115</c:v>
                </c:pt>
                <c:pt idx="7851">
                  <c:v>160.8587506584719</c:v>
                </c:pt>
                <c:pt idx="7852">
                  <c:v>159.9223080759516</c:v>
                </c:pt>
                <c:pt idx="7853">
                  <c:v>159.1414649303942</c:v>
                </c:pt>
                <c:pt idx="7854">
                  <c:v>158.5241075952947</c:v>
                </c:pt>
                <c:pt idx="7855">
                  <c:v>158.0811092863347</c:v>
                </c:pt>
                <c:pt idx="7856">
                  <c:v>157.8216121432143</c:v>
                </c:pt>
                <c:pt idx="7857">
                  <c:v>157.7614075404709</c:v>
                </c:pt>
                <c:pt idx="7858">
                  <c:v>157.9141677611061</c:v>
                </c:pt>
                <c:pt idx="7859">
                  <c:v>158.2989474418453</c:v>
                </c:pt>
                <c:pt idx="7860">
                  <c:v>158.9353642053079</c:v>
                </c:pt>
                <c:pt idx="7861">
                  <c:v>159.8456330186464</c:v>
                </c:pt>
                <c:pt idx="7862">
                  <c:v>161.0533137568626</c:v>
                </c:pt>
                <c:pt idx="7863">
                  <c:v>162.5852615014986</c:v>
                </c:pt>
                <c:pt idx="7864">
                  <c:v>164.47283434433</c:v>
                </c:pt>
                <c:pt idx="7865">
                  <c:v>166.7436038565802</c:v>
                </c:pt>
                <c:pt idx="7866">
                  <c:v>169.4291994928819</c:v>
                </c:pt>
                <c:pt idx="7867">
                  <c:v>172.5568840074164</c:v>
                </c:pt>
                <c:pt idx="7868">
                  <c:v>176.157901884125</c:v>
                </c:pt>
                <c:pt idx="7869">
                  <c:v>180.2518820809077</c:v>
                </c:pt>
                <c:pt idx="7870">
                  <c:v>184.8565807898034</c:v>
                </c:pt>
                <c:pt idx="7871">
                  <c:v>189.9784498481562</c:v>
                </c:pt>
                <c:pt idx="7872">
                  <c:v>195.6059526720584</c:v>
                </c:pt>
                <c:pt idx="7873">
                  <c:v>201.7048652470915</c:v>
                </c:pt>
                <c:pt idx="7874">
                  <c:v>208.2235628412672</c:v>
                </c:pt>
                <c:pt idx="7875">
                  <c:v>215.070700874908</c:v>
                </c:pt>
                <c:pt idx="7876">
                  <c:v>222.1242696255174</c:v>
                </c:pt>
                <c:pt idx="7877">
                  <c:v>229.2262574529343</c:v>
                </c:pt>
                <c:pt idx="7878">
                  <c:v>236.1782721575157</c:v>
                </c:pt>
                <c:pt idx="7879">
                  <c:v>242.764522803082</c:v>
                </c:pt>
                <c:pt idx="7880">
                  <c:v>248.7541681561596</c:v>
                </c:pt>
                <c:pt idx="7881">
                  <c:v>253.9241849905187</c:v>
                </c:pt>
                <c:pt idx="7882">
                  <c:v>258.0873072038747</c:v>
                </c:pt>
                <c:pt idx="7883">
                  <c:v>261.1018840211958</c:v>
                </c:pt>
                <c:pt idx="7884">
                  <c:v>262.9071479080012</c:v>
                </c:pt>
                <c:pt idx="7885">
                  <c:v>263.4968103948305</c:v>
                </c:pt>
                <c:pt idx="7886">
                  <c:v>262.9378865757472</c:v>
                </c:pt>
                <c:pt idx="7887">
                  <c:v>261.361638262479</c:v>
                </c:pt>
                <c:pt idx="7888">
                  <c:v>258.9070926307104</c:v>
                </c:pt>
                <c:pt idx="7889">
                  <c:v>255.7523733850661</c:v>
                </c:pt>
                <c:pt idx="7890">
                  <c:v>252.060912464615</c:v>
                </c:pt>
                <c:pt idx="7891">
                  <c:v>247.9904240905019</c:v>
                </c:pt>
                <c:pt idx="7892">
                  <c:v>243.6724281224935</c:v>
                </c:pt>
                <c:pt idx="7893">
                  <c:v>239.2214949378694</c:v>
                </c:pt>
                <c:pt idx="7894">
                  <c:v>234.7239985518686</c:v>
                </c:pt>
                <c:pt idx="7895">
                  <c:v>230.2560017546691</c:v>
                </c:pt>
                <c:pt idx="7896">
                  <c:v>225.8695386206689</c:v>
                </c:pt>
                <c:pt idx="7897">
                  <c:v>221.5952960582866</c:v>
                </c:pt>
                <c:pt idx="7898">
                  <c:v>217.4642444239767</c:v>
                </c:pt>
                <c:pt idx="7899">
                  <c:v>213.4909442762818</c:v>
                </c:pt>
                <c:pt idx="7900">
                  <c:v>209.684586265346</c:v>
                </c:pt>
                <c:pt idx="7901">
                  <c:v>206.0479260884948</c:v>
                </c:pt>
                <c:pt idx="7902">
                  <c:v>202.58145620905</c:v>
                </c:pt>
                <c:pt idx="7903">
                  <c:v>199.2836841932655</c:v>
                </c:pt>
                <c:pt idx="7904">
                  <c:v>196.1480445598424</c:v>
                </c:pt>
                <c:pt idx="7905">
                  <c:v>193.1684430640913</c:v>
                </c:pt>
                <c:pt idx="7906">
                  <c:v>190.3379475418898</c:v>
                </c:pt>
                <c:pt idx="7907">
                  <c:v>187.6494043678204</c:v>
                </c:pt>
                <c:pt idx="7908">
                  <c:v>185.0962110538948</c:v>
                </c:pt>
                <c:pt idx="7909">
                  <c:v>182.6674676196648</c:v>
                </c:pt>
                <c:pt idx="7910">
                  <c:v>180.3618801707817</c:v>
                </c:pt>
                <c:pt idx="7911">
                  <c:v>178.166577189464</c:v>
                </c:pt>
                <c:pt idx="7912">
                  <c:v>176.0779675413885</c:v>
                </c:pt>
                <c:pt idx="7913">
                  <c:v>174.0891980076449</c:v>
                </c:pt>
                <c:pt idx="7914">
                  <c:v>172.1913983730657</c:v>
                </c:pt>
                <c:pt idx="7915">
                  <c:v>170.3815973930686</c:v>
                </c:pt>
                <c:pt idx="7916">
                  <c:v>168.645336658099</c:v>
                </c:pt>
                <c:pt idx="7917">
                  <c:v>166.9618616188336</c:v>
                </c:pt>
                <c:pt idx="7918">
                  <c:v>165.2523672424489</c:v>
                </c:pt>
                <c:pt idx="7919">
                  <c:v>163.1338596402302</c:v>
                </c:pt>
                <c:pt idx="7920">
                  <c:v>160.3446735964582</c:v>
                </c:pt>
                <c:pt idx="7921">
                  <c:v>159.6740427674223</c:v>
                </c:pt>
                <c:pt idx="7922">
                  <c:v>158.905433153091</c:v>
                </c:pt>
                <c:pt idx="7923">
                  <c:v>157.8588387829646</c:v>
                </c:pt>
                <c:pt idx="7924">
                  <c:v>156.74081771563</c:v>
                </c:pt>
                <c:pt idx="7925">
                  <c:v>155.619167819477</c:v>
                </c:pt>
                <c:pt idx="7926">
                  <c:v>154.5180923365549</c:v>
                </c:pt>
                <c:pt idx="7927">
                  <c:v>153.4470385337145</c:v>
                </c:pt>
                <c:pt idx="7928">
                  <c:v>152.4136795919302</c:v>
                </c:pt>
                <c:pt idx="7929">
                  <c:v>151.4194266378084</c:v>
                </c:pt>
                <c:pt idx="7930">
                  <c:v>150.4673737471865</c:v>
                </c:pt>
                <c:pt idx="7931">
                  <c:v>149.5595618317654</c:v>
                </c:pt>
                <c:pt idx="7932">
                  <c:v>148.6998948074027</c:v>
                </c:pt>
                <c:pt idx="7933">
                  <c:v>147.891309701873</c:v>
                </c:pt>
                <c:pt idx="7934">
                  <c:v>147.1375336556182</c:v>
                </c:pt>
                <c:pt idx="7935">
                  <c:v>146.4413918052321</c:v>
                </c:pt>
                <c:pt idx="7936">
                  <c:v>145.8074990145314</c:v>
                </c:pt>
                <c:pt idx="7937">
                  <c:v>145.2372278631193</c:v>
                </c:pt>
                <c:pt idx="7938">
                  <c:v>144.7323866850033</c:v>
                </c:pt>
                <c:pt idx="7939">
                  <c:v>144.293070736586</c:v>
                </c:pt>
                <c:pt idx="7940">
                  <c:v>143.9178147891956</c:v>
                </c:pt>
                <c:pt idx="7941">
                  <c:v>143.6024790197449</c:v>
                </c:pt>
                <c:pt idx="7942">
                  <c:v>143.3437782520632</c:v>
                </c:pt>
                <c:pt idx="7943">
                  <c:v>143.133852100327</c:v>
                </c:pt>
                <c:pt idx="7944">
                  <c:v>142.9672166666099</c:v>
                </c:pt>
                <c:pt idx="7945">
                  <c:v>142.8372931511827</c:v>
                </c:pt>
                <c:pt idx="7946">
                  <c:v>142.7354237602306</c:v>
                </c:pt>
                <c:pt idx="7947">
                  <c:v>142.6549218850003</c:v>
                </c:pt>
                <c:pt idx="7948">
                  <c:v>142.5895621714618</c:v>
                </c:pt>
                <c:pt idx="7949">
                  <c:v>142.5323246865256</c:v>
                </c:pt>
                <c:pt idx="7950">
                  <c:v>142.4761262692564</c:v>
                </c:pt>
                <c:pt idx="7951">
                  <c:v>142.4189014224546</c:v>
                </c:pt>
                <c:pt idx="7952">
                  <c:v>142.3528133266691</c:v>
                </c:pt>
                <c:pt idx="7953">
                  <c:v>142.2765553185075</c:v>
                </c:pt>
                <c:pt idx="7954">
                  <c:v>142.1863544852235</c:v>
                </c:pt>
                <c:pt idx="7955">
                  <c:v>142.0815483850028</c:v>
                </c:pt>
                <c:pt idx="7956">
                  <c:v>142.0067883902912</c:v>
                </c:pt>
                <c:pt idx="7957">
                  <c:v>142.6461020747699</c:v>
                </c:pt>
                <c:pt idx="7958">
                  <c:v>149.8271301776372</c:v>
                </c:pt>
                <c:pt idx="7959">
                  <c:v>145.1652725597567</c:v>
                </c:pt>
                <c:pt idx="7960">
                  <c:v>143.7957964185158</c:v>
                </c:pt>
                <c:pt idx="7961">
                  <c:v>143.3446190889414</c:v>
                </c:pt>
                <c:pt idx="7962">
                  <c:v>143.153305373471</c:v>
                </c:pt>
                <c:pt idx="7963">
                  <c:v>143.0779886473882</c:v>
                </c:pt>
                <c:pt idx="7964">
                  <c:v>143.0730325250795</c:v>
                </c:pt>
                <c:pt idx="7965">
                  <c:v>143.1215382816587</c:v>
                </c:pt>
                <c:pt idx="7966">
                  <c:v>143.2185417842473</c:v>
                </c:pt>
                <c:pt idx="7967">
                  <c:v>143.3634308627671</c:v>
                </c:pt>
                <c:pt idx="7968">
                  <c:v>143.55968421349</c:v>
                </c:pt>
                <c:pt idx="7969">
                  <c:v>143.8120095202652</c:v>
                </c:pt>
                <c:pt idx="7970">
                  <c:v>144.1277071656316</c:v>
                </c:pt>
                <c:pt idx="7971">
                  <c:v>144.5142449400156</c:v>
                </c:pt>
                <c:pt idx="7972">
                  <c:v>144.9831681669313</c:v>
                </c:pt>
                <c:pt idx="7973">
                  <c:v>145.5496427822776</c:v>
                </c:pt>
                <c:pt idx="7974">
                  <c:v>146.2291124609074</c:v>
                </c:pt>
                <c:pt idx="7975">
                  <c:v>147.0430326862508</c:v>
                </c:pt>
                <c:pt idx="7976">
                  <c:v>148.0212910178676</c:v>
                </c:pt>
                <c:pt idx="7977">
                  <c:v>149.2031914911981</c:v>
                </c:pt>
                <c:pt idx="7978">
                  <c:v>150.6415070667602</c:v>
                </c:pt>
                <c:pt idx="7979">
                  <c:v>152.4133799664775</c:v>
                </c:pt>
                <c:pt idx="7980">
                  <c:v>154.6467644476064</c:v>
                </c:pt>
                <c:pt idx="7981">
                  <c:v>157.5443564326398</c:v>
                </c:pt>
                <c:pt idx="7982">
                  <c:v>161.4816428191305</c:v>
                </c:pt>
                <c:pt idx="7983">
                  <c:v>167.2104502596203</c:v>
                </c:pt>
                <c:pt idx="7984">
                  <c:v>176.4847362338238</c:v>
                </c:pt>
                <c:pt idx="7985">
                  <c:v>194.3410141740491</c:v>
                </c:pt>
                <c:pt idx="7986">
                  <c:v>241.55131531078</c:v>
                </c:pt>
                <c:pt idx="7987">
                  <c:v>519.2417927221055</c:v>
                </c:pt>
                <c:pt idx="7988">
                  <c:v>351.8092290963247</c:v>
                </c:pt>
                <c:pt idx="7989">
                  <c:v>169.9122557024863</c:v>
                </c:pt>
                <c:pt idx="7990">
                  <c:v>148.7742962892757</c:v>
                </c:pt>
                <c:pt idx="7991">
                  <c:v>145.330508996131</c:v>
                </c:pt>
                <c:pt idx="7992">
                  <c:v>145.3052122780678</c:v>
                </c:pt>
                <c:pt idx="7993">
                  <c:v>146.0317396383477</c:v>
                </c:pt>
                <c:pt idx="7994">
                  <c:v>146.8304176423303</c:v>
                </c:pt>
                <c:pt idx="7995">
                  <c:v>147.5026941392924</c:v>
                </c:pt>
                <c:pt idx="7996">
                  <c:v>147.9965836154049</c:v>
                </c:pt>
                <c:pt idx="7997">
                  <c:v>148.3123829750074</c:v>
                </c:pt>
                <c:pt idx="7998">
                  <c:v>148.475527232517</c:v>
                </c:pt>
                <c:pt idx="7999">
                  <c:v>148.5174367704259</c:v>
                </c:pt>
                <c:pt idx="8000">
                  <c:v>148.4796629437917</c:v>
                </c:pt>
                <c:pt idx="8001">
                  <c:v>148.4014708812151</c:v>
                </c:pt>
                <c:pt idx="8002">
                  <c:v>148.327327207579</c:v>
                </c:pt>
                <c:pt idx="8003">
                  <c:v>148.2950960359578</c:v>
                </c:pt>
                <c:pt idx="8004">
                  <c:v>148.3462301001582</c:v>
                </c:pt>
                <c:pt idx="8005">
                  <c:v>148.5187192249082</c:v>
                </c:pt>
                <c:pt idx="8006">
                  <c:v>148.8511205871293</c:v>
                </c:pt>
                <c:pt idx="8007">
                  <c:v>149.3795720492978</c:v>
                </c:pt>
                <c:pt idx="8008">
                  <c:v>150.141147076092</c:v>
                </c:pt>
                <c:pt idx="8009">
                  <c:v>151.1721407820123</c:v>
                </c:pt>
                <c:pt idx="8010">
                  <c:v>152.5091508209942</c:v>
                </c:pt>
                <c:pt idx="8011">
                  <c:v>154.1894665775422</c:v>
                </c:pt>
                <c:pt idx="8012">
                  <c:v>156.2516516972699</c:v>
                </c:pt>
                <c:pt idx="8013">
                  <c:v>158.7329545840255</c:v>
                </c:pt>
                <c:pt idx="8014">
                  <c:v>161.6721461885825</c:v>
                </c:pt>
                <c:pt idx="8015">
                  <c:v>165.1021923691936</c:v>
                </c:pt>
                <c:pt idx="8016">
                  <c:v>169.0622894979407</c:v>
                </c:pt>
                <c:pt idx="8017">
                  <c:v>173.5819871004104</c:v>
                </c:pt>
                <c:pt idx="8018">
                  <c:v>178.6900641566766</c:v>
                </c:pt>
                <c:pt idx="8019">
                  <c:v>184.4070387437672</c:v>
                </c:pt>
                <c:pt idx="8020">
                  <c:v>190.7484502169777</c:v>
                </c:pt>
                <c:pt idx="8021">
                  <c:v>197.7197419502564</c:v>
                </c:pt>
                <c:pt idx="8022">
                  <c:v>205.3130103461626</c:v>
                </c:pt>
                <c:pt idx="8023">
                  <c:v>213.4860736400904</c:v>
                </c:pt>
                <c:pt idx="8024">
                  <c:v>222.1064826324003</c:v>
                </c:pt>
                <c:pt idx="8025">
                  <c:v>231.0008592588724</c:v>
                </c:pt>
                <c:pt idx="8026">
                  <c:v>240.1392936359103</c:v>
                </c:pt>
                <c:pt idx="8027">
                  <c:v>249.4740846349056</c:v>
                </c:pt>
                <c:pt idx="8028">
                  <c:v>258.8606673310698</c:v>
                </c:pt>
                <c:pt idx="8029">
                  <c:v>268.1084616106831</c:v>
                </c:pt>
                <c:pt idx="8030">
                  <c:v>277.0173424561647</c:v>
                </c:pt>
                <c:pt idx="8031">
                  <c:v>285.3932684556074</c:v>
                </c:pt>
                <c:pt idx="8032">
                  <c:v>293.0549613429226</c:v>
                </c:pt>
                <c:pt idx="8033">
                  <c:v>299.8338784617227</c:v>
                </c:pt>
                <c:pt idx="8034">
                  <c:v>305.612679131437</c:v>
                </c:pt>
                <c:pt idx="8035">
                  <c:v>310.2957132875789</c:v>
                </c:pt>
                <c:pt idx="8036">
                  <c:v>313.853547624703</c:v>
                </c:pt>
                <c:pt idx="8037">
                  <c:v>316.2726827170486</c:v>
                </c:pt>
                <c:pt idx="8038">
                  <c:v>317.5952822120278</c:v>
                </c:pt>
                <c:pt idx="8039">
                  <c:v>317.8810152438519</c:v>
                </c:pt>
                <c:pt idx="8040">
                  <c:v>317.203291967592</c:v>
                </c:pt>
                <c:pt idx="8041">
                  <c:v>315.6421838828115</c:v>
                </c:pt>
                <c:pt idx="8042">
                  <c:v>313.26718968341</c:v>
                </c:pt>
                <c:pt idx="8043">
                  <c:v>310.123038345198</c:v>
                </c:pt>
                <c:pt idx="8044">
                  <c:v>306.2350847266141</c:v>
                </c:pt>
                <c:pt idx="8045">
                  <c:v>301.5872824383167</c:v>
                </c:pt>
                <c:pt idx="8046">
                  <c:v>296.1800546916774</c:v>
                </c:pt>
                <c:pt idx="8047">
                  <c:v>290.099939176075</c:v>
                </c:pt>
                <c:pt idx="8048">
                  <c:v>283.6932486983361</c:v>
                </c:pt>
                <c:pt idx="8049">
                  <c:v>277.5685976885059</c:v>
                </c:pt>
                <c:pt idx="8050">
                  <c:v>271.6578330336785</c:v>
                </c:pt>
                <c:pt idx="8051">
                  <c:v>517.2412566952744</c:v>
                </c:pt>
                <c:pt idx="8052">
                  <c:v>278.2079560374277</c:v>
                </c:pt>
                <c:pt idx="8053">
                  <c:v>273.8768795989318</c:v>
                </c:pt>
                <c:pt idx="8054">
                  <c:v>271.2306652033805</c:v>
                </c:pt>
                <c:pt idx="8055">
                  <c:v>268.5934253068251</c:v>
                </c:pt>
                <c:pt idx="8056">
                  <c:v>265.6952515392581</c:v>
                </c:pt>
                <c:pt idx="8057">
                  <c:v>262.4835338476933</c:v>
                </c:pt>
                <c:pt idx="8058">
                  <c:v>258.9187981193175</c:v>
                </c:pt>
                <c:pt idx="8059">
                  <c:v>254.9623992548692</c:v>
                </c:pt>
                <c:pt idx="8060">
                  <c:v>250.5042962725859</c:v>
                </c:pt>
                <c:pt idx="8061">
                  <c:v>245.3785468574842</c:v>
                </c:pt>
                <c:pt idx="8062">
                  <c:v>239.3132052766575</c:v>
                </c:pt>
                <c:pt idx="8063">
                  <c:v>231.9022097980314</c:v>
                </c:pt>
                <c:pt idx="8064">
                  <c:v>222.6112975121597</c:v>
                </c:pt>
                <c:pt idx="8065">
                  <c:v>210.9879219768724</c:v>
                </c:pt>
                <c:pt idx="8066">
                  <c:v>197.8462593591932</c:v>
                </c:pt>
                <c:pt idx="8067">
                  <c:v>188.5037165763896</c:v>
                </c:pt>
                <c:pt idx="8068">
                  <c:v>193.2812774134841</c:v>
                </c:pt>
                <c:pt idx="8069">
                  <c:v>211.980278920668</c:v>
                </c:pt>
                <c:pt idx="8070">
                  <c:v>230.6835257581925</c:v>
                </c:pt>
                <c:pt idx="8071">
                  <c:v>242.5508267396395</c:v>
                </c:pt>
                <c:pt idx="8072">
                  <c:v>248.7411638380663</c:v>
                </c:pt>
                <c:pt idx="8073">
                  <c:v>251.6176616742157</c:v>
                </c:pt>
                <c:pt idx="8074">
                  <c:v>252.7396907968187</c:v>
                </c:pt>
                <c:pt idx="8075">
                  <c:v>252.9629903780251</c:v>
                </c:pt>
                <c:pt idx="8076">
                  <c:v>252.7337344759258</c:v>
                </c:pt>
                <c:pt idx="8077">
                  <c:v>252.2991728578181</c:v>
                </c:pt>
                <c:pt idx="8078">
                  <c:v>251.7926342996162</c:v>
                </c:pt>
                <c:pt idx="8079">
                  <c:v>251.2914479098554</c:v>
                </c:pt>
                <c:pt idx="8080">
                  <c:v>250.8417710304024</c:v>
                </c:pt>
                <c:pt idx="8081">
                  <c:v>250.477935293418</c:v>
                </c:pt>
                <c:pt idx="8082">
                  <c:v>250.2165706544061</c:v>
                </c:pt>
                <c:pt idx="8083">
                  <c:v>250.074823776487</c:v>
                </c:pt>
                <c:pt idx="8084">
                  <c:v>250.0643627922928</c:v>
                </c:pt>
                <c:pt idx="8085">
                  <c:v>250.204320834569</c:v>
                </c:pt>
                <c:pt idx="8086">
                  <c:v>250.492227130064</c:v>
                </c:pt>
                <c:pt idx="8087">
                  <c:v>250.9519171783997</c:v>
                </c:pt>
                <c:pt idx="8088">
                  <c:v>251.5927276466155</c:v>
                </c:pt>
                <c:pt idx="8089">
                  <c:v>252.4215434395952</c:v>
                </c:pt>
                <c:pt idx="8090">
                  <c:v>253.4509663754201</c:v>
                </c:pt>
                <c:pt idx="8091">
                  <c:v>254.680654690744</c:v>
                </c:pt>
                <c:pt idx="8092">
                  <c:v>256.1138562679449</c:v>
                </c:pt>
                <c:pt idx="8093">
                  <c:v>257.711779659178</c:v>
                </c:pt>
                <c:pt idx="8094">
                  <c:v>259.4312316307917</c:v>
                </c:pt>
                <c:pt idx="8095">
                  <c:v>261.1608057828617</c:v>
                </c:pt>
                <c:pt idx="8096">
                  <c:v>262.6987166827886</c:v>
                </c:pt>
                <c:pt idx="8097">
                  <c:v>263.7375909724885</c:v>
                </c:pt>
                <c:pt idx="8098">
                  <c:v>263.8031528378256</c:v>
                </c:pt>
                <c:pt idx="8099">
                  <c:v>262.313101040357</c:v>
                </c:pt>
                <c:pt idx="8100">
                  <c:v>258.7212438102401</c:v>
                </c:pt>
                <c:pt idx="8101">
                  <c:v>252.818087040355</c:v>
                </c:pt>
                <c:pt idx="8102">
                  <c:v>245.0562251665117</c:v>
                </c:pt>
                <c:pt idx="8103">
                  <c:v>236.5378817746638</c:v>
                </c:pt>
                <c:pt idx="8104">
                  <c:v>228.5500822926076</c:v>
                </c:pt>
                <c:pt idx="8105">
                  <c:v>222.0480992928436</c:v>
                </c:pt>
                <c:pt idx="8106">
                  <c:v>217.4000637096285</c:v>
                </c:pt>
                <c:pt idx="8107">
                  <c:v>214.5197911718875</c:v>
                </c:pt>
                <c:pt idx="8108">
                  <c:v>213.0997243564001</c:v>
                </c:pt>
                <c:pt idx="8109">
                  <c:v>212.7872915719584</c:v>
                </c:pt>
                <c:pt idx="8110">
                  <c:v>213.288530889179</c:v>
                </c:pt>
                <c:pt idx="8111">
                  <c:v>214.3791964513074</c:v>
                </c:pt>
                <c:pt idx="8112">
                  <c:v>215.8870780230778</c:v>
                </c:pt>
                <c:pt idx="8113">
                  <c:v>217.7095236070738</c:v>
                </c:pt>
                <c:pt idx="8114">
                  <c:v>219.77049147086</c:v>
                </c:pt>
                <c:pt idx="8115">
                  <c:v>222.0155045900626</c:v>
                </c:pt>
                <c:pt idx="8116">
                  <c:v>224.4218174444827</c:v>
                </c:pt>
                <c:pt idx="8117">
                  <c:v>226.9543810182026</c:v>
                </c:pt>
                <c:pt idx="8118">
                  <c:v>229.6009756325035</c:v>
                </c:pt>
                <c:pt idx="8119">
                  <c:v>232.3338523031126</c:v>
                </c:pt>
                <c:pt idx="8120">
                  <c:v>235.133970367904</c:v>
                </c:pt>
                <c:pt idx="8121">
                  <c:v>237.9688760594511</c:v>
                </c:pt>
                <c:pt idx="8122">
                  <c:v>240.7937996815586</c:v>
                </c:pt>
                <c:pt idx="8123">
                  <c:v>243.5594789266656</c:v>
                </c:pt>
                <c:pt idx="8124">
                  <c:v>246.1837143491598</c:v>
                </c:pt>
                <c:pt idx="8125">
                  <c:v>248.5695327833608</c:v>
                </c:pt>
                <c:pt idx="8126">
                  <c:v>250.597414787331</c:v>
                </c:pt>
                <c:pt idx="8127">
                  <c:v>252.1070337979154</c:v>
                </c:pt>
                <c:pt idx="8128">
                  <c:v>252.9182753127988</c:v>
                </c:pt>
                <c:pt idx="8129">
                  <c:v>252.8324817441436</c:v>
                </c:pt>
                <c:pt idx="8130">
                  <c:v>251.6313345178352</c:v>
                </c:pt>
                <c:pt idx="8131">
                  <c:v>249.1309032278864</c:v>
                </c:pt>
                <c:pt idx="8132">
                  <c:v>245.1954936230491</c:v>
                </c:pt>
                <c:pt idx="8133">
                  <c:v>239.7640919068045</c:v>
                </c:pt>
                <c:pt idx="8134">
                  <c:v>232.9064824852066</c:v>
                </c:pt>
                <c:pt idx="8135">
                  <c:v>224.8085422903844</c:v>
                </c:pt>
                <c:pt idx="8136">
                  <c:v>215.7991943213823</c:v>
                </c:pt>
                <c:pt idx="8137">
                  <c:v>206.3072661832094</c:v>
                </c:pt>
                <c:pt idx="8138">
                  <c:v>196.8924127402022</c:v>
                </c:pt>
                <c:pt idx="8139">
                  <c:v>188.3494672066604</c:v>
                </c:pt>
                <c:pt idx="8140">
                  <c:v>182.3364172803786</c:v>
                </c:pt>
                <c:pt idx="8141">
                  <c:v>180.960487953116</c:v>
                </c:pt>
                <c:pt idx="8142">
                  <c:v>170.9613655862691</c:v>
                </c:pt>
                <c:pt idx="8143">
                  <c:v>158.9586276720818</c:v>
                </c:pt>
                <c:pt idx="8144">
                  <c:v>151.7888721253241</c:v>
                </c:pt>
                <c:pt idx="8145">
                  <c:v>147.0848333329335</c:v>
                </c:pt>
                <c:pt idx="8146">
                  <c:v>143.9431404185586</c:v>
                </c:pt>
                <c:pt idx="8147">
                  <c:v>142.0166221763186</c:v>
                </c:pt>
                <c:pt idx="8148">
                  <c:v>141.1173096519533</c:v>
                </c:pt>
                <c:pt idx="8149">
                  <c:v>141.1052163871134</c:v>
                </c:pt>
                <c:pt idx="8150">
                  <c:v>141.8791954264302</c:v>
                </c:pt>
                <c:pt idx="8151">
                  <c:v>143.3456349332928</c:v>
                </c:pt>
                <c:pt idx="8152">
                  <c:v>145.4381033987194</c:v>
                </c:pt>
                <c:pt idx="8153">
                  <c:v>148.1051189197865</c:v>
                </c:pt>
                <c:pt idx="8154">
                  <c:v>151.3076752510277</c:v>
                </c:pt>
                <c:pt idx="8155">
                  <c:v>155.0250480739825</c:v>
                </c:pt>
                <c:pt idx="8156">
                  <c:v>159.2515111944087</c:v>
                </c:pt>
                <c:pt idx="8157">
                  <c:v>163.9972796339717</c:v>
                </c:pt>
                <c:pt idx="8158">
                  <c:v>169.2847232785423</c:v>
                </c:pt>
                <c:pt idx="8159">
                  <c:v>175.15495093094</c:v>
                </c:pt>
                <c:pt idx="8160">
                  <c:v>181.6634578212272</c:v>
                </c:pt>
                <c:pt idx="8161">
                  <c:v>188.8858132599735</c:v>
                </c:pt>
                <c:pt idx="8162">
                  <c:v>196.9229242736062</c:v>
                </c:pt>
                <c:pt idx="8163">
                  <c:v>205.9009764289021</c:v>
                </c:pt>
                <c:pt idx="8164">
                  <c:v>215.9819424291147</c:v>
                </c:pt>
                <c:pt idx="8165">
                  <c:v>227.3769641418536</c:v>
                </c:pt>
                <c:pt idx="8166">
                  <c:v>240.3555081601054</c:v>
                </c:pt>
                <c:pt idx="8167">
                  <c:v>255.2750357281381</c:v>
                </c:pt>
                <c:pt idx="8168">
                  <c:v>272.6125215961039</c:v>
                </c:pt>
                <c:pt idx="8169">
                  <c:v>293.0199139911991</c:v>
                </c:pt>
                <c:pt idx="8170">
                  <c:v>317.4209953004537</c:v>
                </c:pt>
                <c:pt idx="8171">
                  <c:v>347.1626162234314</c:v>
                </c:pt>
                <c:pt idx="8172">
                  <c:v>384.311600299534</c:v>
                </c:pt>
                <c:pt idx="8173">
                  <c:v>432.2296708267914</c:v>
                </c:pt>
                <c:pt idx="8174">
                  <c:v>496.8653818595621</c:v>
                </c:pt>
                <c:pt idx="8175">
                  <c:v>590.0772264418099</c:v>
                </c:pt>
                <c:pt idx="8176">
                  <c:v>740.3310548965484</c:v>
                </c:pt>
                <c:pt idx="8177">
                  <c:v>1042.319863955416</c:v>
                </c:pt>
                <c:pt idx="8178">
                  <c:v>2185.619225913016</c:v>
                </c:pt>
                <c:pt idx="8179">
                  <c:v>2358.811416672708</c:v>
                </c:pt>
                <c:pt idx="8180">
                  <c:v>545.3242261724137</c:v>
                </c:pt>
                <c:pt idx="8181">
                  <c:v>979.4070880232192</c:v>
                </c:pt>
                <c:pt idx="8182">
                  <c:v>2198.025790783611</c:v>
                </c:pt>
                <c:pt idx="8183">
                  <c:v>3260.577448136251</c:v>
                </c:pt>
                <c:pt idx="8184">
                  <c:v>1740.229239116596</c:v>
                </c:pt>
                <c:pt idx="8185">
                  <c:v>1100.893509919695</c:v>
                </c:pt>
                <c:pt idx="8186">
                  <c:v>803.8678019939387</c:v>
                </c:pt>
                <c:pt idx="8187">
                  <c:v>634.7322942034648</c:v>
                </c:pt>
                <c:pt idx="8188">
                  <c:v>525.7340032543016</c:v>
                </c:pt>
                <c:pt idx="8189">
                  <c:v>449.7080382055019</c:v>
                </c:pt>
                <c:pt idx="8190">
                  <c:v>393.7298915633803</c:v>
                </c:pt>
                <c:pt idx="8191">
                  <c:v>350.8742279463551</c:v>
                </c:pt>
                <c:pt idx="8192">
                  <c:v>317.0979360999263</c:v>
                </c:pt>
                <c:pt idx="8193">
                  <c:v>289.8751540836806</c:v>
                </c:pt>
                <c:pt idx="8194">
                  <c:v>267.5451393591754</c:v>
                </c:pt>
                <c:pt idx="8195">
                  <c:v>248.9742826951957</c:v>
                </c:pt>
                <c:pt idx="8196">
                  <c:v>233.3591302352245</c:v>
                </c:pt>
                <c:pt idx="8197">
                  <c:v>220.113837215977</c:v>
                </c:pt>
                <c:pt idx="8198">
                  <c:v>208.8023440751518</c:v>
                </c:pt>
                <c:pt idx="8199">
                  <c:v>199.0931378652176</c:v>
                </c:pt>
                <c:pt idx="8200">
                  <c:v>190.7300339012203</c:v>
                </c:pt>
                <c:pt idx="8201">
                  <c:v>183.5101682829205</c:v>
                </c:pt>
                <c:pt idx="8202">
                  <c:v>177.2653769860007</c:v>
                </c:pt>
                <c:pt idx="8203">
                  <c:v>171.8149596812393</c:v>
                </c:pt>
                <c:pt idx="8204">
                  <c:v>165.1243491495382</c:v>
                </c:pt>
                <c:pt idx="8205">
                  <c:v>163.0764243228054</c:v>
                </c:pt>
                <c:pt idx="8206">
                  <c:v>160.1339316914452</c:v>
                </c:pt>
                <c:pt idx="8207">
                  <c:v>157.4501310020965</c:v>
                </c:pt>
                <c:pt idx="8208">
                  <c:v>155.2686073990633</c:v>
                </c:pt>
                <c:pt idx="8209">
                  <c:v>153.5814998671085</c:v>
                </c:pt>
                <c:pt idx="8210">
                  <c:v>152.3744197128575</c:v>
                </c:pt>
                <c:pt idx="8211">
                  <c:v>151.6358880459914</c:v>
                </c:pt>
                <c:pt idx="8212">
                  <c:v>151.367796720381</c:v>
                </c:pt>
                <c:pt idx="8213">
                  <c:v>151.5752177049985</c:v>
                </c:pt>
                <c:pt idx="8214">
                  <c:v>152.277613692569</c:v>
                </c:pt>
                <c:pt idx="8215">
                  <c:v>153.5035952331504</c:v>
                </c:pt>
                <c:pt idx="8216">
                  <c:v>155.2938762935042</c:v>
                </c:pt>
                <c:pt idx="8217">
                  <c:v>157.7053574676004</c:v>
                </c:pt>
                <c:pt idx="8218">
                  <c:v>160.8110549952712</c:v>
                </c:pt>
                <c:pt idx="8219">
                  <c:v>164.7087244180229</c:v>
                </c:pt>
                <c:pt idx="8220">
                  <c:v>169.5263094961952</c:v>
                </c:pt>
                <c:pt idx="8221">
                  <c:v>175.4228656610356</c:v>
                </c:pt>
                <c:pt idx="8222">
                  <c:v>182.6149375966766</c:v>
                </c:pt>
                <c:pt idx="8223">
                  <c:v>191.371305797726</c:v>
                </c:pt>
                <c:pt idx="8224">
                  <c:v>202.0575209489609</c:v>
                </c:pt>
                <c:pt idx="8225">
                  <c:v>215.1435904428699</c:v>
                </c:pt>
                <c:pt idx="8226">
                  <c:v>231.2527947784716</c:v>
                </c:pt>
                <c:pt idx="8227">
                  <c:v>251.1948416554579</c:v>
                </c:pt>
                <c:pt idx="8228">
                  <c:v>275.969778501838</c:v>
                </c:pt>
                <c:pt idx="8229">
                  <c:v>306.1106058177365</c:v>
                </c:pt>
                <c:pt idx="8230">
                  <c:v>354.3437537715084</c:v>
                </c:pt>
                <c:pt idx="8231">
                  <c:v>399.1851920473688</c:v>
                </c:pt>
                <c:pt idx="8232">
                  <c:v>456.5094347165908</c:v>
                </c:pt>
                <c:pt idx="8233">
                  <c:v>515.3542052617595</c:v>
                </c:pt>
                <c:pt idx="8234">
                  <c:v>556.53279095969</c:v>
                </c:pt>
                <c:pt idx="8235">
                  <c:v>557.8853467857607</c:v>
                </c:pt>
                <c:pt idx="8236">
                  <c:v>533.277107173463</c:v>
                </c:pt>
                <c:pt idx="8237">
                  <c:v>463.9959515827893</c:v>
                </c:pt>
                <c:pt idx="8238">
                  <c:v>400.2004277743748</c:v>
                </c:pt>
                <c:pt idx="8239">
                  <c:v>348.2714250306345</c:v>
                </c:pt>
                <c:pt idx="8240">
                  <c:v>306.5581416596919</c:v>
                </c:pt>
                <c:pt idx="8241">
                  <c:v>273.3898574901933</c:v>
                </c:pt>
                <c:pt idx="8242">
                  <c:v>246.9617415925112</c:v>
                </c:pt>
                <c:pt idx="8243">
                  <c:v>225.7302173884435</c:v>
                </c:pt>
                <c:pt idx="8244">
                  <c:v>208.4996938737542</c:v>
                </c:pt>
                <c:pt idx="8245">
                  <c:v>194.3737306451464</c:v>
                </c:pt>
                <c:pt idx="8246">
                  <c:v>182.6837532963027</c:v>
                </c:pt>
                <c:pt idx="8247">
                  <c:v>172.9215562031957</c:v>
                </c:pt>
                <c:pt idx="8248">
                  <c:v>164.7069467271824</c:v>
                </c:pt>
                <c:pt idx="8249">
                  <c:v>157.7436427256901</c:v>
                </c:pt>
                <c:pt idx="8250">
                  <c:v>151.8052838755002</c:v>
                </c:pt>
                <c:pt idx="8251">
                  <c:v>146.7131240645943</c:v>
                </c:pt>
                <c:pt idx="8252">
                  <c:v>142.3246213146638</c:v>
                </c:pt>
                <c:pt idx="8253">
                  <c:v>138.5256609171161</c:v>
                </c:pt>
                <c:pt idx="8254">
                  <c:v>135.2274163598792</c:v>
                </c:pt>
                <c:pt idx="8255">
                  <c:v>132.3518280993425</c:v>
                </c:pt>
                <c:pt idx="8256">
                  <c:v>129.8399865626168</c:v>
                </c:pt>
                <c:pt idx="8257">
                  <c:v>127.6412239472826</c:v>
                </c:pt>
                <c:pt idx="8258">
                  <c:v>125.7132058026809</c:v>
                </c:pt>
                <c:pt idx="8259">
                  <c:v>124.0195998846225</c:v>
                </c:pt>
                <c:pt idx="8260">
                  <c:v>122.5317466298086</c:v>
                </c:pt>
                <c:pt idx="8261">
                  <c:v>121.2239579361491</c:v>
                </c:pt>
                <c:pt idx="8262">
                  <c:v>120.0755165610377</c:v>
                </c:pt>
                <c:pt idx="8263">
                  <c:v>119.0682104968035</c:v>
                </c:pt>
                <c:pt idx="8264">
                  <c:v>118.1859089084275</c:v>
                </c:pt>
                <c:pt idx="8265">
                  <c:v>117.4143826770267</c:v>
                </c:pt>
                <c:pt idx="8266">
                  <c:v>116.7441526191365</c:v>
                </c:pt>
                <c:pt idx="8267">
                  <c:v>116.1624722111108</c:v>
                </c:pt>
                <c:pt idx="8268">
                  <c:v>115.6621495244902</c:v>
                </c:pt>
                <c:pt idx="8269">
                  <c:v>115.2353472678424</c:v>
                </c:pt>
                <c:pt idx="8270">
                  <c:v>114.8745654512085</c:v>
                </c:pt>
                <c:pt idx="8271">
                  <c:v>114.5744429687316</c:v>
                </c:pt>
                <c:pt idx="8272">
                  <c:v>114.3300701192213</c:v>
                </c:pt>
                <c:pt idx="8273">
                  <c:v>114.1359773927492</c:v>
                </c:pt>
                <c:pt idx="8274">
                  <c:v>113.988876929226</c:v>
                </c:pt>
                <c:pt idx="8275">
                  <c:v>113.8845030321509</c:v>
                </c:pt>
                <c:pt idx="8276">
                  <c:v>113.8196430918691</c:v>
                </c:pt>
                <c:pt idx="8277">
                  <c:v>113.7916738951</c:v>
                </c:pt>
                <c:pt idx="8278">
                  <c:v>113.7981590551428</c:v>
                </c:pt>
                <c:pt idx="8279">
                  <c:v>113.8357703668653</c:v>
                </c:pt>
                <c:pt idx="8280">
                  <c:v>113.904211928723</c:v>
                </c:pt>
                <c:pt idx="8281">
                  <c:v>114.0005701573333</c:v>
                </c:pt>
                <c:pt idx="8282">
                  <c:v>114.1231938244089</c:v>
                </c:pt>
                <c:pt idx="8283">
                  <c:v>114.2712597072633</c:v>
                </c:pt>
                <c:pt idx="8284">
                  <c:v>114.4434682096304</c:v>
                </c:pt>
                <c:pt idx="8285">
                  <c:v>114.6381003220433</c:v>
                </c:pt>
                <c:pt idx="8286">
                  <c:v>114.8538871968603</c:v>
                </c:pt>
                <c:pt idx="8287">
                  <c:v>115.0910595507746</c:v>
                </c:pt>
                <c:pt idx="8288">
                  <c:v>115.3474651221612</c:v>
                </c:pt>
                <c:pt idx="8289">
                  <c:v>115.6231421818311</c:v>
                </c:pt>
                <c:pt idx="8290">
                  <c:v>115.9174677476777</c:v>
                </c:pt>
                <c:pt idx="8291">
                  <c:v>116.2301749619208</c:v>
                </c:pt>
                <c:pt idx="8292">
                  <c:v>116.560015729481</c:v>
                </c:pt>
                <c:pt idx="8293">
                  <c:v>116.906735405354</c:v>
                </c:pt>
                <c:pt idx="8294">
                  <c:v>117.2709361870991</c:v>
                </c:pt>
                <c:pt idx="8295">
                  <c:v>117.6512957565536</c:v>
                </c:pt>
                <c:pt idx="8296">
                  <c:v>118.0479784519709</c:v>
                </c:pt>
                <c:pt idx="8297">
                  <c:v>118.4605250835653</c:v>
                </c:pt>
                <c:pt idx="8298">
                  <c:v>118.8887408811025</c:v>
                </c:pt>
                <c:pt idx="8299">
                  <c:v>119.3334236382518</c:v>
                </c:pt>
                <c:pt idx="8300">
                  <c:v>119.7931057642796</c:v>
                </c:pt>
                <c:pt idx="8301">
                  <c:v>120.2692584387619</c:v>
                </c:pt>
                <c:pt idx="8302">
                  <c:v>120.7602887434293</c:v>
                </c:pt>
                <c:pt idx="8303">
                  <c:v>121.2669258433403</c:v>
                </c:pt>
                <c:pt idx="8304">
                  <c:v>121.7896134246921</c:v>
                </c:pt>
                <c:pt idx="8305">
                  <c:v>122.3280871536031</c:v>
                </c:pt>
                <c:pt idx="8306">
                  <c:v>122.8829416321935</c:v>
                </c:pt>
                <c:pt idx="8307">
                  <c:v>123.4527999594478</c:v>
                </c:pt>
                <c:pt idx="8308">
                  <c:v>124.0401549965506</c:v>
                </c:pt>
                <c:pt idx="8309">
                  <c:v>124.6451747702397</c:v>
                </c:pt>
                <c:pt idx="8310">
                  <c:v>125.2686031674</c:v>
                </c:pt>
                <c:pt idx="8311">
                  <c:v>125.9111363756294</c:v>
                </c:pt>
                <c:pt idx="8312">
                  <c:v>126.5792481434064</c:v>
                </c:pt>
                <c:pt idx="8313">
                  <c:v>127.2767332252853</c:v>
                </c:pt>
                <c:pt idx="8314">
                  <c:v>128.0180995363525</c:v>
                </c:pt>
                <c:pt idx="8315">
                  <c:v>128.8286091741133</c:v>
                </c:pt>
                <c:pt idx="8316">
                  <c:v>129.7687818118275</c:v>
                </c:pt>
                <c:pt idx="8317">
                  <c:v>130.9732334740451</c:v>
                </c:pt>
                <c:pt idx="8318">
                  <c:v>132.7219289863558</c:v>
                </c:pt>
                <c:pt idx="8319">
                  <c:v>135.0148129789608</c:v>
                </c:pt>
                <c:pt idx="8320">
                  <c:v>136.0511053611471</c:v>
                </c:pt>
                <c:pt idx="8321">
                  <c:v>135.5710242065532</c:v>
                </c:pt>
                <c:pt idx="8322">
                  <c:v>135.3059213191566</c:v>
                </c:pt>
                <c:pt idx="8323">
                  <c:v>135.4739907578718</c:v>
                </c:pt>
                <c:pt idx="8324">
                  <c:v>135.8930644992998</c:v>
                </c:pt>
                <c:pt idx="8325">
                  <c:v>136.4454314093092</c:v>
                </c:pt>
                <c:pt idx="8326">
                  <c:v>137.0715721933395</c:v>
                </c:pt>
                <c:pt idx="8327">
                  <c:v>137.7462442600761</c:v>
                </c:pt>
                <c:pt idx="8328">
                  <c:v>138.4510574255454</c:v>
                </c:pt>
                <c:pt idx="8329">
                  <c:v>139.1790029108511</c:v>
                </c:pt>
                <c:pt idx="8330">
                  <c:v>139.9292968389351</c:v>
                </c:pt>
                <c:pt idx="8331">
                  <c:v>140.7018285759524</c:v>
                </c:pt>
                <c:pt idx="8332">
                  <c:v>141.4997954568192</c:v>
                </c:pt>
                <c:pt idx="8333">
                  <c:v>142.3258729247875</c:v>
                </c:pt>
                <c:pt idx="8334">
                  <c:v>143.1891696272262</c:v>
                </c:pt>
                <c:pt idx="8335">
                  <c:v>144.0969236491482</c:v>
                </c:pt>
                <c:pt idx="8336">
                  <c:v>145.0590137069764</c:v>
                </c:pt>
                <c:pt idx="8337">
                  <c:v>146.0849903191055</c:v>
                </c:pt>
                <c:pt idx="8338">
                  <c:v>147.1860263163274</c:v>
                </c:pt>
                <c:pt idx="8339">
                  <c:v>148.3631380605531</c:v>
                </c:pt>
                <c:pt idx="8340">
                  <c:v>149.6048751127057</c:v>
                </c:pt>
                <c:pt idx="8341">
                  <c:v>150.87270682275</c:v>
                </c:pt>
                <c:pt idx="8342">
                  <c:v>152.0803983975771</c:v>
                </c:pt>
                <c:pt idx="8343">
                  <c:v>153.0706757928243</c:v>
                </c:pt>
                <c:pt idx="8344">
                  <c:v>153.6117161844112</c:v>
                </c:pt>
                <c:pt idx="8345">
                  <c:v>153.4640173321154</c:v>
                </c:pt>
                <c:pt idx="8346">
                  <c:v>152.5183115533019</c:v>
                </c:pt>
                <c:pt idx="8347">
                  <c:v>150.9307087956172</c:v>
                </c:pt>
                <c:pt idx="8348">
                  <c:v>149.0816620398168</c:v>
                </c:pt>
                <c:pt idx="8349">
                  <c:v>147.3696381901355</c:v>
                </c:pt>
                <c:pt idx="8350">
                  <c:v>146.0347702234445</c:v>
                </c:pt>
                <c:pt idx="8351">
                  <c:v>145.1460953677561</c:v>
                </c:pt>
                <c:pt idx="8352">
                  <c:v>144.6581365268738</c:v>
                </c:pt>
                <c:pt idx="8353">
                  <c:v>144.4977472200655</c:v>
                </c:pt>
                <c:pt idx="8354">
                  <c:v>144.5884767101672</c:v>
                </c:pt>
                <c:pt idx="8355">
                  <c:v>144.8673416268706</c:v>
                </c:pt>
                <c:pt idx="8356">
                  <c:v>145.2874798100434</c:v>
                </c:pt>
                <c:pt idx="8357">
                  <c:v>145.821989011462</c:v>
                </c:pt>
                <c:pt idx="8358">
                  <c:v>146.4456023477497</c:v>
                </c:pt>
                <c:pt idx="8359">
                  <c:v>147.1457621712354</c:v>
                </c:pt>
                <c:pt idx="8360">
                  <c:v>147.9105907994673</c:v>
                </c:pt>
                <c:pt idx="8361">
                  <c:v>148.7372654882371</c:v>
                </c:pt>
                <c:pt idx="8362">
                  <c:v>149.623659929827</c:v>
                </c:pt>
                <c:pt idx="8363">
                  <c:v>150.5664826880823</c:v>
                </c:pt>
                <c:pt idx="8364">
                  <c:v>151.569241684809</c:v>
                </c:pt>
                <c:pt idx="8365">
                  <c:v>152.6314969256656</c:v>
                </c:pt>
                <c:pt idx="8366">
                  <c:v>153.7583751728604</c:v>
                </c:pt>
                <c:pt idx="8367">
                  <c:v>154.952141705632</c:v>
                </c:pt>
                <c:pt idx="8368">
                  <c:v>156.2184729850756</c:v>
                </c:pt>
                <c:pt idx="8369">
                  <c:v>157.5609894658513</c:v>
                </c:pt>
                <c:pt idx="8370">
                  <c:v>158.9835421143837</c:v>
                </c:pt>
                <c:pt idx="8371">
                  <c:v>160.4913444696416</c:v>
                </c:pt>
                <c:pt idx="8372">
                  <c:v>162.0846461554656</c:v>
                </c:pt>
                <c:pt idx="8373">
                  <c:v>163.7683213689112</c:v>
                </c:pt>
                <c:pt idx="8374">
                  <c:v>165.5385982371971</c:v>
                </c:pt>
                <c:pt idx="8375">
                  <c:v>167.3986100264146</c:v>
                </c:pt>
                <c:pt idx="8376">
                  <c:v>169.355795091091</c:v>
                </c:pt>
                <c:pt idx="8377">
                  <c:v>171.423872098534</c:v>
                </c:pt>
                <c:pt idx="8378">
                  <c:v>173.650331345811</c:v>
                </c:pt>
                <c:pt idx="8379">
                  <c:v>176.1240155710852</c:v>
                </c:pt>
                <c:pt idx="8380">
                  <c:v>178.9821308437864</c:v>
                </c:pt>
                <c:pt idx="8381">
                  <c:v>182.4271526310019</c:v>
                </c:pt>
                <c:pt idx="8382">
                  <c:v>186.7147604916103</c:v>
                </c:pt>
                <c:pt idx="8383">
                  <c:v>192.1815026925462</c:v>
                </c:pt>
                <c:pt idx="8384">
                  <c:v>199.2970495180242</c:v>
                </c:pt>
                <c:pt idx="8385">
                  <c:v>208.7968586227657</c:v>
                </c:pt>
                <c:pt idx="8386">
                  <c:v>221.9638655677638</c:v>
                </c:pt>
                <c:pt idx="8387">
                  <c:v>241.3016736043255</c:v>
                </c:pt>
                <c:pt idx="8388">
                  <c:v>272.4379414192568</c:v>
                </c:pt>
                <c:pt idx="8389">
                  <c:v>331.0811190027204</c:v>
                </c:pt>
                <c:pt idx="8390">
                  <c:v>483.5066176258336</c:v>
                </c:pt>
                <c:pt idx="8391">
                  <c:v>1795.260041675362</c:v>
                </c:pt>
                <c:pt idx="8392">
                  <c:v>404.5952663745594</c:v>
                </c:pt>
                <c:pt idx="8393">
                  <c:v>97.68572176101689</c:v>
                </c:pt>
                <c:pt idx="8394">
                  <c:v>24.05274553153104</c:v>
                </c:pt>
                <c:pt idx="8395">
                  <c:v>39.95280220362672</c:v>
                </c:pt>
                <c:pt idx="8396">
                  <c:v>61.393839779884</c:v>
                </c:pt>
                <c:pt idx="8397">
                  <c:v>76.48594201177397</c:v>
                </c:pt>
                <c:pt idx="8398">
                  <c:v>87.48820134775765</c:v>
                </c:pt>
                <c:pt idx="8399">
                  <c:v>95.88162829598333</c:v>
                </c:pt>
                <c:pt idx="8400">
                  <c:v>102.5285188867608</c:v>
                </c:pt>
                <c:pt idx="8401">
                  <c:v>107.9532208253081</c:v>
                </c:pt>
                <c:pt idx="8402">
                  <c:v>112.488700341876</c:v>
                </c:pt>
                <c:pt idx="8403">
                  <c:v>116.3597510746132</c:v>
                </c:pt>
                <c:pt idx="8404">
                  <c:v>119.7177888831189</c:v>
                </c:pt>
                <c:pt idx="8405">
                  <c:v>122.6707636459556</c:v>
                </c:pt>
                <c:pt idx="8406">
                  <c:v>125.3011802314017</c:v>
                </c:pt>
                <c:pt idx="8407">
                  <c:v>127.6653166953098</c:v>
                </c:pt>
                <c:pt idx="8408">
                  <c:v>129.8100516033584</c:v>
                </c:pt>
                <c:pt idx="8409">
                  <c:v>131.7696756068084</c:v>
                </c:pt>
                <c:pt idx="8410">
                  <c:v>133.5699801185578</c:v>
                </c:pt>
                <c:pt idx="8411">
                  <c:v>135.2318300038185</c:v>
                </c:pt>
                <c:pt idx="8412">
                  <c:v>136.7718252841807</c:v>
                </c:pt>
                <c:pt idx="8413">
                  <c:v>138.205165574322</c:v>
                </c:pt>
                <c:pt idx="8414">
                  <c:v>139.5400037396003</c:v>
                </c:pt>
                <c:pt idx="8415">
                  <c:v>140.7856500351295</c:v>
                </c:pt>
                <c:pt idx="8416">
                  <c:v>141.9504756350755</c:v>
                </c:pt>
                <c:pt idx="8417">
                  <c:v>143.0403028551661</c:v>
                </c:pt>
                <c:pt idx="8418">
                  <c:v>144.0543919268087</c:v>
                </c:pt>
                <c:pt idx="8419">
                  <c:v>145.0017084759157</c:v>
                </c:pt>
                <c:pt idx="8420">
                  <c:v>145.8857055357748</c:v>
                </c:pt>
                <c:pt idx="8421">
                  <c:v>146.7050412418531</c:v>
                </c:pt>
                <c:pt idx="8422">
                  <c:v>147.4663141155774</c:v>
                </c:pt>
                <c:pt idx="8423">
                  <c:v>148.16809759646</c:v>
                </c:pt>
                <c:pt idx="8424">
                  <c:v>148.8133763980931</c:v>
                </c:pt>
                <c:pt idx="8425">
                  <c:v>149.4060461917063</c:v>
                </c:pt>
                <c:pt idx="8426">
                  <c:v>149.9460181876611</c:v>
                </c:pt>
                <c:pt idx="8427">
                  <c:v>150.4354869460558</c:v>
                </c:pt>
                <c:pt idx="8428">
                  <c:v>150.879981320118</c:v>
                </c:pt>
                <c:pt idx="8429">
                  <c:v>151.2788902000877</c:v>
                </c:pt>
                <c:pt idx="8430">
                  <c:v>151.639423128645</c:v>
                </c:pt>
                <c:pt idx="8431">
                  <c:v>151.9626798279572</c:v>
                </c:pt>
                <c:pt idx="8432">
                  <c:v>152.2515409144029</c:v>
                </c:pt>
                <c:pt idx="8433">
                  <c:v>152.5129148301322</c:v>
                </c:pt>
                <c:pt idx="8434">
                  <c:v>152.7526067261655</c:v>
                </c:pt>
                <c:pt idx="8435">
                  <c:v>152.9729681786057</c:v>
                </c:pt>
                <c:pt idx="8436">
                  <c:v>153.1822858094452</c:v>
                </c:pt>
                <c:pt idx="8437">
                  <c:v>153.3833303887201</c:v>
                </c:pt>
                <c:pt idx="8438">
                  <c:v>153.5836552990648</c:v>
                </c:pt>
                <c:pt idx="8439">
                  <c:v>153.7877298687968</c:v>
                </c:pt>
                <c:pt idx="8440">
                  <c:v>153.999958922917</c:v>
                </c:pt>
                <c:pt idx="8441">
                  <c:v>154.22934041508</c:v>
                </c:pt>
                <c:pt idx="8442">
                  <c:v>154.4786160079672</c:v>
                </c:pt>
                <c:pt idx="8443">
                  <c:v>154.7522954015077</c:v>
                </c:pt>
                <c:pt idx="8444">
                  <c:v>155.0564863148932</c:v>
                </c:pt>
                <c:pt idx="8445">
                  <c:v>155.3954555246486</c:v>
                </c:pt>
                <c:pt idx="8446">
                  <c:v>155.7739417687927</c:v>
                </c:pt>
                <c:pt idx="8447">
                  <c:v>156.1970475580153</c:v>
                </c:pt>
                <c:pt idx="8448">
                  <c:v>156.6709820824331</c:v>
                </c:pt>
                <c:pt idx="8449">
                  <c:v>157.2045555688182</c:v>
                </c:pt>
                <c:pt idx="8450">
                  <c:v>157.8086743265802</c:v>
                </c:pt>
                <c:pt idx="8451">
                  <c:v>158.5019293566406</c:v>
                </c:pt>
                <c:pt idx="8452">
                  <c:v>159.3064664147352</c:v>
                </c:pt>
                <c:pt idx="8453">
                  <c:v>160.0860249922572</c:v>
                </c:pt>
                <c:pt idx="8454">
                  <c:v>160.0140359196719</c:v>
                </c:pt>
                <c:pt idx="8455">
                  <c:v>159.8527083015087</c:v>
                </c:pt>
                <c:pt idx="8456">
                  <c:v>160.5553420093786</c:v>
                </c:pt>
                <c:pt idx="8457">
                  <c:v>161.4593019360476</c:v>
                </c:pt>
                <c:pt idx="8458">
                  <c:v>162.3959572957546</c:v>
                </c:pt>
                <c:pt idx="8459">
                  <c:v>163.3488463552514</c:v>
                </c:pt>
                <c:pt idx="8460">
                  <c:v>164.3179322487797</c:v>
                </c:pt>
                <c:pt idx="8461">
                  <c:v>165.3091340756665</c:v>
                </c:pt>
                <c:pt idx="8462">
                  <c:v>166.320961455376</c:v>
                </c:pt>
                <c:pt idx="8463">
                  <c:v>167.349810674911</c:v>
                </c:pt>
                <c:pt idx="8464">
                  <c:v>168.3909891092273</c:v>
                </c:pt>
                <c:pt idx="8465">
                  <c:v>169.4367716273691</c:v>
                </c:pt>
                <c:pt idx="8466">
                  <c:v>170.478266924507</c:v>
                </c:pt>
                <c:pt idx="8467">
                  <c:v>171.5019291649298</c:v>
                </c:pt>
                <c:pt idx="8468">
                  <c:v>172.4919562871117</c:v>
                </c:pt>
                <c:pt idx="8469">
                  <c:v>173.4198373348438</c:v>
                </c:pt>
                <c:pt idx="8470">
                  <c:v>174.2620351291114</c:v>
                </c:pt>
                <c:pt idx="8471">
                  <c:v>174.9806023689442</c:v>
                </c:pt>
                <c:pt idx="8472">
                  <c:v>175.5295310300069</c:v>
                </c:pt>
                <c:pt idx="8473">
                  <c:v>175.8610746983781</c:v>
                </c:pt>
                <c:pt idx="8474">
                  <c:v>175.9202912838018</c:v>
                </c:pt>
                <c:pt idx="8475">
                  <c:v>175.6508971340446</c:v>
                </c:pt>
                <c:pt idx="8476">
                  <c:v>175.019972362002</c:v>
                </c:pt>
                <c:pt idx="8477">
                  <c:v>174.0033380719298</c:v>
                </c:pt>
                <c:pt idx="8478">
                  <c:v>172.6411419157631</c:v>
                </c:pt>
                <c:pt idx="8479">
                  <c:v>171.020138437285</c:v>
                </c:pt>
                <c:pt idx="8480">
                  <c:v>169.292847921579</c:v>
                </c:pt>
                <c:pt idx="8481">
                  <c:v>167.6524502387572</c:v>
                </c:pt>
                <c:pt idx="8482">
                  <c:v>166.3053933735645</c:v>
                </c:pt>
                <c:pt idx="8483">
                  <c:v>165.4235171843695</c:v>
                </c:pt>
                <c:pt idx="8484">
                  <c:v>165.1140443785207</c:v>
                </c:pt>
                <c:pt idx="8485">
                  <c:v>165.4149626482506</c:v>
                </c:pt>
                <c:pt idx="8486">
                  <c:v>166.2927381704591</c:v>
                </c:pt>
                <c:pt idx="8487">
                  <c:v>167.6680428475526</c:v>
                </c:pt>
                <c:pt idx="8488">
                  <c:v>169.4262207571234</c:v>
                </c:pt>
                <c:pt idx="8489">
                  <c:v>171.4029427245156</c:v>
                </c:pt>
                <c:pt idx="8490">
                  <c:v>173.2372470414705</c:v>
                </c:pt>
                <c:pt idx="8491">
                  <c:v>172.9993965876624</c:v>
                </c:pt>
                <c:pt idx="8492">
                  <c:v>195.4009233491687</c:v>
                </c:pt>
                <c:pt idx="8493">
                  <c:v>188.9082160710765</c:v>
                </c:pt>
                <c:pt idx="8494">
                  <c:v>191.2403539247482</c:v>
                </c:pt>
                <c:pt idx="8495">
                  <c:v>194.7897431019251</c:v>
                </c:pt>
                <c:pt idx="8496">
                  <c:v>198.9770751595319</c:v>
                </c:pt>
                <c:pt idx="8497">
                  <c:v>203.7335344032205</c:v>
                </c:pt>
                <c:pt idx="8498">
                  <c:v>209.1203774490144</c:v>
                </c:pt>
                <c:pt idx="8499">
                  <c:v>215.2906675488213</c:v>
                </c:pt>
                <c:pt idx="8500">
                  <c:v>222.480527063573</c:v>
                </c:pt>
                <c:pt idx="8501">
                  <c:v>231.0531358801933</c:v>
                </c:pt>
                <c:pt idx="8502">
                  <c:v>241.5622228402801</c:v>
                </c:pt>
                <c:pt idx="8503">
                  <c:v>254.8542054497137</c:v>
                </c:pt>
                <c:pt idx="8504">
                  <c:v>272.1611874266574</c:v>
                </c:pt>
                <c:pt idx="8505">
                  <c:v>294.8017121828859</c:v>
                </c:pt>
                <c:pt idx="8506">
                  <c:v>321.1508827242024</c:v>
                </c:pt>
                <c:pt idx="8507">
                  <c:v>331.8308385622718</c:v>
                </c:pt>
                <c:pt idx="8508">
                  <c:v>283.2371204483489</c:v>
                </c:pt>
                <c:pt idx="8509">
                  <c:v>202.8017889771217</c:v>
                </c:pt>
                <c:pt idx="8510">
                  <c:v>158.1953441870826</c:v>
                </c:pt>
                <c:pt idx="8511">
                  <c:v>147.2726712658206</c:v>
                </c:pt>
                <c:pt idx="8512">
                  <c:v>150.2714146225779</c:v>
                </c:pt>
                <c:pt idx="8513">
                  <c:v>157.2529018459892</c:v>
                </c:pt>
                <c:pt idx="8514">
                  <c:v>164.9073740218264</c:v>
                </c:pt>
                <c:pt idx="8515">
                  <c:v>172.3172333916701</c:v>
                </c:pt>
                <c:pt idx="8516">
                  <c:v>179.2977616238294</c:v>
                </c:pt>
                <c:pt idx="8517">
                  <c:v>185.8824810013277</c:v>
                </c:pt>
                <c:pt idx="8518">
                  <c:v>192.1601101689537</c:v>
                </c:pt>
                <c:pt idx="8519">
                  <c:v>198.2207715303165</c:v>
                </c:pt>
                <c:pt idx="8520">
                  <c:v>204.1563207860139</c:v>
                </c:pt>
                <c:pt idx="8521">
                  <c:v>210.0396809385358</c:v>
                </c:pt>
                <c:pt idx="8522">
                  <c:v>215.9434191148759</c:v>
                </c:pt>
                <c:pt idx="8523">
                  <c:v>221.9334686582365</c:v>
                </c:pt>
                <c:pt idx="8524">
                  <c:v>228.0698782100078</c:v>
                </c:pt>
                <c:pt idx="8525">
                  <c:v>234.4181151286804</c:v>
                </c:pt>
                <c:pt idx="8526">
                  <c:v>241.038845293324</c:v>
                </c:pt>
                <c:pt idx="8527">
                  <c:v>248.0049433931577</c:v>
                </c:pt>
                <c:pt idx="8528">
                  <c:v>255.3909276854027</c:v>
                </c:pt>
                <c:pt idx="8529">
                  <c:v>263.2854057925127</c:v>
                </c:pt>
                <c:pt idx="8530">
                  <c:v>271.791380305395</c:v>
                </c:pt>
                <c:pt idx="8531">
                  <c:v>281.0339987724115</c:v>
                </c:pt>
                <c:pt idx="8532">
                  <c:v>291.1583903812245</c:v>
                </c:pt>
                <c:pt idx="8533">
                  <c:v>302.3579997089704</c:v>
                </c:pt>
                <c:pt idx="8534">
                  <c:v>314.8710000066065</c:v>
                </c:pt>
                <c:pt idx="8535">
                  <c:v>329.0133615250373</c:v>
                </c:pt>
                <c:pt idx="8536">
                  <c:v>345.2106121323478</c:v>
                </c:pt>
                <c:pt idx="8537">
                  <c:v>364.0520253163935</c:v>
                </c:pt>
                <c:pt idx="8538">
                  <c:v>386.3920475161897</c:v>
                </c:pt>
                <c:pt idx="8539">
                  <c:v>413.5269867497838</c:v>
                </c:pt>
                <c:pt idx="8540">
                  <c:v>447.5516307242209</c:v>
                </c:pt>
                <c:pt idx="8541">
                  <c:v>492.1576429093148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2580520"/>
        <c:axId val="2110396248"/>
      </c:scatterChart>
      <c:valAx>
        <c:axId val="2112580520"/>
        <c:scaling>
          <c:orientation val="minMax"/>
          <c:max val="350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 [MHz]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0396248"/>
        <c:crosses val="autoZero"/>
        <c:crossBetween val="midCat"/>
      </c:valAx>
      <c:valAx>
        <c:axId val="2110396248"/>
        <c:scaling>
          <c:logBase val="10.0"/>
          <c:orientation val="minMax"/>
          <c:min val="1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Impedance [Ohm - Z,</a:t>
                </a:r>
                <a:r>
                  <a:rPr lang="en-US" baseline="0" dirty="0"/>
                  <a:t> Ohm/ m- X &amp; </a:t>
                </a:r>
                <a:r>
                  <a:rPr lang="en-US" baseline="0" dirty="0" smtClean="0"/>
                  <a:t>Y]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25805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X</c:v>
          </c:tx>
          <c:spPr>
            <a:ln w="19050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xVal>
            <c:numRef>
              <c:f>Sheet1!$A$27:$A$34184</c:f>
              <c:numCache>
                <c:formatCode>General</c:formatCode>
                <c:ptCount val="34158"/>
                <c:pt idx="0">
                  <c:v>0.0</c:v>
                </c:pt>
                <c:pt idx="1">
                  <c:v>0.29976674384692</c:v>
                </c:pt>
                <c:pt idx="2">
                  <c:v>0.59953348769384</c:v>
                </c:pt>
                <c:pt idx="3">
                  <c:v>0.89930023154076</c:v>
                </c:pt>
                <c:pt idx="4">
                  <c:v>1.1990669753877</c:v>
                </c:pt>
                <c:pt idx="5">
                  <c:v>1.4988337192346</c:v>
                </c:pt>
                <c:pt idx="6">
                  <c:v>1.7986004630815</c:v>
                </c:pt>
                <c:pt idx="7">
                  <c:v>2.0983672069284</c:v>
                </c:pt>
                <c:pt idx="8">
                  <c:v>2.3981339507754</c:v>
                </c:pt>
                <c:pt idx="9">
                  <c:v>2.6979006946223</c:v>
                </c:pt>
                <c:pt idx="10">
                  <c:v>2.997667438469199</c:v>
                </c:pt>
                <c:pt idx="11">
                  <c:v>3.2974341823161</c:v>
                </c:pt>
                <c:pt idx="12">
                  <c:v>3.597200926163</c:v>
                </c:pt>
                <c:pt idx="13">
                  <c:v>3.896967670009999</c:v>
                </c:pt>
                <c:pt idx="14">
                  <c:v>4.196734413856899</c:v>
                </c:pt>
                <c:pt idx="15">
                  <c:v>4.4965011577038</c:v>
                </c:pt>
                <c:pt idx="16">
                  <c:v>4.7962679015507</c:v>
                </c:pt>
                <c:pt idx="17">
                  <c:v>5.096034645397599</c:v>
                </c:pt>
                <c:pt idx="18">
                  <c:v>5.3958013892446</c:v>
                </c:pt>
                <c:pt idx="19">
                  <c:v>5.6955681330915</c:v>
                </c:pt>
                <c:pt idx="20">
                  <c:v>5.995334876938398</c:v>
                </c:pt>
                <c:pt idx="21">
                  <c:v>6.295101620785299</c:v>
                </c:pt>
                <c:pt idx="22">
                  <c:v>6.5948683646322</c:v>
                </c:pt>
                <c:pt idx="23">
                  <c:v>6.894635108479199</c:v>
                </c:pt>
                <c:pt idx="24">
                  <c:v>7.194401852326099</c:v>
                </c:pt>
                <c:pt idx="25">
                  <c:v>7.494168596173</c:v>
                </c:pt>
                <c:pt idx="26">
                  <c:v>7.793935340019899</c:v>
                </c:pt>
                <c:pt idx="27">
                  <c:v>8.0937020838669</c:v>
                </c:pt>
                <c:pt idx="28">
                  <c:v>8.3934688277138</c:v>
                </c:pt>
                <c:pt idx="29">
                  <c:v>8.6932355715607</c:v>
                </c:pt>
                <c:pt idx="30">
                  <c:v>8.9930023154076</c:v>
                </c:pt>
                <c:pt idx="31">
                  <c:v>9.2927690592545</c:v>
                </c:pt>
                <c:pt idx="32">
                  <c:v>9.5925358031015</c:v>
                </c:pt>
                <c:pt idx="33">
                  <c:v>9.8923025469484</c:v>
                </c:pt>
                <c:pt idx="34">
                  <c:v>10.192069290795</c:v>
                </c:pt>
                <c:pt idx="35">
                  <c:v>10.491836034642</c:v>
                </c:pt>
                <c:pt idx="36">
                  <c:v>10.791602778489</c:v>
                </c:pt>
                <c:pt idx="37">
                  <c:v>11.091369522336</c:v>
                </c:pt>
                <c:pt idx="38">
                  <c:v>11.391136266183</c:v>
                </c:pt>
                <c:pt idx="39">
                  <c:v>11.69090301003</c:v>
                </c:pt>
                <c:pt idx="40">
                  <c:v>11.990669753877</c:v>
                </c:pt>
                <c:pt idx="41">
                  <c:v>12.290436497724</c:v>
                </c:pt>
                <c:pt idx="42">
                  <c:v>12.590203241571</c:v>
                </c:pt>
                <c:pt idx="43">
                  <c:v>12.889969985418</c:v>
                </c:pt>
                <c:pt idx="44">
                  <c:v>13.189736729264</c:v>
                </c:pt>
                <c:pt idx="45">
                  <c:v>13.489503473111</c:v>
                </c:pt>
                <c:pt idx="46">
                  <c:v>13.789270216958</c:v>
                </c:pt>
                <c:pt idx="47">
                  <c:v>14.089036960805</c:v>
                </c:pt>
                <c:pt idx="48">
                  <c:v>14.388803704652</c:v>
                </c:pt>
                <c:pt idx="49">
                  <c:v>14.688570448499</c:v>
                </c:pt>
                <c:pt idx="50">
                  <c:v>14.988337192346</c:v>
                </c:pt>
                <c:pt idx="51">
                  <c:v>15.288103936193</c:v>
                </c:pt>
                <c:pt idx="52">
                  <c:v>15.58787068004</c:v>
                </c:pt>
                <c:pt idx="53">
                  <c:v>15.887637423887</c:v>
                </c:pt>
                <c:pt idx="54">
                  <c:v>16.18740416773401</c:v>
                </c:pt>
                <c:pt idx="55">
                  <c:v>16.487170911581</c:v>
                </c:pt>
                <c:pt idx="56">
                  <c:v>16.786937655428</c:v>
                </c:pt>
                <c:pt idx="57">
                  <c:v>17.086704399274</c:v>
                </c:pt>
                <c:pt idx="58">
                  <c:v>17.386471143121</c:v>
                </c:pt>
                <c:pt idx="59">
                  <c:v>17.68623788696799</c:v>
                </c:pt>
                <c:pt idx="60">
                  <c:v>17.986004630815</c:v>
                </c:pt>
                <c:pt idx="61">
                  <c:v>18.28577137466199</c:v>
                </c:pt>
                <c:pt idx="62">
                  <c:v>18.585538118509</c:v>
                </c:pt>
                <c:pt idx="63">
                  <c:v>18.885304862356</c:v>
                </c:pt>
                <c:pt idx="64">
                  <c:v>19.185071606203</c:v>
                </c:pt>
                <c:pt idx="65">
                  <c:v>19.48483835005</c:v>
                </c:pt>
                <c:pt idx="66">
                  <c:v>19.784605093897</c:v>
                </c:pt>
                <c:pt idx="67">
                  <c:v>20.084371837744</c:v>
                </c:pt>
                <c:pt idx="68">
                  <c:v>20.384138581591</c:v>
                </c:pt>
                <c:pt idx="69">
                  <c:v>20.683905325438</c:v>
                </c:pt>
                <c:pt idx="70">
                  <c:v>20.983672069284</c:v>
                </c:pt>
                <c:pt idx="71">
                  <c:v>21.28343881313099</c:v>
                </c:pt>
                <c:pt idx="72">
                  <c:v>21.583205556978</c:v>
                </c:pt>
                <c:pt idx="73">
                  <c:v>21.882972300825</c:v>
                </c:pt>
                <c:pt idx="74">
                  <c:v>22.18273904467199</c:v>
                </c:pt>
                <c:pt idx="75">
                  <c:v>22.482505788519</c:v>
                </c:pt>
                <c:pt idx="76">
                  <c:v>22.78227253236599</c:v>
                </c:pt>
                <c:pt idx="77">
                  <c:v>23.08203927621299</c:v>
                </c:pt>
                <c:pt idx="78">
                  <c:v>23.38180602006</c:v>
                </c:pt>
                <c:pt idx="79">
                  <c:v>23.681572763907</c:v>
                </c:pt>
                <c:pt idx="80">
                  <c:v>23.98133950775399</c:v>
                </c:pt>
                <c:pt idx="81">
                  <c:v>24.281106251601</c:v>
                </c:pt>
                <c:pt idx="82">
                  <c:v>24.580872995447</c:v>
                </c:pt>
                <c:pt idx="83">
                  <c:v>24.880639739294</c:v>
                </c:pt>
                <c:pt idx="84">
                  <c:v>25.180406483141</c:v>
                </c:pt>
                <c:pt idx="85">
                  <c:v>25.480173226988</c:v>
                </c:pt>
                <c:pt idx="86">
                  <c:v>25.779939970835</c:v>
                </c:pt>
                <c:pt idx="87">
                  <c:v>26.079706714682</c:v>
                </c:pt>
                <c:pt idx="88">
                  <c:v>26.379473458529</c:v>
                </c:pt>
                <c:pt idx="89">
                  <c:v>26.679240202376</c:v>
                </c:pt>
                <c:pt idx="90">
                  <c:v>26.979006946223</c:v>
                </c:pt>
                <c:pt idx="91">
                  <c:v>27.27877369007</c:v>
                </c:pt>
                <c:pt idx="92">
                  <c:v>27.578540433917</c:v>
                </c:pt>
                <c:pt idx="93">
                  <c:v>27.878307177764</c:v>
                </c:pt>
                <c:pt idx="94">
                  <c:v>28.178073921611</c:v>
                </c:pt>
                <c:pt idx="95">
                  <c:v>28.477840665457</c:v>
                </c:pt>
                <c:pt idx="96">
                  <c:v>28.777607409304</c:v>
                </c:pt>
                <c:pt idx="97">
                  <c:v>29.077374153151</c:v>
                </c:pt>
                <c:pt idx="98">
                  <c:v>29.377140896998</c:v>
                </c:pt>
                <c:pt idx="99">
                  <c:v>29.676907640845</c:v>
                </c:pt>
                <c:pt idx="100">
                  <c:v>29.976674384692</c:v>
                </c:pt>
                <c:pt idx="101">
                  <c:v>30.27644112853899</c:v>
                </c:pt>
                <c:pt idx="102">
                  <c:v>30.576207872386</c:v>
                </c:pt>
                <c:pt idx="103">
                  <c:v>30.87597461623301</c:v>
                </c:pt>
                <c:pt idx="104">
                  <c:v>31.17574136008</c:v>
                </c:pt>
                <c:pt idx="105">
                  <c:v>31.475508103927</c:v>
                </c:pt>
                <c:pt idx="106">
                  <c:v>31.775274847774</c:v>
                </c:pt>
                <c:pt idx="107">
                  <c:v>32.07504159161999</c:v>
                </c:pt>
                <c:pt idx="108">
                  <c:v>32.37480833546699</c:v>
                </c:pt>
                <c:pt idx="109">
                  <c:v>32.674575079314</c:v>
                </c:pt>
                <c:pt idx="110">
                  <c:v>32.974341823161</c:v>
                </c:pt>
                <c:pt idx="111">
                  <c:v>33.274108567008</c:v>
                </c:pt>
                <c:pt idx="112">
                  <c:v>33.573875310855</c:v>
                </c:pt>
                <c:pt idx="113">
                  <c:v>33.87364205470199</c:v>
                </c:pt>
                <c:pt idx="114">
                  <c:v>34.173408798549</c:v>
                </c:pt>
                <c:pt idx="115">
                  <c:v>34.473175542396</c:v>
                </c:pt>
                <c:pt idx="116">
                  <c:v>34.772942286243</c:v>
                </c:pt>
                <c:pt idx="117">
                  <c:v>35.07270903009</c:v>
                </c:pt>
                <c:pt idx="118">
                  <c:v>35.372475773937</c:v>
                </c:pt>
                <c:pt idx="119">
                  <c:v>35.672242517784</c:v>
                </c:pt>
                <c:pt idx="120">
                  <c:v>35.97200926163</c:v>
                </c:pt>
                <c:pt idx="121">
                  <c:v>36.271776005477</c:v>
                </c:pt>
                <c:pt idx="122">
                  <c:v>36.571542749324</c:v>
                </c:pt>
                <c:pt idx="123">
                  <c:v>36.871309493171</c:v>
                </c:pt>
                <c:pt idx="124">
                  <c:v>37.171076237018</c:v>
                </c:pt>
                <c:pt idx="125">
                  <c:v>37.470842980865</c:v>
                </c:pt>
                <c:pt idx="126">
                  <c:v>37.770609724712</c:v>
                </c:pt>
                <c:pt idx="127">
                  <c:v>38.070376468559</c:v>
                </c:pt>
                <c:pt idx="128">
                  <c:v>38.37014321240601</c:v>
                </c:pt>
                <c:pt idx="129">
                  <c:v>38.669909956253</c:v>
                </c:pt>
                <c:pt idx="130">
                  <c:v>38.9696767001</c:v>
                </c:pt>
                <c:pt idx="131">
                  <c:v>39.269443443947</c:v>
                </c:pt>
                <c:pt idx="132">
                  <c:v>39.569210187794</c:v>
                </c:pt>
                <c:pt idx="133">
                  <c:v>39.86897693164001</c:v>
                </c:pt>
                <c:pt idx="134">
                  <c:v>40.168743675487</c:v>
                </c:pt>
                <c:pt idx="135">
                  <c:v>40.468510419334</c:v>
                </c:pt>
                <c:pt idx="136">
                  <c:v>40.768277163181</c:v>
                </c:pt>
                <c:pt idx="137">
                  <c:v>41.068043907028</c:v>
                </c:pt>
                <c:pt idx="138">
                  <c:v>41.367810650875</c:v>
                </c:pt>
                <c:pt idx="139">
                  <c:v>41.667577394722</c:v>
                </c:pt>
                <c:pt idx="140">
                  <c:v>41.967344138569</c:v>
                </c:pt>
                <c:pt idx="141">
                  <c:v>42.26711088241601</c:v>
                </c:pt>
                <c:pt idx="142">
                  <c:v>42.56687762626299</c:v>
                </c:pt>
                <c:pt idx="143">
                  <c:v>42.86664437011</c:v>
                </c:pt>
                <c:pt idx="144">
                  <c:v>43.166411113957</c:v>
                </c:pt>
                <c:pt idx="145">
                  <c:v>43.466177857803</c:v>
                </c:pt>
                <c:pt idx="146">
                  <c:v>43.76594460165</c:v>
                </c:pt>
                <c:pt idx="147">
                  <c:v>44.065711345497</c:v>
                </c:pt>
                <c:pt idx="148">
                  <c:v>44.36547808934399</c:v>
                </c:pt>
                <c:pt idx="149">
                  <c:v>44.665244833191</c:v>
                </c:pt>
                <c:pt idx="150">
                  <c:v>44.965011577038</c:v>
                </c:pt>
                <c:pt idx="151">
                  <c:v>45.264778320885</c:v>
                </c:pt>
                <c:pt idx="152">
                  <c:v>45.564545064732</c:v>
                </c:pt>
                <c:pt idx="153">
                  <c:v>45.864311808579</c:v>
                </c:pt>
                <c:pt idx="154">
                  <c:v>46.16407855242601</c:v>
                </c:pt>
                <c:pt idx="155">
                  <c:v>46.463845296273</c:v>
                </c:pt>
                <c:pt idx="156">
                  <c:v>46.76361204012</c:v>
                </c:pt>
                <c:pt idx="157">
                  <c:v>47.063378783967</c:v>
                </c:pt>
                <c:pt idx="158">
                  <c:v>47.363145527813</c:v>
                </c:pt>
                <c:pt idx="159">
                  <c:v>47.66291227166001</c:v>
                </c:pt>
                <c:pt idx="160">
                  <c:v>47.962679015507</c:v>
                </c:pt>
                <c:pt idx="161">
                  <c:v>48.262445759354</c:v>
                </c:pt>
                <c:pt idx="162">
                  <c:v>48.562212503201</c:v>
                </c:pt>
                <c:pt idx="163">
                  <c:v>48.861979247048</c:v>
                </c:pt>
                <c:pt idx="164">
                  <c:v>49.161745990895</c:v>
                </c:pt>
                <c:pt idx="165">
                  <c:v>49.461512734742</c:v>
                </c:pt>
                <c:pt idx="166">
                  <c:v>49.761279478589</c:v>
                </c:pt>
                <c:pt idx="167">
                  <c:v>50.061046222436</c:v>
                </c:pt>
                <c:pt idx="168">
                  <c:v>50.360812966283</c:v>
                </c:pt>
                <c:pt idx="169">
                  <c:v>50.66057971013</c:v>
                </c:pt>
                <c:pt idx="170">
                  <c:v>50.960346453976</c:v>
                </c:pt>
                <c:pt idx="171">
                  <c:v>51.260113197823</c:v>
                </c:pt>
                <c:pt idx="172">
                  <c:v>51.55987994167</c:v>
                </c:pt>
                <c:pt idx="173">
                  <c:v>51.85964668551699</c:v>
                </c:pt>
                <c:pt idx="174">
                  <c:v>52.15941342936399</c:v>
                </c:pt>
                <c:pt idx="175">
                  <c:v>52.45918017321099</c:v>
                </c:pt>
                <c:pt idx="176">
                  <c:v>52.758946917058</c:v>
                </c:pt>
                <c:pt idx="177">
                  <c:v>53.058713660905</c:v>
                </c:pt>
                <c:pt idx="178">
                  <c:v>53.35848040475199</c:v>
                </c:pt>
                <c:pt idx="179">
                  <c:v>53.658247148599</c:v>
                </c:pt>
                <c:pt idx="180">
                  <c:v>53.958013892446</c:v>
                </c:pt>
                <c:pt idx="181">
                  <c:v>54.25778063629299</c:v>
                </c:pt>
                <c:pt idx="182">
                  <c:v>54.55754738014</c:v>
                </c:pt>
                <c:pt idx="183">
                  <c:v>54.857314123986</c:v>
                </c:pt>
                <c:pt idx="184">
                  <c:v>55.15708086783299</c:v>
                </c:pt>
                <c:pt idx="185">
                  <c:v>55.45684761167999</c:v>
                </c:pt>
                <c:pt idx="186">
                  <c:v>55.756614355527</c:v>
                </c:pt>
                <c:pt idx="187">
                  <c:v>56.05638109937399</c:v>
                </c:pt>
                <c:pt idx="188">
                  <c:v>56.356147843221</c:v>
                </c:pt>
                <c:pt idx="189">
                  <c:v>56.655914587068</c:v>
                </c:pt>
                <c:pt idx="190">
                  <c:v>56.955681330915</c:v>
                </c:pt>
                <c:pt idx="191">
                  <c:v>57.255448074762</c:v>
                </c:pt>
                <c:pt idx="192">
                  <c:v>57.555214818609</c:v>
                </c:pt>
                <c:pt idx="193">
                  <c:v>57.85498156245599</c:v>
                </c:pt>
                <c:pt idx="194">
                  <c:v>58.154748306303</c:v>
                </c:pt>
                <c:pt idx="195">
                  <c:v>58.454515050149</c:v>
                </c:pt>
                <c:pt idx="196">
                  <c:v>58.75428179399599</c:v>
                </c:pt>
                <c:pt idx="197">
                  <c:v>59.05404853784299</c:v>
                </c:pt>
                <c:pt idx="198">
                  <c:v>59.35381528169</c:v>
                </c:pt>
                <c:pt idx="199">
                  <c:v>59.653582025537</c:v>
                </c:pt>
                <c:pt idx="200">
                  <c:v>59.95334876938399</c:v>
                </c:pt>
                <c:pt idx="201">
                  <c:v>60.253115513231</c:v>
                </c:pt>
                <c:pt idx="202">
                  <c:v>60.552882257078</c:v>
                </c:pt>
                <c:pt idx="203">
                  <c:v>60.852649000925</c:v>
                </c:pt>
                <c:pt idx="204">
                  <c:v>61.152415744772</c:v>
                </c:pt>
                <c:pt idx="205">
                  <c:v>61.45218248861899</c:v>
                </c:pt>
                <c:pt idx="206">
                  <c:v>61.751949232466</c:v>
                </c:pt>
                <c:pt idx="207">
                  <c:v>62.051715976313</c:v>
                </c:pt>
                <c:pt idx="208">
                  <c:v>62.351482720159</c:v>
                </c:pt>
                <c:pt idx="209">
                  <c:v>62.65124946400599</c:v>
                </c:pt>
                <c:pt idx="210">
                  <c:v>62.95101620785299</c:v>
                </c:pt>
                <c:pt idx="211">
                  <c:v>63.2507829517</c:v>
                </c:pt>
                <c:pt idx="212">
                  <c:v>63.55054969554699</c:v>
                </c:pt>
                <c:pt idx="213">
                  <c:v>63.85031643939399</c:v>
                </c:pt>
                <c:pt idx="214">
                  <c:v>64.15008318324098</c:v>
                </c:pt>
                <c:pt idx="215">
                  <c:v>64.449849927088</c:v>
                </c:pt>
                <c:pt idx="216">
                  <c:v>64.749616670935</c:v>
                </c:pt>
                <c:pt idx="217">
                  <c:v>65.049383414782</c:v>
                </c:pt>
                <c:pt idx="218">
                  <c:v>65.34915015862899</c:v>
                </c:pt>
                <c:pt idx="219">
                  <c:v>65.64891690247599</c:v>
                </c:pt>
                <c:pt idx="220">
                  <c:v>65.948683646322</c:v>
                </c:pt>
                <c:pt idx="221">
                  <c:v>66.248450390169</c:v>
                </c:pt>
                <c:pt idx="222">
                  <c:v>66.548217134016</c:v>
                </c:pt>
                <c:pt idx="223">
                  <c:v>66.847983877863</c:v>
                </c:pt>
                <c:pt idx="224">
                  <c:v>67.14775062171</c:v>
                </c:pt>
                <c:pt idx="225">
                  <c:v>67.447517365557</c:v>
                </c:pt>
                <c:pt idx="226">
                  <c:v>67.747284109404</c:v>
                </c:pt>
                <c:pt idx="227">
                  <c:v>68.04705085325098</c:v>
                </c:pt>
                <c:pt idx="228">
                  <c:v>68.34681759709798</c:v>
                </c:pt>
                <c:pt idx="229">
                  <c:v>68.64658434094498</c:v>
                </c:pt>
                <c:pt idx="230">
                  <c:v>68.946351084792</c:v>
                </c:pt>
                <c:pt idx="231">
                  <c:v>69.246117828639</c:v>
                </c:pt>
                <c:pt idx="232">
                  <c:v>69.54588457248597</c:v>
                </c:pt>
                <c:pt idx="233">
                  <c:v>69.84565131633197</c:v>
                </c:pt>
                <c:pt idx="234">
                  <c:v>70.14541806017898</c:v>
                </c:pt>
                <c:pt idx="235">
                  <c:v>70.445184804026</c:v>
                </c:pt>
                <c:pt idx="236">
                  <c:v>70.744951547873</c:v>
                </c:pt>
                <c:pt idx="237">
                  <c:v>71.04471829172</c:v>
                </c:pt>
                <c:pt idx="238">
                  <c:v>71.344485035567</c:v>
                </c:pt>
                <c:pt idx="239">
                  <c:v>71.644251779414</c:v>
                </c:pt>
                <c:pt idx="240">
                  <c:v>71.944018523261</c:v>
                </c:pt>
                <c:pt idx="241">
                  <c:v>72.243785267108</c:v>
                </c:pt>
                <c:pt idx="242">
                  <c:v>72.54355201095497</c:v>
                </c:pt>
                <c:pt idx="243">
                  <c:v>72.84331875480198</c:v>
                </c:pt>
                <c:pt idx="244">
                  <c:v>73.143085498649</c:v>
                </c:pt>
                <c:pt idx="245">
                  <c:v>73.44285224249599</c:v>
                </c:pt>
                <c:pt idx="246">
                  <c:v>73.742618986342</c:v>
                </c:pt>
                <c:pt idx="247">
                  <c:v>74.04238573018897</c:v>
                </c:pt>
                <c:pt idx="248">
                  <c:v>74.342152474036</c:v>
                </c:pt>
                <c:pt idx="249">
                  <c:v>74.641919217883</c:v>
                </c:pt>
                <c:pt idx="250">
                  <c:v>74.94168596173</c:v>
                </c:pt>
                <c:pt idx="251">
                  <c:v>75.241452705577</c:v>
                </c:pt>
                <c:pt idx="252">
                  <c:v>75.541219449424</c:v>
                </c:pt>
                <c:pt idx="253">
                  <c:v>75.84098619327098</c:v>
                </c:pt>
                <c:pt idx="254">
                  <c:v>76.14075293711798</c:v>
                </c:pt>
                <c:pt idx="255">
                  <c:v>76.440519680965</c:v>
                </c:pt>
                <c:pt idx="256">
                  <c:v>76.740286424812</c:v>
                </c:pt>
                <c:pt idx="257">
                  <c:v>77.040053168659</c:v>
                </c:pt>
                <c:pt idx="258">
                  <c:v>77.33981991250499</c:v>
                </c:pt>
                <c:pt idx="259">
                  <c:v>77.63958665635197</c:v>
                </c:pt>
                <c:pt idx="260">
                  <c:v>77.939353400199</c:v>
                </c:pt>
                <c:pt idx="261">
                  <c:v>78.239120144046</c:v>
                </c:pt>
                <c:pt idx="262">
                  <c:v>78.53888688789299</c:v>
                </c:pt>
                <c:pt idx="263">
                  <c:v>78.83865363174</c:v>
                </c:pt>
                <c:pt idx="264">
                  <c:v>79.13842037558699</c:v>
                </c:pt>
                <c:pt idx="265">
                  <c:v>79.43818711943398</c:v>
                </c:pt>
                <c:pt idx="266">
                  <c:v>79.737953863281</c:v>
                </c:pt>
                <c:pt idx="267">
                  <c:v>80.037720607128</c:v>
                </c:pt>
                <c:pt idx="268">
                  <c:v>80.33748735097497</c:v>
                </c:pt>
                <c:pt idx="269">
                  <c:v>80.637254094822</c:v>
                </c:pt>
                <c:pt idx="270">
                  <c:v>80.937020838669</c:v>
                </c:pt>
                <c:pt idx="271">
                  <c:v>81.23678758251499</c:v>
                </c:pt>
                <c:pt idx="272">
                  <c:v>81.53655432636198</c:v>
                </c:pt>
                <c:pt idx="273">
                  <c:v>81.83632107020898</c:v>
                </c:pt>
                <c:pt idx="274">
                  <c:v>82.13608781405597</c:v>
                </c:pt>
                <c:pt idx="275">
                  <c:v>82.435854557903</c:v>
                </c:pt>
                <c:pt idx="276">
                  <c:v>82.73562130175</c:v>
                </c:pt>
                <c:pt idx="277">
                  <c:v>83.03538804559699</c:v>
                </c:pt>
                <c:pt idx="278">
                  <c:v>83.335154789444</c:v>
                </c:pt>
                <c:pt idx="279">
                  <c:v>83.63492153329099</c:v>
                </c:pt>
                <c:pt idx="280">
                  <c:v>83.934688277138</c:v>
                </c:pt>
                <c:pt idx="281">
                  <c:v>84.23445502098498</c:v>
                </c:pt>
                <c:pt idx="282">
                  <c:v>84.534221764832</c:v>
                </c:pt>
                <c:pt idx="283">
                  <c:v>84.83398850867799</c:v>
                </c:pt>
                <c:pt idx="284">
                  <c:v>85.13375525252498</c:v>
                </c:pt>
                <c:pt idx="285">
                  <c:v>85.433521996372</c:v>
                </c:pt>
                <c:pt idx="286">
                  <c:v>85.733288740219</c:v>
                </c:pt>
                <c:pt idx="287">
                  <c:v>86.033055484066</c:v>
                </c:pt>
                <c:pt idx="288">
                  <c:v>86.332822227913</c:v>
                </c:pt>
                <c:pt idx="289">
                  <c:v>86.63258897175999</c:v>
                </c:pt>
                <c:pt idx="290">
                  <c:v>86.932355715607</c:v>
                </c:pt>
                <c:pt idx="291">
                  <c:v>87.23212245945399</c:v>
                </c:pt>
                <c:pt idx="292">
                  <c:v>87.531889203301</c:v>
                </c:pt>
                <c:pt idx="293">
                  <c:v>87.831655947148</c:v>
                </c:pt>
                <c:pt idx="294">
                  <c:v>88.13142269099498</c:v>
                </c:pt>
                <c:pt idx="295">
                  <c:v>88.431189434842</c:v>
                </c:pt>
                <c:pt idx="296">
                  <c:v>88.73095617868799</c:v>
                </c:pt>
                <c:pt idx="297">
                  <c:v>89.03072292253499</c:v>
                </c:pt>
                <c:pt idx="298">
                  <c:v>89.33048966638198</c:v>
                </c:pt>
                <c:pt idx="299">
                  <c:v>89.63025641022898</c:v>
                </c:pt>
                <c:pt idx="300">
                  <c:v>89.930023154076</c:v>
                </c:pt>
                <c:pt idx="301">
                  <c:v>90.22978989792298</c:v>
                </c:pt>
                <c:pt idx="302">
                  <c:v>90.52955664177</c:v>
                </c:pt>
                <c:pt idx="303">
                  <c:v>90.829323385617</c:v>
                </c:pt>
                <c:pt idx="304">
                  <c:v>91.12909012946398</c:v>
                </c:pt>
                <c:pt idx="305">
                  <c:v>91.42885687331099</c:v>
                </c:pt>
                <c:pt idx="306">
                  <c:v>91.728623617158</c:v>
                </c:pt>
                <c:pt idx="307">
                  <c:v>92.02839036100497</c:v>
                </c:pt>
                <c:pt idx="308">
                  <c:v>92.32815710485097</c:v>
                </c:pt>
                <c:pt idx="309">
                  <c:v>92.627923848698</c:v>
                </c:pt>
                <c:pt idx="310">
                  <c:v>92.927690592545</c:v>
                </c:pt>
                <c:pt idx="311">
                  <c:v>93.22745733639199</c:v>
                </c:pt>
                <c:pt idx="312">
                  <c:v>93.527224080239</c:v>
                </c:pt>
                <c:pt idx="313">
                  <c:v>93.82699082408597</c:v>
                </c:pt>
                <c:pt idx="314">
                  <c:v>94.12675756793298</c:v>
                </c:pt>
                <c:pt idx="315">
                  <c:v>94.42652431178</c:v>
                </c:pt>
                <c:pt idx="316">
                  <c:v>94.726291055627</c:v>
                </c:pt>
                <c:pt idx="317">
                  <c:v>95.02605779947399</c:v>
                </c:pt>
                <c:pt idx="318">
                  <c:v>95.32582454332099</c:v>
                </c:pt>
                <c:pt idx="319">
                  <c:v>95.62559128716799</c:v>
                </c:pt>
                <c:pt idx="320">
                  <c:v>95.92535803101497</c:v>
                </c:pt>
                <c:pt idx="321">
                  <c:v>96.225124774861</c:v>
                </c:pt>
                <c:pt idx="322">
                  <c:v>96.52489151870799</c:v>
                </c:pt>
                <c:pt idx="323">
                  <c:v>96.82465826255499</c:v>
                </c:pt>
                <c:pt idx="324">
                  <c:v>97.12442500640199</c:v>
                </c:pt>
                <c:pt idx="325">
                  <c:v>97.424191750249</c:v>
                </c:pt>
                <c:pt idx="326">
                  <c:v>97.72395849409598</c:v>
                </c:pt>
                <c:pt idx="327">
                  <c:v>98.023725237943</c:v>
                </c:pt>
                <c:pt idx="328">
                  <c:v>98.32349198178999</c:v>
                </c:pt>
                <c:pt idx="329">
                  <c:v>98.623258725637</c:v>
                </c:pt>
                <c:pt idx="330">
                  <c:v>98.923025469484</c:v>
                </c:pt>
                <c:pt idx="331">
                  <c:v>99.22279221333098</c:v>
                </c:pt>
                <c:pt idx="332">
                  <c:v>99.52255895717799</c:v>
                </c:pt>
                <c:pt idx="333">
                  <c:v>99.82232570102398</c:v>
                </c:pt>
                <c:pt idx="334">
                  <c:v>100.12209244487</c:v>
                </c:pt>
                <c:pt idx="335">
                  <c:v>100.42185918872</c:v>
                </c:pt>
                <c:pt idx="336">
                  <c:v>100.72162593257</c:v>
                </c:pt>
                <c:pt idx="337">
                  <c:v>101.02139267641</c:v>
                </c:pt>
                <c:pt idx="338">
                  <c:v>101.32115942026</c:v>
                </c:pt>
                <c:pt idx="339">
                  <c:v>101.62092616411</c:v>
                </c:pt>
                <c:pt idx="340">
                  <c:v>101.92069290795</c:v>
                </c:pt>
                <c:pt idx="341">
                  <c:v>102.2204596518</c:v>
                </c:pt>
                <c:pt idx="342">
                  <c:v>102.52022639565</c:v>
                </c:pt>
                <c:pt idx="343">
                  <c:v>102.81999313949</c:v>
                </c:pt>
                <c:pt idx="344">
                  <c:v>103.11975988334</c:v>
                </c:pt>
                <c:pt idx="345">
                  <c:v>103.41952662719</c:v>
                </c:pt>
                <c:pt idx="346">
                  <c:v>103.71929337103</c:v>
                </c:pt>
                <c:pt idx="347">
                  <c:v>104.01906011488</c:v>
                </c:pt>
                <c:pt idx="348">
                  <c:v>104.31882685873</c:v>
                </c:pt>
                <c:pt idx="349">
                  <c:v>104.61859360258</c:v>
                </c:pt>
                <c:pt idx="350">
                  <c:v>104.91836034642</c:v>
                </c:pt>
                <c:pt idx="351">
                  <c:v>105.21812709027</c:v>
                </c:pt>
                <c:pt idx="352">
                  <c:v>105.51789383412</c:v>
                </c:pt>
                <c:pt idx="353">
                  <c:v>105.81766057796</c:v>
                </c:pt>
                <c:pt idx="354">
                  <c:v>106.11742732181</c:v>
                </c:pt>
                <c:pt idx="355">
                  <c:v>106.41719406566</c:v>
                </c:pt>
                <c:pt idx="356">
                  <c:v>106.7169608095</c:v>
                </c:pt>
                <c:pt idx="357">
                  <c:v>107.01672755335</c:v>
                </c:pt>
                <c:pt idx="358">
                  <c:v>107.3164942972</c:v>
                </c:pt>
                <c:pt idx="359">
                  <c:v>107.61626104104</c:v>
                </c:pt>
                <c:pt idx="360">
                  <c:v>107.91602778489</c:v>
                </c:pt>
                <c:pt idx="361">
                  <c:v>108.21579452874</c:v>
                </c:pt>
                <c:pt idx="362">
                  <c:v>108.51556127259</c:v>
                </c:pt>
                <c:pt idx="363">
                  <c:v>108.81532801643</c:v>
                </c:pt>
                <c:pt idx="364">
                  <c:v>109.11509476028</c:v>
                </c:pt>
                <c:pt idx="365">
                  <c:v>109.41486150413</c:v>
                </c:pt>
                <c:pt idx="366">
                  <c:v>109.71462824797</c:v>
                </c:pt>
                <c:pt idx="367">
                  <c:v>110.01439499182</c:v>
                </c:pt>
                <c:pt idx="368">
                  <c:v>110.31416173567</c:v>
                </c:pt>
                <c:pt idx="369">
                  <c:v>110.61392847951</c:v>
                </c:pt>
                <c:pt idx="370">
                  <c:v>110.91369522336</c:v>
                </c:pt>
                <c:pt idx="371">
                  <c:v>111.21346196721</c:v>
                </c:pt>
                <c:pt idx="372">
                  <c:v>111.51322871105</c:v>
                </c:pt>
                <c:pt idx="373">
                  <c:v>111.8129954549</c:v>
                </c:pt>
                <c:pt idx="374">
                  <c:v>112.11276219875</c:v>
                </c:pt>
                <c:pt idx="375">
                  <c:v>112.4125289426</c:v>
                </c:pt>
                <c:pt idx="376">
                  <c:v>112.71229568644</c:v>
                </c:pt>
                <c:pt idx="377">
                  <c:v>113.01206243029</c:v>
                </c:pt>
                <c:pt idx="378">
                  <c:v>113.31182917414</c:v>
                </c:pt>
                <c:pt idx="379">
                  <c:v>113.61159591798</c:v>
                </c:pt>
                <c:pt idx="380">
                  <c:v>113.91136266183</c:v>
                </c:pt>
                <c:pt idx="381">
                  <c:v>114.21112940568</c:v>
                </c:pt>
                <c:pt idx="382">
                  <c:v>114.51089614952</c:v>
                </c:pt>
                <c:pt idx="383">
                  <c:v>114.81066289337</c:v>
                </c:pt>
                <c:pt idx="384">
                  <c:v>115.11042963722</c:v>
                </c:pt>
                <c:pt idx="385">
                  <c:v>115.41019638106</c:v>
                </c:pt>
                <c:pt idx="386">
                  <c:v>115.70996312491</c:v>
                </c:pt>
                <c:pt idx="387">
                  <c:v>116.00972986876</c:v>
                </c:pt>
                <c:pt idx="388">
                  <c:v>116.30949661261</c:v>
                </c:pt>
                <c:pt idx="389">
                  <c:v>116.60926335645</c:v>
                </c:pt>
                <c:pt idx="390">
                  <c:v>116.9090301003</c:v>
                </c:pt>
                <c:pt idx="391">
                  <c:v>117.20879684415</c:v>
                </c:pt>
                <c:pt idx="392">
                  <c:v>117.50856358799</c:v>
                </c:pt>
                <c:pt idx="393">
                  <c:v>117.80833033184</c:v>
                </c:pt>
                <c:pt idx="394">
                  <c:v>118.10809707569</c:v>
                </c:pt>
                <c:pt idx="395">
                  <c:v>118.40786381953</c:v>
                </c:pt>
                <c:pt idx="396">
                  <c:v>118.70763056338</c:v>
                </c:pt>
                <c:pt idx="397">
                  <c:v>119.00739730723</c:v>
                </c:pt>
                <c:pt idx="398">
                  <c:v>119.30716405107</c:v>
                </c:pt>
                <c:pt idx="399">
                  <c:v>119.60693079492</c:v>
                </c:pt>
                <c:pt idx="400">
                  <c:v>119.90669753877</c:v>
                </c:pt>
                <c:pt idx="401">
                  <c:v>120.20646428262</c:v>
                </c:pt>
                <c:pt idx="402">
                  <c:v>120.50623102646</c:v>
                </c:pt>
                <c:pt idx="403">
                  <c:v>120.80599777031</c:v>
                </c:pt>
                <c:pt idx="404">
                  <c:v>121.10576451416</c:v>
                </c:pt>
                <c:pt idx="405">
                  <c:v>121.405531258</c:v>
                </c:pt>
                <c:pt idx="406">
                  <c:v>121.70529800185</c:v>
                </c:pt>
                <c:pt idx="407">
                  <c:v>122.0050647457</c:v>
                </c:pt>
                <c:pt idx="408">
                  <c:v>122.30483148954</c:v>
                </c:pt>
                <c:pt idx="409">
                  <c:v>122.60459823339</c:v>
                </c:pt>
                <c:pt idx="410">
                  <c:v>122.90436497724</c:v>
                </c:pt>
                <c:pt idx="411">
                  <c:v>123.20413172108</c:v>
                </c:pt>
                <c:pt idx="412">
                  <c:v>123.50389846493</c:v>
                </c:pt>
                <c:pt idx="413">
                  <c:v>123.80366520878</c:v>
                </c:pt>
                <c:pt idx="414">
                  <c:v>124.10343195263</c:v>
                </c:pt>
                <c:pt idx="415">
                  <c:v>124.40319869647</c:v>
                </c:pt>
                <c:pt idx="416">
                  <c:v>124.70296544032</c:v>
                </c:pt>
                <c:pt idx="417">
                  <c:v>125.00273218417</c:v>
                </c:pt>
                <c:pt idx="418">
                  <c:v>125.30249892801</c:v>
                </c:pt>
                <c:pt idx="419">
                  <c:v>125.60226567186</c:v>
                </c:pt>
                <c:pt idx="420">
                  <c:v>125.90203241571</c:v>
                </c:pt>
                <c:pt idx="421">
                  <c:v>126.20179915955</c:v>
                </c:pt>
                <c:pt idx="422">
                  <c:v>126.5015659034</c:v>
                </c:pt>
                <c:pt idx="423">
                  <c:v>126.80133264725</c:v>
                </c:pt>
                <c:pt idx="424">
                  <c:v>127.10109939109</c:v>
                </c:pt>
                <c:pt idx="425">
                  <c:v>127.40086613494</c:v>
                </c:pt>
                <c:pt idx="426">
                  <c:v>127.70063287879</c:v>
                </c:pt>
                <c:pt idx="427">
                  <c:v>128.00039962264</c:v>
                </c:pt>
                <c:pt idx="428">
                  <c:v>128.30016636648</c:v>
                </c:pt>
                <c:pt idx="429">
                  <c:v>128.59993311033</c:v>
                </c:pt>
                <c:pt idx="430">
                  <c:v>128.89969985418</c:v>
                </c:pt>
                <c:pt idx="431">
                  <c:v>129.19946659802</c:v>
                </c:pt>
                <c:pt idx="432">
                  <c:v>129.49923334187</c:v>
                </c:pt>
                <c:pt idx="433">
                  <c:v>129.79900008572</c:v>
                </c:pt>
                <c:pt idx="434">
                  <c:v>130.09876682956</c:v>
                </c:pt>
                <c:pt idx="435">
                  <c:v>130.39853357341</c:v>
                </c:pt>
                <c:pt idx="436">
                  <c:v>130.69830031726</c:v>
                </c:pt>
                <c:pt idx="437">
                  <c:v>130.9980670611</c:v>
                </c:pt>
                <c:pt idx="438">
                  <c:v>131.29783380495</c:v>
                </c:pt>
                <c:pt idx="439">
                  <c:v>131.5976005488</c:v>
                </c:pt>
                <c:pt idx="440">
                  <c:v>131.89736729264</c:v>
                </c:pt>
                <c:pt idx="441">
                  <c:v>132.19713403649</c:v>
                </c:pt>
                <c:pt idx="442">
                  <c:v>132.49690078034</c:v>
                </c:pt>
                <c:pt idx="443">
                  <c:v>132.79666752419</c:v>
                </c:pt>
                <c:pt idx="444">
                  <c:v>133.09643426803</c:v>
                </c:pt>
                <c:pt idx="445">
                  <c:v>133.39620101188</c:v>
                </c:pt>
                <c:pt idx="446">
                  <c:v>133.69596775573</c:v>
                </c:pt>
                <c:pt idx="447">
                  <c:v>133.99573449957</c:v>
                </c:pt>
                <c:pt idx="448">
                  <c:v>134.29550124342</c:v>
                </c:pt>
                <c:pt idx="449">
                  <c:v>134.59526798727</c:v>
                </c:pt>
                <c:pt idx="450">
                  <c:v>134.89503473111</c:v>
                </c:pt>
                <c:pt idx="451">
                  <c:v>135.19480147496</c:v>
                </c:pt>
                <c:pt idx="452">
                  <c:v>135.49456821881</c:v>
                </c:pt>
                <c:pt idx="453">
                  <c:v>135.79433496265</c:v>
                </c:pt>
                <c:pt idx="454">
                  <c:v>136.0941017065</c:v>
                </c:pt>
                <c:pt idx="455">
                  <c:v>136.39386845035</c:v>
                </c:pt>
                <c:pt idx="456">
                  <c:v>136.6936351941999</c:v>
                </c:pt>
                <c:pt idx="457">
                  <c:v>136.99340193804</c:v>
                </c:pt>
                <c:pt idx="458">
                  <c:v>137.29316868189</c:v>
                </c:pt>
                <c:pt idx="459">
                  <c:v>137.59293542574</c:v>
                </c:pt>
                <c:pt idx="460">
                  <c:v>137.89270216958</c:v>
                </c:pt>
                <c:pt idx="461">
                  <c:v>138.19246891343</c:v>
                </c:pt>
                <c:pt idx="462">
                  <c:v>138.49223565728</c:v>
                </c:pt>
                <c:pt idx="463">
                  <c:v>138.79200240112</c:v>
                </c:pt>
                <c:pt idx="464">
                  <c:v>139.09176914497</c:v>
                </c:pt>
                <c:pt idx="465">
                  <c:v>139.39153588882</c:v>
                </c:pt>
                <c:pt idx="466">
                  <c:v>139.69130263266</c:v>
                </c:pt>
                <c:pt idx="467">
                  <c:v>139.99106937651</c:v>
                </c:pt>
                <c:pt idx="468">
                  <c:v>140.29083612036</c:v>
                </c:pt>
                <c:pt idx="469">
                  <c:v>140.59060286421</c:v>
                </c:pt>
                <c:pt idx="470">
                  <c:v>140.89036960805</c:v>
                </c:pt>
                <c:pt idx="471">
                  <c:v>141.1901363519</c:v>
                </c:pt>
                <c:pt idx="472">
                  <c:v>141.48990309575</c:v>
                </c:pt>
                <c:pt idx="473">
                  <c:v>141.78966983959</c:v>
                </c:pt>
                <c:pt idx="474">
                  <c:v>142.08943658344</c:v>
                </c:pt>
                <c:pt idx="475">
                  <c:v>142.38920332729</c:v>
                </c:pt>
                <c:pt idx="476">
                  <c:v>142.68897007113</c:v>
                </c:pt>
                <c:pt idx="477">
                  <c:v>142.98873681498</c:v>
                </c:pt>
                <c:pt idx="478">
                  <c:v>143.28850355883</c:v>
                </c:pt>
                <c:pt idx="479">
                  <c:v>143.58827030267</c:v>
                </c:pt>
                <c:pt idx="480">
                  <c:v>143.88803704652</c:v>
                </c:pt>
                <c:pt idx="481">
                  <c:v>144.18780379037</c:v>
                </c:pt>
                <c:pt idx="482">
                  <c:v>144.48757053422</c:v>
                </c:pt>
                <c:pt idx="483">
                  <c:v>144.78733727806</c:v>
                </c:pt>
                <c:pt idx="484">
                  <c:v>145.08710402191</c:v>
                </c:pt>
                <c:pt idx="485">
                  <c:v>145.38687076576</c:v>
                </c:pt>
                <c:pt idx="486">
                  <c:v>145.6866375096</c:v>
                </c:pt>
                <c:pt idx="487">
                  <c:v>145.98640425345</c:v>
                </c:pt>
                <c:pt idx="488">
                  <c:v>146.2861709973</c:v>
                </c:pt>
                <c:pt idx="489">
                  <c:v>146.58593774114</c:v>
                </c:pt>
                <c:pt idx="490">
                  <c:v>146.88570448499</c:v>
                </c:pt>
                <c:pt idx="491">
                  <c:v>147.18547122884</c:v>
                </c:pt>
                <c:pt idx="492">
                  <c:v>147.48523797268</c:v>
                </c:pt>
                <c:pt idx="493">
                  <c:v>147.78500471653</c:v>
                </c:pt>
                <c:pt idx="494">
                  <c:v>148.08477146038</c:v>
                </c:pt>
                <c:pt idx="495">
                  <c:v>148.38453820423</c:v>
                </c:pt>
                <c:pt idx="496">
                  <c:v>148.68430494807</c:v>
                </c:pt>
                <c:pt idx="497">
                  <c:v>148.98407169192</c:v>
                </c:pt>
                <c:pt idx="498">
                  <c:v>149.28383843577</c:v>
                </c:pt>
                <c:pt idx="499">
                  <c:v>149.58360517961</c:v>
                </c:pt>
                <c:pt idx="500">
                  <c:v>149.88337192346</c:v>
                </c:pt>
                <c:pt idx="501">
                  <c:v>150.18313866731</c:v>
                </c:pt>
                <c:pt idx="502">
                  <c:v>150.48290541115</c:v>
                </c:pt>
                <c:pt idx="503">
                  <c:v>150.782672155</c:v>
                </c:pt>
                <c:pt idx="504">
                  <c:v>151.08243889885</c:v>
                </c:pt>
                <c:pt idx="505">
                  <c:v>151.38220564269</c:v>
                </c:pt>
                <c:pt idx="506">
                  <c:v>151.68197238654</c:v>
                </c:pt>
                <c:pt idx="507">
                  <c:v>151.98173913039</c:v>
                </c:pt>
                <c:pt idx="508">
                  <c:v>152.28150587424</c:v>
                </c:pt>
                <c:pt idx="509">
                  <c:v>152.58127261808</c:v>
                </c:pt>
                <c:pt idx="510">
                  <c:v>152.88103936193</c:v>
                </c:pt>
                <c:pt idx="511">
                  <c:v>153.18080610578</c:v>
                </c:pt>
                <c:pt idx="512">
                  <c:v>153.48057284962</c:v>
                </c:pt>
                <c:pt idx="513">
                  <c:v>153.78033959347</c:v>
                </c:pt>
                <c:pt idx="514">
                  <c:v>154.08010633732</c:v>
                </c:pt>
                <c:pt idx="515">
                  <c:v>154.37987308116</c:v>
                </c:pt>
                <c:pt idx="516">
                  <c:v>154.67963982501</c:v>
                </c:pt>
                <c:pt idx="517">
                  <c:v>154.97940656886</c:v>
                </c:pt>
                <c:pt idx="518">
                  <c:v>155.2791733127</c:v>
                </c:pt>
                <c:pt idx="519">
                  <c:v>155.57894005655</c:v>
                </c:pt>
                <c:pt idx="520">
                  <c:v>155.8787068004</c:v>
                </c:pt>
                <c:pt idx="521">
                  <c:v>156.17847354425</c:v>
                </c:pt>
                <c:pt idx="522">
                  <c:v>156.47824028809</c:v>
                </c:pt>
                <c:pt idx="523">
                  <c:v>156.77800703194</c:v>
                </c:pt>
                <c:pt idx="524">
                  <c:v>157.07777377579</c:v>
                </c:pt>
                <c:pt idx="525">
                  <c:v>157.37754051963</c:v>
                </c:pt>
                <c:pt idx="526">
                  <c:v>157.67730726348</c:v>
                </c:pt>
                <c:pt idx="527">
                  <c:v>157.97707400733</c:v>
                </c:pt>
                <c:pt idx="528">
                  <c:v>158.27684075117</c:v>
                </c:pt>
                <c:pt idx="529">
                  <c:v>158.57660749502</c:v>
                </c:pt>
                <c:pt idx="530">
                  <c:v>158.87637423887</c:v>
                </c:pt>
                <c:pt idx="531">
                  <c:v>159.17614098271</c:v>
                </c:pt>
                <c:pt idx="532">
                  <c:v>159.47590772656</c:v>
                </c:pt>
                <c:pt idx="533">
                  <c:v>159.77567447041</c:v>
                </c:pt>
                <c:pt idx="534">
                  <c:v>160.07544121426</c:v>
                </c:pt>
                <c:pt idx="535">
                  <c:v>160.3752079581</c:v>
                </c:pt>
                <c:pt idx="536">
                  <c:v>160.6749747019499</c:v>
                </c:pt>
                <c:pt idx="537">
                  <c:v>160.9747414458</c:v>
                </c:pt>
                <c:pt idx="538">
                  <c:v>161.27450818964</c:v>
                </c:pt>
                <c:pt idx="539">
                  <c:v>161.57427493349</c:v>
                </c:pt>
                <c:pt idx="540">
                  <c:v>161.87404167734</c:v>
                </c:pt>
                <c:pt idx="541">
                  <c:v>162.17380842118</c:v>
                </c:pt>
                <c:pt idx="542">
                  <c:v>162.47357516503</c:v>
                </c:pt>
                <c:pt idx="543">
                  <c:v>162.77334190888</c:v>
                </c:pt>
                <c:pt idx="544">
                  <c:v>163.07310865272</c:v>
                </c:pt>
                <c:pt idx="545">
                  <c:v>163.37287539657</c:v>
                </c:pt>
                <c:pt idx="546">
                  <c:v>163.67264214042</c:v>
                </c:pt>
                <c:pt idx="547">
                  <c:v>163.97240888427</c:v>
                </c:pt>
                <c:pt idx="548">
                  <c:v>164.2721756281099</c:v>
                </c:pt>
                <c:pt idx="549">
                  <c:v>164.57194237196</c:v>
                </c:pt>
                <c:pt idx="550">
                  <c:v>164.87170911581</c:v>
                </c:pt>
                <c:pt idx="551">
                  <c:v>165.17147585965</c:v>
                </c:pt>
                <c:pt idx="552">
                  <c:v>165.4712426035</c:v>
                </c:pt>
                <c:pt idx="553">
                  <c:v>165.77100934735</c:v>
                </c:pt>
                <c:pt idx="554">
                  <c:v>166.07077609119</c:v>
                </c:pt>
                <c:pt idx="555">
                  <c:v>166.37054283504</c:v>
                </c:pt>
                <c:pt idx="556">
                  <c:v>166.67030957889</c:v>
                </c:pt>
                <c:pt idx="557">
                  <c:v>166.97007632273</c:v>
                </c:pt>
                <c:pt idx="558">
                  <c:v>167.26984306658</c:v>
                </c:pt>
                <c:pt idx="559">
                  <c:v>167.56960981043</c:v>
                </c:pt>
                <c:pt idx="560">
                  <c:v>167.86937655428</c:v>
                </c:pt>
                <c:pt idx="561">
                  <c:v>168.16914329812</c:v>
                </c:pt>
                <c:pt idx="562">
                  <c:v>168.46891004197</c:v>
                </c:pt>
                <c:pt idx="563">
                  <c:v>168.76867678582</c:v>
                </c:pt>
                <c:pt idx="564">
                  <c:v>169.06844352966</c:v>
                </c:pt>
                <c:pt idx="565">
                  <c:v>169.36821027351</c:v>
                </c:pt>
                <c:pt idx="566">
                  <c:v>169.66797701736</c:v>
                </c:pt>
                <c:pt idx="567">
                  <c:v>169.9677437612</c:v>
                </c:pt>
                <c:pt idx="568">
                  <c:v>170.26751050505</c:v>
                </c:pt>
                <c:pt idx="569">
                  <c:v>170.5672772489</c:v>
                </c:pt>
                <c:pt idx="570">
                  <c:v>170.86704399274</c:v>
                </c:pt>
                <c:pt idx="571">
                  <c:v>171.16681073659</c:v>
                </c:pt>
                <c:pt idx="572">
                  <c:v>171.46657748044</c:v>
                </c:pt>
                <c:pt idx="573">
                  <c:v>171.76634422429</c:v>
                </c:pt>
                <c:pt idx="574">
                  <c:v>172.06611096813</c:v>
                </c:pt>
                <c:pt idx="575">
                  <c:v>172.36587771198</c:v>
                </c:pt>
                <c:pt idx="576">
                  <c:v>172.66564445583</c:v>
                </c:pt>
                <c:pt idx="577">
                  <c:v>172.96541119967</c:v>
                </c:pt>
                <c:pt idx="578">
                  <c:v>173.26517794352</c:v>
                </c:pt>
                <c:pt idx="579">
                  <c:v>173.56494468737</c:v>
                </c:pt>
                <c:pt idx="580">
                  <c:v>173.86471143121</c:v>
                </c:pt>
                <c:pt idx="581">
                  <c:v>174.16447817506</c:v>
                </c:pt>
                <c:pt idx="582">
                  <c:v>174.46424491891</c:v>
                </c:pt>
                <c:pt idx="583">
                  <c:v>174.76401166275</c:v>
                </c:pt>
                <c:pt idx="584">
                  <c:v>175.0637784066</c:v>
                </c:pt>
                <c:pt idx="585">
                  <c:v>175.36354515045</c:v>
                </c:pt>
                <c:pt idx="586">
                  <c:v>175.6633118943</c:v>
                </c:pt>
                <c:pt idx="587">
                  <c:v>175.96307863814</c:v>
                </c:pt>
                <c:pt idx="588">
                  <c:v>176.26284538199</c:v>
                </c:pt>
                <c:pt idx="589">
                  <c:v>176.56261212584</c:v>
                </c:pt>
                <c:pt idx="590">
                  <c:v>176.86237886968</c:v>
                </c:pt>
                <c:pt idx="591">
                  <c:v>177.16214561353</c:v>
                </c:pt>
                <c:pt idx="592">
                  <c:v>177.46191235738</c:v>
                </c:pt>
                <c:pt idx="593">
                  <c:v>177.76167910122</c:v>
                </c:pt>
                <c:pt idx="594">
                  <c:v>178.06144584507</c:v>
                </c:pt>
                <c:pt idx="595">
                  <c:v>178.36121258892</c:v>
                </c:pt>
                <c:pt idx="596">
                  <c:v>178.66097933276</c:v>
                </c:pt>
                <c:pt idx="597">
                  <c:v>178.96074607661</c:v>
                </c:pt>
                <c:pt idx="598">
                  <c:v>179.26051282046</c:v>
                </c:pt>
                <c:pt idx="599">
                  <c:v>179.56027956431</c:v>
                </c:pt>
                <c:pt idx="600">
                  <c:v>179.86004630815</c:v>
                </c:pt>
                <c:pt idx="601">
                  <c:v>180.159813052</c:v>
                </c:pt>
                <c:pt idx="602">
                  <c:v>180.4595797958499</c:v>
                </c:pt>
                <c:pt idx="603">
                  <c:v>180.75934653969</c:v>
                </c:pt>
                <c:pt idx="604">
                  <c:v>181.05911328354</c:v>
                </c:pt>
                <c:pt idx="605">
                  <c:v>181.35888002739</c:v>
                </c:pt>
                <c:pt idx="606">
                  <c:v>181.65864677123</c:v>
                </c:pt>
                <c:pt idx="607">
                  <c:v>181.95841351508</c:v>
                </c:pt>
                <c:pt idx="608">
                  <c:v>182.25818025893</c:v>
                </c:pt>
                <c:pt idx="609">
                  <c:v>182.55794700277</c:v>
                </c:pt>
                <c:pt idx="610">
                  <c:v>182.85771374662</c:v>
                </c:pt>
                <c:pt idx="611">
                  <c:v>183.15748049047</c:v>
                </c:pt>
                <c:pt idx="612">
                  <c:v>183.45724723432</c:v>
                </c:pt>
                <c:pt idx="613">
                  <c:v>183.75701397816</c:v>
                </c:pt>
                <c:pt idx="614">
                  <c:v>184.05678072201</c:v>
                </c:pt>
                <c:pt idx="615">
                  <c:v>184.35654746586</c:v>
                </c:pt>
                <c:pt idx="616">
                  <c:v>184.6563142097</c:v>
                </c:pt>
                <c:pt idx="617">
                  <c:v>184.95608095355</c:v>
                </c:pt>
                <c:pt idx="618">
                  <c:v>185.2558476974</c:v>
                </c:pt>
                <c:pt idx="619">
                  <c:v>185.55561444124</c:v>
                </c:pt>
                <c:pt idx="620">
                  <c:v>185.85538118509</c:v>
                </c:pt>
                <c:pt idx="621">
                  <c:v>186.15514792894</c:v>
                </c:pt>
                <c:pt idx="622">
                  <c:v>186.45491467278</c:v>
                </c:pt>
                <c:pt idx="623">
                  <c:v>186.75468141663</c:v>
                </c:pt>
                <c:pt idx="624">
                  <c:v>187.05444816048</c:v>
                </c:pt>
                <c:pt idx="625">
                  <c:v>187.35421490433</c:v>
                </c:pt>
                <c:pt idx="626">
                  <c:v>187.65398164817</c:v>
                </c:pt>
                <c:pt idx="627">
                  <c:v>187.95374839202</c:v>
                </c:pt>
                <c:pt idx="628">
                  <c:v>188.2535151358699</c:v>
                </c:pt>
                <c:pt idx="629">
                  <c:v>188.55328187971</c:v>
                </c:pt>
                <c:pt idx="630">
                  <c:v>188.85304862356</c:v>
                </c:pt>
                <c:pt idx="631">
                  <c:v>189.15281536741</c:v>
                </c:pt>
                <c:pt idx="632">
                  <c:v>189.45258211125</c:v>
                </c:pt>
                <c:pt idx="633">
                  <c:v>189.7523488551</c:v>
                </c:pt>
                <c:pt idx="634">
                  <c:v>190.05211559895</c:v>
                </c:pt>
                <c:pt idx="635">
                  <c:v>190.35188234279</c:v>
                </c:pt>
                <c:pt idx="636">
                  <c:v>190.65164908664</c:v>
                </c:pt>
                <c:pt idx="637">
                  <c:v>190.95141583049</c:v>
                </c:pt>
                <c:pt idx="638">
                  <c:v>191.25118257434</c:v>
                </c:pt>
                <c:pt idx="639">
                  <c:v>191.55094931818</c:v>
                </c:pt>
                <c:pt idx="640">
                  <c:v>191.85071606203</c:v>
                </c:pt>
                <c:pt idx="641">
                  <c:v>192.15048280588</c:v>
                </c:pt>
                <c:pt idx="642">
                  <c:v>192.45024954972</c:v>
                </c:pt>
                <c:pt idx="643">
                  <c:v>192.75001629357</c:v>
                </c:pt>
                <c:pt idx="644">
                  <c:v>193.04978303742</c:v>
                </c:pt>
                <c:pt idx="645">
                  <c:v>193.34954978126</c:v>
                </c:pt>
                <c:pt idx="646">
                  <c:v>193.64931652511</c:v>
                </c:pt>
                <c:pt idx="647">
                  <c:v>193.94908326896</c:v>
                </c:pt>
                <c:pt idx="648">
                  <c:v>194.2488500128</c:v>
                </c:pt>
                <c:pt idx="649">
                  <c:v>194.54861675665</c:v>
                </c:pt>
                <c:pt idx="650">
                  <c:v>194.8483835005</c:v>
                </c:pt>
                <c:pt idx="651">
                  <c:v>195.1481502443499</c:v>
                </c:pt>
                <c:pt idx="652">
                  <c:v>195.44791698819</c:v>
                </c:pt>
                <c:pt idx="653">
                  <c:v>195.7476837320399</c:v>
                </c:pt>
                <c:pt idx="654">
                  <c:v>196.04745047589</c:v>
                </c:pt>
                <c:pt idx="655">
                  <c:v>196.34721721973</c:v>
                </c:pt>
                <c:pt idx="656">
                  <c:v>196.64698396358</c:v>
                </c:pt>
                <c:pt idx="657">
                  <c:v>196.94675070743</c:v>
                </c:pt>
                <c:pt idx="658">
                  <c:v>197.24651745127</c:v>
                </c:pt>
                <c:pt idx="659">
                  <c:v>197.54628419512</c:v>
                </c:pt>
                <c:pt idx="660">
                  <c:v>197.84605093897</c:v>
                </c:pt>
                <c:pt idx="661">
                  <c:v>198.14581768281</c:v>
                </c:pt>
                <c:pt idx="662">
                  <c:v>198.44558442666</c:v>
                </c:pt>
                <c:pt idx="663">
                  <c:v>198.74535117051</c:v>
                </c:pt>
                <c:pt idx="664">
                  <c:v>199.04511791436</c:v>
                </c:pt>
                <c:pt idx="665">
                  <c:v>199.3448846582</c:v>
                </c:pt>
                <c:pt idx="666">
                  <c:v>199.64465140205</c:v>
                </c:pt>
                <c:pt idx="667">
                  <c:v>199.9444181459</c:v>
                </c:pt>
                <c:pt idx="668">
                  <c:v>200.24418488974</c:v>
                </c:pt>
                <c:pt idx="669">
                  <c:v>200.54395163359</c:v>
                </c:pt>
                <c:pt idx="670">
                  <c:v>200.84371837744</c:v>
                </c:pt>
                <c:pt idx="671">
                  <c:v>201.14348512128</c:v>
                </c:pt>
                <c:pt idx="672">
                  <c:v>201.44325186513</c:v>
                </c:pt>
                <c:pt idx="673">
                  <c:v>201.74301860898</c:v>
                </c:pt>
                <c:pt idx="674">
                  <c:v>202.04278535282</c:v>
                </c:pt>
                <c:pt idx="675">
                  <c:v>202.34255209667</c:v>
                </c:pt>
                <c:pt idx="676">
                  <c:v>202.64231884052</c:v>
                </c:pt>
                <c:pt idx="677">
                  <c:v>202.94208558437</c:v>
                </c:pt>
                <c:pt idx="678">
                  <c:v>203.24185232821</c:v>
                </c:pt>
                <c:pt idx="679">
                  <c:v>203.54161907206</c:v>
                </c:pt>
                <c:pt idx="680">
                  <c:v>203.84138581591</c:v>
                </c:pt>
                <c:pt idx="681">
                  <c:v>204.14115255975</c:v>
                </c:pt>
                <c:pt idx="682">
                  <c:v>204.4409193036</c:v>
                </c:pt>
                <c:pt idx="683">
                  <c:v>204.74068604745</c:v>
                </c:pt>
                <c:pt idx="684">
                  <c:v>205.04045279129</c:v>
                </c:pt>
                <c:pt idx="685">
                  <c:v>205.34021953514</c:v>
                </c:pt>
                <c:pt idx="686">
                  <c:v>205.63998627899</c:v>
                </c:pt>
                <c:pt idx="687">
                  <c:v>205.93975302283</c:v>
                </c:pt>
                <c:pt idx="688">
                  <c:v>206.23951976668</c:v>
                </c:pt>
                <c:pt idx="689">
                  <c:v>206.53928651053</c:v>
                </c:pt>
                <c:pt idx="690">
                  <c:v>206.83905325438</c:v>
                </c:pt>
                <c:pt idx="691">
                  <c:v>207.13881999822</c:v>
                </c:pt>
                <c:pt idx="692">
                  <c:v>207.43858674207</c:v>
                </c:pt>
                <c:pt idx="693">
                  <c:v>207.73835348592</c:v>
                </c:pt>
                <c:pt idx="694">
                  <c:v>208.03812022976</c:v>
                </c:pt>
                <c:pt idx="695">
                  <c:v>208.33788697361</c:v>
                </c:pt>
                <c:pt idx="696">
                  <c:v>208.63765371746</c:v>
                </c:pt>
                <c:pt idx="697">
                  <c:v>208.9374204613</c:v>
                </c:pt>
                <c:pt idx="698">
                  <c:v>209.23718720515</c:v>
                </c:pt>
                <c:pt idx="699">
                  <c:v>209.536953949</c:v>
                </c:pt>
                <c:pt idx="700">
                  <c:v>209.83672069284</c:v>
                </c:pt>
                <c:pt idx="701">
                  <c:v>210.13648743669</c:v>
                </c:pt>
                <c:pt idx="702">
                  <c:v>210.43625418054</c:v>
                </c:pt>
                <c:pt idx="703">
                  <c:v>210.73602092439</c:v>
                </c:pt>
                <c:pt idx="704">
                  <c:v>211.03578766823</c:v>
                </c:pt>
                <c:pt idx="705">
                  <c:v>211.33555441208</c:v>
                </c:pt>
                <c:pt idx="706">
                  <c:v>211.63532115593</c:v>
                </c:pt>
                <c:pt idx="707">
                  <c:v>211.93508789977</c:v>
                </c:pt>
                <c:pt idx="708">
                  <c:v>212.23485464362</c:v>
                </c:pt>
                <c:pt idx="709">
                  <c:v>212.53462138747</c:v>
                </c:pt>
                <c:pt idx="710">
                  <c:v>212.83438813131</c:v>
                </c:pt>
                <c:pt idx="711">
                  <c:v>213.13415487516</c:v>
                </c:pt>
                <c:pt idx="712">
                  <c:v>213.43392161901</c:v>
                </c:pt>
                <c:pt idx="713">
                  <c:v>213.73368836285</c:v>
                </c:pt>
                <c:pt idx="714">
                  <c:v>214.0334551067</c:v>
                </c:pt>
                <c:pt idx="715">
                  <c:v>214.33322185055</c:v>
                </c:pt>
                <c:pt idx="716">
                  <c:v>214.6329885944</c:v>
                </c:pt>
                <c:pt idx="717">
                  <c:v>214.93275533824</c:v>
                </c:pt>
                <c:pt idx="718">
                  <c:v>215.23252208209</c:v>
                </c:pt>
                <c:pt idx="719">
                  <c:v>215.53228882594</c:v>
                </c:pt>
                <c:pt idx="720">
                  <c:v>215.83205556978</c:v>
                </c:pt>
                <c:pt idx="721">
                  <c:v>216.13182231363</c:v>
                </c:pt>
                <c:pt idx="722">
                  <c:v>216.43158905748</c:v>
                </c:pt>
                <c:pt idx="723">
                  <c:v>216.73135580132</c:v>
                </c:pt>
                <c:pt idx="724">
                  <c:v>217.03112254517</c:v>
                </c:pt>
                <c:pt idx="725">
                  <c:v>217.33088928902</c:v>
                </c:pt>
                <c:pt idx="726">
                  <c:v>217.63065603286</c:v>
                </c:pt>
                <c:pt idx="727">
                  <c:v>217.93042277671</c:v>
                </c:pt>
                <c:pt idx="728">
                  <c:v>218.23018952056</c:v>
                </c:pt>
                <c:pt idx="729">
                  <c:v>218.52995626441</c:v>
                </c:pt>
                <c:pt idx="730">
                  <c:v>218.82972300825</c:v>
                </c:pt>
                <c:pt idx="731">
                  <c:v>219.1294897521</c:v>
                </c:pt>
                <c:pt idx="732">
                  <c:v>219.42925649595</c:v>
                </c:pt>
                <c:pt idx="733">
                  <c:v>219.72902323979</c:v>
                </c:pt>
                <c:pt idx="734">
                  <c:v>220.02878998364</c:v>
                </c:pt>
                <c:pt idx="735">
                  <c:v>220.32855672749</c:v>
                </c:pt>
                <c:pt idx="736">
                  <c:v>220.62832347133</c:v>
                </c:pt>
                <c:pt idx="737">
                  <c:v>220.92809021518</c:v>
                </c:pt>
                <c:pt idx="738">
                  <c:v>221.22785695903</c:v>
                </c:pt>
                <c:pt idx="739">
                  <c:v>221.52762370287</c:v>
                </c:pt>
                <c:pt idx="740">
                  <c:v>221.82739044672</c:v>
                </c:pt>
                <c:pt idx="741">
                  <c:v>222.12715719057</c:v>
                </c:pt>
                <c:pt idx="742">
                  <c:v>222.42692393441</c:v>
                </c:pt>
                <c:pt idx="743">
                  <c:v>222.72669067826</c:v>
                </c:pt>
                <c:pt idx="744">
                  <c:v>223.02645742211</c:v>
                </c:pt>
                <c:pt idx="745">
                  <c:v>223.32622416596</c:v>
                </c:pt>
                <c:pt idx="746">
                  <c:v>223.6259909098</c:v>
                </c:pt>
                <c:pt idx="747">
                  <c:v>223.92575765365</c:v>
                </c:pt>
                <c:pt idx="748">
                  <c:v>224.2255243975</c:v>
                </c:pt>
                <c:pt idx="749">
                  <c:v>224.52529114134</c:v>
                </c:pt>
                <c:pt idx="750">
                  <c:v>224.82505788519</c:v>
                </c:pt>
                <c:pt idx="751">
                  <c:v>225.1248246290399</c:v>
                </c:pt>
                <c:pt idx="752">
                  <c:v>225.42459137288</c:v>
                </c:pt>
                <c:pt idx="753">
                  <c:v>225.72435811673</c:v>
                </c:pt>
                <c:pt idx="754">
                  <c:v>226.02412486058</c:v>
                </c:pt>
                <c:pt idx="755">
                  <c:v>226.32389160442</c:v>
                </c:pt>
                <c:pt idx="756">
                  <c:v>226.62365834827</c:v>
                </c:pt>
                <c:pt idx="757">
                  <c:v>226.92342509212</c:v>
                </c:pt>
                <c:pt idx="758">
                  <c:v>227.22319183597</c:v>
                </c:pt>
                <c:pt idx="759">
                  <c:v>227.52295857981</c:v>
                </c:pt>
                <c:pt idx="760">
                  <c:v>227.82272532366</c:v>
                </c:pt>
                <c:pt idx="761">
                  <c:v>228.12249206751</c:v>
                </c:pt>
                <c:pt idx="762">
                  <c:v>228.42225881135</c:v>
                </c:pt>
                <c:pt idx="763">
                  <c:v>228.7220255552</c:v>
                </c:pt>
                <c:pt idx="764">
                  <c:v>229.02179229905</c:v>
                </c:pt>
                <c:pt idx="765">
                  <c:v>229.32155904289</c:v>
                </c:pt>
                <c:pt idx="766">
                  <c:v>229.62132578674</c:v>
                </c:pt>
                <c:pt idx="767">
                  <c:v>229.92109253059</c:v>
                </c:pt>
                <c:pt idx="768">
                  <c:v>230.22085927443</c:v>
                </c:pt>
                <c:pt idx="769">
                  <c:v>230.52062601828</c:v>
                </c:pt>
                <c:pt idx="770">
                  <c:v>230.82039276213</c:v>
                </c:pt>
                <c:pt idx="771">
                  <c:v>231.12015950598</c:v>
                </c:pt>
                <c:pt idx="772">
                  <c:v>231.41992624982</c:v>
                </c:pt>
                <c:pt idx="773">
                  <c:v>231.71969299367</c:v>
                </c:pt>
                <c:pt idx="774">
                  <c:v>232.01945973752</c:v>
                </c:pt>
                <c:pt idx="775">
                  <c:v>232.31922648136</c:v>
                </c:pt>
                <c:pt idx="776">
                  <c:v>232.61899322521</c:v>
                </c:pt>
                <c:pt idx="777">
                  <c:v>232.91875996906</c:v>
                </c:pt>
                <c:pt idx="778">
                  <c:v>233.2185267129</c:v>
                </c:pt>
                <c:pt idx="779">
                  <c:v>233.51829345675</c:v>
                </c:pt>
                <c:pt idx="780">
                  <c:v>233.8180602006</c:v>
                </c:pt>
                <c:pt idx="781">
                  <c:v>234.11782694444</c:v>
                </c:pt>
                <c:pt idx="782">
                  <c:v>234.41759368829</c:v>
                </c:pt>
                <c:pt idx="783">
                  <c:v>234.71736043214</c:v>
                </c:pt>
                <c:pt idx="784">
                  <c:v>235.01712717599</c:v>
                </c:pt>
                <c:pt idx="785">
                  <c:v>235.31689391983</c:v>
                </c:pt>
                <c:pt idx="786">
                  <c:v>235.61666066368</c:v>
                </c:pt>
                <c:pt idx="787">
                  <c:v>235.91642740753</c:v>
                </c:pt>
                <c:pt idx="788">
                  <c:v>236.21619415137</c:v>
                </c:pt>
                <c:pt idx="789">
                  <c:v>236.51596089522</c:v>
                </c:pt>
                <c:pt idx="790">
                  <c:v>236.81572763907</c:v>
                </c:pt>
                <c:pt idx="791">
                  <c:v>237.11549438291</c:v>
                </c:pt>
                <c:pt idx="792">
                  <c:v>237.41526112676</c:v>
                </c:pt>
                <c:pt idx="793">
                  <c:v>237.71502787061</c:v>
                </c:pt>
                <c:pt idx="794">
                  <c:v>238.01479461445</c:v>
                </c:pt>
                <c:pt idx="795">
                  <c:v>238.3145613583</c:v>
                </c:pt>
                <c:pt idx="796">
                  <c:v>238.61432810215</c:v>
                </c:pt>
                <c:pt idx="797">
                  <c:v>238.914094846</c:v>
                </c:pt>
                <c:pt idx="798">
                  <c:v>239.2138615898399</c:v>
                </c:pt>
                <c:pt idx="799">
                  <c:v>239.51362833369</c:v>
                </c:pt>
                <c:pt idx="800">
                  <c:v>239.81339507754</c:v>
                </c:pt>
                <c:pt idx="801">
                  <c:v>240.1131618213799</c:v>
                </c:pt>
                <c:pt idx="802">
                  <c:v>240.41292856523</c:v>
                </c:pt>
                <c:pt idx="803">
                  <c:v>240.71269530908</c:v>
                </c:pt>
                <c:pt idx="804">
                  <c:v>241.01246205292</c:v>
                </c:pt>
                <c:pt idx="805">
                  <c:v>241.31222879677</c:v>
                </c:pt>
                <c:pt idx="806">
                  <c:v>241.61199554062</c:v>
                </c:pt>
                <c:pt idx="807">
                  <c:v>241.91176228446</c:v>
                </c:pt>
                <c:pt idx="808">
                  <c:v>242.21152902831</c:v>
                </c:pt>
                <c:pt idx="809">
                  <c:v>242.51129577216</c:v>
                </c:pt>
                <c:pt idx="810">
                  <c:v>242.81106251601</c:v>
                </c:pt>
                <c:pt idx="811">
                  <c:v>243.11082925985</c:v>
                </c:pt>
                <c:pt idx="812">
                  <c:v>243.4105960037</c:v>
                </c:pt>
                <c:pt idx="813">
                  <c:v>243.71036274755</c:v>
                </c:pt>
                <c:pt idx="814">
                  <c:v>244.01012949139</c:v>
                </c:pt>
                <c:pt idx="815">
                  <c:v>244.30989623524</c:v>
                </c:pt>
                <c:pt idx="816">
                  <c:v>244.60966297909</c:v>
                </c:pt>
                <c:pt idx="817">
                  <c:v>244.90942972293</c:v>
                </c:pt>
                <c:pt idx="818">
                  <c:v>245.20919646678</c:v>
                </c:pt>
                <c:pt idx="819">
                  <c:v>245.50896321063</c:v>
                </c:pt>
                <c:pt idx="820">
                  <c:v>245.80872995447</c:v>
                </c:pt>
                <c:pt idx="821">
                  <c:v>246.10849669832</c:v>
                </c:pt>
                <c:pt idx="822">
                  <c:v>246.40826344217</c:v>
                </c:pt>
                <c:pt idx="823">
                  <c:v>246.70803018602</c:v>
                </c:pt>
                <c:pt idx="824">
                  <c:v>247.00779692986</c:v>
                </c:pt>
                <c:pt idx="825">
                  <c:v>247.30756367371</c:v>
                </c:pt>
                <c:pt idx="826">
                  <c:v>247.60733041756</c:v>
                </c:pt>
                <c:pt idx="827">
                  <c:v>247.9070971614</c:v>
                </c:pt>
                <c:pt idx="828">
                  <c:v>248.20686390525</c:v>
                </c:pt>
                <c:pt idx="829">
                  <c:v>248.5066306491</c:v>
                </c:pt>
                <c:pt idx="830">
                  <c:v>248.80639739294</c:v>
                </c:pt>
                <c:pt idx="831">
                  <c:v>249.10616413679</c:v>
                </c:pt>
                <c:pt idx="832">
                  <c:v>249.40593088064</c:v>
                </c:pt>
                <c:pt idx="833">
                  <c:v>249.70569762448</c:v>
                </c:pt>
                <c:pt idx="834">
                  <c:v>250.00546436833</c:v>
                </c:pt>
                <c:pt idx="835">
                  <c:v>250.30523111218</c:v>
                </c:pt>
                <c:pt idx="836">
                  <c:v>250.60499785603</c:v>
                </c:pt>
                <c:pt idx="837">
                  <c:v>250.9047645998699</c:v>
                </c:pt>
                <c:pt idx="838">
                  <c:v>251.20453134372</c:v>
                </c:pt>
                <c:pt idx="839">
                  <c:v>251.50429808757</c:v>
                </c:pt>
                <c:pt idx="840">
                  <c:v>251.80406483141</c:v>
                </c:pt>
                <c:pt idx="841">
                  <c:v>252.10383157526</c:v>
                </c:pt>
                <c:pt idx="842">
                  <c:v>252.40359831911</c:v>
                </c:pt>
                <c:pt idx="843">
                  <c:v>252.70336506295</c:v>
                </c:pt>
                <c:pt idx="844">
                  <c:v>253.0031318068</c:v>
                </c:pt>
                <c:pt idx="845">
                  <c:v>253.30289855065</c:v>
                </c:pt>
                <c:pt idx="846">
                  <c:v>253.60266529449</c:v>
                </c:pt>
                <c:pt idx="847">
                  <c:v>253.90243203834</c:v>
                </c:pt>
                <c:pt idx="848">
                  <c:v>254.20219878219</c:v>
                </c:pt>
                <c:pt idx="849">
                  <c:v>254.50196552604</c:v>
                </c:pt>
                <c:pt idx="850">
                  <c:v>254.80173226988</c:v>
                </c:pt>
                <c:pt idx="851">
                  <c:v>255.10149901373</c:v>
                </c:pt>
                <c:pt idx="852">
                  <c:v>255.40126575758</c:v>
                </c:pt>
                <c:pt idx="853">
                  <c:v>255.70103250142</c:v>
                </c:pt>
                <c:pt idx="854">
                  <c:v>256.0007992452699</c:v>
                </c:pt>
                <c:pt idx="855">
                  <c:v>256.30056598912</c:v>
                </c:pt>
                <c:pt idx="856">
                  <c:v>256.60033273296</c:v>
                </c:pt>
                <c:pt idx="857">
                  <c:v>256.9000994768099</c:v>
                </c:pt>
                <c:pt idx="858">
                  <c:v>257.19986622066</c:v>
                </c:pt>
                <c:pt idx="859">
                  <c:v>257.4996329644999</c:v>
                </c:pt>
                <c:pt idx="860">
                  <c:v>257.7993997083499</c:v>
                </c:pt>
                <c:pt idx="861">
                  <c:v>258.0991664521999</c:v>
                </c:pt>
                <c:pt idx="862">
                  <c:v>258.39893319605</c:v>
                </c:pt>
                <c:pt idx="863">
                  <c:v>258.69869993989</c:v>
                </c:pt>
                <c:pt idx="864">
                  <c:v>258.99846668374</c:v>
                </c:pt>
                <c:pt idx="865">
                  <c:v>259.2982334275899</c:v>
                </c:pt>
                <c:pt idx="866">
                  <c:v>259.59800017143</c:v>
                </c:pt>
                <c:pt idx="867">
                  <c:v>259.8977669152799</c:v>
                </c:pt>
                <c:pt idx="868">
                  <c:v>260.19753365913</c:v>
                </c:pt>
                <c:pt idx="869">
                  <c:v>260.4973004029699</c:v>
                </c:pt>
                <c:pt idx="870">
                  <c:v>260.7970671468199</c:v>
                </c:pt>
                <c:pt idx="871">
                  <c:v>261.0968338906699</c:v>
                </c:pt>
                <c:pt idx="872">
                  <c:v>261.39660063451</c:v>
                </c:pt>
                <c:pt idx="873">
                  <c:v>261.6963673783599</c:v>
                </c:pt>
                <c:pt idx="874">
                  <c:v>261.9961341222098</c:v>
                </c:pt>
                <c:pt idx="875">
                  <c:v>262.2959008660599</c:v>
                </c:pt>
                <c:pt idx="876">
                  <c:v>262.5956676099</c:v>
                </c:pt>
                <c:pt idx="877">
                  <c:v>262.89543435375</c:v>
                </c:pt>
                <c:pt idx="878">
                  <c:v>263.1952010975999</c:v>
                </c:pt>
                <c:pt idx="879">
                  <c:v>263.4949678414399</c:v>
                </c:pt>
                <c:pt idx="880">
                  <c:v>263.7947345852899</c:v>
                </c:pt>
                <c:pt idx="881">
                  <c:v>264.09450132914</c:v>
                </c:pt>
                <c:pt idx="882">
                  <c:v>264.39426807298</c:v>
                </c:pt>
                <c:pt idx="883">
                  <c:v>264.6940348168301</c:v>
                </c:pt>
                <c:pt idx="884">
                  <c:v>264.99380156068</c:v>
                </c:pt>
                <c:pt idx="885">
                  <c:v>265.29356830452</c:v>
                </c:pt>
                <c:pt idx="886">
                  <c:v>265.5933350483699</c:v>
                </c:pt>
                <c:pt idx="887">
                  <c:v>265.8931017922199</c:v>
                </c:pt>
                <c:pt idx="888">
                  <c:v>266.19286853607</c:v>
                </c:pt>
                <c:pt idx="889">
                  <c:v>266.49263527991</c:v>
                </c:pt>
                <c:pt idx="890">
                  <c:v>266.79240202376</c:v>
                </c:pt>
                <c:pt idx="891">
                  <c:v>267.0921687676099</c:v>
                </c:pt>
                <c:pt idx="892">
                  <c:v>267.39193551145</c:v>
                </c:pt>
                <c:pt idx="893">
                  <c:v>267.6917022553</c:v>
                </c:pt>
                <c:pt idx="894">
                  <c:v>267.99146899915</c:v>
                </c:pt>
                <c:pt idx="895">
                  <c:v>268.2912357429898</c:v>
                </c:pt>
                <c:pt idx="896">
                  <c:v>268.59100248684</c:v>
                </c:pt>
                <c:pt idx="897">
                  <c:v>268.89076923069</c:v>
                </c:pt>
                <c:pt idx="898">
                  <c:v>269.19053597453</c:v>
                </c:pt>
                <c:pt idx="899">
                  <c:v>269.4903027183799</c:v>
                </c:pt>
                <c:pt idx="900">
                  <c:v>269.7900694622299</c:v>
                </c:pt>
                <c:pt idx="901">
                  <c:v>270.08983620608</c:v>
                </c:pt>
                <c:pt idx="902">
                  <c:v>270.38960294992</c:v>
                </c:pt>
                <c:pt idx="903">
                  <c:v>270.68936969377</c:v>
                </c:pt>
                <c:pt idx="904">
                  <c:v>270.9891364376199</c:v>
                </c:pt>
                <c:pt idx="905">
                  <c:v>271.28890318146</c:v>
                </c:pt>
                <c:pt idx="906">
                  <c:v>271.58866992531</c:v>
                </c:pt>
                <c:pt idx="907">
                  <c:v>271.88843666916</c:v>
                </c:pt>
                <c:pt idx="908">
                  <c:v>272.188203413</c:v>
                </c:pt>
                <c:pt idx="909">
                  <c:v>272.48797015685</c:v>
                </c:pt>
                <c:pt idx="910">
                  <c:v>272.7877369006999</c:v>
                </c:pt>
                <c:pt idx="911">
                  <c:v>273.08750364454</c:v>
                </c:pt>
                <c:pt idx="912">
                  <c:v>273.38727038839</c:v>
                </c:pt>
                <c:pt idx="913">
                  <c:v>273.68703713224</c:v>
                </c:pt>
                <c:pt idx="914">
                  <c:v>273.9868038760899</c:v>
                </c:pt>
                <c:pt idx="915">
                  <c:v>274.28657061993</c:v>
                </c:pt>
                <c:pt idx="916">
                  <c:v>274.5863373637799</c:v>
                </c:pt>
                <c:pt idx="917">
                  <c:v>274.8861041076299</c:v>
                </c:pt>
                <c:pt idx="918">
                  <c:v>275.18587085147</c:v>
                </c:pt>
                <c:pt idx="919">
                  <c:v>275.48563759532</c:v>
                </c:pt>
                <c:pt idx="920">
                  <c:v>275.78540433917</c:v>
                </c:pt>
                <c:pt idx="921">
                  <c:v>276.0851710830099</c:v>
                </c:pt>
                <c:pt idx="922">
                  <c:v>276.38493782686</c:v>
                </c:pt>
                <c:pt idx="923">
                  <c:v>276.68470457071</c:v>
                </c:pt>
                <c:pt idx="924">
                  <c:v>276.98447131455</c:v>
                </c:pt>
                <c:pt idx="925">
                  <c:v>277.2842380583999</c:v>
                </c:pt>
                <c:pt idx="926">
                  <c:v>277.5840048022499</c:v>
                </c:pt>
                <c:pt idx="927">
                  <c:v>277.8837715460999</c:v>
                </c:pt>
                <c:pt idx="928">
                  <c:v>278.1835382899399</c:v>
                </c:pt>
                <c:pt idx="929">
                  <c:v>278.4833050337899</c:v>
                </c:pt>
                <c:pt idx="930">
                  <c:v>278.7830717776399</c:v>
                </c:pt>
                <c:pt idx="931">
                  <c:v>279.08283852148</c:v>
                </c:pt>
                <c:pt idx="932">
                  <c:v>279.3826052653301</c:v>
                </c:pt>
                <c:pt idx="933">
                  <c:v>279.68237200918</c:v>
                </c:pt>
                <c:pt idx="934">
                  <c:v>279.9821387530199</c:v>
                </c:pt>
                <c:pt idx="935">
                  <c:v>280.2819054968699</c:v>
                </c:pt>
                <c:pt idx="936">
                  <c:v>280.58167224072</c:v>
                </c:pt>
                <c:pt idx="937">
                  <c:v>280.88143898456</c:v>
                </c:pt>
                <c:pt idx="938">
                  <c:v>281.18120572841</c:v>
                </c:pt>
                <c:pt idx="939">
                  <c:v>281.4809724722599</c:v>
                </c:pt>
                <c:pt idx="940">
                  <c:v>281.7807392161099</c:v>
                </c:pt>
                <c:pt idx="941">
                  <c:v>282.08050595995</c:v>
                </c:pt>
                <c:pt idx="942">
                  <c:v>282.3802727038</c:v>
                </c:pt>
                <c:pt idx="943">
                  <c:v>282.6800394476499</c:v>
                </c:pt>
                <c:pt idx="944">
                  <c:v>282.97980619149</c:v>
                </c:pt>
                <c:pt idx="945">
                  <c:v>283.27957293534</c:v>
                </c:pt>
                <c:pt idx="946">
                  <c:v>283.57933967919</c:v>
                </c:pt>
                <c:pt idx="947">
                  <c:v>283.87910642303</c:v>
                </c:pt>
                <c:pt idx="948">
                  <c:v>284.17887316688</c:v>
                </c:pt>
                <c:pt idx="949">
                  <c:v>284.47863991073</c:v>
                </c:pt>
                <c:pt idx="950">
                  <c:v>284.7784066545699</c:v>
                </c:pt>
                <c:pt idx="951">
                  <c:v>285.0781733984199</c:v>
                </c:pt>
                <c:pt idx="952">
                  <c:v>285.3779401422699</c:v>
                </c:pt>
                <c:pt idx="953">
                  <c:v>285.67770688612</c:v>
                </c:pt>
                <c:pt idx="954">
                  <c:v>285.97747362996</c:v>
                </c:pt>
                <c:pt idx="955">
                  <c:v>286.27724037381</c:v>
                </c:pt>
                <c:pt idx="956">
                  <c:v>286.57700711766</c:v>
                </c:pt>
                <c:pt idx="957">
                  <c:v>286.8767738614999</c:v>
                </c:pt>
                <c:pt idx="958">
                  <c:v>287.17654060535</c:v>
                </c:pt>
                <c:pt idx="959">
                  <c:v>287.4763073491999</c:v>
                </c:pt>
                <c:pt idx="960">
                  <c:v>287.77607409304</c:v>
                </c:pt>
                <c:pt idx="961">
                  <c:v>288.07584083689</c:v>
                </c:pt>
                <c:pt idx="962">
                  <c:v>288.37560758074</c:v>
                </c:pt>
                <c:pt idx="963">
                  <c:v>288.67537432458</c:v>
                </c:pt>
                <c:pt idx="964">
                  <c:v>288.9751410684299</c:v>
                </c:pt>
                <c:pt idx="965">
                  <c:v>289.2749078122799</c:v>
                </c:pt>
                <c:pt idx="966">
                  <c:v>289.57467455613</c:v>
                </c:pt>
                <c:pt idx="967">
                  <c:v>289.8744412999701</c:v>
                </c:pt>
                <c:pt idx="968">
                  <c:v>290.17420804382</c:v>
                </c:pt>
                <c:pt idx="969">
                  <c:v>290.4739747876699</c:v>
                </c:pt>
                <c:pt idx="970">
                  <c:v>290.7737415315099</c:v>
                </c:pt>
                <c:pt idx="971">
                  <c:v>291.0735082753599</c:v>
                </c:pt>
                <c:pt idx="972">
                  <c:v>291.3732750192099</c:v>
                </c:pt>
                <c:pt idx="973">
                  <c:v>291.67304176305</c:v>
                </c:pt>
                <c:pt idx="974">
                  <c:v>291.9728085068999</c:v>
                </c:pt>
                <c:pt idx="975">
                  <c:v>292.2725752507499</c:v>
                </c:pt>
                <c:pt idx="976">
                  <c:v>292.5723419945899</c:v>
                </c:pt>
                <c:pt idx="977">
                  <c:v>292.8721087384399</c:v>
                </c:pt>
                <c:pt idx="978">
                  <c:v>293.1718754822899</c:v>
                </c:pt>
                <c:pt idx="979">
                  <c:v>293.4716422261399</c:v>
                </c:pt>
                <c:pt idx="980">
                  <c:v>293.7714089699799</c:v>
                </c:pt>
                <c:pt idx="981">
                  <c:v>294.0711757138299</c:v>
                </c:pt>
                <c:pt idx="982">
                  <c:v>294.3709424576799</c:v>
                </c:pt>
                <c:pt idx="983">
                  <c:v>294.67070920152</c:v>
                </c:pt>
                <c:pt idx="984">
                  <c:v>294.97047594537</c:v>
                </c:pt>
                <c:pt idx="985">
                  <c:v>295.2702426892201</c:v>
                </c:pt>
                <c:pt idx="986">
                  <c:v>295.57000943306</c:v>
                </c:pt>
                <c:pt idx="987">
                  <c:v>295.86977617691</c:v>
                </c:pt>
                <c:pt idx="988">
                  <c:v>296.16954292076</c:v>
                </c:pt>
                <c:pt idx="989">
                  <c:v>296.4693096646</c:v>
                </c:pt>
                <c:pt idx="990">
                  <c:v>296.76907640845</c:v>
                </c:pt>
                <c:pt idx="991">
                  <c:v>297.0688431523</c:v>
                </c:pt>
                <c:pt idx="992">
                  <c:v>297.36860989615</c:v>
                </c:pt>
                <c:pt idx="993">
                  <c:v>297.66837663999</c:v>
                </c:pt>
                <c:pt idx="994">
                  <c:v>297.96814338384</c:v>
                </c:pt>
                <c:pt idx="995">
                  <c:v>298.26791012769</c:v>
                </c:pt>
                <c:pt idx="996">
                  <c:v>298.56767687153</c:v>
                </c:pt>
                <c:pt idx="997">
                  <c:v>298.86744361538</c:v>
                </c:pt>
                <c:pt idx="998">
                  <c:v>299.16721035923</c:v>
                </c:pt>
                <c:pt idx="999">
                  <c:v>299.46697710307</c:v>
                </c:pt>
                <c:pt idx="1000">
                  <c:v>299.76674384692</c:v>
                </c:pt>
                <c:pt idx="1001">
                  <c:v>300.06651059077</c:v>
                </c:pt>
                <c:pt idx="1002">
                  <c:v>300.36627733461</c:v>
                </c:pt>
                <c:pt idx="1003">
                  <c:v>300.66604407846</c:v>
                </c:pt>
                <c:pt idx="1004">
                  <c:v>300.96581082231</c:v>
                </c:pt>
                <c:pt idx="1005">
                  <c:v>301.2655775661599</c:v>
                </c:pt>
                <c:pt idx="1006">
                  <c:v>301.56534431</c:v>
                </c:pt>
                <c:pt idx="1007">
                  <c:v>301.86511105385</c:v>
                </c:pt>
                <c:pt idx="1008">
                  <c:v>302.1648777977</c:v>
                </c:pt>
                <c:pt idx="1009">
                  <c:v>302.46464454154</c:v>
                </c:pt>
                <c:pt idx="1010">
                  <c:v>302.76441128539</c:v>
                </c:pt>
                <c:pt idx="1011">
                  <c:v>303.06417802924</c:v>
                </c:pt>
                <c:pt idx="1012">
                  <c:v>303.36394477308</c:v>
                </c:pt>
                <c:pt idx="1013">
                  <c:v>303.66371151693</c:v>
                </c:pt>
                <c:pt idx="1014">
                  <c:v>303.9634782607799</c:v>
                </c:pt>
                <c:pt idx="1015">
                  <c:v>304.26324500462</c:v>
                </c:pt>
                <c:pt idx="1016">
                  <c:v>304.5630117484699</c:v>
                </c:pt>
                <c:pt idx="1017">
                  <c:v>304.86277849232</c:v>
                </c:pt>
                <c:pt idx="1018">
                  <c:v>305.16254523616</c:v>
                </c:pt>
                <c:pt idx="1019">
                  <c:v>305.4623119800099</c:v>
                </c:pt>
                <c:pt idx="1020">
                  <c:v>305.76207872386</c:v>
                </c:pt>
                <c:pt idx="1021">
                  <c:v>306.06184546771</c:v>
                </c:pt>
                <c:pt idx="1022">
                  <c:v>306.3616122115499</c:v>
                </c:pt>
                <c:pt idx="1023">
                  <c:v>306.6613789553999</c:v>
                </c:pt>
                <c:pt idx="1024">
                  <c:v>306.9611456992499</c:v>
                </c:pt>
                <c:pt idx="1025">
                  <c:v>307.2609124430899</c:v>
                </c:pt>
                <c:pt idx="1026">
                  <c:v>307.56067918694</c:v>
                </c:pt>
                <c:pt idx="1027">
                  <c:v>307.86044593079</c:v>
                </c:pt>
                <c:pt idx="1028">
                  <c:v>308.16021267463</c:v>
                </c:pt>
                <c:pt idx="1029">
                  <c:v>308.4599794184799</c:v>
                </c:pt>
                <c:pt idx="1030">
                  <c:v>308.75974616233</c:v>
                </c:pt>
                <c:pt idx="1031">
                  <c:v>309.05951290617</c:v>
                </c:pt>
                <c:pt idx="1032">
                  <c:v>309.3592796500201</c:v>
                </c:pt>
                <c:pt idx="1033">
                  <c:v>309.6590463938701</c:v>
                </c:pt>
                <c:pt idx="1034">
                  <c:v>309.9588131377201</c:v>
                </c:pt>
                <c:pt idx="1035">
                  <c:v>310.25857988156</c:v>
                </c:pt>
                <c:pt idx="1036">
                  <c:v>310.55834662541</c:v>
                </c:pt>
                <c:pt idx="1037">
                  <c:v>310.85811336926</c:v>
                </c:pt>
                <c:pt idx="1038">
                  <c:v>311.1578801131</c:v>
                </c:pt>
                <c:pt idx="1039">
                  <c:v>311.45764685695</c:v>
                </c:pt>
                <c:pt idx="1040">
                  <c:v>311.7574136008</c:v>
                </c:pt>
                <c:pt idx="1041">
                  <c:v>312.05718034464</c:v>
                </c:pt>
                <c:pt idx="1042">
                  <c:v>312.35694708849</c:v>
                </c:pt>
                <c:pt idx="1043">
                  <c:v>312.65671383234</c:v>
                </c:pt>
                <c:pt idx="1044">
                  <c:v>312.95648057618</c:v>
                </c:pt>
                <c:pt idx="1045">
                  <c:v>313.25624732003</c:v>
                </c:pt>
                <c:pt idx="1046">
                  <c:v>313.55601406388</c:v>
                </c:pt>
                <c:pt idx="1047">
                  <c:v>313.85578080773</c:v>
                </c:pt>
                <c:pt idx="1048">
                  <c:v>314.15554755157</c:v>
                </c:pt>
                <c:pt idx="1049">
                  <c:v>314.45531429542</c:v>
                </c:pt>
                <c:pt idx="1050">
                  <c:v>314.75508103927</c:v>
                </c:pt>
                <c:pt idx="1051">
                  <c:v>315.05484778311</c:v>
                </c:pt>
                <c:pt idx="1052">
                  <c:v>315.35461452696</c:v>
                </c:pt>
                <c:pt idx="1053">
                  <c:v>315.65438127081</c:v>
                </c:pt>
                <c:pt idx="1054">
                  <c:v>315.95414801465</c:v>
                </c:pt>
                <c:pt idx="1055">
                  <c:v>316.2539147584999</c:v>
                </c:pt>
                <c:pt idx="1056">
                  <c:v>316.55368150235</c:v>
                </c:pt>
                <c:pt idx="1057">
                  <c:v>316.8534482461899</c:v>
                </c:pt>
                <c:pt idx="1058">
                  <c:v>317.15321499004</c:v>
                </c:pt>
                <c:pt idx="1059">
                  <c:v>317.45298173389</c:v>
                </c:pt>
                <c:pt idx="1060">
                  <c:v>317.75274847774</c:v>
                </c:pt>
                <c:pt idx="1061">
                  <c:v>318.0525152215799</c:v>
                </c:pt>
                <c:pt idx="1062">
                  <c:v>318.35228196543</c:v>
                </c:pt>
                <c:pt idx="1063">
                  <c:v>318.65204870928</c:v>
                </c:pt>
                <c:pt idx="1064">
                  <c:v>318.9518154531199</c:v>
                </c:pt>
                <c:pt idx="1065">
                  <c:v>319.25158219697</c:v>
                </c:pt>
                <c:pt idx="1066">
                  <c:v>319.5513489408199</c:v>
                </c:pt>
                <c:pt idx="1067">
                  <c:v>319.85111568466</c:v>
                </c:pt>
                <c:pt idx="1068">
                  <c:v>320.15088242851</c:v>
                </c:pt>
                <c:pt idx="1069">
                  <c:v>320.45064917236</c:v>
                </c:pt>
                <c:pt idx="1070">
                  <c:v>320.7504159161999</c:v>
                </c:pt>
                <c:pt idx="1071">
                  <c:v>321.05018266005</c:v>
                </c:pt>
                <c:pt idx="1072">
                  <c:v>321.3499494039</c:v>
                </c:pt>
                <c:pt idx="1073">
                  <c:v>321.64971614775</c:v>
                </c:pt>
                <c:pt idx="1074">
                  <c:v>321.94948289159</c:v>
                </c:pt>
                <c:pt idx="1075">
                  <c:v>322.24924963544</c:v>
                </c:pt>
                <c:pt idx="1076">
                  <c:v>322.5490163792899</c:v>
                </c:pt>
                <c:pt idx="1077">
                  <c:v>322.84878312313</c:v>
                </c:pt>
                <c:pt idx="1078">
                  <c:v>323.1485498669799</c:v>
                </c:pt>
                <c:pt idx="1079">
                  <c:v>323.4483166108299</c:v>
                </c:pt>
                <c:pt idx="1080">
                  <c:v>323.74808335467</c:v>
                </c:pt>
                <c:pt idx="1081">
                  <c:v>324.04785009852</c:v>
                </c:pt>
                <c:pt idx="1082">
                  <c:v>324.34761684237</c:v>
                </c:pt>
                <c:pt idx="1083">
                  <c:v>324.6473835862101</c:v>
                </c:pt>
                <c:pt idx="1084">
                  <c:v>324.9471503300601</c:v>
                </c:pt>
                <c:pt idx="1085">
                  <c:v>325.24691707391</c:v>
                </c:pt>
                <c:pt idx="1086">
                  <c:v>325.5466838177601</c:v>
                </c:pt>
                <c:pt idx="1087">
                  <c:v>325.8464505616</c:v>
                </c:pt>
                <c:pt idx="1088">
                  <c:v>326.14621730545</c:v>
                </c:pt>
                <c:pt idx="1089">
                  <c:v>326.4459840493</c:v>
                </c:pt>
                <c:pt idx="1090">
                  <c:v>326.74575079314</c:v>
                </c:pt>
                <c:pt idx="1091">
                  <c:v>327.04551753699</c:v>
                </c:pt>
                <c:pt idx="1092">
                  <c:v>327.34528428084</c:v>
                </c:pt>
                <c:pt idx="1093">
                  <c:v>327.64505102468</c:v>
                </c:pt>
                <c:pt idx="1094">
                  <c:v>327.94481776853</c:v>
                </c:pt>
                <c:pt idx="1095">
                  <c:v>328.24458451238</c:v>
                </c:pt>
                <c:pt idx="1096">
                  <c:v>328.54435125622</c:v>
                </c:pt>
                <c:pt idx="1097">
                  <c:v>328.84411800007</c:v>
                </c:pt>
                <c:pt idx="1098">
                  <c:v>329.14388474392</c:v>
                </c:pt>
                <c:pt idx="1099">
                  <c:v>329.44365148777</c:v>
                </c:pt>
                <c:pt idx="1100">
                  <c:v>329.74341823161</c:v>
                </c:pt>
                <c:pt idx="1101">
                  <c:v>330.04318497546</c:v>
                </c:pt>
                <c:pt idx="1102">
                  <c:v>330.34295171931</c:v>
                </c:pt>
                <c:pt idx="1103">
                  <c:v>330.64271846315</c:v>
                </c:pt>
                <c:pt idx="1104">
                  <c:v>330.942485207</c:v>
                </c:pt>
                <c:pt idx="1105">
                  <c:v>331.24225195085</c:v>
                </c:pt>
                <c:pt idx="1106">
                  <c:v>331.54201869469</c:v>
                </c:pt>
                <c:pt idx="1107">
                  <c:v>331.84178543854</c:v>
                </c:pt>
                <c:pt idx="1108">
                  <c:v>332.14155218239</c:v>
                </c:pt>
                <c:pt idx="1109">
                  <c:v>332.4413189262299</c:v>
                </c:pt>
                <c:pt idx="1110">
                  <c:v>332.74108567008</c:v>
                </c:pt>
                <c:pt idx="1111">
                  <c:v>333.04085241393</c:v>
                </c:pt>
                <c:pt idx="1112">
                  <c:v>333.34061915778</c:v>
                </c:pt>
                <c:pt idx="1113">
                  <c:v>333.64038590162</c:v>
                </c:pt>
                <c:pt idx="1114">
                  <c:v>333.94015264547</c:v>
                </c:pt>
                <c:pt idx="1115">
                  <c:v>334.23991938932</c:v>
                </c:pt>
                <c:pt idx="1116">
                  <c:v>334.53968613316</c:v>
                </c:pt>
                <c:pt idx="1117">
                  <c:v>334.83945287701</c:v>
                </c:pt>
                <c:pt idx="1118">
                  <c:v>335.13921962086</c:v>
                </c:pt>
                <c:pt idx="1119">
                  <c:v>335.4389863646999</c:v>
                </c:pt>
                <c:pt idx="1120">
                  <c:v>335.7387531085499</c:v>
                </c:pt>
                <c:pt idx="1121">
                  <c:v>336.0385198523999</c:v>
                </c:pt>
                <c:pt idx="1122">
                  <c:v>336.3382865962399</c:v>
                </c:pt>
                <c:pt idx="1123">
                  <c:v>336.6380533400899</c:v>
                </c:pt>
                <c:pt idx="1124">
                  <c:v>336.93782008394</c:v>
                </c:pt>
                <c:pt idx="1125">
                  <c:v>337.2375868277899</c:v>
                </c:pt>
                <c:pt idx="1126">
                  <c:v>337.5373535716299</c:v>
                </c:pt>
                <c:pt idx="1127">
                  <c:v>337.8371203154799</c:v>
                </c:pt>
                <c:pt idx="1128">
                  <c:v>338.13688705933</c:v>
                </c:pt>
                <c:pt idx="1129">
                  <c:v>338.4366538031699</c:v>
                </c:pt>
                <c:pt idx="1130">
                  <c:v>338.7364205470199</c:v>
                </c:pt>
                <c:pt idx="1131">
                  <c:v>339.0361872908699</c:v>
                </c:pt>
                <c:pt idx="1132">
                  <c:v>339.3359540347101</c:v>
                </c:pt>
                <c:pt idx="1133">
                  <c:v>339.63572077856</c:v>
                </c:pt>
                <c:pt idx="1134">
                  <c:v>339.93548752241</c:v>
                </c:pt>
                <c:pt idx="1135">
                  <c:v>340.2352542662499</c:v>
                </c:pt>
                <c:pt idx="1136">
                  <c:v>340.5350210101</c:v>
                </c:pt>
                <c:pt idx="1137">
                  <c:v>340.83478775395</c:v>
                </c:pt>
                <c:pt idx="1138">
                  <c:v>341.1345544978</c:v>
                </c:pt>
                <c:pt idx="1139">
                  <c:v>341.4343212416399</c:v>
                </c:pt>
                <c:pt idx="1140">
                  <c:v>341.73408798549</c:v>
                </c:pt>
                <c:pt idx="1141">
                  <c:v>342.03385472934</c:v>
                </c:pt>
                <c:pt idx="1142">
                  <c:v>342.33362147318</c:v>
                </c:pt>
                <c:pt idx="1143">
                  <c:v>342.63338821703</c:v>
                </c:pt>
                <c:pt idx="1144">
                  <c:v>342.9331549608798</c:v>
                </c:pt>
                <c:pt idx="1145">
                  <c:v>343.23292170472</c:v>
                </c:pt>
                <c:pt idx="1146">
                  <c:v>343.5326884485699</c:v>
                </c:pt>
                <c:pt idx="1147">
                  <c:v>343.83245519242</c:v>
                </c:pt>
                <c:pt idx="1148">
                  <c:v>344.13222193626</c:v>
                </c:pt>
                <c:pt idx="1149">
                  <c:v>344.43198868011</c:v>
                </c:pt>
                <c:pt idx="1150">
                  <c:v>344.73175542396</c:v>
                </c:pt>
                <c:pt idx="1151">
                  <c:v>345.03152216781</c:v>
                </c:pt>
                <c:pt idx="1152">
                  <c:v>345.3312889116499</c:v>
                </c:pt>
                <c:pt idx="1153">
                  <c:v>345.6310556554999</c:v>
                </c:pt>
                <c:pt idx="1154">
                  <c:v>345.93082239935</c:v>
                </c:pt>
                <c:pt idx="1155">
                  <c:v>346.2305891431899</c:v>
                </c:pt>
                <c:pt idx="1156">
                  <c:v>346.5303558870399</c:v>
                </c:pt>
                <c:pt idx="1157">
                  <c:v>346.83012263089</c:v>
                </c:pt>
                <c:pt idx="1158">
                  <c:v>347.12988937473</c:v>
                </c:pt>
                <c:pt idx="1159">
                  <c:v>347.4296561185799</c:v>
                </c:pt>
                <c:pt idx="1160">
                  <c:v>347.72942286243</c:v>
                </c:pt>
                <c:pt idx="1161">
                  <c:v>348.02918960627</c:v>
                </c:pt>
                <c:pt idx="1162">
                  <c:v>348.3289563501199</c:v>
                </c:pt>
                <c:pt idx="1163">
                  <c:v>348.62872309397</c:v>
                </c:pt>
                <c:pt idx="1164">
                  <c:v>348.92848983782</c:v>
                </c:pt>
                <c:pt idx="1165">
                  <c:v>349.2282565816599</c:v>
                </c:pt>
                <c:pt idx="1166">
                  <c:v>349.52802332551</c:v>
                </c:pt>
                <c:pt idx="1167">
                  <c:v>349.82779006936</c:v>
                </c:pt>
                <c:pt idx="1168">
                  <c:v>350.1275568132</c:v>
                </c:pt>
                <c:pt idx="1169">
                  <c:v>350.4273235570499</c:v>
                </c:pt>
                <c:pt idx="1170">
                  <c:v>350.7270903009</c:v>
                </c:pt>
                <c:pt idx="1171">
                  <c:v>351.0268570447399</c:v>
                </c:pt>
                <c:pt idx="1172">
                  <c:v>351.3266237885899</c:v>
                </c:pt>
                <c:pt idx="1173">
                  <c:v>351.6263905324399</c:v>
                </c:pt>
                <c:pt idx="1174">
                  <c:v>351.9261572762798</c:v>
                </c:pt>
                <c:pt idx="1175">
                  <c:v>352.2259240201299</c:v>
                </c:pt>
                <c:pt idx="1176">
                  <c:v>352.5256907639799</c:v>
                </c:pt>
                <c:pt idx="1177">
                  <c:v>352.8254575078299</c:v>
                </c:pt>
                <c:pt idx="1178">
                  <c:v>353.1252242516699</c:v>
                </c:pt>
                <c:pt idx="1179">
                  <c:v>353.4249909955199</c:v>
                </c:pt>
                <c:pt idx="1180">
                  <c:v>353.72475773937</c:v>
                </c:pt>
                <c:pt idx="1181">
                  <c:v>354.0245244832099</c:v>
                </c:pt>
                <c:pt idx="1182">
                  <c:v>354.32429122706</c:v>
                </c:pt>
                <c:pt idx="1183">
                  <c:v>354.6240579709099</c:v>
                </c:pt>
                <c:pt idx="1184">
                  <c:v>354.9238247147501</c:v>
                </c:pt>
                <c:pt idx="1185">
                  <c:v>355.2235914585999</c:v>
                </c:pt>
                <c:pt idx="1186">
                  <c:v>355.52335820245</c:v>
                </c:pt>
                <c:pt idx="1187">
                  <c:v>355.8231249462899</c:v>
                </c:pt>
                <c:pt idx="1188">
                  <c:v>356.12289169014</c:v>
                </c:pt>
                <c:pt idx="1189">
                  <c:v>356.42265843399</c:v>
                </c:pt>
                <c:pt idx="1190">
                  <c:v>356.72242517784</c:v>
                </c:pt>
                <c:pt idx="1191">
                  <c:v>357.0221919216799</c:v>
                </c:pt>
                <c:pt idx="1192">
                  <c:v>357.32195866553</c:v>
                </c:pt>
                <c:pt idx="1193">
                  <c:v>357.62172540938</c:v>
                </c:pt>
                <c:pt idx="1194">
                  <c:v>357.92149215322</c:v>
                </c:pt>
                <c:pt idx="1195">
                  <c:v>358.2212588970699</c:v>
                </c:pt>
                <c:pt idx="1196">
                  <c:v>358.52102564092</c:v>
                </c:pt>
                <c:pt idx="1197">
                  <c:v>358.82079238476</c:v>
                </c:pt>
                <c:pt idx="1198">
                  <c:v>359.12055912861</c:v>
                </c:pt>
                <c:pt idx="1199">
                  <c:v>359.42032587246</c:v>
                </c:pt>
                <c:pt idx="1200">
                  <c:v>359.7200926163</c:v>
                </c:pt>
                <c:pt idx="1201">
                  <c:v>360.01985936015</c:v>
                </c:pt>
                <c:pt idx="1202">
                  <c:v>360.319626104</c:v>
                </c:pt>
                <c:pt idx="1203">
                  <c:v>360.61939284785</c:v>
                </c:pt>
                <c:pt idx="1204">
                  <c:v>360.9191595916899</c:v>
                </c:pt>
                <c:pt idx="1205">
                  <c:v>361.21892633554</c:v>
                </c:pt>
                <c:pt idx="1206">
                  <c:v>361.51869307939</c:v>
                </c:pt>
                <c:pt idx="1207">
                  <c:v>361.81845982323</c:v>
                </c:pt>
                <c:pt idx="1208">
                  <c:v>362.1182265670799</c:v>
                </c:pt>
                <c:pt idx="1209">
                  <c:v>362.41799331093</c:v>
                </c:pt>
                <c:pt idx="1210">
                  <c:v>362.71776005477</c:v>
                </c:pt>
                <c:pt idx="1211">
                  <c:v>363.0175267986199</c:v>
                </c:pt>
                <c:pt idx="1212">
                  <c:v>363.3172935424699</c:v>
                </c:pt>
                <c:pt idx="1213">
                  <c:v>363.61706028631</c:v>
                </c:pt>
                <c:pt idx="1214">
                  <c:v>363.91682703016</c:v>
                </c:pt>
                <c:pt idx="1215">
                  <c:v>364.2165937740099</c:v>
                </c:pt>
                <c:pt idx="1216">
                  <c:v>364.51636051786</c:v>
                </c:pt>
                <c:pt idx="1217">
                  <c:v>364.8161272616999</c:v>
                </c:pt>
                <c:pt idx="1218">
                  <c:v>365.11589400555</c:v>
                </c:pt>
                <c:pt idx="1219">
                  <c:v>365.4156607494</c:v>
                </c:pt>
                <c:pt idx="1220">
                  <c:v>365.71542749324</c:v>
                </c:pt>
                <c:pt idx="1221">
                  <c:v>366.0151942370899</c:v>
                </c:pt>
                <c:pt idx="1222">
                  <c:v>366.31496098094</c:v>
                </c:pt>
                <c:pt idx="1223">
                  <c:v>366.61472772478</c:v>
                </c:pt>
                <c:pt idx="1224">
                  <c:v>366.9144944686299</c:v>
                </c:pt>
                <c:pt idx="1225">
                  <c:v>367.2142612124799</c:v>
                </c:pt>
                <c:pt idx="1226">
                  <c:v>367.5140279563199</c:v>
                </c:pt>
                <c:pt idx="1227">
                  <c:v>367.8137947001699</c:v>
                </c:pt>
                <c:pt idx="1228">
                  <c:v>368.1135614440199</c:v>
                </c:pt>
                <c:pt idx="1229">
                  <c:v>368.4133281878699</c:v>
                </c:pt>
                <c:pt idx="1230">
                  <c:v>368.7130949317099</c:v>
                </c:pt>
                <c:pt idx="1231">
                  <c:v>369.01286167556</c:v>
                </c:pt>
                <c:pt idx="1232">
                  <c:v>369.31262841941</c:v>
                </c:pt>
                <c:pt idx="1233">
                  <c:v>369.6123951632501</c:v>
                </c:pt>
                <c:pt idx="1234">
                  <c:v>369.9121619071</c:v>
                </c:pt>
                <c:pt idx="1235">
                  <c:v>370.2119286509499</c:v>
                </c:pt>
                <c:pt idx="1236">
                  <c:v>370.51169539479</c:v>
                </c:pt>
                <c:pt idx="1237">
                  <c:v>370.81146213864</c:v>
                </c:pt>
                <c:pt idx="1238">
                  <c:v>371.11122888249</c:v>
                </c:pt>
                <c:pt idx="1239">
                  <c:v>371.41099562633</c:v>
                </c:pt>
                <c:pt idx="1240">
                  <c:v>371.71076237018</c:v>
                </c:pt>
                <c:pt idx="1241">
                  <c:v>372.01052911403</c:v>
                </c:pt>
                <c:pt idx="1242">
                  <c:v>372.31029585788</c:v>
                </c:pt>
                <c:pt idx="1243">
                  <c:v>372.61006260172</c:v>
                </c:pt>
                <c:pt idx="1244">
                  <c:v>372.90982934557</c:v>
                </c:pt>
                <c:pt idx="1245">
                  <c:v>373.20959608942</c:v>
                </c:pt>
                <c:pt idx="1246">
                  <c:v>373.50936283326</c:v>
                </c:pt>
                <c:pt idx="1247">
                  <c:v>373.80912957711</c:v>
                </c:pt>
                <c:pt idx="1248">
                  <c:v>374.10889632096</c:v>
                </c:pt>
                <c:pt idx="1249">
                  <c:v>374.4086630648</c:v>
                </c:pt>
                <c:pt idx="1250">
                  <c:v>374.70842980865</c:v>
                </c:pt>
                <c:pt idx="1251">
                  <c:v>375.0081965524999</c:v>
                </c:pt>
                <c:pt idx="1252">
                  <c:v>375.30796329634</c:v>
                </c:pt>
                <c:pt idx="1253">
                  <c:v>375.6077300401899</c:v>
                </c:pt>
                <c:pt idx="1254">
                  <c:v>375.90749678404</c:v>
                </c:pt>
                <c:pt idx="1255">
                  <c:v>376.20726352789</c:v>
                </c:pt>
                <c:pt idx="1256">
                  <c:v>376.50703027173</c:v>
                </c:pt>
                <c:pt idx="1257">
                  <c:v>376.8067970155799</c:v>
                </c:pt>
                <c:pt idx="1258">
                  <c:v>377.10656375943</c:v>
                </c:pt>
                <c:pt idx="1259">
                  <c:v>377.4063305032699</c:v>
                </c:pt>
                <c:pt idx="1260">
                  <c:v>377.7060972471199</c:v>
                </c:pt>
                <c:pt idx="1261">
                  <c:v>378.00586399097</c:v>
                </c:pt>
                <c:pt idx="1262">
                  <c:v>378.30563073481</c:v>
                </c:pt>
                <c:pt idx="1263">
                  <c:v>378.6053974786599</c:v>
                </c:pt>
                <c:pt idx="1264">
                  <c:v>378.9051642225099</c:v>
                </c:pt>
                <c:pt idx="1265">
                  <c:v>379.20493096635</c:v>
                </c:pt>
                <c:pt idx="1266">
                  <c:v>379.5046977102</c:v>
                </c:pt>
                <c:pt idx="1267">
                  <c:v>379.80446445405</c:v>
                </c:pt>
                <c:pt idx="1268">
                  <c:v>380.1042311979</c:v>
                </c:pt>
                <c:pt idx="1269">
                  <c:v>380.4039979417399</c:v>
                </c:pt>
                <c:pt idx="1270">
                  <c:v>380.70376468559</c:v>
                </c:pt>
                <c:pt idx="1271">
                  <c:v>381.00353142944</c:v>
                </c:pt>
                <c:pt idx="1272">
                  <c:v>381.3032981732799</c:v>
                </c:pt>
                <c:pt idx="1273">
                  <c:v>381.6030649171299</c:v>
                </c:pt>
                <c:pt idx="1274">
                  <c:v>381.9028316609799</c:v>
                </c:pt>
                <c:pt idx="1275">
                  <c:v>382.2025984048199</c:v>
                </c:pt>
                <c:pt idx="1276">
                  <c:v>382.5023651486699</c:v>
                </c:pt>
                <c:pt idx="1277">
                  <c:v>382.8021318925199</c:v>
                </c:pt>
                <c:pt idx="1278">
                  <c:v>383.10189863636</c:v>
                </c:pt>
                <c:pt idx="1279">
                  <c:v>383.4016653802099</c:v>
                </c:pt>
                <c:pt idx="1280">
                  <c:v>383.70143212406</c:v>
                </c:pt>
                <c:pt idx="1281">
                  <c:v>384.0011988679099</c:v>
                </c:pt>
                <c:pt idx="1282">
                  <c:v>384.30096561175</c:v>
                </c:pt>
                <c:pt idx="1283">
                  <c:v>384.6007323555999</c:v>
                </c:pt>
                <c:pt idx="1284">
                  <c:v>384.90049909945</c:v>
                </c:pt>
                <c:pt idx="1285">
                  <c:v>385.20026584329</c:v>
                </c:pt>
                <c:pt idx="1286">
                  <c:v>385.50003258714</c:v>
                </c:pt>
                <c:pt idx="1287">
                  <c:v>385.79979933099</c:v>
                </c:pt>
                <c:pt idx="1288">
                  <c:v>386.09956607483</c:v>
                </c:pt>
                <c:pt idx="1289">
                  <c:v>386.3993328186799</c:v>
                </c:pt>
                <c:pt idx="1290">
                  <c:v>386.69909956253</c:v>
                </c:pt>
                <c:pt idx="1291">
                  <c:v>386.99886630637</c:v>
                </c:pt>
                <c:pt idx="1292">
                  <c:v>387.2986330502199</c:v>
                </c:pt>
                <c:pt idx="1293">
                  <c:v>387.5983997940699</c:v>
                </c:pt>
                <c:pt idx="1294">
                  <c:v>387.89816653792</c:v>
                </c:pt>
                <c:pt idx="1295">
                  <c:v>388.19793328176</c:v>
                </c:pt>
                <c:pt idx="1296">
                  <c:v>388.49770002561</c:v>
                </c:pt>
                <c:pt idx="1297">
                  <c:v>388.79746676946</c:v>
                </c:pt>
                <c:pt idx="1298">
                  <c:v>389.0972335133</c:v>
                </c:pt>
                <c:pt idx="1299">
                  <c:v>389.39700025715</c:v>
                </c:pt>
                <c:pt idx="1300">
                  <c:v>389.696767001</c:v>
                </c:pt>
                <c:pt idx="1301">
                  <c:v>389.9965337448399</c:v>
                </c:pt>
                <c:pt idx="1302">
                  <c:v>390.2963004886898</c:v>
                </c:pt>
                <c:pt idx="1303">
                  <c:v>390.59606723254</c:v>
                </c:pt>
                <c:pt idx="1304">
                  <c:v>390.8958339763799</c:v>
                </c:pt>
                <c:pt idx="1305">
                  <c:v>391.19560072023</c:v>
                </c:pt>
                <c:pt idx="1306">
                  <c:v>391.4953674640799</c:v>
                </c:pt>
                <c:pt idx="1307">
                  <c:v>391.7951342079299</c:v>
                </c:pt>
                <c:pt idx="1308">
                  <c:v>392.0949009517699</c:v>
                </c:pt>
                <c:pt idx="1309">
                  <c:v>392.39466769562</c:v>
                </c:pt>
                <c:pt idx="1310">
                  <c:v>392.69443443947</c:v>
                </c:pt>
                <c:pt idx="1311">
                  <c:v>392.99420118331</c:v>
                </c:pt>
                <c:pt idx="1312">
                  <c:v>393.2939679271599</c:v>
                </c:pt>
                <c:pt idx="1313">
                  <c:v>393.5937346710099</c:v>
                </c:pt>
                <c:pt idx="1314">
                  <c:v>393.89350141485</c:v>
                </c:pt>
                <c:pt idx="1315">
                  <c:v>394.1932681586999</c:v>
                </c:pt>
                <c:pt idx="1316">
                  <c:v>394.4930349025499</c:v>
                </c:pt>
                <c:pt idx="1317">
                  <c:v>394.79280164639</c:v>
                </c:pt>
                <c:pt idx="1318">
                  <c:v>395.09256839024</c:v>
                </c:pt>
                <c:pt idx="1319">
                  <c:v>395.39233513409</c:v>
                </c:pt>
                <c:pt idx="1320">
                  <c:v>395.69210187793</c:v>
                </c:pt>
                <c:pt idx="1321">
                  <c:v>395.99186862178</c:v>
                </c:pt>
                <c:pt idx="1322">
                  <c:v>396.2916353656299</c:v>
                </c:pt>
                <c:pt idx="1323">
                  <c:v>396.59140210948</c:v>
                </c:pt>
                <c:pt idx="1324">
                  <c:v>396.8911688533199</c:v>
                </c:pt>
                <c:pt idx="1325">
                  <c:v>397.1909355971699</c:v>
                </c:pt>
                <c:pt idx="1326">
                  <c:v>397.4907023410199</c:v>
                </c:pt>
                <c:pt idx="1327">
                  <c:v>397.79046908486</c:v>
                </c:pt>
                <c:pt idx="1328">
                  <c:v>398.0902358287099</c:v>
                </c:pt>
                <c:pt idx="1329">
                  <c:v>398.3900025725599</c:v>
                </c:pt>
                <c:pt idx="1330">
                  <c:v>398.6897693164</c:v>
                </c:pt>
                <c:pt idx="1331">
                  <c:v>398.9895360602499</c:v>
                </c:pt>
                <c:pt idx="1332">
                  <c:v>399.2893028040999</c:v>
                </c:pt>
                <c:pt idx="1333">
                  <c:v>399.58906954794</c:v>
                </c:pt>
                <c:pt idx="1334">
                  <c:v>399.88883629179</c:v>
                </c:pt>
                <c:pt idx="1335">
                  <c:v>400.1886030356401</c:v>
                </c:pt>
                <c:pt idx="1336">
                  <c:v>400.4883697794899</c:v>
                </c:pt>
                <c:pt idx="1337">
                  <c:v>400.78813652333</c:v>
                </c:pt>
                <c:pt idx="1338">
                  <c:v>401.0879032671799</c:v>
                </c:pt>
                <c:pt idx="1339">
                  <c:v>401.38767001103</c:v>
                </c:pt>
                <c:pt idx="1340">
                  <c:v>401.68743675487</c:v>
                </c:pt>
                <c:pt idx="1341">
                  <c:v>401.98720349872</c:v>
                </c:pt>
                <c:pt idx="1342">
                  <c:v>402.2869702425699</c:v>
                </c:pt>
                <c:pt idx="1343">
                  <c:v>402.5867369864099</c:v>
                </c:pt>
                <c:pt idx="1344">
                  <c:v>402.88650373026</c:v>
                </c:pt>
                <c:pt idx="1345">
                  <c:v>403.18627047411</c:v>
                </c:pt>
                <c:pt idx="1346">
                  <c:v>403.4860372179499</c:v>
                </c:pt>
                <c:pt idx="1347">
                  <c:v>403.7858039618</c:v>
                </c:pt>
                <c:pt idx="1348">
                  <c:v>404.08557070565</c:v>
                </c:pt>
                <c:pt idx="1349">
                  <c:v>404.3853374494999</c:v>
                </c:pt>
                <c:pt idx="1350">
                  <c:v>404.68510419334</c:v>
                </c:pt>
                <c:pt idx="1351">
                  <c:v>404.98487093719</c:v>
                </c:pt>
                <c:pt idx="1352">
                  <c:v>405.28463768104</c:v>
                </c:pt>
                <c:pt idx="1353">
                  <c:v>405.58440442488</c:v>
                </c:pt>
                <c:pt idx="1354">
                  <c:v>405.88417116873</c:v>
                </c:pt>
                <c:pt idx="1355">
                  <c:v>406.1839379125799</c:v>
                </c:pt>
                <c:pt idx="1356">
                  <c:v>406.4837046564199</c:v>
                </c:pt>
                <c:pt idx="1357">
                  <c:v>406.7834714002699</c:v>
                </c:pt>
                <c:pt idx="1358">
                  <c:v>407.0832381441199</c:v>
                </c:pt>
                <c:pt idx="1359">
                  <c:v>407.38300488796</c:v>
                </c:pt>
                <c:pt idx="1360">
                  <c:v>407.68277163181</c:v>
                </c:pt>
                <c:pt idx="1361">
                  <c:v>407.9825383756599</c:v>
                </c:pt>
                <c:pt idx="1362">
                  <c:v>408.28230511951</c:v>
                </c:pt>
                <c:pt idx="1363">
                  <c:v>408.58207186335</c:v>
                </c:pt>
                <c:pt idx="1364">
                  <c:v>408.8818386071999</c:v>
                </c:pt>
                <c:pt idx="1365">
                  <c:v>409.18160535105</c:v>
                </c:pt>
                <c:pt idx="1366">
                  <c:v>409.4813720948899</c:v>
                </c:pt>
                <c:pt idx="1367">
                  <c:v>409.7811388387399</c:v>
                </c:pt>
                <c:pt idx="1368">
                  <c:v>410.0809055825899</c:v>
                </c:pt>
                <c:pt idx="1369">
                  <c:v>410.38067232643</c:v>
                </c:pt>
                <c:pt idx="1370">
                  <c:v>410.6804390702799</c:v>
                </c:pt>
                <c:pt idx="1371">
                  <c:v>410.98020581413</c:v>
                </c:pt>
                <c:pt idx="1372">
                  <c:v>411.2799725579699</c:v>
                </c:pt>
                <c:pt idx="1373">
                  <c:v>411.5797393018199</c:v>
                </c:pt>
                <c:pt idx="1374">
                  <c:v>411.8795060456699</c:v>
                </c:pt>
                <c:pt idx="1375">
                  <c:v>412.17927278952</c:v>
                </c:pt>
                <c:pt idx="1376">
                  <c:v>412.47903953336</c:v>
                </c:pt>
                <c:pt idx="1377">
                  <c:v>412.7788062772099</c:v>
                </c:pt>
                <c:pt idx="1378">
                  <c:v>413.0785730210599</c:v>
                </c:pt>
                <c:pt idx="1379">
                  <c:v>413.3783397648999</c:v>
                </c:pt>
                <c:pt idx="1380">
                  <c:v>413.6781065087499</c:v>
                </c:pt>
                <c:pt idx="1381">
                  <c:v>413.9778732525999</c:v>
                </c:pt>
                <c:pt idx="1382">
                  <c:v>414.2776399964399</c:v>
                </c:pt>
                <c:pt idx="1383">
                  <c:v>414.5774067402899</c:v>
                </c:pt>
                <c:pt idx="1384">
                  <c:v>414.8771734841399</c:v>
                </c:pt>
                <c:pt idx="1385">
                  <c:v>415.17694022798</c:v>
                </c:pt>
                <c:pt idx="1386">
                  <c:v>415.47670697183</c:v>
                </c:pt>
                <c:pt idx="1387">
                  <c:v>415.77647371568</c:v>
                </c:pt>
                <c:pt idx="1388">
                  <c:v>416.07624045953</c:v>
                </c:pt>
                <c:pt idx="1389">
                  <c:v>416.37600720337</c:v>
                </c:pt>
                <c:pt idx="1390">
                  <c:v>416.6757739472199</c:v>
                </c:pt>
                <c:pt idx="1391">
                  <c:v>416.97554069107</c:v>
                </c:pt>
                <c:pt idx="1392">
                  <c:v>417.27530743491</c:v>
                </c:pt>
                <c:pt idx="1393">
                  <c:v>417.57507417876</c:v>
                </c:pt>
                <c:pt idx="1394">
                  <c:v>417.87484092261</c:v>
                </c:pt>
                <c:pt idx="1395">
                  <c:v>418.17460766645</c:v>
                </c:pt>
                <c:pt idx="1396">
                  <c:v>418.4743744103</c:v>
                </c:pt>
                <c:pt idx="1397">
                  <c:v>418.77414115415</c:v>
                </c:pt>
                <c:pt idx="1398">
                  <c:v>419.07390789799</c:v>
                </c:pt>
                <c:pt idx="1399">
                  <c:v>419.37367464184</c:v>
                </c:pt>
                <c:pt idx="1400">
                  <c:v>419.67344138569</c:v>
                </c:pt>
                <c:pt idx="1401">
                  <c:v>419.97320812954</c:v>
                </c:pt>
                <c:pt idx="1402">
                  <c:v>420.27297487338</c:v>
                </c:pt>
                <c:pt idx="1403">
                  <c:v>420.57274161723</c:v>
                </c:pt>
                <c:pt idx="1404">
                  <c:v>420.87250836108</c:v>
                </c:pt>
                <c:pt idx="1405">
                  <c:v>421.17227510492</c:v>
                </c:pt>
                <c:pt idx="1406">
                  <c:v>421.4720418487699</c:v>
                </c:pt>
                <c:pt idx="1407">
                  <c:v>421.7718085926199</c:v>
                </c:pt>
                <c:pt idx="1408">
                  <c:v>422.07157533646</c:v>
                </c:pt>
                <c:pt idx="1409">
                  <c:v>422.37134208031</c:v>
                </c:pt>
                <c:pt idx="1410">
                  <c:v>422.67110882416</c:v>
                </c:pt>
                <c:pt idx="1411">
                  <c:v>422.9708755679999</c:v>
                </c:pt>
                <c:pt idx="1412">
                  <c:v>423.27064231185</c:v>
                </c:pt>
                <c:pt idx="1413">
                  <c:v>423.5704090557</c:v>
                </c:pt>
                <c:pt idx="1414">
                  <c:v>423.87017579955</c:v>
                </c:pt>
                <c:pt idx="1415">
                  <c:v>424.16994254339</c:v>
                </c:pt>
                <c:pt idx="1416">
                  <c:v>424.4697092872399</c:v>
                </c:pt>
                <c:pt idx="1417">
                  <c:v>424.76947603109</c:v>
                </c:pt>
                <c:pt idx="1418">
                  <c:v>425.06924277493</c:v>
                </c:pt>
                <c:pt idx="1419">
                  <c:v>425.36900951878</c:v>
                </c:pt>
                <c:pt idx="1420">
                  <c:v>425.6687762626299</c:v>
                </c:pt>
                <c:pt idx="1421">
                  <c:v>425.96854300647</c:v>
                </c:pt>
                <c:pt idx="1422">
                  <c:v>426.2683097503199</c:v>
                </c:pt>
                <c:pt idx="1423">
                  <c:v>426.56807649417</c:v>
                </c:pt>
                <c:pt idx="1424">
                  <c:v>426.86784323801</c:v>
                </c:pt>
                <c:pt idx="1425">
                  <c:v>427.16760998186</c:v>
                </c:pt>
                <c:pt idx="1426">
                  <c:v>427.4673767257099</c:v>
                </c:pt>
                <c:pt idx="1427">
                  <c:v>427.7671434695599</c:v>
                </c:pt>
                <c:pt idx="1428">
                  <c:v>428.0669102133999</c:v>
                </c:pt>
                <c:pt idx="1429">
                  <c:v>428.3666769572499</c:v>
                </c:pt>
                <c:pt idx="1430">
                  <c:v>428.6664437010999</c:v>
                </c:pt>
                <c:pt idx="1431">
                  <c:v>428.9662104449399</c:v>
                </c:pt>
                <c:pt idx="1432">
                  <c:v>429.2659771887899</c:v>
                </c:pt>
                <c:pt idx="1433">
                  <c:v>429.5657439326399</c:v>
                </c:pt>
                <c:pt idx="1434">
                  <c:v>429.86551067648</c:v>
                </c:pt>
                <c:pt idx="1435">
                  <c:v>430.1652774203301</c:v>
                </c:pt>
                <c:pt idx="1436">
                  <c:v>430.4650441641799</c:v>
                </c:pt>
                <c:pt idx="1437">
                  <c:v>430.76481090802</c:v>
                </c:pt>
                <c:pt idx="1438">
                  <c:v>431.06457765187</c:v>
                </c:pt>
                <c:pt idx="1439">
                  <c:v>431.36434439572</c:v>
                </c:pt>
                <c:pt idx="1440">
                  <c:v>431.66411113957</c:v>
                </c:pt>
                <c:pt idx="1441">
                  <c:v>431.96387788341</c:v>
                </c:pt>
                <c:pt idx="1442">
                  <c:v>432.26364462726</c:v>
                </c:pt>
                <c:pt idx="1443">
                  <c:v>432.56341137111</c:v>
                </c:pt>
                <c:pt idx="1444">
                  <c:v>432.86317811495</c:v>
                </c:pt>
                <c:pt idx="1445">
                  <c:v>433.1629448588</c:v>
                </c:pt>
                <c:pt idx="1446">
                  <c:v>433.46271160265</c:v>
                </c:pt>
                <c:pt idx="1447">
                  <c:v>433.76247834649</c:v>
                </c:pt>
                <c:pt idx="1448">
                  <c:v>434.06224509034</c:v>
                </c:pt>
                <c:pt idx="1449">
                  <c:v>434.36201183419</c:v>
                </c:pt>
                <c:pt idx="1450">
                  <c:v>434.66177857803</c:v>
                </c:pt>
                <c:pt idx="1451">
                  <c:v>434.96154532188</c:v>
                </c:pt>
                <c:pt idx="1452">
                  <c:v>435.26131206573</c:v>
                </c:pt>
                <c:pt idx="1453">
                  <c:v>435.56107880958</c:v>
                </c:pt>
                <c:pt idx="1454">
                  <c:v>435.86084555342</c:v>
                </c:pt>
                <c:pt idx="1455">
                  <c:v>436.1606122972699</c:v>
                </c:pt>
                <c:pt idx="1456">
                  <c:v>436.4603790411199</c:v>
                </c:pt>
                <c:pt idx="1457">
                  <c:v>436.76014578496</c:v>
                </c:pt>
                <c:pt idx="1458">
                  <c:v>437.05991252881</c:v>
                </c:pt>
                <c:pt idx="1459">
                  <c:v>437.35967927266</c:v>
                </c:pt>
                <c:pt idx="1460">
                  <c:v>437.6594460165</c:v>
                </c:pt>
                <c:pt idx="1461">
                  <c:v>437.95921276035</c:v>
                </c:pt>
                <c:pt idx="1462">
                  <c:v>438.2589795041999</c:v>
                </c:pt>
                <c:pt idx="1463">
                  <c:v>438.5587462480399</c:v>
                </c:pt>
                <c:pt idx="1464">
                  <c:v>438.8585129918899</c:v>
                </c:pt>
                <c:pt idx="1465">
                  <c:v>439.15827973574</c:v>
                </c:pt>
                <c:pt idx="1466">
                  <c:v>439.4580464795899</c:v>
                </c:pt>
                <c:pt idx="1467">
                  <c:v>439.75781322343</c:v>
                </c:pt>
                <c:pt idx="1468">
                  <c:v>440.0575799672799</c:v>
                </c:pt>
                <c:pt idx="1469">
                  <c:v>440.35734671113</c:v>
                </c:pt>
                <c:pt idx="1470">
                  <c:v>440.65711345497</c:v>
                </c:pt>
                <c:pt idx="1471">
                  <c:v>440.95688019882</c:v>
                </c:pt>
                <c:pt idx="1472">
                  <c:v>441.2566469426699</c:v>
                </c:pt>
                <c:pt idx="1473">
                  <c:v>441.5564136865099</c:v>
                </c:pt>
                <c:pt idx="1474">
                  <c:v>441.85618043036</c:v>
                </c:pt>
                <c:pt idx="1475">
                  <c:v>442.15594717421</c:v>
                </c:pt>
                <c:pt idx="1476">
                  <c:v>442.4557139180499</c:v>
                </c:pt>
                <c:pt idx="1477">
                  <c:v>442.7554806619</c:v>
                </c:pt>
                <c:pt idx="1478">
                  <c:v>443.05524740575</c:v>
                </c:pt>
                <c:pt idx="1479">
                  <c:v>443.3550141495999</c:v>
                </c:pt>
                <c:pt idx="1480">
                  <c:v>443.65478089344</c:v>
                </c:pt>
                <c:pt idx="1481">
                  <c:v>443.9545476372899</c:v>
                </c:pt>
                <c:pt idx="1482">
                  <c:v>444.2543143811399</c:v>
                </c:pt>
                <c:pt idx="1483">
                  <c:v>444.55408112498</c:v>
                </c:pt>
                <c:pt idx="1484">
                  <c:v>444.85384786883</c:v>
                </c:pt>
                <c:pt idx="1485">
                  <c:v>445.1536146126799</c:v>
                </c:pt>
                <c:pt idx="1486">
                  <c:v>445.45338135652</c:v>
                </c:pt>
                <c:pt idx="1487">
                  <c:v>445.75314810037</c:v>
                </c:pt>
                <c:pt idx="1488">
                  <c:v>446.05291484422</c:v>
                </c:pt>
                <c:pt idx="1489">
                  <c:v>446.35268158806</c:v>
                </c:pt>
                <c:pt idx="1490">
                  <c:v>446.65244833191</c:v>
                </c:pt>
                <c:pt idx="1491">
                  <c:v>446.95221507576</c:v>
                </c:pt>
                <c:pt idx="1492">
                  <c:v>447.25198181961</c:v>
                </c:pt>
                <c:pt idx="1493">
                  <c:v>447.55174856345</c:v>
                </c:pt>
                <c:pt idx="1494">
                  <c:v>447.8515153073</c:v>
                </c:pt>
                <c:pt idx="1495">
                  <c:v>448.15128205115</c:v>
                </c:pt>
                <c:pt idx="1496">
                  <c:v>448.45104879499</c:v>
                </c:pt>
                <c:pt idx="1497">
                  <c:v>448.75081553884</c:v>
                </c:pt>
                <c:pt idx="1498">
                  <c:v>449.05058228269</c:v>
                </c:pt>
                <c:pt idx="1499">
                  <c:v>449.35034902653</c:v>
                </c:pt>
                <c:pt idx="1500">
                  <c:v>449.65011577038</c:v>
                </c:pt>
                <c:pt idx="1501">
                  <c:v>449.94988251423</c:v>
                </c:pt>
                <c:pt idx="1502">
                  <c:v>450.24964925807</c:v>
                </c:pt>
                <c:pt idx="1503">
                  <c:v>450.54941600192</c:v>
                </c:pt>
                <c:pt idx="1504">
                  <c:v>450.84918274577</c:v>
                </c:pt>
                <c:pt idx="1505">
                  <c:v>451.14894948962</c:v>
                </c:pt>
                <c:pt idx="1506">
                  <c:v>451.44871623346</c:v>
                </c:pt>
                <c:pt idx="1507">
                  <c:v>451.74848297731</c:v>
                </c:pt>
                <c:pt idx="1508">
                  <c:v>452.04824972116</c:v>
                </c:pt>
                <c:pt idx="1509">
                  <c:v>452.3480164649999</c:v>
                </c:pt>
                <c:pt idx="1510">
                  <c:v>452.64778320885</c:v>
                </c:pt>
                <c:pt idx="1511">
                  <c:v>452.9475499526999</c:v>
                </c:pt>
                <c:pt idx="1512">
                  <c:v>453.24731669654</c:v>
                </c:pt>
                <c:pt idx="1513">
                  <c:v>453.54708344039</c:v>
                </c:pt>
                <c:pt idx="1514">
                  <c:v>453.84685018424</c:v>
                </c:pt>
                <c:pt idx="1515">
                  <c:v>454.1466169280799</c:v>
                </c:pt>
                <c:pt idx="1516">
                  <c:v>454.44638367193</c:v>
                </c:pt>
                <c:pt idx="1517">
                  <c:v>454.7461504157799</c:v>
                </c:pt>
                <c:pt idx="1518">
                  <c:v>455.04591715963</c:v>
                </c:pt>
                <c:pt idx="1519">
                  <c:v>455.3456839034701</c:v>
                </c:pt>
                <c:pt idx="1520">
                  <c:v>455.64545064732</c:v>
                </c:pt>
                <c:pt idx="1521">
                  <c:v>455.94521739117</c:v>
                </c:pt>
                <c:pt idx="1522">
                  <c:v>456.24498413501</c:v>
                </c:pt>
                <c:pt idx="1523">
                  <c:v>456.54475087886</c:v>
                </c:pt>
                <c:pt idx="1524">
                  <c:v>456.84451762271</c:v>
                </c:pt>
                <c:pt idx="1525">
                  <c:v>457.14428436655</c:v>
                </c:pt>
                <c:pt idx="1526">
                  <c:v>457.4440511104</c:v>
                </c:pt>
                <c:pt idx="1527">
                  <c:v>457.7438178542499</c:v>
                </c:pt>
                <c:pt idx="1528">
                  <c:v>458.0435845980899</c:v>
                </c:pt>
                <c:pt idx="1529">
                  <c:v>458.3433513419399</c:v>
                </c:pt>
                <c:pt idx="1530">
                  <c:v>458.6431180857899</c:v>
                </c:pt>
                <c:pt idx="1531">
                  <c:v>458.94288482964</c:v>
                </c:pt>
                <c:pt idx="1532">
                  <c:v>459.24265157348</c:v>
                </c:pt>
                <c:pt idx="1533">
                  <c:v>459.54241831733</c:v>
                </c:pt>
                <c:pt idx="1534">
                  <c:v>459.8421850611799</c:v>
                </c:pt>
                <c:pt idx="1535">
                  <c:v>460.1419518050201</c:v>
                </c:pt>
                <c:pt idx="1536">
                  <c:v>460.4417185488699</c:v>
                </c:pt>
                <c:pt idx="1537">
                  <c:v>460.74148529272</c:v>
                </c:pt>
                <c:pt idx="1538">
                  <c:v>461.04125203656</c:v>
                </c:pt>
                <c:pt idx="1539">
                  <c:v>461.34101878041</c:v>
                </c:pt>
                <c:pt idx="1540">
                  <c:v>461.64078552426</c:v>
                </c:pt>
                <c:pt idx="1541">
                  <c:v>461.9405522680999</c:v>
                </c:pt>
                <c:pt idx="1542">
                  <c:v>462.24031901195</c:v>
                </c:pt>
                <c:pt idx="1543">
                  <c:v>462.5400857558</c:v>
                </c:pt>
                <c:pt idx="1544">
                  <c:v>462.83985249965</c:v>
                </c:pt>
                <c:pt idx="1545">
                  <c:v>463.13961924349</c:v>
                </c:pt>
                <c:pt idx="1546">
                  <c:v>463.43938598734</c:v>
                </c:pt>
                <c:pt idx="1547">
                  <c:v>463.7391527311899</c:v>
                </c:pt>
                <c:pt idx="1548">
                  <c:v>464.0389194750299</c:v>
                </c:pt>
                <c:pt idx="1549">
                  <c:v>464.33868621888</c:v>
                </c:pt>
                <c:pt idx="1550">
                  <c:v>464.63845296273</c:v>
                </c:pt>
                <c:pt idx="1551">
                  <c:v>464.9382197065698</c:v>
                </c:pt>
                <c:pt idx="1552">
                  <c:v>465.23798645042</c:v>
                </c:pt>
                <c:pt idx="1553">
                  <c:v>465.53775319427</c:v>
                </c:pt>
                <c:pt idx="1554">
                  <c:v>465.8375199381099</c:v>
                </c:pt>
                <c:pt idx="1555">
                  <c:v>466.13728668196</c:v>
                </c:pt>
                <c:pt idx="1556">
                  <c:v>466.4370534258099</c:v>
                </c:pt>
                <c:pt idx="1557">
                  <c:v>466.73682016966</c:v>
                </c:pt>
                <c:pt idx="1558">
                  <c:v>467.0365869134999</c:v>
                </c:pt>
                <c:pt idx="1559">
                  <c:v>467.3363536573499</c:v>
                </c:pt>
                <c:pt idx="1560">
                  <c:v>467.6361204011999</c:v>
                </c:pt>
                <c:pt idx="1561">
                  <c:v>467.93588714504</c:v>
                </c:pt>
                <c:pt idx="1562">
                  <c:v>468.2356538888899</c:v>
                </c:pt>
                <c:pt idx="1563">
                  <c:v>468.53542063274</c:v>
                </c:pt>
                <c:pt idx="1564">
                  <c:v>468.8351873765799</c:v>
                </c:pt>
                <c:pt idx="1565">
                  <c:v>469.13495412043</c:v>
                </c:pt>
                <c:pt idx="1566">
                  <c:v>469.4347208642799</c:v>
                </c:pt>
                <c:pt idx="1567">
                  <c:v>469.73448760812</c:v>
                </c:pt>
                <c:pt idx="1568">
                  <c:v>470.03425435197</c:v>
                </c:pt>
                <c:pt idx="1569">
                  <c:v>470.33402109582</c:v>
                </c:pt>
                <c:pt idx="1570">
                  <c:v>470.63378783967</c:v>
                </c:pt>
                <c:pt idx="1571">
                  <c:v>470.9335545835099</c:v>
                </c:pt>
                <c:pt idx="1572">
                  <c:v>471.23332132736</c:v>
                </c:pt>
                <c:pt idx="1573">
                  <c:v>471.5330880712099</c:v>
                </c:pt>
                <c:pt idx="1574">
                  <c:v>471.83285481505</c:v>
                </c:pt>
                <c:pt idx="1575">
                  <c:v>472.1326215588999</c:v>
                </c:pt>
                <c:pt idx="1576">
                  <c:v>472.4323883027499</c:v>
                </c:pt>
                <c:pt idx="1577">
                  <c:v>472.7321550465898</c:v>
                </c:pt>
                <c:pt idx="1578">
                  <c:v>473.0319217904399</c:v>
                </c:pt>
                <c:pt idx="1579">
                  <c:v>473.3316885342899</c:v>
                </c:pt>
                <c:pt idx="1580">
                  <c:v>473.6314552781299</c:v>
                </c:pt>
                <c:pt idx="1581">
                  <c:v>473.9312220219799</c:v>
                </c:pt>
                <c:pt idx="1582">
                  <c:v>474.2309887658299</c:v>
                </c:pt>
                <c:pt idx="1583">
                  <c:v>474.5307555096799</c:v>
                </c:pt>
                <c:pt idx="1584">
                  <c:v>474.8305222535199</c:v>
                </c:pt>
                <c:pt idx="1585">
                  <c:v>475.13028899737</c:v>
                </c:pt>
                <c:pt idx="1586">
                  <c:v>475.4300557412198</c:v>
                </c:pt>
                <c:pt idx="1587">
                  <c:v>475.7298224850601</c:v>
                </c:pt>
                <c:pt idx="1588">
                  <c:v>476.02958922891</c:v>
                </c:pt>
                <c:pt idx="1589">
                  <c:v>476.32935597276</c:v>
                </c:pt>
                <c:pt idx="1590">
                  <c:v>476.6291227166</c:v>
                </c:pt>
                <c:pt idx="1591">
                  <c:v>476.92888946045</c:v>
                </c:pt>
                <c:pt idx="1592">
                  <c:v>477.2286562043</c:v>
                </c:pt>
                <c:pt idx="1593">
                  <c:v>477.5284229481399</c:v>
                </c:pt>
                <c:pt idx="1594">
                  <c:v>477.82818969199</c:v>
                </c:pt>
                <c:pt idx="1595">
                  <c:v>478.12795643584</c:v>
                </c:pt>
                <c:pt idx="1596">
                  <c:v>478.42772317968</c:v>
                </c:pt>
                <c:pt idx="1597">
                  <c:v>478.72748992353</c:v>
                </c:pt>
                <c:pt idx="1598">
                  <c:v>479.02725666738</c:v>
                </c:pt>
                <c:pt idx="1599">
                  <c:v>479.32702341123</c:v>
                </c:pt>
                <c:pt idx="1600">
                  <c:v>479.62679015507</c:v>
                </c:pt>
                <c:pt idx="1601">
                  <c:v>479.9265568989199</c:v>
                </c:pt>
                <c:pt idx="1602">
                  <c:v>480.2263236427699</c:v>
                </c:pt>
                <c:pt idx="1603">
                  <c:v>480.52609038661</c:v>
                </c:pt>
                <c:pt idx="1604">
                  <c:v>480.82585713046</c:v>
                </c:pt>
                <c:pt idx="1605">
                  <c:v>481.12562387431</c:v>
                </c:pt>
                <c:pt idx="1606">
                  <c:v>481.4253906181499</c:v>
                </c:pt>
                <c:pt idx="1607">
                  <c:v>481.7251573619999</c:v>
                </c:pt>
                <c:pt idx="1608">
                  <c:v>482.02492410585</c:v>
                </c:pt>
                <c:pt idx="1609">
                  <c:v>482.32469084969</c:v>
                </c:pt>
                <c:pt idx="1610">
                  <c:v>482.62445759354</c:v>
                </c:pt>
                <c:pt idx="1611">
                  <c:v>482.92422433739</c:v>
                </c:pt>
                <c:pt idx="1612">
                  <c:v>483.2239910812399</c:v>
                </c:pt>
                <c:pt idx="1613">
                  <c:v>483.5237578250799</c:v>
                </c:pt>
                <c:pt idx="1614">
                  <c:v>483.8235245689299</c:v>
                </c:pt>
                <c:pt idx="1615">
                  <c:v>484.12329131278</c:v>
                </c:pt>
                <c:pt idx="1616">
                  <c:v>484.4230580566199</c:v>
                </c:pt>
                <c:pt idx="1617">
                  <c:v>484.7228248004701</c:v>
                </c:pt>
                <c:pt idx="1618">
                  <c:v>485.02259154432</c:v>
                </c:pt>
                <c:pt idx="1619">
                  <c:v>485.3223582881599</c:v>
                </c:pt>
                <c:pt idx="1620">
                  <c:v>485.62212503201</c:v>
                </c:pt>
                <c:pt idx="1621">
                  <c:v>485.92189177586</c:v>
                </c:pt>
                <c:pt idx="1622">
                  <c:v>486.2216585196999</c:v>
                </c:pt>
                <c:pt idx="1623">
                  <c:v>486.52142526355</c:v>
                </c:pt>
                <c:pt idx="1624">
                  <c:v>486.8211920073999</c:v>
                </c:pt>
                <c:pt idx="1625">
                  <c:v>487.1209587512499</c:v>
                </c:pt>
                <c:pt idx="1626">
                  <c:v>487.4207254950899</c:v>
                </c:pt>
                <c:pt idx="1627">
                  <c:v>487.7204922389399</c:v>
                </c:pt>
                <c:pt idx="1628">
                  <c:v>488.0202589827899</c:v>
                </c:pt>
                <c:pt idx="1629">
                  <c:v>488.3200257266299</c:v>
                </c:pt>
                <c:pt idx="1630">
                  <c:v>488.6197924704799</c:v>
                </c:pt>
                <c:pt idx="1631">
                  <c:v>488.9195592143299</c:v>
                </c:pt>
                <c:pt idx="1632">
                  <c:v>489.2193259581699</c:v>
                </c:pt>
                <c:pt idx="1633">
                  <c:v>489.5190927020199</c:v>
                </c:pt>
                <c:pt idx="1634">
                  <c:v>489.8188594458699</c:v>
                </c:pt>
                <c:pt idx="1635">
                  <c:v>490.1186261897101</c:v>
                </c:pt>
                <c:pt idx="1636">
                  <c:v>490.41839293356</c:v>
                </c:pt>
                <c:pt idx="1637">
                  <c:v>490.7181596774099</c:v>
                </c:pt>
                <c:pt idx="1638">
                  <c:v>491.0179264212599</c:v>
                </c:pt>
                <c:pt idx="1639">
                  <c:v>491.3176931651</c:v>
                </c:pt>
                <c:pt idx="1640">
                  <c:v>491.61745990895</c:v>
                </c:pt>
                <c:pt idx="1641">
                  <c:v>491.9172266528</c:v>
                </c:pt>
                <c:pt idx="1642">
                  <c:v>492.21699339664</c:v>
                </c:pt>
                <c:pt idx="1643">
                  <c:v>492.51676014049</c:v>
                </c:pt>
                <c:pt idx="1644">
                  <c:v>492.81652688434</c:v>
                </c:pt>
                <c:pt idx="1645">
                  <c:v>493.11629362818</c:v>
                </c:pt>
                <c:pt idx="1646">
                  <c:v>493.41606037203</c:v>
                </c:pt>
                <c:pt idx="1647">
                  <c:v>493.71582711588</c:v>
                </c:pt>
                <c:pt idx="1648">
                  <c:v>494.01559385972</c:v>
                </c:pt>
                <c:pt idx="1649">
                  <c:v>494.31536060357</c:v>
                </c:pt>
                <c:pt idx="1650">
                  <c:v>494.61512734742</c:v>
                </c:pt>
                <c:pt idx="1651">
                  <c:v>494.91489409127</c:v>
                </c:pt>
                <c:pt idx="1652">
                  <c:v>495.21466083511</c:v>
                </c:pt>
                <c:pt idx="1653">
                  <c:v>495.51442757896</c:v>
                </c:pt>
                <c:pt idx="1654">
                  <c:v>495.81419432281</c:v>
                </c:pt>
                <c:pt idx="1655">
                  <c:v>496.11396106665</c:v>
                </c:pt>
                <c:pt idx="1656">
                  <c:v>496.4137278104999</c:v>
                </c:pt>
                <c:pt idx="1657">
                  <c:v>496.71349455435</c:v>
                </c:pt>
                <c:pt idx="1658">
                  <c:v>497.0132612981899</c:v>
                </c:pt>
                <c:pt idx="1659">
                  <c:v>497.3130280420399</c:v>
                </c:pt>
                <c:pt idx="1660">
                  <c:v>497.61279478589</c:v>
                </c:pt>
                <c:pt idx="1661">
                  <c:v>497.91256152973</c:v>
                </c:pt>
                <c:pt idx="1662">
                  <c:v>498.2123282735799</c:v>
                </c:pt>
                <c:pt idx="1663">
                  <c:v>498.51209501743</c:v>
                </c:pt>
                <c:pt idx="1664">
                  <c:v>498.8118617612799</c:v>
                </c:pt>
                <c:pt idx="1665">
                  <c:v>499.11162850512</c:v>
                </c:pt>
                <c:pt idx="1666">
                  <c:v>499.4113952489698</c:v>
                </c:pt>
                <c:pt idx="1667">
                  <c:v>499.7111619928199</c:v>
                </c:pt>
                <c:pt idx="1668">
                  <c:v>500.01092873666</c:v>
                </c:pt>
                <c:pt idx="1669">
                  <c:v>500.31069548051</c:v>
                </c:pt>
                <c:pt idx="1670">
                  <c:v>500.61046222436</c:v>
                </c:pt>
                <c:pt idx="1671">
                  <c:v>500.9102289681999</c:v>
                </c:pt>
                <c:pt idx="1672">
                  <c:v>501.20999571205</c:v>
                </c:pt>
                <c:pt idx="1673">
                  <c:v>501.5097624559</c:v>
                </c:pt>
                <c:pt idx="1674">
                  <c:v>501.80952919974</c:v>
                </c:pt>
                <c:pt idx="1675">
                  <c:v>502.1092959435899</c:v>
                </c:pt>
                <c:pt idx="1676">
                  <c:v>502.40906268744</c:v>
                </c:pt>
                <c:pt idx="1677">
                  <c:v>502.7088294312899</c:v>
                </c:pt>
                <c:pt idx="1678">
                  <c:v>503.0085961751299</c:v>
                </c:pt>
                <c:pt idx="1679">
                  <c:v>503.3083629189799</c:v>
                </c:pt>
                <c:pt idx="1680">
                  <c:v>503.6081296628299</c:v>
                </c:pt>
                <c:pt idx="1681">
                  <c:v>503.9078964066699</c:v>
                </c:pt>
                <c:pt idx="1682">
                  <c:v>504.20766315052</c:v>
                </c:pt>
                <c:pt idx="1683">
                  <c:v>504.50742989437</c:v>
                </c:pt>
                <c:pt idx="1684">
                  <c:v>504.8071966382099</c:v>
                </c:pt>
                <c:pt idx="1685">
                  <c:v>505.10696338206</c:v>
                </c:pt>
                <c:pt idx="1686">
                  <c:v>505.4067301259099</c:v>
                </c:pt>
                <c:pt idx="1687">
                  <c:v>505.7064968697501</c:v>
                </c:pt>
                <c:pt idx="1688">
                  <c:v>506.0062636136001</c:v>
                </c:pt>
                <c:pt idx="1689">
                  <c:v>506.30603035745</c:v>
                </c:pt>
                <c:pt idx="1690">
                  <c:v>506.6057971013001</c:v>
                </c:pt>
                <c:pt idx="1691">
                  <c:v>506.90556384514</c:v>
                </c:pt>
                <c:pt idx="1692">
                  <c:v>507.2053305889899</c:v>
                </c:pt>
                <c:pt idx="1693">
                  <c:v>507.50509733284</c:v>
                </c:pt>
                <c:pt idx="1694">
                  <c:v>507.80486407668</c:v>
                </c:pt>
                <c:pt idx="1695">
                  <c:v>508.10463082053</c:v>
                </c:pt>
                <c:pt idx="1696">
                  <c:v>508.40439756438</c:v>
                </c:pt>
                <c:pt idx="1697">
                  <c:v>508.70416430822</c:v>
                </c:pt>
                <c:pt idx="1698">
                  <c:v>509.0039310520699</c:v>
                </c:pt>
                <c:pt idx="1699">
                  <c:v>509.30369779592</c:v>
                </c:pt>
                <c:pt idx="1700">
                  <c:v>509.60346453976</c:v>
                </c:pt>
                <c:pt idx="1701">
                  <c:v>509.90323128361</c:v>
                </c:pt>
                <c:pt idx="1702">
                  <c:v>510.20299802746</c:v>
                </c:pt>
                <c:pt idx="1703">
                  <c:v>510.50276477131</c:v>
                </c:pt>
                <c:pt idx="1704">
                  <c:v>510.80253151515</c:v>
                </c:pt>
                <c:pt idx="1705">
                  <c:v>511.102298259</c:v>
                </c:pt>
                <c:pt idx="1706">
                  <c:v>511.40206500285</c:v>
                </c:pt>
                <c:pt idx="1707">
                  <c:v>511.7018317466899</c:v>
                </c:pt>
                <c:pt idx="1708">
                  <c:v>512.0015984905399</c:v>
                </c:pt>
                <c:pt idx="1709">
                  <c:v>512.30136523439</c:v>
                </c:pt>
                <c:pt idx="1710">
                  <c:v>512.60113197823</c:v>
                </c:pt>
                <c:pt idx="1711">
                  <c:v>512.90089872208</c:v>
                </c:pt>
                <c:pt idx="1712">
                  <c:v>513.2006654659299</c:v>
                </c:pt>
                <c:pt idx="1713">
                  <c:v>513.50043220977</c:v>
                </c:pt>
                <c:pt idx="1714">
                  <c:v>513.80019895362</c:v>
                </c:pt>
                <c:pt idx="1715">
                  <c:v>514.09996569747</c:v>
                </c:pt>
                <c:pt idx="1716">
                  <c:v>514.39973244132</c:v>
                </c:pt>
                <c:pt idx="1717">
                  <c:v>514.69949918516</c:v>
                </c:pt>
                <c:pt idx="1718">
                  <c:v>514.99926592901</c:v>
                </c:pt>
                <c:pt idx="1719">
                  <c:v>515.29903267286</c:v>
                </c:pt>
                <c:pt idx="1720">
                  <c:v>515.5987994167002</c:v>
                </c:pt>
                <c:pt idx="1721">
                  <c:v>515.89856616055</c:v>
                </c:pt>
                <c:pt idx="1722">
                  <c:v>516.1983329044002</c:v>
                </c:pt>
                <c:pt idx="1723">
                  <c:v>516.49809964824</c:v>
                </c:pt>
                <c:pt idx="1724">
                  <c:v>516.79786639209</c:v>
                </c:pt>
                <c:pt idx="1725">
                  <c:v>517.0976331359399</c:v>
                </c:pt>
                <c:pt idx="1726">
                  <c:v>517.39739987978</c:v>
                </c:pt>
                <c:pt idx="1727">
                  <c:v>517.69716662363</c:v>
                </c:pt>
                <c:pt idx="1728">
                  <c:v>517.99693336748</c:v>
                </c:pt>
                <c:pt idx="1729">
                  <c:v>518.29670011133</c:v>
                </c:pt>
                <c:pt idx="1730">
                  <c:v>518.59646685517</c:v>
                </c:pt>
                <c:pt idx="1731">
                  <c:v>518.89623359902</c:v>
                </c:pt>
                <c:pt idx="1732">
                  <c:v>519.19600034287</c:v>
                </c:pt>
                <c:pt idx="1733">
                  <c:v>519.49576708671</c:v>
                </c:pt>
                <c:pt idx="1734">
                  <c:v>519.79553383056</c:v>
                </c:pt>
                <c:pt idx="1735">
                  <c:v>520.09530057441</c:v>
                </c:pt>
                <c:pt idx="1736">
                  <c:v>520.39506731825</c:v>
                </c:pt>
                <c:pt idx="1737">
                  <c:v>520.6948340621</c:v>
                </c:pt>
                <c:pt idx="1738">
                  <c:v>520.9946008059499</c:v>
                </c:pt>
                <c:pt idx="1739">
                  <c:v>521.29436754979</c:v>
                </c:pt>
                <c:pt idx="1740">
                  <c:v>521.59413429364</c:v>
                </c:pt>
                <c:pt idx="1741">
                  <c:v>521.89390103749</c:v>
                </c:pt>
                <c:pt idx="1742">
                  <c:v>522.19366778134</c:v>
                </c:pt>
                <c:pt idx="1743">
                  <c:v>522.49343452518</c:v>
                </c:pt>
                <c:pt idx="1744">
                  <c:v>522.79320126903</c:v>
                </c:pt>
                <c:pt idx="1745">
                  <c:v>523.09296801288</c:v>
                </c:pt>
                <c:pt idx="1746">
                  <c:v>523.39273475672</c:v>
                </c:pt>
                <c:pt idx="1747">
                  <c:v>523.69250150057</c:v>
                </c:pt>
                <c:pt idx="1748">
                  <c:v>523.9922682444198</c:v>
                </c:pt>
                <c:pt idx="1749">
                  <c:v>524.29203498826</c:v>
                </c:pt>
                <c:pt idx="1750">
                  <c:v>524.59180173211</c:v>
                </c:pt>
                <c:pt idx="1751">
                  <c:v>524.8915684759598</c:v>
                </c:pt>
                <c:pt idx="1752">
                  <c:v>525.1913352198</c:v>
                </c:pt>
                <c:pt idx="1753">
                  <c:v>525.49110196365</c:v>
                </c:pt>
                <c:pt idx="1754">
                  <c:v>525.7908687075</c:v>
                </c:pt>
                <c:pt idx="1755">
                  <c:v>526.09063545135</c:v>
                </c:pt>
                <c:pt idx="1756">
                  <c:v>526.3904021951898</c:v>
                </c:pt>
                <c:pt idx="1757">
                  <c:v>526.69016893904</c:v>
                </c:pt>
                <c:pt idx="1758">
                  <c:v>526.98993568289</c:v>
                </c:pt>
                <c:pt idx="1759">
                  <c:v>527.28970242673</c:v>
                </c:pt>
                <c:pt idx="1760">
                  <c:v>527.58946917058</c:v>
                </c:pt>
                <c:pt idx="1761">
                  <c:v>527.8892359144298</c:v>
                </c:pt>
                <c:pt idx="1762">
                  <c:v>528.1890026582702</c:v>
                </c:pt>
                <c:pt idx="1763">
                  <c:v>528.4887694021201</c:v>
                </c:pt>
                <c:pt idx="1764">
                  <c:v>528.7885361459701</c:v>
                </c:pt>
                <c:pt idx="1765">
                  <c:v>529.08830288981</c:v>
                </c:pt>
                <c:pt idx="1766">
                  <c:v>529.38806963366</c:v>
                </c:pt>
                <c:pt idx="1767">
                  <c:v>529.68783637751</c:v>
                </c:pt>
                <c:pt idx="1768">
                  <c:v>529.9876031213599</c:v>
                </c:pt>
                <c:pt idx="1769">
                  <c:v>530.2873698652</c:v>
                </c:pt>
                <c:pt idx="1770">
                  <c:v>530.58713660905</c:v>
                </c:pt>
                <c:pt idx="1771">
                  <c:v>530.8869033529</c:v>
                </c:pt>
                <c:pt idx="1772">
                  <c:v>531.18667009674</c:v>
                </c:pt>
                <c:pt idx="1773">
                  <c:v>531.48643684059</c:v>
                </c:pt>
                <c:pt idx="1774">
                  <c:v>531.7862035844399</c:v>
                </c:pt>
                <c:pt idx="1775">
                  <c:v>532.08597032828</c:v>
                </c:pt>
                <c:pt idx="1776">
                  <c:v>532.38573707213</c:v>
                </c:pt>
                <c:pt idx="1777">
                  <c:v>532.6855038159799</c:v>
                </c:pt>
                <c:pt idx="1778">
                  <c:v>532.98527055982</c:v>
                </c:pt>
                <c:pt idx="1779">
                  <c:v>533.28503730367</c:v>
                </c:pt>
                <c:pt idx="1780">
                  <c:v>533.58480404752</c:v>
                </c:pt>
                <c:pt idx="1781">
                  <c:v>533.88457079137</c:v>
                </c:pt>
                <c:pt idx="1782">
                  <c:v>534.18433753521</c:v>
                </c:pt>
                <c:pt idx="1783">
                  <c:v>534.48410427906</c:v>
                </c:pt>
                <c:pt idx="1784">
                  <c:v>534.78387102291</c:v>
                </c:pt>
                <c:pt idx="1785">
                  <c:v>535.08363776675</c:v>
                </c:pt>
                <c:pt idx="1786">
                  <c:v>535.3834045106</c:v>
                </c:pt>
                <c:pt idx="1787">
                  <c:v>535.68317125445</c:v>
                </c:pt>
                <c:pt idx="1788">
                  <c:v>535.98293799829</c:v>
                </c:pt>
                <c:pt idx="1789">
                  <c:v>536.28270474214</c:v>
                </c:pt>
                <c:pt idx="1790">
                  <c:v>536.5824714859899</c:v>
                </c:pt>
                <c:pt idx="1791">
                  <c:v>536.88223822983</c:v>
                </c:pt>
                <c:pt idx="1792">
                  <c:v>537.18200497368</c:v>
                </c:pt>
                <c:pt idx="1793">
                  <c:v>537.48177171753</c:v>
                </c:pt>
                <c:pt idx="1794">
                  <c:v>537.78153846138</c:v>
                </c:pt>
                <c:pt idx="1795">
                  <c:v>538.08130520522</c:v>
                </c:pt>
                <c:pt idx="1796">
                  <c:v>538.38107194907</c:v>
                </c:pt>
                <c:pt idx="1797">
                  <c:v>538.68083869292</c:v>
                </c:pt>
                <c:pt idx="1798">
                  <c:v>538.98060543676</c:v>
                </c:pt>
                <c:pt idx="1799">
                  <c:v>539.28037218061</c:v>
                </c:pt>
                <c:pt idx="1800">
                  <c:v>539.58013892446</c:v>
                </c:pt>
                <c:pt idx="1801">
                  <c:v>539.8799056683</c:v>
                </c:pt>
                <c:pt idx="1802">
                  <c:v>540.17967241215</c:v>
                </c:pt>
                <c:pt idx="1803">
                  <c:v>540.479439156</c:v>
                </c:pt>
                <c:pt idx="1804">
                  <c:v>540.77920589984</c:v>
                </c:pt>
                <c:pt idx="1805">
                  <c:v>541.07897264369</c:v>
                </c:pt>
                <c:pt idx="1806">
                  <c:v>541.37873938754</c:v>
                </c:pt>
                <c:pt idx="1807">
                  <c:v>541.67850613139</c:v>
                </c:pt>
                <c:pt idx="1808">
                  <c:v>541.97827287523</c:v>
                </c:pt>
                <c:pt idx="1809">
                  <c:v>542.27803961908</c:v>
                </c:pt>
                <c:pt idx="1810">
                  <c:v>542.57780636293</c:v>
                </c:pt>
                <c:pt idx="1811">
                  <c:v>542.87757310677</c:v>
                </c:pt>
                <c:pt idx="1812">
                  <c:v>543.17733985062</c:v>
                </c:pt>
                <c:pt idx="1813">
                  <c:v>543.4771065944699</c:v>
                </c:pt>
                <c:pt idx="1814">
                  <c:v>543.77687333831</c:v>
                </c:pt>
                <c:pt idx="1815">
                  <c:v>544.07664008216</c:v>
                </c:pt>
                <c:pt idx="1816">
                  <c:v>544.37640682601</c:v>
                </c:pt>
                <c:pt idx="1817">
                  <c:v>544.67617356985</c:v>
                </c:pt>
                <c:pt idx="1818">
                  <c:v>544.9759403137001</c:v>
                </c:pt>
                <c:pt idx="1819">
                  <c:v>545.27570705755</c:v>
                </c:pt>
                <c:pt idx="1820">
                  <c:v>545.5754738014001</c:v>
                </c:pt>
                <c:pt idx="1821">
                  <c:v>545.87524054524</c:v>
                </c:pt>
                <c:pt idx="1822">
                  <c:v>546.17500728909</c:v>
                </c:pt>
                <c:pt idx="1823">
                  <c:v>546.47477403294</c:v>
                </c:pt>
                <c:pt idx="1824">
                  <c:v>546.77454077678</c:v>
                </c:pt>
                <c:pt idx="1825">
                  <c:v>547.07430752063</c:v>
                </c:pt>
                <c:pt idx="1826">
                  <c:v>547.37407426448</c:v>
                </c:pt>
                <c:pt idx="1827">
                  <c:v>547.67384100832</c:v>
                </c:pt>
                <c:pt idx="1828">
                  <c:v>547.97360775217</c:v>
                </c:pt>
                <c:pt idx="1829">
                  <c:v>548.27337449602</c:v>
                </c:pt>
                <c:pt idx="1830">
                  <c:v>548.57314123986</c:v>
                </c:pt>
                <c:pt idx="1831">
                  <c:v>548.8729079837099</c:v>
                </c:pt>
                <c:pt idx="1832">
                  <c:v>549.17267472756</c:v>
                </c:pt>
                <c:pt idx="1833">
                  <c:v>549.47244147141</c:v>
                </c:pt>
                <c:pt idx="1834">
                  <c:v>549.77220821525</c:v>
                </c:pt>
                <c:pt idx="1835">
                  <c:v>550.0719749591</c:v>
                </c:pt>
                <c:pt idx="1836">
                  <c:v>550.37174170295</c:v>
                </c:pt>
                <c:pt idx="1837">
                  <c:v>550.67150844679</c:v>
                </c:pt>
                <c:pt idx="1838">
                  <c:v>550.97127519064</c:v>
                </c:pt>
                <c:pt idx="1839">
                  <c:v>551.27104193449</c:v>
                </c:pt>
                <c:pt idx="1840">
                  <c:v>551.57080867833</c:v>
                </c:pt>
                <c:pt idx="1841">
                  <c:v>551.87057542218</c:v>
                </c:pt>
                <c:pt idx="1842">
                  <c:v>552.17034216603</c:v>
                </c:pt>
                <c:pt idx="1843">
                  <c:v>552.47010890987</c:v>
                </c:pt>
                <c:pt idx="1844">
                  <c:v>552.76987565372</c:v>
                </c:pt>
                <c:pt idx="1845">
                  <c:v>553.06964239757</c:v>
                </c:pt>
                <c:pt idx="1846">
                  <c:v>553.3694091414199</c:v>
                </c:pt>
                <c:pt idx="1847">
                  <c:v>553.6691758852598</c:v>
                </c:pt>
                <c:pt idx="1848">
                  <c:v>553.96894262911</c:v>
                </c:pt>
                <c:pt idx="1849">
                  <c:v>554.26870937296</c:v>
                </c:pt>
                <c:pt idx="1850">
                  <c:v>554.5684761168</c:v>
                </c:pt>
                <c:pt idx="1851">
                  <c:v>554.86824286065</c:v>
                </c:pt>
                <c:pt idx="1852">
                  <c:v>555.1680096045</c:v>
                </c:pt>
                <c:pt idx="1853">
                  <c:v>555.46777634834</c:v>
                </c:pt>
                <c:pt idx="1854">
                  <c:v>555.7675430921898</c:v>
                </c:pt>
                <c:pt idx="1855">
                  <c:v>556.0673098360398</c:v>
                </c:pt>
                <c:pt idx="1856">
                  <c:v>556.36707657988</c:v>
                </c:pt>
                <c:pt idx="1857">
                  <c:v>556.6668433237298</c:v>
                </c:pt>
                <c:pt idx="1858">
                  <c:v>556.9666100675798</c:v>
                </c:pt>
                <c:pt idx="1859">
                  <c:v>557.2663768114298</c:v>
                </c:pt>
                <c:pt idx="1860">
                  <c:v>557.5661435552698</c:v>
                </c:pt>
                <c:pt idx="1861">
                  <c:v>557.8659102991198</c:v>
                </c:pt>
                <c:pt idx="1862">
                  <c:v>558.1656770429698</c:v>
                </c:pt>
                <c:pt idx="1863">
                  <c:v>558.4654437868101</c:v>
                </c:pt>
                <c:pt idx="1864">
                  <c:v>558.7652105306601</c:v>
                </c:pt>
                <c:pt idx="1865">
                  <c:v>559.0649772745101</c:v>
                </c:pt>
                <c:pt idx="1866">
                  <c:v>559.36474401835</c:v>
                </c:pt>
                <c:pt idx="1867">
                  <c:v>559.6645107622</c:v>
                </c:pt>
                <c:pt idx="1868">
                  <c:v>559.96427750605</c:v>
                </c:pt>
                <c:pt idx="1869">
                  <c:v>560.26404424989</c:v>
                </c:pt>
                <c:pt idx="1870">
                  <c:v>560.5638109937399</c:v>
                </c:pt>
                <c:pt idx="1871">
                  <c:v>560.86357773759</c:v>
                </c:pt>
                <c:pt idx="1872">
                  <c:v>561.1633444814399</c:v>
                </c:pt>
                <c:pt idx="1873">
                  <c:v>561.4631112252799</c:v>
                </c:pt>
                <c:pt idx="1874">
                  <c:v>561.76287796913</c:v>
                </c:pt>
                <c:pt idx="1875">
                  <c:v>562.0626447129798</c:v>
                </c:pt>
                <c:pt idx="1876">
                  <c:v>562.3624114568199</c:v>
                </c:pt>
                <c:pt idx="1877">
                  <c:v>562.66217820067</c:v>
                </c:pt>
                <c:pt idx="1878">
                  <c:v>562.9619449445199</c:v>
                </c:pt>
                <c:pt idx="1879">
                  <c:v>563.26171168836</c:v>
                </c:pt>
                <c:pt idx="1880">
                  <c:v>563.5614784322099</c:v>
                </c:pt>
                <c:pt idx="1881">
                  <c:v>563.8612451760599</c:v>
                </c:pt>
                <c:pt idx="1882">
                  <c:v>564.1610119199</c:v>
                </c:pt>
                <c:pt idx="1883">
                  <c:v>564.46077866375</c:v>
                </c:pt>
                <c:pt idx="1884">
                  <c:v>564.7605454076</c:v>
                </c:pt>
                <c:pt idx="1885">
                  <c:v>565.0603121514499</c:v>
                </c:pt>
                <c:pt idx="1886">
                  <c:v>565.3600788952898</c:v>
                </c:pt>
                <c:pt idx="1887">
                  <c:v>565.65984563914</c:v>
                </c:pt>
                <c:pt idx="1888">
                  <c:v>565.9596123829898</c:v>
                </c:pt>
                <c:pt idx="1889">
                  <c:v>566.25937912683</c:v>
                </c:pt>
                <c:pt idx="1890">
                  <c:v>566.55914587068</c:v>
                </c:pt>
                <c:pt idx="1891">
                  <c:v>566.8589126145299</c:v>
                </c:pt>
                <c:pt idx="1892">
                  <c:v>567.15867935837</c:v>
                </c:pt>
                <c:pt idx="1893">
                  <c:v>567.4584461022199</c:v>
                </c:pt>
                <c:pt idx="1894">
                  <c:v>567.75821284607</c:v>
                </c:pt>
                <c:pt idx="1895">
                  <c:v>568.0579795899099</c:v>
                </c:pt>
                <c:pt idx="1896">
                  <c:v>568.3577463337599</c:v>
                </c:pt>
                <c:pt idx="1897">
                  <c:v>568.65751307761</c:v>
                </c:pt>
                <c:pt idx="1898">
                  <c:v>568.9572798214598</c:v>
                </c:pt>
                <c:pt idx="1899">
                  <c:v>569.2570465653</c:v>
                </c:pt>
                <c:pt idx="1900">
                  <c:v>569.55681330915</c:v>
                </c:pt>
                <c:pt idx="1901">
                  <c:v>569.8565800529999</c:v>
                </c:pt>
                <c:pt idx="1902">
                  <c:v>570.15634679684</c:v>
                </c:pt>
                <c:pt idx="1903">
                  <c:v>570.45611354069</c:v>
                </c:pt>
                <c:pt idx="1904">
                  <c:v>570.75588028454</c:v>
                </c:pt>
                <c:pt idx="1905">
                  <c:v>571.05564702838</c:v>
                </c:pt>
                <c:pt idx="1906">
                  <c:v>571.3554137722299</c:v>
                </c:pt>
                <c:pt idx="1907">
                  <c:v>571.65518051608</c:v>
                </c:pt>
                <c:pt idx="1908">
                  <c:v>571.95494725992</c:v>
                </c:pt>
                <c:pt idx="1909">
                  <c:v>572.25471400377</c:v>
                </c:pt>
                <c:pt idx="1910">
                  <c:v>572.55448074762</c:v>
                </c:pt>
                <c:pt idx="1911">
                  <c:v>572.8542474914698</c:v>
                </c:pt>
                <c:pt idx="1912">
                  <c:v>573.15401423531</c:v>
                </c:pt>
                <c:pt idx="1913">
                  <c:v>573.45378097916</c:v>
                </c:pt>
                <c:pt idx="1914">
                  <c:v>573.75354772301</c:v>
                </c:pt>
                <c:pt idx="1915">
                  <c:v>574.05331446685</c:v>
                </c:pt>
                <c:pt idx="1916">
                  <c:v>574.3530812107</c:v>
                </c:pt>
                <c:pt idx="1917">
                  <c:v>574.65284795455</c:v>
                </c:pt>
                <c:pt idx="1918">
                  <c:v>574.9526146983899</c:v>
                </c:pt>
                <c:pt idx="1919">
                  <c:v>575.25238144224</c:v>
                </c:pt>
                <c:pt idx="1920">
                  <c:v>575.5521481860899</c:v>
                </c:pt>
                <c:pt idx="1921">
                  <c:v>575.8519149299299</c:v>
                </c:pt>
                <c:pt idx="1922">
                  <c:v>576.15168167378</c:v>
                </c:pt>
                <c:pt idx="1923">
                  <c:v>576.45144841763</c:v>
                </c:pt>
                <c:pt idx="1924">
                  <c:v>576.7512151614699</c:v>
                </c:pt>
                <c:pt idx="1925">
                  <c:v>577.05098190532</c:v>
                </c:pt>
                <c:pt idx="1926">
                  <c:v>577.35074864917</c:v>
                </c:pt>
                <c:pt idx="1927">
                  <c:v>577.6505153930199</c:v>
                </c:pt>
                <c:pt idx="1928">
                  <c:v>577.95028213686</c:v>
                </c:pt>
                <c:pt idx="1929">
                  <c:v>578.2500488807099</c:v>
                </c:pt>
                <c:pt idx="1930">
                  <c:v>578.54981562456</c:v>
                </c:pt>
                <c:pt idx="1931">
                  <c:v>578.8495823684001</c:v>
                </c:pt>
                <c:pt idx="1932">
                  <c:v>579.14934911225</c:v>
                </c:pt>
                <c:pt idx="1933">
                  <c:v>579.4491158561</c:v>
                </c:pt>
                <c:pt idx="1934">
                  <c:v>579.74888259994</c:v>
                </c:pt>
                <c:pt idx="1935">
                  <c:v>580.04864934379</c:v>
                </c:pt>
                <c:pt idx="1936">
                  <c:v>580.34841608764</c:v>
                </c:pt>
                <c:pt idx="1937">
                  <c:v>580.64818283148</c:v>
                </c:pt>
                <c:pt idx="1938">
                  <c:v>580.94794957533</c:v>
                </c:pt>
                <c:pt idx="1939">
                  <c:v>581.24771631918</c:v>
                </c:pt>
                <c:pt idx="1940">
                  <c:v>581.54748306303</c:v>
                </c:pt>
                <c:pt idx="1941">
                  <c:v>581.8472498068699</c:v>
                </c:pt>
                <c:pt idx="1942">
                  <c:v>582.14701655072</c:v>
                </c:pt>
                <c:pt idx="1943">
                  <c:v>582.44678329457</c:v>
                </c:pt>
                <c:pt idx="1944">
                  <c:v>582.74655003841</c:v>
                </c:pt>
                <c:pt idx="1945">
                  <c:v>583.0463167822599</c:v>
                </c:pt>
                <c:pt idx="1946">
                  <c:v>583.34608352611</c:v>
                </c:pt>
                <c:pt idx="1947">
                  <c:v>583.64585026995</c:v>
                </c:pt>
                <c:pt idx="1948">
                  <c:v>583.9456170137998</c:v>
                </c:pt>
                <c:pt idx="1949">
                  <c:v>584.24538375765</c:v>
                </c:pt>
                <c:pt idx="1950">
                  <c:v>584.54515050149</c:v>
                </c:pt>
                <c:pt idx="1951">
                  <c:v>584.84491724534</c:v>
                </c:pt>
                <c:pt idx="1952">
                  <c:v>585.14468398919</c:v>
                </c:pt>
                <c:pt idx="1953">
                  <c:v>585.44445073304</c:v>
                </c:pt>
                <c:pt idx="1954">
                  <c:v>585.74421747688</c:v>
                </c:pt>
                <c:pt idx="1955">
                  <c:v>586.04398422073</c:v>
                </c:pt>
                <c:pt idx="1956">
                  <c:v>586.34375096458</c:v>
                </c:pt>
                <c:pt idx="1957">
                  <c:v>586.6435177084198</c:v>
                </c:pt>
                <c:pt idx="1958">
                  <c:v>586.9432844522698</c:v>
                </c:pt>
                <c:pt idx="1959">
                  <c:v>587.24305119612</c:v>
                </c:pt>
                <c:pt idx="1960">
                  <c:v>587.5428179399598</c:v>
                </c:pt>
                <c:pt idx="1961">
                  <c:v>587.8425846838097</c:v>
                </c:pt>
                <c:pt idx="1962">
                  <c:v>588.14235142766</c:v>
                </c:pt>
                <c:pt idx="1963">
                  <c:v>588.4421181714999</c:v>
                </c:pt>
                <c:pt idx="1964">
                  <c:v>588.7418849153501</c:v>
                </c:pt>
                <c:pt idx="1965">
                  <c:v>589.0416516592001</c:v>
                </c:pt>
                <c:pt idx="1966">
                  <c:v>589.3414184030499</c:v>
                </c:pt>
                <c:pt idx="1967">
                  <c:v>589.64118514689</c:v>
                </c:pt>
                <c:pt idx="1968">
                  <c:v>589.9409518907398</c:v>
                </c:pt>
                <c:pt idx="1969">
                  <c:v>590.24071863459</c:v>
                </c:pt>
                <c:pt idx="1970">
                  <c:v>590.54048537843</c:v>
                </c:pt>
                <c:pt idx="1971">
                  <c:v>590.8402521222798</c:v>
                </c:pt>
                <c:pt idx="1972">
                  <c:v>591.14001886613</c:v>
                </c:pt>
                <c:pt idx="1973">
                  <c:v>591.43978560997</c:v>
                </c:pt>
                <c:pt idx="1974">
                  <c:v>591.73955235382</c:v>
                </c:pt>
                <c:pt idx="1975">
                  <c:v>592.03931909767</c:v>
                </c:pt>
                <c:pt idx="1976">
                  <c:v>592.3390858415099</c:v>
                </c:pt>
                <c:pt idx="1977">
                  <c:v>592.63885258536</c:v>
                </c:pt>
                <c:pt idx="1978">
                  <c:v>592.9386193292099</c:v>
                </c:pt>
                <c:pt idx="1979">
                  <c:v>593.23838607306</c:v>
                </c:pt>
                <c:pt idx="1980">
                  <c:v>593.5381528169</c:v>
                </c:pt>
                <c:pt idx="1981">
                  <c:v>593.8379195607499</c:v>
                </c:pt>
                <c:pt idx="1982">
                  <c:v>594.1376863045999</c:v>
                </c:pt>
                <c:pt idx="1983">
                  <c:v>594.4374530484399</c:v>
                </c:pt>
                <c:pt idx="1984">
                  <c:v>594.7372197922898</c:v>
                </c:pt>
                <c:pt idx="1985">
                  <c:v>595.03698653614</c:v>
                </c:pt>
                <c:pt idx="1986">
                  <c:v>595.33675327998</c:v>
                </c:pt>
                <c:pt idx="1987">
                  <c:v>595.6365200238299</c:v>
                </c:pt>
                <c:pt idx="1988">
                  <c:v>595.93628676768</c:v>
                </c:pt>
                <c:pt idx="1989">
                  <c:v>596.23605351152</c:v>
                </c:pt>
                <c:pt idx="1990">
                  <c:v>596.53582025537</c:v>
                </c:pt>
                <c:pt idx="1991">
                  <c:v>596.8355869992199</c:v>
                </c:pt>
                <c:pt idx="1992">
                  <c:v>597.13535374307</c:v>
                </c:pt>
                <c:pt idx="1993">
                  <c:v>597.4351204869098</c:v>
                </c:pt>
                <c:pt idx="1994">
                  <c:v>597.73488723076</c:v>
                </c:pt>
                <c:pt idx="1995">
                  <c:v>598.03465397461</c:v>
                </c:pt>
                <c:pt idx="1996">
                  <c:v>598.3344207184499</c:v>
                </c:pt>
                <c:pt idx="1997">
                  <c:v>598.6341874623</c:v>
                </c:pt>
                <c:pt idx="1998">
                  <c:v>598.93395420615</c:v>
                </c:pt>
                <c:pt idx="1999">
                  <c:v>599.23372094999</c:v>
                </c:pt>
                <c:pt idx="2000">
                  <c:v>599.53348769384</c:v>
                </c:pt>
                <c:pt idx="2001">
                  <c:v>599.83325443769</c:v>
                </c:pt>
                <c:pt idx="2002">
                  <c:v>600.1330211815299</c:v>
                </c:pt>
                <c:pt idx="2003">
                  <c:v>600.43278792538</c:v>
                </c:pt>
                <c:pt idx="2004">
                  <c:v>600.73255466923</c:v>
                </c:pt>
                <c:pt idx="2005">
                  <c:v>601.0323214130799</c:v>
                </c:pt>
                <c:pt idx="2006">
                  <c:v>601.3320881569199</c:v>
                </c:pt>
                <c:pt idx="2007">
                  <c:v>601.63185490077</c:v>
                </c:pt>
                <c:pt idx="2008">
                  <c:v>601.9316216446199</c:v>
                </c:pt>
                <c:pt idx="2009">
                  <c:v>602.23138838846</c:v>
                </c:pt>
                <c:pt idx="2010">
                  <c:v>602.5311551323099</c:v>
                </c:pt>
                <c:pt idx="2011">
                  <c:v>602.83092187616</c:v>
                </c:pt>
                <c:pt idx="2012">
                  <c:v>603.13068862</c:v>
                </c:pt>
                <c:pt idx="2013">
                  <c:v>603.43045536385</c:v>
                </c:pt>
                <c:pt idx="2014">
                  <c:v>603.7302221076999</c:v>
                </c:pt>
                <c:pt idx="2015">
                  <c:v>604.02998885154</c:v>
                </c:pt>
                <c:pt idx="2016">
                  <c:v>604.32975559539</c:v>
                </c:pt>
                <c:pt idx="2017">
                  <c:v>604.62952233924</c:v>
                </c:pt>
                <c:pt idx="2018">
                  <c:v>604.9292890830899</c:v>
                </c:pt>
                <c:pt idx="2019">
                  <c:v>605.22905582693</c:v>
                </c:pt>
                <c:pt idx="2020">
                  <c:v>605.52882257078</c:v>
                </c:pt>
                <c:pt idx="2021">
                  <c:v>605.82858931463</c:v>
                </c:pt>
                <c:pt idx="2022">
                  <c:v>606.12835605847</c:v>
                </c:pt>
                <c:pt idx="2023">
                  <c:v>606.4281228023199</c:v>
                </c:pt>
                <c:pt idx="2024">
                  <c:v>606.72788954617</c:v>
                </c:pt>
                <c:pt idx="2025">
                  <c:v>607.0276562900099</c:v>
                </c:pt>
                <c:pt idx="2026">
                  <c:v>607.3274230338599</c:v>
                </c:pt>
                <c:pt idx="2027">
                  <c:v>607.62718977771</c:v>
                </c:pt>
                <c:pt idx="2028">
                  <c:v>607.92695652155</c:v>
                </c:pt>
                <c:pt idx="2029">
                  <c:v>608.2267232654001</c:v>
                </c:pt>
                <c:pt idx="2030">
                  <c:v>608.52649000925</c:v>
                </c:pt>
                <c:pt idx="2031">
                  <c:v>608.8262567530999</c:v>
                </c:pt>
                <c:pt idx="2032">
                  <c:v>609.1260234969399</c:v>
                </c:pt>
                <c:pt idx="2033">
                  <c:v>609.42579024079</c:v>
                </c:pt>
                <c:pt idx="2034">
                  <c:v>609.72555698464</c:v>
                </c:pt>
                <c:pt idx="2035">
                  <c:v>610.02532372848</c:v>
                </c:pt>
                <c:pt idx="2036">
                  <c:v>610.32509047233</c:v>
                </c:pt>
                <c:pt idx="2037">
                  <c:v>610.62485721618</c:v>
                </c:pt>
                <c:pt idx="2038">
                  <c:v>610.92462396002</c:v>
                </c:pt>
                <c:pt idx="2039">
                  <c:v>611.22439070387</c:v>
                </c:pt>
                <c:pt idx="2040">
                  <c:v>611.52415744772</c:v>
                </c:pt>
                <c:pt idx="2041">
                  <c:v>611.8239241915599</c:v>
                </c:pt>
                <c:pt idx="2042">
                  <c:v>612.12369093541</c:v>
                </c:pt>
                <c:pt idx="2043">
                  <c:v>612.42345767926</c:v>
                </c:pt>
                <c:pt idx="2044">
                  <c:v>612.72322442311</c:v>
                </c:pt>
                <c:pt idx="2045">
                  <c:v>613.02299116695</c:v>
                </c:pt>
                <c:pt idx="2046">
                  <c:v>613.3227579108</c:v>
                </c:pt>
                <c:pt idx="2047">
                  <c:v>613.62252465465</c:v>
                </c:pt>
                <c:pt idx="2048">
                  <c:v>613.9222913984898</c:v>
                </c:pt>
                <c:pt idx="2049">
                  <c:v>614.22205814234</c:v>
                </c:pt>
                <c:pt idx="2050">
                  <c:v>614.52182488619</c:v>
                </c:pt>
                <c:pt idx="2051">
                  <c:v>614.82159163003</c:v>
                </c:pt>
                <c:pt idx="2052">
                  <c:v>615.12135837388</c:v>
                </c:pt>
                <c:pt idx="2053">
                  <c:v>615.4211251177298</c:v>
                </c:pt>
                <c:pt idx="2054">
                  <c:v>615.72089186157</c:v>
                </c:pt>
                <c:pt idx="2055">
                  <c:v>616.0206586054197</c:v>
                </c:pt>
                <c:pt idx="2056">
                  <c:v>616.3204253492698</c:v>
                </c:pt>
                <c:pt idx="2057">
                  <c:v>616.6201920931198</c:v>
                </c:pt>
                <c:pt idx="2058">
                  <c:v>616.9199588369598</c:v>
                </c:pt>
                <c:pt idx="2059">
                  <c:v>617.21972558081</c:v>
                </c:pt>
                <c:pt idx="2060">
                  <c:v>617.51949232466</c:v>
                </c:pt>
                <c:pt idx="2061">
                  <c:v>617.8192590684998</c:v>
                </c:pt>
                <c:pt idx="2062">
                  <c:v>618.1190258123498</c:v>
                </c:pt>
                <c:pt idx="2063">
                  <c:v>618.4187925562</c:v>
                </c:pt>
                <c:pt idx="2064">
                  <c:v>618.7185593000401</c:v>
                </c:pt>
                <c:pt idx="2065">
                  <c:v>619.0183260438901</c:v>
                </c:pt>
                <c:pt idx="2066">
                  <c:v>619.3180927877401</c:v>
                </c:pt>
                <c:pt idx="2067">
                  <c:v>619.61785953158</c:v>
                </c:pt>
                <c:pt idx="2068">
                  <c:v>619.9176262754298</c:v>
                </c:pt>
                <c:pt idx="2069">
                  <c:v>620.21739301928</c:v>
                </c:pt>
                <c:pt idx="2070">
                  <c:v>620.5171597631299</c:v>
                </c:pt>
                <c:pt idx="2071">
                  <c:v>620.8169265069699</c:v>
                </c:pt>
                <c:pt idx="2072">
                  <c:v>621.11669325082</c:v>
                </c:pt>
                <c:pt idx="2073">
                  <c:v>621.4164599946699</c:v>
                </c:pt>
                <c:pt idx="2074">
                  <c:v>621.7162267385099</c:v>
                </c:pt>
                <c:pt idx="2075">
                  <c:v>622.0159934823599</c:v>
                </c:pt>
                <c:pt idx="2076">
                  <c:v>622.31576022621</c:v>
                </c:pt>
                <c:pt idx="2077">
                  <c:v>622.61552697005</c:v>
                </c:pt>
                <c:pt idx="2078">
                  <c:v>622.9152937138998</c:v>
                </c:pt>
                <c:pt idx="2079">
                  <c:v>623.21506045775</c:v>
                </c:pt>
                <c:pt idx="2080">
                  <c:v>623.51482720159</c:v>
                </c:pt>
                <c:pt idx="2081">
                  <c:v>623.8145939454399</c:v>
                </c:pt>
                <c:pt idx="2082">
                  <c:v>624.11436068929</c:v>
                </c:pt>
                <c:pt idx="2083">
                  <c:v>624.4141274331399</c:v>
                </c:pt>
                <c:pt idx="2084">
                  <c:v>624.71389417698</c:v>
                </c:pt>
                <c:pt idx="2085">
                  <c:v>625.01366092083</c:v>
                </c:pt>
                <c:pt idx="2086">
                  <c:v>625.31342766468</c:v>
                </c:pt>
                <c:pt idx="2087">
                  <c:v>625.61319440852</c:v>
                </c:pt>
                <c:pt idx="2088">
                  <c:v>625.9129611523699</c:v>
                </c:pt>
                <c:pt idx="2089">
                  <c:v>626.2127278962199</c:v>
                </c:pt>
                <c:pt idx="2090">
                  <c:v>626.51249464006</c:v>
                </c:pt>
                <c:pt idx="2091">
                  <c:v>626.8122613839097</c:v>
                </c:pt>
                <c:pt idx="2092">
                  <c:v>627.1120281277599</c:v>
                </c:pt>
                <c:pt idx="2093">
                  <c:v>627.4117948716</c:v>
                </c:pt>
                <c:pt idx="2094">
                  <c:v>627.7115616154499</c:v>
                </c:pt>
                <c:pt idx="2095">
                  <c:v>628.0113283593</c:v>
                </c:pt>
                <c:pt idx="2096">
                  <c:v>628.3110951031499</c:v>
                </c:pt>
                <c:pt idx="2097">
                  <c:v>628.61086184699</c:v>
                </c:pt>
                <c:pt idx="2098">
                  <c:v>628.9106285908399</c:v>
                </c:pt>
                <c:pt idx="2099">
                  <c:v>629.21039533469</c:v>
                </c:pt>
                <c:pt idx="2100">
                  <c:v>629.51016207853</c:v>
                </c:pt>
                <c:pt idx="2101">
                  <c:v>629.8099288223799</c:v>
                </c:pt>
                <c:pt idx="2102">
                  <c:v>630.10969556623</c:v>
                </c:pt>
                <c:pt idx="2103">
                  <c:v>630.40946231007</c:v>
                </c:pt>
                <c:pt idx="2104">
                  <c:v>630.7092290539199</c:v>
                </c:pt>
                <c:pt idx="2105">
                  <c:v>631.00899579777</c:v>
                </c:pt>
                <c:pt idx="2106">
                  <c:v>631.30876254161</c:v>
                </c:pt>
                <c:pt idx="2107">
                  <c:v>631.6085292854599</c:v>
                </c:pt>
                <c:pt idx="2108">
                  <c:v>631.90829602931</c:v>
                </c:pt>
                <c:pt idx="2109">
                  <c:v>632.20806277316</c:v>
                </c:pt>
                <c:pt idx="2110">
                  <c:v>632.507829517</c:v>
                </c:pt>
                <c:pt idx="2111">
                  <c:v>632.80759626085</c:v>
                </c:pt>
                <c:pt idx="2112">
                  <c:v>633.1073630046999</c:v>
                </c:pt>
                <c:pt idx="2113">
                  <c:v>633.4071297485399</c:v>
                </c:pt>
                <c:pt idx="2114">
                  <c:v>633.70689649239</c:v>
                </c:pt>
                <c:pt idx="2115">
                  <c:v>634.00666323624</c:v>
                </c:pt>
                <c:pt idx="2116">
                  <c:v>634.3064299800799</c:v>
                </c:pt>
                <c:pt idx="2117">
                  <c:v>634.6061967239299</c:v>
                </c:pt>
                <c:pt idx="2118">
                  <c:v>634.90596346778</c:v>
                </c:pt>
                <c:pt idx="2119">
                  <c:v>635.20573021162</c:v>
                </c:pt>
                <c:pt idx="2120">
                  <c:v>635.50549695547</c:v>
                </c:pt>
                <c:pt idx="2121">
                  <c:v>635.8052636993199</c:v>
                </c:pt>
                <c:pt idx="2122">
                  <c:v>636.10503044317</c:v>
                </c:pt>
                <c:pt idx="2123">
                  <c:v>636.40479718701</c:v>
                </c:pt>
                <c:pt idx="2124">
                  <c:v>636.70456393086</c:v>
                </c:pt>
                <c:pt idx="2125">
                  <c:v>637.00433067471</c:v>
                </c:pt>
                <c:pt idx="2126">
                  <c:v>637.30409741855</c:v>
                </c:pt>
                <c:pt idx="2127">
                  <c:v>637.6038641624001</c:v>
                </c:pt>
                <c:pt idx="2128">
                  <c:v>637.90363090625</c:v>
                </c:pt>
                <c:pt idx="2129">
                  <c:v>638.20339765009</c:v>
                </c:pt>
                <c:pt idx="2130">
                  <c:v>638.5031643939399</c:v>
                </c:pt>
                <c:pt idx="2131">
                  <c:v>638.80293113779</c:v>
                </c:pt>
                <c:pt idx="2132">
                  <c:v>639.1026978816299</c:v>
                </c:pt>
                <c:pt idx="2133">
                  <c:v>639.4024646254799</c:v>
                </c:pt>
                <c:pt idx="2134">
                  <c:v>639.70223136933</c:v>
                </c:pt>
                <c:pt idx="2135">
                  <c:v>640.00199811318</c:v>
                </c:pt>
                <c:pt idx="2136">
                  <c:v>640.30176485702</c:v>
                </c:pt>
                <c:pt idx="2137">
                  <c:v>640.60153160087</c:v>
                </c:pt>
                <c:pt idx="2138">
                  <c:v>640.9012983447199</c:v>
                </c:pt>
                <c:pt idx="2139">
                  <c:v>641.20106508856</c:v>
                </c:pt>
                <c:pt idx="2140">
                  <c:v>641.50083183241</c:v>
                </c:pt>
                <c:pt idx="2141">
                  <c:v>641.80059857626</c:v>
                </c:pt>
                <c:pt idx="2142">
                  <c:v>642.1003653201</c:v>
                </c:pt>
                <c:pt idx="2143">
                  <c:v>642.40013206395</c:v>
                </c:pt>
                <c:pt idx="2144">
                  <c:v>642.6998988078</c:v>
                </c:pt>
                <c:pt idx="2145">
                  <c:v>642.99966555164</c:v>
                </c:pt>
                <c:pt idx="2146">
                  <c:v>643.29943229549</c:v>
                </c:pt>
                <c:pt idx="2147">
                  <c:v>643.59919903934</c:v>
                </c:pt>
                <c:pt idx="2148">
                  <c:v>643.89896578319</c:v>
                </c:pt>
                <c:pt idx="2149">
                  <c:v>644.19873252703</c:v>
                </c:pt>
                <c:pt idx="2150">
                  <c:v>644.49849927088</c:v>
                </c:pt>
                <c:pt idx="2151">
                  <c:v>644.79826601473</c:v>
                </c:pt>
                <c:pt idx="2152">
                  <c:v>645.09803275857</c:v>
                </c:pt>
                <c:pt idx="2153">
                  <c:v>645.39779950242</c:v>
                </c:pt>
                <c:pt idx="2154">
                  <c:v>645.69756624627</c:v>
                </c:pt>
                <c:pt idx="2155">
                  <c:v>645.99733299011</c:v>
                </c:pt>
                <c:pt idx="2156">
                  <c:v>646.2970997339598</c:v>
                </c:pt>
                <c:pt idx="2157">
                  <c:v>646.59686647781</c:v>
                </c:pt>
                <c:pt idx="2158">
                  <c:v>646.89663322165</c:v>
                </c:pt>
                <c:pt idx="2159">
                  <c:v>647.1963999655</c:v>
                </c:pt>
                <c:pt idx="2160">
                  <c:v>647.4961667093498</c:v>
                </c:pt>
                <c:pt idx="2161">
                  <c:v>647.7959334532</c:v>
                </c:pt>
                <c:pt idx="2162">
                  <c:v>648.09570019704</c:v>
                </c:pt>
                <c:pt idx="2163">
                  <c:v>648.39546694089</c:v>
                </c:pt>
                <c:pt idx="2164">
                  <c:v>648.6952336847398</c:v>
                </c:pt>
                <c:pt idx="2165">
                  <c:v>648.9950004285801</c:v>
                </c:pt>
                <c:pt idx="2166">
                  <c:v>649.2947671724301</c:v>
                </c:pt>
                <c:pt idx="2167">
                  <c:v>649.5945339162802</c:v>
                </c:pt>
                <c:pt idx="2168">
                  <c:v>649.89430066012</c:v>
                </c:pt>
                <c:pt idx="2169">
                  <c:v>650.1940674039699</c:v>
                </c:pt>
                <c:pt idx="2170">
                  <c:v>650.49383414782</c:v>
                </c:pt>
                <c:pt idx="2171">
                  <c:v>650.79360089166</c:v>
                </c:pt>
                <c:pt idx="2172">
                  <c:v>651.09336763551</c:v>
                </c:pt>
                <c:pt idx="2173">
                  <c:v>651.39313437936</c:v>
                </c:pt>
                <c:pt idx="2174">
                  <c:v>651.6929011232099</c:v>
                </c:pt>
                <c:pt idx="2175">
                  <c:v>651.9926678670499</c:v>
                </c:pt>
                <c:pt idx="2176">
                  <c:v>652.2924346109</c:v>
                </c:pt>
                <c:pt idx="2177">
                  <c:v>652.5922013547499</c:v>
                </c:pt>
                <c:pt idx="2178">
                  <c:v>652.8919680985899</c:v>
                </c:pt>
                <c:pt idx="2179">
                  <c:v>653.19173484244</c:v>
                </c:pt>
                <c:pt idx="2180">
                  <c:v>653.49150158629</c:v>
                </c:pt>
                <c:pt idx="2181">
                  <c:v>653.79126833013</c:v>
                </c:pt>
                <c:pt idx="2182">
                  <c:v>654.09103507398</c:v>
                </c:pt>
                <c:pt idx="2183">
                  <c:v>654.39080181783</c:v>
                </c:pt>
                <c:pt idx="2184">
                  <c:v>654.69056856167</c:v>
                </c:pt>
                <c:pt idx="2185">
                  <c:v>654.99033530552</c:v>
                </c:pt>
                <c:pt idx="2186">
                  <c:v>655.29010204937</c:v>
                </c:pt>
                <c:pt idx="2187">
                  <c:v>655.5898687932199</c:v>
                </c:pt>
                <c:pt idx="2188">
                  <c:v>655.88963553706</c:v>
                </c:pt>
                <c:pt idx="2189">
                  <c:v>656.18940228091</c:v>
                </c:pt>
                <c:pt idx="2190">
                  <c:v>656.4891690247599</c:v>
                </c:pt>
                <c:pt idx="2191">
                  <c:v>656.7889357686</c:v>
                </c:pt>
                <c:pt idx="2192">
                  <c:v>657.08870251245</c:v>
                </c:pt>
                <c:pt idx="2193">
                  <c:v>657.3884692563</c:v>
                </c:pt>
                <c:pt idx="2194">
                  <c:v>657.68823600014</c:v>
                </c:pt>
                <c:pt idx="2195">
                  <c:v>657.98800274399</c:v>
                </c:pt>
                <c:pt idx="2196">
                  <c:v>658.28776948784</c:v>
                </c:pt>
                <c:pt idx="2197">
                  <c:v>658.58753623168</c:v>
                </c:pt>
                <c:pt idx="2198">
                  <c:v>658.88730297553</c:v>
                </c:pt>
                <c:pt idx="2199">
                  <c:v>659.18706971938</c:v>
                </c:pt>
                <c:pt idx="2200">
                  <c:v>659.48683646323</c:v>
                </c:pt>
                <c:pt idx="2201">
                  <c:v>659.78660320707</c:v>
                </c:pt>
                <c:pt idx="2202">
                  <c:v>660.08636995092</c:v>
                </c:pt>
                <c:pt idx="2203">
                  <c:v>660.3861366947699</c:v>
                </c:pt>
                <c:pt idx="2204">
                  <c:v>660.68590343861</c:v>
                </c:pt>
                <c:pt idx="2205">
                  <c:v>660.9856701824599</c:v>
                </c:pt>
                <c:pt idx="2206">
                  <c:v>661.28543692631</c:v>
                </c:pt>
                <c:pt idx="2207">
                  <c:v>661.58520367015</c:v>
                </c:pt>
                <c:pt idx="2208">
                  <c:v>661.884970414</c:v>
                </c:pt>
                <c:pt idx="2209">
                  <c:v>662.18473715785</c:v>
                </c:pt>
                <c:pt idx="2210">
                  <c:v>662.48450390169</c:v>
                </c:pt>
                <c:pt idx="2211">
                  <c:v>662.78427064554</c:v>
                </c:pt>
                <c:pt idx="2212">
                  <c:v>663.08403738939</c:v>
                </c:pt>
                <c:pt idx="2213">
                  <c:v>663.38380413324</c:v>
                </c:pt>
                <c:pt idx="2214">
                  <c:v>663.68357087708</c:v>
                </c:pt>
                <c:pt idx="2215">
                  <c:v>663.98333762093</c:v>
                </c:pt>
                <c:pt idx="2216">
                  <c:v>664.28310436478</c:v>
                </c:pt>
                <c:pt idx="2217">
                  <c:v>664.58287110862</c:v>
                </c:pt>
                <c:pt idx="2218">
                  <c:v>664.8826378524699</c:v>
                </c:pt>
                <c:pt idx="2219">
                  <c:v>665.18240459632</c:v>
                </c:pt>
                <c:pt idx="2220">
                  <c:v>665.48217134016</c:v>
                </c:pt>
                <c:pt idx="2221">
                  <c:v>665.78193808401</c:v>
                </c:pt>
                <c:pt idx="2222">
                  <c:v>666.08170482786</c:v>
                </c:pt>
                <c:pt idx="2223">
                  <c:v>666.3814715717002</c:v>
                </c:pt>
                <c:pt idx="2224">
                  <c:v>666.68123831555</c:v>
                </c:pt>
                <c:pt idx="2225">
                  <c:v>666.9810050594001</c:v>
                </c:pt>
                <c:pt idx="2226">
                  <c:v>667.28077180324</c:v>
                </c:pt>
                <c:pt idx="2227">
                  <c:v>667.58053854709</c:v>
                </c:pt>
                <c:pt idx="2228">
                  <c:v>667.88030529094</c:v>
                </c:pt>
                <c:pt idx="2229">
                  <c:v>668.18007203479</c:v>
                </c:pt>
                <c:pt idx="2230">
                  <c:v>668.47983877863</c:v>
                </c:pt>
                <c:pt idx="2231">
                  <c:v>668.77960552248</c:v>
                </c:pt>
                <c:pt idx="2232">
                  <c:v>669.07937226633</c:v>
                </c:pt>
                <c:pt idx="2233">
                  <c:v>669.37913901017</c:v>
                </c:pt>
                <c:pt idx="2234">
                  <c:v>669.67890575402</c:v>
                </c:pt>
                <c:pt idx="2235">
                  <c:v>669.97867249787</c:v>
                </c:pt>
                <c:pt idx="2236">
                  <c:v>670.27843924171</c:v>
                </c:pt>
                <c:pt idx="2237">
                  <c:v>670.57820598556</c:v>
                </c:pt>
                <c:pt idx="2238">
                  <c:v>670.87797272941</c:v>
                </c:pt>
                <c:pt idx="2239">
                  <c:v>671.17773947325</c:v>
                </c:pt>
                <c:pt idx="2240">
                  <c:v>671.4775062171</c:v>
                </c:pt>
                <c:pt idx="2241">
                  <c:v>671.77727296095</c:v>
                </c:pt>
                <c:pt idx="2242">
                  <c:v>672.0770397048</c:v>
                </c:pt>
                <c:pt idx="2243">
                  <c:v>672.37680644864</c:v>
                </c:pt>
                <c:pt idx="2244">
                  <c:v>672.67657319249</c:v>
                </c:pt>
                <c:pt idx="2245">
                  <c:v>672.97633993634</c:v>
                </c:pt>
                <c:pt idx="2246">
                  <c:v>673.27610668018</c:v>
                </c:pt>
                <c:pt idx="2247">
                  <c:v>673.57587342403</c:v>
                </c:pt>
                <c:pt idx="2248">
                  <c:v>673.87564016788</c:v>
                </c:pt>
                <c:pt idx="2249">
                  <c:v>674.17540691172</c:v>
                </c:pt>
                <c:pt idx="2250">
                  <c:v>674.47517365557</c:v>
                </c:pt>
                <c:pt idx="2251">
                  <c:v>674.77494039942</c:v>
                </c:pt>
                <c:pt idx="2252">
                  <c:v>675.07470714326</c:v>
                </c:pt>
                <c:pt idx="2253">
                  <c:v>675.37447388711</c:v>
                </c:pt>
                <c:pt idx="2254">
                  <c:v>675.67424063096</c:v>
                </c:pt>
                <c:pt idx="2255">
                  <c:v>675.97400737481</c:v>
                </c:pt>
                <c:pt idx="2256">
                  <c:v>676.27377411865</c:v>
                </c:pt>
                <c:pt idx="2257">
                  <c:v>676.5735408625</c:v>
                </c:pt>
                <c:pt idx="2258">
                  <c:v>676.87330760635</c:v>
                </c:pt>
                <c:pt idx="2259">
                  <c:v>677.17307435019</c:v>
                </c:pt>
                <c:pt idx="2260">
                  <c:v>677.4728410940398</c:v>
                </c:pt>
                <c:pt idx="2261">
                  <c:v>677.77260783789</c:v>
                </c:pt>
                <c:pt idx="2262">
                  <c:v>678.07237458173</c:v>
                </c:pt>
                <c:pt idx="2263">
                  <c:v>678.3721413255798</c:v>
                </c:pt>
                <c:pt idx="2264">
                  <c:v>678.67190806943</c:v>
                </c:pt>
                <c:pt idx="2265">
                  <c:v>678.9716748132701</c:v>
                </c:pt>
                <c:pt idx="2266">
                  <c:v>679.2714415571203</c:v>
                </c:pt>
                <c:pt idx="2267">
                  <c:v>679.5712083009701</c:v>
                </c:pt>
                <c:pt idx="2268">
                  <c:v>679.8709750448201</c:v>
                </c:pt>
                <c:pt idx="2269">
                  <c:v>680.17074178866</c:v>
                </c:pt>
                <c:pt idx="2270">
                  <c:v>680.47050853251</c:v>
                </c:pt>
                <c:pt idx="2271">
                  <c:v>680.77027527636</c:v>
                </c:pt>
                <c:pt idx="2272">
                  <c:v>681.0700420202</c:v>
                </c:pt>
                <c:pt idx="2273">
                  <c:v>681.3698087640499</c:v>
                </c:pt>
                <c:pt idx="2274">
                  <c:v>681.6695755079</c:v>
                </c:pt>
                <c:pt idx="2275">
                  <c:v>681.96934225174</c:v>
                </c:pt>
                <c:pt idx="2276">
                  <c:v>682.2691089955899</c:v>
                </c:pt>
                <c:pt idx="2277">
                  <c:v>682.56887573944</c:v>
                </c:pt>
                <c:pt idx="2278">
                  <c:v>682.8686424832798</c:v>
                </c:pt>
                <c:pt idx="2279">
                  <c:v>683.16840922713</c:v>
                </c:pt>
                <c:pt idx="2280">
                  <c:v>683.46817597098</c:v>
                </c:pt>
                <c:pt idx="2281">
                  <c:v>683.7679427148299</c:v>
                </c:pt>
                <c:pt idx="2282">
                  <c:v>684.06770945867</c:v>
                </c:pt>
                <c:pt idx="2283">
                  <c:v>684.3674762025199</c:v>
                </c:pt>
                <c:pt idx="2284">
                  <c:v>684.66724294637</c:v>
                </c:pt>
                <c:pt idx="2285">
                  <c:v>684.9670096902098</c:v>
                </c:pt>
                <c:pt idx="2286">
                  <c:v>685.26677643406</c:v>
                </c:pt>
                <c:pt idx="2287">
                  <c:v>685.5665431779099</c:v>
                </c:pt>
                <c:pt idx="2288">
                  <c:v>685.8663099217499</c:v>
                </c:pt>
                <c:pt idx="2289">
                  <c:v>686.1660766656</c:v>
                </c:pt>
                <c:pt idx="2290">
                  <c:v>686.4658434094499</c:v>
                </c:pt>
                <c:pt idx="2291">
                  <c:v>686.7656101532899</c:v>
                </c:pt>
                <c:pt idx="2292">
                  <c:v>687.06537689714</c:v>
                </c:pt>
                <c:pt idx="2293">
                  <c:v>687.3651436409899</c:v>
                </c:pt>
                <c:pt idx="2294">
                  <c:v>687.6649103848399</c:v>
                </c:pt>
                <c:pt idx="2295">
                  <c:v>687.96467712868</c:v>
                </c:pt>
                <c:pt idx="2296">
                  <c:v>688.26444387253</c:v>
                </c:pt>
                <c:pt idx="2297">
                  <c:v>688.56421061638</c:v>
                </c:pt>
                <c:pt idx="2298">
                  <c:v>688.86397736022</c:v>
                </c:pt>
                <c:pt idx="2299">
                  <c:v>689.16374410407</c:v>
                </c:pt>
                <c:pt idx="2300">
                  <c:v>689.4635108479199</c:v>
                </c:pt>
                <c:pt idx="2301">
                  <c:v>689.76327759176</c:v>
                </c:pt>
                <c:pt idx="2302">
                  <c:v>690.06304433561</c:v>
                </c:pt>
                <c:pt idx="2303">
                  <c:v>690.3628110794599</c:v>
                </c:pt>
                <c:pt idx="2304">
                  <c:v>690.6625778232999</c:v>
                </c:pt>
                <c:pt idx="2305">
                  <c:v>690.96234456715</c:v>
                </c:pt>
                <c:pt idx="2306">
                  <c:v>691.2621113109999</c:v>
                </c:pt>
                <c:pt idx="2307">
                  <c:v>691.56187805485</c:v>
                </c:pt>
                <c:pt idx="2308">
                  <c:v>691.8616447986899</c:v>
                </c:pt>
                <c:pt idx="2309">
                  <c:v>692.16141154254</c:v>
                </c:pt>
                <c:pt idx="2310">
                  <c:v>692.46117828639</c:v>
                </c:pt>
                <c:pt idx="2311">
                  <c:v>692.76094503023</c:v>
                </c:pt>
                <c:pt idx="2312">
                  <c:v>693.06071177408</c:v>
                </c:pt>
                <c:pt idx="2313">
                  <c:v>693.36047851793</c:v>
                </c:pt>
                <c:pt idx="2314">
                  <c:v>693.66024526177</c:v>
                </c:pt>
                <c:pt idx="2315">
                  <c:v>693.9600120056199</c:v>
                </c:pt>
                <c:pt idx="2316">
                  <c:v>694.25977874947</c:v>
                </c:pt>
                <c:pt idx="2317">
                  <c:v>694.5595454933099</c:v>
                </c:pt>
                <c:pt idx="2318">
                  <c:v>694.85931223716</c:v>
                </c:pt>
                <c:pt idx="2319">
                  <c:v>695.15907898101</c:v>
                </c:pt>
                <c:pt idx="2320">
                  <c:v>695.45884572486</c:v>
                </c:pt>
                <c:pt idx="2321">
                  <c:v>695.7586124687001</c:v>
                </c:pt>
                <c:pt idx="2322">
                  <c:v>696.05837921255</c:v>
                </c:pt>
                <c:pt idx="2323">
                  <c:v>696.3581459564001</c:v>
                </c:pt>
                <c:pt idx="2324">
                  <c:v>696.6579127002399</c:v>
                </c:pt>
                <c:pt idx="2325">
                  <c:v>696.9576794440899</c:v>
                </c:pt>
                <c:pt idx="2326">
                  <c:v>697.2574461879399</c:v>
                </c:pt>
                <c:pt idx="2327">
                  <c:v>697.5572129317799</c:v>
                </c:pt>
                <c:pt idx="2328">
                  <c:v>697.85697967563</c:v>
                </c:pt>
                <c:pt idx="2329">
                  <c:v>698.15674641948</c:v>
                </c:pt>
                <c:pt idx="2330">
                  <c:v>698.4565131633199</c:v>
                </c:pt>
                <c:pt idx="2331">
                  <c:v>698.75627990717</c:v>
                </c:pt>
                <c:pt idx="2332">
                  <c:v>699.05604665102</c:v>
                </c:pt>
                <c:pt idx="2333">
                  <c:v>699.3558133948699</c:v>
                </c:pt>
                <c:pt idx="2334">
                  <c:v>699.65558013871</c:v>
                </c:pt>
                <c:pt idx="2335">
                  <c:v>699.9553468825599</c:v>
                </c:pt>
                <c:pt idx="2336">
                  <c:v>700.25511362641</c:v>
                </c:pt>
                <c:pt idx="2337">
                  <c:v>700.55488037025</c:v>
                </c:pt>
                <c:pt idx="2338">
                  <c:v>700.8546471140999</c:v>
                </c:pt>
                <c:pt idx="2339">
                  <c:v>701.15441385795</c:v>
                </c:pt>
                <c:pt idx="2340">
                  <c:v>701.45418060179</c:v>
                </c:pt>
                <c:pt idx="2341">
                  <c:v>701.75394734564</c:v>
                </c:pt>
                <c:pt idx="2342">
                  <c:v>702.05371408949</c:v>
                </c:pt>
                <c:pt idx="2343">
                  <c:v>702.35348083333</c:v>
                </c:pt>
                <c:pt idx="2344">
                  <c:v>702.65324757718</c:v>
                </c:pt>
                <c:pt idx="2345">
                  <c:v>702.95301432103</c:v>
                </c:pt>
                <c:pt idx="2346">
                  <c:v>703.25278106488</c:v>
                </c:pt>
                <c:pt idx="2347">
                  <c:v>703.5525478087199</c:v>
                </c:pt>
                <c:pt idx="2348">
                  <c:v>703.85231455257</c:v>
                </c:pt>
                <c:pt idx="2349">
                  <c:v>704.15208129642</c:v>
                </c:pt>
                <c:pt idx="2350">
                  <c:v>704.45184804026</c:v>
                </c:pt>
                <c:pt idx="2351">
                  <c:v>704.7516147841098</c:v>
                </c:pt>
                <c:pt idx="2352">
                  <c:v>705.05138152796</c:v>
                </c:pt>
                <c:pt idx="2353">
                  <c:v>705.3511482718</c:v>
                </c:pt>
                <c:pt idx="2354">
                  <c:v>705.65091501565</c:v>
                </c:pt>
                <c:pt idx="2355">
                  <c:v>705.9506817595</c:v>
                </c:pt>
                <c:pt idx="2356">
                  <c:v>706.25044850334</c:v>
                </c:pt>
                <c:pt idx="2357">
                  <c:v>706.55021524719</c:v>
                </c:pt>
                <c:pt idx="2358">
                  <c:v>706.8499819910398</c:v>
                </c:pt>
                <c:pt idx="2359">
                  <c:v>707.14974873489</c:v>
                </c:pt>
                <c:pt idx="2360">
                  <c:v>707.4495154787298</c:v>
                </c:pt>
                <c:pt idx="2361">
                  <c:v>707.74928222258</c:v>
                </c:pt>
                <c:pt idx="2362">
                  <c:v>708.04904896643</c:v>
                </c:pt>
                <c:pt idx="2363">
                  <c:v>708.3488157102698</c:v>
                </c:pt>
                <c:pt idx="2364">
                  <c:v>708.64858245412</c:v>
                </c:pt>
                <c:pt idx="2365">
                  <c:v>708.9483491979698</c:v>
                </c:pt>
                <c:pt idx="2366">
                  <c:v>709.2481159418101</c:v>
                </c:pt>
                <c:pt idx="2367">
                  <c:v>709.5478826856601</c:v>
                </c:pt>
                <c:pt idx="2368">
                  <c:v>709.8476494295099</c:v>
                </c:pt>
                <c:pt idx="2369">
                  <c:v>710.1474161733499</c:v>
                </c:pt>
                <c:pt idx="2370">
                  <c:v>710.4471829172</c:v>
                </c:pt>
                <c:pt idx="2371">
                  <c:v>710.74694966105</c:v>
                </c:pt>
                <c:pt idx="2372">
                  <c:v>711.0467164048998</c:v>
                </c:pt>
                <c:pt idx="2373">
                  <c:v>711.3464831487399</c:v>
                </c:pt>
                <c:pt idx="2374">
                  <c:v>711.6462498925898</c:v>
                </c:pt>
                <c:pt idx="2375">
                  <c:v>711.9460166364399</c:v>
                </c:pt>
                <c:pt idx="2376">
                  <c:v>712.24578338028</c:v>
                </c:pt>
                <c:pt idx="2377">
                  <c:v>712.5455501241299</c:v>
                </c:pt>
                <c:pt idx="2378">
                  <c:v>712.8453168679799</c:v>
                </c:pt>
                <c:pt idx="2379">
                  <c:v>713.14508361182</c:v>
                </c:pt>
                <c:pt idx="2380">
                  <c:v>713.44485035567</c:v>
                </c:pt>
                <c:pt idx="2381">
                  <c:v>713.7446170995199</c:v>
                </c:pt>
                <c:pt idx="2382">
                  <c:v>714.04438384336</c:v>
                </c:pt>
                <c:pt idx="2383">
                  <c:v>714.3441505872099</c:v>
                </c:pt>
                <c:pt idx="2384">
                  <c:v>714.64391733106</c:v>
                </c:pt>
                <c:pt idx="2385">
                  <c:v>714.9436840749099</c:v>
                </c:pt>
                <c:pt idx="2386">
                  <c:v>715.24345081875</c:v>
                </c:pt>
                <c:pt idx="2387">
                  <c:v>715.5432175626</c:v>
                </c:pt>
                <c:pt idx="2388">
                  <c:v>715.8429843064499</c:v>
                </c:pt>
                <c:pt idx="2389">
                  <c:v>716.14275105029</c:v>
                </c:pt>
                <c:pt idx="2390">
                  <c:v>716.4425177941398</c:v>
                </c:pt>
                <c:pt idx="2391">
                  <c:v>716.74228453799</c:v>
                </c:pt>
                <c:pt idx="2392">
                  <c:v>717.0420512818299</c:v>
                </c:pt>
                <c:pt idx="2393">
                  <c:v>717.3418180256799</c:v>
                </c:pt>
                <c:pt idx="2394">
                  <c:v>717.64158476953</c:v>
                </c:pt>
                <c:pt idx="2395">
                  <c:v>717.94135151337</c:v>
                </c:pt>
                <c:pt idx="2396">
                  <c:v>718.24111825722</c:v>
                </c:pt>
                <c:pt idx="2397">
                  <c:v>718.54088500107</c:v>
                </c:pt>
                <c:pt idx="2398">
                  <c:v>718.8406517449198</c:v>
                </c:pt>
                <c:pt idx="2399">
                  <c:v>719.1404184887599</c:v>
                </c:pt>
                <c:pt idx="2400">
                  <c:v>719.44018523261</c:v>
                </c:pt>
                <c:pt idx="2401">
                  <c:v>719.73995197646</c:v>
                </c:pt>
                <c:pt idx="2402">
                  <c:v>720.0397187203</c:v>
                </c:pt>
                <c:pt idx="2403">
                  <c:v>720.33948546415</c:v>
                </c:pt>
                <c:pt idx="2404">
                  <c:v>720.639252208</c:v>
                </c:pt>
                <c:pt idx="2405">
                  <c:v>720.93901895184</c:v>
                </c:pt>
                <c:pt idx="2406">
                  <c:v>721.23878569569</c:v>
                </c:pt>
                <c:pt idx="2407">
                  <c:v>721.53855243954</c:v>
                </c:pt>
                <c:pt idx="2408">
                  <c:v>721.8383191833799</c:v>
                </c:pt>
                <c:pt idx="2409">
                  <c:v>722.13808592723</c:v>
                </c:pt>
                <c:pt idx="2410">
                  <c:v>722.43785267108</c:v>
                </c:pt>
                <c:pt idx="2411">
                  <c:v>722.7376194149298</c:v>
                </c:pt>
                <c:pt idx="2412">
                  <c:v>723.03738615877</c:v>
                </c:pt>
                <c:pt idx="2413">
                  <c:v>723.3371529026199</c:v>
                </c:pt>
                <c:pt idx="2414">
                  <c:v>723.63691964647</c:v>
                </c:pt>
                <c:pt idx="2415">
                  <c:v>723.9366863903099</c:v>
                </c:pt>
                <c:pt idx="2416">
                  <c:v>724.23645313416</c:v>
                </c:pt>
                <c:pt idx="2417">
                  <c:v>724.5362198780099</c:v>
                </c:pt>
                <c:pt idx="2418">
                  <c:v>724.83598662185</c:v>
                </c:pt>
                <c:pt idx="2419">
                  <c:v>725.1357533657</c:v>
                </c:pt>
                <c:pt idx="2420">
                  <c:v>725.4355201095499</c:v>
                </c:pt>
                <c:pt idx="2421">
                  <c:v>725.73528685339</c:v>
                </c:pt>
                <c:pt idx="2422">
                  <c:v>726.03505359724</c:v>
                </c:pt>
                <c:pt idx="2423">
                  <c:v>726.33482034109</c:v>
                </c:pt>
                <c:pt idx="2424">
                  <c:v>726.6345870849399</c:v>
                </c:pt>
                <c:pt idx="2425">
                  <c:v>726.93435382878</c:v>
                </c:pt>
                <c:pt idx="2426">
                  <c:v>727.23412057263</c:v>
                </c:pt>
                <c:pt idx="2427">
                  <c:v>727.53388731648</c:v>
                </c:pt>
                <c:pt idx="2428">
                  <c:v>727.83365406032</c:v>
                </c:pt>
                <c:pt idx="2429">
                  <c:v>728.13342080417</c:v>
                </c:pt>
                <c:pt idx="2430">
                  <c:v>728.43318754802</c:v>
                </c:pt>
                <c:pt idx="2431">
                  <c:v>728.73295429186</c:v>
                </c:pt>
                <c:pt idx="2432">
                  <c:v>729.0327210357099</c:v>
                </c:pt>
                <c:pt idx="2433">
                  <c:v>729.33248777956</c:v>
                </c:pt>
                <c:pt idx="2434">
                  <c:v>729.6322545234</c:v>
                </c:pt>
                <c:pt idx="2435">
                  <c:v>729.93202126725</c:v>
                </c:pt>
                <c:pt idx="2436">
                  <c:v>730.2317880111</c:v>
                </c:pt>
                <c:pt idx="2437">
                  <c:v>730.5315547549499</c:v>
                </c:pt>
                <c:pt idx="2438">
                  <c:v>730.8313214987899</c:v>
                </c:pt>
                <c:pt idx="2439">
                  <c:v>731.13108824264</c:v>
                </c:pt>
                <c:pt idx="2440">
                  <c:v>731.43085498649</c:v>
                </c:pt>
                <c:pt idx="2441">
                  <c:v>731.73062173033</c:v>
                </c:pt>
                <c:pt idx="2442">
                  <c:v>732.03038847418</c:v>
                </c:pt>
                <c:pt idx="2443">
                  <c:v>732.33015521803</c:v>
                </c:pt>
                <c:pt idx="2444">
                  <c:v>732.62992196187</c:v>
                </c:pt>
                <c:pt idx="2445">
                  <c:v>732.9296887057199</c:v>
                </c:pt>
                <c:pt idx="2446">
                  <c:v>733.22945544957</c:v>
                </c:pt>
                <c:pt idx="2447">
                  <c:v>733.5292221934097</c:v>
                </c:pt>
                <c:pt idx="2448">
                  <c:v>733.82898893726</c:v>
                </c:pt>
                <c:pt idx="2449">
                  <c:v>734.12875568111</c:v>
                </c:pt>
                <c:pt idx="2450">
                  <c:v>734.4285224249498</c:v>
                </c:pt>
                <c:pt idx="2451">
                  <c:v>734.7282891688</c:v>
                </c:pt>
                <c:pt idx="2452">
                  <c:v>735.02805591265</c:v>
                </c:pt>
                <c:pt idx="2453">
                  <c:v>735.3278226565</c:v>
                </c:pt>
                <c:pt idx="2454">
                  <c:v>735.62758940034</c:v>
                </c:pt>
                <c:pt idx="2455">
                  <c:v>735.92735614419</c:v>
                </c:pt>
                <c:pt idx="2456">
                  <c:v>736.2271228880398</c:v>
                </c:pt>
                <c:pt idx="2457">
                  <c:v>736.52688963188</c:v>
                </c:pt>
                <c:pt idx="2458">
                  <c:v>736.8266563757297</c:v>
                </c:pt>
                <c:pt idx="2459">
                  <c:v>737.1264231195798</c:v>
                </c:pt>
                <c:pt idx="2460">
                  <c:v>737.4261898634197</c:v>
                </c:pt>
                <c:pt idx="2461">
                  <c:v>737.72595660727</c:v>
                </c:pt>
                <c:pt idx="2462">
                  <c:v>738.02572335112</c:v>
                </c:pt>
                <c:pt idx="2463">
                  <c:v>738.3254900949597</c:v>
                </c:pt>
                <c:pt idx="2464">
                  <c:v>738.6252568388098</c:v>
                </c:pt>
                <c:pt idx="2465">
                  <c:v>738.9250235826598</c:v>
                </c:pt>
                <c:pt idx="2466">
                  <c:v>739.22479032651</c:v>
                </c:pt>
                <c:pt idx="2467">
                  <c:v>739.5245570703501</c:v>
                </c:pt>
                <c:pt idx="2468">
                  <c:v>739.8243238141999</c:v>
                </c:pt>
                <c:pt idx="2469">
                  <c:v>740.1240905580502</c:v>
                </c:pt>
                <c:pt idx="2470">
                  <c:v>740.42385730189</c:v>
                </c:pt>
                <c:pt idx="2471">
                  <c:v>740.7236240457399</c:v>
                </c:pt>
                <c:pt idx="2472">
                  <c:v>741.02339078959</c:v>
                </c:pt>
                <c:pt idx="2473">
                  <c:v>741.3231575334299</c:v>
                </c:pt>
                <c:pt idx="2474">
                  <c:v>741.62292427728</c:v>
                </c:pt>
                <c:pt idx="2475">
                  <c:v>741.9226910211299</c:v>
                </c:pt>
                <c:pt idx="2476">
                  <c:v>742.2224577649699</c:v>
                </c:pt>
                <c:pt idx="2477">
                  <c:v>742.5222245088199</c:v>
                </c:pt>
                <c:pt idx="2478">
                  <c:v>742.82199125267</c:v>
                </c:pt>
                <c:pt idx="2479">
                  <c:v>743.12175799652</c:v>
                </c:pt>
                <c:pt idx="2480">
                  <c:v>743.4215247403599</c:v>
                </c:pt>
                <c:pt idx="2481">
                  <c:v>743.7212914842098</c:v>
                </c:pt>
                <c:pt idx="2482">
                  <c:v>744.02105822806</c:v>
                </c:pt>
                <c:pt idx="2483">
                  <c:v>744.3208249719</c:v>
                </c:pt>
                <c:pt idx="2484">
                  <c:v>744.6205917157499</c:v>
                </c:pt>
                <c:pt idx="2485">
                  <c:v>744.9203584596</c:v>
                </c:pt>
                <c:pt idx="2486">
                  <c:v>745.2201252034399</c:v>
                </c:pt>
                <c:pt idx="2487">
                  <c:v>745.51989194729</c:v>
                </c:pt>
                <c:pt idx="2488">
                  <c:v>745.8196586911399</c:v>
                </c:pt>
                <c:pt idx="2489">
                  <c:v>746.1194254349799</c:v>
                </c:pt>
                <c:pt idx="2490">
                  <c:v>746.41919217883</c:v>
                </c:pt>
                <c:pt idx="2491">
                  <c:v>746.71895892268</c:v>
                </c:pt>
                <c:pt idx="2492">
                  <c:v>747.01872566653</c:v>
                </c:pt>
                <c:pt idx="2493">
                  <c:v>747.31849241037</c:v>
                </c:pt>
                <c:pt idx="2494">
                  <c:v>747.6182591542199</c:v>
                </c:pt>
                <c:pt idx="2495">
                  <c:v>747.9180258980699</c:v>
                </c:pt>
                <c:pt idx="2496">
                  <c:v>748.21779264191</c:v>
                </c:pt>
                <c:pt idx="2497">
                  <c:v>748.5175593857598</c:v>
                </c:pt>
                <c:pt idx="2498">
                  <c:v>748.8173261296099</c:v>
                </c:pt>
                <c:pt idx="2499">
                  <c:v>749.1170928734499</c:v>
                </c:pt>
                <c:pt idx="2500">
                  <c:v>749.4168596173</c:v>
                </c:pt>
                <c:pt idx="2501">
                  <c:v>749.71662636115</c:v>
                </c:pt>
                <c:pt idx="2502">
                  <c:v>750.0163931049899</c:v>
                </c:pt>
                <c:pt idx="2503">
                  <c:v>750.3161598488399</c:v>
                </c:pt>
                <c:pt idx="2504">
                  <c:v>750.61592659269</c:v>
                </c:pt>
                <c:pt idx="2505">
                  <c:v>750.91569333654</c:v>
                </c:pt>
                <c:pt idx="2506">
                  <c:v>751.21546008038</c:v>
                </c:pt>
                <c:pt idx="2507">
                  <c:v>751.5152268242298</c:v>
                </c:pt>
                <c:pt idx="2508">
                  <c:v>751.81499356808</c:v>
                </c:pt>
                <c:pt idx="2509">
                  <c:v>752.11476031192</c:v>
                </c:pt>
                <c:pt idx="2510">
                  <c:v>752.4145270557699</c:v>
                </c:pt>
                <c:pt idx="2511">
                  <c:v>752.71429379962</c:v>
                </c:pt>
                <c:pt idx="2512">
                  <c:v>753.01406054346</c:v>
                </c:pt>
                <c:pt idx="2513">
                  <c:v>753.31382728731</c:v>
                </c:pt>
                <c:pt idx="2514">
                  <c:v>753.61359403116</c:v>
                </c:pt>
                <c:pt idx="2515">
                  <c:v>753.913360775</c:v>
                </c:pt>
                <c:pt idx="2516">
                  <c:v>754.21312751885</c:v>
                </c:pt>
                <c:pt idx="2517">
                  <c:v>754.5128942627</c:v>
                </c:pt>
                <c:pt idx="2518">
                  <c:v>754.8126610065499</c:v>
                </c:pt>
                <c:pt idx="2519">
                  <c:v>755.11242775039</c:v>
                </c:pt>
                <c:pt idx="2520">
                  <c:v>755.4121944942398</c:v>
                </c:pt>
                <c:pt idx="2521">
                  <c:v>755.71196123809</c:v>
                </c:pt>
                <c:pt idx="2522">
                  <c:v>756.0117279819299</c:v>
                </c:pt>
                <c:pt idx="2523">
                  <c:v>756.3114947257799</c:v>
                </c:pt>
                <c:pt idx="2524">
                  <c:v>756.61126146963</c:v>
                </c:pt>
                <c:pt idx="2525">
                  <c:v>756.9110282134699</c:v>
                </c:pt>
                <c:pt idx="2526">
                  <c:v>757.21079495732</c:v>
                </c:pt>
                <c:pt idx="2527">
                  <c:v>757.51056170117</c:v>
                </c:pt>
                <c:pt idx="2528">
                  <c:v>757.8103284450099</c:v>
                </c:pt>
                <c:pt idx="2529">
                  <c:v>758.11009518886</c:v>
                </c:pt>
                <c:pt idx="2530">
                  <c:v>758.40986193271</c:v>
                </c:pt>
                <c:pt idx="2531">
                  <c:v>758.70962867656</c:v>
                </c:pt>
                <c:pt idx="2532">
                  <c:v>759.0093954204001</c:v>
                </c:pt>
                <c:pt idx="2533">
                  <c:v>759.3091621642499</c:v>
                </c:pt>
                <c:pt idx="2534">
                  <c:v>759.6089289081</c:v>
                </c:pt>
                <c:pt idx="2535">
                  <c:v>759.90869565194</c:v>
                </c:pt>
                <c:pt idx="2536">
                  <c:v>760.20846239579</c:v>
                </c:pt>
                <c:pt idx="2537">
                  <c:v>760.50822913964</c:v>
                </c:pt>
                <c:pt idx="2538">
                  <c:v>760.8079958834797</c:v>
                </c:pt>
                <c:pt idx="2539">
                  <c:v>761.10776262733</c:v>
                </c:pt>
                <c:pt idx="2540">
                  <c:v>761.40752937118</c:v>
                </c:pt>
                <c:pt idx="2541">
                  <c:v>761.7072961150199</c:v>
                </c:pt>
                <c:pt idx="2542">
                  <c:v>762.00706285887</c:v>
                </c:pt>
                <c:pt idx="2543">
                  <c:v>762.3068296027199</c:v>
                </c:pt>
                <c:pt idx="2544">
                  <c:v>762.60659634657</c:v>
                </c:pt>
                <c:pt idx="2545">
                  <c:v>762.9063630904099</c:v>
                </c:pt>
                <c:pt idx="2546">
                  <c:v>763.2061298342599</c:v>
                </c:pt>
                <c:pt idx="2547">
                  <c:v>763.50589657811</c:v>
                </c:pt>
                <c:pt idx="2548">
                  <c:v>763.8056633219499</c:v>
                </c:pt>
                <c:pt idx="2549">
                  <c:v>764.1054300658</c:v>
                </c:pt>
                <c:pt idx="2550">
                  <c:v>764.40519680965</c:v>
                </c:pt>
                <c:pt idx="2551">
                  <c:v>764.70496355349</c:v>
                </c:pt>
                <c:pt idx="2552">
                  <c:v>765.00473029734</c:v>
                </c:pt>
                <c:pt idx="2553">
                  <c:v>765.30449704119</c:v>
                </c:pt>
                <c:pt idx="2554">
                  <c:v>765.6042637850298</c:v>
                </c:pt>
                <c:pt idx="2555">
                  <c:v>765.90403052888</c:v>
                </c:pt>
                <c:pt idx="2556">
                  <c:v>766.20379727273</c:v>
                </c:pt>
                <c:pt idx="2557">
                  <c:v>766.50356401658</c:v>
                </c:pt>
                <c:pt idx="2558">
                  <c:v>766.80333076042</c:v>
                </c:pt>
                <c:pt idx="2559">
                  <c:v>767.10309750427</c:v>
                </c:pt>
                <c:pt idx="2560">
                  <c:v>767.40286424812</c:v>
                </c:pt>
                <c:pt idx="2561">
                  <c:v>767.7026309919598</c:v>
                </c:pt>
                <c:pt idx="2562">
                  <c:v>768.0023977358098</c:v>
                </c:pt>
                <c:pt idx="2563">
                  <c:v>768.3021644796598</c:v>
                </c:pt>
                <c:pt idx="2564">
                  <c:v>768.6019312235</c:v>
                </c:pt>
                <c:pt idx="2565">
                  <c:v>768.90169796735</c:v>
                </c:pt>
                <c:pt idx="2566">
                  <c:v>769.2014647112</c:v>
                </c:pt>
                <c:pt idx="2567">
                  <c:v>769.5012314550401</c:v>
                </c:pt>
                <c:pt idx="2568">
                  <c:v>769.8009981988901</c:v>
                </c:pt>
                <c:pt idx="2569">
                  <c:v>770.1007649427401</c:v>
                </c:pt>
                <c:pt idx="2570">
                  <c:v>770.4005316865901</c:v>
                </c:pt>
                <c:pt idx="2571">
                  <c:v>770.7002984304299</c:v>
                </c:pt>
                <c:pt idx="2572">
                  <c:v>771.0000651742799</c:v>
                </c:pt>
                <c:pt idx="2573">
                  <c:v>771.29983191813</c:v>
                </c:pt>
                <c:pt idx="2574">
                  <c:v>771.59959866197</c:v>
                </c:pt>
                <c:pt idx="2575">
                  <c:v>771.8993654058199</c:v>
                </c:pt>
                <c:pt idx="2576">
                  <c:v>772.19913214967</c:v>
                </c:pt>
                <c:pt idx="2577">
                  <c:v>772.4988988935099</c:v>
                </c:pt>
                <c:pt idx="2578">
                  <c:v>772.79866563736</c:v>
                </c:pt>
                <c:pt idx="2579">
                  <c:v>773.09843238121</c:v>
                </c:pt>
                <c:pt idx="2580">
                  <c:v>773.3981991250499</c:v>
                </c:pt>
                <c:pt idx="2581">
                  <c:v>773.6979658689</c:v>
                </c:pt>
                <c:pt idx="2582">
                  <c:v>773.99773261275</c:v>
                </c:pt>
                <c:pt idx="2583">
                  <c:v>774.2974993566</c:v>
                </c:pt>
                <c:pt idx="2584">
                  <c:v>774.5972661004398</c:v>
                </c:pt>
                <c:pt idx="2585">
                  <c:v>774.8970328442899</c:v>
                </c:pt>
                <c:pt idx="2586">
                  <c:v>775.19679958814</c:v>
                </c:pt>
                <c:pt idx="2587">
                  <c:v>775.4965663319799</c:v>
                </c:pt>
                <c:pt idx="2588">
                  <c:v>775.79633307583</c:v>
                </c:pt>
                <c:pt idx="2589">
                  <c:v>776.09609981968</c:v>
                </c:pt>
                <c:pt idx="2590">
                  <c:v>776.39586656352</c:v>
                </c:pt>
                <c:pt idx="2591">
                  <c:v>776.69563330737</c:v>
                </c:pt>
                <c:pt idx="2592">
                  <c:v>776.99540005122</c:v>
                </c:pt>
                <c:pt idx="2593">
                  <c:v>777.2951667950599</c:v>
                </c:pt>
                <c:pt idx="2594">
                  <c:v>777.59493353891</c:v>
                </c:pt>
                <c:pt idx="2595">
                  <c:v>777.89470028276</c:v>
                </c:pt>
                <c:pt idx="2596">
                  <c:v>778.19446702661</c:v>
                </c:pt>
                <c:pt idx="2597">
                  <c:v>778.49423377045</c:v>
                </c:pt>
                <c:pt idx="2598">
                  <c:v>778.7940005143</c:v>
                </c:pt>
                <c:pt idx="2599">
                  <c:v>779.09376725815</c:v>
                </c:pt>
                <c:pt idx="2600">
                  <c:v>779.39353400199</c:v>
                </c:pt>
                <c:pt idx="2601">
                  <c:v>779.69330074584</c:v>
                </c:pt>
                <c:pt idx="2602">
                  <c:v>779.99306748969</c:v>
                </c:pt>
                <c:pt idx="2603">
                  <c:v>780.29283423353</c:v>
                </c:pt>
                <c:pt idx="2604">
                  <c:v>780.59260097738</c:v>
                </c:pt>
                <c:pt idx="2605">
                  <c:v>780.8923677212299</c:v>
                </c:pt>
                <c:pt idx="2606">
                  <c:v>781.19213446507</c:v>
                </c:pt>
                <c:pt idx="2607">
                  <c:v>781.49190120892</c:v>
                </c:pt>
                <c:pt idx="2608">
                  <c:v>781.79166795277</c:v>
                </c:pt>
                <c:pt idx="2609">
                  <c:v>782.09143469662</c:v>
                </c:pt>
                <c:pt idx="2610">
                  <c:v>782.3912014404599</c:v>
                </c:pt>
                <c:pt idx="2611">
                  <c:v>782.6909681843099</c:v>
                </c:pt>
                <c:pt idx="2612">
                  <c:v>782.99073492816</c:v>
                </c:pt>
                <c:pt idx="2613">
                  <c:v>783.290501672</c:v>
                </c:pt>
                <c:pt idx="2614">
                  <c:v>783.5902684158499</c:v>
                </c:pt>
                <c:pt idx="2615">
                  <c:v>783.8900351597</c:v>
                </c:pt>
                <c:pt idx="2616">
                  <c:v>784.18980190354</c:v>
                </c:pt>
                <c:pt idx="2617">
                  <c:v>784.48956864739</c:v>
                </c:pt>
                <c:pt idx="2618">
                  <c:v>784.78933539124</c:v>
                </c:pt>
                <c:pt idx="2619">
                  <c:v>785.08910213508</c:v>
                </c:pt>
                <c:pt idx="2620">
                  <c:v>785.38886887893</c:v>
                </c:pt>
                <c:pt idx="2621">
                  <c:v>785.68863562278</c:v>
                </c:pt>
                <c:pt idx="2622">
                  <c:v>785.98840236663</c:v>
                </c:pt>
                <c:pt idx="2623">
                  <c:v>786.28816911047</c:v>
                </c:pt>
                <c:pt idx="2624">
                  <c:v>786.58793585432</c:v>
                </c:pt>
                <c:pt idx="2625">
                  <c:v>786.88770259817</c:v>
                </c:pt>
                <c:pt idx="2626">
                  <c:v>787.18746934201</c:v>
                </c:pt>
                <c:pt idx="2627">
                  <c:v>787.4872360858599</c:v>
                </c:pt>
                <c:pt idx="2628">
                  <c:v>787.78700282971</c:v>
                </c:pt>
                <c:pt idx="2629">
                  <c:v>788.08676957355</c:v>
                </c:pt>
                <c:pt idx="2630">
                  <c:v>788.3865363174001</c:v>
                </c:pt>
                <c:pt idx="2631">
                  <c:v>788.68630306125</c:v>
                </c:pt>
                <c:pt idx="2632">
                  <c:v>788.9860698050899</c:v>
                </c:pt>
                <c:pt idx="2633">
                  <c:v>789.28583654894</c:v>
                </c:pt>
                <c:pt idx="2634">
                  <c:v>789.58560329279</c:v>
                </c:pt>
                <c:pt idx="2635">
                  <c:v>789.88537003664</c:v>
                </c:pt>
                <c:pt idx="2636">
                  <c:v>790.18513678048</c:v>
                </c:pt>
                <c:pt idx="2637">
                  <c:v>790.48490352433</c:v>
                </c:pt>
                <c:pt idx="2638">
                  <c:v>790.78467026818</c:v>
                </c:pt>
                <c:pt idx="2639">
                  <c:v>791.08443701202</c:v>
                </c:pt>
                <c:pt idx="2640">
                  <c:v>791.38420375587</c:v>
                </c:pt>
                <c:pt idx="2641">
                  <c:v>791.68397049972</c:v>
                </c:pt>
                <c:pt idx="2642">
                  <c:v>791.98373724356</c:v>
                </c:pt>
                <c:pt idx="2643">
                  <c:v>792.28350398741</c:v>
                </c:pt>
                <c:pt idx="2644">
                  <c:v>792.58327073126</c:v>
                </c:pt>
                <c:pt idx="2645">
                  <c:v>792.8830374751</c:v>
                </c:pt>
                <c:pt idx="2646">
                  <c:v>793.18280421895</c:v>
                </c:pt>
                <c:pt idx="2647">
                  <c:v>793.4825709628</c:v>
                </c:pt>
                <c:pt idx="2648">
                  <c:v>793.78233770665</c:v>
                </c:pt>
                <c:pt idx="2649">
                  <c:v>794.08210445049</c:v>
                </c:pt>
                <c:pt idx="2650">
                  <c:v>794.38187119434</c:v>
                </c:pt>
                <c:pt idx="2651">
                  <c:v>794.68163793819</c:v>
                </c:pt>
                <c:pt idx="2652">
                  <c:v>794.98140468203</c:v>
                </c:pt>
                <c:pt idx="2653">
                  <c:v>795.28117142588</c:v>
                </c:pt>
                <c:pt idx="2654">
                  <c:v>795.58093816973</c:v>
                </c:pt>
                <c:pt idx="2655">
                  <c:v>795.88070491357</c:v>
                </c:pt>
                <c:pt idx="2656">
                  <c:v>796.18047165742</c:v>
                </c:pt>
                <c:pt idx="2657">
                  <c:v>796.48023840127</c:v>
                </c:pt>
                <c:pt idx="2658">
                  <c:v>796.78000514511</c:v>
                </c:pt>
                <c:pt idx="2659">
                  <c:v>797.07977188896</c:v>
                </c:pt>
                <c:pt idx="2660">
                  <c:v>797.37953863281</c:v>
                </c:pt>
                <c:pt idx="2661">
                  <c:v>797.67930537666</c:v>
                </c:pt>
                <c:pt idx="2662">
                  <c:v>797.9790721205</c:v>
                </c:pt>
                <c:pt idx="2663">
                  <c:v>798.27883886435</c:v>
                </c:pt>
                <c:pt idx="2664">
                  <c:v>798.5786056082</c:v>
                </c:pt>
                <c:pt idx="2665">
                  <c:v>798.87837235204</c:v>
                </c:pt>
                <c:pt idx="2666">
                  <c:v>799.17813909589</c:v>
                </c:pt>
                <c:pt idx="2667">
                  <c:v>799.4779058397398</c:v>
                </c:pt>
                <c:pt idx="2668">
                  <c:v>799.7776725835801</c:v>
                </c:pt>
                <c:pt idx="2669">
                  <c:v>800.0774393274301</c:v>
                </c:pt>
                <c:pt idx="2670">
                  <c:v>800.3772060712801</c:v>
                </c:pt>
                <c:pt idx="2671">
                  <c:v>800.67697281512</c:v>
                </c:pt>
                <c:pt idx="2672">
                  <c:v>800.97673955897</c:v>
                </c:pt>
                <c:pt idx="2673">
                  <c:v>801.27650630282</c:v>
                </c:pt>
                <c:pt idx="2674">
                  <c:v>801.57627304667</c:v>
                </c:pt>
                <c:pt idx="2675">
                  <c:v>801.8760397905099</c:v>
                </c:pt>
                <c:pt idx="2676">
                  <c:v>802.17580653436</c:v>
                </c:pt>
                <c:pt idx="2677">
                  <c:v>802.47557327821</c:v>
                </c:pt>
                <c:pt idx="2678">
                  <c:v>802.77534002205</c:v>
                </c:pt>
                <c:pt idx="2679">
                  <c:v>803.0751067659</c:v>
                </c:pt>
                <c:pt idx="2680">
                  <c:v>803.37487350975</c:v>
                </c:pt>
                <c:pt idx="2681">
                  <c:v>803.67464025359</c:v>
                </c:pt>
                <c:pt idx="2682">
                  <c:v>803.97440699744</c:v>
                </c:pt>
                <c:pt idx="2683">
                  <c:v>804.27417374129</c:v>
                </c:pt>
                <c:pt idx="2684">
                  <c:v>804.57394048513</c:v>
                </c:pt>
                <c:pt idx="2685">
                  <c:v>804.87370722898</c:v>
                </c:pt>
                <c:pt idx="2686">
                  <c:v>805.17347397283</c:v>
                </c:pt>
                <c:pt idx="2687">
                  <c:v>805.47324071668</c:v>
                </c:pt>
                <c:pt idx="2688">
                  <c:v>805.77300746052</c:v>
                </c:pt>
                <c:pt idx="2689">
                  <c:v>806.07277420437</c:v>
                </c:pt>
                <c:pt idx="2690">
                  <c:v>806.37254094822</c:v>
                </c:pt>
                <c:pt idx="2691">
                  <c:v>806.67230769206</c:v>
                </c:pt>
                <c:pt idx="2692">
                  <c:v>806.9720744359099</c:v>
                </c:pt>
                <c:pt idx="2693">
                  <c:v>807.27184117976</c:v>
                </c:pt>
                <c:pt idx="2694">
                  <c:v>807.5716079236</c:v>
                </c:pt>
                <c:pt idx="2695">
                  <c:v>807.87137466745</c:v>
                </c:pt>
                <c:pt idx="2696">
                  <c:v>808.1711414113</c:v>
                </c:pt>
                <c:pt idx="2697">
                  <c:v>808.47090815514</c:v>
                </c:pt>
                <c:pt idx="2698">
                  <c:v>808.77067489899</c:v>
                </c:pt>
                <c:pt idx="2699">
                  <c:v>809.07044164284</c:v>
                </c:pt>
                <c:pt idx="2700">
                  <c:v>809.37020838669</c:v>
                </c:pt>
                <c:pt idx="2701">
                  <c:v>809.66997513053</c:v>
                </c:pt>
                <c:pt idx="2702">
                  <c:v>809.96974187438</c:v>
                </c:pt>
                <c:pt idx="2703">
                  <c:v>810.26950861823</c:v>
                </c:pt>
                <c:pt idx="2704">
                  <c:v>810.56927536207</c:v>
                </c:pt>
                <c:pt idx="2705">
                  <c:v>810.8690421059198</c:v>
                </c:pt>
                <c:pt idx="2706">
                  <c:v>811.16880884977</c:v>
                </c:pt>
                <c:pt idx="2707">
                  <c:v>811.46857559361</c:v>
                </c:pt>
                <c:pt idx="2708">
                  <c:v>811.76834233746</c:v>
                </c:pt>
                <c:pt idx="2709">
                  <c:v>812.0681090813099</c:v>
                </c:pt>
                <c:pt idx="2710">
                  <c:v>812.3678758251499</c:v>
                </c:pt>
                <c:pt idx="2711">
                  <c:v>812.667642569</c:v>
                </c:pt>
                <c:pt idx="2712">
                  <c:v>812.9674093128499</c:v>
                </c:pt>
                <c:pt idx="2713">
                  <c:v>813.2671760567</c:v>
                </c:pt>
                <c:pt idx="2714">
                  <c:v>813.5669428005399</c:v>
                </c:pt>
                <c:pt idx="2715">
                  <c:v>813.86670954439</c:v>
                </c:pt>
                <c:pt idx="2716">
                  <c:v>814.16647628824</c:v>
                </c:pt>
                <c:pt idx="2717">
                  <c:v>814.4662430320799</c:v>
                </c:pt>
                <c:pt idx="2718">
                  <c:v>814.7660097759299</c:v>
                </c:pt>
                <c:pt idx="2719">
                  <c:v>815.06577651978</c:v>
                </c:pt>
                <c:pt idx="2720">
                  <c:v>815.36554326362</c:v>
                </c:pt>
                <c:pt idx="2721">
                  <c:v>815.66531000747</c:v>
                </c:pt>
                <c:pt idx="2722">
                  <c:v>815.96507675132</c:v>
                </c:pt>
                <c:pt idx="2723">
                  <c:v>816.26484349516</c:v>
                </c:pt>
                <c:pt idx="2724">
                  <c:v>816.56461023901</c:v>
                </c:pt>
                <c:pt idx="2725">
                  <c:v>816.86437698286</c:v>
                </c:pt>
                <c:pt idx="2726">
                  <c:v>817.1641437267001</c:v>
                </c:pt>
                <c:pt idx="2727">
                  <c:v>817.46391047055</c:v>
                </c:pt>
                <c:pt idx="2728">
                  <c:v>817.7636772144001</c:v>
                </c:pt>
                <c:pt idx="2729">
                  <c:v>818.06344395825</c:v>
                </c:pt>
                <c:pt idx="2730">
                  <c:v>818.3632107020899</c:v>
                </c:pt>
                <c:pt idx="2731">
                  <c:v>818.6629774459399</c:v>
                </c:pt>
                <c:pt idx="2732">
                  <c:v>818.9627441897899</c:v>
                </c:pt>
                <c:pt idx="2733">
                  <c:v>819.26251093363</c:v>
                </c:pt>
                <c:pt idx="2734">
                  <c:v>819.56227767748</c:v>
                </c:pt>
                <c:pt idx="2735">
                  <c:v>819.8620444213299</c:v>
                </c:pt>
                <c:pt idx="2736">
                  <c:v>820.16181116517</c:v>
                </c:pt>
                <c:pt idx="2737">
                  <c:v>820.46157790902</c:v>
                </c:pt>
                <c:pt idx="2738">
                  <c:v>820.76134465287</c:v>
                </c:pt>
                <c:pt idx="2739">
                  <c:v>821.0611113967099</c:v>
                </c:pt>
                <c:pt idx="2740">
                  <c:v>821.36087814056</c:v>
                </c:pt>
                <c:pt idx="2741">
                  <c:v>821.6606448844097</c:v>
                </c:pt>
                <c:pt idx="2742">
                  <c:v>821.96041162826</c:v>
                </c:pt>
                <c:pt idx="2743">
                  <c:v>822.2601783721</c:v>
                </c:pt>
                <c:pt idx="2744">
                  <c:v>822.5599451159499</c:v>
                </c:pt>
                <c:pt idx="2745">
                  <c:v>822.8597118598</c:v>
                </c:pt>
                <c:pt idx="2746">
                  <c:v>823.15947860364</c:v>
                </c:pt>
                <c:pt idx="2747">
                  <c:v>823.45924534749</c:v>
                </c:pt>
                <c:pt idx="2748">
                  <c:v>823.75901209134</c:v>
                </c:pt>
                <c:pt idx="2749">
                  <c:v>824.05877883518</c:v>
                </c:pt>
                <c:pt idx="2750">
                  <c:v>824.35854557903</c:v>
                </c:pt>
                <c:pt idx="2751">
                  <c:v>824.65831232288</c:v>
                </c:pt>
                <c:pt idx="2752">
                  <c:v>824.95807906672</c:v>
                </c:pt>
                <c:pt idx="2753">
                  <c:v>825.25784581057</c:v>
                </c:pt>
                <c:pt idx="2754">
                  <c:v>825.5576125544198</c:v>
                </c:pt>
                <c:pt idx="2755">
                  <c:v>825.85737929827</c:v>
                </c:pt>
                <c:pt idx="2756">
                  <c:v>826.15714604211</c:v>
                </c:pt>
                <c:pt idx="2757">
                  <c:v>826.4569127859597</c:v>
                </c:pt>
                <c:pt idx="2758">
                  <c:v>826.75667952981</c:v>
                </c:pt>
                <c:pt idx="2759">
                  <c:v>827.05644627365</c:v>
                </c:pt>
                <c:pt idx="2760">
                  <c:v>827.3562130174997</c:v>
                </c:pt>
                <c:pt idx="2761">
                  <c:v>827.65597976135</c:v>
                </c:pt>
                <c:pt idx="2762">
                  <c:v>827.95574650519</c:v>
                </c:pt>
                <c:pt idx="2763">
                  <c:v>828.25551324904</c:v>
                </c:pt>
                <c:pt idx="2764">
                  <c:v>828.5552799928898</c:v>
                </c:pt>
                <c:pt idx="2765">
                  <c:v>828.8550467367298</c:v>
                </c:pt>
                <c:pt idx="2766">
                  <c:v>829.1548134805798</c:v>
                </c:pt>
                <c:pt idx="2767">
                  <c:v>829.4545802244298</c:v>
                </c:pt>
                <c:pt idx="2768">
                  <c:v>829.75434696828</c:v>
                </c:pt>
                <c:pt idx="2769">
                  <c:v>830.0541137121201</c:v>
                </c:pt>
                <c:pt idx="2770">
                  <c:v>830.3538804559701</c:v>
                </c:pt>
                <c:pt idx="2771">
                  <c:v>830.6536471998201</c:v>
                </c:pt>
                <c:pt idx="2772">
                  <c:v>830.95341394366</c:v>
                </c:pt>
                <c:pt idx="2773">
                  <c:v>831.25318068751</c:v>
                </c:pt>
                <c:pt idx="2774">
                  <c:v>831.5529474313599</c:v>
                </c:pt>
                <c:pt idx="2775">
                  <c:v>831.8527141751998</c:v>
                </c:pt>
                <c:pt idx="2776">
                  <c:v>832.15248091905</c:v>
                </c:pt>
                <c:pt idx="2777">
                  <c:v>832.4522476628998</c:v>
                </c:pt>
                <c:pt idx="2778">
                  <c:v>832.7520144067399</c:v>
                </c:pt>
                <c:pt idx="2779">
                  <c:v>833.05178115059</c:v>
                </c:pt>
                <c:pt idx="2780">
                  <c:v>833.3515478944397</c:v>
                </c:pt>
                <c:pt idx="2781">
                  <c:v>833.65131463829</c:v>
                </c:pt>
                <c:pt idx="2782">
                  <c:v>833.9510813821299</c:v>
                </c:pt>
                <c:pt idx="2783">
                  <c:v>834.2508481259799</c:v>
                </c:pt>
                <c:pt idx="2784">
                  <c:v>834.5506148698299</c:v>
                </c:pt>
                <c:pt idx="2785">
                  <c:v>834.85038161367</c:v>
                </c:pt>
                <c:pt idx="2786">
                  <c:v>835.15014835752</c:v>
                </c:pt>
                <c:pt idx="2787">
                  <c:v>835.4499151013699</c:v>
                </c:pt>
                <c:pt idx="2788">
                  <c:v>835.7496818452099</c:v>
                </c:pt>
                <c:pt idx="2789">
                  <c:v>836.04944858906</c:v>
                </c:pt>
                <c:pt idx="2790">
                  <c:v>836.3492153329098</c:v>
                </c:pt>
                <c:pt idx="2791">
                  <c:v>836.64898207675</c:v>
                </c:pt>
                <c:pt idx="2792">
                  <c:v>836.9487488206</c:v>
                </c:pt>
                <c:pt idx="2793">
                  <c:v>837.24851556445</c:v>
                </c:pt>
                <c:pt idx="2794">
                  <c:v>837.5482823083</c:v>
                </c:pt>
                <c:pt idx="2795">
                  <c:v>837.84804905214</c:v>
                </c:pt>
                <c:pt idx="2796">
                  <c:v>838.1478157959898</c:v>
                </c:pt>
                <c:pt idx="2797">
                  <c:v>838.44758253984</c:v>
                </c:pt>
                <c:pt idx="2798">
                  <c:v>838.74734928368</c:v>
                </c:pt>
                <c:pt idx="2799">
                  <c:v>839.0471160275299</c:v>
                </c:pt>
                <c:pt idx="2800">
                  <c:v>839.34688277138</c:v>
                </c:pt>
                <c:pt idx="2801">
                  <c:v>839.6466495152199</c:v>
                </c:pt>
                <c:pt idx="2802">
                  <c:v>839.94641625907</c:v>
                </c:pt>
                <c:pt idx="2803">
                  <c:v>840.2461830029199</c:v>
                </c:pt>
                <c:pt idx="2804">
                  <c:v>840.54594974676</c:v>
                </c:pt>
                <c:pt idx="2805">
                  <c:v>840.8457164906099</c:v>
                </c:pt>
                <c:pt idx="2806">
                  <c:v>841.14548323446</c:v>
                </c:pt>
                <c:pt idx="2807">
                  <c:v>841.44524997831</c:v>
                </c:pt>
                <c:pt idx="2808">
                  <c:v>841.74501672215</c:v>
                </c:pt>
                <c:pt idx="2809">
                  <c:v>842.044783466</c:v>
                </c:pt>
                <c:pt idx="2810">
                  <c:v>842.34455020985</c:v>
                </c:pt>
                <c:pt idx="2811">
                  <c:v>842.64431695369</c:v>
                </c:pt>
                <c:pt idx="2812">
                  <c:v>842.94408369754</c:v>
                </c:pt>
                <c:pt idx="2813">
                  <c:v>843.24385044139</c:v>
                </c:pt>
                <c:pt idx="2814">
                  <c:v>843.5436171852298</c:v>
                </c:pt>
                <c:pt idx="2815">
                  <c:v>843.84338392908</c:v>
                </c:pt>
                <c:pt idx="2816">
                  <c:v>844.14315067293</c:v>
                </c:pt>
                <c:pt idx="2817">
                  <c:v>844.4429174167699</c:v>
                </c:pt>
                <c:pt idx="2818">
                  <c:v>844.74268416062</c:v>
                </c:pt>
                <c:pt idx="2819">
                  <c:v>845.0424509044699</c:v>
                </c:pt>
                <c:pt idx="2820">
                  <c:v>845.3422176483199</c:v>
                </c:pt>
                <c:pt idx="2821">
                  <c:v>845.64198439216</c:v>
                </c:pt>
                <c:pt idx="2822">
                  <c:v>845.94175113601</c:v>
                </c:pt>
                <c:pt idx="2823">
                  <c:v>846.24151787986</c:v>
                </c:pt>
                <c:pt idx="2824">
                  <c:v>846.5412846237</c:v>
                </c:pt>
                <c:pt idx="2825">
                  <c:v>846.84105136755</c:v>
                </c:pt>
                <c:pt idx="2826">
                  <c:v>847.1408181114</c:v>
                </c:pt>
                <c:pt idx="2827">
                  <c:v>847.4405848552399</c:v>
                </c:pt>
                <c:pt idx="2828">
                  <c:v>847.74035159909</c:v>
                </c:pt>
                <c:pt idx="2829">
                  <c:v>848.0401183429399</c:v>
                </c:pt>
                <c:pt idx="2830">
                  <c:v>848.33988508678</c:v>
                </c:pt>
                <c:pt idx="2831">
                  <c:v>848.63965183063</c:v>
                </c:pt>
                <c:pt idx="2832">
                  <c:v>848.93941857448</c:v>
                </c:pt>
                <c:pt idx="2833">
                  <c:v>849.23918531833</c:v>
                </c:pt>
                <c:pt idx="2834">
                  <c:v>849.53895206217</c:v>
                </c:pt>
                <c:pt idx="2835">
                  <c:v>849.83871880602</c:v>
                </c:pt>
                <c:pt idx="2836">
                  <c:v>850.13848554987</c:v>
                </c:pt>
                <c:pt idx="2837">
                  <c:v>850.4382522937099</c:v>
                </c:pt>
                <c:pt idx="2838">
                  <c:v>850.73801903756</c:v>
                </c:pt>
                <c:pt idx="2839">
                  <c:v>851.0377857814099</c:v>
                </c:pt>
                <c:pt idx="2840">
                  <c:v>851.3375525252499</c:v>
                </c:pt>
                <c:pt idx="2841">
                  <c:v>851.6373192691</c:v>
                </c:pt>
                <c:pt idx="2842">
                  <c:v>851.9370860129499</c:v>
                </c:pt>
                <c:pt idx="2843">
                  <c:v>852.23685275679</c:v>
                </c:pt>
                <c:pt idx="2844">
                  <c:v>852.53661950064</c:v>
                </c:pt>
                <c:pt idx="2845">
                  <c:v>852.83638624449</c:v>
                </c:pt>
                <c:pt idx="2846">
                  <c:v>853.13615298834</c:v>
                </c:pt>
                <c:pt idx="2847">
                  <c:v>853.43591973218</c:v>
                </c:pt>
                <c:pt idx="2848">
                  <c:v>853.73568647603</c:v>
                </c:pt>
                <c:pt idx="2849">
                  <c:v>854.03545321988</c:v>
                </c:pt>
                <c:pt idx="2850">
                  <c:v>854.3352199637199</c:v>
                </c:pt>
                <c:pt idx="2851">
                  <c:v>854.63498670757</c:v>
                </c:pt>
                <c:pt idx="2852">
                  <c:v>854.93475345142</c:v>
                </c:pt>
                <c:pt idx="2853">
                  <c:v>855.2345201952598</c:v>
                </c:pt>
                <c:pt idx="2854">
                  <c:v>855.53428693911</c:v>
                </c:pt>
                <c:pt idx="2855">
                  <c:v>855.8340536829598</c:v>
                </c:pt>
                <c:pt idx="2856">
                  <c:v>856.1338204268</c:v>
                </c:pt>
                <c:pt idx="2857">
                  <c:v>856.43358717065</c:v>
                </c:pt>
                <c:pt idx="2858">
                  <c:v>856.7333539145</c:v>
                </c:pt>
                <c:pt idx="2859">
                  <c:v>857.03312065835</c:v>
                </c:pt>
                <c:pt idx="2860">
                  <c:v>857.3328874021898</c:v>
                </c:pt>
                <c:pt idx="2861">
                  <c:v>857.6326541460398</c:v>
                </c:pt>
                <c:pt idx="2862">
                  <c:v>857.9324208898897</c:v>
                </c:pt>
                <c:pt idx="2863">
                  <c:v>858.2321876337298</c:v>
                </c:pt>
                <c:pt idx="2864">
                  <c:v>858.53195437758</c:v>
                </c:pt>
                <c:pt idx="2865">
                  <c:v>858.8317211214297</c:v>
                </c:pt>
                <c:pt idx="2866">
                  <c:v>859.1314878652698</c:v>
                </c:pt>
                <c:pt idx="2867">
                  <c:v>859.4312546091198</c:v>
                </c:pt>
                <c:pt idx="2868">
                  <c:v>859.7310213529698</c:v>
                </c:pt>
                <c:pt idx="2869">
                  <c:v>860.0307880968101</c:v>
                </c:pt>
                <c:pt idx="2870">
                  <c:v>860.3305548406601</c:v>
                </c:pt>
                <c:pt idx="2871">
                  <c:v>860.6303215845101</c:v>
                </c:pt>
                <c:pt idx="2872">
                  <c:v>860.93008832836</c:v>
                </c:pt>
                <c:pt idx="2873">
                  <c:v>861.2298550722</c:v>
                </c:pt>
                <c:pt idx="2874">
                  <c:v>861.5296218160499</c:v>
                </c:pt>
                <c:pt idx="2875">
                  <c:v>861.8293885599</c:v>
                </c:pt>
                <c:pt idx="2876">
                  <c:v>862.1291553037399</c:v>
                </c:pt>
                <c:pt idx="2877">
                  <c:v>862.42892204759</c:v>
                </c:pt>
                <c:pt idx="2878">
                  <c:v>862.7286887914399</c:v>
                </c:pt>
                <c:pt idx="2879">
                  <c:v>863.02845553528</c:v>
                </c:pt>
                <c:pt idx="2880">
                  <c:v>863.32822227913</c:v>
                </c:pt>
                <c:pt idx="2881">
                  <c:v>863.6279890229799</c:v>
                </c:pt>
                <c:pt idx="2882">
                  <c:v>863.92775576682</c:v>
                </c:pt>
                <c:pt idx="2883">
                  <c:v>864.22752251067</c:v>
                </c:pt>
                <c:pt idx="2884">
                  <c:v>864.5272892545199</c:v>
                </c:pt>
                <c:pt idx="2885">
                  <c:v>864.8270559983699</c:v>
                </c:pt>
                <c:pt idx="2886">
                  <c:v>865.1268227422099</c:v>
                </c:pt>
                <c:pt idx="2887">
                  <c:v>865.4265894860599</c:v>
                </c:pt>
                <c:pt idx="2888">
                  <c:v>865.72635622991</c:v>
                </c:pt>
                <c:pt idx="2889">
                  <c:v>866.0261229737499</c:v>
                </c:pt>
                <c:pt idx="2890">
                  <c:v>866.3258897176</c:v>
                </c:pt>
                <c:pt idx="2891">
                  <c:v>866.6256564614499</c:v>
                </c:pt>
                <c:pt idx="2892">
                  <c:v>866.9254232052899</c:v>
                </c:pt>
                <c:pt idx="2893">
                  <c:v>867.22518994914</c:v>
                </c:pt>
                <c:pt idx="2894">
                  <c:v>867.5249566929899</c:v>
                </c:pt>
                <c:pt idx="2895">
                  <c:v>867.82472343683</c:v>
                </c:pt>
                <c:pt idx="2896">
                  <c:v>868.12449018068</c:v>
                </c:pt>
                <c:pt idx="2897">
                  <c:v>868.4242569245299</c:v>
                </c:pt>
                <c:pt idx="2898">
                  <c:v>868.72402366838</c:v>
                </c:pt>
                <c:pt idx="2899">
                  <c:v>869.02379041222</c:v>
                </c:pt>
                <c:pt idx="2900">
                  <c:v>869.32355715607</c:v>
                </c:pt>
                <c:pt idx="2901">
                  <c:v>869.6233238999199</c:v>
                </c:pt>
                <c:pt idx="2902">
                  <c:v>869.92309064376</c:v>
                </c:pt>
                <c:pt idx="2903">
                  <c:v>870.22285738761</c:v>
                </c:pt>
                <c:pt idx="2904">
                  <c:v>870.5226241314598</c:v>
                </c:pt>
                <c:pt idx="2905">
                  <c:v>870.8223908752999</c:v>
                </c:pt>
                <c:pt idx="2906">
                  <c:v>871.12215761915</c:v>
                </c:pt>
                <c:pt idx="2907">
                  <c:v>871.4219243629999</c:v>
                </c:pt>
                <c:pt idx="2908">
                  <c:v>871.72169110684</c:v>
                </c:pt>
                <c:pt idx="2909">
                  <c:v>872.02145785069</c:v>
                </c:pt>
                <c:pt idx="2910">
                  <c:v>872.3212245945398</c:v>
                </c:pt>
                <c:pt idx="2911">
                  <c:v>872.62099133839</c:v>
                </c:pt>
                <c:pt idx="2912">
                  <c:v>872.9207580822299</c:v>
                </c:pt>
                <c:pt idx="2913">
                  <c:v>873.22052482608</c:v>
                </c:pt>
                <c:pt idx="2914">
                  <c:v>873.52029156993</c:v>
                </c:pt>
                <c:pt idx="2915">
                  <c:v>873.8200583137699</c:v>
                </c:pt>
                <c:pt idx="2916">
                  <c:v>874.11982505762</c:v>
                </c:pt>
                <c:pt idx="2917">
                  <c:v>874.4195918014699</c:v>
                </c:pt>
                <c:pt idx="2918">
                  <c:v>874.71935854531</c:v>
                </c:pt>
                <c:pt idx="2919">
                  <c:v>875.01912528916</c:v>
                </c:pt>
                <c:pt idx="2920">
                  <c:v>875.31889203301</c:v>
                </c:pt>
                <c:pt idx="2921">
                  <c:v>875.61865877685</c:v>
                </c:pt>
                <c:pt idx="2922">
                  <c:v>875.9184255207</c:v>
                </c:pt>
                <c:pt idx="2923">
                  <c:v>876.21819226455</c:v>
                </c:pt>
                <c:pt idx="2924">
                  <c:v>876.5179590083999</c:v>
                </c:pt>
                <c:pt idx="2925">
                  <c:v>876.8177257522399</c:v>
                </c:pt>
                <c:pt idx="2926">
                  <c:v>877.11749249609</c:v>
                </c:pt>
                <c:pt idx="2927">
                  <c:v>877.4172592399399</c:v>
                </c:pt>
                <c:pt idx="2928">
                  <c:v>877.7170259837799</c:v>
                </c:pt>
                <c:pt idx="2929">
                  <c:v>878.01679272763</c:v>
                </c:pt>
                <c:pt idx="2930">
                  <c:v>878.3165594714799</c:v>
                </c:pt>
                <c:pt idx="2931">
                  <c:v>878.61632621532</c:v>
                </c:pt>
                <c:pt idx="2932">
                  <c:v>878.91609295917</c:v>
                </c:pt>
                <c:pt idx="2933">
                  <c:v>879.21585970302</c:v>
                </c:pt>
                <c:pt idx="2934">
                  <c:v>879.51562644686</c:v>
                </c:pt>
                <c:pt idx="2935">
                  <c:v>879.8153931907099</c:v>
                </c:pt>
                <c:pt idx="2936">
                  <c:v>880.11515993456</c:v>
                </c:pt>
                <c:pt idx="2937">
                  <c:v>880.41492667841</c:v>
                </c:pt>
                <c:pt idx="2938">
                  <c:v>880.71469342225</c:v>
                </c:pt>
                <c:pt idx="2939">
                  <c:v>881.0144601661</c:v>
                </c:pt>
                <c:pt idx="2940">
                  <c:v>881.3142269099499</c:v>
                </c:pt>
                <c:pt idx="2941">
                  <c:v>881.61399365379</c:v>
                </c:pt>
                <c:pt idx="2942">
                  <c:v>881.91376039764</c:v>
                </c:pt>
                <c:pt idx="2943">
                  <c:v>882.21352714149</c:v>
                </c:pt>
                <c:pt idx="2944">
                  <c:v>882.5132938853299</c:v>
                </c:pt>
                <c:pt idx="2945">
                  <c:v>882.81306062918</c:v>
                </c:pt>
                <c:pt idx="2946">
                  <c:v>883.11282737303</c:v>
                </c:pt>
                <c:pt idx="2947">
                  <c:v>883.41259411687</c:v>
                </c:pt>
                <c:pt idx="2948">
                  <c:v>883.71236086072</c:v>
                </c:pt>
                <c:pt idx="2949">
                  <c:v>884.0121276045699</c:v>
                </c:pt>
                <c:pt idx="2950">
                  <c:v>884.31189434842</c:v>
                </c:pt>
                <c:pt idx="2951">
                  <c:v>884.6116610922599</c:v>
                </c:pt>
                <c:pt idx="2952">
                  <c:v>884.91142783611</c:v>
                </c:pt>
                <c:pt idx="2953">
                  <c:v>885.21119457996</c:v>
                </c:pt>
                <c:pt idx="2954">
                  <c:v>885.5109613238</c:v>
                </c:pt>
                <c:pt idx="2955">
                  <c:v>885.81072806765</c:v>
                </c:pt>
                <c:pt idx="2956">
                  <c:v>886.1104948115</c:v>
                </c:pt>
                <c:pt idx="2957">
                  <c:v>886.41026155534</c:v>
                </c:pt>
                <c:pt idx="2958">
                  <c:v>886.71002829919</c:v>
                </c:pt>
                <c:pt idx="2959">
                  <c:v>887.00979504304</c:v>
                </c:pt>
                <c:pt idx="2960">
                  <c:v>887.3095617868798</c:v>
                </c:pt>
                <c:pt idx="2961">
                  <c:v>887.60932853073</c:v>
                </c:pt>
                <c:pt idx="2962">
                  <c:v>887.90909527458</c:v>
                </c:pt>
                <c:pt idx="2963">
                  <c:v>888.20886201843</c:v>
                </c:pt>
                <c:pt idx="2964">
                  <c:v>888.5086287622698</c:v>
                </c:pt>
                <c:pt idx="2965">
                  <c:v>888.80839550612</c:v>
                </c:pt>
                <c:pt idx="2966">
                  <c:v>889.10816224997</c:v>
                </c:pt>
                <c:pt idx="2967">
                  <c:v>889.4079289938097</c:v>
                </c:pt>
                <c:pt idx="2968">
                  <c:v>889.70769573766</c:v>
                </c:pt>
                <c:pt idx="2969">
                  <c:v>890.0074624815097</c:v>
                </c:pt>
                <c:pt idx="2970">
                  <c:v>890.3072292253499</c:v>
                </c:pt>
                <c:pt idx="2971">
                  <c:v>890.6069959692001</c:v>
                </c:pt>
                <c:pt idx="2972">
                  <c:v>890.9067627130501</c:v>
                </c:pt>
                <c:pt idx="2973">
                  <c:v>891.20652945689</c:v>
                </c:pt>
                <c:pt idx="2974">
                  <c:v>891.5062962007399</c:v>
                </c:pt>
                <c:pt idx="2975">
                  <c:v>891.8060629445899</c:v>
                </c:pt>
                <c:pt idx="2976">
                  <c:v>892.1058296884399</c:v>
                </c:pt>
                <c:pt idx="2977">
                  <c:v>892.4055964322799</c:v>
                </c:pt>
                <c:pt idx="2978">
                  <c:v>892.70536317613</c:v>
                </c:pt>
                <c:pt idx="2979">
                  <c:v>893.0051299199799</c:v>
                </c:pt>
                <c:pt idx="2980">
                  <c:v>893.30489666382</c:v>
                </c:pt>
                <c:pt idx="2981">
                  <c:v>893.60466340767</c:v>
                </c:pt>
                <c:pt idx="2982">
                  <c:v>893.90443015152</c:v>
                </c:pt>
                <c:pt idx="2983">
                  <c:v>894.2041968953599</c:v>
                </c:pt>
                <c:pt idx="2984">
                  <c:v>894.50396363921</c:v>
                </c:pt>
                <c:pt idx="2985">
                  <c:v>894.80373038306</c:v>
                </c:pt>
                <c:pt idx="2986">
                  <c:v>895.1034971269</c:v>
                </c:pt>
                <c:pt idx="2987">
                  <c:v>895.4032638707499</c:v>
                </c:pt>
                <c:pt idx="2988">
                  <c:v>895.7030306146</c:v>
                </c:pt>
                <c:pt idx="2989">
                  <c:v>896.00279735845</c:v>
                </c:pt>
                <c:pt idx="2990">
                  <c:v>896.3025641022898</c:v>
                </c:pt>
                <c:pt idx="2991">
                  <c:v>896.60233084614</c:v>
                </c:pt>
                <c:pt idx="2992">
                  <c:v>896.9020975899899</c:v>
                </c:pt>
                <c:pt idx="2993">
                  <c:v>897.20186433383</c:v>
                </c:pt>
                <c:pt idx="2994">
                  <c:v>897.50163107768</c:v>
                </c:pt>
                <c:pt idx="2995">
                  <c:v>897.8013978215299</c:v>
                </c:pt>
                <c:pt idx="2996">
                  <c:v>898.10116456537</c:v>
                </c:pt>
                <c:pt idx="2997">
                  <c:v>898.40093130922</c:v>
                </c:pt>
                <c:pt idx="2998">
                  <c:v>898.70069805307</c:v>
                </c:pt>
                <c:pt idx="2999">
                  <c:v>899.0004647969099</c:v>
                </c:pt>
                <c:pt idx="3000">
                  <c:v>899.30023154076</c:v>
                </c:pt>
                <c:pt idx="3001">
                  <c:v>899.59999828461</c:v>
                </c:pt>
                <c:pt idx="3002">
                  <c:v>899.89976502846</c:v>
                </c:pt>
                <c:pt idx="3003">
                  <c:v>900.1995317723</c:v>
                </c:pt>
                <c:pt idx="3004">
                  <c:v>900.49929851615</c:v>
                </c:pt>
                <c:pt idx="3005">
                  <c:v>900.79906526</c:v>
                </c:pt>
                <c:pt idx="3006">
                  <c:v>901.09883200384</c:v>
                </c:pt>
                <c:pt idx="3007">
                  <c:v>901.39859874769</c:v>
                </c:pt>
                <c:pt idx="3008">
                  <c:v>901.69836549154</c:v>
                </c:pt>
                <c:pt idx="3009">
                  <c:v>901.99813223538</c:v>
                </c:pt>
                <c:pt idx="3010">
                  <c:v>902.29789897923</c:v>
                </c:pt>
                <c:pt idx="3011">
                  <c:v>902.5976657230799</c:v>
                </c:pt>
                <c:pt idx="3012">
                  <c:v>902.89743246692</c:v>
                </c:pt>
                <c:pt idx="3013">
                  <c:v>903.19719921077</c:v>
                </c:pt>
                <c:pt idx="3014">
                  <c:v>903.49696595462</c:v>
                </c:pt>
                <c:pt idx="3015">
                  <c:v>903.79673269847</c:v>
                </c:pt>
                <c:pt idx="3016">
                  <c:v>904.09649944231</c:v>
                </c:pt>
                <c:pt idx="3017">
                  <c:v>904.3962661861599</c:v>
                </c:pt>
                <c:pt idx="3018">
                  <c:v>904.69603293001</c:v>
                </c:pt>
                <c:pt idx="3019">
                  <c:v>904.99579967385</c:v>
                </c:pt>
                <c:pt idx="3020">
                  <c:v>905.2955664177</c:v>
                </c:pt>
                <c:pt idx="3021">
                  <c:v>905.59533316155</c:v>
                </c:pt>
                <c:pt idx="3022">
                  <c:v>905.89509990539</c:v>
                </c:pt>
                <c:pt idx="3023">
                  <c:v>906.19486664924</c:v>
                </c:pt>
                <c:pt idx="3024">
                  <c:v>906.49463339309</c:v>
                </c:pt>
                <c:pt idx="3025">
                  <c:v>906.79440013693</c:v>
                </c:pt>
                <c:pt idx="3026">
                  <c:v>907.0941668807799</c:v>
                </c:pt>
                <c:pt idx="3027">
                  <c:v>907.39393362463</c:v>
                </c:pt>
                <c:pt idx="3028">
                  <c:v>907.69370036847</c:v>
                </c:pt>
                <c:pt idx="3029">
                  <c:v>907.99346711232</c:v>
                </c:pt>
                <c:pt idx="3030">
                  <c:v>908.29323385617</c:v>
                </c:pt>
                <c:pt idx="3031">
                  <c:v>908.59300060002</c:v>
                </c:pt>
                <c:pt idx="3032">
                  <c:v>908.89276734386</c:v>
                </c:pt>
                <c:pt idx="3033">
                  <c:v>909.19253408771</c:v>
                </c:pt>
                <c:pt idx="3034">
                  <c:v>909.49230083156</c:v>
                </c:pt>
                <c:pt idx="3035">
                  <c:v>909.7920675754001</c:v>
                </c:pt>
                <c:pt idx="3036">
                  <c:v>910.09183431925</c:v>
                </c:pt>
                <c:pt idx="3037">
                  <c:v>910.3916010631</c:v>
                </c:pt>
                <c:pt idx="3038">
                  <c:v>910.69136780694</c:v>
                </c:pt>
                <c:pt idx="3039">
                  <c:v>910.99113455079</c:v>
                </c:pt>
                <c:pt idx="3040">
                  <c:v>911.29090129464</c:v>
                </c:pt>
                <c:pt idx="3041">
                  <c:v>911.59066803848</c:v>
                </c:pt>
                <c:pt idx="3042">
                  <c:v>911.89043478233</c:v>
                </c:pt>
                <c:pt idx="3043">
                  <c:v>912.19020152618</c:v>
                </c:pt>
                <c:pt idx="3044">
                  <c:v>912.48996827003</c:v>
                </c:pt>
                <c:pt idx="3045">
                  <c:v>912.78973501387</c:v>
                </c:pt>
                <c:pt idx="3046">
                  <c:v>913.08950175772</c:v>
                </c:pt>
                <c:pt idx="3047">
                  <c:v>913.38926850157</c:v>
                </c:pt>
                <c:pt idx="3048">
                  <c:v>913.68903524541</c:v>
                </c:pt>
                <c:pt idx="3049">
                  <c:v>913.98880198926</c:v>
                </c:pt>
                <c:pt idx="3050">
                  <c:v>914.28856873311</c:v>
                </c:pt>
                <c:pt idx="3051">
                  <c:v>914.58833547695</c:v>
                </c:pt>
                <c:pt idx="3052">
                  <c:v>914.8881022208</c:v>
                </c:pt>
                <c:pt idx="3053">
                  <c:v>915.18786896465</c:v>
                </c:pt>
                <c:pt idx="3054">
                  <c:v>915.48763570849</c:v>
                </c:pt>
                <c:pt idx="3055">
                  <c:v>915.78740245234</c:v>
                </c:pt>
                <c:pt idx="3056">
                  <c:v>916.08716919619</c:v>
                </c:pt>
                <c:pt idx="3057">
                  <c:v>916.38693594004</c:v>
                </c:pt>
                <c:pt idx="3058">
                  <c:v>916.68670268388</c:v>
                </c:pt>
                <c:pt idx="3059">
                  <c:v>916.98646942773</c:v>
                </c:pt>
                <c:pt idx="3060">
                  <c:v>917.28623617158</c:v>
                </c:pt>
                <c:pt idx="3061">
                  <c:v>917.5860029154198</c:v>
                </c:pt>
                <c:pt idx="3062">
                  <c:v>917.88576965927</c:v>
                </c:pt>
                <c:pt idx="3063">
                  <c:v>918.18553640312</c:v>
                </c:pt>
                <c:pt idx="3064">
                  <c:v>918.48530314696</c:v>
                </c:pt>
                <c:pt idx="3065">
                  <c:v>918.7850698908098</c:v>
                </c:pt>
                <c:pt idx="3066">
                  <c:v>919.08483663466</c:v>
                </c:pt>
                <c:pt idx="3067">
                  <c:v>919.3846033785</c:v>
                </c:pt>
                <c:pt idx="3068">
                  <c:v>919.68437012235</c:v>
                </c:pt>
                <c:pt idx="3069">
                  <c:v>919.9841368662</c:v>
                </c:pt>
                <c:pt idx="3070">
                  <c:v>920.28390361005</c:v>
                </c:pt>
                <c:pt idx="3071">
                  <c:v>920.5836703538902</c:v>
                </c:pt>
                <c:pt idx="3072">
                  <c:v>920.8834370977401</c:v>
                </c:pt>
                <c:pt idx="3073">
                  <c:v>921.18320384159</c:v>
                </c:pt>
                <c:pt idx="3074">
                  <c:v>921.4829705854299</c:v>
                </c:pt>
                <c:pt idx="3075">
                  <c:v>921.78273732928</c:v>
                </c:pt>
                <c:pt idx="3076">
                  <c:v>922.08250407313</c:v>
                </c:pt>
                <c:pt idx="3077">
                  <c:v>922.3822708169699</c:v>
                </c:pt>
                <c:pt idx="3078">
                  <c:v>922.68203756082</c:v>
                </c:pt>
                <c:pt idx="3079">
                  <c:v>922.98180430467</c:v>
                </c:pt>
                <c:pt idx="3080">
                  <c:v>923.28157104851</c:v>
                </c:pt>
                <c:pt idx="3081">
                  <c:v>923.58133779236</c:v>
                </c:pt>
                <c:pt idx="3082">
                  <c:v>923.88110453621</c:v>
                </c:pt>
                <c:pt idx="3083">
                  <c:v>924.18087128006</c:v>
                </c:pt>
                <c:pt idx="3084">
                  <c:v>924.4806380239</c:v>
                </c:pt>
                <c:pt idx="3085">
                  <c:v>924.78040476775</c:v>
                </c:pt>
                <c:pt idx="3086">
                  <c:v>925.0801715116</c:v>
                </c:pt>
                <c:pt idx="3087">
                  <c:v>925.37993825544</c:v>
                </c:pt>
                <c:pt idx="3088">
                  <c:v>925.67970499929</c:v>
                </c:pt>
                <c:pt idx="3089">
                  <c:v>925.97947174314</c:v>
                </c:pt>
                <c:pt idx="3090">
                  <c:v>926.27923848698</c:v>
                </c:pt>
                <c:pt idx="3091">
                  <c:v>926.57900523083</c:v>
                </c:pt>
                <c:pt idx="3092">
                  <c:v>926.87877197468</c:v>
                </c:pt>
                <c:pt idx="3093">
                  <c:v>927.17853871852</c:v>
                </c:pt>
                <c:pt idx="3094">
                  <c:v>927.47830546237</c:v>
                </c:pt>
                <c:pt idx="3095">
                  <c:v>927.77807220622</c:v>
                </c:pt>
                <c:pt idx="3096">
                  <c:v>928.07783895007</c:v>
                </c:pt>
                <c:pt idx="3097">
                  <c:v>928.3776056939098</c:v>
                </c:pt>
                <c:pt idx="3098">
                  <c:v>928.67737243776</c:v>
                </c:pt>
                <c:pt idx="3099">
                  <c:v>928.9771391816099</c:v>
                </c:pt>
                <c:pt idx="3100">
                  <c:v>929.27690592545</c:v>
                </c:pt>
                <c:pt idx="3101">
                  <c:v>929.5766726693</c:v>
                </c:pt>
                <c:pt idx="3102">
                  <c:v>929.87643941315</c:v>
                </c:pt>
                <c:pt idx="3103">
                  <c:v>930.17620615699</c:v>
                </c:pt>
                <c:pt idx="3104">
                  <c:v>930.47597290084</c:v>
                </c:pt>
                <c:pt idx="3105">
                  <c:v>930.77573964469</c:v>
                </c:pt>
                <c:pt idx="3106">
                  <c:v>931.07550638853</c:v>
                </c:pt>
                <c:pt idx="3107">
                  <c:v>931.37527313238</c:v>
                </c:pt>
                <c:pt idx="3108">
                  <c:v>931.67503987623</c:v>
                </c:pt>
                <c:pt idx="3109">
                  <c:v>931.97480662008</c:v>
                </c:pt>
                <c:pt idx="3110">
                  <c:v>932.27457336392</c:v>
                </c:pt>
                <c:pt idx="3111">
                  <c:v>932.57434010777</c:v>
                </c:pt>
                <c:pt idx="3112">
                  <c:v>932.87410685162</c:v>
                </c:pt>
                <c:pt idx="3113">
                  <c:v>933.17387359546</c:v>
                </c:pt>
                <c:pt idx="3114">
                  <c:v>933.47364033931</c:v>
                </c:pt>
                <c:pt idx="3115">
                  <c:v>933.77340708316</c:v>
                </c:pt>
                <c:pt idx="3116">
                  <c:v>934.073173827</c:v>
                </c:pt>
                <c:pt idx="3117">
                  <c:v>934.37294057085</c:v>
                </c:pt>
                <c:pt idx="3118">
                  <c:v>934.6727073147</c:v>
                </c:pt>
                <c:pt idx="3119">
                  <c:v>934.97247405854</c:v>
                </c:pt>
                <c:pt idx="3120">
                  <c:v>935.27224080239</c:v>
                </c:pt>
                <c:pt idx="3121">
                  <c:v>935.57200754624</c:v>
                </c:pt>
                <c:pt idx="3122">
                  <c:v>935.87177429009</c:v>
                </c:pt>
                <c:pt idx="3123">
                  <c:v>936.17154103393</c:v>
                </c:pt>
                <c:pt idx="3124">
                  <c:v>936.47130777778</c:v>
                </c:pt>
                <c:pt idx="3125">
                  <c:v>936.77107452163</c:v>
                </c:pt>
                <c:pt idx="3126">
                  <c:v>937.07084126547</c:v>
                </c:pt>
                <c:pt idx="3127">
                  <c:v>937.37060800932</c:v>
                </c:pt>
                <c:pt idx="3128">
                  <c:v>937.67037475317</c:v>
                </c:pt>
                <c:pt idx="3129">
                  <c:v>937.97014149701</c:v>
                </c:pt>
                <c:pt idx="3130">
                  <c:v>938.26990824086</c:v>
                </c:pt>
                <c:pt idx="3131">
                  <c:v>938.5696749847099</c:v>
                </c:pt>
                <c:pt idx="3132">
                  <c:v>938.86944172855</c:v>
                </c:pt>
                <c:pt idx="3133">
                  <c:v>939.1692084724</c:v>
                </c:pt>
                <c:pt idx="3134">
                  <c:v>939.46897521625</c:v>
                </c:pt>
                <c:pt idx="3135">
                  <c:v>939.7687419601</c:v>
                </c:pt>
                <c:pt idx="3136">
                  <c:v>940.0685087039399</c:v>
                </c:pt>
                <c:pt idx="3137">
                  <c:v>940.36827544779</c:v>
                </c:pt>
                <c:pt idx="3138">
                  <c:v>940.66804219164</c:v>
                </c:pt>
                <c:pt idx="3139">
                  <c:v>940.9678089354799</c:v>
                </c:pt>
                <c:pt idx="3140">
                  <c:v>941.26757567933</c:v>
                </c:pt>
                <c:pt idx="3141">
                  <c:v>941.56734242318</c:v>
                </c:pt>
                <c:pt idx="3142">
                  <c:v>941.8671091670199</c:v>
                </c:pt>
                <c:pt idx="3143">
                  <c:v>942.16687591087</c:v>
                </c:pt>
                <c:pt idx="3144">
                  <c:v>942.4666426547199</c:v>
                </c:pt>
                <c:pt idx="3145">
                  <c:v>942.76640939856</c:v>
                </c:pt>
                <c:pt idx="3146">
                  <c:v>943.0661761424099</c:v>
                </c:pt>
                <c:pt idx="3147">
                  <c:v>943.3659428862599</c:v>
                </c:pt>
                <c:pt idx="3148">
                  <c:v>943.66570963011</c:v>
                </c:pt>
                <c:pt idx="3149">
                  <c:v>943.96547637395</c:v>
                </c:pt>
                <c:pt idx="3150">
                  <c:v>944.2652431178</c:v>
                </c:pt>
                <c:pt idx="3151">
                  <c:v>944.56500986165</c:v>
                </c:pt>
                <c:pt idx="3152">
                  <c:v>944.86477660549</c:v>
                </c:pt>
                <c:pt idx="3153">
                  <c:v>945.16454334934</c:v>
                </c:pt>
                <c:pt idx="3154">
                  <c:v>945.46431009319</c:v>
                </c:pt>
                <c:pt idx="3155">
                  <c:v>945.76407683703</c:v>
                </c:pt>
                <c:pt idx="3156">
                  <c:v>946.06384358088</c:v>
                </c:pt>
                <c:pt idx="3157">
                  <c:v>946.3636103247298</c:v>
                </c:pt>
                <c:pt idx="3158">
                  <c:v>946.66337706857</c:v>
                </c:pt>
                <c:pt idx="3159">
                  <c:v>946.9631438124198</c:v>
                </c:pt>
                <c:pt idx="3160">
                  <c:v>947.26291055627</c:v>
                </c:pt>
                <c:pt idx="3161">
                  <c:v>947.56267730012</c:v>
                </c:pt>
                <c:pt idx="3162">
                  <c:v>947.8624440439597</c:v>
                </c:pt>
                <c:pt idx="3163">
                  <c:v>948.1622107878097</c:v>
                </c:pt>
                <c:pt idx="3164">
                  <c:v>948.46197753166</c:v>
                </c:pt>
                <c:pt idx="3165">
                  <c:v>948.7617442755</c:v>
                </c:pt>
                <c:pt idx="3166">
                  <c:v>949.0615110193498</c:v>
                </c:pt>
                <c:pt idx="3167">
                  <c:v>949.3612777631998</c:v>
                </c:pt>
                <c:pt idx="3168">
                  <c:v>949.66104450704</c:v>
                </c:pt>
                <c:pt idx="3169">
                  <c:v>949.96081125089</c:v>
                </c:pt>
                <c:pt idx="3170">
                  <c:v>950.2605779947398</c:v>
                </c:pt>
                <c:pt idx="3171">
                  <c:v>950.5603447385801</c:v>
                </c:pt>
                <c:pt idx="3172">
                  <c:v>950.8601114824298</c:v>
                </c:pt>
                <c:pt idx="3173">
                  <c:v>951.15987822628</c:v>
                </c:pt>
                <c:pt idx="3174">
                  <c:v>951.45964497013</c:v>
                </c:pt>
                <c:pt idx="3175">
                  <c:v>951.7594117139699</c:v>
                </c:pt>
                <c:pt idx="3176">
                  <c:v>952.05917845782</c:v>
                </c:pt>
                <c:pt idx="3177">
                  <c:v>952.35894520167</c:v>
                </c:pt>
                <c:pt idx="3178">
                  <c:v>952.65871194551</c:v>
                </c:pt>
                <c:pt idx="3179">
                  <c:v>952.95847868936</c:v>
                </c:pt>
                <c:pt idx="3180">
                  <c:v>953.2582454332099</c:v>
                </c:pt>
                <c:pt idx="3181">
                  <c:v>953.55801217705</c:v>
                </c:pt>
                <c:pt idx="3182">
                  <c:v>953.8577789209</c:v>
                </c:pt>
                <c:pt idx="3183">
                  <c:v>954.1575456647499</c:v>
                </c:pt>
                <c:pt idx="3184">
                  <c:v>954.4573124085899</c:v>
                </c:pt>
                <c:pt idx="3185">
                  <c:v>954.7570791524399</c:v>
                </c:pt>
                <c:pt idx="3186">
                  <c:v>955.0568458962899</c:v>
                </c:pt>
                <c:pt idx="3187">
                  <c:v>955.3566126401399</c:v>
                </c:pt>
                <c:pt idx="3188">
                  <c:v>955.6563793839799</c:v>
                </c:pt>
                <c:pt idx="3189">
                  <c:v>955.9561461278299</c:v>
                </c:pt>
                <c:pt idx="3190">
                  <c:v>956.25591287168</c:v>
                </c:pt>
                <c:pt idx="3191">
                  <c:v>956.5556796155199</c:v>
                </c:pt>
                <c:pt idx="3192">
                  <c:v>956.85544635937</c:v>
                </c:pt>
                <c:pt idx="3193">
                  <c:v>957.1552131032198</c:v>
                </c:pt>
                <c:pt idx="3194">
                  <c:v>957.45497984706</c:v>
                </c:pt>
                <c:pt idx="3195">
                  <c:v>957.75474659091</c:v>
                </c:pt>
                <c:pt idx="3196">
                  <c:v>958.0545133347599</c:v>
                </c:pt>
                <c:pt idx="3197">
                  <c:v>958.3542800786</c:v>
                </c:pt>
                <c:pt idx="3198">
                  <c:v>958.6540468224499</c:v>
                </c:pt>
                <c:pt idx="3199">
                  <c:v>958.9538135663</c:v>
                </c:pt>
                <c:pt idx="3200">
                  <c:v>959.25358031015</c:v>
                </c:pt>
                <c:pt idx="3201">
                  <c:v>959.55334705399</c:v>
                </c:pt>
                <c:pt idx="3202">
                  <c:v>959.8531137978399</c:v>
                </c:pt>
                <c:pt idx="3203">
                  <c:v>960.15288054169</c:v>
                </c:pt>
                <c:pt idx="3204">
                  <c:v>960.4526472855298</c:v>
                </c:pt>
                <c:pt idx="3205">
                  <c:v>960.75241402938</c:v>
                </c:pt>
                <c:pt idx="3206">
                  <c:v>961.0521807732299</c:v>
                </c:pt>
                <c:pt idx="3207">
                  <c:v>961.35194751707</c:v>
                </c:pt>
                <c:pt idx="3208">
                  <c:v>961.65171426092</c:v>
                </c:pt>
                <c:pt idx="3209">
                  <c:v>961.9514810047699</c:v>
                </c:pt>
                <c:pt idx="3210">
                  <c:v>962.25124774861</c:v>
                </c:pt>
                <c:pt idx="3211">
                  <c:v>962.5510144924598</c:v>
                </c:pt>
                <c:pt idx="3212">
                  <c:v>962.85078123631</c:v>
                </c:pt>
                <c:pt idx="3213">
                  <c:v>963.15054798016</c:v>
                </c:pt>
                <c:pt idx="3214">
                  <c:v>963.4503147239999</c:v>
                </c:pt>
                <c:pt idx="3215">
                  <c:v>963.75008146785</c:v>
                </c:pt>
                <c:pt idx="3216">
                  <c:v>964.0498482117</c:v>
                </c:pt>
                <c:pt idx="3217">
                  <c:v>964.3496149555399</c:v>
                </c:pt>
                <c:pt idx="3218">
                  <c:v>964.64938169939</c:v>
                </c:pt>
                <c:pt idx="3219">
                  <c:v>964.9491484432399</c:v>
                </c:pt>
                <c:pt idx="3220">
                  <c:v>965.24891518708</c:v>
                </c:pt>
                <c:pt idx="3221">
                  <c:v>965.54868193093</c:v>
                </c:pt>
                <c:pt idx="3222">
                  <c:v>965.84844867478</c:v>
                </c:pt>
                <c:pt idx="3223">
                  <c:v>966.14821541862</c:v>
                </c:pt>
                <c:pt idx="3224">
                  <c:v>966.4479821624699</c:v>
                </c:pt>
                <c:pt idx="3225">
                  <c:v>966.74774890632</c:v>
                </c:pt>
                <c:pt idx="3226">
                  <c:v>967.04751565017</c:v>
                </c:pt>
                <c:pt idx="3227">
                  <c:v>967.3472823940098</c:v>
                </c:pt>
                <c:pt idx="3228">
                  <c:v>967.64704913786</c:v>
                </c:pt>
                <c:pt idx="3229">
                  <c:v>967.9468158817098</c:v>
                </c:pt>
                <c:pt idx="3230">
                  <c:v>968.24658262555</c:v>
                </c:pt>
                <c:pt idx="3231">
                  <c:v>968.5463493694001</c:v>
                </c:pt>
                <c:pt idx="3232">
                  <c:v>968.8461161132498</c:v>
                </c:pt>
                <c:pt idx="3233">
                  <c:v>969.14588285709</c:v>
                </c:pt>
                <c:pt idx="3234">
                  <c:v>969.4456496009399</c:v>
                </c:pt>
                <c:pt idx="3235">
                  <c:v>969.74541634479</c:v>
                </c:pt>
                <c:pt idx="3236">
                  <c:v>970.04518308863</c:v>
                </c:pt>
                <c:pt idx="3237">
                  <c:v>970.3449498324799</c:v>
                </c:pt>
                <c:pt idx="3238">
                  <c:v>970.64471657633</c:v>
                </c:pt>
                <c:pt idx="3239">
                  <c:v>970.94448332018</c:v>
                </c:pt>
                <c:pt idx="3240">
                  <c:v>971.24425006402</c:v>
                </c:pt>
                <c:pt idx="3241">
                  <c:v>971.54401680787</c:v>
                </c:pt>
                <c:pt idx="3242">
                  <c:v>971.84378355172</c:v>
                </c:pt>
                <c:pt idx="3243">
                  <c:v>972.14355029556</c:v>
                </c:pt>
                <c:pt idx="3244">
                  <c:v>972.44331703941</c:v>
                </c:pt>
                <c:pt idx="3245">
                  <c:v>972.74308378326</c:v>
                </c:pt>
                <c:pt idx="3246">
                  <c:v>973.0428505271</c:v>
                </c:pt>
                <c:pt idx="3247">
                  <c:v>973.3426172709499</c:v>
                </c:pt>
                <c:pt idx="3248">
                  <c:v>973.6423840148</c:v>
                </c:pt>
                <c:pt idx="3249">
                  <c:v>973.94215075864</c:v>
                </c:pt>
                <c:pt idx="3250">
                  <c:v>974.24191750249</c:v>
                </c:pt>
                <c:pt idx="3251">
                  <c:v>974.54168424634</c:v>
                </c:pt>
                <c:pt idx="3252">
                  <c:v>974.84145099019</c:v>
                </c:pt>
                <c:pt idx="3253">
                  <c:v>975.1412177340299</c:v>
                </c:pt>
                <c:pt idx="3254">
                  <c:v>975.44098447788</c:v>
                </c:pt>
                <c:pt idx="3255">
                  <c:v>975.74075122173</c:v>
                </c:pt>
                <c:pt idx="3256">
                  <c:v>976.04051796557</c:v>
                </c:pt>
                <c:pt idx="3257">
                  <c:v>976.3402847094198</c:v>
                </c:pt>
                <c:pt idx="3258">
                  <c:v>976.64005145327</c:v>
                </c:pt>
                <c:pt idx="3259">
                  <c:v>976.93981819711</c:v>
                </c:pt>
                <c:pt idx="3260">
                  <c:v>977.23958494096</c:v>
                </c:pt>
                <c:pt idx="3261">
                  <c:v>977.53935168481</c:v>
                </c:pt>
                <c:pt idx="3262">
                  <c:v>977.8391184286498</c:v>
                </c:pt>
                <c:pt idx="3263">
                  <c:v>978.1388851725</c:v>
                </c:pt>
                <c:pt idx="3264">
                  <c:v>978.43865191635</c:v>
                </c:pt>
                <c:pt idx="3265">
                  <c:v>978.7384186602</c:v>
                </c:pt>
                <c:pt idx="3266">
                  <c:v>979.0381854040398</c:v>
                </c:pt>
                <c:pt idx="3267">
                  <c:v>979.3379521478898</c:v>
                </c:pt>
                <c:pt idx="3268">
                  <c:v>979.6377188917397</c:v>
                </c:pt>
                <c:pt idx="3269">
                  <c:v>979.9374856355798</c:v>
                </c:pt>
                <c:pt idx="3270">
                  <c:v>980.2372523794298</c:v>
                </c:pt>
                <c:pt idx="3271">
                  <c:v>980.5370191232797</c:v>
                </c:pt>
                <c:pt idx="3272">
                  <c:v>980.8367858671201</c:v>
                </c:pt>
                <c:pt idx="3273">
                  <c:v>981.1365526109701</c:v>
                </c:pt>
                <c:pt idx="3274">
                  <c:v>981.4363193548198</c:v>
                </c:pt>
                <c:pt idx="3275">
                  <c:v>981.73608609866</c:v>
                </c:pt>
                <c:pt idx="3276">
                  <c:v>982.0358528425099</c:v>
                </c:pt>
                <c:pt idx="3277">
                  <c:v>982.3356195863599</c:v>
                </c:pt>
                <c:pt idx="3278">
                  <c:v>982.63538633021</c:v>
                </c:pt>
                <c:pt idx="3279">
                  <c:v>982.9351530740499</c:v>
                </c:pt>
                <c:pt idx="3280">
                  <c:v>983.2349198179</c:v>
                </c:pt>
                <c:pt idx="3281">
                  <c:v>983.53468656175</c:v>
                </c:pt>
                <c:pt idx="3282">
                  <c:v>983.8344533055899</c:v>
                </c:pt>
                <c:pt idx="3283">
                  <c:v>984.1342200494399</c:v>
                </c:pt>
                <c:pt idx="3284">
                  <c:v>984.4339867932899</c:v>
                </c:pt>
                <c:pt idx="3285">
                  <c:v>984.73375353713</c:v>
                </c:pt>
                <c:pt idx="3286">
                  <c:v>985.0335202809799</c:v>
                </c:pt>
                <c:pt idx="3287">
                  <c:v>985.3332870248299</c:v>
                </c:pt>
                <c:pt idx="3288">
                  <c:v>985.63305376867</c:v>
                </c:pt>
                <c:pt idx="3289">
                  <c:v>985.9328205125199</c:v>
                </c:pt>
                <c:pt idx="3290">
                  <c:v>986.23258725637</c:v>
                </c:pt>
                <c:pt idx="3291">
                  <c:v>986.5323540002199</c:v>
                </c:pt>
                <c:pt idx="3292">
                  <c:v>986.8321207440598</c:v>
                </c:pt>
                <c:pt idx="3293">
                  <c:v>987.1318874879099</c:v>
                </c:pt>
                <c:pt idx="3294">
                  <c:v>987.4316542317599</c:v>
                </c:pt>
                <c:pt idx="3295">
                  <c:v>987.7314209756</c:v>
                </c:pt>
                <c:pt idx="3296">
                  <c:v>988.0311877194499</c:v>
                </c:pt>
                <c:pt idx="3297">
                  <c:v>988.3309544632999</c:v>
                </c:pt>
                <c:pt idx="3298">
                  <c:v>988.63072120714</c:v>
                </c:pt>
                <c:pt idx="3299">
                  <c:v>988.93048795099</c:v>
                </c:pt>
                <c:pt idx="3300">
                  <c:v>989.2302546948399</c:v>
                </c:pt>
                <c:pt idx="3301">
                  <c:v>989.53002143868</c:v>
                </c:pt>
                <c:pt idx="3302">
                  <c:v>989.8297881825299</c:v>
                </c:pt>
                <c:pt idx="3303">
                  <c:v>990.12955492638</c:v>
                </c:pt>
                <c:pt idx="3304">
                  <c:v>990.42932167023</c:v>
                </c:pt>
                <c:pt idx="3305">
                  <c:v>990.72908841407</c:v>
                </c:pt>
                <c:pt idx="3306">
                  <c:v>991.02885515792</c:v>
                </c:pt>
                <c:pt idx="3307">
                  <c:v>991.3286219017699</c:v>
                </c:pt>
                <c:pt idx="3308">
                  <c:v>991.62838864561</c:v>
                </c:pt>
                <c:pt idx="3309">
                  <c:v>991.9281553894599</c:v>
                </c:pt>
                <c:pt idx="3310">
                  <c:v>992.2279221333099</c:v>
                </c:pt>
                <c:pt idx="3311">
                  <c:v>992.52768887715</c:v>
                </c:pt>
                <c:pt idx="3312">
                  <c:v>992.8274556209999</c:v>
                </c:pt>
                <c:pt idx="3313">
                  <c:v>993.1272223648499</c:v>
                </c:pt>
                <c:pt idx="3314">
                  <c:v>993.42698910869</c:v>
                </c:pt>
                <c:pt idx="3315">
                  <c:v>993.72675585254</c:v>
                </c:pt>
                <c:pt idx="3316">
                  <c:v>994.02652259639</c:v>
                </c:pt>
                <c:pt idx="3317">
                  <c:v>994.3262893402399</c:v>
                </c:pt>
                <c:pt idx="3318">
                  <c:v>994.6260560840799</c:v>
                </c:pt>
                <c:pt idx="3319">
                  <c:v>994.9258228279299</c:v>
                </c:pt>
                <c:pt idx="3320">
                  <c:v>995.22558957178</c:v>
                </c:pt>
                <c:pt idx="3321">
                  <c:v>995.52535631562</c:v>
                </c:pt>
                <c:pt idx="3322">
                  <c:v>995.8251230594699</c:v>
                </c:pt>
                <c:pt idx="3323">
                  <c:v>996.12488980332</c:v>
                </c:pt>
                <c:pt idx="3324">
                  <c:v>996.42465654716</c:v>
                </c:pt>
                <c:pt idx="3325">
                  <c:v>996.72442329101</c:v>
                </c:pt>
                <c:pt idx="3326">
                  <c:v>997.02419003486</c:v>
                </c:pt>
                <c:pt idx="3327">
                  <c:v>997.3239567787001</c:v>
                </c:pt>
                <c:pt idx="3328">
                  <c:v>997.62372352255</c:v>
                </c:pt>
                <c:pt idx="3329">
                  <c:v>997.9234902664002</c:v>
                </c:pt>
                <c:pt idx="3330">
                  <c:v>998.22325701024</c:v>
                </c:pt>
                <c:pt idx="3331">
                  <c:v>998.52302375409</c:v>
                </c:pt>
                <c:pt idx="3332">
                  <c:v>998.8227904979399</c:v>
                </c:pt>
                <c:pt idx="3333">
                  <c:v>999.12255724179</c:v>
                </c:pt>
                <c:pt idx="3334">
                  <c:v>999.4223239856299</c:v>
                </c:pt>
                <c:pt idx="3335">
                  <c:v>999.72209072948</c:v>
                </c:pt>
                <c:pt idx="3336">
                  <c:v>1000.0218574733</c:v>
                </c:pt>
                <c:pt idx="3337">
                  <c:v>1000.3216242172</c:v>
                </c:pt>
                <c:pt idx="3338">
                  <c:v>1000.621390961</c:v>
                </c:pt>
                <c:pt idx="3339">
                  <c:v>1000.9211577049</c:v>
                </c:pt>
                <c:pt idx="3340">
                  <c:v>1001.2209244487</c:v>
                </c:pt>
                <c:pt idx="3341">
                  <c:v>1001.5206911926</c:v>
                </c:pt>
                <c:pt idx="3342">
                  <c:v>1001.8204579364</c:v>
                </c:pt>
                <c:pt idx="3343">
                  <c:v>1002.1202246803</c:v>
                </c:pt>
                <c:pt idx="3344">
                  <c:v>1002.4199914241</c:v>
                </c:pt>
                <c:pt idx="3345">
                  <c:v>1002.7197581679</c:v>
                </c:pt>
                <c:pt idx="3346">
                  <c:v>1003.0195249118</c:v>
                </c:pt>
                <c:pt idx="3347">
                  <c:v>1003.3192916556</c:v>
                </c:pt>
                <c:pt idx="3348">
                  <c:v>1003.6190583995</c:v>
                </c:pt>
                <c:pt idx="3349">
                  <c:v>1003.9188251433</c:v>
                </c:pt>
                <c:pt idx="3350">
                  <c:v>1004.2185918872</c:v>
                </c:pt>
                <c:pt idx="3351">
                  <c:v>1004.518358631</c:v>
                </c:pt>
                <c:pt idx="3352">
                  <c:v>1004.8181253749</c:v>
                </c:pt>
                <c:pt idx="3353">
                  <c:v>1005.1178921187</c:v>
                </c:pt>
                <c:pt idx="3354">
                  <c:v>1005.4176588626</c:v>
                </c:pt>
                <c:pt idx="3355">
                  <c:v>1005.7174256064</c:v>
                </c:pt>
                <c:pt idx="3356">
                  <c:v>1006.0171923503</c:v>
                </c:pt>
                <c:pt idx="3357">
                  <c:v>1006.3169590941</c:v>
                </c:pt>
                <c:pt idx="3358">
                  <c:v>1006.616725838</c:v>
                </c:pt>
                <c:pt idx="3359">
                  <c:v>1006.9164925818</c:v>
                </c:pt>
                <c:pt idx="3360">
                  <c:v>1007.2162593257</c:v>
                </c:pt>
                <c:pt idx="3361">
                  <c:v>1007.5160260695</c:v>
                </c:pt>
                <c:pt idx="3362">
                  <c:v>1007.8157928133</c:v>
                </c:pt>
                <c:pt idx="3363">
                  <c:v>1008.1155595572</c:v>
                </c:pt>
                <c:pt idx="3364">
                  <c:v>1008.415326301</c:v>
                </c:pt>
                <c:pt idx="3365">
                  <c:v>1008.7150930449</c:v>
                </c:pt>
                <c:pt idx="3366">
                  <c:v>1009.0148597887</c:v>
                </c:pt>
                <c:pt idx="3367">
                  <c:v>1009.3146265326</c:v>
                </c:pt>
                <c:pt idx="3368">
                  <c:v>1009.6143932764</c:v>
                </c:pt>
                <c:pt idx="3369">
                  <c:v>1009.9141600203</c:v>
                </c:pt>
                <c:pt idx="3370">
                  <c:v>1010.2139267641</c:v>
                </c:pt>
                <c:pt idx="3371">
                  <c:v>1010.513693508</c:v>
                </c:pt>
                <c:pt idx="3372">
                  <c:v>1010.8134602518</c:v>
                </c:pt>
                <c:pt idx="3373">
                  <c:v>1011.1132269957</c:v>
                </c:pt>
                <c:pt idx="3374">
                  <c:v>1011.4129937395</c:v>
                </c:pt>
                <c:pt idx="3375">
                  <c:v>1011.7127604834</c:v>
                </c:pt>
                <c:pt idx="3376">
                  <c:v>1012.0125272272</c:v>
                </c:pt>
                <c:pt idx="3377">
                  <c:v>1012.3122939711</c:v>
                </c:pt>
                <c:pt idx="3378">
                  <c:v>1012.6120607149</c:v>
                </c:pt>
                <c:pt idx="3379">
                  <c:v>1012.9118274587</c:v>
                </c:pt>
                <c:pt idx="3380">
                  <c:v>1013.2115942026</c:v>
                </c:pt>
                <c:pt idx="3381">
                  <c:v>1013.5113609464</c:v>
                </c:pt>
                <c:pt idx="3382">
                  <c:v>1013.8111276903</c:v>
                </c:pt>
                <c:pt idx="3383">
                  <c:v>1014.1108944341</c:v>
                </c:pt>
                <c:pt idx="3384">
                  <c:v>1014.410661178</c:v>
                </c:pt>
                <c:pt idx="3385">
                  <c:v>1014.7104279218</c:v>
                </c:pt>
                <c:pt idx="3386">
                  <c:v>1015.0101946657</c:v>
                </c:pt>
                <c:pt idx="3387">
                  <c:v>1015.3099614095</c:v>
                </c:pt>
                <c:pt idx="3388">
                  <c:v>1015.6097281534</c:v>
                </c:pt>
                <c:pt idx="3389">
                  <c:v>1015.9094948972</c:v>
                </c:pt>
                <c:pt idx="3390">
                  <c:v>1016.2092616411</c:v>
                </c:pt>
                <c:pt idx="3391">
                  <c:v>1016.5090283849</c:v>
                </c:pt>
                <c:pt idx="3392">
                  <c:v>1016.8087951288</c:v>
                </c:pt>
                <c:pt idx="3393">
                  <c:v>1017.1085618726</c:v>
                </c:pt>
                <c:pt idx="3394">
                  <c:v>1017.4083286164</c:v>
                </c:pt>
                <c:pt idx="3395">
                  <c:v>1017.7080953603</c:v>
                </c:pt>
                <c:pt idx="3396">
                  <c:v>1018.0078621041</c:v>
                </c:pt>
                <c:pt idx="3397">
                  <c:v>1018.307628848</c:v>
                </c:pt>
                <c:pt idx="3398">
                  <c:v>1018.6073955918</c:v>
                </c:pt>
                <c:pt idx="3399">
                  <c:v>1018.9071623357</c:v>
                </c:pt>
                <c:pt idx="3400">
                  <c:v>1019.2069290795</c:v>
                </c:pt>
                <c:pt idx="3401">
                  <c:v>1019.5066958234</c:v>
                </c:pt>
                <c:pt idx="3402">
                  <c:v>1019.8064625672</c:v>
                </c:pt>
                <c:pt idx="3403">
                  <c:v>1020.1062293111</c:v>
                </c:pt>
                <c:pt idx="3404">
                  <c:v>1020.4059960549</c:v>
                </c:pt>
                <c:pt idx="3405">
                  <c:v>1020.7057627988</c:v>
                </c:pt>
                <c:pt idx="3406">
                  <c:v>1021.0055295426</c:v>
                </c:pt>
                <c:pt idx="3407">
                  <c:v>1021.3052962865</c:v>
                </c:pt>
                <c:pt idx="3408">
                  <c:v>1021.6050630303</c:v>
                </c:pt>
                <c:pt idx="3409">
                  <c:v>1021.9048297742</c:v>
                </c:pt>
                <c:pt idx="3410">
                  <c:v>1022.204596518</c:v>
                </c:pt>
                <c:pt idx="3411">
                  <c:v>1022.5043632618</c:v>
                </c:pt>
                <c:pt idx="3412">
                  <c:v>1022.8041300057</c:v>
                </c:pt>
                <c:pt idx="3413">
                  <c:v>1023.1038967495</c:v>
                </c:pt>
                <c:pt idx="3414">
                  <c:v>1023.4036634934</c:v>
                </c:pt>
                <c:pt idx="3415">
                  <c:v>1023.7034302372</c:v>
                </c:pt>
                <c:pt idx="3416">
                  <c:v>1024.0031969811</c:v>
                </c:pt>
                <c:pt idx="3417">
                  <c:v>1024.3029637249</c:v>
                </c:pt>
                <c:pt idx="3418">
                  <c:v>1024.6027304688</c:v>
                </c:pt>
                <c:pt idx="3419">
                  <c:v>1024.9024972126</c:v>
                </c:pt>
                <c:pt idx="3420">
                  <c:v>1025.2022639565</c:v>
                </c:pt>
                <c:pt idx="3421">
                  <c:v>1025.5020307003</c:v>
                </c:pt>
                <c:pt idx="3422">
                  <c:v>1025.8017974442</c:v>
                </c:pt>
                <c:pt idx="3423">
                  <c:v>1026.101564188</c:v>
                </c:pt>
                <c:pt idx="3424">
                  <c:v>1026.4013309319</c:v>
                </c:pt>
                <c:pt idx="3425">
                  <c:v>1026.7010976757</c:v>
                </c:pt>
                <c:pt idx="3426">
                  <c:v>1027.0008644195</c:v>
                </c:pt>
                <c:pt idx="3427">
                  <c:v>1027.3006311634</c:v>
                </c:pt>
                <c:pt idx="3428">
                  <c:v>1027.6003979072</c:v>
                </c:pt>
                <c:pt idx="3429">
                  <c:v>1027.9001646511</c:v>
                </c:pt>
                <c:pt idx="3430">
                  <c:v>1028.1999313949</c:v>
                </c:pt>
                <c:pt idx="3431">
                  <c:v>1028.4996981388</c:v>
                </c:pt>
                <c:pt idx="3432">
                  <c:v>1028.7994648826</c:v>
                </c:pt>
                <c:pt idx="3433">
                  <c:v>1029.0992316265</c:v>
                </c:pt>
                <c:pt idx="3434">
                  <c:v>1029.3989983703</c:v>
                </c:pt>
                <c:pt idx="3435">
                  <c:v>1029.6987651142</c:v>
                </c:pt>
                <c:pt idx="3436">
                  <c:v>1029.998531858</c:v>
                </c:pt>
                <c:pt idx="3437">
                  <c:v>1030.2982986019</c:v>
                </c:pt>
                <c:pt idx="3438">
                  <c:v>1030.5980653457</c:v>
                </c:pt>
                <c:pt idx="3439">
                  <c:v>1030.8978320896</c:v>
                </c:pt>
                <c:pt idx="3440">
                  <c:v>1031.1975988334</c:v>
                </c:pt>
                <c:pt idx="3441">
                  <c:v>1031.4973655773</c:v>
                </c:pt>
                <c:pt idx="3442">
                  <c:v>1031.7971323211</c:v>
                </c:pt>
                <c:pt idx="3443">
                  <c:v>1032.0968990649</c:v>
                </c:pt>
                <c:pt idx="3444">
                  <c:v>1032.3966658088</c:v>
                </c:pt>
                <c:pt idx="3445">
                  <c:v>1032.6964325526</c:v>
                </c:pt>
                <c:pt idx="3446">
                  <c:v>1032.9961992965</c:v>
                </c:pt>
                <c:pt idx="3447">
                  <c:v>1033.2959660403</c:v>
                </c:pt>
                <c:pt idx="3448">
                  <c:v>1033.5957327842</c:v>
                </c:pt>
                <c:pt idx="3449">
                  <c:v>1033.895499528</c:v>
                </c:pt>
                <c:pt idx="3450">
                  <c:v>1034.1952662719</c:v>
                </c:pt>
                <c:pt idx="3451">
                  <c:v>1034.4950330157</c:v>
                </c:pt>
                <c:pt idx="3452">
                  <c:v>1034.7947997596</c:v>
                </c:pt>
                <c:pt idx="3453">
                  <c:v>1035.0945665034</c:v>
                </c:pt>
                <c:pt idx="3454">
                  <c:v>1035.3943332473</c:v>
                </c:pt>
                <c:pt idx="3455">
                  <c:v>1035.6940999911</c:v>
                </c:pt>
                <c:pt idx="3456">
                  <c:v>1035.993866735</c:v>
                </c:pt>
                <c:pt idx="3457">
                  <c:v>1036.2936334788</c:v>
                </c:pt>
                <c:pt idx="3458">
                  <c:v>1036.5934002227</c:v>
                </c:pt>
                <c:pt idx="3459">
                  <c:v>1036.8931669665</c:v>
                </c:pt>
                <c:pt idx="3460">
                  <c:v>1037.1929337103</c:v>
                </c:pt>
                <c:pt idx="3461">
                  <c:v>1037.4927004542</c:v>
                </c:pt>
                <c:pt idx="3462">
                  <c:v>1037.792467198</c:v>
                </c:pt>
                <c:pt idx="3463">
                  <c:v>1038.0922339419</c:v>
                </c:pt>
                <c:pt idx="3464">
                  <c:v>1038.3920006857</c:v>
                </c:pt>
                <c:pt idx="3465">
                  <c:v>1038.6917674296</c:v>
                </c:pt>
                <c:pt idx="3466">
                  <c:v>1038.9915341734</c:v>
                </c:pt>
                <c:pt idx="3467">
                  <c:v>1039.2913009173</c:v>
                </c:pt>
                <c:pt idx="3468">
                  <c:v>1039.5910676611</c:v>
                </c:pt>
                <c:pt idx="3469">
                  <c:v>1039.890834405</c:v>
                </c:pt>
                <c:pt idx="3470">
                  <c:v>1040.1906011488</c:v>
                </c:pt>
                <c:pt idx="3471">
                  <c:v>1040.4903678927</c:v>
                </c:pt>
                <c:pt idx="3472">
                  <c:v>1040.7901346365</c:v>
                </c:pt>
                <c:pt idx="3473">
                  <c:v>1041.0899013804</c:v>
                </c:pt>
                <c:pt idx="3474">
                  <c:v>1041.3896681242</c:v>
                </c:pt>
                <c:pt idx="3475">
                  <c:v>1041.689434868</c:v>
                </c:pt>
                <c:pt idx="3476">
                  <c:v>1041.9892016119</c:v>
                </c:pt>
                <c:pt idx="3477">
                  <c:v>1042.2889683557</c:v>
                </c:pt>
                <c:pt idx="3478">
                  <c:v>1042.5887350996</c:v>
                </c:pt>
                <c:pt idx="3479">
                  <c:v>1042.8885018434</c:v>
                </c:pt>
                <c:pt idx="3480">
                  <c:v>1043.1882685873</c:v>
                </c:pt>
                <c:pt idx="3481">
                  <c:v>1043.4880353311</c:v>
                </c:pt>
                <c:pt idx="3482">
                  <c:v>1043.787802075</c:v>
                </c:pt>
                <c:pt idx="3483">
                  <c:v>1044.0875688188</c:v>
                </c:pt>
                <c:pt idx="3484">
                  <c:v>1044.3873355627</c:v>
                </c:pt>
                <c:pt idx="3485">
                  <c:v>1044.6871023065</c:v>
                </c:pt>
                <c:pt idx="3486">
                  <c:v>1044.9868690504</c:v>
                </c:pt>
                <c:pt idx="3487">
                  <c:v>1045.2866357942</c:v>
                </c:pt>
                <c:pt idx="3488">
                  <c:v>1045.5864025381</c:v>
                </c:pt>
                <c:pt idx="3489">
                  <c:v>1045.8861692819</c:v>
                </c:pt>
                <c:pt idx="3490">
                  <c:v>1046.1859360258</c:v>
                </c:pt>
                <c:pt idx="3491">
                  <c:v>1046.4857027696</c:v>
                </c:pt>
                <c:pt idx="3492">
                  <c:v>1046.7854695134</c:v>
                </c:pt>
                <c:pt idx="3493">
                  <c:v>1047.0852362573</c:v>
                </c:pt>
                <c:pt idx="3494">
                  <c:v>1047.3850030011</c:v>
                </c:pt>
                <c:pt idx="3495">
                  <c:v>1047.684769745</c:v>
                </c:pt>
                <c:pt idx="3496">
                  <c:v>1047.9845364888</c:v>
                </c:pt>
                <c:pt idx="3497">
                  <c:v>1048.2843032327</c:v>
                </c:pt>
                <c:pt idx="3498">
                  <c:v>1048.5840699765</c:v>
                </c:pt>
                <c:pt idx="3499">
                  <c:v>1048.8838367204</c:v>
                </c:pt>
                <c:pt idx="3500">
                  <c:v>1049.1836034642</c:v>
                </c:pt>
                <c:pt idx="3501">
                  <c:v>1049.4833702081</c:v>
                </c:pt>
                <c:pt idx="3502">
                  <c:v>1049.7831369519</c:v>
                </c:pt>
                <c:pt idx="3503">
                  <c:v>1050.0829036958</c:v>
                </c:pt>
                <c:pt idx="3504">
                  <c:v>1050.3826704396</c:v>
                </c:pt>
                <c:pt idx="3505">
                  <c:v>1050.6824371835</c:v>
                </c:pt>
                <c:pt idx="3506">
                  <c:v>1050.9822039273</c:v>
                </c:pt>
                <c:pt idx="3507">
                  <c:v>1051.2819706712</c:v>
                </c:pt>
                <c:pt idx="3508">
                  <c:v>1051.581737415</c:v>
                </c:pt>
                <c:pt idx="3509">
                  <c:v>1051.8815041588</c:v>
                </c:pt>
                <c:pt idx="3510">
                  <c:v>1052.1812709027</c:v>
                </c:pt>
                <c:pt idx="3511">
                  <c:v>1052.4810376465</c:v>
                </c:pt>
                <c:pt idx="3512">
                  <c:v>1052.7808043904</c:v>
                </c:pt>
                <c:pt idx="3513">
                  <c:v>1053.0805711342</c:v>
                </c:pt>
                <c:pt idx="3514">
                  <c:v>1053.3803378781</c:v>
                </c:pt>
                <c:pt idx="3515">
                  <c:v>1053.6801046219</c:v>
                </c:pt>
                <c:pt idx="3516">
                  <c:v>1053.9798713658</c:v>
                </c:pt>
                <c:pt idx="3517">
                  <c:v>1054.2796381096</c:v>
                </c:pt>
                <c:pt idx="3518">
                  <c:v>1054.5794048535</c:v>
                </c:pt>
                <c:pt idx="3519">
                  <c:v>1054.8791715973</c:v>
                </c:pt>
                <c:pt idx="3520">
                  <c:v>1055.1789383412</c:v>
                </c:pt>
                <c:pt idx="3521">
                  <c:v>1055.478705085</c:v>
                </c:pt>
                <c:pt idx="3522">
                  <c:v>1055.7784718289</c:v>
                </c:pt>
                <c:pt idx="3523">
                  <c:v>1056.0782385727</c:v>
                </c:pt>
                <c:pt idx="3524">
                  <c:v>1056.3780053165</c:v>
                </c:pt>
                <c:pt idx="3525">
                  <c:v>1056.6777720604</c:v>
                </c:pt>
                <c:pt idx="3526">
                  <c:v>1056.9775388042</c:v>
                </c:pt>
                <c:pt idx="3527">
                  <c:v>1057.2773055481</c:v>
                </c:pt>
                <c:pt idx="3528">
                  <c:v>1057.5770722919</c:v>
                </c:pt>
                <c:pt idx="3529">
                  <c:v>1057.8768390358</c:v>
                </c:pt>
                <c:pt idx="3530">
                  <c:v>1058.1766057796</c:v>
                </c:pt>
                <c:pt idx="3531">
                  <c:v>1058.4763725235</c:v>
                </c:pt>
                <c:pt idx="3532">
                  <c:v>1058.7761392673</c:v>
                </c:pt>
                <c:pt idx="3533">
                  <c:v>1059.0759060112</c:v>
                </c:pt>
                <c:pt idx="3534">
                  <c:v>1059.375672755</c:v>
                </c:pt>
                <c:pt idx="3535">
                  <c:v>1059.6754394989</c:v>
                </c:pt>
                <c:pt idx="3536">
                  <c:v>1059.9752062427</c:v>
                </c:pt>
                <c:pt idx="3537">
                  <c:v>1060.2749729866</c:v>
                </c:pt>
                <c:pt idx="3538">
                  <c:v>1060.5747397304</c:v>
                </c:pt>
                <c:pt idx="3539">
                  <c:v>1060.8745064743</c:v>
                </c:pt>
                <c:pt idx="3540">
                  <c:v>1061.1742732181</c:v>
                </c:pt>
                <c:pt idx="3541">
                  <c:v>1061.4740399619</c:v>
                </c:pt>
                <c:pt idx="3542">
                  <c:v>1061.7738067058</c:v>
                </c:pt>
                <c:pt idx="3543">
                  <c:v>1062.0735734496</c:v>
                </c:pt>
                <c:pt idx="3544">
                  <c:v>1062.3733401935</c:v>
                </c:pt>
                <c:pt idx="3545">
                  <c:v>1062.6731069373</c:v>
                </c:pt>
                <c:pt idx="3546">
                  <c:v>1062.9728736812</c:v>
                </c:pt>
                <c:pt idx="3547">
                  <c:v>1063.272640425</c:v>
                </c:pt>
                <c:pt idx="3548">
                  <c:v>1063.5724071689</c:v>
                </c:pt>
                <c:pt idx="3549">
                  <c:v>1063.8721739127</c:v>
                </c:pt>
                <c:pt idx="3550">
                  <c:v>1064.1719406566</c:v>
                </c:pt>
                <c:pt idx="3551">
                  <c:v>1064.4717074004</c:v>
                </c:pt>
                <c:pt idx="3552">
                  <c:v>1064.7714741443</c:v>
                </c:pt>
                <c:pt idx="3553">
                  <c:v>1065.0712408881</c:v>
                </c:pt>
                <c:pt idx="3554">
                  <c:v>1065.371007632</c:v>
                </c:pt>
                <c:pt idx="3555">
                  <c:v>1065.6707743758</c:v>
                </c:pt>
                <c:pt idx="3556">
                  <c:v>1065.9705411196</c:v>
                </c:pt>
                <c:pt idx="3557">
                  <c:v>1066.2703078635</c:v>
                </c:pt>
                <c:pt idx="3558">
                  <c:v>1066.5700746073</c:v>
                </c:pt>
                <c:pt idx="3559">
                  <c:v>1066.8698413512</c:v>
                </c:pt>
                <c:pt idx="3560">
                  <c:v>1067.169608095</c:v>
                </c:pt>
                <c:pt idx="3561">
                  <c:v>1067.4693748389</c:v>
                </c:pt>
                <c:pt idx="3562">
                  <c:v>1067.7691415827</c:v>
                </c:pt>
                <c:pt idx="3563">
                  <c:v>1068.0689083266</c:v>
                </c:pt>
                <c:pt idx="3564">
                  <c:v>1068.3686750704</c:v>
                </c:pt>
                <c:pt idx="3565">
                  <c:v>1068.6684418143</c:v>
                </c:pt>
                <c:pt idx="3566">
                  <c:v>1068.9682085581</c:v>
                </c:pt>
                <c:pt idx="3567">
                  <c:v>1069.267975302</c:v>
                </c:pt>
                <c:pt idx="3568">
                  <c:v>1069.5677420458</c:v>
                </c:pt>
                <c:pt idx="3569">
                  <c:v>1069.8675087897</c:v>
                </c:pt>
                <c:pt idx="3570">
                  <c:v>1070.1672755335</c:v>
                </c:pt>
                <c:pt idx="3571">
                  <c:v>1070.4670422774</c:v>
                </c:pt>
                <c:pt idx="3572">
                  <c:v>1070.7668090212</c:v>
                </c:pt>
                <c:pt idx="3573">
                  <c:v>1071.066575765</c:v>
                </c:pt>
                <c:pt idx="3574">
                  <c:v>1071.3663425089</c:v>
                </c:pt>
                <c:pt idx="3575">
                  <c:v>1071.6661092527</c:v>
                </c:pt>
                <c:pt idx="3576">
                  <c:v>1071.9658759966</c:v>
                </c:pt>
                <c:pt idx="3577">
                  <c:v>1072.2656427404</c:v>
                </c:pt>
                <c:pt idx="3578">
                  <c:v>1072.5654094843</c:v>
                </c:pt>
                <c:pt idx="3579">
                  <c:v>1072.8651762281</c:v>
                </c:pt>
                <c:pt idx="3580">
                  <c:v>1073.164942972</c:v>
                </c:pt>
                <c:pt idx="3581">
                  <c:v>1073.4647097158</c:v>
                </c:pt>
                <c:pt idx="3582">
                  <c:v>1073.7644764597</c:v>
                </c:pt>
                <c:pt idx="3583">
                  <c:v>1074.0642432035</c:v>
                </c:pt>
                <c:pt idx="3584">
                  <c:v>1074.3640099474</c:v>
                </c:pt>
                <c:pt idx="3585">
                  <c:v>1074.6637766912</c:v>
                </c:pt>
                <c:pt idx="3586">
                  <c:v>1074.9635434351</c:v>
                </c:pt>
                <c:pt idx="3587">
                  <c:v>1075.2633101789</c:v>
                </c:pt>
                <c:pt idx="3588">
                  <c:v>1075.5630769228</c:v>
                </c:pt>
                <c:pt idx="3589">
                  <c:v>1075.8628436666</c:v>
                </c:pt>
                <c:pt idx="3590">
                  <c:v>1076.1626104104</c:v>
                </c:pt>
                <c:pt idx="3591">
                  <c:v>1076.4623771543</c:v>
                </c:pt>
                <c:pt idx="3592">
                  <c:v>1076.7621438981</c:v>
                </c:pt>
                <c:pt idx="3593">
                  <c:v>1077.061910642</c:v>
                </c:pt>
                <c:pt idx="3594">
                  <c:v>1077.3616773858</c:v>
                </c:pt>
                <c:pt idx="3595">
                  <c:v>1077.6614441297</c:v>
                </c:pt>
                <c:pt idx="3596">
                  <c:v>1077.9612108735</c:v>
                </c:pt>
                <c:pt idx="3597">
                  <c:v>1078.2609776174</c:v>
                </c:pt>
                <c:pt idx="3598">
                  <c:v>1078.5607443612</c:v>
                </c:pt>
                <c:pt idx="3599">
                  <c:v>1078.8605111051</c:v>
                </c:pt>
                <c:pt idx="3600">
                  <c:v>1079.1602778489</c:v>
                </c:pt>
                <c:pt idx="3601">
                  <c:v>1079.4600445928</c:v>
                </c:pt>
                <c:pt idx="3602">
                  <c:v>1079.7598113366</c:v>
                </c:pt>
                <c:pt idx="3603">
                  <c:v>1080.0595780805</c:v>
                </c:pt>
                <c:pt idx="3604">
                  <c:v>1080.3593448243</c:v>
                </c:pt>
                <c:pt idx="3605">
                  <c:v>1080.6591115681</c:v>
                </c:pt>
                <c:pt idx="3606">
                  <c:v>1080.958878312</c:v>
                </c:pt>
                <c:pt idx="3607">
                  <c:v>1081.2586450558</c:v>
                </c:pt>
                <c:pt idx="3608">
                  <c:v>1081.5584117997</c:v>
                </c:pt>
                <c:pt idx="3609">
                  <c:v>1081.8581785435</c:v>
                </c:pt>
                <c:pt idx="3610">
                  <c:v>1082.1579452874</c:v>
                </c:pt>
                <c:pt idx="3611">
                  <c:v>1082.4577120312</c:v>
                </c:pt>
                <c:pt idx="3612">
                  <c:v>1082.7574787751</c:v>
                </c:pt>
                <c:pt idx="3613">
                  <c:v>1083.0572455189</c:v>
                </c:pt>
                <c:pt idx="3614">
                  <c:v>1083.3570122628</c:v>
                </c:pt>
                <c:pt idx="3615">
                  <c:v>1083.6567790066</c:v>
                </c:pt>
                <c:pt idx="3616">
                  <c:v>1083.9565457505</c:v>
                </c:pt>
                <c:pt idx="3617">
                  <c:v>1084.2563124943</c:v>
                </c:pt>
                <c:pt idx="3618">
                  <c:v>1084.5560792382</c:v>
                </c:pt>
                <c:pt idx="3619">
                  <c:v>1084.855845982</c:v>
                </c:pt>
                <c:pt idx="3620">
                  <c:v>1085.1556127259</c:v>
                </c:pt>
                <c:pt idx="3621">
                  <c:v>1085.4553794697</c:v>
                </c:pt>
                <c:pt idx="3622">
                  <c:v>1085.7551462135</c:v>
                </c:pt>
                <c:pt idx="3623">
                  <c:v>1086.0549129574</c:v>
                </c:pt>
                <c:pt idx="3624">
                  <c:v>1086.3546797012</c:v>
                </c:pt>
                <c:pt idx="3625">
                  <c:v>1086.6544464451</c:v>
                </c:pt>
                <c:pt idx="3626">
                  <c:v>1086.9542131889</c:v>
                </c:pt>
                <c:pt idx="3627">
                  <c:v>1087.2539799328</c:v>
                </c:pt>
                <c:pt idx="3628">
                  <c:v>1087.5537466766</c:v>
                </c:pt>
                <c:pt idx="3629">
                  <c:v>1087.8535134205</c:v>
                </c:pt>
                <c:pt idx="3630">
                  <c:v>1088.1532801643</c:v>
                </c:pt>
                <c:pt idx="3631">
                  <c:v>1088.4530469082</c:v>
                </c:pt>
                <c:pt idx="3632">
                  <c:v>1088.752813652</c:v>
                </c:pt>
                <c:pt idx="3633">
                  <c:v>1089.0525803959</c:v>
                </c:pt>
                <c:pt idx="3634">
                  <c:v>1089.3523471397</c:v>
                </c:pt>
                <c:pt idx="3635">
                  <c:v>1089.6521138836</c:v>
                </c:pt>
                <c:pt idx="3636">
                  <c:v>1089.9518806274</c:v>
                </c:pt>
                <c:pt idx="3637">
                  <c:v>1090.2516473712</c:v>
                </c:pt>
                <c:pt idx="3638">
                  <c:v>1090.5514141151</c:v>
                </c:pt>
                <c:pt idx="3639">
                  <c:v>1090.8511808589</c:v>
                </c:pt>
                <c:pt idx="3640">
                  <c:v>1091.1509476028</c:v>
                </c:pt>
                <c:pt idx="3641">
                  <c:v>1091.4507143466</c:v>
                </c:pt>
                <c:pt idx="3642">
                  <c:v>1091.7504810905</c:v>
                </c:pt>
                <c:pt idx="3643">
                  <c:v>1092.0502478343</c:v>
                </c:pt>
                <c:pt idx="3644">
                  <c:v>1092.3500145782</c:v>
                </c:pt>
                <c:pt idx="3645">
                  <c:v>1092.649781322</c:v>
                </c:pt>
                <c:pt idx="3646">
                  <c:v>1092.9495480659</c:v>
                </c:pt>
                <c:pt idx="3647">
                  <c:v>1093.2493148097</c:v>
                </c:pt>
                <c:pt idx="3648">
                  <c:v>1093.5490815536</c:v>
                </c:pt>
                <c:pt idx="3649">
                  <c:v>1093.8488482974</c:v>
                </c:pt>
                <c:pt idx="3650">
                  <c:v>1094.1486150413</c:v>
                </c:pt>
                <c:pt idx="3651">
                  <c:v>1094.4483817851</c:v>
                </c:pt>
                <c:pt idx="3652">
                  <c:v>1094.748148529</c:v>
                </c:pt>
                <c:pt idx="3653">
                  <c:v>1095.0479152728</c:v>
                </c:pt>
                <c:pt idx="3654">
                  <c:v>1095.3476820166</c:v>
                </c:pt>
                <c:pt idx="3655">
                  <c:v>1095.6474487605</c:v>
                </c:pt>
                <c:pt idx="3656">
                  <c:v>1095.9472155043</c:v>
                </c:pt>
                <c:pt idx="3657">
                  <c:v>1096.2469822482</c:v>
                </c:pt>
                <c:pt idx="3658">
                  <c:v>1096.546748992</c:v>
                </c:pt>
                <c:pt idx="3659">
                  <c:v>1096.8465157359</c:v>
                </c:pt>
                <c:pt idx="3660">
                  <c:v>1097.1462824797</c:v>
                </c:pt>
                <c:pt idx="3661">
                  <c:v>1097.4460492236</c:v>
                </c:pt>
                <c:pt idx="3662">
                  <c:v>1097.7458159674</c:v>
                </c:pt>
                <c:pt idx="3663">
                  <c:v>1098.0455827113</c:v>
                </c:pt>
                <c:pt idx="3664">
                  <c:v>1098.3453494551</c:v>
                </c:pt>
                <c:pt idx="3665">
                  <c:v>1098.645116199</c:v>
                </c:pt>
                <c:pt idx="3666">
                  <c:v>1098.9448829428</c:v>
                </c:pt>
                <c:pt idx="3667">
                  <c:v>1099.2446496867</c:v>
                </c:pt>
                <c:pt idx="3668">
                  <c:v>1099.5444164305</c:v>
                </c:pt>
                <c:pt idx="3669">
                  <c:v>1099.8441831744</c:v>
                </c:pt>
                <c:pt idx="3670">
                  <c:v>1100.1439499182</c:v>
                </c:pt>
                <c:pt idx="3671">
                  <c:v>1100.443716662</c:v>
                </c:pt>
                <c:pt idx="3672">
                  <c:v>1100.7434834059</c:v>
                </c:pt>
                <c:pt idx="3673">
                  <c:v>1101.0432501497</c:v>
                </c:pt>
                <c:pt idx="3674">
                  <c:v>1101.3430168936</c:v>
                </c:pt>
                <c:pt idx="3675">
                  <c:v>1101.6427836374</c:v>
                </c:pt>
                <c:pt idx="3676">
                  <c:v>1101.9425503813</c:v>
                </c:pt>
                <c:pt idx="3677">
                  <c:v>1102.2423171251</c:v>
                </c:pt>
                <c:pt idx="3678">
                  <c:v>1102.542083869</c:v>
                </c:pt>
                <c:pt idx="3679">
                  <c:v>1102.8418506128</c:v>
                </c:pt>
                <c:pt idx="3680">
                  <c:v>1103.1416173567</c:v>
                </c:pt>
                <c:pt idx="3681">
                  <c:v>1103.4413841005</c:v>
                </c:pt>
                <c:pt idx="3682">
                  <c:v>1103.7411508444</c:v>
                </c:pt>
                <c:pt idx="3683">
                  <c:v>1104.0409175882</c:v>
                </c:pt>
                <c:pt idx="3684">
                  <c:v>1104.3406843321</c:v>
                </c:pt>
                <c:pt idx="3685">
                  <c:v>1104.6404510759</c:v>
                </c:pt>
                <c:pt idx="3686">
                  <c:v>1104.9402178197</c:v>
                </c:pt>
                <c:pt idx="3687">
                  <c:v>1105.2399845636</c:v>
                </c:pt>
                <c:pt idx="3688">
                  <c:v>1105.5397513074</c:v>
                </c:pt>
                <c:pt idx="3689">
                  <c:v>1105.8395180513</c:v>
                </c:pt>
                <c:pt idx="3690">
                  <c:v>1106.1392847951</c:v>
                </c:pt>
                <c:pt idx="3691">
                  <c:v>1106.439051539</c:v>
                </c:pt>
                <c:pt idx="3692">
                  <c:v>1106.7388182828</c:v>
                </c:pt>
                <c:pt idx="3693">
                  <c:v>1107.0385850267</c:v>
                </c:pt>
                <c:pt idx="3694">
                  <c:v>1107.3383517705</c:v>
                </c:pt>
                <c:pt idx="3695">
                  <c:v>1107.6381185144</c:v>
                </c:pt>
                <c:pt idx="3696">
                  <c:v>1107.9378852582</c:v>
                </c:pt>
                <c:pt idx="3697">
                  <c:v>1108.2376520021</c:v>
                </c:pt>
                <c:pt idx="3698">
                  <c:v>1108.5374187459</c:v>
                </c:pt>
                <c:pt idx="3699">
                  <c:v>1108.8371854898</c:v>
                </c:pt>
                <c:pt idx="3700">
                  <c:v>1109.1369522336</c:v>
                </c:pt>
                <c:pt idx="3701">
                  <c:v>1109.4367189775</c:v>
                </c:pt>
                <c:pt idx="3702">
                  <c:v>1109.7364857213</c:v>
                </c:pt>
                <c:pt idx="3703">
                  <c:v>1110.0362524651</c:v>
                </c:pt>
                <c:pt idx="3704">
                  <c:v>1110.336019209</c:v>
                </c:pt>
                <c:pt idx="3705">
                  <c:v>1110.6357859528</c:v>
                </c:pt>
                <c:pt idx="3706">
                  <c:v>1110.9355526967</c:v>
                </c:pt>
                <c:pt idx="3707">
                  <c:v>1111.2353194405</c:v>
                </c:pt>
                <c:pt idx="3708">
                  <c:v>1111.5350861844</c:v>
                </c:pt>
                <c:pt idx="3709">
                  <c:v>1111.8348529282</c:v>
                </c:pt>
                <c:pt idx="3710">
                  <c:v>1112.1346196721</c:v>
                </c:pt>
                <c:pt idx="3711">
                  <c:v>1112.4343864159</c:v>
                </c:pt>
                <c:pt idx="3712">
                  <c:v>1112.7341531598</c:v>
                </c:pt>
                <c:pt idx="3713">
                  <c:v>1113.0339199036</c:v>
                </c:pt>
                <c:pt idx="3714">
                  <c:v>1113.3336866475</c:v>
                </c:pt>
                <c:pt idx="3715">
                  <c:v>1113.6334533913</c:v>
                </c:pt>
                <c:pt idx="3716">
                  <c:v>1113.9332201352</c:v>
                </c:pt>
                <c:pt idx="3717">
                  <c:v>1114.232986879</c:v>
                </c:pt>
                <c:pt idx="3718">
                  <c:v>1114.5327536229</c:v>
                </c:pt>
                <c:pt idx="3719">
                  <c:v>1114.8325203667</c:v>
                </c:pt>
                <c:pt idx="3720">
                  <c:v>1115.1322871105</c:v>
                </c:pt>
                <c:pt idx="3721">
                  <c:v>1115.4320538544</c:v>
                </c:pt>
                <c:pt idx="3722">
                  <c:v>1115.7318205982</c:v>
                </c:pt>
                <c:pt idx="3723">
                  <c:v>1116.0315873421</c:v>
                </c:pt>
                <c:pt idx="3724">
                  <c:v>1116.3313540859</c:v>
                </c:pt>
                <c:pt idx="3725">
                  <c:v>1116.6311208298</c:v>
                </c:pt>
                <c:pt idx="3726">
                  <c:v>1116.9308875736</c:v>
                </c:pt>
                <c:pt idx="3727">
                  <c:v>1117.2306543175</c:v>
                </c:pt>
                <c:pt idx="3728">
                  <c:v>1117.5304210613</c:v>
                </c:pt>
                <c:pt idx="3729">
                  <c:v>1117.8301878052</c:v>
                </c:pt>
                <c:pt idx="3730">
                  <c:v>1118.129954549</c:v>
                </c:pt>
                <c:pt idx="3731">
                  <c:v>1118.4297212929</c:v>
                </c:pt>
                <c:pt idx="3732">
                  <c:v>1118.7294880367</c:v>
                </c:pt>
                <c:pt idx="3733">
                  <c:v>1119.0292547806</c:v>
                </c:pt>
                <c:pt idx="3734">
                  <c:v>1119.3290215244</c:v>
                </c:pt>
                <c:pt idx="3735">
                  <c:v>1119.6287882682</c:v>
                </c:pt>
                <c:pt idx="3736">
                  <c:v>1119.9285550121</c:v>
                </c:pt>
                <c:pt idx="3737">
                  <c:v>1120.2283217559</c:v>
                </c:pt>
                <c:pt idx="3738">
                  <c:v>1120.5280884998</c:v>
                </c:pt>
                <c:pt idx="3739">
                  <c:v>1120.8278552436</c:v>
                </c:pt>
                <c:pt idx="3740">
                  <c:v>1121.1276219875</c:v>
                </c:pt>
                <c:pt idx="3741">
                  <c:v>1121.4273887313</c:v>
                </c:pt>
                <c:pt idx="3742">
                  <c:v>1121.7271554752</c:v>
                </c:pt>
                <c:pt idx="3743">
                  <c:v>1122.026922219</c:v>
                </c:pt>
                <c:pt idx="3744">
                  <c:v>1122.3266889629</c:v>
                </c:pt>
                <c:pt idx="3745">
                  <c:v>1122.6264557067</c:v>
                </c:pt>
                <c:pt idx="3746">
                  <c:v>1122.9262224506</c:v>
                </c:pt>
                <c:pt idx="3747">
                  <c:v>1123.2259891944</c:v>
                </c:pt>
                <c:pt idx="3748">
                  <c:v>1123.5257559383</c:v>
                </c:pt>
                <c:pt idx="3749">
                  <c:v>1123.8255226821</c:v>
                </c:pt>
                <c:pt idx="3750">
                  <c:v>1124.125289426</c:v>
                </c:pt>
                <c:pt idx="3751">
                  <c:v>1124.4250561698</c:v>
                </c:pt>
                <c:pt idx="3752">
                  <c:v>1124.7248229136</c:v>
                </c:pt>
                <c:pt idx="3753">
                  <c:v>1125.0245896575</c:v>
                </c:pt>
                <c:pt idx="3754">
                  <c:v>1125.3243564013</c:v>
                </c:pt>
                <c:pt idx="3755">
                  <c:v>1125.6241231452</c:v>
                </c:pt>
                <c:pt idx="3756">
                  <c:v>1125.923889889</c:v>
                </c:pt>
                <c:pt idx="3757">
                  <c:v>1126.2236566329</c:v>
                </c:pt>
                <c:pt idx="3758">
                  <c:v>1126.5234233767</c:v>
                </c:pt>
                <c:pt idx="3759">
                  <c:v>1126.8231901206</c:v>
                </c:pt>
                <c:pt idx="3760">
                  <c:v>1127.1229568644</c:v>
                </c:pt>
                <c:pt idx="3761">
                  <c:v>1127.4227236083</c:v>
                </c:pt>
                <c:pt idx="3762">
                  <c:v>1127.7224903521</c:v>
                </c:pt>
                <c:pt idx="3763">
                  <c:v>1128.022257096</c:v>
                </c:pt>
                <c:pt idx="3764">
                  <c:v>1128.3220238398</c:v>
                </c:pt>
                <c:pt idx="3765">
                  <c:v>1128.6217905837</c:v>
                </c:pt>
                <c:pt idx="3766">
                  <c:v>1128.9215573275</c:v>
                </c:pt>
                <c:pt idx="3767">
                  <c:v>1129.2213240713</c:v>
                </c:pt>
                <c:pt idx="3768">
                  <c:v>1129.5210908152</c:v>
                </c:pt>
                <c:pt idx="3769">
                  <c:v>1129.820857559</c:v>
                </c:pt>
                <c:pt idx="3770">
                  <c:v>1130.1206243029</c:v>
                </c:pt>
                <c:pt idx="3771">
                  <c:v>1130.4203910467</c:v>
                </c:pt>
                <c:pt idx="3772">
                  <c:v>1130.7201577906</c:v>
                </c:pt>
                <c:pt idx="3773">
                  <c:v>1131.0199245344</c:v>
                </c:pt>
                <c:pt idx="3774">
                  <c:v>1131.3196912783</c:v>
                </c:pt>
                <c:pt idx="3775">
                  <c:v>1131.6194580221</c:v>
                </c:pt>
                <c:pt idx="3776">
                  <c:v>1131.919224766</c:v>
                </c:pt>
                <c:pt idx="3777">
                  <c:v>1132.2189915098</c:v>
                </c:pt>
                <c:pt idx="3778">
                  <c:v>1132.5187582537</c:v>
                </c:pt>
                <c:pt idx="3779">
                  <c:v>1132.8185249975</c:v>
                </c:pt>
                <c:pt idx="3780">
                  <c:v>1133.1182917414</c:v>
                </c:pt>
                <c:pt idx="3781">
                  <c:v>1133.4180584852</c:v>
                </c:pt>
                <c:pt idx="3782">
                  <c:v>1133.7178252291</c:v>
                </c:pt>
                <c:pt idx="3783">
                  <c:v>1134.0175919729</c:v>
                </c:pt>
                <c:pt idx="3784">
                  <c:v>1134.3173587167</c:v>
                </c:pt>
                <c:pt idx="3785">
                  <c:v>1134.6171254606</c:v>
                </c:pt>
                <c:pt idx="3786">
                  <c:v>1134.9168922044</c:v>
                </c:pt>
                <c:pt idx="3787">
                  <c:v>1135.2166589483</c:v>
                </c:pt>
                <c:pt idx="3788">
                  <c:v>1135.5164256921</c:v>
                </c:pt>
                <c:pt idx="3789">
                  <c:v>1135.816192436</c:v>
                </c:pt>
                <c:pt idx="3790">
                  <c:v>1136.1159591798</c:v>
                </c:pt>
                <c:pt idx="3791">
                  <c:v>1136.4157259237</c:v>
                </c:pt>
                <c:pt idx="3792">
                  <c:v>1136.7154926675</c:v>
                </c:pt>
                <c:pt idx="3793">
                  <c:v>1137.0152594114</c:v>
                </c:pt>
                <c:pt idx="3794">
                  <c:v>1137.3150261552</c:v>
                </c:pt>
                <c:pt idx="3795">
                  <c:v>1137.6147928991</c:v>
                </c:pt>
                <c:pt idx="3796">
                  <c:v>1137.9145596429</c:v>
                </c:pt>
                <c:pt idx="3797">
                  <c:v>1138.2143263868</c:v>
                </c:pt>
                <c:pt idx="3798">
                  <c:v>1138.5140931306</c:v>
                </c:pt>
                <c:pt idx="3799">
                  <c:v>1138.8138598745</c:v>
                </c:pt>
                <c:pt idx="3800">
                  <c:v>1139.1136266183</c:v>
                </c:pt>
                <c:pt idx="3801">
                  <c:v>1139.4133933621</c:v>
                </c:pt>
                <c:pt idx="3802">
                  <c:v>1139.713160106</c:v>
                </c:pt>
                <c:pt idx="3803">
                  <c:v>1140.0129268498</c:v>
                </c:pt>
                <c:pt idx="3804">
                  <c:v>1140.3126935937</c:v>
                </c:pt>
                <c:pt idx="3805">
                  <c:v>1140.6124603375</c:v>
                </c:pt>
                <c:pt idx="3806">
                  <c:v>1140.9122270814</c:v>
                </c:pt>
                <c:pt idx="3807">
                  <c:v>1141.2119938252</c:v>
                </c:pt>
                <c:pt idx="3808">
                  <c:v>1141.5117605691</c:v>
                </c:pt>
                <c:pt idx="3809">
                  <c:v>1141.8115273129</c:v>
                </c:pt>
                <c:pt idx="3810">
                  <c:v>1142.1112940568</c:v>
                </c:pt>
                <c:pt idx="3811">
                  <c:v>1142.4110608006</c:v>
                </c:pt>
                <c:pt idx="3812">
                  <c:v>1142.7108275445</c:v>
                </c:pt>
                <c:pt idx="3813">
                  <c:v>1143.0105942883</c:v>
                </c:pt>
                <c:pt idx="3814">
                  <c:v>1143.3103610322</c:v>
                </c:pt>
                <c:pt idx="3815">
                  <c:v>1143.610127776</c:v>
                </c:pt>
                <c:pt idx="3816">
                  <c:v>1143.9098945198</c:v>
                </c:pt>
                <c:pt idx="3817">
                  <c:v>1144.2096612637</c:v>
                </c:pt>
                <c:pt idx="3818">
                  <c:v>1144.5094280075</c:v>
                </c:pt>
                <c:pt idx="3819">
                  <c:v>1144.8091947514</c:v>
                </c:pt>
                <c:pt idx="3820">
                  <c:v>1145.1089614952</c:v>
                </c:pt>
                <c:pt idx="3821">
                  <c:v>1145.4087282391</c:v>
                </c:pt>
                <c:pt idx="3822">
                  <c:v>1145.7084949829</c:v>
                </c:pt>
                <c:pt idx="3823">
                  <c:v>1146.0082617268</c:v>
                </c:pt>
                <c:pt idx="3824">
                  <c:v>1146.3080284706</c:v>
                </c:pt>
                <c:pt idx="3825">
                  <c:v>1146.6077952145</c:v>
                </c:pt>
                <c:pt idx="3826">
                  <c:v>1146.9075619583</c:v>
                </c:pt>
                <c:pt idx="3827">
                  <c:v>1147.2073287022</c:v>
                </c:pt>
                <c:pt idx="3828">
                  <c:v>1147.507095446</c:v>
                </c:pt>
                <c:pt idx="3829">
                  <c:v>1147.8068621899</c:v>
                </c:pt>
                <c:pt idx="3830">
                  <c:v>1148.1066289337</c:v>
                </c:pt>
                <c:pt idx="3831">
                  <c:v>1148.4063956776</c:v>
                </c:pt>
                <c:pt idx="3832">
                  <c:v>1148.7061624214</c:v>
                </c:pt>
                <c:pt idx="3833">
                  <c:v>1149.0059291652</c:v>
                </c:pt>
                <c:pt idx="3834">
                  <c:v>1149.3056959091</c:v>
                </c:pt>
                <c:pt idx="3835">
                  <c:v>1149.6054626529</c:v>
                </c:pt>
                <c:pt idx="3836">
                  <c:v>1149.9052293968</c:v>
                </c:pt>
                <c:pt idx="3837">
                  <c:v>1150.2049961406</c:v>
                </c:pt>
                <c:pt idx="3838">
                  <c:v>1150.5047628845</c:v>
                </c:pt>
                <c:pt idx="3839">
                  <c:v>1150.8045296283</c:v>
                </c:pt>
                <c:pt idx="3840">
                  <c:v>1151.1042963722</c:v>
                </c:pt>
                <c:pt idx="3841">
                  <c:v>1151.404063116</c:v>
                </c:pt>
                <c:pt idx="3842">
                  <c:v>1151.7038298599</c:v>
                </c:pt>
                <c:pt idx="3843">
                  <c:v>1152.0035966037</c:v>
                </c:pt>
                <c:pt idx="3844">
                  <c:v>1152.3033633476</c:v>
                </c:pt>
                <c:pt idx="3845">
                  <c:v>1152.6031300914</c:v>
                </c:pt>
                <c:pt idx="3846">
                  <c:v>1152.9028968353</c:v>
                </c:pt>
                <c:pt idx="3847">
                  <c:v>1153.2026635791</c:v>
                </c:pt>
                <c:pt idx="3848">
                  <c:v>1153.5024303229</c:v>
                </c:pt>
                <c:pt idx="3849">
                  <c:v>1153.8021970668</c:v>
                </c:pt>
                <c:pt idx="3850">
                  <c:v>1154.1019638106</c:v>
                </c:pt>
                <c:pt idx="3851">
                  <c:v>1154.4017305545</c:v>
                </c:pt>
                <c:pt idx="3852">
                  <c:v>1154.7014972983</c:v>
                </c:pt>
                <c:pt idx="3853">
                  <c:v>1155.0012640422</c:v>
                </c:pt>
                <c:pt idx="3854">
                  <c:v>1155.301030786</c:v>
                </c:pt>
                <c:pt idx="3855">
                  <c:v>1155.6007975299</c:v>
                </c:pt>
                <c:pt idx="3856">
                  <c:v>1155.9005642737</c:v>
                </c:pt>
                <c:pt idx="3857">
                  <c:v>1156.2003310176</c:v>
                </c:pt>
                <c:pt idx="3858">
                  <c:v>1156.5000977614</c:v>
                </c:pt>
                <c:pt idx="3859">
                  <c:v>1156.7998645053</c:v>
                </c:pt>
                <c:pt idx="3860">
                  <c:v>1157.0996312491</c:v>
                </c:pt>
                <c:pt idx="3861">
                  <c:v>1157.399397993</c:v>
                </c:pt>
                <c:pt idx="3862">
                  <c:v>1157.6991647368</c:v>
                </c:pt>
                <c:pt idx="3863">
                  <c:v>1157.9989314807</c:v>
                </c:pt>
                <c:pt idx="3864">
                  <c:v>1158.2986982245</c:v>
                </c:pt>
                <c:pt idx="3865">
                  <c:v>1158.5984649683</c:v>
                </c:pt>
                <c:pt idx="3866">
                  <c:v>1158.8982317122</c:v>
                </c:pt>
                <c:pt idx="3867">
                  <c:v>1159.197998456</c:v>
                </c:pt>
                <c:pt idx="3868">
                  <c:v>1159.4977651999</c:v>
                </c:pt>
                <c:pt idx="3869">
                  <c:v>1159.7975319437</c:v>
                </c:pt>
                <c:pt idx="3870">
                  <c:v>1160.0972986876</c:v>
                </c:pt>
                <c:pt idx="3871">
                  <c:v>1160.3970654314</c:v>
                </c:pt>
                <c:pt idx="3872">
                  <c:v>1160.6968321753</c:v>
                </c:pt>
                <c:pt idx="3873">
                  <c:v>1160.9965989191</c:v>
                </c:pt>
                <c:pt idx="3874">
                  <c:v>1161.296365663</c:v>
                </c:pt>
                <c:pt idx="3875">
                  <c:v>1161.5961324068</c:v>
                </c:pt>
                <c:pt idx="3876">
                  <c:v>1161.8958991507</c:v>
                </c:pt>
                <c:pt idx="3877">
                  <c:v>1162.1956658945</c:v>
                </c:pt>
                <c:pt idx="3878">
                  <c:v>1162.4954326384</c:v>
                </c:pt>
                <c:pt idx="3879">
                  <c:v>1162.7951993822</c:v>
                </c:pt>
                <c:pt idx="3880">
                  <c:v>1163.0949661261</c:v>
                </c:pt>
                <c:pt idx="3881">
                  <c:v>1163.3947328699</c:v>
                </c:pt>
                <c:pt idx="3882">
                  <c:v>1163.6944996137</c:v>
                </c:pt>
                <c:pt idx="3883">
                  <c:v>1163.9942663576</c:v>
                </c:pt>
                <c:pt idx="3884">
                  <c:v>1164.2940331014</c:v>
                </c:pt>
                <c:pt idx="3885">
                  <c:v>1164.5937998453</c:v>
                </c:pt>
                <c:pt idx="3886">
                  <c:v>1164.8935665891</c:v>
                </c:pt>
                <c:pt idx="3887">
                  <c:v>1165.193333333</c:v>
                </c:pt>
                <c:pt idx="3888">
                  <c:v>1165.4931000768</c:v>
                </c:pt>
                <c:pt idx="3889">
                  <c:v>1165.7928668207</c:v>
                </c:pt>
                <c:pt idx="3890">
                  <c:v>1166.0926335645</c:v>
                </c:pt>
                <c:pt idx="3891">
                  <c:v>1166.3924003084</c:v>
                </c:pt>
                <c:pt idx="3892">
                  <c:v>1166.6921670522</c:v>
                </c:pt>
                <c:pt idx="3893">
                  <c:v>1166.9919337961</c:v>
                </c:pt>
                <c:pt idx="3894">
                  <c:v>1167.2917005399</c:v>
                </c:pt>
                <c:pt idx="3895">
                  <c:v>1167.5914672838</c:v>
                </c:pt>
                <c:pt idx="3896">
                  <c:v>1167.8912340276</c:v>
                </c:pt>
                <c:pt idx="3897">
                  <c:v>1168.1910007714</c:v>
                </c:pt>
                <c:pt idx="3898">
                  <c:v>1168.4907675153</c:v>
                </c:pt>
                <c:pt idx="3899">
                  <c:v>1168.7905342591</c:v>
                </c:pt>
                <c:pt idx="3900">
                  <c:v>1169.090301003</c:v>
                </c:pt>
                <c:pt idx="3901">
                  <c:v>1169.3900677468</c:v>
                </c:pt>
                <c:pt idx="3902">
                  <c:v>1169.6898344907</c:v>
                </c:pt>
                <c:pt idx="3903">
                  <c:v>1169.9896012345</c:v>
                </c:pt>
                <c:pt idx="3904">
                  <c:v>1170.2893679784</c:v>
                </c:pt>
                <c:pt idx="3905">
                  <c:v>1170.5891347222</c:v>
                </c:pt>
                <c:pt idx="3906">
                  <c:v>1170.8889014661</c:v>
                </c:pt>
                <c:pt idx="3907">
                  <c:v>1171.1886682099</c:v>
                </c:pt>
                <c:pt idx="3908">
                  <c:v>1171.4884349538</c:v>
                </c:pt>
                <c:pt idx="3909">
                  <c:v>1171.7882016976</c:v>
                </c:pt>
                <c:pt idx="3910">
                  <c:v>1172.0879684415</c:v>
                </c:pt>
                <c:pt idx="3911">
                  <c:v>1172.3877351853</c:v>
                </c:pt>
                <c:pt idx="3912">
                  <c:v>1172.6875019292</c:v>
                </c:pt>
                <c:pt idx="3913">
                  <c:v>1172.987268673</c:v>
                </c:pt>
                <c:pt idx="3914">
                  <c:v>1173.2870354168</c:v>
                </c:pt>
                <c:pt idx="3915">
                  <c:v>1173.5868021607</c:v>
                </c:pt>
                <c:pt idx="3916">
                  <c:v>1173.8865689045</c:v>
                </c:pt>
                <c:pt idx="3917">
                  <c:v>1174.1863356484</c:v>
                </c:pt>
                <c:pt idx="3918">
                  <c:v>1174.4861023922</c:v>
                </c:pt>
                <c:pt idx="3919">
                  <c:v>1174.7858691361</c:v>
                </c:pt>
                <c:pt idx="3920">
                  <c:v>1175.0856358799</c:v>
                </c:pt>
                <c:pt idx="3921">
                  <c:v>1175.3854026238</c:v>
                </c:pt>
                <c:pt idx="3922">
                  <c:v>1175.6851693676</c:v>
                </c:pt>
                <c:pt idx="3923">
                  <c:v>1175.9849361115</c:v>
                </c:pt>
                <c:pt idx="3924">
                  <c:v>1176.2847028553</c:v>
                </c:pt>
                <c:pt idx="3925">
                  <c:v>1176.5844695992</c:v>
                </c:pt>
                <c:pt idx="3926">
                  <c:v>1176.884236343</c:v>
                </c:pt>
                <c:pt idx="3927">
                  <c:v>1177.1840030869</c:v>
                </c:pt>
                <c:pt idx="3928">
                  <c:v>1177.4837698307</c:v>
                </c:pt>
                <c:pt idx="3929">
                  <c:v>1177.7835365746</c:v>
                </c:pt>
                <c:pt idx="3930">
                  <c:v>1178.0833033184</c:v>
                </c:pt>
                <c:pt idx="3931">
                  <c:v>1178.3830700622</c:v>
                </c:pt>
                <c:pt idx="3932">
                  <c:v>1178.6828368061</c:v>
                </c:pt>
                <c:pt idx="3933">
                  <c:v>1178.9826035499</c:v>
                </c:pt>
                <c:pt idx="3934">
                  <c:v>1179.2823702938</c:v>
                </c:pt>
                <c:pt idx="3935">
                  <c:v>1179.5821370376</c:v>
                </c:pt>
                <c:pt idx="3936">
                  <c:v>1179.8819037815</c:v>
                </c:pt>
                <c:pt idx="3937">
                  <c:v>1180.1816705253</c:v>
                </c:pt>
                <c:pt idx="3938">
                  <c:v>1180.4814372692</c:v>
                </c:pt>
                <c:pt idx="3939">
                  <c:v>1180.781204013</c:v>
                </c:pt>
                <c:pt idx="3940">
                  <c:v>1181.0809707569</c:v>
                </c:pt>
                <c:pt idx="3941">
                  <c:v>1181.3807375007</c:v>
                </c:pt>
                <c:pt idx="3942">
                  <c:v>1181.6805042446</c:v>
                </c:pt>
                <c:pt idx="3943">
                  <c:v>1181.9802709884</c:v>
                </c:pt>
                <c:pt idx="3944">
                  <c:v>1182.2800377323</c:v>
                </c:pt>
                <c:pt idx="3945">
                  <c:v>1182.5798044761</c:v>
                </c:pt>
                <c:pt idx="3946">
                  <c:v>1182.8795712199</c:v>
                </c:pt>
                <c:pt idx="3947">
                  <c:v>1183.1793379638</c:v>
                </c:pt>
                <c:pt idx="3948">
                  <c:v>1183.4791047076</c:v>
                </c:pt>
                <c:pt idx="3949">
                  <c:v>1183.7788714515</c:v>
                </c:pt>
                <c:pt idx="3950">
                  <c:v>1184.0786381953</c:v>
                </c:pt>
                <c:pt idx="3951">
                  <c:v>1184.3784049392</c:v>
                </c:pt>
                <c:pt idx="3952">
                  <c:v>1184.678171683</c:v>
                </c:pt>
                <c:pt idx="3953">
                  <c:v>1184.9779384269</c:v>
                </c:pt>
                <c:pt idx="3954">
                  <c:v>1185.2777051707</c:v>
                </c:pt>
                <c:pt idx="3955">
                  <c:v>1185.5774719146</c:v>
                </c:pt>
                <c:pt idx="3956">
                  <c:v>1185.8772386584</c:v>
                </c:pt>
                <c:pt idx="3957">
                  <c:v>1186.1770054023</c:v>
                </c:pt>
                <c:pt idx="3958">
                  <c:v>1186.4767721461</c:v>
                </c:pt>
                <c:pt idx="3959">
                  <c:v>1186.77653889</c:v>
                </c:pt>
                <c:pt idx="3960">
                  <c:v>1187.0763056338</c:v>
                </c:pt>
                <c:pt idx="3961">
                  <c:v>1187.3760723777</c:v>
                </c:pt>
                <c:pt idx="3962">
                  <c:v>1187.6758391215</c:v>
                </c:pt>
                <c:pt idx="3963">
                  <c:v>1187.9756058653</c:v>
                </c:pt>
                <c:pt idx="3964">
                  <c:v>1188.2753726092</c:v>
                </c:pt>
                <c:pt idx="3965">
                  <c:v>1188.575139353</c:v>
                </c:pt>
                <c:pt idx="3966">
                  <c:v>1188.8749060969</c:v>
                </c:pt>
                <c:pt idx="3967">
                  <c:v>1189.1746728407</c:v>
                </c:pt>
                <c:pt idx="3968">
                  <c:v>1189.4744395846</c:v>
                </c:pt>
                <c:pt idx="3969">
                  <c:v>1189.7742063284</c:v>
                </c:pt>
                <c:pt idx="3970">
                  <c:v>1190.0739730723</c:v>
                </c:pt>
                <c:pt idx="3971">
                  <c:v>1190.3737398161</c:v>
                </c:pt>
                <c:pt idx="3972">
                  <c:v>1190.67350656</c:v>
                </c:pt>
                <c:pt idx="3973">
                  <c:v>1190.9732733038</c:v>
                </c:pt>
                <c:pt idx="3974">
                  <c:v>1191.2730400477</c:v>
                </c:pt>
                <c:pt idx="3975">
                  <c:v>1191.5728067915</c:v>
                </c:pt>
                <c:pt idx="3976">
                  <c:v>1191.8725735354</c:v>
                </c:pt>
                <c:pt idx="3977">
                  <c:v>1192.172340279199</c:v>
                </c:pt>
                <c:pt idx="3978">
                  <c:v>1192.472107023</c:v>
                </c:pt>
                <c:pt idx="3979">
                  <c:v>1192.7718737669</c:v>
                </c:pt>
                <c:pt idx="3980">
                  <c:v>1193.0716405107</c:v>
                </c:pt>
                <c:pt idx="3981">
                  <c:v>1193.3714072546</c:v>
                </c:pt>
                <c:pt idx="3982">
                  <c:v>1193.6711739984</c:v>
                </c:pt>
                <c:pt idx="3983">
                  <c:v>1193.9709407423</c:v>
                </c:pt>
                <c:pt idx="3984">
                  <c:v>1194.2707074861</c:v>
                </c:pt>
                <c:pt idx="3985">
                  <c:v>1194.57047423</c:v>
                </c:pt>
                <c:pt idx="3986">
                  <c:v>1194.8702409738</c:v>
                </c:pt>
                <c:pt idx="3987">
                  <c:v>1195.1700077177</c:v>
                </c:pt>
                <c:pt idx="3988">
                  <c:v>1195.4697744615</c:v>
                </c:pt>
                <c:pt idx="3989">
                  <c:v>1195.7695412054</c:v>
                </c:pt>
                <c:pt idx="3990">
                  <c:v>1196.0693079492</c:v>
                </c:pt>
                <c:pt idx="3991">
                  <c:v>1196.3690746931</c:v>
                </c:pt>
                <c:pt idx="3992">
                  <c:v>1196.6688414369</c:v>
                </c:pt>
                <c:pt idx="3993">
                  <c:v>1196.9686081808</c:v>
                </c:pt>
                <c:pt idx="3994">
                  <c:v>1197.2683749246</c:v>
                </c:pt>
                <c:pt idx="3995">
                  <c:v>1197.5681416684</c:v>
                </c:pt>
                <c:pt idx="3996">
                  <c:v>1197.8679084123</c:v>
                </c:pt>
                <c:pt idx="3997">
                  <c:v>1198.1676751561</c:v>
                </c:pt>
                <c:pt idx="3998">
                  <c:v>1198.4674419</c:v>
                </c:pt>
                <c:pt idx="3999">
                  <c:v>1198.7672086438</c:v>
                </c:pt>
                <c:pt idx="4000">
                  <c:v>1199.0669753877</c:v>
                </c:pt>
                <c:pt idx="4001">
                  <c:v>1199.3667421315</c:v>
                </c:pt>
                <c:pt idx="4002">
                  <c:v>1199.6665088754</c:v>
                </c:pt>
                <c:pt idx="4003">
                  <c:v>1199.9662756192</c:v>
                </c:pt>
                <c:pt idx="4004">
                  <c:v>1200.2660423631</c:v>
                </c:pt>
                <c:pt idx="4005">
                  <c:v>1200.5658091069</c:v>
                </c:pt>
                <c:pt idx="4006">
                  <c:v>1200.8655758508</c:v>
                </c:pt>
                <c:pt idx="4007">
                  <c:v>1201.1653425946</c:v>
                </c:pt>
                <c:pt idx="4008">
                  <c:v>1201.4651093385</c:v>
                </c:pt>
                <c:pt idx="4009">
                  <c:v>1201.7648760823</c:v>
                </c:pt>
                <c:pt idx="4010">
                  <c:v>1202.0646428262</c:v>
                </c:pt>
                <c:pt idx="4011">
                  <c:v>1202.36440957</c:v>
                </c:pt>
                <c:pt idx="4012">
                  <c:v>1202.6641763138</c:v>
                </c:pt>
                <c:pt idx="4013">
                  <c:v>1202.9639430577</c:v>
                </c:pt>
                <c:pt idx="4014">
                  <c:v>1203.2637098015</c:v>
                </c:pt>
                <c:pt idx="4015">
                  <c:v>1203.5634765454</c:v>
                </c:pt>
                <c:pt idx="4016">
                  <c:v>1203.8632432892</c:v>
                </c:pt>
                <c:pt idx="4017">
                  <c:v>1204.1630100331</c:v>
                </c:pt>
                <c:pt idx="4018">
                  <c:v>1204.4627767769</c:v>
                </c:pt>
                <c:pt idx="4019">
                  <c:v>1204.7625435208</c:v>
                </c:pt>
                <c:pt idx="4020">
                  <c:v>1205.0623102646</c:v>
                </c:pt>
                <c:pt idx="4021">
                  <c:v>1205.3620770085</c:v>
                </c:pt>
                <c:pt idx="4022">
                  <c:v>1205.6618437523</c:v>
                </c:pt>
                <c:pt idx="4023">
                  <c:v>1205.9616104962</c:v>
                </c:pt>
                <c:pt idx="4024">
                  <c:v>1206.26137724</c:v>
                </c:pt>
                <c:pt idx="4025">
                  <c:v>1206.5611439839</c:v>
                </c:pt>
                <c:pt idx="4026">
                  <c:v>1206.8609107277</c:v>
                </c:pt>
                <c:pt idx="4027">
                  <c:v>1207.1606774715</c:v>
                </c:pt>
                <c:pt idx="4028">
                  <c:v>1207.4604442154</c:v>
                </c:pt>
                <c:pt idx="4029">
                  <c:v>1207.7602109592</c:v>
                </c:pt>
                <c:pt idx="4030">
                  <c:v>1208.0599777031</c:v>
                </c:pt>
                <c:pt idx="4031">
                  <c:v>1208.3597444469</c:v>
                </c:pt>
                <c:pt idx="4032">
                  <c:v>1208.6595111908</c:v>
                </c:pt>
                <c:pt idx="4033">
                  <c:v>1208.9592779346</c:v>
                </c:pt>
                <c:pt idx="4034">
                  <c:v>1209.2590446785</c:v>
                </c:pt>
                <c:pt idx="4035">
                  <c:v>1209.5588114223</c:v>
                </c:pt>
                <c:pt idx="4036">
                  <c:v>1209.8585781662</c:v>
                </c:pt>
                <c:pt idx="4037">
                  <c:v>1210.15834491</c:v>
                </c:pt>
                <c:pt idx="4038">
                  <c:v>1210.4581116539</c:v>
                </c:pt>
                <c:pt idx="4039">
                  <c:v>1210.7578783977</c:v>
                </c:pt>
                <c:pt idx="4040">
                  <c:v>1211.0576451416</c:v>
                </c:pt>
                <c:pt idx="4041">
                  <c:v>1211.3574118854</c:v>
                </c:pt>
                <c:pt idx="4042">
                  <c:v>1211.6571786293</c:v>
                </c:pt>
                <c:pt idx="4043">
                  <c:v>1211.9569453731</c:v>
                </c:pt>
                <c:pt idx="4044">
                  <c:v>1212.2567121169</c:v>
                </c:pt>
                <c:pt idx="4045">
                  <c:v>1212.5564788608</c:v>
                </c:pt>
                <c:pt idx="4046">
                  <c:v>1212.8562456046</c:v>
                </c:pt>
                <c:pt idx="4047">
                  <c:v>1213.1560123485</c:v>
                </c:pt>
                <c:pt idx="4048">
                  <c:v>1213.4557790923</c:v>
                </c:pt>
                <c:pt idx="4049">
                  <c:v>1213.7555458362</c:v>
                </c:pt>
                <c:pt idx="4050">
                  <c:v>1214.05531258</c:v>
                </c:pt>
                <c:pt idx="4051">
                  <c:v>1214.3550793239</c:v>
                </c:pt>
                <c:pt idx="4052">
                  <c:v>1214.6548460677</c:v>
                </c:pt>
                <c:pt idx="4053">
                  <c:v>1214.9546128116</c:v>
                </c:pt>
                <c:pt idx="4054">
                  <c:v>1215.2543795554</c:v>
                </c:pt>
                <c:pt idx="4055">
                  <c:v>1215.554146299299</c:v>
                </c:pt>
                <c:pt idx="4056">
                  <c:v>1215.8539130431</c:v>
                </c:pt>
                <c:pt idx="4057">
                  <c:v>1216.153679787</c:v>
                </c:pt>
                <c:pt idx="4058">
                  <c:v>1216.4534465308</c:v>
                </c:pt>
                <c:pt idx="4059">
                  <c:v>1216.7532132747</c:v>
                </c:pt>
                <c:pt idx="4060">
                  <c:v>1217.0529800185</c:v>
                </c:pt>
                <c:pt idx="4061">
                  <c:v>1217.3527467623</c:v>
                </c:pt>
                <c:pt idx="4062">
                  <c:v>1217.6525135062</c:v>
                </c:pt>
                <c:pt idx="4063">
                  <c:v>1217.95228025</c:v>
                </c:pt>
                <c:pt idx="4064">
                  <c:v>1218.2520469939</c:v>
                </c:pt>
                <c:pt idx="4065">
                  <c:v>1218.5518137377</c:v>
                </c:pt>
                <c:pt idx="4066">
                  <c:v>1218.8515804816</c:v>
                </c:pt>
                <c:pt idx="4067">
                  <c:v>1219.1513472254</c:v>
                </c:pt>
                <c:pt idx="4068">
                  <c:v>1219.4511139693</c:v>
                </c:pt>
                <c:pt idx="4069">
                  <c:v>1219.7508807131</c:v>
                </c:pt>
                <c:pt idx="4070">
                  <c:v>1220.050647457</c:v>
                </c:pt>
                <c:pt idx="4071">
                  <c:v>1220.3504142008</c:v>
                </c:pt>
                <c:pt idx="4072">
                  <c:v>1220.6501809447</c:v>
                </c:pt>
                <c:pt idx="4073">
                  <c:v>1220.9499476885</c:v>
                </c:pt>
                <c:pt idx="4074">
                  <c:v>1221.2497144324</c:v>
                </c:pt>
                <c:pt idx="4075">
                  <c:v>1221.5494811762</c:v>
                </c:pt>
                <c:pt idx="4076">
                  <c:v>1221.84924792</c:v>
                </c:pt>
                <c:pt idx="4077">
                  <c:v>1222.1490146639</c:v>
                </c:pt>
                <c:pt idx="4078">
                  <c:v>1222.4487814077</c:v>
                </c:pt>
                <c:pt idx="4079">
                  <c:v>1222.7485481516</c:v>
                </c:pt>
                <c:pt idx="4080">
                  <c:v>1223.0483148954</c:v>
                </c:pt>
                <c:pt idx="4081">
                  <c:v>1223.3480816393</c:v>
                </c:pt>
                <c:pt idx="4082">
                  <c:v>1223.6478483831</c:v>
                </c:pt>
                <c:pt idx="4083">
                  <c:v>1223.947615127</c:v>
                </c:pt>
                <c:pt idx="4084">
                  <c:v>1224.2473818708</c:v>
                </c:pt>
                <c:pt idx="4085">
                  <c:v>1224.5471486147</c:v>
                </c:pt>
                <c:pt idx="4086">
                  <c:v>1224.8469153585</c:v>
                </c:pt>
                <c:pt idx="4087">
                  <c:v>1225.1466821024</c:v>
                </c:pt>
                <c:pt idx="4088">
                  <c:v>1225.4464488462</c:v>
                </c:pt>
                <c:pt idx="4089">
                  <c:v>1225.7462155901</c:v>
                </c:pt>
                <c:pt idx="4090">
                  <c:v>1226.0459823339</c:v>
                </c:pt>
                <c:pt idx="4091">
                  <c:v>1226.3457490778</c:v>
                </c:pt>
                <c:pt idx="4092">
                  <c:v>1226.6455158216</c:v>
                </c:pt>
                <c:pt idx="4093">
                  <c:v>1226.9452825654</c:v>
                </c:pt>
                <c:pt idx="4094">
                  <c:v>1227.2450493093</c:v>
                </c:pt>
                <c:pt idx="4095">
                  <c:v>1227.5448160531</c:v>
                </c:pt>
                <c:pt idx="4096">
                  <c:v>1227.844582797</c:v>
                </c:pt>
                <c:pt idx="4097">
                  <c:v>1228.1443495408</c:v>
                </c:pt>
                <c:pt idx="4098">
                  <c:v>1228.4441162847</c:v>
                </c:pt>
                <c:pt idx="4099">
                  <c:v>1228.7438830285</c:v>
                </c:pt>
                <c:pt idx="4100">
                  <c:v>1229.0436497724</c:v>
                </c:pt>
                <c:pt idx="4101">
                  <c:v>1229.3434165162</c:v>
                </c:pt>
                <c:pt idx="4102">
                  <c:v>1229.6431832601</c:v>
                </c:pt>
                <c:pt idx="4103">
                  <c:v>1229.9429500039</c:v>
                </c:pt>
                <c:pt idx="4104">
                  <c:v>1230.2427167478</c:v>
                </c:pt>
                <c:pt idx="4105">
                  <c:v>1230.5424834916</c:v>
                </c:pt>
                <c:pt idx="4106">
                  <c:v>1230.8422502355</c:v>
                </c:pt>
                <c:pt idx="4107">
                  <c:v>1231.1420169793</c:v>
                </c:pt>
                <c:pt idx="4108">
                  <c:v>1231.4417837231</c:v>
                </c:pt>
                <c:pt idx="4109">
                  <c:v>1231.741550467</c:v>
                </c:pt>
                <c:pt idx="4110">
                  <c:v>1232.0413172108</c:v>
                </c:pt>
                <c:pt idx="4111">
                  <c:v>1232.3410839547</c:v>
                </c:pt>
                <c:pt idx="4112">
                  <c:v>1232.6408506985</c:v>
                </c:pt>
                <c:pt idx="4113">
                  <c:v>1232.9406174424</c:v>
                </c:pt>
                <c:pt idx="4114">
                  <c:v>1233.2403841862</c:v>
                </c:pt>
                <c:pt idx="4115">
                  <c:v>1233.5401509301</c:v>
                </c:pt>
                <c:pt idx="4116">
                  <c:v>1233.8399176739</c:v>
                </c:pt>
                <c:pt idx="4117">
                  <c:v>1234.1396844178</c:v>
                </c:pt>
                <c:pt idx="4118">
                  <c:v>1234.4394511616</c:v>
                </c:pt>
                <c:pt idx="4119">
                  <c:v>1234.7392179055</c:v>
                </c:pt>
                <c:pt idx="4120">
                  <c:v>1235.0389846493</c:v>
                </c:pt>
                <c:pt idx="4121">
                  <c:v>1235.3387513932</c:v>
                </c:pt>
                <c:pt idx="4122">
                  <c:v>1235.638518137</c:v>
                </c:pt>
                <c:pt idx="4123">
                  <c:v>1235.9382848809</c:v>
                </c:pt>
                <c:pt idx="4124">
                  <c:v>1236.2380516247</c:v>
                </c:pt>
                <c:pt idx="4125">
                  <c:v>1236.5378183685</c:v>
                </c:pt>
                <c:pt idx="4126">
                  <c:v>1236.8375851124</c:v>
                </c:pt>
                <c:pt idx="4127">
                  <c:v>1237.1373518562</c:v>
                </c:pt>
                <c:pt idx="4128">
                  <c:v>1237.4371186001</c:v>
                </c:pt>
                <c:pt idx="4129">
                  <c:v>1237.7368853439</c:v>
                </c:pt>
                <c:pt idx="4130">
                  <c:v>1238.0366520878</c:v>
                </c:pt>
                <c:pt idx="4131">
                  <c:v>1238.3364188316</c:v>
                </c:pt>
                <c:pt idx="4132">
                  <c:v>1238.6361855755</c:v>
                </c:pt>
                <c:pt idx="4133">
                  <c:v>1238.9359523193</c:v>
                </c:pt>
                <c:pt idx="4134">
                  <c:v>1239.2357190632</c:v>
                </c:pt>
                <c:pt idx="4135">
                  <c:v>1239.535485807</c:v>
                </c:pt>
                <c:pt idx="4136">
                  <c:v>1239.8352525509</c:v>
                </c:pt>
                <c:pt idx="4137">
                  <c:v>1240.1350192947</c:v>
                </c:pt>
                <c:pt idx="4138">
                  <c:v>1240.4347860386</c:v>
                </c:pt>
                <c:pt idx="4139">
                  <c:v>1240.7345527824</c:v>
                </c:pt>
                <c:pt idx="4140">
                  <c:v>1241.0343195263</c:v>
                </c:pt>
                <c:pt idx="4141">
                  <c:v>1241.3340862701</c:v>
                </c:pt>
                <c:pt idx="4142">
                  <c:v>1241.6338530139</c:v>
                </c:pt>
                <c:pt idx="4143">
                  <c:v>1241.9336197578</c:v>
                </c:pt>
                <c:pt idx="4144">
                  <c:v>1242.2333865016</c:v>
                </c:pt>
                <c:pt idx="4145">
                  <c:v>1242.5331532455</c:v>
                </c:pt>
                <c:pt idx="4146">
                  <c:v>1242.8329199893</c:v>
                </c:pt>
                <c:pt idx="4147">
                  <c:v>1243.1326867332</c:v>
                </c:pt>
                <c:pt idx="4148">
                  <c:v>1243.432453477</c:v>
                </c:pt>
                <c:pt idx="4149">
                  <c:v>1243.7322202209</c:v>
                </c:pt>
                <c:pt idx="4150">
                  <c:v>1244.0319869647</c:v>
                </c:pt>
                <c:pt idx="4151">
                  <c:v>1244.3317537086</c:v>
                </c:pt>
                <c:pt idx="4152">
                  <c:v>1244.6315204524</c:v>
                </c:pt>
                <c:pt idx="4153">
                  <c:v>1244.9312871963</c:v>
                </c:pt>
                <c:pt idx="4154">
                  <c:v>1245.2310539401</c:v>
                </c:pt>
                <c:pt idx="4155">
                  <c:v>1245.530820684</c:v>
                </c:pt>
                <c:pt idx="4156">
                  <c:v>1245.8305874278</c:v>
                </c:pt>
                <c:pt idx="4157">
                  <c:v>1246.1303541716</c:v>
                </c:pt>
                <c:pt idx="4158">
                  <c:v>1246.4301209155</c:v>
                </c:pt>
                <c:pt idx="4159">
                  <c:v>1246.7298876593</c:v>
                </c:pt>
                <c:pt idx="4160">
                  <c:v>1247.0296544032</c:v>
                </c:pt>
                <c:pt idx="4161">
                  <c:v>1247.329421147</c:v>
                </c:pt>
                <c:pt idx="4162">
                  <c:v>1247.6291878909</c:v>
                </c:pt>
                <c:pt idx="4163">
                  <c:v>1247.9289546347</c:v>
                </c:pt>
                <c:pt idx="4164">
                  <c:v>1248.2287213786</c:v>
                </c:pt>
                <c:pt idx="4165">
                  <c:v>1248.5284881224</c:v>
                </c:pt>
                <c:pt idx="4166">
                  <c:v>1248.8282548663</c:v>
                </c:pt>
                <c:pt idx="4167">
                  <c:v>1249.1280216101</c:v>
                </c:pt>
                <c:pt idx="4168">
                  <c:v>1249.427788354</c:v>
                </c:pt>
                <c:pt idx="4169">
                  <c:v>1249.7275550978</c:v>
                </c:pt>
                <c:pt idx="4170">
                  <c:v>1250.0273218417</c:v>
                </c:pt>
                <c:pt idx="4171">
                  <c:v>1250.3270885855</c:v>
                </c:pt>
                <c:pt idx="4172">
                  <c:v>1250.6268553294</c:v>
                </c:pt>
                <c:pt idx="4173">
                  <c:v>1250.9266220732</c:v>
                </c:pt>
                <c:pt idx="4174">
                  <c:v>1251.226388817</c:v>
                </c:pt>
                <c:pt idx="4175">
                  <c:v>1251.5261555609</c:v>
                </c:pt>
                <c:pt idx="4176">
                  <c:v>1251.8259223047</c:v>
                </c:pt>
                <c:pt idx="4177">
                  <c:v>1252.1256890486</c:v>
                </c:pt>
                <c:pt idx="4178">
                  <c:v>1252.4254557924</c:v>
                </c:pt>
                <c:pt idx="4179">
                  <c:v>1252.7252225363</c:v>
                </c:pt>
                <c:pt idx="4180">
                  <c:v>1253.0249892801</c:v>
                </c:pt>
                <c:pt idx="4181">
                  <c:v>1253.324756024</c:v>
                </c:pt>
                <c:pt idx="4182">
                  <c:v>1253.6245227678</c:v>
                </c:pt>
                <c:pt idx="4183">
                  <c:v>1253.9242895117</c:v>
                </c:pt>
                <c:pt idx="4184">
                  <c:v>1254.2240562555</c:v>
                </c:pt>
                <c:pt idx="4185">
                  <c:v>1254.5238229994</c:v>
                </c:pt>
                <c:pt idx="4186">
                  <c:v>1254.8235897432</c:v>
                </c:pt>
                <c:pt idx="4187">
                  <c:v>1255.1233564871</c:v>
                </c:pt>
                <c:pt idx="4188">
                  <c:v>1255.4231232309</c:v>
                </c:pt>
                <c:pt idx="4189">
                  <c:v>1255.7228899747</c:v>
                </c:pt>
                <c:pt idx="4190">
                  <c:v>1256.0226567186</c:v>
                </c:pt>
                <c:pt idx="4191">
                  <c:v>1256.3224234624</c:v>
                </c:pt>
                <c:pt idx="4192">
                  <c:v>1256.6221902063</c:v>
                </c:pt>
                <c:pt idx="4193">
                  <c:v>1256.9219569501</c:v>
                </c:pt>
                <c:pt idx="4194">
                  <c:v>1257.221723694</c:v>
                </c:pt>
                <c:pt idx="4195">
                  <c:v>1257.5214904378</c:v>
                </c:pt>
                <c:pt idx="4196">
                  <c:v>1257.8212571817</c:v>
                </c:pt>
                <c:pt idx="4197">
                  <c:v>1258.1210239255</c:v>
                </c:pt>
                <c:pt idx="4198">
                  <c:v>1258.4207906694</c:v>
                </c:pt>
                <c:pt idx="4199">
                  <c:v>1258.7205574132</c:v>
                </c:pt>
                <c:pt idx="4200">
                  <c:v>1259.0203241571</c:v>
                </c:pt>
                <c:pt idx="4201">
                  <c:v>1259.3200909009</c:v>
                </c:pt>
                <c:pt idx="4202">
                  <c:v>1259.6198576448</c:v>
                </c:pt>
                <c:pt idx="4203">
                  <c:v>1259.9196243886</c:v>
                </c:pt>
                <c:pt idx="4204">
                  <c:v>1260.2193911325</c:v>
                </c:pt>
                <c:pt idx="4205">
                  <c:v>1260.5191578763</c:v>
                </c:pt>
                <c:pt idx="4206">
                  <c:v>1260.8189246201</c:v>
                </c:pt>
                <c:pt idx="4207">
                  <c:v>1261.118691364</c:v>
                </c:pt>
                <c:pt idx="4208">
                  <c:v>1261.4184581078</c:v>
                </c:pt>
                <c:pt idx="4209">
                  <c:v>1261.7182248517</c:v>
                </c:pt>
                <c:pt idx="4210">
                  <c:v>1262.0179915955</c:v>
                </c:pt>
                <c:pt idx="4211">
                  <c:v>1262.3177583394</c:v>
                </c:pt>
                <c:pt idx="4212">
                  <c:v>1262.6175250832</c:v>
                </c:pt>
                <c:pt idx="4213">
                  <c:v>1262.9172918271</c:v>
                </c:pt>
                <c:pt idx="4214">
                  <c:v>1263.2170585709</c:v>
                </c:pt>
                <c:pt idx="4215">
                  <c:v>1263.5168253148</c:v>
                </c:pt>
                <c:pt idx="4216">
                  <c:v>1263.8165920586</c:v>
                </c:pt>
                <c:pt idx="4217">
                  <c:v>1264.1163588025</c:v>
                </c:pt>
                <c:pt idx="4218">
                  <c:v>1264.4161255463</c:v>
                </c:pt>
                <c:pt idx="4219">
                  <c:v>1264.7158922902</c:v>
                </c:pt>
                <c:pt idx="4220">
                  <c:v>1265.015659034</c:v>
                </c:pt>
                <c:pt idx="4221">
                  <c:v>1265.3154257779</c:v>
                </c:pt>
                <c:pt idx="4222">
                  <c:v>1265.6151925217</c:v>
                </c:pt>
                <c:pt idx="4223">
                  <c:v>1265.9149592655</c:v>
                </c:pt>
                <c:pt idx="4224">
                  <c:v>1266.2147260094</c:v>
                </c:pt>
                <c:pt idx="4225">
                  <c:v>1266.5144927532</c:v>
                </c:pt>
                <c:pt idx="4226">
                  <c:v>1266.8142594971</c:v>
                </c:pt>
                <c:pt idx="4227">
                  <c:v>1267.1140262409</c:v>
                </c:pt>
                <c:pt idx="4228">
                  <c:v>1267.4137929848</c:v>
                </c:pt>
                <c:pt idx="4229">
                  <c:v>1267.7135597286</c:v>
                </c:pt>
                <c:pt idx="4230">
                  <c:v>1268.0133264725</c:v>
                </c:pt>
                <c:pt idx="4231">
                  <c:v>1268.3130932163</c:v>
                </c:pt>
                <c:pt idx="4232">
                  <c:v>1268.6128599602</c:v>
                </c:pt>
                <c:pt idx="4233">
                  <c:v>1268.912626704</c:v>
                </c:pt>
                <c:pt idx="4234">
                  <c:v>1269.2123934479</c:v>
                </c:pt>
                <c:pt idx="4235">
                  <c:v>1269.5121601917</c:v>
                </c:pt>
                <c:pt idx="4236">
                  <c:v>1269.8119269356</c:v>
                </c:pt>
                <c:pt idx="4237">
                  <c:v>1270.1116936794</c:v>
                </c:pt>
                <c:pt idx="4238">
                  <c:v>1270.4114604232</c:v>
                </c:pt>
                <c:pt idx="4239">
                  <c:v>1270.7112271671</c:v>
                </c:pt>
                <c:pt idx="4240">
                  <c:v>1271.0109939109</c:v>
                </c:pt>
                <c:pt idx="4241">
                  <c:v>1271.3107606548</c:v>
                </c:pt>
                <c:pt idx="4242">
                  <c:v>1271.6105273986</c:v>
                </c:pt>
                <c:pt idx="4243">
                  <c:v>1271.9102941425</c:v>
                </c:pt>
                <c:pt idx="4244">
                  <c:v>1272.2100608863</c:v>
                </c:pt>
                <c:pt idx="4245">
                  <c:v>1272.5098276302</c:v>
                </c:pt>
                <c:pt idx="4246">
                  <c:v>1272.809594374</c:v>
                </c:pt>
                <c:pt idx="4247">
                  <c:v>1273.1093611179</c:v>
                </c:pt>
                <c:pt idx="4248">
                  <c:v>1273.4091278617</c:v>
                </c:pt>
                <c:pt idx="4249">
                  <c:v>1273.7088946056</c:v>
                </c:pt>
                <c:pt idx="4250">
                  <c:v>1274.0086613494</c:v>
                </c:pt>
                <c:pt idx="4251">
                  <c:v>1274.3084280933</c:v>
                </c:pt>
                <c:pt idx="4252">
                  <c:v>1274.6081948371</c:v>
                </c:pt>
                <c:pt idx="4253">
                  <c:v>1274.907961581</c:v>
                </c:pt>
                <c:pt idx="4254">
                  <c:v>1275.2077283248</c:v>
                </c:pt>
                <c:pt idx="4255">
                  <c:v>1275.5074950686</c:v>
                </c:pt>
                <c:pt idx="4256">
                  <c:v>1275.8072618125</c:v>
                </c:pt>
                <c:pt idx="4257">
                  <c:v>1276.1070285563</c:v>
                </c:pt>
                <c:pt idx="4258">
                  <c:v>1276.4067953002</c:v>
                </c:pt>
                <c:pt idx="4259">
                  <c:v>1276.706562044</c:v>
                </c:pt>
                <c:pt idx="4260">
                  <c:v>1277.0063287879</c:v>
                </c:pt>
                <c:pt idx="4261">
                  <c:v>1277.3060955317</c:v>
                </c:pt>
                <c:pt idx="4262">
                  <c:v>1277.6058622756</c:v>
                </c:pt>
                <c:pt idx="4263">
                  <c:v>1277.9056290194</c:v>
                </c:pt>
                <c:pt idx="4264">
                  <c:v>1278.2053957633</c:v>
                </c:pt>
                <c:pt idx="4265">
                  <c:v>1278.5051625071</c:v>
                </c:pt>
                <c:pt idx="4266">
                  <c:v>1278.804929251</c:v>
                </c:pt>
                <c:pt idx="4267">
                  <c:v>1279.1046959948</c:v>
                </c:pt>
                <c:pt idx="4268">
                  <c:v>1279.4044627387</c:v>
                </c:pt>
                <c:pt idx="4269">
                  <c:v>1279.7042294825</c:v>
                </c:pt>
                <c:pt idx="4270">
                  <c:v>1280.0039962264</c:v>
                </c:pt>
                <c:pt idx="4271">
                  <c:v>1280.3037629702</c:v>
                </c:pt>
                <c:pt idx="4272">
                  <c:v>1280.603529714</c:v>
                </c:pt>
                <c:pt idx="4273">
                  <c:v>1280.9032964579</c:v>
                </c:pt>
                <c:pt idx="4274">
                  <c:v>1281.2030632017</c:v>
                </c:pt>
                <c:pt idx="4275">
                  <c:v>1281.5028299456</c:v>
                </c:pt>
                <c:pt idx="4276">
                  <c:v>1281.8025966894</c:v>
                </c:pt>
                <c:pt idx="4277">
                  <c:v>1282.1023634333</c:v>
                </c:pt>
                <c:pt idx="4278">
                  <c:v>1282.4021301771</c:v>
                </c:pt>
                <c:pt idx="4279">
                  <c:v>1282.701896921</c:v>
                </c:pt>
                <c:pt idx="4280">
                  <c:v>1283.0016636648</c:v>
                </c:pt>
                <c:pt idx="4281">
                  <c:v>1283.3014304087</c:v>
                </c:pt>
                <c:pt idx="4282">
                  <c:v>1283.6011971525</c:v>
                </c:pt>
                <c:pt idx="4283">
                  <c:v>1283.9009638964</c:v>
                </c:pt>
                <c:pt idx="4284">
                  <c:v>1284.2007306402</c:v>
                </c:pt>
                <c:pt idx="4285">
                  <c:v>1284.5004973841</c:v>
                </c:pt>
                <c:pt idx="4286">
                  <c:v>1284.8002641279</c:v>
                </c:pt>
                <c:pt idx="4287">
                  <c:v>1285.1000308717</c:v>
                </c:pt>
                <c:pt idx="4288">
                  <c:v>1285.3997976156</c:v>
                </c:pt>
                <c:pt idx="4289">
                  <c:v>1285.6995643594</c:v>
                </c:pt>
                <c:pt idx="4290">
                  <c:v>1285.9993311033</c:v>
                </c:pt>
                <c:pt idx="4291">
                  <c:v>1286.2990978471</c:v>
                </c:pt>
                <c:pt idx="4292">
                  <c:v>1286.598864591</c:v>
                </c:pt>
                <c:pt idx="4293">
                  <c:v>1286.8986313348</c:v>
                </c:pt>
                <c:pt idx="4294">
                  <c:v>1287.1983980787</c:v>
                </c:pt>
                <c:pt idx="4295">
                  <c:v>1287.4981648225</c:v>
                </c:pt>
                <c:pt idx="4296">
                  <c:v>1287.7979315664</c:v>
                </c:pt>
                <c:pt idx="4297">
                  <c:v>1288.0976983102</c:v>
                </c:pt>
                <c:pt idx="4298">
                  <c:v>1288.3974650541</c:v>
                </c:pt>
                <c:pt idx="4299">
                  <c:v>1288.6972317979</c:v>
                </c:pt>
                <c:pt idx="4300">
                  <c:v>1288.9969985418</c:v>
                </c:pt>
                <c:pt idx="4301">
                  <c:v>1289.2967652856</c:v>
                </c:pt>
                <c:pt idx="4302">
                  <c:v>1289.5965320295</c:v>
                </c:pt>
                <c:pt idx="4303">
                  <c:v>1289.8962987733</c:v>
                </c:pt>
                <c:pt idx="4304">
                  <c:v>1290.1960655171</c:v>
                </c:pt>
                <c:pt idx="4305">
                  <c:v>1290.495832261</c:v>
                </c:pt>
                <c:pt idx="4306">
                  <c:v>1290.7955990048</c:v>
                </c:pt>
                <c:pt idx="4307">
                  <c:v>1291.0953657487</c:v>
                </c:pt>
                <c:pt idx="4308">
                  <c:v>1291.3951324925</c:v>
                </c:pt>
                <c:pt idx="4309">
                  <c:v>1291.6948992364</c:v>
                </c:pt>
                <c:pt idx="4310">
                  <c:v>1291.9946659802</c:v>
                </c:pt>
                <c:pt idx="4311">
                  <c:v>1292.2944327241</c:v>
                </c:pt>
                <c:pt idx="4312">
                  <c:v>1292.5941994679</c:v>
                </c:pt>
                <c:pt idx="4313">
                  <c:v>1292.8939662118</c:v>
                </c:pt>
                <c:pt idx="4314">
                  <c:v>1293.1937329556</c:v>
                </c:pt>
                <c:pt idx="4315">
                  <c:v>1293.4934996995</c:v>
                </c:pt>
                <c:pt idx="4316">
                  <c:v>1293.7932664433</c:v>
                </c:pt>
                <c:pt idx="4317">
                  <c:v>1294.0930331872</c:v>
                </c:pt>
                <c:pt idx="4318">
                  <c:v>1294.392799931</c:v>
                </c:pt>
                <c:pt idx="4319">
                  <c:v>1294.6925666748</c:v>
                </c:pt>
                <c:pt idx="4320">
                  <c:v>1294.9923334187</c:v>
                </c:pt>
                <c:pt idx="4321">
                  <c:v>1295.2921001625</c:v>
                </c:pt>
                <c:pt idx="4322">
                  <c:v>1295.5918669064</c:v>
                </c:pt>
                <c:pt idx="4323">
                  <c:v>1295.8916336502</c:v>
                </c:pt>
                <c:pt idx="4324">
                  <c:v>1296.1914003941</c:v>
                </c:pt>
                <c:pt idx="4325">
                  <c:v>1296.4911671379</c:v>
                </c:pt>
                <c:pt idx="4326">
                  <c:v>1296.7909338818</c:v>
                </c:pt>
                <c:pt idx="4327">
                  <c:v>1297.0907006256</c:v>
                </c:pt>
                <c:pt idx="4328">
                  <c:v>1297.3904673695</c:v>
                </c:pt>
                <c:pt idx="4329">
                  <c:v>1297.6902341133</c:v>
                </c:pt>
                <c:pt idx="4330">
                  <c:v>1297.9900008572</c:v>
                </c:pt>
                <c:pt idx="4331">
                  <c:v>1298.289767601</c:v>
                </c:pt>
                <c:pt idx="4332">
                  <c:v>1298.5895343449</c:v>
                </c:pt>
                <c:pt idx="4333">
                  <c:v>1298.8893010887</c:v>
                </c:pt>
                <c:pt idx="4334">
                  <c:v>1299.1890678326</c:v>
                </c:pt>
                <c:pt idx="4335">
                  <c:v>1299.4888345764</c:v>
                </c:pt>
                <c:pt idx="4336">
                  <c:v>1299.7886013202</c:v>
                </c:pt>
                <c:pt idx="4337">
                  <c:v>1300.0883680641</c:v>
                </c:pt>
                <c:pt idx="4338">
                  <c:v>1300.3881348079</c:v>
                </c:pt>
                <c:pt idx="4339">
                  <c:v>1300.6879015518</c:v>
                </c:pt>
                <c:pt idx="4340">
                  <c:v>1300.9876682956</c:v>
                </c:pt>
                <c:pt idx="4341">
                  <c:v>1301.2874350395</c:v>
                </c:pt>
                <c:pt idx="4342">
                  <c:v>1301.5872017833</c:v>
                </c:pt>
                <c:pt idx="4343">
                  <c:v>1301.8869685272</c:v>
                </c:pt>
                <c:pt idx="4344">
                  <c:v>1302.186735271</c:v>
                </c:pt>
                <c:pt idx="4345">
                  <c:v>1302.4865020149</c:v>
                </c:pt>
                <c:pt idx="4346">
                  <c:v>1302.7862687587</c:v>
                </c:pt>
                <c:pt idx="4347">
                  <c:v>1303.0860355026</c:v>
                </c:pt>
                <c:pt idx="4348">
                  <c:v>1303.3858022464</c:v>
                </c:pt>
                <c:pt idx="4349">
                  <c:v>1303.6855689903</c:v>
                </c:pt>
                <c:pt idx="4350">
                  <c:v>1303.9853357341</c:v>
                </c:pt>
                <c:pt idx="4351">
                  <c:v>1304.285102478</c:v>
                </c:pt>
                <c:pt idx="4352">
                  <c:v>1304.5848692218</c:v>
                </c:pt>
                <c:pt idx="4353">
                  <c:v>1304.8846359656</c:v>
                </c:pt>
                <c:pt idx="4354">
                  <c:v>1305.1844027095</c:v>
                </c:pt>
                <c:pt idx="4355">
                  <c:v>1305.4841694533</c:v>
                </c:pt>
                <c:pt idx="4356">
                  <c:v>1305.7839361972</c:v>
                </c:pt>
                <c:pt idx="4357">
                  <c:v>1306.083702941</c:v>
                </c:pt>
                <c:pt idx="4358">
                  <c:v>1306.3834696849</c:v>
                </c:pt>
                <c:pt idx="4359">
                  <c:v>1306.6832364287</c:v>
                </c:pt>
                <c:pt idx="4360">
                  <c:v>1306.9830031726</c:v>
                </c:pt>
                <c:pt idx="4361">
                  <c:v>1307.2827699164</c:v>
                </c:pt>
                <c:pt idx="4362">
                  <c:v>1307.5825366603</c:v>
                </c:pt>
                <c:pt idx="4363">
                  <c:v>1307.8823034041</c:v>
                </c:pt>
                <c:pt idx="4364">
                  <c:v>1308.182070148</c:v>
                </c:pt>
                <c:pt idx="4365">
                  <c:v>1308.4818368918</c:v>
                </c:pt>
                <c:pt idx="4366">
                  <c:v>1308.7816036357</c:v>
                </c:pt>
                <c:pt idx="4367">
                  <c:v>1309.0813703795</c:v>
                </c:pt>
                <c:pt idx="4368">
                  <c:v>1309.3811371233</c:v>
                </c:pt>
                <c:pt idx="4369">
                  <c:v>1309.6809038672</c:v>
                </c:pt>
                <c:pt idx="4370">
                  <c:v>1309.980670611</c:v>
                </c:pt>
                <c:pt idx="4371">
                  <c:v>1310.2804373549</c:v>
                </c:pt>
                <c:pt idx="4372">
                  <c:v>1310.5802040987</c:v>
                </c:pt>
                <c:pt idx="4373">
                  <c:v>1310.8799708426</c:v>
                </c:pt>
                <c:pt idx="4374">
                  <c:v>1311.1797375864</c:v>
                </c:pt>
                <c:pt idx="4375">
                  <c:v>1311.4795043303</c:v>
                </c:pt>
                <c:pt idx="4376">
                  <c:v>1311.7792710741</c:v>
                </c:pt>
                <c:pt idx="4377">
                  <c:v>1312.079037818</c:v>
                </c:pt>
                <c:pt idx="4378">
                  <c:v>1312.3788045618</c:v>
                </c:pt>
                <c:pt idx="4379">
                  <c:v>1312.6785713057</c:v>
                </c:pt>
                <c:pt idx="4380">
                  <c:v>1312.9783380495</c:v>
                </c:pt>
                <c:pt idx="4381">
                  <c:v>1313.2781047934</c:v>
                </c:pt>
                <c:pt idx="4382">
                  <c:v>1313.5778715372</c:v>
                </c:pt>
                <c:pt idx="4383">
                  <c:v>1313.8776382811</c:v>
                </c:pt>
                <c:pt idx="4384">
                  <c:v>1314.1774050249</c:v>
                </c:pt>
                <c:pt idx="4385">
                  <c:v>1314.4771717687</c:v>
                </c:pt>
                <c:pt idx="4386">
                  <c:v>1314.7769385126</c:v>
                </c:pt>
                <c:pt idx="4387">
                  <c:v>1315.0767052564</c:v>
                </c:pt>
                <c:pt idx="4388">
                  <c:v>1315.3764720003</c:v>
                </c:pt>
                <c:pt idx="4389">
                  <c:v>1315.6762387441</c:v>
                </c:pt>
                <c:pt idx="4390">
                  <c:v>1315.976005488</c:v>
                </c:pt>
                <c:pt idx="4391">
                  <c:v>1316.2757722318</c:v>
                </c:pt>
                <c:pt idx="4392">
                  <c:v>1316.5755389757</c:v>
                </c:pt>
                <c:pt idx="4393">
                  <c:v>1316.8753057195</c:v>
                </c:pt>
                <c:pt idx="4394">
                  <c:v>1317.1750724634</c:v>
                </c:pt>
                <c:pt idx="4395">
                  <c:v>1317.4748392072</c:v>
                </c:pt>
                <c:pt idx="4396">
                  <c:v>1317.7746059511</c:v>
                </c:pt>
                <c:pt idx="4397">
                  <c:v>1318.0743726949</c:v>
                </c:pt>
                <c:pt idx="4398">
                  <c:v>1318.3741394388</c:v>
                </c:pt>
                <c:pt idx="4399">
                  <c:v>1318.6739061826</c:v>
                </c:pt>
                <c:pt idx="4400">
                  <c:v>1318.9736729265</c:v>
                </c:pt>
                <c:pt idx="4401">
                  <c:v>1319.2734396703</c:v>
                </c:pt>
                <c:pt idx="4402">
                  <c:v>1319.5732064141</c:v>
                </c:pt>
                <c:pt idx="4403">
                  <c:v>1319.872973158</c:v>
                </c:pt>
                <c:pt idx="4404">
                  <c:v>1320.1727399018</c:v>
                </c:pt>
                <c:pt idx="4405">
                  <c:v>1320.4725066457</c:v>
                </c:pt>
                <c:pt idx="4406">
                  <c:v>1320.7722733895</c:v>
                </c:pt>
                <c:pt idx="4407">
                  <c:v>1321.0720401334</c:v>
                </c:pt>
                <c:pt idx="4408">
                  <c:v>1321.3718068772</c:v>
                </c:pt>
                <c:pt idx="4409">
                  <c:v>1321.6715736211</c:v>
                </c:pt>
                <c:pt idx="4410">
                  <c:v>1321.9713403649</c:v>
                </c:pt>
                <c:pt idx="4411">
                  <c:v>1322.2711071088</c:v>
                </c:pt>
                <c:pt idx="4412">
                  <c:v>1322.5708738526</c:v>
                </c:pt>
                <c:pt idx="4413">
                  <c:v>1322.8706405965</c:v>
                </c:pt>
                <c:pt idx="4414">
                  <c:v>1323.1704073403</c:v>
                </c:pt>
                <c:pt idx="4415">
                  <c:v>1323.4701740842</c:v>
                </c:pt>
                <c:pt idx="4416">
                  <c:v>1323.769940828</c:v>
                </c:pt>
                <c:pt idx="4417">
                  <c:v>1324.0697075718</c:v>
                </c:pt>
                <c:pt idx="4418">
                  <c:v>1324.3694743157</c:v>
                </c:pt>
                <c:pt idx="4419">
                  <c:v>1324.6692410595</c:v>
                </c:pt>
                <c:pt idx="4420">
                  <c:v>1324.9690078034</c:v>
                </c:pt>
                <c:pt idx="4421">
                  <c:v>1325.2687745472</c:v>
                </c:pt>
                <c:pt idx="4422">
                  <c:v>1325.5685412911</c:v>
                </c:pt>
                <c:pt idx="4423">
                  <c:v>1325.8683080349</c:v>
                </c:pt>
                <c:pt idx="4424">
                  <c:v>1326.1680747788</c:v>
                </c:pt>
                <c:pt idx="4425">
                  <c:v>1326.4678415226</c:v>
                </c:pt>
                <c:pt idx="4426">
                  <c:v>1326.7676082665</c:v>
                </c:pt>
                <c:pt idx="4427">
                  <c:v>1327.0673750103</c:v>
                </c:pt>
                <c:pt idx="4428">
                  <c:v>1327.3671417542</c:v>
                </c:pt>
                <c:pt idx="4429">
                  <c:v>1327.666908498</c:v>
                </c:pt>
                <c:pt idx="4430">
                  <c:v>1327.9666752419</c:v>
                </c:pt>
                <c:pt idx="4431">
                  <c:v>1328.2664419857</c:v>
                </c:pt>
                <c:pt idx="4432">
                  <c:v>1328.5662087296</c:v>
                </c:pt>
                <c:pt idx="4433">
                  <c:v>1328.8659754734</c:v>
                </c:pt>
                <c:pt idx="4434">
                  <c:v>1329.1657422172</c:v>
                </c:pt>
                <c:pt idx="4435">
                  <c:v>1329.4655089611</c:v>
                </c:pt>
                <c:pt idx="4436">
                  <c:v>1329.7652757049</c:v>
                </c:pt>
                <c:pt idx="4437">
                  <c:v>1330.0650424488</c:v>
                </c:pt>
                <c:pt idx="4438">
                  <c:v>1330.3648091926</c:v>
                </c:pt>
                <c:pt idx="4439">
                  <c:v>1330.6645759365</c:v>
                </c:pt>
                <c:pt idx="4440">
                  <c:v>1330.9643426803</c:v>
                </c:pt>
                <c:pt idx="4441">
                  <c:v>1331.2641094242</c:v>
                </c:pt>
                <c:pt idx="4442">
                  <c:v>1331.563876168</c:v>
                </c:pt>
                <c:pt idx="4443">
                  <c:v>1331.8636429119</c:v>
                </c:pt>
                <c:pt idx="4444">
                  <c:v>1332.1634096557</c:v>
                </c:pt>
                <c:pt idx="4445">
                  <c:v>1332.4631763996</c:v>
                </c:pt>
                <c:pt idx="4446">
                  <c:v>1332.7629431434</c:v>
                </c:pt>
                <c:pt idx="4447">
                  <c:v>1333.0627098873</c:v>
                </c:pt>
                <c:pt idx="4448">
                  <c:v>1333.3624766311</c:v>
                </c:pt>
                <c:pt idx="4449">
                  <c:v>1333.6622433749</c:v>
                </c:pt>
                <c:pt idx="4450">
                  <c:v>1333.9620101188</c:v>
                </c:pt>
                <c:pt idx="4451">
                  <c:v>1334.2617768626</c:v>
                </c:pt>
                <c:pt idx="4452">
                  <c:v>1334.5615436065</c:v>
                </c:pt>
                <c:pt idx="4453">
                  <c:v>1334.8613103503</c:v>
                </c:pt>
                <c:pt idx="4454">
                  <c:v>1335.1610770942</c:v>
                </c:pt>
                <c:pt idx="4455">
                  <c:v>1335.460843838</c:v>
                </c:pt>
                <c:pt idx="4456">
                  <c:v>1335.7606105819</c:v>
                </c:pt>
                <c:pt idx="4457">
                  <c:v>1336.0603773257</c:v>
                </c:pt>
                <c:pt idx="4458">
                  <c:v>1336.3601440696</c:v>
                </c:pt>
                <c:pt idx="4459">
                  <c:v>1336.6599108134</c:v>
                </c:pt>
                <c:pt idx="4460">
                  <c:v>1336.9596775573</c:v>
                </c:pt>
                <c:pt idx="4461">
                  <c:v>1337.2594443011</c:v>
                </c:pt>
                <c:pt idx="4462">
                  <c:v>1337.559211045</c:v>
                </c:pt>
                <c:pt idx="4463">
                  <c:v>1337.8589777888</c:v>
                </c:pt>
                <c:pt idx="4464">
                  <c:v>1338.1587445327</c:v>
                </c:pt>
                <c:pt idx="4465">
                  <c:v>1338.4585112765</c:v>
                </c:pt>
                <c:pt idx="4466">
                  <c:v>1338.7582780203</c:v>
                </c:pt>
                <c:pt idx="4467">
                  <c:v>1339.0580447642</c:v>
                </c:pt>
                <c:pt idx="4468">
                  <c:v>1339.357811508</c:v>
                </c:pt>
                <c:pt idx="4469">
                  <c:v>1339.6575782519</c:v>
                </c:pt>
                <c:pt idx="4470">
                  <c:v>1339.9573449957</c:v>
                </c:pt>
                <c:pt idx="4471">
                  <c:v>1340.2571117396</c:v>
                </c:pt>
                <c:pt idx="4472">
                  <c:v>1340.5568784834</c:v>
                </c:pt>
                <c:pt idx="4473">
                  <c:v>1340.8566452273</c:v>
                </c:pt>
                <c:pt idx="4474">
                  <c:v>1341.1564119711</c:v>
                </c:pt>
                <c:pt idx="4475">
                  <c:v>1341.456178715</c:v>
                </c:pt>
                <c:pt idx="4476">
                  <c:v>1341.7559454588</c:v>
                </c:pt>
                <c:pt idx="4477">
                  <c:v>1342.0557122027</c:v>
                </c:pt>
                <c:pt idx="4478">
                  <c:v>1342.3554789465</c:v>
                </c:pt>
                <c:pt idx="4479">
                  <c:v>1342.6552456904</c:v>
                </c:pt>
                <c:pt idx="4480">
                  <c:v>1342.9550124342</c:v>
                </c:pt>
                <c:pt idx="4481">
                  <c:v>1343.2547791781</c:v>
                </c:pt>
                <c:pt idx="4482">
                  <c:v>1343.5545459219</c:v>
                </c:pt>
                <c:pt idx="4483">
                  <c:v>1343.8543126657</c:v>
                </c:pt>
                <c:pt idx="4484">
                  <c:v>1344.1540794096</c:v>
                </c:pt>
                <c:pt idx="4485">
                  <c:v>1344.4538461534</c:v>
                </c:pt>
                <c:pt idx="4486">
                  <c:v>1344.7536128973</c:v>
                </c:pt>
                <c:pt idx="4487">
                  <c:v>1345.0533796411</c:v>
                </c:pt>
                <c:pt idx="4488">
                  <c:v>1345.353146385</c:v>
                </c:pt>
                <c:pt idx="4489">
                  <c:v>1345.6529131288</c:v>
                </c:pt>
                <c:pt idx="4490">
                  <c:v>1345.9526798727</c:v>
                </c:pt>
                <c:pt idx="4491">
                  <c:v>1346.2524466165</c:v>
                </c:pt>
                <c:pt idx="4492">
                  <c:v>1346.5522133604</c:v>
                </c:pt>
                <c:pt idx="4493">
                  <c:v>1346.8519801042</c:v>
                </c:pt>
                <c:pt idx="4494">
                  <c:v>1347.1517468481</c:v>
                </c:pt>
                <c:pt idx="4495">
                  <c:v>1347.4515135919</c:v>
                </c:pt>
                <c:pt idx="4496">
                  <c:v>1347.7512803358</c:v>
                </c:pt>
                <c:pt idx="4497">
                  <c:v>1348.0510470796</c:v>
                </c:pt>
                <c:pt idx="4498">
                  <c:v>1348.3508138234</c:v>
                </c:pt>
                <c:pt idx="4499">
                  <c:v>1348.6505805673</c:v>
                </c:pt>
                <c:pt idx="4500">
                  <c:v>1348.9503473111</c:v>
                </c:pt>
                <c:pt idx="4501">
                  <c:v>1349.250114055</c:v>
                </c:pt>
                <c:pt idx="4502">
                  <c:v>1349.5498807988</c:v>
                </c:pt>
                <c:pt idx="4503">
                  <c:v>1349.8496475427</c:v>
                </c:pt>
                <c:pt idx="4504">
                  <c:v>1350.1494142865</c:v>
                </c:pt>
                <c:pt idx="4505">
                  <c:v>1350.4491810304</c:v>
                </c:pt>
                <c:pt idx="4506">
                  <c:v>1350.7489477742</c:v>
                </c:pt>
                <c:pt idx="4507">
                  <c:v>1351.0487145181</c:v>
                </c:pt>
                <c:pt idx="4508">
                  <c:v>1351.3484812619</c:v>
                </c:pt>
                <c:pt idx="4509">
                  <c:v>1351.6482480058</c:v>
                </c:pt>
                <c:pt idx="4510">
                  <c:v>1351.9480147496</c:v>
                </c:pt>
                <c:pt idx="4511">
                  <c:v>1352.2477814935</c:v>
                </c:pt>
                <c:pt idx="4512">
                  <c:v>1352.5475482373</c:v>
                </c:pt>
                <c:pt idx="4513">
                  <c:v>1352.8473149812</c:v>
                </c:pt>
                <c:pt idx="4514">
                  <c:v>1353.147081725</c:v>
                </c:pt>
                <c:pt idx="4515">
                  <c:v>1353.4468484688</c:v>
                </c:pt>
                <c:pt idx="4516">
                  <c:v>1353.7466152127</c:v>
                </c:pt>
                <c:pt idx="4517">
                  <c:v>1354.0463819565</c:v>
                </c:pt>
                <c:pt idx="4518">
                  <c:v>1354.3461487004</c:v>
                </c:pt>
                <c:pt idx="4519">
                  <c:v>1354.6459154442</c:v>
                </c:pt>
                <c:pt idx="4520">
                  <c:v>1354.9456821881</c:v>
                </c:pt>
                <c:pt idx="4521">
                  <c:v>1355.2454489319</c:v>
                </c:pt>
                <c:pt idx="4522">
                  <c:v>1355.5452156758</c:v>
                </c:pt>
                <c:pt idx="4523">
                  <c:v>1355.8449824196</c:v>
                </c:pt>
                <c:pt idx="4524">
                  <c:v>1356.1447491635</c:v>
                </c:pt>
                <c:pt idx="4525">
                  <c:v>1356.4445159073</c:v>
                </c:pt>
                <c:pt idx="4526">
                  <c:v>1356.7442826512</c:v>
                </c:pt>
                <c:pt idx="4527">
                  <c:v>1357.044049395</c:v>
                </c:pt>
                <c:pt idx="4528">
                  <c:v>1357.3438161389</c:v>
                </c:pt>
                <c:pt idx="4529">
                  <c:v>1357.6435828827</c:v>
                </c:pt>
                <c:pt idx="4530">
                  <c:v>1357.9433496265</c:v>
                </c:pt>
                <c:pt idx="4531">
                  <c:v>1358.2431163704</c:v>
                </c:pt>
                <c:pt idx="4532">
                  <c:v>1358.5428831142</c:v>
                </c:pt>
                <c:pt idx="4533">
                  <c:v>1358.8426498581</c:v>
                </c:pt>
                <c:pt idx="4534">
                  <c:v>1359.1424166019</c:v>
                </c:pt>
                <c:pt idx="4535">
                  <c:v>1359.4421833458</c:v>
                </c:pt>
                <c:pt idx="4536">
                  <c:v>1359.7419500896</c:v>
                </c:pt>
                <c:pt idx="4537">
                  <c:v>1360.0417168335</c:v>
                </c:pt>
                <c:pt idx="4538">
                  <c:v>1360.3414835773</c:v>
                </c:pt>
                <c:pt idx="4539">
                  <c:v>1360.6412503212</c:v>
                </c:pt>
                <c:pt idx="4540">
                  <c:v>1360.941017065</c:v>
                </c:pt>
                <c:pt idx="4541">
                  <c:v>1361.2407838089</c:v>
                </c:pt>
                <c:pt idx="4542">
                  <c:v>1361.5405505527</c:v>
                </c:pt>
                <c:pt idx="4543">
                  <c:v>1361.8403172966</c:v>
                </c:pt>
                <c:pt idx="4544">
                  <c:v>1362.1400840404</c:v>
                </c:pt>
                <c:pt idx="4545">
                  <c:v>1362.4398507843</c:v>
                </c:pt>
                <c:pt idx="4546">
                  <c:v>1362.7396175281</c:v>
                </c:pt>
                <c:pt idx="4547">
                  <c:v>1363.0393842719</c:v>
                </c:pt>
                <c:pt idx="4548">
                  <c:v>1363.3391510158</c:v>
                </c:pt>
                <c:pt idx="4549">
                  <c:v>1363.6389177596</c:v>
                </c:pt>
                <c:pt idx="4550">
                  <c:v>1363.9386845035</c:v>
                </c:pt>
                <c:pt idx="4551">
                  <c:v>1364.2384512473</c:v>
                </c:pt>
                <c:pt idx="4552">
                  <c:v>1364.5382179912</c:v>
                </c:pt>
                <c:pt idx="4553">
                  <c:v>1364.837984735</c:v>
                </c:pt>
                <c:pt idx="4554">
                  <c:v>1365.1377514789</c:v>
                </c:pt>
                <c:pt idx="4555">
                  <c:v>1365.4375182227</c:v>
                </c:pt>
                <c:pt idx="4556">
                  <c:v>1365.7372849666</c:v>
                </c:pt>
                <c:pt idx="4557">
                  <c:v>1366.0370517104</c:v>
                </c:pt>
                <c:pt idx="4558">
                  <c:v>1366.3368184543</c:v>
                </c:pt>
                <c:pt idx="4559">
                  <c:v>1366.6365851981</c:v>
                </c:pt>
                <c:pt idx="4560">
                  <c:v>1366.936351942</c:v>
                </c:pt>
                <c:pt idx="4561">
                  <c:v>1367.2361186858</c:v>
                </c:pt>
                <c:pt idx="4562">
                  <c:v>1367.5358854297</c:v>
                </c:pt>
                <c:pt idx="4563">
                  <c:v>1367.8356521735</c:v>
                </c:pt>
                <c:pt idx="4564">
                  <c:v>1368.1354189173</c:v>
                </c:pt>
                <c:pt idx="4565">
                  <c:v>1368.4351856612</c:v>
                </c:pt>
                <c:pt idx="4566">
                  <c:v>1368.734952405</c:v>
                </c:pt>
                <c:pt idx="4567">
                  <c:v>1369.0347191489</c:v>
                </c:pt>
                <c:pt idx="4568">
                  <c:v>1369.3344858927</c:v>
                </c:pt>
                <c:pt idx="4569">
                  <c:v>1369.6342526366</c:v>
                </c:pt>
                <c:pt idx="4570">
                  <c:v>1369.9340193804</c:v>
                </c:pt>
                <c:pt idx="4571">
                  <c:v>1370.2337861243</c:v>
                </c:pt>
                <c:pt idx="4572">
                  <c:v>1370.5335528681</c:v>
                </c:pt>
                <c:pt idx="4573">
                  <c:v>1370.833319612</c:v>
                </c:pt>
                <c:pt idx="4574">
                  <c:v>1371.1330863558</c:v>
                </c:pt>
                <c:pt idx="4575">
                  <c:v>1371.4328530997</c:v>
                </c:pt>
                <c:pt idx="4576">
                  <c:v>1371.7326198435</c:v>
                </c:pt>
                <c:pt idx="4577">
                  <c:v>1372.0323865874</c:v>
                </c:pt>
                <c:pt idx="4578">
                  <c:v>1372.3321533312</c:v>
                </c:pt>
                <c:pt idx="4579">
                  <c:v>1372.631920075</c:v>
                </c:pt>
                <c:pt idx="4580">
                  <c:v>1372.9316868189</c:v>
                </c:pt>
                <c:pt idx="4581">
                  <c:v>1373.2314535627</c:v>
                </c:pt>
                <c:pt idx="4582">
                  <c:v>1373.5312203066</c:v>
                </c:pt>
                <c:pt idx="4583">
                  <c:v>1373.8309870504</c:v>
                </c:pt>
                <c:pt idx="4584">
                  <c:v>1374.1307537943</c:v>
                </c:pt>
                <c:pt idx="4585">
                  <c:v>1374.4305205381</c:v>
                </c:pt>
                <c:pt idx="4586">
                  <c:v>1374.730287282</c:v>
                </c:pt>
                <c:pt idx="4587">
                  <c:v>1375.0300540258</c:v>
                </c:pt>
                <c:pt idx="4588">
                  <c:v>1375.3298207697</c:v>
                </c:pt>
                <c:pt idx="4589">
                  <c:v>1375.6295875135</c:v>
                </c:pt>
                <c:pt idx="4590">
                  <c:v>1375.9293542574</c:v>
                </c:pt>
                <c:pt idx="4591">
                  <c:v>1376.2291210012</c:v>
                </c:pt>
                <c:pt idx="4592">
                  <c:v>1376.5288877451</c:v>
                </c:pt>
                <c:pt idx="4593">
                  <c:v>1376.8286544889</c:v>
                </c:pt>
                <c:pt idx="4594">
                  <c:v>1377.1284212328</c:v>
                </c:pt>
                <c:pt idx="4595">
                  <c:v>1377.4281879766</c:v>
                </c:pt>
                <c:pt idx="4596">
                  <c:v>1377.7279547204</c:v>
                </c:pt>
                <c:pt idx="4597">
                  <c:v>1378.0277214643</c:v>
                </c:pt>
                <c:pt idx="4598">
                  <c:v>1378.3274882081</c:v>
                </c:pt>
                <c:pt idx="4599">
                  <c:v>1378.627254952</c:v>
                </c:pt>
                <c:pt idx="4600">
                  <c:v>1378.9270216958</c:v>
                </c:pt>
                <c:pt idx="4601">
                  <c:v>1379.2267884397</c:v>
                </c:pt>
                <c:pt idx="4602">
                  <c:v>1379.5265551835</c:v>
                </c:pt>
                <c:pt idx="4603">
                  <c:v>1379.8263219274</c:v>
                </c:pt>
                <c:pt idx="4604">
                  <c:v>1380.1260886712</c:v>
                </c:pt>
                <c:pt idx="4605">
                  <c:v>1380.4258554151</c:v>
                </c:pt>
                <c:pt idx="4606">
                  <c:v>1380.7256221589</c:v>
                </c:pt>
                <c:pt idx="4607">
                  <c:v>1381.0253889028</c:v>
                </c:pt>
                <c:pt idx="4608">
                  <c:v>1381.3251556466</c:v>
                </c:pt>
                <c:pt idx="4609">
                  <c:v>1381.6249223905</c:v>
                </c:pt>
                <c:pt idx="4610">
                  <c:v>1381.9246891343</c:v>
                </c:pt>
                <c:pt idx="4611">
                  <c:v>1382.2244558782</c:v>
                </c:pt>
                <c:pt idx="4612">
                  <c:v>1382.524222622</c:v>
                </c:pt>
                <c:pt idx="4613">
                  <c:v>1382.8239893658</c:v>
                </c:pt>
                <c:pt idx="4614">
                  <c:v>1383.1237561097</c:v>
                </c:pt>
                <c:pt idx="4615">
                  <c:v>1383.4235228535</c:v>
                </c:pt>
                <c:pt idx="4616">
                  <c:v>1383.7232895974</c:v>
                </c:pt>
                <c:pt idx="4617">
                  <c:v>1384.0230563412</c:v>
                </c:pt>
                <c:pt idx="4618">
                  <c:v>1384.3228230851</c:v>
                </c:pt>
                <c:pt idx="4619">
                  <c:v>1384.6225898289</c:v>
                </c:pt>
                <c:pt idx="4620">
                  <c:v>1384.9223565728</c:v>
                </c:pt>
                <c:pt idx="4621">
                  <c:v>1385.2221233166</c:v>
                </c:pt>
                <c:pt idx="4622">
                  <c:v>1385.5218900605</c:v>
                </c:pt>
                <c:pt idx="4623">
                  <c:v>1385.8216568043</c:v>
                </c:pt>
                <c:pt idx="4624">
                  <c:v>1386.1214235482</c:v>
                </c:pt>
                <c:pt idx="4625">
                  <c:v>1386.421190292</c:v>
                </c:pt>
                <c:pt idx="4626">
                  <c:v>1386.7209570359</c:v>
                </c:pt>
                <c:pt idx="4627">
                  <c:v>1387.0207237797</c:v>
                </c:pt>
                <c:pt idx="4628">
                  <c:v>1387.3204905235</c:v>
                </c:pt>
                <c:pt idx="4629">
                  <c:v>1387.6202572674</c:v>
                </c:pt>
                <c:pt idx="4630">
                  <c:v>1387.9200240112</c:v>
                </c:pt>
                <c:pt idx="4631">
                  <c:v>1388.2197907551</c:v>
                </c:pt>
                <c:pt idx="4632">
                  <c:v>1388.5195574989</c:v>
                </c:pt>
                <c:pt idx="4633">
                  <c:v>1388.8193242428</c:v>
                </c:pt>
                <c:pt idx="4634">
                  <c:v>1389.1190909866</c:v>
                </c:pt>
                <c:pt idx="4635">
                  <c:v>1389.4188577305</c:v>
                </c:pt>
                <c:pt idx="4636">
                  <c:v>1389.7186244743</c:v>
                </c:pt>
                <c:pt idx="4637">
                  <c:v>1390.0183912182</c:v>
                </c:pt>
                <c:pt idx="4638">
                  <c:v>1390.318157962</c:v>
                </c:pt>
                <c:pt idx="4639">
                  <c:v>1390.6179247059</c:v>
                </c:pt>
                <c:pt idx="4640">
                  <c:v>1390.9176914497</c:v>
                </c:pt>
                <c:pt idx="4641">
                  <c:v>1391.2174581936</c:v>
                </c:pt>
                <c:pt idx="4642">
                  <c:v>1391.5172249374</c:v>
                </c:pt>
                <c:pt idx="4643">
                  <c:v>1391.8169916813</c:v>
                </c:pt>
                <c:pt idx="4644">
                  <c:v>1392.1167584251</c:v>
                </c:pt>
                <c:pt idx="4645">
                  <c:v>1392.4165251689</c:v>
                </c:pt>
                <c:pt idx="4646">
                  <c:v>1392.7162919128</c:v>
                </c:pt>
                <c:pt idx="4647">
                  <c:v>1393.0160586566</c:v>
                </c:pt>
                <c:pt idx="4648">
                  <c:v>1393.3158254005</c:v>
                </c:pt>
                <c:pt idx="4649">
                  <c:v>1393.6155921443</c:v>
                </c:pt>
                <c:pt idx="4650">
                  <c:v>1393.9153588882</c:v>
                </c:pt>
                <c:pt idx="4651">
                  <c:v>1394.215125632</c:v>
                </c:pt>
                <c:pt idx="4652">
                  <c:v>1394.5148923759</c:v>
                </c:pt>
                <c:pt idx="4653">
                  <c:v>1394.8146591197</c:v>
                </c:pt>
                <c:pt idx="4654">
                  <c:v>1395.1144258636</c:v>
                </c:pt>
                <c:pt idx="4655">
                  <c:v>1395.4141926074</c:v>
                </c:pt>
                <c:pt idx="4656">
                  <c:v>1395.7139593513</c:v>
                </c:pt>
                <c:pt idx="4657">
                  <c:v>1396.0137260951</c:v>
                </c:pt>
                <c:pt idx="4658">
                  <c:v>1396.313492839</c:v>
                </c:pt>
                <c:pt idx="4659">
                  <c:v>1396.6132595828</c:v>
                </c:pt>
                <c:pt idx="4660">
                  <c:v>1396.9130263266</c:v>
                </c:pt>
                <c:pt idx="4661">
                  <c:v>1397.2127930705</c:v>
                </c:pt>
                <c:pt idx="4662">
                  <c:v>1397.5125598143</c:v>
                </c:pt>
                <c:pt idx="4663">
                  <c:v>1397.8123265582</c:v>
                </c:pt>
                <c:pt idx="4664">
                  <c:v>1398.112093302</c:v>
                </c:pt>
                <c:pt idx="4665">
                  <c:v>1398.4118600459</c:v>
                </c:pt>
                <c:pt idx="4666">
                  <c:v>1398.7116267897</c:v>
                </c:pt>
                <c:pt idx="4667">
                  <c:v>1399.0113935336</c:v>
                </c:pt>
                <c:pt idx="4668">
                  <c:v>1399.3111602774</c:v>
                </c:pt>
                <c:pt idx="4669">
                  <c:v>1399.6109270213</c:v>
                </c:pt>
                <c:pt idx="4670">
                  <c:v>1399.9106937651</c:v>
                </c:pt>
                <c:pt idx="4671">
                  <c:v>1400.210460509</c:v>
                </c:pt>
                <c:pt idx="4672">
                  <c:v>1400.5102272528</c:v>
                </c:pt>
                <c:pt idx="4673">
                  <c:v>1400.8099939967</c:v>
                </c:pt>
                <c:pt idx="4674">
                  <c:v>1401.1097607405</c:v>
                </c:pt>
                <c:pt idx="4675">
                  <c:v>1401.4095274844</c:v>
                </c:pt>
                <c:pt idx="4676">
                  <c:v>1401.7092942282</c:v>
                </c:pt>
                <c:pt idx="4677">
                  <c:v>1402.009060972</c:v>
                </c:pt>
                <c:pt idx="4678">
                  <c:v>1402.3088277159</c:v>
                </c:pt>
                <c:pt idx="4679">
                  <c:v>1402.6085944597</c:v>
                </c:pt>
                <c:pt idx="4680">
                  <c:v>1402.9083612036</c:v>
                </c:pt>
                <c:pt idx="4681">
                  <c:v>1403.2081279474</c:v>
                </c:pt>
                <c:pt idx="4682">
                  <c:v>1403.5078946913</c:v>
                </c:pt>
                <c:pt idx="4683">
                  <c:v>1403.8076614351</c:v>
                </c:pt>
                <c:pt idx="4684">
                  <c:v>1404.107428179</c:v>
                </c:pt>
                <c:pt idx="4685">
                  <c:v>1404.4071949228</c:v>
                </c:pt>
                <c:pt idx="4686">
                  <c:v>1404.7069616667</c:v>
                </c:pt>
                <c:pt idx="4687">
                  <c:v>1405.0067284105</c:v>
                </c:pt>
                <c:pt idx="4688">
                  <c:v>1405.3064951544</c:v>
                </c:pt>
                <c:pt idx="4689">
                  <c:v>1405.6062618982</c:v>
                </c:pt>
                <c:pt idx="4690">
                  <c:v>1405.9060286421</c:v>
                </c:pt>
                <c:pt idx="4691">
                  <c:v>1406.2057953859</c:v>
                </c:pt>
                <c:pt idx="4692">
                  <c:v>1406.5055621298</c:v>
                </c:pt>
                <c:pt idx="4693">
                  <c:v>1406.8053288736</c:v>
                </c:pt>
                <c:pt idx="4694">
                  <c:v>1407.1050956174</c:v>
                </c:pt>
                <c:pt idx="4695">
                  <c:v>1407.4048623613</c:v>
                </c:pt>
                <c:pt idx="4696">
                  <c:v>1407.7046291051</c:v>
                </c:pt>
                <c:pt idx="4697">
                  <c:v>1408.004395849</c:v>
                </c:pt>
                <c:pt idx="4698">
                  <c:v>1408.3041625928</c:v>
                </c:pt>
                <c:pt idx="4699">
                  <c:v>1408.6039293367</c:v>
                </c:pt>
                <c:pt idx="4700">
                  <c:v>1408.9036960805</c:v>
                </c:pt>
                <c:pt idx="4701">
                  <c:v>1409.2034628244</c:v>
                </c:pt>
                <c:pt idx="4702">
                  <c:v>1409.5032295682</c:v>
                </c:pt>
                <c:pt idx="4703">
                  <c:v>1409.8029963121</c:v>
                </c:pt>
                <c:pt idx="4704">
                  <c:v>1410.1027630559</c:v>
                </c:pt>
                <c:pt idx="4705">
                  <c:v>1410.4025297998</c:v>
                </c:pt>
                <c:pt idx="4706">
                  <c:v>1410.7022965436</c:v>
                </c:pt>
                <c:pt idx="4707">
                  <c:v>1411.0020632875</c:v>
                </c:pt>
                <c:pt idx="4708">
                  <c:v>1411.3018300313</c:v>
                </c:pt>
                <c:pt idx="4709">
                  <c:v>1411.6015967751</c:v>
                </c:pt>
                <c:pt idx="4710">
                  <c:v>1411.901363519</c:v>
                </c:pt>
                <c:pt idx="4711">
                  <c:v>1412.2011302628</c:v>
                </c:pt>
                <c:pt idx="4712">
                  <c:v>1412.5008970067</c:v>
                </c:pt>
                <c:pt idx="4713">
                  <c:v>1412.8006637505</c:v>
                </c:pt>
                <c:pt idx="4714">
                  <c:v>1413.1004304944</c:v>
                </c:pt>
                <c:pt idx="4715">
                  <c:v>1413.4001972382</c:v>
                </c:pt>
                <c:pt idx="4716">
                  <c:v>1413.6999639821</c:v>
                </c:pt>
                <c:pt idx="4717">
                  <c:v>1413.9997307259</c:v>
                </c:pt>
                <c:pt idx="4718">
                  <c:v>1414.2994974698</c:v>
                </c:pt>
                <c:pt idx="4719">
                  <c:v>1414.5992642136</c:v>
                </c:pt>
                <c:pt idx="4720">
                  <c:v>1414.8990309575</c:v>
                </c:pt>
                <c:pt idx="4721">
                  <c:v>1415.1987977013</c:v>
                </c:pt>
                <c:pt idx="4722">
                  <c:v>1415.4985644452</c:v>
                </c:pt>
                <c:pt idx="4723">
                  <c:v>1415.798331189</c:v>
                </c:pt>
                <c:pt idx="4724">
                  <c:v>1416.0980979329</c:v>
                </c:pt>
                <c:pt idx="4725">
                  <c:v>1416.3978646767</c:v>
                </c:pt>
                <c:pt idx="4726">
                  <c:v>1416.6976314205</c:v>
                </c:pt>
                <c:pt idx="4727">
                  <c:v>1416.9973981644</c:v>
                </c:pt>
                <c:pt idx="4728">
                  <c:v>1417.2971649082</c:v>
                </c:pt>
                <c:pt idx="4729">
                  <c:v>1417.5969316521</c:v>
                </c:pt>
                <c:pt idx="4730">
                  <c:v>1417.8966983959</c:v>
                </c:pt>
                <c:pt idx="4731">
                  <c:v>1418.1964651398</c:v>
                </c:pt>
                <c:pt idx="4732">
                  <c:v>1418.4962318836</c:v>
                </c:pt>
                <c:pt idx="4733">
                  <c:v>1418.7959986275</c:v>
                </c:pt>
                <c:pt idx="4734">
                  <c:v>1419.0957653713</c:v>
                </c:pt>
                <c:pt idx="4735">
                  <c:v>1419.3955321152</c:v>
                </c:pt>
                <c:pt idx="4736">
                  <c:v>1419.695298859</c:v>
                </c:pt>
                <c:pt idx="4737">
                  <c:v>1419.9950656029</c:v>
                </c:pt>
                <c:pt idx="4738">
                  <c:v>1420.2948323467</c:v>
                </c:pt>
                <c:pt idx="4739">
                  <c:v>1420.5945990906</c:v>
                </c:pt>
                <c:pt idx="4740">
                  <c:v>1420.8943658344</c:v>
                </c:pt>
                <c:pt idx="4741">
                  <c:v>1421.1941325782</c:v>
                </c:pt>
                <c:pt idx="4742">
                  <c:v>1421.4938993221</c:v>
                </c:pt>
                <c:pt idx="4743">
                  <c:v>1421.7936660659</c:v>
                </c:pt>
                <c:pt idx="4744">
                  <c:v>1422.093432809799</c:v>
                </c:pt>
                <c:pt idx="4745">
                  <c:v>1422.3931995536</c:v>
                </c:pt>
                <c:pt idx="4746">
                  <c:v>1422.6929662975</c:v>
                </c:pt>
                <c:pt idx="4747">
                  <c:v>1422.9927330413</c:v>
                </c:pt>
                <c:pt idx="4748">
                  <c:v>1423.2924997852</c:v>
                </c:pt>
                <c:pt idx="4749">
                  <c:v>1423.592266529</c:v>
                </c:pt>
                <c:pt idx="4750">
                  <c:v>1423.8920332729</c:v>
                </c:pt>
                <c:pt idx="4751">
                  <c:v>1424.1918000167</c:v>
                </c:pt>
                <c:pt idx="4752">
                  <c:v>1424.4915667606</c:v>
                </c:pt>
                <c:pt idx="4753">
                  <c:v>1424.7913335044</c:v>
                </c:pt>
                <c:pt idx="4754">
                  <c:v>1425.0911002483</c:v>
                </c:pt>
                <c:pt idx="4755">
                  <c:v>1425.3908669921</c:v>
                </c:pt>
                <c:pt idx="4756">
                  <c:v>1425.690633736</c:v>
                </c:pt>
                <c:pt idx="4757">
                  <c:v>1425.9904004798</c:v>
                </c:pt>
                <c:pt idx="4758">
                  <c:v>1426.2901672236</c:v>
                </c:pt>
                <c:pt idx="4759">
                  <c:v>1426.5899339675</c:v>
                </c:pt>
                <c:pt idx="4760">
                  <c:v>1426.8897007113</c:v>
                </c:pt>
                <c:pt idx="4761">
                  <c:v>1427.1894674552</c:v>
                </c:pt>
                <c:pt idx="4762">
                  <c:v>1427.489234199</c:v>
                </c:pt>
                <c:pt idx="4763">
                  <c:v>1427.7890009429</c:v>
                </c:pt>
                <c:pt idx="4764">
                  <c:v>1428.0887676867</c:v>
                </c:pt>
                <c:pt idx="4765">
                  <c:v>1428.3885344306</c:v>
                </c:pt>
                <c:pt idx="4766">
                  <c:v>1428.6883011744</c:v>
                </c:pt>
                <c:pt idx="4767">
                  <c:v>1428.9880679183</c:v>
                </c:pt>
                <c:pt idx="4768">
                  <c:v>1429.2878346621</c:v>
                </c:pt>
                <c:pt idx="4769">
                  <c:v>1429.587601406</c:v>
                </c:pt>
                <c:pt idx="4770">
                  <c:v>1429.8873681498</c:v>
                </c:pt>
                <c:pt idx="4771">
                  <c:v>1430.1871348937</c:v>
                </c:pt>
                <c:pt idx="4772">
                  <c:v>1430.4869016375</c:v>
                </c:pt>
                <c:pt idx="4773">
                  <c:v>1430.7866683814</c:v>
                </c:pt>
                <c:pt idx="4774">
                  <c:v>1431.0864351252</c:v>
                </c:pt>
                <c:pt idx="4775">
                  <c:v>1431.386201869</c:v>
                </c:pt>
                <c:pt idx="4776">
                  <c:v>1431.6859686129</c:v>
                </c:pt>
                <c:pt idx="4777">
                  <c:v>1431.9857353567</c:v>
                </c:pt>
                <c:pt idx="4778">
                  <c:v>1432.2855021006</c:v>
                </c:pt>
                <c:pt idx="4779">
                  <c:v>1432.5852688444</c:v>
                </c:pt>
                <c:pt idx="4780">
                  <c:v>1432.8850355883</c:v>
                </c:pt>
                <c:pt idx="4781">
                  <c:v>1433.1848023321</c:v>
                </c:pt>
                <c:pt idx="4782">
                  <c:v>1433.484569076</c:v>
                </c:pt>
                <c:pt idx="4783">
                  <c:v>1433.7843358198</c:v>
                </c:pt>
                <c:pt idx="4784">
                  <c:v>1434.0841025637</c:v>
                </c:pt>
                <c:pt idx="4785">
                  <c:v>1434.3838693075</c:v>
                </c:pt>
                <c:pt idx="4786">
                  <c:v>1434.6836360514</c:v>
                </c:pt>
                <c:pt idx="4787">
                  <c:v>1434.9834027952</c:v>
                </c:pt>
                <c:pt idx="4788">
                  <c:v>1435.2831695391</c:v>
                </c:pt>
                <c:pt idx="4789">
                  <c:v>1435.5829362829</c:v>
                </c:pt>
                <c:pt idx="4790">
                  <c:v>1435.8827030267</c:v>
                </c:pt>
                <c:pt idx="4791">
                  <c:v>1436.1824697706</c:v>
                </c:pt>
                <c:pt idx="4792">
                  <c:v>1436.4822365144</c:v>
                </c:pt>
                <c:pt idx="4793">
                  <c:v>1436.7820032583</c:v>
                </c:pt>
                <c:pt idx="4794">
                  <c:v>1437.0817700021</c:v>
                </c:pt>
                <c:pt idx="4795">
                  <c:v>1437.381536746</c:v>
                </c:pt>
                <c:pt idx="4796">
                  <c:v>1437.6813034898</c:v>
                </c:pt>
                <c:pt idx="4797">
                  <c:v>1437.9810702337</c:v>
                </c:pt>
                <c:pt idx="4798">
                  <c:v>1438.2808369775</c:v>
                </c:pt>
                <c:pt idx="4799">
                  <c:v>1438.5806037214</c:v>
                </c:pt>
                <c:pt idx="4800">
                  <c:v>1438.8803704652</c:v>
                </c:pt>
                <c:pt idx="4801">
                  <c:v>1439.1801372091</c:v>
                </c:pt>
                <c:pt idx="4802">
                  <c:v>1439.4799039529</c:v>
                </c:pt>
                <c:pt idx="4803">
                  <c:v>1439.7796706968</c:v>
                </c:pt>
                <c:pt idx="4804">
                  <c:v>1440.0794374406</c:v>
                </c:pt>
                <c:pt idx="4805">
                  <c:v>1440.3792041845</c:v>
                </c:pt>
                <c:pt idx="4806">
                  <c:v>1440.6789709283</c:v>
                </c:pt>
                <c:pt idx="4807">
                  <c:v>1440.9787376721</c:v>
                </c:pt>
                <c:pt idx="4808">
                  <c:v>1441.278504416</c:v>
                </c:pt>
                <c:pt idx="4809">
                  <c:v>1441.5782711598</c:v>
                </c:pt>
                <c:pt idx="4810">
                  <c:v>1441.8780379037</c:v>
                </c:pt>
                <c:pt idx="4811">
                  <c:v>1442.1778046475</c:v>
                </c:pt>
                <c:pt idx="4812">
                  <c:v>1442.4775713914</c:v>
                </c:pt>
                <c:pt idx="4813">
                  <c:v>1442.7773381352</c:v>
                </c:pt>
                <c:pt idx="4814">
                  <c:v>1443.0771048791</c:v>
                </c:pt>
                <c:pt idx="4815">
                  <c:v>1443.3768716229</c:v>
                </c:pt>
                <c:pt idx="4816">
                  <c:v>1443.6766383668</c:v>
                </c:pt>
                <c:pt idx="4817">
                  <c:v>1443.9764051106</c:v>
                </c:pt>
                <c:pt idx="4818">
                  <c:v>1444.2761718545</c:v>
                </c:pt>
                <c:pt idx="4819">
                  <c:v>1444.5759385983</c:v>
                </c:pt>
                <c:pt idx="4820">
                  <c:v>1444.8757053422</c:v>
                </c:pt>
                <c:pt idx="4821">
                  <c:v>1445.175472086</c:v>
                </c:pt>
                <c:pt idx="4822">
                  <c:v>1445.4752388299</c:v>
                </c:pt>
                <c:pt idx="4823">
                  <c:v>1445.7750055737</c:v>
                </c:pt>
                <c:pt idx="4824">
                  <c:v>1446.0747723175</c:v>
                </c:pt>
                <c:pt idx="4825">
                  <c:v>1446.3745390614</c:v>
                </c:pt>
                <c:pt idx="4826">
                  <c:v>1446.6743058052</c:v>
                </c:pt>
                <c:pt idx="4827">
                  <c:v>1446.9740725491</c:v>
                </c:pt>
                <c:pt idx="4828">
                  <c:v>1447.2738392929</c:v>
                </c:pt>
                <c:pt idx="4829">
                  <c:v>1447.5736060368</c:v>
                </c:pt>
                <c:pt idx="4830">
                  <c:v>1447.8733727806</c:v>
                </c:pt>
                <c:pt idx="4831">
                  <c:v>1448.1731395245</c:v>
                </c:pt>
                <c:pt idx="4832">
                  <c:v>1448.4729062683</c:v>
                </c:pt>
                <c:pt idx="4833">
                  <c:v>1448.7726730122</c:v>
                </c:pt>
                <c:pt idx="4834">
                  <c:v>1449.072439756</c:v>
                </c:pt>
                <c:pt idx="4835">
                  <c:v>1449.3722064999</c:v>
                </c:pt>
                <c:pt idx="4836">
                  <c:v>1449.6719732437</c:v>
                </c:pt>
                <c:pt idx="4837">
                  <c:v>1449.9717399876</c:v>
                </c:pt>
                <c:pt idx="4838">
                  <c:v>1450.2715067314</c:v>
                </c:pt>
                <c:pt idx="4839">
                  <c:v>1450.5712734752</c:v>
                </c:pt>
                <c:pt idx="4840">
                  <c:v>1450.8710402191</c:v>
                </c:pt>
                <c:pt idx="4841">
                  <c:v>1451.1708069629</c:v>
                </c:pt>
                <c:pt idx="4842">
                  <c:v>1451.4705737068</c:v>
                </c:pt>
                <c:pt idx="4843">
                  <c:v>1451.7703404506</c:v>
                </c:pt>
                <c:pt idx="4844">
                  <c:v>1452.0701071945</c:v>
                </c:pt>
                <c:pt idx="4845">
                  <c:v>1452.3698739383</c:v>
                </c:pt>
                <c:pt idx="4846">
                  <c:v>1452.6696406822</c:v>
                </c:pt>
                <c:pt idx="4847">
                  <c:v>1452.969407426</c:v>
                </c:pt>
                <c:pt idx="4848">
                  <c:v>1453.2691741699</c:v>
                </c:pt>
                <c:pt idx="4849">
                  <c:v>1453.5689409137</c:v>
                </c:pt>
                <c:pt idx="4850">
                  <c:v>1453.8687076576</c:v>
                </c:pt>
                <c:pt idx="4851">
                  <c:v>1454.1684744014</c:v>
                </c:pt>
                <c:pt idx="4852">
                  <c:v>1454.4682411453</c:v>
                </c:pt>
                <c:pt idx="4853">
                  <c:v>1454.7680078891</c:v>
                </c:pt>
                <c:pt idx="4854">
                  <c:v>1455.067774633</c:v>
                </c:pt>
                <c:pt idx="4855">
                  <c:v>1455.3675413768</c:v>
                </c:pt>
                <c:pt idx="4856">
                  <c:v>1455.6673081206</c:v>
                </c:pt>
                <c:pt idx="4857">
                  <c:v>1455.9670748645</c:v>
                </c:pt>
                <c:pt idx="4858">
                  <c:v>1456.2668416083</c:v>
                </c:pt>
                <c:pt idx="4859">
                  <c:v>1456.5666083522</c:v>
                </c:pt>
                <c:pt idx="4860">
                  <c:v>1456.866375096</c:v>
                </c:pt>
                <c:pt idx="4861">
                  <c:v>1457.1661418399</c:v>
                </c:pt>
                <c:pt idx="4862">
                  <c:v>1457.4659085837</c:v>
                </c:pt>
                <c:pt idx="4863">
                  <c:v>1457.7656753276</c:v>
                </c:pt>
                <c:pt idx="4864">
                  <c:v>1458.0654420714</c:v>
                </c:pt>
                <c:pt idx="4865">
                  <c:v>1458.3652088153</c:v>
                </c:pt>
                <c:pt idx="4866">
                  <c:v>1458.6649755591</c:v>
                </c:pt>
                <c:pt idx="4867">
                  <c:v>1458.964742303</c:v>
                </c:pt>
                <c:pt idx="4868">
                  <c:v>1459.2645090468</c:v>
                </c:pt>
                <c:pt idx="4869">
                  <c:v>1459.5642757907</c:v>
                </c:pt>
                <c:pt idx="4870">
                  <c:v>1459.8640425345</c:v>
                </c:pt>
                <c:pt idx="4871">
                  <c:v>1460.1638092783</c:v>
                </c:pt>
                <c:pt idx="4872">
                  <c:v>1460.4635760222</c:v>
                </c:pt>
                <c:pt idx="4873">
                  <c:v>1460.763342766</c:v>
                </c:pt>
                <c:pt idx="4874">
                  <c:v>1461.0631095099</c:v>
                </c:pt>
                <c:pt idx="4875">
                  <c:v>1461.3628762537</c:v>
                </c:pt>
                <c:pt idx="4876">
                  <c:v>1461.6626429976</c:v>
                </c:pt>
                <c:pt idx="4877">
                  <c:v>1461.9624097414</c:v>
                </c:pt>
                <c:pt idx="4878">
                  <c:v>1462.2621764853</c:v>
                </c:pt>
                <c:pt idx="4879">
                  <c:v>1462.5619432291</c:v>
                </c:pt>
                <c:pt idx="4880">
                  <c:v>1462.861709973</c:v>
                </c:pt>
                <c:pt idx="4881">
                  <c:v>1463.1614767168</c:v>
                </c:pt>
                <c:pt idx="4882">
                  <c:v>1463.4612434607</c:v>
                </c:pt>
                <c:pt idx="4883">
                  <c:v>1463.7610102045</c:v>
                </c:pt>
                <c:pt idx="4884">
                  <c:v>1464.0607769484</c:v>
                </c:pt>
                <c:pt idx="4885">
                  <c:v>1464.3605436922</c:v>
                </c:pt>
                <c:pt idx="4886">
                  <c:v>1464.6603104361</c:v>
                </c:pt>
                <c:pt idx="4887">
                  <c:v>1464.9600771799</c:v>
                </c:pt>
                <c:pt idx="4888">
                  <c:v>1465.2598439237</c:v>
                </c:pt>
                <c:pt idx="4889">
                  <c:v>1465.5596106676</c:v>
                </c:pt>
                <c:pt idx="4890">
                  <c:v>1465.8593774114</c:v>
                </c:pt>
                <c:pt idx="4891">
                  <c:v>1466.1591441553</c:v>
                </c:pt>
                <c:pt idx="4892">
                  <c:v>1466.4589108991</c:v>
                </c:pt>
                <c:pt idx="4893">
                  <c:v>1466.758677643</c:v>
                </c:pt>
                <c:pt idx="4894">
                  <c:v>1467.0584443868</c:v>
                </c:pt>
                <c:pt idx="4895">
                  <c:v>1467.3582111307</c:v>
                </c:pt>
                <c:pt idx="4896">
                  <c:v>1467.6579778745</c:v>
                </c:pt>
                <c:pt idx="4897">
                  <c:v>1467.9577446184</c:v>
                </c:pt>
                <c:pt idx="4898">
                  <c:v>1468.2575113622</c:v>
                </c:pt>
                <c:pt idx="4899">
                  <c:v>1468.5572781061</c:v>
                </c:pt>
                <c:pt idx="4900">
                  <c:v>1468.8570448499</c:v>
                </c:pt>
                <c:pt idx="4901">
                  <c:v>1469.1568115938</c:v>
                </c:pt>
                <c:pt idx="4902">
                  <c:v>1469.4565783376</c:v>
                </c:pt>
                <c:pt idx="4903">
                  <c:v>1469.7563450815</c:v>
                </c:pt>
                <c:pt idx="4904">
                  <c:v>1470.0561118253</c:v>
                </c:pt>
                <c:pt idx="4905">
                  <c:v>1470.3558785691</c:v>
                </c:pt>
                <c:pt idx="4906">
                  <c:v>1470.655645313</c:v>
                </c:pt>
                <c:pt idx="4907">
                  <c:v>1470.9554120568</c:v>
                </c:pt>
                <c:pt idx="4908">
                  <c:v>1471.2551788007</c:v>
                </c:pt>
                <c:pt idx="4909">
                  <c:v>1471.5549455445</c:v>
                </c:pt>
                <c:pt idx="4910">
                  <c:v>1471.8547122884</c:v>
                </c:pt>
                <c:pt idx="4911">
                  <c:v>1472.1544790322</c:v>
                </c:pt>
                <c:pt idx="4912">
                  <c:v>1472.4542457761</c:v>
                </c:pt>
                <c:pt idx="4913">
                  <c:v>1472.7540125199</c:v>
                </c:pt>
                <c:pt idx="4914">
                  <c:v>1473.0537792638</c:v>
                </c:pt>
                <c:pt idx="4915">
                  <c:v>1473.3535460076</c:v>
                </c:pt>
                <c:pt idx="4916">
                  <c:v>1473.6533127515</c:v>
                </c:pt>
                <c:pt idx="4917">
                  <c:v>1473.9530794953</c:v>
                </c:pt>
                <c:pt idx="4918">
                  <c:v>1474.2528462392</c:v>
                </c:pt>
                <c:pt idx="4919">
                  <c:v>1474.552612983</c:v>
                </c:pt>
                <c:pt idx="4920">
                  <c:v>1474.8523797268</c:v>
                </c:pt>
                <c:pt idx="4921">
                  <c:v>1475.1521464707</c:v>
                </c:pt>
                <c:pt idx="4922">
                  <c:v>1475.4519132145</c:v>
                </c:pt>
                <c:pt idx="4923">
                  <c:v>1475.7516799584</c:v>
                </c:pt>
                <c:pt idx="4924">
                  <c:v>1476.0514467022</c:v>
                </c:pt>
                <c:pt idx="4925">
                  <c:v>1476.3512134461</c:v>
                </c:pt>
                <c:pt idx="4926">
                  <c:v>1476.6509801899</c:v>
                </c:pt>
                <c:pt idx="4927">
                  <c:v>1476.9507469338</c:v>
                </c:pt>
                <c:pt idx="4928">
                  <c:v>1477.2505136776</c:v>
                </c:pt>
                <c:pt idx="4929">
                  <c:v>1477.5502804215</c:v>
                </c:pt>
                <c:pt idx="4930">
                  <c:v>1477.8500471653</c:v>
                </c:pt>
                <c:pt idx="4931">
                  <c:v>1478.1498139092</c:v>
                </c:pt>
                <c:pt idx="4932">
                  <c:v>1478.449580653</c:v>
                </c:pt>
                <c:pt idx="4933">
                  <c:v>1478.7493473969</c:v>
                </c:pt>
                <c:pt idx="4934">
                  <c:v>1479.0491141407</c:v>
                </c:pt>
                <c:pt idx="4935">
                  <c:v>1479.3488808846</c:v>
                </c:pt>
                <c:pt idx="4936">
                  <c:v>1479.6486476284</c:v>
                </c:pt>
                <c:pt idx="4937">
                  <c:v>1479.9484143722</c:v>
                </c:pt>
                <c:pt idx="4938">
                  <c:v>1480.2481811161</c:v>
                </c:pt>
                <c:pt idx="4939">
                  <c:v>1480.5479478599</c:v>
                </c:pt>
                <c:pt idx="4940">
                  <c:v>1480.8477146038</c:v>
                </c:pt>
                <c:pt idx="4941">
                  <c:v>1481.1474813476</c:v>
                </c:pt>
                <c:pt idx="4942">
                  <c:v>1481.4472480915</c:v>
                </c:pt>
                <c:pt idx="4943">
                  <c:v>1481.7470148353</c:v>
                </c:pt>
                <c:pt idx="4944">
                  <c:v>1482.0467815792</c:v>
                </c:pt>
                <c:pt idx="4945">
                  <c:v>1482.346548323</c:v>
                </c:pt>
                <c:pt idx="4946">
                  <c:v>1482.6463150669</c:v>
                </c:pt>
                <c:pt idx="4947">
                  <c:v>1482.9460818107</c:v>
                </c:pt>
                <c:pt idx="4948">
                  <c:v>1483.2458485546</c:v>
                </c:pt>
                <c:pt idx="4949">
                  <c:v>1483.5456152984</c:v>
                </c:pt>
                <c:pt idx="4950">
                  <c:v>1483.8453820423</c:v>
                </c:pt>
                <c:pt idx="4951">
                  <c:v>1484.1451487861</c:v>
                </c:pt>
                <c:pt idx="4952">
                  <c:v>1484.4449155299</c:v>
                </c:pt>
                <c:pt idx="4953">
                  <c:v>1484.7446822738</c:v>
                </c:pt>
                <c:pt idx="4954">
                  <c:v>1485.0444490176</c:v>
                </c:pt>
                <c:pt idx="4955">
                  <c:v>1485.3442157615</c:v>
                </c:pt>
                <c:pt idx="4956">
                  <c:v>1485.6439825053</c:v>
                </c:pt>
                <c:pt idx="4957">
                  <c:v>1485.9437492492</c:v>
                </c:pt>
                <c:pt idx="4958">
                  <c:v>1486.243515993</c:v>
                </c:pt>
                <c:pt idx="4959">
                  <c:v>1486.5432827369</c:v>
                </c:pt>
                <c:pt idx="4960">
                  <c:v>1486.8430494807</c:v>
                </c:pt>
                <c:pt idx="4961">
                  <c:v>1487.1428162246</c:v>
                </c:pt>
                <c:pt idx="4962">
                  <c:v>1487.4425829684</c:v>
                </c:pt>
                <c:pt idx="4963">
                  <c:v>1487.7423497123</c:v>
                </c:pt>
                <c:pt idx="4964">
                  <c:v>1488.0421164561</c:v>
                </c:pt>
                <c:pt idx="4965">
                  <c:v>1488.3418832</c:v>
                </c:pt>
                <c:pt idx="4966">
                  <c:v>1488.6416499438</c:v>
                </c:pt>
                <c:pt idx="4967">
                  <c:v>1488.9414166877</c:v>
                </c:pt>
                <c:pt idx="4968">
                  <c:v>1489.2411834315</c:v>
                </c:pt>
                <c:pt idx="4969">
                  <c:v>1489.5409501753</c:v>
                </c:pt>
                <c:pt idx="4970">
                  <c:v>1489.8407169192</c:v>
                </c:pt>
                <c:pt idx="4971">
                  <c:v>1490.140483663</c:v>
                </c:pt>
                <c:pt idx="4972">
                  <c:v>1490.4402504069</c:v>
                </c:pt>
                <c:pt idx="4973">
                  <c:v>1490.7400171507</c:v>
                </c:pt>
                <c:pt idx="4974">
                  <c:v>1491.0397838946</c:v>
                </c:pt>
                <c:pt idx="4975">
                  <c:v>1491.3395506384</c:v>
                </c:pt>
                <c:pt idx="4976">
                  <c:v>1491.6393173823</c:v>
                </c:pt>
                <c:pt idx="4977">
                  <c:v>1491.9390841261</c:v>
                </c:pt>
                <c:pt idx="4978">
                  <c:v>1492.23885087</c:v>
                </c:pt>
                <c:pt idx="4979">
                  <c:v>1492.5386176138</c:v>
                </c:pt>
                <c:pt idx="4980">
                  <c:v>1492.8383843577</c:v>
                </c:pt>
                <c:pt idx="4981">
                  <c:v>1493.1381511015</c:v>
                </c:pt>
                <c:pt idx="4982">
                  <c:v>1493.4379178454</c:v>
                </c:pt>
                <c:pt idx="4983">
                  <c:v>1493.7376845892</c:v>
                </c:pt>
                <c:pt idx="4984">
                  <c:v>1494.0374513331</c:v>
                </c:pt>
                <c:pt idx="4985">
                  <c:v>1494.3372180769</c:v>
                </c:pt>
                <c:pt idx="4986">
                  <c:v>1494.6369848207</c:v>
                </c:pt>
                <c:pt idx="4987">
                  <c:v>1494.9367515646</c:v>
                </c:pt>
                <c:pt idx="4988">
                  <c:v>1495.2365183084</c:v>
                </c:pt>
                <c:pt idx="4989">
                  <c:v>1495.5362850523</c:v>
                </c:pt>
                <c:pt idx="4990">
                  <c:v>1495.8360517961</c:v>
                </c:pt>
                <c:pt idx="4991">
                  <c:v>1496.13581854</c:v>
                </c:pt>
                <c:pt idx="4992">
                  <c:v>1496.4355852838</c:v>
                </c:pt>
                <c:pt idx="4993">
                  <c:v>1496.7353520277</c:v>
                </c:pt>
                <c:pt idx="4994">
                  <c:v>1497.0351187715</c:v>
                </c:pt>
                <c:pt idx="4995">
                  <c:v>1497.3348855154</c:v>
                </c:pt>
                <c:pt idx="4996">
                  <c:v>1497.6346522592</c:v>
                </c:pt>
                <c:pt idx="4997">
                  <c:v>1497.9344190031</c:v>
                </c:pt>
                <c:pt idx="4998">
                  <c:v>1498.2341857469</c:v>
                </c:pt>
                <c:pt idx="4999">
                  <c:v>1498.5339524908</c:v>
                </c:pt>
                <c:pt idx="5000">
                  <c:v>1498.8337192346</c:v>
                </c:pt>
                <c:pt idx="5001">
                  <c:v>1499.1334859784</c:v>
                </c:pt>
                <c:pt idx="5002">
                  <c:v>1499.4332527223</c:v>
                </c:pt>
                <c:pt idx="5003">
                  <c:v>1499.7330194661</c:v>
                </c:pt>
                <c:pt idx="5004">
                  <c:v>1500.03278621</c:v>
                </c:pt>
                <c:pt idx="5005">
                  <c:v>1500.3325529538</c:v>
                </c:pt>
                <c:pt idx="5006">
                  <c:v>1500.6323196977</c:v>
                </c:pt>
                <c:pt idx="5007">
                  <c:v>1500.9320864415</c:v>
                </c:pt>
                <c:pt idx="5008">
                  <c:v>1501.2318531854</c:v>
                </c:pt>
                <c:pt idx="5009">
                  <c:v>1501.5316199292</c:v>
                </c:pt>
                <c:pt idx="5010">
                  <c:v>1501.8313866731</c:v>
                </c:pt>
                <c:pt idx="5011">
                  <c:v>1502.1311534169</c:v>
                </c:pt>
                <c:pt idx="5012">
                  <c:v>1502.4309201608</c:v>
                </c:pt>
                <c:pt idx="5013">
                  <c:v>1502.7306869046</c:v>
                </c:pt>
                <c:pt idx="5014">
                  <c:v>1503.0304536485</c:v>
                </c:pt>
                <c:pt idx="5015">
                  <c:v>1503.3302203923</c:v>
                </c:pt>
                <c:pt idx="5016">
                  <c:v>1503.6299871362</c:v>
                </c:pt>
                <c:pt idx="5017">
                  <c:v>1503.92975388</c:v>
                </c:pt>
                <c:pt idx="5018">
                  <c:v>1504.2295206238</c:v>
                </c:pt>
                <c:pt idx="5019">
                  <c:v>1504.5292873677</c:v>
                </c:pt>
                <c:pt idx="5020">
                  <c:v>1504.8290541115</c:v>
                </c:pt>
                <c:pt idx="5021">
                  <c:v>1505.1288208554</c:v>
                </c:pt>
                <c:pt idx="5022">
                  <c:v>1505.4285875992</c:v>
                </c:pt>
                <c:pt idx="5023">
                  <c:v>1505.7283543431</c:v>
                </c:pt>
                <c:pt idx="5024">
                  <c:v>1506.0281210869</c:v>
                </c:pt>
                <c:pt idx="5025">
                  <c:v>1506.3278878308</c:v>
                </c:pt>
                <c:pt idx="5026">
                  <c:v>1506.6276545746</c:v>
                </c:pt>
                <c:pt idx="5027">
                  <c:v>1506.9274213185</c:v>
                </c:pt>
                <c:pt idx="5028">
                  <c:v>1507.2271880623</c:v>
                </c:pt>
                <c:pt idx="5029">
                  <c:v>1507.5269548062</c:v>
                </c:pt>
                <c:pt idx="5030">
                  <c:v>1507.82672155</c:v>
                </c:pt>
                <c:pt idx="5031">
                  <c:v>1508.1264882939</c:v>
                </c:pt>
                <c:pt idx="5032">
                  <c:v>1508.4262550377</c:v>
                </c:pt>
                <c:pt idx="5033">
                  <c:v>1508.7260217816</c:v>
                </c:pt>
                <c:pt idx="5034">
                  <c:v>1509.0257885254</c:v>
                </c:pt>
                <c:pt idx="5035">
                  <c:v>1509.3255552692</c:v>
                </c:pt>
                <c:pt idx="5036">
                  <c:v>1509.6253220131</c:v>
                </c:pt>
                <c:pt idx="5037">
                  <c:v>1509.9250887569</c:v>
                </c:pt>
                <c:pt idx="5038">
                  <c:v>1510.2248555008</c:v>
                </c:pt>
                <c:pt idx="5039">
                  <c:v>1510.5246222446</c:v>
                </c:pt>
                <c:pt idx="5040">
                  <c:v>1510.8243889885</c:v>
                </c:pt>
                <c:pt idx="5041">
                  <c:v>1511.1241557323</c:v>
                </c:pt>
                <c:pt idx="5042">
                  <c:v>1511.4239224762</c:v>
                </c:pt>
                <c:pt idx="5043">
                  <c:v>1511.72368922</c:v>
                </c:pt>
                <c:pt idx="5044">
                  <c:v>1512.0234559639</c:v>
                </c:pt>
                <c:pt idx="5045">
                  <c:v>1512.3232227077</c:v>
                </c:pt>
                <c:pt idx="5046">
                  <c:v>1512.6229894516</c:v>
                </c:pt>
                <c:pt idx="5047">
                  <c:v>1512.9227561954</c:v>
                </c:pt>
                <c:pt idx="5048">
                  <c:v>1513.2225229393</c:v>
                </c:pt>
                <c:pt idx="5049">
                  <c:v>1513.5222896831</c:v>
                </c:pt>
                <c:pt idx="5050">
                  <c:v>1513.8220564269</c:v>
                </c:pt>
                <c:pt idx="5051">
                  <c:v>1514.1218231708</c:v>
                </c:pt>
                <c:pt idx="5052">
                  <c:v>1514.4215899146</c:v>
                </c:pt>
                <c:pt idx="5053">
                  <c:v>1514.7213566585</c:v>
                </c:pt>
                <c:pt idx="5054">
                  <c:v>1515.0211234023</c:v>
                </c:pt>
                <c:pt idx="5055">
                  <c:v>1515.3208901462</c:v>
                </c:pt>
                <c:pt idx="5056">
                  <c:v>1515.62065689</c:v>
                </c:pt>
                <c:pt idx="5057">
                  <c:v>1515.9204236339</c:v>
                </c:pt>
                <c:pt idx="5058">
                  <c:v>1516.2201903777</c:v>
                </c:pt>
                <c:pt idx="5059">
                  <c:v>1516.5199571216</c:v>
                </c:pt>
                <c:pt idx="5060">
                  <c:v>1516.8197238654</c:v>
                </c:pt>
                <c:pt idx="5061">
                  <c:v>1517.1194906093</c:v>
                </c:pt>
                <c:pt idx="5062">
                  <c:v>1517.4192573531</c:v>
                </c:pt>
                <c:pt idx="5063">
                  <c:v>1517.719024097</c:v>
                </c:pt>
                <c:pt idx="5064">
                  <c:v>1518.0187908408</c:v>
                </c:pt>
                <c:pt idx="5065">
                  <c:v>1518.3185575847</c:v>
                </c:pt>
                <c:pt idx="5066">
                  <c:v>1518.6183243285</c:v>
                </c:pt>
                <c:pt idx="5067">
                  <c:v>1518.9180910723</c:v>
                </c:pt>
                <c:pt idx="5068">
                  <c:v>1519.2178578162</c:v>
                </c:pt>
                <c:pt idx="5069">
                  <c:v>1519.51762456</c:v>
                </c:pt>
                <c:pt idx="5070">
                  <c:v>1519.8173913039</c:v>
                </c:pt>
                <c:pt idx="5071">
                  <c:v>1520.1171580477</c:v>
                </c:pt>
                <c:pt idx="5072">
                  <c:v>1520.4169247916</c:v>
                </c:pt>
                <c:pt idx="5073">
                  <c:v>1520.7166915354</c:v>
                </c:pt>
                <c:pt idx="5074">
                  <c:v>1521.0164582793</c:v>
                </c:pt>
                <c:pt idx="5075">
                  <c:v>1521.3162250231</c:v>
                </c:pt>
                <c:pt idx="5076">
                  <c:v>1521.615991767</c:v>
                </c:pt>
                <c:pt idx="5077">
                  <c:v>1521.9157585108</c:v>
                </c:pt>
                <c:pt idx="5078">
                  <c:v>1522.2155252547</c:v>
                </c:pt>
                <c:pt idx="5079">
                  <c:v>1522.5152919985</c:v>
                </c:pt>
                <c:pt idx="5080">
                  <c:v>1522.8150587424</c:v>
                </c:pt>
                <c:pt idx="5081">
                  <c:v>1523.1148254862</c:v>
                </c:pt>
                <c:pt idx="5082">
                  <c:v>1523.41459223</c:v>
                </c:pt>
                <c:pt idx="5083">
                  <c:v>1523.7143589739</c:v>
                </c:pt>
                <c:pt idx="5084">
                  <c:v>1524.0141257177</c:v>
                </c:pt>
                <c:pt idx="5085">
                  <c:v>1524.3138924616</c:v>
                </c:pt>
                <c:pt idx="5086">
                  <c:v>1524.6136592054</c:v>
                </c:pt>
                <c:pt idx="5087">
                  <c:v>1524.9134259493</c:v>
                </c:pt>
                <c:pt idx="5088">
                  <c:v>1525.2131926931</c:v>
                </c:pt>
                <c:pt idx="5089">
                  <c:v>1525.512959437</c:v>
                </c:pt>
                <c:pt idx="5090">
                  <c:v>1525.8127261808</c:v>
                </c:pt>
                <c:pt idx="5091">
                  <c:v>1526.1124929247</c:v>
                </c:pt>
                <c:pt idx="5092">
                  <c:v>1526.4122596685</c:v>
                </c:pt>
                <c:pt idx="5093">
                  <c:v>1526.7120264124</c:v>
                </c:pt>
                <c:pt idx="5094">
                  <c:v>1527.0117931562</c:v>
                </c:pt>
                <c:pt idx="5095">
                  <c:v>1527.3115599001</c:v>
                </c:pt>
                <c:pt idx="5096">
                  <c:v>1527.6113266439</c:v>
                </c:pt>
                <c:pt idx="5097">
                  <c:v>1527.9110933878</c:v>
                </c:pt>
                <c:pt idx="5098">
                  <c:v>1528.2108601316</c:v>
                </c:pt>
                <c:pt idx="5099">
                  <c:v>1528.5106268754</c:v>
                </c:pt>
                <c:pt idx="5100">
                  <c:v>1528.8103936193</c:v>
                </c:pt>
                <c:pt idx="5101">
                  <c:v>1529.1101603631</c:v>
                </c:pt>
                <c:pt idx="5102">
                  <c:v>1529.409927107</c:v>
                </c:pt>
                <c:pt idx="5103">
                  <c:v>1529.7096938508</c:v>
                </c:pt>
                <c:pt idx="5104">
                  <c:v>1530.0094605947</c:v>
                </c:pt>
                <c:pt idx="5105">
                  <c:v>1530.3092273385</c:v>
                </c:pt>
                <c:pt idx="5106">
                  <c:v>1530.6089940824</c:v>
                </c:pt>
                <c:pt idx="5107">
                  <c:v>1530.9087608262</c:v>
                </c:pt>
                <c:pt idx="5108">
                  <c:v>1531.2085275701</c:v>
                </c:pt>
                <c:pt idx="5109">
                  <c:v>1531.5082943139</c:v>
                </c:pt>
                <c:pt idx="5110">
                  <c:v>1531.8080610578</c:v>
                </c:pt>
                <c:pt idx="5111">
                  <c:v>1532.1078278016</c:v>
                </c:pt>
                <c:pt idx="5112">
                  <c:v>1532.4075945455</c:v>
                </c:pt>
                <c:pt idx="5113">
                  <c:v>1532.7073612893</c:v>
                </c:pt>
                <c:pt idx="5114">
                  <c:v>1533.0071280332</c:v>
                </c:pt>
                <c:pt idx="5115">
                  <c:v>1533.306894777</c:v>
                </c:pt>
                <c:pt idx="5116">
                  <c:v>1533.6066615208</c:v>
                </c:pt>
                <c:pt idx="5117">
                  <c:v>1533.9064282647</c:v>
                </c:pt>
                <c:pt idx="5118">
                  <c:v>1534.2061950085</c:v>
                </c:pt>
                <c:pt idx="5119">
                  <c:v>1534.5059617524</c:v>
                </c:pt>
                <c:pt idx="5120">
                  <c:v>1534.8057284962</c:v>
                </c:pt>
                <c:pt idx="5121">
                  <c:v>1535.1054952401</c:v>
                </c:pt>
                <c:pt idx="5122">
                  <c:v>1535.4052619839</c:v>
                </c:pt>
                <c:pt idx="5123">
                  <c:v>1535.7050287278</c:v>
                </c:pt>
                <c:pt idx="5124">
                  <c:v>1536.0047954716</c:v>
                </c:pt>
                <c:pt idx="5125">
                  <c:v>1536.3045622155</c:v>
                </c:pt>
                <c:pt idx="5126">
                  <c:v>1536.6043289593</c:v>
                </c:pt>
                <c:pt idx="5127">
                  <c:v>1536.9040957032</c:v>
                </c:pt>
                <c:pt idx="5128">
                  <c:v>1537.203862447</c:v>
                </c:pt>
                <c:pt idx="5129">
                  <c:v>1537.5036291909</c:v>
                </c:pt>
                <c:pt idx="5130">
                  <c:v>1537.8033959347</c:v>
                </c:pt>
                <c:pt idx="5131">
                  <c:v>1538.1031626785</c:v>
                </c:pt>
                <c:pt idx="5132">
                  <c:v>1538.4029294224</c:v>
                </c:pt>
                <c:pt idx="5133">
                  <c:v>1538.7026961662</c:v>
                </c:pt>
                <c:pt idx="5134">
                  <c:v>1539.0024629101</c:v>
                </c:pt>
                <c:pt idx="5135">
                  <c:v>1539.3022296539</c:v>
                </c:pt>
                <c:pt idx="5136">
                  <c:v>1539.6019963978</c:v>
                </c:pt>
                <c:pt idx="5137">
                  <c:v>1539.9017631416</c:v>
                </c:pt>
                <c:pt idx="5138">
                  <c:v>1540.2015298855</c:v>
                </c:pt>
                <c:pt idx="5139">
                  <c:v>1540.5012966293</c:v>
                </c:pt>
                <c:pt idx="5140">
                  <c:v>1540.8010633732</c:v>
                </c:pt>
                <c:pt idx="5141">
                  <c:v>1541.100830117</c:v>
                </c:pt>
                <c:pt idx="5142">
                  <c:v>1541.4005968609</c:v>
                </c:pt>
                <c:pt idx="5143">
                  <c:v>1541.7003636047</c:v>
                </c:pt>
                <c:pt idx="5144">
                  <c:v>1542.0001303486</c:v>
                </c:pt>
                <c:pt idx="5145">
                  <c:v>1542.2998970924</c:v>
                </c:pt>
                <c:pt idx="5146">
                  <c:v>1542.5996638363</c:v>
                </c:pt>
                <c:pt idx="5147">
                  <c:v>1542.8994305801</c:v>
                </c:pt>
                <c:pt idx="5148">
                  <c:v>1543.1991973239</c:v>
                </c:pt>
                <c:pt idx="5149">
                  <c:v>1543.4989640678</c:v>
                </c:pt>
                <c:pt idx="5150">
                  <c:v>1543.7987308116</c:v>
                </c:pt>
                <c:pt idx="5151">
                  <c:v>1544.0984975555</c:v>
                </c:pt>
                <c:pt idx="5152">
                  <c:v>1544.3982642993</c:v>
                </c:pt>
                <c:pt idx="5153">
                  <c:v>1544.6980310432</c:v>
                </c:pt>
                <c:pt idx="5154">
                  <c:v>1544.997797787</c:v>
                </c:pt>
                <c:pt idx="5155">
                  <c:v>1545.2975645309</c:v>
                </c:pt>
                <c:pt idx="5156">
                  <c:v>1545.5973312747</c:v>
                </c:pt>
                <c:pt idx="5157">
                  <c:v>1545.8970980186</c:v>
                </c:pt>
                <c:pt idx="5158">
                  <c:v>1546.1968647624</c:v>
                </c:pt>
                <c:pt idx="5159">
                  <c:v>1546.4966315063</c:v>
                </c:pt>
                <c:pt idx="5160">
                  <c:v>1546.7963982501</c:v>
                </c:pt>
                <c:pt idx="5161">
                  <c:v>1547.096164994</c:v>
                </c:pt>
                <c:pt idx="5162">
                  <c:v>1547.3959317378</c:v>
                </c:pt>
                <c:pt idx="5163">
                  <c:v>1547.6956984816</c:v>
                </c:pt>
                <c:pt idx="5164">
                  <c:v>1547.9954652255</c:v>
                </c:pt>
                <c:pt idx="5165">
                  <c:v>1548.2952319693</c:v>
                </c:pt>
                <c:pt idx="5166">
                  <c:v>1548.5949987132</c:v>
                </c:pt>
                <c:pt idx="5167">
                  <c:v>1548.894765457</c:v>
                </c:pt>
                <c:pt idx="5168">
                  <c:v>1549.1945322009</c:v>
                </c:pt>
                <c:pt idx="5169">
                  <c:v>1549.4942989447</c:v>
                </c:pt>
                <c:pt idx="5170">
                  <c:v>1549.7940656886</c:v>
                </c:pt>
                <c:pt idx="5171">
                  <c:v>1550.0938324324</c:v>
                </c:pt>
                <c:pt idx="5172">
                  <c:v>1550.3935991763</c:v>
                </c:pt>
                <c:pt idx="5173">
                  <c:v>1550.6933659201</c:v>
                </c:pt>
                <c:pt idx="5174">
                  <c:v>1550.993132664</c:v>
                </c:pt>
                <c:pt idx="5175">
                  <c:v>1551.2928994078</c:v>
                </c:pt>
                <c:pt idx="5176">
                  <c:v>1551.5926661517</c:v>
                </c:pt>
                <c:pt idx="5177">
                  <c:v>1551.892432895499</c:v>
                </c:pt>
                <c:pt idx="5178">
                  <c:v>1552.1921996394</c:v>
                </c:pt>
                <c:pt idx="5179">
                  <c:v>1552.4919663832</c:v>
                </c:pt>
                <c:pt idx="5180">
                  <c:v>1552.791733127</c:v>
                </c:pt>
                <c:pt idx="5181">
                  <c:v>1553.0914998709</c:v>
                </c:pt>
                <c:pt idx="5182">
                  <c:v>1553.3912666147</c:v>
                </c:pt>
                <c:pt idx="5183">
                  <c:v>1553.6910333586</c:v>
                </c:pt>
                <c:pt idx="5184">
                  <c:v>1553.9908001024</c:v>
                </c:pt>
                <c:pt idx="5185">
                  <c:v>1554.2905668463</c:v>
                </c:pt>
                <c:pt idx="5186">
                  <c:v>1554.5903335901</c:v>
                </c:pt>
                <c:pt idx="5187">
                  <c:v>1554.890100334</c:v>
                </c:pt>
                <c:pt idx="5188">
                  <c:v>1555.1898670778</c:v>
                </c:pt>
                <c:pt idx="5189">
                  <c:v>1555.4896338217</c:v>
                </c:pt>
                <c:pt idx="5190">
                  <c:v>1555.7894005655</c:v>
                </c:pt>
                <c:pt idx="5191">
                  <c:v>1556.0891673094</c:v>
                </c:pt>
                <c:pt idx="5192">
                  <c:v>1556.3889340532</c:v>
                </c:pt>
                <c:pt idx="5193">
                  <c:v>1556.6887007971</c:v>
                </c:pt>
                <c:pt idx="5194">
                  <c:v>1556.9884675409</c:v>
                </c:pt>
                <c:pt idx="5195">
                  <c:v>1557.2882342848</c:v>
                </c:pt>
                <c:pt idx="5196">
                  <c:v>1557.5880010286</c:v>
                </c:pt>
                <c:pt idx="5197">
                  <c:v>1557.8877677724</c:v>
                </c:pt>
                <c:pt idx="5198">
                  <c:v>1558.1875345163</c:v>
                </c:pt>
                <c:pt idx="5199">
                  <c:v>1558.4873012601</c:v>
                </c:pt>
                <c:pt idx="5200">
                  <c:v>1558.787068004</c:v>
                </c:pt>
                <c:pt idx="5201">
                  <c:v>1559.0868347478</c:v>
                </c:pt>
                <c:pt idx="5202">
                  <c:v>1559.3866014917</c:v>
                </c:pt>
                <c:pt idx="5203">
                  <c:v>1559.6863682355</c:v>
                </c:pt>
                <c:pt idx="5204">
                  <c:v>1559.9861349794</c:v>
                </c:pt>
                <c:pt idx="5205">
                  <c:v>1560.2859017232</c:v>
                </c:pt>
                <c:pt idx="5206">
                  <c:v>1560.5856684671</c:v>
                </c:pt>
                <c:pt idx="5207">
                  <c:v>1560.8854352109</c:v>
                </c:pt>
                <c:pt idx="5208">
                  <c:v>1561.1852019548</c:v>
                </c:pt>
                <c:pt idx="5209">
                  <c:v>1561.4849686986</c:v>
                </c:pt>
                <c:pt idx="5210">
                  <c:v>1561.7847354425</c:v>
                </c:pt>
                <c:pt idx="5211">
                  <c:v>1562.0845021863</c:v>
                </c:pt>
                <c:pt idx="5212">
                  <c:v>1562.3842689301</c:v>
                </c:pt>
                <c:pt idx="5213">
                  <c:v>1562.684035674</c:v>
                </c:pt>
                <c:pt idx="5214">
                  <c:v>1562.9838024178</c:v>
                </c:pt>
                <c:pt idx="5215">
                  <c:v>1563.2835691617</c:v>
                </c:pt>
                <c:pt idx="5216">
                  <c:v>1563.5833359055</c:v>
                </c:pt>
                <c:pt idx="5217">
                  <c:v>1563.8831026494</c:v>
                </c:pt>
                <c:pt idx="5218">
                  <c:v>1564.1828693932</c:v>
                </c:pt>
                <c:pt idx="5219">
                  <c:v>1564.4826361371</c:v>
                </c:pt>
                <c:pt idx="5220">
                  <c:v>1564.7824028809</c:v>
                </c:pt>
                <c:pt idx="5221">
                  <c:v>1565.0821696248</c:v>
                </c:pt>
                <c:pt idx="5222">
                  <c:v>1565.3819363686</c:v>
                </c:pt>
                <c:pt idx="5223">
                  <c:v>1565.6817031125</c:v>
                </c:pt>
                <c:pt idx="5224">
                  <c:v>1565.9814698563</c:v>
                </c:pt>
                <c:pt idx="5225">
                  <c:v>1566.2812366002</c:v>
                </c:pt>
                <c:pt idx="5226">
                  <c:v>1566.581003344</c:v>
                </c:pt>
                <c:pt idx="5227">
                  <c:v>1566.8807700879</c:v>
                </c:pt>
                <c:pt idx="5228">
                  <c:v>1567.1805368317</c:v>
                </c:pt>
                <c:pt idx="5229">
                  <c:v>1567.4803035755</c:v>
                </c:pt>
                <c:pt idx="5230">
                  <c:v>1567.7800703194</c:v>
                </c:pt>
                <c:pt idx="5231">
                  <c:v>1568.0798370632</c:v>
                </c:pt>
                <c:pt idx="5232">
                  <c:v>1568.3796038071</c:v>
                </c:pt>
                <c:pt idx="5233">
                  <c:v>1568.6793705509</c:v>
                </c:pt>
                <c:pt idx="5234">
                  <c:v>1568.9791372948</c:v>
                </c:pt>
                <c:pt idx="5235">
                  <c:v>1569.2789040386</c:v>
                </c:pt>
                <c:pt idx="5236">
                  <c:v>1569.5786707825</c:v>
                </c:pt>
                <c:pt idx="5237">
                  <c:v>1569.8784375263</c:v>
                </c:pt>
                <c:pt idx="5238">
                  <c:v>1570.1782042702</c:v>
                </c:pt>
                <c:pt idx="5239">
                  <c:v>1570.477971014</c:v>
                </c:pt>
                <c:pt idx="5240">
                  <c:v>1570.7777377579</c:v>
                </c:pt>
                <c:pt idx="5241">
                  <c:v>1571.0775045017</c:v>
                </c:pt>
                <c:pt idx="5242">
                  <c:v>1571.3772712456</c:v>
                </c:pt>
                <c:pt idx="5243">
                  <c:v>1571.6770379894</c:v>
                </c:pt>
                <c:pt idx="5244">
                  <c:v>1571.9768047333</c:v>
                </c:pt>
                <c:pt idx="5245">
                  <c:v>1572.2765714771</c:v>
                </c:pt>
                <c:pt idx="5246">
                  <c:v>1572.5763382209</c:v>
                </c:pt>
                <c:pt idx="5247">
                  <c:v>1572.8761049648</c:v>
                </c:pt>
                <c:pt idx="5248">
                  <c:v>1573.1758717086</c:v>
                </c:pt>
                <c:pt idx="5249">
                  <c:v>1573.4756384525</c:v>
                </c:pt>
                <c:pt idx="5250">
                  <c:v>1573.7754051963</c:v>
                </c:pt>
                <c:pt idx="5251">
                  <c:v>1574.0751719402</c:v>
                </c:pt>
                <c:pt idx="5252">
                  <c:v>1574.374938684</c:v>
                </c:pt>
                <c:pt idx="5253">
                  <c:v>1574.6747054279</c:v>
                </c:pt>
                <c:pt idx="5254">
                  <c:v>1574.9744721717</c:v>
                </c:pt>
                <c:pt idx="5255">
                  <c:v>1575.2742389156</c:v>
                </c:pt>
                <c:pt idx="5256">
                  <c:v>1575.5740056594</c:v>
                </c:pt>
                <c:pt idx="5257">
                  <c:v>1575.8737724033</c:v>
                </c:pt>
                <c:pt idx="5258">
                  <c:v>1576.1735391471</c:v>
                </c:pt>
                <c:pt idx="5259">
                  <c:v>1576.473305891</c:v>
                </c:pt>
                <c:pt idx="5260">
                  <c:v>1576.7730726348</c:v>
                </c:pt>
                <c:pt idx="5261">
                  <c:v>1577.0728393786</c:v>
                </c:pt>
                <c:pt idx="5262">
                  <c:v>1577.3726061225</c:v>
                </c:pt>
                <c:pt idx="5263">
                  <c:v>1577.6723728663</c:v>
                </c:pt>
                <c:pt idx="5264">
                  <c:v>1577.9721396102</c:v>
                </c:pt>
                <c:pt idx="5265">
                  <c:v>1578.271906354</c:v>
                </c:pt>
                <c:pt idx="5266">
                  <c:v>1578.5716730979</c:v>
                </c:pt>
                <c:pt idx="5267">
                  <c:v>1578.8714398417</c:v>
                </c:pt>
                <c:pt idx="5268">
                  <c:v>1579.1712065856</c:v>
                </c:pt>
                <c:pt idx="5269">
                  <c:v>1579.4709733294</c:v>
                </c:pt>
                <c:pt idx="5270">
                  <c:v>1579.7707400733</c:v>
                </c:pt>
                <c:pt idx="5271">
                  <c:v>1580.0705068171</c:v>
                </c:pt>
                <c:pt idx="5272">
                  <c:v>1580.370273561</c:v>
                </c:pt>
                <c:pt idx="5273">
                  <c:v>1580.6700403048</c:v>
                </c:pt>
                <c:pt idx="5274">
                  <c:v>1580.9698070487</c:v>
                </c:pt>
                <c:pt idx="5275">
                  <c:v>1581.2695737925</c:v>
                </c:pt>
                <c:pt idx="5276">
                  <c:v>1581.5693405364</c:v>
                </c:pt>
                <c:pt idx="5277">
                  <c:v>1581.8691072802</c:v>
                </c:pt>
                <c:pt idx="5278">
                  <c:v>1582.168874024</c:v>
                </c:pt>
                <c:pt idx="5279">
                  <c:v>1582.4686407679</c:v>
                </c:pt>
                <c:pt idx="5280">
                  <c:v>1582.7684075117</c:v>
                </c:pt>
                <c:pt idx="5281">
                  <c:v>1583.0681742556</c:v>
                </c:pt>
                <c:pt idx="5282">
                  <c:v>1583.3679409994</c:v>
                </c:pt>
                <c:pt idx="5283">
                  <c:v>1583.6677077433</c:v>
                </c:pt>
                <c:pt idx="5284">
                  <c:v>1583.9674744871</c:v>
                </c:pt>
                <c:pt idx="5285">
                  <c:v>1584.267241231</c:v>
                </c:pt>
                <c:pt idx="5286">
                  <c:v>1584.5670079748</c:v>
                </c:pt>
                <c:pt idx="5287">
                  <c:v>1584.8667747187</c:v>
                </c:pt>
                <c:pt idx="5288">
                  <c:v>1585.1665414625</c:v>
                </c:pt>
                <c:pt idx="5289">
                  <c:v>1585.4663082064</c:v>
                </c:pt>
                <c:pt idx="5290">
                  <c:v>1585.7660749502</c:v>
                </c:pt>
                <c:pt idx="5291">
                  <c:v>1586.0658416941</c:v>
                </c:pt>
                <c:pt idx="5292">
                  <c:v>1586.3656084379</c:v>
                </c:pt>
                <c:pt idx="5293">
                  <c:v>1586.6653751817</c:v>
                </c:pt>
                <c:pt idx="5294">
                  <c:v>1586.9651419256</c:v>
                </c:pt>
                <c:pt idx="5295">
                  <c:v>1587.2649086694</c:v>
                </c:pt>
                <c:pt idx="5296">
                  <c:v>1587.5646754133</c:v>
                </c:pt>
                <c:pt idx="5297">
                  <c:v>1587.8644421571</c:v>
                </c:pt>
                <c:pt idx="5298">
                  <c:v>1588.164208901</c:v>
                </c:pt>
                <c:pt idx="5299">
                  <c:v>1588.4639756448</c:v>
                </c:pt>
                <c:pt idx="5300">
                  <c:v>1588.7637423887</c:v>
                </c:pt>
                <c:pt idx="5301">
                  <c:v>1589.0635091325</c:v>
                </c:pt>
                <c:pt idx="5302">
                  <c:v>1589.3632758764</c:v>
                </c:pt>
                <c:pt idx="5303">
                  <c:v>1589.6630426202</c:v>
                </c:pt>
                <c:pt idx="5304">
                  <c:v>1589.9628093641</c:v>
                </c:pt>
                <c:pt idx="5305">
                  <c:v>1590.2625761079</c:v>
                </c:pt>
                <c:pt idx="5306">
                  <c:v>1590.5623428518</c:v>
                </c:pt>
                <c:pt idx="5307">
                  <c:v>1590.8621095956</c:v>
                </c:pt>
                <c:pt idx="5308">
                  <c:v>1591.1618763395</c:v>
                </c:pt>
                <c:pt idx="5309">
                  <c:v>1591.4616430833</c:v>
                </c:pt>
                <c:pt idx="5310">
                  <c:v>1591.7614098271</c:v>
                </c:pt>
                <c:pt idx="5311">
                  <c:v>1592.061176571</c:v>
                </c:pt>
                <c:pt idx="5312">
                  <c:v>1592.3609433148</c:v>
                </c:pt>
                <c:pt idx="5313">
                  <c:v>1592.6607100587</c:v>
                </c:pt>
                <c:pt idx="5314">
                  <c:v>1592.9604768025</c:v>
                </c:pt>
                <c:pt idx="5315">
                  <c:v>1593.2602435464</c:v>
                </c:pt>
                <c:pt idx="5316">
                  <c:v>1593.5600102902</c:v>
                </c:pt>
                <c:pt idx="5317">
                  <c:v>1593.8597770341</c:v>
                </c:pt>
                <c:pt idx="5318">
                  <c:v>1594.1595437779</c:v>
                </c:pt>
                <c:pt idx="5319">
                  <c:v>1594.4593105218</c:v>
                </c:pt>
                <c:pt idx="5320">
                  <c:v>1594.7590772656</c:v>
                </c:pt>
                <c:pt idx="5321">
                  <c:v>1595.0588440095</c:v>
                </c:pt>
                <c:pt idx="5322">
                  <c:v>1595.3586107533</c:v>
                </c:pt>
                <c:pt idx="5323">
                  <c:v>1595.6583774972</c:v>
                </c:pt>
                <c:pt idx="5324">
                  <c:v>1595.958144241</c:v>
                </c:pt>
                <c:pt idx="5325">
                  <c:v>1596.2579109849</c:v>
                </c:pt>
                <c:pt idx="5326">
                  <c:v>1596.5576777287</c:v>
                </c:pt>
                <c:pt idx="5327">
                  <c:v>1596.8574444725</c:v>
                </c:pt>
                <c:pt idx="5328">
                  <c:v>1597.1572112164</c:v>
                </c:pt>
                <c:pt idx="5329">
                  <c:v>1597.4569779602</c:v>
                </c:pt>
                <c:pt idx="5330">
                  <c:v>1597.7567447041</c:v>
                </c:pt>
                <c:pt idx="5331">
                  <c:v>1598.0565114479</c:v>
                </c:pt>
                <c:pt idx="5332">
                  <c:v>1598.3562781918</c:v>
                </c:pt>
                <c:pt idx="5333">
                  <c:v>1598.6560449356</c:v>
                </c:pt>
                <c:pt idx="5334">
                  <c:v>1598.9558116795</c:v>
                </c:pt>
                <c:pt idx="5335">
                  <c:v>1599.2555784233</c:v>
                </c:pt>
                <c:pt idx="5336">
                  <c:v>1599.5553451672</c:v>
                </c:pt>
                <c:pt idx="5337">
                  <c:v>1599.855111911</c:v>
                </c:pt>
                <c:pt idx="5338">
                  <c:v>1600.1548786549</c:v>
                </c:pt>
                <c:pt idx="5339">
                  <c:v>1600.4546453987</c:v>
                </c:pt>
                <c:pt idx="5340">
                  <c:v>1600.7544121426</c:v>
                </c:pt>
                <c:pt idx="5341">
                  <c:v>1601.0541788864</c:v>
                </c:pt>
                <c:pt idx="5342">
                  <c:v>1601.3539456302</c:v>
                </c:pt>
                <c:pt idx="5343">
                  <c:v>1601.6537123741</c:v>
                </c:pt>
                <c:pt idx="5344">
                  <c:v>1601.9534791179</c:v>
                </c:pt>
                <c:pt idx="5345">
                  <c:v>1602.2532458618</c:v>
                </c:pt>
                <c:pt idx="5346">
                  <c:v>1602.5530126056</c:v>
                </c:pt>
                <c:pt idx="5347">
                  <c:v>1602.8527793495</c:v>
                </c:pt>
                <c:pt idx="5348">
                  <c:v>1603.1525460933</c:v>
                </c:pt>
                <c:pt idx="5349">
                  <c:v>1603.4523128372</c:v>
                </c:pt>
                <c:pt idx="5350">
                  <c:v>1603.752079581</c:v>
                </c:pt>
                <c:pt idx="5351">
                  <c:v>1604.0518463249</c:v>
                </c:pt>
                <c:pt idx="5352">
                  <c:v>1604.3516130687</c:v>
                </c:pt>
                <c:pt idx="5353">
                  <c:v>1604.6513798126</c:v>
                </c:pt>
                <c:pt idx="5354">
                  <c:v>1604.9511465564</c:v>
                </c:pt>
                <c:pt idx="5355">
                  <c:v>1605.2509133003</c:v>
                </c:pt>
                <c:pt idx="5356">
                  <c:v>1605.5506800441</c:v>
                </c:pt>
                <c:pt idx="5357">
                  <c:v>1605.850446788</c:v>
                </c:pt>
                <c:pt idx="5358">
                  <c:v>1606.1502135318</c:v>
                </c:pt>
                <c:pt idx="5359">
                  <c:v>1606.4499802756</c:v>
                </c:pt>
                <c:pt idx="5360">
                  <c:v>1606.7497470195</c:v>
                </c:pt>
                <c:pt idx="5361">
                  <c:v>1607.0495137633</c:v>
                </c:pt>
                <c:pt idx="5362">
                  <c:v>1607.3492805072</c:v>
                </c:pt>
                <c:pt idx="5363">
                  <c:v>1607.649047251</c:v>
                </c:pt>
                <c:pt idx="5364">
                  <c:v>1607.9488139949</c:v>
                </c:pt>
                <c:pt idx="5365">
                  <c:v>1608.2485807387</c:v>
                </c:pt>
                <c:pt idx="5366">
                  <c:v>1608.5483474826</c:v>
                </c:pt>
                <c:pt idx="5367">
                  <c:v>1608.8481142264</c:v>
                </c:pt>
                <c:pt idx="5368">
                  <c:v>1609.1478809703</c:v>
                </c:pt>
                <c:pt idx="5369">
                  <c:v>1609.4476477141</c:v>
                </c:pt>
                <c:pt idx="5370">
                  <c:v>1609.747414458</c:v>
                </c:pt>
                <c:pt idx="5371">
                  <c:v>1610.0471812018</c:v>
                </c:pt>
                <c:pt idx="5372">
                  <c:v>1610.3469479457</c:v>
                </c:pt>
                <c:pt idx="5373">
                  <c:v>1610.6467146895</c:v>
                </c:pt>
                <c:pt idx="5374">
                  <c:v>1610.9464814334</c:v>
                </c:pt>
                <c:pt idx="5375">
                  <c:v>1611.2462481772</c:v>
                </c:pt>
                <c:pt idx="5376">
                  <c:v>1611.546014921</c:v>
                </c:pt>
                <c:pt idx="5377">
                  <c:v>1611.8457816649</c:v>
                </c:pt>
                <c:pt idx="5378">
                  <c:v>1612.1455484087</c:v>
                </c:pt>
                <c:pt idx="5379">
                  <c:v>1612.4453151526</c:v>
                </c:pt>
                <c:pt idx="5380">
                  <c:v>1612.7450818964</c:v>
                </c:pt>
                <c:pt idx="5381">
                  <c:v>1613.0448486403</c:v>
                </c:pt>
                <c:pt idx="5382">
                  <c:v>1613.3446153841</c:v>
                </c:pt>
                <c:pt idx="5383">
                  <c:v>1613.644382128</c:v>
                </c:pt>
                <c:pt idx="5384">
                  <c:v>1613.9441488718</c:v>
                </c:pt>
                <c:pt idx="5385">
                  <c:v>1614.2439156157</c:v>
                </c:pt>
                <c:pt idx="5386">
                  <c:v>1614.5436823595</c:v>
                </c:pt>
                <c:pt idx="5387">
                  <c:v>1614.8434491034</c:v>
                </c:pt>
                <c:pt idx="5388">
                  <c:v>1615.1432158472</c:v>
                </c:pt>
                <c:pt idx="5389">
                  <c:v>1615.4429825911</c:v>
                </c:pt>
                <c:pt idx="5390">
                  <c:v>1615.7427493349</c:v>
                </c:pt>
                <c:pt idx="5391">
                  <c:v>1616.0425160787</c:v>
                </c:pt>
                <c:pt idx="5392">
                  <c:v>1616.3422828226</c:v>
                </c:pt>
                <c:pt idx="5393">
                  <c:v>1616.6420495664</c:v>
                </c:pt>
                <c:pt idx="5394">
                  <c:v>1616.9418163103</c:v>
                </c:pt>
                <c:pt idx="5395">
                  <c:v>1617.2415830541</c:v>
                </c:pt>
                <c:pt idx="5396">
                  <c:v>1617.541349798</c:v>
                </c:pt>
                <c:pt idx="5397">
                  <c:v>1617.8411165418</c:v>
                </c:pt>
                <c:pt idx="5398">
                  <c:v>1618.1408832857</c:v>
                </c:pt>
                <c:pt idx="5399">
                  <c:v>1618.4406500295</c:v>
                </c:pt>
                <c:pt idx="5400">
                  <c:v>1618.7404167734</c:v>
                </c:pt>
                <c:pt idx="5401">
                  <c:v>1619.0401835172</c:v>
                </c:pt>
                <c:pt idx="5402">
                  <c:v>1619.3399502611</c:v>
                </c:pt>
                <c:pt idx="5403">
                  <c:v>1619.6397170049</c:v>
                </c:pt>
                <c:pt idx="5404">
                  <c:v>1619.9394837488</c:v>
                </c:pt>
                <c:pt idx="5405">
                  <c:v>1620.2392504926</c:v>
                </c:pt>
                <c:pt idx="5406">
                  <c:v>1620.5390172365</c:v>
                </c:pt>
                <c:pt idx="5407">
                  <c:v>1620.8387839803</c:v>
                </c:pt>
                <c:pt idx="5408">
                  <c:v>1621.1385507241</c:v>
                </c:pt>
                <c:pt idx="5409">
                  <c:v>1621.438317468</c:v>
                </c:pt>
                <c:pt idx="5410">
                  <c:v>1621.7380842118</c:v>
                </c:pt>
                <c:pt idx="5411">
                  <c:v>1622.0378509557</c:v>
                </c:pt>
                <c:pt idx="5412">
                  <c:v>1622.3376176995</c:v>
                </c:pt>
                <c:pt idx="5413">
                  <c:v>1622.6373844434</c:v>
                </c:pt>
                <c:pt idx="5414">
                  <c:v>1622.9371511872</c:v>
                </c:pt>
                <c:pt idx="5415">
                  <c:v>1623.2369179311</c:v>
                </c:pt>
                <c:pt idx="5416">
                  <c:v>1623.5366846749</c:v>
                </c:pt>
                <c:pt idx="5417">
                  <c:v>1623.8364514188</c:v>
                </c:pt>
                <c:pt idx="5418">
                  <c:v>1624.1362181626</c:v>
                </c:pt>
                <c:pt idx="5419">
                  <c:v>1624.4359849065</c:v>
                </c:pt>
                <c:pt idx="5420">
                  <c:v>1624.7357516503</c:v>
                </c:pt>
                <c:pt idx="5421">
                  <c:v>1625.0355183942</c:v>
                </c:pt>
                <c:pt idx="5422">
                  <c:v>1625.335285138</c:v>
                </c:pt>
                <c:pt idx="5423">
                  <c:v>1625.6350518818</c:v>
                </c:pt>
                <c:pt idx="5424">
                  <c:v>1625.9348186257</c:v>
                </c:pt>
                <c:pt idx="5425">
                  <c:v>1626.2345853695</c:v>
                </c:pt>
                <c:pt idx="5426">
                  <c:v>1626.5343521134</c:v>
                </c:pt>
                <c:pt idx="5427">
                  <c:v>1626.8341188572</c:v>
                </c:pt>
                <c:pt idx="5428">
                  <c:v>1627.1338856011</c:v>
                </c:pt>
                <c:pt idx="5429">
                  <c:v>1627.4336523449</c:v>
                </c:pt>
                <c:pt idx="5430">
                  <c:v>1627.7334190888</c:v>
                </c:pt>
                <c:pt idx="5431">
                  <c:v>1628.0331858326</c:v>
                </c:pt>
                <c:pt idx="5432">
                  <c:v>1628.3329525765</c:v>
                </c:pt>
                <c:pt idx="5433">
                  <c:v>1628.6327193203</c:v>
                </c:pt>
                <c:pt idx="5434">
                  <c:v>1628.9324860642</c:v>
                </c:pt>
                <c:pt idx="5435">
                  <c:v>1629.232252808</c:v>
                </c:pt>
                <c:pt idx="5436">
                  <c:v>1629.5320195519</c:v>
                </c:pt>
                <c:pt idx="5437">
                  <c:v>1629.8317862957</c:v>
                </c:pt>
                <c:pt idx="5438">
                  <c:v>1630.1315530396</c:v>
                </c:pt>
                <c:pt idx="5439">
                  <c:v>1630.4313197834</c:v>
                </c:pt>
                <c:pt idx="5440">
                  <c:v>1630.7310865272</c:v>
                </c:pt>
                <c:pt idx="5441">
                  <c:v>1631.0308532711</c:v>
                </c:pt>
                <c:pt idx="5442">
                  <c:v>1631.3306200149</c:v>
                </c:pt>
                <c:pt idx="5443">
                  <c:v>1631.6303867588</c:v>
                </c:pt>
                <c:pt idx="5444">
                  <c:v>1631.9301535026</c:v>
                </c:pt>
                <c:pt idx="5445">
                  <c:v>1632.2299202465</c:v>
                </c:pt>
                <c:pt idx="5446">
                  <c:v>1632.5296869903</c:v>
                </c:pt>
                <c:pt idx="5447">
                  <c:v>1632.8294537342</c:v>
                </c:pt>
                <c:pt idx="5448">
                  <c:v>1633.129220478</c:v>
                </c:pt>
                <c:pt idx="5449">
                  <c:v>1633.4289872219</c:v>
                </c:pt>
                <c:pt idx="5450">
                  <c:v>1633.7287539657</c:v>
                </c:pt>
                <c:pt idx="5451">
                  <c:v>1634.0285207096</c:v>
                </c:pt>
                <c:pt idx="5452">
                  <c:v>1634.3282874534</c:v>
                </c:pt>
                <c:pt idx="5453">
                  <c:v>1634.6280541973</c:v>
                </c:pt>
                <c:pt idx="5454">
                  <c:v>1634.9278209411</c:v>
                </c:pt>
                <c:pt idx="5455">
                  <c:v>1635.227587685</c:v>
                </c:pt>
                <c:pt idx="5456">
                  <c:v>1635.5273544288</c:v>
                </c:pt>
                <c:pt idx="5457">
                  <c:v>1635.8271211726</c:v>
                </c:pt>
                <c:pt idx="5458">
                  <c:v>1636.1268879165</c:v>
                </c:pt>
                <c:pt idx="5459">
                  <c:v>1636.4266546603</c:v>
                </c:pt>
                <c:pt idx="5460">
                  <c:v>1636.7264214042</c:v>
                </c:pt>
                <c:pt idx="5461">
                  <c:v>1637.026188148</c:v>
                </c:pt>
                <c:pt idx="5462">
                  <c:v>1637.3259548919</c:v>
                </c:pt>
                <c:pt idx="5463">
                  <c:v>1637.6257216357</c:v>
                </c:pt>
                <c:pt idx="5464">
                  <c:v>1637.9254883796</c:v>
                </c:pt>
                <c:pt idx="5465">
                  <c:v>1638.2252551234</c:v>
                </c:pt>
                <c:pt idx="5466">
                  <c:v>1638.5250218673</c:v>
                </c:pt>
                <c:pt idx="5467">
                  <c:v>1638.8247886111</c:v>
                </c:pt>
                <c:pt idx="5468">
                  <c:v>1639.124555355</c:v>
                </c:pt>
                <c:pt idx="5469">
                  <c:v>1639.4243220988</c:v>
                </c:pt>
                <c:pt idx="5470">
                  <c:v>1639.7240888427</c:v>
                </c:pt>
                <c:pt idx="5471">
                  <c:v>1640.0238555865</c:v>
                </c:pt>
                <c:pt idx="5472">
                  <c:v>1640.3236223303</c:v>
                </c:pt>
                <c:pt idx="5473">
                  <c:v>1640.6233890742</c:v>
                </c:pt>
                <c:pt idx="5474">
                  <c:v>1640.923155818</c:v>
                </c:pt>
                <c:pt idx="5475">
                  <c:v>1641.2229225619</c:v>
                </c:pt>
                <c:pt idx="5476">
                  <c:v>1641.5226893057</c:v>
                </c:pt>
                <c:pt idx="5477">
                  <c:v>1641.8224560496</c:v>
                </c:pt>
                <c:pt idx="5478">
                  <c:v>1642.1222227934</c:v>
                </c:pt>
                <c:pt idx="5479">
                  <c:v>1642.4219895373</c:v>
                </c:pt>
                <c:pt idx="5480">
                  <c:v>1642.7217562811</c:v>
                </c:pt>
                <c:pt idx="5481">
                  <c:v>1643.021523025</c:v>
                </c:pt>
                <c:pt idx="5482">
                  <c:v>1643.3212897688</c:v>
                </c:pt>
                <c:pt idx="5483">
                  <c:v>1643.6210565127</c:v>
                </c:pt>
                <c:pt idx="5484">
                  <c:v>1643.9208232565</c:v>
                </c:pt>
                <c:pt idx="5485">
                  <c:v>1644.2205900004</c:v>
                </c:pt>
                <c:pt idx="5486">
                  <c:v>1644.5203567442</c:v>
                </c:pt>
                <c:pt idx="5487">
                  <c:v>1644.8201234881</c:v>
                </c:pt>
                <c:pt idx="5488">
                  <c:v>1645.1198902319</c:v>
                </c:pt>
                <c:pt idx="5489">
                  <c:v>1645.4196569757</c:v>
                </c:pt>
                <c:pt idx="5490">
                  <c:v>1645.7194237196</c:v>
                </c:pt>
                <c:pt idx="5491">
                  <c:v>1646.0191904634</c:v>
                </c:pt>
                <c:pt idx="5492">
                  <c:v>1646.3189572073</c:v>
                </c:pt>
                <c:pt idx="5493">
                  <c:v>1646.6187239511</c:v>
                </c:pt>
                <c:pt idx="5494">
                  <c:v>1646.918490695</c:v>
                </c:pt>
                <c:pt idx="5495">
                  <c:v>1647.2182574388</c:v>
                </c:pt>
                <c:pt idx="5496">
                  <c:v>1647.5180241827</c:v>
                </c:pt>
                <c:pt idx="5497">
                  <c:v>1647.8177909265</c:v>
                </c:pt>
                <c:pt idx="5498">
                  <c:v>1648.1175576704</c:v>
                </c:pt>
                <c:pt idx="5499">
                  <c:v>1648.4173244142</c:v>
                </c:pt>
                <c:pt idx="5500">
                  <c:v>1648.7170911581</c:v>
                </c:pt>
                <c:pt idx="5501">
                  <c:v>1649.0168579019</c:v>
                </c:pt>
                <c:pt idx="5502">
                  <c:v>1649.3166246458</c:v>
                </c:pt>
                <c:pt idx="5503">
                  <c:v>1649.6163913896</c:v>
                </c:pt>
                <c:pt idx="5504">
                  <c:v>1649.9161581334</c:v>
                </c:pt>
                <c:pt idx="5505">
                  <c:v>1650.2159248773</c:v>
                </c:pt>
                <c:pt idx="5506">
                  <c:v>1650.5156916211</c:v>
                </c:pt>
                <c:pt idx="5507">
                  <c:v>1650.815458365</c:v>
                </c:pt>
                <c:pt idx="5508">
                  <c:v>1651.1152251088</c:v>
                </c:pt>
                <c:pt idx="5509">
                  <c:v>1651.4149918527</c:v>
                </c:pt>
                <c:pt idx="5510">
                  <c:v>1651.7147585965</c:v>
                </c:pt>
                <c:pt idx="5511">
                  <c:v>1652.0145253404</c:v>
                </c:pt>
                <c:pt idx="5512">
                  <c:v>1652.3142920842</c:v>
                </c:pt>
                <c:pt idx="5513">
                  <c:v>1652.6140588281</c:v>
                </c:pt>
                <c:pt idx="5514">
                  <c:v>1652.9138255719</c:v>
                </c:pt>
                <c:pt idx="5515">
                  <c:v>1653.2135923158</c:v>
                </c:pt>
                <c:pt idx="5516">
                  <c:v>1653.5133590596</c:v>
                </c:pt>
                <c:pt idx="5517">
                  <c:v>1653.8131258035</c:v>
                </c:pt>
                <c:pt idx="5518">
                  <c:v>1654.1128925473</c:v>
                </c:pt>
                <c:pt idx="5519">
                  <c:v>1654.4126592912</c:v>
                </c:pt>
                <c:pt idx="5520">
                  <c:v>1654.712426035</c:v>
                </c:pt>
                <c:pt idx="5521">
                  <c:v>1655.0121927788</c:v>
                </c:pt>
                <c:pt idx="5522">
                  <c:v>1655.3119595227</c:v>
                </c:pt>
                <c:pt idx="5523">
                  <c:v>1655.6117262665</c:v>
                </c:pt>
                <c:pt idx="5524">
                  <c:v>1655.9114930104</c:v>
                </c:pt>
                <c:pt idx="5525">
                  <c:v>1656.2112597542</c:v>
                </c:pt>
                <c:pt idx="5526">
                  <c:v>1656.5110264981</c:v>
                </c:pt>
                <c:pt idx="5527">
                  <c:v>1656.8107932419</c:v>
                </c:pt>
                <c:pt idx="5528">
                  <c:v>1657.1105599858</c:v>
                </c:pt>
                <c:pt idx="5529">
                  <c:v>1657.4103267296</c:v>
                </c:pt>
                <c:pt idx="5530">
                  <c:v>1657.7100934735</c:v>
                </c:pt>
                <c:pt idx="5531">
                  <c:v>1658.0098602173</c:v>
                </c:pt>
                <c:pt idx="5532">
                  <c:v>1658.3096269612</c:v>
                </c:pt>
                <c:pt idx="5533">
                  <c:v>1658.609393705</c:v>
                </c:pt>
                <c:pt idx="5534">
                  <c:v>1658.9091604489</c:v>
                </c:pt>
                <c:pt idx="5535">
                  <c:v>1659.2089271927</c:v>
                </c:pt>
                <c:pt idx="5536">
                  <c:v>1659.5086939366</c:v>
                </c:pt>
                <c:pt idx="5537">
                  <c:v>1659.8084606804</c:v>
                </c:pt>
                <c:pt idx="5538">
                  <c:v>1660.1082274242</c:v>
                </c:pt>
                <c:pt idx="5539">
                  <c:v>1660.4079941681</c:v>
                </c:pt>
                <c:pt idx="5540">
                  <c:v>1660.7077609119</c:v>
                </c:pt>
                <c:pt idx="5541">
                  <c:v>1661.0075276558</c:v>
                </c:pt>
                <c:pt idx="5542">
                  <c:v>1661.3072943996</c:v>
                </c:pt>
                <c:pt idx="5543">
                  <c:v>1661.6070611435</c:v>
                </c:pt>
                <c:pt idx="5544">
                  <c:v>1661.9068278873</c:v>
                </c:pt>
                <c:pt idx="5545">
                  <c:v>1662.2065946312</c:v>
                </c:pt>
                <c:pt idx="5546">
                  <c:v>1662.506361375</c:v>
                </c:pt>
                <c:pt idx="5547">
                  <c:v>1662.8061281189</c:v>
                </c:pt>
                <c:pt idx="5548">
                  <c:v>1663.1058948627</c:v>
                </c:pt>
                <c:pt idx="5549">
                  <c:v>1663.4056616066</c:v>
                </c:pt>
                <c:pt idx="5550">
                  <c:v>1663.7054283504</c:v>
                </c:pt>
                <c:pt idx="5551">
                  <c:v>1664.0051950943</c:v>
                </c:pt>
                <c:pt idx="5552">
                  <c:v>1664.3049618381</c:v>
                </c:pt>
                <c:pt idx="5553">
                  <c:v>1664.6047285819</c:v>
                </c:pt>
                <c:pt idx="5554">
                  <c:v>1664.9044953258</c:v>
                </c:pt>
                <c:pt idx="5555">
                  <c:v>1665.2042620696</c:v>
                </c:pt>
                <c:pt idx="5556">
                  <c:v>1665.5040288135</c:v>
                </c:pt>
                <c:pt idx="5557">
                  <c:v>1665.8037955573</c:v>
                </c:pt>
                <c:pt idx="5558">
                  <c:v>1666.1035623012</c:v>
                </c:pt>
                <c:pt idx="5559">
                  <c:v>1666.403329045</c:v>
                </c:pt>
                <c:pt idx="5560">
                  <c:v>1666.7030957889</c:v>
                </c:pt>
                <c:pt idx="5561">
                  <c:v>1667.0028625327</c:v>
                </c:pt>
                <c:pt idx="5562">
                  <c:v>1667.3026292766</c:v>
                </c:pt>
                <c:pt idx="5563">
                  <c:v>1667.6023960204</c:v>
                </c:pt>
                <c:pt idx="5564">
                  <c:v>1667.9021627643</c:v>
                </c:pt>
                <c:pt idx="5565">
                  <c:v>1668.2019295081</c:v>
                </c:pt>
                <c:pt idx="5566">
                  <c:v>1668.501696252</c:v>
                </c:pt>
                <c:pt idx="5567">
                  <c:v>1668.8014629958</c:v>
                </c:pt>
                <c:pt idx="5568">
                  <c:v>1669.1012297397</c:v>
                </c:pt>
                <c:pt idx="5569">
                  <c:v>1669.4009964835</c:v>
                </c:pt>
                <c:pt idx="5570">
                  <c:v>1669.7007632273</c:v>
                </c:pt>
                <c:pt idx="5571">
                  <c:v>1670.0005299712</c:v>
                </c:pt>
                <c:pt idx="5572">
                  <c:v>1670.300296715</c:v>
                </c:pt>
                <c:pt idx="5573">
                  <c:v>1670.6000634589</c:v>
                </c:pt>
                <c:pt idx="5574">
                  <c:v>1670.8998302027</c:v>
                </c:pt>
                <c:pt idx="5575">
                  <c:v>1671.1995969466</c:v>
                </c:pt>
                <c:pt idx="5576">
                  <c:v>1671.4993636904</c:v>
                </c:pt>
                <c:pt idx="5577">
                  <c:v>1671.7991304343</c:v>
                </c:pt>
                <c:pt idx="5578">
                  <c:v>1672.0988971781</c:v>
                </c:pt>
                <c:pt idx="5579">
                  <c:v>1672.398663922</c:v>
                </c:pt>
                <c:pt idx="5580">
                  <c:v>1672.6984306658</c:v>
                </c:pt>
                <c:pt idx="5581">
                  <c:v>1672.9981974097</c:v>
                </c:pt>
                <c:pt idx="5582">
                  <c:v>1673.2979641535</c:v>
                </c:pt>
                <c:pt idx="5583">
                  <c:v>1673.5977308974</c:v>
                </c:pt>
                <c:pt idx="5584">
                  <c:v>1673.8974976412</c:v>
                </c:pt>
                <c:pt idx="5585">
                  <c:v>1674.1972643851</c:v>
                </c:pt>
                <c:pt idx="5586">
                  <c:v>1674.4970311289</c:v>
                </c:pt>
                <c:pt idx="5587">
                  <c:v>1674.7967978727</c:v>
                </c:pt>
                <c:pt idx="5588">
                  <c:v>1675.0965646166</c:v>
                </c:pt>
                <c:pt idx="5589">
                  <c:v>1675.3963313604</c:v>
                </c:pt>
                <c:pt idx="5590">
                  <c:v>1675.6960981043</c:v>
                </c:pt>
                <c:pt idx="5591">
                  <c:v>1675.9958648481</c:v>
                </c:pt>
                <c:pt idx="5592">
                  <c:v>1676.295631592</c:v>
                </c:pt>
                <c:pt idx="5593">
                  <c:v>1676.5953983358</c:v>
                </c:pt>
                <c:pt idx="5594">
                  <c:v>1676.8951650797</c:v>
                </c:pt>
                <c:pt idx="5595">
                  <c:v>1677.1949318235</c:v>
                </c:pt>
                <c:pt idx="5596">
                  <c:v>1677.4946985674</c:v>
                </c:pt>
                <c:pt idx="5597">
                  <c:v>1677.7944653112</c:v>
                </c:pt>
                <c:pt idx="5598">
                  <c:v>1678.0942320551</c:v>
                </c:pt>
                <c:pt idx="5599">
                  <c:v>1678.3939987989</c:v>
                </c:pt>
                <c:pt idx="5600">
                  <c:v>1678.6937655428</c:v>
                </c:pt>
                <c:pt idx="5601">
                  <c:v>1678.9935322866</c:v>
                </c:pt>
                <c:pt idx="5602">
                  <c:v>1679.2932990304</c:v>
                </c:pt>
                <c:pt idx="5603">
                  <c:v>1679.5930657743</c:v>
                </c:pt>
                <c:pt idx="5604">
                  <c:v>1679.8928325181</c:v>
                </c:pt>
                <c:pt idx="5605">
                  <c:v>1680.192599262</c:v>
                </c:pt>
                <c:pt idx="5606">
                  <c:v>1680.4923660058</c:v>
                </c:pt>
                <c:pt idx="5607">
                  <c:v>1680.7921327497</c:v>
                </c:pt>
                <c:pt idx="5608">
                  <c:v>1681.0918994935</c:v>
                </c:pt>
                <c:pt idx="5609">
                  <c:v>1681.3916662374</c:v>
                </c:pt>
                <c:pt idx="5610">
                  <c:v>1681.6914329812</c:v>
                </c:pt>
                <c:pt idx="5611">
                  <c:v>1681.9911997251</c:v>
                </c:pt>
                <c:pt idx="5612">
                  <c:v>1682.2909664689</c:v>
                </c:pt>
                <c:pt idx="5613">
                  <c:v>1682.5907332128</c:v>
                </c:pt>
                <c:pt idx="5614">
                  <c:v>1682.8904999566</c:v>
                </c:pt>
                <c:pt idx="5615">
                  <c:v>1683.1902667005</c:v>
                </c:pt>
                <c:pt idx="5616">
                  <c:v>1683.4900334443</c:v>
                </c:pt>
                <c:pt idx="5617">
                  <c:v>1683.7898001882</c:v>
                </c:pt>
                <c:pt idx="5618">
                  <c:v>1684.089566932</c:v>
                </c:pt>
                <c:pt idx="5619">
                  <c:v>1684.3893336758</c:v>
                </c:pt>
                <c:pt idx="5620">
                  <c:v>1684.6891004197</c:v>
                </c:pt>
                <c:pt idx="5621">
                  <c:v>1684.9888671635</c:v>
                </c:pt>
                <c:pt idx="5622">
                  <c:v>1685.2886339074</c:v>
                </c:pt>
                <c:pt idx="5623">
                  <c:v>1685.5884006512</c:v>
                </c:pt>
                <c:pt idx="5624">
                  <c:v>1685.8881673951</c:v>
                </c:pt>
                <c:pt idx="5625">
                  <c:v>1686.1879341389</c:v>
                </c:pt>
                <c:pt idx="5626">
                  <c:v>1686.4877008828</c:v>
                </c:pt>
                <c:pt idx="5627">
                  <c:v>1686.7874676266</c:v>
                </c:pt>
                <c:pt idx="5628">
                  <c:v>1687.0872343705</c:v>
                </c:pt>
                <c:pt idx="5629">
                  <c:v>1687.3870011143</c:v>
                </c:pt>
                <c:pt idx="5630">
                  <c:v>1687.6867678582</c:v>
                </c:pt>
                <c:pt idx="5631">
                  <c:v>1687.986534602</c:v>
                </c:pt>
                <c:pt idx="5632">
                  <c:v>1688.2863013459</c:v>
                </c:pt>
                <c:pt idx="5633">
                  <c:v>1688.5860680897</c:v>
                </c:pt>
                <c:pt idx="5634">
                  <c:v>1688.8858348335</c:v>
                </c:pt>
                <c:pt idx="5635">
                  <c:v>1689.1856015774</c:v>
                </c:pt>
                <c:pt idx="5636">
                  <c:v>1689.4853683212</c:v>
                </c:pt>
                <c:pt idx="5637">
                  <c:v>1689.7851350651</c:v>
                </c:pt>
                <c:pt idx="5638">
                  <c:v>1690.0849018089</c:v>
                </c:pt>
                <c:pt idx="5639">
                  <c:v>1690.3846685528</c:v>
                </c:pt>
                <c:pt idx="5640">
                  <c:v>1690.6844352966</c:v>
                </c:pt>
                <c:pt idx="5641">
                  <c:v>1690.9842020405</c:v>
                </c:pt>
                <c:pt idx="5642">
                  <c:v>1691.2839687843</c:v>
                </c:pt>
                <c:pt idx="5643">
                  <c:v>1691.5837355282</c:v>
                </c:pt>
                <c:pt idx="5644">
                  <c:v>1691.883502272</c:v>
                </c:pt>
                <c:pt idx="5645">
                  <c:v>1692.1832690159</c:v>
                </c:pt>
                <c:pt idx="5646">
                  <c:v>1692.4830357597</c:v>
                </c:pt>
                <c:pt idx="5647">
                  <c:v>1692.7828025036</c:v>
                </c:pt>
                <c:pt idx="5648">
                  <c:v>1693.0825692474</c:v>
                </c:pt>
                <c:pt idx="5649">
                  <c:v>1693.3823359913</c:v>
                </c:pt>
                <c:pt idx="5650">
                  <c:v>1693.6821027351</c:v>
                </c:pt>
                <c:pt idx="5651">
                  <c:v>1693.9818694789</c:v>
                </c:pt>
                <c:pt idx="5652">
                  <c:v>1694.2816362228</c:v>
                </c:pt>
                <c:pt idx="5653">
                  <c:v>1694.5814029666</c:v>
                </c:pt>
                <c:pt idx="5654">
                  <c:v>1694.8811697105</c:v>
                </c:pt>
                <c:pt idx="5655">
                  <c:v>1695.1809364543</c:v>
                </c:pt>
                <c:pt idx="5656">
                  <c:v>1695.4807031982</c:v>
                </c:pt>
                <c:pt idx="5657">
                  <c:v>1695.780469942</c:v>
                </c:pt>
                <c:pt idx="5658">
                  <c:v>1696.0802366859</c:v>
                </c:pt>
                <c:pt idx="5659">
                  <c:v>1696.3800034297</c:v>
                </c:pt>
                <c:pt idx="5660">
                  <c:v>1696.6797701736</c:v>
                </c:pt>
                <c:pt idx="5661">
                  <c:v>1696.9795369174</c:v>
                </c:pt>
                <c:pt idx="5662">
                  <c:v>1697.2793036613</c:v>
                </c:pt>
                <c:pt idx="5663">
                  <c:v>1697.5790704051</c:v>
                </c:pt>
                <c:pt idx="5664">
                  <c:v>1697.878837149</c:v>
                </c:pt>
                <c:pt idx="5665">
                  <c:v>1698.1786038928</c:v>
                </c:pt>
                <c:pt idx="5666">
                  <c:v>1698.4783706367</c:v>
                </c:pt>
                <c:pt idx="5667">
                  <c:v>1698.7781373805</c:v>
                </c:pt>
                <c:pt idx="5668">
                  <c:v>1699.0779041243</c:v>
                </c:pt>
                <c:pt idx="5669">
                  <c:v>1699.3776708682</c:v>
                </c:pt>
                <c:pt idx="5670">
                  <c:v>1699.677437612</c:v>
                </c:pt>
                <c:pt idx="5671">
                  <c:v>1699.9772043559</c:v>
                </c:pt>
                <c:pt idx="5672">
                  <c:v>1700.2769710997</c:v>
                </c:pt>
                <c:pt idx="5673">
                  <c:v>1700.5767378436</c:v>
                </c:pt>
                <c:pt idx="5674">
                  <c:v>1700.8765045874</c:v>
                </c:pt>
                <c:pt idx="5675">
                  <c:v>1701.1762713313</c:v>
                </c:pt>
                <c:pt idx="5676">
                  <c:v>1701.4760380751</c:v>
                </c:pt>
                <c:pt idx="5677">
                  <c:v>1701.775804819</c:v>
                </c:pt>
                <c:pt idx="5678">
                  <c:v>1702.0755715628</c:v>
                </c:pt>
                <c:pt idx="5679">
                  <c:v>1702.3753383067</c:v>
                </c:pt>
                <c:pt idx="5680">
                  <c:v>1702.6751050505</c:v>
                </c:pt>
                <c:pt idx="5681">
                  <c:v>1702.9748717944</c:v>
                </c:pt>
                <c:pt idx="5682">
                  <c:v>1703.2746385382</c:v>
                </c:pt>
                <c:pt idx="5683">
                  <c:v>1703.574405282</c:v>
                </c:pt>
                <c:pt idx="5684">
                  <c:v>1703.8741720259</c:v>
                </c:pt>
                <c:pt idx="5685">
                  <c:v>1704.1739387697</c:v>
                </c:pt>
                <c:pt idx="5686">
                  <c:v>1704.4737055136</c:v>
                </c:pt>
                <c:pt idx="5687">
                  <c:v>1704.7734722574</c:v>
                </c:pt>
                <c:pt idx="5688">
                  <c:v>1705.0732390013</c:v>
                </c:pt>
                <c:pt idx="5689">
                  <c:v>1705.3730057451</c:v>
                </c:pt>
                <c:pt idx="5690">
                  <c:v>1705.672772489</c:v>
                </c:pt>
                <c:pt idx="5691">
                  <c:v>1705.9725392328</c:v>
                </c:pt>
                <c:pt idx="5692">
                  <c:v>1706.2723059767</c:v>
                </c:pt>
                <c:pt idx="5693">
                  <c:v>1706.5720727205</c:v>
                </c:pt>
                <c:pt idx="5694">
                  <c:v>1706.8718394644</c:v>
                </c:pt>
                <c:pt idx="5695">
                  <c:v>1707.1716062082</c:v>
                </c:pt>
                <c:pt idx="5696">
                  <c:v>1707.4713729521</c:v>
                </c:pt>
                <c:pt idx="5697">
                  <c:v>1707.7711396959</c:v>
                </c:pt>
                <c:pt idx="5698">
                  <c:v>1708.0709064398</c:v>
                </c:pt>
                <c:pt idx="5699">
                  <c:v>1708.3706731836</c:v>
                </c:pt>
                <c:pt idx="5700">
                  <c:v>1708.6704399274</c:v>
                </c:pt>
                <c:pt idx="5701">
                  <c:v>1708.9702066713</c:v>
                </c:pt>
                <c:pt idx="5702">
                  <c:v>1709.2699734151</c:v>
                </c:pt>
                <c:pt idx="5703">
                  <c:v>1709.569740159</c:v>
                </c:pt>
                <c:pt idx="5704">
                  <c:v>1709.8695069028</c:v>
                </c:pt>
                <c:pt idx="5705">
                  <c:v>1710.1692736467</c:v>
                </c:pt>
                <c:pt idx="5706">
                  <c:v>1710.4690403905</c:v>
                </c:pt>
                <c:pt idx="5707">
                  <c:v>1710.7688071344</c:v>
                </c:pt>
                <c:pt idx="5708">
                  <c:v>1711.0685738782</c:v>
                </c:pt>
                <c:pt idx="5709">
                  <c:v>1711.3683406221</c:v>
                </c:pt>
                <c:pt idx="5710">
                  <c:v>1711.6681073659</c:v>
                </c:pt>
                <c:pt idx="5711">
                  <c:v>1711.9678741098</c:v>
                </c:pt>
                <c:pt idx="5712">
                  <c:v>1712.2676408536</c:v>
                </c:pt>
                <c:pt idx="5713">
                  <c:v>1712.5674075975</c:v>
                </c:pt>
                <c:pt idx="5714">
                  <c:v>1712.8671743413</c:v>
                </c:pt>
                <c:pt idx="5715">
                  <c:v>1713.1669410852</c:v>
                </c:pt>
                <c:pt idx="5716">
                  <c:v>1713.466707829</c:v>
                </c:pt>
                <c:pt idx="5717">
                  <c:v>1713.7664745728</c:v>
                </c:pt>
                <c:pt idx="5718">
                  <c:v>1714.0662413167</c:v>
                </c:pt>
                <c:pt idx="5719">
                  <c:v>1714.3660080605</c:v>
                </c:pt>
                <c:pt idx="5720">
                  <c:v>1714.6657748044</c:v>
                </c:pt>
                <c:pt idx="5721">
                  <c:v>1714.9655415482</c:v>
                </c:pt>
                <c:pt idx="5722">
                  <c:v>1715.2653082921</c:v>
                </c:pt>
                <c:pt idx="5723">
                  <c:v>1715.5650750359</c:v>
                </c:pt>
                <c:pt idx="5724">
                  <c:v>1715.8648417798</c:v>
                </c:pt>
                <c:pt idx="5725">
                  <c:v>1716.1646085236</c:v>
                </c:pt>
                <c:pt idx="5726">
                  <c:v>1716.4643752675</c:v>
                </c:pt>
                <c:pt idx="5727">
                  <c:v>1716.7641420113</c:v>
                </c:pt>
                <c:pt idx="5728">
                  <c:v>1717.0639087552</c:v>
                </c:pt>
                <c:pt idx="5729">
                  <c:v>1717.363675499</c:v>
                </c:pt>
                <c:pt idx="5730">
                  <c:v>1717.663442242899</c:v>
                </c:pt>
                <c:pt idx="5731">
                  <c:v>1717.9632089867</c:v>
                </c:pt>
                <c:pt idx="5732">
                  <c:v>1718.2629757305</c:v>
                </c:pt>
                <c:pt idx="5733">
                  <c:v>1718.5627424744</c:v>
                </c:pt>
                <c:pt idx="5734">
                  <c:v>1718.8625092182</c:v>
                </c:pt>
                <c:pt idx="5735">
                  <c:v>1719.1622759621</c:v>
                </c:pt>
                <c:pt idx="5736">
                  <c:v>1719.4620427059</c:v>
                </c:pt>
                <c:pt idx="5737">
                  <c:v>1719.7618094498</c:v>
                </c:pt>
                <c:pt idx="5738">
                  <c:v>1720.0615761936</c:v>
                </c:pt>
                <c:pt idx="5739">
                  <c:v>1720.3613429375</c:v>
                </c:pt>
                <c:pt idx="5740">
                  <c:v>1720.6611096813</c:v>
                </c:pt>
                <c:pt idx="5741">
                  <c:v>1720.9608764252</c:v>
                </c:pt>
                <c:pt idx="5742">
                  <c:v>1721.260643169</c:v>
                </c:pt>
                <c:pt idx="5743">
                  <c:v>1721.5604099129</c:v>
                </c:pt>
                <c:pt idx="5744">
                  <c:v>1721.8601766567</c:v>
                </c:pt>
                <c:pt idx="5745">
                  <c:v>1722.1599434006</c:v>
                </c:pt>
                <c:pt idx="5746">
                  <c:v>1722.4597101444</c:v>
                </c:pt>
                <c:pt idx="5747">
                  <c:v>1722.7594768883</c:v>
                </c:pt>
                <c:pt idx="5748">
                  <c:v>1723.0592436321</c:v>
                </c:pt>
                <c:pt idx="5749">
                  <c:v>1723.3590103759</c:v>
                </c:pt>
                <c:pt idx="5750">
                  <c:v>1723.6587771198</c:v>
                </c:pt>
                <c:pt idx="5751">
                  <c:v>1723.9585438636</c:v>
                </c:pt>
                <c:pt idx="5752">
                  <c:v>1724.2583106075</c:v>
                </c:pt>
                <c:pt idx="5753">
                  <c:v>1724.5580773513</c:v>
                </c:pt>
                <c:pt idx="5754">
                  <c:v>1724.8578440952</c:v>
                </c:pt>
                <c:pt idx="5755">
                  <c:v>1725.157610839</c:v>
                </c:pt>
                <c:pt idx="5756">
                  <c:v>1725.4573775829</c:v>
                </c:pt>
                <c:pt idx="5757">
                  <c:v>1725.7571443267</c:v>
                </c:pt>
                <c:pt idx="5758">
                  <c:v>1726.0569110706</c:v>
                </c:pt>
                <c:pt idx="5759">
                  <c:v>1726.3566778144</c:v>
                </c:pt>
                <c:pt idx="5760">
                  <c:v>1726.656444558299</c:v>
                </c:pt>
                <c:pt idx="5761">
                  <c:v>1726.9562113021</c:v>
                </c:pt>
                <c:pt idx="5762">
                  <c:v>1727.255978046</c:v>
                </c:pt>
                <c:pt idx="5763">
                  <c:v>1727.5557447898</c:v>
                </c:pt>
                <c:pt idx="5764">
                  <c:v>1727.8555115336</c:v>
                </c:pt>
                <c:pt idx="5765">
                  <c:v>1728.1552782775</c:v>
                </c:pt>
                <c:pt idx="5766">
                  <c:v>1728.4550450213</c:v>
                </c:pt>
                <c:pt idx="5767">
                  <c:v>1728.7548117652</c:v>
                </c:pt>
                <c:pt idx="5768">
                  <c:v>1729.054578509</c:v>
                </c:pt>
                <c:pt idx="5769">
                  <c:v>1729.3543452529</c:v>
                </c:pt>
                <c:pt idx="5770">
                  <c:v>1729.6541119967</c:v>
                </c:pt>
                <c:pt idx="5771">
                  <c:v>1729.9538787406</c:v>
                </c:pt>
                <c:pt idx="5772">
                  <c:v>1730.2536454844</c:v>
                </c:pt>
                <c:pt idx="5773">
                  <c:v>1730.5534122283</c:v>
                </c:pt>
                <c:pt idx="5774">
                  <c:v>1730.8531789721</c:v>
                </c:pt>
                <c:pt idx="5775">
                  <c:v>1731.152945716</c:v>
                </c:pt>
                <c:pt idx="5776">
                  <c:v>1731.4527124598</c:v>
                </c:pt>
                <c:pt idx="5777">
                  <c:v>1731.7524792037</c:v>
                </c:pt>
                <c:pt idx="5778">
                  <c:v>1732.0522459475</c:v>
                </c:pt>
                <c:pt idx="5779">
                  <c:v>1732.3520126914</c:v>
                </c:pt>
                <c:pt idx="5780">
                  <c:v>1732.6517794352</c:v>
                </c:pt>
                <c:pt idx="5781">
                  <c:v>1732.951546179</c:v>
                </c:pt>
                <c:pt idx="5782">
                  <c:v>1733.2513129229</c:v>
                </c:pt>
                <c:pt idx="5783">
                  <c:v>1733.5510796667</c:v>
                </c:pt>
                <c:pt idx="5784">
                  <c:v>1733.8508464106</c:v>
                </c:pt>
                <c:pt idx="5785">
                  <c:v>1734.1506131544</c:v>
                </c:pt>
                <c:pt idx="5786">
                  <c:v>1734.4503798983</c:v>
                </c:pt>
                <c:pt idx="5787">
                  <c:v>1734.7501466421</c:v>
                </c:pt>
                <c:pt idx="5788">
                  <c:v>1735.049913386</c:v>
                </c:pt>
                <c:pt idx="5789">
                  <c:v>1735.3496801298</c:v>
                </c:pt>
                <c:pt idx="5790">
                  <c:v>1735.6494468737</c:v>
                </c:pt>
                <c:pt idx="5791">
                  <c:v>1735.9492136175</c:v>
                </c:pt>
                <c:pt idx="5792">
                  <c:v>1736.2489803614</c:v>
                </c:pt>
                <c:pt idx="5793">
                  <c:v>1736.5487471052</c:v>
                </c:pt>
                <c:pt idx="5794">
                  <c:v>1736.8485138491</c:v>
                </c:pt>
                <c:pt idx="5795">
                  <c:v>1737.1482805929</c:v>
                </c:pt>
                <c:pt idx="5796">
                  <c:v>1737.4480473368</c:v>
                </c:pt>
                <c:pt idx="5797">
                  <c:v>1737.7478140806</c:v>
                </c:pt>
                <c:pt idx="5798">
                  <c:v>1738.0475808244</c:v>
                </c:pt>
                <c:pt idx="5799">
                  <c:v>1738.3473475683</c:v>
                </c:pt>
                <c:pt idx="5800">
                  <c:v>1738.6471143121</c:v>
                </c:pt>
                <c:pt idx="5801">
                  <c:v>1738.946881056</c:v>
                </c:pt>
                <c:pt idx="5802">
                  <c:v>1739.2466477998</c:v>
                </c:pt>
                <c:pt idx="5803">
                  <c:v>1739.5464145437</c:v>
                </c:pt>
                <c:pt idx="5804">
                  <c:v>1739.8461812875</c:v>
                </c:pt>
                <c:pt idx="5805">
                  <c:v>1740.1459480314</c:v>
                </c:pt>
                <c:pt idx="5806">
                  <c:v>1740.4457147752</c:v>
                </c:pt>
                <c:pt idx="5807">
                  <c:v>1740.7454815191</c:v>
                </c:pt>
                <c:pt idx="5808">
                  <c:v>1741.0452482629</c:v>
                </c:pt>
                <c:pt idx="5809">
                  <c:v>1741.3450150068</c:v>
                </c:pt>
                <c:pt idx="5810">
                  <c:v>1741.6447817506</c:v>
                </c:pt>
                <c:pt idx="5811">
                  <c:v>1741.9445484945</c:v>
                </c:pt>
                <c:pt idx="5812">
                  <c:v>1742.2443152383</c:v>
                </c:pt>
                <c:pt idx="5813">
                  <c:v>1742.5440819821</c:v>
                </c:pt>
                <c:pt idx="5814">
                  <c:v>1742.843848726</c:v>
                </c:pt>
                <c:pt idx="5815">
                  <c:v>1743.1436154698</c:v>
                </c:pt>
                <c:pt idx="5816">
                  <c:v>1743.4433822137</c:v>
                </c:pt>
                <c:pt idx="5817">
                  <c:v>1743.7431489575</c:v>
                </c:pt>
                <c:pt idx="5818">
                  <c:v>1744.0429157014</c:v>
                </c:pt>
                <c:pt idx="5819">
                  <c:v>1744.3426824452</c:v>
                </c:pt>
                <c:pt idx="5820">
                  <c:v>1744.6424491891</c:v>
                </c:pt>
                <c:pt idx="5821">
                  <c:v>1744.9422159329</c:v>
                </c:pt>
                <c:pt idx="5822">
                  <c:v>1745.2419826768</c:v>
                </c:pt>
                <c:pt idx="5823">
                  <c:v>1745.5417494206</c:v>
                </c:pt>
                <c:pt idx="5824">
                  <c:v>1745.8415161645</c:v>
                </c:pt>
                <c:pt idx="5825">
                  <c:v>1746.1412829083</c:v>
                </c:pt>
                <c:pt idx="5826">
                  <c:v>1746.4410496522</c:v>
                </c:pt>
                <c:pt idx="5827">
                  <c:v>1746.740816396</c:v>
                </c:pt>
                <c:pt idx="5828">
                  <c:v>1747.0405831399</c:v>
                </c:pt>
                <c:pt idx="5829">
                  <c:v>1747.3403498837</c:v>
                </c:pt>
                <c:pt idx="5830">
                  <c:v>1747.6401166275</c:v>
                </c:pt>
                <c:pt idx="5831">
                  <c:v>1747.9398833714</c:v>
                </c:pt>
                <c:pt idx="5832">
                  <c:v>1748.2396501152</c:v>
                </c:pt>
                <c:pt idx="5833">
                  <c:v>1748.5394168591</c:v>
                </c:pt>
                <c:pt idx="5834">
                  <c:v>1748.8391836029</c:v>
                </c:pt>
                <c:pt idx="5835">
                  <c:v>1749.1389503468</c:v>
                </c:pt>
                <c:pt idx="5836">
                  <c:v>1749.4387170906</c:v>
                </c:pt>
                <c:pt idx="5837">
                  <c:v>1749.7384838345</c:v>
                </c:pt>
                <c:pt idx="5838">
                  <c:v>1750.0382505783</c:v>
                </c:pt>
                <c:pt idx="5839">
                  <c:v>1750.3380173222</c:v>
                </c:pt>
                <c:pt idx="5840">
                  <c:v>1750.637784066</c:v>
                </c:pt>
                <c:pt idx="5841">
                  <c:v>1750.9375508099</c:v>
                </c:pt>
                <c:pt idx="5842">
                  <c:v>1751.2373175537</c:v>
                </c:pt>
                <c:pt idx="5843">
                  <c:v>1751.5370842976</c:v>
                </c:pt>
                <c:pt idx="5844">
                  <c:v>1751.8368510414</c:v>
                </c:pt>
                <c:pt idx="5845">
                  <c:v>1752.1366177852</c:v>
                </c:pt>
                <c:pt idx="5846">
                  <c:v>1752.4363845291</c:v>
                </c:pt>
                <c:pt idx="5847">
                  <c:v>1752.7361512729</c:v>
                </c:pt>
                <c:pt idx="5848">
                  <c:v>1753.0359180168</c:v>
                </c:pt>
                <c:pt idx="5849">
                  <c:v>1753.3356847606</c:v>
                </c:pt>
                <c:pt idx="5850">
                  <c:v>1753.6354515045</c:v>
                </c:pt>
                <c:pt idx="5851">
                  <c:v>1753.9352182483</c:v>
                </c:pt>
                <c:pt idx="5852">
                  <c:v>1754.2349849922</c:v>
                </c:pt>
                <c:pt idx="5853">
                  <c:v>1754.534751736</c:v>
                </c:pt>
                <c:pt idx="5854">
                  <c:v>1754.8345184799</c:v>
                </c:pt>
                <c:pt idx="5855">
                  <c:v>1755.1342852237</c:v>
                </c:pt>
                <c:pt idx="5856">
                  <c:v>1755.4340519676</c:v>
                </c:pt>
                <c:pt idx="5857">
                  <c:v>1755.7338187114</c:v>
                </c:pt>
                <c:pt idx="5858">
                  <c:v>1756.0335854553</c:v>
                </c:pt>
                <c:pt idx="5859">
                  <c:v>1756.3333521991</c:v>
                </c:pt>
                <c:pt idx="5860">
                  <c:v>1756.633118943</c:v>
                </c:pt>
                <c:pt idx="5861">
                  <c:v>1756.9328856868</c:v>
                </c:pt>
                <c:pt idx="5862">
                  <c:v>1757.2326524306</c:v>
                </c:pt>
                <c:pt idx="5863">
                  <c:v>1757.5324191745</c:v>
                </c:pt>
                <c:pt idx="5864">
                  <c:v>1757.8321859183</c:v>
                </c:pt>
                <c:pt idx="5865">
                  <c:v>1758.1319526622</c:v>
                </c:pt>
                <c:pt idx="5866">
                  <c:v>1758.431719406</c:v>
                </c:pt>
                <c:pt idx="5867">
                  <c:v>1758.7314861499</c:v>
                </c:pt>
                <c:pt idx="5868">
                  <c:v>1759.0312528937</c:v>
                </c:pt>
                <c:pt idx="5869">
                  <c:v>1759.3310196376</c:v>
                </c:pt>
                <c:pt idx="5870">
                  <c:v>1759.6307863814</c:v>
                </c:pt>
                <c:pt idx="5871">
                  <c:v>1759.9305531253</c:v>
                </c:pt>
                <c:pt idx="5872">
                  <c:v>1760.2303198691</c:v>
                </c:pt>
                <c:pt idx="5873">
                  <c:v>1760.530086613</c:v>
                </c:pt>
                <c:pt idx="5874">
                  <c:v>1760.8298533568</c:v>
                </c:pt>
                <c:pt idx="5875">
                  <c:v>1761.1296201007</c:v>
                </c:pt>
                <c:pt idx="5876">
                  <c:v>1761.4293868445</c:v>
                </c:pt>
                <c:pt idx="5877">
                  <c:v>1761.7291535884</c:v>
                </c:pt>
                <c:pt idx="5878">
                  <c:v>1762.0289203322</c:v>
                </c:pt>
                <c:pt idx="5879">
                  <c:v>1762.328687076</c:v>
                </c:pt>
                <c:pt idx="5880">
                  <c:v>1762.6284538199</c:v>
                </c:pt>
                <c:pt idx="5881">
                  <c:v>1762.9282205637</c:v>
                </c:pt>
                <c:pt idx="5882">
                  <c:v>1763.2279873076</c:v>
                </c:pt>
                <c:pt idx="5883">
                  <c:v>1763.5277540514</c:v>
                </c:pt>
                <c:pt idx="5884">
                  <c:v>1763.8275207953</c:v>
                </c:pt>
                <c:pt idx="5885">
                  <c:v>1764.1272875391</c:v>
                </c:pt>
                <c:pt idx="5886">
                  <c:v>1764.427054283</c:v>
                </c:pt>
                <c:pt idx="5887">
                  <c:v>1764.7268210268</c:v>
                </c:pt>
                <c:pt idx="5888">
                  <c:v>1765.0265877707</c:v>
                </c:pt>
                <c:pt idx="5889">
                  <c:v>1765.3263545145</c:v>
                </c:pt>
                <c:pt idx="5890">
                  <c:v>1765.6261212584</c:v>
                </c:pt>
                <c:pt idx="5891">
                  <c:v>1765.9258880022</c:v>
                </c:pt>
                <c:pt idx="5892">
                  <c:v>1766.2256547461</c:v>
                </c:pt>
                <c:pt idx="5893">
                  <c:v>1766.5254214899</c:v>
                </c:pt>
                <c:pt idx="5894">
                  <c:v>1766.8251882337</c:v>
                </c:pt>
                <c:pt idx="5895">
                  <c:v>1767.1249549776</c:v>
                </c:pt>
                <c:pt idx="5896">
                  <c:v>1767.4247217214</c:v>
                </c:pt>
                <c:pt idx="5897">
                  <c:v>1767.7244884653</c:v>
                </c:pt>
                <c:pt idx="5898">
                  <c:v>1768.0242552091</c:v>
                </c:pt>
                <c:pt idx="5899">
                  <c:v>1768.324021953</c:v>
                </c:pt>
                <c:pt idx="5900">
                  <c:v>1768.6237886968</c:v>
                </c:pt>
                <c:pt idx="5901">
                  <c:v>1768.9235554407</c:v>
                </c:pt>
                <c:pt idx="5902">
                  <c:v>1769.2233221845</c:v>
                </c:pt>
                <c:pt idx="5903">
                  <c:v>1769.5230889284</c:v>
                </c:pt>
                <c:pt idx="5904">
                  <c:v>1769.8228556722</c:v>
                </c:pt>
                <c:pt idx="5905">
                  <c:v>1770.1226224161</c:v>
                </c:pt>
                <c:pt idx="5906">
                  <c:v>1770.4223891599</c:v>
                </c:pt>
                <c:pt idx="5907">
                  <c:v>1770.7221559038</c:v>
                </c:pt>
                <c:pt idx="5908">
                  <c:v>1771.0219226476</c:v>
                </c:pt>
                <c:pt idx="5909">
                  <c:v>1771.3216893915</c:v>
                </c:pt>
                <c:pt idx="5910">
                  <c:v>1771.6214561353</c:v>
                </c:pt>
                <c:pt idx="5911">
                  <c:v>1771.9212228791</c:v>
                </c:pt>
                <c:pt idx="5912">
                  <c:v>1772.220989623</c:v>
                </c:pt>
                <c:pt idx="5913">
                  <c:v>1772.5207563668</c:v>
                </c:pt>
                <c:pt idx="5914">
                  <c:v>1772.8205231107</c:v>
                </c:pt>
                <c:pt idx="5915">
                  <c:v>1773.1202898545</c:v>
                </c:pt>
                <c:pt idx="5916">
                  <c:v>1773.4200565984</c:v>
                </c:pt>
                <c:pt idx="5917">
                  <c:v>1773.7198233422</c:v>
                </c:pt>
                <c:pt idx="5918">
                  <c:v>1774.0195900861</c:v>
                </c:pt>
                <c:pt idx="5919">
                  <c:v>1774.3193568299</c:v>
                </c:pt>
                <c:pt idx="5920">
                  <c:v>1774.6191235738</c:v>
                </c:pt>
                <c:pt idx="5921">
                  <c:v>1774.9188903176</c:v>
                </c:pt>
                <c:pt idx="5922">
                  <c:v>1775.2186570615</c:v>
                </c:pt>
                <c:pt idx="5923">
                  <c:v>1775.5184238053</c:v>
                </c:pt>
                <c:pt idx="5924">
                  <c:v>1775.8181905492</c:v>
                </c:pt>
                <c:pt idx="5925">
                  <c:v>1776.117957293</c:v>
                </c:pt>
                <c:pt idx="5926">
                  <c:v>1776.4177240369</c:v>
                </c:pt>
                <c:pt idx="5927">
                  <c:v>1776.7174907807</c:v>
                </c:pt>
                <c:pt idx="5928">
                  <c:v>1777.0172575245</c:v>
                </c:pt>
                <c:pt idx="5929">
                  <c:v>1777.3170242684</c:v>
                </c:pt>
                <c:pt idx="5930">
                  <c:v>1777.6167910122</c:v>
                </c:pt>
                <c:pt idx="5931">
                  <c:v>1777.9165577561</c:v>
                </c:pt>
                <c:pt idx="5932">
                  <c:v>1778.2163244999</c:v>
                </c:pt>
                <c:pt idx="5933">
                  <c:v>1778.5160912438</c:v>
                </c:pt>
                <c:pt idx="5934">
                  <c:v>1778.8158579876</c:v>
                </c:pt>
                <c:pt idx="5935">
                  <c:v>1779.1156247315</c:v>
                </c:pt>
                <c:pt idx="5936">
                  <c:v>1779.4153914753</c:v>
                </c:pt>
                <c:pt idx="5937">
                  <c:v>1779.7151582192</c:v>
                </c:pt>
                <c:pt idx="5938">
                  <c:v>1780.014924963</c:v>
                </c:pt>
                <c:pt idx="5939">
                  <c:v>1780.3146917069</c:v>
                </c:pt>
                <c:pt idx="5940">
                  <c:v>1780.6144584507</c:v>
                </c:pt>
                <c:pt idx="5941">
                  <c:v>1780.9142251946</c:v>
                </c:pt>
                <c:pt idx="5942">
                  <c:v>1781.2139919384</c:v>
                </c:pt>
                <c:pt idx="5943">
                  <c:v>1781.5137586822</c:v>
                </c:pt>
                <c:pt idx="5944">
                  <c:v>1781.8135254261</c:v>
                </c:pt>
                <c:pt idx="5945">
                  <c:v>1782.1132921699</c:v>
                </c:pt>
                <c:pt idx="5946">
                  <c:v>1782.4130589138</c:v>
                </c:pt>
                <c:pt idx="5947">
                  <c:v>1782.7128256576</c:v>
                </c:pt>
                <c:pt idx="5948">
                  <c:v>1783.0125924015</c:v>
                </c:pt>
                <c:pt idx="5949">
                  <c:v>1783.3123591453</c:v>
                </c:pt>
                <c:pt idx="5950">
                  <c:v>1783.6121258892</c:v>
                </c:pt>
                <c:pt idx="5951">
                  <c:v>1783.911892633</c:v>
                </c:pt>
                <c:pt idx="5952">
                  <c:v>1784.2116593769</c:v>
                </c:pt>
                <c:pt idx="5953">
                  <c:v>1784.5114261207</c:v>
                </c:pt>
                <c:pt idx="5954">
                  <c:v>1784.8111928646</c:v>
                </c:pt>
                <c:pt idx="5955">
                  <c:v>1785.1109596084</c:v>
                </c:pt>
                <c:pt idx="5956">
                  <c:v>1785.4107263523</c:v>
                </c:pt>
                <c:pt idx="5957">
                  <c:v>1785.7104930961</c:v>
                </c:pt>
                <c:pt idx="5958">
                  <c:v>1786.01025984</c:v>
                </c:pt>
                <c:pt idx="5959">
                  <c:v>1786.3100265838</c:v>
                </c:pt>
                <c:pt idx="5960">
                  <c:v>1786.6097933276</c:v>
                </c:pt>
                <c:pt idx="5961">
                  <c:v>1786.9095600715</c:v>
                </c:pt>
                <c:pt idx="5962">
                  <c:v>1787.2093268153</c:v>
                </c:pt>
                <c:pt idx="5963">
                  <c:v>1787.5090935592</c:v>
                </c:pt>
                <c:pt idx="5964">
                  <c:v>1787.808860303</c:v>
                </c:pt>
                <c:pt idx="5965">
                  <c:v>1788.1086270469</c:v>
                </c:pt>
                <c:pt idx="5966">
                  <c:v>1788.4083937907</c:v>
                </c:pt>
                <c:pt idx="5967">
                  <c:v>1788.7081605346</c:v>
                </c:pt>
                <c:pt idx="5968">
                  <c:v>1789.0079272784</c:v>
                </c:pt>
                <c:pt idx="5969">
                  <c:v>1789.3076940223</c:v>
                </c:pt>
                <c:pt idx="5970">
                  <c:v>1789.6074607661</c:v>
                </c:pt>
                <c:pt idx="5971">
                  <c:v>1789.90722751</c:v>
                </c:pt>
                <c:pt idx="5972">
                  <c:v>1790.2069942538</c:v>
                </c:pt>
                <c:pt idx="5973">
                  <c:v>1790.5067609977</c:v>
                </c:pt>
                <c:pt idx="5974">
                  <c:v>1790.8065277415</c:v>
                </c:pt>
                <c:pt idx="5975">
                  <c:v>1791.1062944853</c:v>
                </c:pt>
                <c:pt idx="5976">
                  <c:v>1791.4060612292</c:v>
                </c:pt>
                <c:pt idx="5977">
                  <c:v>1791.705827973</c:v>
                </c:pt>
                <c:pt idx="5978">
                  <c:v>1792.0055947169</c:v>
                </c:pt>
                <c:pt idx="5979">
                  <c:v>1792.3053614607</c:v>
                </c:pt>
                <c:pt idx="5980">
                  <c:v>1792.6051282046</c:v>
                </c:pt>
                <c:pt idx="5981">
                  <c:v>1792.9048949484</c:v>
                </c:pt>
                <c:pt idx="5982">
                  <c:v>1793.2046616923</c:v>
                </c:pt>
                <c:pt idx="5983">
                  <c:v>1793.5044284361</c:v>
                </c:pt>
                <c:pt idx="5984">
                  <c:v>1793.80419518</c:v>
                </c:pt>
                <c:pt idx="5985">
                  <c:v>1794.1039619238</c:v>
                </c:pt>
                <c:pt idx="5986">
                  <c:v>1794.4037286677</c:v>
                </c:pt>
                <c:pt idx="5987">
                  <c:v>1794.7034954115</c:v>
                </c:pt>
                <c:pt idx="5988">
                  <c:v>1795.0032621554</c:v>
                </c:pt>
                <c:pt idx="5989">
                  <c:v>1795.3030288992</c:v>
                </c:pt>
                <c:pt idx="5990">
                  <c:v>1795.6027956431</c:v>
                </c:pt>
                <c:pt idx="5991">
                  <c:v>1795.9025623869</c:v>
                </c:pt>
                <c:pt idx="5992">
                  <c:v>1796.2023291307</c:v>
                </c:pt>
                <c:pt idx="5993">
                  <c:v>1796.5020958746</c:v>
                </c:pt>
                <c:pt idx="5994">
                  <c:v>1796.8018626184</c:v>
                </c:pt>
                <c:pt idx="5995">
                  <c:v>1797.1016293623</c:v>
                </c:pt>
                <c:pt idx="5996">
                  <c:v>1797.4013961061</c:v>
                </c:pt>
                <c:pt idx="5997">
                  <c:v>1797.70116285</c:v>
                </c:pt>
                <c:pt idx="5998">
                  <c:v>1798.0009295938</c:v>
                </c:pt>
                <c:pt idx="5999">
                  <c:v>1798.3006963377</c:v>
                </c:pt>
                <c:pt idx="6000">
                  <c:v>1798.6004630815</c:v>
                </c:pt>
                <c:pt idx="6001">
                  <c:v>1798.9002298254</c:v>
                </c:pt>
                <c:pt idx="6002">
                  <c:v>1799.1999965692</c:v>
                </c:pt>
                <c:pt idx="6003">
                  <c:v>1799.4997633131</c:v>
                </c:pt>
                <c:pt idx="6004">
                  <c:v>1799.7995300569</c:v>
                </c:pt>
                <c:pt idx="6005">
                  <c:v>1800.0992968008</c:v>
                </c:pt>
                <c:pt idx="6006">
                  <c:v>1800.3990635446</c:v>
                </c:pt>
                <c:pt idx="6007">
                  <c:v>1800.6988302885</c:v>
                </c:pt>
                <c:pt idx="6008">
                  <c:v>1800.9985970323</c:v>
                </c:pt>
                <c:pt idx="6009">
                  <c:v>1801.2983637761</c:v>
                </c:pt>
                <c:pt idx="6010">
                  <c:v>1801.59813052</c:v>
                </c:pt>
                <c:pt idx="6011">
                  <c:v>1801.8978972638</c:v>
                </c:pt>
                <c:pt idx="6012">
                  <c:v>1802.1976640077</c:v>
                </c:pt>
                <c:pt idx="6013">
                  <c:v>1802.4974307515</c:v>
                </c:pt>
                <c:pt idx="6014">
                  <c:v>1802.7971974954</c:v>
                </c:pt>
                <c:pt idx="6015">
                  <c:v>1803.0969642392</c:v>
                </c:pt>
                <c:pt idx="6016">
                  <c:v>1803.3967309831</c:v>
                </c:pt>
                <c:pt idx="6017">
                  <c:v>1803.6964977269</c:v>
                </c:pt>
                <c:pt idx="6018">
                  <c:v>1803.9962644708</c:v>
                </c:pt>
                <c:pt idx="6019">
                  <c:v>1804.2960312146</c:v>
                </c:pt>
                <c:pt idx="6020">
                  <c:v>1804.5957979585</c:v>
                </c:pt>
                <c:pt idx="6021">
                  <c:v>1804.8955647023</c:v>
                </c:pt>
                <c:pt idx="6022">
                  <c:v>1805.1953314462</c:v>
                </c:pt>
                <c:pt idx="6023">
                  <c:v>1805.49509819</c:v>
                </c:pt>
                <c:pt idx="6024">
                  <c:v>1805.7948649338</c:v>
                </c:pt>
                <c:pt idx="6025">
                  <c:v>1806.0946316777</c:v>
                </c:pt>
                <c:pt idx="6026">
                  <c:v>1806.3943984215</c:v>
                </c:pt>
                <c:pt idx="6027">
                  <c:v>1806.6941651654</c:v>
                </c:pt>
                <c:pt idx="6028">
                  <c:v>1806.9939319092</c:v>
                </c:pt>
                <c:pt idx="6029">
                  <c:v>1807.2936986531</c:v>
                </c:pt>
                <c:pt idx="6030">
                  <c:v>1807.5934653969</c:v>
                </c:pt>
                <c:pt idx="6031">
                  <c:v>1807.8932321408</c:v>
                </c:pt>
                <c:pt idx="6032">
                  <c:v>1808.1929988846</c:v>
                </c:pt>
                <c:pt idx="6033">
                  <c:v>1808.4927656285</c:v>
                </c:pt>
                <c:pt idx="6034">
                  <c:v>1808.7925323723</c:v>
                </c:pt>
                <c:pt idx="6035">
                  <c:v>1809.0922991162</c:v>
                </c:pt>
                <c:pt idx="6036">
                  <c:v>1809.39206586</c:v>
                </c:pt>
                <c:pt idx="6037">
                  <c:v>1809.6918326039</c:v>
                </c:pt>
                <c:pt idx="6038">
                  <c:v>1809.9915993477</c:v>
                </c:pt>
                <c:pt idx="6039">
                  <c:v>1810.2913660916</c:v>
                </c:pt>
                <c:pt idx="6040">
                  <c:v>1810.5911328354</c:v>
                </c:pt>
                <c:pt idx="6041">
                  <c:v>1810.8908995792</c:v>
                </c:pt>
                <c:pt idx="6042">
                  <c:v>1811.1906663231</c:v>
                </c:pt>
                <c:pt idx="6043">
                  <c:v>1811.4904330669</c:v>
                </c:pt>
                <c:pt idx="6044">
                  <c:v>1811.7901998108</c:v>
                </c:pt>
                <c:pt idx="6045">
                  <c:v>1812.0899665546</c:v>
                </c:pt>
                <c:pt idx="6046">
                  <c:v>1812.3897332985</c:v>
                </c:pt>
                <c:pt idx="6047">
                  <c:v>1812.6895000423</c:v>
                </c:pt>
                <c:pt idx="6048">
                  <c:v>1812.9892667862</c:v>
                </c:pt>
                <c:pt idx="6049">
                  <c:v>1813.28903353</c:v>
                </c:pt>
                <c:pt idx="6050">
                  <c:v>1813.5888002739</c:v>
                </c:pt>
                <c:pt idx="6051">
                  <c:v>1813.8885670177</c:v>
                </c:pt>
                <c:pt idx="6052">
                  <c:v>1814.1883337616</c:v>
                </c:pt>
                <c:pt idx="6053">
                  <c:v>1814.4881005054</c:v>
                </c:pt>
                <c:pt idx="6054">
                  <c:v>1814.7878672493</c:v>
                </c:pt>
                <c:pt idx="6055">
                  <c:v>1815.0876339931</c:v>
                </c:pt>
                <c:pt idx="6056">
                  <c:v>1815.3874007369</c:v>
                </c:pt>
                <c:pt idx="6057">
                  <c:v>1815.6871674808</c:v>
                </c:pt>
                <c:pt idx="6058">
                  <c:v>1815.9869342246</c:v>
                </c:pt>
                <c:pt idx="6059">
                  <c:v>1816.2867009685</c:v>
                </c:pt>
                <c:pt idx="6060">
                  <c:v>1816.5864677123</c:v>
                </c:pt>
                <c:pt idx="6061">
                  <c:v>1816.8862344562</c:v>
                </c:pt>
                <c:pt idx="6062">
                  <c:v>1817.1860012</c:v>
                </c:pt>
                <c:pt idx="6063">
                  <c:v>1817.4857679439</c:v>
                </c:pt>
                <c:pt idx="6064">
                  <c:v>1817.7855346877</c:v>
                </c:pt>
                <c:pt idx="6065">
                  <c:v>1818.0853014316</c:v>
                </c:pt>
                <c:pt idx="6066">
                  <c:v>1818.3850681754</c:v>
                </c:pt>
                <c:pt idx="6067">
                  <c:v>1818.684834919299</c:v>
                </c:pt>
                <c:pt idx="6068">
                  <c:v>1818.9846016631</c:v>
                </c:pt>
                <c:pt idx="6069">
                  <c:v>1819.284368407</c:v>
                </c:pt>
                <c:pt idx="6070">
                  <c:v>1819.5841351508</c:v>
                </c:pt>
                <c:pt idx="6071">
                  <c:v>1819.8839018947</c:v>
                </c:pt>
                <c:pt idx="6072">
                  <c:v>1820.1836686385</c:v>
                </c:pt>
                <c:pt idx="6073">
                  <c:v>1820.4834353823</c:v>
                </c:pt>
                <c:pt idx="6074">
                  <c:v>1820.7832021262</c:v>
                </c:pt>
                <c:pt idx="6075">
                  <c:v>1821.08296887</c:v>
                </c:pt>
                <c:pt idx="6076">
                  <c:v>1821.3827356139</c:v>
                </c:pt>
                <c:pt idx="6077">
                  <c:v>1821.6825023577</c:v>
                </c:pt>
                <c:pt idx="6078">
                  <c:v>1821.9822691016</c:v>
                </c:pt>
                <c:pt idx="6079">
                  <c:v>1822.2820358454</c:v>
                </c:pt>
                <c:pt idx="6080">
                  <c:v>1822.5818025893</c:v>
                </c:pt>
                <c:pt idx="6081">
                  <c:v>1822.8815693331</c:v>
                </c:pt>
                <c:pt idx="6082">
                  <c:v>1823.181336077</c:v>
                </c:pt>
                <c:pt idx="6083">
                  <c:v>1823.4811028208</c:v>
                </c:pt>
                <c:pt idx="6084">
                  <c:v>1823.7808695647</c:v>
                </c:pt>
                <c:pt idx="6085">
                  <c:v>1824.0806363085</c:v>
                </c:pt>
                <c:pt idx="6086">
                  <c:v>1824.3804030524</c:v>
                </c:pt>
                <c:pt idx="6087">
                  <c:v>1824.6801697962</c:v>
                </c:pt>
                <c:pt idx="6088">
                  <c:v>1824.9799365401</c:v>
                </c:pt>
                <c:pt idx="6089">
                  <c:v>1825.2797032839</c:v>
                </c:pt>
                <c:pt idx="6090">
                  <c:v>1825.5794700277</c:v>
                </c:pt>
                <c:pt idx="6091">
                  <c:v>1825.8792367716</c:v>
                </c:pt>
                <c:pt idx="6092">
                  <c:v>1826.1790035154</c:v>
                </c:pt>
                <c:pt idx="6093">
                  <c:v>1826.4787702593</c:v>
                </c:pt>
                <c:pt idx="6094">
                  <c:v>1826.7785370031</c:v>
                </c:pt>
                <c:pt idx="6095">
                  <c:v>1827.078303747</c:v>
                </c:pt>
                <c:pt idx="6096">
                  <c:v>1827.3780704908</c:v>
                </c:pt>
                <c:pt idx="6097">
                  <c:v>1827.6778372347</c:v>
                </c:pt>
                <c:pt idx="6098">
                  <c:v>1827.9776039785</c:v>
                </c:pt>
                <c:pt idx="6099">
                  <c:v>1828.2773707224</c:v>
                </c:pt>
                <c:pt idx="6100">
                  <c:v>1828.5771374662</c:v>
                </c:pt>
                <c:pt idx="6101">
                  <c:v>1828.8769042101</c:v>
                </c:pt>
                <c:pt idx="6102">
                  <c:v>1829.1766709539</c:v>
                </c:pt>
                <c:pt idx="6103">
                  <c:v>1829.4764376978</c:v>
                </c:pt>
                <c:pt idx="6104">
                  <c:v>1829.7762044416</c:v>
                </c:pt>
                <c:pt idx="6105">
                  <c:v>1830.0759711854</c:v>
                </c:pt>
                <c:pt idx="6106">
                  <c:v>1830.3757379293</c:v>
                </c:pt>
                <c:pt idx="6107">
                  <c:v>1830.6755046731</c:v>
                </c:pt>
                <c:pt idx="6108">
                  <c:v>1830.975271417</c:v>
                </c:pt>
                <c:pt idx="6109">
                  <c:v>1831.2750381608</c:v>
                </c:pt>
                <c:pt idx="6110">
                  <c:v>1831.5748049047</c:v>
                </c:pt>
                <c:pt idx="6111">
                  <c:v>1831.8745716485</c:v>
                </c:pt>
                <c:pt idx="6112">
                  <c:v>1832.174338392399</c:v>
                </c:pt>
                <c:pt idx="6113">
                  <c:v>1832.4741051362</c:v>
                </c:pt>
                <c:pt idx="6114">
                  <c:v>1832.7738718801</c:v>
                </c:pt>
                <c:pt idx="6115">
                  <c:v>1833.0736386239</c:v>
                </c:pt>
                <c:pt idx="6116">
                  <c:v>1833.3734053678</c:v>
                </c:pt>
                <c:pt idx="6117">
                  <c:v>1833.6731721116</c:v>
                </c:pt>
                <c:pt idx="6118">
                  <c:v>1833.9729388555</c:v>
                </c:pt>
                <c:pt idx="6119">
                  <c:v>1834.2727055993</c:v>
                </c:pt>
                <c:pt idx="6120">
                  <c:v>1834.5724723432</c:v>
                </c:pt>
                <c:pt idx="6121">
                  <c:v>1834.872239087</c:v>
                </c:pt>
                <c:pt idx="6122">
                  <c:v>1835.1720058308</c:v>
                </c:pt>
                <c:pt idx="6123">
                  <c:v>1835.4717725747</c:v>
                </c:pt>
                <c:pt idx="6124">
                  <c:v>1835.7715393185</c:v>
                </c:pt>
                <c:pt idx="6125">
                  <c:v>1836.0713060624</c:v>
                </c:pt>
                <c:pt idx="6126">
                  <c:v>1836.3710728062</c:v>
                </c:pt>
                <c:pt idx="6127">
                  <c:v>1836.6708395501</c:v>
                </c:pt>
                <c:pt idx="6128">
                  <c:v>1836.9706062939</c:v>
                </c:pt>
                <c:pt idx="6129">
                  <c:v>1837.2703730378</c:v>
                </c:pt>
                <c:pt idx="6130">
                  <c:v>1837.5701397816</c:v>
                </c:pt>
                <c:pt idx="6131">
                  <c:v>1837.8699065255</c:v>
                </c:pt>
                <c:pt idx="6132">
                  <c:v>1838.1696732693</c:v>
                </c:pt>
                <c:pt idx="6133">
                  <c:v>1838.4694400132</c:v>
                </c:pt>
                <c:pt idx="6134">
                  <c:v>1838.769206757</c:v>
                </c:pt>
                <c:pt idx="6135">
                  <c:v>1839.0689735009</c:v>
                </c:pt>
                <c:pt idx="6136">
                  <c:v>1839.3687402447</c:v>
                </c:pt>
                <c:pt idx="6137">
                  <c:v>1839.6685069886</c:v>
                </c:pt>
                <c:pt idx="6138">
                  <c:v>1839.9682737324</c:v>
                </c:pt>
                <c:pt idx="6139">
                  <c:v>1840.2680404762</c:v>
                </c:pt>
                <c:pt idx="6140">
                  <c:v>1840.5678072201</c:v>
                </c:pt>
                <c:pt idx="6141">
                  <c:v>1840.8675739639</c:v>
                </c:pt>
                <c:pt idx="6142">
                  <c:v>1841.1673407078</c:v>
                </c:pt>
                <c:pt idx="6143">
                  <c:v>1841.4671074516</c:v>
                </c:pt>
                <c:pt idx="6144">
                  <c:v>1841.7668741955</c:v>
                </c:pt>
                <c:pt idx="6145">
                  <c:v>1842.0666409393</c:v>
                </c:pt>
                <c:pt idx="6146">
                  <c:v>1842.3664076832</c:v>
                </c:pt>
                <c:pt idx="6147">
                  <c:v>1842.666174427</c:v>
                </c:pt>
                <c:pt idx="6148">
                  <c:v>1842.9659411709</c:v>
                </c:pt>
                <c:pt idx="6149">
                  <c:v>1843.2657079147</c:v>
                </c:pt>
                <c:pt idx="6150">
                  <c:v>1843.5654746586</c:v>
                </c:pt>
                <c:pt idx="6151">
                  <c:v>1843.8652414024</c:v>
                </c:pt>
                <c:pt idx="6152">
                  <c:v>1844.1650081463</c:v>
                </c:pt>
                <c:pt idx="6153">
                  <c:v>1844.4647748901</c:v>
                </c:pt>
                <c:pt idx="6154">
                  <c:v>1844.7645416339</c:v>
                </c:pt>
                <c:pt idx="6155">
                  <c:v>1845.0643083778</c:v>
                </c:pt>
                <c:pt idx="6156">
                  <c:v>1845.3640751216</c:v>
                </c:pt>
                <c:pt idx="6157">
                  <c:v>1845.6638418655</c:v>
                </c:pt>
                <c:pt idx="6158">
                  <c:v>1845.9636086093</c:v>
                </c:pt>
                <c:pt idx="6159">
                  <c:v>1846.2633753532</c:v>
                </c:pt>
                <c:pt idx="6160">
                  <c:v>1846.563142097</c:v>
                </c:pt>
                <c:pt idx="6161">
                  <c:v>1846.8629088409</c:v>
                </c:pt>
                <c:pt idx="6162">
                  <c:v>1847.1626755847</c:v>
                </c:pt>
                <c:pt idx="6163">
                  <c:v>1847.4624423286</c:v>
                </c:pt>
                <c:pt idx="6164">
                  <c:v>1847.7622090724</c:v>
                </c:pt>
                <c:pt idx="6165">
                  <c:v>1848.0619758163</c:v>
                </c:pt>
                <c:pt idx="6166">
                  <c:v>1848.3617425601</c:v>
                </c:pt>
                <c:pt idx="6167">
                  <c:v>1848.661509304</c:v>
                </c:pt>
                <c:pt idx="6168">
                  <c:v>1848.9612760478</c:v>
                </c:pt>
                <c:pt idx="6169">
                  <c:v>1849.2610427917</c:v>
                </c:pt>
                <c:pt idx="6170">
                  <c:v>1849.5608095355</c:v>
                </c:pt>
                <c:pt idx="6171">
                  <c:v>1849.8605762793</c:v>
                </c:pt>
                <c:pt idx="6172">
                  <c:v>1850.1603430232</c:v>
                </c:pt>
                <c:pt idx="6173">
                  <c:v>1850.460109767</c:v>
                </c:pt>
                <c:pt idx="6174">
                  <c:v>1850.7598765109</c:v>
                </c:pt>
                <c:pt idx="6175">
                  <c:v>1851.0596432547</c:v>
                </c:pt>
                <c:pt idx="6176">
                  <c:v>1851.3594099986</c:v>
                </c:pt>
                <c:pt idx="6177">
                  <c:v>1851.6591767424</c:v>
                </c:pt>
                <c:pt idx="6178">
                  <c:v>1851.9589434863</c:v>
                </c:pt>
                <c:pt idx="6179">
                  <c:v>1852.2587102301</c:v>
                </c:pt>
                <c:pt idx="6180">
                  <c:v>1852.558476974</c:v>
                </c:pt>
                <c:pt idx="6181">
                  <c:v>1852.8582437178</c:v>
                </c:pt>
                <c:pt idx="6182">
                  <c:v>1853.1580104617</c:v>
                </c:pt>
                <c:pt idx="6183">
                  <c:v>1853.4577772055</c:v>
                </c:pt>
                <c:pt idx="6184">
                  <c:v>1853.7575439494</c:v>
                </c:pt>
                <c:pt idx="6185">
                  <c:v>1854.0573106932</c:v>
                </c:pt>
                <c:pt idx="6186">
                  <c:v>1854.357077437</c:v>
                </c:pt>
                <c:pt idx="6187">
                  <c:v>1854.6568441809</c:v>
                </c:pt>
                <c:pt idx="6188">
                  <c:v>1854.9566109247</c:v>
                </c:pt>
                <c:pt idx="6189">
                  <c:v>1855.2563776686</c:v>
                </c:pt>
                <c:pt idx="6190">
                  <c:v>1855.5561444124</c:v>
                </c:pt>
                <c:pt idx="6191">
                  <c:v>1855.8559111563</c:v>
                </c:pt>
                <c:pt idx="6192">
                  <c:v>1856.1556779001</c:v>
                </c:pt>
                <c:pt idx="6193">
                  <c:v>1856.455444644</c:v>
                </c:pt>
                <c:pt idx="6194">
                  <c:v>1856.7552113878</c:v>
                </c:pt>
                <c:pt idx="6195">
                  <c:v>1857.0549781317</c:v>
                </c:pt>
                <c:pt idx="6196">
                  <c:v>1857.3547448755</c:v>
                </c:pt>
                <c:pt idx="6197">
                  <c:v>1857.6545116194</c:v>
                </c:pt>
                <c:pt idx="6198">
                  <c:v>1857.9542783632</c:v>
                </c:pt>
                <c:pt idx="6199">
                  <c:v>1858.2540451071</c:v>
                </c:pt>
                <c:pt idx="6200">
                  <c:v>1858.5538118509</c:v>
                </c:pt>
                <c:pt idx="6201">
                  <c:v>1858.8535785948</c:v>
                </c:pt>
                <c:pt idx="6202">
                  <c:v>1859.1533453386</c:v>
                </c:pt>
                <c:pt idx="6203">
                  <c:v>1859.4531120824</c:v>
                </c:pt>
                <c:pt idx="6204">
                  <c:v>1859.7528788263</c:v>
                </c:pt>
                <c:pt idx="6205">
                  <c:v>1860.0526455701</c:v>
                </c:pt>
                <c:pt idx="6206">
                  <c:v>1860.352412314</c:v>
                </c:pt>
                <c:pt idx="6207">
                  <c:v>1860.6521790578</c:v>
                </c:pt>
                <c:pt idx="6208">
                  <c:v>1860.9519458017</c:v>
                </c:pt>
                <c:pt idx="6209">
                  <c:v>1861.2517125455</c:v>
                </c:pt>
                <c:pt idx="6210">
                  <c:v>1861.5514792894</c:v>
                </c:pt>
                <c:pt idx="6211">
                  <c:v>1861.8512460332</c:v>
                </c:pt>
                <c:pt idx="6212">
                  <c:v>1862.1510127771</c:v>
                </c:pt>
                <c:pt idx="6213">
                  <c:v>1862.4507795209</c:v>
                </c:pt>
                <c:pt idx="6214">
                  <c:v>1862.7505462648</c:v>
                </c:pt>
                <c:pt idx="6215">
                  <c:v>1863.0503130086</c:v>
                </c:pt>
                <c:pt idx="6216">
                  <c:v>1863.3500797525</c:v>
                </c:pt>
                <c:pt idx="6217">
                  <c:v>1863.6498464963</c:v>
                </c:pt>
                <c:pt idx="6218">
                  <c:v>1863.9496132402</c:v>
                </c:pt>
                <c:pt idx="6219">
                  <c:v>1864.249379984</c:v>
                </c:pt>
                <c:pt idx="6220">
                  <c:v>1864.5491467278</c:v>
                </c:pt>
                <c:pt idx="6221">
                  <c:v>1864.8489134717</c:v>
                </c:pt>
                <c:pt idx="6222">
                  <c:v>1865.1486802155</c:v>
                </c:pt>
                <c:pt idx="6223">
                  <c:v>1865.4484469594</c:v>
                </c:pt>
                <c:pt idx="6224">
                  <c:v>1865.7482137032</c:v>
                </c:pt>
                <c:pt idx="6225">
                  <c:v>1866.0479804471</c:v>
                </c:pt>
                <c:pt idx="6226">
                  <c:v>1866.3477471909</c:v>
                </c:pt>
                <c:pt idx="6227">
                  <c:v>1866.6475139348</c:v>
                </c:pt>
                <c:pt idx="6228">
                  <c:v>1866.9472806786</c:v>
                </c:pt>
                <c:pt idx="6229">
                  <c:v>1867.2470474225</c:v>
                </c:pt>
                <c:pt idx="6230">
                  <c:v>1867.5468141663</c:v>
                </c:pt>
                <c:pt idx="6231">
                  <c:v>1867.8465809102</c:v>
                </c:pt>
                <c:pt idx="6232">
                  <c:v>1868.146347654</c:v>
                </c:pt>
                <c:pt idx="6233">
                  <c:v>1868.4461143979</c:v>
                </c:pt>
                <c:pt idx="6234">
                  <c:v>1868.7458811417</c:v>
                </c:pt>
                <c:pt idx="6235">
                  <c:v>1869.0456478855</c:v>
                </c:pt>
                <c:pt idx="6236">
                  <c:v>1869.3454146294</c:v>
                </c:pt>
                <c:pt idx="6237">
                  <c:v>1869.6451813732</c:v>
                </c:pt>
                <c:pt idx="6238">
                  <c:v>1869.9449481171</c:v>
                </c:pt>
                <c:pt idx="6239">
                  <c:v>1870.2447148609</c:v>
                </c:pt>
                <c:pt idx="6240">
                  <c:v>1870.5444816048</c:v>
                </c:pt>
                <c:pt idx="6241">
                  <c:v>1870.8442483486</c:v>
                </c:pt>
                <c:pt idx="6242">
                  <c:v>1871.1440150925</c:v>
                </c:pt>
                <c:pt idx="6243">
                  <c:v>1871.4437818363</c:v>
                </c:pt>
                <c:pt idx="6244">
                  <c:v>1871.7435485802</c:v>
                </c:pt>
                <c:pt idx="6245">
                  <c:v>1872.043315324</c:v>
                </c:pt>
                <c:pt idx="6246">
                  <c:v>1872.3430820679</c:v>
                </c:pt>
                <c:pt idx="6247">
                  <c:v>1872.6428488117</c:v>
                </c:pt>
                <c:pt idx="6248">
                  <c:v>1872.9426155556</c:v>
                </c:pt>
                <c:pt idx="6249">
                  <c:v>1873.2423822994</c:v>
                </c:pt>
                <c:pt idx="6250">
                  <c:v>1873.5421490433</c:v>
                </c:pt>
                <c:pt idx="6251">
                  <c:v>1873.8419157871</c:v>
                </c:pt>
                <c:pt idx="6252">
                  <c:v>1874.1416825309</c:v>
                </c:pt>
                <c:pt idx="6253">
                  <c:v>1874.4414492748</c:v>
                </c:pt>
                <c:pt idx="6254">
                  <c:v>1874.7412160186</c:v>
                </c:pt>
                <c:pt idx="6255">
                  <c:v>1875.0409827625</c:v>
                </c:pt>
                <c:pt idx="6256">
                  <c:v>1875.3407495063</c:v>
                </c:pt>
                <c:pt idx="6257">
                  <c:v>1875.6405162502</c:v>
                </c:pt>
                <c:pt idx="6258">
                  <c:v>1875.940282994</c:v>
                </c:pt>
                <c:pt idx="6259">
                  <c:v>1876.2400497379</c:v>
                </c:pt>
                <c:pt idx="6260">
                  <c:v>1876.5398164817</c:v>
                </c:pt>
                <c:pt idx="6261">
                  <c:v>1876.8395832256</c:v>
                </c:pt>
                <c:pt idx="6262">
                  <c:v>1877.1393499694</c:v>
                </c:pt>
                <c:pt idx="6263">
                  <c:v>1877.4391167133</c:v>
                </c:pt>
                <c:pt idx="6264">
                  <c:v>1877.7388834571</c:v>
                </c:pt>
                <c:pt idx="6265">
                  <c:v>1878.038650201</c:v>
                </c:pt>
                <c:pt idx="6266">
                  <c:v>1878.3384169448</c:v>
                </c:pt>
                <c:pt idx="6267">
                  <c:v>1878.6381836887</c:v>
                </c:pt>
                <c:pt idx="6268">
                  <c:v>1878.9379504325</c:v>
                </c:pt>
                <c:pt idx="6269">
                  <c:v>1879.2377171763</c:v>
                </c:pt>
                <c:pt idx="6270">
                  <c:v>1879.5374839202</c:v>
                </c:pt>
                <c:pt idx="6271">
                  <c:v>1879.837250664</c:v>
                </c:pt>
                <c:pt idx="6272">
                  <c:v>1880.1370174079</c:v>
                </c:pt>
                <c:pt idx="6273">
                  <c:v>1880.4367841517</c:v>
                </c:pt>
                <c:pt idx="6274">
                  <c:v>1880.7365508956</c:v>
                </c:pt>
                <c:pt idx="6275">
                  <c:v>1881.0363176394</c:v>
                </c:pt>
                <c:pt idx="6276">
                  <c:v>1881.3360843833</c:v>
                </c:pt>
                <c:pt idx="6277">
                  <c:v>1881.6358511271</c:v>
                </c:pt>
                <c:pt idx="6278">
                  <c:v>1881.935617871</c:v>
                </c:pt>
                <c:pt idx="6279">
                  <c:v>1882.2353846148</c:v>
                </c:pt>
                <c:pt idx="6280">
                  <c:v>1882.5351513587</c:v>
                </c:pt>
                <c:pt idx="6281">
                  <c:v>1882.8349181025</c:v>
                </c:pt>
                <c:pt idx="6282">
                  <c:v>1883.1346848464</c:v>
                </c:pt>
                <c:pt idx="6283">
                  <c:v>1883.4344515902</c:v>
                </c:pt>
                <c:pt idx="6284">
                  <c:v>1883.734218334</c:v>
                </c:pt>
                <c:pt idx="6285">
                  <c:v>1884.0339850779</c:v>
                </c:pt>
                <c:pt idx="6286">
                  <c:v>1884.3337518217</c:v>
                </c:pt>
                <c:pt idx="6287">
                  <c:v>1884.6335185656</c:v>
                </c:pt>
                <c:pt idx="6288">
                  <c:v>1884.9332853094</c:v>
                </c:pt>
                <c:pt idx="6289">
                  <c:v>1885.2330520533</c:v>
                </c:pt>
                <c:pt idx="6290">
                  <c:v>1885.5328187971</c:v>
                </c:pt>
                <c:pt idx="6291">
                  <c:v>1885.832585541</c:v>
                </c:pt>
                <c:pt idx="6292">
                  <c:v>1886.1323522848</c:v>
                </c:pt>
                <c:pt idx="6293">
                  <c:v>1886.4321190287</c:v>
                </c:pt>
                <c:pt idx="6294">
                  <c:v>1886.7318857725</c:v>
                </c:pt>
                <c:pt idx="6295">
                  <c:v>1887.0316525164</c:v>
                </c:pt>
                <c:pt idx="6296">
                  <c:v>1887.3314192602</c:v>
                </c:pt>
                <c:pt idx="6297">
                  <c:v>1887.6311860041</c:v>
                </c:pt>
                <c:pt idx="6298">
                  <c:v>1887.9309527479</c:v>
                </c:pt>
                <c:pt idx="6299">
                  <c:v>1888.2307194918</c:v>
                </c:pt>
                <c:pt idx="6300">
                  <c:v>1888.5304862356</c:v>
                </c:pt>
                <c:pt idx="6301">
                  <c:v>1888.8302529794</c:v>
                </c:pt>
                <c:pt idx="6302">
                  <c:v>1889.1300197233</c:v>
                </c:pt>
                <c:pt idx="6303">
                  <c:v>1889.4297864671</c:v>
                </c:pt>
                <c:pt idx="6304">
                  <c:v>1889.729553211</c:v>
                </c:pt>
                <c:pt idx="6305">
                  <c:v>1890.0293199548</c:v>
                </c:pt>
                <c:pt idx="6306">
                  <c:v>1890.3290866987</c:v>
                </c:pt>
                <c:pt idx="6307">
                  <c:v>1890.6288534425</c:v>
                </c:pt>
                <c:pt idx="6308">
                  <c:v>1890.9286201864</c:v>
                </c:pt>
                <c:pt idx="6309">
                  <c:v>1891.2283869302</c:v>
                </c:pt>
                <c:pt idx="6310">
                  <c:v>1891.5281536741</c:v>
                </c:pt>
                <c:pt idx="6311">
                  <c:v>1891.8279204179</c:v>
                </c:pt>
                <c:pt idx="6312">
                  <c:v>1892.1276871618</c:v>
                </c:pt>
                <c:pt idx="6313">
                  <c:v>1892.4274539056</c:v>
                </c:pt>
                <c:pt idx="6314">
                  <c:v>1892.7272206495</c:v>
                </c:pt>
                <c:pt idx="6315">
                  <c:v>1893.0269873933</c:v>
                </c:pt>
                <c:pt idx="6316">
                  <c:v>1893.3267541371</c:v>
                </c:pt>
                <c:pt idx="6317">
                  <c:v>1893.626520881</c:v>
                </c:pt>
                <c:pt idx="6318">
                  <c:v>1893.9262876248</c:v>
                </c:pt>
                <c:pt idx="6319">
                  <c:v>1894.2260543687</c:v>
                </c:pt>
                <c:pt idx="6320">
                  <c:v>1894.5258211125</c:v>
                </c:pt>
                <c:pt idx="6321">
                  <c:v>1894.8255878564</c:v>
                </c:pt>
                <c:pt idx="6322">
                  <c:v>1895.1253546002</c:v>
                </c:pt>
                <c:pt idx="6323">
                  <c:v>1895.4251213441</c:v>
                </c:pt>
                <c:pt idx="6324">
                  <c:v>1895.7248880879</c:v>
                </c:pt>
                <c:pt idx="6325">
                  <c:v>1896.0246548318</c:v>
                </c:pt>
                <c:pt idx="6326">
                  <c:v>1896.3244215756</c:v>
                </c:pt>
                <c:pt idx="6327">
                  <c:v>1896.6241883195</c:v>
                </c:pt>
                <c:pt idx="6328">
                  <c:v>1896.9239550633</c:v>
                </c:pt>
                <c:pt idx="6329">
                  <c:v>1897.2237218072</c:v>
                </c:pt>
                <c:pt idx="6330">
                  <c:v>1897.523488551</c:v>
                </c:pt>
                <c:pt idx="6331">
                  <c:v>1897.8232552949</c:v>
                </c:pt>
                <c:pt idx="6332">
                  <c:v>1898.1230220387</c:v>
                </c:pt>
                <c:pt idx="6333">
                  <c:v>1898.4227887825</c:v>
                </c:pt>
                <c:pt idx="6334">
                  <c:v>1898.7225555264</c:v>
                </c:pt>
                <c:pt idx="6335">
                  <c:v>1899.0223222702</c:v>
                </c:pt>
                <c:pt idx="6336">
                  <c:v>1899.3220890141</c:v>
                </c:pt>
                <c:pt idx="6337">
                  <c:v>1899.6218557579</c:v>
                </c:pt>
                <c:pt idx="6338">
                  <c:v>1899.9216225018</c:v>
                </c:pt>
                <c:pt idx="6339">
                  <c:v>1900.2213892456</c:v>
                </c:pt>
                <c:pt idx="6340">
                  <c:v>1900.5211559895</c:v>
                </c:pt>
                <c:pt idx="6341">
                  <c:v>1900.8209227333</c:v>
                </c:pt>
                <c:pt idx="6342">
                  <c:v>1901.1206894772</c:v>
                </c:pt>
                <c:pt idx="6343">
                  <c:v>1901.420456221</c:v>
                </c:pt>
                <c:pt idx="6344">
                  <c:v>1901.7202229649</c:v>
                </c:pt>
                <c:pt idx="6345">
                  <c:v>1902.0199897087</c:v>
                </c:pt>
                <c:pt idx="6346">
                  <c:v>1902.3197564526</c:v>
                </c:pt>
                <c:pt idx="6347">
                  <c:v>1902.6195231964</c:v>
                </c:pt>
                <c:pt idx="6348">
                  <c:v>1902.9192899403</c:v>
                </c:pt>
                <c:pt idx="6349">
                  <c:v>1903.2190566841</c:v>
                </c:pt>
                <c:pt idx="6350">
                  <c:v>1903.5188234279</c:v>
                </c:pt>
                <c:pt idx="6351">
                  <c:v>1903.8185901718</c:v>
                </c:pt>
                <c:pt idx="6352">
                  <c:v>1904.1183569156</c:v>
                </c:pt>
                <c:pt idx="6353">
                  <c:v>1904.4181236595</c:v>
                </c:pt>
                <c:pt idx="6354">
                  <c:v>1904.7178904033</c:v>
                </c:pt>
                <c:pt idx="6355">
                  <c:v>1905.0176571472</c:v>
                </c:pt>
                <c:pt idx="6356">
                  <c:v>1905.317423891</c:v>
                </c:pt>
                <c:pt idx="6357">
                  <c:v>1905.6171906349</c:v>
                </c:pt>
                <c:pt idx="6358">
                  <c:v>1905.9169573787</c:v>
                </c:pt>
                <c:pt idx="6359">
                  <c:v>1906.2167241226</c:v>
                </c:pt>
                <c:pt idx="6360">
                  <c:v>1906.5164908664</c:v>
                </c:pt>
                <c:pt idx="6361">
                  <c:v>1906.8162576103</c:v>
                </c:pt>
                <c:pt idx="6362">
                  <c:v>1907.1160243541</c:v>
                </c:pt>
                <c:pt idx="6363">
                  <c:v>1907.415791098</c:v>
                </c:pt>
                <c:pt idx="6364">
                  <c:v>1907.7155578418</c:v>
                </c:pt>
                <c:pt idx="6365">
                  <c:v>1908.0153245856</c:v>
                </c:pt>
                <c:pt idx="6366">
                  <c:v>1908.3150913295</c:v>
                </c:pt>
                <c:pt idx="6367">
                  <c:v>1908.6148580733</c:v>
                </c:pt>
                <c:pt idx="6368">
                  <c:v>1908.9146248172</c:v>
                </c:pt>
                <c:pt idx="6369">
                  <c:v>1909.214391561</c:v>
                </c:pt>
                <c:pt idx="6370">
                  <c:v>1909.5141583049</c:v>
                </c:pt>
                <c:pt idx="6371">
                  <c:v>1909.8139250487</c:v>
                </c:pt>
                <c:pt idx="6372">
                  <c:v>1910.1136917926</c:v>
                </c:pt>
                <c:pt idx="6373">
                  <c:v>1910.4134585364</c:v>
                </c:pt>
                <c:pt idx="6374">
                  <c:v>1910.7132252803</c:v>
                </c:pt>
                <c:pt idx="6375">
                  <c:v>1911.0129920241</c:v>
                </c:pt>
                <c:pt idx="6376">
                  <c:v>1911.312758768</c:v>
                </c:pt>
                <c:pt idx="6377">
                  <c:v>1911.6125255118</c:v>
                </c:pt>
                <c:pt idx="6378">
                  <c:v>1911.9122922557</c:v>
                </c:pt>
                <c:pt idx="6379">
                  <c:v>1912.2120589995</c:v>
                </c:pt>
                <c:pt idx="6380">
                  <c:v>1912.5118257434</c:v>
                </c:pt>
                <c:pt idx="6381">
                  <c:v>1912.8115924872</c:v>
                </c:pt>
                <c:pt idx="6382">
                  <c:v>1913.111359231</c:v>
                </c:pt>
                <c:pt idx="6383">
                  <c:v>1913.4111259749</c:v>
                </c:pt>
                <c:pt idx="6384">
                  <c:v>1913.7108927187</c:v>
                </c:pt>
                <c:pt idx="6385">
                  <c:v>1914.0106594626</c:v>
                </c:pt>
                <c:pt idx="6386">
                  <c:v>1914.3104262064</c:v>
                </c:pt>
                <c:pt idx="6387">
                  <c:v>1914.6101929503</c:v>
                </c:pt>
                <c:pt idx="6388">
                  <c:v>1914.9099596941</c:v>
                </c:pt>
                <c:pt idx="6389">
                  <c:v>1915.209726438</c:v>
                </c:pt>
                <c:pt idx="6390">
                  <c:v>1915.5094931818</c:v>
                </c:pt>
                <c:pt idx="6391">
                  <c:v>1915.8092599257</c:v>
                </c:pt>
                <c:pt idx="6392">
                  <c:v>1916.1090266695</c:v>
                </c:pt>
                <c:pt idx="6393">
                  <c:v>1916.4087934134</c:v>
                </c:pt>
                <c:pt idx="6394">
                  <c:v>1916.7085601572</c:v>
                </c:pt>
                <c:pt idx="6395">
                  <c:v>1917.0083269011</c:v>
                </c:pt>
                <c:pt idx="6396">
                  <c:v>1917.3080936449</c:v>
                </c:pt>
                <c:pt idx="6397">
                  <c:v>1917.6078603887</c:v>
                </c:pt>
                <c:pt idx="6398">
                  <c:v>1917.9076271326</c:v>
                </c:pt>
                <c:pt idx="6399">
                  <c:v>1918.2073938764</c:v>
                </c:pt>
                <c:pt idx="6400">
                  <c:v>1918.5071606203</c:v>
                </c:pt>
                <c:pt idx="6401">
                  <c:v>1918.8069273641</c:v>
                </c:pt>
                <c:pt idx="6402">
                  <c:v>1919.106694108</c:v>
                </c:pt>
                <c:pt idx="6403">
                  <c:v>1919.4064608518</c:v>
                </c:pt>
                <c:pt idx="6404">
                  <c:v>1919.7062275957</c:v>
                </c:pt>
                <c:pt idx="6405">
                  <c:v>1920.0059943395</c:v>
                </c:pt>
                <c:pt idx="6406">
                  <c:v>1920.3057610834</c:v>
                </c:pt>
                <c:pt idx="6407">
                  <c:v>1920.6055278272</c:v>
                </c:pt>
                <c:pt idx="6408">
                  <c:v>1920.9052945711</c:v>
                </c:pt>
                <c:pt idx="6409">
                  <c:v>1921.2050613149</c:v>
                </c:pt>
                <c:pt idx="6410">
                  <c:v>1921.5048280588</c:v>
                </c:pt>
                <c:pt idx="6411">
                  <c:v>1921.8045948026</c:v>
                </c:pt>
                <c:pt idx="6412">
                  <c:v>1922.1043615465</c:v>
                </c:pt>
                <c:pt idx="6413">
                  <c:v>1922.4041282903</c:v>
                </c:pt>
                <c:pt idx="6414">
                  <c:v>1922.7038950341</c:v>
                </c:pt>
                <c:pt idx="6415">
                  <c:v>1923.003661778</c:v>
                </c:pt>
                <c:pt idx="6416">
                  <c:v>1923.3034285218</c:v>
                </c:pt>
                <c:pt idx="6417">
                  <c:v>1923.6031952657</c:v>
                </c:pt>
                <c:pt idx="6418">
                  <c:v>1923.9029620095</c:v>
                </c:pt>
                <c:pt idx="6419">
                  <c:v>1924.2027287534</c:v>
                </c:pt>
                <c:pt idx="6420">
                  <c:v>1924.5024954972</c:v>
                </c:pt>
                <c:pt idx="6421">
                  <c:v>1924.8022622411</c:v>
                </c:pt>
                <c:pt idx="6422">
                  <c:v>1925.1020289849</c:v>
                </c:pt>
                <c:pt idx="6423">
                  <c:v>1925.4017957288</c:v>
                </c:pt>
                <c:pt idx="6424">
                  <c:v>1925.7015624726</c:v>
                </c:pt>
                <c:pt idx="6425">
                  <c:v>1926.0013292165</c:v>
                </c:pt>
                <c:pt idx="6426">
                  <c:v>1926.3010959603</c:v>
                </c:pt>
                <c:pt idx="6427">
                  <c:v>1926.6008627042</c:v>
                </c:pt>
                <c:pt idx="6428">
                  <c:v>1926.900629448</c:v>
                </c:pt>
                <c:pt idx="6429">
                  <c:v>1927.2003961919</c:v>
                </c:pt>
                <c:pt idx="6430">
                  <c:v>1927.5001629357</c:v>
                </c:pt>
                <c:pt idx="6431">
                  <c:v>1927.7999296795</c:v>
                </c:pt>
                <c:pt idx="6432">
                  <c:v>1928.0996964234</c:v>
                </c:pt>
                <c:pt idx="6433">
                  <c:v>1928.3994631672</c:v>
                </c:pt>
                <c:pt idx="6434">
                  <c:v>1928.6992299111</c:v>
                </c:pt>
                <c:pt idx="6435">
                  <c:v>1928.9989966549</c:v>
                </c:pt>
                <c:pt idx="6436">
                  <c:v>1929.2987633988</c:v>
                </c:pt>
                <c:pt idx="6437">
                  <c:v>1929.5985301426</c:v>
                </c:pt>
                <c:pt idx="6438">
                  <c:v>1929.8982968865</c:v>
                </c:pt>
                <c:pt idx="6439">
                  <c:v>1930.1980636303</c:v>
                </c:pt>
                <c:pt idx="6440">
                  <c:v>1930.4978303742</c:v>
                </c:pt>
                <c:pt idx="6441">
                  <c:v>1930.797597118</c:v>
                </c:pt>
                <c:pt idx="6442">
                  <c:v>1931.0973638619</c:v>
                </c:pt>
                <c:pt idx="6443">
                  <c:v>1931.3971306057</c:v>
                </c:pt>
                <c:pt idx="6444">
                  <c:v>1931.6968973496</c:v>
                </c:pt>
                <c:pt idx="6445">
                  <c:v>1931.9966640934</c:v>
                </c:pt>
                <c:pt idx="6446">
                  <c:v>1932.2964308372</c:v>
                </c:pt>
                <c:pt idx="6447">
                  <c:v>1932.5961975811</c:v>
                </c:pt>
                <c:pt idx="6448">
                  <c:v>1932.8959643249</c:v>
                </c:pt>
                <c:pt idx="6449">
                  <c:v>1933.1957310688</c:v>
                </c:pt>
                <c:pt idx="6450">
                  <c:v>1933.4954978126</c:v>
                </c:pt>
                <c:pt idx="6451">
                  <c:v>1933.7952645565</c:v>
                </c:pt>
                <c:pt idx="6452">
                  <c:v>1934.0950313003</c:v>
                </c:pt>
                <c:pt idx="6453">
                  <c:v>1934.3947980442</c:v>
                </c:pt>
                <c:pt idx="6454">
                  <c:v>1934.694564788</c:v>
                </c:pt>
                <c:pt idx="6455">
                  <c:v>1934.9943315319</c:v>
                </c:pt>
                <c:pt idx="6456">
                  <c:v>1935.2940982757</c:v>
                </c:pt>
                <c:pt idx="6457">
                  <c:v>1935.5938650196</c:v>
                </c:pt>
                <c:pt idx="6458">
                  <c:v>1935.8936317634</c:v>
                </c:pt>
                <c:pt idx="6459">
                  <c:v>1936.1933985073</c:v>
                </c:pt>
                <c:pt idx="6460">
                  <c:v>1936.4931652511</c:v>
                </c:pt>
                <c:pt idx="6461">
                  <c:v>1936.792931995</c:v>
                </c:pt>
                <c:pt idx="6462">
                  <c:v>1937.0926987388</c:v>
                </c:pt>
                <c:pt idx="6463">
                  <c:v>1937.3924654826</c:v>
                </c:pt>
                <c:pt idx="6464">
                  <c:v>1937.6922322265</c:v>
                </c:pt>
                <c:pt idx="6465">
                  <c:v>1937.9919989703</c:v>
                </c:pt>
                <c:pt idx="6466">
                  <c:v>1938.2917657142</c:v>
                </c:pt>
                <c:pt idx="6467">
                  <c:v>1938.591532458</c:v>
                </c:pt>
                <c:pt idx="6468">
                  <c:v>1938.8912992019</c:v>
                </c:pt>
                <c:pt idx="6469">
                  <c:v>1939.1910659457</c:v>
                </c:pt>
                <c:pt idx="6470">
                  <c:v>1939.4908326896</c:v>
                </c:pt>
                <c:pt idx="6471">
                  <c:v>1939.7905994334</c:v>
                </c:pt>
                <c:pt idx="6472">
                  <c:v>1940.0903661773</c:v>
                </c:pt>
                <c:pt idx="6473">
                  <c:v>1940.3901329211</c:v>
                </c:pt>
                <c:pt idx="6474">
                  <c:v>1940.689899665</c:v>
                </c:pt>
                <c:pt idx="6475">
                  <c:v>1940.9896664088</c:v>
                </c:pt>
                <c:pt idx="6476">
                  <c:v>1941.2894331527</c:v>
                </c:pt>
                <c:pt idx="6477">
                  <c:v>1941.5891998965</c:v>
                </c:pt>
                <c:pt idx="6478">
                  <c:v>1941.8889666404</c:v>
                </c:pt>
                <c:pt idx="6479">
                  <c:v>1942.1887333842</c:v>
                </c:pt>
                <c:pt idx="6480">
                  <c:v>1942.488500128</c:v>
                </c:pt>
                <c:pt idx="6481">
                  <c:v>1942.7882668719</c:v>
                </c:pt>
                <c:pt idx="6482">
                  <c:v>1943.0880336157</c:v>
                </c:pt>
                <c:pt idx="6483">
                  <c:v>1943.3878003596</c:v>
                </c:pt>
                <c:pt idx="6484">
                  <c:v>1943.6875671034</c:v>
                </c:pt>
                <c:pt idx="6485">
                  <c:v>1943.9873338473</c:v>
                </c:pt>
                <c:pt idx="6486">
                  <c:v>1944.2871005911</c:v>
                </c:pt>
                <c:pt idx="6487">
                  <c:v>1944.586867335</c:v>
                </c:pt>
                <c:pt idx="6488">
                  <c:v>1944.8866340788</c:v>
                </c:pt>
                <c:pt idx="6489">
                  <c:v>1945.1864008227</c:v>
                </c:pt>
                <c:pt idx="6490">
                  <c:v>1945.4861675665</c:v>
                </c:pt>
                <c:pt idx="6491">
                  <c:v>1945.7859343104</c:v>
                </c:pt>
                <c:pt idx="6492">
                  <c:v>1946.0857010542</c:v>
                </c:pt>
                <c:pt idx="6493">
                  <c:v>1946.3854677981</c:v>
                </c:pt>
                <c:pt idx="6494">
                  <c:v>1946.6852345419</c:v>
                </c:pt>
                <c:pt idx="6495">
                  <c:v>1946.9850012857</c:v>
                </c:pt>
                <c:pt idx="6496">
                  <c:v>1947.2847680296</c:v>
                </c:pt>
                <c:pt idx="6497">
                  <c:v>1947.5845347734</c:v>
                </c:pt>
                <c:pt idx="6498">
                  <c:v>1947.8843015173</c:v>
                </c:pt>
                <c:pt idx="6499">
                  <c:v>1948.1840682611</c:v>
                </c:pt>
                <c:pt idx="6500">
                  <c:v>1948.483835005</c:v>
                </c:pt>
                <c:pt idx="6501">
                  <c:v>1948.7836017488</c:v>
                </c:pt>
                <c:pt idx="6502">
                  <c:v>1949.0833684927</c:v>
                </c:pt>
                <c:pt idx="6503">
                  <c:v>1949.3831352365</c:v>
                </c:pt>
                <c:pt idx="6504">
                  <c:v>1949.6829019804</c:v>
                </c:pt>
                <c:pt idx="6505">
                  <c:v>1949.9826687242</c:v>
                </c:pt>
                <c:pt idx="6506">
                  <c:v>1950.2824354681</c:v>
                </c:pt>
                <c:pt idx="6507">
                  <c:v>1950.5822022119</c:v>
                </c:pt>
                <c:pt idx="6508">
                  <c:v>1950.8819689558</c:v>
                </c:pt>
                <c:pt idx="6509">
                  <c:v>1951.1817356996</c:v>
                </c:pt>
                <c:pt idx="6510">
                  <c:v>1951.4815024435</c:v>
                </c:pt>
                <c:pt idx="6511">
                  <c:v>1951.7812691873</c:v>
                </c:pt>
                <c:pt idx="6512">
                  <c:v>1952.0810359311</c:v>
                </c:pt>
                <c:pt idx="6513">
                  <c:v>1952.380802675</c:v>
                </c:pt>
                <c:pt idx="6514">
                  <c:v>1952.6805694188</c:v>
                </c:pt>
                <c:pt idx="6515">
                  <c:v>1952.9803361627</c:v>
                </c:pt>
                <c:pt idx="6516">
                  <c:v>1953.2801029065</c:v>
                </c:pt>
                <c:pt idx="6517">
                  <c:v>1953.5798696504</c:v>
                </c:pt>
                <c:pt idx="6518">
                  <c:v>1953.8796363942</c:v>
                </c:pt>
                <c:pt idx="6519">
                  <c:v>1954.1794031381</c:v>
                </c:pt>
                <c:pt idx="6520">
                  <c:v>1954.4791698819</c:v>
                </c:pt>
                <c:pt idx="6521">
                  <c:v>1954.7789366258</c:v>
                </c:pt>
                <c:pt idx="6522">
                  <c:v>1955.0787033696</c:v>
                </c:pt>
                <c:pt idx="6523">
                  <c:v>1955.3784701135</c:v>
                </c:pt>
                <c:pt idx="6524">
                  <c:v>1955.6782368573</c:v>
                </c:pt>
                <c:pt idx="6525">
                  <c:v>1955.9780036012</c:v>
                </c:pt>
                <c:pt idx="6526">
                  <c:v>1956.277770345</c:v>
                </c:pt>
                <c:pt idx="6527">
                  <c:v>1956.5775370888</c:v>
                </c:pt>
                <c:pt idx="6528">
                  <c:v>1956.8773038327</c:v>
                </c:pt>
                <c:pt idx="6529">
                  <c:v>1957.1770705765</c:v>
                </c:pt>
                <c:pt idx="6530">
                  <c:v>1957.4768373204</c:v>
                </c:pt>
                <c:pt idx="6531">
                  <c:v>1957.7766040642</c:v>
                </c:pt>
                <c:pt idx="6532">
                  <c:v>1958.0763708081</c:v>
                </c:pt>
                <c:pt idx="6533">
                  <c:v>1958.3761375519</c:v>
                </c:pt>
                <c:pt idx="6534">
                  <c:v>1958.6759042958</c:v>
                </c:pt>
                <c:pt idx="6535">
                  <c:v>1958.9756710396</c:v>
                </c:pt>
                <c:pt idx="6536">
                  <c:v>1959.2754377835</c:v>
                </c:pt>
                <c:pt idx="6537">
                  <c:v>1959.5752045273</c:v>
                </c:pt>
                <c:pt idx="6538">
                  <c:v>1959.8749712712</c:v>
                </c:pt>
                <c:pt idx="6539">
                  <c:v>1960.174738015</c:v>
                </c:pt>
                <c:pt idx="6540">
                  <c:v>1960.4745047589</c:v>
                </c:pt>
                <c:pt idx="6541">
                  <c:v>1960.7742715027</c:v>
                </c:pt>
                <c:pt idx="6542">
                  <c:v>1961.0740382466</c:v>
                </c:pt>
                <c:pt idx="6543">
                  <c:v>1961.3738049904</c:v>
                </c:pt>
                <c:pt idx="6544">
                  <c:v>1961.6735717342</c:v>
                </c:pt>
                <c:pt idx="6545">
                  <c:v>1961.9733384781</c:v>
                </c:pt>
                <c:pt idx="6546">
                  <c:v>1962.2731052219</c:v>
                </c:pt>
                <c:pt idx="6547">
                  <c:v>1962.5728719658</c:v>
                </c:pt>
                <c:pt idx="6548">
                  <c:v>1962.8726387096</c:v>
                </c:pt>
                <c:pt idx="6549">
                  <c:v>1963.1724054535</c:v>
                </c:pt>
                <c:pt idx="6550">
                  <c:v>1963.4721721973</c:v>
                </c:pt>
                <c:pt idx="6551">
                  <c:v>1963.7719389412</c:v>
                </c:pt>
                <c:pt idx="6552">
                  <c:v>1964.071705685</c:v>
                </c:pt>
                <c:pt idx="6553">
                  <c:v>1964.3714724289</c:v>
                </c:pt>
                <c:pt idx="6554">
                  <c:v>1964.6712391727</c:v>
                </c:pt>
                <c:pt idx="6555">
                  <c:v>1964.9710059166</c:v>
                </c:pt>
                <c:pt idx="6556">
                  <c:v>1965.2707726604</c:v>
                </c:pt>
                <c:pt idx="6557">
                  <c:v>1965.5705394043</c:v>
                </c:pt>
                <c:pt idx="6558">
                  <c:v>1965.8703061481</c:v>
                </c:pt>
                <c:pt idx="6559">
                  <c:v>1966.170072892</c:v>
                </c:pt>
                <c:pt idx="6560">
                  <c:v>1966.4698396358</c:v>
                </c:pt>
                <c:pt idx="6561">
                  <c:v>1966.7696063796</c:v>
                </c:pt>
                <c:pt idx="6562">
                  <c:v>1967.0693731235</c:v>
                </c:pt>
                <c:pt idx="6563">
                  <c:v>1967.3691398673</c:v>
                </c:pt>
                <c:pt idx="6564">
                  <c:v>1967.6689066112</c:v>
                </c:pt>
                <c:pt idx="6565">
                  <c:v>1967.968673355</c:v>
                </c:pt>
                <c:pt idx="6566">
                  <c:v>1968.2684400989</c:v>
                </c:pt>
                <c:pt idx="6567">
                  <c:v>1968.5682068427</c:v>
                </c:pt>
                <c:pt idx="6568">
                  <c:v>1968.8679735866</c:v>
                </c:pt>
                <c:pt idx="6569">
                  <c:v>1969.1677403304</c:v>
                </c:pt>
                <c:pt idx="6570">
                  <c:v>1969.4675070743</c:v>
                </c:pt>
                <c:pt idx="6571">
                  <c:v>1969.7672738181</c:v>
                </c:pt>
                <c:pt idx="6572">
                  <c:v>1970.067040562</c:v>
                </c:pt>
                <c:pt idx="6573">
                  <c:v>1970.3668073058</c:v>
                </c:pt>
                <c:pt idx="6574">
                  <c:v>1970.6665740497</c:v>
                </c:pt>
                <c:pt idx="6575">
                  <c:v>1970.9663407935</c:v>
                </c:pt>
                <c:pt idx="6576">
                  <c:v>1971.2661075373</c:v>
                </c:pt>
                <c:pt idx="6577">
                  <c:v>1971.5658742812</c:v>
                </c:pt>
                <c:pt idx="6578">
                  <c:v>1971.865641025</c:v>
                </c:pt>
                <c:pt idx="6579">
                  <c:v>1972.1654077689</c:v>
                </c:pt>
                <c:pt idx="6580">
                  <c:v>1972.4651745127</c:v>
                </c:pt>
                <c:pt idx="6581">
                  <c:v>1972.7649412566</c:v>
                </c:pt>
                <c:pt idx="6582">
                  <c:v>1973.0647080004</c:v>
                </c:pt>
                <c:pt idx="6583">
                  <c:v>1973.3644747443</c:v>
                </c:pt>
                <c:pt idx="6584">
                  <c:v>1973.6642414881</c:v>
                </c:pt>
                <c:pt idx="6585">
                  <c:v>1973.964008232</c:v>
                </c:pt>
                <c:pt idx="6586">
                  <c:v>1974.2637749758</c:v>
                </c:pt>
                <c:pt idx="6587">
                  <c:v>1974.5635417197</c:v>
                </c:pt>
                <c:pt idx="6588">
                  <c:v>1974.8633084635</c:v>
                </c:pt>
                <c:pt idx="6589">
                  <c:v>1975.1630752074</c:v>
                </c:pt>
                <c:pt idx="6590">
                  <c:v>1975.4628419512</c:v>
                </c:pt>
                <c:pt idx="6591">
                  <c:v>1975.7626086951</c:v>
                </c:pt>
                <c:pt idx="6592">
                  <c:v>1976.0623754389</c:v>
                </c:pt>
                <c:pt idx="6593">
                  <c:v>1976.3621421827</c:v>
                </c:pt>
                <c:pt idx="6594">
                  <c:v>1976.6619089266</c:v>
                </c:pt>
                <c:pt idx="6595">
                  <c:v>1976.9616756704</c:v>
                </c:pt>
                <c:pt idx="6596">
                  <c:v>1977.2614424143</c:v>
                </c:pt>
                <c:pt idx="6597">
                  <c:v>1977.5612091581</c:v>
                </c:pt>
                <c:pt idx="6598">
                  <c:v>1977.860975902</c:v>
                </c:pt>
                <c:pt idx="6599">
                  <c:v>1978.1607426458</c:v>
                </c:pt>
                <c:pt idx="6600">
                  <c:v>1978.4605093897</c:v>
                </c:pt>
                <c:pt idx="6601">
                  <c:v>1978.7602761335</c:v>
                </c:pt>
                <c:pt idx="6602">
                  <c:v>1979.0600428774</c:v>
                </c:pt>
                <c:pt idx="6603">
                  <c:v>1979.3598096212</c:v>
                </c:pt>
                <c:pt idx="6604">
                  <c:v>1979.6595763651</c:v>
                </c:pt>
                <c:pt idx="6605">
                  <c:v>1979.9593431089</c:v>
                </c:pt>
                <c:pt idx="6606">
                  <c:v>1980.2591098528</c:v>
                </c:pt>
                <c:pt idx="6607">
                  <c:v>1980.5588765966</c:v>
                </c:pt>
                <c:pt idx="6608">
                  <c:v>1980.8586433405</c:v>
                </c:pt>
                <c:pt idx="6609">
                  <c:v>1981.1584100843</c:v>
                </c:pt>
                <c:pt idx="6610">
                  <c:v>1981.4581768281</c:v>
                </c:pt>
                <c:pt idx="6611">
                  <c:v>1981.757943572</c:v>
                </c:pt>
                <c:pt idx="6612">
                  <c:v>1982.0577103158</c:v>
                </c:pt>
                <c:pt idx="6613">
                  <c:v>1982.3574770597</c:v>
                </c:pt>
                <c:pt idx="6614">
                  <c:v>1982.6572438035</c:v>
                </c:pt>
                <c:pt idx="6615">
                  <c:v>1982.9570105474</c:v>
                </c:pt>
                <c:pt idx="6616">
                  <c:v>1983.2567772912</c:v>
                </c:pt>
                <c:pt idx="6617">
                  <c:v>1983.5565440351</c:v>
                </c:pt>
                <c:pt idx="6618">
                  <c:v>1983.8563107789</c:v>
                </c:pt>
                <c:pt idx="6619">
                  <c:v>1984.1560775228</c:v>
                </c:pt>
                <c:pt idx="6620">
                  <c:v>1984.4558442666</c:v>
                </c:pt>
                <c:pt idx="6621">
                  <c:v>1984.7556110105</c:v>
                </c:pt>
                <c:pt idx="6622">
                  <c:v>1985.0553777543</c:v>
                </c:pt>
                <c:pt idx="6623">
                  <c:v>1985.3551444982</c:v>
                </c:pt>
                <c:pt idx="6624">
                  <c:v>1985.654911242</c:v>
                </c:pt>
                <c:pt idx="6625">
                  <c:v>1985.9546779858</c:v>
                </c:pt>
                <c:pt idx="6626">
                  <c:v>1986.2544447297</c:v>
                </c:pt>
                <c:pt idx="6627">
                  <c:v>1986.5542114735</c:v>
                </c:pt>
                <c:pt idx="6628">
                  <c:v>1986.8539782174</c:v>
                </c:pt>
                <c:pt idx="6629">
                  <c:v>1987.1537449612</c:v>
                </c:pt>
                <c:pt idx="6630">
                  <c:v>1987.4535117051</c:v>
                </c:pt>
                <c:pt idx="6631">
                  <c:v>1987.7532784489</c:v>
                </c:pt>
                <c:pt idx="6632">
                  <c:v>1988.0530451928</c:v>
                </c:pt>
                <c:pt idx="6633">
                  <c:v>1988.3528119366</c:v>
                </c:pt>
                <c:pt idx="6634">
                  <c:v>1988.6525786805</c:v>
                </c:pt>
                <c:pt idx="6635">
                  <c:v>1988.9523454243</c:v>
                </c:pt>
                <c:pt idx="6636">
                  <c:v>1989.2521121682</c:v>
                </c:pt>
                <c:pt idx="6637">
                  <c:v>1989.551878912</c:v>
                </c:pt>
                <c:pt idx="6638">
                  <c:v>1989.8516456559</c:v>
                </c:pt>
                <c:pt idx="6639">
                  <c:v>1990.1514123997</c:v>
                </c:pt>
                <c:pt idx="6640">
                  <c:v>1990.4511791436</c:v>
                </c:pt>
                <c:pt idx="6641">
                  <c:v>1990.7509458874</c:v>
                </c:pt>
                <c:pt idx="6642">
                  <c:v>1991.0507126312</c:v>
                </c:pt>
                <c:pt idx="6643">
                  <c:v>1991.3504793751</c:v>
                </c:pt>
                <c:pt idx="6644">
                  <c:v>1991.6502461189</c:v>
                </c:pt>
                <c:pt idx="6645">
                  <c:v>1991.9500128628</c:v>
                </c:pt>
                <c:pt idx="6646">
                  <c:v>1992.2497796066</c:v>
                </c:pt>
                <c:pt idx="6647">
                  <c:v>1992.5495463505</c:v>
                </c:pt>
                <c:pt idx="6648">
                  <c:v>1992.8493130943</c:v>
                </c:pt>
                <c:pt idx="6649">
                  <c:v>1993.1490798382</c:v>
                </c:pt>
                <c:pt idx="6650">
                  <c:v>1993.448846582</c:v>
                </c:pt>
                <c:pt idx="6651">
                  <c:v>1993.7486133259</c:v>
                </c:pt>
                <c:pt idx="6652">
                  <c:v>1994.0483800697</c:v>
                </c:pt>
                <c:pt idx="6653">
                  <c:v>1994.3481468136</c:v>
                </c:pt>
                <c:pt idx="6654">
                  <c:v>1994.6479135574</c:v>
                </c:pt>
                <c:pt idx="6655">
                  <c:v>1994.9476803013</c:v>
                </c:pt>
                <c:pt idx="6656">
                  <c:v>1995.2474470451</c:v>
                </c:pt>
                <c:pt idx="6657">
                  <c:v>1995.5472137889</c:v>
                </c:pt>
                <c:pt idx="6658">
                  <c:v>1995.8469805328</c:v>
                </c:pt>
                <c:pt idx="6659">
                  <c:v>1996.1467472766</c:v>
                </c:pt>
                <c:pt idx="6660">
                  <c:v>1996.4465140205</c:v>
                </c:pt>
                <c:pt idx="6661">
                  <c:v>1996.7462807643</c:v>
                </c:pt>
                <c:pt idx="6662">
                  <c:v>1997.0460475082</c:v>
                </c:pt>
                <c:pt idx="6663">
                  <c:v>1997.345814252</c:v>
                </c:pt>
                <c:pt idx="6664">
                  <c:v>1997.6455809959</c:v>
                </c:pt>
                <c:pt idx="6665">
                  <c:v>1997.9453477397</c:v>
                </c:pt>
                <c:pt idx="6666">
                  <c:v>1998.2451144836</c:v>
                </c:pt>
                <c:pt idx="6667">
                  <c:v>1998.5448812274</c:v>
                </c:pt>
                <c:pt idx="6668">
                  <c:v>1998.8446479713</c:v>
                </c:pt>
                <c:pt idx="6669">
                  <c:v>1999.1444147151</c:v>
                </c:pt>
                <c:pt idx="6670">
                  <c:v>1999.444181459</c:v>
                </c:pt>
                <c:pt idx="6671">
                  <c:v>1999.7439482028</c:v>
                </c:pt>
                <c:pt idx="6672">
                  <c:v>2000.0437149467</c:v>
                </c:pt>
                <c:pt idx="6673">
                  <c:v>2000.3434816905</c:v>
                </c:pt>
                <c:pt idx="6674">
                  <c:v>2000.6432484343</c:v>
                </c:pt>
                <c:pt idx="6675">
                  <c:v>2000.9430151782</c:v>
                </c:pt>
                <c:pt idx="6676">
                  <c:v>2001.242781922</c:v>
                </c:pt>
                <c:pt idx="6677">
                  <c:v>2001.5425486659</c:v>
                </c:pt>
                <c:pt idx="6678">
                  <c:v>2001.8423154097</c:v>
                </c:pt>
                <c:pt idx="6679">
                  <c:v>2002.1420821536</c:v>
                </c:pt>
                <c:pt idx="6680">
                  <c:v>2002.4418488974</c:v>
                </c:pt>
                <c:pt idx="6681">
                  <c:v>2002.7416156413</c:v>
                </c:pt>
                <c:pt idx="6682">
                  <c:v>2003.0413823851</c:v>
                </c:pt>
                <c:pt idx="6683">
                  <c:v>2003.341149129</c:v>
                </c:pt>
                <c:pt idx="6684">
                  <c:v>2003.6409158728</c:v>
                </c:pt>
                <c:pt idx="6685">
                  <c:v>2003.9406826167</c:v>
                </c:pt>
                <c:pt idx="6686">
                  <c:v>2004.2404493605</c:v>
                </c:pt>
                <c:pt idx="6687">
                  <c:v>2004.5402161044</c:v>
                </c:pt>
                <c:pt idx="6688">
                  <c:v>2004.8399828482</c:v>
                </c:pt>
                <c:pt idx="6689">
                  <c:v>2005.1397495921</c:v>
                </c:pt>
                <c:pt idx="6690">
                  <c:v>2005.4395163359</c:v>
                </c:pt>
                <c:pt idx="6691">
                  <c:v>2005.7392830797</c:v>
                </c:pt>
                <c:pt idx="6692">
                  <c:v>2006.0390498236</c:v>
                </c:pt>
                <c:pt idx="6693">
                  <c:v>2006.3388165674</c:v>
                </c:pt>
                <c:pt idx="6694">
                  <c:v>2006.6385833113</c:v>
                </c:pt>
                <c:pt idx="6695">
                  <c:v>2006.9383500551</c:v>
                </c:pt>
                <c:pt idx="6696">
                  <c:v>2007.238116799</c:v>
                </c:pt>
                <c:pt idx="6697">
                  <c:v>2007.5378835428</c:v>
                </c:pt>
                <c:pt idx="6698">
                  <c:v>2007.8376502867</c:v>
                </c:pt>
                <c:pt idx="6699">
                  <c:v>2008.1374170305</c:v>
                </c:pt>
                <c:pt idx="6700">
                  <c:v>2008.4371837744</c:v>
                </c:pt>
                <c:pt idx="6701">
                  <c:v>2008.7369505182</c:v>
                </c:pt>
                <c:pt idx="6702">
                  <c:v>2009.0367172621</c:v>
                </c:pt>
                <c:pt idx="6703">
                  <c:v>2009.3364840059</c:v>
                </c:pt>
                <c:pt idx="6704">
                  <c:v>2009.6362507498</c:v>
                </c:pt>
                <c:pt idx="6705">
                  <c:v>2009.9360174936</c:v>
                </c:pt>
                <c:pt idx="6706">
                  <c:v>2010.2357842374</c:v>
                </c:pt>
                <c:pt idx="6707">
                  <c:v>2010.5355509813</c:v>
                </c:pt>
                <c:pt idx="6708">
                  <c:v>2010.8353177251</c:v>
                </c:pt>
                <c:pt idx="6709">
                  <c:v>2011.135084469</c:v>
                </c:pt>
                <c:pt idx="6710">
                  <c:v>2011.4348512128</c:v>
                </c:pt>
                <c:pt idx="6711">
                  <c:v>2011.7346179567</c:v>
                </c:pt>
                <c:pt idx="6712">
                  <c:v>2012.0343847005</c:v>
                </c:pt>
                <c:pt idx="6713">
                  <c:v>2012.3341514444</c:v>
                </c:pt>
                <c:pt idx="6714">
                  <c:v>2012.6339181882</c:v>
                </c:pt>
                <c:pt idx="6715">
                  <c:v>2012.9336849321</c:v>
                </c:pt>
                <c:pt idx="6716">
                  <c:v>2013.2334516759</c:v>
                </c:pt>
                <c:pt idx="6717">
                  <c:v>2013.5332184198</c:v>
                </c:pt>
                <c:pt idx="6718">
                  <c:v>2013.8329851636</c:v>
                </c:pt>
                <c:pt idx="6719">
                  <c:v>2014.1327519075</c:v>
                </c:pt>
                <c:pt idx="6720">
                  <c:v>2014.4325186513</c:v>
                </c:pt>
                <c:pt idx="6721">
                  <c:v>2014.7322853952</c:v>
                </c:pt>
                <c:pt idx="6722">
                  <c:v>2015.032052139</c:v>
                </c:pt>
                <c:pt idx="6723">
                  <c:v>2015.3318188828</c:v>
                </c:pt>
                <c:pt idx="6724">
                  <c:v>2015.6315856267</c:v>
                </c:pt>
                <c:pt idx="6725">
                  <c:v>2015.9313523705</c:v>
                </c:pt>
                <c:pt idx="6726">
                  <c:v>2016.2311191144</c:v>
                </c:pt>
                <c:pt idx="6727">
                  <c:v>2016.5308858582</c:v>
                </c:pt>
                <c:pt idx="6728">
                  <c:v>2016.8306526021</c:v>
                </c:pt>
                <c:pt idx="6729">
                  <c:v>2017.1304193459</c:v>
                </c:pt>
                <c:pt idx="6730">
                  <c:v>2017.4301860898</c:v>
                </c:pt>
                <c:pt idx="6731">
                  <c:v>2017.7299528336</c:v>
                </c:pt>
                <c:pt idx="6732">
                  <c:v>2018.0297195775</c:v>
                </c:pt>
                <c:pt idx="6733">
                  <c:v>2018.3294863213</c:v>
                </c:pt>
                <c:pt idx="6734">
                  <c:v>2018.6292530652</c:v>
                </c:pt>
                <c:pt idx="6735">
                  <c:v>2018.929019809</c:v>
                </c:pt>
                <c:pt idx="6736">
                  <c:v>2019.2287865529</c:v>
                </c:pt>
                <c:pt idx="6737">
                  <c:v>2019.5285532967</c:v>
                </c:pt>
                <c:pt idx="6738">
                  <c:v>2019.8283200405</c:v>
                </c:pt>
                <c:pt idx="6739">
                  <c:v>2020.1280867844</c:v>
                </c:pt>
                <c:pt idx="6740">
                  <c:v>2020.4278535282</c:v>
                </c:pt>
                <c:pt idx="6741">
                  <c:v>2020.7276202721</c:v>
                </c:pt>
                <c:pt idx="6742">
                  <c:v>2021.0273870159</c:v>
                </c:pt>
                <c:pt idx="6743">
                  <c:v>2021.3271537598</c:v>
                </c:pt>
                <c:pt idx="6744">
                  <c:v>2021.6269205036</c:v>
                </c:pt>
                <c:pt idx="6745">
                  <c:v>2021.9266872475</c:v>
                </c:pt>
                <c:pt idx="6746">
                  <c:v>2022.2264539913</c:v>
                </c:pt>
                <c:pt idx="6747">
                  <c:v>2022.5262207352</c:v>
                </c:pt>
                <c:pt idx="6748">
                  <c:v>2022.825987479</c:v>
                </c:pt>
                <c:pt idx="6749">
                  <c:v>2023.1257542229</c:v>
                </c:pt>
                <c:pt idx="6750">
                  <c:v>2023.4255209667</c:v>
                </c:pt>
                <c:pt idx="6751">
                  <c:v>2023.7252877106</c:v>
                </c:pt>
                <c:pt idx="6752">
                  <c:v>2024.0250544544</c:v>
                </c:pt>
                <c:pt idx="6753">
                  <c:v>2024.3248211983</c:v>
                </c:pt>
                <c:pt idx="6754">
                  <c:v>2024.6245879421</c:v>
                </c:pt>
                <c:pt idx="6755">
                  <c:v>2024.9243546859</c:v>
                </c:pt>
                <c:pt idx="6756">
                  <c:v>2025.2241214298</c:v>
                </c:pt>
                <c:pt idx="6757">
                  <c:v>2025.5238881736</c:v>
                </c:pt>
                <c:pt idx="6758">
                  <c:v>2025.8236549175</c:v>
                </c:pt>
                <c:pt idx="6759">
                  <c:v>2026.1234216613</c:v>
                </c:pt>
                <c:pt idx="6760">
                  <c:v>2026.4231884052</c:v>
                </c:pt>
                <c:pt idx="6761">
                  <c:v>2026.722955149</c:v>
                </c:pt>
                <c:pt idx="6762">
                  <c:v>2027.0227218929</c:v>
                </c:pt>
                <c:pt idx="6763">
                  <c:v>2027.3224886367</c:v>
                </c:pt>
                <c:pt idx="6764">
                  <c:v>2027.6222553806</c:v>
                </c:pt>
                <c:pt idx="6765">
                  <c:v>2027.9220221244</c:v>
                </c:pt>
                <c:pt idx="6766">
                  <c:v>2028.2217888683</c:v>
                </c:pt>
                <c:pt idx="6767">
                  <c:v>2028.5215556121</c:v>
                </c:pt>
                <c:pt idx="6768">
                  <c:v>2028.821322356</c:v>
                </c:pt>
                <c:pt idx="6769">
                  <c:v>2029.1210890998</c:v>
                </c:pt>
                <c:pt idx="6770">
                  <c:v>2029.4208558437</c:v>
                </c:pt>
                <c:pt idx="6771">
                  <c:v>2029.7206225875</c:v>
                </c:pt>
                <c:pt idx="6772">
                  <c:v>2030.0203893313</c:v>
                </c:pt>
                <c:pt idx="6773">
                  <c:v>2030.3201560752</c:v>
                </c:pt>
                <c:pt idx="6774">
                  <c:v>2030.619922819</c:v>
                </c:pt>
                <c:pt idx="6775">
                  <c:v>2030.9196895629</c:v>
                </c:pt>
                <c:pt idx="6776">
                  <c:v>2031.2194563067</c:v>
                </c:pt>
                <c:pt idx="6777">
                  <c:v>2031.5192230506</c:v>
                </c:pt>
                <c:pt idx="6778">
                  <c:v>2031.8189897944</c:v>
                </c:pt>
                <c:pt idx="6779">
                  <c:v>2032.1187565383</c:v>
                </c:pt>
                <c:pt idx="6780">
                  <c:v>2032.4185232821</c:v>
                </c:pt>
                <c:pt idx="6781">
                  <c:v>2032.718290026</c:v>
                </c:pt>
                <c:pt idx="6782">
                  <c:v>2033.0180567698</c:v>
                </c:pt>
                <c:pt idx="6783">
                  <c:v>2033.3178235137</c:v>
                </c:pt>
                <c:pt idx="6784">
                  <c:v>2033.6175902575</c:v>
                </c:pt>
                <c:pt idx="6785">
                  <c:v>2033.9173570014</c:v>
                </c:pt>
                <c:pt idx="6786">
                  <c:v>2034.2171237452</c:v>
                </c:pt>
                <c:pt idx="6787">
                  <c:v>2034.516890489</c:v>
                </c:pt>
                <c:pt idx="6788">
                  <c:v>2034.8166572329</c:v>
                </c:pt>
                <c:pt idx="6789">
                  <c:v>2035.1164239767</c:v>
                </c:pt>
                <c:pt idx="6790">
                  <c:v>2035.4161907206</c:v>
                </c:pt>
                <c:pt idx="6791">
                  <c:v>2035.7159574644</c:v>
                </c:pt>
                <c:pt idx="6792">
                  <c:v>2036.0157242083</c:v>
                </c:pt>
                <c:pt idx="6793">
                  <c:v>2036.3154909521</c:v>
                </c:pt>
                <c:pt idx="6794">
                  <c:v>2036.615257696</c:v>
                </c:pt>
                <c:pt idx="6795">
                  <c:v>2036.9150244398</c:v>
                </c:pt>
                <c:pt idx="6796">
                  <c:v>2037.2147911837</c:v>
                </c:pt>
                <c:pt idx="6797">
                  <c:v>2037.5145579275</c:v>
                </c:pt>
                <c:pt idx="6798">
                  <c:v>2037.8143246714</c:v>
                </c:pt>
                <c:pt idx="6799">
                  <c:v>2038.1140914152</c:v>
                </c:pt>
                <c:pt idx="6800">
                  <c:v>2038.4138581591</c:v>
                </c:pt>
                <c:pt idx="6801">
                  <c:v>2038.7136249029</c:v>
                </c:pt>
                <c:pt idx="6802">
                  <c:v>2039.0133916468</c:v>
                </c:pt>
                <c:pt idx="6803">
                  <c:v>2039.3131583906</c:v>
                </c:pt>
                <c:pt idx="6804">
                  <c:v>2039.6129251344</c:v>
                </c:pt>
                <c:pt idx="6805">
                  <c:v>2039.9126918783</c:v>
                </c:pt>
                <c:pt idx="6806">
                  <c:v>2040.2124586221</c:v>
                </c:pt>
                <c:pt idx="6807">
                  <c:v>2040.512225366</c:v>
                </c:pt>
                <c:pt idx="6808">
                  <c:v>2040.8119921098</c:v>
                </c:pt>
                <c:pt idx="6809">
                  <c:v>2041.1117588537</c:v>
                </c:pt>
                <c:pt idx="6810">
                  <c:v>2041.4115255975</c:v>
                </c:pt>
                <c:pt idx="6811">
                  <c:v>2041.7112923414</c:v>
                </c:pt>
                <c:pt idx="6812">
                  <c:v>2042.0110590852</c:v>
                </c:pt>
                <c:pt idx="6813">
                  <c:v>2042.3108258291</c:v>
                </c:pt>
                <c:pt idx="6814">
                  <c:v>2042.6105925729</c:v>
                </c:pt>
                <c:pt idx="6815">
                  <c:v>2042.9103593168</c:v>
                </c:pt>
                <c:pt idx="6816">
                  <c:v>2043.2101260606</c:v>
                </c:pt>
                <c:pt idx="6817">
                  <c:v>2043.5098928045</c:v>
                </c:pt>
                <c:pt idx="6818">
                  <c:v>2043.8096595483</c:v>
                </c:pt>
                <c:pt idx="6819">
                  <c:v>2044.1094262922</c:v>
                </c:pt>
                <c:pt idx="6820">
                  <c:v>2044.409193036</c:v>
                </c:pt>
                <c:pt idx="6821">
                  <c:v>2044.7089597798</c:v>
                </c:pt>
                <c:pt idx="6822">
                  <c:v>2045.0087265237</c:v>
                </c:pt>
                <c:pt idx="6823">
                  <c:v>2045.3084932675</c:v>
                </c:pt>
                <c:pt idx="6824">
                  <c:v>2045.6082600114</c:v>
                </c:pt>
                <c:pt idx="6825">
                  <c:v>2045.9080267552</c:v>
                </c:pt>
                <c:pt idx="6826">
                  <c:v>2046.2077934991</c:v>
                </c:pt>
                <c:pt idx="6827">
                  <c:v>2046.5075602429</c:v>
                </c:pt>
                <c:pt idx="6828">
                  <c:v>2046.8073269868</c:v>
                </c:pt>
                <c:pt idx="6829">
                  <c:v>2047.1070937306</c:v>
                </c:pt>
                <c:pt idx="6830">
                  <c:v>2047.4068604745</c:v>
                </c:pt>
                <c:pt idx="6831">
                  <c:v>2047.7066272183</c:v>
                </c:pt>
                <c:pt idx="6832">
                  <c:v>2048.0063939622</c:v>
                </c:pt>
                <c:pt idx="6833">
                  <c:v>2048.306160706</c:v>
                </c:pt>
                <c:pt idx="6834">
                  <c:v>2048.6059274499</c:v>
                </c:pt>
                <c:pt idx="6835">
                  <c:v>2048.9056941937</c:v>
                </c:pt>
                <c:pt idx="6836">
                  <c:v>2049.2054609375</c:v>
                </c:pt>
                <c:pt idx="6837">
                  <c:v>2049.5052276814</c:v>
                </c:pt>
                <c:pt idx="6838">
                  <c:v>2049.8049944252</c:v>
                </c:pt>
                <c:pt idx="6839">
                  <c:v>2050.104761169099</c:v>
                </c:pt>
                <c:pt idx="6840">
                  <c:v>2050.4045279129</c:v>
                </c:pt>
                <c:pt idx="6841">
                  <c:v>2050.704294656799</c:v>
                </c:pt>
                <c:pt idx="6842">
                  <c:v>2051.004061400599</c:v>
                </c:pt>
                <c:pt idx="6843">
                  <c:v>2051.3038281445</c:v>
                </c:pt>
                <c:pt idx="6844">
                  <c:v>2051.6035948883</c:v>
                </c:pt>
                <c:pt idx="6845">
                  <c:v>2051.9033616322</c:v>
                </c:pt>
                <c:pt idx="6846">
                  <c:v>2052.203128376</c:v>
                </c:pt>
                <c:pt idx="6847">
                  <c:v>2052.502895119899</c:v>
                </c:pt>
                <c:pt idx="6848">
                  <c:v>2052.8026618637</c:v>
                </c:pt>
                <c:pt idx="6849">
                  <c:v>2053.1024286076</c:v>
                </c:pt>
                <c:pt idx="6850">
                  <c:v>2053.4021953514</c:v>
                </c:pt>
                <c:pt idx="6851">
                  <c:v>2053.7019620953</c:v>
                </c:pt>
                <c:pt idx="6852">
                  <c:v>2054.0017288391</c:v>
                </c:pt>
                <c:pt idx="6853">
                  <c:v>2054.3014955829</c:v>
                </c:pt>
                <c:pt idx="6854">
                  <c:v>2054.6012623268</c:v>
                </c:pt>
                <c:pt idx="6855">
                  <c:v>2054.9010290706</c:v>
                </c:pt>
                <c:pt idx="6856">
                  <c:v>2055.2007958145</c:v>
                </c:pt>
                <c:pt idx="6857">
                  <c:v>2055.5005625583</c:v>
                </c:pt>
                <c:pt idx="6858">
                  <c:v>2055.8003293022</c:v>
                </c:pt>
                <c:pt idx="6859">
                  <c:v>2056.100096046</c:v>
                </c:pt>
                <c:pt idx="6860">
                  <c:v>2056.3998627899</c:v>
                </c:pt>
                <c:pt idx="6861">
                  <c:v>2056.6996295337</c:v>
                </c:pt>
                <c:pt idx="6862">
                  <c:v>2056.9993962776</c:v>
                </c:pt>
                <c:pt idx="6863">
                  <c:v>2057.2991630214</c:v>
                </c:pt>
                <c:pt idx="6864">
                  <c:v>2057.5989297653</c:v>
                </c:pt>
                <c:pt idx="6865">
                  <c:v>2057.8986965091</c:v>
                </c:pt>
                <c:pt idx="6866">
                  <c:v>2058.198463253</c:v>
                </c:pt>
                <c:pt idx="6867">
                  <c:v>2058.4982299968</c:v>
                </c:pt>
                <c:pt idx="6868">
                  <c:v>2058.7979967406</c:v>
                </c:pt>
                <c:pt idx="6869">
                  <c:v>2059.0977634845</c:v>
                </c:pt>
                <c:pt idx="6870">
                  <c:v>2059.3975302283</c:v>
                </c:pt>
                <c:pt idx="6871">
                  <c:v>2059.6972969722</c:v>
                </c:pt>
                <c:pt idx="6872">
                  <c:v>2059.997063716</c:v>
                </c:pt>
                <c:pt idx="6873">
                  <c:v>2060.296830459899</c:v>
                </c:pt>
                <c:pt idx="6874">
                  <c:v>2060.5965972037</c:v>
                </c:pt>
                <c:pt idx="6875">
                  <c:v>2060.8963639476</c:v>
                </c:pt>
                <c:pt idx="6876">
                  <c:v>2061.1961306914</c:v>
                </c:pt>
                <c:pt idx="6877">
                  <c:v>2061.4958974353</c:v>
                </c:pt>
                <c:pt idx="6878">
                  <c:v>2061.7956641791</c:v>
                </c:pt>
                <c:pt idx="6879">
                  <c:v>2062.095430923</c:v>
                </c:pt>
                <c:pt idx="6880">
                  <c:v>2062.3951976668</c:v>
                </c:pt>
                <c:pt idx="6881">
                  <c:v>2062.694964410699</c:v>
                </c:pt>
                <c:pt idx="6882">
                  <c:v>2062.9947311545</c:v>
                </c:pt>
                <c:pt idx="6883">
                  <c:v>2063.2944978984</c:v>
                </c:pt>
                <c:pt idx="6884">
                  <c:v>2063.5942646422</c:v>
                </c:pt>
                <c:pt idx="6885">
                  <c:v>2063.894031386</c:v>
                </c:pt>
                <c:pt idx="6886">
                  <c:v>2064.1937981299</c:v>
                </c:pt>
                <c:pt idx="6887">
                  <c:v>2064.4935648737</c:v>
                </c:pt>
                <c:pt idx="6888">
                  <c:v>2064.7933316176</c:v>
                </c:pt>
                <c:pt idx="6889">
                  <c:v>2065.0930983614</c:v>
                </c:pt>
                <c:pt idx="6890">
                  <c:v>2065.3928651053</c:v>
                </c:pt>
                <c:pt idx="6891">
                  <c:v>2065.6926318491</c:v>
                </c:pt>
                <c:pt idx="6892">
                  <c:v>2065.992398593</c:v>
                </c:pt>
                <c:pt idx="6893">
                  <c:v>2066.2921653368</c:v>
                </c:pt>
                <c:pt idx="6894">
                  <c:v>2066.5919320807</c:v>
                </c:pt>
                <c:pt idx="6895">
                  <c:v>2066.8916988245</c:v>
                </c:pt>
                <c:pt idx="6896">
                  <c:v>2067.1914655684</c:v>
                </c:pt>
                <c:pt idx="6897">
                  <c:v>2067.4912323122</c:v>
                </c:pt>
                <c:pt idx="6898">
                  <c:v>2067.7909990561</c:v>
                </c:pt>
                <c:pt idx="6899">
                  <c:v>2068.0907657999</c:v>
                </c:pt>
                <c:pt idx="6900">
                  <c:v>2068.3905325438</c:v>
                </c:pt>
                <c:pt idx="6901">
                  <c:v>2068.6902992876</c:v>
                </c:pt>
                <c:pt idx="6902">
                  <c:v>2068.9900660314</c:v>
                </c:pt>
                <c:pt idx="6903">
                  <c:v>2069.2898327753</c:v>
                </c:pt>
                <c:pt idx="6904">
                  <c:v>2069.5895995191</c:v>
                </c:pt>
                <c:pt idx="6905">
                  <c:v>2069.889366263</c:v>
                </c:pt>
                <c:pt idx="6906">
                  <c:v>2070.1891330068</c:v>
                </c:pt>
                <c:pt idx="6907">
                  <c:v>2070.488899750699</c:v>
                </c:pt>
                <c:pt idx="6908">
                  <c:v>2070.788666494499</c:v>
                </c:pt>
                <c:pt idx="6909">
                  <c:v>2071.0884332384</c:v>
                </c:pt>
                <c:pt idx="6910">
                  <c:v>2071.3881999822</c:v>
                </c:pt>
                <c:pt idx="6911">
                  <c:v>2071.6879667261</c:v>
                </c:pt>
                <c:pt idx="6912">
                  <c:v>2071.9877334699</c:v>
                </c:pt>
                <c:pt idx="6913">
                  <c:v>2072.2875002138</c:v>
                </c:pt>
                <c:pt idx="6914">
                  <c:v>2072.5872669576</c:v>
                </c:pt>
                <c:pt idx="6915">
                  <c:v>2072.8870337015</c:v>
                </c:pt>
                <c:pt idx="6916">
                  <c:v>2073.186800445299</c:v>
                </c:pt>
                <c:pt idx="6917">
                  <c:v>2073.4865671891</c:v>
                </c:pt>
                <c:pt idx="6918">
                  <c:v>2073.786333933</c:v>
                </c:pt>
                <c:pt idx="6919">
                  <c:v>2074.0861006768</c:v>
                </c:pt>
                <c:pt idx="6920">
                  <c:v>2074.385867420699</c:v>
                </c:pt>
                <c:pt idx="6921">
                  <c:v>2074.6856341645</c:v>
                </c:pt>
                <c:pt idx="6922">
                  <c:v>2074.9854009084</c:v>
                </c:pt>
                <c:pt idx="6923">
                  <c:v>2075.2851676522</c:v>
                </c:pt>
                <c:pt idx="6924">
                  <c:v>2075.5849343961</c:v>
                </c:pt>
                <c:pt idx="6925">
                  <c:v>2075.8847011399</c:v>
                </c:pt>
                <c:pt idx="6926">
                  <c:v>2076.1844678838</c:v>
                </c:pt>
                <c:pt idx="6927">
                  <c:v>2076.4842346276</c:v>
                </c:pt>
                <c:pt idx="6928">
                  <c:v>2076.7840013715</c:v>
                </c:pt>
                <c:pt idx="6929">
                  <c:v>2077.0837681153</c:v>
                </c:pt>
                <c:pt idx="6930">
                  <c:v>2077.3835348592</c:v>
                </c:pt>
                <c:pt idx="6931">
                  <c:v>2077.683301603</c:v>
                </c:pt>
                <c:pt idx="6932">
                  <c:v>2077.9830683469</c:v>
                </c:pt>
                <c:pt idx="6933">
                  <c:v>2078.282835090699</c:v>
                </c:pt>
                <c:pt idx="6934">
                  <c:v>2078.5826018345</c:v>
                </c:pt>
                <c:pt idx="6935">
                  <c:v>2078.8823685784</c:v>
                </c:pt>
                <c:pt idx="6936">
                  <c:v>2079.1821353222</c:v>
                </c:pt>
                <c:pt idx="6937">
                  <c:v>2079.4819020661</c:v>
                </c:pt>
                <c:pt idx="6938">
                  <c:v>2079.7816688099</c:v>
                </c:pt>
                <c:pt idx="6939">
                  <c:v>2080.0814355538</c:v>
                </c:pt>
                <c:pt idx="6940">
                  <c:v>2080.381202297601</c:v>
                </c:pt>
                <c:pt idx="6941">
                  <c:v>2080.6809690415</c:v>
                </c:pt>
                <c:pt idx="6942">
                  <c:v>2080.9807357853</c:v>
                </c:pt>
                <c:pt idx="6943">
                  <c:v>2081.2805025292</c:v>
                </c:pt>
                <c:pt idx="6944">
                  <c:v>2081.580269273</c:v>
                </c:pt>
                <c:pt idx="6945">
                  <c:v>2081.8800360169</c:v>
                </c:pt>
                <c:pt idx="6946">
                  <c:v>2082.1798027607</c:v>
                </c:pt>
                <c:pt idx="6947">
                  <c:v>2082.4795695046</c:v>
                </c:pt>
                <c:pt idx="6948">
                  <c:v>2082.7793362484</c:v>
                </c:pt>
                <c:pt idx="6949">
                  <c:v>2083.0791029923</c:v>
                </c:pt>
                <c:pt idx="6950">
                  <c:v>2083.3788697361</c:v>
                </c:pt>
                <c:pt idx="6951">
                  <c:v>2083.6786364799</c:v>
                </c:pt>
                <c:pt idx="6952">
                  <c:v>2083.9784032238</c:v>
                </c:pt>
                <c:pt idx="6953">
                  <c:v>2084.278169967599</c:v>
                </c:pt>
                <c:pt idx="6954">
                  <c:v>2084.5779367115</c:v>
                </c:pt>
                <c:pt idx="6955">
                  <c:v>2084.8777034553</c:v>
                </c:pt>
                <c:pt idx="6956">
                  <c:v>2085.1774701992</c:v>
                </c:pt>
                <c:pt idx="6957">
                  <c:v>2085.477236943</c:v>
                </c:pt>
                <c:pt idx="6958">
                  <c:v>2085.7770036869</c:v>
                </c:pt>
                <c:pt idx="6959">
                  <c:v>2086.0767704307</c:v>
                </c:pt>
                <c:pt idx="6960">
                  <c:v>2086.376537174601</c:v>
                </c:pt>
                <c:pt idx="6961">
                  <c:v>2086.6763039184</c:v>
                </c:pt>
                <c:pt idx="6962">
                  <c:v>2086.9760706623</c:v>
                </c:pt>
                <c:pt idx="6963">
                  <c:v>2087.2758374061</c:v>
                </c:pt>
                <c:pt idx="6964">
                  <c:v>2087.57560415</c:v>
                </c:pt>
                <c:pt idx="6965">
                  <c:v>2087.8753708938</c:v>
                </c:pt>
                <c:pt idx="6966">
                  <c:v>2088.1751376376</c:v>
                </c:pt>
                <c:pt idx="6967">
                  <c:v>2088.4749043815</c:v>
                </c:pt>
                <c:pt idx="6968">
                  <c:v>2088.774671125299</c:v>
                </c:pt>
                <c:pt idx="6969">
                  <c:v>2089.0744378692</c:v>
                </c:pt>
                <c:pt idx="6970">
                  <c:v>2089.374204613</c:v>
                </c:pt>
                <c:pt idx="6971">
                  <c:v>2089.6739713569</c:v>
                </c:pt>
                <c:pt idx="6972">
                  <c:v>2089.9737381007</c:v>
                </c:pt>
                <c:pt idx="6973">
                  <c:v>2090.2735048446</c:v>
                </c:pt>
                <c:pt idx="6974">
                  <c:v>2090.5732715884</c:v>
                </c:pt>
                <c:pt idx="6975">
                  <c:v>2090.8730383323</c:v>
                </c:pt>
                <c:pt idx="6976">
                  <c:v>2091.1728050761</c:v>
                </c:pt>
                <c:pt idx="6977">
                  <c:v>2091.47257182</c:v>
                </c:pt>
                <c:pt idx="6978">
                  <c:v>2091.7723385638</c:v>
                </c:pt>
                <c:pt idx="6979">
                  <c:v>2092.0721053077</c:v>
                </c:pt>
                <c:pt idx="6980">
                  <c:v>2092.3718720515</c:v>
                </c:pt>
                <c:pt idx="6981">
                  <c:v>2092.6716387954</c:v>
                </c:pt>
                <c:pt idx="6982">
                  <c:v>2092.9714055392</c:v>
                </c:pt>
                <c:pt idx="6983">
                  <c:v>2093.271172283</c:v>
                </c:pt>
                <c:pt idx="6984">
                  <c:v>2093.5709390269</c:v>
                </c:pt>
                <c:pt idx="6985">
                  <c:v>2093.8707057707</c:v>
                </c:pt>
                <c:pt idx="6986">
                  <c:v>2094.1704725146</c:v>
                </c:pt>
                <c:pt idx="6987">
                  <c:v>2094.4702392584</c:v>
                </c:pt>
                <c:pt idx="6988">
                  <c:v>2094.7700060023</c:v>
                </c:pt>
                <c:pt idx="6989">
                  <c:v>2095.0697727461</c:v>
                </c:pt>
                <c:pt idx="6990">
                  <c:v>2095.36953949</c:v>
                </c:pt>
                <c:pt idx="6991">
                  <c:v>2095.6693062338</c:v>
                </c:pt>
                <c:pt idx="6992">
                  <c:v>2095.9690729777</c:v>
                </c:pt>
                <c:pt idx="6993">
                  <c:v>2096.268839721499</c:v>
                </c:pt>
                <c:pt idx="6994">
                  <c:v>2096.5686064654</c:v>
                </c:pt>
                <c:pt idx="6995">
                  <c:v>2096.8683732092</c:v>
                </c:pt>
                <c:pt idx="6996">
                  <c:v>2097.1681399531</c:v>
                </c:pt>
                <c:pt idx="6997">
                  <c:v>2097.4679066969</c:v>
                </c:pt>
                <c:pt idx="6998">
                  <c:v>2097.7676734407</c:v>
                </c:pt>
                <c:pt idx="6999">
                  <c:v>2098.0674401846</c:v>
                </c:pt>
                <c:pt idx="7000">
                  <c:v>2098.3672069284</c:v>
                </c:pt>
                <c:pt idx="7001">
                  <c:v>2098.6669736723</c:v>
                </c:pt>
                <c:pt idx="7002">
                  <c:v>2098.9667404161</c:v>
                </c:pt>
                <c:pt idx="7003">
                  <c:v>2099.266507159999</c:v>
                </c:pt>
                <c:pt idx="7004">
                  <c:v>2099.5662739038</c:v>
                </c:pt>
                <c:pt idx="7005">
                  <c:v>2099.8660406477</c:v>
                </c:pt>
                <c:pt idx="7006">
                  <c:v>2100.1658073915</c:v>
                </c:pt>
                <c:pt idx="7007">
                  <c:v>2100.4655741354</c:v>
                </c:pt>
                <c:pt idx="7008">
                  <c:v>2100.7653408792</c:v>
                </c:pt>
                <c:pt idx="7009">
                  <c:v>2101.0651076231</c:v>
                </c:pt>
                <c:pt idx="7010">
                  <c:v>2101.3648743669</c:v>
                </c:pt>
                <c:pt idx="7011">
                  <c:v>2101.664641110799</c:v>
                </c:pt>
                <c:pt idx="7012">
                  <c:v>2101.9644078546</c:v>
                </c:pt>
                <c:pt idx="7013">
                  <c:v>2102.2641745985</c:v>
                </c:pt>
                <c:pt idx="7014">
                  <c:v>2102.5639413423</c:v>
                </c:pt>
                <c:pt idx="7015">
                  <c:v>2102.8637080861</c:v>
                </c:pt>
                <c:pt idx="7016">
                  <c:v>2103.16347483</c:v>
                </c:pt>
                <c:pt idx="7017">
                  <c:v>2103.4632415738</c:v>
                </c:pt>
                <c:pt idx="7018">
                  <c:v>2103.7630083177</c:v>
                </c:pt>
                <c:pt idx="7019">
                  <c:v>2104.0627750615</c:v>
                </c:pt>
                <c:pt idx="7020">
                  <c:v>2104.3625418054</c:v>
                </c:pt>
                <c:pt idx="7021">
                  <c:v>2104.6623085492</c:v>
                </c:pt>
                <c:pt idx="7022">
                  <c:v>2104.9620752931</c:v>
                </c:pt>
                <c:pt idx="7023">
                  <c:v>2105.2618420369</c:v>
                </c:pt>
                <c:pt idx="7024">
                  <c:v>2105.5616087808</c:v>
                </c:pt>
                <c:pt idx="7025">
                  <c:v>2105.8613755246</c:v>
                </c:pt>
                <c:pt idx="7026">
                  <c:v>2106.1611422685</c:v>
                </c:pt>
                <c:pt idx="7027">
                  <c:v>2106.4609090123</c:v>
                </c:pt>
                <c:pt idx="7028">
                  <c:v>2106.760675756199</c:v>
                </c:pt>
                <c:pt idx="7029">
                  <c:v>2107.0604425</c:v>
                </c:pt>
                <c:pt idx="7030">
                  <c:v>2107.3602092439</c:v>
                </c:pt>
                <c:pt idx="7031">
                  <c:v>2107.6599759877</c:v>
                </c:pt>
                <c:pt idx="7032">
                  <c:v>2107.9597427315</c:v>
                </c:pt>
                <c:pt idx="7033">
                  <c:v>2108.2595094754</c:v>
                </c:pt>
                <c:pt idx="7034">
                  <c:v>2108.5592762192</c:v>
                </c:pt>
                <c:pt idx="7035">
                  <c:v>2108.8590429631</c:v>
                </c:pt>
                <c:pt idx="7036">
                  <c:v>2109.158809706899</c:v>
                </c:pt>
                <c:pt idx="7037">
                  <c:v>2109.4585764508</c:v>
                </c:pt>
                <c:pt idx="7038">
                  <c:v>2109.7583431946</c:v>
                </c:pt>
                <c:pt idx="7039">
                  <c:v>2110.0581099385</c:v>
                </c:pt>
                <c:pt idx="7040">
                  <c:v>2110.3578766823</c:v>
                </c:pt>
                <c:pt idx="7041">
                  <c:v>2110.6576434262</c:v>
                </c:pt>
                <c:pt idx="7042">
                  <c:v>2110.95741017</c:v>
                </c:pt>
                <c:pt idx="7043">
                  <c:v>2111.2571769139</c:v>
                </c:pt>
                <c:pt idx="7044">
                  <c:v>2111.5569436577</c:v>
                </c:pt>
                <c:pt idx="7045">
                  <c:v>2111.8567104016</c:v>
                </c:pt>
                <c:pt idx="7046">
                  <c:v>2112.1564771454</c:v>
                </c:pt>
                <c:pt idx="7047">
                  <c:v>2112.4562438892</c:v>
                </c:pt>
                <c:pt idx="7048">
                  <c:v>2112.7560106331</c:v>
                </c:pt>
                <c:pt idx="7049">
                  <c:v>2113.0557773769</c:v>
                </c:pt>
                <c:pt idx="7050">
                  <c:v>2113.3555441208</c:v>
                </c:pt>
                <c:pt idx="7051">
                  <c:v>2113.655310864601</c:v>
                </c:pt>
                <c:pt idx="7052">
                  <c:v>2113.9550776085</c:v>
                </c:pt>
                <c:pt idx="7053">
                  <c:v>2114.2548443523</c:v>
                </c:pt>
                <c:pt idx="7054">
                  <c:v>2114.5546110962</c:v>
                </c:pt>
                <c:pt idx="7055">
                  <c:v>2114.85437784</c:v>
                </c:pt>
                <c:pt idx="7056">
                  <c:v>2115.1541445839</c:v>
                </c:pt>
                <c:pt idx="7057">
                  <c:v>2115.4539113277</c:v>
                </c:pt>
                <c:pt idx="7058">
                  <c:v>2115.7536780716</c:v>
                </c:pt>
                <c:pt idx="7059">
                  <c:v>2116.0534448154</c:v>
                </c:pt>
                <c:pt idx="7060">
                  <c:v>2116.3532115593</c:v>
                </c:pt>
                <c:pt idx="7061">
                  <c:v>2116.6529783031</c:v>
                </c:pt>
                <c:pt idx="7062">
                  <c:v>2116.952745047</c:v>
                </c:pt>
                <c:pt idx="7063">
                  <c:v>2117.2525117908</c:v>
                </c:pt>
                <c:pt idx="7064">
                  <c:v>2117.5522785346</c:v>
                </c:pt>
                <c:pt idx="7065">
                  <c:v>2117.8520452785</c:v>
                </c:pt>
                <c:pt idx="7066">
                  <c:v>2118.1518120223</c:v>
                </c:pt>
                <c:pt idx="7067">
                  <c:v>2118.4515787662</c:v>
                </c:pt>
                <c:pt idx="7068">
                  <c:v>2118.75134551</c:v>
                </c:pt>
                <c:pt idx="7069">
                  <c:v>2119.0511122539</c:v>
                </c:pt>
                <c:pt idx="7070">
                  <c:v>2119.3508789977</c:v>
                </c:pt>
                <c:pt idx="7071">
                  <c:v>2119.6506457416</c:v>
                </c:pt>
                <c:pt idx="7072">
                  <c:v>2119.9504124854</c:v>
                </c:pt>
                <c:pt idx="7073">
                  <c:v>2120.2501792293</c:v>
                </c:pt>
                <c:pt idx="7074">
                  <c:v>2120.5499459731</c:v>
                </c:pt>
                <c:pt idx="7075">
                  <c:v>2120.849712717</c:v>
                </c:pt>
                <c:pt idx="7076">
                  <c:v>2121.149479460799</c:v>
                </c:pt>
                <c:pt idx="7077">
                  <c:v>2121.4492462047</c:v>
                </c:pt>
                <c:pt idx="7078">
                  <c:v>2121.7490129485</c:v>
                </c:pt>
                <c:pt idx="7079">
                  <c:v>2122.0487796923</c:v>
                </c:pt>
                <c:pt idx="7080">
                  <c:v>2122.3485464362</c:v>
                </c:pt>
                <c:pt idx="7081">
                  <c:v>2122.64831318</c:v>
                </c:pt>
                <c:pt idx="7082">
                  <c:v>2122.9480799239</c:v>
                </c:pt>
                <c:pt idx="7083">
                  <c:v>2123.247846667699</c:v>
                </c:pt>
                <c:pt idx="7084">
                  <c:v>2123.5476134116</c:v>
                </c:pt>
                <c:pt idx="7085">
                  <c:v>2123.8473801554</c:v>
                </c:pt>
                <c:pt idx="7086">
                  <c:v>2124.1471468993</c:v>
                </c:pt>
                <c:pt idx="7087">
                  <c:v>2124.4469136431</c:v>
                </c:pt>
                <c:pt idx="7088">
                  <c:v>2124.746680386999</c:v>
                </c:pt>
                <c:pt idx="7089">
                  <c:v>2125.0464471308</c:v>
                </c:pt>
                <c:pt idx="7090">
                  <c:v>2125.3462138747</c:v>
                </c:pt>
                <c:pt idx="7091">
                  <c:v>2125.6459806185</c:v>
                </c:pt>
                <c:pt idx="7092">
                  <c:v>2125.9457473624</c:v>
                </c:pt>
                <c:pt idx="7093">
                  <c:v>2126.2455141062</c:v>
                </c:pt>
                <c:pt idx="7094">
                  <c:v>2126.5452808501</c:v>
                </c:pt>
                <c:pt idx="7095">
                  <c:v>2126.8450475939</c:v>
                </c:pt>
                <c:pt idx="7096">
                  <c:v>2127.1448143377</c:v>
                </c:pt>
                <c:pt idx="7097">
                  <c:v>2127.4445810816</c:v>
                </c:pt>
                <c:pt idx="7098">
                  <c:v>2127.7443478254</c:v>
                </c:pt>
                <c:pt idx="7099">
                  <c:v>2128.0441145693</c:v>
                </c:pt>
                <c:pt idx="7100">
                  <c:v>2128.3438813131</c:v>
                </c:pt>
                <c:pt idx="7101">
                  <c:v>2128.643648057</c:v>
                </c:pt>
                <c:pt idx="7102">
                  <c:v>2128.9434148008</c:v>
                </c:pt>
                <c:pt idx="7103">
                  <c:v>2129.2431815447</c:v>
                </c:pt>
                <c:pt idx="7104">
                  <c:v>2129.5429482885</c:v>
                </c:pt>
                <c:pt idx="7105">
                  <c:v>2129.8427150324</c:v>
                </c:pt>
                <c:pt idx="7106">
                  <c:v>2130.142481776199</c:v>
                </c:pt>
                <c:pt idx="7107">
                  <c:v>2130.4422485201</c:v>
                </c:pt>
                <c:pt idx="7108">
                  <c:v>2130.7420152639</c:v>
                </c:pt>
                <c:pt idx="7109">
                  <c:v>2131.0417820078</c:v>
                </c:pt>
                <c:pt idx="7110">
                  <c:v>2131.3415487516</c:v>
                </c:pt>
                <c:pt idx="7111">
                  <c:v>2131.6413154955</c:v>
                </c:pt>
                <c:pt idx="7112">
                  <c:v>2131.9410822393</c:v>
                </c:pt>
                <c:pt idx="7113">
                  <c:v>2132.2408489831</c:v>
                </c:pt>
                <c:pt idx="7114">
                  <c:v>2132.540615726999</c:v>
                </c:pt>
                <c:pt idx="7115">
                  <c:v>2132.8403824708</c:v>
                </c:pt>
                <c:pt idx="7116">
                  <c:v>2133.1401492147</c:v>
                </c:pt>
                <c:pt idx="7117">
                  <c:v>2133.4399159585</c:v>
                </c:pt>
                <c:pt idx="7118">
                  <c:v>2133.7396827024</c:v>
                </c:pt>
                <c:pt idx="7119">
                  <c:v>2134.0394494462</c:v>
                </c:pt>
                <c:pt idx="7120">
                  <c:v>2134.3392161901</c:v>
                </c:pt>
                <c:pt idx="7121">
                  <c:v>2134.6389829339</c:v>
                </c:pt>
                <c:pt idx="7122">
                  <c:v>2134.9387496778</c:v>
                </c:pt>
                <c:pt idx="7123">
                  <c:v>2135.2385164216</c:v>
                </c:pt>
                <c:pt idx="7124">
                  <c:v>2135.5382831655</c:v>
                </c:pt>
                <c:pt idx="7125">
                  <c:v>2135.8380499093</c:v>
                </c:pt>
                <c:pt idx="7126">
                  <c:v>2136.1378166532</c:v>
                </c:pt>
                <c:pt idx="7127">
                  <c:v>2136.437583397</c:v>
                </c:pt>
                <c:pt idx="7128">
                  <c:v>2136.7373501408</c:v>
                </c:pt>
                <c:pt idx="7129">
                  <c:v>2137.0371168847</c:v>
                </c:pt>
                <c:pt idx="7130">
                  <c:v>2137.3368836285</c:v>
                </c:pt>
                <c:pt idx="7131">
                  <c:v>2137.6366503724</c:v>
                </c:pt>
                <c:pt idx="7132">
                  <c:v>2137.9364171162</c:v>
                </c:pt>
                <c:pt idx="7133">
                  <c:v>2138.2361838601</c:v>
                </c:pt>
                <c:pt idx="7134">
                  <c:v>2138.5359506039</c:v>
                </c:pt>
                <c:pt idx="7135">
                  <c:v>2138.8357173478</c:v>
                </c:pt>
                <c:pt idx="7136">
                  <c:v>2139.1354840916</c:v>
                </c:pt>
                <c:pt idx="7137">
                  <c:v>2139.4352508355</c:v>
                </c:pt>
                <c:pt idx="7138">
                  <c:v>2139.7350175793</c:v>
                </c:pt>
                <c:pt idx="7139">
                  <c:v>2140.0347843232</c:v>
                </c:pt>
                <c:pt idx="7140">
                  <c:v>2140.334551067</c:v>
                </c:pt>
                <c:pt idx="7141">
                  <c:v>2140.6343178109</c:v>
                </c:pt>
                <c:pt idx="7142">
                  <c:v>2140.9340845547</c:v>
                </c:pt>
                <c:pt idx="7143">
                  <c:v>2141.2338512986</c:v>
                </c:pt>
                <c:pt idx="7144">
                  <c:v>2141.5336180424</c:v>
                </c:pt>
                <c:pt idx="7145">
                  <c:v>2141.8333847862</c:v>
                </c:pt>
                <c:pt idx="7146">
                  <c:v>2142.1331515301</c:v>
                </c:pt>
                <c:pt idx="7147">
                  <c:v>2142.4329182739</c:v>
                </c:pt>
                <c:pt idx="7148">
                  <c:v>2142.732685017799</c:v>
                </c:pt>
                <c:pt idx="7149">
                  <c:v>2143.0324517616</c:v>
                </c:pt>
                <c:pt idx="7150">
                  <c:v>2143.3322185055</c:v>
                </c:pt>
                <c:pt idx="7151">
                  <c:v>2143.6319852493</c:v>
                </c:pt>
                <c:pt idx="7152">
                  <c:v>2143.9317519932</c:v>
                </c:pt>
                <c:pt idx="7153">
                  <c:v>2144.231518737</c:v>
                </c:pt>
                <c:pt idx="7154">
                  <c:v>2144.5312854809</c:v>
                </c:pt>
                <c:pt idx="7155">
                  <c:v>2144.8310522247</c:v>
                </c:pt>
                <c:pt idx="7156">
                  <c:v>2145.1308189686</c:v>
                </c:pt>
                <c:pt idx="7157">
                  <c:v>2145.4305857124</c:v>
                </c:pt>
                <c:pt idx="7158">
                  <c:v>2145.7303524563</c:v>
                </c:pt>
                <c:pt idx="7159">
                  <c:v>2146.0301192001</c:v>
                </c:pt>
                <c:pt idx="7160">
                  <c:v>2146.329885944</c:v>
                </c:pt>
                <c:pt idx="7161">
                  <c:v>2146.6296526878</c:v>
                </c:pt>
                <c:pt idx="7162">
                  <c:v>2146.9294194316</c:v>
                </c:pt>
                <c:pt idx="7163">
                  <c:v>2147.2291861755</c:v>
                </c:pt>
                <c:pt idx="7164">
                  <c:v>2147.5289529193</c:v>
                </c:pt>
                <c:pt idx="7165">
                  <c:v>2147.8287196632</c:v>
                </c:pt>
                <c:pt idx="7166">
                  <c:v>2148.128486406999</c:v>
                </c:pt>
                <c:pt idx="7167">
                  <c:v>2148.4282531509</c:v>
                </c:pt>
                <c:pt idx="7168">
                  <c:v>2148.7280198947</c:v>
                </c:pt>
                <c:pt idx="7169">
                  <c:v>2149.0277866386</c:v>
                </c:pt>
                <c:pt idx="7170">
                  <c:v>2149.3275533824</c:v>
                </c:pt>
                <c:pt idx="7171">
                  <c:v>2149.6273201263</c:v>
                </c:pt>
                <c:pt idx="7172">
                  <c:v>2149.9270868701</c:v>
                </c:pt>
                <c:pt idx="7173">
                  <c:v>2150.226853614</c:v>
                </c:pt>
                <c:pt idx="7174">
                  <c:v>2150.526620357799</c:v>
                </c:pt>
                <c:pt idx="7175">
                  <c:v>2150.8263871017</c:v>
                </c:pt>
                <c:pt idx="7176">
                  <c:v>2151.1261538455</c:v>
                </c:pt>
                <c:pt idx="7177">
                  <c:v>2151.4259205893</c:v>
                </c:pt>
                <c:pt idx="7178">
                  <c:v>2151.7256873332</c:v>
                </c:pt>
                <c:pt idx="7179">
                  <c:v>2152.025454077</c:v>
                </c:pt>
                <c:pt idx="7180">
                  <c:v>2152.3252208209</c:v>
                </c:pt>
                <c:pt idx="7181">
                  <c:v>2152.624987564699</c:v>
                </c:pt>
                <c:pt idx="7182">
                  <c:v>2152.9247543086</c:v>
                </c:pt>
                <c:pt idx="7183">
                  <c:v>2153.2245210524</c:v>
                </c:pt>
                <c:pt idx="7184">
                  <c:v>2153.5242877963</c:v>
                </c:pt>
                <c:pt idx="7185">
                  <c:v>2153.8240545401</c:v>
                </c:pt>
                <c:pt idx="7186">
                  <c:v>2154.123821284</c:v>
                </c:pt>
                <c:pt idx="7187">
                  <c:v>2154.4235880278</c:v>
                </c:pt>
                <c:pt idx="7188">
                  <c:v>2154.7233547717</c:v>
                </c:pt>
                <c:pt idx="7189">
                  <c:v>2155.0231215155</c:v>
                </c:pt>
                <c:pt idx="7190">
                  <c:v>2155.3228882594</c:v>
                </c:pt>
                <c:pt idx="7191">
                  <c:v>2155.6226550032</c:v>
                </c:pt>
                <c:pt idx="7192">
                  <c:v>2155.9224217471</c:v>
                </c:pt>
                <c:pt idx="7193">
                  <c:v>2156.222188490899</c:v>
                </c:pt>
                <c:pt idx="7194">
                  <c:v>2156.5219552347</c:v>
                </c:pt>
                <c:pt idx="7195">
                  <c:v>2156.8217219786</c:v>
                </c:pt>
                <c:pt idx="7196">
                  <c:v>2157.1214887224</c:v>
                </c:pt>
                <c:pt idx="7197">
                  <c:v>2157.4212554663</c:v>
                </c:pt>
                <c:pt idx="7198">
                  <c:v>2157.7210222101</c:v>
                </c:pt>
                <c:pt idx="7199">
                  <c:v>2158.020788954</c:v>
                </c:pt>
                <c:pt idx="7200">
                  <c:v>2158.3205556978</c:v>
                </c:pt>
                <c:pt idx="7201">
                  <c:v>2158.6203224417</c:v>
                </c:pt>
                <c:pt idx="7202">
                  <c:v>2158.9200891855</c:v>
                </c:pt>
                <c:pt idx="7203">
                  <c:v>2159.2198559294</c:v>
                </c:pt>
                <c:pt idx="7204">
                  <c:v>2159.5196226732</c:v>
                </c:pt>
                <c:pt idx="7205">
                  <c:v>2159.8193894171</c:v>
                </c:pt>
                <c:pt idx="7206">
                  <c:v>2160.1191561609</c:v>
                </c:pt>
                <c:pt idx="7207">
                  <c:v>2160.4189229048</c:v>
                </c:pt>
                <c:pt idx="7208">
                  <c:v>2160.718689648599</c:v>
                </c:pt>
                <c:pt idx="7209">
                  <c:v>2161.0184563924</c:v>
                </c:pt>
                <c:pt idx="7210">
                  <c:v>2161.3182231363</c:v>
                </c:pt>
                <c:pt idx="7211">
                  <c:v>2161.6179898801</c:v>
                </c:pt>
                <c:pt idx="7212">
                  <c:v>2161.917756624</c:v>
                </c:pt>
                <c:pt idx="7213">
                  <c:v>2162.2175233678</c:v>
                </c:pt>
                <c:pt idx="7214">
                  <c:v>2162.5172901117</c:v>
                </c:pt>
                <c:pt idx="7215">
                  <c:v>2162.8170568555</c:v>
                </c:pt>
                <c:pt idx="7216">
                  <c:v>2163.1168235994</c:v>
                </c:pt>
                <c:pt idx="7217">
                  <c:v>2163.4165903432</c:v>
                </c:pt>
                <c:pt idx="7218">
                  <c:v>2163.7163570871</c:v>
                </c:pt>
                <c:pt idx="7219">
                  <c:v>2164.0161238309</c:v>
                </c:pt>
                <c:pt idx="7220">
                  <c:v>2164.3158905748</c:v>
                </c:pt>
                <c:pt idx="7221">
                  <c:v>2164.6156573186</c:v>
                </c:pt>
                <c:pt idx="7222">
                  <c:v>2164.9154240625</c:v>
                </c:pt>
                <c:pt idx="7223">
                  <c:v>2165.2151908063</c:v>
                </c:pt>
                <c:pt idx="7224">
                  <c:v>2165.5149575502</c:v>
                </c:pt>
                <c:pt idx="7225">
                  <c:v>2165.814724294</c:v>
                </c:pt>
                <c:pt idx="7226">
                  <c:v>2166.1144910378</c:v>
                </c:pt>
                <c:pt idx="7227">
                  <c:v>2166.4142577817</c:v>
                </c:pt>
                <c:pt idx="7228">
                  <c:v>2166.7140245255</c:v>
                </c:pt>
                <c:pt idx="7229">
                  <c:v>2167.0137912694</c:v>
                </c:pt>
                <c:pt idx="7230">
                  <c:v>2167.3135580132</c:v>
                </c:pt>
                <c:pt idx="7231">
                  <c:v>2167.6133247571</c:v>
                </c:pt>
                <c:pt idx="7232">
                  <c:v>2167.9130915009</c:v>
                </c:pt>
                <c:pt idx="7233">
                  <c:v>2168.2128582448</c:v>
                </c:pt>
                <c:pt idx="7234">
                  <c:v>2168.5126249886</c:v>
                </c:pt>
                <c:pt idx="7235">
                  <c:v>2168.8123917325</c:v>
                </c:pt>
                <c:pt idx="7236">
                  <c:v>2169.1121584763</c:v>
                </c:pt>
                <c:pt idx="7237">
                  <c:v>2169.4119252202</c:v>
                </c:pt>
                <c:pt idx="7238">
                  <c:v>2169.711691964</c:v>
                </c:pt>
                <c:pt idx="7239">
                  <c:v>2170.0114587079</c:v>
                </c:pt>
                <c:pt idx="7240">
                  <c:v>2170.3112254517</c:v>
                </c:pt>
                <c:pt idx="7241">
                  <c:v>2170.6109921956</c:v>
                </c:pt>
                <c:pt idx="7242">
                  <c:v>2170.9107589394</c:v>
                </c:pt>
                <c:pt idx="7243">
                  <c:v>2171.2105256832</c:v>
                </c:pt>
                <c:pt idx="7244">
                  <c:v>2171.5102924271</c:v>
                </c:pt>
                <c:pt idx="7245">
                  <c:v>2171.8100591709</c:v>
                </c:pt>
                <c:pt idx="7246">
                  <c:v>2172.109825914799</c:v>
                </c:pt>
                <c:pt idx="7247">
                  <c:v>2172.4095926586</c:v>
                </c:pt>
                <c:pt idx="7248">
                  <c:v>2172.7093594025</c:v>
                </c:pt>
                <c:pt idx="7249">
                  <c:v>2173.0091261463</c:v>
                </c:pt>
                <c:pt idx="7250">
                  <c:v>2173.3088928902</c:v>
                </c:pt>
                <c:pt idx="7251">
                  <c:v>2173.608659634</c:v>
                </c:pt>
                <c:pt idx="7252">
                  <c:v>2173.9084263779</c:v>
                </c:pt>
                <c:pt idx="7253">
                  <c:v>2174.208193121699</c:v>
                </c:pt>
                <c:pt idx="7254">
                  <c:v>2174.5079598656</c:v>
                </c:pt>
                <c:pt idx="7255">
                  <c:v>2174.8077266094</c:v>
                </c:pt>
                <c:pt idx="7256">
                  <c:v>2175.1074933533</c:v>
                </c:pt>
                <c:pt idx="7257">
                  <c:v>2175.4072600971</c:v>
                </c:pt>
                <c:pt idx="7258">
                  <c:v>2175.7070268409</c:v>
                </c:pt>
                <c:pt idx="7259">
                  <c:v>2176.0067935848</c:v>
                </c:pt>
                <c:pt idx="7260">
                  <c:v>2176.3065603286</c:v>
                </c:pt>
                <c:pt idx="7261">
                  <c:v>2176.6063270725</c:v>
                </c:pt>
                <c:pt idx="7262">
                  <c:v>2176.9060938163</c:v>
                </c:pt>
                <c:pt idx="7263">
                  <c:v>2177.2058605602</c:v>
                </c:pt>
                <c:pt idx="7264">
                  <c:v>2177.505627304</c:v>
                </c:pt>
                <c:pt idx="7265">
                  <c:v>2177.8053940479</c:v>
                </c:pt>
                <c:pt idx="7266">
                  <c:v>2178.1051607917</c:v>
                </c:pt>
                <c:pt idx="7267">
                  <c:v>2178.4049275356</c:v>
                </c:pt>
                <c:pt idx="7268">
                  <c:v>2178.7046942794</c:v>
                </c:pt>
                <c:pt idx="7269">
                  <c:v>2179.004461023299</c:v>
                </c:pt>
                <c:pt idx="7270">
                  <c:v>2179.3042277671</c:v>
                </c:pt>
                <c:pt idx="7271">
                  <c:v>2179.603994511</c:v>
                </c:pt>
                <c:pt idx="7272">
                  <c:v>2179.9037612548</c:v>
                </c:pt>
                <c:pt idx="7273">
                  <c:v>2180.2035279987</c:v>
                </c:pt>
                <c:pt idx="7274">
                  <c:v>2180.5032947425</c:v>
                </c:pt>
                <c:pt idx="7275">
                  <c:v>2180.8030614863</c:v>
                </c:pt>
                <c:pt idx="7276">
                  <c:v>2181.1028282302</c:v>
                </c:pt>
                <c:pt idx="7277">
                  <c:v>2181.402594974</c:v>
                </c:pt>
                <c:pt idx="7278">
                  <c:v>2181.702361717899</c:v>
                </c:pt>
                <c:pt idx="7279">
                  <c:v>2182.0021284617</c:v>
                </c:pt>
                <c:pt idx="7280">
                  <c:v>2182.3018952056</c:v>
                </c:pt>
                <c:pt idx="7281">
                  <c:v>2182.6016619494</c:v>
                </c:pt>
                <c:pt idx="7282">
                  <c:v>2182.9014286933</c:v>
                </c:pt>
                <c:pt idx="7283">
                  <c:v>2183.2011954371</c:v>
                </c:pt>
                <c:pt idx="7284">
                  <c:v>2183.500962181</c:v>
                </c:pt>
                <c:pt idx="7285">
                  <c:v>2183.8007289248</c:v>
                </c:pt>
                <c:pt idx="7286">
                  <c:v>2184.100495668699</c:v>
                </c:pt>
                <c:pt idx="7287">
                  <c:v>2184.4002624125</c:v>
                </c:pt>
                <c:pt idx="7288">
                  <c:v>2184.7000291564</c:v>
                </c:pt>
                <c:pt idx="7289">
                  <c:v>2184.9997959002</c:v>
                </c:pt>
                <c:pt idx="7290">
                  <c:v>2185.2995626441</c:v>
                </c:pt>
                <c:pt idx="7291">
                  <c:v>2185.5993293879</c:v>
                </c:pt>
                <c:pt idx="7292">
                  <c:v>2185.8990961317</c:v>
                </c:pt>
                <c:pt idx="7293">
                  <c:v>2186.1988628756</c:v>
                </c:pt>
                <c:pt idx="7294">
                  <c:v>2186.4986296194</c:v>
                </c:pt>
                <c:pt idx="7295">
                  <c:v>2186.7983963633</c:v>
                </c:pt>
                <c:pt idx="7296">
                  <c:v>2187.0981631071</c:v>
                </c:pt>
                <c:pt idx="7297">
                  <c:v>2187.397929851</c:v>
                </c:pt>
                <c:pt idx="7298">
                  <c:v>2187.6976965948</c:v>
                </c:pt>
                <c:pt idx="7299">
                  <c:v>2187.9974633387</c:v>
                </c:pt>
                <c:pt idx="7300">
                  <c:v>2188.2972300825</c:v>
                </c:pt>
                <c:pt idx="7301">
                  <c:v>2188.5969968264</c:v>
                </c:pt>
                <c:pt idx="7302">
                  <c:v>2188.8967635702</c:v>
                </c:pt>
                <c:pt idx="7303">
                  <c:v>2189.1965303141</c:v>
                </c:pt>
                <c:pt idx="7304">
                  <c:v>2189.4962970579</c:v>
                </c:pt>
                <c:pt idx="7305">
                  <c:v>2189.7960638018</c:v>
                </c:pt>
                <c:pt idx="7306">
                  <c:v>2190.0958305456</c:v>
                </c:pt>
                <c:pt idx="7307">
                  <c:v>2190.3955972894</c:v>
                </c:pt>
                <c:pt idx="7308">
                  <c:v>2190.6953640333</c:v>
                </c:pt>
                <c:pt idx="7309">
                  <c:v>2190.9951307771</c:v>
                </c:pt>
                <c:pt idx="7310">
                  <c:v>2191.294897521</c:v>
                </c:pt>
                <c:pt idx="7311">
                  <c:v>2191.5946642648</c:v>
                </c:pt>
                <c:pt idx="7312">
                  <c:v>2191.8944310087</c:v>
                </c:pt>
                <c:pt idx="7313">
                  <c:v>2192.1941977525</c:v>
                </c:pt>
                <c:pt idx="7314">
                  <c:v>2192.4939644964</c:v>
                </c:pt>
                <c:pt idx="7315">
                  <c:v>2192.7937312402</c:v>
                </c:pt>
                <c:pt idx="7316">
                  <c:v>2193.0934979841</c:v>
                </c:pt>
                <c:pt idx="7317">
                  <c:v>2193.3932647279</c:v>
                </c:pt>
                <c:pt idx="7318">
                  <c:v>2193.6930314718</c:v>
                </c:pt>
                <c:pt idx="7319">
                  <c:v>2193.9927982156</c:v>
                </c:pt>
                <c:pt idx="7320">
                  <c:v>2194.2925649595</c:v>
                </c:pt>
                <c:pt idx="7321">
                  <c:v>2194.5923317033</c:v>
                </c:pt>
                <c:pt idx="7322">
                  <c:v>2194.8920984472</c:v>
                </c:pt>
                <c:pt idx="7323">
                  <c:v>2195.191865191</c:v>
                </c:pt>
                <c:pt idx="7324">
                  <c:v>2195.4916319348</c:v>
                </c:pt>
                <c:pt idx="7325">
                  <c:v>2195.7913986787</c:v>
                </c:pt>
                <c:pt idx="7326">
                  <c:v>2196.0911654225</c:v>
                </c:pt>
                <c:pt idx="7327">
                  <c:v>2196.3909321664</c:v>
                </c:pt>
                <c:pt idx="7328">
                  <c:v>2196.6906989102</c:v>
                </c:pt>
                <c:pt idx="7329">
                  <c:v>2196.9904656541</c:v>
                </c:pt>
                <c:pt idx="7330">
                  <c:v>2197.2902323979</c:v>
                </c:pt>
                <c:pt idx="7331">
                  <c:v>2197.5899991418</c:v>
                </c:pt>
                <c:pt idx="7332">
                  <c:v>2197.8897658856</c:v>
                </c:pt>
                <c:pt idx="7333">
                  <c:v>2198.1895326295</c:v>
                </c:pt>
                <c:pt idx="7334">
                  <c:v>2198.4892993733</c:v>
                </c:pt>
                <c:pt idx="7335">
                  <c:v>2198.7890661172</c:v>
                </c:pt>
                <c:pt idx="7336">
                  <c:v>2199.088832861</c:v>
                </c:pt>
                <c:pt idx="7337">
                  <c:v>2199.3885996049</c:v>
                </c:pt>
                <c:pt idx="7338">
                  <c:v>2199.6883663487</c:v>
                </c:pt>
                <c:pt idx="7339">
                  <c:v>2199.9881330925</c:v>
                </c:pt>
                <c:pt idx="7340">
                  <c:v>2200.2878998364</c:v>
                </c:pt>
                <c:pt idx="7341">
                  <c:v>2200.5876665802</c:v>
                </c:pt>
                <c:pt idx="7342">
                  <c:v>2200.8874333241</c:v>
                </c:pt>
                <c:pt idx="7343">
                  <c:v>2201.1872000679</c:v>
                </c:pt>
                <c:pt idx="7344">
                  <c:v>2201.4869668118</c:v>
                </c:pt>
                <c:pt idx="7345">
                  <c:v>2201.7867335556</c:v>
                </c:pt>
                <c:pt idx="7346">
                  <c:v>2202.0865002995</c:v>
                </c:pt>
                <c:pt idx="7347">
                  <c:v>2202.3862670433</c:v>
                </c:pt>
                <c:pt idx="7348">
                  <c:v>2202.6860337872</c:v>
                </c:pt>
                <c:pt idx="7349">
                  <c:v>2202.985800531</c:v>
                </c:pt>
                <c:pt idx="7350">
                  <c:v>2203.2855672749</c:v>
                </c:pt>
                <c:pt idx="7351">
                  <c:v>2203.5853340187</c:v>
                </c:pt>
                <c:pt idx="7352">
                  <c:v>2203.8851007626</c:v>
                </c:pt>
                <c:pt idx="7353">
                  <c:v>2204.1848675064</c:v>
                </c:pt>
                <c:pt idx="7354">
                  <c:v>2204.4846342503</c:v>
                </c:pt>
                <c:pt idx="7355">
                  <c:v>2204.7844009941</c:v>
                </c:pt>
                <c:pt idx="7356">
                  <c:v>2205.0841677379</c:v>
                </c:pt>
                <c:pt idx="7357">
                  <c:v>2205.3839344818</c:v>
                </c:pt>
                <c:pt idx="7358">
                  <c:v>2205.6837012256</c:v>
                </c:pt>
                <c:pt idx="7359">
                  <c:v>2205.9834679695</c:v>
                </c:pt>
                <c:pt idx="7360">
                  <c:v>2206.2832347133</c:v>
                </c:pt>
                <c:pt idx="7361">
                  <c:v>2206.5830014572</c:v>
                </c:pt>
                <c:pt idx="7362">
                  <c:v>2206.882768201</c:v>
                </c:pt>
                <c:pt idx="7363">
                  <c:v>2207.1825349449</c:v>
                </c:pt>
                <c:pt idx="7364">
                  <c:v>2207.4823016887</c:v>
                </c:pt>
                <c:pt idx="7365">
                  <c:v>2207.782068432599</c:v>
                </c:pt>
                <c:pt idx="7366">
                  <c:v>2208.0818351764</c:v>
                </c:pt>
                <c:pt idx="7367">
                  <c:v>2208.3816019203</c:v>
                </c:pt>
                <c:pt idx="7368">
                  <c:v>2208.6813686641</c:v>
                </c:pt>
                <c:pt idx="7369">
                  <c:v>2208.981135408</c:v>
                </c:pt>
                <c:pt idx="7370">
                  <c:v>2209.2809021518</c:v>
                </c:pt>
                <c:pt idx="7371">
                  <c:v>2209.5806688957</c:v>
                </c:pt>
                <c:pt idx="7372">
                  <c:v>2209.8804356395</c:v>
                </c:pt>
                <c:pt idx="7373">
                  <c:v>2210.1802023833</c:v>
                </c:pt>
                <c:pt idx="7374">
                  <c:v>2210.4799691272</c:v>
                </c:pt>
                <c:pt idx="7375">
                  <c:v>2210.779735871</c:v>
                </c:pt>
                <c:pt idx="7376">
                  <c:v>2211.0795026149</c:v>
                </c:pt>
                <c:pt idx="7377">
                  <c:v>2211.3792693587</c:v>
                </c:pt>
                <c:pt idx="7378">
                  <c:v>2211.6790361026</c:v>
                </c:pt>
                <c:pt idx="7379">
                  <c:v>2211.9788028464</c:v>
                </c:pt>
                <c:pt idx="7380">
                  <c:v>2212.2785695903</c:v>
                </c:pt>
                <c:pt idx="7381">
                  <c:v>2212.5783363341</c:v>
                </c:pt>
                <c:pt idx="7382">
                  <c:v>2212.878103078</c:v>
                </c:pt>
                <c:pt idx="7383">
                  <c:v>2213.1778698218</c:v>
                </c:pt>
                <c:pt idx="7384">
                  <c:v>2213.4776365657</c:v>
                </c:pt>
                <c:pt idx="7385">
                  <c:v>2213.7774033095</c:v>
                </c:pt>
                <c:pt idx="7386">
                  <c:v>2214.0771700534</c:v>
                </c:pt>
                <c:pt idx="7387">
                  <c:v>2214.3769367972</c:v>
                </c:pt>
                <c:pt idx="7388">
                  <c:v>2214.676703541</c:v>
                </c:pt>
                <c:pt idx="7389">
                  <c:v>2214.9764702849</c:v>
                </c:pt>
                <c:pt idx="7390">
                  <c:v>2215.2762370287</c:v>
                </c:pt>
                <c:pt idx="7391">
                  <c:v>2215.5760037726</c:v>
                </c:pt>
                <c:pt idx="7392">
                  <c:v>2215.8757705164</c:v>
                </c:pt>
                <c:pt idx="7393">
                  <c:v>2216.1755372603</c:v>
                </c:pt>
                <c:pt idx="7394">
                  <c:v>2216.4753040041</c:v>
                </c:pt>
                <c:pt idx="7395">
                  <c:v>2216.775070748</c:v>
                </c:pt>
                <c:pt idx="7396">
                  <c:v>2217.0748374918</c:v>
                </c:pt>
                <c:pt idx="7397">
                  <c:v>2217.3746042357</c:v>
                </c:pt>
                <c:pt idx="7398">
                  <c:v>2217.6743709795</c:v>
                </c:pt>
                <c:pt idx="7399">
                  <c:v>2217.9741377234</c:v>
                </c:pt>
                <c:pt idx="7400">
                  <c:v>2218.2739044672</c:v>
                </c:pt>
                <c:pt idx="7401">
                  <c:v>2218.5736712111</c:v>
                </c:pt>
                <c:pt idx="7402">
                  <c:v>2218.8734379549</c:v>
                </c:pt>
                <c:pt idx="7403">
                  <c:v>2219.1732046988</c:v>
                </c:pt>
                <c:pt idx="7404">
                  <c:v>2219.4729714426</c:v>
                </c:pt>
                <c:pt idx="7405">
                  <c:v>2219.7727381864</c:v>
                </c:pt>
                <c:pt idx="7406">
                  <c:v>2220.0725049303</c:v>
                </c:pt>
                <c:pt idx="7407">
                  <c:v>2220.3722716741</c:v>
                </c:pt>
                <c:pt idx="7408">
                  <c:v>2220.672038418</c:v>
                </c:pt>
                <c:pt idx="7409">
                  <c:v>2220.9718051618</c:v>
                </c:pt>
                <c:pt idx="7410">
                  <c:v>2221.2715719057</c:v>
                </c:pt>
                <c:pt idx="7411">
                  <c:v>2221.5713386495</c:v>
                </c:pt>
                <c:pt idx="7412">
                  <c:v>2221.8711053934</c:v>
                </c:pt>
                <c:pt idx="7413">
                  <c:v>2222.1708721372</c:v>
                </c:pt>
                <c:pt idx="7414">
                  <c:v>2222.4706388811</c:v>
                </c:pt>
                <c:pt idx="7415">
                  <c:v>2222.770405624899</c:v>
                </c:pt>
                <c:pt idx="7416">
                  <c:v>2223.0701723688</c:v>
                </c:pt>
                <c:pt idx="7417">
                  <c:v>2223.3699391126</c:v>
                </c:pt>
                <c:pt idx="7418">
                  <c:v>2223.6697058565</c:v>
                </c:pt>
                <c:pt idx="7419">
                  <c:v>2223.9694726003</c:v>
                </c:pt>
                <c:pt idx="7420">
                  <c:v>2224.2692393441</c:v>
                </c:pt>
                <c:pt idx="7421">
                  <c:v>2224.569006088</c:v>
                </c:pt>
                <c:pt idx="7422">
                  <c:v>2224.8687728318</c:v>
                </c:pt>
                <c:pt idx="7423">
                  <c:v>2225.1685395757</c:v>
                </c:pt>
                <c:pt idx="7424">
                  <c:v>2225.4683063195</c:v>
                </c:pt>
                <c:pt idx="7425">
                  <c:v>2225.7680730634</c:v>
                </c:pt>
                <c:pt idx="7426">
                  <c:v>2226.0678398072</c:v>
                </c:pt>
                <c:pt idx="7427">
                  <c:v>2226.3676065511</c:v>
                </c:pt>
                <c:pt idx="7428">
                  <c:v>2226.6673732949</c:v>
                </c:pt>
                <c:pt idx="7429">
                  <c:v>2226.9671400388</c:v>
                </c:pt>
                <c:pt idx="7430">
                  <c:v>2227.2669067826</c:v>
                </c:pt>
                <c:pt idx="7431">
                  <c:v>2227.5666735265</c:v>
                </c:pt>
                <c:pt idx="7432">
                  <c:v>2227.8664402703</c:v>
                </c:pt>
                <c:pt idx="7433">
                  <c:v>2228.1662070142</c:v>
                </c:pt>
                <c:pt idx="7434">
                  <c:v>2228.465973758</c:v>
                </c:pt>
                <c:pt idx="7435">
                  <c:v>2228.7657405019</c:v>
                </c:pt>
                <c:pt idx="7436">
                  <c:v>2229.0655072457</c:v>
                </c:pt>
                <c:pt idx="7437">
                  <c:v>2229.3652739895</c:v>
                </c:pt>
                <c:pt idx="7438">
                  <c:v>2229.6650407334</c:v>
                </c:pt>
                <c:pt idx="7439">
                  <c:v>2229.9648074772</c:v>
                </c:pt>
                <c:pt idx="7440">
                  <c:v>2230.2645742211</c:v>
                </c:pt>
                <c:pt idx="7441">
                  <c:v>2230.5643409649</c:v>
                </c:pt>
                <c:pt idx="7442">
                  <c:v>2230.8641077088</c:v>
                </c:pt>
                <c:pt idx="7443">
                  <c:v>2231.1638744526</c:v>
                </c:pt>
                <c:pt idx="7444">
                  <c:v>2231.4636411965</c:v>
                </c:pt>
                <c:pt idx="7445">
                  <c:v>2231.7634079403</c:v>
                </c:pt>
                <c:pt idx="7446">
                  <c:v>2232.0631746842</c:v>
                </c:pt>
                <c:pt idx="7447">
                  <c:v>2232.362941427999</c:v>
                </c:pt>
                <c:pt idx="7448">
                  <c:v>2232.6627081719</c:v>
                </c:pt>
                <c:pt idx="7449">
                  <c:v>2232.9624749157</c:v>
                </c:pt>
                <c:pt idx="7450">
                  <c:v>2233.262241659599</c:v>
                </c:pt>
                <c:pt idx="7451">
                  <c:v>2233.5620084034</c:v>
                </c:pt>
                <c:pt idx="7452">
                  <c:v>2233.8617751473</c:v>
                </c:pt>
                <c:pt idx="7453">
                  <c:v>2234.1615418911</c:v>
                </c:pt>
                <c:pt idx="7454">
                  <c:v>2234.4613086349</c:v>
                </c:pt>
                <c:pt idx="7455">
                  <c:v>2234.7610753788</c:v>
                </c:pt>
                <c:pt idx="7456">
                  <c:v>2235.060842122599</c:v>
                </c:pt>
                <c:pt idx="7457">
                  <c:v>2235.3606088665</c:v>
                </c:pt>
                <c:pt idx="7458">
                  <c:v>2235.6603756103</c:v>
                </c:pt>
                <c:pt idx="7459">
                  <c:v>2235.9601423542</c:v>
                </c:pt>
                <c:pt idx="7460">
                  <c:v>2236.259909098</c:v>
                </c:pt>
                <c:pt idx="7461">
                  <c:v>2236.5596758419</c:v>
                </c:pt>
                <c:pt idx="7462">
                  <c:v>2236.8594425857</c:v>
                </c:pt>
                <c:pt idx="7463">
                  <c:v>2237.1592093296</c:v>
                </c:pt>
                <c:pt idx="7464">
                  <c:v>2237.4589760734</c:v>
                </c:pt>
                <c:pt idx="7465">
                  <c:v>2237.7587428173</c:v>
                </c:pt>
                <c:pt idx="7466">
                  <c:v>2238.0585095611</c:v>
                </c:pt>
                <c:pt idx="7467">
                  <c:v>2238.358276305</c:v>
                </c:pt>
                <c:pt idx="7468">
                  <c:v>2238.6580430488</c:v>
                </c:pt>
                <c:pt idx="7469">
                  <c:v>2238.9578097926</c:v>
                </c:pt>
                <c:pt idx="7470">
                  <c:v>2239.2575765365</c:v>
                </c:pt>
                <c:pt idx="7471">
                  <c:v>2239.5573432803</c:v>
                </c:pt>
                <c:pt idx="7472">
                  <c:v>2239.8571100242</c:v>
                </c:pt>
                <c:pt idx="7473">
                  <c:v>2240.156876768</c:v>
                </c:pt>
                <c:pt idx="7474">
                  <c:v>2240.4566435119</c:v>
                </c:pt>
                <c:pt idx="7475">
                  <c:v>2240.7564102557</c:v>
                </c:pt>
                <c:pt idx="7476">
                  <c:v>2241.0561769996</c:v>
                </c:pt>
                <c:pt idx="7477">
                  <c:v>2241.3559437434</c:v>
                </c:pt>
                <c:pt idx="7478">
                  <c:v>2241.6557104873</c:v>
                </c:pt>
                <c:pt idx="7479">
                  <c:v>2241.9554772311</c:v>
                </c:pt>
                <c:pt idx="7480">
                  <c:v>2242.255243975</c:v>
                </c:pt>
                <c:pt idx="7481">
                  <c:v>2242.5550107188</c:v>
                </c:pt>
                <c:pt idx="7482">
                  <c:v>2242.8547774627</c:v>
                </c:pt>
                <c:pt idx="7483">
                  <c:v>2243.1545442065</c:v>
                </c:pt>
                <c:pt idx="7484">
                  <c:v>2243.4543109504</c:v>
                </c:pt>
                <c:pt idx="7485">
                  <c:v>2243.7540776942</c:v>
                </c:pt>
                <c:pt idx="7486">
                  <c:v>2244.053844438</c:v>
                </c:pt>
                <c:pt idx="7487">
                  <c:v>2244.3536111819</c:v>
                </c:pt>
                <c:pt idx="7488">
                  <c:v>2244.6533779257</c:v>
                </c:pt>
                <c:pt idx="7489">
                  <c:v>2244.9531446696</c:v>
                </c:pt>
                <c:pt idx="7490">
                  <c:v>2245.2529114134</c:v>
                </c:pt>
                <c:pt idx="7491">
                  <c:v>2245.5526781573</c:v>
                </c:pt>
                <c:pt idx="7492">
                  <c:v>2245.8524449011</c:v>
                </c:pt>
                <c:pt idx="7493">
                  <c:v>2246.152211645</c:v>
                </c:pt>
                <c:pt idx="7494">
                  <c:v>2246.4519783888</c:v>
                </c:pt>
                <c:pt idx="7495">
                  <c:v>2246.7517451327</c:v>
                </c:pt>
                <c:pt idx="7496">
                  <c:v>2247.0515118765</c:v>
                </c:pt>
                <c:pt idx="7497">
                  <c:v>2247.3512786204</c:v>
                </c:pt>
                <c:pt idx="7498">
                  <c:v>2247.6510453642</c:v>
                </c:pt>
                <c:pt idx="7499">
                  <c:v>2247.9508121081</c:v>
                </c:pt>
                <c:pt idx="7500">
                  <c:v>2248.2505788519</c:v>
                </c:pt>
                <c:pt idx="7501">
                  <c:v>2248.5503455958</c:v>
                </c:pt>
                <c:pt idx="7502">
                  <c:v>2248.850112339601</c:v>
                </c:pt>
                <c:pt idx="7503">
                  <c:v>2249.1498790834</c:v>
                </c:pt>
                <c:pt idx="7504">
                  <c:v>2249.4496458273</c:v>
                </c:pt>
                <c:pt idx="7505">
                  <c:v>2249.7494125711</c:v>
                </c:pt>
                <c:pt idx="7506">
                  <c:v>2250.049179315</c:v>
                </c:pt>
                <c:pt idx="7507">
                  <c:v>2250.3489460588</c:v>
                </c:pt>
                <c:pt idx="7508">
                  <c:v>2250.6487128027</c:v>
                </c:pt>
                <c:pt idx="7509">
                  <c:v>2250.9484795465</c:v>
                </c:pt>
                <c:pt idx="7510">
                  <c:v>2251.2482462904</c:v>
                </c:pt>
                <c:pt idx="7511">
                  <c:v>2251.5480130342</c:v>
                </c:pt>
                <c:pt idx="7512">
                  <c:v>2251.8477797781</c:v>
                </c:pt>
                <c:pt idx="7513">
                  <c:v>2252.1475465219</c:v>
                </c:pt>
                <c:pt idx="7514">
                  <c:v>2252.4473132658</c:v>
                </c:pt>
                <c:pt idx="7515">
                  <c:v>2252.7470800096</c:v>
                </c:pt>
                <c:pt idx="7516">
                  <c:v>2253.0468467535</c:v>
                </c:pt>
                <c:pt idx="7517">
                  <c:v>2253.3466134973</c:v>
                </c:pt>
                <c:pt idx="7518">
                  <c:v>2253.6463802411</c:v>
                </c:pt>
                <c:pt idx="7519">
                  <c:v>2253.946146985</c:v>
                </c:pt>
                <c:pt idx="7520">
                  <c:v>2254.2459137288</c:v>
                </c:pt>
                <c:pt idx="7521">
                  <c:v>2254.5456804727</c:v>
                </c:pt>
                <c:pt idx="7522">
                  <c:v>2254.8454472165</c:v>
                </c:pt>
                <c:pt idx="7523">
                  <c:v>2255.1452139604</c:v>
                </c:pt>
                <c:pt idx="7524">
                  <c:v>2255.4449807042</c:v>
                </c:pt>
                <c:pt idx="7525">
                  <c:v>2255.7447474481</c:v>
                </c:pt>
                <c:pt idx="7526">
                  <c:v>2256.0445141919</c:v>
                </c:pt>
                <c:pt idx="7527">
                  <c:v>2256.3442809358</c:v>
                </c:pt>
                <c:pt idx="7528">
                  <c:v>2256.6440476796</c:v>
                </c:pt>
                <c:pt idx="7529">
                  <c:v>2256.9438144235</c:v>
                </c:pt>
                <c:pt idx="7530">
                  <c:v>2257.243581167299</c:v>
                </c:pt>
                <c:pt idx="7531">
                  <c:v>2257.5433479112</c:v>
                </c:pt>
                <c:pt idx="7532">
                  <c:v>2257.843114655</c:v>
                </c:pt>
                <c:pt idx="7533">
                  <c:v>2258.142881398899</c:v>
                </c:pt>
                <c:pt idx="7534">
                  <c:v>2258.442648142699</c:v>
                </c:pt>
                <c:pt idx="7535">
                  <c:v>2258.7424148865</c:v>
                </c:pt>
                <c:pt idx="7536">
                  <c:v>2259.0421816304</c:v>
                </c:pt>
                <c:pt idx="7537">
                  <c:v>2259.3419483742</c:v>
                </c:pt>
                <c:pt idx="7538">
                  <c:v>2259.6417151181</c:v>
                </c:pt>
                <c:pt idx="7539">
                  <c:v>2259.9414818619</c:v>
                </c:pt>
                <c:pt idx="7540">
                  <c:v>2260.2412486058</c:v>
                </c:pt>
                <c:pt idx="7541">
                  <c:v>2260.5410153496</c:v>
                </c:pt>
                <c:pt idx="7542">
                  <c:v>2260.8407820935</c:v>
                </c:pt>
                <c:pt idx="7543">
                  <c:v>2261.1405488373</c:v>
                </c:pt>
                <c:pt idx="7544">
                  <c:v>2261.4403155812</c:v>
                </c:pt>
                <c:pt idx="7545">
                  <c:v>2261.740082325</c:v>
                </c:pt>
                <c:pt idx="7546">
                  <c:v>2262.039849068899</c:v>
                </c:pt>
                <c:pt idx="7547">
                  <c:v>2262.3396158127</c:v>
                </c:pt>
                <c:pt idx="7548">
                  <c:v>2262.6393825566</c:v>
                </c:pt>
                <c:pt idx="7549">
                  <c:v>2262.9391493004</c:v>
                </c:pt>
                <c:pt idx="7550">
                  <c:v>2263.2389160442</c:v>
                </c:pt>
                <c:pt idx="7551">
                  <c:v>2263.5386827881</c:v>
                </c:pt>
                <c:pt idx="7552">
                  <c:v>2263.8384495319</c:v>
                </c:pt>
                <c:pt idx="7553">
                  <c:v>2264.1382162758</c:v>
                </c:pt>
                <c:pt idx="7554">
                  <c:v>2264.4379830196</c:v>
                </c:pt>
                <c:pt idx="7555">
                  <c:v>2264.7377497635</c:v>
                </c:pt>
                <c:pt idx="7556">
                  <c:v>2265.0375165073</c:v>
                </c:pt>
                <c:pt idx="7557">
                  <c:v>2265.3372832512</c:v>
                </c:pt>
                <c:pt idx="7558">
                  <c:v>2265.637049995</c:v>
                </c:pt>
                <c:pt idx="7559">
                  <c:v>2265.9368167389</c:v>
                </c:pt>
                <c:pt idx="7560">
                  <c:v>2266.2365834827</c:v>
                </c:pt>
                <c:pt idx="7561">
                  <c:v>2266.5363502266</c:v>
                </c:pt>
                <c:pt idx="7562">
                  <c:v>2266.8361169704</c:v>
                </c:pt>
                <c:pt idx="7563">
                  <c:v>2267.1358837143</c:v>
                </c:pt>
                <c:pt idx="7564">
                  <c:v>2267.4356504581</c:v>
                </c:pt>
                <c:pt idx="7565">
                  <c:v>2267.735417202</c:v>
                </c:pt>
                <c:pt idx="7566">
                  <c:v>2268.0351839458</c:v>
                </c:pt>
                <c:pt idx="7567">
                  <c:v>2268.3349506896</c:v>
                </c:pt>
                <c:pt idx="7568">
                  <c:v>2268.6347174335</c:v>
                </c:pt>
                <c:pt idx="7569">
                  <c:v>2268.9344841773</c:v>
                </c:pt>
                <c:pt idx="7570">
                  <c:v>2269.2342509212</c:v>
                </c:pt>
                <c:pt idx="7571">
                  <c:v>2269.534017665</c:v>
                </c:pt>
                <c:pt idx="7572">
                  <c:v>2269.8337844089</c:v>
                </c:pt>
                <c:pt idx="7573">
                  <c:v>2270.1335511527</c:v>
                </c:pt>
                <c:pt idx="7574">
                  <c:v>2270.433317896601</c:v>
                </c:pt>
                <c:pt idx="7575">
                  <c:v>2270.7330846404</c:v>
                </c:pt>
                <c:pt idx="7576">
                  <c:v>2271.0328513843</c:v>
                </c:pt>
                <c:pt idx="7577">
                  <c:v>2271.3326181281</c:v>
                </c:pt>
                <c:pt idx="7578">
                  <c:v>2271.632384872</c:v>
                </c:pt>
                <c:pt idx="7579">
                  <c:v>2271.9321516158</c:v>
                </c:pt>
                <c:pt idx="7580">
                  <c:v>2272.2319183597</c:v>
                </c:pt>
                <c:pt idx="7581">
                  <c:v>2272.5316851035</c:v>
                </c:pt>
                <c:pt idx="7582">
                  <c:v>2272.8314518474</c:v>
                </c:pt>
                <c:pt idx="7583">
                  <c:v>2273.1312185912</c:v>
                </c:pt>
                <c:pt idx="7584">
                  <c:v>2273.430985335</c:v>
                </c:pt>
                <c:pt idx="7585">
                  <c:v>2273.7307520789</c:v>
                </c:pt>
                <c:pt idx="7586">
                  <c:v>2274.0305188227</c:v>
                </c:pt>
                <c:pt idx="7587">
                  <c:v>2274.3302855666</c:v>
                </c:pt>
                <c:pt idx="7588">
                  <c:v>2274.6300523104</c:v>
                </c:pt>
                <c:pt idx="7589">
                  <c:v>2274.9298190543</c:v>
                </c:pt>
                <c:pt idx="7590">
                  <c:v>2275.229585798099</c:v>
                </c:pt>
                <c:pt idx="7591">
                  <c:v>2275.529352542</c:v>
                </c:pt>
                <c:pt idx="7592">
                  <c:v>2275.8291192858</c:v>
                </c:pt>
                <c:pt idx="7593">
                  <c:v>2276.128886029699</c:v>
                </c:pt>
                <c:pt idx="7594">
                  <c:v>2276.4286527735</c:v>
                </c:pt>
                <c:pt idx="7595">
                  <c:v>2276.7284195174</c:v>
                </c:pt>
                <c:pt idx="7596">
                  <c:v>2277.0281862612</c:v>
                </c:pt>
                <c:pt idx="7597">
                  <c:v>2277.3279530051</c:v>
                </c:pt>
                <c:pt idx="7598">
                  <c:v>2277.6277197489</c:v>
                </c:pt>
                <c:pt idx="7599">
                  <c:v>2277.9274864927</c:v>
                </c:pt>
                <c:pt idx="7600">
                  <c:v>2278.2272532366</c:v>
                </c:pt>
                <c:pt idx="7601">
                  <c:v>2278.5270199804</c:v>
                </c:pt>
                <c:pt idx="7602">
                  <c:v>2278.8267867243</c:v>
                </c:pt>
                <c:pt idx="7603">
                  <c:v>2279.1265534681</c:v>
                </c:pt>
                <c:pt idx="7604">
                  <c:v>2279.426320212</c:v>
                </c:pt>
                <c:pt idx="7605">
                  <c:v>2279.726086955799</c:v>
                </c:pt>
                <c:pt idx="7606">
                  <c:v>2280.0258536997</c:v>
                </c:pt>
                <c:pt idx="7607">
                  <c:v>2280.3256204435</c:v>
                </c:pt>
                <c:pt idx="7608">
                  <c:v>2280.6253871874</c:v>
                </c:pt>
                <c:pt idx="7609">
                  <c:v>2280.9251539312</c:v>
                </c:pt>
                <c:pt idx="7610">
                  <c:v>2281.2249206751</c:v>
                </c:pt>
                <c:pt idx="7611">
                  <c:v>2281.524687418899</c:v>
                </c:pt>
                <c:pt idx="7612">
                  <c:v>2281.8244541628</c:v>
                </c:pt>
                <c:pt idx="7613">
                  <c:v>2282.1242209066</c:v>
                </c:pt>
                <c:pt idx="7614">
                  <c:v>2282.4239876505</c:v>
                </c:pt>
                <c:pt idx="7615">
                  <c:v>2282.7237543943</c:v>
                </c:pt>
                <c:pt idx="7616">
                  <c:v>2283.0235211381</c:v>
                </c:pt>
                <c:pt idx="7617">
                  <c:v>2283.323287882</c:v>
                </c:pt>
                <c:pt idx="7618">
                  <c:v>2283.6230546258</c:v>
                </c:pt>
                <c:pt idx="7619">
                  <c:v>2283.922821369699</c:v>
                </c:pt>
                <c:pt idx="7620">
                  <c:v>2284.2225881135</c:v>
                </c:pt>
                <c:pt idx="7621">
                  <c:v>2284.5223548574</c:v>
                </c:pt>
                <c:pt idx="7622">
                  <c:v>2284.8221216012</c:v>
                </c:pt>
                <c:pt idx="7623">
                  <c:v>2285.1218883451</c:v>
                </c:pt>
                <c:pt idx="7624">
                  <c:v>2285.4216550889</c:v>
                </c:pt>
                <c:pt idx="7625">
                  <c:v>2285.7214218328</c:v>
                </c:pt>
                <c:pt idx="7626">
                  <c:v>2286.021188576601</c:v>
                </c:pt>
                <c:pt idx="7627">
                  <c:v>2286.3209553205</c:v>
                </c:pt>
                <c:pt idx="7628">
                  <c:v>2286.6207220643</c:v>
                </c:pt>
                <c:pt idx="7629">
                  <c:v>2286.9204888082</c:v>
                </c:pt>
                <c:pt idx="7630">
                  <c:v>2287.220255552</c:v>
                </c:pt>
                <c:pt idx="7631">
                  <c:v>2287.5200222958</c:v>
                </c:pt>
                <c:pt idx="7632">
                  <c:v>2287.8197890397</c:v>
                </c:pt>
                <c:pt idx="7633">
                  <c:v>2288.1195557835</c:v>
                </c:pt>
                <c:pt idx="7634">
                  <c:v>2288.4193225274</c:v>
                </c:pt>
                <c:pt idx="7635">
                  <c:v>2288.7190892712</c:v>
                </c:pt>
                <c:pt idx="7636">
                  <c:v>2289.0188560151</c:v>
                </c:pt>
                <c:pt idx="7637">
                  <c:v>2289.3186227589</c:v>
                </c:pt>
                <c:pt idx="7638">
                  <c:v>2289.6183895028</c:v>
                </c:pt>
                <c:pt idx="7639">
                  <c:v>2289.9181562466</c:v>
                </c:pt>
                <c:pt idx="7640">
                  <c:v>2290.2179229905</c:v>
                </c:pt>
                <c:pt idx="7641">
                  <c:v>2290.5176897343</c:v>
                </c:pt>
                <c:pt idx="7642">
                  <c:v>2290.8174564782</c:v>
                </c:pt>
                <c:pt idx="7643">
                  <c:v>2291.117223222</c:v>
                </c:pt>
                <c:pt idx="7644">
                  <c:v>2291.4169899659</c:v>
                </c:pt>
                <c:pt idx="7645">
                  <c:v>2291.7167567097</c:v>
                </c:pt>
                <c:pt idx="7646">
                  <c:v>2292.0165234536</c:v>
                </c:pt>
                <c:pt idx="7647">
                  <c:v>2292.3162901974</c:v>
                </c:pt>
                <c:pt idx="7648">
                  <c:v>2292.6160569412</c:v>
                </c:pt>
                <c:pt idx="7649">
                  <c:v>2292.9158236851</c:v>
                </c:pt>
                <c:pt idx="7650">
                  <c:v>2293.2155904289</c:v>
                </c:pt>
                <c:pt idx="7651">
                  <c:v>2293.5153571728</c:v>
                </c:pt>
                <c:pt idx="7652">
                  <c:v>2293.8151239166</c:v>
                </c:pt>
                <c:pt idx="7653">
                  <c:v>2294.1148906605</c:v>
                </c:pt>
                <c:pt idx="7654">
                  <c:v>2294.4146574043</c:v>
                </c:pt>
                <c:pt idx="7655">
                  <c:v>2294.7144241482</c:v>
                </c:pt>
                <c:pt idx="7656">
                  <c:v>2295.014190892</c:v>
                </c:pt>
                <c:pt idx="7657">
                  <c:v>2295.3139576359</c:v>
                </c:pt>
                <c:pt idx="7658">
                  <c:v>2295.6137243797</c:v>
                </c:pt>
                <c:pt idx="7659">
                  <c:v>2295.9134911236</c:v>
                </c:pt>
                <c:pt idx="7660">
                  <c:v>2296.2132578674</c:v>
                </c:pt>
                <c:pt idx="7661">
                  <c:v>2296.5130246113</c:v>
                </c:pt>
                <c:pt idx="7662">
                  <c:v>2296.8127913551</c:v>
                </c:pt>
                <c:pt idx="7663">
                  <c:v>2297.112558099</c:v>
                </c:pt>
                <c:pt idx="7664">
                  <c:v>2297.4123248428</c:v>
                </c:pt>
                <c:pt idx="7665">
                  <c:v>2297.7120915866</c:v>
                </c:pt>
                <c:pt idx="7666">
                  <c:v>2298.0118583305</c:v>
                </c:pt>
                <c:pt idx="7667">
                  <c:v>2298.3116250743</c:v>
                </c:pt>
                <c:pt idx="7668">
                  <c:v>2298.6113918182</c:v>
                </c:pt>
                <c:pt idx="7669">
                  <c:v>2298.911158562</c:v>
                </c:pt>
                <c:pt idx="7670">
                  <c:v>2299.2109253059</c:v>
                </c:pt>
                <c:pt idx="7671">
                  <c:v>2299.5106920497</c:v>
                </c:pt>
                <c:pt idx="7672">
                  <c:v>2299.8104587936</c:v>
                </c:pt>
                <c:pt idx="7673">
                  <c:v>2300.1102255374</c:v>
                </c:pt>
                <c:pt idx="7674">
                  <c:v>2300.4099922813</c:v>
                </c:pt>
                <c:pt idx="7675">
                  <c:v>2300.7097590251</c:v>
                </c:pt>
                <c:pt idx="7676">
                  <c:v>2301.009525769</c:v>
                </c:pt>
                <c:pt idx="7677">
                  <c:v>2301.3092925128</c:v>
                </c:pt>
                <c:pt idx="7678">
                  <c:v>2301.6090592567</c:v>
                </c:pt>
                <c:pt idx="7679">
                  <c:v>2301.9088260005</c:v>
                </c:pt>
                <c:pt idx="7680">
                  <c:v>2302.2085927443</c:v>
                </c:pt>
                <c:pt idx="7681">
                  <c:v>2302.5083594882</c:v>
                </c:pt>
                <c:pt idx="7682">
                  <c:v>2302.808126232</c:v>
                </c:pt>
                <c:pt idx="7683">
                  <c:v>2303.1078929759</c:v>
                </c:pt>
                <c:pt idx="7684">
                  <c:v>2303.407659719699</c:v>
                </c:pt>
                <c:pt idx="7685">
                  <c:v>2303.7074264636</c:v>
                </c:pt>
                <c:pt idx="7686">
                  <c:v>2304.0071932074</c:v>
                </c:pt>
                <c:pt idx="7687">
                  <c:v>2304.3069599513</c:v>
                </c:pt>
                <c:pt idx="7688">
                  <c:v>2304.6067266951</c:v>
                </c:pt>
                <c:pt idx="7689">
                  <c:v>2304.906493439</c:v>
                </c:pt>
                <c:pt idx="7690">
                  <c:v>2305.206260182799</c:v>
                </c:pt>
                <c:pt idx="7691">
                  <c:v>2305.5060269267</c:v>
                </c:pt>
                <c:pt idx="7692">
                  <c:v>2305.8057936705</c:v>
                </c:pt>
                <c:pt idx="7693">
                  <c:v>2306.1055604144</c:v>
                </c:pt>
                <c:pt idx="7694">
                  <c:v>2306.4053271582</c:v>
                </c:pt>
                <c:pt idx="7695">
                  <c:v>2306.7050939021</c:v>
                </c:pt>
                <c:pt idx="7696">
                  <c:v>2307.004860645899</c:v>
                </c:pt>
                <c:pt idx="7697">
                  <c:v>2307.3046273897</c:v>
                </c:pt>
                <c:pt idx="7698">
                  <c:v>2307.6043941336</c:v>
                </c:pt>
                <c:pt idx="7699">
                  <c:v>2307.9041608774</c:v>
                </c:pt>
                <c:pt idx="7700">
                  <c:v>2308.2039276213</c:v>
                </c:pt>
                <c:pt idx="7701">
                  <c:v>2308.5036943651</c:v>
                </c:pt>
                <c:pt idx="7702">
                  <c:v>2308.803461109</c:v>
                </c:pt>
                <c:pt idx="7703">
                  <c:v>2309.1032278528</c:v>
                </c:pt>
                <c:pt idx="7704">
                  <c:v>2309.4029945967</c:v>
                </c:pt>
                <c:pt idx="7705">
                  <c:v>2309.7027613405</c:v>
                </c:pt>
                <c:pt idx="7706">
                  <c:v>2310.0025280844</c:v>
                </c:pt>
                <c:pt idx="7707">
                  <c:v>2310.3022948282</c:v>
                </c:pt>
                <c:pt idx="7708">
                  <c:v>2310.6020615721</c:v>
                </c:pt>
                <c:pt idx="7709">
                  <c:v>2310.9018283159</c:v>
                </c:pt>
                <c:pt idx="7710">
                  <c:v>2311.2015950598</c:v>
                </c:pt>
                <c:pt idx="7711">
                  <c:v>2311.5013618036</c:v>
                </c:pt>
                <c:pt idx="7712">
                  <c:v>2311.8011285475</c:v>
                </c:pt>
                <c:pt idx="7713">
                  <c:v>2312.1008952913</c:v>
                </c:pt>
                <c:pt idx="7714">
                  <c:v>2312.4006620351</c:v>
                </c:pt>
                <c:pt idx="7715">
                  <c:v>2312.700428779</c:v>
                </c:pt>
                <c:pt idx="7716">
                  <c:v>2313.0001955228</c:v>
                </c:pt>
                <c:pt idx="7717">
                  <c:v>2313.2999622667</c:v>
                </c:pt>
                <c:pt idx="7718">
                  <c:v>2313.5997290105</c:v>
                </c:pt>
                <c:pt idx="7719">
                  <c:v>2313.8994957544</c:v>
                </c:pt>
                <c:pt idx="7720">
                  <c:v>2314.1992624982</c:v>
                </c:pt>
                <c:pt idx="7721">
                  <c:v>2314.4990292421</c:v>
                </c:pt>
                <c:pt idx="7722">
                  <c:v>2314.7987959859</c:v>
                </c:pt>
                <c:pt idx="7723">
                  <c:v>2315.0985627298</c:v>
                </c:pt>
                <c:pt idx="7724">
                  <c:v>2315.3983294736</c:v>
                </c:pt>
                <c:pt idx="7725">
                  <c:v>2315.6980962175</c:v>
                </c:pt>
                <c:pt idx="7726">
                  <c:v>2315.9978629613</c:v>
                </c:pt>
                <c:pt idx="7727">
                  <c:v>2316.2976297052</c:v>
                </c:pt>
                <c:pt idx="7728">
                  <c:v>2316.597396449</c:v>
                </c:pt>
                <c:pt idx="7729">
                  <c:v>2316.8971631928</c:v>
                </c:pt>
                <c:pt idx="7730">
                  <c:v>2317.1969299367</c:v>
                </c:pt>
                <c:pt idx="7731">
                  <c:v>2317.4966966805</c:v>
                </c:pt>
                <c:pt idx="7732">
                  <c:v>2317.796463424399</c:v>
                </c:pt>
                <c:pt idx="7733">
                  <c:v>2318.0962301682</c:v>
                </c:pt>
                <c:pt idx="7734">
                  <c:v>2318.3959969121</c:v>
                </c:pt>
                <c:pt idx="7735">
                  <c:v>2318.6957636559</c:v>
                </c:pt>
                <c:pt idx="7736">
                  <c:v>2318.9955303998</c:v>
                </c:pt>
                <c:pt idx="7737">
                  <c:v>2319.2952971436</c:v>
                </c:pt>
                <c:pt idx="7738">
                  <c:v>2319.5950638875</c:v>
                </c:pt>
                <c:pt idx="7739">
                  <c:v>2319.8948306313</c:v>
                </c:pt>
                <c:pt idx="7740">
                  <c:v>2320.1945973752</c:v>
                </c:pt>
                <c:pt idx="7741">
                  <c:v>2320.494364119</c:v>
                </c:pt>
                <c:pt idx="7742">
                  <c:v>2320.7941308629</c:v>
                </c:pt>
                <c:pt idx="7743">
                  <c:v>2321.0938976067</c:v>
                </c:pt>
                <c:pt idx="7744">
                  <c:v>2321.3936643506</c:v>
                </c:pt>
                <c:pt idx="7745">
                  <c:v>2321.6934310944</c:v>
                </c:pt>
                <c:pt idx="7746">
                  <c:v>2321.9931978382</c:v>
                </c:pt>
                <c:pt idx="7747">
                  <c:v>2322.2929645821</c:v>
                </c:pt>
                <c:pt idx="7748">
                  <c:v>2322.5927313259</c:v>
                </c:pt>
                <c:pt idx="7749">
                  <c:v>2322.8924980698</c:v>
                </c:pt>
                <c:pt idx="7750">
                  <c:v>2323.1922648136</c:v>
                </c:pt>
                <c:pt idx="7751">
                  <c:v>2323.4920315575</c:v>
                </c:pt>
                <c:pt idx="7752">
                  <c:v>2323.7917983013</c:v>
                </c:pt>
                <c:pt idx="7753">
                  <c:v>2324.0915650452</c:v>
                </c:pt>
                <c:pt idx="7754">
                  <c:v>2324.391331789</c:v>
                </c:pt>
                <c:pt idx="7755">
                  <c:v>2324.6910985329</c:v>
                </c:pt>
                <c:pt idx="7756">
                  <c:v>2324.9908652767</c:v>
                </c:pt>
                <c:pt idx="7757">
                  <c:v>2325.2906320206</c:v>
                </c:pt>
                <c:pt idx="7758">
                  <c:v>2325.5903987644</c:v>
                </c:pt>
                <c:pt idx="7759">
                  <c:v>2325.8901655083</c:v>
                </c:pt>
                <c:pt idx="7760">
                  <c:v>2326.1899322521</c:v>
                </c:pt>
                <c:pt idx="7761">
                  <c:v>2326.4896989959</c:v>
                </c:pt>
                <c:pt idx="7762">
                  <c:v>2326.789465739799</c:v>
                </c:pt>
                <c:pt idx="7763">
                  <c:v>2327.0892324836</c:v>
                </c:pt>
                <c:pt idx="7764">
                  <c:v>2327.3889992275</c:v>
                </c:pt>
                <c:pt idx="7765">
                  <c:v>2327.6887659713</c:v>
                </c:pt>
                <c:pt idx="7766">
                  <c:v>2327.9885327152</c:v>
                </c:pt>
                <c:pt idx="7767">
                  <c:v>2328.288299458999</c:v>
                </c:pt>
                <c:pt idx="7768">
                  <c:v>2328.5880662029</c:v>
                </c:pt>
                <c:pt idx="7769">
                  <c:v>2328.8878329467</c:v>
                </c:pt>
                <c:pt idx="7770">
                  <c:v>2329.1875996906</c:v>
                </c:pt>
                <c:pt idx="7771">
                  <c:v>2329.4873664344</c:v>
                </c:pt>
                <c:pt idx="7772">
                  <c:v>2329.7871331783</c:v>
                </c:pt>
                <c:pt idx="7773">
                  <c:v>2330.086899922099</c:v>
                </c:pt>
                <c:pt idx="7774">
                  <c:v>2330.386666666</c:v>
                </c:pt>
                <c:pt idx="7775">
                  <c:v>2330.6864334098</c:v>
                </c:pt>
                <c:pt idx="7776">
                  <c:v>2330.986200153699</c:v>
                </c:pt>
                <c:pt idx="7777">
                  <c:v>2331.2859668975</c:v>
                </c:pt>
                <c:pt idx="7778">
                  <c:v>2331.5857336413</c:v>
                </c:pt>
                <c:pt idx="7779">
                  <c:v>2331.8855003852</c:v>
                </c:pt>
                <c:pt idx="7780">
                  <c:v>2332.185267128999</c:v>
                </c:pt>
                <c:pt idx="7781">
                  <c:v>2332.4850338729</c:v>
                </c:pt>
                <c:pt idx="7782">
                  <c:v>2332.784800616699</c:v>
                </c:pt>
                <c:pt idx="7783">
                  <c:v>2333.0845673606</c:v>
                </c:pt>
                <c:pt idx="7784">
                  <c:v>2333.3843341044</c:v>
                </c:pt>
                <c:pt idx="7785">
                  <c:v>2333.6841008483</c:v>
                </c:pt>
                <c:pt idx="7786">
                  <c:v>2333.9838675921</c:v>
                </c:pt>
                <c:pt idx="7787">
                  <c:v>2334.283634336</c:v>
                </c:pt>
                <c:pt idx="7788">
                  <c:v>2334.5834010798</c:v>
                </c:pt>
                <c:pt idx="7789">
                  <c:v>2334.8831678237</c:v>
                </c:pt>
                <c:pt idx="7790">
                  <c:v>2335.1829345675</c:v>
                </c:pt>
                <c:pt idx="7791">
                  <c:v>2335.4827013114</c:v>
                </c:pt>
                <c:pt idx="7792">
                  <c:v>2335.782468055199</c:v>
                </c:pt>
                <c:pt idx="7793">
                  <c:v>2336.0822347991</c:v>
                </c:pt>
                <c:pt idx="7794">
                  <c:v>2336.3820015429</c:v>
                </c:pt>
                <c:pt idx="7795">
                  <c:v>2336.6817682867</c:v>
                </c:pt>
                <c:pt idx="7796">
                  <c:v>2336.981535030601</c:v>
                </c:pt>
                <c:pt idx="7797">
                  <c:v>2337.2813017744</c:v>
                </c:pt>
                <c:pt idx="7798">
                  <c:v>2337.5810685183</c:v>
                </c:pt>
                <c:pt idx="7799">
                  <c:v>2337.8808352621</c:v>
                </c:pt>
                <c:pt idx="7800">
                  <c:v>2338.180602006</c:v>
                </c:pt>
                <c:pt idx="7801">
                  <c:v>2338.4803687498</c:v>
                </c:pt>
                <c:pt idx="7802">
                  <c:v>2338.7801354937</c:v>
                </c:pt>
                <c:pt idx="7803">
                  <c:v>2339.0799022375</c:v>
                </c:pt>
                <c:pt idx="7804">
                  <c:v>2339.3796689814</c:v>
                </c:pt>
                <c:pt idx="7805">
                  <c:v>2339.6794357252</c:v>
                </c:pt>
                <c:pt idx="7806">
                  <c:v>2339.9792024691</c:v>
                </c:pt>
                <c:pt idx="7807">
                  <c:v>2340.278969212899</c:v>
                </c:pt>
                <c:pt idx="7808">
                  <c:v>2340.5787359568</c:v>
                </c:pt>
                <c:pt idx="7809">
                  <c:v>2340.8785027006</c:v>
                </c:pt>
                <c:pt idx="7810">
                  <c:v>2341.1782694444</c:v>
                </c:pt>
                <c:pt idx="7811">
                  <c:v>2341.4780361883</c:v>
                </c:pt>
                <c:pt idx="7812">
                  <c:v>2341.7778029321</c:v>
                </c:pt>
                <c:pt idx="7813">
                  <c:v>2342.077569676</c:v>
                </c:pt>
                <c:pt idx="7814">
                  <c:v>2342.3773364198</c:v>
                </c:pt>
                <c:pt idx="7815">
                  <c:v>2342.6771031637</c:v>
                </c:pt>
                <c:pt idx="7816">
                  <c:v>2342.9768699075</c:v>
                </c:pt>
                <c:pt idx="7817">
                  <c:v>2343.2766366514</c:v>
                </c:pt>
                <c:pt idx="7818">
                  <c:v>2343.5764033952</c:v>
                </c:pt>
                <c:pt idx="7819">
                  <c:v>2343.8761701391</c:v>
                </c:pt>
                <c:pt idx="7820">
                  <c:v>2344.1759368829</c:v>
                </c:pt>
                <c:pt idx="7821">
                  <c:v>2344.4757036268</c:v>
                </c:pt>
                <c:pt idx="7822">
                  <c:v>2344.7754703706</c:v>
                </c:pt>
                <c:pt idx="7823">
                  <c:v>2345.0752371145</c:v>
                </c:pt>
                <c:pt idx="7824">
                  <c:v>2345.3750038583</c:v>
                </c:pt>
                <c:pt idx="7825">
                  <c:v>2345.6747706022</c:v>
                </c:pt>
                <c:pt idx="7826">
                  <c:v>2345.974537346</c:v>
                </c:pt>
                <c:pt idx="7827">
                  <c:v>2346.2743040898</c:v>
                </c:pt>
                <c:pt idx="7828">
                  <c:v>2346.5740708337</c:v>
                </c:pt>
                <c:pt idx="7829">
                  <c:v>2346.8738375775</c:v>
                </c:pt>
                <c:pt idx="7830">
                  <c:v>2347.1736043214</c:v>
                </c:pt>
                <c:pt idx="7831">
                  <c:v>2347.4733710652</c:v>
                </c:pt>
                <c:pt idx="7832">
                  <c:v>2347.7731378091</c:v>
                </c:pt>
                <c:pt idx="7833">
                  <c:v>2348.0729045529</c:v>
                </c:pt>
                <c:pt idx="7834">
                  <c:v>2348.3726712968</c:v>
                </c:pt>
                <c:pt idx="7835">
                  <c:v>2348.6724380406</c:v>
                </c:pt>
                <c:pt idx="7836">
                  <c:v>2348.9722047845</c:v>
                </c:pt>
                <c:pt idx="7837">
                  <c:v>2349.2719715283</c:v>
                </c:pt>
                <c:pt idx="7838">
                  <c:v>2349.5717382722</c:v>
                </c:pt>
                <c:pt idx="7839">
                  <c:v>2349.871505016</c:v>
                </c:pt>
                <c:pt idx="7840">
                  <c:v>2350.1712717599</c:v>
                </c:pt>
                <c:pt idx="7841">
                  <c:v>2350.4710385037</c:v>
                </c:pt>
                <c:pt idx="7842">
                  <c:v>2350.7708052476</c:v>
                </c:pt>
                <c:pt idx="7843">
                  <c:v>2351.0705719914</c:v>
                </c:pt>
                <c:pt idx="7844">
                  <c:v>2351.3703387352</c:v>
                </c:pt>
                <c:pt idx="7845">
                  <c:v>2351.6701054791</c:v>
                </c:pt>
                <c:pt idx="7846">
                  <c:v>2351.9698722229</c:v>
                </c:pt>
                <c:pt idx="7847">
                  <c:v>2352.269638966799</c:v>
                </c:pt>
                <c:pt idx="7848">
                  <c:v>2352.569405710599</c:v>
                </c:pt>
                <c:pt idx="7849">
                  <c:v>2352.8691724545</c:v>
                </c:pt>
                <c:pt idx="7850">
                  <c:v>2353.1689391983</c:v>
                </c:pt>
                <c:pt idx="7851">
                  <c:v>2353.4687059422</c:v>
                </c:pt>
                <c:pt idx="7852">
                  <c:v>2353.768472686</c:v>
                </c:pt>
                <c:pt idx="7853">
                  <c:v>2354.068239429899</c:v>
                </c:pt>
                <c:pt idx="7854">
                  <c:v>2354.3680061737</c:v>
                </c:pt>
                <c:pt idx="7855">
                  <c:v>2354.6677729176</c:v>
                </c:pt>
                <c:pt idx="7856">
                  <c:v>2354.9675396614</c:v>
                </c:pt>
                <c:pt idx="7857">
                  <c:v>2355.2673064053</c:v>
                </c:pt>
                <c:pt idx="7858">
                  <c:v>2355.5670731491</c:v>
                </c:pt>
                <c:pt idx="7859">
                  <c:v>2355.8668398929</c:v>
                </c:pt>
                <c:pt idx="7860">
                  <c:v>2356.1666066368</c:v>
                </c:pt>
                <c:pt idx="7861">
                  <c:v>2356.4663733806</c:v>
                </c:pt>
                <c:pt idx="7862">
                  <c:v>2356.7661401245</c:v>
                </c:pt>
                <c:pt idx="7863">
                  <c:v>2357.0659068683</c:v>
                </c:pt>
                <c:pt idx="7864">
                  <c:v>2357.3656736122</c:v>
                </c:pt>
                <c:pt idx="7865">
                  <c:v>2357.665440356</c:v>
                </c:pt>
                <c:pt idx="7866">
                  <c:v>2357.9652070999</c:v>
                </c:pt>
                <c:pt idx="7867">
                  <c:v>2358.2649738437</c:v>
                </c:pt>
                <c:pt idx="7868">
                  <c:v>2358.5647405876</c:v>
                </c:pt>
                <c:pt idx="7869">
                  <c:v>2358.8645073314</c:v>
                </c:pt>
                <c:pt idx="7870">
                  <c:v>2359.1642740753</c:v>
                </c:pt>
                <c:pt idx="7871">
                  <c:v>2359.4640408191</c:v>
                </c:pt>
                <c:pt idx="7872">
                  <c:v>2359.763807563</c:v>
                </c:pt>
                <c:pt idx="7873">
                  <c:v>2360.0635743068</c:v>
                </c:pt>
                <c:pt idx="7874">
                  <c:v>2360.3633410507</c:v>
                </c:pt>
                <c:pt idx="7875">
                  <c:v>2360.6631077945</c:v>
                </c:pt>
                <c:pt idx="7876">
                  <c:v>2360.9628745383</c:v>
                </c:pt>
                <c:pt idx="7877">
                  <c:v>2361.2626412822</c:v>
                </c:pt>
                <c:pt idx="7878">
                  <c:v>2361.562408026</c:v>
                </c:pt>
                <c:pt idx="7879">
                  <c:v>2361.8621747699</c:v>
                </c:pt>
                <c:pt idx="7880">
                  <c:v>2362.1619415137</c:v>
                </c:pt>
                <c:pt idx="7881">
                  <c:v>2362.4617082576</c:v>
                </c:pt>
                <c:pt idx="7882">
                  <c:v>2362.7614750014</c:v>
                </c:pt>
                <c:pt idx="7883">
                  <c:v>2363.0612417453</c:v>
                </c:pt>
                <c:pt idx="7884">
                  <c:v>2363.3610084891</c:v>
                </c:pt>
                <c:pt idx="7885">
                  <c:v>2363.660775233</c:v>
                </c:pt>
                <c:pt idx="7886">
                  <c:v>2363.9605419768</c:v>
                </c:pt>
                <c:pt idx="7887">
                  <c:v>2364.260308720699</c:v>
                </c:pt>
                <c:pt idx="7888">
                  <c:v>2364.5600754645</c:v>
                </c:pt>
                <c:pt idx="7889">
                  <c:v>2364.8598422084</c:v>
                </c:pt>
                <c:pt idx="7890">
                  <c:v>2365.1596089522</c:v>
                </c:pt>
                <c:pt idx="7891">
                  <c:v>2365.459375696</c:v>
                </c:pt>
                <c:pt idx="7892">
                  <c:v>2365.7591424399</c:v>
                </c:pt>
                <c:pt idx="7893">
                  <c:v>2366.0589091837</c:v>
                </c:pt>
                <c:pt idx="7894">
                  <c:v>2366.3586759276</c:v>
                </c:pt>
                <c:pt idx="7895">
                  <c:v>2366.6584426714</c:v>
                </c:pt>
                <c:pt idx="7896">
                  <c:v>2366.9582094153</c:v>
                </c:pt>
                <c:pt idx="7897">
                  <c:v>2367.2579761591</c:v>
                </c:pt>
                <c:pt idx="7898">
                  <c:v>2367.557742903</c:v>
                </c:pt>
                <c:pt idx="7899">
                  <c:v>2367.8575096468</c:v>
                </c:pt>
                <c:pt idx="7900">
                  <c:v>2368.1572763907</c:v>
                </c:pt>
                <c:pt idx="7901">
                  <c:v>2368.4570431345</c:v>
                </c:pt>
                <c:pt idx="7902">
                  <c:v>2368.7568098784</c:v>
                </c:pt>
                <c:pt idx="7903">
                  <c:v>2369.0565766222</c:v>
                </c:pt>
                <c:pt idx="7904">
                  <c:v>2369.3563433661</c:v>
                </c:pt>
                <c:pt idx="7905">
                  <c:v>2369.6561101099</c:v>
                </c:pt>
                <c:pt idx="7906">
                  <c:v>2369.9558768538</c:v>
                </c:pt>
                <c:pt idx="7907">
                  <c:v>2370.2556435976</c:v>
                </c:pt>
                <c:pt idx="7908">
                  <c:v>2370.5554103414</c:v>
                </c:pt>
                <c:pt idx="7909">
                  <c:v>2370.8551770853</c:v>
                </c:pt>
                <c:pt idx="7910">
                  <c:v>2371.1549438291</c:v>
                </c:pt>
                <c:pt idx="7911">
                  <c:v>2371.454710573</c:v>
                </c:pt>
                <c:pt idx="7912">
                  <c:v>2371.7544773168</c:v>
                </c:pt>
                <c:pt idx="7913">
                  <c:v>2372.0542440607</c:v>
                </c:pt>
                <c:pt idx="7914">
                  <c:v>2372.3540108045</c:v>
                </c:pt>
                <c:pt idx="7915">
                  <c:v>2372.6537775484</c:v>
                </c:pt>
                <c:pt idx="7916">
                  <c:v>2372.9535442922</c:v>
                </c:pt>
                <c:pt idx="7917">
                  <c:v>2373.2533110361</c:v>
                </c:pt>
                <c:pt idx="7918">
                  <c:v>2373.5530777799</c:v>
                </c:pt>
                <c:pt idx="7919">
                  <c:v>2373.8528445238</c:v>
                </c:pt>
                <c:pt idx="7920">
                  <c:v>2374.1526112676</c:v>
                </c:pt>
                <c:pt idx="7921">
                  <c:v>2374.4523780115</c:v>
                </c:pt>
                <c:pt idx="7922">
                  <c:v>2374.7521447553</c:v>
                </c:pt>
                <c:pt idx="7923">
                  <c:v>2375.0519114992</c:v>
                </c:pt>
                <c:pt idx="7924">
                  <c:v>2375.351678243</c:v>
                </c:pt>
                <c:pt idx="7925">
                  <c:v>2375.6514449868</c:v>
                </c:pt>
                <c:pt idx="7926">
                  <c:v>2375.9512117307</c:v>
                </c:pt>
                <c:pt idx="7927">
                  <c:v>2376.2509784745</c:v>
                </c:pt>
                <c:pt idx="7928">
                  <c:v>2376.5507452184</c:v>
                </c:pt>
                <c:pt idx="7929">
                  <c:v>2376.8505119622</c:v>
                </c:pt>
                <c:pt idx="7930">
                  <c:v>2377.1502787061</c:v>
                </c:pt>
                <c:pt idx="7931">
                  <c:v>2377.4500454499</c:v>
                </c:pt>
                <c:pt idx="7932">
                  <c:v>2377.7498121938</c:v>
                </c:pt>
                <c:pt idx="7933">
                  <c:v>2378.0495789376</c:v>
                </c:pt>
                <c:pt idx="7934">
                  <c:v>2378.3493456815</c:v>
                </c:pt>
                <c:pt idx="7935">
                  <c:v>2378.6491124253</c:v>
                </c:pt>
                <c:pt idx="7936">
                  <c:v>2378.948879169199</c:v>
                </c:pt>
                <c:pt idx="7937">
                  <c:v>2379.248645912999</c:v>
                </c:pt>
                <c:pt idx="7938">
                  <c:v>2379.5484126569</c:v>
                </c:pt>
                <c:pt idx="7939">
                  <c:v>2379.8481794007</c:v>
                </c:pt>
                <c:pt idx="7940">
                  <c:v>2380.1479461445</c:v>
                </c:pt>
                <c:pt idx="7941">
                  <c:v>2380.4477128884</c:v>
                </c:pt>
                <c:pt idx="7942">
                  <c:v>2380.7474796322</c:v>
                </c:pt>
                <c:pt idx="7943">
                  <c:v>2381.0472463761</c:v>
                </c:pt>
                <c:pt idx="7944">
                  <c:v>2381.3470131199</c:v>
                </c:pt>
                <c:pt idx="7945">
                  <c:v>2381.6467798638</c:v>
                </c:pt>
                <c:pt idx="7946">
                  <c:v>2381.9465466076</c:v>
                </c:pt>
                <c:pt idx="7947">
                  <c:v>2382.2463133515</c:v>
                </c:pt>
                <c:pt idx="7948">
                  <c:v>2382.5460800953</c:v>
                </c:pt>
                <c:pt idx="7949">
                  <c:v>2382.8458468392</c:v>
                </c:pt>
                <c:pt idx="7950">
                  <c:v>2383.145613583</c:v>
                </c:pt>
                <c:pt idx="7951">
                  <c:v>2383.4453803269</c:v>
                </c:pt>
                <c:pt idx="7952">
                  <c:v>2383.7451470707</c:v>
                </c:pt>
                <c:pt idx="7953">
                  <c:v>2384.0449138146</c:v>
                </c:pt>
                <c:pt idx="7954">
                  <c:v>2384.3446805584</c:v>
                </c:pt>
                <c:pt idx="7955">
                  <c:v>2384.6444473023</c:v>
                </c:pt>
                <c:pt idx="7956">
                  <c:v>2384.9442140461</c:v>
                </c:pt>
                <c:pt idx="7957">
                  <c:v>2385.2439807899</c:v>
                </c:pt>
                <c:pt idx="7958">
                  <c:v>2385.5437475338</c:v>
                </c:pt>
                <c:pt idx="7959">
                  <c:v>2385.8435142776</c:v>
                </c:pt>
                <c:pt idx="7960">
                  <c:v>2386.1432810215</c:v>
                </c:pt>
                <c:pt idx="7961">
                  <c:v>2386.4430477653</c:v>
                </c:pt>
                <c:pt idx="7962">
                  <c:v>2386.7428145092</c:v>
                </c:pt>
                <c:pt idx="7963">
                  <c:v>2387.042581253</c:v>
                </c:pt>
                <c:pt idx="7964">
                  <c:v>2387.3423479969</c:v>
                </c:pt>
                <c:pt idx="7965">
                  <c:v>2387.6421147407</c:v>
                </c:pt>
                <c:pt idx="7966">
                  <c:v>2387.9418814846</c:v>
                </c:pt>
                <c:pt idx="7967">
                  <c:v>2388.2416482284</c:v>
                </c:pt>
                <c:pt idx="7968">
                  <c:v>2388.5414149723</c:v>
                </c:pt>
                <c:pt idx="7969">
                  <c:v>2388.8411817161</c:v>
                </c:pt>
                <c:pt idx="7970">
                  <c:v>2389.140948459999</c:v>
                </c:pt>
                <c:pt idx="7971">
                  <c:v>2389.4407152038</c:v>
                </c:pt>
                <c:pt idx="7972">
                  <c:v>2389.740481947599</c:v>
                </c:pt>
                <c:pt idx="7973">
                  <c:v>2390.0402486915</c:v>
                </c:pt>
                <c:pt idx="7974">
                  <c:v>2390.3400154353</c:v>
                </c:pt>
                <c:pt idx="7975">
                  <c:v>2390.6397821792</c:v>
                </c:pt>
                <c:pt idx="7976">
                  <c:v>2390.939548923</c:v>
                </c:pt>
                <c:pt idx="7977">
                  <c:v>2391.2393156669</c:v>
                </c:pt>
                <c:pt idx="7978">
                  <c:v>2391.5390824107</c:v>
                </c:pt>
                <c:pt idx="7979">
                  <c:v>2391.838849154599</c:v>
                </c:pt>
                <c:pt idx="7980">
                  <c:v>2392.1386158984</c:v>
                </c:pt>
                <c:pt idx="7981">
                  <c:v>2392.4383826423</c:v>
                </c:pt>
                <c:pt idx="7982">
                  <c:v>2392.7381493861</c:v>
                </c:pt>
                <c:pt idx="7983">
                  <c:v>2393.03791613</c:v>
                </c:pt>
                <c:pt idx="7984">
                  <c:v>2393.3376828738</c:v>
                </c:pt>
                <c:pt idx="7985">
                  <c:v>2393.6374496177</c:v>
                </c:pt>
                <c:pt idx="7986">
                  <c:v>2393.9372163615</c:v>
                </c:pt>
                <c:pt idx="7987">
                  <c:v>2394.2369831054</c:v>
                </c:pt>
                <c:pt idx="7988">
                  <c:v>2394.5367498492</c:v>
                </c:pt>
                <c:pt idx="7989">
                  <c:v>2394.836516593</c:v>
                </c:pt>
                <c:pt idx="7990">
                  <c:v>2395.1362833369</c:v>
                </c:pt>
                <c:pt idx="7991">
                  <c:v>2395.4360500807</c:v>
                </c:pt>
                <c:pt idx="7992">
                  <c:v>2395.7358168246</c:v>
                </c:pt>
                <c:pt idx="7993">
                  <c:v>2396.0355835684</c:v>
                </c:pt>
                <c:pt idx="7994">
                  <c:v>2396.3353503123</c:v>
                </c:pt>
                <c:pt idx="7995">
                  <c:v>2396.6351170561</c:v>
                </c:pt>
                <c:pt idx="7996">
                  <c:v>2396.9348838</c:v>
                </c:pt>
                <c:pt idx="7997">
                  <c:v>2397.2346505438</c:v>
                </c:pt>
                <c:pt idx="7998">
                  <c:v>2397.5344172877</c:v>
                </c:pt>
                <c:pt idx="7999">
                  <c:v>2397.8341840315</c:v>
                </c:pt>
                <c:pt idx="8000">
                  <c:v>2398.1339507754</c:v>
                </c:pt>
                <c:pt idx="8001">
                  <c:v>2398.4337175192</c:v>
                </c:pt>
                <c:pt idx="8002">
                  <c:v>2398.7334842631</c:v>
                </c:pt>
                <c:pt idx="8003">
                  <c:v>2399.0332510069</c:v>
                </c:pt>
                <c:pt idx="8004">
                  <c:v>2399.3330177508</c:v>
                </c:pt>
                <c:pt idx="8005">
                  <c:v>2399.6327844946</c:v>
                </c:pt>
                <c:pt idx="8006">
                  <c:v>2399.9325512384</c:v>
                </c:pt>
                <c:pt idx="8007">
                  <c:v>2400.2323179823</c:v>
                </c:pt>
                <c:pt idx="8008">
                  <c:v>2400.5320847261</c:v>
                </c:pt>
                <c:pt idx="8009">
                  <c:v>2400.83185147</c:v>
                </c:pt>
                <c:pt idx="8010">
                  <c:v>2401.1316182138</c:v>
                </c:pt>
                <c:pt idx="8011">
                  <c:v>2401.4313849577</c:v>
                </c:pt>
                <c:pt idx="8012">
                  <c:v>2401.7311517015</c:v>
                </c:pt>
                <c:pt idx="8013">
                  <c:v>2402.0309184454</c:v>
                </c:pt>
                <c:pt idx="8014">
                  <c:v>2402.3306851892</c:v>
                </c:pt>
                <c:pt idx="8015">
                  <c:v>2402.6304519331</c:v>
                </c:pt>
                <c:pt idx="8016">
                  <c:v>2402.9302186769</c:v>
                </c:pt>
                <c:pt idx="8017">
                  <c:v>2403.229985420799</c:v>
                </c:pt>
                <c:pt idx="8018">
                  <c:v>2403.5297521646</c:v>
                </c:pt>
                <c:pt idx="8019">
                  <c:v>2403.8295189085</c:v>
                </c:pt>
                <c:pt idx="8020">
                  <c:v>2404.1292856523</c:v>
                </c:pt>
                <c:pt idx="8021">
                  <c:v>2404.4290523961</c:v>
                </c:pt>
                <c:pt idx="8022">
                  <c:v>2404.728819139999</c:v>
                </c:pt>
                <c:pt idx="8023">
                  <c:v>2405.0285858838</c:v>
                </c:pt>
                <c:pt idx="8024">
                  <c:v>2405.3283526277</c:v>
                </c:pt>
                <c:pt idx="8025">
                  <c:v>2405.6281193715</c:v>
                </c:pt>
                <c:pt idx="8026">
                  <c:v>2405.9278861154</c:v>
                </c:pt>
                <c:pt idx="8027">
                  <c:v>2406.2276528592</c:v>
                </c:pt>
                <c:pt idx="8028">
                  <c:v>2406.5274196031</c:v>
                </c:pt>
                <c:pt idx="8029">
                  <c:v>2406.8271863469</c:v>
                </c:pt>
                <c:pt idx="8030">
                  <c:v>2407.1269530908</c:v>
                </c:pt>
                <c:pt idx="8031">
                  <c:v>2407.4267198346</c:v>
                </c:pt>
                <c:pt idx="8032">
                  <c:v>2407.7264865785</c:v>
                </c:pt>
                <c:pt idx="8033">
                  <c:v>2408.0262533223</c:v>
                </c:pt>
                <c:pt idx="8034">
                  <c:v>2408.3260200662</c:v>
                </c:pt>
                <c:pt idx="8035">
                  <c:v>2408.62578681</c:v>
                </c:pt>
                <c:pt idx="8036">
                  <c:v>2408.9255535539</c:v>
                </c:pt>
                <c:pt idx="8037">
                  <c:v>2409.2253202977</c:v>
                </c:pt>
                <c:pt idx="8038">
                  <c:v>2409.5250870415</c:v>
                </c:pt>
                <c:pt idx="8039">
                  <c:v>2409.8248537854</c:v>
                </c:pt>
                <c:pt idx="8040">
                  <c:v>2410.1246205292</c:v>
                </c:pt>
                <c:pt idx="8041">
                  <c:v>2410.4243872731</c:v>
                </c:pt>
                <c:pt idx="8042">
                  <c:v>2410.7241540169</c:v>
                </c:pt>
                <c:pt idx="8043">
                  <c:v>2411.0239207608</c:v>
                </c:pt>
                <c:pt idx="8044">
                  <c:v>2411.3236875046</c:v>
                </c:pt>
                <c:pt idx="8045">
                  <c:v>2411.6234542485</c:v>
                </c:pt>
                <c:pt idx="8046">
                  <c:v>2411.9232209923</c:v>
                </c:pt>
                <c:pt idx="8047">
                  <c:v>2412.2229877362</c:v>
                </c:pt>
                <c:pt idx="8048">
                  <c:v>2412.52275448</c:v>
                </c:pt>
                <c:pt idx="8049">
                  <c:v>2412.8225212239</c:v>
                </c:pt>
                <c:pt idx="8050">
                  <c:v>2413.122287967699</c:v>
                </c:pt>
                <c:pt idx="8051">
                  <c:v>2413.4220547116</c:v>
                </c:pt>
                <c:pt idx="8052">
                  <c:v>2413.7218214554</c:v>
                </c:pt>
                <c:pt idx="8053">
                  <c:v>2414.0215881992</c:v>
                </c:pt>
                <c:pt idx="8054">
                  <c:v>2414.3213549431</c:v>
                </c:pt>
                <c:pt idx="8055">
                  <c:v>2414.6211216869</c:v>
                </c:pt>
                <c:pt idx="8056">
                  <c:v>2414.9208884308</c:v>
                </c:pt>
                <c:pt idx="8057">
                  <c:v>2415.2206551746</c:v>
                </c:pt>
                <c:pt idx="8058">
                  <c:v>2415.5204219185</c:v>
                </c:pt>
                <c:pt idx="8059">
                  <c:v>2415.8201886623</c:v>
                </c:pt>
                <c:pt idx="8060">
                  <c:v>2416.1199554062</c:v>
                </c:pt>
                <c:pt idx="8061">
                  <c:v>2416.41972215</c:v>
                </c:pt>
                <c:pt idx="8062">
                  <c:v>2416.7194888939</c:v>
                </c:pt>
                <c:pt idx="8063">
                  <c:v>2417.0192556377</c:v>
                </c:pt>
                <c:pt idx="8064">
                  <c:v>2417.3190223816</c:v>
                </c:pt>
                <c:pt idx="8065">
                  <c:v>2417.618789125399</c:v>
                </c:pt>
                <c:pt idx="8066">
                  <c:v>2417.9185558693</c:v>
                </c:pt>
                <c:pt idx="8067">
                  <c:v>2418.2183226131</c:v>
                </c:pt>
                <c:pt idx="8068">
                  <c:v>2418.518089357</c:v>
                </c:pt>
                <c:pt idx="8069">
                  <c:v>2418.8178561008</c:v>
                </c:pt>
                <c:pt idx="8070">
                  <c:v>2419.1176228446</c:v>
                </c:pt>
                <c:pt idx="8071">
                  <c:v>2419.4173895885</c:v>
                </c:pt>
                <c:pt idx="8072">
                  <c:v>2419.7171563323</c:v>
                </c:pt>
                <c:pt idx="8073">
                  <c:v>2420.0169230762</c:v>
                </c:pt>
                <c:pt idx="8074">
                  <c:v>2420.31668982</c:v>
                </c:pt>
                <c:pt idx="8075">
                  <c:v>2420.6164565639</c:v>
                </c:pt>
                <c:pt idx="8076">
                  <c:v>2420.9162233077</c:v>
                </c:pt>
                <c:pt idx="8077">
                  <c:v>2421.2159900516</c:v>
                </c:pt>
                <c:pt idx="8078">
                  <c:v>2421.5157567954</c:v>
                </c:pt>
                <c:pt idx="8079">
                  <c:v>2421.8155235393</c:v>
                </c:pt>
                <c:pt idx="8080">
                  <c:v>2422.1152902831</c:v>
                </c:pt>
                <c:pt idx="8081">
                  <c:v>2422.415057027</c:v>
                </c:pt>
                <c:pt idx="8082">
                  <c:v>2422.7148237708</c:v>
                </c:pt>
                <c:pt idx="8083">
                  <c:v>2423.0145905147</c:v>
                </c:pt>
                <c:pt idx="8084">
                  <c:v>2423.3143572585</c:v>
                </c:pt>
                <c:pt idx="8085">
                  <c:v>2423.6141240024</c:v>
                </c:pt>
                <c:pt idx="8086">
                  <c:v>2423.9138907462</c:v>
                </c:pt>
                <c:pt idx="8087">
                  <c:v>2424.21365749</c:v>
                </c:pt>
                <c:pt idx="8088">
                  <c:v>2424.5134242339</c:v>
                </c:pt>
                <c:pt idx="8089">
                  <c:v>2424.8131909777</c:v>
                </c:pt>
                <c:pt idx="8090">
                  <c:v>2425.1129577216</c:v>
                </c:pt>
                <c:pt idx="8091">
                  <c:v>2425.4127244654</c:v>
                </c:pt>
                <c:pt idx="8092">
                  <c:v>2425.7124912093</c:v>
                </c:pt>
                <c:pt idx="8093">
                  <c:v>2426.0122579531</c:v>
                </c:pt>
                <c:pt idx="8094">
                  <c:v>2426.312024697</c:v>
                </c:pt>
                <c:pt idx="8095">
                  <c:v>2426.6117914408</c:v>
                </c:pt>
                <c:pt idx="8096">
                  <c:v>2426.9115581847</c:v>
                </c:pt>
                <c:pt idx="8097">
                  <c:v>2427.2113249285</c:v>
                </c:pt>
                <c:pt idx="8098">
                  <c:v>2427.5110916724</c:v>
                </c:pt>
                <c:pt idx="8099">
                  <c:v>2427.8108584162</c:v>
                </c:pt>
                <c:pt idx="8100">
                  <c:v>2428.1106251601</c:v>
                </c:pt>
                <c:pt idx="8101">
                  <c:v>2428.4103919039</c:v>
                </c:pt>
                <c:pt idx="8102">
                  <c:v>2428.7101586477</c:v>
                </c:pt>
                <c:pt idx="8103">
                  <c:v>2429.0099253916</c:v>
                </c:pt>
                <c:pt idx="8104">
                  <c:v>2429.3096921354</c:v>
                </c:pt>
                <c:pt idx="8105">
                  <c:v>2429.6094588793</c:v>
                </c:pt>
                <c:pt idx="8106">
                  <c:v>2429.9092256231</c:v>
                </c:pt>
                <c:pt idx="8107">
                  <c:v>2430.208992367</c:v>
                </c:pt>
                <c:pt idx="8108">
                  <c:v>2430.508759110799</c:v>
                </c:pt>
                <c:pt idx="8109">
                  <c:v>2430.8085258547</c:v>
                </c:pt>
                <c:pt idx="8110">
                  <c:v>2431.1082925985</c:v>
                </c:pt>
                <c:pt idx="8111">
                  <c:v>2431.4080593424</c:v>
                </c:pt>
                <c:pt idx="8112">
                  <c:v>2431.7078260862</c:v>
                </c:pt>
                <c:pt idx="8113">
                  <c:v>2432.0075928301</c:v>
                </c:pt>
                <c:pt idx="8114">
                  <c:v>2432.3073595739</c:v>
                </c:pt>
                <c:pt idx="8115">
                  <c:v>2432.6071263178</c:v>
                </c:pt>
                <c:pt idx="8116">
                  <c:v>2432.9068930616</c:v>
                </c:pt>
                <c:pt idx="8117">
                  <c:v>2433.2066598055</c:v>
                </c:pt>
                <c:pt idx="8118">
                  <c:v>2433.5064265493</c:v>
                </c:pt>
                <c:pt idx="8119">
                  <c:v>2433.8061932931</c:v>
                </c:pt>
                <c:pt idx="8120">
                  <c:v>2434.105960037</c:v>
                </c:pt>
                <c:pt idx="8121">
                  <c:v>2434.4057267808</c:v>
                </c:pt>
                <c:pt idx="8122">
                  <c:v>2434.7054935247</c:v>
                </c:pt>
                <c:pt idx="8123">
                  <c:v>2435.0052602685</c:v>
                </c:pt>
                <c:pt idx="8124">
                  <c:v>2435.3050270124</c:v>
                </c:pt>
                <c:pt idx="8125">
                  <c:v>2435.6047937562</c:v>
                </c:pt>
                <c:pt idx="8126">
                  <c:v>2435.9045605001</c:v>
                </c:pt>
                <c:pt idx="8127">
                  <c:v>2436.2043272439</c:v>
                </c:pt>
                <c:pt idx="8128">
                  <c:v>2436.5040939878</c:v>
                </c:pt>
                <c:pt idx="8129">
                  <c:v>2436.8038607316</c:v>
                </c:pt>
                <c:pt idx="8130">
                  <c:v>2437.1036274755</c:v>
                </c:pt>
                <c:pt idx="8131">
                  <c:v>2437.4033942193</c:v>
                </c:pt>
                <c:pt idx="8132">
                  <c:v>2437.7031609632</c:v>
                </c:pt>
                <c:pt idx="8133">
                  <c:v>2438.002927707</c:v>
                </c:pt>
                <c:pt idx="8134">
                  <c:v>2438.3026944509</c:v>
                </c:pt>
                <c:pt idx="8135">
                  <c:v>2438.602461194699</c:v>
                </c:pt>
                <c:pt idx="8136">
                  <c:v>2438.9022279385</c:v>
                </c:pt>
                <c:pt idx="8137">
                  <c:v>2439.2019946824</c:v>
                </c:pt>
                <c:pt idx="8138">
                  <c:v>2439.5017614262</c:v>
                </c:pt>
                <c:pt idx="8139">
                  <c:v>2439.8015281701</c:v>
                </c:pt>
                <c:pt idx="8140">
                  <c:v>2440.1012949139</c:v>
                </c:pt>
                <c:pt idx="8141">
                  <c:v>2440.4010616578</c:v>
                </c:pt>
                <c:pt idx="8142">
                  <c:v>2440.700828401599</c:v>
                </c:pt>
                <c:pt idx="8143">
                  <c:v>2441.0005951455</c:v>
                </c:pt>
                <c:pt idx="8144">
                  <c:v>2441.3003618893</c:v>
                </c:pt>
                <c:pt idx="8145">
                  <c:v>2441.6001286332</c:v>
                </c:pt>
                <c:pt idx="8146">
                  <c:v>2441.899895377</c:v>
                </c:pt>
                <c:pt idx="8147">
                  <c:v>2442.1996621209</c:v>
                </c:pt>
                <c:pt idx="8148">
                  <c:v>2442.4994288647</c:v>
                </c:pt>
                <c:pt idx="8149">
                  <c:v>2442.7991956086</c:v>
                </c:pt>
                <c:pt idx="8150">
                  <c:v>2443.0989623524</c:v>
                </c:pt>
                <c:pt idx="8151">
                  <c:v>2443.3987290962</c:v>
                </c:pt>
                <c:pt idx="8152">
                  <c:v>2443.6984958401</c:v>
                </c:pt>
                <c:pt idx="8153">
                  <c:v>2443.9982625839</c:v>
                </c:pt>
                <c:pt idx="8154">
                  <c:v>2444.298029327799</c:v>
                </c:pt>
                <c:pt idx="8155">
                  <c:v>2444.5977960716</c:v>
                </c:pt>
                <c:pt idx="8156">
                  <c:v>2444.8975628155</c:v>
                </c:pt>
                <c:pt idx="8157">
                  <c:v>2445.1973295593</c:v>
                </c:pt>
                <c:pt idx="8158">
                  <c:v>2445.4970963032</c:v>
                </c:pt>
                <c:pt idx="8159">
                  <c:v>2445.796863047</c:v>
                </c:pt>
                <c:pt idx="8160">
                  <c:v>2446.096629790899</c:v>
                </c:pt>
                <c:pt idx="8161">
                  <c:v>2446.3963965347</c:v>
                </c:pt>
                <c:pt idx="8162">
                  <c:v>2446.6961632786</c:v>
                </c:pt>
                <c:pt idx="8163">
                  <c:v>2446.9959300224</c:v>
                </c:pt>
                <c:pt idx="8164">
                  <c:v>2447.2956967663</c:v>
                </c:pt>
                <c:pt idx="8165">
                  <c:v>2447.5954635101</c:v>
                </c:pt>
                <c:pt idx="8166">
                  <c:v>2447.895230254</c:v>
                </c:pt>
                <c:pt idx="8167">
                  <c:v>2448.1949969978</c:v>
                </c:pt>
                <c:pt idx="8168">
                  <c:v>2448.4947637416</c:v>
                </c:pt>
                <c:pt idx="8169">
                  <c:v>2448.7945304855</c:v>
                </c:pt>
                <c:pt idx="8170">
                  <c:v>2449.0942972293</c:v>
                </c:pt>
                <c:pt idx="8171">
                  <c:v>2449.3940639732</c:v>
                </c:pt>
                <c:pt idx="8172">
                  <c:v>2449.693830717</c:v>
                </c:pt>
                <c:pt idx="8173">
                  <c:v>2449.9935974609</c:v>
                </c:pt>
                <c:pt idx="8174">
                  <c:v>2450.2933642047</c:v>
                </c:pt>
                <c:pt idx="8175">
                  <c:v>2450.5931309486</c:v>
                </c:pt>
                <c:pt idx="8176">
                  <c:v>2450.8928976924</c:v>
                </c:pt>
                <c:pt idx="8177">
                  <c:v>2451.1926644363</c:v>
                </c:pt>
                <c:pt idx="8178">
                  <c:v>2451.4924311801</c:v>
                </c:pt>
                <c:pt idx="8179">
                  <c:v>2451.792197924</c:v>
                </c:pt>
                <c:pt idx="8180">
                  <c:v>2452.0919646678</c:v>
                </c:pt>
                <c:pt idx="8181">
                  <c:v>2452.3917314117</c:v>
                </c:pt>
                <c:pt idx="8182">
                  <c:v>2452.6914981555</c:v>
                </c:pt>
                <c:pt idx="8183">
                  <c:v>2452.9912648993</c:v>
                </c:pt>
                <c:pt idx="8184">
                  <c:v>2453.2910316432</c:v>
                </c:pt>
                <c:pt idx="8185">
                  <c:v>2453.590798387</c:v>
                </c:pt>
                <c:pt idx="8186">
                  <c:v>2453.8905651309</c:v>
                </c:pt>
                <c:pt idx="8187">
                  <c:v>2454.1903318747</c:v>
                </c:pt>
                <c:pt idx="8188">
                  <c:v>2454.4900986186</c:v>
                </c:pt>
                <c:pt idx="8189">
                  <c:v>2454.789865362399</c:v>
                </c:pt>
                <c:pt idx="8190">
                  <c:v>2455.0896321063</c:v>
                </c:pt>
                <c:pt idx="8191">
                  <c:v>2455.3893988501</c:v>
                </c:pt>
                <c:pt idx="8192">
                  <c:v>2455.689165594</c:v>
                </c:pt>
                <c:pt idx="8193">
                  <c:v>2455.9889323378</c:v>
                </c:pt>
                <c:pt idx="8194">
                  <c:v>2456.288699081699</c:v>
                </c:pt>
                <c:pt idx="8195">
                  <c:v>2456.588465825499</c:v>
                </c:pt>
                <c:pt idx="8196">
                  <c:v>2456.8882325694</c:v>
                </c:pt>
                <c:pt idx="8197">
                  <c:v>2457.1879993132</c:v>
                </c:pt>
                <c:pt idx="8198">
                  <c:v>2457.4877660571</c:v>
                </c:pt>
                <c:pt idx="8199">
                  <c:v>2457.7875328009</c:v>
                </c:pt>
                <c:pt idx="8200">
                  <c:v>2458.0872995447</c:v>
                </c:pt>
                <c:pt idx="8201">
                  <c:v>2458.3870662886</c:v>
                </c:pt>
                <c:pt idx="8202">
                  <c:v>2458.6868330324</c:v>
                </c:pt>
                <c:pt idx="8203">
                  <c:v>2458.9865997763</c:v>
                </c:pt>
                <c:pt idx="8204">
                  <c:v>2459.2863665201</c:v>
                </c:pt>
                <c:pt idx="8205">
                  <c:v>2459.586133264</c:v>
                </c:pt>
                <c:pt idx="8206">
                  <c:v>2459.8859000078</c:v>
                </c:pt>
                <c:pt idx="8207">
                  <c:v>2460.1856667517</c:v>
                </c:pt>
                <c:pt idx="8208">
                  <c:v>2460.4854334955</c:v>
                </c:pt>
                <c:pt idx="8209">
                  <c:v>2460.7852002394</c:v>
                </c:pt>
                <c:pt idx="8210">
                  <c:v>2461.0849669832</c:v>
                </c:pt>
                <c:pt idx="8211">
                  <c:v>2461.3847337271</c:v>
                </c:pt>
                <c:pt idx="8212">
                  <c:v>2461.6845004709</c:v>
                </c:pt>
                <c:pt idx="8213">
                  <c:v>2461.9842672148</c:v>
                </c:pt>
                <c:pt idx="8214">
                  <c:v>2462.2840339586</c:v>
                </c:pt>
                <c:pt idx="8215">
                  <c:v>2462.5838007025</c:v>
                </c:pt>
                <c:pt idx="8216">
                  <c:v>2462.8835674463</c:v>
                </c:pt>
                <c:pt idx="8217">
                  <c:v>2463.1833341901</c:v>
                </c:pt>
                <c:pt idx="8218">
                  <c:v>2463.483100934</c:v>
                </c:pt>
                <c:pt idx="8219">
                  <c:v>2463.782867677799</c:v>
                </c:pt>
                <c:pt idx="8220">
                  <c:v>2464.082634421699</c:v>
                </c:pt>
                <c:pt idx="8221">
                  <c:v>2464.3824011655</c:v>
                </c:pt>
                <c:pt idx="8222">
                  <c:v>2464.6821679094</c:v>
                </c:pt>
                <c:pt idx="8223">
                  <c:v>2464.9819346532</c:v>
                </c:pt>
                <c:pt idx="8224">
                  <c:v>2465.2817013971</c:v>
                </c:pt>
                <c:pt idx="8225">
                  <c:v>2465.5814681409</c:v>
                </c:pt>
                <c:pt idx="8226">
                  <c:v>2465.8812348848</c:v>
                </c:pt>
                <c:pt idx="8227">
                  <c:v>2466.1810016286</c:v>
                </c:pt>
                <c:pt idx="8228">
                  <c:v>2466.4807683725</c:v>
                </c:pt>
                <c:pt idx="8229">
                  <c:v>2466.7805351163</c:v>
                </c:pt>
                <c:pt idx="8230">
                  <c:v>2467.0803018602</c:v>
                </c:pt>
                <c:pt idx="8231">
                  <c:v>2467.380068604</c:v>
                </c:pt>
                <c:pt idx="8232">
                  <c:v>2467.6798353478</c:v>
                </c:pt>
                <c:pt idx="8233">
                  <c:v>2467.9796020917</c:v>
                </c:pt>
                <c:pt idx="8234">
                  <c:v>2468.2793688355</c:v>
                </c:pt>
                <c:pt idx="8235">
                  <c:v>2468.5791355794</c:v>
                </c:pt>
                <c:pt idx="8236">
                  <c:v>2468.8789023232</c:v>
                </c:pt>
                <c:pt idx="8237">
                  <c:v>2469.178669067099</c:v>
                </c:pt>
                <c:pt idx="8238">
                  <c:v>2469.4784358109</c:v>
                </c:pt>
                <c:pt idx="8239">
                  <c:v>2469.7782025548</c:v>
                </c:pt>
                <c:pt idx="8240">
                  <c:v>2470.0779692986</c:v>
                </c:pt>
                <c:pt idx="8241">
                  <c:v>2470.3777360425</c:v>
                </c:pt>
                <c:pt idx="8242">
                  <c:v>2470.6775027863</c:v>
                </c:pt>
                <c:pt idx="8243">
                  <c:v>2470.9772695302</c:v>
                </c:pt>
                <c:pt idx="8244">
                  <c:v>2471.277036274</c:v>
                </c:pt>
                <c:pt idx="8245">
                  <c:v>2471.5768030179</c:v>
                </c:pt>
                <c:pt idx="8246">
                  <c:v>2471.8765697617</c:v>
                </c:pt>
                <c:pt idx="8247">
                  <c:v>2472.176336505601</c:v>
                </c:pt>
                <c:pt idx="8248">
                  <c:v>2472.4761032494</c:v>
                </c:pt>
                <c:pt idx="8249">
                  <c:v>2472.7758699932</c:v>
                </c:pt>
                <c:pt idx="8250">
                  <c:v>2473.0756367371</c:v>
                </c:pt>
                <c:pt idx="8251">
                  <c:v>2473.3754034809</c:v>
                </c:pt>
                <c:pt idx="8252">
                  <c:v>2473.6751702248</c:v>
                </c:pt>
                <c:pt idx="8253">
                  <c:v>2473.9749369686</c:v>
                </c:pt>
                <c:pt idx="8254">
                  <c:v>2474.2747037125</c:v>
                </c:pt>
                <c:pt idx="8255">
                  <c:v>2474.5744704563</c:v>
                </c:pt>
                <c:pt idx="8256">
                  <c:v>2474.8742372002</c:v>
                </c:pt>
                <c:pt idx="8257">
                  <c:v>2475.174003944</c:v>
                </c:pt>
                <c:pt idx="8258">
                  <c:v>2475.4737706879</c:v>
                </c:pt>
                <c:pt idx="8259">
                  <c:v>2475.7735374317</c:v>
                </c:pt>
                <c:pt idx="8260">
                  <c:v>2476.073304175601</c:v>
                </c:pt>
                <c:pt idx="8261">
                  <c:v>2476.3730709194</c:v>
                </c:pt>
                <c:pt idx="8262">
                  <c:v>2476.6728376633</c:v>
                </c:pt>
                <c:pt idx="8263">
                  <c:v>2476.9726044071</c:v>
                </c:pt>
                <c:pt idx="8264">
                  <c:v>2477.272371151</c:v>
                </c:pt>
                <c:pt idx="8265">
                  <c:v>2477.5721378948</c:v>
                </c:pt>
                <c:pt idx="8266">
                  <c:v>2477.8719046386</c:v>
                </c:pt>
                <c:pt idx="8267">
                  <c:v>2478.1716713825</c:v>
                </c:pt>
                <c:pt idx="8268">
                  <c:v>2478.4714381263</c:v>
                </c:pt>
                <c:pt idx="8269">
                  <c:v>2478.7712048702</c:v>
                </c:pt>
                <c:pt idx="8270">
                  <c:v>2479.070971614</c:v>
                </c:pt>
                <c:pt idx="8271">
                  <c:v>2479.3707383579</c:v>
                </c:pt>
                <c:pt idx="8272">
                  <c:v>2479.6705051017</c:v>
                </c:pt>
                <c:pt idx="8273">
                  <c:v>2479.9702718456</c:v>
                </c:pt>
                <c:pt idx="8274">
                  <c:v>2480.2700385894</c:v>
                </c:pt>
                <c:pt idx="8275">
                  <c:v>2480.5698053333</c:v>
                </c:pt>
                <c:pt idx="8276">
                  <c:v>2480.8695720771</c:v>
                </c:pt>
                <c:pt idx="8277">
                  <c:v>2481.169338821</c:v>
                </c:pt>
                <c:pt idx="8278">
                  <c:v>2481.4691055648</c:v>
                </c:pt>
                <c:pt idx="8279">
                  <c:v>2481.768872308699</c:v>
                </c:pt>
                <c:pt idx="8280">
                  <c:v>2482.0686390525</c:v>
                </c:pt>
                <c:pt idx="8281">
                  <c:v>2482.3684057963</c:v>
                </c:pt>
                <c:pt idx="8282">
                  <c:v>2482.6681725402</c:v>
                </c:pt>
                <c:pt idx="8283">
                  <c:v>2482.967939284</c:v>
                </c:pt>
                <c:pt idx="8284">
                  <c:v>2483.2677060279</c:v>
                </c:pt>
                <c:pt idx="8285">
                  <c:v>2483.5674727717</c:v>
                </c:pt>
                <c:pt idx="8286">
                  <c:v>2483.8672395156</c:v>
                </c:pt>
                <c:pt idx="8287">
                  <c:v>2484.1670062594</c:v>
                </c:pt>
                <c:pt idx="8288">
                  <c:v>2484.4667730033</c:v>
                </c:pt>
                <c:pt idx="8289">
                  <c:v>2484.7665397471</c:v>
                </c:pt>
                <c:pt idx="8290">
                  <c:v>2485.066306491</c:v>
                </c:pt>
                <c:pt idx="8291">
                  <c:v>2485.3660732348</c:v>
                </c:pt>
                <c:pt idx="8292">
                  <c:v>2485.6658399787</c:v>
                </c:pt>
                <c:pt idx="8293">
                  <c:v>2485.9656067225</c:v>
                </c:pt>
                <c:pt idx="8294">
                  <c:v>2486.2653734664</c:v>
                </c:pt>
                <c:pt idx="8295">
                  <c:v>2486.5651402102</c:v>
                </c:pt>
                <c:pt idx="8296">
                  <c:v>2486.8649069541</c:v>
                </c:pt>
                <c:pt idx="8297">
                  <c:v>2487.1646736979</c:v>
                </c:pt>
                <c:pt idx="8298">
                  <c:v>2487.464440441699</c:v>
                </c:pt>
                <c:pt idx="8299">
                  <c:v>2487.7642071856</c:v>
                </c:pt>
                <c:pt idx="8300">
                  <c:v>2488.0639739294</c:v>
                </c:pt>
                <c:pt idx="8301">
                  <c:v>2488.3637406733</c:v>
                </c:pt>
                <c:pt idx="8302">
                  <c:v>2488.6635074171</c:v>
                </c:pt>
                <c:pt idx="8303">
                  <c:v>2488.963274161</c:v>
                </c:pt>
                <c:pt idx="8304">
                  <c:v>2489.2630409048</c:v>
                </c:pt>
                <c:pt idx="8305">
                  <c:v>2489.5628076487</c:v>
                </c:pt>
                <c:pt idx="8306">
                  <c:v>2489.8625743925</c:v>
                </c:pt>
                <c:pt idx="8307">
                  <c:v>2490.1623411364</c:v>
                </c:pt>
                <c:pt idx="8308">
                  <c:v>2490.4621078802</c:v>
                </c:pt>
                <c:pt idx="8309">
                  <c:v>2490.7618746241</c:v>
                </c:pt>
                <c:pt idx="8310">
                  <c:v>2491.061641367899</c:v>
                </c:pt>
                <c:pt idx="8311">
                  <c:v>2491.3614081118</c:v>
                </c:pt>
                <c:pt idx="8312">
                  <c:v>2491.6611748556</c:v>
                </c:pt>
                <c:pt idx="8313">
                  <c:v>2491.9609415994</c:v>
                </c:pt>
                <c:pt idx="8314">
                  <c:v>2492.2607083433</c:v>
                </c:pt>
                <c:pt idx="8315">
                  <c:v>2492.5604750871</c:v>
                </c:pt>
                <c:pt idx="8316">
                  <c:v>2492.860241831</c:v>
                </c:pt>
                <c:pt idx="8317">
                  <c:v>2493.1600085748</c:v>
                </c:pt>
                <c:pt idx="8318">
                  <c:v>2493.4597753187</c:v>
                </c:pt>
                <c:pt idx="8319">
                  <c:v>2493.7595420625</c:v>
                </c:pt>
                <c:pt idx="8320">
                  <c:v>2494.0593088064</c:v>
                </c:pt>
                <c:pt idx="8321">
                  <c:v>2494.3590755502</c:v>
                </c:pt>
                <c:pt idx="8322">
                  <c:v>2494.6588422941</c:v>
                </c:pt>
                <c:pt idx="8323">
                  <c:v>2494.9586090379</c:v>
                </c:pt>
                <c:pt idx="8324">
                  <c:v>2495.2583757818</c:v>
                </c:pt>
                <c:pt idx="8325">
                  <c:v>2495.5581425256</c:v>
                </c:pt>
                <c:pt idx="8326">
                  <c:v>2495.8579092695</c:v>
                </c:pt>
                <c:pt idx="8327">
                  <c:v>2496.1576760133</c:v>
                </c:pt>
                <c:pt idx="8328">
                  <c:v>2496.4574427572</c:v>
                </c:pt>
                <c:pt idx="8329">
                  <c:v>2496.757209501</c:v>
                </c:pt>
                <c:pt idx="8330">
                  <c:v>2497.0569762448</c:v>
                </c:pt>
                <c:pt idx="8331">
                  <c:v>2497.3567429887</c:v>
                </c:pt>
                <c:pt idx="8332">
                  <c:v>2497.6565097325</c:v>
                </c:pt>
                <c:pt idx="8333">
                  <c:v>2497.9562764764</c:v>
                </c:pt>
                <c:pt idx="8334">
                  <c:v>2498.2560432202</c:v>
                </c:pt>
                <c:pt idx="8335">
                  <c:v>2498.5558099641</c:v>
                </c:pt>
                <c:pt idx="8336">
                  <c:v>2498.8555767079</c:v>
                </c:pt>
                <c:pt idx="8337">
                  <c:v>2499.1553434518</c:v>
                </c:pt>
                <c:pt idx="8338">
                  <c:v>2499.455110195601</c:v>
                </c:pt>
                <c:pt idx="8339">
                  <c:v>2499.7548769395</c:v>
                </c:pt>
                <c:pt idx="8340">
                  <c:v>2500.0546436833</c:v>
                </c:pt>
                <c:pt idx="8341">
                  <c:v>2500.3544104272</c:v>
                </c:pt>
                <c:pt idx="8342">
                  <c:v>2500.654177171</c:v>
                </c:pt>
                <c:pt idx="8343">
                  <c:v>2500.9539439149</c:v>
                </c:pt>
                <c:pt idx="8344">
                  <c:v>2501.2537106587</c:v>
                </c:pt>
                <c:pt idx="8345">
                  <c:v>2501.5534774026</c:v>
                </c:pt>
                <c:pt idx="8346">
                  <c:v>2501.8532441464</c:v>
                </c:pt>
                <c:pt idx="8347">
                  <c:v>2502.1530108902</c:v>
                </c:pt>
                <c:pt idx="8348">
                  <c:v>2502.4527776341</c:v>
                </c:pt>
                <c:pt idx="8349">
                  <c:v>2502.7525443779</c:v>
                </c:pt>
                <c:pt idx="8350">
                  <c:v>2503.0523111218</c:v>
                </c:pt>
                <c:pt idx="8351">
                  <c:v>2503.3520778656</c:v>
                </c:pt>
                <c:pt idx="8352">
                  <c:v>2503.6518446095</c:v>
                </c:pt>
                <c:pt idx="8353">
                  <c:v>2503.9516113533</c:v>
                </c:pt>
                <c:pt idx="8354">
                  <c:v>2504.2513780972</c:v>
                </c:pt>
                <c:pt idx="8355">
                  <c:v>2504.551144841</c:v>
                </c:pt>
                <c:pt idx="8356">
                  <c:v>2504.8509115849</c:v>
                </c:pt>
                <c:pt idx="8357">
                  <c:v>2505.1506783287</c:v>
                </c:pt>
                <c:pt idx="8358">
                  <c:v>2505.4504450726</c:v>
                </c:pt>
                <c:pt idx="8359">
                  <c:v>2505.7502118164</c:v>
                </c:pt>
                <c:pt idx="8360">
                  <c:v>2506.0499785603</c:v>
                </c:pt>
                <c:pt idx="8361">
                  <c:v>2506.3497453041</c:v>
                </c:pt>
                <c:pt idx="8362">
                  <c:v>2506.6495120479</c:v>
                </c:pt>
                <c:pt idx="8363">
                  <c:v>2506.9492787918</c:v>
                </c:pt>
                <c:pt idx="8364">
                  <c:v>2507.2490455356</c:v>
                </c:pt>
                <c:pt idx="8365">
                  <c:v>2507.5488122795</c:v>
                </c:pt>
                <c:pt idx="8366">
                  <c:v>2507.8485790233</c:v>
                </c:pt>
                <c:pt idx="8367">
                  <c:v>2508.148345767199</c:v>
                </c:pt>
                <c:pt idx="8368">
                  <c:v>2508.448112511</c:v>
                </c:pt>
                <c:pt idx="8369">
                  <c:v>2508.7478792549</c:v>
                </c:pt>
                <c:pt idx="8370">
                  <c:v>2509.047645998699</c:v>
                </c:pt>
                <c:pt idx="8371">
                  <c:v>2509.3474127426</c:v>
                </c:pt>
                <c:pt idx="8372">
                  <c:v>2509.6471794864</c:v>
                </c:pt>
                <c:pt idx="8373">
                  <c:v>2509.9469462303</c:v>
                </c:pt>
                <c:pt idx="8374">
                  <c:v>2510.2467129741</c:v>
                </c:pt>
                <c:pt idx="8375">
                  <c:v>2510.546479717999</c:v>
                </c:pt>
                <c:pt idx="8376">
                  <c:v>2510.8462464618</c:v>
                </c:pt>
                <c:pt idx="8377">
                  <c:v>2511.1460132057</c:v>
                </c:pt>
                <c:pt idx="8378">
                  <c:v>2511.4457799495</c:v>
                </c:pt>
                <c:pt idx="8379">
                  <c:v>2511.7455466933</c:v>
                </c:pt>
                <c:pt idx="8380">
                  <c:v>2512.0453134372</c:v>
                </c:pt>
                <c:pt idx="8381">
                  <c:v>2512.345080181</c:v>
                </c:pt>
                <c:pt idx="8382">
                  <c:v>2512.644846924899</c:v>
                </c:pt>
                <c:pt idx="8383">
                  <c:v>2512.9446136687</c:v>
                </c:pt>
                <c:pt idx="8384">
                  <c:v>2513.244380412599</c:v>
                </c:pt>
                <c:pt idx="8385">
                  <c:v>2513.5441471564</c:v>
                </c:pt>
                <c:pt idx="8386">
                  <c:v>2513.8439139003</c:v>
                </c:pt>
                <c:pt idx="8387">
                  <c:v>2514.1436806441</c:v>
                </c:pt>
                <c:pt idx="8388">
                  <c:v>2514.443447388</c:v>
                </c:pt>
                <c:pt idx="8389">
                  <c:v>2514.7432141318</c:v>
                </c:pt>
                <c:pt idx="8390">
                  <c:v>2515.0429808757</c:v>
                </c:pt>
                <c:pt idx="8391">
                  <c:v>2515.3427476195</c:v>
                </c:pt>
                <c:pt idx="8392">
                  <c:v>2515.6425143634</c:v>
                </c:pt>
                <c:pt idx="8393">
                  <c:v>2515.9422811072</c:v>
                </c:pt>
                <c:pt idx="8394">
                  <c:v>2516.242047851</c:v>
                </c:pt>
                <c:pt idx="8395">
                  <c:v>2516.5418145949</c:v>
                </c:pt>
                <c:pt idx="8396">
                  <c:v>2516.8415813387</c:v>
                </c:pt>
                <c:pt idx="8397">
                  <c:v>2517.1413480826</c:v>
                </c:pt>
                <c:pt idx="8398">
                  <c:v>2517.4411148264</c:v>
                </c:pt>
                <c:pt idx="8399">
                  <c:v>2517.7408815703</c:v>
                </c:pt>
                <c:pt idx="8400">
                  <c:v>2518.0406483141</c:v>
                </c:pt>
                <c:pt idx="8401">
                  <c:v>2518.340415058</c:v>
                </c:pt>
                <c:pt idx="8402">
                  <c:v>2518.6401818018</c:v>
                </c:pt>
                <c:pt idx="8403">
                  <c:v>2518.9399485457</c:v>
                </c:pt>
                <c:pt idx="8404">
                  <c:v>2519.2397152895</c:v>
                </c:pt>
                <c:pt idx="8405">
                  <c:v>2519.5394820334</c:v>
                </c:pt>
                <c:pt idx="8406">
                  <c:v>2519.8392487772</c:v>
                </c:pt>
                <c:pt idx="8407">
                  <c:v>2520.1390155211</c:v>
                </c:pt>
                <c:pt idx="8408">
                  <c:v>2520.4387822649</c:v>
                </c:pt>
                <c:pt idx="8409">
                  <c:v>2520.7385490088</c:v>
                </c:pt>
                <c:pt idx="8410">
                  <c:v>2521.0383157526</c:v>
                </c:pt>
                <c:pt idx="8411">
                  <c:v>2521.3380824964</c:v>
                </c:pt>
                <c:pt idx="8412">
                  <c:v>2521.6378492403</c:v>
                </c:pt>
                <c:pt idx="8413">
                  <c:v>2521.9376159841</c:v>
                </c:pt>
                <c:pt idx="8414">
                  <c:v>2522.237382728</c:v>
                </c:pt>
                <c:pt idx="8415">
                  <c:v>2522.5371494718</c:v>
                </c:pt>
                <c:pt idx="8416">
                  <c:v>2522.8369162157</c:v>
                </c:pt>
                <c:pt idx="8417">
                  <c:v>2523.1366829595</c:v>
                </c:pt>
                <c:pt idx="8418">
                  <c:v>2523.4364497034</c:v>
                </c:pt>
                <c:pt idx="8419">
                  <c:v>2523.7362164472</c:v>
                </c:pt>
                <c:pt idx="8420">
                  <c:v>2524.0359831911</c:v>
                </c:pt>
                <c:pt idx="8421">
                  <c:v>2524.3357499349</c:v>
                </c:pt>
                <c:pt idx="8422">
                  <c:v>2524.6355166788</c:v>
                </c:pt>
                <c:pt idx="8423">
                  <c:v>2524.9352834226</c:v>
                </c:pt>
                <c:pt idx="8424">
                  <c:v>2525.2350501665</c:v>
                </c:pt>
                <c:pt idx="8425">
                  <c:v>2525.5348169103</c:v>
                </c:pt>
                <c:pt idx="8426">
                  <c:v>2525.8345836542</c:v>
                </c:pt>
                <c:pt idx="8427">
                  <c:v>2526.134350398</c:v>
                </c:pt>
                <c:pt idx="8428">
                  <c:v>2526.4341171418</c:v>
                </c:pt>
                <c:pt idx="8429">
                  <c:v>2526.7338838857</c:v>
                </c:pt>
                <c:pt idx="8430">
                  <c:v>2527.0336506295</c:v>
                </c:pt>
                <c:pt idx="8431">
                  <c:v>2527.3334173734</c:v>
                </c:pt>
                <c:pt idx="8432">
                  <c:v>2527.6331841172</c:v>
                </c:pt>
                <c:pt idx="8433">
                  <c:v>2527.9329508611</c:v>
                </c:pt>
                <c:pt idx="8434">
                  <c:v>2528.2327176049</c:v>
                </c:pt>
                <c:pt idx="8435">
                  <c:v>2528.5324843488</c:v>
                </c:pt>
                <c:pt idx="8436">
                  <c:v>2528.8322510926</c:v>
                </c:pt>
                <c:pt idx="8437">
                  <c:v>2529.1320178365</c:v>
                </c:pt>
                <c:pt idx="8438">
                  <c:v>2529.4317845803</c:v>
                </c:pt>
                <c:pt idx="8439">
                  <c:v>2529.7315513242</c:v>
                </c:pt>
                <c:pt idx="8440">
                  <c:v>2530.031318068</c:v>
                </c:pt>
                <c:pt idx="8441">
                  <c:v>2530.3310848119</c:v>
                </c:pt>
                <c:pt idx="8442">
                  <c:v>2530.6308515557</c:v>
                </c:pt>
                <c:pt idx="8443">
                  <c:v>2530.9306182995</c:v>
                </c:pt>
                <c:pt idx="8444">
                  <c:v>2531.2303850434</c:v>
                </c:pt>
                <c:pt idx="8445">
                  <c:v>2531.5301517872</c:v>
                </c:pt>
                <c:pt idx="8446">
                  <c:v>2531.8299185311</c:v>
                </c:pt>
                <c:pt idx="8447">
                  <c:v>2532.1296852749</c:v>
                </c:pt>
                <c:pt idx="8448">
                  <c:v>2532.4294520188</c:v>
                </c:pt>
                <c:pt idx="8449">
                  <c:v>2532.7292187626</c:v>
                </c:pt>
                <c:pt idx="8450">
                  <c:v>2533.0289855065</c:v>
                </c:pt>
                <c:pt idx="8451">
                  <c:v>2533.3287522503</c:v>
                </c:pt>
                <c:pt idx="8452">
                  <c:v>2533.6285189942</c:v>
                </c:pt>
                <c:pt idx="8453">
                  <c:v>2533.928285737999</c:v>
                </c:pt>
                <c:pt idx="8454">
                  <c:v>2534.2280524819</c:v>
                </c:pt>
                <c:pt idx="8455">
                  <c:v>2534.5278192257</c:v>
                </c:pt>
                <c:pt idx="8456">
                  <c:v>2534.8275859696</c:v>
                </c:pt>
                <c:pt idx="8457">
                  <c:v>2535.1273527134</c:v>
                </c:pt>
                <c:pt idx="8458">
                  <c:v>2535.4271194573</c:v>
                </c:pt>
                <c:pt idx="8459">
                  <c:v>2535.7268862011</c:v>
                </c:pt>
                <c:pt idx="8460">
                  <c:v>2536.0266529449</c:v>
                </c:pt>
                <c:pt idx="8461">
                  <c:v>2536.3264196888</c:v>
                </c:pt>
                <c:pt idx="8462">
                  <c:v>2536.6261864326</c:v>
                </c:pt>
                <c:pt idx="8463">
                  <c:v>2536.9259531765</c:v>
                </c:pt>
                <c:pt idx="8464">
                  <c:v>2537.2257199203</c:v>
                </c:pt>
                <c:pt idx="8465">
                  <c:v>2537.5254866642</c:v>
                </c:pt>
                <c:pt idx="8466">
                  <c:v>2537.825253408</c:v>
                </c:pt>
                <c:pt idx="8467">
                  <c:v>2538.1250201519</c:v>
                </c:pt>
                <c:pt idx="8468">
                  <c:v>2538.4247868957</c:v>
                </c:pt>
                <c:pt idx="8469">
                  <c:v>2538.7245536396</c:v>
                </c:pt>
                <c:pt idx="8470">
                  <c:v>2539.0243203834</c:v>
                </c:pt>
                <c:pt idx="8471">
                  <c:v>2539.3240871273</c:v>
                </c:pt>
                <c:pt idx="8472">
                  <c:v>2539.6238538711</c:v>
                </c:pt>
                <c:pt idx="8473">
                  <c:v>2539.923620615</c:v>
                </c:pt>
                <c:pt idx="8474">
                  <c:v>2540.2233873588</c:v>
                </c:pt>
                <c:pt idx="8475">
                  <c:v>2540.5231541027</c:v>
                </c:pt>
                <c:pt idx="8476">
                  <c:v>2540.8229208465</c:v>
                </c:pt>
                <c:pt idx="8477">
                  <c:v>2541.1226875903</c:v>
                </c:pt>
                <c:pt idx="8478">
                  <c:v>2541.4224543342</c:v>
                </c:pt>
                <c:pt idx="8479">
                  <c:v>2541.722221078</c:v>
                </c:pt>
                <c:pt idx="8480">
                  <c:v>2542.0219878219</c:v>
                </c:pt>
                <c:pt idx="8481">
                  <c:v>2542.3217545657</c:v>
                </c:pt>
                <c:pt idx="8482">
                  <c:v>2542.6215213096</c:v>
                </c:pt>
                <c:pt idx="8483">
                  <c:v>2542.9212880534</c:v>
                </c:pt>
                <c:pt idx="8484">
                  <c:v>2543.2210547973</c:v>
                </c:pt>
                <c:pt idx="8485">
                  <c:v>2543.5208215411</c:v>
                </c:pt>
                <c:pt idx="8486">
                  <c:v>2543.820588285</c:v>
                </c:pt>
                <c:pt idx="8487">
                  <c:v>2544.1203550288</c:v>
                </c:pt>
                <c:pt idx="8488">
                  <c:v>2544.4201217727</c:v>
                </c:pt>
                <c:pt idx="8489">
                  <c:v>2544.7198885165</c:v>
                </c:pt>
                <c:pt idx="8490">
                  <c:v>2545.0196552604</c:v>
                </c:pt>
                <c:pt idx="8491">
                  <c:v>2545.3194220042</c:v>
                </c:pt>
                <c:pt idx="8492">
                  <c:v>2545.619188748</c:v>
                </c:pt>
                <c:pt idx="8493">
                  <c:v>2545.9189554919</c:v>
                </c:pt>
                <c:pt idx="8494">
                  <c:v>2546.2187222357</c:v>
                </c:pt>
                <c:pt idx="8495">
                  <c:v>2546.5184889796</c:v>
                </c:pt>
                <c:pt idx="8496">
                  <c:v>2546.8182557234</c:v>
                </c:pt>
                <c:pt idx="8497">
                  <c:v>2547.1180224673</c:v>
                </c:pt>
                <c:pt idx="8498">
                  <c:v>2547.4177892111</c:v>
                </c:pt>
                <c:pt idx="8499">
                  <c:v>2547.717555955</c:v>
                </c:pt>
                <c:pt idx="8500">
                  <c:v>2548.0173226988</c:v>
                </c:pt>
                <c:pt idx="8501">
                  <c:v>2548.3170894427</c:v>
                </c:pt>
                <c:pt idx="8502">
                  <c:v>2548.6168561865</c:v>
                </c:pt>
                <c:pt idx="8503">
                  <c:v>2548.9166229304</c:v>
                </c:pt>
                <c:pt idx="8504">
                  <c:v>2549.2163896742</c:v>
                </c:pt>
                <c:pt idx="8505">
                  <c:v>2549.5161564181</c:v>
                </c:pt>
                <c:pt idx="8506">
                  <c:v>2549.8159231619</c:v>
                </c:pt>
                <c:pt idx="8507">
                  <c:v>2550.1156899058</c:v>
                </c:pt>
                <c:pt idx="8508">
                  <c:v>2550.415456649601</c:v>
                </c:pt>
                <c:pt idx="8509">
                  <c:v>2550.7152233934</c:v>
                </c:pt>
                <c:pt idx="8510">
                  <c:v>2551.0149901373</c:v>
                </c:pt>
                <c:pt idx="8511">
                  <c:v>2551.3147568811</c:v>
                </c:pt>
                <c:pt idx="8512">
                  <c:v>2551.614523625</c:v>
                </c:pt>
                <c:pt idx="8513">
                  <c:v>2551.9142903688</c:v>
                </c:pt>
                <c:pt idx="8514">
                  <c:v>2552.2140571127</c:v>
                </c:pt>
                <c:pt idx="8515">
                  <c:v>2552.5138238565</c:v>
                </c:pt>
                <c:pt idx="8516">
                  <c:v>2552.8135906004</c:v>
                </c:pt>
                <c:pt idx="8517">
                  <c:v>2553.1133573442</c:v>
                </c:pt>
                <c:pt idx="8518">
                  <c:v>2553.4131240881</c:v>
                </c:pt>
                <c:pt idx="8519">
                  <c:v>2553.7128908319</c:v>
                </c:pt>
                <c:pt idx="8520">
                  <c:v>2554.0126575758</c:v>
                </c:pt>
                <c:pt idx="8521">
                  <c:v>2554.3124243196</c:v>
                </c:pt>
                <c:pt idx="8522">
                  <c:v>2554.6121910635</c:v>
                </c:pt>
                <c:pt idx="8523">
                  <c:v>2554.9119578073</c:v>
                </c:pt>
                <c:pt idx="8524">
                  <c:v>2555.2117245511</c:v>
                </c:pt>
                <c:pt idx="8525">
                  <c:v>2555.511491295</c:v>
                </c:pt>
                <c:pt idx="8526">
                  <c:v>2555.8112580388</c:v>
                </c:pt>
                <c:pt idx="8527">
                  <c:v>2556.1110247827</c:v>
                </c:pt>
                <c:pt idx="8528">
                  <c:v>2556.4107915265</c:v>
                </c:pt>
                <c:pt idx="8529">
                  <c:v>2556.7105582704</c:v>
                </c:pt>
                <c:pt idx="8530">
                  <c:v>2557.0103250142</c:v>
                </c:pt>
                <c:pt idx="8531">
                  <c:v>2557.3100917581</c:v>
                </c:pt>
                <c:pt idx="8532">
                  <c:v>2557.6098585019</c:v>
                </c:pt>
                <c:pt idx="8533">
                  <c:v>2557.9096252458</c:v>
                </c:pt>
                <c:pt idx="8534">
                  <c:v>2558.2093919896</c:v>
                </c:pt>
                <c:pt idx="8535">
                  <c:v>2558.5091587335</c:v>
                </c:pt>
                <c:pt idx="8536">
                  <c:v>2558.8089254773</c:v>
                </c:pt>
                <c:pt idx="8537">
                  <c:v>2559.1086922212</c:v>
                </c:pt>
                <c:pt idx="8538">
                  <c:v>2559.408458965</c:v>
                </c:pt>
                <c:pt idx="8539">
                  <c:v>2559.708225708899</c:v>
                </c:pt>
                <c:pt idx="8540">
                  <c:v>2560.0079924527</c:v>
                </c:pt>
                <c:pt idx="8541">
                  <c:v>2560.3077591965</c:v>
                </c:pt>
                <c:pt idx="8542">
                  <c:v>2560.6075259404</c:v>
                </c:pt>
                <c:pt idx="8543">
                  <c:v>2560.9072926842</c:v>
                </c:pt>
                <c:pt idx="8544">
                  <c:v>2561.207059428099</c:v>
                </c:pt>
                <c:pt idx="8545">
                  <c:v>2561.5068261719</c:v>
                </c:pt>
                <c:pt idx="8546">
                  <c:v>2561.8065929158</c:v>
                </c:pt>
                <c:pt idx="8547">
                  <c:v>2562.1063596596</c:v>
                </c:pt>
                <c:pt idx="8548">
                  <c:v>2562.4061264035</c:v>
                </c:pt>
                <c:pt idx="8549">
                  <c:v>2562.7058931473</c:v>
                </c:pt>
                <c:pt idx="8550">
                  <c:v>2563.0056598912</c:v>
                </c:pt>
                <c:pt idx="8551">
                  <c:v>2563.305426635</c:v>
                </c:pt>
                <c:pt idx="8552">
                  <c:v>2563.6051933789</c:v>
                </c:pt>
                <c:pt idx="8553">
                  <c:v>2563.904960122699</c:v>
                </c:pt>
                <c:pt idx="8554">
                  <c:v>2564.2047268666</c:v>
                </c:pt>
                <c:pt idx="8555">
                  <c:v>2564.5044936104</c:v>
                </c:pt>
                <c:pt idx="8556">
                  <c:v>2564.8042603543</c:v>
                </c:pt>
                <c:pt idx="8557">
                  <c:v>2565.1040270981</c:v>
                </c:pt>
                <c:pt idx="8558">
                  <c:v>2565.4037938419</c:v>
                </c:pt>
                <c:pt idx="8559">
                  <c:v>2565.7035605858</c:v>
                </c:pt>
                <c:pt idx="8560">
                  <c:v>2566.0033273296</c:v>
                </c:pt>
                <c:pt idx="8561">
                  <c:v>2566.3030940735</c:v>
                </c:pt>
                <c:pt idx="8562">
                  <c:v>2566.6028608173</c:v>
                </c:pt>
                <c:pt idx="8563">
                  <c:v>2566.9026275612</c:v>
                </c:pt>
                <c:pt idx="8564">
                  <c:v>2567.202394305</c:v>
                </c:pt>
                <c:pt idx="8565">
                  <c:v>2567.5021610489</c:v>
                </c:pt>
                <c:pt idx="8566">
                  <c:v>2567.8019277927</c:v>
                </c:pt>
                <c:pt idx="8567">
                  <c:v>2568.1016945366</c:v>
                </c:pt>
                <c:pt idx="8568">
                  <c:v>2568.4014612804</c:v>
                </c:pt>
                <c:pt idx="8569">
                  <c:v>2568.7012280243</c:v>
                </c:pt>
                <c:pt idx="8570">
                  <c:v>2569.0009947681</c:v>
                </c:pt>
                <c:pt idx="8571">
                  <c:v>2569.300761512</c:v>
                </c:pt>
                <c:pt idx="8572">
                  <c:v>2569.6005282558</c:v>
                </c:pt>
                <c:pt idx="8573">
                  <c:v>2569.9002949996</c:v>
                </c:pt>
                <c:pt idx="8574">
                  <c:v>2570.2000617435</c:v>
                </c:pt>
                <c:pt idx="8575">
                  <c:v>2570.4998284873</c:v>
                </c:pt>
                <c:pt idx="8576">
                  <c:v>2570.7995952312</c:v>
                </c:pt>
                <c:pt idx="8577">
                  <c:v>2571.099361975</c:v>
                </c:pt>
                <c:pt idx="8578">
                  <c:v>2571.3991287189</c:v>
                </c:pt>
                <c:pt idx="8579">
                  <c:v>2571.698895462699</c:v>
                </c:pt>
                <c:pt idx="8580">
                  <c:v>2571.9986622066</c:v>
                </c:pt>
                <c:pt idx="8581">
                  <c:v>2572.2984289504</c:v>
                </c:pt>
                <c:pt idx="8582">
                  <c:v>2572.5981956943</c:v>
                </c:pt>
                <c:pt idx="8583">
                  <c:v>2572.8979624381</c:v>
                </c:pt>
                <c:pt idx="8584">
                  <c:v>2573.197729182</c:v>
                </c:pt>
                <c:pt idx="8585">
                  <c:v>2573.4974959258</c:v>
                </c:pt>
                <c:pt idx="8586">
                  <c:v>2573.7972626697</c:v>
                </c:pt>
                <c:pt idx="8587">
                  <c:v>2574.0970294135</c:v>
                </c:pt>
                <c:pt idx="8588">
                  <c:v>2574.3967961574</c:v>
                </c:pt>
                <c:pt idx="8589">
                  <c:v>2574.6965629012</c:v>
                </c:pt>
                <c:pt idx="8590">
                  <c:v>2574.996329645</c:v>
                </c:pt>
                <c:pt idx="8591">
                  <c:v>2575.2960963889</c:v>
                </c:pt>
                <c:pt idx="8592">
                  <c:v>2575.5958631327</c:v>
                </c:pt>
                <c:pt idx="8593">
                  <c:v>2575.8956298766</c:v>
                </c:pt>
                <c:pt idx="8594">
                  <c:v>2576.1953966204</c:v>
                </c:pt>
                <c:pt idx="8595">
                  <c:v>2576.4951633643</c:v>
                </c:pt>
                <c:pt idx="8596">
                  <c:v>2576.7949301081</c:v>
                </c:pt>
                <c:pt idx="8597">
                  <c:v>2577.094696852</c:v>
                </c:pt>
                <c:pt idx="8598">
                  <c:v>2577.3944635958</c:v>
                </c:pt>
                <c:pt idx="8599">
                  <c:v>2577.6942303397</c:v>
                </c:pt>
                <c:pt idx="8600">
                  <c:v>2577.9939970835</c:v>
                </c:pt>
                <c:pt idx="8601">
                  <c:v>2578.2937638274</c:v>
                </c:pt>
                <c:pt idx="8602">
                  <c:v>2578.5935305712</c:v>
                </c:pt>
                <c:pt idx="8603">
                  <c:v>2578.8932973151</c:v>
                </c:pt>
                <c:pt idx="8604">
                  <c:v>2579.1930640589</c:v>
                </c:pt>
                <c:pt idx="8605">
                  <c:v>2579.4928308028</c:v>
                </c:pt>
                <c:pt idx="8606">
                  <c:v>2579.7925975466</c:v>
                </c:pt>
                <c:pt idx="8607">
                  <c:v>2580.0923642904</c:v>
                </c:pt>
                <c:pt idx="8608">
                  <c:v>2580.3921310343</c:v>
                </c:pt>
                <c:pt idx="8609">
                  <c:v>2580.6918977781</c:v>
                </c:pt>
                <c:pt idx="8610">
                  <c:v>2580.991664522</c:v>
                </c:pt>
                <c:pt idx="8611">
                  <c:v>2581.2914312658</c:v>
                </c:pt>
                <c:pt idx="8612">
                  <c:v>2581.5911980097</c:v>
                </c:pt>
                <c:pt idx="8613">
                  <c:v>2581.8909647535</c:v>
                </c:pt>
                <c:pt idx="8614">
                  <c:v>2582.1907314974</c:v>
                </c:pt>
                <c:pt idx="8615">
                  <c:v>2582.4904982412</c:v>
                </c:pt>
                <c:pt idx="8616">
                  <c:v>2582.7902649851</c:v>
                </c:pt>
                <c:pt idx="8617">
                  <c:v>2583.0900317289</c:v>
                </c:pt>
                <c:pt idx="8618">
                  <c:v>2583.3897984728</c:v>
                </c:pt>
                <c:pt idx="8619">
                  <c:v>2583.6895652166</c:v>
                </c:pt>
                <c:pt idx="8620">
                  <c:v>2583.9893319605</c:v>
                </c:pt>
                <c:pt idx="8621">
                  <c:v>2584.2890987043</c:v>
                </c:pt>
                <c:pt idx="8622">
                  <c:v>2584.588865448099</c:v>
                </c:pt>
                <c:pt idx="8623">
                  <c:v>2584.888632192</c:v>
                </c:pt>
                <c:pt idx="8624">
                  <c:v>2585.1883989358</c:v>
                </c:pt>
                <c:pt idx="8625">
                  <c:v>2585.4881656797</c:v>
                </c:pt>
                <c:pt idx="8626">
                  <c:v>2585.7879324235</c:v>
                </c:pt>
                <c:pt idx="8627">
                  <c:v>2586.087699167399</c:v>
                </c:pt>
                <c:pt idx="8628">
                  <c:v>2586.3874659112</c:v>
                </c:pt>
                <c:pt idx="8629">
                  <c:v>2586.6872326551</c:v>
                </c:pt>
                <c:pt idx="8630">
                  <c:v>2586.9869993989</c:v>
                </c:pt>
                <c:pt idx="8631">
                  <c:v>2587.286766142799</c:v>
                </c:pt>
                <c:pt idx="8632">
                  <c:v>2587.586532886601</c:v>
                </c:pt>
                <c:pt idx="8633">
                  <c:v>2587.8862996305</c:v>
                </c:pt>
                <c:pt idx="8634">
                  <c:v>2588.1860663743</c:v>
                </c:pt>
                <c:pt idx="8635">
                  <c:v>2588.4858331182</c:v>
                </c:pt>
                <c:pt idx="8636">
                  <c:v>2588.785599862</c:v>
                </c:pt>
                <c:pt idx="8637">
                  <c:v>2589.0853666059</c:v>
                </c:pt>
                <c:pt idx="8638">
                  <c:v>2589.3851333497</c:v>
                </c:pt>
                <c:pt idx="8639">
                  <c:v>2589.6849000935</c:v>
                </c:pt>
                <c:pt idx="8640">
                  <c:v>2589.9846668374</c:v>
                </c:pt>
                <c:pt idx="8641">
                  <c:v>2590.2844335812</c:v>
                </c:pt>
                <c:pt idx="8642">
                  <c:v>2590.5842003251</c:v>
                </c:pt>
                <c:pt idx="8643">
                  <c:v>2590.8839670689</c:v>
                </c:pt>
                <c:pt idx="8644">
                  <c:v>2591.1837338128</c:v>
                </c:pt>
                <c:pt idx="8645">
                  <c:v>2591.4835005566</c:v>
                </c:pt>
                <c:pt idx="8646">
                  <c:v>2591.7832673005</c:v>
                </c:pt>
                <c:pt idx="8647">
                  <c:v>2592.0830340443</c:v>
                </c:pt>
                <c:pt idx="8648">
                  <c:v>2592.3828007882</c:v>
                </c:pt>
                <c:pt idx="8649">
                  <c:v>2592.682567532</c:v>
                </c:pt>
                <c:pt idx="8650">
                  <c:v>2592.9823342759</c:v>
                </c:pt>
                <c:pt idx="8651">
                  <c:v>2593.282101019699</c:v>
                </c:pt>
                <c:pt idx="8652">
                  <c:v>2593.5818677636</c:v>
                </c:pt>
                <c:pt idx="8653">
                  <c:v>2593.8816345074</c:v>
                </c:pt>
                <c:pt idx="8654">
                  <c:v>2594.1814012512</c:v>
                </c:pt>
                <c:pt idx="8655">
                  <c:v>2594.4811679951</c:v>
                </c:pt>
                <c:pt idx="8656">
                  <c:v>2594.7809347389</c:v>
                </c:pt>
                <c:pt idx="8657">
                  <c:v>2595.0807014828</c:v>
                </c:pt>
                <c:pt idx="8658">
                  <c:v>2595.3804682266</c:v>
                </c:pt>
                <c:pt idx="8659">
                  <c:v>2595.6802349705</c:v>
                </c:pt>
                <c:pt idx="8660">
                  <c:v>2595.9800017143</c:v>
                </c:pt>
                <c:pt idx="8661">
                  <c:v>2596.2797684582</c:v>
                </c:pt>
                <c:pt idx="8662">
                  <c:v>2596.579535202</c:v>
                </c:pt>
                <c:pt idx="8663">
                  <c:v>2596.8793019459</c:v>
                </c:pt>
                <c:pt idx="8664">
                  <c:v>2597.1790686897</c:v>
                </c:pt>
                <c:pt idx="8665">
                  <c:v>2597.4788354336</c:v>
                </c:pt>
                <c:pt idx="8666">
                  <c:v>2597.7786021774</c:v>
                </c:pt>
                <c:pt idx="8667">
                  <c:v>2598.0783689213</c:v>
                </c:pt>
                <c:pt idx="8668">
                  <c:v>2598.3781356651</c:v>
                </c:pt>
                <c:pt idx="8669">
                  <c:v>2598.677902409</c:v>
                </c:pt>
                <c:pt idx="8670">
                  <c:v>2598.9776691528</c:v>
                </c:pt>
                <c:pt idx="8671">
                  <c:v>2599.2774358966</c:v>
                </c:pt>
                <c:pt idx="8672">
                  <c:v>2599.5772026405</c:v>
                </c:pt>
                <c:pt idx="8673">
                  <c:v>2599.8769693843</c:v>
                </c:pt>
                <c:pt idx="8674">
                  <c:v>2600.1767361282</c:v>
                </c:pt>
                <c:pt idx="8675">
                  <c:v>2600.476502872</c:v>
                </c:pt>
                <c:pt idx="8676">
                  <c:v>2600.776269615899</c:v>
                </c:pt>
                <c:pt idx="8677">
                  <c:v>2601.0760363597</c:v>
                </c:pt>
                <c:pt idx="8678">
                  <c:v>2601.3758031036</c:v>
                </c:pt>
                <c:pt idx="8679">
                  <c:v>2601.6755698474</c:v>
                </c:pt>
                <c:pt idx="8680">
                  <c:v>2601.9753365913</c:v>
                </c:pt>
                <c:pt idx="8681">
                  <c:v>2602.2751033351</c:v>
                </c:pt>
                <c:pt idx="8682">
                  <c:v>2602.574870079</c:v>
                </c:pt>
                <c:pt idx="8683">
                  <c:v>2602.8746368228</c:v>
                </c:pt>
                <c:pt idx="8684">
                  <c:v>2603.1744035667</c:v>
                </c:pt>
                <c:pt idx="8685">
                  <c:v>2603.4741703105</c:v>
                </c:pt>
                <c:pt idx="8686">
                  <c:v>2603.7739370544</c:v>
                </c:pt>
                <c:pt idx="8687">
                  <c:v>2604.0737037982</c:v>
                </c:pt>
                <c:pt idx="8688">
                  <c:v>2604.373470542</c:v>
                </c:pt>
                <c:pt idx="8689">
                  <c:v>2604.6732372859</c:v>
                </c:pt>
                <c:pt idx="8690">
                  <c:v>2604.9730040297</c:v>
                </c:pt>
                <c:pt idx="8691">
                  <c:v>2605.2727707736</c:v>
                </c:pt>
                <c:pt idx="8692">
                  <c:v>2605.5725375174</c:v>
                </c:pt>
                <c:pt idx="8693">
                  <c:v>2605.8723042613</c:v>
                </c:pt>
                <c:pt idx="8694">
                  <c:v>2606.1720710051</c:v>
                </c:pt>
                <c:pt idx="8695">
                  <c:v>2606.471837749</c:v>
                </c:pt>
                <c:pt idx="8696">
                  <c:v>2606.7716044928</c:v>
                </c:pt>
                <c:pt idx="8697">
                  <c:v>2607.0713712367</c:v>
                </c:pt>
                <c:pt idx="8698">
                  <c:v>2607.3711379805</c:v>
                </c:pt>
                <c:pt idx="8699">
                  <c:v>2607.6709047244</c:v>
                </c:pt>
                <c:pt idx="8700">
                  <c:v>2607.9706714682</c:v>
                </c:pt>
                <c:pt idx="8701">
                  <c:v>2608.2704382121</c:v>
                </c:pt>
                <c:pt idx="8702">
                  <c:v>2608.5702049559</c:v>
                </c:pt>
                <c:pt idx="8703">
                  <c:v>2608.8699716997</c:v>
                </c:pt>
                <c:pt idx="8704">
                  <c:v>2609.1697384436</c:v>
                </c:pt>
                <c:pt idx="8705">
                  <c:v>2609.4695051874</c:v>
                </c:pt>
                <c:pt idx="8706">
                  <c:v>2609.7692719313</c:v>
                </c:pt>
                <c:pt idx="8707">
                  <c:v>2610.0690386751</c:v>
                </c:pt>
                <c:pt idx="8708">
                  <c:v>2610.368805418999</c:v>
                </c:pt>
                <c:pt idx="8709">
                  <c:v>2610.6685721628</c:v>
                </c:pt>
                <c:pt idx="8710">
                  <c:v>2610.9683389067</c:v>
                </c:pt>
                <c:pt idx="8711">
                  <c:v>2611.2681056505</c:v>
                </c:pt>
                <c:pt idx="8712">
                  <c:v>2611.5678723944</c:v>
                </c:pt>
                <c:pt idx="8713">
                  <c:v>2611.8676391382</c:v>
                </c:pt>
                <c:pt idx="8714">
                  <c:v>2612.1674058821</c:v>
                </c:pt>
                <c:pt idx="8715">
                  <c:v>2612.4671726259</c:v>
                </c:pt>
                <c:pt idx="8716">
                  <c:v>2612.766939369799</c:v>
                </c:pt>
                <c:pt idx="8717">
                  <c:v>2613.0667061136</c:v>
                </c:pt>
                <c:pt idx="8718">
                  <c:v>2613.3664728575</c:v>
                </c:pt>
                <c:pt idx="8719">
                  <c:v>2613.6662396013</c:v>
                </c:pt>
                <c:pt idx="8720">
                  <c:v>2613.9660063451</c:v>
                </c:pt>
                <c:pt idx="8721">
                  <c:v>2614.265773089</c:v>
                </c:pt>
                <c:pt idx="8722">
                  <c:v>2614.5655398328</c:v>
                </c:pt>
                <c:pt idx="8723">
                  <c:v>2614.8653065767</c:v>
                </c:pt>
                <c:pt idx="8724">
                  <c:v>2615.1650733205</c:v>
                </c:pt>
                <c:pt idx="8725">
                  <c:v>2615.4648400644</c:v>
                </c:pt>
                <c:pt idx="8726">
                  <c:v>2615.7646068082</c:v>
                </c:pt>
                <c:pt idx="8727">
                  <c:v>2616.0643735521</c:v>
                </c:pt>
                <c:pt idx="8728">
                  <c:v>2616.3641402959</c:v>
                </c:pt>
                <c:pt idx="8729">
                  <c:v>2616.6639070398</c:v>
                </c:pt>
                <c:pt idx="8730">
                  <c:v>2616.9636737836</c:v>
                </c:pt>
                <c:pt idx="8731">
                  <c:v>2617.2634405275</c:v>
                </c:pt>
                <c:pt idx="8732">
                  <c:v>2617.5632072713</c:v>
                </c:pt>
                <c:pt idx="8733">
                  <c:v>2617.8629740152</c:v>
                </c:pt>
                <c:pt idx="8734">
                  <c:v>2618.162740758999</c:v>
                </c:pt>
                <c:pt idx="8735">
                  <c:v>2618.4625075028</c:v>
                </c:pt>
                <c:pt idx="8736">
                  <c:v>2618.7622742467</c:v>
                </c:pt>
                <c:pt idx="8737">
                  <c:v>2619.0620409905</c:v>
                </c:pt>
                <c:pt idx="8738">
                  <c:v>2619.3618077344</c:v>
                </c:pt>
                <c:pt idx="8739">
                  <c:v>2619.6615744782</c:v>
                </c:pt>
                <c:pt idx="8740">
                  <c:v>2619.9613412221</c:v>
                </c:pt>
                <c:pt idx="8741">
                  <c:v>2620.2611079659</c:v>
                </c:pt>
                <c:pt idx="8742">
                  <c:v>2620.560874709799</c:v>
                </c:pt>
                <c:pt idx="8743">
                  <c:v>2620.8606414536</c:v>
                </c:pt>
                <c:pt idx="8744">
                  <c:v>2621.1604081975</c:v>
                </c:pt>
                <c:pt idx="8745">
                  <c:v>2621.4601749413</c:v>
                </c:pt>
                <c:pt idx="8746">
                  <c:v>2621.7599416852</c:v>
                </c:pt>
                <c:pt idx="8747">
                  <c:v>2622.059708429</c:v>
                </c:pt>
                <c:pt idx="8748">
                  <c:v>2622.3594751729</c:v>
                </c:pt>
                <c:pt idx="8749">
                  <c:v>2622.6592419167</c:v>
                </c:pt>
                <c:pt idx="8750">
                  <c:v>2622.9590086606</c:v>
                </c:pt>
                <c:pt idx="8751">
                  <c:v>2623.2587754044</c:v>
                </c:pt>
                <c:pt idx="8752">
                  <c:v>2623.5585421482</c:v>
                </c:pt>
                <c:pt idx="8753">
                  <c:v>2623.8583088921</c:v>
                </c:pt>
                <c:pt idx="8754">
                  <c:v>2624.1580756359</c:v>
                </c:pt>
                <c:pt idx="8755">
                  <c:v>2624.4578423798</c:v>
                </c:pt>
                <c:pt idx="8756">
                  <c:v>2624.757609123599</c:v>
                </c:pt>
                <c:pt idx="8757">
                  <c:v>2625.0573758675</c:v>
                </c:pt>
                <c:pt idx="8758">
                  <c:v>2625.3571426113</c:v>
                </c:pt>
                <c:pt idx="8759">
                  <c:v>2625.6569093552</c:v>
                </c:pt>
                <c:pt idx="8760">
                  <c:v>2625.956676099</c:v>
                </c:pt>
                <c:pt idx="8761">
                  <c:v>2626.2564428429</c:v>
                </c:pt>
                <c:pt idx="8762">
                  <c:v>2626.5562095867</c:v>
                </c:pt>
                <c:pt idx="8763">
                  <c:v>2626.855976330601</c:v>
                </c:pt>
                <c:pt idx="8764">
                  <c:v>2627.1557430744</c:v>
                </c:pt>
                <c:pt idx="8765">
                  <c:v>2627.4555098183</c:v>
                </c:pt>
                <c:pt idx="8766">
                  <c:v>2627.7552765621</c:v>
                </c:pt>
                <c:pt idx="8767">
                  <c:v>2628.055043306</c:v>
                </c:pt>
                <c:pt idx="8768">
                  <c:v>2628.3548100498</c:v>
                </c:pt>
                <c:pt idx="8769">
                  <c:v>2628.6545767936</c:v>
                </c:pt>
                <c:pt idx="8770">
                  <c:v>2628.9543435375</c:v>
                </c:pt>
                <c:pt idx="8771">
                  <c:v>2629.2541102813</c:v>
                </c:pt>
                <c:pt idx="8772">
                  <c:v>2629.5538770252</c:v>
                </c:pt>
                <c:pt idx="8773">
                  <c:v>2629.853643769</c:v>
                </c:pt>
                <c:pt idx="8774">
                  <c:v>2630.1534105129</c:v>
                </c:pt>
                <c:pt idx="8775">
                  <c:v>2630.4531772567</c:v>
                </c:pt>
                <c:pt idx="8776">
                  <c:v>2630.7529440006</c:v>
                </c:pt>
                <c:pt idx="8777">
                  <c:v>2631.0527107444</c:v>
                </c:pt>
                <c:pt idx="8778">
                  <c:v>2631.3524774883</c:v>
                </c:pt>
                <c:pt idx="8779">
                  <c:v>2631.6522442321</c:v>
                </c:pt>
                <c:pt idx="8780">
                  <c:v>2631.952010976</c:v>
                </c:pt>
                <c:pt idx="8781">
                  <c:v>2632.2517777198</c:v>
                </c:pt>
                <c:pt idx="8782">
                  <c:v>2632.5515444637</c:v>
                </c:pt>
                <c:pt idx="8783">
                  <c:v>2632.8513112075</c:v>
                </c:pt>
                <c:pt idx="8784">
                  <c:v>2633.1510779513</c:v>
                </c:pt>
                <c:pt idx="8785">
                  <c:v>2633.4508446952</c:v>
                </c:pt>
                <c:pt idx="8786">
                  <c:v>2633.750611439</c:v>
                </c:pt>
                <c:pt idx="8787">
                  <c:v>2634.0503781829</c:v>
                </c:pt>
                <c:pt idx="8788">
                  <c:v>2634.3501449267</c:v>
                </c:pt>
                <c:pt idx="8789">
                  <c:v>2634.6499116706</c:v>
                </c:pt>
                <c:pt idx="8790">
                  <c:v>2634.9496784144</c:v>
                </c:pt>
                <c:pt idx="8791">
                  <c:v>2635.249445158299</c:v>
                </c:pt>
                <c:pt idx="8792">
                  <c:v>2635.5492119021</c:v>
                </c:pt>
                <c:pt idx="8793">
                  <c:v>2635.848978646</c:v>
                </c:pt>
                <c:pt idx="8794">
                  <c:v>2636.148745389799</c:v>
                </c:pt>
                <c:pt idx="8795">
                  <c:v>2636.4485121337</c:v>
                </c:pt>
                <c:pt idx="8796">
                  <c:v>2636.7482788775</c:v>
                </c:pt>
                <c:pt idx="8797">
                  <c:v>2637.0480456214</c:v>
                </c:pt>
                <c:pt idx="8798">
                  <c:v>2637.3478123652</c:v>
                </c:pt>
                <c:pt idx="8799">
                  <c:v>2637.6475791091</c:v>
                </c:pt>
                <c:pt idx="8800">
                  <c:v>2637.9473458529</c:v>
                </c:pt>
                <c:pt idx="8801">
                  <c:v>2638.2471125967</c:v>
                </c:pt>
                <c:pt idx="8802">
                  <c:v>2638.5468793406</c:v>
                </c:pt>
                <c:pt idx="8803">
                  <c:v>2638.8466460844</c:v>
                </c:pt>
                <c:pt idx="8804">
                  <c:v>2639.1464128283</c:v>
                </c:pt>
                <c:pt idx="8805">
                  <c:v>2639.4461795721</c:v>
                </c:pt>
                <c:pt idx="8806">
                  <c:v>2639.745946316</c:v>
                </c:pt>
                <c:pt idx="8807">
                  <c:v>2640.0457130598</c:v>
                </c:pt>
                <c:pt idx="8808">
                  <c:v>2640.3454798037</c:v>
                </c:pt>
                <c:pt idx="8809">
                  <c:v>2640.6452465475</c:v>
                </c:pt>
                <c:pt idx="8810">
                  <c:v>2640.9450132914</c:v>
                </c:pt>
                <c:pt idx="8811">
                  <c:v>2641.2447800352</c:v>
                </c:pt>
                <c:pt idx="8812">
                  <c:v>2641.5445467791</c:v>
                </c:pt>
                <c:pt idx="8813">
                  <c:v>2641.8443135229</c:v>
                </c:pt>
                <c:pt idx="8814">
                  <c:v>2642.144080266799</c:v>
                </c:pt>
                <c:pt idx="8815">
                  <c:v>2642.4438470106</c:v>
                </c:pt>
                <c:pt idx="8816">
                  <c:v>2642.7436137545</c:v>
                </c:pt>
                <c:pt idx="8817">
                  <c:v>2643.0433804983</c:v>
                </c:pt>
                <c:pt idx="8818">
                  <c:v>2643.3431472421</c:v>
                </c:pt>
                <c:pt idx="8819">
                  <c:v>2643.642913986</c:v>
                </c:pt>
                <c:pt idx="8820">
                  <c:v>2643.942680729799</c:v>
                </c:pt>
                <c:pt idx="8821">
                  <c:v>2644.242447473699</c:v>
                </c:pt>
                <c:pt idx="8822">
                  <c:v>2644.5422142175</c:v>
                </c:pt>
                <c:pt idx="8823">
                  <c:v>2644.8419809614</c:v>
                </c:pt>
                <c:pt idx="8824">
                  <c:v>2645.1417477052</c:v>
                </c:pt>
                <c:pt idx="8825">
                  <c:v>2645.4415144491</c:v>
                </c:pt>
                <c:pt idx="8826">
                  <c:v>2645.741281192899</c:v>
                </c:pt>
                <c:pt idx="8827">
                  <c:v>2646.0410479368</c:v>
                </c:pt>
                <c:pt idx="8828">
                  <c:v>2646.3408146806</c:v>
                </c:pt>
                <c:pt idx="8829">
                  <c:v>2646.640581424499</c:v>
                </c:pt>
                <c:pt idx="8830">
                  <c:v>2646.9403481683</c:v>
                </c:pt>
                <c:pt idx="8831">
                  <c:v>2647.2401149122</c:v>
                </c:pt>
                <c:pt idx="8832">
                  <c:v>2647.539881656</c:v>
                </c:pt>
                <c:pt idx="8833">
                  <c:v>2647.8396483998</c:v>
                </c:pt>
                <c:pt idx="8834">
                  <c:v>2648.1394151437</c:v>
                </c:pt>
                <c:pt idx="8835">
                  <c:v>2648.4391818875</c:v>
                </c:pt>
                <c:pt idx="8836">
                  <c:v>2648.7389486314</c:v>
                </c:pt>
                <c:pt idx="8837">
                  <c:v>2649.0387153752</c:v>
                </c:pt>
                <c:pt idx="8838">
                  <c:v>2649.3384821191</c:v>
                </c:pt>
                <c:pt idx="8839">
                  <c:v>2649.6382488629</c:v>
                </c:pt>
                <c:pt idx="8840">
                  <c:v>2649.9380156068</c:v>
                </c:pt>
                <c:pt idx="8841">
                  <c:v>2650.2377823506</c:v>
                </c:pt>
                <c:pt idx="8842">
                  <c:v>2650.5375490945</c:v>
                </c:pt>
                <c:pt idx="8843">
                  <c:v>2650.8373158383</c:v>
                </c:pt>
                <c:pt idx="8844">
                  <c:v>2651.1370825822</c:v>
                </c:pt>
                <c:pt idx="8845">
                  <c:v>2651.436849325999</c:v>
                </c:pt>
                <c:pt idx="8846">
                  <c:v>2651.7366160699</c:v>
                </c:pt>
                <c:pt idx="8847">
                  <c:v>2652.0363828137</c:v>
                </c:pt>
                <c:pt idx="8848">
                  <c:v>2652.3361495576</c:v>
                </c:pt>
                <c:pt idx="8849">
                  <c:v>2652.6359163014</c:v>
                </c:pt>
                <c:pt idx="8850">
                  <c:v>2652.9356830452</c:v>
                </c:pt>
                <c:pt idx="8851">
                  <c:v>2653.2354497891</c:v>
                </c:pt>
                <c:pt idx="8852">
                  <c:v>2653.5352165329</c:v>
                </c:pt>
                <c:pt idx="8853">
                  <c:v>2653.8349832768</c:v>
                </c:pt>
                <c:pt idx="8854">
                  <c:v>2654.1347500206</c:v>
                </c:pt>
                <c:pt idx="8855">
                  <c:v>2654.4345167645</c:v>
                </c:pt>
                <c:pt idx="8856">
                  <c:v>2654.7342835083</c:v>
                </c:pt>
                <c:pt idx="8857">
                  <c:v>2655.0340502522</c:v>
                </c:pt>
                <c:pt idx="8858">
                  <c:v>2655.333816996</c:v>
                </c:pt>
                <c:pt idx="8859">
                  <c:v>2655.6335837399</c:v>
                </c:pt>
                <c:pt idx="8860">
                  <c:v>2655.9333504837</c:v>
                </c:pt>
                <c:pt idx="8861">
                  <c:v>2656.233117227601</c:v>
                </c:pt>
                <c:pt idx="8862">
                  <c:v>2656.5328839714</c:v>
                </c:pt>
                <c:pt idx="8863">
                  <c:v>2656.8326507153</c:v>
                </c:pt>
                <c:pt idx="8864">
                  <c:v>2657.1324174591</c:v>
                </c:pt>
                <c:pt idx="8865">
                  <c:v>2657.4321842029</c:v>
                </c:pt>
                <c:pt idx="8866">
                  <c:v>2657.7319509468</c:v>
                </c:pt>
                <c:pt idx="8867">
                  <c:v>2658.0317176906</c:v>
                </c:pt>
                <c:pt idx="8868">
                  <c:v>2658.3314844345</c:v>
                </c:pt>
                <c:pt idx="8869">
                  <c:v>2658.6312511783</c:v>
                </c:pt>
                <c:pt idx="8870">
                  <c:v>2658.9310179222</c:v>
                </c:pt>
                <c:pt idx="8871">
                  <c:v>2659.230784666</c:v>
                </c:pt>
                <c:pt idx="8872">
                  <c:v>2659.5305514099</c:v>
                </c:pt>
                <c:pt idx="8873">
                  <c:v>2659.8303181537</c:v>
                </c:pt>
                <c:pt idx="8874">
                  <c:v>2660.1300848976</c:v>
                </c:pt>
                <c:pt idx="8875">
                  <c:v>2660.4298516414</c:v>
                </c:pt>
                <c:pt idx="8876">
                  <c:v>2660.7296183853</c:v>
                </c:pt>
                <c:pt idx="8877">
                  <c:v>2661.029385129099</c:v>
                </c:pt>
                <c:pt idx="8878">
                  <c:v>2661.329151873</c:v>
                </c:pt>
                <c:pt idx="8879">
                  <c:v>2661.6289186168</c:v>
                </c:pt>
                <c:pt idx="8880">
                  <c:v>2661.928685360699</c:v>
                </c:pt>
                <c:pt idx="8881">
                  <c:v>2662.2284521045</c:v>
                </c:pt>
                <c:pt idx="8882">
                  <c:v>2662.5282188483</c:v>
                </c:pt>
                <c:pt idx="8883">
                  <c:v>2662.8279855922</c:v>
                </c:pt>
                <c:pt idx="8884">
                  <c:v>2663.127752336</c:v>
                </c:pt>
                <c:pt idx="8885">
                  <c:v>2663.4275190799</c:v>
                </c:pt>
                <c:pt idx="8886">
                  <c:v>2663.727285823699</c:v>
                </c:pt>
                <c:pt idx="8887">
                  <c:v>2664.0270525676</c:v>
                </c:pt>
                <c:pt idx="8888">
                  <c:v>2664.3268193114</c:v>
                </c:pt>
                <c:pt idx="8889">
                  <c:v>2664.6265860553</c:v>
                </c:pt>
                <c:pt idx="8890">
                  <c:v>2664.9263527991</c:v>
                </c:pt>
                <c:pt idx="8891">
                  <c:v>2665.226119543</c:v>
                </c:pt>
                <c:pt idx="8892">
                  <c:v>2665.5258862868</c:v>
                </c:pt>
                <c:pt idx="8893">
                  <c:v>2665.8256530307</c:v>
                </c:pt>
                <c:pt idx="8894">
                  <c:v>2666.1254197745</c:v>
                </c:pt>
                <c:pt idx="8895">
                  <c:v>2666.4251865184</c:v>
                </c:pt>
                <c:pt idx="8896">
                  <c:v>2666.7249532622</c:v>
                </c:pt>
                <c:pt idx="8897">
                  <c:v>2667.0247200061</c:v>
                </c:pt>
                <c:pt idx="8898">
                  <c:v>2667.3244867499</c:v>
                </c:pt>
                <c:pt idx="8899">
                  <c:v>2667.6242534937</c:v>
                </c:pt>
                <c:pt idx="8900">
                  <c:v>2667.9240202376</c:v>
                </c:pt>
                <c:pt idx="8901">
                  <c:v>2668.2237869814</c:v>
                </c:pt>
                <c:pt idx="8902">
                  <c:v>2668.5235537253</c:v>
                </c:pt>
                <c:pt idx="8903">
                  <c:v>2668.8233204691</c:v>
                </c:pt>
                <c:pt idx="8904">
                  <c:v>2669.123087213</c:v>
                </c:pt>
                <c:pt idx="8905">
                  <c:v>2669.4228539568</c:v>
                </c:pt>
                <c:pt idx="8906">
                  <c:v>2669.722620700699</c:v>
                </c:pt>
                <c:pt idx="8907">
                  <c:v>2670.0223874445</c:v>
                </c:pt>
                <c:pt idx="8908">
                  <c:v>2670.3221541884</c:v>
                </c:pt>
                <c:pt idx="8909">
                  <c:v>2670.6219209322</c:v>
                </c:pt>
                <c:pt idx="8910">
                  <c:v>2670.9216876761</c:v>
                </c:pt>
                <c:pt idx="8911">
                  <c:v>2671.2214544199</c:v>
                </c:pt>
                <c:pt idx="8912">
                  <c:v>2671.5212211638</c:v>
                </c:pt>
                <c:pt idx="8913">
                  <c:v>2671.8209879076</c:v>
                </c:pt>
                <c:pt idx="8914">
                  <c:v>2672.1207546514</c:v>
                </c:pt>
                <c:pt idx="8915">
                  <c:v>2672.4205213953</c:v>
                </c:pt>
                <c:pt idx="8916">
                  <c:v>2672.720288139099</c:v>
                </c:pt>
                <c:pt idx="8917">
                  <c:v>2673.020054883</c:v>
                </c:pt>
                <c:pt idx="8918">
                  <c:v>2673.3198216268</c:v>
                </c:pt>
                <c:pt idx="8919">
                  <c:v>2673.6195883707</c:v>
                </c:pt>
                <c:pt idx="8920">
                  <c:v>2673.9193551145</c:v>
                </c:pt>
                <c:pt idx="8921">
                  <c:v>2674.2191218584</c:v>
                </c:pt>
                <c:pt idx="8922">
                  <c:v>2674.5188886022</c:v>
                </c:pt>
                <c:pt idx="8923">
                  <c:v>2674.8186553461</c:v>
                </c:pt>
                <c:pt idx="8924">
                  <c:v>2675.1184220899</c:v>
                </c:pt>
                <c:pt idx="8925">
                  <c:v>2675.4181888338</c:v>
                </c:pt>
                <c:pt idx="8926">
                  <c:v>2675.7179555776</c:v>
                </c:pt>
                <c:pt idx="8927">
                  <c:v>2676.0177223215</c:v>
                </c:pt>
                <c:pt idx="8928">
                  <c:v>2676.3174890653</c:v>
                </c:pt>
                <c:pt idx="8929">
                  <c:v>2676.6172558092</c:v>
                </c:pt>
                <c:pt idx="8930">
                  <c:v>2676.917022553</c:v>
                </c:pt>
                <c:pt idx="8931">
                  <c:v>2677.2167892968</c:v>
                </c:pt>
                <c:pt idx="8932">
                  <c:v>2677.5165560407</c:v>
                </c:pt>
                <c:pt idx="8933">
                  <c:v>2677.8163227845</c:v>
                </c:pt>
                <c:pt idx="8934">
                  <c:v>2678.1160895284</c:v>
                </c:pt>
                <c:pt idx="8935">
                  <c:v>2678.4158562722</c:v>
                </c:pt>
                <c:pt idx="8936">
                  <c:v>2678.7156230161</c:v>
                </c:pt>
                <c:pt idx="8937">
                  <c:v>2679.0153897599</c:v>
                </c:pt>
                <c:pt idx="8938">
                  <c:v>2679.3151565038</c:v>
                </c:pt>
                <c:pt idx="8939">
                  <c:v>2679.6149232476</c:v>
                </c:pt>
                <c:pt idx="8940">
                  <c:v>2679.9146899915</c:v>
                </c:pt>
                <c:pt idx="8941">
                  <c:v>2680.2144567353</c:v>
                </c:pt>
                <c:pt idx="8942">
                  <c:v>2680.5142234792</c:v>
                </c:pt>
                <c:pt idx="8943">
                  <c:v>2680.813990223</c:v>
                </c:pt>
                <c:pt idx="8944">
                  <c:v>2681.1137569669</c:v>
                </c:pt>
                <c:pt idx="8945">
                  <c:v>2681.4135237107</c:v>
                </c:pt>
                <c:pt idx="8946">
                  <c:v>2681.7132904546</c:v>
                </c:pt>
                <c:pt idx="8947">
                  <c:v>2682.0130571984</c:v>
                </c:pt>
                <c:pt idx="8948">
                  <c:v>2682.3128239422</c:v>
                </c:pt>
                <c:pt idx="8949">
                  <c:v>2682.6125906861</c:v>
                </c:pt>
                <c:pt idx="8950">
                  <c:v>2682.9123574299</c:v>
                </c:pt>
                <c:pt idx="8951">
                  <c:v>2683.2121241738</c:v>
                </c:pt>
                <c:pt idx="8952">
                  <c:v>2683.5118909176</c:v>
                </c:pt>
                <c:pt idx="8953">
                  <c:v>2683.8116576615</c:v>
                </c:pt>
                <c:pt idx="8954">
                  <c:v>2684.1114244053</c:v>
                </c:pt>
                <c:pt idx="8955">
                  <c:v>2684.4111911492</c:v>
                </c:pt>
                <c:pt idx="8956">
                  <c:v>2684.710957893</c:v>
                </c:pt>
                <c:pt idx="8957">
                  <c:v>2685.0107246369</c:v>
                </c:pt>
                <c:pt idx="8958">
                  <c:v>2685.3104913807</c:v>
                </c:pt>
                <c:pt idx="8959">
                  <c:v>2685.6102581246</c:v>
                </c:pt>
                <c:pt idx="8960">
                  <c:v>2685.9100248684</c:v>
                </c:pt>
                <c:pt idx="8961">
                  <c:v>2686.2097916123</c:v>
                </c:pt>
                <c:pt idx="8962">
                  <c:v>2686.5095583561</c:v>
                </c:pt>
                <c:pt idx="8963">
                  <c:v>2686.8093250999</c:v>
                </c:pt>
                <c:pt idx="8964">
                  <c:v>2687.1090918438</c:v>
                </c:pt>
                <c:pt idx="8965">
                  <c:v>2687.4088585876</c:v>
                </c:pt>
                <c:pt idx="8966">
                  <c:v>2687.7086253315</c:v>
                </c:pt>
                <c:pt idx="8967">
                  <c:v>2688.0083920753</c:v>
                </c:pt>
                <c:pt idx="8968">
                  <c:v>2688.3081588192</c:v>
                </c:pt>
                <c:pt idx="8969">
                  <c:v>2688.607925563</c:v>
                </c:pt>
                <c:pt idx="8970">
                  <c:v>2688.9076923069</c:v>
                </c:pt>
                <c:pt idx="8971">
                  <c:v>2689.2074590507</c:v>
                </c:pt>
                <c:pt idx="8972">
                  <c:v>2689.5072257946</c:v>
                </c:pt>
                <c:pt idx="8973">
                  <c:v>2689.8069925384</c:v>
                </c:pt>
                <c:pt idx="8974">
                  <c:v>2690.1067592823</c:v>
                </c:pt>
                <c:pt idx="8975">
                  <c:v>2690.4065260261</c:v>
                </c:pt>
                <c:pt idx="8976">
                  <c:v>2690.706292769999</c:v>
                </c:pt>
                <c:pt idx="8977">
                  <c:v>2691.0060595138</c:v>
                </c:pt>
                <c:pt idx="8978">
                  <c:v>2691.3058262577</c:v>
                </c:pt>
                <c:pt idx="8979">
                  <c:v>2691.6055930015</c:v>
                </c:pt>
                <c:pt idx="8980">
                  <c:v>2691.9053597453</c:v>
                </c:pt>
                <c:pt idx="8981">
                  <c:v>2692.2051264892</c:v>
                </c:pt>
                <c:pt idx="8982">
                  <c:v>2692.504893233</c:v>
                </c:pt>
                <c:pt idx="8983">
                  <c:v>2692.8046599769</c:v>
                </c:pt>
                <c:pt idx="8984">
                  <c:v>2693.104426720699</c:v>
                </c:pt>
                <c:pt idx="8985">
                  <c:v>2693.4041934646</c:v>
                </c:pt>
                <c:pt idx="8986">
                  <c:v>2693.7039602084</c:v>
                </c:pt>
                <c:pt idx="8987">
                  <c:v>2694.0037269523</c:v>
                </c:pt>
                <c:pt idx="8988">
                  <c:v>2694.3034936961</c:v>
                </c:pt>
                <c:pt idx="8989">
                  <c:v>2694.60326044</c:v>
                </c:pt>
                <c:pt idx="8990">
                  <c:v>2694.9030271838</c:v>
                </c:pt>
                <c:pt idx="8991">
                  <c:v>2695.2027939277</c:v>
                </c:pt>
                <c:pt idx="8992">
                  <c:v>2695.5025606715</c:v>
                </c:pt>
                <c:pt idx="8993">
                  <c:v>2695.8023274154</c:v>
                </c:pt>
                <c:pt idx="8994">
                  <c:v>2696.1020941592</c:v>
                </c:pt>
                <c:pt idx="8995">
                  <c:v>2696.401860903</c:v>
                </c:pt>
                <c:pt idx="8996">
                  <c:v>2696.7016276469</c:v>
                </c:pt>
                <c:pt idx="8997">
                  <c:v>2697.0013943907</c:v>
                </c:pt>
                <c:pt idx="8998">
                  <c:v>2697.3011611346</c:v>
                </c:pt>
                <c:pt idx="8999">
                  <c:v>2697.6009278784</c:v>
                </c:pt>
                <c:pt idx="9000">
                  <c:v>2697.9006946223</c:v>
                </c:pt>
                <c:pt idx="9001">
                  <c:v>2698.200461366099</c:v>
                </c:pt>
                <c:pt idx="9002">
                  <c:v>2698.50022811</c:v>
                </c:pt>
                <c:pt idx="9003">
                  <c:v>2698.7999948538</c:v>
                </c:pt>
                <c:pt idx="9004">
                  <c:v>2699.0997615977</c:v>
                </c:pt>
                <c:pt idx="9005">
                  <c:v>2699.3995283415</c:v>
                </c:pt>
                <c:pt idx="9006">
                  <c:v>2699.6992950854</c:v>
                </c:pt>
                <c:pt idx="9007">
                  <c:v>2699.9990618292</c:v>
                </c:pt>
                <c:pt idx="9008">
                  <c:v>2700.2988285731</c:v>
                </c:pt>
                <c:pt idx="9009">
                  <c:v>2700.5985953169</c:v>
                </c:pt>
                <c:pt idx="9010">
                  <c:v>2700.8983620608</c:v>
                </c:pt>
                <c:pt idx="9011">
                  <c:v>2701.1981288046</c:v>
                </c:pt>
                <c:pt idx="9012">
                  <c:v>2701.4978955484</c:v>
                </c:pt>
                <c:pt idx="9013">
                  <c:v>2701.7976622923</c:v>
                </c:pt>
                <c:pt idx="9014">
                  <c:v>2702.0974290361</c:v>
                </c:pt>
                <c:pt idx="9015">
                  <c:v>2702.39719578</c:v>
                </c:pt>
                <c:pt idx="9016">
                  <c:v>2702.6969625238</c:v>
                </c:pt>
                <c:pt idx="9017">
                  <c:v>2702.9967292677</c:v>
                </c:pt>
                <c:pt idx="9018">
                  <c:v>2703.2964960115</c:v>
                </c:pt>
                <c:pt idx="9019">
                  <c:v>2703.5962627554</c:v>
                </c:pt>
                <c:pt idx="9020">
                  <c:v>2703.8960294992</c:v>
                </c:pt>
                <c:pt idx="9021">
                  <c:v>2704.1957962431</c:v>
                </c:pt>
                <c:pt idx="9022">
                  <c:v>2704.4955629869</c:v>
                </c:pt>
                <c:pt idx="9023">
                  <c:v>2704.7953297308</c:v>
                </c:pt>
                <c:pt idx="9024">
                  <c:v>2705.095096474601</c:v>
                </c:pt>
                <c:pt idx="9025">
                  <c:v>2705.3948632185</c:v>
                </c:pt>
                <c:pt idx="9026">
                  <c:v>2705.6946299623</c:v>
                </c:pt>
                <c:pt idx="9027">
                  <c:v>2705.9943967062</c:v>
                </c:pt>
                <c:pt idx="9028">
                  <c:v>2706.29416345</c:v>
                </c:pt>
                <c:pt idx="9029">
                  <c:v>2706.5939301938</c:v>
                </c:pt>
                <c:pt idx="9030">
                  <c:v>2706.8936969377</c:v>
                </c:pt>
                <c:pt idx="9031">
                  <c:v>2707.1934636815</c:v>
                </c:pt>
                <c:pt idx="9032">
                  <c:v>2707.4932304254</c:v>
                </c:pt>
                <c:pt idx="9033">
                  <c:v>2707.7929971692</c:v>
                </c:pt>
                <c:pt idx="9034">
                  <c:v>2708.0927639131</c:v>
                </c:pt>
                <c:pt idx="9035">
                  <c:v>2708.3925306569</c:v>
                </c:pt>
                <c:pt idx="9036">
                  <c:v>2708.6922974008</c:v>
                </c:pt>
                <c:pt idx="9037">
                  <c:v>2708.9920641446</c:v>
                </c:pt>
                <c:pt idx="9038">
                  <c:v>2709.2918308885</c:v>
                </c:pt>
                <c:pt idx="9039">
                  <c:v>2709.5915976323</c:v>
                </c:pt>
                <c:pt idx="9040">
                  <c:v>2709.8913643762</c:v>
                </c:pt>
                <c:pt idx="9041">
                  <c:v>2710.19113112</c:v>
                </c:pt>
                <c:pt idx="9042">
                  <c:v>2710.4908978639</c:v>
                </c:pt>
                <c:pt idx="9043">
                  <c:v>2710.790664607699</c:v>
                </c:pt>
                <c:pt idx="9044">
                  <c:v>2711.0904313515</c:v>
                </c:pt>
                <c:pt idx="9045">
                  <c:v>2711.3901980954</c:v>
                </c:pt>
                <c:pt idx="9046">
                  <c:v>2711.6899648392</c:v>
                </c:pt>
                <c:pt idx="9047">
                  <c:v>2711.9897315831</c:v>
                </c:pt>
                <c:pt idx="9048">
                  <c:v>2712.289498326899</c:v>
                </c:pt>
                <c:pt idx="9049">
                  <c:v>2712.5892650708</c:v>
                </c:pt>
                <c:pt idx="9050">
                  <c:v>2712.8890318146</c:v>
                </c:pt>
                <c:pt idx="9051">
                  <c:v>2713.1887985585</c:v>
                </c:pt>
                <c:pt idx="9052">
                  <c:v>2713.4885653023</c:v>
                </c:pt>
                <c:pt idx="9053">
                  <c:v>2713.7883320462</c:v>
                </c:pt>
                <c:pt idx="9054">
                  <c:v>2714.08809879</c:v>
                </c:pt>
                <c:pt idx="9055">
                  <c:v>2714.3878655339</c:v>
                </c:pt>
                <c:pt idx="9056">
                  <c:v>2714.6876322777</c:v>
                </c:pt>
                <c:pt idx="9057">
                  <c:v>2714.9873990216</c:v>
                </c:pt>
                <c:pt idx="9058">
                  <c:v>2715.2871657654</c:v>
                </c:pt>
                <c:pt idx="9059">
                  <c:v>2715.5869325093</c:v>
                </c:pt>
                <c:pt idx="9060">
                  <c:v>2715.8866992531</c:v>
                </c:pt>
                <c:pt idx="9061">
                  <c:v>2716.186465996899</c:v>
                </c:pt>
                <c:pt idx="9062">
                  <c:v>2716.4862327408</c:v>
                </c:pt>
                <c:pt idx="9063">
                  <c:v>2716.7859994846</c:v>
                </c:pt>
                <c:pt idx="9064">
                  <c:v>2717.0857662285</c:v>
                </c:pt>
                <c:pt idx="9065">
                  <c:v>2717.3855329723</c:v>
                </c:pt>
                <c:pt idx="9066">
                  <c:v>2717.6852997162</c:v>
                </c:pt>
                <c:pt idx="9067">
                  <c:v>2717.98506646</c:v>
                </c:pt>
                <c:pt idx="9068">
                  <c:v>2718.2848332039</c:v>
                </c:pt>
                <c:pt idx="9069">
                  <c:v>2718.5845999477</c:v>
                </c:pt>
                <c:pt idx="9070">
                  <c:v>2718.8843666916</c:v>
                </c:pt>
                <c:pt idx="9071">
                  <c:v>2719.1841334354</c:v>
                </c:pt>
                <c:pt idx="9072">
                  <c:v>2719.4839001793</c:v>
                </c:pt>
                <c:pt idx="9073">
                  <c:v>2719.7836669231</c:v>
                </c:pt>
                <c:pt idx="9074">
                  <c:v>2720.083433667</c:v>
                </c:pt>
                <c:pt idx="9075">
                  <c:v>2720.3832004108</c:v>
                </c:pt>
                <c:pt idx="9076">
                  <c:v>2720.682967154599</c:v>
                </c:pt>
                <c:pt idx="9077">
                  <c:v>2720.9827338985</c:v>
                </c:pt>
                <c:pt idx="9078">
                  <c:v>2721.2825006423</c:v>
                </c:pt>
                <c:pt idx="9079">
                  <c:v>2721.5822673862</c:v>
                </c:pt>
                <c:pt idx="9080">
                  <c:v>2721.88203413</c:v>
                </c:pt>
                <c:pt idx="9081">
                  <c:v>2722.1818008739</c:v>
                </c:pt>
                <c:pt idx="9082">
                  <c:v>2722.4815676177</c:v>
                </c:pt>
                <c:pt idx="9083">
                  <c:v>2722.7813343616</c:v>
                </c:pt>
                <c:pt idx="9084">
                  <c:v>2723.0811011054</c:v>
                </c:pt>
                <c:pt idx="9085">
                  <c:v>2723.3808678493</c:v>
                </c:pt>
                <c:pt idx="9086">
                  <c:v>2723.6806345931</c:v>
                </c:pt>
                <c:pt idx="9087">
                  <c:v>2723.980401337</c:v>
                </c:pt>
                <c:pt idx="9088">
                  <c:v>2724.2801680808</c:v>
                </c:pt>
                <c:pt idx="9089">
                  <c:v>2724.5799348247</c:v>
                </c:pt>
                <c:pt idx="9090">
                  <c:v>2724.8797015685</c:v>
                </c:pt>
                <c:pt idx="9091">
                  <c:v>2725.1794683124</c:v>
                </c:pt>
                <c:pt idx="9092">
                  <c:v>2725.4792350562</c:v>
                </c:pt>
                <c:pt idx="9093">
                  <c:v>2725.7790018</c:v>
                </c:pt>
                <c:pt idx="9094">
                  <c:v>2726.0787685439</c:v>
                </c:pt>
                <c:pt idx="9095">
                  <c:v>2726.3785352877</c:v>
                </c:pt>
                <c:pt idx="9096">
                  <c:v>2726.6783020316</c:v>
                </c:pt>
                <c:pt idx="9097">
                  <c:v>2726.9780687754</c:v>
                </c:pt>
                <c:pt idx="9098">
                  <c:v>2727.2778355193</c:v>
                </c:pt>
                <c:pt idx="9099">
                  <c:v>2727.5776022631</c:v>
                </c:pt>
                <c:pt idx="9100">
                  <c:v>2727.877369007</c:v>
                </c:pt>
                <c:pt idx="9101">
                  <c:v>2728.1771357508</c:v>
                </c:pt>
                <c:pt idx="9102">
                  <c:v>2728.4769024947</c:v>
                </c:pt>
                <c:pt idx="9103">
                  <c:v>2728.7766692385</c:v>
                </c:pt>
                <c:pt idx="9104">
                  <c:v>2729.0764359824</c:v>
                </c:pt>
                <c:pt idx="9105">
                  <c:v>2729.3762027262</c:v>
                </c:pt>
                <c:pt idx="9106">
                  <c:v>2729.6759694701</c:v>
                </c:pt>
                <c:pt idx="9107">
                  <c:v>2729.9757362139</c:v>
                </c:pt>
                <c:pt idx="9108">
                  <c:v>2730.2755029578</c:v>
                </c:pt>
                <c:pt idx="9109">
                  <c:v>2730.5752697016</c:v>
                </c:pt>
                <c:pt idx="9110">
                  <c:v>2730.8750364454</c:v>
                </c:pt>
                <c:pt idx="9111">
                  <c:v>2731.1748031893</c:v>
                </c:pt>
                <c:pt idx="9112">
                  <c:v>2731.4745699331</c:v>
                </c:pt>
                <c:pt idx="9113">
                  <c:v>2731.774336677</c:v>
                </c:pt>
                <c:pt idx="9114">
                  <c:v>2732.0741034208</c:v>
                </c:pt>
                <c:pt idx="9115">
                  <c:v>2732.3738701647</c:v>
                </c:pt>
                <c:pt idx="9116">
                  <c:v>2732.6736369085</c:v>
                </c:pt>
                <c:pt idx="9117">
                  <c:v>2732.9734036524</c:v>
                </c:pt>
                <c:pt idx="9118">
                  <c:v>2733.2731703962</c:v>
                </c:pt>
                <c:pt idx="9119">
                  <c:v>2733.5729371401</c:v>
                </c:pt>
                <c:pt idx="9120">
                  <c:v>2733.8727038839</c:v>
                </c:pt>
                <c:pt idx="9121">
                  <c:v>2734.1724706278</c:v>
                </c:pt>
                <c:pt idx="9122">
                  <c:v>2734.472237371601</c:v>
                </c:pt>
                <c:pt idx="9123">
                  <c:v>2734.7720041155</c:v>
                </c:pt>
                <c:pt idx="9124">
                  <c:v>2735.0717708593</c:v>
                </c:pt>
                <c:pt idx="9125">
                  <c:v>2735.3715376031</c:v>
                </c:pt>
                <c:pt idx="9126">
                  <c:v>2735.671304347</c:v>
                </c:pt>
                <c:pt idx="9127">
                  <c:v>2735.9710710908</c:v>
                </c:pt>
                <c:pt idx="9128">
                  <c:v>2736.2708378347</c:v>
                </c:pt>
                <c:pt idx="9129">
                  <c:v>2736.5706045785</c:v>
                </c:pt>
                <c:pt idx="9130">
                  <c:v>2736.8703713224</c:v>
                </c:pt>
                <c:pt idx="9131">
                  <c:v>2737.1701380662</c:v>
                </c:pt>
                <c:pt idx="9132">
                  <c:v>2737.4699048101</c:v>
                </c:pt>
                <c:pt idx="9133">
                  <c:v>2737.7696715539</c:v>
                </c:pt>
                <c:pt idx="9134">
                  <c:v>2738.0694382978</c:v>
                </c:pt>
                <c:pt idx="9135">
                  <c:v>2738.3692050416</c:v>
                </c:pt>
                <c:pt idx="9136">
                  <c:v>2738.6689717855</c:v>
                </c:pt>
                <c:pt idx="9137">
                  <c:v>2738.9687385293</c:v>
                </c:pt>
                <c:pt idx="9138">
                  <c:v>2739.2685052732</c:v>
                </c:pt>
                <c:pt idx="9139">
                  <c:v>2739.568272017</c:v>
                </c:pt>
                <c:pt idx="9140">
                  <c:v>2739.8680387609</c:v>
                </c:pt>
                <c:pt idx="9141">
                  <c:v>2740.1678055047</c:v>
                </c:pt>
                <c:pt idx="9142">
                  <c:v>2740.4675722485</c:v>
                </c:pt>
                <c:pt idx="9143">
                  <c:v>2740.7673389924</c:v>
                </c:pt>
                <c:pt idx="9144">
                  <c:v>2741.0671057362</c:v>
                </c:pt>
                <c:pt idx="9145">
                  <c:v>2741.3668724801</c:v>
                </c:pt>
                <c:pt idx="9146">
                  <c:v>2741.666639223899</c:v>
                </c:pt>
                <c:pt idx="9147">
                  <c:v>2741.966405967799</c:v>
                </c:pt>
                <c:pt idx="9148">
                  <c:v>2742.2661727116</c:v>
                </c:pt>
                <c:pt idx="9149">
                  <c:v>2742.5659394555</c:v>
                </c:pt>
                <c:pt idx="9150">
                  <c:v>2742.8657061993</c:v>
                </c:pt>
                <c:pt idx="9151">
                  <c:v>2743.1654729432</c:v>
                </c:pt>
                <c:pt idx="9152">
                  <c:v>2743.465239687</c:v>
                </c:pt>
                <c:pt idx="9153">
                  <c:v>2743.7650064309</c:v>
                </c:pt>
                <c:pt idx="9154">
                  <c:v>2744.0647731747</c:v>
                </c:pt>
                <c:pt idx="9155">
                  <c:v>2744.3645399186</c:v>
                </c:pt>
                <c:pt idx="9156">
                  <c:v>2744.6643066624</c:v>
                </c:pt>
                <c:pt idx="9157">
                  <c:v>2744.9640734063</c:v>
                </c:pt>
                <c:pt idx="9158">
                  <c:v>2745.263840150099</c:v>
                </c:pt>
                <c:pt idx="9159">
                  <c:v>2745.5636068939</c:v>
                </c:pt>
                <c:pt idx="9160">
                  <c:v>2745.8633736378</c:v>
                </c:pt>
                <c:pt idx="9161">
                  <c:v>2746.1631403816</c:v>
                </c:pt>
                <c:pt idx="9162">
                  <c:v>2746.4629071255</c:v>
                </c:pt>
                <c:pt idx="9163">
                  <c:v>2746.7626738693</c:v>
                </c:pt>
                <c:pt idx="9164">
                  <c:v>2747.0624406132</c:v>
                </c:pt>
                <c:pt idx="9165">
                  <c:v>2747.362207357</c:v>
                </c:pt>
                <c:pt idx="9166">
                  <c:v>2747.6619741009</c:v>
                </c:pt>
                <c:pt idx="9167">
                  <c:v>2747.9617408447</c:v>
                </c:pt>
                <c:pt idx="9168">
                  <c:v>2748.2615075886</c:v>
                </c:pt>
                <c:pt idx="9169">
                  <c:v>2748.5612743324</c:v>
                </c:pt>
                <c:pt idx="9170">
                  <c:v>2748.8610410763</c:v>
                </c:pt>
                <c:pt idx="9171">
                  <c:v>2749.1608078201</c:v>
                </c:pt>
                <c:pt idx="9172">
                  <c:v>2749.460574564</c:v>
                </c:pt>
                <c:pt idx="9173">
                  <c:v>2749.7603413078</c:v>
                </c:pt>
                <c:pt idx="9174">
                  <c:v>2750.0601080516</c:v>
                </c:pt>
                <c:pt idx="9175">
                  <c:v>2750.3598747955</c:v>
                </c:pt>
                <c:pt idx="9176">
                  <c:v>2750.6596415393</c:v>
                </c:pt>
                <c:pt idx="9177">
                  <c:v>2750.9594082832</c:v>
                </c:pt>
                <c:pt idx="9178">
                  <c:v>2751.259175027</c:v>
                </c:pt>
                <c:pt idx="9179">
                  <c:v>2751.5589417709</c:v>
                </c:pt>
                <c:pt idx="9180">
                  <c:v>2751.8587085147</c:v>
                </c:pt>
                <c:pt idx="9181">
                  <c:v>2752.1584752586</c:v>
                </c:pt>
                <c:pt idx="9182">
                  <c:v>2752.4582420024</c:v>
                </c:pt>
                <c:pt idx="9183">
                  <c:v>2752.7580087463</c:v>
                </c:pt>
                <c:pt idx="9184">
                  <c:v>2753.0577754901</c:v>
                </c:pt>
                <c:pt idx="9185">
                  <c:v>2753.357542234</c:v>
                </c:pt>
                <c:pt idx="9186">
                  <c:v>2753.6573089778</c:v>
                </c:pt>
                <c:pt idx="9187">
                  <c:v>2753.9570757217</c:v>
                </c:pt>
                <c:pt idx="9188">
                  <c:v>2754.2568424655</c:v>
                </c:pt>
                <c:pt idx="9189">
                  <c:v>2754.5566092094</c:v>
                </c:pt>
                <c:pt idx="9190">
                  <c:v>2754.8563759532</c:v>
                </c:pt>
                <c:pt idx="9191">
                  <c:v>2755.156142697</c:v>
                </c:pt>
                <c:pt idx="9192">
                  <c:v>2755.4559094409</c:v>
                </c:pt>
                <c:pt idx="9193">
                  <c:v>2755.7556761847</c:v>
                </c:pt>
                <c:pt idx="9194">
                  <c:v>2756.0554429286</c:v>
                </c:pt>
                <c:pt idx="9195">
                  <c:v>2756.3552096724</c:v>
                </c:pt>
                <c:pt idx="9196">
                  <c:v>2756.6549764163</c:v>
                </c:pt>
                <c:pt idx="9197">
                  <c:v>2756.9547431601</c:v>
                </c:pt>
                <c:pt idx="9198">
                  <c:v>2757.254509904</c:v>
                </c:pt>
                <c:pt idx="9199">
                  <c:v>2757.5542766478</c:v>
                </c:pt>
                <c:pt idx="9200">
                  <c:v>2757.8540433917</c:v>
                </c:pt>
                <c:pt idx="9201">
                  <c:v>2758.1538101355</c:v>
                </c:pt>
                <c:pt idx="9202">
                  <c:v>2758.4535768794</c:v>
                </c:pt>
                <c:pt idx="9203">
                  <c:v>2758.7533436232</c:v>
                </c:pt>
                <c:pt idx="9204">
                  <c:v>2759.0531103671</c:v>
                </c:pt>
                <c:pt idx="9205">
                  <c:v>2759.3528771109</c:v>
                </c:pt>
                <c:pt idx="9206">
                  <c:v>2759.6526438547</c:v>
                </c:pt>
                <c:pt idx="9207">
                  <c:v>2759.9524105986</c:v>
                </c:pt>
                <c:pt idx="9208">
                  <c:v>2760.2521773424</c:v>
                </c:pt>
                <c:pt idx="9209">
                  <c:v>2760.5519440863</c:v>
                </c:pt>
                <c:pt idx="9210">
                  <c:v>2760.8517108301</c:v>
                </c:pt>
                <c:pt idx="9211">
                  <c:v>2761.151477574</c:v>
                </c:pt>
                <c:pt idx="9212">
                  <c:v>2761.4512443178</c:v>
                </c:pt>
                <c:pt idx="9213">
                  <c:v>2761.7510110617</c:v>
                </c:pt>
                <c:pt idx="9214">
                  <c:v>2762.0507778055</c:v>
                </c:pt>
                <c:pt idx="9215">
                  <c:v>2762.3505445494</c:v>
                </c:pt>
                <c:pt idx="9216">
                  <c:v>2762.6503112932</c:v>
                </c:pt>
                <c:pt idx="9217">
                  <c:v>2762.9500780371</c:v>
                </c:pt>
                <c:pt idx="9218">
                  <c:v>2763.249844780899</c:v>
                </c:pt>
                <c:pt idx="9219">
                  <c:v>2763.5496115248</c:v>
                </c:pt>
                <c:pt idx="9220">
                  <c:v>2763.8493782686</c:v>
                </c:pt>
                <c:pt idx="9221">
                  <c:v>2764.1491450125</c:v>
                </c:pt>
                <c:pt idx="9222">
                  <c:v>2764.4489117563</c:v>
                </c:pt>
                <c:pt idx="9223">
                  <c:v>2764.7486785001</c:v>
                </c:pt>
                <c:pt idx="9224">
                  <c:v>2765.048445244</c:v>
                </c:pt>
                <c:pt idx="9225">
                  <c:v>2765.3482119878</c:v>
                </c:pt>
                <c:pt idx="9226">
                  <c:v>2765.6479787317</c:v>
                </c:pt>
                <c:pt idx="9227">
                  <c:v>2765.9477454755</c:v>
                </c:pt>
                <c:pt idx="9228">
                  <c:v>2766.2475122194</c:v>
                </c:pt>
                <c:pt idx="9229">
                  <c:v>2766.5472789632</c:v>
                </c:pt>
                <c:pt idx="9230">
                  <c:v>2766.8470457071</c:v>
                </c:pt>
                <c:pt idx="9231">
                  <c:v>2767.1468124509</c:v>
                </c:pt>
                <c:pt idx="9232">
                  <c:v>2767.4465791948</c:v>
                </c:pt>
                <c:pt idx="9233">
                  <c:v>2767.7463459386</c:v>
                </c:pt>
                <c:pt idx="9234">
                  <c:v>2768.0461126825</c:v>
                </c:pt>
                <c:pt idx="9235">
                  <c:v>2768.3458794263</c:v>
                </c:pt>
                <c:pt idx="9236">
                  <c:v>2768.6456461702</c:v>
                </c:pt>
                <c:pt idx="9237">
                  <c:v>2768.945412914</c:v>
                </c:pt>
                <c:pt idx="9238">
                  <c:v>2769.2451796579</c:v>
                </c:pt>
                <c:pt idx="9239">
                  <c:v>2769.5449464017</c:v>
                </c:pt>
                <c:pt idx="9240">
                  <c:v>2769.8447131455</c:v>
                </c:pt>
                <c:pt idx="9241">
                  <c:v>2770.1444798894</c:v>
                </c:pt>
                <c:pt idx="9242">
                  <c:v>2770.4442466332</c:v>
                </c:pt>
                <c:pt idx="9243">
                  <c:v>2770.7440133771</c:v>
                </c:pt>
                <c:pt idx="9244">
                  <c:v>2771.0437801209</c:v>
                </c:pt>
                <c:pt idx="9245">
                  <c:v>2771.3435468648</c:v>
                </c:pt>
                <c:pt idx="9246">
                  <c:v>2771.643313608601</c:v>
                </c:pt>
                <c:pt idx="9247">
                  <c:v>2771.9430803525</c:v>
                </c:pt>
                <c:pt idx="9248">
                  <c:v>2772.2428470963</c:v>
                </c:pt>
                <c:pt idx="9249">
                  <c:v>2772.5426138402</c:v>
                </c:pt>
                <c:pt idx="9250">
                  <c:v>2772.842380584</c:v>
                </c:pt>
                <c:pt idx="9251">
                  <c:v>2773.1421473279</c:v>
                </c:pt>
                <c:pt idx="9252">
                  <c:v>2773.4419140717</c:v>
                </c:pt>
                <c:pt idx="9253">
                  <c:v>2773.7416808156</c:v>
                </c:pt>
                <c:pt idx="9254">
                  <c:v>2774.0414475594</c:v>
                </c:pt>
                <c:pt idx="9255">
                  <c:v>2774.3412143032</c:v>
                </c:pt>
                <c:pt idx="9256">
                  <c:v>2774.6409810471</c:v>
                </c:pt>
                <c:pt idx="9257">
                  <c:v>2774.9407477909</c:v>
                </c:pt>
                <c:pt idx="9258">
                  <c:v>2775.2405145348</c:v>
                </c:pt>
                <c:pt idx="9259">
                  <c:v>2775.5402812786</c:v>
                </c:pt>
                <c:pt idx="9260">
                  <c:v>2775.8400480225</c:v>
                </c:pt>
                <c:pt idx="9261">
                  <c:v>2776.1398147663</c:v>
                </c:pt>
                <c:pt idx="9262">
                  <c:v>2776.4395815102</c:v>
                </c:pt>
                <c:pt idx="9263">
                  <c:v>2776.739348254</c:v>
                </c:pt>
                <c:pt idx="9264">
                  <c:v>2777.0391149979</c:v>
                </c:pt>
                <c:pt idx="9265">
                  <c:v>2777.338881741699</c:v>
                </c:pt>
                <c:pt idx="9266">
                  <c:v>2777.6386484856</c:v>
                </c:pt>
                <c:pt idx="9267">
                  <c:v>2777.9384152294</c:v>
                </c:pt>
                <c:pt idx="9268">
                  <c:v>2778.2381819733</c:v>
                </c:pt>
                <c:pt idx="9269">
                  <c:v>2778.5379487171</c:v>
                </c:pt>
                <c:pt idx="9270">
                  <c:v>2778.837715461</c:v>
                </c:pt>
                <c:pt idx="9271">
                  <c:v>2779.1374822048</c:v>
                </c:pt>
                <c:pt idx="9272">
                  <c:v>2779.4372489486</c:v>
                </c:pt>
                <c:pt idx="9273">
                  <c:v>2779.7370156925</c:v>
                </c:pt>
                <c:pt idx="9274">
                  <c:v>2780.0367824363</c:v>
                </c:pt>
                <c:pt idx="9275">
                  <c:v>2780.3365491802</c:v>
                </c:pt>
                <c:pt idx="9276">
                  <c:v>2780.636315924</c:v>
                </c:pt>
                <c:pt idx="9277">
                  <c:v>2780.9360826679</c:v>
                </c:pt>
                <c:pt idx="9278">
                  <c:v>2781.235849411699</c:v>
                </c:pt>
                <c:pt idx="9279">
                  <c:v>2781.5356161556</c:v>
                </c:pt>
                <c:pt idx="9280">
                  <c:v>2781.8353828994</c:v>
                </c:pt>
                <c:pt idx="9281">
                  <c:v>2782.1351496433</c:v>
                </c:pt>
                <c:pt idx="9282">
                  <c:v>2782.4349163871</c:v>
                </c:pt>
                <c:pt idx="9283">
                  <c:v>2782.734683131</c:v>
                </c:pt>
                <c:pt idx="9284">
                  <c:v>2783.0344498748</c:v>
                </c:pt>
                <c:pt idx="9285">
                  <c:v>2783.3342166187</c:v>
                </c:pt>
                <c:pt idx="9286">
                  <c:v>2783.6339833625</c:v>
                </c:pt>
                <c:pt idx="9287">
                  <c:v>2783.9337501063</c:v>
                </c:pt>
                <c:pt idx="9288">
                  <c:v>2784.2335168502</c:v>
                </c:pt>
                <c:pt idx="9289">
                  <c:v>2784.533283594</c:v>
                </c:pt>
                <c:pt idx="9290">
                  <c:v>2784.8330503379</c:v>
                </c:pt>
                <c:pt idx="9291">
                  <c:v>2785.1328170817</c:v>
                </c:pt>
                <c:pt idx="9292">
                  <c:v>2785.4325838256</c:v>
                </c:pt>
                <c:pt idx="9293">
                  <c:v>2785.7323505694</c:v>
                </c:pt>
                <c:pt idx="9294">
                  <c:v>2786.0321173133</c:v>
                </c:pt>
                <c:pt idx="9295">
                  <c:v>2786.3318840571</c:v>
                </c:pt>
                <c:pt idx="9296">
                  <c:v>2786.631650801</c:v>
                </c:pt>
                <c:pt idx="9297">
                  <c:v>2786.9314175448</c:v>
                </c:pt>
                <c:pt idx="9298">
                  <c:v>2787.2311842887</c:v>
                </c:pt>
                <c:pt idx="9299">
                  <c:v>2787.5309510325</c:v>
                </c:pt>
                <c:pt idx="9300">
                  <c:v>2787.8307177764</c:v>
                </c:pt>
                <c:pt idx="9301">
                  <c:v>2788.1304845202</c:v>
                </c:pt>
                <c:pt idx="9302">
                  <c:v>2788.4302512641</c:v>
                </c:pt>
                <c:pt idx="9303">
                  <c:v>2788.7300180079</c:v>
                </c:pt>
                <c:pt idx="9304">
                  <c:v>2789.029784751699</c:v>
                </c:pt>
                <c:pt idx="9305">
                  <c:v>2789.3295514956</c:v>
                </c:pt>
                <c:pt idx="9306">
                  <c:v>2789.6293182394</c:v>
                </c:pt>
                <c:pt idx="9307">
                  <c:v>2789.9290849833</c:v>
                </c:pt>
                <c:pt idx="9308">
                  <c:v>2790.228851727099</c:v>
                </c:pt>
                <c:pt idx="9309">
                  <c:v>2790.528618471</c:v>
                </c:pt>
                <c:pt idx="9310">
                  <c:v>2790.8283852148</c:v>
                </c:pt>
                <c:pt idx="9311">
                  <c:v>2791.1281519587</c:v>
                </c:pt>
                <c:pt idx="9312">
                  <c:v>2791.4279187025</c:v>
                </c:pt>
                <c:pt idx="9313">
                  <c:v>2791.727685446399</c:v>
                </c:pt>
                <c:pt idx="9314">
                  <c:v>2792.0274521902</c:v>
                </c:pt>
                <c:pt idx="9315">
                  <c:v>2792.3272189341</c:v>
                </c:pt>
                <c:pt idx="9316">
                  <c:v>2792.626985677899</c:v>
                </c:pt>
                <c:pt idx="9317">
                  <c:v>2792.9267524218</c:v>
                </c:pt>
                <c:pt idx="9318">
                  <c:v>2793.226519165599</c:v>
                </c:pt>
                <c:pt idx="9319">
                  <c:v>2793.5262859095</c:v>
                </c:pt>
                <c:pt idx="9320">
                  <c:v>2793.8260526533</c:v>
                </c:pt>
                <c:pt idx="9321">
                  <c:v>2794.1258193971</c:v>
                </c:pt>
                <c:pt idx="9322">
                  <c:v>2794.425586141</c:v>
                </c:pt>
                <c:pt idx="9323">
                  <c:v>2794.7253528848</c:v>
                </c:pt>
                <c:pt idx="9324">
                  <c:v>2795.0251196287</c:v>
                </c:pt>
                <c:pt idx="9325">
                  <c:v>2795.3248863725</c:v>
                </c:pt>
                <c:pt idx="9326">
                  <c:v>2795.6246531164</c:v>
                </c:pt>
                <c:pt idx="9327">
                  <c:v>2795.9244198602</c:v>
                </c:pt>
                <c:pt idx="9328">
                  <c:v>2796.2241866041</c:v>
                </c:pt>
                <c:pt idx="9329">
                  <c:v>2796.5239533479</c:v>
                </c:pt>
                <c:pt idx="9330">
                  <c:v>2796.8237200918</c:v>
                </c:pt>
                <c:pt idx="9331">
                  <c:v>2797.1234868356</c:v>
                </c:pt>
                <c:pt idx="9332">
                  <c:v>2797.4232535795</c:v>
                </c:pt>
                <c:pt idx="9333">
                  <c:v>2797.7230203233</c:v>
                </c:pt>
                <c:pt idx="9334">
                  <c:v>2798.0227870672</c:v>
                </c:pt>
                <c:pt idx="9335">
                  <c:v>2798.322553811</c:v>
                </c:pt>
                <c:pt idx="9336">
                  <c:v>2798.6223205548</c:v>
                </c:pt>
                <c:pt idx="9337">
                  <c:v>2798.9220872987</c:v>
                </c:pt>
                <c:pt idx="9338">
                  <c:v>2799.2218540425</c:v>
                </c:pt>
                <c:pt idx="9339">
                  <c:v>2799.5216207864</c:v>
                </c:pt>
                <c:pt idx="9340">
                  <c:v>2799.8213875302</c:v>
                </c:pt>
                <c:pt idx="9341">
                  <c:v>2800.1211542741</c:v>
                </c:pt>
                <c:pt idx="9342">
                  <c:v>2800.4209210179</c:v>
                </c:pt>
                <c:pt idx="9343">
                  <c:v>2800.720687761799</c:v>
                </c:pt>
                <c:pt idx="9344">
                  <c:v>2801.0204545056</c:v>
                </c:pt>
                <c:pt idx="9345">
                  <c:v>2801.3202212495</c:v>
                </c:pt>
                <c:pt idx="9346">
                  <c:v>2801.6199879933</c:v>
                </c:pt>
                <c:pt idx="9347">
                  <c:v>2801.9197547372</c:v>
                </c:pt>
                <c:pt idx="9348">
                  <c:v>2802.219521481</c:v>
                </c:pt>
                <c:pt idx="9349">
                  <c:v>2802.5192882249</c:v>
                </c:pt>
                <c:pt idx="9350">
                  <c:v>2802.8190549687</c:v>
                </c:pt>
                <c:pt idx="9351">
                  <c:v>2803.118821712599</c:v>
                </c:pt>
                <c:pt idx="9352">
                  <c:v>2803.4185884564</c:v>
                </c:pt>
                <c:pt idx="9353">
                  <c:v>2803.7183552002</c:v>
                </c:pt>
                <c:pt idx="9354">
                  <c:v>2804.0181219441</c:v>
                </c:pt>
                <c:pt idx="9355">
                  <c:v>2804.3178886879</c:v>
                </c:pt>
                <c:pt idx="9356">
                  <c:v>2804.6176554318</c:v>
                </c:pt>
                <c:pt idx="9357">
                  <c:v>2804.9174221756</c:v>
                </c:pt>
                <c:pt idx="9358">
                  <c:v>2805.2171889195</c:v>
                </c:pt>
                <c:pt idx="9359">
                  <c:v>2805.5169556633</c:v>
                </c:pt>
                <c:pt idx="9360">
                  <c:v>2805.8167224072</c:v>
                </c:pt>
                <c:pt idx="9361">
                  <c:v>2806.116489150999</c:v>
                </c:pt>
                <c:pt idx="9362">
                  <c:v>2806.4162558949</c:v>
                </c:pt>
                <c:pt idx="9363">
                  <c:v>2806.7160226387</c:v>
                </c:pt>
                <c:pt idx="9364">
                  <c:v>2807.0157893826</c:v>
                </c:pt>
                <c:pt idx="9365">
                  <c:v>2807.3155561264</c:v>
                </c:pt>
                <c:pt idx="9366">
                  <c:v>2807.6153228703</c:v>
                </c:pt>
                <c:pt idx="9367">
                  <c:v>2807.9150896141</c:v>
                </c:pt>
                <c:pt idx="9368">
                  <c:v>2808.214856358</c:v>
                </c:pt>
                <c:pt idx="9369">
                  <c:v>2808.5146231018</c:v>
                </c:pt>
                <c:pt idx="9370">
                  <c:v>2808.8143898456</c:v>
                </c:pt>
                <c:pt idx="9371">
                  <c:v>2809.1141565895</c:v>
                </c:pt>
                <c:pt idx="9372">
                  <c:v>2809.4139233333</c:v>
                </c:pt>
                <c:pt idx="9373">
                  <c:v>2809.7136900772</c:v>
                </c:pt>
                <c:pt idx="9374">
                  <c:v>2810.013456821</c:v>
                </c:pt>
                <c:pt idx="9375">
                  <c:v>2810.3132235649</c:v>
                </c:pt>
                <c:pt idx="9376">
                  <c:v>2810.6129903087</c:v>
                </c:pt>
                <c:pt idx="9377">
                  <c:v>2810.912757052601</c:v>
                </c:pt>
                <c:pt idx="9378">
                  <c:v>2811.2125237964</c:v>
                </c:pt>
                <c:pt idx="9379">
                  <c:v>2811.5122905403</c:v>
                </c:pt>
                <c:pt idx="9380">
                  <c:v>2811.8120572841</c:v>
                </c:pt>
                <c:pt idx="9381">
                  <c:v>2812.111824028</c:v>
                </c:pt>
                <c:pt idx="9382">
                  <c:v>2812.4115907718</c:v>
                </c:pt>
                <c:pt idx="9383">
                  <c:v>2812.7113575157</c:v>
                </c:pt>
                <c:pt idx="9384">
                  <c:v>2813.0111242595</c:v>
                </c:pt>
                <c:pt idx="9385">
                  <c:v>2813.3108910033</c:v>
                </c:pt>
                <c:pt idx="9386">
                  <c:v>2813.6106577472</c:v>
                </c:pt>
                <c:pt idx="9387">
                  <c:v>2813.910424491</c:v>
                </c:pt>
                <c:pt idx="9388">
                  <c:v>2814.2101912349</c:v>
                </c:pt>
                <c:pt idx="9389">
                  <c:v>2814.5099579787</c:v>
                </c:pt>
                <c:pt idx="9390">
                  <c:v>2814.8097247226</c:v>
                </c:pt>
                <c:pt idx="9391">
                  <c:v>2815.1094914664</c:v>
                </c:pt>
                <c:pt idx="9392">
                  <c:v>2815.4092582103</c:v>
                </c:pt>
                <c:pt idx="9393">
                  <c:v>2815.7090249541</c:v>
                </c:pt>
                <c:pt idx="9394">
                  <c:v>2816.008791698</c:v>
                </c:pt>
                <c:pt idx="9395">
                  <c:v>2816.3085584418</c:v>
                </c:pt>
                <c:pt idx="9396">
                  <c:v>2816.608325185699</c:v>
                </c:pt>
                <c:pt idx="9397">
                  <c:v>2816.9080919295</c:v>
                </c:pt>
                <c:pt idx="9398">
                  <c:v>2817.2078586734</c:v>
                </c:pt>
                <c:pt idx="9399">
                  <c:v>2817.5076254172</c:v>
                </c:pt>
                <c:pt idx="9400">
                  <c:v>2817.8073921611</c:v>
                </c:pt>
                <c:pt idx="9401">
                  <c:v>2818.1071589049</c:v>
                </c:pt>
                <c:pt idx="9402">
                  <c:v>2818.4069256487</c:v>
                </c:pt>
                <c:pt idx="9403">
                  <c:v>2818.7066923926</c:v>
                </c:pt>
                <c:pt idx="9404">
                  <c:v>2819.0064591364</c:v>
                </c:pt>
                <c:pt idx="9405">
                  <c:v>2819.3062258803</c:v>
                </c:pt>
                <c:pt idx="9406">
                  <c:v>2819.6059926241</c:v>
                </c:pt>
                <c:pt idx="9407">
                  <c:v>2819.905759368</c:v>
                </c:pt>
                <c:pt idx="9408">
                  <c:v>2820.2055261118</c:v>
                </c:pt>
                <c:pt idx="9409">
                  <c:v>2820.5052928557</c:v>
                </c:pt>
                <c:pt idx="9410">
                  <c:v>2820.8050595995</c:v>
                </c:pt>
                <c:pt idx="9411">
                  <c:v>2821.1048263434</c:v>
                </c:pt>
                <c:pt idx="9412">
                  <c:v>2821.4045930872</c:v>
                </c:pt>
                <c:pt idx="9413">
                  <c:v>2821.7043598311</c:v>
                </c:pt>
                <c:pt idx="9414">
                  <c:v>2822.0041265749</c:v>
                </c:pt>
                <c:pt idx="9415">
                  <c:v>2822.3038933188</c:v>
                </c:pt>
                <c:pt idx="9416">
                  <c:v>2822.6036600626</c:v>
                </c:pt>
                <c:pt idx="9417">
                  <c:v>2822.9034268064</c:v>
                </c:pt>
                <c:pt idx="9418">
                  <c:v>2823.2031935503</c:v>
                </c:pt>
                <c:pt idx="9419">
                  <c:v>2823.5029602941</c:v>
                </c:pt>
                <c:pt idx="9420">
                  <c:v>2823.802727038</c:v>
                </c:pt>
                <c:pt idx="9421">
                  <c:v>2824.1024937818</c:v>
                </c:pt>
                <c:pt idx="9422">
                  <c:v>2824.4022605257</c:v>
                </c:pt>
                <c:pt idx="9423">
                  <c:v>2824.7020272695</c:v>
                </c:pt>
                <c:pt idx="9424">
                  <c:v>2825.0017940134</c:v>
                </c:pt>
                <c:pt idx="9425">
                  <c:v>2825.3015607572</c:v>
                </c:pt>
                <c:pt idx="9426">
                  <c:v>2825.6013275011</c:v>
                </c:pt>
                <c:pt idx="9427">
                  <c:v>2825.9010942449</c:v>
                </c:pt>
                <c:pt idx="9428">
                  <c:v>2826.200860988799</c:v>
                </c:pt>
                <c:pt idx="9429">
                  <c:v>2826.5006277326</c:v>
                </c:pt>
                <c:pt idx="9430">
                  <c:v>2826.8003944765</c:v>
                </c:pt>
                <c:pt idx="9431">
                  <c:v>2827.1001612203</c:v>
                </c:pt>
                <c:pt idx="9432">
                  <c:v>2827.3999279642</c:v>
                </c:pt>
                <c:pt idx="9433">
                  <c:v>2827.699694708</c:v>
                </c:pt>
                <c:pt idx="9434">
                  <c:v>2827.9994614518</c:v>
                </c:pt>
                <c:pt idx="9435">
                  <c:v>2828.299228195699</c:v>
                </c:pt>
                <c:pt idx="9436">
                  <c:v>2828.5989949395</c:v>
                </c:pt>
                <c:pt idx="9437">
                  <c:v>2828.8987616834</c:v>
                </c:pt>
                <c:pt idx="9438">
                  <c:v>2829.1985284272</c:v>
                </c:pt>
                <c:pt idx="9439">
                  <c:v>2829.4982951711</c:v>
                </c:pt>
                <c:pt idx="9440">
                  <c:v>2829.798061914899</c:v>
                </c:pt>
                <c:pt idx="9441">
                  <c:v>2830.0978286588</c:v>
                </c:pt>
                <c:pt idx="9442">
                  <c:v>2830.3975954026</c:v>
                </c:pt>
                <c:pt idx="9443">
                  <c:v>2830.6973621465</c:v>
                </c:pt>
                <c:pt idx="9444">
                  <c:v>2830.9971288903</c:v>
                </c:pt>
                <c:pt idx="9445">
                  <c:v>2831.2968956342</c:v>
                </c:pt>
                <c:pt idx="9446">
                  <c:v>2831.596662378</c:v>
                </c:pt>
                <c:pt idx="9447">
                  <c:v>2831.896429121899</c:v>
                </c:pt>
                <c:pt idx="9448">
                  <c:v>2832.1961958657</c:v>
                </c:pt>
                <c:pt idx="9449">
                  <c:v>2832.4959626096</c:v>
                </c:pt>
                <c:pt idx="9450">
                  <c:v>2832.7957293534</c:v>
                </c:pt>
                <c:pt idx="9451">
                  <c:v>2833.0954960972</c:v>
                </c:pt>
                <c:pt idx="9452">
                  <c:v>2833.3952628411</c:v>
                </c:pt>
                <c:pt idx="9453">
                  <c:v>2833.6950295849</c:v>
                </c:pt>
                <c:pt idx="9454">
                  <c:v>2833.9947963288</c:v>
                </c:pt>
                <c:pt idx="9455">
                  <c:v>2834.2945630726</c:v>
                </c:pt>
                <c:pt idx="9456">
                  <c:v>2834.5943298165</c:v>
                </c:pt>
                <c:pt idx="9457">
                  <c:v>2834.8940965603</c:v>
                </c:pt>
                <c:pt idx="9458">
                  <c:v>2835.1938633042</c:v>
                </c:pt>
                <c:pt idx="9459">
                  <c:v>2835.493630048</c:v>
                </c:pt>
                <c:pt idx="9460">
                  <c:v>2835.7933967919</c:v>
                </c:pt>
                <c:pt idx="9461">
                  <c:v>2836.0931635357</c:v>
                </c:pt>
                <c:pt idx="9462">
                  <c:v>2836.3929302796</c:v>
                </c:pt>
                <c:pt idx="9463">
                  <c:v>2836.6926970234</c:v>
                </c:pt>
                <c:pt idx="9464">
                  <c:v>2836.9924637673</c:v>
                </c:pt>
                <c:pt idx="9465">
                  <c:v>2837.2922305111</c:v>
                </c:pt>
                <c:pt idx="9466">
                  <c:v>2837.5919972549</c:v>
                </c:pt>
                <c:pt idx="9467">
                  <c:v>2837.8917639988</c:v>
                </c:pt>
                <c:pt idx="9468">
                  <c:v>2838.1915307426</c:v>
                </c:pt>
                <c:pt idx="9469">
                  <c:v>2838.4912974865</c:v>
                </c:pt>
                <c:pt idx="9470">
                  <c:v>2838.7910642303</c:v>
                </c:pt>
                <c:pt idx="9471">
                  <c:v>2839.0908309742</c:v>
                </c:pt>
                <c:pt idx="9472">
                  <c:v>2839.390597718</c:v>
                </c:pt>
                <c:pt idx="9473">
                  <c:v>2839.6903644619</c:v>
                </c:pt>
                <c:pt idx="9474">
                  <c:v>2839.9901312057</c:v>
                </c:pt>
                <c:pt idx="9475">
                  <c:v>2840.2898979496</c:v>
                </c:pt>
                <c:pt idx="9476">
                  <c:v>2840.5896646934</c:v>
                </c:pt>
                <c:pt idx="9477">
                  <c:v>2840.8894314373</c:v>
                </c:pt>
                <c:pt idx="9478">
                  <c:v>2841.1891981811</c:v>
                </c:pt>
                <c:pt idx="9479">
                  <c:v>2841.488964924999</c:v>
                </c:pt>
                <c:pt idx="9480">
                  <c:v>2841.788731668799</c:v>
                </c:pt>
                <c:pt idx="9481">
                  <c:v>2842.088498412699</c:v>
                </c:pt>
                <c:pt idx="9482">
                  <c:v>2842.3882651565</c:v>
                </c:pt>
                <c:pt idx="9483">
                  <c:v>2842.6880319003</c:v>
                </c:pt>
                <c:pt idx="9484">
                  <c:v>2842.9877986442</c:v>
                </c:pt>
                <c:pt idx="9485">
                  <c:v>2843.287565388</c:v>
                </c:pt>
                <c:pt idx="9486">
                  <c:v>2843.5873321319</c:v>
                </c:pt>
                <c:pt idx="9487">
                  <c:v>2843.8870988757</c:v>
                </c:pt>
                <c:pt idx="9488">
                  <c:v>2844.186865619599</c:v>
                </c:pt>
                <c:pt idx="9489">
                  <c:v>2844.4866323634</c:v>
                </c:pt>
                <c:pt idx="9490">
                  <c:v>2844.7863991073</c:v>
                </c:pt>
                <c:pt idx="9491">
                  <c:v>2845.0861658511</c:v>
                </c:pt>
                <c:pt idx="9492">
                  <c:v>2845.385932595</c:v>
                </c:pt>
                <c:pt idx="9493">
                  <c:v>2845.6856993388</c:v>
                </c:pt>
                <c:pt idx="9494">
                  <c:v>2845.9854660827</c:v>
                </c:pt>
                <c:pt idx="9495">
                  <c:v>2846.2852328265</c:v>
                </c:pt>
                <c:pt idx="9496">
                  <c:v>2846.5849995704</c:v>
                </c:pt>
                <c:pt idx="9497">
                  <c:v>2846.8847663142</c:v>
                </c:pt>
                <c:pt idx="9498">
                  <c:v>2847.184533058</c:v>
                </c:pt>
                <c:pt idx="9499">
                  <c:v>2847.4842998019</c:v>
                </c:pt>
                <c:pt idx="9500">
                  <c:v>2847.7840665457</c:v>
                </c:pt>
                <c:pt idx="9501">
                  <c:v>2848.0838332896</c:v>
                </c:pt>
                <c:pt idx="9502">
                  <c:v>2848.3836000334</c:v>
                </c:pt>
                <c:pt idx="9503">
                  <c:v>2848.6833667773</c:v>
                </c:pt>
                <c:pt idx="9504">
                  <c:v>2848.9831335211</c:v>
                </c:pt>
                <c:pt idx="9505">
                  <c:v>2849.282900265</c:v>
                </c:pt>
                <c:pt idx="9506">
                  <c:v>2849.582667008799</c:v>
                </c:pt>
                <c:pt idx="9507">
                  <c:v>2849.8824337527</c:v>
                </c:pt>
                <c:pt idx="9508">
                  <c:v>2850.1822004965</c:v>
                </c:pt>
                <c:pt idx="9509">
                  <c:v>2850.4819672404</c:v>
                </c:pt>
                <c:pt idx="9510">
                  <c:v>2850.7817339842</c:v>
                </c:pt>
                <c:pt idx="9511">
                  <c:v>2851.0815007281</c:v>
                </c:pt>
                <c:pt idx="9512">
                  <c:v>2851.3812674719</c:v>
                </c:pt>
                <c:pt idx="9513">
                  <c:v>2851.6810342158</c:v>
                </c:pt>
                <c:pt idx="9514">
                  <c:v>2851.9808009596</c:v>
                </c:pt>
                <c:pt idx="9515">
                  <c:v>2852.2805677034</c:v>
                </c:pt>
                <c:pt idx="9516">
                  <c:v>2852.5803344473</c:v>
                </c:pt>
                <c:pt idx="9517">
                  <c:v>2852.8801011911</c:v>
                </c:pt>
                <c:pt idx="9518">
                  <c:v>2853.179867935</c:v>
                </c:pt>
                <c:pt idx="9519">
                  <c:v>2853.4796346788</c:v>
                </c:pt>
                <c:pt idx="9520">
                  <c:v>2853.779401422699</c:v>
                </c:pt>
                <c:pt idx="9521">
                  <c:v>2854.0791681665</c:v>
                </c:pt>
                <c:pt idx="9522">
                  <c:v>2854.3789349104</c:v>
                </c:pt>
                <c:pt idx="9523">
                  <c:v>2854.6787016542</c:v>
                </c:pt>
                <c:pt idx="9524">
                  <c:v>2854.9784683981</c:v>
                </c:pt>
                <c:pt idx="9525">
                  <c:v>2855.2782351419</c:v>
                </c:pt>
                <c:pt idx="9526">
                  <c:v>2855.5780018858</c:v>
                </c:pt>
                <c:pt idx="9527">
                  <c:v>2855.8777686296</c:v>
                </c:pt>
                <c:pt idx="9528">
                  <c:v>2856.1775353735</c:v>
                </c:pt>
                <c:pt idx="9529">
                  <c:v>2856.4773021173</c:v>
                </c:pt>
                <c:pt idx="9530">
                  <c:v>2856.7770688612</c:v>
                </c:pt>
                <c:pt idx="9531">
                  <c:v>2857.076835605</c:v>
                </c:pt>
                <c:pt idx="9532">
                  <c:v>2857.3766023488</c:v>
                </c:pt>
                <c:pt idx="9533">
                  <c:v>2857.6763690927</c:v>
                </c:pt>
                <c:pt idx="9534">
                  <c:v>2857.9761358365</c:v>
                </c:pt>
                <c:pt idx="9535">
                  <c:v>2858.2759025804</c:v>
                </c:pt>
                <c:pt idx="9536">
                  <c:v>2858.5756693242</c:v>
                </c:pt>
                <c:pt idx="9537">
                  <c:v>2858.8754360681</c:v>
                </c:pt>
                <c:pt idx="9538">
                  <c:v>2859.1752028119</c:v>
                </c:pt>
                <c:pt idx="9539">
                  <c:v>2859.4749695558</c:v>
                </c:pt>
                <c:pt idx="9540">
                  <c:v>2859.7747362996</c:v>
                </c:pt>
                <c:pt idx="9541">
                  <c:v>2860.0745030435</c:v>
                </c:pt>
                <c:pt idx="9542">
                  <c:v>2860.3742697873</c:v>
                </c:pt>
                <c:pt idx="9543">
                  <c:v>2860.6740365312</c:v>
                </c:pt>
                <c:pt idx="9544">
                  <c:v>2860.973803275</c:v>
                </c:pt>
                <c:pt idx="9545">
                  <c:v>2861.2735700189</c:v>
                </c:pt>
                <c:pt idx="9546">
                  <c:v>2861.5733367627</c:v>
                </c:pt>
                <c:pt idx="9547">
                  <c:v>2861.8731035065</c:v>
                </c:pt>
                <c:pt idx="9548">
                  <c:v>2862.1728702504</c:v>
                </c:pt>
                <c:pt idx="9549">
                  <c:v>2862.4726369942</c:v>
                </c:pt>
                <c:pt idx="9550">
                  <c:v>2862.7724037381</c:v>
                </c:pt>
                <c:pt idx="9551">
                  <c:v>2863.0721704819</c:v>
                </c:pt>
                <c:pt idx="9552">
                  <c:v>2863.3719372258</c:v>
                </c:pt>
                <c:pt idx="9553">
                  <c:v>2863.6717039696</c:v>
                </c:pt>
                <c:pt idx="9554">
                  <c:v>2863.9714707135</c:v>
                </c:pt>
                <c:pt idx="9555">
                  <c:v>2864.2712374573</c:v>
                </c:pt>
                <c:pt idx="9556">
                  <c:v>2864.5710042012</c:v>
                </c:pt>
                <c:pt idx="9557">
                  <c:v>2864.870770945</c:v>
                </c:pt>
                <c:pt idx="9558">
                  <c:v>2865.1705376889</c:v>
                </c:pt>
                <c:pt idx="9559">
                  <c:v>2865.4703044327</c:v>
                </c:pt>
                <c:pt idx="9560">
                  <c:v>2865.7700711766</c:v>
                </c:pt>
                <c:pt idx="9561">
                  <c:v>2866.0698379204</c:v>
                </c:pt>
                <c:pt idx="9562">
                  <c:v>2866.3696046643</c:v>
                </c:pt>
                <c:pt idx="9563">
                  <c:v>2866.6693714081</c:v>
                </c:pt>
                <c:pt idx="9564">
                  <c:v>2866.9691381519</c:v>
                </c:pt>
                <c:pt idx="9565">
                  <c:v>2867.2689048958</c:v>
                </c:pt>
                <c:pt idx="9566">
                  <c:v>2867.5686716396</c:v>
                </c:pt>
                <c:pt idx="9567">
                  <c:v>2867.8684383835</c:v>
                </c:pt>
                <c:pt idx="9568">
                  <c:v>2868.168205127299</c:v>
                </c:pt>
                <c:pt idx="9569">
                  <c:v>2868.4679718712</c:v>
                </c:pt>
                <c:pt idx="9570">
                  <c:v>2868.767738615</c:v>
                </c:pt>
                <c:pt idx="9571">
                  <c:v>2869.0675053589</c:v>
                </c:pt>
                <c:pt idx="9572">
                  <c:v>2869.3672721027</c:v>
                </c:pt>
                <c:pt idx="9573">
                  <c:v>2869.6670388466</c:v>
                </c:pt>
                <c:pt idx="9574">
                  <c:v>2869.9668055904</c:v>
                </c:pt>
                <c:pt idx="9575">
                  <c:v>2870.2665723343</c:v>
                </c:pt>
                <c:pt idx="9576">
                  <c:v>2870.5663390781</c:v>
                </c:pt>
                <c:pt idx="9577">
                  <c:v>2870.866105822</c:v>
                </c:pt>
                <c:pt idx="9578">
                  <c:v>2871.1658725658</c:v>
                </c:pt>
                <c:pt idx="9579">
                  <c:v>2871.4656393097</c:v>
                </c:pt>
                <c:pt idx="9580">
                  <c:v>2871.7654060535</c:v>
                </c:pt>
                <c:pt idx="9581">
                  <c:v>2872.0651727973</c:v>
                </c:pt>
                <c:pt idx="9582">
                  <c:v>2872.3649395412</c:v>
                </c:pt>
                <c:pt idx="9583">
                  <c:v>2872.664706285</c:v>
                </c:pt>
                <c:pt idx="9584">
                  <c:v>2872.9644730289</c:v>
                </c:pt>
                <c:pt idx="9585">
                  <c:v>2873.2642397727</c:v>
                </c:pt>
                <c:pt idx="9586">
                  <c:v>2873.5640065166</c:v>
                </c:pt>
                <c:pt idx="9587">
                  <c:v>2873.8637732604</c:v>
                </c:pt>
                <c:pt idx="9588">
                  <c:v>2874.1635400043</c:v>
                </c:pt>
                <c:pt idx="9589">
                  <c:v>2874.4633067481</c:v>
                </c:pt>
                <c:pt idx="9590">
                  <c:v>2874.763073492</c:v>
                </c:pt>
                <c:pt idx="9591">
                  <c:v>2875.0628402358</c:v>
                </c:pt>
                <c:pt idx="9592">
                  <c:v>2875.3626069797</c:v>
                </c:pt>
                <c:pt idx="9593">
                  <c:v>2875.6623737235</c:v>
                </c:pt>
                <c:pt idx="9594">
                  <c:v>2875.9621404674</c:v>
                </c:pt>
                <c:pt idx="9595">
                  <c:v>2876.2619072112</c:v>
                </c:pt>
                <c:pt idx="9596">
                  <c:v>2876.561673955</c:v>
                </c:pt>
                <c:pt idx="9597">
                  <c:v>2876.8614406989</c:v>
                </c:pt>
                <c:pt idx="9598">
                  <c:v>2877.1612074427</c:v>
                </c:pt>
                <c:pt idx="9599">
                  <c:v>2877.4609741866</c:v>
                </c:pt>
                <c:pt idx="9600">
                  <c:v>2877.7607409304</c:v>
                </c:pt>
                <c:pt idx="9601">
                  <c:v>2878.0605076743</c:v>
                </c:pt>
                <c:pt idx="9602">
                  <c:v>2878.3602744181</c:v>
                </c:pt>
                <c:pt idx="9603">
                  <c:v>2878.660041161999</c:v>
                </c:pt>
                <c:pt idx="9604">
                  <c:v>2878.9598079058</c:v>
                </c:pt>
                <c:pt idx="9605">
                  <c:v>2879.2595746497</c:v>
                </c:pt>
                <c:pt idx="9606">
                  <c:v>2879.5593413935</c:v>
                </c:pt>
                <c:pt idx="9607">
                  <c:v>2879.8591081374</c:v>
                </c:pt>
                <c:pt idx="9608">
                  <c:v>2880.1588748812</c:v>
                </c:pt>
                <c:pt idx="9609">
                  <c:v>2880.4586416251</c:v>
                </c:pt>
                <c:pt idx="9610">
                  <c:v>2880.758408368899</c:v>
                </c:pt>
                <c:pt idx="9611">
                  <c:v>2881.0581751128</c:v>
                </c:pt>
                <c:pt idx="9612">
                  <c:v>2881.3579418566</c:v>
                </c:pt>
                <c:pt idx="9613">
                  <c:v>2881.6577086004</c:v>
                </c:pt>
                <c:pt idx="9614">
                  <c:v>2881.9574753443</c:v>
                </c:pt>
                <c:pt idx="9615">
                  <c:v>2882.2572420881</c:v>
                </c:pt>
                <c:pt idx="9616">
                  <c:v>2882.557008832</c:v>
                </c:pt>
                <c:pt idx="9617">
                  <c:v>2882.8567755758</c:v>
                </c:pt>
                <c:pt idx="9618">
                  <c:v>2883.1565423197</c:v>
                </c:pt>
                <c:pt idx="9619">
                  <c:v>2883.4563090635</c:v>
                </c:pt>
                <c:pt idx="9620">
                  <c:v>2883.7560758074</c:v>
                </c:pt>
                <c:pt idx="9621">
                  <c:v>2884.0558425512</c:v>
                </c:pt>
                <c:pt idx="9622">
                  <c:v>2884.3556092951</c:v>
                </c:pt>
                <c:pt idx="9623">
                  <c:v>2884.6553760389</c:v>
                </c:pt>
                <c:pt idx="9624">
                  <c:v>2884.9551427828</c:v>
                </c:pt>
                <c:pt idx="9625">
                  <c:v>2885.2549095266</c:v>
                </c:pt>
                <c:pt idx="9626">
                  <c:v>2885.5546762705</c:v>
                </c:pt>
                <c:pt idx="9627">
                  <c:v>2885.8544430143</c:v>
                </c:pt>
                <c:pt idx="9628">
                  <c:v>2886.1542097582</c:v>
                </c:pt>
                <c:pt idx="9629">
                  <c:v>2886.453976502</c:v>
                </c:pt>
                <c:pt idx="9630">
                  <c:v>2886.7537432458</c:v>
                </c:pt>
                <c:pt idx="9631">
                  <c:v>2887.0535099897</c:v>
                </c:pt>
                <c:pt idx="9632">
                  <c:v>2887.3532767335</c:v>
                </c:pt>
                <c:pt idx="9633">
                  <c:v>2887.6530434774</c:v>
                </c:pt>
                <c:pt idx="9634">
                  <c:v>2887.9528102212</c:v>
                </c:pt>
                <c:pt idx="9635">
                  <c:v>2888.2525769651</c:v>
                </c:pt>
                <c:pt idx="9636">
                  <c:v>2888.5523437089</c:v>
                </c:pt>
                <c:pt idx="9637">
                  <c:v>2888.8521104528</c:v>
                </c:pt>
                <c:pt idx="9638">
                  <c:v>2889.1518771966</c:v>
                </c:pt>
                <c:pt idx="9639">
                  <c:v>2889.4516439405</c:v>
                </c:pt>
                <c:pt idx="9640">
                  <c:v>2889.7514106843</c:v>
                </c:pt>
                <c:pt idx="9641">
                  <c:v>2890.0511774282</c:v>
                </c:pt>
                <c:pt idx="9642">
                  <c:v>2890.350944172</c:v>
                </c:pt>
                <c:pt idx="9643">
                  <c:v>2890.6507109159</c:v>
                </c:pt>
                <c:pt idx="9644">
                  <c:v>2890.9504776597</c:v>
                </c:pt>
                <c:pt idx="9645">
                  <c:v>2891.2502444035</c:v>
                </c:pt>
                <c:pt idx="9646">
                  <c:v>2891.5500111474</c:v>
                </c:pt>
                <c:pt idx="9647">
                  <c:v>2891.8497778912</c:v>
                </c:pt>
                <c:pt idx="9648">
                  <c:v>2892.1495446351</c:v>
                </c:pt>
                <c:pt idx="9649">
                  <c:v>2892.4493113789</c:v>
                </c:pt>
                <c:pt idx="9650">
                  <c:v>2892.749078122799</c:v>
                </c:pt>
                <c:pt idx="9651">
                  <c:v>2893.048844866599</c:v>
                </c:pt>
                <c:pt idx="9652">
                  <c:v>2893.3486116105</c:v>
                </c:pt>
                <c:pt idx="9653">
                  <c:v>2893.6483783543</c:v>
                </c:pt>
                <c:pt idx="9654">
                  <c:v>2893.9481450982</c:v>
                </c:pt>
                <c:pt idx="9655">
                  <c:v>2894.247911842</c:v>
                </c:pt>
                <c:pt idx="9656">
                  <c:v>2894.5476785859</c:v>
                </c:pt>
                <c:pt idx="9657">
                  <c:v>2894.847445329699</c:v>
                </c:pt>
                <c:pt idx="9658">
                  <c:v>2895.147212073601</c:v>
                </c:pt>
                <c:pt idx="9659">
                  <c:v>2895.4469788174</c:v>
                </c:pt>
                <c:pt idx="9660">
                  <c:v>2895.7467455613</c:v>
                </c:pt>
                <c:pt idx="9661">
                  <c:v>2896.0465123051</c:v>
                </c:pt>
                <c:pt idx="9662">
                  <c:v>2896.3462790489</c:v>
                </c:pt>
                <c:pt idx="9663">
                  <c:v>2896.646045792799</c:v>
                </c:pt>
                <c:pt idx="9664">
                  <c:v>2896.9458125366</c:v>
                </c:pt>
                <c:pt idx="9665">
                  <c:v>2897.2455792805</c:v>
                </c:pt>
                <c:pt idx="9666">
                  <c:v>2897.5453460243</c:v>
                </c:pt>
                <c:pt idx="9667">
                  <c:v>2897.8451127682</c:v>
                </c:pt>
                <c:pt idx="9668">
                  <c:v>2898.144879512</c:v>
                </c:pt>
                <c:pt idx="9669">
                  <c:v>2898.4446462559</c:v>
                </c:pt>
                <c:pt idx="9670">
                  <c:v>2898.7444129997</c:v>
                </c:pt>
                <c:pt idx="9671">
                  <c:v>2899.0441797436</c:v>
                </c:pt>
                <c:pt idx="9672">
                  <c:v>2899.3439464874</c:v>
                </c:pt>
                <c:pt idx="9673">
                  <c:v>2899.6437132313</c:v>
                </c:pt>
                <c:pt idx="9674">
                  <c:v>2899.9434799751</c:v>
                </c:pt>
                <c:pt idx="9675">
                  <c:v>2900.243246719</c:v>
                </c:pt>
                <c:pt idx="9676">
                  <c:v>2900.5430134628</c:v>
                </c:pt>
                <c:pt idx="9677">
                  <c:v>2900.8427802066</c:v>
                </c:pt>
                <c:pt idx="9678">
                  <c:v>2901.1425469505</c:v>
                </c:pt>
                <c:pt idx="9679">
                  <c:v>2901.4423136943</c:v>
                </c:pt>
                <c:pt idx="9680">
                  <c:v>2901.7420804382</c:v>
                </c:pt>
                <c:pt idx="9681">
                  <c:v>2902.041847182</c:v>
                </c:pt>
                <c:pt idx="9682">
                  <c:v>2902.3416139259</c:v>
                </c:pt>
                <c:pt idx="9683">
                  <c:v>2902.6413806697</c:v>
                </c:pt>
                <c:pt idx="9684">
                  <c:v>2902.9411474136</c:v>
                </c:pt>
                <c:pt idx="9685">
                  <c:v>2903.2409141574</c:v>
                </c:pt>
                <c:pt idx="9686">
                  <c:v>2903.5406809013</c:v>
                </c:pt>
                <c:pt idx="9687">
                  <c:v>2903.8404476451</c:v>
                </c:pt>
                <c:pt idx="9688">
                  <c:v>2904.140214389</c:v>
                </c:pt>
                <c:pt idx="9689">
                  <c:v>2904.4399811328</c:v>
                </c:pt>
                <c:pt idx="9690">
                  <c:v>2904.7397478767</c:v>
                </c:pt>
                <c:pt idx="9691">
                  <c:v>2905.0395146205</c:v>
                </c:pt>
                <c:pt idx="9692">
                  <c:v>2905.3392813644</c:v>
                </c:pt>
                <c:pt idx="9693">
                  <c:v>2905.6390481082</c:v>
                </c:pt>
                <c:pt idx="9694">
                  <c:v>2905.938814852</c:v>
                </c:pt>
                <c:pt idx="9695">
                  <c:v>2906.2385815959</c:v>
                </c:pt>
                <c:pt idx="9696">
                  <c:v>2906.5383483397</c:v>
                </c:pt>
                <c:pt idx="9697">
                  <c:v>2906.838115083601</c:v>
                </c:pt>
                <c:pt idx="9698">
                  <c:v>2907.1378818274</c:v>
                </c:pt>
                <c:pt idx="9699">
                  <c:v>2907.4376485713</c:v>
                </c:pt>
                <c:pt idx="9700">
                  <c:v>2907.7374153151</c:v>
                </c:pt>
                <c:pt idx="9701">
                  <c:v>2908.037182059</c:v>
                </c:pt>
                <c:pt idx="9702">
                  <c:v>2908.3369488028</c:v>
                </c:pt>
                <c:pt idx="9703">
                  <c:v>2908.6367155467</c:v>
                </c:pt>
                <c:pt idx="9704">
                  <c:v>2908.9364822905</c:v>
                </c:pt>
                <c:pt idx="9705">
                  <c:v>2909.2362490344</c:v>
                </c:pt>
                <c:pt idx="9706">
                  <c:v>2909.5360157782</c:v>
                </c:pt>
                <c:pt idx="9707">
                  <c:v>2909.8357825221</c:v>
                </c:pt>
                <c:pt idx="9708">
                  <c:v>2910.1355492659</c:v>
                </c:pt>
                <c:pt idx="9709">
                  <c:v>2910.4353160098</c:v>
                </c:pt>
                <c:pt idx="9710">
                  <c:v>2910.7350827536</c:v>
                </c:pt>
                <c:pt idx="9711">
                  <c:v>2911.0348494974</c:v>
                </c:pt>
                <c:pt idx="9712">
                  <c:v>2911.3346162413</c:v>
                </c:pt>
                <c:pt idx="9713">
                  <c:v>2911.6343829851</c:v>
                </c:pt>
                <c:pt idx="9714">
                  <c:v>2911.934149729</c:v>
                </c:pt>
                <c:pt idx="9715">
                  <c:v>2912.2339164728</c:v>
                </c:pt>
                <c:pt idx="9716">
                  <c:v>2912.5336832167</c:v>
                </c:pt>
                <c:pt idx="9717">
                  <c:v>2912.8334499605</c:v>
                </c:pt>
                <c:pt idx="9718">
                  <c:v>2913.1332167044</c:v>
                </c:pt>
                <c:pt idx="9719">
                  <c:v>2913.4329834482</c:v>
                </c:pt>
                <c:pt idx="9720">
                  <c:v>2913.7327501921</c:v>
                </c:pt>
                <c:pt idx="9721">
                  <c:v>2914.0325169359</c:v>
                </c:pt>
                <c:pt idx="9722">
                  <c:v>2914.3322836798</c:v>
                </c:pt>
                <c:pt idx="9723">
                  <c:v>2914.6320504236</c:v>
                </c:pt>
                <c:pt idx="9724">
                  <c:v>2914.9318171675</c:v>
                </c:pt>
                <c:pt idx="9725">
                  <c:v>2915.2315839113</c:v>
                </c:pt>
                <c:pt idx="9726">
                  <c:v>2915.5313506551</c:v>
                </c:pt>
                <c:pt idx="9727">
                  <c:v>2915.831117399</c:v>
                </c:pt>
                <c:pt idx="9728">
                  <c:v>2916.130884142799</c:v>
                </c:pt>
                <c:pt idx="9729">
                  <c:v>2916.4306508867</c:v>
                </c:pt>
                <c:pt idx="9730">
                  <c:v>2916.7304176305</c:v>
                </c:pt>
                <c:pt idx="9731">
                  <c:v>2917.0301843744</c:v>
                </c:pt>
                <c:pt idx="9732">
                  <c:v>2917.3299511182</c:v>
                </c:pt>
                <c:pt idx="9733">
                  <c:v>2917.6297178621</c:v>
                </c:pt>
                <c:pt idx="9734">
                  <c:v>2917.9294846059</c:v>
                </c:pt>
                <c:pt idx="9735">
                  <c:v>2918.2292513498</c:v>
                </c:pt>
                <c:pt idx="9736">
                  <c:v>2918.5290180936</c:v>
                </c:pt>
                <c:pt idx="9737">
                  <c:v>2918.8287848375</c:v>
                </c:pt>
                <c:pt idx="9738">
                  <c:v>2919.1285515813</c:v>
                </c:pt>
                <c:pt idx="9739">
                  <c:v>2919.4283183252</c:v>
                </c:pt>
                <c:pt idx="9740">
                  <c:v>2919.728085068999</c:v>
                </c:pt>
                <c:pt idx="9741">
                  <c:v>2920.0278518129</c:v>
                </c:pt>
                <c:pt idx="9742">
                  <c:v>2920.3276185567</c:v>
                </c:pt>
                <c:pt idx="9743">
                  <c:v>2920.6273853005</c:v>
                </c:pt>
                <c:pt idx="9744">
                  <c:v>2920.9271520444</c:v>
                </c:pt>
                <c:pt idx="9745">
                  <c:v>2921.2269187882</c:v>
                </c:pt>
                <c:pt idx="9746">
                  <c:v>2921.5266855321</c:v>
                </c:pt>
                <c:pt idx="9747">
                  <c:v>2921.8264522759</c:v>
                </c:pt>
                <c:pt idx="9748">
                  <c:v>2922.126219019799</c:v>
                </c:pt>
                <c:pt idx="9749">
                  <c:v>2922.4259857636</c:v>
                </c:pt>
                <c:pt idx="9750">
                  <c:v>2922.7257525075</c:v>
                </c:pt>
                <c:pt idx="9751">
                  <c:v>2923.0255192513</c:v>
                </c:pt>
                <c:pt idx="9752">
                  <c:v>2923.3252859952</c:v>
                </c:pt>
                <c:pt idx="9753">
                  <c:v>2923.625052739</c:v>
                </c:pt>
                <c:pt idx="9754">
                  <c:v>2923.9248194829</c:v>
                </c:pt>
                <c:pt idx="9755">
                  <c:v>2924.2245862267</c:v>
                </c:pt>
                <c:pt idx="9756">
                  <c:v>2924.524352970601</c:v>
                </c:pt>
                <c:pt idx="9757">
                  <c:v>2924.8241197144</c:v>
                </c:pt>
                <c:pt idx="9758">
                  <c:v>2925.1238864582</c:v>
                </c:pt>
                <c:pt idx="9759">
                  <c:v>2925.4236532021</c:v>
                </c:pt>
                <c:pt idx="9760">
                  <c:v>2925.7234199459</c:v>
                </c:pt>
                <c:pt idx="9761">
                  <c:v>2926.0231866898</c:v>
                </c:pt>
                <c:pt idx="9762">
                  <c:v>2926.3229534336</c:v>
                </c:pt>
                <c:pt idx="9763">
                  <c:v>2926.6227201775</c:v>
                </c:pt>
                <c:pt idx="9764">
                  <c:v>2926.9224869213</c:v>
                </c:pt>
                <c:pt idx="9765">
                  <c:v>2927.2222536652</c:v>
                </c:pt>
                <c:pt idx="9766">
                  <c:v>2927.522020409</c:v>
                </c:pt>
                <c:pt idx="9767">
                  <c:v>2927.8217871529</c:v>
                </c:pt>
                <c:pt idx="9768">
                  <c:v>2928.1215538967</c:v>
                </c:pt>
                <c:pt idx="9769">
                  <c:v>2928.421320640601</c:v>
                </c:pt>
                <c:pt idx="9770">
                  <c:v>2928.7210873844</c:v>
                </c:pt>
                <c:pt idx="9771">
                  <c:v>2929.0208541283</c:v>
                </c:pt>
                <c:pt idx="9772">
                  <c:v>2929.3206208721</c:v>
                </c:pt>
                <c:pt idx="9773">
                  <c:v>2929.620387616</c:v>
                </c:pt>
                <c:pt idx="9774">
                  <c:v>2929.9201543598</c:v>
                </c:pt>
                <c:pt idx="9775">
                  <c:v>2930.2199211036</c:v>
                </c:pt>
                <c:pt idx="9776">
                  <c:v>2930.5196878475</c:v>
                </c:pt>
                <c:pt idx="9777">
                  <c:v>2930.8194545913</c:v>
                </c:pt>
                <c:pt idx="9778">
                  <c:v>2931.1192213352</c:v>
                </c:pt>
                <c:pt idx="9779">
                  <c:v>2931.418988079</c:v>
                </c:pt>
                <c:pt idx="9780">
                  <c:v>2931.7187548229</c:v>
                </c:pt>
                <c:pt idx="9781">
                  <c:v>2932.0185215667</c:v>
                </c:pt>
                <c:pt idx="9782">
                  <c:v>2932.3182883106</c:v>
                </c:pt>
                <c:pt idx="9783">
                  <c:v>2932.6180550544</c:v>
                </c:pt>
                <c:pt idx="9784">
                  <c:v>2932.9178217983</c:v>
                </c:pt>
                <c:pt idx="9785">
                  <c:v>2933.2175885421</c:v>
                </c:pt>
                <c:pt idx="9786">
                  <c:v>2933.517355286</c:v>
                </c:pt>
                <c:pt idx="9787">
                  <c:v>2933.8171220298</c:v>
                </c:pt>
                <c:pt idx="9788">
                  <c:v>2934.116888773699</c:v>
                </c:pt>
                <c:pt idx="9789">
                  <c:v>2934.4166555175</c:v>
                </c:pt>
                <c:pt idx="9790">
                  <c:v>2934.7164222614</c:v>
                </c:pt>
                <c:pt idx="9791">
                  <c:v>2935.0161890052</c:v>
                </c:pt>
                <c:pt idx="9792">
                  <c:v>2935.315955749</c:v>
                </c:pt>
                <c:pt idx="9793">
                  <c:v>2935.6157224929</c:v>
                </c:pt>
                <c:pt idx="9794">
                  <c:v>2935.9154892367</c:v>
                </c:pt>
                <c:pt idx="9795">
                  <c:v>2936.2152559806</c:v>
                </c:pt>
                <c:pt idx="9796">
                  <c:v>2936.5150227244</c:v>
                </c:pt>
                <c:pt idx="9797">
                  <c:v>2936.8147894683</c:v>
                </c:pt>
                <c:pt idx="9798">
                  <c:v>2937.1145562121</c:v>
                </c:pt>
                <c:pt idx="9799">
                  <c:v>2937.414322956</c:v>
                </c:pt>
                <c:pt idx="9800">
                  <c:v>2937.714089699799</c:v>
                </c:pt>
                <c:pt idx="9801">
                  <c:v>2938.0138564437</c:v>
                </c:pt>
                <c:pt idx="9802">
                  <c:v>2938.3136231875</c:v>
                </c:pt>
                <c:pt idx="9803">
                  <c:v>2938.6133899314</c:v>
                </c:pt>
                <c:pt idx="9804">
                  <c:v>2938.9131566752</c:v>
                </c:pt>
                <c:pt idx="9805">
                  <c:v>2939.2129234191</c:v>
                </c:pt>
                <c:pt idx="9806">
                  <c:v>2939.5126901629</c:v>
                </c:pt>
                <c:pt idx="9807">
                  <c:v>2939.8124569067</c:v>
                </c:pt>
                <c:pt idx="9808">
                  <c:v>2940.1122236506</c:v>
                </c:pt>
                <c:pt idx="9809">
                  <c:v>2940.4119903944</c:v>
                </c:pt>
                <c:pt idx="9810">
                  <c:v>2940.7117571383</c:v>
                </c:pt>
                <c:pt idx="9811">
                  <c:v>2941.0115238821</c:v>
                </c:pt>
                <c:pt idx="9812">
                  <c:v>2941.311290626</c:v>
                </c:pt>
                <c:pt idx="9813">
                  <c:v>2941.6110573698</c:v>
                </c:pt>
                <c:pt idx="9814">
                  <c:v>2941.9108241137</c:v>
                </c:pt>
                <c:pt idx="9815">
                  <c:v>2942.2105908575</c:v>
                </c:pt>
                <c:pt idx="9816">
                  <c:v>2942.5103576014</c:v>
                </c:pt>
                <c:pt idx="9817">
                  <c:v>2942.8101243452</c:v>
                </c:pt>
                <c:pt idx="9818">
                  <c:v>2943.1098910891</c:v>
                </c:pt>
                <c:pt idx="9819">
                  <c:v>2943.4096578329</c:v>
                </c:pt>
                <c:pt idx="9820">
                  <c:v>2943.7094245768</c:v>
                </c:pt>
                <c:pt idx="9821">
                  <c:v>2944.0091913206</c:v>
                </c:pt>
                <c:pt idx="9822">
                  <c:v>2944.3089580645</c:v>
                </c:pt>
                <c:pt idx="9823">
                  <c:v>2944.6087248083</c:v>
                </c:pt>
                <c:pt idx="9824">
                  <c:v>2944.9084915521</c:v>
                </c:pt>
                <c:pt idx="9825">
                  <c:v>2945.208258296</c:v>
                </c:pt>
                <c:pt idx="9826">
                  <c:v>2945.5080250398</c:v>
                </c:pt>
                <c:pt idx="9827">
                  <c:v>2945.8077917837</c:v>
                </c:pt>
                <c:pt idx="9828">
                  <c:v>2946.1075585275</c:v>
                </c:pt>
                <c:pt idx="9829">
                  <c:v>2946.4073252714</c:v>
                </c:pt>
                <c:pt idx="9830">
                  <c:v>2946.7070920152</c:v>
                </c:pt>
                <c:pt idx="9831">
                  <c:v>2947.006858759099</c:v>
                </c:pt>
                <c:pt idx="9832">
                  <c:v>2947.3066255029</c:v>
                </c:pt>
                <c:pt idx="9833">
                  <c:v>2947.6063922468</c:v>
                </c:pt>
                <c:pt idx="9834">
                  <c:v>2947.9061589906</c:v>
                </c:pt>
                <c:pt idx="9835">
                  <c:v>2948.2059257345</c:v>
                </c:pt>
                <c:pt idx="9836">
                  <c:v>2948.5056924783</c:v>
                </c:pt>
                <c:pt idx="9837">
                  <c:v>2948.8054592222</c:v>
                </c:pt>
                <c:pt idx="9838">
                  <c:v>2949.105225966</c:v>
                </c:pt>
                <c:pt idx="9839">
                  <c:v>2949.4049927099</c:v>
                </c:pt>
                <c:pt idx="9840">
                  <c:v>2949.704759453699</c:v>
                </c:pt>
                <c:pt idx="9841">
                  <c:v>2950.0045261975</c:v>
                </c:pt>
                <c:pt idx="9842">
                  <c:v>2950.3042929414</c:v>
                </c:pt>
                <c:pt idx="9843">
                  <c:v>2950.6040596852</c:v>
                </c:pt>
                <c:pt idx="9844">
                  <c:v>2950.9038264291</c:v>
                </c:pt>
                <c:pt idx="9845">
                  <c:v>2951.2035931729</c:v>
                </c:pt>
                <c:pt idx="9846">
                  <c:v>2951.5033599168</c:v>
                </c:pt>
                <c:pt idx="9847">
                  <c:v>2951.803126660601</c:v>
                </c:pt>
                <c:pt idx="9848">
                  <c:v>2952.1028934045</c:v>
                </c:pt>
                <c:pt idx="9849">
                  <c:v>2952.4026601483</c:v>
                </c:pt>
                <c:pt idx="9850">
                  <c:v>2952.7024268922</c:v>
                </c:pt>
                <c:pt idx="9851">
                  <c:v>2953.002193636</c:v>
                </c:pt>
                <c:pt idx="9852">
                  <c:v>2953.3019603799</c:v>
                </c:pt>
                <c:pt idx="9853">
                  <c:v>2953.6017271237</c:v>
                </c:pt>
                <c:pt idx="9854">
                  <c:v>2953.9014938676</c:v>
                </c:pt>
                <c:pt idx="9855">
                  <c:v>2954.2012606114</c:v>
                </c:pt>
                <c:pt idx="9856">
                  <c:v>2954.5010273552</c:v>
                </c:pt>
                <c:pt idx="9857">
                  <c:v>2954.8007940991</c:v>
                </c:pt>
                <c:pt idx="9858">
                  <c:v>2955.1005608429</c:v>
                </c:pt>
                <c:pt idx="9859">
                  <c:v>2955.4003275868</c:v>
                </c:pt>
                <c:pt idx="9860">
                  <c:v>2955.7000943306</c:v>
                </c:pt>
                <c:pt idx="9861">
                  <c:v>2955.9998610745</c:v>
                </c:pt>
                <c:pt idx="9862">
                  <c:v>2956.2996278183</c:v>
                </c:pt>
                <c:pt idx="9863">
                  <c:v>2956.5993945622</c:v>
                </c:pt>
                <c:pt idx="9864">
                  <c:v>2956.899161306</c:v>
                </c:pt>
                <c:pt idx="9865">
                  <c:v>2957.1989280499</c:v>
                </c:pt>
                <c:pt idx="9866">
                  <c:v>2957.4986947937</c:v>
                </c:pt>
                <c:pt idx="9867">
                  <c:v>2957.7984615376</c:v>
                </c:pt>
                <c:pt idx="9868">
                  <c:v>2958.0982282814</c:v>
                </c:pt>
                <c:pt idx="9869">
                  <c:v>2958.3979950253</c:v>
                </c:pt>
                <c:pt idx="9870">
                  <c:v>2958.6977617691</c:v>
                </c:pt>
                <c:pt idx="9871">
                  <c:v>2958.997528513</c:v>
                </c:pt>
                <c:pt idx="9872">
                  <c:v>2959.2972952568</c:v>
                </c:pt>
                <c:pt idx="9873">
                  <c:v>2959.5970620006</c:v>
                </c:pt>
                <c:pt idx="9874">
                  <c:v>2959.8968287445</c:v>
                </c:pt>
                <c:pt idx="9875">
                  <c:v>2960.1965954883</c:v>
                </c:pt>
                <c:pt idx="9876">
                  <c:v>2960.4963622322</c:v>
                </c:pt>
                <c:pt idx="9877">
                  <c:v>2960.796128976</c:v>
                </c:pt>
                <c:pt idx="9878">
                  <c:v>2961.0958957199</c:v>
                </c:pt>
                <c:pt idx="9879">
                  <c:v>2961.3956624637</c:v>
                </c:pt>
                <c:pt idx="9880">
                  <c:v>2961.6954292076</c:v>
                </c:pt>
                <c:pt idx="9881">
                  <c:v>2961.9951959514</c:v>
                </c:pt>
                <c:pt idx="9882">
                  <c:v>2962.2949626953</c:v>
                </c:pt>
                <c:pt idx="9883">
                  <c:v>2962.5947294391</c:v>
                </c:pt>
                <c:pt idx="9884">
                  <c:v>2962.894496183</c:v>
                </c:pt>
                <c:pt idx="9885">
                  <c:v>2963.1942629268</c:v>
                </c:pt>
                <c:pt idx="9886">
                  <c:v>2963.4940296707</c:v>
                </c:pt>
                <c:pt idx="9887">
                  <c:v>2963.7937964145</c:v>
                </c:pt>
                <c:pt idx="9888">
                  <c:v>2964.0935631583</c:v>
                </c:pt>
                <c:pt idx="9889">
                  <c:v>2964.3933299022</c:v>
                </c:pt>
                <c:pt idx="9890">
                  <c:v>2964.693096646</c:v>
                </c:pt>
                <c:pt idx="9891">
                  <c:v>2964.9928633899</c:v>
                </c:pt>
                <c:pt idx="9892">
                  <c:v>2965.2926301337</c:v>
                </c:pt>
                <c:pt idx="9893">
                  <c:v>2965.5923968776</c:v>
                </c:pt>
                <c:pt idx="9894">
                  <c:v>2965.8921636214</c:v>
                </c:pt>
                <c:pt idx="9895">
                  <c:v>2966.1919303653</c:v>
                </c:pt>
                <c:pt idx="9896">
                  <c:v>2966.4916971091</c:v>
                </c:pt>
                <c:pt idx="9897">
                  <c:v>2966.791463853</c:v>
                </c:pt>
                <c:pt idx="9898">
                  <c:v>2967.0912305968</c:v>
                </c:pt>
                <c:pt idx="9899">
                  <c:v>2967.3909973407</c:v>
                </c:pt>
                <c:pt idx="9900">
                  <c:v>2967.6907640845</c:v>
                </c:pt>
                <c:pt idx="9901">
                  <c:v>2967.9905308284</c:v>
                </c:pt>
                <c:pt idx="9902">
                  <c:v>2968.2902975722</c:v>
                </c:pt>
                <c:pt idx="9903">
                  <c:v>2968.5900643161</c:v>
                </c:pt>
                <c:pt idx="9904">
                  <c:v>2968.8898310599</c:v>
                </c:pt>
                <c:pt idx="9905">
                  <c:v>2969.1895978037</c:v>
                </c:pt>
                <c:pt idx="9906">
                  <c:v>2969.4893645476</c:v>
                </c:pt>
                <c:pt idx="9907">
                  <c:v>2969.7891312914</c:v>
                </c:pt>
                <c:pt idx="9908">
                  <c:v>2970.0888980353</c:v>
                </c:pt>
                <c:pt idx="9909">
                  <c:v>2970.3886647791</c:v>
                </c:pt>
                <c:pt idx="9910">
                  <c:v>2970.688431523</c:v>
                </c:pt>
                <c:pt idx="9911">
                  <c:v>2970.9881982668</c:v>
                </c:pt>
                <c:pt idx="9912">
                  <c:v>2971.287965010699</c:v>
                </c:pt>
                <c:pt idx="9913">
                  <c:v>2971.5877317545</c:v>
                </c:pt>
                <c:pt idx="9914">
                  <c:v>2971.8874984984</c:v>
                </c:pt>
                <c:pt idx="9915">
                  <c:v>2972.1872652422</c:v>
                </c:pt>
                <c:pt idx="9916">
                  <c:v>2972.4870319861</c:v>
                </c:pt>
                <c:pt idx="9917">
                  <c:v>2972.786798729899</c:v>
                </c:pt>
                <c:pt idx="9918">
                  <c:v>2973.0865654738</c:v>
                </c:pt>
                <c:pt idx="9919">
                  <c:v>2973.386332217601</c:v>
                </c:pt>
                <c:pt idx="9920">
                  <c:v>2973.6860989615</c:v>
                </c:pt>
                <c:pt idx="9921">
                  <c:v>2973.9858657053</c:v>
                </c:pt>
                <c:pt idx="9922">
                  <c:v>2974.2856324491</c:v>
                </c:pt>
                <c:pt idx="9923">
                  <c:v>2974.585399193</c:v>
                </c:pt>
                <c:pt idx="9924">
                  <c:v>2974.8851659368</c:v>
                </c:pt>
                <c:pt idx="9925">
                  <c:v>2975.1849326807</c:v>
                </c:pt>
                <c:pt idx="9926">
                  <c:v>2975.484699424499</c:v>
                </c:pt>
                <c:pt idx="9927">
                  <c:v>2975.784466168399</c:v>
                </c:pt>
                <c:pt idx="9928">
                  <c:v>2976.0842329122</c:v>
                </c:pt>
                <c:pt idx="9929">
                  <c:v>2976.3839996561</c:v>
                </c:pt>
                <c:pt idx="9930">
                  <c:v>2976.6837663999</c:v>
                </c:pt>
                <c:pt idx="9931">
                  <c:v>2976.9835331438</c:v>
                </c:pt>
                <c:pt idx="9932">
                  <c:v>2977.2832998876</c:v>
                </c:pt>
                <c:pt idx="9933">
                  <c:v>2977.5830666315</c:v>
                </c:pt>
                <c:pt idx="9934">
                  <c:v>2977.8828333753</c:v>
                </c:pt>
                <c:pt idx="9935">
                  <c:v>2978.182600119199</c:v>
                </c:pt>
                <c:pt idx="9936">
                  <c:v>2978.482366863</c:v>
                </c:pt>
                <c:pt idx="9937">
                  <c:v>2978.7821336068</c:v>
                </c:pt>
                <c:pt idx="9938">
                  <c:v>2979.0819003507</c:v>
                </c:pt>
                <c:pt idx="9939">
                  <c:v>2979.3816670945</c:v>
                </c:pt>
                <c:pt idx="9940">
                  <c:v>2979.6814338384</c:v>
                </c:pt>
                <c:pt idx="9941">
                  <c:v>2979.9812005822</c:v>
                </c:pt>
                <c:pt idx="9942">
                  <c:v>2980.280967326099</c:v>
                </c:pt>
                <c:pt idx="9943">
                  <c:v>2980.5807340699</c:v>
                </c:pt>
                <c:pt idx="9944">
                  <c:v>2980.8805008138</c:v>
                </c:pt>
                <c:pt idx="9945">
                  <c:v>2981.1802675576</c:v>
                </c:pt>
                <c:pt idx="9946">
                  <c:v>2981.4800343015</c:v>
                </c:pt>
                <c:pt idx="9947">
                  <c:v>2981.7798010453</c:v>
                </c:pt>
                <c:pt idx="9948">
                  <c:v>2982.0795677892</c:v>
                </c:pt>
                <c:pt idx="9949">
                  <c:v>2982.379334533</c:v>
                </c:pt>
                <c:pt idx="9950">
                  <c:v>2982.6791012769</c:v>
                </c:pt>
                <c:pt idx="9951">
                  <c:v>2982.978868020699</c:v>
                </c:pt>
                <c:pt idx="9952">
                  <c:v>2983.278634764599</c:v>
                </c:pt>
                <c:pt idx="9953">
                  <c:v>2983.5784015084</c:v>
                </c:pt>
                <c:pt idx="9954">
                  <c:v>2983.8781682522</c:v>
                </c:pt>
                <c:pt idx="9955">
                  <c:v>2984.1779349961</c:v>
                </c:pt>
                <c:pt idx="9956">
                  <c:v>2984.4777017399</c:v>
                </c:pt>
                <c:pt idx="9957">
                  <c:v>2984.7774684838</c:v>
                </c:pt>
                <c:pt idx="9958">
                  <c:v>2985.0772352276</c:v>
                </c:pt>
                <c:pt idx="9959">
                  <c:v>2985.3770019715</c:v>
                </c:pt>
                <c:pt idx="9960">
                  <c:v>2985.6767687153</c:v>
                </c:pt>
                <c:pt idx="9961">
                  <c:v>2985.9765354592</c:v>
                </c:pt>
                <c:pt idx="9962">
                  <c:v>2986.276302203</c:v>
                </c:pt>
                <c:pt idx="9963">
                  <c:v>2986.5760689469</c:v>
                </c:pt>
                <c:pt idx="9964">
                  <c:v>2986.8758356907</c:v>
                </c:pt>
                <c:pt idx="9965">
                  <c:v>2987.1756024346</c:v>
                </c:pt>
                <c:pt idx="9966">
                  <c:v>2987.4753691784</c:v>
                </c:pt>
                <c:pt idx="9967">
                  <c:v>2987.7751359223</c:v>
                </c:pt>
                <c:pt idx="9968">
                  <c:v>2988.0749026661</c:v>
                </c:pt>
                <c:pt idx="9969">
                  <c:v>2988.3746694099</c:v>
                </c:pt>
                <c:pt idx="9970">
                  <c:v>2988.6744361538</c:v>
                </c:pt>
                <c:pt idx="9971">
                  <c:v>2988.9742028976</c:v>
                </c:pt>
                <c:pt idx="9972">
                  <c:v>2989.2739696415</c:v>
                </c:pt>
                <c:pt idx="9973">
                  <c:v>2989.5737363853</c:v>
                </c:pt>
                <c:pt idx="9974">
                  <c:v>2989.8735031292</c:v>
                </c:pt>
                <c:pt idx="9975">
                  <c:v>2990.173269873</c:v>
                </c:pt>
                <c:pt idx="9976">
                  <c:v>2990.4730366169</c:v>
                </c:pt>
                <c:pt idx="9977">
                  <c:v>2990.7728033607</c:v>
                </c:pt>
                <c:pt idx="9978">
                  <c:v>2991.0725701046</c:v>
                </c:pt>
                <c:pt idx="9979">
                  <c:v>2991.3723368484</c:v>
                </c:pt>
                <c:pt idx="9980">
                  <c:v>2991.6721035923</c:v>
                </c:pt>
                <c:pt idx="9981">
                  <c:v>2991.9718703361</c:v>
                </c:pt>
                <c:pt idx="9982">
                  <c:v>2992.27163708</c:v>
                </c:pt>
                <c:pt idx="9983">
                  <c:v>2992.5714038238</c:v>
                </c:pt>
                <c:pt idx="9984">
                  <c:v>2992.8711705677</c:v>
                </c:pt>
                <c:pt idx="9985">
                  <c:v>2993.1709373115</c:v>
                </c:pt>
                <c:pt idx="9986">
                  <c:v>2993.4707040553</c:v>
                </c:pt>
                <c:pt idx="9987">
                  <c:v>2993.7704707992</c:v>
                </c:pt>
                <c:pt idx="9988">
                  <c:v>2994.070237543</c:v>
                </c:pt>
                <c:pt idx="9989">
                  <c:v>2994.3700042869</c:v>
                </c:pt>
                <c:pt idx="9990">
                  <c:v>2994.6697710307</c:v>
                </c:pt>
                <c:pt idx="9991">
                  <c:v>2994.9695377746</c:v>
                </c:pt>
                <c:pt idx="9992">
                  <c:v>2995.2693045184</c:v>
                </c:pt>
                <c:pt idx="9993">
                  <c:v>2995.5690712623</c:v>
                </c:pt>
                <c:pt idx="9994">
                  <c:v>2995.8688380061</c:v>
                </c:pt>
                <c:pt idx="9995">
                  <c:v>2996.168604749999</c:v>
                </c:pt>
                <c:pt idx="9996">
                  <c:v>2996.4683714938</c:v>
                </c:pt>
                <c:pt idx="9997">
                  <c:v>2996.7681382377</c:v>
                </c:pt>
                <c:pt idx="9998">
                  <c:v>2997.0679049815</c:v>
                </c:pt>
                <c:pt idx="9999">
                  <c:v>2997.3676717254</c:v>
                </c:pt>
                <c:pt idx="10000">
                  <c:v>2997.6674384692</c:v>
                </c:pt>
                <c:pt idx="10001">
                  <c:v>2997.9672052131</c:v>
                </c:pt>
                <c:pt idx="10002">
                  <c:v>2998.266971956899</c:v>
                </c:pt>
                <c:pt idx="10003">
                  <c:v>2998.5667387007</c:v>
                </c:pt>
                <c:pt idx="10004">
                  <c:v>2998.8665054446</c:v>
                </c:pt>
                <c:pt idx="10005">
                  <c:v>2999.1662721884</c:v>
                </c:pt>
                <c:pt idx="10006">
                  <c:v>2999.4660389323</c:v>
                </c:pt>
                <c:pt idx="10007">
                  <c:v>2999.7658056761</c:v>
                </c:pt>
                <c:pt idx="10008">
                  <c:v>3000.06557242</c:v>
                </c:pt>
                <c:pt idx="10009">
                  <c:v>3000.3653391638</c:v>
                </c:pt>
                <c:pt idx="10010">
                  <c:v>3000.6651059077</c:v>
                </c:pt>
                <c:pt idx="10011">
                  <c:v>3000.9648726515</c:v>
                </c:pt>
                <c:pt idx="10012">
                  <c:v>3001.2646393954</c:v>
                </c:pt>
                <c:pt idx="10013">
                  <c:v>3001.5644061392</c:v>
                </c:pt>
                <c:pt idx="10014">
                  <c:v>3001.8641728831</c:v>
                </c:pt>
                <c:pt idx="10015">
                  <c:v>3002.1639396269</c:v>
                </c:pt>
                <c:pt idx="10016">
                  <c:v>3002.4637063708</c:v>
                </c:pt>
                <c:pt idx="10017">
                  <c:v>3002.7634731146</c:v>
                </c:pt>
                <c:pt idx="10018">
                  <c:v>3003.0632398584</c:v>
                </c:pt>
                <c:pt idx="10019">
                  <c:v>3003.3630066023</c:v>
                </c:pt>
                <c:pt idx="10020">
                  <c:v>3003.6627733461</c:v>
                </c:pt>
                <c:pt idx="10021">
                  <c:v>3003.96254009</c:v>
                </c:pt>
                <c:pt idx="10022">
                  <c:v>3004.2623068338</c:v>
                </c:pt>
                <c:pt idx="10023">
                  <c:v>3004.5620735777</c:v>
                </c:pt>
                <c:pt idx="10024">
                  <c:v>3004.8618403215</c:v>
                </c:pt>
                <c:pt idx="10025">
                  <c:v>3005.1616070654</c:v>
                </c:pt>
                <c:pt idx="10026">
                  <c:v>3005.4613738092</c:v>
                </c:pt>
                <c:pt idx="10027">
                  <c:v>3005.7611405531</c:v>
                </c:pt>
                <c:pt idx="10028">
                  <c:v>3006.0609072969</c:v>
                </c:pt>
                <c:pt idx="10029">
                  <c:v>3006.3606740408</c:v>
                </c:pt>
                <c:pt idx="10030">
                  <c:v>3006.6604407846</c:v>
                </c:pt>
                <c:pt idx="10031">
                  <c:v>3006.9602075285</c:v>
                </c:pt>
                <c:pt idx="10032">
                  <c:v>3007.2599742723</c:v>
                </c:pt>
                <c:pt idx="10033">
                  <c:v>3007.5597410162</c:v>
                </c:pt>
                <c:pt idx="10034">
                  <c:v>3007.85950776</c:v>
                </c:pt>
                <c:pt idx="10035">
                  <c:v>3008.1592745038</c:v>
                </c:pt>
                <c:pt idx="10036">
                  <c:v>3008.4590412477</c:v>
                </c:pt>
                <c:pt idx="10037">
                  <c:v>3008.7588079915</c:v>
                </c:pt>
                <c:pt idx="10038">
                  <c:v>3009.0585747354</c:v>
                </c:pt>
                <c:pt idx="10039">
                  <c:v>3009.3583414792</c:v>
                </c:pt>
                <c:pt idx="10040">
                  <c:v>3009.6581082231</c:v>
                </c:pt>
                <c:pt idx="10041">
                  <c:v>3009.9578749669</c:v>
                </c:pt>
                <c:pt idx="10042">
                  <c:v>3010.257641710799</c:v>
                </c:pt>
                <c:pt idx="10043">
                  <c:v>3010.5574084546</c:v>
                </c:pt>
                <c:pt idx="10044">
                  <c:v>3010.8571751985</c:v>
                </c:pt>
                <c:pt idx="10045">
                  <c:v>3011.1569419423</c:v>
                </c:pt>
                <c:pt idx="10046">
                  <c:v>3011.4567086862</c:v>
                </c:pt>
                <c:pt idx="10047">
                  <c:v>3011.75647543</c:v>
                </c:pt>
                <c:pt idx="10048">
                  <c:v>3012.0562421739</c:v>
                </c:pt>
                <c:pt idx="10049">
                  <c:v>3012.3560089177</c:v>
                </c:pt>
                <c:pt idx="10050">
                  <c:v>3012.6557756616</c:v>
                </c:pt>
                <c:pt idx="10051">
                  <c:v>3012.9555424054</c:v>
                </c:pt>
                <c:pt idx="10052">
                  <c:v>3013.2553091492</c:v>
                </c:pt>
                <c:pt idx="10053">
                  <c:v>3013.5550758931</c:v>
                </c:pt>
                <c:pt idx="10054">
                  <c:v>3013.8548426369</c:v>
                </c:pt>
                <c:pt idx="10055">
                  <c:v>3014.1546093808</c:v>
                </c:pt>
                <c:pt idx="10056">
                  <c:v>3014.4543761246</c:v>
                </c:pt>
                <c:pt idx="10057">
                  <c:v>3014.7541428685</c:v>
                </c:pt>
                <c:pt idx="10058">
                  <c:v>3015.0539096123</c:v>
                </c:pt>
                <c:pt idx="10059">
                  <c:v>3015.3536763562</c:v>
                </c:pt>
                <c:pt idx="10060">
                  <c:v>3015.6534431</c:v>
                </c:pt>
                <c:pt idx="10061">
                  <c:v>3015.9532098439</c:v>
                </c:pt>
                <c:pt idx="10062">
                  <c:v>3016.2529765877</c:v>
                </c:pt>
                <c:pt idx="10063">
                  <c:v>3016.5527433316</c:v>
                </c:pt>
                <c:pt idx="10064">
                  <c:v>3016.8525100754</c:v>
                </c:pt>
                <c:pt idx="10065">
                  <c:v>3017.1522768193</c:v>
                </c:pt>
                <c:pt idx="10066">
                  <c:v>3017.4520435631</c:v>
                </c:pt>
                <c:pt idx="10067">
                  <c:v>3017.7518103069</c:v>
                </c:pt>
                <c:pt idx="10068">
                  <c:v>3018.0515770508</c:v>
                </c:pt>
                <c:pt idx="10069">
                  <c:v>3018.351343794601</c:v>
                </c:pt>
                <c:pt idx="10070">
                  <c:v>3018.6511105385</c:v>
                </c:pt>
                <c:pt idx="10071">
                  <c:v>3018.9508772823</c:v>
                </c:pt>
                <c:pt idx="10072">
                  <c:v>3019.2506440262</c:v>
                </c:pt>
                <c:pt idx="10073">
                  <c:v>3019.55041077</c:v>
                </c:pt>
                <c:pt idx="10074">
                  <c:v>3019.8501775139</c:v>
                </c:pt>
                <c:pt idx="10075">
                  <c:v>3020.1499442577</c:v>
                </c:pt>
                <c:pt idx="10076">
                  <c:v>3020.4497110016</c:v>
                </c:pt>
                <c:pt idx="10077">
                  <c:v>3020.7494777454</c:v>
                </c:pt>
                <c:pt idx="10078">
                  <c:v>3021.0492444893</c:v>
                </c:pt>
                <c:pt idx="10079">
                  <c:v>3021.3490112331</c:v>
                </c:pt>
                <c:pt idx="10080">
                  <c:v>3021.648777977</c:v>
                </c:pt>
                <c:pt idx="10081">
                  <c:v>3021.948544720799</c:v>
                </c:pt>
                <c:pt idx="10082">
                  <c:v>3022.248311464699</c:v>
                </c:pt>
                <c:pt idx="10083">
                  <c:v>3022.5480782085</c:v>
                </c:pt>
                <c:pt idx="10084">
                  <c:v>3022.8478449523</c:v>
                </c:pt>
                <c:pt idx="10085">
                  <c:v>3023.1476116962</c:v>
                </c:pt>
                <c:pt idx="10086">
                  <c:v>3023.44737844</c:v>
                </c:pt>
                <c:pt idx="10087">
                  <c:v>3023.7471451839</c:v>
                </c:pt>
                <c:pt idx="10088">
                  <c:v>3024.0469119277</c:v>
                </c:pt>
                <c:pt idx="10089">
                  <c:v>3024.3466786716</c:v>
                </c:pt>
                <c:pt idx="10090">
                  <c:v>3024.646445415399</c:v>
                </c:pt>
                <c:pt idx="10091">
                  <c:v>3024.9462121593</c:v>
                </c:pt>
                <c:pt idx="10092">
                  <c:v>3025.2459789031</c:v>
                </c:pt>
                <c:pt idx="10093">
                  <c:v>3025.545745647</c:v>
                </c:pt>
                <c:pt idx="10094">
                  <c:v>3025.8455123908</c:v>
                </c:pt>
                <c:pt idx="10095">
                  <c:v>3026.1452791347</c:v>
                </c:pt>
                <c:pt idx="10096">
                  <c:v>3026.4450458785</c:v>
                </c:pt>
                <c:pt idx="10097">
                  <c:v>3026.7448126224</c:v>
                </c:pt>
                <c:pt idx="10098">
                  <c:v>3027.0445793662</c:v>
                </c:pt>
                <c:pt idx="10099">
                  <c:v>3027.34434611</c:v>
                </c:pt>
                <c:pt idx="10100">
                  <c:v>3027.6441128539</c:v>
                </c:pt>
                <c:pt idx="10101">
                  <c:v>3027.9438795977</c:v>
                </c:pt>
                <c:pt idx="10102">
                  <c:v>3028.2436463416</c:v>
                </c:pt>
                <c:pt idx="10103">
                  <c:v>3028.5434130854</c:v>
                </c:pt>
                <c:pt idx="10104">
                  <c:v>3028.8431798293</c:v>
                </c:pt>
                <c:pt idx="10105">
                  <c:v>3029.1429465731</c:v>
                </c:pt>
                <c:pt idx="10106">
                  <c:v>3029.442713317</c:v>
                </c:pt>
                <c:pt idx="10107">
                  <c:v>3029.742480060799</c:v>
                </c:pt>
                <c:pt idx="10108">
                  <c:v>3030.0422468047</c:v>
                </c:pt>
                <c:pt idx="10109">
                  <c:v>3030.3420135485</c:v>
                </c:pt>
                <c:pt idx="10110">
                  <c:v>3030.6417802924</c:v>
                </c:pt>
                <c:pt idx="10111">
                  <c:v>3030.9415470362</c:v>
                </c:pt>
                <c:pt idx="10112">
                  <c:v>3031.2413137801</c:v>
                </c:pt>
                <c:pt idx="10113">
                  <c:v>3031.5410805239</c:v>
                </c:pt>
                <c:pt idx="10114">
                  <c:v>3031.8408472678</c:v>
                </c:pt>
                <c:pt idx="10115">
                  <c:v>3032.1406140116</c:v>
                </c:pt>
                <c:pt idx="10116">
                  <c:v>3032.4403807554</c:v>
                </c:pt>
                <c:pt idx="10117">
                  <c:v>3032.7401474993</c:v>
                </c:pt>
                <c:pt idx="10118">
                  <c:v>3033.0399142431</c:v>
                </c:pt>
                <c:pt idx="10119">
                  <c:v>3033.339680987</c:v>
                </c:pt>
                <c:pt idx="10120">
                  <c:v>3033.6394477308</c:v>
                </c:pt>
                <c:pt idx="10121">
                  <c:v>3033.9392144747</c:v>
                </c:pt>
                <c:pt idx="10122">
                  <c:v>3034.2389812185</c:v>
                </c:pt>
                <c:pt idx="10123">
                  <c:v>3034.5387479624</c:v>
                </c:pt>
                <c:pt idx="10124">
                  <c:v>3034.8385147062</c:v>
                </c:pt>
                <c:pt idx="10125">
                  <c:v>3035.138281450099</c:v>
                </c:pt>
                <c:pt idx="10126">
                  <c:v>3035.4380481939</c:v>
                </c:pt>
                <c:pt idx="10127">
                  <c:v>3035.7378149378</c:v>
                </c:pt>
                <c:pt idx="10128">
                  <c:v>3036.0375816816</c:v>
                </c:pt>
                <c:pt idx="10129">
                  <c:v>3036.3373484255</c:v>
                </c:pt>
                <c:pt idx="10130">
                  <c:v>3036.6371151693</c:v>
                </c:pt>
                <c:pt idx="10131">
                  <c:v>3036.9368819132</c:v>
                </c:pt>
                <c:pt idx="10132">
                  <c:v>3037.236648656999</c:v>
                </c:pt>
                <c:pt idx="10133">
                  <c:v>3037.5364154008</c:v>
                </c:pt>
                <c:pt idx="10134">
                  <c:v>3037.8361821447</c:v>
                </c:pt>
                <c:pt idx="10135">
                  <c:v>3038.1359488885</c:v>
                </c:pt>
                <c:pt idx="10136">
                  <c:v>3038.4357156324</c:v>
                </c:pt>
                <c:pt idx="10137">
                  <c:v>3038.7354823762</c:v>
                </c:pt>
                <c:pt idx="10138">
                  <c:v>3039.0352491201</c:v>
                </c:pt>
                <c:pt idx="10139">
                  <c:v>3039.3350158639</c:v>
                </c:pt>
                <c:pt idx="10140">
                  <c:v>3039.6347826078</c:v>
                </c:pt>
                <c:pt idx="10141">
                  <c:v>3039.9345493516</c:v>
                </c:pt>
                <c:pt idx="10142">
                  <c:v>3040.2343160955</c:v>
                </c:pt>
                <c:pt idx="10143">
                  <c:v>3040.5340828393</c:v>
                </c:pt>
                <c:pt idx="10144">
                  <c:v>3040.8338495832</c:v>
                </c:pt>
                <c:pt idx="10145">
                  <c:v>3041.133616327</c:v>
                </c:pt>
                <c:pt idx="10146">
                  <c:v>3041.4333830709</c:v>
                </c:pt>
                <c:pt idx="10147">
                  <c:v>3041.7331498147</c:v>
                </c:pt>
                <c:pt idx="10148">
                  <c:v>3042.0329165585</c:v>
                </c:pt>
                <c:pt idx="10149">
                  <c:v>3042.3326833024</c:v>
                </c:pt>
                <c:pt idx="10150">
                  <c:v>3042.6324500462</c:v>
                </c:pt>
                <c:pt idx="10151">
                  <c:v>3042.9322167901</c:v>
                </c:pt>
                <c:pt idx="10152">
                  <c:v>3043.2319835339</c:v>
                </c:pt>
                <c:pt idx="10153">
                  <c:v>3043.5317502778</c:v>
                </c:pt>
                <c:pt idx="10154">
                  <c:v>3043.8315170216</c:v>
                </c:pt>
                <c:pt idx="10155">
                  <c:v>3044.1312837655</c:v>
                </c:pt>
                <c:pt idx="10156">
                  <c:v>3044.4310505093</c:v>
                </c:pt>
                <c:pt idx="10157">
                  <c:v>3044.7308172532</c:v>
                </c:pt>
                <c:pt idx="10158">
                  <c:v>3045.030583997</c:v>
                </c:pt>
                <c:pt idx="10159">
                  <c:v>3045.3303507409</c:v>
                </c:pt>
                <c:pt idx="10160">
                  <c:v>3045.6301174847</c:v>
                </c:pt>
                <c:pt idx="10161">
                  <c:v>3045.9298842286</c:v>
                </c:pt>
                <c:pt idx="10162">
                  <c:v>3046.2296509724</c:v>
                </c:pt>
                <c:pt idx="10163">
                  <c:v>3046.5294177163</c:v>
                </c:pt>
                <c:pt idx="10164">
                  <c:v>3046.8291844601</c:v>
                </c:pt>
                <c:pt idx="10165">
                  <c:v>3047.1289512039</c:v>
                </c:pt>
                <c:pt idx="10166">
                  <c:v>3047.4287179478</c:v>
                </c:pt>
                <c:pt idx="10167">
                  <c:v>3047.728484691599</c:v>
                </c:pt>
                <c:pt idx="10168">
                  <c:v>3048.0282514355</c:v>
                </c:pt>
                <c:pt idx="10169">
                  <c:v>3048.3280181793</c:v>
                </c:pt>
                <c:pt idx="10170">
                  <c:v>3048.6277849232</c:v>
                </c:pt>
                <c:pt idx="10171">
                  <c:v>3048.927551667</c:v>
                </c:pt>
                <c:pt idx="10172">
                  <c:v>3049.2273184109</c:v>
                </c:pt>
                <c:pt idx="10173">
                  <c:v>3049.527085154699</c:v>
                </c:pt>
                <c:pt idx="10174">
                  <c:v>3049.8268518986</c:v>
                </c:pt>
                <c:pt idx="10175">
                  <c:v>3050.1266186424</c:v>
                </c:pt>
                <c:pt idx="10176">
                  <c:v>3050.4263853863</c:v>
                </c:pt>
                <c:pt idx="10177">
                  <c:v>3050.7261521301</c:v>
                </c:pt>
                <c:pt idx="10178">
                  <c:v>3051.025918874</c:v>
                </c:pt>
                <c:pt idx="10179">
                  <c:v>3051.3256856178</c:v>
                </c:pt>
                <c:pt idx="10180">
                  <c:v>3051.6254523616</c:v>
                </c:pt>
                <c:pt idx="10181">
                  <c:v>3051.9252191055</c:v>
                </c:pt>
                <c:pt idx="10182">
                  <c:v>3052.2249858493</c:v>
                </c:pt>
                <c:pt idx="10183">
                  <c:v>3052.5247525932</c:v>
                </c:pt>
                <c:pt idx="10184">
                  <c:v>3052.824519337</c:v>
                </c:pt>
                <c:pt idx="10185">
                  <c:v>3053.1242860809</c:v>
                </c:pt>
                <c:pt idx="10186">
                  <c:v>3053.4240528247</c:v>
                </c:pt>
                <c:pt idx="10187">
                  <c:v>3053.7238195686</c:v>
                </c:pt>
                <c:pt idx="10188">
                  <c:v>3054.0235863124</c:v>
                </c:pt>
                <c:pt idx="10189">
                  <c:v>3054.3233530563</c:v>
                </c:pt>
                <c:pt idx="10190">
                  <c:v>3054.6231198001</c:v>
                </c:pt>
                <c:pt idx="10191">
                  <c:v>3054.922886544</c:v>
                </c:pt>
                <c:pt idx="10192">
                  <c:v>3055.2226532878</c:v>
                </c:pt>
                <c:pt idx="10193">
                  <c:v>3055.5224200317</c:v>
                </c:pt>
                <c:pt idx="10194">
                  <c:v>3055.8221867755</c:v>
                </c:pt>
                <c:pt idx="10195">
                  <c:v>3056.1219535194</c:v>
                </c:pt>
                <c:pt idx="10196">
                  <c:v>3056.4217202632</c:v>
                </c:pt>
                <c:pt idx="10197">
                  <c:v>3056.721487007</c:v>
                </c:pt>
                <c:pt idx="10198">
                  <c:v>3057.0212537509</c:v>
                </c:pt>
                <c:pt idx="10199">
                  <c:v>3057.3210204947</c:v>
                </c:pt>
                <c:pt idx="10200">
                  <c:v>3057.6207872386</c:v>
                </c:pt>
                <c:pt idx="10201">
                  <c:v>3057.9205539824</c:v>
                </c:pt>
                <c:pt idx="10202">
                  <c:v>3058.2203207263</c:v>
                </c:pt>
                <c:pt idx="10203">
                  <c:v>3058.5200874701</c:v>
                </c:pt>
                <c:pt idx="10204">
                  <c:v>3058.819854214</c:v>
                </c:pt>
                <c:pt idx="10205">
                  <c:v>3059.1196209578</c:v>
                </c:pt>
                <c:pt idx="10206">
                  <c:v>3059.4193877017</c:v>
                </c:pt>
                <c:pt idx="10207">
                  <c:v>3059.7191544455</c:v>
                </c:pt>
                <c:pt idx="10208">
                  <c:v>3060.0189211894</c:v>
                </c:pt>
                <c:pt idx="10209">
                  <c:v>3060.3186879332</c:v>
                </c:pt>
                <c:pt idx="10210">
                  <c:v>3060.6184546771</c:v>
                </c:pt>
                <c:pt idx="10211">
                  <c:v>3060.918221420899</c:v>
                </c:pt>
                <c:pt idx="10212">
                  <c:v>3061.217988164799</c:v>
                </c:pt>
                <c:pt idx="10213">
                  <c:v>3061.5177549086</c:v>
                </c:pt>
                <c:pt idx="10214">
                  <c:v>3061.8175216524</c:v>
                </c:pt>
                <c:pt idx="10215">
                  <c:v>3062.1172883963</c:v>
                </c:pt>
                <c:pt idx="10216">
                  <c:v>3062.4170551401</c:v>
                </c:pt>
                <c:pt idx="10217">
                  <c:v>3062.716821884</c:v>
                </c:pt>
                <c:pt idx="10218">
                  <c:v>3063.0165886278</c:v>
                </c:pt>
                <c:pt idx="10219">
                  <c:v>3063.3163553717</c:v>
                </c:pt>
                <c:pt idx="10220">
                  <c:v>3063.6161221155</c:v>
                </c:pt>
                <c:pt idx="10221">
                  <c:v>3063.9158888594</c:v>
                </c:pt>
                <c:pt idx="10222">
                  <c:v>3064.2156556032</c:v>
                </c:pt>
                <c:pt idx="10223">
                  <c:v>3064.5154223471</c:v>
                </c:pt>
                <c:pt idx="10224">
                  <c:v>3064.8151890909</c:v>
                </c:pt>
                <c:pt idx="10225">
                  <c:v>3065.1149558348</c:v>
                </c:pt>
                <c:pt idx="10226">
                  <c:v>3065.4147225786</c:v>
                </c:pt>
                <c:pt idx="10227">
                  <c:v>3065.7144893225</c:v>
                </c:pt>
                <c:pt idx="10228">
                  <c:v>3066.0142560663</c:v>
                </c:pt>
                <c:pt idx="10229">
                  <c:v>3066.3140228101</c:v>
                </c:pt>
                <c:pt idx="10230">
                  <c:v>3066.613789554</c:v>
                </c:pt>
                <c:pt idx="10231">
                  <c:v>3066.9135562978</c:v>
                </c:pt>
                <c:pt idx="10232">
                  <c:v>3067.2133230417</c:v>
                </c:pt>
                <c:pt idx="10233">
                  <c:v>3067.5130897855</c:v>
                </c:pt>
                <c:pt idx="10234">
                  <c:v>3067.8128565294</c:v>
                </c:pt>
                <c:pt idx="10235">
                  <c:v>3068.1126232732</c:v>
                </c:pt>
                <c:pt idx="10236">
                  <c:v>3068.4123900171</c:v>
                </c:pt>
                <c:pt idx="10237">
                  <c:v>3068.7121567609</c:v>
                </c:pt>
                <c:pt idx="10238">
                  <c:v>3069.0119235048</c:v>
                </c:pt>
                <c:pt idx="10239">
                  <c:v>3069.311690248601</c:v>
                </c:pt>
                <c:pt idx="10240">
                  <c:v>3069.6114569925</c:v>
                </c:pt>
                <c:pt idx="10241">
                  <c:v>3069.9112237363</c:v>
                </c:pt>
                <c:pt idx="10242">
                  <c:v>3070.2109904802</c:v>
                </c:pt>
                <c:pt idx="10243">
                  <c:v>3070.510757224</c:v>
                </c:pt>
                <c:pt idx="10244">
                  <c:v>3070.8105239679</c:v>
                </c:pt>
                <c:pt idx="10245">
                  <c:v>3071.1102907117</c:v>
                </c:pt>
                <c:pt idx="10246">
                  <c:v>3071.4100574555</c:v>
                </c:pt>
                <c:pt idx="10247">
                  <c:v>3071.709824199399</c:v>
                </c:pt>
                <c:pt idx="10248">
                  <c:v>3072.0095909432</c:v>
                </c:pt>
                <c:pt idx="10249">
                  <c:v>3072.3093576871</c:v>
                </c:pt>
                <c:pt idx="10250">
                  <c:v>3072.6091244309</c:v>
                </c:pt>
                <c:pt idx="10251">
                  <c:v>3072.908891174799</c:v>
                </c:pt>
                <c:pt idx="10252">
                  <c:v>3073.2086579186</c:v>
                </c:pt>
                <c:pt idx="10253">
                  <c:v>3073.5084246625</c:v>
                </c:pt>
                <c:pt idx="10254">
                  <c:v>3073.8081914063</c:v>
                </c:pt>
                <c:pt idx="10255">
                  <c:v>3074.1079581502</c:v>
                </c:pt>
                <c:pt idx="10256">
                  <c:v>3074.407724894</c:v>
                </c:pt>
                <c:pt idx="10257">
                  <c:v>3074.7074916379</c:v>
                </c:pt>
                <c:pt idx="10258">
                  <c:v>3075.0072583817</c:v>
                </c:pt>
                <c:pt idx="10259">
                  <c:v>3075.3070251256</c:v>
                </c:pt>
                <c:pt idx="10260">
                  <c:v>3075.6067918694</c:v>
                </c:pt>
                <c:pt idx="10261">
                  <c:v>3075.9065586133</c:v>
                </c:pt>
                <c:pt idx="10262">
                  <c:v>3076.2063253571</c:v>
                </c:pt>
                <c:pt idx="10263">
                  <c:v>3076.5060921009</c:v>
                </c:pt>
                <c:pt idx="10264">
                  <c:v>3076.8058588448</c:v>
                </c:pt>
                <c:pt idx="10265">
                  <c:v>3077.1056255886</c:v>
                </c:pt>
                <c:pt idx="10266">
                  <c:v>3077.4053923325</c:v>
                </c:pt>
                <c:pt idx="10267">
                  <c:v>3077.7051590763</c:v>
                </c:pt>
                <c:pt idx="10268">
                  <c:v>3078.0049258202</c:v>
                </c:pt>
                <c:pt idx="10269">
                  <c:v>3078.304692564</c:v>
                </c:pt>
                <c:pt idx="10270">
                  <c:v>3078.6044593079</c:v>
                </c:pt>
                <c:pt idx="10271">
                  <c:v>3078.9042260517</c:v>
                </c:pt>
                <c:pt idx="10272">
                  <c:v>3079.2039927956</c:v>
                </c:pt>
                <c:pt idx="10273">
                  <c:v>3079.5037595394</c:v>
                </c:pt>
                <c:pt idx="10274">
                  <c:v>3079.8035262833</c:v>
                </c:pt>
                <c:pt idx="10275">
                  <c:v>3080.1032930271</c:v>
                </c:pt>
                <c:pt idx="10276">
                  <c:v>3080.403059771</c:v>
                </c:pt>
                <c:pt idx="10277">
                  <c:v>3080.7028265148</c:v>
                </c:pt>
                <c:pt idx="10278">
                  <c:v>3081.0025932586</c:v>
                </c:pt>
                <c:pt idx="10279">
                  <c:v>3081.3023600025</c:v>
                </c:pt>
                <c:pt idx="10280">
                  <c:v>3081.6021267463</c:v>
                </c:pt>
                <c:pt idx="10281">
                  <c:v>3081.9018934902</c:v>
                </c:pt>
                <c:pt idx="10282">
                  <c:v>3082.201660234</c:v>
                </c:pt>
                <c:pt idx="10283">
                  <c:v>3082.5014269779</c:v>
                </c:pt>
                <c:pt idx="10284">
                  <c:v>3082.8011937217</c:v>
                </c:pt>
                <c:pt idx="10285">
                  <c:v>3083.100960465599</c:v>
                </c:pt>
                <c:pt idx="10286">
                  <c:v>3083.4007272094</c:v>
                </c:pt>
                <c:pt idx="10287">
                  <c:v>3083.7004939533</c:v>
                </c:pt>
                <c:pt idx="10288">
                  <c:v>3084.0002606971</c:v>
                </c:pt>
                <c:pt idx="10289">
                  <c:v>3084.300027441</c:v>
                </c:pt>
                <c:pt idx="10290">
                  <c:v>3084.5997941848</c:v>
                </c:pt>
                <c:pt idx="10291">
                  <c:v>3084.8995609287</c:v>
                </c:pt>
                <c:pt idx="10292">
                  <c:v>3085.1993276725</c:v>
                </c:pt>
                <c:pt idx="10293">
                  <c:v>3085.4990944164</c:v>
                </c:pt>
                <c:pt idx="10294">
                  <c:v>3085.798861160199</c:v>
                </c:pt>
                <c:pt idx="10295">
                  <c:v>3086.098627904</c:v>
                </c:pt>
                <c:pt idx="10296">
                  <c:v>3086.3983946479</c:v>
                </c:pt>
                <c:pt idx="10297">
                  <c:v>3086.6981613917</c:v>
                </c:pt>
                <c:pt idx="10298">
                  <c:v>3086.9979281356</c:v>
                </c:pt>
                <c:pt idx="10299">
                  <c:v>3087.2976948794</c:v>
                </c:pt>
                <c:pt idx="10300">
                  <c:v>3087.5974616233</c:v>
                </c:pt>
                <c:pt idx="10301">
                  <c:v>3087.8972283671</c:v>
                </c:pt>
                <c:pt idx="10302">
                  <c:v>3088.196995111</c:v>
                </c:pt>
                <c:pt idx="10303">
                  <c:v>3088.4967618548</c:v>
                </c:pt>
                <c:pt idx="10304">
                  <c:v>3088.7965285987</c:v>
                </c:pt>
                <c:pt idx="10305">
                  <c:v>3089.0962953425</c:v>
                </c:pt>
                <c:pt idx="10306">
                  <c:v>3089.3960620864</c:v>
                </c:pt>
                <c:pt idx="10307">
                  <c:v>3089.6958288302</c:v>
                </c:pt>
                <c:pt idx="10308">
                  <c:v>3089.9955955741</c:v>
                </c:pt>
                <c:pt idx="10309">
                  <c:v>3090.2953623179</c:v>
                </c:pt>
                <c:pt idx="10310">
                  <c:v>3090.5951290617</c:v>
                </c:pt>
                <c:pt idx="10311">
                  <c:v>3090.8948958056</c:v>
                </c:pt>
                <c:pt idx="10312">
                  <c:v>3091.1946625494</c:v>
                </c:pt>
                <c:pt idx="10313">
                  <c:v>3091.4944292933</c:v>
                </c:pt>
                <c:pt idx="10314">
                  <c:v>3091.7941960371</c:v>
                </c:pt>
                <c:pt idx="10315">
                  <c:v>3092.093962781</c:v>
                </c:pt>
                <c:pt idx="10316">
                  <c:v>3092.3937295248</c:v>
                </c:pt>
                <c:pt idx="10317">
                  <c:v>3092.6934962687</c:v>
                </c:pt>
                <c:pt idx="10318">
                  <c:v>3092.9932630125</c:v>
                </c:pt>
                <c:pt idx="10319">
                  <c:v>3093.2930297564</c:v>
                </c:pt>
                <c:pt idx="10320">
                  <c:v>3093.5927965002</c:v>
                </c:pt>
                <c:pt idx="10321">
                  <c:v>3093.8925632441</c:v>
                </c:pt>
                <c:pt idx="10322">
                  <c:v>3094.1923299879</c:v>
                </c:pt>
                <c:pt idx="10323">
                  <c:v>3094.4920967318</c:v>
                </c:pt>
                <c:pt idx="10324">
                  <c:v>3094.7918634756</c:v>
                </c:pt>
                <c:pt idx="10325">
                  <c:v>3095.0916302195</c:v>
                </c:pt>
                <c:pt idx="10326">
                  <c:v>3095.3913969633</c:v>
                </c:pt>
                <c:pt idx="10327">
                  <c:v>3095.6911637071</c:v>
                </c:pt>
                <c:pt idx="10328">
                  <c:v>3095.990930451</c:v>
                </c:pt>
                <c:pt idx="10329">
                  <c:v>3096.2906971948</c:v>
                </c:pt>
                <c:pt idx="10330">
                  <c:v>3096.5904639387</c:v>
                </c:pt>
                <c:pt idx="10331">
                  <c:v>3096.8902306825</c:v>
                </c:pt>
                <c:pt idx="10332">
                  <c:v>3097.1899974264</c:v>
                </c:pt>
                <c:pt idx="10333">
                  <c:v>3097.4897641702</c:v>
                </c:pt>
                <c:pt idx="10334">
                  <c:v>3097.7895309141</c:v>
                </c:pt>
                <c:pt idx="10335">
                  <c:v>3098.0892976579</c:v>
                </c:pt>
                <c:pt idx="10336">
                  <c:v>3098.3890644018</c:v>
                </c:pt>
                <c:pt idx="10337">
                  <c:v>3098.688831145599</c:v>
                </c:pt>
                <c:pt idx="10338">
                  <c:v>3098.9885978895</c:v>
                </c:pt>
                <c:pt idx="10339">
                  <c:v>3099.2883646333</c:v>
                </c:pt>
                <c:pt idx="10340">
                  <c:v>3099.5881313772</c:v>
                </c:pt>
                <c:pt idx="10341">
                  <c:v>3099.887898121</c:v>
                </c:pt>
                <c:pt idx="10342">
                  <c:v>3100.187664864899</c:v>
                </c:pt>
                <c:pt idx="10343">
                  <c:v>3100.4874316087</c:v>
                </c:pt>
                <c:pt idx="10344">
                  <c:v>3100.7871983525</c:v>
                </c:pt>
                <c:pt idx="10345">
                  <c:v>3101.0869650964</c:v>
                </c:pt>
                <c:pt idx="10346">
                  <c:v>3101.3867318402</c:v>
                </c:pt>
                <c:pt idx="10347">
                  <c:v>3101.6864985841</c:v>
                </c:pt>
                <c:pt idx="10348">
                  <c:v>3101.986265327899</c:v>
                </c:pt>
                <c:pt idx="10349">
                  <c:v>3102.2860320718</c:v>
                </c:pt>
                <c:pt idx="10350">
                  <c:v>3102.5857988156</c:v>
                </c:pt>
                <c:pt idx="10351">
                  <c:v>3102.8855655595</c:v>
                </c:pt>
                <c:pt idx="10352">
                  <c:v>3103.1853323033</c:v>
                </c:pt>
                <c:pt idx="10353">
                  <c:v>3103.4850990472</c:v>
                </c:pt>
                <c:pt idx="10354">
                  <c:v>3103.784865790999</c:v>
                </c:pt>
                <c:pt idx="10355">
                  <c:v>3104.0846325349</c:v>
                </c:pt>
                <c:pt idx="10356">
                  <c:v>3104.3843992787</c:v>
                </c:pt>
                <c:pt idx="10357">
                  <c:v>3104.6841660226</c:v>
                </c:pt>
                <c:pt idx="10358">
                  <c:v>3104.9839327664</c:v>
                </c:pt>
                <c:pt idx="10359">
                  <c:v>3105.2836995102</c:v>
                </c:pt>
                <c:pt idx="10360">
                  <c:v>3105.5834662541</c:v>
                </c:pt>
                <c:pt idx="10361">
                  <c:v>3105.8832329979</c:v>
                </c:pt>
                <c:pt idx="10362">
                  <c:v>3106.182999741799</c:v>
                </c:pt>
                <c:pt idx="10363">
                  <c:v>3106.4827664856</c:v>
                </c:pt>
                <c:pt idx="10364">
                  <c:v>3106.7825332295</c:v>
                </c:pt>
                <c:pt idx="10365">
                  <c:v>3107.0822999733</c:v>
                </c:pt>
                <c:pt idx="10366">
                  <c:v>3107.3820667172</c:v>
                </c:pt>
                <c:pt idx="10367">
                  <c:v>3107.681833461</c:v>
                </c:pt>
                <c:pt idx="10368">
                  <c:v>3107.9816002049</c:v>
                </c:pt>
                <c:pt idx="10369">
                  <c:v>3108.2813669487</c:v>
                </c:pt>
                <c:pt idx="10370">
                  <c:v>3108.581133692601</c:v>
                </c:pt>
                <c:pt idx="10371">
                  <c:v>3108.8809004364</c:v>
                </c:pt>
                <c:pt idx="10372">
                  <c:v>3109.1806671803</c:v>
                </c:pt>
                <c:pt idx="10373">
                  <c:v>3109.4804339241</c:v>
                </c:pt>
                <c:pt idx="10374">
                  <c:v>3109.780200667999</c:v>
                </c:pt>
                <c:pt idx="10375">
                  <c:v>3110.0799674118</c:v>
                </c:pt>
                <c:pt idx="10376">
                  <c:v>3110.3797341556</c:v>
                </c:pt>
                <c:pt idx="10377">
                  <c:v>3110.6795008995</c:v>
                </c:pt>
                <c:pt idx="10378">
                  <c:v>3110.9792676433</c:v>
                </c:pt>
                <c:pt idx="10379">
                  <c:v>3111.2790343872</c:v>
                </c:pt>
                <c:pt idx="10380">
                  <c:v>3111.578801131</c:v>
                </c:pt>
                <c:pt idx="10381">
                  <c:v>3111.8785678749</c:v>
                </c:pt>
                <c:pt idx="10382">
                  <c:v>3112.1783346187</c:v>
                </c:pt>
                <c:pt idx="10383">
                  <c:v>3112.4781013626</c:v>
                </c:pt>
                <c:pt idx="10384">
                  <c:v>3112.7778681064</c:v>
                </c:pt>
                <c:pt idx="10385">
                  <c:v>3113.0776348503</c:v>
                </c:pt>
                <c:pt idx="10386">
                  <c:v>3113.3774015941</c:v>
                </c:pt>
                <c:pt idx="10387">
                  <c:v>3113.677168338</c:v>
                </c:pt>
                <c:pt idx="10388">
                  <c:v>3113.9769350818</c:v>
                </c:pt>
                <c:pt idx="10389">
                  <c:v>3114.2767018257</c:v>
                </c:pt>
                <c:pt idx="10390">
                  <c:v>3114.5764685695</c:v>
                </c:pt>
                <c:pt idx="10391">
                  <c:v>3114.8762353134</c:v>
                </c:pt>
                <c:pt idx="10392">
                  <c:v>3115.1760020572</c:v>
                </c:pt>
                <c:pt idx="10393">
                  <c:v>3115.475768801</c:v>
                </c:pt>
                <c:pt idx="10394">
                  <c:v>3115.7755355449</c:v>
                </c:pt>
                <c:pt idx="10395">
                  <c:v>3116.0753022887</c:v>
                </c:pt>
                <c:pt idx="10396">
                  <c:v>3116.3750690326</c:v>
                </c:pt>
                <c:pt idx="10397">
                  <c:v>3116.6748357764</c:v>
                </c:pt>
                <c:pt idx="10398">
                  <c:v>3116.9746025203</c:v>
                </c:pt>
                <c:pt idx="10399">
                  <c:v>3117.2743692641</c:v>
                </c:pt>
                <c:pt idx="10400">
                  <c:v>3117.574136008</c:v>
                </c:pt>
                <c:pt idx="10401">
                  <c:v>3117.8739027518</c:v>
                </c:pt>
                <c:pt idx="10402">
                  <c:v>3118.173669495699</c:v>
                </c:pt>
                <c:pt idx="10403">
                  <c:v>3118.4734362395</c:v>
                </c:pt>
                <c:pt idx="10404">
                  <c:v>3118.7732029834</c:v>
                </c:pt>
                <c:pt idx="10405">
                  <c:v>3119.0729697272</c:v>
                </c:pt>
                <c:pt idx="10406">
                  <c:v>3119.3727364711</c:v>
                </c:pt>
                <c:pt idx="10407">
                  <c:v>3119.6725032149</c:v>
                </c:pt>
                <c:pt idx="10408">
                  <c:v>3119.9722699587</c:v>
                </c:pt>
                <c:pt idx="10409">
                  <c:v>3120.2720367026</c:v>
                </c:pt>
                <c:pt idx="10410">
                  <c:v>3120.5718034464</c:v>
                </c:pt>
                <c:pt idx="10411">
                  <c:v>3120.8715701903</c:v>
                </c:pt>
                <c:pt idx="10412">
                  <c:v>3121.1713369341</c:v>
                </c:pt>
                <c:pt idx="10413">
                  <c:v>3121.471103678</c:v>
                </c:pt>
                <c:pt idx="10414">
                  <c:v>3121.770870421799</c:v>
                </c:pt>
                <c:pt idx="10415">
                  <c:v>3122.0706371657</c:v>
                </c:pt>
                <c:pt idx="10416">
                  <c:v>3122.3704039095</c:v>
                </c:pt>
                <c:pt idx="10417">
                  <c:v>3122.6701706534</c:v>
                </c:pt>
                <c:pt idx="10418">
                  <c:v>3122.9699373972</c:v>
                </c:pt>
                <c:pt idx="10419">
                  <c:v>3123.2697041411</c:v>
                </c:pt>
                <c:pt idx="10420">
                  <c:v>3123.5694708849</c:v>
                </c:pt>
                <c:pt idx="10421">
                  <c:v>3123.8692376288</c:v>
                </c:pt>
                <c:pt idx="10422">
                  <c:v>3124.1690043726</c:v>
                </c:pt>
                <c:pt idx="10423">
                  <c:v>3124.4687711165</c:v>
                </c:pt>
                <c:pt idx="10424">
                  <c:v>3124.7685378603</c:v>
                </c:pt>
                <c:pt idx="10425">
                  <c:v>3125.0683046041</c:v>
                </c:pt>
                <c:pt idx="10426">
                  <c:v>3125.368071348</c:v>
                </c:pt>
                <c:pt idx="10427">
                  <c:v>3125.6678380918</c:v>
                </c:pt>
                <c:pt idx="10428">
                  <c:v>3125.9676048357</c:v>
                </c:pt>
                <c:pt idx="10429">
                  <c:v>3126.2673715795</c:v>
                </c:pt>
                <c:pt idx="10430">
                  <c:v>3126.5671383234</c:v>
                </c:pt>
                <c:pt idx="10431">
                  <c:v>3126.8669050672</c:v>
                </c:pt>
                <c:pt idx="10432">
                  <c:v>3127.1666718111</c:v>
                </c:pt>
                <c:pt idx="10433">
                  <c:v>3127.4664385549</c:v>
                </c:pt>
                <c:pt idx="10434">
                  <c:v>3127.766205298799</c:v>
                </c:pt>
                <c:pt idx="10435">
                  <c:v>3128.0659720426</c:v>
                </c:pt>
                <c:pt idx="10436">
                  <c:v>3128.3657387865</c:v>
                </c:pt>
                <c:pt idx="10437">
                  <c:v>3128.6655055303</c:v>
                </c:pt>
                <c:pt idx="10438">
                  <c:v>3128.9652722742</c:v>
                </c:pt>
                <c:pt idx="10439">
                  <c:v>3129.265039018</c:v>
                </c:pt>
                <c:pt idx="10440">
                  <c:v>3129.564805761799</c:v>
                </c:pt>
                <c:pt idx="10441">
                  <c:v>3129.8645725057</c:v>
                </c:pt>
                <c:pt idx="10442">
                  <c:v>3130.1643392495</c:v>
                </c:pt>
                <c:pt idx="10443">
                  <c:v>3130.4641059934</c:v>
                </c:pt>
                <c:pt idx="10444">
                  <c:v>3130.7638727372</c:v>
                </c:pt>
                <c:pt idx="10445">
                  <c:v>3131.0636394811</c:v>
                </c:pt>
                <c:pt idx="10446">
                  <c:v>3131.3634062249</c:v>
                </c:pt>
                <c:pt idx="10447">
                  <c:v>3131.6631729688</c:v>
                </c:pt>
                <c:pt idx="10448">
                  <c:v>3131.9629397126</c:v>
                </c:pt>
                <c:pt idx="10449">
                  <c:v>3132.2627064565</c:v>
                </c:pt>
                <c:pt idx="10450">
                  <c:v>3132.5624732003</c:v>
                </c:pt>
                <c:pt idx="10451">
                  <c:v>3132.8622399442</c:v>
                </c:pt>
                <c:pt idx="10452">
                  <c:v>3133.162006688</c:v>
                </c:pt>
                <c:pt idx="10453">
                  <c:v>3133.4617734319</c:v>
                </c:pt>
                <c:pt idx="10454">
                  <c:v>3133.7615401757</c:v>
                </c:pt>
                <c:pt idx="10455">
                  <c:v>3134.0613069196</c:v>
                </c:pt>
                <c:pt idx="10456">
                  <c:v>3134.3610736634</c:v>
                </c:pt>
                <c:pt idx="10457">
                  <c:v>3134.660840407199</c:v>
                </c:pt>
                <c:pt idx="10458">
                  <c:v>3134.9606071511</c:v>
                </c:pt>
                <c:pt idx="10459">
                  <c:v>3135.2603738949</c:v>
                </c:pt>
                <c:pt idx="10460">
                  <c:v>3135.5601406388</c:v>
                </c:pt>
                <c:pt idx="10461">
                  <c:v>3135.859907382601</c:v>
                </c:pt>
                <c:pt idx="10462">
                  <c:v>3136.1596741265</c:v>
                </c:pt>
                <c:pt idx="10463">
                  <c:v>3136.4594408703</c:v>
                </c:pt>
                <c:pt idx="10464">
                  <c:v>3136.7592076142</c:v>
                </c:pt>
                <c:pt idx="10465">
                  <c:v>3137.058974358</c:v>
                </c:pt>
                <c:pt idx="10466">
                  <c:v>3137.3587411019</c:v>
                </c:pt>
                <c:pt idx="10467">
                  <c:v>3137.6585078457</c:v>
                </c:pt>
                <c:pt idx="10468">
                  <c:v>3137.9582745896</c:v>
                </c:pt>
                <c:pt idx="10469">
                  <c:v>3138.2580413334</c:v>
                </c:pt>
                <c:pt idx="10470">
                  <c:v>3138.5578080773</c:v>
                </c:pt>
                <c:pt idx="10471">
                  <c:v>3138.8575748211</c:v>
                </c:pt>
                <c:pt idx="10472">
                  <c:v>3139.157341565</c:v>
                </c:pt>
                <c:pt idx="10473">
                  <c:v>3139.4571083088</c:v>
                </c:pt>
                <c:pt idx="10474">
                  <c:v>3139.756875052599</c:v>
                </c:pt>
                <c:pt idx="10475">
                  <c:v>3140.0566417965</c:v>
                </c:pt>
                <c:pt idx="10476">
                  <c:v>3140.3564085403</c:v>
                </c:pt>
                <c:pt idx="10477">
                  <c:v>3140.6561752842</c:v>
                </c:pt>
                <c:pt idx="10478">
                  <c:v>3140.955942028</c:v>
                </c:pt>
                <c:pt idx="10479">
                  <c:v>3141.2557087719</c:v>
                </c:pt>
                <c:pt idx="10480">
                  <c:v>3141.5554755157</c:v>
                </c:pt>
                <c:pt idx="10481">
                  <c:v>3141.855242259601</c:v>
                </c:pt>
                <c:pt idx="10482">
                  <c:v>3142.1550090034</c:v>
                </c:pt>
                <c:pt idx="10483">
                  <c:v>3142.4547757473</c:v>
                </c:pt>
                <c:pt idx="10484">
                  <c:v>3142.7545424911</c:v>
                </c:pt>
                <c:pt idx="10485">
                  <c:v>3143.054309235</c:v>
                </c:pt>
                <c:pt idx="10486">
                  <c:v>3143.3540759788</c:v>
                </c:pt>
                <c:pt idx="10487">
                  <c:v>3143.6538427227</c:v>
                </c:pt>
                <c:pt idx="10488">
                  <c:v>3143.9536094665</c:v>
                </c:pt>
                <c:pt idx="10489">
                  <c:v>3144.2533762103</c:v>
                </c:pt>
                <c:pt idx="10490">
                  <c:v>3144.5531429542</c:v>
                </c:pt>
                <c:pt idx="10491">
                  <c:v>3144.852909698</c:v>
                </c:pt>
                <c:pt idx="10492">
                  <c:v>3145.1526764419</c:v>
                </c:pt>
                <c:pt idx="10493">
                  <c:v>3145.4524431857</c:v>
                </c:pt>
                <c:pt idx="10494">
                  <c:v>3145.752209929599</c:v>
                </c:pt>
                <c:pt idx="10495">
                  <c:v>3146.0519766734</c:v>
                </c:pt>
                <c:pt idx="10496">
                  <c:v>3146.3517434173</c:v>
                </c:pt>
                <c:pt idx="10497">
                  <c:v>3146.6515101611</c:v>
                </c:pt>
                <c:pt idx="10498">
                  <c:v>3146.951276905</c:v>
                </c:pt>
                <c:pt idx="10499">
                  <c:v>3147.2510436488</c:v>
                </c:pt>
                <c:pt idx="10500">
                  <c:v>3147.5508103927</c:v>
                </c:pt>
                <c:pt idx="10501">
                  <c:v>3147.8505771365</c:v>
                </c:pt>
                <c:pt idx="10502">
                  <c:v>3148.1503438804</c:v>
                </c:pt>
                <c:pt idx="10503">
                  <c:v>3148.4501106242</c:v>
                </c:pt>
                <c:pt idx="10504">
                  <c:v>3148.7498773681</c:v>
                </c:pt>
                <c:pt idx="10505">
                  <c:v>3149.049644111899</c:v>
                </c:pt>
                <c:pt idx="10506">
                  <c:v>3149.3494108557</c:v>
                </c:pt>
                <c:pt idx="10507">
                  <c:v>3149.6491775996</c:v>
                </c:pt>
                <c:pt idx="10508">
                  <c:v>3149.9489443434</c:v>
                </c:pt>
                <c:pt idx="10509">
                  <c:v>3150.2487110873</c:v>
                </c:pt>
                <c:pt idx="10510">
                  <c:v>3150.5484778311</c:v>
                </c:pt>
                <c:pt idx="10511">
                  <c:v>3150.848244575</c:v>
                </c:pt>
                <c:pt idx="10512">
                  <c:v>3151.148011318799</c:v>
                </c:pt>
                <c:pt idx="10513">
                  <c:v>3151.4477780627</c:v>
                </c:pt>
                <c:pt idx="10514">
                  <c:v>3151.7475448065</c:v>
                </c:pt>
                <c:pt idx="10515">
                  <c:v>3152.0473115504</c:v>
                </c:pt>
                <c:pt idx="10516">
                  <c:v>3152.3470782942</c:v>
                </c:pt>
                <c:pt idx="10517">
                  <c:v>3152.646845038099</c:v>
                </c:pt>
                <c:pt idx="10518">
                  <c:v>3152.9466117819</c:v>
                </c:pt>
                <c:pt idx="10519">
                  <c:v>3153.2463785258</c:v>
                </c:pt>
                <c:pt idx="10520">
                  <c:v>3153.5461452696</c:v>
                </c:pt>
                <c:pt idx="10521">
                  <c:v>3153.8459120134</c:v>
                </c:pt>
                <c:pt idx="10522">
                  <c:v>3154.1456787573</c:v>
                </c:pt>
                <c:pt idx="10523">
                  <c:v>3154.4454455011</c:v>
                </c:pt>
                <c:pt idx="10524">
                  <c:v>3154.745212245</c:v>
                </c:pt>
                <c:pt idx="10525">
                  <c:v>3155.0449789888</c:v>
                </c:pt>
                <c:pt idx="10526">
                  <c:v>3155.3447457327</c:v>
                </c:pt>
                <c:pt idx="10527">
                  <c:v>3155.6445124765</c:v>
                </c:pt>
                <c:pt idx="10528">
                  <c:v>3155.9442792204</c:v>
                </c:pt>
                <c:pt idx="10529">
                  <c:v>3156.244045964199</c:v>
                </c:pt>
                <c:pt idx="10530">
                  <c:v>3156.5438127081</c:v>
                </c:pt>
                <c:pt idx="10531">
                  <c:v>3156.8435794519</c:v>
                </c:pt>
                <c:pt idx="10532">
                  <c:v>3157.1433461958</c:v>
                </c:pt>
                <c:pt idx="10533">
                  <c:v>3157.443112939601</c:v>
                </c:pt>
                <c:pt idx="10534">
                  <c:v>3157.7428796835</c:v>
                </c:pt>
                <c:pt idx="10535">
                  <c:v>3158.0426464273</c:v>
                </c:pt>
                <c:pt idx="10536">
                  <c:v>3158.3424131712</c:v>
                </c:pt>
                <c:pt idx="10537">
                  <c:v>3158.642179915</c:v>
                </c:pt>
                <c:pt idx="10538">
                  <c:v>3158.9419466588</c:v>
                </c:pt>
                <c:pt idx="10539">
                  <c:v>3159.2417134027</c:v>
                </c:pt>
                <c:pt idx="10540">
                  <c:v>3159.5414801465</c:v>
                </c:pt>
                <c:pt idx="10541">
                  <c:v>3159.8412468904</c:v>
                </c:pt>
                <c:pt idx="10542">
                  <c:v>3160.1410136342</c:v>
                </c:pt>
                <c:pt idx="10543">
                  <c:v>3160.4407803781</c:v>
                </c:pt>
                <c:pt idx="10544">
                  <c:v>3160.740547121899</c:v>
                </c:pt>
                <c:pt idx="10545">
                  <c:v>3161.0403138658</c:v>
                </c:pt>
                <c:pt idx="10546">
                  <c:v>3161.3400806096</c:v>
                </c:pt>
                <c:pt idx="10547">
                  <c:v>3161.6398473535</c:v>
                </c:pt>
                <c:pt idx="10548">
                  <c:v>3161.9396140973</c:v>
                </c:pt>
                <c:pt idx="10549">
                  <c:v>3162.2393808412</c:v>
                </c:pt>
                <c:pt idx="10550">
                  <c:v>3162.539147585</c:v>
                </c:pt>
                <c:pt idx="10551">
                  <c:v>3162.8389143289</c:v>
                </c:pt>
                <c:pt idx="10552">
                  <c:v>3163.138681072699</c:v>
                </c:pt>
                <c:pt idx="10553">
                  <c:v>3163.4384478166</c:v>
                </c:pt>
                <c:pt idx="10554">
                  <c:v>3163.7382145604</c:v>
                </c:pt>
                <c:pt idx="10555">
                  <c:v>3164.0379813042</c:v>
                </c:pt>
                <c:pt idx="10556">
                  <c:v>3164.3377480481</c:v>
                </c:pt>
                <c:pt idx="10557">
                  <c:v>3164.6375147919</c:v>
                </c:pt>
                <c:pt idx="10558">
                  <c:v>3164.9372815358</c:v>
                </c:pt>
                <c:pt idx="10559">
                  <c:v>3165.2370482796</c:v>
                </c:pt>
                <c:pt idx="10560">
                  <c:v>3165.5368150235</c:v>
                </c:pt>
                <c:pt idx="10561">
                  <c:v>3165.8365817673</c:v>
                </c:pt>
                <c:pt idx="10562">
                  <c:v>3166.1363485112</c:v>
                </c:pt>
                <c:pt idx="10563">
                  <c:v>3166.436115255</c:v>
                </c:pt>
                <c:pt idx="10564">
                  <c:v>3166.735881998899</c:v>
                </c:pt>
                <c:pt idx="10565">
                  <c:v>3167.0356487427</c:v>
                </c:pt>
                <c:pt idx="10566">
                  <c:v>3167.3354154866</c:v>
                </c:pt>
                <c:pt idx="10567">
                  <c:v>3167.6351822304</c:v>
                </c:pt>
                <c:pt idx="10568">
                  <c:v>3167.9349489743</c:v>
                </c:pt>
                <c:pt idx="10569">
                  <c:v>3168.2347157181</c:v>
                </c:pt>
                <c:pt idx="10570">
                  <c:v>3168.5344824619</c:v>
                </c:pt>
                <c:pt idx="10571">
                  <c:v>3168.8342492058</c:v>
                </c:pt>
                <c:pt idx="10572">
                  <c:v>3169.1340159496</c:v>
                </c:pt>
                <c:pt idx="10573">
                  <c:v>3169.4337826935</c:v>
                </c:pt>
                <c:pt idx="10574">
                  <c:v>3169.7335494373</c:v>
                </c:pt>
                <c:pt idx="10575">
                  <c:v>3170.0333161812</c:v>
                </c:pt>
                <c:pt idx="10576">
                  <c:v>3170.333082925</c:v>
                </c:pt>
                <c:pt idx="10577">
                  <c:v>3170.632849668899</c:v>
                </c:pt>
                <c:pt idx="10578">
                  <c:v>3170.9326164127</c:v>
                </c:pt>
                <c:pt idx="10579">
                  <c:v>3171.2323831566</c:v>
                </c:pt>
                <c:pt idx="10580">
                  <c:v>3171.5321499004</c:v>
                </c:pt>
                <c:pt idx="10581">
                  <c:v>3171.8319166443</c:v>
                </c:pt>
                <c:pt idx="10582">
                  <c:v>3172.1316833881</c:v>
                </c:pt>
                <c:pt idx="10583">
                  <c:v>3172.431450132</c:v>
                </c:pt>
                <c:pt idx="10584">
                  <c:v>3172.7312168758</c:v>
                </c:pt>
                <c:pt idx="10585">
                  <c:v>3173.0309836197</c:v>
                </c:pt>
                <c:pt idx="10586">
                  <c:v>3173.3307503635</c:v>
                </c:pt>
                <c:pt idx="10587">
                  <c:v>3173.6305171073</c:v>
                </c:pt>
                <c:pt idx="10588">
                  <c:v>3173.9302838512</c:v>
                </c:pt>
                <c:pt idx="10589">
                  <c:v>3174.230050595</c:v>
                </c:pt>
                <c:pt idx="10590">
                  <c:v>3174.5298173389</c:v>
                </c:pt>
                <c:pt idx="10591">
                  <c:v>3174.8295840827</c:v>
                </c:pt>
                <c:pt idx="10592">
                  <c:v>3175.1293508266</c:v>
                </c:pt>
                <c:pt idx="10593">
                  <c:v>3175.4291175704</c:v>
                </c:pt>
                <c:pt idx="10594">
                  <c:v>3175.728884314299</c:v>
                </c:pt>
                <c:pt idx="10595">
                  <c:v>3176.0286510581</c:v>
                </c:pt>
                <c:pt idx="10596">
                  <c:v>3176.328417802</c:v>
                </c:pt>
                <c:pt idx="10597">
                  <c:v>3176.6281845458</c:v>
                </c:pt>
                <c:pt idx="10598">
                  <c:v>3176.9279512897</c:v>
                </c:pt>
                <c:pt idx="10599">
                  <c:v>3177.2277180335</c:v>
                </c:pt>
                <c:pt idx="10600">
                  <c:v>3177.5274847774</c:v>
                </c:pt>
                <c:pt idx="10601">
                  <c:v>3177.8272515212</c:v>
                </c:pt>
                <c:pt idx="10602">
                  <c:v>3178.1270182651</c:v>
                </c:pt>
                <c:pt idx="10603">
                  <c:v>3178.4267850089</c:v>
                </c:pt>
                <c:pt idx="10604">
                  <c:v>3178.726551752699</c:v>
                </c:pt>
                <c:pt idx="10605">
                  <c:v>3179.0263184966</c:v>
                </c:pt>
                <c:pt idx="10606">
                  <c:v>3179.3260852404</c:v>
                </c:pt>
                <c:pt idx="10607">
                  <c:v>3179.6258519843</c:v>
                </c:pt>
                <c:pt idx="10608">
                  <c:v>3179.9256187281</c:v>
                </c:pt>
                <c:pt idx="10609">
                  <c:v>3180.225385472</c:v>
                </c:pt>
                <c:pt idx="10610">
                  <c:v>3180.5251522158</c:v>
                </c:pt>
                <c:pt idx="10611">
                  <c:v>3180.8249189597</c:v>
                </c:pt>
                <c:pt idx="10612">
                  <c:v>3181.124685703499</c:v>
                </c:pt>
                <c:pt idx="10613">
                  <c:v>3181.4244524474</c:v>
                </c:pt>
                <c:pt idx="10614">
                  <c:v>3181.7242191912</c:v>
                </c:pt>
                <c:pt idx="10615">
                  <c:v>3182.0239859351</c:v>
                </c:pt>
                <c:pt idx="10616">
                  <c:v>3182.3237526789</c:v>
                </c:pt>
                <c:pt idx="10617">
                  <c:v>3182.6235194228</c:v>
                </c:pt>
                <c:pt idx="10618">
                  <c:v>3182.9232861666</c:v>
                </c:pt>
                <c:pt idx="10619">
                  <c:v>3183.2230529104</c:v>
                </c:pt>
                <c:pt idx="10620">
                  <c:v>3183.5228196543</c:v>
                </c:pt>
                <c:pt idx="10621">
                  <c:v>3183.8225863981</c:v>
                </c:pt>
                <c:pt idx="10622">
                  <c:v>3184.122353142</c:v>
                </c:pt>
                <c:pt idx="10623">
                  <c:v>3184.4221198858</c:v>
                </c:pt>
                <c:pt idx="10624">
                  <c:v>3184.721886629699</c:v>
                </c:pt>
                <c:pt idx="10625">
                  <c:v>3185.0216533735</c:v>
                </c:pt>
                <c:pt idx="10626">
                  <c:v>3185.3214201174</c:v>
                </c:pt>
                <c:pt idx="10627">
                  <c:v>3185.6211868612</c:v>
                </c:pt>
                <c:pt idx="10628">
                  <c:v>3185.9209536051</c:v>
                </c:pt>
                <c:pt idx="10629">
                  <c:v>3186.2207203489</c:v>
                </c:pt>
                <c:pt idx="10630">
                  <c:v>3186.5204870928</c:v>
                </c:pt>
                <c:pt idx="10631">
                  <c:v>3186.820253836601</c:v>
                </c:pt>
                <c:pt idx="10632">
                  <c:v>3187.1200205805</c:v>
                </c:pt>
                <c:pt idx="10633">
                  <c:v>3187.4197873243</c:v>
                </c:pt>
                <c:pt idx="10634">
                  <c:v>3187.7195540682</c:v>
                </c:pt>
                <c:pt idx="10635">
                  <c:v>3188.019320812</c:v>
                </c:pt>
                <c:pt idx="10636">
                  <c:v>3188.3190875558</c:v>
                </c:pt>
                <c:pt idx="10637">
                  <c:v>3188.6188542997</c:v>
                </c:pt>
                <c:pt idx="10638">
                  <c:v>3188.9186210435</c:v>
                </c:pt>
                <c:pt idx="10639">
                  <c:v>3189.2183877874</c:v>
                </c:pt>
                <c:pt idx="10640">
                  <c:v>3189.5181545312</c:v>
                </c:pt>
                <c:pt idx="10641">
                  <c:v>3189.8179212751</c:v>
                </c:pt>
                <c:pt idx="10642">
                  <c:v>3190.1176880189</c:v>
                </c:pt>
                <c:pt idx="10643">
                  <c:v>3190.4174547628</c:v>
                </c:pt>
                <c:pt idx="10644">
                  <c:v>3190.7172215066</c:v>
                </c:pt>
                <c:pt idx="10645">
                  <c:v>3191.0169882505</c:v>
                </c:pt>
                <c:pt idx="10646">
                  <c:v>3191.3167549943</c:v>
                </c:pt>
                <c:pt idx="10647">
                  <c:v>3191.6165217382</c:v>
                </c:pt>
                <c:pt idx="10648">
                  <c:v>3191.916288482</c:v>
                </c:pt>
                <c:pt idx="10649">
                  <c:v>3192.2160552259</c:v>
                </c:pt>
                <c:pt idx="10650">
                  <c:v>3192.5158219697</c:v>
                </c:pt>
                <c:pt idx="10651">
                  <c:v>3192.8155887135</c:v>
                </c:pt>
                <c:pt idx="10652">
                  <c:v>3193.1153554574</c:v>
                </c:pt>
                <c:pt idx="10653">
                  <c:v>3193.4151222012</c:v>
                </c:pt>
                <c:pt idx="10654">
                  <c:v>3193.7148889451</c:v>
                </c:pt>
                <c:pt idx="10655">
                  <c:v>3194.0146556889</c:v>
                </c:pt>
                <c:pt idx="10656">
                  <c:v>3194.3144224328</c:v>
                </c:pt>
                <c:pt idx="10657">
                  <c:v>3194.6141891766</c:v>
                </c:pt>
                <c:pt idx="10658">
                  <c:v>3194.9139559205</c:v>
                </c:pt>
                <c:pt idx="10659">
                  <c:v>3195.2137226643</c:v>
                </c:pt>
                <c:pt idx="10660">
                  <c:v>3195.5134894082</c:v>
                </c:pt>
                <c:pt idx="10661">
                  <c:v>3195.813256152</c:v>
                </c:pt>
                <c:pt idx="10662">
                  <c:v>3196.1130228959</c:v>
                </c:pt>
                <c:pt idx="10663">
                  <c:v>3196.4127896397</c:v>
                </c:pt>
                <c:pt idx="10664">
                  <c:v>3196.712556383601</c:v>
                </c:pt>
                <c:pt idx="10665">
                  <c:v>3197.0123231274</c:v>
                </c:pt>
                <c:pt idx="10666">
                  <c:v>3197.3120898713</c:v>
                </c:pt>
                <c:pt idx="10667">
                  <c:v>3197.6118566151</c:v>
                </c:pt>
                <c:pt idx="10668">
                  <c:v>3197.9116233589</c:v>
                </c:pt>
                <c:pt idx="10669">
                  <c:v>3198.2113901028</c:v>
                </c:pt>
                <c:pt idx="10670">
                  <c:v>3198.5111568466</c:v>
                </c:pt>
                <c:pt idx="10671">
                  <c:v>3198.8109235905</c:v>
                </c:pt>
                <c:pt idx="10672">
                  <c:v>3199.1106903343</c:v>
                </c:pt>
                <c:pt idx="10673">
                  <c:v>3199.4104570782</c:v>
                </c:pt>
                <c:pt idx="10674">
                  <c:v>3199.710223822</c:v>
                </c:pt>
                <c:pt idx="10675">
                  <c:v>3200.0099905659</c:v>
                </c:pt>
                <c:pt idx="10676">
                  <c:v>3200.3097573097</c:v>
                </c:pt>
                <c:pt idx="10677">
                  <c:v>3200.6095240536</c:v>
                </c:pt>
                <c:pt idx="10678">
                  <c:v>3200.9092907974</c:v>
                </c:pt>
                <c:pt idx="10679">
                  <c:v>3201.2090575413</c:v>
                </c:pt>
                <c:pt idx="10680">
                  <c:v>3201.5088242851</c:v>
                </c:pt>
                <c:pt idx="10681">
                  <c:v>3201.808591029</c:v>
                </c:pt>
                <c:pt idx="10682">
                  <c:v>3202.1083577728</c:v>
                </c:pt>
                <c:pt idx="10683">
                  <c:v>3202.4081245167</c:v>
                </c:pt>
                <c:pt idx="10684">
                  <c:v>3202.7078912605</c:v>
                </c:pt>
                <c:pt idx="10685">
                  <c:v>3203.0076580043</c:v>
                </c:pt>
                <c:pt idx="10686">
                  <c:v>3203.3074247482</c:v>
                </c:pt>
                <c:pt idx="10687">
                  <c:v>3203.607191492</c:v>
                </c:pt>
                <c:pt idx="10688">
                  <c:v>3203.9069582359</c:v>
                </c:pt>
                <c:pt idx="10689">
                  <c:v>3204.2067249797</c:v>
                </c:pt>
                <c:pt idx="10690">
                  <c:v>3204.506491723599</c:v>
                </c:pt>
                <c:pt idx="10691">
                  <c:v>3204.8062584674</c:v>
                </c:pt>
                <c:pt idx="10692">
                  <c:v>3205.1060252113</c:v>
                </c:pt>
                <c:pt idx="10693">
                  <c:v>3205.4057919551</c:v>
                </c:pt>
                <c:pt idx="10694">
                  <c:v>3205.705558699</c:v>
                </c:pt>
                <c:pt idx="10695">
                  <c:v>3206.0053254428</c:v>
                </c:pt>
                <c:pt idx="10696">
                  <c:v>3206.3050921867</c:v>
                </c:pt>
                <c:pt idx="10697">
                  <c:v>3206.6048589305</c:v>
                </c:pt>
                <c:pt idx="10698">
                  <c:v>3206.9046256744</c:v>
                </c:pt>
                <c:pt idx="10699">
                  <c:v>3207.2043924182</c:v>
                </c:pt>
                <c:pt idx="10700">
                  <c:v>3207.504159162</c:v>
                </c:pt>
                <c:pt idx="10701">
                  <c:v>3207.8039259059</c:v>
                </c:pt>
                <c:pt idx="10702">
                  <c:v>3208.1036926497</c:v>
                </c:pt>
                <c:pt idx="10703">
                  <c:v>3208.4034593936</c:v>
                </c:pt>
                <c:pt idx="10704">
                  <c:v>3208.7032261374</c:v>
                </c:pt>
                <c:pt idx="10705">
                  <c:v>3209.0029928813</c:v>
                </c:pt>
                <c:pt idx="10706">
                  <c:v>3209.3027596251</c:v>
                </c:pt>
                <c:pt idx="10707">
                  <c:v>3209.602526369</c:v>
                </c:pt>
                <c:pt idx="10708">
                  <c:v>3209.9022931128</c:v>
                </c:pt>
                <c:pt idx="10709">
                  <c:v>3210.2020598567</c:v>
                </c:pt>
                <c:pt idx="10710">
                  <c:v>3210.5018266005</c:v>
                </c:pt>
                <c:pt idx="10711">
                  <c:v>3210.8015933444</c:v>
                </c:pt>
                <c:pt idx="10712">
                  <c:v>3211.1013600882</c:v>
                </c:pt>
                <c:pt idx="10713">
                  <c:v>3211.4011268321</c:v>
                </c:pt>
                <c:pt idx="10714">
                  <c:v>3211.7008935759</c:v>
                </c:pt>
                <c:pt idx="10715">
                  <c:v>3212.000660319799</c:v>
                </c:pt>
                <c:pt idx="10716">
                  <c:v>3212.3004270636</c:v>
                </c:pt>
                <c:pt idx="10717">
                  <c:v>3212.6001938074</c:v>
                </c:pt>
                <c:pt idx="10718">
                  <c:v>3212.8999605513</c:v>
                </c:pt>
                <c:pt idx="10719">
                  <c:v>3213.1997272951</c:v>
                </c:pt>
                <c:pt idx="10720">
                  <c:v>3213.499494039</c:v>
                </c:pt>
                <c:pt idx="10721">
                  <c:v>3213.7992607828</c:v>
                </c:pt>
                <c:pt idx="10722">
                  <c:v>3214.0990275267</c:v>
                </c:pt>
                <c:pt idx="10723">
                  <c:v>3214.3987942705</c:v>
                </c:pt>
                <c:pt idx="10724">
                  <c:v>3214.6985610144</c:v>
                </c:pt>
                <c:pt idx="10725">
                  <c:v>3214.9983277582</c:v>
                </c:pt>
                <c:pt idx="10726">
                  <c:v>3215.2980945021</c:v>
                </c:pt>
                <c:pt idx="10727">
                  <c:v>3215.5978612459</c:v>
                </c:pt>
                <c:pt idx="10728">
                  <c:v>3215.8976279898</c:v>
                </c:pt>
                <c:pt idx="10729">
                  <c:v>3216.1973947336</c:v>
                </c:pt>
                <c:pt idx="10730">
                  <c:v>3216.4971614775</c:v>
                </c:pt>
                <c:pt idx="10731">
                  <c:v>3216.7969282213</c:v>
                </c:pt>
                <c:pt idx="10732">
                  <c:v>3217.0966949651</c:v>
                </c:pt>
                <c:pt idx="10733">
                  <c:v>3217.396461709</c:v>
                </c:pt>
                <c:pt idx="10734">
                  <c:v>3217.696228452799</c:v>
                </c:pt>
                <c:pt idx="10735">
                  <c:v>3217.9959951967</c:v>
                </c:pt>
                <c:pt idx="10736">
                  <c:v>3218.2957619405</c:v>
                </c:pt>
                <c:pt idx="10737">
                  <c:v>3218.5955286844</c:v>
                </c:pt>
                <c:pt idx="10738">
                  <c:v>3218.8952954282</c:v>
                </c:pt>
                <c:pt idx="10739">
                  <c:v>3219.1950621721</c:v>
                </c:pt>
                <c:pt idx="10740">
                  <c:v>3219.4948289159</c:v>
                </c:pt>
                <c:pt idx="10741">
                  <c:v>3219.7945956598</c:v>
                </c:pt>
                <c:pt idx="10742">
                  <c:v>3220.0943624036</c:v>
                </c:pt>
                <c:pt idx="10743">
                  <c:v>3220.3941291475</c:v>
                </c:pt>
                <c:pt idx="10744">
                  <c:v>3220.6938958913</c:v>
                </c:pt>
                <c:pt idx="10745">
                  <c:v>3220.9936626352</c:v>
                </c:pt>
                <c:pt idx="10746">
                  <c:v>3221.293429379</c:v>
                </c:pt>
                <c:pt idx="10747">
                  <c:v>3221.5931961229</c:v>
                </c:pt>
                <c:pt idx="10748">
                  <c:v>3221.8929628667</c:v>
                </c:pt>
                <c:pt idx="10749">
                  <c:v>3222.1927296105</c:v>
                </c:pt>
                <c:pt idx="10750">
                  <c:v>3222.4924963544</c:v>
                </c:pt>
                <c:pt idx="10751">
                  <c:v>3222.7922630982</c:v>
                </c:pt>
                <c:pt idx="10752">
                  <c:v>3223.0920298421</c:v>
                </c:pt>
                <c:pt idx="10753">
                  <c:v>3223.3917965859</c:v>
                </c:pt>
                <c:pt idx="10754">
                  <c:v>3223.6915633298</c:v>
                </c:pt>
                <c:pt idx="10755">
                  <c:v>3223.991330073601</c:v>
                </c:pt>
                <c:pt idx="10756">
                  <c:v>3224.2910968175</c:v>
                </c:pt>
                <c:pt idx="10757">
                  <c:v>3224.5908635613</c:v>
                </c:pt>
                <c:pt idx="10758">
                  <c:v>3224.8906303052</c:v>
                </c:pt>
                <c:pt idx="10759">
                  <c:v>3225.190397049</c:v>
                </c:pt>
                <c:pt idx="10760">
                  <c:v>3225.4901637929</c:v>
                </c:pt>
                <c:pt idx="10761">
                  <c:v>3225.7899305367</c:v>
                </c:pt>
                <c:pt idx="10762">
                  <c:v>3226.0896972806</c:v>
                </c:pt>
                <c:pt idx="10763">
                  <c:v>3226.3894640244</c:v>
                </c:pt>
                <c:pt idx="10764">
                  <c:v>3226.6892307683</c:v>
                </c:pt>
                <c:pt idx="10765">
                  <c:v>3226.9889975121</c:v>
                </c:pt>
                <c:pt idx="10766">
                  <c:v>3227.288764255899</c:v>
                </c:pt>
                <c:pt idx="10767">
                  <c:v>3227.5885309998</c:v>
                </c:pt>
                <c:pt idx="10768">
                  <c:v>3227.8882977436</c:v>
                </c:pt>
                <c:pt idx="10769">
                  <c:v>3228.1880644875</c:v>
                </c:pt>
                <c:pt idx="10770">
                  <c:v>3228.4878312313</c:v>
                </c:pt>
                <c:pt idx="10771">
                  <c:v>3228.7875979752</c:v>
                </c:pt>
                <c:pt idx="10772">
                  <c:v>3229.087364719</c:v>
                </c:pt>
                <c:pt idx="10773">
                  <c:v>3229.3871314629</c:v>
                </c:pt>
                <c:pt idx="10774">
                  <c:v>3229.686898206699</c:v>
                </c:pt>
                <c:pt idx="10775">
                  <c:v>3229.9866649506</c:v>
                </c:pt>
                <c:pt idx="10776">
                  <c:v>3230.2864316944</c:v>
                </c:pt>
                <c:pt idx="10777">
                  <c:v>3230.5861984383</c:v>
                </c:pt>
                <c:pt idx="10778">
                  <c:v>3230.8859651821</c:v>
                </c:pt>
                <c:pt idx="10779">
                  <c:v>3231.185731926</c:v>
                </c:pt>
                <c:pt idx="10780">
                  <c:v>3231.4854986698</c:v>
                </c:pt>
                <c:pt idx="10781">
                  <c:v>3231.785265413599</c:v>
                </c:pt>
                <c:pt idx="10782">
                  <c:v>3232.0850321575</c:v>
                </c:pt>
                <c:pt idx="10783">
                  <c:v>3232.3847989013</c:v>
                </c:pt>
                <c:pt idx="10784">
                  <c:v>3232.6845656452</c:v>
                </c:pt>
                <c:pt idx="10785">
                  <c:v>3232.984332389</c:v>
                </c:pt>
                <c:pt idx="10786">
                  <c:v>3233.284099132899</c:v>
                </c:pt>
                <c:pt idx="10787">
                  <c:v>3233.5838658767</c:v>
                </c:pt>
                <c:pt idx="10788">
                  <c:v>3233.8836326206</c:v>
                </c:pt>
                <c:pt idx="10789">
                  <c:v>3234.1833993644</c:v>
                </c:pt>
                <c:pt idx="10790">
                  <c:v>3234.4831661083</c:v>
                </c:pt>
                <c:pt idx="10791">
                  <c:v>3234.7829328521</c:v>
                </c:pt>
                <c:pt idx="10792">
                  <c:v>3235.082699596</c:v>
                </c:pt>
                <c:pt idx="10793">
                  <c:v>3235.3824663398</c:v>
                </c:pt>
                <c:pt idx="10794">
                  <c:v>3235.6822330837</c:v>
                </c:pt>
                <c:pt idx="10795">
                  <c:v>3235.9819998275</c:v>
                </c:pt>
                <c:pt idx="10796">
                  <c:v>3236.2817665714</c:v>
                </c:pt>
                <c:pt idx="10797">
                  <c:v>3236.5815333152</c:v>
                </c:pt>
                <c:pt idx="10798">
                  <c:v>3236.881300059</c:v>
                </c:pt>
                <c:pt idx="10799">
                  <c:v>3237.1810668029</c:v>
                </c:pt>
                <c:pt idx="10800">
                  <c:v>3237.4808335467</c:v>
                </c:pt>
                <c:pt idx="10801">
                  <c:v>3237.7806002906</c:v>
                </c:pt>
                <c:pt idx="10802">
                  <c:v>3238.0803670344</c:v>
                </c:pt>
                <c:pt idx="10803">
                  <c:v>3238.3801337783</c:v>
                </c:pt>
                <c:pt idx="10804">
                  <c:v>3238.6799005221</c:v>
                </c:pt>
                <c:pt idx="10805">
                  <c:v>3238.979667266</c:v>
                </c:pt>
                <c:pt idx="10806">
                  <c:v>3239.2794340098</c:v>
                </c:pt>
                <c:pt idx="10807">
                  <c:v>3239.5792007537</c:v>
                </c:pt>
                <c:pt idx="10808">
                  <c:v>3239.8789674975</c:v>
                </c:pt>
                <c:pt idx="10809">
                  <c:v>3240.1787342414</c:v>
                </c:pt>
                <c:pt idx="10810">
                  <c:v>3240.4785009852</c:v>
                </c:pt>
                <c:pt idx="10811">
                  <c:v>3240.778267729099</c:v>
                </c:pt>
                <c:pt idx="10812">
                  <c:v>3241.0780344729</c:v>
                </c:pt>
                <c:pt idx="10813">
                  <c:v>3241.3778012168</c:v>
                </c:pt>
                <c:pt idx="10814">
                  <c:v>3241.6775679606</c:v>
                </c:pt>
                <c:pt idx="10815">
                  <c:v>3241.9773347044</c:v>
                </c:pt>
                <c:pt idx="10816">
                  <c:v>3242.2771014483</c:v>
                </c:pt>
                <c:pt idx="10817">
                  <c:v>3242.576868192099</c:v>
                </c:pt>
                <c:pt idx="10818">
                  <c:v>3242.876634936</c:v>
                </c:pt>
                <c:pt idx="10819">
                  <c:v>3243.1764016798</c:v>
                </c:pt>
                <c:pt idx="10820">
                  <c:v>3243.4761684237</c:v>
                </c:pt>
                <c:pt idx="10821">
                  <c:v>3243.7759351675</c:v>
                </c:pt>
                <c:pt idx="10822">
                  <c:v>3244.0757019114</c:v>
                </c:pt>
                <c:pt idx="10823">
                  <c:v>3244.3754686552</c:v>
                </c:pt>
                <c:pt idx="10824">
                  <c:v>3244.6752353991</c:v>
                </c:pt>
                <c:pt idx="10825">
                  <c:v>3244.9750021429</c:v>
                </c:pt>
                <c:pt idx="10826">
                  <c:v>3245.2747688868</c:v>
                </c:pt>
                <c:pt idx="10827">
                  <c:v>3245.5745356306</c:v>
                </c:pt>
                <c:pt idx="10828">
                  <c:v>3245.8743023745</c:v>
                </c:pt>
                <c:pt idx="10829">
                  <c:v>3246.174069118299</c:v>
                </c:pt>
                <c:pt idx="10830">
                  <c:v>3246.4738358621</c:v>
                </c:pt>
                <c:pt idx="10831">
                  <c:v>3246.773602606</c:v>
                </c:pt>
                <c:pt idx="10832">
                  <c:v>3247.0733693498</c:v>
                </c:pt>
                <c:pt idx="10833">
                  <c:v>3247.3731360937</c:v>
                </c:pt>
                <c:pt idx="10834">
                  <c:v>3247.6729028375</c:v>
                </c:pt>
                <c:pt idx="10835">
                  <c:v>3247.9726695814</c:v>
                </c:pt>
                <c:pt idx="10836">
                  <c:v>3248.2724363252</c:v>
                </c:pt>
                <c:pt idx="10837">
                  <c:v>3248.5722030691</c:v>
                </c:pt>
                <c:pt idx="10838">
                  <c:v>3248.8719698129</c:v>
                </c:pt>
                <c:pt idx="10839">
                  <c:v>3249.1717365568</c:v>
                </c:pt>
                <c:pt idx="10840">
                  <c:v>3249.4715033006</c:v>
                </c:pt>
                <c:pt idx="10841">
                  <c:v>3249.7712700445</c:v>
                </c:pt>
                <c:pt idx="10842">
                  <c:v>3250.0710367883</c:v>
                </c:pt>
                <c:pt idx="10843">
                  <c:v>3250.3708035322</c:v>
                </c:pt>
                <c:pt idx="10844">
                  <c:v>3250.670570276</c:v>
                </c:pt>
                <c:pt idx="10845">
                  <c:v>3250.9703370199</c:v>
                </c:pt>
                <c:pt idx="10846">
                  <c:v>3251.2701037637</c:v>
                </c:pt>
                <c:pt idx="10847">
                  <c:v>3251.5698705075</c:v>
                </c:pt>
                <c:pt idx="10848">
                  <c:v>3251.8696372514</c:v>
                </c:pt>
                <c:pt idx="10849">
                  <c:v>3252.1694039952</c:v>
                </c:pt>
                <c:pt idx="10850">
                  <c:v>3252.4691707391</c:v>
                </c:pt>
                <c:pt idx="10851">
                  <c:v>3252.7689374829</c:v>
                </c:pt>
                <c:pt idx="10852">
                  <c:v>3253.0687042268</c:v>
                </c:pt>
                <c:pt idx="10853">
                  <c:v>3253.3684709706</c:v>
                </c:pt>
                <c:pt idx="10854">
                  <c:v>3253.6682377145</c:v>
                </c:pt>
                <c:pt idx="10855">
                  <c:v>3253.9680044583</c:v>
                </c:pt>
                <c:pt idx="10856">
                  <c:v>3254.2677712022</c:v>
                </c:pt>
                <c:pt idx="10857">
                  <c:v>3254.567537946</c:v>
                </c:pt>
                <c:pt idx="10858">
                  <c:v>3254.8673046899</c:v>
                </c:pt>
                <c:pt idx="10859">
                  <c:v>3255.1670714337</c:v>
                </c:pt>
                <c:pt idx="10860">
                  <c:v>3255.4668381776</c:v>
                </c:pt>
                <c:pt idx="10861">
                  <c:v>3255.766604921399</c:v>
                </c:pt>
                <c:pt idx="10862">
                  <c:v>3256.0663716652</c:v>
                </c:pt>
                <c:pt idx="10863">
                  <c:v>3256.3661384091</c:v>
                </c:pt>
                <c:pt idx="10864">
                  <c:v>3256.6659051529</c:v>
                </c:pt>
                <c:pt idx="10865">
                  <c:v>3256.9656718968</c:v>
                </c:pt>
                <c:pt idx="10866">
                  <c:v>3257.2654386406</c:v>
                </c:pt>
                <c:pt idx="10867">
                  <c:v>3257.5652053845</c:v>
                </c:pt>
                <c:pt idx="10868">
                  <c:v>3257.8649721283</c:v>
                </c:pt>
                <c:pt idx="10869">
                  <c:v>3258.1647388722</c:v>
                </c:pt>
                <c:pt idx="10870">
                  <c:v>3258.464505616</c:v>
                </c:pt>
                <c:pt idx="10871">
                  <c:v>3258.7642723599</c:v>
                </c:pt>
                <c:pt idx="10872">
                  <c:v>3259.0640391037</c:v>
                </c:pt>
                <c:pt idx="10873">
                  <c:v>3259.3638058476</c:v>
                </c:pt>
                <c:pt idx="10874">
                  <c:v>3259.6635725914</c:v>
                </c:pt>
                <c:pt idx="10875">
                  <c:v>3259.9633393353</c:v>
                </c:pt>
                <c:pt idx="10876">
                  <c:v>3260.2631060791</c:v>
                </c:pt>
                <c:pt idx="10877">
                  <c:v>3260.562872823</c:v>
                </c:pt>
                <c:pt idx="10878">
                  <c:v>3260.8626395668</c:v>
                </c:pt>
                <c:pt idx="10879">
                  <c:v>3261.1624063106</c:v>
                </c:pt>
                <c:pt idx="10880">
                  <c:v>3261.4621730545</c:v>
                </c:pt>
                <c:pt idx="10881">
                  <c:v>3261.7619397983</c:v>
                </c:pt>
                <c:pt idx="10882">
                  <c:v>3262.0617065422</c:v>
                </c:pt>
                <c:pt idx="10883">
                  <c:v>3262.361473286</c:v>
                </c:pt>
                <c:pt idx="10884">
                  <c:v>3262.6612400299</c:v>
                </c:pt>
                <c:pt idx="10885">
                  <c:v>3262.9610067737</c:v>
                </c:pt>
                <c:pt idx="10886">
                  <c:v>3263.2607735176</c:v>
                </c:pt>
                <c:pt idx="10887">
                  <c:v>3263.5605402614</c:v>
                </c:pt>
                <c:pt idx="10888">
                  <c:v>3263.8603070053</c:v>
                </c:pt>
                <c:pt idx="10889">
                  <c:v>3264.1600737491</c:v>
                </c:pt>
                <c:pt idx="10890">
                  <c:v>3264.459840493</c:v>
                </c:pt>
                <c:pt idx="10891">
                  <c:v>3264.7596072368</c:v>
                </c:pt>
                <c:pt idx="10892">
                  <c:v>3265.0593739807</c:v>
                </c:pt>
                <c:pt idx="10893">
                  <c:v>3265.3591407245</c:v>
                </c:pt>
                <c:pt idx="10894">
                  <c:v>3265.6589074684</c:v>
                </c:pt>
                <c:pt idx="10895">
                  <c:v>3265.9586742122</c:v>
                </c:pt>
                <c:pt idx="10896">
                  <c:v>3266.258440956</c:v>
                </c:pt>
                <c:pt idx="10897">
                  <c:v>3266.5582076999</c:v>
                </c:pt>
                <c:pt idx="10898">
                  <c:v>3266.8579744437</c:v>
                </c:pt>
                <c:pt idx="10899">
                  <c:v>3267.1577411876</c:v>
                </c:pt>
                <c:pt idx="10900">
                  <c:v>3267.4575079314</c:v>
                </c:pt>
                <c:pt idx="10901">
                  <c:v>3267.7572746753</c:v>
                </c:pt>
                <c:pt idx="10902">
                  <c:v>3268.0570414191</c:v>
                </c:pt>
                <c:pt idx="10903">
                  <c:v>3268.356808163</c:v>
                </c:pt>
                <c:pt idx="10904">
                  <c:v>3268.6565749068</c:v>
                </c:pt>
                <c:pt idx="10905">
                  <c:v>3268.9563416507</c:v>
                </c:pt>
                <c:pt idx="10906">
                  <c:v>3269.2561083945</c:v>
                </c:pt>
                <c:pt idx="10907">
                  <c:v>3269.5558751384</c:v>
                </c:pt>
                <c:pt idx="10908">
                  <c:v>3269.8556418822</c:v>
                </c:pt>
                <c:pt idx="10909">
                  <c:v>3270.1554086261</c:v>
                </c:pt>
                <c:pt idx="10910">
                  <c:v>3270.4551753699</c:v>
                </c:pt>
                <c:pt idx="10911">
                  <c:v>3270.7549421137</c:v>
                </c:pt>
                <c:pt idx="10912">
                  <c:v>3271.0547088576</c:v>
                </c:pt>
                <c:pt idx="10913">
                  <c:v>3271.3544756014</c:v>
                </c:pt>
                <c:pt idx="10914">
                  <c:v>3271.6542423453</c:v>
                </c:pt>
                <c:pt idx="10915">
                  <c:v>3271.9540090891</c:v>
                </c:pt>
                <c:pt idx="10916">
                  <c:v>3272.253775833</c:v>
                </c:pt>
                <c:pt idx="10917">
                  <c:v>3272.5535425768</c:v>
                </c:pt>
                <c:pt idx="10918">
                  <c:v>3272.8533093207</c:v>
                </c:pt>
                <c:pt idx="10919">
                  <c:v>3273.1530760645</c:v>
                </c:pt>
                <c:pt idx="10920">
                  <c:v>3273.4528428084</c:v>
                </c:pt>
                <c:pt idx="10921">
                  <c:v>3273.7526095522</c:v>
                </c:pt>
                <c:pt idx="10922">
                  <c:v>3274.0523762961</c:v>
                </c:pt>
                <c:pt idx="10923">
                  <c:v>3274.3521430399</c:v>
                </c:pt>
                <c:pt idx="10924">
                  <c:v>3274.6519097838</c:v>
                </c:pt>
                <c:pt idx="10925">
                  <c:v>3274.951676527601</c:v>
                </c:pt>
                <c:pt idx="10926">
                  <c:v>3275.2514432715</c:v>
                </c:pt>
                <c:pt idx="10927">
                  <c:v>3275.5512100153</c:v>
                </c:pt>
                <c:pt idx="10928">
                  <c:v>3275.8509767591</c:v>
                </c:pt>
                <c:pt idx="10929">
                  <c:v>3276.150743503</c:v>
                </c:pt>
                <c:pt idx="10930">
                  <c:v>3276.4505102468</c:v>
                </c:pt>
                <c:pt idx="10931">
                  <c:v>3276.7502769907</c:v>
                </c:pt>
                <c:pt idx="10932">
                  <c:v>3277.0500437345</c:v>
                </c:pt>
                <c:pt idx="10933">
                  <c:v>3277.3498104784</c:v>
                </c:pt>
                <c:pt idx="10934">
                  <c:v>3277.6495772222</c:v>
                </c:pt>
                <c:pt idx="10935">
                  <c:v>3277.9493439661</c:v>
                </c:pt>
                <c:pt idx="10936">
                  <c:v>3278.2491107099</c:v>
                </c:pt>
                <c:pt idx="10937">
                  <c:v>3278.548877453799</c:v>
                </c:pt>
                <c:pt idx="10938">
                  <c:v>3278.848644197599</c:v>
                </c:pt>
                <c:pt idx="10939">
                  <c:v>3279.1484109415</c:v>
                </c:pt>
                <c:pt idx="10940">
                  <c:v>3279.4481776853</c:v>
                </c:pt>
                <c:pt idx="10941">
                  <c:v>3279.747944429199</c:v>
                </c:pt>
                <c:pt idx="10942">
                  <c:v>3280.047711173</c:v>
                </c:pt>
                <c:pt idx="10943">
                  <c:v>3280.3474779169</c:v>
                </c:pt>
                <c:pt idx="10944">
                  <c:v>3280.647244660699</c:v>
                </c:pt>
                <c:pt idx="10945">
                  <c:v>3280.9470114045</c:v>
                </c:pt>
                <c:pt idx="10946">
                  <c:v>3281.2467781484</c:v>
                </c:pt>
                <c:pt idx="10947">
                  <c:v>3281.5465448922</c:v>
                </c:pt>
                <c:pt idx="10948">
                  <c:v>3281.8463116361</c:v>
                </c:pt>
                <c:pt idx="10949">
                  <c:v>3282.1460783799</c:v>
                </c:pt>
                <c:pt idx="10950">
                  <c:v>3282.445845123799</c:v>
                </c:pt>
                <c:pt idx="10951">
                  <c:v>3282.7456118676</c:v>
                </c:pt>
                <c:pt idx="10952">
                  <c:v>3283.0453786115</c:v>
                </c:pt>
                <c:pt idx="10953">
                  <c:v>3283.3451453553</c:v>
                </c:pt>
                <c:pt idx="10954">
                  <c:v>3283.6449120992</c:v>
                </c:pt>
                <c:pt idx="10955">
                  <c:v>3283.944678843</c:v>
                </c:pt>
                <c:pt idx="10956">
                  <c:v>3284.244445586899</c:v>
                </c:pt>
                <c:pt idx="10957">
                  <c:v>3284.5442123307</c:v>
                </c:pt>
                <c:pt idx="10958">
                  <c:v>3284.8439790746</c:v>
                </c:pt>
                <c:pt idx="10959">
                  <c:v>3285.1437458184</c:v>
                </c:pt>
                <c:pt idx="10960">
                  <c:v>3285.4435125622</c:v>
                </c:pt>
                <c:pt idx="10961">
                  <c:v>3285.7432793061</c:v>
                </c:pt>
                <c:pt idx="10962">
                  <c:v>3286.0430460499</c:v>
                </c:pt>
                <c:pt idx="10963">
                  <c:v>3286.3428127938</c:v>
                </c:pt>
                <c:pt idx="10964">
                  <c:v>3286.6425795376</c:v>
                </c:pt>
                <c:pt idx="10965">
                  <c:v>3286.9423462815</c:v>
                </c:pt>
                <c:pt idx="10966">
                  <c:v>3287.2421130253</c:v>
                </c:pt>
                <c:pt idx="10967">
                  <c:v>3287.5418797692</c:v>
                </c:pt>
                <c:pt idx="10968">
                  <c:v>3287.841646513</c:v>
                </c:pt>
                <c:pt idx="10969">
                  <c:v>3288.1414132569</c:v>
                </c:pt>
                <c:pt idx="10970">
                  <c:v>3288.4411800007</c:v>
                </c:pt>
                <c:pt idx="10971">
                  <c:v>3288.7409467446</c:v>
                </c:pt>
                <c:pt idx="10972">
                  <c:v>3289.0407134884</c:v>
                </c:pt>
                <c:pt idx="10973">
                  <c:v>3289.3404802323</c:v>
                </c:pt>
                <c:pt idx="10974">
                  <c:v>3289.6402469761</c:v>
                </c:pt>
                <c:pt idx="10975">
                  <c:v>3289.94001372</c:v>
                </c:pt>
                <c:pt idx="10976">
                  <c:v>3290.239780463799</c:v>
                </c:pt>
                <c:pt idx="10977">
                  <c:v>3290.5395472076</c:v>
                </c:pt>
                <c:pt idx="10978">
                  <c:v>3290.8393139515</c:v>
                </c:pt>
                <c:pt idx="10979">
                  <c:v>3291.1390806953</c:v>
                </c:pt>
                <c:pt idx="10980">
                  <c:v>3291.4388474392</c:v>
                </c:pt>
                <c:pt idx="10981">
                  <c:v>3291.738614183</c:v>
                </c:pt>
                <c:pt idx="10982">
                  <c:v>3292.0383809269</c:v>
                </c:pt>
                <c:pt idx="10983">
                  <c:v>3292.3381476707</c:v>
                </c:pt>
                <c:pt idx="10984">
                  <c:v>3292.6379144146</c:v>
                </c:pt>
                <c:pt idx="10985">
                  <c:v>3292.9376811584</c:v>
                </c:pt>
                <c:pt idx="10986">
                  <c:v>3293.2374479023</c:v>
                </c:pt>
                <c:pt idx="10987">
                  <c:v>3293.5372146461</c:v>
                </c:pt>
                <c:pt idx="10988">
                  <c:v>3293.83698139</c:v>
                </c:pt>
                <c:pt idx="10989">
                  <c:v>3294.1367481338</c:v>
                </c:pt>
                <c:pt idx="10990">
                  <c:v>3294.4365148777</c:v>
                </c:pt>
                <c:pt idx="10991">
                  <c:v>3294.7362816215</c:v>
                </c:pt>
                <c:pt idx="10992">
                  <c:v>3295.0360483653</c:v>
                </c:pt>
                <c:pt idx="10993">
                  <c:v>3295.3358151092</c:v>
                </c:pt>
                <c:pt idx="10994">
                  <c:v>3295.635581853</c:v>
                </c:pt>
                <c:pt idx="10995">
                  <c:v>3295.9353485969</c:v>
                </c:pt>
                <c:pt idx="10996">
                  <c:v>3296.2351153407</c:v>
                </c:pt>
                <c:pt idx="10997">
                  <c:v>3296.5348820846</c:v>
                </c:pt>
                <c:pt idx="10998">
                  <c:v>3296.8346488284</c:v>
                </c:pt>
                <c:pt idx="10999">
                  <c:v>3297.1344155723</c:v>
                </c:pt>
                <c:pt idx="11000">
                  <c:v>3297.4341823161</c:v>
                </c:pt>
                <c:pt idx="11001">
                  <c:v>3297.73394906</c:v>
                </c:pt>
                <c:pt idx="11002">
                  <c:v>3298.0337158038</c:v>
                </c:pt>
                <c:pt idx="11003">
                  <c:v>3298.3334825477</c:v>
                </c:pt>
                <c:pt idx="11004">
                  <c:v>3298.6332492915</c:v>
                </c:pt>
                <c:pt idx="11005">
                  <c:v>3298.9330160354</c:v>
                </c:pt>
                <c:pt idx="11006">
                  <c:v>3299.2327827792</c:v>
                </c:pt>
                <c:pt idx="11007">
                  <c:v>3299.5325495231</c:v>
                </c:pt>
                <c:pt idx="11008">
                  <c:v>3299.8323162669</c:v>
                </c:pt>
                <c:pt idx="11009">
                  <c:v>3300.1320830107</c:v>
                </c:pt>
                <c:pt idx="11010">
                  <c:v>3300.4318497546</c:v>
                </c:pt>
                <c:pt idx="11011">
                  <c:v>3300.7316164984</c:v>
                </c:pt>
                <c:pt idx="11012">
                  <c:v>3301.0313832423</c:v>
                </c:pt>
                <c:pt idx="11013">
                  <c:v>3301.3311499861</c:v>
                </c:pt>
                <c:pt idx="11014">
                  <c:v>3301.63091673</c:v>
                </c:pt>
                <c:pt idx="11015">
                  <c:v>3301.9306834738</c:v>
                </c:pt>
                <c:pt idx="11016">
                  <c:v>3302.2304502177</c:v>
                </c:pt>
                <c:pt idx="11017">
                  <c:v>3302.5302169615</c:v>
                </c:pt>
                <c:pt idx="11018">
                  <c:v>3302.8299837054</c:v>
                </c:pt>
                <c:pt idx="11019">
                  <c:v>3303.1297504492</c:v>
                </c:pt>
                <c:pt idx="11020">
                  <c:v>3303.4295171931</c:v>
                </c:pt>
                <c:pt idx="11021">
                  <c:v>3303.7292839369</c:v>
                </c:pt>
                <c:pt idx="11022">
                  <c:v>3304.0290506808</c:v>
                </c:pt>
                <c:pt idx="11023">
                  <c:v>3304.3288174246</c:v>
                </c:pt>
                <c:pt idx="11024">
                  <c:v>3304.628584168499</c:v>
                </c:pt>
                <c:pt idx="11025">
                  <c:v>3304.9283509123</c:v>
                </c:pt>
                <c:pt idx="11026">
                  <c:v>3305.2281176561</c:v>
                </c:pt>
                <c:pt idx="11027">
                  <c:v>3305.527884399999</c:v>
                </c:pt>
                <c:pt idx="11028">
                  <c:v>3305.8276511438</c:v>
                </c:pt>
                <c:pt idx="11029">
                  <c:v>3306.1274178877</c:v>
                </c:pt>
                <c:pt idx="11030">
                  <c:v>3306.4271846315</c:v>
                </c:pt>
                <c:pt idx="11031">
                  <c:v>3306.7269513754</c:v>
                </c:pt>
                <c:pt idx="11032">
                  <c:v>3307.0267181192</c:v>
                </c:pt>
                <c:pt idx="11033">
                  <c:v>3307.3264848631</c:v>
                </c:pt>
                <c:pt idx="11034">
                  <c:v>3307.6262516069</c:v>
                </c:pt>
                <c:pt idx="11035">
                  <c:v>3307.9260183508</c:v>
                </c:pt>
                <c:pt idx="11036">
                  <c:v>3308.2257850946</c:v>
                </c:pt>
                <c:pt idx="11037">
                  <c:v>3308.5255518385</c:v>
                </c:pt>
                <c:pt idx="11038">
                  <c:v>3308.8253185823</c:v>
                </c:pt>
                <c:pt idx="11039">
                  <c:v>3309.125085326199</c:v>
                </c:pt>
                <c:pt idx="11040">
                  <c:v>3309.42485207</c:v>
                </c:pt>
                <c:pt idx="11041">
                  <c:v>3309.7246188138</c:v>
                </c:pt>
                <c:pt idx="11042">
                  <c:v>3310.0243855577</c:v>
                </c:pt>
                <c:pt idx="11043">
                  <c:v>3310.3241523015</c:v>
                </c:pt>
                <c:pt idx="11044">
                  <c:v>3310.6239190454</c:v>
                </c:pt>
                <c:pt idx="11045">
                  <c:v>3310.9236857892</c:v>
                </c:pt>
                <c:pt idx="11046">
                  <c:v>3311.2234525331</c:v>
                </c:pt>
                <c:pt idx="11047">
                  <c:v>3311.5232192769</c:v>
                </c:pt>
                <c:pt idx="11048">
                  <c:v>3311.8229860208</c:v>
                </c:pt>
                <c:pt idx="11049">
                  <c:v>3312.1227527646</c:v>
                </c:pt>
                <c:pt idx="11050">
                  <c:v>3312.4225195085</c:v>
                </c:pt>
                <c:pt idx="11051">
                  <c:v>3312.7222862523</c:v>
                </c:pt>
                <c:pt idx="11052">
                  <c:v>3313.0220529962</c:v>
                </c:pt>
                <c:pt idx="11053">
                  <c:v>3313.32181974</c:v>
                </c:pt>
                <c:pt idx="11054">
                  <c:v>3313.6215864839</c:v>
                </c:pt>
                <c:pt idx="11055">
                  <c:v>3313.9213532277</c:v>
                </c:pt>
                <c:pt idx="11056">
                  <c:v>3314.221119971601</c:v>
                </c:pt>
                <c:pt idx="11057">
                  <c:v>3314.5208867154</c:v>
                </c:pt>
                <c:pt idx="11058">
                  <c:v>3314.8206534592</c:v>
                </c:pt>
                <c:pt idx="11059">
                  <c:v>3315.1204202031</c:v>
                </c:pt>
                <c:pt idx="11060">
                  <c:v>3315.4201869469</c:v>
                </c:pt>
                <c:pt idx="11061">
                  <c:v>3315.7199536908</c:v>
                </c:pt>
                <c:pt idx="11062">
                  <c:v>3316.0197204346</c:v>
                </c:pt>
                <c:pt idx="11063">
                  <c:v>3316.3194871785</c:v>
                </c:pt>
                <c:pt idx="11064">
                  <c:v>3316.6192539223</c:v>
                </c:pt>
                <c:pt idx="11065">
                  <c:v>3316.9190206662</c:v>
                </c:pt>
                <c:pt idx="11066">
                  <c:v>3317.21878741</c:v>
                </c:pt>
                <c:pt idx="11067">
                  <c:v>3317.5185541539</c:v>
                </c:pt>
                <c:pt idx="11068">
                  <c:v>3317.8183208977</c:v>
                </c:pt>
                <c:pt idx="11069">
                  <c:v>3318.1180876416</c:v>
                </c:pt>
                <c:pt idx="11070">
                  <c:v>3318.4178543854</c:v>
                </c:pt>
                <c:pt idx="11071">
                  <c:v>3318.717621129299</c:v>
                </c:pt>
                <c:pt idx="11072">
                  <c:v>3319.0173878731</c:v>
                </c:pt>
                <c:pt idx="11073">
                  <c:v>3319.3171546169</c:v>
                </c:pt>
                <c:pt idx="11074">
                  <c:v>3319.6169213608</c:v>
                </c:pt>
                <c:pt idx="11075">
                  <c:v>3319.9166881046</c:v>
                </c:pt>
                <c:pt idx="11076">
                  <c:v>3320.2164548485</c:v>
                </c:pt>
                <c:pt idx="11077">
                  <c:v>3320.5162215923</c:v>
                </c:pt>
                <c:pt idx="11078">
                  <c:v>3320.8159883362</c:v>
                </c:pt>
                <c:pt idx="11079">
                  <c:v>3321.11575508</c:v>
                </c:pt>
                <c:pt idx="11080">
                  <c:v>3321.4155218239</c:v>
                </c:pt>
                <c:pt idx="11081">
                  <c:v>3321.7152885677</c:v>
                </c:pt>
                <c:pt idx="11082">
                  <c:v>3322.0150553116</c:v>
                </c:pt>
                <c:pt idx="11083">
                  <c:v>3322.3148220554</c:v>
                </c:pt>
                <c:pt idx="11084">
                  <c:v>3322.6145887993</c:v>
                </c:pt>
                <c:pt idx="11085">
                  <c:v>3322.9143555431</c:v>
                </c:pt>
                <c:pt idx="11086">
                  <c:v>3323.214122287</c:v>
                </c:pt>
                <c:pt idx="11087">
                  <c:v>3323.5138890308</c:v>
                </c:pt>
                <c:pt idx="11088">
                  <c:v>3323.8136557747</c:v>
                </c:pt>
                <c:pt idx="11089">
                  <c:v>3324.1134225185</c:v>
                </c:pt>
                <c:pt idx="11090">
                  <c:v>3324.4131892623</c:v>
                </c:pt>
                <c:pt idx="11091">
                  <c:v>3324.7129560062</c:v>
                </c:pt>
                <c:pt idx="11092">
                  <c:v>3325.01272275</c:v>
                </c:pt>
                <c:pt idx="11093">
                  <c:v>3325.3124894939</c:v>
                </c:pt>
                <c:pt idx="11094">
                  <c:v>3325.6122562377</c:v>
                </c:pt>
                <c:pt idx="11095">
                  <c:v>3325.912022981601</c:v>
                </c:pt>
                <c:pt idx="11096">
                  <c:v>3326.2117897254</c:v>
                </c:pt>
                <c:pt idx="11097">
                  <c:v>3326.5115564693</c:v>
                </c:pt>
                <c:pt idx="11098">
                  <c:v>3326.8113232131</c:v>
                </c:pt>
                <c:pt idx="11099">
                  <c:v>3327.111089957</c:v>
                </c:pt>
                <c:pt idx="11100">
                  <c:v>3327.4108567008</c:v>
                </c:pt>
                <c:pt idx="11101">
                  <c:v>3327.7106234447</c:v>
                </c:pt>
                <c:pt idx="11102">
                  <c:v>3328.0103901885</c:v>
                </c:pt>
                <c:pt idx="11103">
                  <c:v>3328.3101569324</c:v>
                </c:pt>
                <c:pt idx="11104">
                  <c:v>3328.6099236762</c:v>
                </c:pt>
                <c:pt idx="11105">
                  <c:v>3328.9096904201</c:v>
                </c:pt>
                <c:pt idx="11106">
                  <c:v>3329.2094571639</c:v>
                </c:pt>
                <c:pt idx="11107">
                  <c:v>3329.5092239077</c:v>
                </c:pt>
                <c:pt idx="11108">
                  <c:v>3329.8089906516</c:v>
                </c:pt>
                <c:pt idx="11109">
                  <c:v>3330.1087573954</c:v>
                </c:pt>
                <c:pt idx="11110">
                  <c:v>3330.4085241393</c:v>
                </c:pt>
                <c:pt idx="11111">
                  <c:v>3330.7082908831</c:v>
                </c:pt>
                <c:pt idx="11112">
                  <c:v>3331.008057627</c:v>
                </c:pt>
                <c:pt idx="11113">
                  <c:v>3331.3078243708</c:v>
                </c:pt>
                <c:pt idx="11114">
                  <c:v>3331.6075911147</c:v>
                </c:pt>
                <c:pt idx="11115">
                  <c:v>3331.9073578585</c:v>
                </c:pt>
                <c:pt idx="11116">
                  <c:v>3332.2071246024</c:v>
                </c:pt>
                <c:pt idx="11117">
                  <c:v>3332.5068913462</c:v>
                </c:pt>
                <c:pt idx="11118">
                  <c:v>3332.8066580901</c:v>
                </c:pt>
                <c:pt idx="11119">
                  <c:v>3333.1064248339</c:v>
                </c:pt>
                <c:pt idx="11120">
                  <c:v>3333.4061915778</c:v>
                </c:pt>
                <c:pt idx="11121">
                  <c:v>3333.7059583216</c:v>
                </c:pt>
                <c:pt idx="11122">
                  <c:v>3334.0057250654</c:v>
                </c:pt>
                <c:pt idx="11123">
                  <c:v>3334.3054918093</c:v>
                </c:pt>
                <c:pt idx="11124">
                  <c:v>3334.6052585531</c:v>
                </c:pt>
                <c:pt idx="11125">
                  <c:v>3334.905025297</c:v>
                </c:pt>
                <c:pt idx="11126">
                  <c:v>3335.2047920408</c:v>
                </c:pt>
                <c:pt idx="11127">
                  <c:v>3335.5045587847</c:v>
                </c:pt>
                <c:pt idx="11128">
                  <c:v>3335.8043255285</c:v>
                </c:pt>
                <c:pt idx="11129">
                  <c:v>3336.1040922724</c:v>
                </c:pt>
                <c:pt idx="11130">
                  <c:v>3336.4038590162</c:v>
                </c:pt>
                <c:pt idx="11131">
                  <c:v>3336.703625760099</c:v>
                </c:pt>
                <c:pt idx="11132">
                  <c:v>3337.0033925039</c:v>
                </c:pt>
                <c:pt idx="11133">
                  <c:v>3337.3031592478</c:v>
                </c:pt>
                <c:pt idx="11134">
                  <c:v>3337.6029259916</c:v>
                </c:pt>
                <c:pt idx="11135">
                  <c:v>3337.9026927355</c:v>
                </c:pt>
                <c:pt idx="11136">
                  <c:v>3338.2024594793</c:v>
                </c:pt>
                <c:pt idx="11137">
                  <c:v>3338.5022262232</c:v>
                </c:pt>
                <c:pt idx="11138">
                  <c:v>3338.801992967</c:v>
                </c:pt>
                <c:pt idx="11139">
                  <c:v>3339.1017597108</c:v>
                </c:pt>
                <c:pt idx="11140">
                  <c:v>3339.4015264547</c:v>
                </c:pt>
                <c:pt idx="11141">
                  <c:v>3339.7012931985</c:v>
                </c:pt>
                <c:pt idx="11142">
                  <c:v>3340.0010599424</c:v>
                </c:pt>
                <c:pt idx="11143">
                  <c:v>3340.3008266862</c:v>
                </c:pt>
                <c:pt idx="11144">
                  <c:v>3340.6005934301</c:v>
                </c:pt>
                <c:pt idx="11145">
                  <c:v>3340.9003601739</c:v>
                </c:pt>
                <c:pt idx="11146">
                  <c:v>3341.2001269178</c:v>
                </c:pt>
                <c:pt idx="11147">
                  <c:v>3341.4998936616</c:v>
                </c:pt>
                <c:pt idx="11148">
                  <c:v>3341.7996604055</c:v>
                </c:pt>
                <c:pt idx="11149">
                  <c:v>3342.0994271493</c:v>
                </c:pt>
                <c:pt idx="11150">
                  <c:v>3342.3991938932</c:v>
                </c:pt>
                <c:pt idx="11151">
                  <c:v>3342.698960637</c:v>
                </c:pt>
                <c:pt idx="11152">
                  <c:v>3342.9987273809</c:v>
                </c:pt>
                <c:pt idx="11153">
                  <c:v>3343.298494124699</c:v>
                </c:pt>
                <c:pt idx="11154">
                  <c:v>3343.5982608686</c:v>
                </c:pt>
                <c:pt idx="11155">
                  <c:v>3343.8980276124</c:v>
                </c:pt>
                <c:pt idx="11156">
                  <c:v>3344.1977943562</c:v>
                </c:pt>
                <c:pt idx="11157">
                  <c:v>3344.4975611001</c:v>
                </c:pt>
                <c:pt idx="11158">
                  <c:v>3344.7973278439</c:v>
                </c:pt>
                <c:pt idx="11159">
                  <c:v>3345.0970945878</c:v>
                </c:pt>
                <c:pt idx="11160">
                  <c:v>3345.3968613316</c:v>
                </c:pt>
                <c:pt idx="11161">
                  <c:v>3345.6966280755</c:v>
                </c:pt>
                <c:pt idx="11162">
                  <c:v>3345.9963948193</c:v>
                </c:pt>
                <c:pt idx="11163">
                  <c:v>3346.2961615632</c:v>
                </c:pt>
                <c:pt idx="11164">
                  <c:v>3346.595928307</c:v>
                </c:pt>
                <c:pt idx="11165">
                  <c:v>3346.8956950509</c:v>
                </c:pt>
                <c:pt idx="11166">
                  <c:v>3347.195461794699</c:v>
                </c:pt>
                <c:pt idx="11167">
                  <c:v>3347.495228538601</c:v>
                </c:pt>
                <c:pt idx="11168">
                  <c:v>3347.7949952824</c:v>
                </c:pt>
                <c:pt idx="11169">
                  <c:v>3348.0947620263</c:v>
                </c:pt>
                <c:pt idx="11170">
                  <c:v>3348.3945287701</c:v>
                </c:pt>
                <c:pt idx="11171">
                  <c:v>3348.6942955139</c:v>
                </c:pt>
                <c:pt idx="11172">
                  <c:v>3348.9940622578</c:v>
                </c:pt>
                <c:pt idx="11173">
                  <c:v>3349.2938290016</c:v>
                </c:pt>
                <c:pt idx="11174">
                  <c:v>3349.5935957455</c:v>
                </c:pt>
                <c:pt idx="11175">
                  <c:v>3349.8933624893</c:v>
                </c:pt>
                <c:pt idx="11176">
                  <c:v>3350.1931292332</c:v>
                </c:pt>
                <c:pt idx="11177">
                  <c:v>3350.492895977</c:v>
                </c:pt>
                <c:pt idx="11178">
                  <c:v>3350.792662720899</c:v>
                </c:pt>
                <c:pt idx="11179">
                  <c:v>3351.092429464699</c:v>
                </c:pt>
                <c:pt idx="11180">
                  <c:v>3351.3921962086</c:v>
                </c:pt>
                <c:pt idx="11181">
                  <c:v>3351.6919629524</c:v>
                </c:pt>
                <c:pt idx="11182">
                  <c:v>3351.9917296963</c:v>
                </c:pt>
                <c:pt idx="11183">
                  <c:v>3352.2914964401</c:v>
                </c:pt>
                <c:pt idx="11184">
                  <c:v>3352.591263184</c:v>
                </c:pt>
                <c:pt idx="11185">
                  <c:v>3352.8910299278</c:v>
                </c:pt>
                <c:pt idx="11186">
                  <c:v>3353.1907966717</c:v>
                </c:pt>
                <c:pt idx="11187">
                  <c:v>3353.4905634155</c:v>
                </c:pt>
                <c:pt idx="11188">
                  <c:v>3353.7903301593</c:v>
                </c:pt>
                <c:pt idx="11189">
                  <c:v>3354.0900969032</c:v>
                </c:pt>
                <c:pt idx="11190">
                  <c:v>3354.389863647</c:v>
                </c:pt>
                <c:pt idx="11191">
                  <c:v>3354.6896303909</c:v>
                </c:pt>
                <c:pt idx="11192">
                  <c:v>3354.9893971347</c:v>
                </c:pt>
                <c:pt idx="11193">
                  <c:v>3355.2891638786</c:v>
                </c:pt>
                <c:pt idx="11194">
                  <c:v>3355.5889306224</c:v>
                </c:pt>
                <c:pt idx="11195">
                  <c:v>3355.8886973663</c:v>
                </c:pt>
                <c:pt idx="11196">
                  <c:v>3356.188464110099</c:v>
                </c:pt>
                <c:pt idx="11197">
                  <c:v>3356.488230854</c:v>
                </c:pt>
                <c:pt idx="11198">
                  <c:v>3356.7879975978</c:v>
                </c:pt>
                <c:pt idx="11199">
                  <c:v>3357.0877643417</c:v>
                </c:pt>
                <c:pt idx="11200">
                  <c:v>3357.3875310855</c:v>
                </c:pt>
                <c:pt idx="11201">
                  <c:v>3357.6872978294</c:v>
                </c:pt>
                <c:pt idx="11202">
                  <c:v>3357.9870645732</c:v>
                </c:pt>
                <c:pt idx="11203">
                  <c:v>3358.286831316999</c:v>
                </c:pt>
                <c:pt idx="11204">
                  <c:v>3358.5865980609</c:v>
                </c:pt>
                <c:pt idx="11205">
                  <c:v>3358.8863648047</c:v>
                </c:pt>
                <c:pt idx="11206">
                  <c:v>3359.1861315486</c:v>
                </c:pt>
                <c:pt idx="11207">
                  <c:v>3359.4858982924</c:v>
                </c:pt>
                <c:pt idx="11208">
                  <c:v>3359.7856650363</c:v>
                </c:pt>
                <c:pt idx="11209">
                  <c:v>3360.0854317801</c:v>
                </c:pt>
                <c:pt idx="11210">
                  <c:v>3360.385198524</c:v>
                </c:pt>
                <c:pt idx="11211">
                  <c:v>3360.684965267799</c:v>
                </c:pt>
                <c:pt idx="11212">
                  <c:v>3360.9847320117</c:v>
                </c:pt>
                <c:pt idx="11213">
                  <c:v>3361.284498755499</c:v>
                </c:pt>
                <c:pt idx="11214">
                  <c:v>3361.584265499399</c:v>
                </c:pt>
                <c:pt idx="11215">
                  <c:v>3361.8840322432</c:v>
                </c:pt>
                <c:pt idx="11216">
                  <c:v>3362.1837989871</c:v>
                </c:pt>
                <c:pt idx="11217">
                  <c:v>3362.4835657309</c:v>
                </c:pt>
                <c:pt idx="11218">
                  <c:v>3362.7833324748</c:v>
                </c:pt>
                <c:pt idx="11219">
                  <c:v>3363.0830992186</c:v>
                </c:pt>
                <c:pt idx="11220">
                  <c:v>3363.3828659624</c:v>
                </c:pt>
                <c:pt idx="11221">
                  <c:v>3363.6826327063</c:v>
                </c:pt>
                <c:pt idx="11222">
                  <c:v>3363.9823994501</c:v>
                </c:pt>
                <c:pt idx="11223">
                  <c:v>3364.282166194</c:v>
                </c:pt>
                <c:pt idx="11224">
                  <c:v>3364.5819329378</c:v>
                </c:pt>
                <c:pt idx="11225">
                  <c:v>3364.8816996817</c:v>
                </c:pt>
                <c:pt idx="11226">
                  <c:v>3365.1814664255</c:v>
                </c:pt>
                <c:pt idx="11227">
                  <c:v>3365.4812331694</c:v>
                </c:pt>
                <c:pt idx="11228">
                  <c:v>3365.7809999132</c:v>
                </c:pt>
                <c:pt idx="11229">
                  <c:v>3366.0807666571</c:v>
                </c:pt>
                <c:pt idx="11230">
                  <c:v>3366.3805334009</c:v>
                </c:pt>
                <c:pt idx="11231">
                  <c:v>3366.6803001448</c:v>
                </c:pt>
                <c:pt idx="11232">
                  <c:v>3366.9800668886</c:v>
                </c:pt>
                <c:pt idx="11233">
                  <c:v>3367.2798336325</c:v>
                </c:pt>
                <c:pt idx="11234">
                  <c:v>3367.5796003763</c:v>
                </c:pt>
                <c:pt idx="11235">
                  <c:v>3367.8793671202</c:v>
                </c:pt>
                <c:pt idx="11236">
                  <c:v>3368.179133864</c:v>
                </c:pt>
                <c:pt idx="11237">
                  <c:v>3368.4789006078</c:v>
                </c:pt>
                <c:pt idx="11238">
                  <c:v>3368.778667351699</c:v>
                </c:pt>
                <c:pt idx="11239">
                  <c:v>3369.0784340955</c:v>
                </c:pt>
                <c:pt idx="11240">
                  <c:v>3369.3782008394</c:v>
                </c:pt>
                <c:pt idx="11241">
                  <c:v>3369.6779675832</c:v>
                </c:pt>
                <c:pt idx="11242">
                  <c:v>3369.9777343271</c:v>
                </c:pt>
                <c:pt idx="11243">
                  <c:v>3370.2775010709</c:v>
                </c:pt>
                <c:pt idx="11244">
                  <c:v>3370.5772678148</c:v>
                </c:pt>
                <c:pt idx="11245">
                  <c:v>3370.877034558601</c:v>
                </c:pt>
                <c:pt idx="11246">
                  <c:v>3371.1768013025</c:v>
                </c:pt>
                <c:pt idx="11247">
                  <c:v>3371.4765680463</c:v>
                </c:pt>
                <c:pt idx="11248">
                  <c:v>3371.7763347902</c:v>
                </c:pt>
                <c:pt idx="11249">
                  <c:v>3372.076101534</c:v>
                </c:pt>
                <c:pt idx="11250">
                  <c:v>3372.3758682779</c:v>
                </c:pt>
                <c:pt idx="11251">
                  <c:v>3372.6756350217</c:v>
                </c:pt>
                <c:pt idx="11252">
                  <c:v>3372.9754017655</c:v>
                </c:pt>
                <c:pt idx="11253">
                  <c:v>3373.2751685094</c:v>
                </c:pt>
                <c:pt idx="11254">
                  <c:v>3373.5749352532</c:v>
                </c:pt>
                <c:pt idx="11255">
                  <c:v>3373.8747019971</c:v>
                </c:pt>
                <c:pt idx="11256">
                  <c:v>3374.1744687409</c:v>
                </c:pt>
                <c:pt idx="11257">
                  <c:v>3374.4742354848</c:v>
                </c:pt>
                <c:pt idx="11258">
                  <c:v>3374.7740022286</c:v>
                </c:pt>
                <c:pt idx="11259">
                  <c:v>3375.0737689725</c:v>
                </c:pt>
                <c:pt idx="11260">
                  <c:v>3375.3735357163</c:v>
                </c:pt>
                <c:pt idx="11261">
                  <c:v>3375.6733024602</c:v>
                </c:pt>
                <c:pt idx="11262">
                  <c:v>3375.973069204</c:v>
                </c:pt>
                <c:pt idx="11263">
                  <c:v>3376.2728359479</c:v>
                </c:pt>
                <c:pt idx="11264">
                  <c:v>3376.5726026917</c:v>
                </c:pt>
                <c:pt idx="11265">
                  <c:v>3376.8723694356</c:v>
                </c:pt>
                <c:pt idx="11266">
                  <c:v>3377.1721361794</c:v>
                </c:pt>
                <c:pt idx="11267">
                  <c:v>3377.4719029233</c:v>
                </c:pt>
                <c:pt idx="11268">
                  <c:v>3377.7716696671</c:v>
                </c:pt>
                <c:pt idx="11269">
                  <c:v>3378.0714364109</c:v>
                </c:pt>
                <c:pt idx="11270">
                  <c:v>3378.3712031548</c:v>
                </c:pt>
                <c:pt idx="11271">
                  <c:v>3378.6709698986</c:v>
                </c:pt>
                <c:pt idx="11272">
                  <c:v>3378.9707366425</c:v>
                </c:pt>
                <c:pt idx="11273">
                  <c:v>3379.2705033863</c:v>
                </c:pt>
                <c:pt idx="11274">
                  <c:v>3379.5702701302</c:v>
                </c:pt>
                <c:pt idx="11275">
                  <c:v>3379.870036874</c:v>
                </c:pt>
                <c:pt idx="11276">
                  <c:v>3380.1698036179</c:v>
                </c:pt>
                <c:pt idx="11277">
                  <c:v>3380.4695703617</c:v>
                </c:pt>
                <c:pt idx="11278">
                  <c:v>3380.7693371056</c:v>
                </c:pt>
                <c:pt idx="11279">
                  <c:v>3381.0691038494</c:v>
                </c:pt>
                <c:pt idx="11280">
                  <c:v>3381.3688705933</c:v>
                </c:pt>
                <c:pt idx="11281">
                  <c:v>3381.6686373371</c:v>
                </c:pt>
                <c:pt idx="11282">
                  <c:v>3381.968404081</c:v>
                </c:pt>
                <c:pt idx="11283">
                  <c:v>3382.2681708248</c:v>
                </c:pt>
                <c:pt idx="11284">
                  <c:v>3382.5679375686</c:v>
                </c:pt>
                <c:pt idx="11285">
                  <c:v>3382.8677043125</c:v>
                </c:pt>
                <c:pt idx="11286">
                  <c:v>3383.1674710563</c:v>
                </c:pt>
                <c:pt idx="11287">
                  <c:v>3383.4672378002</c:v>
                </c:pt>
                <c:pt idx="11288">
                  <c:v>3383.767004544</c:v>
                </c:pt>
                <c:pt idx="11289">
                  <c:v>3384.0667712879</c:v>
                </c:pt>
                <c:pt idx="11290">
                  <c:v>3384.3665380317</c:v>
                </c:pt>
                <c:pt idx="11291">
                  <c:v>3384.6663047756</c:v>
                </c:pt>
                <c:pt idx="11292">
                  <c:v>3384.9660715194</c:v>
                </c:pt>
                <c:pt idx="11293">
                  <c:v>3385.2658382633</c:v>
                </c:pt>
                <c:pt idx="11294">
                  <c:v>3385.5656050071</c:v>
                </c:pt>
                <c:pt idx="11295">
                  <c:v>3385.865371751</c:v>
                </c:pt>
                <c:pt idx="11296">
                  <c:v>3386.1651384948</c:v>
                </c:pt>
                <c:pt idx="11297">
                  <c:v>3386.4649052387</c:v>
                </c:pt>
                <c:pt idx="11298">
                  <c:v>3386.7646719825</c:v>
                </c:pt>
                <c:pt idx="11299">
                  <c:v>3387.0644387264</c:v>
                </c:pt>
                <c:pt idx="11300">
                  <c:v>3387.3642054702</c:v>
                </c:pt>
                <c:pt idx="11301">
                  <c:v>3387.663972214</c:v>
                </c:pt>
                <c:pt idx="11302">
                  <c:v>3387.9637389579</c:v>
                </c:pt>
                <c:pt idx="11303">
                  <c:v>3388.2635057017</c:v>
                </c:pt>
                <c:pt idx="11304">
                  <c:v>3388.5632724456</c:v>
                </c:pt>
                <c:pt idx="11305">
                  <c:v>3388.8630391894</c:v>
                </c:pt>
                <c:pt idx="11306">
                  <c:v>3389.1628059333</c:v>
                </c:pt>
                <c:pt idx="11307">
                  <c:v>3389.4625726771</c:v>
                </c:pt>
                <c:pt idx="11308">
                  <c:v>3389.762339421</c:v>
                </c:pt>
                <c:pt idx="11309">
                  <c:v>3390.0621061648</c:v>
                </c:pt>
                <c:pt idx="11310">
                  <c:v>3390.3618729087</c:v>
                </c:pt>
                <c:pt idx="11311">
                  <c:v>3390.6616396525</c:v>
                </c:pt>
                <c:pt idx="11312">
                  <c:v>3390.9614063964</c:v>
                </c:pt>
                <c:pt idx="11313">
                  <c:v>3391.2611731402</c:v>
                </c:pt>
                <c:pt idx="11314">
                  <c:v>3391.5609398841</c:v>
                </c:pt>
                <c:pt idx="11315">
                  <c:v>3391.8607066279</c:v>
                </c:pt>
                <c:pt idx="11316">
                  <c:v>3392.1604733718</c:v>
                </c:pt>
                <c:pt idx="11317">
                  <c:v>3392.4602401156</c:v>
                </c:pt>
                <c:pt idx="11318">
                  <c:v>3392.7600068594</c:v>
                </c:pt>
                <c:pt idx="11319">
                  <c:v>3393.0597736033</c:v>
                </c:pt>
                <c:pt idx="11320">
                  <c:v>3393.3595403471</c:v>
                </c:pt>
                <c:pt idx="11321">
                  <c:v>3393.659307091</c:v>
                </c:pt>
                <c:pt idx="11322">
                  <c:v>3393.9590738348</c:v>
                </c:pt>
                <c:pt idx="11323">
                  <c:v>3394.2588405787</c:v>
                </c:pt>
                <c:pt idx="11324">
                  <c:v>3394.5586073225</c:v>
                </c:pt>
                <c:pt idx="11325">
                  <c:v>3394.8583740664</c:v>
                </c:pt>
                <c:pt idx="11326">
                  <c:v>3395.1581408102</c:v>
                </c:pt>
                <c:pt idx="11327">
                  <c:v>3395.4579075541</c:v>
                </c:pt>
                <c:pt idx="11328">
                  <c:v>3395.7576742979</c:v>
                </c:pt>
                <c:pt idx="11329">
                  <c:v>3396.0574410418</c:v>
                </c:pt>
                <c:pt idx="11330">
                  <c:v>3396.3572077856</c:v>
                </c:pt>
                <c:pt idx="11331">
                  <c:v>3396.6569745295</c:v>
                </c:pt>
                <c:pt idx="11332">
                  <c:v>3396.9567412733</c:v>
                </c:pt>
                <c:pt idx="11333">
                  <c:v>3397.2565080171</c:v>
                </c:pt>
                <c:pt idx="11334">
                  <c:v>3397.556274761</c:v>
                </c:pt>
                <c:pt idx="11335">
                  <c:v>3397.8560415048</c:v>
                </c:pt>
                <c:pt idx="11336">
                  <c:v>3398.1558082487</c:v>
                </c:pt>
                <c:pt idx="11337">
                  <c:v>3398.4555749925</c:v>
                </c:pt>
                <c:pt idx="11338">
                  <c:v>3398.7553417364</c:v>
                </c:pt>
                <c:pt idx="11339">
                  <c:v>3399.0551084802</c:v>
                </c:pt>
                <c:pt idx="11340">
                  <c:v>3399.3548752241</c:v>
                </c:pt>
                <c:pt idx="11341">
                  <c:v>3399.654641967899</c:v>
                </c:pt>
                <c:pt idx="11342">
                  <c:v>3399.9544087118</c:v>
                </c:pt>
                <c:pt idx="11343">
                  <c:v>3400.2541754556</c:v>
                </c:pt>
                <c:pt idx="11344">
                  <c:v>3400.5539421995</c:v>
                </c:pt>
                <c:pt idx="11345">
                  <c:v>3400.8537089433</c:v>
                </c:pt>
                <c:pt idx="11346">
                  <c:v>3401.1534756872</c:v>
                </c:pt>
                <c:pt idx="11347">
                  <c:v>3401.453242431</c:v>
                </c:pt>
                <c:pt idx="11348">
                  <c:v>3401.7530091749</c:v>
                </c:pt>
                <c:pt idx="11349">
                  <c:v>3402.0527759187</c:v>
                </c:pt>
                <c:pt idx="11350">
                  <c:v>3402.3525426625</c:v>
                </c:pt>
                <c:pt idx="11351">
                  <c:v>3402.6523094064</c:v>
                </c:pt>
                <c:pt idx="11352">
                  <c:v>3402.9520761502</c:v>
                </c:pt>
                <c:pt idx="11353">
                  <c:v>3403.2518428941</c:v>
                </c:pt>
                <c:pt idx="11354">
                  <c:v>3403.5516096379</c:v>
                </c:pt>
                <c:pt idx="11355">
                  <c:v>3403.8513763818</c:v>
                </c:pt>
                <c:pt idx="11356">
                  <c:v>3404.1511431256</c:v>
                </c:pt>
                <c:pt idx="11357">
                  <c:v>3404.4509098695</c:v>
                </c:pt>
                <c:pt idx="11358">
                  <c:v>3404.7506766133</c:v>
                </c:pt>
                <c:pt idx="11359">
                  <c:v>3405.0504433572</c:v>
                </c:pt>
                <c:pt idx="11360">
                  <c:v>3405.350210101</c:v>
                </c:pt>
                <c:pt idx="11361">
                  <c:v>3405.6499768449</c:v>
                </c:pt>
                <c:pt idx="11362">
                  <c:v>3405.9497435887</c:v>
                </c:pt>
                <c:pt idx="11363">
                  <c:v>3406.2495103326</c:v>
                </c:pt>
                <c:pt idx="11364">
                  <c:v>3406.5492770764</c:v>
                </c:pt>
                <c:pt idx="11365">
                  <c:v>3406.8490438203</c:v>
                </c:pt>
                <c:pt idx="11366">
                  <c:v>3407.1488105641</c:v>
                </c:pt>
                <c:pt idx="11367">
                  <c:v>3407.4485773079</c:v>
                </c:pt>
                <c:pt idx="11368">
                  <c:v>3407.748344051799</c:v>
                </c:pt>
                <c:pt idx="11369">
                  <c:v>3408.0481107956</c:v>
                </c:pt>
                <c:pt idx="11370">
                  <c:v>3408.3478775395</c:v>
                </c:pt>
                <c:pt idx="11371">
                  <c:v>3408.6476442833</c:v>
                </c:pt>
                <c:pt idx="11372">
                  <c:v>3408.9474110272</c:v>
                </c:pt>
                <c:pt idx="11373">
                  <c:v>3409.247177771</c:v>
                </c:pt>
                <c:pt idx="11374">
                  <c:v>3409.5469445149</c:v>
                </c:pt>
                <c:pt idx="11375">
                  <c:v>3409.8467112587</c:v>
                </c:pt>
                <c:pt idx="11376">
                  <c:v>3410.1464780026</c:v>
                </c:pt>
                <c:pt idx="11377">
                  <c:v>3410.4462447464</c:v>
                </c:pt>
                <c:pt idx="11378">
                  <c:v>3410.7460114903</c:v>
                </c:pt>
                <c:pt idx="11379">
                  <c:v>3411.0457782341</c:v>
                </c:pt>
                <c:pt idx="11380">
                  <c:v>3411.345544978</c:v>
                </c:pt>
                <c:pt idx="11381">
                  <c:v>3411.6453117218</c:v>
                </c:pt>
                <c:pt idx="11382">
                  <c:v>3411.9450784656</c:v>
                </c:pt>
                <c:pt idx="11383">
                  <c:v>3412.2448452095</c:v>
                </c:pt>
                <c:pt idx="11384">
                  <c:v>3412.5446119533</c:v>
                </c:pt>
                <c:pt idx="11385">
                  <c:v>3412.8443786972</c:v>
                </c:pt>
                <c:pt idx="11386">
                  <c:v>3413.144145441</c:v>
                </c:pt>
                <c:pt idx="11387">
                  <c:v>3413.4439121849</c:v>
                </c:pt>
                <c:pt idx="11388">
                  <c:v>3413.743678928699</c:v>
                </c:pt>
                <c:pt idx="11389">
                  <c:v>3414.0434456726</c:v>
                </c:pt>
                <c:pt idx="11390">
                  <c:v>3414.3432124164</c:v>
                </c:pt>
                <c:pt idx="11391">
                  <c:v>3414.6429791603</c:v>
                </c:pt>
                <c:pt idx="11392">
                  <c:v>3414.9427459041</c:v>
                </c:pt>
                <c:pt idx="11393">
                  <c:v>3415.242512648</c:v>
                </c:pt>
                <c:pt idx="11394">
                  <c:v>3415.5422793918</c:v>
                </c:pt>
                <c:pt idx="11395">
                  <c:v>3415.8420461357</c:v>
                </c:pt>
                <c:pt idx="11396">
                  <c:v>3416.1418128795</c:v>
                </c:pt>
                <c:pt idx="11397">
                  <c:v>3416.4415796234</c:v>
                </c:pt>
                <c:pt idx="11398">
                  <c:v>3416.7413463672</c:v>
                </c:pt>
                <c:pt idx="11399">
                  <c:v>3417.041113111</c:v>
                </c:pt>
                <c:pt idx="11400">
                  <c:v>3417.3408798549</c:v>
                </c:pt>
                <c:pt idx="11401">
                  <c:v>3417.6406465987</c:v>
                </c:pt>
                <c:pt idx="11402">
                  <c:v>3417.9404133426</c:v>
                </c:pt>
                <c:pt idx="11403">
                  <c:v>3418.2401800864</c:v>
                </c:pt>
                <c:pt idx="11404">
                  <c:v>3418.5399468303</c:v>
                </c:pt>
                <c:pt idx="11405">
                  <c:v>3418.8397135741</c:v>
                </c:pt>
                <c:pt idx="11406">
                  <c:v>3419.139480318</c:v>
                </c:pt>
                <c:pt idx="11407">
                  <c:v>3419.4392470618</c:v>
                </c:pt>
                <c:pt idx="11408">
                  <c:v>3419.7390138057</c:v>
                </c:pt>
                <c:pt idx="11409">
                  <c:v>3420.0387805495</c:v>
                </c:pt>
                <c:pt idx="11410">
                  <c:v>3420.3385472934</c:v>
                </c:pt>
                <c:pt idx="11411">
                  <c:v>3420.6383140372</c:v>
                </c:pt>
                <c:pt idx="11412">
                  <c:v>3420.9380807811</c:v>
                </c:pt>
                <c:pt idx="11413">
                  <c:v>3421.2378475249</c:v>
                </c:pt>
                <c:pt idx="11414">
                  <c:v>3421.5376142687</c:v>
                </c:pt>
                <c:pt idx="11415">
                  <c:v>3421.8373810126</c:v>
                </c:pt>
                <c:pt idx="11416">
                  <c:v>3422.1371477564</c:v>
                </c:pt>
                <c:pt idx="11417">
                  <c:v>3422.4369145003</c:v>
                </c:pt>
                <c:pt idx="11418">
                  <c:v>3422.7366812441</c:v>
                </c:pt>
                <c:pt idx="11419">
                  <c:v>3423.036447988</c:v>
                </c:pt>
                <c:pt idx="11420">
                  <c:v>3423.3362147318</c:v>
                </c:pt>
                <c:pt idx="11421">
                  <c:v>3423.6359814757</c:v>
                </c:pt>
                <c:pt idx="11422">
                  <c:v>3423.9357482195</c:v>
                </c:pt>
                <c:pt idx="11423">
                  <c:v>3424.2355149634</c:v>
                </c:pt>
                <c:pt idx="11424">
                  <c:v>3424.5352817072</c:v>
                </c:pt>
                <c:pt idx="11425">
                  <c:v>3424.8350484511</c:v>
                </c:pt>
                <c:pt idx="11426">
                  <c:v>3425.1348151949</c:v>
                </c:pt>
                <c:pt idx="11427">
                  <c:v>3425.4345819388</c:v>
                </c:pt>
                <c:pt idx="11428">
                  <c:v>3425.7343486826</c:v>
                </c:pt>
                <c:pt idx="11429">
                  <c:v>3426.0341154265</c:v>
                </c:pt>
                <c:pt idx="11430">
                  <c:v>3426.3338821703</c:v>
                </c:pt>
                <c:pt idx="11431">
                  <c:v>3426.6336489141</c:v>
                </c:pt>
                <c:pt idx="11432">
                  <c:v>3426.933415658</c:v>
                </c:pt>
                <c:pt idx="11433">
                  <c:v>3427.2331824018</c:v>
                </c:pt>
                <c:pt idx="11434">
                  <c:v>3427.5329491457</c:v>
                </c:pt>
                <c:pt idx="11435">
                  <c:v>3427.8327158895</c:v>
                </c:pt>
                <c:pt idx="11436">
                  <c:v>3428.1324826334</c:v>
                </c:pt>
                <c:pt idx="11437">
                  <c:v>3428.4322493772</c:v>
                </c:pt>
                <c:pt idx="11438">
                  <c:v>3428.7320161211</c:v>
                </c:pt>
                <c:pt idx="11439">
                  <c:v>3429.0317828649</c:v>
                </c:pt>
                <c:pt idx="11440">
                  <c:v>3429.3315496088</c:v>
                </c:pt>
                <c:pt idx="11441">
                  <c:v>3429.6313163526</c:v>
                </c:pt>
                <c:pt idx="11442">
                  <c:v>3429.9310830965</c:v>
                </c:pt>
                <c:pt idx="11443">
                  <c:v>3430.2308498403</c:v>
                </c:pt>
                <c:pt idx="11444">
                  <c:v>3430.5306165842</c:v>
                </c:pt>
                <c:pt idx="11445">
                  <c:v>3430.830383328</c:v>
                </c:pt>
                <c:pt idx="11446">
                  <c:v>3431.1301500719</c:v>
                </c:pt>
                <c:pt idx="11447">
                  <c:v>3431.4299168157</c:v>
                </c:pt>
                <c:pt idx="11448">
                  <c:v>3431.7296835595</c:v>
                </c:pt>
                <c:pt idx="11449">
                  <c:v>3432.0294503034</c:v>
                </c:pt>
                <c:pt idx="11450">
                  <c:v>3432.3292170472</c:v>
                </c:pt>
                <c:pt idx="11451">
                  <c:v>3432.628983791099</c:v>
                </c:pt>
                <c:pt idx="11452">
                  <c:v>3432.9287505349</c:v>
                </c:pt>
                <c:pt idx="11453">
                  <c:v>3433.2285172788</c:v>
                </c:pt>
                <c:pt idx="11454">
                  <c:v>3433.528284022599</c:v>
                </c:pt>
                <c:pt idx="11455">
                  <c:v>3433.8280507665</c:v>
                </c:pt>
                <c:pt idx="11456">
                  <c:v>3434.1278175103</c:v>
                </c:pt>
                <c:pt idx="11457">
                  <c:v>3434.4275842542</c:v>
                </c:pt>
                <c:pt idx="11458">
                  <c:v>3434.727350998</c:v>
                </c:pt>
                <c:pt idx="11459">
                  <c:v>3435.0271177419</c:v>
                </c:pt>
                <c:pt idx="11460">
                  <c:v>3435.326884485699</c:v>
                </c:pt>
                <c:pt idx="11461">
                  <c:v>3435.626651229599</c:v>
                </c:pt>
                <c:pt idx="11462">
                  <c:v>3435.9264179734</c:v>
                </c:pt>
                <c:pt idx="11463">
                  <c:v>3436.226184717199</c:v>
                </c:pt>
                <c:pt idx="11464">
                  <c:v>3436.5259514611</c:v>
                </c:pt>
                <c:pt idx="11465">
                  <c:v>3436.8257182049</c:v>
                </c:pt>
                <c:pt idx="11466">
                  <c:v>3437.1254849488</c:v>
                </c:pt>
                <c:pt idx="11467">
                  <c:v>3437.4252516926</c:v>
                </c:pt>
                <c:pt idx="11468">
                  <c:v>3437.7250184365</c:v>
                </c:pt>
                <c:pt idx="11469">
                  <c:v>3438.0247851803</c:v>
                </c:pt>
                <c:pt idx="11470">
                  <c:v>3438.3245519242</c:v>
                </c:pt>
                <c:pt idx="11471">
                  <c:v>3438.624318668</c:v>
                </c:pt>
                <c:pt idx="11472">
                  <c:v>3438.924085411899</c:v>
                </c:pt>
                <c:pt idx="11473">
                  <c:v>3439.2238521557</c:v>
                </c:pt>
                <c:pt idx="11474">
                  <c:v>3439.5236188996</c:v>
                </c:pt>
                <c:pt idx="11475">
                  <c:v>3439.8233856434</c:v>
                </c:pt>
                <c:pt idx="11476">
                  <c:v>3440.1231523873</c:v>
                </c:pt>
                <c:pt idx="11477">
                  <c:v>3440.4229191311</c:v>
                </c:pt>
                <c:pt idx="11478">
                  <c:v>3440.722685875</c:v>
                </c:pt>
                <c:pt idx="11479">
                  <c:v>3441.0224526188</c:v>
                </c:pt>
                <c:pt idx="11480">
                  <c:v>3441.3222193626</c:v>
                </c:pt>
                <c:pt idx="11481">
                  <c:v>3441.6219861065</c:v>
                </c:pt>
                <c:pt idx="11482">
                  <c:v>3441.9217528503</c:v>
                </c:pt>
                <c:pt idx="11483">
                  <c:v>3442.2215195942</c:v>
                </c:pt>
                <c:pt idx="11484">
                  <c:v>3442.521286338</c:v>
                </c:pt>
                <c:pt idx="11485">
                  <c:v>3442.8210530819</c:v>
                </c:pt>
                <c:pt idx="11486">
                  <c:v>3443.1208198257</c:v>
                </c:pt>
                <c:pt idx="11487">
                  <c:v>3443.4205865696</c:v>
                </c:pt>
                <c:pt idx="11488">
                  <c:v>3443.7203533134</c:v>
                </c:pt>
                <c:pt idx="11489">
                  <c:v>3444.0201200573</c:v>
                </c:pt>
                <c:pt idx="11490">
                  <c:v>3444.3198868011</c:v>
                </c:pt>
                <c:pt idx="11491">
                  <c:v>3444.619653545</c:v>
                </c:pt>
                <c:pt idx="11492">
                  <c:v>3444.9194202888</c:v>
                </c:pt>
                <c:pt idx="11493">
                  <c:v>3445.2191870327</c:v>
                </c:pt>
                <c:pt idx="11494">
                  <c:v>3445.5189537765</c:v>
                </c:pt>
                <c:pt idx="11495">
                  <c:v>3445.8187205204</c:v>
                </c:pt>
                <c:pt idx="11496">
                  <c:v>3446.1184872642</c:v>
                </c:pt>
                <c:pt idx="11497">
                  <c:v>3446.418254008</c:v>
                </c:pt>
                <c:pt idx="11498">
                  <c:v>3446.7180207519</c:v>
                </c:pt>
                <c:pt idx="11499">
                  <c:v>3447.0177874957</c:v>
                </c:pt>
                <c:pt idx="11500">
                  <c:v>3447.3175542396</c:v>
                </c:pt>
                <c:pt idx="11501">
                  <c:v>3447.6173209834</c:v>
                </c:pt>
                <c:pt idx="11502">
                  <c:v>3447.9170877273</c:v>
                </c:pt>
                <c:pt idx="11503">
                  <c:v>3448.2168544711</c:v>
                </c:pt>
                <c:pt idx="11504">
                  <c:v>3448.516621215</c:v>
                </c:pt>
                <c:pt idx="11505">
                  <c:v>3448.8163879588</c:v>
                </c:pt>
                <c:pt idx="11506">
                  <c:v>3449.1161547027</c:v>
                </c:pt>
                <c:pt idx="11507">
                  <c:v>3449.4159214465</c:v>
                </c:pt>
                <c:pt idx="11508">
                  <c:v>3449.7156881904</c:v>
                </c:pt>
                <c:pt idx="11509">
                  <c:v>3450.0154549342</c:v>
                </c:pt>
                <c:pt idx="11510">
                  <c:v>3450.3152216781</c:v>
                </c:pt>
                <c:pt idx="11511">
                  <c:v>3450.614988421899</c:v>
                </c:pt>
                <c:pt idx="11512">
                  <c:v>3450.9147551657</c:v>
                </c:pt>
                <c:pt idx="11513">
                  <c:v>3451.2145219096</c:v>
                </c:pt>
                <c:pt idx="11514">
                  <c:v>3451.5142886534</c:v>
                </c:pt>
                <c:pt idx="11515">
                  <c:v>3451.8140553973</c:v>
                </c:pt>
                <c:pt idx="11516">
                  <c:v>3452.1138221411</c:v>
                </c:pt>
                <c:pt idx="11517">
                  <c:v>3452.413588885</c:v>
                </c:pt>
                <c:pt idx="11518">
                  <c:v>3452.7133556288</c:v>
                </c:pt>
                <c:pt idx="11519">
                  <c:v>3453.0131223727</c:v>
                </c:pt>
                <c:pt idx="11520">
                  <c:v>3453.3128891165</c:v>
                </c:pt>
                <c:pt idx="11521">
                  <c:v>3453.6126558604</c:v>
                </c:pt>
                <c:pt idx="11522">
                  <c:v>3453.9124226042</c:v>
                </c:pt>
                <c:pt idx="11523">
                  <c:v>3454.2121893481</c:v>
                </c:pt>
                <c:pt idx="11524">
                  <c:v>3454.5119560919</c:v>
                </c:pt>
                <c:pt idx="11525">
                  <c:v>3454.8117228358</c:v>
                </c:pt>
                <c:pt idx="11526">
                  <c:v>3455.1114895796</c:v>
                </c:pt>
                <c:pt idx="11527">
                  <c:v>3455.4112563235</c:v>
                </c:pt>
                <c:pt idx="11528">
                  <c:v>3455.7110230673</c:v>
                </c:pt>
                <c:pt idx="11529">
                  <c:v>3456.0107898111</c:v>
                </c:pt>
                <c:pt idx="11530">
                  <c:v>3456.310556555</c:v>
                </c:pt>
                <c:pt idx="11531">
                  <c:v>3456.6103232988</c:v>
                </c:pt>
                <c:pt idx="11532">
                  <c:v>3456.9100900427</c:v>
                </c:pt>
                <c:pt idx="11533">
                  <c:v>3457.2098567865</c:v>
                </c:pt>
                <c:pt idx="11534">
                  <c:v>3457.5096235304</c:v>
                </c:pt>
                <c:pt idx="11535">
                  <c:v>3457.8093902742</c:v>
                </c:pt>
                <c:pt idx="11536">
                  <c:v>3458.1091570181</c:v>
                </c:pt>
                <c:pt idx="11537">
                  <c:v>3458.4089237619</c:v>
                </c:pt>
                <c:pt idx="11538">
                  <c:v>3458.708690505799</c:v>
                </c:pt>
                <c:pt idx="11539">
                  <c:v>3459.0084572496</c:v>
                </c:pt>
                <c:pt idx="11540">
                  <c:v>3459.3082239935</c:v>
                </c:pt>
                <c:pt idx="11541">
                  <c:v>3459.6079907373</c:v>
                </c:pt>
                <c:pt idx="11542">
                  <c:v>3459.9077574812</c:v>
                </c:pt>
                <c:pt idx="11543">
                  <c:v>3460.207524225</c:v>
                </c:pt>
                <c:pt idx="11544">
                  <c:v>3460.5072909688</c:v>
                </c:pt>
                <c:pt idx="11545">
                  <c:v>3460.8070577127</c:v>
                </c:pt>
                <c:pt idx="11546">
                  <c:v>3461.106824456499</c:v>
                </c:pt>
                <c:pt idx="11547">
                  <c:v>3461.4065912004</c:v>
                </c:pt>
                <c:pt idx="11548">
                  <c:v>3461.7063579442</c:v>
                </c:pt>
                <c:pt idx="11549">
                  <c:v>3462.0061246881</c:v>
                </c:pt>
                <c:pt idx="11550">
                  <c:v>3462.3058914319</c:v>
                </c:pt>
                <c:pt idx="11551">
                  <c:v>3462.6056581758</c:v>
                </c:pt>
                <c:pt idx="11552">
                  <c:v>3462.9054249196</c:v>
                </c:pt>
                <c:pt idx="11553">
                  <c:v>3463.2051916635</c:v>
                </c:pt>
                <c:pt idx="11554">
                  <c:v>3463.5049584073</c:v>
                </c:pt>
                <c:pt idx="11555">
                  <c:v>3463.8047251512</c:v>
                </c:pt>
                <c:pt idx="11556">
                  <c:v>3464.104491895</c:v>
                </c:pt>
                <c:pt idx="11557">
                  <c:v>3464.4042586389</c:v>
                </c:pt>
                <c:pt idx="11558">
                  <c:v>3464.704025382699</c:v>
                </c:pt>
                <c:pt idx="11559">
                  <c:v>3465.0037921266</c:v>
                </c:pt>
                <c:pt idx="11560">
                  <c:v>3465.3035588704</c:v>
                </c:pt>
                <c:pt idx="11561">
                  <c:v>3465.6033256142</c:v>
                </c:pt>
                <c:pt idx="11562">
                  <c:v>3465.9030923581</c:v>
                </c:pt>
                <c:pt idx="11563">
                  <c:v>3466.202859101899</c:v>
                </c:pt>
                <c:pt idx="11564">
                  <c:v>3466.5026258458</c:v>
                </c:pt>
                <c:pt idx="11565">
                  <c:v>3466.8023925896</c:v>
                </c:pt>
                <c:pt idx="11566">
                  <c:v>3467.1021593335</c:v>
                </c:pt>
                <c:pt idx="11567">
                  <c:v>3467.4019260773</c:v>
                </c:pt>
                <c:pt idx="11568">
                  <c:v>3467.7016928212</c:v>
                </c:pt>
                <c:pt idx="11569">
                  <c:v>3468.001459565</c:v>
                </c:pt>
                <c:pt idx="11570">
                  <c:v>3468.3012263089</c:v>
                </c:pt>
                <c:pt idx="11571">
                  <c:v>3468.6009930527</c:v>
                </c:pt>
                <c:pt idx="11572">
                  <c:v>3468.9007597966</c:v>
                </c:pt>
                <c:pt idx="11573">
                  <c:v>3469.2005265404</c:v>
                </c:pt>
                <c:pt idx="11574">
                  <c:v>3469.5002932843</c:v>
                </c:pt>
                <c:pt idx="11575">
                  <c:v>3469.8000600281</c:v>
                </c:pt>
                <c:pt idx="11576">
                  <c:v>3470.099826772</c:v>
                </c:pt>
                <c:pt idx="11577">
                  <c:v>3470.3995935158</c:v>
                </c:pt>
                <c:pt idx="11578">
                  <c:v>3470.6993602596</c:v>
                </c:pt>
                <c:pt idx="11579">
                  <c:v>3470.9991270035</c:v>
                </c:pt>
                <c:pt idx="11580">
                  <c:v>3471.2988937473</c:v>
                </c:pt>
                <c:pt idx="11581">
                  <c:v>3471.5986604912</c:v>
                </c:pt>
                <c:pt idx="11582">
                  <c:v>3471.898427235</c:v>
                </c:pt>
                <c:pt idx="11583">
                  <c:v>3472.1981939789</c:v>
                </c:pt>
                <c:pt idx="11584">
                  <c:v>3472.4979607227</c:v>
                </c:pt>
                <c:pt idx="11585">
                  <c:v>3472.7977274666</c:v>
                </c:pt>
                <c:pt idx="11586">
                  <c:v>3473.0974942104</c:v>
                </c:pt>
                <c:pt idx="11587">
                  <c:v>3473.3972609543</c:v>
                </c:pt>
                <c:pt idx="11588">
                  <c:v>3473.6970276981</c:v>
                </c:pt>
                <c:pt idx="11589">
                  <c:v>3473.996794442</c:v>
                </c:pt>
                <c:pt idx="11590">
                  <c:v>3474.296561185799</c:v>
                </c:pt>
                <c:pt idx="11591">
                  <c:v>3474.5963279297</c:v>
                </c:pt>
                <c:pt idx="11592">
                  <c:v>3474.8960946735</c:v>
                </c:pt>
                <c:pt idx="11593">
                  <c:v>3475.1958614173</c:v>
                </c:pt>
                <c:pt idx="11594">
                  <c:v>3475.4956281612</c:v>
                </c:pt>
                <c:pt idx="11595">
                  <c:v>3475.795394905</c:v>
                </c:pt>
                <c:pt idx="11596">
                  <c:v>3476.0951616489</c:v>
                </c:pt>
                <c:pt idx="11597">
                  <c:v>3476.3949283927</c:v>
                </c:pt>
                <c:pt idx="11598">
                  <c:v>3476.6946951366</c:v>
                </c:pt>
                <c:pt idx="11599">
                  <c:v>3476.9944618804</c:v>
                </c:pt>
                <c:pt idx="11600">
                  <c:v>3477.2942286243</c:v>
                </c:pt>
                <c:pt idx="11601">
                  <c:v>3477.5939953681</c:v>
                </c:pt>
                <c:pt idx="11602">
                  <c:v>3477.893762112</c:v>
                </c:pt>
                <c:pt idx="11603">
                  <c:v>3478.1935288558</c:v>
                </c:pt>
                <c:pt idx="11604">
                  <c:v>3478.4932955997</c:v>
                </c:pt>
                <c:pt idx="11605">
                  <c:v>3478.7930623435</c:v>
                </c:pt>
                <c:pt idx="11606">
                  <c:v>3479.0928290874</c:v>
                </c:pt>
                <c:pt idx="11607">
                  <c:v>3479.3925958312</c:v>
                </c:pt>
                <c:pt idx="11608">
                  <c:v>3479.6923625751</c:v>
                </c:pt>
                <c:pt idx="11609">
                  <c:v>3479.9921293189</c:v>
                </c:pt>
                <c:pt idx="11610">
                  <c:v>3480.2918960627</c:v>
                </c:pt>
                <c:pt idx="11611">
                  <c:v>3480.5916628066</c:v>
                </c:pt>
                <c:pt idx="11612">
                  <c:v>3480.8914295504</c:v>
                </c:pt>
                <c:pt idx="11613">
                  <c:v>3481.1911962943</c:v>
                </c:pt>
                <c:pt idx="11614">
                  <c:v>3481.4909630381</c:v>
                </c:pt>
                <c:pt idx="11615">
                  <c:v>3481.790729782</c:v>
                </c:pt>
                <c:pt idx="11616">
                  <c:v>3482.0904965258</c:v>
                </c:pt>
                <c:pt idx="11617">
                  <c:v>3482.3902632697</c:v>
                </c:pt>
                <c:pt idx="11618">
                  <c:v>3482.6900300135</c:v>
                </c:pt>
                <c:pt idx="11619">
                  <c:v>3482.9897967574</c:v>
                </c:pt>
                <c:pt idx="11620">
                  <c:v>3483.2895635012</c:v>
                </c:pt>
                <c:pt idx="11621">
                  <c:v>3483.5893302451</c:v>
                </c:pt>
                <c:pt idx="11622">
                  <c:v>3483.8890969889</c:v>
                </c:pt>
                <c:pt idx="11623">
                  <c:v>3484.188863732799</c:v>
                </c:pt>
                <c:pt idx="11624">
                  <c:v>3484.4886304766</c:v>
                </c:pt>
                <c:pt idx="11625">
                  <c:v>3484.7883972204</c:v>
                </c:pt>
                <c:pt idx="11626">
                  <c:v>3485.0881639643</c:v>
                </c:pt>
                <c:pt idx="11627">
                  <c:v>3485.3879307081</c:v>
                </c:pt>
                <c:pt idx="11628">
                  <c:v>3485.687697452</c:v>
                </c:pt>
                <c:pt idx="11629">
                  <c:v>3485.987464195799</c:v>
                </c:pt>
                <c:pt idx="11630">
                  <c:v>3486.2872309397</c:v>
                </c:pt>
                <c:pt idx="11631">
                  <c:v>3486.5869976835</c:v>
                </c:pt>
                <c:pt idx="11632">
                  <c:v>3486.8867644274</c:v>
                </c:pt>
                <c:pt idx="11633">
                  <c:v>3487.1865311712</c:v>
                </c:pt>
                <c:pt idx="11634">
                  <c:v>3487.4862979151</c:v>
                </c:pt>
                <c:pt idx="11635">
                  <c:v>3487.786064658899</c:v>
                </c:pt>
                <c:pt idx="11636">
                  <c:v>3488.0858314028</c:v>
                </c:pt>
                <c:pt idx="11637">
                  <c:v>3488.3855981466</c:v>
                </c:pt>
                <c:pt idx="11638">
                  <c:v>3488.6853648905</c:v>
                </c:pt>
                <c:pt idx="11639">
                  <c:v>3488.9851316343</c:v>
                </c:pt>
                <c:pt idx="11640">
                  <c:v>3489.2848983782</c:v>
                </c:pt>
                <c:pt idx="11641">
                  <c:v>3489.584665121999</c:v>
                </c:pt>
                <c:pt idx="11642">
                  <c:v>3489.8844318658</c:v>
                </c:pt>
                <c:pt idx="11643">
                  <c:v>3490.1841986097</c:v>
                </c:pt>
                <c:pt idx="11644">
                  <c:v>3490.4839653535</c:v>
                </c:pt>
                <c:pt idx="11645">
                  <c:v>3490.7837320974</c:v>
                </c:pt>
                <c:pt idx="11646">
                  <c:v>3491.0834988412</c:v>
                </c:pt>
                <c:pt idx="11647">
                  <c:v>3491.3832655851</c:v>
                </c:pt>
                <c:pt idx="11648">
                  <c:v>3491.6830323289</c:v>
                </c:pt>
                <c:pt idx="11649">
                  <c:v>3491.9827990728</c:v>
                </c:pt>
                <c:pt idx="11650">
                  <c:v>3492.2825658166</c:v>
                </c:pt>
                <c:pt idx="11651">
                  <c:v>3492.5823325605</c:v>
                </c:pt>
                <c:pt idx="11652">
                  <c:v>3492.8820993043</c:v>
                </c:pt>
                <c:pt idx="11653">
                  <c:v>3493.1818660482</c:v>
                </c:pt>
                <c:pt idx="11654">
                  <c:v>3493.481632792</c:v>
                </c:pt>
                <c:pt idx="11655">
                  <c:v>3493.7813995359</c:v>
                </c:pt>
                <c:pt idx="11656">
                  <c:v>3494.0811662797</c:v>
                </c:pt>
                <c:pt idx="11657">
                  <c:v>3494.3809330236</c:v>
                </c:pt>
                <c:pt idx="11658">
                  <c:v>3494.680699767399</c:v>
                </c:pt>
                <c:pt idx="11659">
                  <c:v>3494.9804665112</c:v>
                </c:pt>
                <c:pt idx="11660">
                  <c:v>3495.2802332551</c:v>
                </c:pt>
                <c:pt idx="11661">
                  <c:v>3495.5799999989</c:v>
                </c:pt>
                <c:pt idx="11662">
                  <c:v>3495.8797667428</c:v>
                </c:pt>
                <c:pt idx="11663">
                  <c:v>3496.1795334866</c:v>
                </c:pt>
                <c:pt idx="11664">
                  <c:v>3496.4793002305</c:v>
                </c:pt>
                <c:pt idx="11665">
                  <c:v>3496.7790669743</c:v>
                </c:pt>
                <c:pt idx="11666">
                  <c:v>3497.0788337182</c:v>
                </c:pt>
                <c:pt idx="11667">
                  <c:v>3497.378600462</c:v>
                </c:pt>
                <c:pt idx="11668">
                  <c:v>3497.6783672059</c:v>
                </c:pt>
                <c:pt idx="11669">
                  <c:v>3497.9781339497</c:v>
                </c:pt>
                <c:pt idx="11670">
                  <c:v>3498.2779006936</c:v>
                </c:pt>
                <c:pt idx="11671">
                  <c:v>3498.5776674374</c:v>
                </c:pt>
                <c:pt idx="11672">
                  <c:v>3498.8774341813</c:v>
                </c:pt>
                <c:pt idx="11673">
                  <c:v>3499.1772009251</c:v>
                </c:pt>
                <c:pt idx="11674">
                  <c:v>3499.4769676689</c:v>
                </c:pt>
                <c:pt idx="11675">
                  <c:v>3499.7767344128</c:v>
                </c:pt>
                <c:pt idx="11676">
                  <c:v>3500.0765011566</c:v>
                </c:pt>
                <c:pt idx="11677">
                  <c:v>3500.3762679005</c:v>
                </c:pt>
                <c:pt idx="11678">
                  <c:v>3500.6760346443</c:v>
                </c:pt>
                <c:pt idx="11679">
                  <c:v>3500.9758013882</c:v>
                </c:pt>
                <c:pt idx="11680">
                  <c:v>3501.275568132</c:v>
                </c:pt>
                <c:pt idx="11681">
                  <c:v>3501.5753348759</c:v>
                </c:pt>
                <c:pt idx="11682">
                  <c:v>3501.8751016197</c:v>
                </c:pt>
                <c:pt idx="11683">
                  <c:v>3502.174868363599</c:v>
                </c:pt>
                <c:pt idx="11684">
                  <c:v>3502.4746351074</c:v>
                </c:pt>
                <c:pt idx="11685">
                  <c:v>3502.7744018513</c:v>
                </c:pt>
                <c:pt idx="11686">
                  <c:v>3503.0741685951</c:v>
                </c:pt>
                <c:pt idx="11687">
                  <c:v>3503.373935339</c:v>
                </c:pt>
                <c:pt idx="11688">
                  <c:v>3503.6737020828</c:v>
                </c:pt>
                <c:pt idx="11689">
                  <c:v>3503.9734688267</c:v>
                </c:pt>
                <c:pt idx="11690">
                  <c:v>3504.2732355705</c:v>
                </c:pt>
                <c:pt idx="11691">
                  <c:v>3504.5730023143</c:v>
                </c:pt>
                <c:pt idx="11692">
                  <c:v>3504.8727690582</c:v>
                </c:pt>
                <c:pt idx="11693">
                  <c:v>3505.172535802</c:v>
                </c:pt>
                <c:pt idx="11694">
                  <c:v>3505.4723025459</c:v>
                </c:pt>
                <c:pt idx="11695">
                  <c:v>3505.7720692897</c:v>
                </c:pt>
                <c:pt idx="11696">
                  <c:v>3506.0718360336</c:v>
                </c:pt>
                <c:pt idx="11697">
                  <c:v>3506.3716027774</c:v>
                </c:pt>
                <c:pt idx="11698">
                  <c:v>3506.6713695213</c:v>
                </c:pt>
                <c:pt idx="11699">
                  <c:v>3506.9711362651</c:v>
                </c:pt>
                <c:pt idx="11700">
                  <c:v>3507.270903009</c:v>
                </c:pt>
                <c:pt idx="11701">
                  <c:v>3507.570669752799</c:v>
                </c:pt>
                <c:pt idx="11702">
                  <c:v>3507.8704364967</c:v>
                </c:pt>
                <c:pt idx="11703">
                  <c:v>3508.1702032405</c:v>
                </c:pt>
                <c:pt idx="11704">
                  <c:v>3508.4699699844</c:v>
                </c:pt>
                <c:pt idx="11705">
                  <c:v>3508.7697367282</c:v>
                </c:pt>
                <c:pt idx="11706">
                  <c:v>3509.0695034721</c:v>
                </c:pt>
                <c:pt idx="11707">
                  <c:v>3509.3692702159</c:v>
                </c:pt>
                <c:pt idx="11708">
                  <c:v>3509.6690369597</c:v>
                </c:pt>
                <c:pt idx="11709">
                  <c:v>3509.9688037036</c:v>
                </c:pt>
                <c:pt idx="11710">
                  <c:v>3510.2685704474</c:v>
                </c:pt>
                <c:pt idx="11711">
                  <c:v>3510.5683371913</c:v>
                </c:pt>
                <c:pt idx="11712">
                  <c:v>3510.8681039351</c:v>
                </c:pt>
                <c:pt idx="11713">
                  <c:v>3511.167870679</c:v>
                </c:pt>
                <c:pt idx="11714">
                  <c:v>3511.4676374228</c:v>
                </c:pt>
                <c:pt idx="11715">
                  <c:v>3511.767404166699</c:v>
                </c:pt>
                <c:pt idx="11716">
                  <c:v>3512.0671709105</c:v>
                </c:pt>
                <c:pt idx="11717">
                  <c:v>3512.3669376544</c:v>
                </c:pt>
                <c:pt idx="11718">
                  <c:v>3512.6667043982</c:v>
                </c:pt>
                <c:pt idx="11719">
                  <c:v>3512.9664711421</c:v>
                </c:pt>
                <c:pt idx="11720">
                  <c:v>3513.2662378859</c:v>
                </c:pt>
                <c:pt idx="11721">
                  <c:v>3513.566004629799</c:v>
                </c:pt>
                <c:pt idx="11722">
                  <c:v>3513.8657713736</c:v>
                </c:pt>
                <c:pt idx="11723">
                  <c:v>3514.1655381174</c:v>
                </c:pt>
                <c:pt idx="11724">
                  <c:v>3514.4653048613</c:v>
                </c:pt>
                <c:pt idx="11725">
                  <c:v>3514.7650716051</c:v>
                </c:pt>
                <c:pt idx="11726">
                  <c:v>3515.064838349</c:v>
                </c:pt>
                <c:pt idx="11727">
                  <c:v>3515.3646050928</c:v>
                </c:pt>
                <c:pt idx="11728">
                  <c:v>3515.6643718367</c:v>
                </c:pt>
                <c:pt idx="11729">
                  <c:v>3515.9641385805</c:v>
                </c:pt>
                <c:pt idx="11730">
                  <c:v>3516.2639053244</c:v>
                </c:pt>
                <c:pt idx="11731">
                  <c:v>3516.5636720682</c:v>
                </c:pt>
                <c:pt idx="11732">
                  <c:v>3516.8634388121</c:v>
                </c:pt>
                <c:pt idx="11733">
                  <c:v>3517.1632055559</c:v>
                </c:pt>
                <c:pt idx="11734">
                  <c:v>3517.4629722998</c:v>
                </c:pt>
                <c:pt idx="11735">
                  <c:v>3517.7627390436</c:v>
                </c:pt>
                <c:pt idx="11736">
                  <c:v>3518.0625057875</c:v>
                </c:pt>
                <c:pt idx="11737">
                  <c:v>3518.3622725313</c:v>
                </c:pt>
                <c:pt idx="11738">
                  <c:v>3518.6620392752</c:v>
                </c:pt>
                <c:pt idx="11739">
                  <c:v>3518.961806019</c:v>
                </c:pt>
                <c:pt idx="11740">
                  <c:v>3519.2615727628</c:v>
                </c:pt>
                <c:pt idx="11741">
                  <c:v>3519.5613395067</c:v>
                </c:pt>
                <c:pt idx="11742">
                  <c:v>3519.8611062505</c:v>
                </c:pt>
                <c:pt idx="11743">
                  <c:v>3520.1608729944</c:v>
                </c:pt>
                <c:pt idx="11744">
                  <c:v>3520.4606397382</c:v>
                </c:pt>
                <c:pt idx="11745">
                  <c:v>3520.7604064821</c:v>
                </c:pt>
                <c:pt idx="11746">
                  <c:v>3521.0601732259</c:v>
                </c:pt>
                <c:pt idx="11747">
                  <c:v>3521.3599399698</c:v>
                </c:pt>
                <c:pt idx="11748">
                  <c:v>3521.6597067136</c:v>
                </c:pt>
                <c:pt idx="11749">
                  <c:v>3521.9594734575</c:v>
                </c:pt>
                <c:pt idx="11750">
                  <c:v>3522.2592402013</c:v>
                </c:pt>
                <c:pt idx="11751">
                  <c:v>3522.5590069452</c:v>
                </c:pt>
                <c:pt idx="11752">
                  <c:v>3522.858773689</c:v>
                </c:pt>
                <c:pt idx="11753">
                  <c:v>3523.1585404329</c:v>
                </c:pt>
                <c:pt idx="11754">
                  <c:v>3523.4583071767</c:v>
                </c:pt>
                <c:pt idx="11755">
                  <c:v>3523.7580739205</c:v>
                </c:pt>
                <c:pt idx="11756">
                  <c:v>3524.0578406644</c:v>
                </c:pt>
                <c:pt idx="11757">
                  <c:v>3524.3576074082</c:v>
                </c:pt>
                <c:pt idx="11758">
                  <c:v>3524.6573741521</c:v>
                </c:pt>
                <c:pt idx="11759">
                  <c:v>3524.9571408959</c:v>
                </c:pt>
                <c:pt idx="11760">
                  <c:v>3525.2569076398</c:v>
                </c:pt>
                <c:pt idx="11761">
                  <c:v>3525.5566743836</c:v>
                </c:pt>
                <c:pt idx="11762">
                  <c:v>3525.8564411275</c:v>
                </c:pt>
                <c:pt idx="11763">
                  <c:v>3526.1562078713</c:v>
                </c:pt>
                <c:pt idx="11764">
                  <c:v>3526.4559746152</c:v>
                </c:pt>
                <c:pt idx="11765">
                  <c:v>3526.755741359</c:v>
                </c:pt>
                <c:pt idx="11766">
                  <c:v>3527.0555081029</c:v>
                </c:pt>
                <c:pt idx="11767">
                  <c:v>3527.3552748467</c:v>
                </c:pt>
                <c:pt idx="11768">
                  <c:v>3527.6550415906</c:v>
                </c:pt>
                <c:pt idx="11769">
                  <c:v>3527.9548083344</c:v>
                </c:pt>
                <c:pt idx="11770">
                  <c:v>3528.2545750783</c:v>
                </c:pt>
                <c:pt idx="11771">
                  <c:v>3528.5543418221</c:v>
                </c:pt>
                <c:pt idx="11772">
                  <c:v>3528.8541085659</c:v>
                </c:pt>
                <c:pt idx="11773">
                  <c:v>3529.1538753098</c:v>
                </c:pt>
                <c:pt idx="11774">
                  <c:v>3529.4536420536</c:v>
                </c:pt>
                <c:pt idx="11775">
                  <c:v>3529.7534087975</c:v>
                </c:pt>
                <c:pt idx="11776">
                  <c:v>3530.0531755413</c:v>
                </c:pt>
                <c:pt idx="11777">
                  <c:v>3530.3529422852</c:v>
                </c:pt>
                <c:pt idx="11778">
                  <c:v>3530.652709029</c:v>
                </c:pt>
                <c:pt idx="11779">
                  <c:v>3530.9524757729</c:v>
                </c:pt>
                <c:pt idx="11780">
                  <c:v>3531.2522425167</c:v>
                </c:pt>
                <c:pt idx="11781">
                  <c:v>3531.5520092606</c:v>
                </c:pt>
                <c:pt idx="11782">
                  <c:v>3531.8517760044</c:v>
                </c:pt>
                <c:pt idx="11783">
                  <c:v>3532.1515427483</c:v>
                </c:pt>
                <c:pt idx="11784">
                  <c:v>3532.4513094921</c:v>
                </c:pt>
                <c:pt idx="11785">
                  <c:v>3532.751076236</c:v>
                </c:pt>
                <c:pt idx="11786">
                  <c:v>3533.0508429798</c:v>
                </c:pt>
                <c:pt idx="11787">
                  <c:v>3533.3506097237</c:v>
                </c:pt>
                <c:pt idx="11788">
                  <c:v>3533.6503764675</c:v>
                </c:pt>
                <c:pt idx="11789">
                  <c:v>3533.9501432113</c:v>
                </c:pt>
                <c:pt idx="11790">
                  <c:v>3534.2499099552</c:v>
                </c:pt>
                <c:pt idx="11791">
                  <c:v>3534.549676699</c:v>
                </c:pt>
                <c:pt idx="11792">
                  <c:v>3534.8494434429</c:v>
                </c:pt>
                <c:pt idx="11793">
                  <c:v>3535.1492101867</c:v>
                </c:pt>
                <c:pt idx="11794">
                  <c:v>3535.4489769306</c:v>
                </c:pt>
                <c:pt idx="11795">
                  <c:v>3535.7487436744</c:v>
                </c:pt>
                <c:pt idx="11796">
                  <c:v>3536.0485104183</c:v>
                </c:pt>
                <c:pt idx="11797">
                  <c:v>3536.3482771621</c:v>
                </c:pt>
                <c:pt idx="11798">
                  <c:v>3536.648043906</c:v>
                </c:pt>
                <c:pt idx="11799">
                  <c:v>3536.9478106498</c:v>
                </c:pt>
                <c:pt idx="11800">
                  <c:v>3537.2475773937</c:v>
                </c:pt>
                <c:pt idx="11801">
                  <c:v>3537.5473441375</c:v>
                </c:pt>
                <c:pt idx="11802">
                  <c:v>3537.8471108814</c:v>
                </c:pt>
                <c:pt idx="11803">
                  <c:v>3538.1468776252</c:v>
                </c:pt>
                <c:pt idx="11804">
                  <c:v>3538.446644368999</c:v>
                </c:pt>
                <c:pt idx="11805">
                  <c:v>3538.746411112899</c:v>
                </c:pt>
                <c:pt idx="11806">
                  <c:v>3539.0461778567</c:v>
                </c:pt>
                <c:pt idx="11807">
                  <c:v>3539.3459446006</c:v>
                </c:pt>
                <c:pt idx="11808">
                  <c:v>3539.6457113444</c:v>
                </c:pt>
                <c:pt idx="11809">
                  <c:v>3539.9454780883</c:v>
                </c:pt>
                <c:pt idx="11810">
                  <c:v>3540.2452448321</c:v>
                </c:pt>
                <c:pt idx="11811">
                  <c:v>3540.545011576</c:v>
                </c:pt>
                <c:pt idx="11812">
                  <c:v>3540.8447783198</c:v>
                </c:pt>
                <c:pt idx="11813">
                  <c:v>3541.144545063699</c:v>
                </c:pt>
                <c:pt idx="11814">
                  <c:v>3541.4443118075</c:v>
                </c:pt>
                <c:pt idx="11815">
                  <c:v>3541.7440785514</c:v>
                </c:pt>
                <c:pt idx="11816">
                  <c:v>3542.0438452952</c:v>
                </c:pt>
                <c:pt idx="11817">
                  <c:v>3542.3436120391</c:v>
                </c:pt>
                <c:pt idx="11818">
                  <c:v>3542.6433787829</c:v>
                </c:pt>
                <c:pt idx="11819">
                  <c:v>3542.9431455268</c:v>
                </c:pt>
                <c:pt idx="11820">
                  <c:v>3543.242912270601</c:v>
                </c:pt>
                <c:pt idx="11821">
                  <c:v>3543.5426790144</c:v>
                </c:pt>
                <c:pt idx="11822">
                  <c:v>3543.8424457583</c:v>
                </c:pt>
                <c:pt idx="11823">
                  <c:v>3544.1422125021</c:v>
                </c:pt>
                <c:pt idx="11824">
                  <c:v>3544.441979246</c:v>
                </c:pt>
                <c:pt idx="11825">
                  <c:v>3544.7417459898</c:v>
                </c:pt>
                <c:pt idx="11826">
                  <c:v>3545.0415127337</c:v>
                </c:pt>
                <c:pt idx="11827">
                  <c:v>3545.3412794775</c:v>
                </c:pt>
                <c:pt idx="11828">
                  <c:v>3545.6410462214</c:v>
                </c:pt>
                <c:pt idx="11829">
                  <c:v>3545.9408129652</c:v>
                </c:pt>
                <c:pt idx="11830">
                  <c:v>3546.2405797091</c:v>
                </c:pt>
                <c:pt idx="11831">
                  <c:v>3546.5403464529</c:v>
                </c:pt>
                <c:pt idx="11832">
                  <c:v>3546.8401131968</c:v>
                </c:pt>
                <c:pt idx="11833">
                  <c:v>3547.1398799406</c:v>
                </c:pt>
                <c:pt idx="11834">
                  <c:v>3547.4396466845</c:v>
                </c:pt>
                <c:pt idx="11835">
                  <c:v>3547.7394134283</c:v>
                </c:pt>
                <c:pt idx="11836">
                  <c:v>3548.0391801721</c:v>
                </c:pt>
                <c:pt idx="11837">
                  <c:v>3548.338946916</c:v>
                </c:pt>
                <c:pt idx="11838">
                  <c:v>3548.6387136598</c:v>
                </c:pt>
                <c:pt idx="11839">
                  <c:v>3548.938480403699</c:v>
                </c:pt>
                <c:pt idx="11840">
                  <c:v>3549.2382471475</c:v>
                </c:pt>
                <c:pt idx="11841">
                  <c:v>3549.5380138914</c:v>
                </c:pt>
                <c:pt idx="11842">
                  <c:v>3549.8377806352</c:v>
                </c:pt>
                <c:pt idx="11843">
                  <c:v>3550.1375473791</c:v>
                </c:pt>
                <c:pt idx="11844">
                  <c:v>3550.4373141229</c:v>
                </c:pt>
                <c:pt idx="11845">
                  <c:v>3550.7370808668</c:v>
                </c:pt>
                <c:pt idx="11846">
                  <c:v>3551.0368476106</c:v>
                </c:pt>
                <c:pt idx="11847">
                  <c:v>3551.3366143545</c:v>
                </c:pt>
                <c:pt idx="11848">
                  <c:v>3551.6363810983</c:v>
                </c:pt>
                <c:pt idx="11849">
                  <c:v>3551.9361478422</c:v>
                </c:pt>
                <c:pt idx="11850">
                  <c:v>3552.235914586</c:v>
                </c:pt>
                <c:pt idx="11851">
                  <c:v>3552.535681329899</c:v>
                </c:pt>
                <c:pt idx="11852">
                  <c:v>3552.8354480737</c:v>
                </c:pt>
                <c:pt idx="11853">
                  <c:v>3553.1352148175</c:v>
                </c:pt>
                <c:pt idx="11854">
                  <c:v>3553.4349815614</c:v>
                </c:pt>
                <c:pt idx="11855">
                  <c:v>3553.7347483052</c:v>
                </c:pt>
                <c:pt idx="11856">
                  <c:v>3554.0345150491</c:v>
                </c:pt>
                <c:pt idx="11857">
                  <c:v>3554.3342817929</c:v>
                </c:pt>
                <c:pt idx="11858">
                  <c:v>3554.6340485368</c:v>
                </c:pt>
                <c:pt idx="11859">
                  <c:v>3554.933815280601</c:v>
                </c:pt>
                <c:pt idx="11860">
                  <c:v>3555.2335820245</c:v>
                </c:pt>
                <c:pt idx="11861">
                  <c:v>3555.5333487683</c:v>
                </c:pt>
                <c:pt idx="11862">
                  <c:v>3555.8331155122</c:v>
                </c:pt>
                <c:pt idx="11863">
                  <c:v>3556.132882256</c:v>
                </c:pt>
                <c:pt idx="11864">
                  <c:v>3556.4326489999</c:v>
                </c:pt>
                <c:pt idx="11865">
                  <c:v>3556.7324157437</c:v>
                </c:pt>
                <c:pt idx="11866">
                  <c:v>3557.0321824876</c:v>
                </c:pt>
                <c:pt idx="11867">
                  <c:v>3557.3319492314</c:v>
                </c:pt>
                <c:pt idx="11868">
                  <c:v>3557.6317159753</c:v>
                </c:pt>
                <c:pt idx="11869">
                  <c:v>3557.9314827191</c:v>
                </c:pt>
                <c:pt idx="11870">
                  <c:v>3558.2312494629</c:v>
                </c:pt>
                <c:pt idx="11871">
                  <c:v>3558.5310162068</c:v>
                </c:pt>
                <c:pt idx="11872">
                  <c:v>3558.8307829506</c:v>
                </c:pt>
                <c:pt idx="11873">
                  <c:v>3559.1305496945</c:v>
                </c:pt>
                <c:pt idx="11874">
                  <c:v>3559.4303164383</c:v>
                </c:pt>
                <c:pt idx="11875">
                  <c:v>3559.7300831822</c:v>
                </c:pt>
                <c:pt idx="11876">
                  <c:v>3560.029849925999</c:v>
                </c:pt>
                <c:pt idx="11877">
                  <c:v>3560.3296166699</c:v>
                </c:pt>
                <c:pt idx="11878">
                  <c:v>3560.6293834137</c:v>
                </c:pt>
                <c:pt idx="11879">
                  <c:v>3560.9291501576</c:v>
                </c:pt>
                <c:pt idx="11880">
                  <c:v>3561.2289169014</c:v>
                </c:pt>
                <c:pt idx="11881">
                  <c:v>3561.5286836453</c:v>
                </c:pt>
                <c:pt idx="11882">
                  <c:v>3561.8284503891</c:v>
                </c:pt>
                <c:pt idx="11883">
                  <c:v>3562.128217133</c:v>
                </c:pt>
                <c:pt idx="11884">
                  <c:v>3562.4279838768</c:v>
                </c:pt>
                <c:pt idx="11885">
                  <c:v>3562.7277506206</c:v>
                </c:pt>
                <c:pt idx="11886">
                  <c:v>3563.0275173645</c:v>
                </c:pt>
                <c:pt idx="11887">
                  <c:v>3563.3272841083</c:v>
                </c:pt>
                <c:pt idx="11888">
                  <c:v>3563.6270508522</c:v>
                </c:pt>
                <c:pt idx="11889">
                  <c:v>3563.926817596</c:v>
                </c:pt>
                <c:pt idx="11890">
                  <c:v>3564.2265843399</c:v>
                </c:pt>
                <c:pt idx="11891">
                  <c:v>3564.5263510837</c:v>
                </c:pt>
                <c:pt idx="11892">
                  <c:v>3564.826117827601</c:v>
                </c:pt>
                <c:pt idx="11893">
                  <c:v>3565.1258845714</c:v>
                </c:pt>
                <c:pt idx="11894">
                  <c:v>3565.4256513153</c:v>
                </c:pt>
                <c:pt idx="11895">
                  <c:v>3565.7254180591</c:v>
                </c:pt>
                <c:pt idx="11896">
                  <c:v>3566.025184803</c:v>
                </c:pt>
                <c:pt idx="11897">
                  <c:v>3566.3249515468</c:v>
                </c:pt>
                <c:pt idx="11898">
                  <c:v>3566.6247182907</c:v>
                </c:pt>
                <c:pt idx="11899">
                  <c:v>3566.9244850345</c:v>
                </c:pt>
                <c:pt idx="11900">
                  <c:v>3567.2242517784</c:v>
                </c:pt>
                <c:pt idx="11901">
                  <c:v>3567.5240185222</c:v>
                </c:pt>
                <c:pt idx="11902">
                  <c:v>3567.823785266</c:v>
                </c:pt>
                <c:pt idx="11903">
                  <c:v>3568.1235520099</c:v>
                </c:pt>
                <c:pt idx="11904">
                  <c:v>3568.4233187537</c:v>
                </c:pt>
                <c:pt idx="11905">
                  <c:v>3568.723085497599</c:v>
                </c:pt>
                <c:pt idx="11906">
                  <c:v>3569.0228522414</c:v>
                </c:pt>
                <c:pt idx="11907">
                  <c:v>3569.3226189853</c:v>
                </c:pt>
                <c:pt idx="11908">
                  <c:v>3569.622385729099</c:v>
                </c:pt>
                <c:pt idx="11909">
                  <c:v>3569.922152473</c:v>
                </c:pt>
                <c:pt idx="11910">
                  <c:v>3570.2219192168</c:v>
                </c:pt>
                <c:pt idx="11911">
                  <c:v>3570.521685960699</c:v>
                </c:pt>
                <c:pt idx="11912">
                  <c:v>3570.8214527045</c:v>
                </c:pt>
                <c:pt idx="11913">
                  <c:v>3571.1212194484</c:v>
                </c:pt>
                <c:pt idx="11914">
                  <c:v>3571.4209861922</c:v>
                </c:pt>
                <c:pt idx="11915">
                  <c:v>3571.7207529361</c:v>
                </c:pt>
                <c:pt idx="11916">
                  <c:v>3572.0205196799</c:v>
                </c:pt>
                <c:pt idx="11917">
                  <c:v>3572.3202864238</c:v>
                </c:pt>
                <c:pt idx="11918">
                  <c:v>3572.6200531676</c:v>
                </c:pt>
                <c:pt idx="11919">
                  <c:v>3572.9198199114</c:v>
                </c:pt>
                <c:pt idx="11920">
                  <c:v>3573.2195866553</c:v>
                </c:pt>
                <c:pt idx="11921">
                  <c:v>3573.5193533991</c:v>
                </c:pt>
                <c:pt idx="11922">
                  <c:v>3573.819120143</c:v>
                </c:pt>
                <c:pt idx="11923">
                  <c:v>3574.1188868868</c:v>
                </c:pt>
                <c:pt idx="11924">
                  <c:v>3574.4186536307</c:v>
                </c:pt>
                <c:pt idx="11925">
                  <c:v>3574.7184203745</c:v>
                </c:pt>
                <c:pt idx="11926">
                  <c:v>3575.0181871184</c:v>
                </c:pt>
                <c:pt idx="11927">
                  <c:v>3575.3179538622</c:v>
                </c:pt>
                <c:pt idx="11928">
                  <c:v>3575.6177206061</c:v>
                </c:pt>
                <c:pt idx="11929">
                  <c:v>3575.9174873499</c:v>
                </c:pt>
                <c:pt idx="11930">
                  <c:v>3576.2172540938</c:v>
                </c:pt>
                <c:pt idx="11931">
                  <c:v>3576.517020837601</c:v>
                </c:pt>
                <c:pt idx="11932">
                  <c:v>3576.8167875815</c:v>
                </c:pt>
                <c:pt idx="11933">
                  <c:v>3577.1165543253</c:v>
                </c:pt>
                <c:pt idx="11934">
                  <c:v>3577.4163210691</c:v>
                </c:pt>
                <c:pt idx="11935">
                  <c:v>3577.716087813</c:v>
                </c:pt>
                <c:pt idx="11936">
                  <c:v>3578.0158545568</c:v>
                </c:pt>
                <c:pt idx="11937">
                  <c:v>3578.3156213007</c:v>
                </c:pt>
                <c:pt idx="11938">
                  <c:v>3578.6153880445</c:v>
                </c:pt>
                <c:pt idx="11939">
                  <c:v>3578.9151547884</c:v>
                </c:pt>
                <c:pt idx="11940">
                  <c:v>3579.2149215322</c:v>
                </c:pt>
                <c:pt idx="11941">
                  <c:v>3579.5146882761</c:v>
                </c:pt>
                <c:pt idx="11942">
                  <c:v>3579.8144550199</c:v>
                </c:pt>
                <c:pt idx="11943">
                  <c:v>3580.114221763799</c:v>
                </c:pt>
                <c:pt idx="11944">
                  <c:v>3580.4139885076</c:v>
                </c:pt>
                <c:pt idx="11945">
                  <c:v>3580.7137552515</c:v>
                </c:pt>
                <c:pt idx="11946">
                  <c:v>3581.0135219953</c:v>
                </c:pt>
                <c:pt idx="11947">
                  <c:v>3581.3132887392</c:v>
                </c:pt>
                <c:pt idx="11948">
                  <c:v>3581.613055483</c:v>
                </c:pt>
                <c:pt idx="11949">
                  <c:v>3581.9128222269</c:v>
                </c:pt>
                <c:pt idx="11950">
                  <c:v>3582.2125889707</c:v>
                </c:pt>
                <c:pt idx="11951">
                  <c:v>3582.5123557145</c:v>
                </c:pt>
                <c:pt idx="11952">
                  <c:v>3582.8121224584</c:v>
                </c:pt>
                <c:pt idx="11953">
                  <c:v>3583.1118892022</c:v>
                </c:pt>
                <c:pt idx="11954">
                  <c:v>3583.4116559461</c:v>
                </c:pt>
                <c:pt idx="11955">
                  <c:v>3583.7114226899</c:v>
                </c:pt>
                <c:pt idx="11956">
                  <c:v>3584.0111894338</c:v>
                </c:pt>
                <c:pt idx="11957">
                  <c:v>3584.3109561776</c:v>
                </c:pt>
                <c:pt idx="11958">
                  <c:v>3584.6107229215</c:v>
                </c:pt>
                <c:pt idx="11959">
                  <c:v>3584.9104896653</c:v>
                </c:pt>
                <c:pt idx="11960">
                  <c:v>3585.2102564092</c:v>
                </c:pt>
                <c:pt idx="11961">
                  <c:v>3585.510023153</c:v>
                </c:pt>
                <c:pt idx="11962">
                  <c:v>3585.8097898969</c:v>
                </c:pt>
                <c:pt idx="11963">
                  <c:v>3586.1095566407</c:v>
                </c:pt>
                <c:pt idx="11964">
                  <c:v>3586.4093233846</c:v>
                </c:pt>
                <c:pt idx="11965">
                  <c:v>3586.7090901284</c:v>
                </c:pt>
                <c:pt idx="11966">
                  <c:v>3587.0088568722</c:v>
                </c:pt>
                <c:pt idx="11967">
                  <c:v>3587.3086236161</c:v>
                </c:pt>
                <c:pt idx="11968">
                  <c:v>3587.6083903599</c:v>
                </c:pt>
                <c:pt idx="11969">
                  <c:v>3587.9081571038</c:v>
                </c:pt>
                <c:pt idx="11970">
                  <c:v>3588.2079238476</c:v>
                </c:pt>
                <c:pt idx="11971">
                  <c:v>3588.5076905915</c:v>
                </c:pt>
                <c:pt idx="11972">
                  <c:v>3588.8074573353</c:v>
                </c:pt>
                <c:pt idx="11973">
                  <c:v>3589.1072240792</c:v>
                </c:pt>
                <c:pt idx="11974">
                  <c:v>3589.406990823</c:v>
                </c:pt>
                <c:pt idx="11975">
                  <c:v>3589.7067575669</c:v>
                </c:pt>
                <c:pt idx="11976">
                  <c:v>3590.0065243107</c:v>
                </c:pt>
                <c:pt idx="11977">
                  <c:v>3590.3062910546</c:v>
                </c:pt>
                <c:pt idx="11978">
                  <c:v>3590.6060577984</c:v>
                </c:pt>
                <c:pt idx="11979">
                  <c:v>3590.9058245423</c:v>
                </c:pt>
                <c:pt idx="11980">
                  <c:v>3591.2055912861</c:v>
                </c:pt>
                <c:pt idx="11981">
                  <c:v>3591.50535803</c:v>
                </c:pt>
                <c:pt idx="11982">
                  <c:v>3591.8051247738</c:v>
                </c:pt>
                <c:pt idx="11983">
                  <c:v>3592.104891517599</c:v>
                </c:pt>
                <c:pt idx="11984">
                  <c:v>3592.4046582615</c:v>
                </c:pt>
                <c:pt idx="11985">
                  <c:v>3592.7044250053</c:v>
                </c:pt>
                <c:pt idx="11986">
                  <c:v>3593.0041917492</c:v>
                </c:pt>
                <c:pt idx="11987">
                  <c:v>3593.303958493</c:v>
                </c:pt>
                <c:pt idx="11988">
                  <c:v>3593.6037252369</c:v>
                </c:pt>
                <c:pt idx="11989">
                  <c:v>3593.9034919807</c:v>
                </c:pt>
                <c:pt idx="11990">
                  <c:v>3594.2032587246</c:v>
                </c:pt>
                <c:pt idx="11991">
                  <c:v>3594.5030254684</c:v>
                </c:pt>
                <c:pt idx="11992">
                  <c:v>3594.8027922123</c:v>
                </c:pt>
                <c:pt idx="11993">
                  <c:v>3595.1025589561</c:v>
                </c:pt>
                <c:pt idx="11994">
                  <c:v>3595.4023257</c:v>
                </c:pt>
                <c:pt idx="11995">
                  <c:v>3595.7020924438</c:v>
                </c:pt>
                <c:pt idx="11996">
                  <c:v>3596.0018591877</c:v>
                </c:pt>
                <c:pt idx="11997">
                  <c:v>3596.3016259315</c:v>
                </c:pt>
                <c:pt idx="11998">
                  <c:v>3596.6013926754</c:v>
                </c:pt>
                <c:pt idx="11999">
                  <c:v>3596.9011594192</c:v>
                </c:pt>
                <c:pt idx="12000">
                  <c:v>3597.200926163</c:v>
                </c:pt>
                <c:pt idx="12001">
                  <c:v>3597.5006929069</c:v>
                </c:pt>
                <c:pt idx="12002">
                  <c:v>3597.8004596507</c:v>
                </c:pt>
                <c:pt idx="12003">
                  <c:v>3598.1002263946</c:v>
                </c:pt>
                <c:pt idx="12004">
                  <c:v>3598.3999931384</c:v>
                </c:pt>
                <c:pt idx="12005">
                  <c:v>3598.6997598823</c:v>
                </c:pt>
                <c:pt idx="12006">
                  <c:v>3598.9995266261</c:v>
                </c:pt>
                <c:pt idx="12007">
                  <c:v>3599.29929337</c:v>
                </c:pt>
                <c:pt idx="12008">
                  <c:v>3599.5990601138</c:v>
                </c:pt>
                <c:pt idx="12009">
                  <c:v>3599.8988268577</c:v>
                </c:pt>
                <c:pt idx="12010">
                  <c:v>3600.1985936015</c:v>
                </c:pt>
                <c:pt idx="12011">
                  <c:v>3600.4983603454</c:v>
                </c:pt>
                <c:pt idx="12012">
                  <c:v>3600.7981270892</c:v>
                </c:pt>
                <c:pt idx="12013">
                  <c:v>3601.0978938331</c:v>
                </c:pt>
                <c:pt idx="12014">
                  <c:v>3601.3976605769</c:v>
                </c:pt>
                <c:pt idx="12015">
                  <c:v>3601.6974273207</c:v>
                </c:pt>
                <c:pt idx="12016">
                  <c:v>3601.9971940646</c:v>
                </c:pt>
                <c:pt idx="12017">
                  <c:v>3602.2969608084</c:v>
                </c:pt>
                <c:pt idx="12018">
                  <c:v>3602.5967275523</c:v>
                </c:pt>
                <c:pt idx="12019">
                  <c:v>3602.8964942961</c:v>
                </c:pt>
                <c:pt idx="12020">
                  <c:v>3603.19626104</c:v>
                </c:pt>
                <c:pt idx="12021">
                  <c:v>3603.4960277838</c:v>
                </c:pt>
                <c:pt idx="12022">
                  <c:v>3603.7957945277</c:v>
                </c:pt>
                <c:pt idx="12023">
                  <c:v>3604.0955612715</c:v>
                </c:pt>
                <c:pt idx="12024">
                  <c:v>3604.3953280154</c:v>
                </c:pt>
                <c:pt idx="12025">
                  <c:v>3604.6950947592</c:v>
                </c:pt>
                <c:pt idx="12026">
                  <c:v>3604.9948615031</c:v>
                </c:pt>
                <c:pt idx="12027">
                  <c:v>3605.2946282469</c:v>
                </c:pt>
                <c:pt idx="12028">
                  <c:v>3605.5943949908</c:v>
                </c:pt>
                <c:pt idx="12029">
                  <c:v>3605.8941617346</c:v>
                </c:pt>
                <c:pt idx="12030">
                  <c:v>3606.1939284785</c:v>
                </c:pt>
                <c:pt idx="12031">
                  <c:v>3606.4936952223</c:v>
                </c:pt>
                <c:pt idx="12032">
                  <c:v>3606.7934619661</c:v>
                </c:pt>
                <c:pt idx="12033">
                  <c:v>3607.09322871</c:v>
                </c:pt>
                <c:pt idx="12034">
                  <c:v>3607.3929954538</c:v>
                </c:pt>
                <c:pt idx="12035">
                  <c:v>3607.6927621977</c:v>
                </c:pt>
                <c:pt idx="12036">
                  <c:v>3607.9925289415</c:v>
                </c:pt>
                <c:pt idx="12037">
                  <c:v>3608.2922956854</c:v>
                </c:pt>
                <c:pt idx="12038">
                  <c:v>3608.5920624292</c:v>
                </c:pt>
                <c:pt idx="12039">
                  <c:v>3608.8918291731</c:v>
                </c:pt>
                <c:pt idx="12040">
                  <c:v>3609.1915959169</c:v>
                </c:pt>
                <c:pt idx="12041">
                  <c:v>3609.4913626608</c:v>
                </c:pt>
                <c:pt idx="12042">
                  <c:v>3609.7911294046</c:v>
                </c:pt>
                <c:pt idx="12043">
                  <c:v>3610.0908961485</c:v>
                </c:pt>
                <c:pt idx="12044">
                  <c:v>3610.3906628923</c:v>
                </c:pt>
                <c:pt idx="12045">
                  <c:v>3610.6904296362</c:v>
                </c:pt>
                <c:pt idx="12046">
                  <c:v>3610.99019638</c:v>
                </c:pt>
                <c:pt idx="12047">
                  <c:v>3611.289963123899</c:v>
                </c:pt>
                <c:pt idx="12048">
                  <c:v>3611.5897298677</c:v>
                </c:pt>
                <c:pt idx="12049">
                  <c:v>3611.8894966115</c:v>
                </c:pt>
                <c:pt idx="12050">
                  <c:v>3612.1892633554</c:v>
                </c:pt>
                <c:pt idx="12051">
                  <c:v>3612.4890300992</c:v>
                </c:pt>
                <c:pt idx="12052">
                  <c:v>3612.7887968431</c:v>
                </c:pt>
                <c:pt idx="12053">
                  <c:v>3613.0885635869</c:v>
                </c:pt>
                <c:pt idx="12054">
                  <c:v>3613.3883303308</c:v>
                </c:pt>
                <c:pt idx="12055">
                  <c:v>3613.6880970746</c:v>
                </c:pt>
                <c:pt idx="12056">
                  <c:v>3613.9878638185</c:v>
                </c:pt>
                <c:pt idx="12057">
                  <c:v>3614.2876305623</c:v>
                </c:pt>
                <c:pt idx="12058">
                  <c:v>3614.5873973062</c:v>
                </c:pt>
                <c:pt idx="12059">
                  <c:v>3614.88716405</c:v>
                </c:pt>
                <c:pt idx="12060">
                  <c:v>3615.1869307939</c:v>
                </c:pt>
                <c:pt idx="12061">
                  <c:v>3615.4866975377</c:v>
                </c:pt>
                <c:pt idx="12062">
                  <c:v>3615.7864642816</c:v>
                </c:pt>
                <c:pt idx="12063">
                  <c:v>3616.0862310254</c:v>
                </c:pt>
                <c:pt idx="12064">
                  <c:v>3616.3859977692</c:v>
                </c:pt>
                <c:pt idx="12065">
                  <c:v>3616.6857645131</c:v>
                </c:pt>
                <c:pt idx="12066">
                  <c:v>3616.9855312569</c:v>
                </c:pt>
                <c:pt idx="12067">
                  <c:v>3617.2852980008</c:v>
                </c:pt>
                <c:pt idx="12068">
                  <c:v>3617.5850647446</c:v>
                </c:pt>
                <c:pt idx="12069">
                  <c:v>3617.8848314885</c:v>
                </c:pt>
                <c:pt idx="12070">
                  <c:v>3618.1845982323</c:v>
                </c:pt>
                <c:pt idx="12071">
                  <c:v>3618.4843649762</c:v>
                </c:pt>
                <c:pt idx="12072">
                  <c:v>3618.78413172</c:v>
                </c:pt>
                <c:pt idx="12073">
                  <c:v>3619.083898463899</c:v>
                </c:pt>
                <c:pt idx="12074">
                  <c:v>3619.3836652077</c:v>
                </c:pt>
                <c:pt idx="12075">
                  <c:v>3619.6834319516</c:v>
                </c:pt>
                <c:pt idx="12076">
                  <c:v>3619.9831986954</c:v>
                </c:pt>
                <c:pt idx="12077">
                  <c:v>3620.282965439299</c:v>
                </c:pt>
                <c:pt idx="12078">
                  <c:v>3620.5827321831</c:v>
                </c:pt>
                <c:pt idx="12079">
                  <c:v>3620.882498927</c:v>
                </c:pt>
                <c:pt idx="12080">
                  <c:v>3621.1822656708</c:v>
                </c:pt>
                <c:pt idx="12081">
                  <c:v>3621.4820324146</c:v>
                </c:pt>
                <c:pt idx="12082">
                  <c:v>3621.7817991585</c:v>
                </c:pt>
                <c:pt idx="12083">
                  <c:v>3622.0815659023</c:v>
                </c:pt>
                <c:pt idx="12084">
                  <c:v>3622.3813326462</c:v>
                </c:pt>
                <c:pt idx="12085">
                  <c:v>3622.68109939</c:v>
                </c:pt>
                <c:pt idx="12086">
                  <c:v>3622.9808661339</c:v>
                </c:pt>
                <c:pt idx="12087">
                  <c:v>3623.2806328777</c:v>
                </c:pt>
                <c:pt idx="12088">
                  <c:v>3623.5803996216</c:v>
                </c:pt>
                <c:pt idx="12089">
                  <c:v>3623.8801663654</c:v>
                </c:pt>
                <c:pt idx="12090">
                  <c:v>3624.1799331093</c:v>
                </c:pt>
                <c:pt idx="12091">
                  <c:v>3624.4796998531</c:v>
                </c:pt>
                <c:pt idx="12092">
                  <c:v>3624.779466597</c:v>
                </c:pt>
                <c:pt idx="12093">
                  <c:v>3625.0792333408</c:v>
                </c:pt>
                <c:pt idx="12094">
                  <c:v>3625.3790000847</c:v>
                </c:pt>
                <c:pt idx="12095">
                  <c:v>3625.6787668285</c:v>
                </c:pt>
                <c:pt idx="12096">
                  <c:v>3625.9785335723</c:v>
                </c:pt>
                <c:pt idx="12097">
                  <c:v>3626.2783003162</c:v>
                </c:pt>
                <c:pt idx="12098">
                  <c:v>3626.57806706</c:v>
                </c:pt>
                <c:pt idx="12099">
                  <c:v>3626.8778338039</c:v>
                </c:pt>
                <c:pt idx="12100">
                  <c:v>3627.1776005477</c:v>
                </c:pt>
                <c:pt idx="12101">
                  <c:v>3627.477367291601</c:v>
                </c:pt>
                <c:pt idx="12102">
                  <c:v>3627.7771340354</c:v>
                </c:pt>
                <c:pt idx="12103">
                  <c:v>3628.0769007793</c:v>
                </c:pt>
                <c:pt idx="12104">
                  <c:v>3628.3766675231</c:v>
                </c:pt>
                <c:pt idx="12105">
                  <c:v>3628.676434267</c:v>
                </c:pt>
                <c:pt idx="12106">
                  <c:v>3628.9762010108</c:v>
                </c:pt>
                <c:pt idx="12107">
                  <c:v>3629.2759677547</c:v>
                </c:pt>
                <c:pt idx="12108">
                  <c:v>3629.5757344985</c:v>
                </c:pt>
                <c:pt idx="12109">
                  <c:v>3629.8755012424</c:v>
                </c:pt>
                <c:pt idx="12110">
                  <c:v>3630.1752679862</c:v>
                </c:pt>
                <c:pt idx="12111">
                  <c:v>3630.4750347301</c:v>
                </c:pt>
                <c:pt idx="12112">
                  <c:v>3630.7748014739</c:v>
                </c:pt>
                <c:pt idx="12113">
                  <c:v>3631.0745682177</c:v>
                </c:pt>
                <c:pt idx="12114">
                  <c:v>3631.3743349616</c:v>
                </c:pt>
                <c:pt idx="12115">
                  <c:v>3631.6741017054</c:v>
                </c:pt>
                <c:pt idx="12116">
                  <c:v>3631.9738684493</c:v>
                </c:pt>
                <c:pt idx="12117">
                  <c:v>3632.2736351931</c:v>
                </c:pt>
                <c:pt idx="12118">
                  <c:v>3632.573401937</c:v>
                </c:pt>
                <c:pt idx="12119">
                  <c:v>3632.8731686808</c:v>
                </c:pt>
                <c:pt idx="12120">
                  <c:v>3633.1729354247</c:v>
                </c:pt>
                <c:pt idx="12121">
                  <c:v>3633.4727021685</c:v>
                </c:pt>
                <c:pt idx="12122">
                  <c:v>3633.7724689124</c:v>
                </c:pt>
                <c:pt idx="12123">
                  <c:v>3634.0722356562</c:v>
                </c:pt>
                <c:pt idx="12124">
                  <c:v>3634.3720024001</c:v>
                </c:pt>
                <c:pt idx="12125">
                  <c:v>3634.6717691439</c:v>
                </c:pt>
                <c:pt idx="12126">
                  <c:v>3634.9715358878</c:v>
                </c:pt>
                <c:pt idx="12127">
                  <c:v>3635.2713026316</c:v>
                </c:pt>
                <c:pt idx="12128">
                  <c:v>3635.5710693755</c:v>
                </c:pt>
                <c:pt idx="12129">
                  <c:v>3635.8708361193</c:v>
                </c:pt>
                <c:pt idx="12130">
                  <c:v>3636.1706028631</c:v>
                </c:pt>
                <c:pt idx="12131">
                  <c:v>3636.470369607</c:v>
                </c:pt>
                <c:pt idx="12132">
                  <c:v>3636.7701363508</c:v>
                </c:pt>
                <c:pt idx="12133">
                  <c:v>3637.0699030947</c:v>
                </c:pt>
                <c:pt idx="12134">
                  <c:v>3637.3696698385</c:v>
                </c:pt>
                <c:pt idx="12135">
                  <c:v>3637.6694365824</c:v>
                </c:pt>
                <c:pt idx="12136">
                  <c:v>3637.9692033262</c:v>
                </c:pt>
                <c:pt idx="12137">
                  <c:v>3638.2689700701</c:v>
                </c:pt>
                <c:pt idx="12138">
                  <c:v>3638.5687368139</c:v>
                </c:pt>
                <c:pt idx="12139">
                  <c:v>3638.8685035578</c:v>
                </c:pt>
                <c:pt idx="12140">
                  <c:v>3639.1682703016</c:v>
                </c:pt>
                <c:pt idx="12141">
                  <c:v>3639.4680370455</c:v>
                </c:pt>
                <c:pt idx="12142">
                  <c:v>3639.7678037893</c:v>
                </c:pt>
                <c:pt idx="12143">
                  <c:v>3640.0675705332</c:v>
                </c:pt>
                <c:pt idx="12144">
                  <c:v>3640.367337277</c:v>
                </c:pt>
                <c:pt idx="12145">
                  <c:v>3640.6671040208</c:v>
                </c:pt>
                <c:pt idx="12146">
                  <c:v>3640.966870764699</c:v>
                </c:pt>
                <c:pt idx="12147">
                  <c:v>3641.2666375085</c:v>
                </c:pt>
                <c:pt idx="12148">
                  <c:v>3641.5664042524</c:v>
                </c:pt>
                <c:pt idx="12149">
                  <c:v>3641.8661709962</c:v>
                </c:pt>
                <c:pt idx="12150">
                  <c:v>3642.1659377401</c:v>
                </c:pt>
                <c:pt idx="12151">
                  <c:v>3642.4657044839</c:v>
                </c:pt>
                <c:pt idx="12152">
                  <c:v>3642.765471227799</c:v>
                </c:pt>
                <c:pt idx="12153">
                  <c:v>3643.065237971601</c:v>
                </c:pt>
                <c:pt idx="12154">
                  <c:v>3643.3650047155</c:v>
                </c:pt>
                <c:pt idx="12155">
                  <c:v>3643.6647714593</c:v>
                </c:pt>
                <c:pt idx="12156">
                  <c:v>3643.9645382032</c:v>
                </c:pt>
                <c:pt idx="12157">
                  <c:v>3644.264304947</c:v>
                </c:pt>
                <c:pt idx="12158">
                  <c:v>3644.5640716909</c:v>
                </c:pt>
                <c:pt idx="12159">
                  <c:v>3644.8638384347</c:v>
                </c:pt>
                <c:pt idx="12160">
                  <c:v>3645.1636051786</c:v>
                </c:pt>
                <c:pt idx="12161">
                  <c:v>3645.4633719224</c:v>
                </c:pt>
                <c:pt idx="12162">
                  <c:v>3645.7631386662</c:v>
                </c:pt>
                <c:pt idx="12163">
                  <c:v>3646.0629054101</c:v>
                </c:pt>
                <c:pt idx="12164">
                  <c:v>3646.3626721539</c:v>
                </c:pt>
                <c:pt idx="12165">
                  <c:v>3646.6624388978</c:v>
                </c:pt>
                <c:pt idx="12166">
                  <c:v>3646.9622056416</c:v>
                </c:pt>
                <c:pt idx="12167">
                  <c:v>3647.2619723855</c:v>
                </c:pt>
                <c:pt idx="12168">
                  <c:v>3647.5617391293</c:v>
                </c:pt>
                <c:pt idx="12169">
                  <c:v>3647.8615058732</c:v>
                </c:pt>
                <c:pt idx="12170">
                  <c:v>3648.161272617</c:v>
                </c:pt>
                <c:pt idx="12171">
                  <c:v>3648.4610393609</c:v>
                </c:pt>
                <c:pt idx="12172">
                  <c:v>3648.760806104699</c:v>
                </c:pt>
                <c:pt idx="12173">
                  <c:v>3649.060572848601</c:v>
                </c:pt>
                <c:pt idx="12174">
                  <c:v>3649.3603395924</c:v>
                </c:pt>
                <c:pt idx="12175">
                  <c:v>3649.6601063363</c:v>
                </c:pt>
                <c:pt idx="12176">
                  <c:v>3649.9598730801</c:v>
                </c:pt>
                <c:pt idx="12177">
                  <c:v>3650.259639824</c:v>
                </c:pt>
                <c:pt idx="12178">
                  <c:v>3650.5594065678</c:v>
                </c:pt>
                <c:pt idx="12179">
                  <c:v>3650.8591733116</c:v>
                </c:pt>
                <c:pt idx="12180">
                  <c:v>3651.1589400555</c:v>
                </c:pt>
                <c:pt idx="12181">
                  <c:v>3651.4587067993</c:v>
                </c:pt>
                <c:pt idx="12182">
                  <c:v>3651.7584735432</c:v>
                </c:pt>
                <c:pt idx="12183">
                  <c:v>3652.058240287</c:v>
                </c:pt>
                <c:pt idx="12184">
                  <c:v>3652.3580070309</c:v>
                </c:pt>
                <c:pt idx="12185">
                  <c:v>3652.6577737747</c:v>
                </c:pt>
                <c:pt idx="12186">
                  <c:v>3652.9575405186</c:v>
                </c:pt>
                <c:pt idx="12187">
                  <c:v>3653.2573072624</c:v>
                </c:pt>
                <c:pt idx="12188">
                  <c:v>3653.5570740063</c:v>
                </c:pt>
                <c:pt idx="12189">
                  <c:v>3653.8568407501</c:v>
                </c:pt>
                <c:pt idx="12190">
                  <c:v>3654.156607494</c:v>
                </c:pt>
                <c:pt idx="12191">
                  <c:v>3654.4563742378</c:v>
                </c:pt>
                <c:pt idx="12192">
                  <c:v>3654.7561409817</c:v>
                </c:pt>
                <c:pt idx="12193">
                  <c:v>3655.0559077255</c:v>
                </c:pt>
                <c:pt idx="12194">
                  <c:v>3655.3556744693</c:v>
                </c:pt>
                <c:pt idx="12195">
                  <c:v>3655.6554412132</c:v>
                </c:pt>
                <c:pt idx="12196">
                  <c:v>3655.955207957</c:v>
                </c:pt>
                <c:pt idx="12197">
                  <c:v>3656.2549747009</c:v>
                </c:pt>
                <c:pt idx="12198">
                  <c:v>3656.5547414447</c:v>
                </c:pt>
                <c:pt idx="12199">
                  <c:v>3656.8545081886</c:v>
                </c:pt>
                <c:pt idx="12200">
                  <c:v>3657.1542749324</c:v>
                </c:pt>
                <c:pt idx="12201">
                  <c:v>3657.4540416763</c:v>
                </c:pt>
                <c:pt idx="12202">
                  <c:v>3657.7538084201</c:v>
                </c:pt>
                <c:pt idx="12203">
                  <c:v>3658.053575164</c:v>
                </c:pt>
                <c:pt idx="12204">
                  <c:v>3658.3533419078</c:v>
                </c:pt>
                <c:pt idx="12205">
                  <c:v>3658.6531086517</c:v>
                </c:pt>
                <c:pt idx="12206">
                  <c:v>3658.9528753955</c:v>
                </c:pt>
                <c:pt idx="12207">
                  <c:v>3659.2526421394</c:v>
                </c:pt>
                <c:pt idx="12208">
                  <c:v>3659.5524088832</c:v>
                </c:pt>
                <c:pt idx="12209">
                  <c:v>3659.8521756271</c:v>
                </c:pt>
                <c:pt idx="12210">
                  <c:v>3660.1519423709</c:v>
                </c:pt>
                <c:pt idx="12211">
                  <c:v>3660.4517091147</c:v>
                </c:pt>
                <c:pt idx="12212">
                  <c:v>3660.7514758586</c:v>
                </c:pt>
                <c:pt idx="12213">
                  <c:v>3661.0512426024</c:v>
                </c:pt>
                <c:pt idx="12214">
                  <c:v>3661.3510093463</c:v>
                </c:pt>
                <c:pt idx="12215">
                  <c:v>3661.6507760901</c:v>
                </c:pt>
                <c:pt idx="12216">
                  <c:v>3661.950542834</c:v>
                </c:pt>
                <c:pt idx="12217">
                  <c:v>3662.2503095778</c:v>
                </c:pt>
                <c:pt idx="12218">
                  <c:v>3662.5500763217</c:v>
                </c:pt>
                <c:pt idx="12219">
                  <c:v>3662.8498430655</c:v>
                </c:pt>
                <c:pt idx="12220">
                  <c:v>3663.1496098094</c:v>
                </c:pt>
                <c:pt idx="12221">
                  <c:v>3663.4493765532</c:v>
                </c:pt>
                <c:pt idx="12222">
                  <c:v>3663.7491432971</c:v>
                </c:pt>
                <c:pt idx="12223">
                  <c:v>3664.0489100409</c:v>
                </c:pt>
                <c:pt idx="12224">
                  <c:v>3664.3486767848</c:v>
                </c:pt>
                <c:pt idx="12225">
                  <c:v>3664.648443528599</c:v>
                </c:pt>
                <c:pt idx="12226">
                  <c:v>3664.9482102724</c:v>
                </c:pt>
                <c:pt idx="12227">
                  <c:v>3665.2479770163</c:v>
                </c:pt>
                <c:pt idx="12228">
                  <c:v>3665.5477437601</c:v>
                </c:pt>
                <c:pt idx="12229">
                  <c:v>3665.847510504</c:v>
                </c:pt>
                <c:pt idx="12230">
                  <c:v>3666.1472772478</c:v>
                </c:pt>
                <c:pt idx="12231">
                  <c:v>3666.4470439917</c:v>
                </c:pt>
                <c:pt idx="12232">
                  <c:v>3666.7468107355</c:v>
                </c:pt>
                <c:pt idx="12233">
                  <c:v>3667.0465774794</c:v>
                </c:pt>
                <c:pt idx="12234">
                  <c:v>3667.3463442232</c:v>
                </c:pt>
                <c:pt idx="12235">
                  <c:v>3667.6461109671</c:v>
                </c:pt>
                <c:pt idx="12236">
                  <c:v>3667.9458777109</c:v>
                </c:pt>
                <c:pt idx="12237">
                  <c:v>3668.245644454799</c:v>
                </c:pt>
                <c:pt idx="12238">
                  <c:v>3668.5454111986</c:v>
                </c:pt>
                <c:pt idx="12239">
                  <c:v>3668.8451779425</c:v>
                </c:pt>
                <c:pt idx="12240">
                  <c:v>3669.1449446863</c:v>
                </c:pt>
                <c:pt idx="12241">
                  <c:v>3669.4447114302</c:v>
                </c:pt>
                <c:pt idx="12242">
                  <c:v>3669.744478174</c:v>
                </c:pt>
                <c:pt idx="12243">
                  <c:v>3670.044244917799</c:v>
                </c:pt>
                <c:pt idx="12244">
                  <c:v>3670.3440116617</c:v>
                </c:pt>
                <c:pt idx="12245">
                  <c:v>3670.6437784055</c:v>
                </c:pt>
                <c:pt idx="12246">
                  <c:v>3670.9435451494</c:v>
                </c:pt>
                <c:pt idx="12247">
                  <c:v>3671.2433118932</c:v>
                </c:pt>
                <c:pt idx="12248">
                  <c:v>3671.5430786371</c:v>
                </c:pt>
                <c:pt idx="12249">
                  <c:v>3671.8428453809</c:v>
                </c:pt>
                <c:pt idx="12250">
                  <c:v>3672.1426121248</c:v>
                </c:pt>
                <c:pt idx="12251">
                  <c:v>3672.4423788686</c:v>
                </c:pt>
                <c:pt idx="12252">
                  <c:v>3672.7421456125</c:v>
                </c:pt>
                <c:pt idx="12253">
                  <c:v>3673.0419123563</c:v>
                </c:pt>
                <c:pt idx="12254">
                  <c:v>3673.3416791002</c:v>
                </c:pt>
                <c:pt idx="12255">
                  <c:v>3673.641445844</c:v>
                </c:pt>
                <c:pt idx="12256">
                  <c:v>3673.9412125879</c:v>
                </c:pt>
                <c:pt idx="12257">
                  <c:v>3674.2409793317</c:v>
                </c:pt>
                <c:pt idx="12258">
                  <c:v>3674.5407460756</c:v>
                </c:pt>
                <c:pt idx="12259">
                  <c:v>3674.8405128194</c:v>
                </c:pt>
                <c:pt idx="12260">
                  <c:v>3675.1402795632</c:v>
                </c:pt>
                <c:pt idx="12261">
                  <c:v>3675.4400463071</c:v>
                </c:pt>
                <c:pt idx="12262">
                  <c:v>3675.7398130509</c:v>
                </c:pt>
                <c:pt idx="12263">
                  <c:v>3676.0395797948</c:v>
                </c:pt>
                <c:pt idx="12264">
                  <c:v>3676.339346538601</c:v>
                </c:pt>
                <c:pt idx="12265">
                  <c:v>3676.6391132825</c:v>
                </c:pt>
                <c:pt idx="12266">
                  <c:v>3676.9388800263</c:v>
                </c:pt>
                <c:pt idx="12267">
                  <c:v>3677.2386467702</c:v>
                </c:pt>
                <c:pt idx="12268">
                  <c:v>3677.538413514</c:v>
                </c:pt>
                <c:pt idx="12269">
                  <c:v>3677.8381802579</c:v>
                </c:pt>
                <c:pt idx="12270">
                  <c:v>3678.1379470017</c:v>
                </c:pt>
                <c:pt idx="12271">
                  <c:v>3678.437713745601</c:v>
                </c:pt>
                <c:pt idx="12272">
                  <c:v>3678.7374804894</c:v>
                </c:pt>
                <c:pt idx="12273">
                  <c:v>3679.0372472333</c:v>
                </c:pt>
                <c:pt idx="12274">
                  <c:v>3679.3370139771</c:v>
                </c:pt>
                <c:pt idx="12275">
                  <c:v>3679.636780720899</c:v>
                </c:pt>
                <c:pt idx="12276">
                  <c:v>3679.9365474648</c:v>
                </c:pt>
                <c:pt idx="12277">
                  <c:v>3680.2363142086</c:v>
                </c:pt>
                <c:pt idx="12278">
                  <c:v>3680.5360809525</c:v>
                </c:pt>
                <c:pt idx="12279">
                  <c:v>3680.8358476963</c:v>
                </c:pt>
                <c:pt idx="12280">
                  <c:v>3681.1356144402</c:v>
                </c:pt>
                <c:pt idx="12281">
                  <c:v>3681.435381184</c:v>
                </c:pt>
                <c:pt idx="12282">
                  <c:v>3681.7351479279</c:v>
                </c:pt>
                <c:pt idx="12283">
                  <c:v>3682.0349146717</c:v>
                </c:pt>
                <c:pt idx="12284">
                  <c:v>3682.3346814156</c:v>
                </c:pt>
                <c:pt idx="12285">
                  <c:v>3682.6344481594</c:v>
                </c:pt>
                <c:pt idx="12286">
                  <c:v>3682.9342149033</c:v>
                </c:pt>
                <c:pt idx="12287">
                  <c:v>3683.2339816471</c:v>
                </c:pt>
                <c:pt idx="12288">
                  <c:v>3683.533748391</c:v>
                </c:pt>
                <c:pt idx="12289">
                  <c:v>3683.8335151348</c:v>
                </c:pt>
                <c:pt idx="12290">
                  <c:v>3684.1332818787</c:v>
                </c:pt>
                <c:pt idx="12291">
                  <c:v>3684.4330486225</c:v>
                </c:pt>
                <c:pt idx="12292">
                  <c:v>3684.7328153663</c:v>
                </c:pt>
                <c:pt idx="12293">
                  <c:v>3685.0325821102</c:v>
                </c:pt>
                <c:pt idx="12294">
                  <c:v>3685.332348854</c:v>
                </c:pt>
                <c:pt idx="12295">
                  <c:v>3685.6321155979</c:v>
                </c:pt>
                <c:pt idx="12296">
                  <c:v>3685.9318823417</c:v>
                </c:pt>
                <c:pt idx="12297">
                  <c:v>3686.2316490856</c:v>
                </c:pt>
                <c:pt idx="12298">
                  <c:v>3686.5314158294</c:v>
                </c:pt>
                <c:pt idx="12299">
                  <c:v>3686.8311825733</c:v>
                </c:pt>
                <c:pt idx="12300">
                  <c:v>3687.1309493171</c:v>
                </c:pt>
                <c:pt idx="12301">
                  <c:v>3687.430716061</c:v>
                </c:pt>
                <c:pt idx="12302">
                  <c:v>3687.7304828048</c:v>
                </c:pt>
                <c:pt idx="12303">
                  <c:v>3688.0302495487</c:v>
                </c:pt>
                <c:pt idx="12304">
                  <c:v>3688.3300162925</c:v>
                </c:pt>
                <c:pt idx="12305">
                  <c:v>3688.6297830364</c:v>
                </c:pt>
                <c:pt idx="12306">
                  <c:v>3688.9295497802</c:v>
                </c:pt>
                <c:pt idx="12307">
                  <c:v>3689.229316524</c:v>
                </c:pt>
                <c:pt idx="12308">
                  <c:v>3689.5290832679</c:v>
                </c:pt>
                <c:pt idx="12309">
                  <c:v>3689.8288500117</c:v>
                </c:pt>
                <c:pt idx="12310">
                  <c:v>3690.1286167556</c:v>
                </c:pt>
                <c:pt idx="12311">
                  <c:v>3690.4283834994</c:v>
                </c:pt>
                <c:pt idx="12312">
                  <c:v>3690.7281502433</c:v>
                </c:pt>
                <c:pt idx="12313">
                  <c:v>3691.0279169871</c:v>
                </c:pt>
                <c:pt idx="12314">
                  <c:v>3691.327683731</c:v>
                </c:pt>
                <c:pt idx="12315">
                  <c:v>3691.6274504748</c:v>
                </c:pt>
                <c:pt idx="12316">
                  <c:v>3691.9272172187</c:v>
                </c:pt>
                <c:pt idx="12317">
                  <c:v>3692.2269839625</c:v>
                </c:pt>
                <c:pt idx="12318">
                  <c:v>3692.5267507064</c:v>
                </c:pt>
                <c:pt idx="12319">
                  <c:v>3692.8265174502</c:v>
                </c:pt>
                <c:pt idx="12320">
                  <c:v>3693.126284194099</c:v>
                </c:pt>
                <c:pt idx="12321">
                  <c:v>3693.4260509379</c:v>
                </c:pt>
                <c:pt idx="12322">
                  <c:v>3693.7258176818</c:v>
                </c:pt>
                <c:pt idx="12323">
                  <c:v>3694.0255844256</c:v>
                </c:pt>
                <c:pt idx="12324">
                  <c:v>3694.3253511694</c:v>
                </c:pt>
                <c:pt idx="12325">
                  <c:v>3694.6251179133</c:v>
                </c:pt>
                <c:pt idx="12326">
                  <c:v>3694.924884657099</c:v>
                </c:pt>
                <c:pt idx="12327">
                  <c:v>3695.224651400999</c:v>
                </c:pt>
                <c:pt idx="12328">
                  <c:v>3695.5244181448</c:v>
                </c:pt>
                <c:pt idx="12329">
                  <c:v>3695.8241848887</c:v>
                </c:pt>
                <c:pt idx="12330">
                  <c:v>3696.1239516325</c:v>
                </c:pt>
                <c:pt idx="12331">
                  <c:v>3696.4237183764</c:v>
                </c:pt>
                <c:pt idx="12332">
                  <c:v>3696.723485120199</c:v>
                </c:pt>
                <c:pt idx="12333">
                  <c:v>3697.0232518641</c:v>
                </c:pt>
                <c:pt idx="12334">
                  <c:v>3697.3230186079</c:v>
                </c:pt>
                <c:pt idx="12335">
                  <c:v>3697.622785351799</c:v>
                </c:pt>
                <c:pt idx="12336">
                  <c:v>3697.9225520956</c:v>
                </c:pt>
                <c:pt idx="12337">
                  <c:v>3698.2223188395</c:v>
                </c:pt>
                <c:pt idx="12338">
                  <c:v>3698.5220855833</c:v>
                </c:pt>
                <c:pt idx="12339">
                  <c:v>3698.8218523272</c:v>
                </c:pt>
                <c:pt idx="12340">
                  <c:v>3699.121619071</c:v>
                </c:pt>
                <c:pt idx="12341">
                  <c:v>3699.4213858148</c:v>
                </c:pt>
                <c:pt idx="12342">
                  <c:v>3699.7211525587</c:v>
                </c:pt>
                <c:pt idx="12343">
                  <c:v>3700.0209193025</c:v>
                </c:pt>
                <c:pt idx="12344">
                  <c:v>3700.3206860464</c:v>
                </c:pt>
                <c:pt idx="12345">
                  <c:v>3700.6204527902</c:v>
                </c:pt>
                <c:pt idx="12346">
                  <c:v>3700.9202195341</c:v>
                </c:pt>
                <c:pt idx="12347">
                  <c:v>3701.2199862779</c:v>
                </c:pt>
                <c:pt idx="12348">
                  <c:v>3701.5197530218</c:v>
                </c:pt>
                <c:pt idx="12349">
                  <c:v>3701.8195197656</c:v>
                </c:pt>
                <c:pt idx="12350">
                  <c:v>3702.1192865095</c:v>
                </c:pt>
                <c:pt idx="12351">
                  <c:v>3702.4190532533</c:v>
                </c:pt>
                <c:pt idx="12352">
                  <c:v>3702.7188199972</c:v>
                </c:pt>
                <c:pt idx="12353">
                  <c:v>3703.018586741</c:v>
                </c:pt>
                <c:pt idx="12354">
                  <c:v>3703.3183534849</c:v>
                </c:pt>
                <c:pt idx="12355">
                  <c:v>3703.6181202287</c:v>
                </c:pt>
                <c:pt idx="12356">
                  <c:v>3703.9178869725</c:v>
                </c:pt>
                <c:pt idx="12357">
                  <c:v>3704.2176537164</c:v>
                </c:pt>
                <c:pt idx="12358">
                  <c:v>3704.5174204602</c:v>
                </c:pt>
                <c:pt idx="12359">
                  <c:v>3704.8171872041</c:v>
                </c:pt>
                <c:pt idx="12360">
                  <c:v>3705.1169539479</c:v>
                </c:pt>
                <c:pt idx="12361">
                  <c:v>3705.4167206918</c:v>
                </c:pt>
                <c:pt idx="12362">
                  <c:v>3705.7164874356</c:v>
                </c:pt>
                <c:pt idx="12363">
                  <c:v>3706.0162541795</c:v>
                </c:pt>
                <c:pt idx="12364">
                  <c:v>3706.3160209233</c:v>
                </c:pt>
                <c:pt idx="12365">
                  <c:v>3706.6157876672</c:v>
                </c:pt>
                <c:pt idx="12366">
                  <c:v>3706.915554411</c:v>
                </c:pt>
                <c:pt idx="12367">
                  <c:v>3707.2153211549</c:v>
                </c:pt>
                <c:pt idx="12368">
                  <c:v>3707.5150878987</c:v>
                </c:pt>
                <c:pt idx="12369">
                  <c:v>3707.8148546426</c:v>
                </c:pt>
                <c:pt idx="12370">
                  <c:v>3708.1146213864</c:v>
                </c:pt>
                <c:pt idx="12371">
                  <c:v>3708.4143881303</c:v>
                </c:pt>
                <c:pt idx="12372">
                  <c:v>3708.7141548741</c:v>
                </c:pt>
                <c:pt idx="12373">
                  <c:v>3709.0139216179</c:v>
                </c:pt>
                <c:pt idx="12374">
                  <c:v>3709.3136883618</c:v>
                </c:pt>
                <c:pt idx="12375">
                  <c:v>3709.6134551056</c:v>
                </c:pt>
                <c:pt idx="12376">
                  <c:v>3709.9132218495</c:v>
                </c:pt>
                <c:pt idx="12377">
                  <c:v>3710.2129885933</c:v>
                </c:pt>
                <c:pt idx="12378">
                  <c:v>3710.5127553372</c:v>
                </c:pt>
                <c:pt idx="12379">
                  <c:v>3710.812522081</c:v>
                </c:pt>
                <c:pt idx="12380">
                  <c:v>3711.1122888249</c:v>
                </c:pt>
                <c:pt idx="12381">
                  <c:v>3711.4120555687</c:v>
                </c:pt>
                <c:pt idx="12382">
                  <c:v>3711.7118223126</c:v>
                </c:pt>
                <c:pt idx="12383">
                  <c:v>3712.0115890564</c:v>
                </c:pt>
                <c:pt idx="12384">
                  <c:v>3712.3113558003</c:v>
                </c:pt>
                <c:pt idx="12385">
                  <c:v>3712.6111225441</c:v>
                </c:pt>
                <c:pt idx="12386">
                  <c:v>3712.910889288</c:v>
                </c:pt>
                <c:pt idx="12387">
                  <c:v>3713.2106560318</c:v>
                </c:pt>
                <c:pt idx="12388">
                  <c:v>3713.5104227757</c:v>
                </c:pt>
                <c:pt idx="12389">
                  <c:v>3713.8101895195</c:v>
                </c:pt>
                <c:pt idx="12390">
                  <c:v>3714.1099562633</c:v>
                </c:pt>
                <c:pt idx="12391">
                  <c:v>3714.4097230072</c:v>
                </c:pt>
                <c:pt idx="12392">
                  <c:v>3714.709489750999</c:v>
                </c:pt>
                <c:pt idx="12393">
                  <c:v>3715.0092564949</c:v>
                </c:pt>
                <c:pt idx="12394">
                  <c:v>3715.3090232387</c:v>
                </c:pt>
                <c:pt idx="12395">
                  <c:v>3715.6087899826</c:v>
                </c:pt>
                <c:pt idx="12396">
                  <c:v>3715.9085567264</c:v>
                </c:pt>
                <c:pt idx="12397">
                  <c:v>3716.2083234703</c:v>
                </c:pt>
                <c:pt idx="12398">
                  <c:v>3716.5080902141</c:v>
                </c:pt>
                <c:pt idx="12399">
                  <c:v>3716.807856958</c:v>
                </c:pt>
                <c:pt idx="12400">
                  <c:v>3717.1076237018</c:v>
                </c:pt>
                <c:pt idx="12401">
                  <c:v>3717.4073904457</c:v>
                </c:pt>
                <c:pt idx="12402">
                  <c:v>3717.7071571895</c:v>
                </c:pt>
                <c:pt idx="12403">
                  <c:v>3718.0069239334</c:v>
                </c:pt>
                <c:pt idx="12404">
                  <c:v>3718.3066906772</c:v>
                </c:pt>
                <c:pt idx="12405">
                  <c:v>3718.606457421</c:v>
                </c:pt>
                <c:pt idx="12406">
                  <c:v>3718.906224164899</c:v>
                </c:pt>
                <c:pt idx="12407">
                  <c:v>3719.2059909087</c:v>
                </c:pt>
                <c:pt idx="12408">
                  <c:v>3719.5057576526</c:v>
                </c:pt>
                <c:pt idx="12409">
                  <c:v>3719.8055243964</c:v>
                </c:pt>
                <c:pt idx="12410">
                  <c:v>3720.1052911403</c:v>
                </c:pt>
                <c:pt idx="12411">
                  <c:v>3720.4050578841</c:v>
                </c:pt>
                <c:pt idx="12412">
                  <c:v>3720.704824627999</c:v>
                </c:pt>
                <c:pt idx="12413">
                  <c:v>3721.0045913718</c:v>
                </c:pt>
                <c:pt idx="12414">
                  <c:v>3721.3043581157</c:v>
                </c:pt>
                <c:pt idx="12415">
                  <c:v>3721.6041248595</c:v>
                </c:pt>
                <c:pt idx="12416">
                  <c:v>3721.9038916034</c:v>
                </c:pt>
                <c:pt idx="12417">
                  <c:v>3722.2036583472</c:v>
                </c:pt>
                <c:pt idx="12418">
                  <c:v>3722.5034250911</c:v>
                </c:pt>
                <c:pt idx="12419">
                  <c:v>3722.8031918349</c:v>
                </c:pt>
                <c:pt idx="12420">
                  <c:v>3723.1029585788</c:v>
                </c:pt>
                <c:pt idx="12421">
                  <c:v>3723.4027253226</c:v>
                </c:pt>
                <c:pt idx="12422">
                  <c:v>3723.7024920664</c:v>
                </c:pt>
                <c:pt idx="12423">
                  <c:v>3724.0022588103</c:v>
                </c:pt>
                <c:pt idx="12424">
                  <c:v>3724.3020255541</c:v>
                </c:pt>
                <c:pt idx="12425">
                  <c:v>3724.601792298</c:v>
                </c:pt>
                <c:pt idx="12426">
                  <c:v>3724.9015590418</c:v>
                </c:pt>
                <c:pt idx="12427">
                  <c:v>3725.2013257857</c:v>
                </c:pt>
                <c:pt idx="12428">
                  <c:v>3725.5010925295</c:v>
                </c:pt>
                <c:pt idx="12429">
                  <c:v>3725.8008592734</c:v>
                </c:pt>
                <c:pt idx="12430">
                  <c:v>3726.1006260172</c:v>
                </c:pt>
                <c:pt idx="12431">
                  <c:v>3726.4003927611</c:v>
                </c:pt>
                <c:pt idx="12432">
                  <c:v>3726.7001595049</c:v>
                </c:pt>
                <c:pt idx="12433">
                  <c:v>3726.9999262488</c:v>
                </c:pt>
                <c:pt idx="12434">
                  <c:v>3727.2996929926</c:v>
                </c:pt>
                <c:pt idx="12435">
                  <c:v>3727.5994597365</c:v>
                </c:pt>
                <c:pt idx="12436">
                  <c:v>3727.8992264803</c:v>
                </c:pt>
                <c:pt idx="12437">
                  <c:v>3728.1989932241</c:v>
                </c:pt>
                <c:pt idx="12438">
                  <c:v>3728.498759968</c:v>
                </c:pt>
                <c:pt idx="12439">
                  <c:v>3728.7985267118</c:v>
                </c:pt>
                <c:pt idx="12440">
                  <c:v>3729.0982934557</c:v>
                </c:pt>
                <c:pt idx="12441">
                  <c:v>3729.3980601995</c:v>
                </c:pt>
                <c:pt idx="12442">
                  <c:v>3729.6978269434</c:v>
                </c:pt>
                <c:pt idx="12443">
                  <c:v>3729.9975936872</c:v>
                </c:pt>
                <c:pt idx="12444">
                  <c:v>3730.2973604311</c:v>
                </c:pt>
                <c:pt idx="12445">
                  <c:v>3730.5971271749</c:v>
                </c:pt>
                <c:pt idx="12446">
                  <c:v>3730.8968939188</c:v>
                </c:pt>
                <c:pt idx="12447">
                  <c:v>3731.196660662599</c:v>
                </c:pt>
                <c:pt idx="12448">
                  <c:v>3731.4964274065</c:v>
                </c:pt>
                <c:pt idx="12449">
                  <c:v>3731.7961941503</c:v>
                </c:pt>
                <c:pt idx="12450">
                  <c:v>3732.0959608942</c:v>
                </c:pt>
                <c:pt idx="12451">
                  <c:v>3732.395727638</c:v>
                </c:pt>
                <c:pt idx="12452">
                  <c:v>3732.6954943819</c:v>
                </c:pt>
                <c:pt idx="12453">
                  <c:v>3732.995261125699</c:v>
                </c:pt>
                <c:pt idx="12454">
                  <c:v>3733.2950278695</c:v>
                </c:pt>
                <c:pt idx="12455">
                  <c:v>3733.5947946134</c:v>
                </c:pt>
                <c:pt idx="12456">
                  <c:v>3733.8945613572</c:v>
                </c:pt>
                <c:pt idx="12457">
                  <c:v>3734.1943281011</c:v>
                </c:pt>
                <c:pt idx="12458">
                  <c:v>3734.4940948449</c:v>
                </c:pt>
                <c:pt idx="12459">
                  <c:v>3734.7938615888</c:v>
                </c:pt>
                <c:pt idx="12460">
                  <c:v>3735.0936283326</c:v>
                </c:pt>
                <c:pt idx="12461">
                  <c:v>3735.3933950765</c:v>
                </c:pt>
                <c:pt idx="12462">
                  <c:v>3735.6931618203</c:v>
                </c:pt>
                <c:pt idx="12463">
                  <c:v>3735.9929285642</c:v>
                </c:pt>
                <c:pt idx="12464">
                  <c:v>3736.292695308</c:v>
                </c:pt>
                <c:pt idx="12465">
                  <c:v>3736.5924620519</c:v>
                </c:pt>
                <c:pt idx="12466">
                  <c:v>3736.8922287957</c:v>
                </c:pt>
                <c:pt idx="12467">
                  <c:v>3737.1919955396</c:v>
                </c:pt>
                <c:pt idx="12468">
                  <c:v>3737.4917622834</c:v>
                </c:pt>
                <c:pt idx="12469">
                  <c:v>3737.7915290273</c:v>
                </c:pt>
                <c:pt idx="12470">
                  <c:v>3738.0912957711</c:v>
                </c:pt>
                <c:pt idx="12471">
                  <c:v>3738.3910625149</c:v>
                </c:pt>
                <c:pt idx="12472">
                  <c:v>3738.6908292588</c:v>
                </c:pt>
                <c:pt idx="12473">
                  <c:v>3738.990596002601</c:v>
                </c:pt>
                <c:pt idx="12474">
                  <c:v>3739.2903627465</c:v>
                </c:pt>
                <c:pt idx="12475">
                  <c:v>3739.5901294903</c:v>
                </c:pt>
                <c:pt idx="12476">
                  <c:v>3739.8898962342</c:v>
                </c:pt>
                <c:pt idx="12477">
                  <c:v>3740.189662978</c:v>
                </c:pt>
                <c:pt idx="12478">
                  <c:v>3740.489429721899</c:v>
                </c:pt>
                <c:pt idx="12479">
                  <c:v>3740.7891964657</c:v>
                </c:pt>
                <c:pt idx="12480">
                  <c:v>3741.0889632096</c:v>
                </c:pt>
                <c:pt idx="12481">
                  <c:v>3741.3887299534</c:v>
                </c:pt>
                <c:pt idx="12482">
                  <c:v>3741.6884966973</c:v>
                </c:pt>
                <c:pt idx="12483">
                  <c:v>3741.9882634411</c:v>
                </c:pt>
                <c:pt idx="12484">
                  <c:v>3742.288030185</c:v>
                </c:pt>
                <c:pt idx="12485">
                  <c:v>3742.5877969288</c:v>
                </c:pt>
                <c:pt idx="12486">
                  <c:v>3742.8875636726</c:v>
                </c:pt>
                <c:pt idx="12487">
                  <c:v>3743.1873304165</c:v>
                </c:pt>
                <c:pt idx="12488">
                  <c:v>3743.4870971603</c:v>
                </c:pt>
                <c:pt idx="12489">
                  <c:v>3743.786863904199</c:v>
                </c:pt>
                <c:pt idx="12490">
                  <c:v>3744.086630648</c:v>
                </c:pt>
                <c:pt idx="12491">
                  <c:v>3744.3863973919</c:v>
                </c:pt>
                <c:pt idx="12492">
                  <c:v>3744.6861641357</c:v>
                </c:pt>
                <c:pt idx="12493">
                  <c:v>3744.985930879601</c:v>
                </c:pt>
                <c:pt idx="12494">
                  <c:v>3745.2856976234</c:v>
                </c:pt>
                <c:pt idx="12495">
                  <c:v>3745.5854643673</c:v>
                </c:pt>
                <c:pt idx="12496">
                  <c:v>3745.8852311111</c:v>
                </c:pt>
                <c:pt idx="12497">
                  <c:v>3746.184997855</c:v>
                </c:pt>
                <c:pt idx="12498">
                  <c:v>3746.4847645988</c:v>
                </c:pt>
                <c:pt idx="12499">
                  <c:v>3746.7845313427</c:v>
                </c:pt>
                <c:pt idx="12500">
                  <c:v>3747.0842980865</c:v>
                </c:pt>
                <c:pt idx="12501">
                  <c:v>3747.3840648304</c:v>
                </c:pt>
                <c:pt idx="12502">
                  <c:v>3747.6838315742</c:v>
                </c:pt>
                <c:pt idx="12503">
                  <c:v>3747.983598318</c:v>
                </c:pt>
                <c:pt idx="12504">
                  <c:v>3748.2833650619</c:v>
                </c:pt>
                <c:pt idx="12505">
                  <c:v>3748.5831318057</c:v>
                </c:pt>
                <c:pt idx="12506">
                  <c:v>3748.8828985496</c:v>
                </c:pt>
                <c:pt idx="12507">
                  <c:v>3749.1826652934</c:v>
                </c:pt>
                <c:pt idx="12508">
                  <c:v>3749.4824320373</c:v>
                </c:pt>
                <c:pt idx="12509">
                  <c:v>3749.7821987811</c:v>
                </c:pt>
                <c:pt idx="12510">
                  <c:v>3750.081965525</c:v>
                </c:pt>
                <c:pt idx="12511">
                  <c:v>3750.3817322688</c:v>
                </c:pt>
                <c:pt idx="12512">
                  <c:v>3750.6814990127</c:v>
                </c:pt>
                <c:pt idx="12513">
                  <c:v>3750.9812657565</c:v>
                </c:pt>
                <c:pt idx="12514">
                  <c:v>3751.2810325004</c:v>
                </c:pt>
                <c:pt idx="12515">
                  <c:v>3751.5807992442</c:v>
                </c:pt>
                <c:pt idx="12516">
                  <c:v>3751.8805659881</c:v>
                </c:pt>
                <c:pt idx="12517">
                  <c:v>3752.1803327319</c:v>
                </c:pt>
                <c:pt idx="12518">
                  <c:v>3752.4800994757</c:v>
                </c:pt>
                <c:pt idx="12519">
                  <c:v>3752.7798662196</c:v>
                </c:pt>
                <c:pt idx="12520">
                  <c:v>3753.0796329634</c:v>
                </c:pt>
                <c:pt idx="12521">
                  <c:v>3753.3793997073</c:v>
                </c:pt>
                <c:pt idx="12522">
                  <c:v>3753.6791664511</c:v>
                </c:pt>
                <c:pt idx="12523">
                  <c:v>3753.978933195</c:v>
                </c:pt>
                <c:pt idx="12524">
                  <c:v>3754.278699938799</c:v>
                </c:pt>
                <c:pt idx="12525">
                  <c:v>3754.5784666827</c:v>
                </c:pt>
                <c:pt idx="12526">
                  <c:v>3754.8782334265</c:v>
                </c:pt>
                <c:pt idx="12527">
                  <c:v>3755.1780001704</c:v>
                </c:pt>
                <c:pt idx="12528">
                  <c:v>3755.4777669142</c:v>
                </c:pt>
                <c:pt idx="12529">
                  <c:v>3755.7775336581</c:v>
                </c:pt>
                <c:pt idx="12530">
                  <c:v>3756.0773004019</c:v>
                </c:pt>
                <c:pt idx="12531">
                  <c:v>3756.3770671458</c:v>
                </c:pt>
                <c:pt idx="12532">
                  <c:v>3756.6768338896</c:v>
                </c:pt>
                <c:pt idx="12533">
                  <c:v>3756.9766006335</c:v>
                </c:pt>
                <c:pt idx="12534">
                  <c:v>3757.2763673773</c:v>
                </c:pt>
                <c:pt idx="12535">
                  <c:v>3757.5761341211</c:v>
                </c:pt>
                <c:pt idx="12536">
                  <c:v>3757.875900865</c:v>
                </c:pt>
                <c:pt idx="12537">
                  <c:v>3758.1756676088</c:v>
                </c:pt>
                <c:pt idx="12538">
                  <c:v>3758.4754343527</c:v>
                </c:pt>
                <c:pt idx="12539">
                  <c:v>3758.7752010965</c:v>
                </c:pt>
                <c:pt idx="12540">
                  <c:v>3759.0749678404</c:v>
                </c:pt>
                <c:pt idx="12541">
                  <c:v>3759.3747345842</c:v>
                </c:pt>
                <c:pt idx="12542">
                  <c:v>3759.6745013281</c:v>
                </c:pt>
                <c:pt idx="12543">
                  <c:v>3759.9742680719</c:v>
                </c:pt>
                <c:pt idx="12544">
                  <c:v>3760.2740348158</c:v>
                </c:pt>
                <c:pt idx="12545">
                  <c:v>3760.5738015596</c:v>
                </c:pt>
                <c:pt idx="12546">
                  <c:v>3760.8735683035</c:v>
                </c:pt>
                <c:pt idx="12547">
                  <c:v>3761.1733350473</c:v>
                </c:pt>
                <c:pt idx="12548">
                  <c:v>3761.4731017912</c:v>
                </c:pt>
                <c:pt idx="12549">
                  <c:v>3761.772868535</c:v>
                </c:pt>
                <c:pt idx="12550">
                  <c:v>3762.0726352789</c:v>
                </c:pt>
                <c:pt idx="12551">
                  <c:v>3762.3724020227</c:v>
                </c:pt>
                <c:pt idx="12552">
                  <c:v>3762.6721687665</c:v>
                </c:pt>
                <c:pt idx="12553">
                  <c:v>3762.9719355104</c:v>
                </c:pt>
                <c:pt idx="12554">
                  <c:v>3763.2717022542</c:v>
                </c:pt>
                <c:pt idx="12555">
                  <c:v>3763.5714689981</c:v>
                </c:pt>
                <c:pt idx="12556">
                  <c:v>3763.8712357419</c:v>
                </c:pt>
                <c:pt idx="12557">
                  <c:v>3764.1710024858</c:v>
                </c:pt>
                <c:pt idx="12558">
                  <c:v>3764.4707692296</c:v>
                </c:pt>
                <c:pt idx="12559">
                  <c:v>3764.7705359735</c:v>
                </c:pt>
                <c:pt idx="12560">
                  <c:v>3765.0703027173</c:v>
                </c:pt>
                <c:pt idx="12561">
                  <c:v>3765.3700694612</c:v>
                </c:pt>
                <c:pt idx="12562">
                  <c:v>3765.669836205</c:v>
                </c:pt>
                <c:pt idx="12563">
                  <c:v>3765.9696029489</c:v>
                </c:pt>
                <c:pt idx="12564">
                  <c:v>3766.269369692699</c:v>
                </c:pt>
                <c:pt idx="12565">
                  <c:v>3766.569136436601</c:v>
                </c:pt>
                <c:pt idx="12566">
                  <c:v>3766.8689031804</c:v>
                </c:pt>
                <c:pt idx="12567">
                  <c:v>3767.168669924199</c:v>
                </c:pt>
                <c:pt idx="12568">
                  <c:v>3767.4684366681</c:v>
                </c:pt>
                <c:pt idx="12569">
                  <c:v>3767.768203411899</c:v>
                </c:pt>
                <c:pt idx="12570">
                  <c:v>3768.0679701558</c:v>
                </c:pt>
                <c:pt idx="12571">
                  <c:v>3768.3677368996</c:v>
                </c:pt>
                <c:pt idx="12572">
                  <c:v>3768.6675036435</c:v>
                </c:pt>
                <c:pt idx="12573">
                  <c:v>3768.9672703873</c:v>
                </c:pt>
                <c:pt idx="12574">
                  <c:v>3769.2670371312</c:v>
                </c:pt>
                <c:pt idx="12575">
                  <c:v>3769.566803875</c:v>
                </c:pt>
                <c:pt idx="12576">
                  <c:v>3769.8665706189</c:v>
                </c:pt>
                <c:pt idx="12577">
                  <c:v>3770.1663373627</c:v>
                </c:pt>
                <c:pt idx="12578">
                  <c:v>3770.4661041066</c:v>
                </c:pt>
                <c:pt idx="12579">
                  <c:v>3770.7658708504</c:v>
                </c:pt>
                <c:pt idx="12580">
                  <c:v>3771.0656375943</c:v>
                </c:pt>
                <c:pt idx="12581">
                  <c:v>3771.3654043381</c:v>
                </c:pt>
                <c:pt idx="12582">
                  <c:v>3771.665171082</c:v>
                </c:pt>
                <c:pt idx="12583">
                  <c:v>3771.9649378258</c:v>
                </c:pt>
                <c:pt idx="12584">
                  <c:v>3772.2647045696</c:v>
                </c:pt>
                <c:pt idx="12585">
                  <c:v>3772.5644713135</c:v>
                </c:pt>
                <c:pt idx="12586">
                  <c:v>3772.8642380573</c:v>
                </c:pt>
                <c:pt idx="12587">
                  <c:v>3773.1640048012</c:v>
                </c:pt>
                <c:pt idx="12588">
                  <c:v>3773.463771545</c:v>
                </c:pt>
                <c:pt idx="12589">
                  <c:v>3773.7635382889</c:v>
                </c:pt>
                <c:pt idx="12590">
                  <c:v>3774.0633050327</c:v>
                </c:pt>
                <c:pt idx="12591">
                  <c:v>3774.3630717766</c:v>
                </c:pt>
                <c:pt idx="12592">
                  <c:v>3774.6628385204</c:v>
                </c:pt>
                <c:pt idx="12593">
                  <c:v>3774.9626052643</c:v>
                </c:pt>
                <c:pt idx="12594">
                  <c:v>3775.2623720081</c:v>
                </c:pt>
                <c:pt idx="12595">
                  <c:v>3775.562138752</c:v>
                </c:pt>
                <c:pt idx="12596">
                  <c:v>3775.8619054958</c:v>
                </c:pt>
                <c:pt idx="12597">
                  <c:v>3776.1616722397</c:v>
                </c:pt>
                <c:pt idx="12598">
                  <c:v>3776.4614389835</c:v>
                </c:pt>
                <c:pt idx="12599">
                  <c:v>3776.7612057274</c:v>
                </c:pt>
                <c:pt idx="12600">
                  <c:v>3777.0609724712</c:v>
                </c:pt>
                <c:pt idx="12601">
                  <c:v>3777.360739215</c:v>
                </c:pt>
                <c:pt idx="12602">
                  <c:v>3777.6605059589</c:v>
                </c:pt>
                <c:pt idx="12603">
                  <c:v>3777.9602727027</c:v>
                </c:pt>
                <c:pt idx="12604">
                  <c:v>3778.2600394466</c:v>
                </c:pt>
                <c:pt idx="12605">
                  <c:v>3778.5598061904</c:v>
                </c:pt>
                <c:pt idx="12606">
                  <c:v>3778.8595729343</c:v>
                </c:pt>
                <c:pt idx="12607">
                  <c:v>3779.1593396781</c:v>
                </c:pt>
                <c:pt idx="12608">
                  <c:v>3779.459106422</c:v>
                </c:pt>
                <c:pt idx="12609">
                  <c:v>3779.758873165799</c:v>
                </c:pt>
                <c:pt idx="12610">
                  <c:v>3780.0586399097</c:v>
                </c:pt>
                <c:pt idx="12611">
                  <c:v>3780.3584066535</c:v>
                </c:pt>
                <c:pt idx="12612">
                  <c:v>3780.6581733974</c:v>
                </c:pt>
                <c:pt idx="12613">
                  <c:v>3780.9579401412</c:v>
                </c:pt>
                <c:pt idx="12614">
                  <c:v>3781.2577068851</c:v>
                </c:pt>
                <c:pt idx="12615">
                  <c:v>3781.5574736289</c:v>
                </c:pt>
                <c:pt idx="12616">
                  <c:v>3781.8572403727</c:v>
                </c:pt>
                <c:pt idx="12617">
                  <c:v>3782.1570071166</c:v>
                </c:pt>
                <c:pt idx="12618">
                  <c:v>3782.4567738604</c:v>
                </c:pt>
                <c:pt idx="12619">
                  <c:v>3782.7565406043</c:v>
                </c:pt>
                <c:pt idx="12620">
                  <c:v>3783.0563073481</c:v>
                </c:pt>
                <c:pt idx="12621">
                  <c:v>3783.356074092</c:v>
                </c:pt>
                <c:pt idx="12622">
                  <c:v>3783.6558408358</c:v>
                </c:pt>
                <c:pt idx="12623">
                  <c:v>3783.9556075797</c:v>
                </c:pt>
                <c:pt idx="12624">
                  <c:v>3784.2553743235</c:v>
                </c:pt>
                <c:pt idx="12625">
                  <c:v>3784.5551410674</c:v>
                </c:pt>
                <c:pt idx="12626">
                  <c:v>3784.8549078112</c:v>
                </c:pt>
                <c:pt idx="12627">
                  <c:v>3785.1546745551</c:v>
                </c:pt>
                <c:pt idx="12628">
                  <c:v>3785.4544412989</c:v>
                </c:pt>
                <c:pt idx="12629">
                  <c:v>3785.7542080428</c:v>
                </c:pt>
                <c:pt idx="12630">
                  <c:v>3786.0539747866</c:v>
                </c:pt>
                <c:pt idx="12631">
                  <c:v>3786.3537415305</c:v>
                </c:pt>
                <c:pt idx="12632">
                  <c:v>3786.6535082743</c:v>
                </c:pt>
                <c:pt idx="12633">
                  <c:v>3786.9532750181</c:v>
                </c:pt>
                <c:pt idx="12634">
                  <c:v>3787.253041762</c:v>
                </c:pt>
                <c:pt idx="12635">
                  <c:v>3787.5528085058</c:v>
                </c:pt>
                <c:pt idx="12636">
                  <c:v>3787.8525752497</c:v>
                </c:pt>
                <c:pt idx="12637">
                  <c:v>3788.1523419935</c:v>
                </c:pt>
                <c:pt idx="12638">
                  <c:v>3788.4521087374</c:v>
                </c:pt>
                <c:pt idx="12639">
                  <c:v>3788.7518754812</c:v>
                </c:pt>
                <c:pt idx="12640">
                  <c:v>3789.0516422251</c:v>
                </c:pt>
                <c:pt idx="12641">
                  <c:v>3789.3514089689</c:v>
                </c:pt>
                <c:pt idx="12642">
                  <c:v>3789.6511757128</c:v>
                </c:pt>
                <c:pt idx="12643">
                  <c:v>3789.9509424566</c:v>
                </c:pt>
                <c:pt idx="12644">
                  <c:v>3790.2507092005</c:v>
                </c:pt>
                <c:pt idx="12645">
                  <c:v>3790.5504759443</c:v>
                </c:pt>
                <c:pt idx="12646">
                  <c:v>3790.8502426882</c:v>
                </c:pt>
                <c:pt idx="12647">
                  <c:v>3791.150009432</c:v>
                </c:pt>
                <c:pt idx="12648">
                  <c:v>3791.4497761758</c:v>
                </c:pt>
                <c:pt idx="12649">
                  <c:v>3791.7495429197</c:v>
                </c:pt>
                <c:pt idx="12650">
                  <c:v>3792.0493096635</c:v>
                </c:pt>
                <c:pt idx="12651">
                  <c:v>3792.3490764074</c:v>
                </c:pt>
                <c:pt idx="12652">
                  <c:v>3792.648843151199</c:v>
                </c:pt>
                <c:pt idx="12653">
                  <c:v>3792.9486098951</c:v>
                </c:pt>
                <c:pt idx="12654">
                  <c:v>3793.2483766389</c:v>
                </c:pt>
                <c:pt idx="12655">
                  <c:v>3793.5481433828</c:v>
                </c:pt>
                <c:pt idx="12656">
                  <c:v>3793.8479101266</c:v>
                </c:pt>
                <c:pt idx="12657">
                  <c:v>3794.1476768705</c:v>
                </c:pt>
                <c:pt idx="12658">
                  <c:v>3794.4474436143</c:v>
                </c:pt>
                <c:pt idx="12659">
                  <c:v>3794.7472103582</c:v>
                </c:pt>
                <c:pt idx="12660">
                  <c:v>3795.046977102</c:v>
                </c:pt>
                <c:pt idx="12661">
                  <c:v>3795.3467438459</c:v>
                </c:pt>
                <c:pt idx="12662">
                  <c:v>3795.6465105897</c:v>
                </c:pt>
                <c:pt idx="12663">
                  <c:v>3795.9462773336</c:v>
                </c:pt>
                <c:pt idx="12664">
                  <c:v>3796.2460440774</c:v>
                </c:pt>
                <c:pt idx="12665">
                  <c:v>3796.5458108212</c:v>
                </c:pt>
                <c:pt idx="12666">
                  <c:v>3796.8455775651</c:v>
                </c:pt>
                <c:pt idx="12667">
                  <c:v>3797.1453443089</c:v>
                </c:pt>
                <c:pt idx="12668">
                  <c:v>3797.4451110528</c:v>
                </c:pt>
                <c:pt idx="12669">
                  <c:v>3797.744877796599</c:v>
                </c:pt>
                <c:pt idx="12670">
                  <c:v>3798.0446445405</c:v>
                </c:pt>
                <c:pt idx="12671">
                  <c:v>3798.3444112843</c:v>
                </c:pt>
                <c:pt idx="12672">
                  <c:v>3798.6441780282</c:v>
                </c:pt>
                <c:pt idx="12673">
                  <c:v>3798.943944772</c:v>
                </c:pt>
                <c:pt idx="12674">
                  <c:v>3799.2437115159</c:v>
                </c:pt>
                <c:pt idx="12675">
                  <c:v>3799.5434782597</c:v>
                </c:pt>
                <c:pt idx="12676">
                  <c:v>3799.8432450036</c:v>
                </c:pt>
                <c:pt idx="12677">
                  <c:v>3800.1430117474</c:v>
                </c:pt>
                <c:pt idx="12678">
                  <c:v>3800.4427784913</c:v>
                </c:pt>
                <c:pt idx="12679">
                  <c:v>3800.7425452351</c:v>
                </c:pt>
                <c:pt idx="12680">
                  <c:v>3801.042311979</c:v>
                </c:pt>
                <c:pt idx="12681">
                  <c:v>3801.3420787228</c:v>
                </c:pt>
                <c:pt idx="12682">
                  <c:v>3801.641845466599</c:v>
                </c:pt>
                <c:pt idx="12683">
                  <c:v>3801.9416122105</c:v>
                </c:pt>
                <c:pt idx="12684">
                  <c:v>3802.2413789543</c:v>
                </c:pt>
                <c:pt idx="12685">
                  <c:v>3802.5411456982</c:v>
                </c:pt>
                <c:pt idx="12686">
                  <c:v>3802.840912442</c:v>
                </c:pt>
                <c:pt idx="12687">
                  <c:v>3803.140679185899</c:v>
                </c:pt>
                <c:pt idx="12688">
                  <c:v>3803.440445929699</c:v>
                </c:pt>
                <c:pt idx="12689">
                  <c:v>3803.7402126736</c:v>
                </c:pt>
                <c:pt idx="12690">
                  <c:v>3804.0399794174</c:v>
                </c:pt>
                <c:pt idx="12691">
                  <c:v>3804.3397461613</c:v>
                </c:pt>
                <c:pt idx="12692">
                  <c:v>3804.6395129051</c:v>
                </c:pt>
                <c:pt idx="12693">
                  <c:v>3804.939279649</c:v>
                </c:pt>
                <c:pt idx="12694">
                  <c:v>3805.2390463928</c:v>
                </c:pt>
                <c:pt idx="12695">
                  <c:v>3805.5388131367</c:v>
                </c:pt>
                <c:pt idx="12696">
                  <c:v>3805.8385798805</c:v>
                </c:pt>
                <c:pt idx="12697">
                  <c:v>3806.1383466243</c:v>
                </c:pt>
                <c:pt idx="12698">
                  <c:v>3806.4381133682</c:v>
                </c:pt>
                <c:pt idx="12699">
                  <c:v>3806.737880111999</c:v>
                </c:pt>
                <c:pt idx="12700">
                  <c:v>3807.0376468559</c:v>
                </c:pt>
                <c:pt idx="12701">
                  <c:v>3807.3374135997</c:v>
                </c:pt>
                <c:pt idx="12702">
                  <c:v>3807.6371803436</c:v>
                </c:pt>
                <c:pt idx="12703">
                  <c:v>3807.9369470874</c:v>
                </c:pt>
                <c:pt idx="12704">
                  <c:v>3808.2367138313</c:v>
                </c:pt>
                <c:pt idx="12705">
                  <c:v>3808.5364805751</c:v>
                </c:pt>
                <c:pt idx="12706">
                  <c:v>3808.836247319</c:v>
                </c:pt>
                <c:pt idx="12707">
                  <c:v>3809.1360140628</c:v>
                </c:pt>
                <c:pt idx="12708">
                  <c:v>3809.4357808067</c:v>
                </c:pt>
                <c:pt idx="12709">
                  <c:v>3809.7355475505</c:v>
                </c:pt>
                <c:pt idx="12710">
                  <c:v>3810.0353142944</c:v>
                </c:pt>
                <c:pt idx="12711">
                  <c:v>3810.3350810382</c:v>
                </c:pt>
                <c:pt idx="12712">
                  <c:v>3810.6348477821</c:v>
                </c:pt>
                <c:pt idx="12713">
                  <c:v>3810.9346145259</c:v>
                </c:pt>
                <c:pt idx="12714">
                  <c:v>3811.234381269699</c:v>
                </c:pt>
                <c:pt idx="12715">
                  <c:v>3811.5341480136</c:v>
                </c:pt>
                <c:pt idx="12716">
                  <c:v>3811.8339147574</c:v>
                </c:pt>
                <c:pt idx="12717">
                  <c:v>3812.1336815013</c:v>
                </c:pt>
                <c:pt idx="12718">
                  <c:v>3812.4334482451</c:v>
                </c:pt>
                <c:pt idx="12719">
                  <c:v>3812.733214989</c:v>
                </c:pt>
                <c:pt idx="12720">
                  <c:v>3813.0329817328</c:v>
                </c:pt>
                <c:pt idx="12721">
                  <c:v>3813.3327484767</c:v>
                </c:pt>
                <c:pt idx="12722">
                  <c:v>3813.6325152205</c:v>
                </c:pt>
                <c:pt idx="12723">
                  <c:v>3813.9322819644</c:v>
                </c:pt>
                <c:pt idx="12724">
                  <c:v>3814.2320487082</c:v>
                </c:pt>
                <c:pt idx="12725">
                  <c:v>3814.5318154521</c:v>
                </c:pt>
                <c:pt idx="12726">
                  <c:v>3814.8315821959</c:v>
                </c:pt>
                <c:pt idx="12727">
                  <c:v>3815.1313489398</c:v>
                </c:pt>
                <c:pt idx="12728">
                  <c:v>3815.4311156836</c:v>
                </c:pt>
                <c:pt idx="12729">
                  <c:v>3815.7308824275</c:v>
                </c:pt>
                <c:pt idx="12730">
                  <c:v>3816.0306491713</c:v>
                </c:pt>
                <c:pt idx="12731">
                  <c:v>3816.3304159151</c:v>
                </c:pt>
                <c:pt idx="12732">
                  <c:v>3816.630182659</c:v>
                </c:pt>
                <c:pt idx="12733">
                  <c:v>3816.9299494028</c:v>
                </c:pt>
                <c:pt idx="12734">
                  <c:v>3817.2297161467</c:v>
                </c:pt>
                <c:pt idx="12735">
                  <c:v>3817.5294828905</c:v>
                </c:pt>
                <c:pt idx="12736">
                  <c:v>3817.8292496344</c:v>
                </c:pt>
                <c:pt idx="12737">
                  <c:v>3818.1290163782</c:v>
                </c:pt>
                <c:pt idx="12738">
                  <c:v>3818.4287831221</c:v>
                </c:pt>
                <c:pt idx="12739">
                  <c:v>3818.728549865899</c:v>
                </c:pt>
                <c:pt idx="12740">
                  <c:v>3819.0283166098</c:v>
                </c:pt>
                <c:pt idx="12741">
                  <c:v>3819.3280833536</c:v>
                </c:pt>
                <c:pt idx="12742">
                  <c:v>3819.6278500975</c:v>
                </c:pt>
                <c:pt idx="12743">
                  <c:v>3819.9276168413</c:v>
                </c:pt>
                <c:pt idx="12744">
                  <c:v>3820.2273835852</c:v>
                </c:pt>
                <c:pt idx="12745">
                  <c:v>3820.527150329</c:v>
                </c:pt>
                <c:pt idx="12746">
                  <c:v>3820.8269170728</c:v>
                </c:pt>
                <c:pt idx="12747">
                  <c:v>3821.126683816699</c:v>
                </c:pt>
                <c:pt idx="12748">
                  <c:v>3821.4264505605</c:v>
                </c:pt>
                <c:pt idx="12749">
                  <c:v>3821.7262173044</c:v>
                </c:pt>
                <c:pt idx="12750">
                  <c:v>3822.0259840482</c:v>
                </c:pt>
                <c:pt idx="12751">
                  <c:v>3822.3257507921</c:v>
                </c:pt>
                <c:pt idx="12752">
                  <c:v>3822.6255175359</c:v>
                </c:pt>
                <c:pt idx="12753">
                  <c:v>3822.9252842798</c:v>
                </c:pt>
                <c:pt idx="12754">
                  <c:v>3823.2250510236</c:v>
                </c:pt>
                <c:pt idx="12755">
                  <c:v>3823.5248177675</c:v>
                </c:pt>
                <c:pt idx="12756">
                  <c:v>3823.8245845113</c:v>
                </c:pt>
                <c:pt idx="12757">
                  <c:v>3824.1243512552</c:v>
                </c:pt>
                <c:pt idx="12758">
                  <c:v>3824.424117999</c:v>
                </c:pt>
                <c:pt idx="12759">
                  <c:v>3824.723884742899</c:v>
                </c:pt>
                <c:pt idx="12760">
                  <c:v>3825.0236514867</c:v>
                </c:pt>
                <c:pt idx="12761">
                  <c:v>3825.3234182306</c:v>
                </c:pt>
                <c:pt idx="12762">
                  <c:v>3825.6231849744</c:v>
                </c:pt>
                <c:pt idx="12763">
                  <c:v>3825.9229517182</c:v>
                </c:pt>
                <c:pt idx="12764">
                  <c:v>3826.2227184621</c:v>
                </c:pt>
                <c:pt idx="12765">
                  <c:v>3826.5224852059</c:v>
                </c:pt>
                <c:pt idx="12766">
                  <c:v>3826.8222519498</c:v>
                </c:pt>
                <c:pt idx="12767">
                  <c:v>3827.1220186936</c:v>
                </c:pt>
                <c:pt idx="12768">
                  <c:v>3827.4217854375</c:v>
                </c:pt>
                <c:pt idx="12769">
                  <c:v>3827.7215521813</c:v>
                </c:pt>
                <c:pt idx="12770">
                  <c:v>3828.0213189252</c:v>
                </c:pt>
                <c:pt idx="12771">
                  <c:v>3828.321085669</c:v>
                </c:pt>
                <c:pt idx="12772">
                  <c:v>3828.6208524129</c:v>
                </c:pt>
                <c:pt idx="12773">
                  <c:v>3828.9206191567</c:v>
                </c:pt>
                <c:pt idx="12774">
                  <c:v>3829.2203859006</c:v>
                </c:pt>
                <c:pt idx="12775">
                  <c:v>3829.5201526444</c:v>
                </c:pt>
                <c:pt idx="12776">
                  <c:v>3829.8199193883</c:v>
                </c:pt>
                <c:pt idx="12777">
                  <c:v>3830.1196861321</c:v>
                </c:pt>
                <c:pt idx="12778">
                  <c:v>3830.4194528759</c:v>
                </c:pt>
                <c:pt idx="12779">
                  <c:v>3830.7192196198</c:v>
                </c:pt>
                <c:pt idx="12780">
                  <c:v>3831.0189863636</c:v>
                </c:pt>
                <c:pt idx="12781">
                  <c:v>3831.3187531075</c:v>
                </c:pt>
                <c:pt idx="12782">
                  <c:v>3831.6185198513</c:v>
                </c:pt>
                <c:pt idx="12783">
                  <c:v>3831.9182865952</c:v>
                </c:pt>
                <c:pt idx="12784">
                  <c:v>3832.218053339</c:v>
                </c:pt>
                <c:pt idx="12785">
                  <c:v>3832.5178200829</c:v>
                </c:pt>
                <c:pt idx="12786">
                  <c:v>3832.8175868267</c:v>
                </c:pt>
                <c:pt idx="12787">
                  <c:v>3833.117353570601</c:v>
                </c:pt>
                <c:pt idx="12788">
                  <c:v>3833.4171203144</c:v>
                </c:pt>
                <c:pt idx="12789">
                  <c:v>3833.7168870583</c:v>
                </c:pt>
                <c:pt idx="12790">
                  <c:v>3834.0166538021</c:v>
                </c:pt>
                <c:pt idx="12791">
                  <c:v>3834.316420546</c:v>
                </c:pt>
                <c:pt idx="12792">
                  <c:v>3834.6161872898</c:v>
                </c:pt>
                <c:pt idx="12793">
                  <c:v>3834.9159540337</c:v>
                </c:pt>
                <c:pt idx="12794">
                  <c:v>3835.2157207775</c:v>
                </c:pt>
                <c:pt idx="12795">
                  <c:v>3835.5154875213</c:v>
                </c:pt>
                <c:pt idx="12796">
                  <c:v>3835.8152542652</c:v>
                </c:pt>
                <c:pt idx="12797">
                  <c:v>3836.115021009</c:v>
                </c:pt>
                <c:pt idx="12798">
                  <c:v>3836.4147877529</c:v>
                </c:pt>
                <c:pt idx="12799">
                  <c:v>3836.7145544967</c:v>
                </c:pt>
                <c:pt idx="12800">
                  <c:v>3837.0143212406</c:v>
                </c:pt>
                <c:pt idx="12801">
                  <c:v>3837.3140879844</c:v>
                </c:pt>
                <c:pt idx="12802">
                  <c:v>3837.6138547283</c:v>
                </c:pt>
                <c:pt idx="12803">
                  <c:v>3837.9136214721</c:v>
                </c:pt>
                <c:pt idx="12804">
                  <c:v>3838.213388216</c:v>
                </c:pt>
                <c:pt idx="12805">
                  <c:v>3838.5131549598</c:v>
                </c:pt>
                <c:pt idx="12806">
                  <c:v>3838.8129217037</c:v>
                </c:pt>
                <c:pt idx="12807">
                  <c:v>3839.1126884475</c:v>
                </c:pt>
                <c:pt idx="12808">
                  <c:v>3839.4124551914</c:v>
                </c:pt>
                <c:pt idx="12809">
                  <c:v>3839.7122219352</c:v>
                </c:pt>
                <c:pt idx="12810">
                  <c:v>3840.0119886791</c:v>
                </c:pt>
                <c:pt idx="12811">
                  <c:v>3840.3117554229</c:v>
                </c:pt>
                <c:pt idx="12812">
                  <c:v>3840.6115221667</c:v>
                </c:pt>
                <c:pt idx="12813">
                  <c:v>3840.9112889106</c:v>
                </c:pt>
                <c:pt idx="12814">
                  <c:v>3841.2110556544</c:v>
                </c:pt>
                <c:pt idx="12815">
                  <c:v>3841.5108223983</c:v>
                </c:pt>
                <c:pt idx="12816">
                  <c:v>3841.8105891421</c:v>
                </c:pt>
                <c:pt idx="12817">
                  <c:v>3842.110355886</c:v>
                </c:pt>
                <c:pt idx="12818">
                  <c:v>3842.4101226298</c:v>
                </c:pt>
                <c:pt idx="12819">
                  <c:v>3842.709889373699</c:v>
                </c:pt>
                <c:pt idx="12820">
                  <c:v>3843.0096561175</c:v>
                </c:pt>
                <c:pt idx="12821">
                  <c:v>3843.3094228614</c:v>
                </c:pt>
                <c:pt idx="12822">
                  <c:v>3843.6091896052</c:v>
                </c:pt>
                <c:pt idx="12823">
                  <c:v>3843.9089563491</c:v>
                </c:pt>
                <c:pt idx="12824">
                  <c:v>3844.2087230929</c:v>
                </c:pt>
                <c:pt idx="12825">
                  <c:v>3844.5084898368</c:v>
                </c:pt>
                <c:pt idx="12826">
                  <c:v>3844.808256580601</c:v>
                </c:pt>
                <c:pt idx="12827">
                  <c:v>3845.1080233244</c:v>
                </c:pt>
                <c:pt idx="12828">
                  <c:v>3845.4077900683</c:v>
                </c:pt>
                <c:pt idx="12829">
                  <c:v>3845.7075568121</c:v>
                </c:pt>
                <c:pt idx="12830">
                  <c:v>3846.007323556</c:v>
                </c:pt>
                <c:pt idx="12831">
                  <c:v>3846.3070902998</c:v>
                </c:pt>
                <c:pt idx="12832">
                  <c:v>3846.6068570437</c:v>
                </c:pt>
                <c:pt idx="12833">
                  <c:v>3846.9066237875</c:v>
                </c:pt>
                <c:pt idx="12834">
                  <c:v>3847.2063905314</c:v>
                </c:pt>
                <c:pt idx="12835">
                  <c:v>3847.5061572752</c:v>
                </c:pt>
                <c:pt idx="12836">
                  <c:v>3847.8059240191</c:v>
                </c:pt>
                <c:pt idx="12837">
                  <c:v>3848.105690762899</c:v>
                </c:pt>
                <c:pt idx="12838">
                  <c:v>3848.4054575068</c:v>
                </c:pt>
                <c:pt idx="12839">
                  <c:v>3848.7052242506</c:v>
                </c:pt>
                <c:pt idx="12840">
                  <c:v>3849.0049909945</c:v>
                </c:pt>
                <c:pt idx="12841">
                  <c:v>3849.3047577383</c:v>
                </c:pt>
                <c:pt idx="12842">
                  <c:v>3849.6045244822</c:v>
                </c:pt>
                <c:pt idx="12843">
                  <c:v>3849.904291226</c:v>
                </c:pt>
                <c:pt idx="12844">
                  <c:v>3850.2040579698</c:v>
                </c:pt>
                <c:pt idx="12845">
                  <c:v>3850.503824713699</c:v>
                </c:pt>
                <c:pt idx="12846">
                  <c:v>3850.8035914575</c:v>
                </c:pt>
                <c:pt idx="12847">
                  <c:v>3851.1033582014</c:v>
                </c:pt>
                <c:pt idx="12848">
                  <c:v>3851.4031249452</c:v>
                </c:pt>
                <c:pt idx="12849">
                  <c:v>3851.702891689099</c:v>
                </c:pt>
                <c:pt idx="12850">
                  <c:v>3852.0026584329</c:v>
                </c:pt>
                <c:pt idx="12851">
                  <c:v>3852.3024251768</c:v>
                </c:pt>
                <c:pt idx="12852">
                  <c:v>3852.6021919206</c:v>
                </c:pt>
                <c:pt idx="12853">
                  <c:v>3852.9019586645</c:v>
                </c:pt>
                <c:pt idx="12854">
                  <c:v>3853.2017254083</c:v>
                </c:pt>
                <c:pt idx="12855">
                  <c:v>3853.5014921522</c:v>
                </c:pt>
                <c:pt idx="12856">
                  <c:v>3853.801258896</c:v>
                </c:pt>
                <c:pt idx="12857">
                  <c:v>3854.1010256399</c:v>
                </c:pt>
                <c:pt idx="12858">
                  <c:v>3854.4007923837</c:v>
                </c:pt>
                <c:pt idx="12859">
                  <c:v>3854.7005591275</c:v>
                </c:pt>
                <c:pt idx="12860">
                  <c:v>3855.0003258714</c:v>
                </c:pt>
                <c:pt idx="12861">
                  <c:v>3855.3000926152</c:v>
                </c:pt>
                <c:pt idx="12862">
                  <c:v>3855.5998593591</c:v>
                </c:pt>
                <c:pt idx="12863">
                  <c:v>3855.8996261029</c:v>
                </c:pt>
                <c:pt idx="12864">
                  <c:v>3856.1993928468</c:v>
                </c:pt>
                <c:pt idx="12865">
                  <c:v>3856.499159590601</c:v>
                </c:pt>
                <c:pt idx="12866">
                  <c:v>3856.7989263345</c:v>
                </c:pt>
                <c:pt idx="12867">
                  <c:v>3857.0986930783</c:v>
                </c:pt>
                <c:pt idx="12868">
                  <c:v>3857.3984598222</c:v>
                </c:pt>
                <c:pt idx="12869">
                  <c:v>3857.698226566</c:v>
                </c:pt>
                <c:pt idx="12870">
                  <c:v>3857.9979933099</c:v>
                </c:pt>
                <c:pt idx="12871">
                  <c:v>3858.2977600537</c:v>
                </c:pt>
                <c:pt idx="12872">
                  <c:v>3858.5975267976</c:v>
                </c:pt>
                <c:pt idx="12873">
                  <c:v>3858.8972935414</c:v>
                </c:pt>
                <c:pt idx="12874">
                  <c:v>3859.1970602853</c:v>
                </c:pt>
                <c:pt idx="12875">
                  <c:v>3859.4968270291</c:v>
                </c:pt>
                <c:pt idx="12876">
                  <c:v>3859.7965937729</c:v>
                </c:pt>
                <c:pt idx="12877">
                  <c:v>3860.0963605168</c:v>
                </c:pt>
                <c:pt idx="12878">
                  <c:v>3860.3961272606</c:v>
                </c:pt>
                <c:pt idx="12879">
                  <c:v>3860.6958940045</c:v>
                </c:pt>
                <c:pt idx="12880">
                  <c:v>3860.9956607483</c:v>
                </c:pt>
                <c:pt idx="12881">
                  <c:v>3861.2954274922</c:v>
                </c:pt>
                <c:pt idx="12882">
                  <c:v>3861.595194236</c:v>
                </c:pt>
                <c:pt idx="12883">
                  <c:v>3861.8949609799</c:v>
                </c:pt>
                <c:pt idx="12884">
                  <c:v>3862.1947277237</c:v>
                </c:pt>
                <c:pt idx="12885">
                  <c:v>3862.4944944676</c:v>
                </c:pt>
                <c:pt idx="12886">
                  <c:v>3862.7942612114</c:v>
                </c:pt>
                <c:pt idx="12887">
                  <c:v>3863.0940279553</c:v>
                </c:pt>
                <c:pt idx="12888">
                  <c:v>3863.3937946991</c:v>
                </c:pt>
                <c:pt idx="12889">
                  <c:v>3863.693561443</c:v>
                </c:pt>
                <c:pt idx="12890">
                  <c:v>3863.9933281868</c:v>
                </c:pt>
                <c:pt idx="12891">
                  <c:v>3864.2930949307</c:v>
                </c:pt>
                <c:pt idx="12892">
                  <c:v>3864.5928616745</c:v>
                </c:pt>
                <c:pt idx="12893">
                  <c:v>3864.8926284183</c:v>
                </c:pt>
                <c:pt idx="12894">
                  <c:v>3865.1923951622</c:v>
                </c:pt>
                <c:pt idx="12895">
                  <c:v>3865.492161906</c:v>
                </c:pt>
                <c:pt idx="12896">
                  <c:v>3865.7919286499</c:v>
                </c:pt>
                <c:pt idx="12897">
                  <c:v>3866.0916953937</c:v>
                </c:pt>
                <c:pt idx="12898">
                  <c:v>3866.391462137601</c:v>
                </c:pt>
                <c:pt idx="12899">
                  <c:v>3866.6912288814</c:v>
                </c:pt>
                <c:pt idx="12900">
                  <c:v>3866.9909956253</c:v>
                </c:pt>
                <c:pt idx="12901">
                  <c:v>3867.2907623691</c:v>
                </c:pt>
                <c:pt idx="12902">
                  <c:v>3867.590529113</c:v>
                </c:pt>
                <c:pt idx="12903">
                  <c:v>3867.8902958568</c:v>
                </c:pt>
                <c:pt idx="12904">
                  <c:v>3868.1900626007</c:v>
                </c:pt>
                <c:pt idx="12905">
                  <c:v>3868.4898293445</c:v>
                </c:pt>
                <c:pt idx="12906">
                  <c:v>3868.7895960884</c:v>
                </c:pt>
                <c:pt idx="12907">
                  <c:v>3869.0893628322</c:v>
                </c:pt>
                <c:pt idx="12908">
                  <c:v>3869.389129576</c:v>
                </c:pt>
                <c:pt idx="12909">
                  <c:v>3869.688896319899</c:v>
                </c:pt>
                <c:pt idx="12910">
                  <c:v>3869.988663063699</c:v>
                </c:pt>
                <c:pt idx="12911">
                  <c:v>3870.288429807599</c:v>
                </c:pt>
                <c:pt idx="12912">
                  <c:v>3870.5881965514</c:v>
                </c:pt>
                <c:pt idx="12913">
                  <c:v>3870.8879632953</c:v>
                </c:pt>
                <c:pt idx="12914">
                  <c:v>3871.1877300391</c:v>
                </c:pt>
                <c:pt idx="12915">
                  <c:v>3871.487496783</c:v>
                </c:pt>
                <c:pt idx="12916">
                  <c:v>3871.7872635268</c:v>
                </c:pt>
                <c:pt idx="12917">
                  <c:v>3872.0870302707</c:v>
                </c:pt>
                <c:pt idx="12918">
                  <c:v>3872.3867970145</c:v>
                </c:pt>
                <c:pt idx="12919">
                  <c:v>3872.6865637584</c:v>
                </c:pt>
                <c:pt idx="12920">
                  <c:v>3872.9863305022</c:v>
                </c:pt>
                <c:pt idx="12921">
                  <c:v>3873.2860972461</c:v>
                </c:pt>
                <c:pt idx="12922">
                  <c:v>3873.5858639899</c:v>
                </c:pt>
                <c:pt idx="12923">
                  <c:v>3873.8856307338</c:v>
                </c:pt>
                <c:pt idx="12924">
                  <c:v>3874.1853974776</c:v>
                </c:pt>
                <c:pt idx="12925">
                  <c:v>3874.4851642214</c:v>
                </c:pt>
                <c:pt idx="12926">
                  <c:v>3874.7849309653</c:v>
                </c:pt>
                <c:pt idx="12927">
                  <c:v>3875.0846977091</c:v>
                </c:pt>
                <c:pt idx="12928">
                  <c:v>3875.384464453</c:v>
                </c:pt>
                <c:pt idx="12929">
                  <c:v>3875.684231196799</c:v>
                </c:pt>
                <c:pt idx="12930">
                  <c:v>3875.9839979407</c:v>
                </c:pt>
                <c:pt idx="12931">
                  <c:v>3876.2837646845</c:v>
                </c:pt>
                <c:pt idx="12932">
                  <c:v>3876.5835314284</c:v>
                </c:pt>
                <c:pt idx="12933">
                  <c:v>3876.8832981722</c:v>
                </c:pt>
                <c:pt idx="12934">
                  <c:v>3877.1830649161</c:v>
                </c:pt>
                <c:pt idx="12935">
                  <c:v>3877.4828316599</c:v>
                </c:pt>
                <c:pt idx="12936">
                  <c:v>3877.7825984038</c:v>
                </c:pt>
                <c:pt idx="12937">
                  <c:v>3878.0823651476</c:v>
                </c:pt>
                <c:pt idx="12938">
                  <c:v>3878.3821318915</c:v>
                </c:pt>
                <c:pt idx="12939">
                  <c:v>3878.6818986353</c:v>
                </c:pt>
                <c:pt idx="12940">
                  <c:v>3878.9816653792</c:v>
                </c:pt>
                <c:pt idx="12941">
                  <c:v>3879.281432123</c:v>
                </c:pt>
                <c:pt idx="12942">
                  <c:v>3879.5811988668</c:v>
                </c:pt>
                <c:pt idx="12943">
                  <c:v>3879.8809656107</c:v>
                </c:pt>
                <c:pt idx="12944">
                  <c:v>3880.1807323545</c:v>
                </c:pt>
                <c:pt idx="12945">
                  <c:v>3880.4804990984</c:v>
                </c:pt>
                <c:pt idx="12946">
                  <c:v>3880.7802658422</c:v>
                </c:pt>
                <c:pt idx="12947">
                  <c:v>3881.0800325861</c:v>
                </c:pt>
                <c:pt idx="12948">
                  <c:v>3881.3797993299</c:v>
                </c:pt>
                <c:pt idx="12949">
                  <c:v>3881.6795660738</c:v>
                </c:pt>
                <c:pt idx="12950">
                  <c:v>3881.9793328176</c:v>
                </c:pt>
                <c:pt idx="12951">
                  <c:v>3882.2790995615</c:v>
                </c:pt>
                <c:pt idx="12952">
                  <c:v>3882.5788663053</c:v>
                </c:pt>
                <c:pt idx="12953">
                  <c:v>3882.8786330492</c:v>
                </c:pt>
                <c:pt idx="12954">
                  <c:v>3883.178399793</c:v>
                </c:pt>
                <c:pt idx="12955">
                  <c:v>3883.4781665369</c:v>
                </c:pt>
                <c:pt idx="12956">
                  <c:v>3883.7779332807</c:v>
                </c:pt>
                <c:pt idx="12957">
                  <c:v>3884.0777000245</c:v>
                </c:pt>
                <c:pt idx="12958">
                  <c:v>3884.3774667684</c:v>
                </c:pt>
                <c:pt idx="12959">
                  <c:v>3884.6772335122</c:v>
                </c:pt>
                <c:pt idx="12960">
                  <c:v>3884.9770002561</c:v>
                </c:pt>
                <c:pt idx="12961">
                  <c:v>3885.2767669999</c:v>
                </c:pt>
                <c:pt idx="12962">
                  <c:v>3885.5765337438</c:v>
                </c:pt>
                <c:pt idx="12963">
                  <c:v>3885.8763004876</c:v>
                </c:pt>
                <c:pt idx="12964">
                  <c:v>3886.1760672315</c:v>
                </c:pt>
                <c:pt idx="12965">
                  <c:v>3886.4758339753</c:v>
                </c:pt>
                <c:pt idx="12966">
                  <c:v>3886.7756007192</c:v>
                </c:pt>
                <c:pt idx="12967">
                  <c:v>3887.075367463</c:v>
                </c:pt>
                <c:pt idx="12968">
                  <c:v>3887.3751342069</c:v>
                </c:pt>
                <c:pt idx="12969">
                  <c:v>3887.6749009507</c:v>
                </c:pt>
                <c:pt idx="12970">
                  <c:v>3887.9746676946</c:v>
                </c:pt>
                <c:pt idx="12971">
                  <c:v>3888.2744344384</c:v>
                </c:pt>
                <c:pt idx="12972">
                  <c:v>3888.5742011823</c:v>
                </c:pt>
                <c:pt idx="12973">
                  <c:v>3888.8739679261</c:v>
                </c:pt>
                <c:pt idx="12974">
                  <c:v>3889.1737346699</c:v>
                </c:pt>
                <c:pt idx="12975">
                  <c:v>3889.4735014138</c:v>
                </c:pt>
                <c:pt idx="12976">
                  <c:v>3889.7732681576</c:v>
                </c:pt>
                <c:pt idx="12977">
                  <c:v>3890.0730349015</c:v>
                </c:pt>
                <c:pt idx="12978">
                  <c:v>3890.3728016453</c:v>
                </c:pt>
                <c:pt idx="12979">
                  <c:v>3890.6725683892</c:v>
                </c:pt>
                <c:pt idx="12980">
                  <c:v>3890.972335133</c:v>
                </c:pt>
                <c:pt idx="12981">
                  <c:v>3891.2721018769</c:v>
                </c:pt>
                <c:pt idx="12982">
                  <c:v>3891.5718686207</c:v>
                </c:pt>
                <c:pt idx="12983">
                  <c:v>3891.8716353646</c:v>
                </c:pt>
                <c:pt idx="12984">
                  <c:v>3892.1714021084</c:v>
                </c:pt>
                <c:pt idx="12985">
                  <c:v>3892.4711688523</c:v>
                </c:pt>
                <c:pt idx="12986">
                  <c:v>3892.7709355961</c:v>
                </c:pt>
                <c:pt idx="12987">
                  <c:v>3893.07070234</c:v>
                </c:pt>
                <c:pt idx="12988">
                  <c:v>3893.3704690838</c:v>
                </c:pt>
                <c:pt idx="12989">
                  <c:v>3893.6702358276</c:v>
                </c:pt>
                <c:pt idx="12990">
                  <c:v>3893.9700025715</c:v>
                </c:pt>
                <c:pt idx="12991">
                  <c:v>3894.2697693153</c:v>
                </c:pt>
                <c:pt idx="12992">
                  <c:v>3894.5695360592</c:v>
                </c:pt>
                <c:pt idx="12993">
                  <c:v>3894.869302803</c:v>
                </c:pt>
                <c:pt idx="12994">
                  <c:v>3895.1690695469</c:v>
                </c:pt>
                <c:pt idx="12995">
                  <c:v>3895.4688362907</c:v>
                </c:pt>
                <c:pt idx="12996">
                  <c:v>3895.7686030346</c:v>
                </c:pt>
                <c:pt idx="12997">
                  <c:v>3896.0683697784</c:v>
                </c:pt>
                <c:pt idx="12998">
                  <c:v>3896.3681365223</c:v>
                </c:pt>
                <c:pt idx="12999">
                  <c:v>3896.6679032661</c:v>
                </c:pt>
                <c:pt idx="13000">
                  <c:v>3896.96767001</c:v>
                </c:pt>
                <c:pt idx="13001">
                  <c:v>3897.2674367538</c:v>
                </c:pt>
                <c:pt idx="13002">
                  <c:v>3897.5672034977</c:v>
                </c:pt>
                <c:pt idx="13003">
                  <c:v>3897.8669702415</c:v>
                </c:pt>
                <c:pt idx="13004">
                  <c:v>3898.1667369854</c:v>
                </c:pt>
                <c:pt idx="13005">
                  <c:v>3898.4665037292</c:v>
                </c:pt>
                <c:pt idx="13006">
                  <c:v>3898.766270473</c:v>
                </c:pt>
                <c:pt idx="13007">
                  <c:v>3899.0660372169</c:v>
                </c:pt>
                <c:pt idx="13008">
                  <c:v>3899.3658039607</c:v>
                </c:pt>
                <c:pt idx="13009">
                  <c:v>3899.6655707046</c:v>
                </c:pt>
                <c:pt idx="13010">
                  <c:v>3899.9653374484</c:v>
                </c:pt>
                <c:pt idx="13011">
                  <c:v>3900.2651041923</c:v>
                </c:pt>
                <c:pt idx="13012">
                  <c:v>3900.5648709361</c:v>
                </c:pt>
                <c:pt idx="13013">
                  <c:v>3900.86463768</c:v>
                </c:pt>
                <c:pt idx="13014">
                  <c:v>3901.164404423799</c:v>
                </c:pt>
                <c:pt idx="13015">
                  <c:v>3901.4641711677</c:v>
                </c:pt>
                <c:pt idx="13016">
                  <c:v>3901.7639379115</c:v>
                </c:pt>
                <c:pt idx="13017">
                  <c:v>3902.0637046554</c:v>
                </c:pt>
                <c:pt idx="13018">
                  <c:v>3902.3634713992</c:v>
                </c:pt>
                <c:pt idx="13019">
                  <c:v>3902.6632381431</c:v>
                </c:pt>
                <c:pt idx="13020">
                  <c:v>3902.9630048869</c:v>
                </c:pt>
                <c:pt idx="13021">
                  <c:v>3903.2627716308</c:v>
                </c:pt>
                <c:pt idx="13022">
                  <c:v>3903.5625383746</c:v>
                </c:pt>
                <c:pt idx="13023">
                  <c:v>3903.8623051184</c:v>
                </c:pt>
                <c:pt idx="13024">
                  <c:v>3904.1620718623</c:v>
                </c:pt>
                <c:pt idx="13025">
                  <c:v>3904.4618386061</c:v>
                </c:pt>
                <c:pt idx="13026">
                  <c:v>3904.76160535</c:v>
                </c:pt>
                <c:pt idx="13027">
                  <c:v>3905.0613720938</c:v>
                </c:pt>
                <c:pt idx="13028">
                  <c:v>3905.3611388377</c:v>
                </c:pt>
                <c:pt idx="13029">
                  <c:v>3905.6609055815</c:v>
                </c:pt>
                <c:pt idx="13030">
                  <c:v>3905.9606723254</c:v>
                </c:pt>
                <c:pt idx="13031">
                  <c:v>3906.260439069199</c:v>
                </c:pt>
                <c:pt idx="13032">
                  <c:v>3906.5602058131</c:v>
                </c:pt>
                <c:pt idx="13033">
                  <c:v>3906.8599725569</c:v>
                </c:pt>
                <c:pt idx="13034">
                  <c:v>3907.1597393008</c:v>
                </c:pt>
                <c:pt idx="13035">
                  <c:v>3907.459506044601</c:v>
                </c:pt>
                <c:pt idx="13036">
                  <c:v>3907.7592727885</c:v>
                </c:pt>
                <c:pt idx="13037">
                  <c:v>3908.0590395323</c:v>
                </c:pt>
                <c:pt idx="13038">
                  <c:v>3908.3588062761</c:v>
                </c:pt>
                <c:pt idx="13039">
                  <c:v>3908.65857302</c:v>
                </c:pt>
                <c:pt idx="13040">
                  <c:v>3908.9583397638</c:v>
                </c:pt>
                <c:pt idx="13041">
                  <c:v>3909.2581065077</c:v>
                </c:pt>
                <c:pt idx="13042">
                  <c:v>3909.5578732515</c:v>
                </c:pt>
                <c:pt idx="13043">
                  <c:v>3909.8576399954</c:v>
                </c:pt>
                <c:pt idx="13044">
                  <c:v>3910.1574067392</c:v>
                </c:pt>
                <c:pt idx="13045">
                  <c:v>3910.4571734831</c:v>
                </c:pt>
                <c:pt idx="13046">
                  <c:v>3910.7569402269</c:v>
                </c:pt>
                <c:pt idx="13047">
                  <c:v>3911.0567069708</c:v>
                </c:pt>
                <c:pt idx="13048">
                  <c:v>3911.3564737146</c:v>
                </c:pt>
                <c:pt idx="13049">
                  <c:v>3911.6562404585</c:v>
                </c:pt>
                <c:pt idx="13050">
                  <c:v>3911.9560072023</c:v>
                </c:pt>
                <c:pt idx="13051">
                  <c:v>3912.2557739462</c:v>
                </c:pt>
                <c:pt idx="13052">
                  <c:v>3912.55554069</c:v>
                </c:pt>
                <c:pt idx="13053">
                  <c:v>3912.8553074339</c:v>
                </c:pt>
                <c:pt idx="13054">
                  <c:v>3913.1550741777</c:v>
                </c:pt>
                <c:pt idx="13055">
                  <c:v>3913.4548409215</c:v>
                </c:pt>
                <c:pt idx="13056">
                  <c:v>3913.7546076654</c:v>
                </c:pt>
                <c:pt idx="13057">
                  <c:v>3914.0543744092</c:v>
                </c:pt>
                <c:pt idx="13058">
                  <c:v>3914.3541411531</c:v>
                </c:pt>
                <c:pt idx="13059">
                  <c:v>3914.6539078969</c:v>
                </c:pt>
                <c:pt idx="13060">
                  <c:v>3914.9536746408</c:v>
                </c:pt>
                <c:pt idx="13061">
                  <c:v>3915.2534413846</c:v>
                </c:pt>
                <c:pt idx="13062">
                  <c:v>3915.5532081285</c:v>
                </c:pt>
                <c:pt idx="13063">
                  <c:v>3915.8529748723</c:v>
                </c:pt>
                <c:pt idx="13064">
                  <c:v>3916.1527416162</c:v>
                </c:pt>
                <c:pt idx="13065">
                  <c:v>3916.45250836</c:v>
                </c:pt>
                <c:pt idx="13066">
                  <c:v>3916.7522751039</c:v>
                </c:pt>
                <c:pt idx="13067">
                  <c:v>3917.0520418477</c:v>
                </c:pt>
                <c:pt idx="13068">
                  <c:v>3917.351808591601</c:v>
                </c:pt>
                <c:pt idx="13069">
                  <c:v>3917.6515753354</c:v>
                </c:pt>
                <c:pt idx="13070">
                  <c:v>3917.9513420792</c:v>
                </c:pt>
                <c:pt idx="13071">
                  <c:v>3918.2511088231</c:v>
                </c:pt>
                <c:pt idx="13072">
                  <c:v>3918.5508755669</c:v>
                </c:pt>
                <c:pt idx="13073">
                  <c:v>3918.8506423108</c:v>
                </c:pt>
                <c:pt idx="13074">
                  <c:v>3919.1504090546</c:v>
                </c:pt>
                <c:pt idx="13075">
                  <c:v>3919.4501757985</c:v>
                </c:pt>
                <c:pt idx="13076">
                  <c:v>3919.7499425423</c:v>
                </c:pt>
                <c:pt idx="13077">
                  <c:v>3920.0497092862</c:v>
                </c:pt>
                <c:pt idx="13078">
                  <c:v>3920.34947603</c:v>
                </c:pt>
                <c:pt idx="13079">
                  <c:v>3920.6492427739</c:v>
                </c:pt>
                <c:pt idx="13080">
                  <c:v>3920.9490095177</c:v>
                </c:pt>
                <c:pt idx="13081">
                  <c:v>3921.2487762616</c:v>
                </c:pt>
                <c:pt idx="13082">
                  <c:v>3921.5485430054</c:v>
                </c:pt>
                <c:pt idx="13083">
                  <c:v>3921.8483097493</c:v>
                </c:pt>
                <c:pt idx="13084">
                  <c:v>3922.1480764931</c:v>
                </c:pt>
                <c:pt idx="13085">
                  <c:v>3922.447843237</c:v>
                </c:pt>
                <c:pt idx="13086">
                  <c:v>3922.7476099808</c:v>
                </c:pt>
                <c:pt idx="13087">
                  <c:v>3923.0473767246</c:v>
                </c:pt>
                <c:pt idx="13088">
                  <c:v>3923.3471434685</c:v>
                </c:pt>
                <c:pt idx="13089">
                  <c:v>3923.6469102123</c:v>
                </c:pt>
                <c:pt idx="13090">
                  <c:v>3923.9466769562</c:v>
                </c:pt>
                <c:pt idx="13091">
                  <c:v>3924.246443699999</c:v>
                </c:pt>
                <c:pt idx="13092">
                  <c:v>3924.5462104439</c:v>
                </c:pt>
                <c:pt idx="13093">
                  <c:v>3924.8459771877</c:v>
                </c:pt>
                <c:pt idx="13094">
                  <c:v>3925.1457439316</c:v>
                </c:pt>
                <c:pt idx="13095">
                  <c:v>3925.4455106754</c:v>
                </c:pt>
                <c:pt idx="13096">
                  <c:v>3925.7452774193</c:v>
                </c:pt>
                <c:pt idx="13097">
                  <c:v>3926.0450441631</c:v>
                </c:pt>
                <c:pt idx="13098">
                  <c:v>3926.344810907</c:v>
                </c:pt>
                <c:pt idx="13099">
                  <c:v>3926.6445776508</c:v>
                </c:pt>
                <c:pt idx="13100">
                  <c:v>3926.9443443947</c:v>
                </c:pt>
                <c:pt idx="13101">
                  <c:v>3927.2441111385</c:v>
                </c:pt>
                <c:pt idx="13102">
                  <c:v>3927.5438778824</c:v>
                </c:pt>
                <c:pt idx="13103">
                  <c:v>3927.8436446262</c:v>
                </c:pt>
                <c:pt idx="13104">
                  <c:v>3928.14341137</c:v>
                </c:pt>
                <c:pt idx="13105">
                  <c:v>3928.4431781139</c:v>
                </c:pt>
                <c:pt idx="13106">
                  <c:v>3928.7429448577</c:v>
                </c:pt>
                <c:pt idx="13107">
                  <c:v>3929.0427116016</c:v>
                </c:pt>
                <c:pt idx="13108">
                  <c:v>3929.3424783454</c:v>
                </c:pt>
                <c:pt idx="13109">
                  <c:v>3929.6422450893</c:v>
                </c:pt>
                <c:pt idx="13110">
                  <c:v>3929.9420118331</c:v>
                </c:pt>
                <c:pt idx="13111">
                  <c:v>3930.241778577</c:v>
                </c:pt>
                <c:pt idx="13112">
                  <c:v>3930.5415453208</c:v>
                </c:pt>
                <c:pt idx="13113">
                  <c:v>3930.8413120647</c:v>
                </c:pt>
                <c:pt idx="13114">
                  <c:v>3931.1410788085</c:v>
                </c:pt>
                <c:pt idx="13115">
                  <c:v>3931.4408455524</c:v>
                </c:pt>
                <c:pt idx="13116">
                  <c:v>3931.7406122962</c:v>
                </c:pt>
                <c:pt idx="13117">
                  <c:v>3932.0403790401</c:v>
                </c:pt>
                <c:pt idx="13118">
                  <c:v>3932.3401457839</c:v>
                </c:pt>
                <c:pt idx="13119">
                  <c:v>3932.6399125277</c:v>
                </c:pt>
                <c:pt idx="13120">
                  <c:v>3932.9396792716</c:v>
                </c:pt>
                <c:pt idx="13121">
                  <c:v>3933.2394460154</c:v>
                </c:pt>
                <c:pt idx="13122">
                  <c:v>3933.5392127593</c:v>
                </c:pt>
                <c:pt idx="13123">
                  <c:v>3933.8389795031</c:v>
                </c:pt>
                <c:pt idx="13124">
                  <c:v>3934.138746247</c:v>
                </c:pt>
                <c:pt idx="13125">
                  <c:v>3934.4385129908</c:v>
                </c:pt>
                <c:pt idx="13126">
                  <c:v>3934.7382797347</c:v>
                </c:pt>
                <c:pt idx="13127">
                  <c:v>3935.0380464785</c:v>
                </c:pt>
                <c:pt idx="13128">
                  <c:v>3935.3378132224</c:v>
                </c:pt>
                <c:pt idx="13129">
                  <c:v>3935.6375799662</c:v>
                </c:pt>
                <c:pt idx="13130">
                  <c:v>3935.9373467101</c:v>
                </c:pt>
                <c:pt idx="13131">
                  <c:v>3936.2371134539</c:v>
                </c:pt>
                <c:pt idx="13132">
                  <c:v>3936.536880197799</c:v>
                </c:pt>
                <c:pt idx="13133">
                  <c:v>3936.8366469416</c:v>
                </c:pt>
                <c:pt idx="13134">
                  <c:v>3937.1364136855</c:v>
                </c:pt>
                <c:pt idx="13135">
                  <c:v>3937.4361804293</c:v>
                </c:pt>
                <c:pt idx="13136">
                  <c:v>3937.7359471731</c:v>
                </c:pt>
                <c:pt idx="13137">
                  <c:v>3938.035713917</c:v>
                </c:pt>
                <c:pt idx="13138">
                  <c:v>3938.3354806608</c:v>
                </c:pt>
                <c:pt idx="13139">
                  <c:v>3938.6352474047</c:v>
                </c:pt>
                <c:pt idx="13140">
                  <c:v>3938.9350141485</c:v>
                </c:pt>
                <c:pt idx="13141">
                  <c:v>3939.2347808924</c:v>
                </c:pt>
                <c:pt idx="13142">
                  <c:v>3939.5345476362</c:v>
                </c:pt>
                <c:pt idx="13143">
                  <c:v>3939.8343143801</c:v>
                </c:pt>
                <c:pt idx="13144">
                  <c:v>3940.134081123899</c:v>
                </c:pt>
                <c:pt idx="13145">
                  <c:v>3940.4338478678</c:v>
                </c:pt>
                <c:pt idx="13146">
                  <c:v>3940.7336146116</c:v>
                </c:pt>
                <c:pt idx="13147">
                  <c:v>3941.0333813555</c:v>
                </c:pt>
                <c:pt idx="13148">
                  <c:v>3941.3331480993</c:v>
                </c:pt>
                <c:pt idx="13149">
                  <c:v>3941.6329148432</c:v>
                </c:pt>
                <c:pt idx="13150">
                  <c:v>3941.932681587</c:v>
                </c:pt>
                <c:pt idx="13151">
                  <c:v>3942.2324483309</c:v>
                </c:pt>
                <c:pt idx="13152">
                  <c:v>3942.5322150747</c:v>
                </c:pt>
                <c:pt idx="13153">
                  <c:v>3942.8319818185</c:v>
                </c:pt>
                <c:pt idx="13154">
                  <c:v>3943.1317485624</c:v>
                </c:pt>
                <c:pt idx="13155">
                  <c:v>3943.4315153062</c:v>
                </c:pt>
                <c:pt idx="13156">
                  <c:v>3943.7312820501</c:v>
                </c:pt>
                <c:pt idx="13157">
                  <c:v>3944.0310487939</c:v>
                </c:pt>
                <c:pt idx="13158">
                  <c:v>3944.3308155378</c:v>
                </c:pt>
                <c:pt idx="13159">
                  <c:v>3944.630582281601</c:v>
                </c:pt>
                <c:pt idx="13160">
                  <c:v>3944.9303490255</c:v>
                </c:pt>
                <c:pt idx="13161">
                  <c:v>3945.2301157693</c:v>
                </c:pt>
                <c:pt idx="13162">
                  <c:v>3945.5298825132</c:v>
                </c:pt>
                <c:pt idx="13163">
                  <c:v>3945.829649257</c:v>
                </c:pt>
                <c:pt idx="13164">
                  <c:v>3946.1294160009</c:v>
                </c:pt>
                <c:pt idx="13165">
                  <c:v>3946.4291827447</c:v>
                </c:pt>
                <c:pt idx="13166">
                  <c:v>3946.728949488599</c:v>
                </c:pt>
                <c:pt idx="13167">
                  <c:v>3947.0287162324</c:v>
                </c:pt>
                <c:pt idx="13168">
                  <c:v>3947.3284829762</c:v>
                </c:pt>
                <c:pt idx="13169">
                  <c:v>3947.628249720099</c:v>
                </c:pt>
                <c:pt idx="13170">
                  <c:v>3947.9280164639</c:v>
                </c:pt>
                <c:pt idx="13171">
                  <c:v>3948.2277832078</c:v>
                </c:pt>
                <c:pt idx="13172">
                  <c:v>3948.5275499516</c:v>
                </c:pt>
                <c:pt idx="13173">
                  <c:v>3948.8273166955</c:v>
                </c:pt>
                <c:pt idx="13174">
                  <c:v>3949.1270834393</c:v>
                </c:pt>
                <c:pt idx="13175">
                  <c:v>3949.4268501832</c:v>
                </c:pt>
                <c:pt idx="13176">
                  <c:v>3949.726616927</c:v>
                </c:pt>
                <c:pt idx="13177">
                  <c:v>3950.0263836709</c:v>
                </c:pt>
                <c:pt idx="13178">
                  <c:v>3950.3261504147</c:v>
                </c:pt>
                <c:pt idx="13179">
                  <c:v>3950.6259171586</c:v>
                </c:pt>
                <c:pt idx="13180">
                  <c:v>3950.9256839024</c:v>
                </c:pt>
                <c:pt idx="13181">
                  <c:v>3951.2254506463</c:v>
                </c:pt>
                <c:pt idx="13182">
                  <c:v>3951.5252173901</c:v>
                </c:pt>
                <c:pt idx="13183">
                  <c:v>3951.824984134</c:v>
                </c:pt>
                <c:pt idx="13184">
                  <c:v>3952.1247508778</c:v>
                </c:pt>
                <c:pt idx="13185">
                  <c:v>3952.4245176216</c:v>
                </c:pt>
                <c:pt idx="13186">
                  <c:v>3952.724284365499</c:v>
                </c:pt>
                <c:pt idx="13187">
                  <c:v>3953.0240511093</c:v>
                </c:pt>
                <c:pt idx="13188">
                  <c:v>3953.3238178532</c:v>
                </c:pt>
                <c:pt idx="13189">
                  <c:v>3953.623584597</c:v>
                </c:pt>
                <c:pt idx="13190">
                  <c:v>3953.9233513409</c:v>
                </c:pt>
                <c:pt idx="13191">
                  <c:v>3954.2231180847</c:v>
                </c:pt>
                <c:pt idx="13192">
                  <c:v>3954.522884828599</c:v>
                </c:pt>
                <c:pt idx="13193">
                  <c:v>3954.8226515724</c:v>
                </c:pt>
                <c:pt idx="13194">
                  <c:v>3955.1224183163</c:v>
                </c:pt>
                <c:pt idx="13195">
                  <c:v>3955.4221850601</c:v>
                </c:pt>
                <c:pt idx="13196">
                  <c:v>3955.721951804</c:v>
                </c:pt>
                <c:pt idx="13197">
                  <c:v>3956.0217185478</c:v>
                </c:pt>
                <c:pt idx="13198">
                  <c:v>3956.3214852917</c:v>
                </c:pt>
                <c:pt idx="13199">
                  <c:v>3956.6212520355</c:v>
                </c:pt>
                <c:pt idx="13200">
                  <c:v>3956.9210187793</c:v>
                </c:pt>
                <c:pt idx="13201">
                  <c:v>3957.2207855232</c:v>
                </c:pt>
                <c:pt idx="13202">
                  <c:v>3957.520552267</c:v>
                </c:pt>
                <c:pt idx="13203">
                  <c:v>3957.8203190109</c:v>
                </c:pt>
                <c:pt idx="13204">
                  <c:v>3958.120085754699</c:v>
                </c:pt>
                <c:pt idx="13205">
                  <c:v>3958.4198524986</c:v>
                </c:pt>
                <c:pt idx="13206">
                  <c:v>3958.7196192424</c:v>
                </c:pt>
                <c:pt idx="13207">
                  <c:v>3959.0193859863</c:v>
                </c:pt>
                <c:pt idx="13208">
                  <c:v>3959.3191527301</c:v>
                </c:pt>
                <c:pt idx="13209">
                  <c:v>3959.618919474</c:v>
                </c:pt>
                <c:pt idx="13210">
                  <c:v>3959.9186862178</c:v>
                </c:pt>
                <c:pt idx="13211">
                  <c:v>3960.2184529617</c:v>
                </c:pt>
                <c:pt idx="13212">
                  <c:v>3960.5182197055</c:v>
                </c:pt>
                <c:pt idx="13213">
                  <c:v>3960.8179864494</c:v>
                </c:pt>
                <c:pt idx="13214">
                  <c:v>3961.1177531932</c:v>
                </c:pt>
                <c:pt idx="13215">
                  <c:v>3961.4175199371</c:v>
                </c:pt>
                <c:pt idx="13216">
                  <c:v>3961.7172866809</c:v>
                </c:pt>
                <c:pt idx="13217">
                  <c:v>3962.0170534247</c:v>
                </c:pt>
                <c:pt idx="13218">
                  <c:v>3962.3168201686</c:v>
                </c:pt>
                <c:pt idx="13219">
                  <c:v>3962.6165869124</c:v>
                </c:pt>
                <c:pt idx="13220">
                  <c:v>3962.9163536563</c:v>
                </c:pt>
                <c:pt idx="13221">
                  <c:v>3963.2161204001</c:v>
                </c:pt>
                <c:pt idx="13222">
                  <c:v>3963.515887144</c:v>
                </c:pt>
                <c:pt idx="13223">
                  <c:v>3963.8156538878</c:v>
                </c:pt>
                <c:pt idx="13224">
                  <c:v>3964.1154206317</c:v>
                </c:pt>
                <c:pt idx="13225">
                  <c:v>3964.4151873755</c:v>
                </c:pt>
                <c:pt idx="13226">
                  <c:v>3964.7149541194</c:v>
                </c:pt>
                <c:pt idx="13227">
                  <c:v>3965.0147208632</c:v>
                </c:pt>
                <c:pt idx="13228">
                  <c:v>3965.3144876071</c:v>
                </c:pt>
                <c:pt idx="13229">
                  <c:v>3965.6142543509</c:v>
                </c:pt>
                <c:pt idx="13230">
                  <c:v>3965.9140210948</c:v>
                </c:pt>
                <c:pt idx="13231">
                  <c:v>3966.2137878386</c:v>
                </c:pt>
                <c:pt idx="13232">
                  <c:v>3966.5135545825</c:v>
                </c:pt>
                <c:pt idx="13233">
                  <c:v>3966.8133213263</c:v>
                </c:pt>
                <c:pt idx="13234">
                  <c:v>3967.1130880701</c:v>
                </c:pt>
                <c:pt idx="13235">
                  <c:v>3967.412854814</c:v>
                </c:pt>
                <c:pt idx="13236">
                  <c:v>3967.7126215578</c:v>
                </c:pt>
                <c:pt idx="13237">
                  <c:v>3968.0123883017</c:v>
                </c:pt>
                <c:pt idx="13238">
                  <c:v>3968.3121550455</c:v>
                </c:pt>
                <c:pt idx="13239">
                  <c:v>3968.6119217894</c:v>
                </c:pt>
                <c:pt idx="13240">
                  <c:v>3968.9116885332</c:v>
                </c:pt>
                <c:pt idx="13241">
                  <c:v>3969.2114552771</c:v>
                </c:pt>
                <c:pt idx="13242">
                  <c:v>3969.5112220209</c:v>
                </c:pt>
                <c:pt idx="13243">
                  <c:v>3969.8109887648</c:v>
                </c:pt>
                <c:pt idx="13244">
                  <c:v>3970.1107555086</c:v>
                </c:pt>
                <c:pt idx="13245">
                  <c:v>3970.4105222525</c:v>
                </c:pt>
                <c:pt idx="13246">
                  <c:v>3970.7102889963</c:v>
                </c:pt>
                <c:pt idx="13247">
                  <c:v>3971.0100557402</c:v>
                </c:pt>
                <c:pt idx="13248">
                  <c:v>3971.309822484</c:v>
                </c:pt>
                <c:pt idx="13249">
                  <c:v>3971.609589227799</c:v>
                </c:pt>
                <c:pt idx="13250">
                  <c:v>3971.9093559717</c:v>
                </c:pt>
                <c:pt idx="13251">
                  <c:v>3972.2091227155</c:v>
                </c:pt>
                <c:pt idx="13252">
                  <c:v>3972.508889459399</c:v>
                </c:pt>
                <c:pt idx="13253">
                  <c:v>3972.8086562032</c:v>
                </c:pt>
                <c:pt idx="13254">
                  <c:v>3973.1084229471</c:v>
                </c:pt>
                <c:pt idx="13255">
                  <c:v>3973.4081896909</c:v>
                </c:pt>
                <c:pt idx="13256">
                  <c:v>3973.7079564348</c:v>
                </c:pt>
                <c:pt idx="13257">
                  <c:v>3974.0077231786</c:v>
                </c:pt>
                <c:pt idx="13258">
                  <c:v>3974.3074899225</c:v>
                </c:pt>
                <c:pt idx="13259">
                  <c:v>3974.6072566663</c:v>
                </c:pt>
                <c:pt idx="13260">
                  <c:v>3974.9070234102</c:v>
                </c:pt>
                <c:pt idx="13261">
                  <c:v>3975.206790153999</c:v>
                </c:pt>
                <c:pt idx="13262">
                  <c:v>3975.5065568979</c:v>
                </c:pt>
                <c:pt idx="13263">
                  <c:v>3975.8063236417</c:v>
                </c:pt>
                <c:pt idx="13264">
                  <c:v>3976.1060903856</c:v>
                </c:pt>
                <c:pt idx="13265">
                  <c:v>3976.4058571294</c:v>
                </c:pt>
                <c:pt idx="13266">
                  <c:v>3976.7056238732</c:v>
                </c:pt>
                <c:pt idx="13267">
                  <c:v>3977.0053906171</c:v>
                </c:pt>
                <c:pt idx="13268">
                  <c:v>3977.3051573609</c:v>
                </c:pt>
                <c:pt idx="13269">
                  <c:v>3977.604924104799</c:v>
                </c:pt>
                <c:pt idx="13270">
                  <c:v>3977.9046908486</c:v>
                </c:pt>
                <c:pt idx="13271">
                  <c:v>3978.2044575925</c:v>
                </c:pt>
                <c:pt idx="13272">
                  <c:v>3978.5042243363</c:v>
                </c:pt>
                <c:pt idx="13273">
                  <c:v>3978.8039910802</c:v>
                </c:pt>
                <c:pt idx="13274">
                  <c:v>3979.103757824</c:v>
                </c:pt>
                <c:pt idx="13275">
                  <c:v>3979.4035245679</c:v>
                </c:pt>
                <c:pt idx="13276">
                  <c:v>3979.7032913117</c:v>
                </c:pt>
                <c:pt idx="13277">
                  <c:v>3980.0030580556</c:v>
                </c:pt>
                <c:pt idx="13278">
                  <c:v>3980.3028247994</c:v>
                </c:pt>
                <c:pt idx="13279">
                  <c:v>3980.6025915433</c:v>
                </c:pt>
                <c:pt idx="13280">
                  <c:v>3980.9023582871</c:v>
                </c:pt>
                <c:pt idx="13281">
                  <c:v>3981.2021250309</c:v>
                </c:pt>
                <c:pt idx="13282">
                  <c:v>3981.5018917748</c:v>
                </c:pt>
                <c:pt idx="13283">
                  <c:v>3981.8016585186</c:v>
                </c:pt>
                <c:pt idx="13284">
                  <c:v>3982.1014252625</c:v>
                </c:pt>
                <c:pt idx="13285">
                  <c:v>3982.4011920063</c:v>
                </c:pt>
                <c:pt idx="13286">
                  <c:v>3982.7009587502</c:v>
                </c:pt>
                <c:pt idx="13287">
                  <c:v>3983.000725494</c:v>
                </c:pt>
                <c:pt idx="13288">
                  <c:v>3983.3004922379</c:v>
                </c:pt>
                <c:pt idx="13289">
                  <c:v>3983.6002589817</c:v>
                </c:pt>
                <c:pt idx="13290">
                  <c:v>3983.9000257256</c:v>
                </c:pt>
                <c:pt idx="13291">
                  <c:v>3984.1997924694</c:v>
                </c:pt>
                <c:pt idx="13292">
                  <c:v>3984.4995592133</c:v>
                </c:pt>
                <c:pt idx="13293">
                  <c:v>3984.7993259571</c:v>
                </c:pt>
                <c:pt idx="13294">
                  <c:v>3985.099092701</c:v>
                </c:pt>
                <c:pt idx="13295">
                  <c:v>3985.3988594448</c:v>
                </c:pt>
                <c:pt idx="13296">
                  <c:v>3985.6986261887</c:v>
                </c:pt>
                <c:pt idx="13297">
                  <c:v>3985.9983929325</c:v>
                </c:pt>
                <c:pt idx="13298">
                  <c:v>3986.2981596763</c:v>
                </c:pt>
                <c:pt idx="13299">
                  <c:v>3986.5979264202</c:v>
                </c:pt>
                <c:pt idx="13300">
                  <c:v>3986.897693164</c:v>
                </c:pt>
                <c:pt idx="13301">
                  <c:v>3987.1974599079</c:v>
                </c:pt>
                <c:pt idx="13302">
                  <c:v>3987.4972266517</c:v>
                </c:pt>
                <c:pt idx="13303">
                  <c:v>3987.7969933956</c:v>
                </c:pt>
                <c:pt idx="13304">
                  <c:v>3988.0967601394</c:v>
                </c:pt>
                <c:pt idx="13305">
                  <c:v>3988.3965268833</c:v>
                </c:pt>
                <c:pt idx="13306">
                  <c:v>3988.6962936271</c:v>
                </c:pt>
                <c:pt idx="13307">
                  <c:v>3988.996060371</c:v>
                </c:pt>
                <c:pt idx="13308">
                  <c:v>3989.2958271148</c:v>
                </c:pt>
                <c:pt idx="13309">
                  <c:v>3989.5955938587</c:v>
                </c:pt>
                <c:pt idx="13310">
                  <c:v>3989.8953606025</c:v>
                </c:pt>
                <c:pt idx="13311">
                  <c:v>3990.1951273464</c:v>
                </c:pt>
                <c:pt idx="13312">
                  <c:v>3990.4948940902</c:v>
                </c:pt>
                <c:pt idx="13313">
                  <c:v>3990.7946608341</c:v>
                </c:pt>
                <c:pt idx="13314">
                  <c:v>3991.0944275779</c:v>
                </c:pt>
                <c:pt idx="13315">
                  <c:v>3991.3941943217</c:v>
                </c:pt>
                <c:pt idx="13316">
                  <c:v>3991.6939610656</c:v>
                </c:pt>
                <c:pt idx="13317">
                  <c:v>3991.9937278094</c:v>
                </c:pt>
                <c:pt idx="13318">
                  <c:v>3992.2934945533</c:v>
                </c:pt>
                <c:pt idx="13319">
                  <c:v>3992.5932612971</c:v>
                </c:pt>
                <c:pt idx="13320">
                  <c:v>3992.893028041</c:v>
                </c:pt>
                <c:pt idx="13321">
                  <c:v>3993.1927947848</c:v>
                </c:pt>
                <c:pt idx="13322">
                  <c:v>3993.4925615287</c:v>
                </c:pt>
                <c:pt idx="13323">
                  <c:v>3993.7923282725</c:v>
                </c:pt>
                <c:pt idx="13324">
                  <c:v>3994.0920950164</c:v>
                </c:pt>
                <c:pt idx="13325">
                  <c:v>3994.3918617602</c:v>
                </c:pt>
                <c:pt idx="13326">
                  <c:v>3994.6916285041</c:v>
                </c:pt>
                <c:pt idx="13327">
                  <c:v>3994.9913952479</c:v>
                </c:pt>
                <c:pt idx="13328">
                  <c:v>3995.2911619918</c:v>
                </c:pt>
                <c:pt idx="13329">
                  <c:v>3995.5909287356</c:v>
                </c:pt>
                <c:pt idx="13330">
                  <c:v>3995.8906954794</c:v>
                </c:pt>
                <c:pt idx="13331">
                  <c:v>3996.1904622233</c:v>
                </c:pt>
                <c:pt idx="13332">
                  <c:v>3996.4902289671</c:v>
                </c:pt>
                <c:pt idx="13333">
                  <c:v>3996.789995710999</c:v>
                </c:pt>
                <c:pt idx="13334">
                  <c:v>3997.0897624548</c:v>
                </c:pt>
                <c:pt idx="13335">
                  <c:v>3997.3895291987</c:v>
                </c:pt>
                <c:pt idx="13336">
                  <c:v>3997.6892959425</c:v>
                </c:pt>
                <c:pt idx="13337">
                  <c:v>3997.9890626864</c:v>
                </c:pt>
                <c:pt idx="13338">
                  <c:v>3998.288829430199</c:v>
                </c:pt>
                <c:pt idx="13339">
                  <c:v>3998.5885961741</c:v>
                </c:pt>
                <c:pt idx="13340">
                  <c:v>3998.8883629179</c:v>
                </c:pt>
                <c:pt idx="13341">
                  <c:v>3999.188129661799</c:v>
                </c:pt>
                <c:pt idx="13342">
                  <c:v>3999.4878964056</c:v>
                </c:pt>
                <c:pt idx="13343">
                  <c:v>3999.7876631495</c:v>
                </c:pt>
                <c:pt idx="13344">
                  <c:v>4000.0874298933</c:v>
                </c:pt>
                <c:pt idx="13345">
                  <c:v>4000.3871966372</c:v>
                </c:pt>
                <c:pt idx="13346">
                  <c:v>4000.686963381</c:v>
                </c:pt>
                <c:pt idx="13347">
                  <c:v>4000.9867301248</c:v>
                </c:pt>
                <c:pt idx="13348">
                  <c:v>4001.286496868699</c:v>
                </c:pt>
                <c:pt idx="13349">
                  <c:v>4001.5862636125</c:v>
                </c:pt>
                <c:pt idx="13350">
                  <c:v>4001.8860303564</c:v>
                </c:pt>
                <c:pt idx="13351">
                  <c:v>4002.1857971002</c:v>
                </c:pt>
                <c:pt idx="13352">
                  <c:v>4002.4855638441</c:v>
                </c:pt>
                <c:pt idx="13353">
                  <c:v>4002.7853305879</c:v>
                </c:pt>
                <c:pt idx="13354">
                  <c:v>4003.0850973318</c:v>
                </c:pt>
                <c:pt idx="13355">
                  <c:v>4003.3848640756</c:v>
                </c:pt>
                <c:pt idx="13356">
                  <c:v>4003.6846308195</c:v>
                </c:pt>
                <c:pt idx="13357">
                  <c:v>4003.9843975633</c:v>
                </c:pt>
                <c:pt idx="13358">
                  <c:v>4004.2841643072</c:v>
                </c:pt>
                <c:pt idx="13359">
                  <c:v>4004.583931051</c:v>
                </c:pt>
                <c:pt idx="13360">
                  <c:v>4004.8836977949</c:v>
                </c:pt>
                <c:pt idx="13361">
                  <c:v>4005.1834645387</c:v>
                </c:pt>
                <c:pt idx="13362">
                  <c:v>4005.4832312826</c:v>
                </c:pt>
                <c:pt idx="13363">
                  <c:v>4005.7829980264</c:v>
                </c:pt>
                <c:pt idx="13364">
                  <c:v>4006.0827647702</c:v>
                </c:pt>
                <c:pt idx="13365">
                  <c:v>4006.3825315141</c:v>
                </c:pt>
                <c:pt idx="13366">
                  <c:v>4006.6822982579</c:v>
                </c:pt>
                <c:pt idx="13367">
                  <c:v>4006.9820650018</c:v>
                </c:pt>
                <c:pt idx="13368">
                  <c:v>4007.2818317456</c:v>
                </c:pt>
                <c:pt idx="13369">
                  <c:v>4007.5815984895</c:v>
                </c:pt>
                <c:pt idx="13370">
                  <c:v>4007.8813652333</c:v>
                </c:pt>
                <c:pt idx="13371">
                  <c:v>4008.1811319772</c:v>
                </c:pt>
                <c:pt idx="13372">
                  <c:v>4008.480898720999</c:v>
                </c:pt>
                <c:pt idx="13373">
                  <c:v>4008.780665464899</c:v>
                </c:pt>
                <c:pt idx="13374">
                  <c:v>4009.0804322087</c:v>
                </c:pt>
                <c:pt idx="13375">
                  <c:v>4009.3801989526</c:v>
                </c:pt>
                <c:pt idx="13376">
                  <c:v>4009.6799656964</c:v>
                </c:pt>
                <c:pt idx="13377">
                  <c:v>4009.9797324403</c:v>
                </c:pt>
                <c:pt idx="13378">
                  <c:v>4010.2794991841</c:v>
                </c:pt>
                <c:pt idx="13379">
                  <c:v>4010.5792659279</c:v>
                </c:pt>
                <c:pt idx="13380">
                  <c:v>4010.8790326718</c:v>
                </c:pt>
                <c:pt idx="13381">
                  <c:v>4011.178799415599</c:v>
                </c:pt>
                <c:pt idx="13382">
                  <c:v>4011.4785661595</c:v>
                </c:pt>
                <c:pt idx="13383">
                  <c:v>4011.7783329033</c:v>
                </c:pt>
                <c:pt idx="13384">
                  <c:v>4012.0780996472</c:v>
                </c:pt>
                <c:pt idx="13385">
                  <c:v>4012.377866391</c:v>
                </c:pt>
                <c:pt idx="13386">
                  <c:v>4012.6776331349</c:v>
                </c:pt>
                <c:pt idx="13387">
                  <c:v>4012.9773998787</c:v>
                </c:pt>
                <c:pt idx="13388">
                  <c:v>4013.2771666226</c:v>
                </c:pt>
                <c:pt idx="13389">
                  <c:v>4013.5769333664</c:v>
                </c:pt>
                <c:pt idx="13390">
                  <c:v>4013.8767001103</c:v>
                </c:pt>
                <c:pt idx="13391">
                  <c:v>4014.1764668541</c:v>
                </c:pt>
                <c:pt idx="13392">
                  <c:v>4014.476233598</c:v>
                </c:pt>
                <c:pt idx="13393">
                  <c:v>4014.7760003418</c:v>
                </c:pt>
                <c:pt idx="13394">
                  <c:v>4015.0757670857</c:v>
                </c:pt>
                <c:pt idx="13395">
                  <c:v>4015.3755338295</c:v>
                </c:pt>
                <c:pt idx="13396">
                  <c:v>4015.6753005733</c:v>
                </c:pt>
                <c:pt idx="13397">
                  <c:v>4015.9750673172</c:v>
                </c:pt>
                <c:pt idx="13398">
                  <c:v>4016.274834061</c:v>
                </c:pt>
                <c:pt idx="13399">
                  <c:v>4016.5746008049</c:v>
                </c:pt>
                <c:pt idx="13400">
                  <c:v>4016.8743675487</c:v>
                </c:pt>
                <c:pt idx="13401">
                  <c:v>4017.174134292601</c:v>
                </c:pt>
                <c:pt idx="13402">
                  <c:v>4017.4739010364</c:v>
                </c:pt>
                <c:pt idx="13403">
                  <c:v>4017.7736677803</c:v>
                </c:pt>
                <c:pt idx="13404">
                  <c:v>4018.0734345241</c:v>
                </c:pt>
                <c:pt idx="13405">
                  <c:v>4018.373201268</c:v>
                </c:pt>
                <c:pt idx="13406">
                  <c:v>4018.6729680118</c:v>
                </c:pt>
                <c:pt idx="13407">
                  <c:v>4018.9727347557</c:v>
                </c:pt>
                <c:pt idx="13408">
                  <c:v>4019.2725014995</c:v>
                </c:pt>
                <c:pt idx="13409">
                  <c:v>4019.5722682434</c:v>
                </c:pt>
                <c:pt idx="13410">
                  <c:v>4019.8720349872</c:v>
                </c:pt>
                <c:pt idx="13411">
                  <c:v>4020.171801731</c:v>
                </c:pt>
                <c:pt idx="13412">
                  <c:v>4020.4715684749</c:v>
                </c:pt>
                <c:pt idx="13413">
                  <c:v>4020.7713352187</c:v>
                </c:pt>
                <c:pt idx="13414">
                  <c:v>4021.0711019626</c:v>
                </c:pt>
                <c:pt idx="13415">
                  <c:v>4021.3708687064</c:v>
                </c:pt>
                <c:pt idx="13416">
                  <c:v>4021.6706354503</c:v>
                </c:pt>
                <c:pt idx="13417">
                  <c:v>4021.9704021941</c:v>
                </c:pt>
                <c:pt idx="13418">
                  <c:v>4022.270168938</c:v>
                </c:pt>
                <c:pt idx="13419">
                  <c:v>4022.5699356818</c:v>
                </c:pt>
                <c:pt idx="13420">
                  <c:v>4022.8697024257</c:v>
                </c:pt>
                <c:pt idx="13421">
                  <c:v>4023.169469169499</c:v>
                </c:pt>
                <c:pt idx="13422">
                  <c:v>4023.4692359134</c:v>
                </c:pt>
                <c:pt idx="13423">
                  <c:v>4023.7690026572</c:v>
                </c:pt>
                <c:pt idx="13424">
                  <c:v>4024.068769401099</c:v>
                </c:pt>
                <c:pt idx="13425">
                  <c:v>4024.3685361449</c:v>
                </c:pt>
                <c:pt idx="13426">
                  <c:v>4024.6683028888</c:v>
                </c:pt>
                <c:pt idx="13427">
                  <c:v>4024.9680696326</c:v>
                </c:pt>
                <c:pt idx="13428">
                  <c:v>4025.2678363764</c:v>
                </c:pt>
                <c:pt idx="13429">
                  <c:v>4025.5676031203</c:v>
                </c:pt>
                <c:pt idx="13430">
                  <c:v>4025.8673698641</c:v>
                </c:pt>
                <c:pt idx="13431">
                  <c:v>4026.167136608</c:v>
                </c:pt>
                <c:pt idx="13432">
                  <c:v>4026.4669033518</c:v>
                </c:pt>
                <c:pt idx="13433">
                  <c:v>4026.766670095699</c:v>
                </c:pt>
                <c:pt idx="13434">
                  <c:v>4027.0664368395</c:v>
                </c:pt>
                <c:pt idx="13435">
                  <c:v>4027.3662035834</c:v>
                </c:pt>
                <c:pt idx="13436">
                  <c:v>4027.6659703272</c:v>
                </c:pt>
                <c:pt idx="13437">
                  <c:v>4027.9657370711</c:v>
                </c:pt>
                <c:pt idx="13438">
                  <c:v>4028.2655038149</c:v>
                </c:pt>
                <c:pt idx="13439">
                  <c:v>4028.5652705588</c:v>
                </c:pt>
                <c:pt idx="13440">
                  <c:v>4028.865037302601</c:v>
                </c:pt>
                <c:pt idx="13441">
                  <c:v>4029.1648040465</c:v>
                </c:pt>
                <c:pt idx="13442">
                  <c:v>4029.4645707903</c:v>
                </c:pt>
                <c:pt idx="13443">
                  <c:v>4029.7643375342</c:v>
                </c:pt>
                <c:pt idx="13444">
                  <c:v>4030.064104278</c:v>
                </c:pt>
                <c:pt idx="13445">
                  <c:v>4030.3638710218</c:v>
                </c:pt>
                <c:pt idx="13446">
                  <c:v>4030.6636377657</c:v>
                </c:pt>
                <c:pt idx="13447">
                  <c:v>4030.9634045095</c:v>
                </c:pt>
                <c:pt idx="13448">
                  <c:v>4031.2631712534</c:v>
                </c:pt>
                <c:pt idx="13449">
                  <c:v>4031.5629379972</c:v>
                </c:pt>
                <c:pt idx="13450">
                  <c:v>4031.8627047411</c:v>
                </c:pt>
                <c:pt idx="13451">
                  <c:v>4032.162471484899</c:v>
                </c:pt>
                <c:pt idx="13452">
                  <c:v>4032.4622382288</c:v>
                </c:pt>
                <c:pt idx="13453">
                  <c:v>4032.7620049726</c:v>
                </c:pt>
                <c:pt idx="13454">
                  <c:v>4033.0617717165</c:v>
                </c:pt>
                <c:pt idx="13455">
                  <c:v>4033.3615384603</c:v>
                </c:pt>
                <c:pt idx="13456">
                  <c:v>4033.6613052042</c:v>
                </c:pt>
                <c:pt idx="13457">
                  <c:v>4033.961071948</c:v>
                </c:pt>
                <c:pt idx="13458">
                  <c:v>4034.2608386919</c:v>
                </c:pt>
                <c:pt idx="13459">
                  <c:v>4034.560605435699</c:v>
                </c:pt>
                <c:pt idx="13460">
                  <c:v>4034.8603721795</c:v>
                </c:pt>
                <c:pt idx="13461">
                  <c:v>4035.1601389234</c:v>
                </c:pt>
                <c:pt idx="13462">
                  <c:v>4035.4599056672</c:v>
                </c:pt>
                <c:pt idx="13463">
                  <c:v>4035.7596724111</c:v>
                </c:pt>
                <c:pt idx="13464">
                  <c:v>4036.0594391549</c:v>
                </c:pt>
                <c:pt idx="13465">
                  <c:v>4036.3592058988</c:v>
                </c:pt>
                <c:pt idx="13466">
                  <c:v>4036.6589726426</c:v>
                </c:pt>
                <c:pt idx="13467">
                  <c:v>4036.9587393865</c:v>
                </c:pt>
                <c:pt idx="13468">
                  <c:v>4037.2585061303</c:v>
                </c:pt>
                <c:pt idx="13469">
                  <c:v>4037.5582728742</c:v>
                </c:pt>
                <c:pt idx="13470">
                  <c:v>4037.858039618</c:v>
                </c:pt>
                <c:pt idx="13471">
                  <c:v>4038.1578063619</c:v>
                </c:pt>
                <c:pt idx="13472">
                  <c:v>4038.4575731057</c:v>
                </c:pt>
                <c:pt idx="13473">
                  <c:v>4038.7573398496</c:v>
                </c:pt>
                <c:pt idx="13474">
                  <c:v>4039.0571065934</c:v>
                </c:pt>
                <c:pt idx="13475">
                  <c:v>4039.3568733373</c:v>
                </c:pt>
                <c:pt idx="13476">
                  <c:v>4039.6566400811</c:v>
                </c:pt>
                <c:pt idx="13477">
                  <c:v>4039.9564068249</c:v>
                </c:pt>
                <c:pt idx="13478">
                  <c:v>4040.2561735688</c:v>
                </c:pt>
                <c:pt idx="13479">
                  <c:v>4040.5559403126</c:v>
                </c:pt>
                <c:pt idx="13480">
                  <c:v>4040.8557070565</c:v>
                </c:pt>
                <c:pt idx="13481">
                  <c:v>4041.1554738003</c:v>
                </c:pt>
                <c:pt idx="13482">
                  <c:v>4041.4552405442</c:v>
                </c:pt>
                <c:pt idx="13483">
                  <c:v>4041.755007288</c:v>
                </c:pt>
                <c:pt idx="13484">
                  <c:v>4042.0547740319</c:v>
                </c:pt>
                <c:pt idx="13485">
                  <c:v>4042.3545407757</c:v>
                </c:pt>
                <c:pt idx="13486">
                  <c:v>4042.6543075196</c:v>
                </c:pt>
                <c:pt idx="13487">
                  <c:v>4042.9540742634</c:v>
                </c:pt>
                <c:pt idx="13488">
                  <c:v>4043.2538410073</c:v>
                </c:pt>
                <c:pt idx="13489">
                  <c:v>4043.5536077511</c:v>
                </c:pt>
                <c:pt idx="13490">
                  <c:v>4043.853374495</c:v>
                </c:pt>
                <c:pt idx="13491">
                  <c:v>4044.1531412388</c:v>
                </c:pt>
                <c:pt idx="13492">
                  <c:v>4044.4529079827</c:v>
                </c:pt>
                <c:pt idx="13493">
                  <c:v>4044.7526747265</c:v>
                </c:pt>
                <c:pt idx="13494">
                  <c:v>4045.0524414703</c:v>
                </c:pt>
                <c:pt idx="13495">
                  <c:v>4045.3522082142</c:v>
                </c:pt>
                <c:pt idx="13496">
                  <c:v>4045.651974958</c:v>
                </c:pt>
                <c:pt idx="13497">
                  <c:v>4045.9517417019</c:v>
                </c:pt>
                <c:pt idx="13498">
                  <c:v>4046.2515084457</c:v>
                </c:pt>
                <c:pt idx="13499">
                  <c:v>4046.5512751896</c:v>
                </c:pt>
                <c:pt idx="13500">
                  <c:v>4046.8510419334</c:v>
                </c:pt>
                <c:pt idx="13501">
                  <c:v>4047.1508086773</c:v>
                </c:pt>
                <c:pt idx="13502">
                  <c:v>4047.4505754211</c:v>
                </c:pt>
                <c:pt idx="13503">
                  <c:v>4047.750342165</c:v>
                </c:pt>
                <c:pt idx="13504">
                  <c:v>4048.0501089088</c:v>
                </c:pt>
                <c:pt idx="13505">
                  <c:v>4048.3498756527</c:v>
                </c:pt>
                <c:pt idx="13506">
                  <c:v>4048.6496423965</c:v>
                </c:pt>
                <c:pt idx="13507">
                  <c:v>4048.9494091404</c:v>
                </c:pt>
                <c:pt idx="13508">
                  <c:v>4049.2491758842</c:v>
                </c:pt>
                <c:pt idx="13509">
                  <c:v>4049.548942628</c:v>
                </c:pt>
                <c:pt idx="13510">
                  <c:v>4049.8487093719</c:v>
                </c:pt>
                <c:pt idx="13511">
                  <c:v>4050.148476115699</c:v>
                </c:pt>
                <c:pt idx="13512">
                  <c:v>4050.4482428596</c:v>
                </c:pt>
                <c:pt idx="13513">
                  <c:v>4050.7480096034</c:v>
                </c:pt>
                <c:pt idx="13514">
                  <c:v>4051.0477763473</c:v>
                </c:pt>
                <c:pt idx="13515">
                  <c:v>4051.3475430911</c:v>
                </c:pt>
                <c:pt idx="13516">
                  <c:v>4051.647309835</c:v>
                </c:pt>
                <c:pt idx="13517">
                  <c:v>4051.9470765788</c:v>
                </c:pt>
                <c:pt idx="13518">
                  <c:v>4052.246843322699</c:v>
                </c:pt>
                <c:pt idx="13519">
                  <c:v>4052.5466100665</c:v>
                </c:pt>
                <c:pt idx="13520">
                  <c:v>4052.8463768104</c:v>
                </c:pt>
                <c:pt idx="13521">
                  <c:v>4053.1461435542</c:v>
                </c:pt>
                <c:pt idx="13522">
                  <c:v>4053.4459102981</c:v>
                </c:pt>
                <c:pt idx="13523">
                  <c:v>4053.7456770419</c:v>
                </c:pt>
                <c:pt idx="13524">
                  <c:v>4054.0454437858</c:v>
                </c:pt>
                <c:pt idx="13525">
                  <c:v>4054.3452105296</c:v>
                </c:pt>
                <c:pt idx="13526">
                  <c:v>4054.6449772734</c:v>
                </c:pt>
                <c:pt idx="13527">
                  <c:v>4054.9447440173</c:v>
                </c:pt>
                <c:pt idx="13528">
                  <c:v>4055.2445107611</c:v>
                </c:pt>
                <c:pt idx="13529">
                  <c:v>4055.544277505</c:v>
                </c:pt>
                <c:pt idx="13530">
                  <c:v>4055.8440442488</c:v>
                </c:pt>
                <c:pt idx="13531">
                  <c:v>4056.1438109927</c:v>
                </c:pt>
                <c:pt idx="13532">
                  <c:v>4056.4435777365</c:v>
                </c:pt>
                <c:pt idx="13533">
                  <c:v>4056.7433444804</c:v>
                </c:pt>
                <c:pt idx="13534">
                  <c:v>4057.0431112242</c:v>
                </c:pt>
                <c:pt idx="13535">
                  <c:v>4057.3428779681</c:v>
                </c:pt>
                <c:pt idx="13536">
                  <c:v>4057.642644711899</c:v>
                </c:pt>
                <c:pt idx="13537">
                  <c:v>4057.9424114558</c:v>
                </c:pt>
                <c:pt idx="13538">
                  <c:v>4058.2421781996</c:v>
                </c:pt>
                <c:pt idx="13539">
                  <c:v>4058.5419449435</c:v>
                </c:pt>
                <c:pt idx="13540">
                  <c:v>4058.8417116873</c:v>
                </c:pt>
                <c:pt idx="13541">
                  <c:v>4059.1414784311</c:v>
                </c:pt>
                <c:pt idx="13542">
                  <c:v>4059.441245175</c:v>
                </c:pt>
                <c:pt idx="13543">
                  <c:v>4059.7410119188</c:v>
                </c:pt>
                <c:pt idx="13544">
                  <c:v>4060.0407786627</c:v>
                </c:pt>
                <c:pt idx="13545">
                  <c:v>4060.3405454065</c:v>
                </c:pt>
                <c:pt idx="13546">
                  <c:v>4060.6403121504</c:v>
                </c:pt>
                <c:pt idx="13547">
                  <c:v>4060.9400788942</c:v>
                </c:pt>
                <c:pt idx="13548">
                  <c:v>4061.2398456381</c:v>
                </c:pt>
                <c:pt idx="13549">
                  <c:v>4061.5396123819</c:v>
                </c:pt>
                <c:pt idx="13550">
                  <c:v>4061.8393791258</c:v>
                </c:pt>
                <c:pt idx="13551">
                  <c:v>4062.1391458696</c:v>
                </c:pt>
                <c:pt idx="13552">
                  <c:v>4062.4389126135</c:v>
                </c:pt>
                <c:pt idx="13553">
                  <c:v>4062.7386793573</c:v>
                </c:pt>
                <c:pt idx="13554">
                  <c:v>4063.0384461012</c:v>
                </c:pt>
                <c:pt idx="13555">
                  <c:v>4063.338212845</c:v>
                </c:pt>
                <c:pt idx="13556">
                  <c:v>4063.6379795889</c:v>
                </c:pt>
                <c:pt idx="13557">
                  <c:v>4063.9377463327</c:v>
                </c:pt>
                <c:pt idx="13558">
                  <c:v>4064.2375130765</c:v>
                </c:pt>
                <c:pt idx="13559">
                  <c:v>4064.5372798204</c:v>
                </c:pt>
                <c:pt idx="13560">
                  <c:v>4064.8370465642</c:v>
                </c:pt>
                <c:pt idx="13561">
                  <c:v>4065.1368133081</c:v>
                </c:pt>
                <c:pt idx="13562">
                  <c:v>4065.4365800519</c:v>
                </c:pt>
                <c:pt idx="13563">
                  <c:v>4065.7363467958</c:v>
                </c:pt>
                <c:pt idx="13564">
                  <c:v>4066.0361135396</c:v>
                </c:pt>
                <c:pt idx="13565">
                  <c:v>4066.3358802835</c:v>
                </c:pt>
                <c:pt idx="13566">
                  <c:v>4066.6356470273</c:v>
                </c:pt>
                <c:pt idx="13567">
                  <c:v>4066.9354137712</c:v>
                </c:pt>
                <c:pt idx="13568">
                  <c:v>4067.235180515</c:v>
                </c:pt>
                <c:pt idx="13569">
                  <c:v>4067.5349472589</c:v>
                </c:pt>
                <c:pt idx="13570">
                  <c:v>4067.8347140027</c:v>
                </c:pt>
                <c:pt idx="13571">
                  <c:v>4068.1344807466</c:v>
                </c:pt>
                <c:pt idx="13572">
                  <c:v>4068.4342474904</c:v>
                </c:pt>
                <c:pt idx="13573">
                  <c:v>4068.7340142343</c:v>
                </c:pt>
                <c:pt idx="13574">
                  <c:v>4069.0337809781</c:v>
                </c:pt>
                <c:pt idx="13575">
                  <c:v>4069.3335477219</c:v>
                </c:pt>
                <c:pt idx="13576">
                  <c:v>4069.6333144658</c:v>
                </c:pt>
                <c:pt idx="13577">
                  <c:v>4069.9330812096</c:v>
                </c:pt>
                <c:pt idx="13578">
                  <c:v>4070.2328479535</c:v>
                </c:pt>
                <c:pt idx="13579">
                  <c:v>4070.5326146973</c:v>
                </c:pt>
                <c:pt idx="13580">
                  <c:v>4070.8323814412</c:v>
                </c:pt>
                <c:pt idx="13581">
                  <c:v>4071.132148185</c:v>
                </c:pt>
                <c:pt idx="13582">
                  <c:v>4071.4319149289</c:v>
                </c:pt>
                <c:pt idx="13583">
                  <c:v>4071.7316816727</c:v>
                </c:pt>
                <c:pt idx="13584">
                  <c:v>4072.0314484166</c:v>
                </c:pt>
                <c:pt idx="13585">
                  <c:v>4072.3312151604</c:v>
                </c:pt>
                <c:pt idx="13586">
                  <c:v>4072.6309819043</c:v>
                </c:pt>
                <c:pt idx="13587">
                  <c:v>4072.9307486481</c:v>
                </c:pt>
                <c:pt idx="13588">
                  <c:v>4073.230515392</c:v>
                </c:pt>
                <c:pt idx="13589">
                  <c:v>4073.5302821358</c:v>
                </c:pt>
                <c:pt idx="13590">
                  <c:v>4073.830048879601</c:v>
                </c:pt>
                <c:pt idx="13591">
                  <c:v>4074.1298156235</c:v>
                </c:pt>
                <c:pt idx="13592">
                  <c:v>4074.4295823673</c:v>
                </c:pt>
                <c:pt idx="13593">
                  <c:v>4074.7293491112</c:v>
                </c:pt>
                <c:pt idx="13594">
                  <c:v>4075.029115855</c:v>
                </c:pt>
                <c:pt idx="13595">
                  <c:v>4075.3288825989</c:v>
                </c:pt>
                <c:pt idx="13596">
                  <c:v>4075.628649342699</c:v>
                </c:pt>
                <c:pt idx="13597">
                  <c:v>4075.9284160866</c:v>
                </c:pt>
                <c:pt idx="13598">
                  <c:v>4076.2281828304</c:v>
                </c:pt>
                <c:pt idx="13599">
                  <c:v>4076.5279495743</c:v>
                </c:pt>
                <c:pt idx="13600">
                  <c:v>4076.8277163181</c:v>
                </c:pt>
                <c:pt idx="13601">
                  <c:v>4077.127483062</c:v>
                </c:pt>
                <c:pt idx="13602">
                  <c:v>4077.4272498058</c:v>
                </c:pt>
                <c:pt idx="13603">
                  <c:v>4077.7270165497</c:v>
                </c:pt>
                <c:pt idx="13604">
                  <c:v>4078.0267832935</c:v>
                </c:pt>
                <c:pt idx="13605">
                  <c:v>4078.3265500374</c:v>
                </c:pt>
                <c:pt idx="13606">
                  <c:v>4078.6263167812</c:v>
                </c:pt>
                <c:pt idx="13607">
                  <c:v>4078.926083525</c:v>
                </c:pt>
                <c:pt idx="13608">
                  <c:v>4079.2258502689</c:v>
                </c:pt>
                <c:pt idx="13609">
                  <c:v>4079.5256170127</c:v>
                </c:pt>
                <c:pt idx="13610">
                  <c:v>4079.8253837566</c:v>
                </c:pt>
                <c:pt idx="13611">
                  <c:v>4080.1251505004</c:v>
                </c:pt>
                <c:pt idx="13612">
                  <c:v>4080.4249172443</c:v>
                </c:pt>
                <c:pt idx="13613">
                  <c:v>4080.7246839881</c:v>
                </c:pt>
                <c:pt idx="13614">
                  <c:v>4081.024450732</c:v>
                </c:pt>
                <c:pt idx="13615">
                  <c:v>4081.3242174758</c:v>
                </c:pt>
                <c:pt idx="13616">
                  <c:v>4081.6239842197</c:v>
                </c:pt>
                <c:pt idx="13617">
                  <c:v>4081.9237509635</c:v>
                </c:pt>
                <c:pt idx="13618">
                  <c:v>4082.2235177074</c:v>
                </c:pt>
                <c:pt idx="13619">
                  <c:v>4082.5232844512</c:v>
                </c:pt>
                <c:pt idx="13620">
                  <c:v>4082.8230511951</c:v>
                </c:pt>
                <c:pt idx="13621">
                  <c:v>4083.1228179389</c:v>
                </c:pt>
                <c:pt idx="13622">
                  <c:v>4083.4225846827</c:v>
                </c:pt>
                <c:pt idx="13623">
                  <c:v>4083.722351426599</c:v>
                </c:pt>
                <c:pt idx="13624">
                  <c:v>4084.0221181704</c:v>
                </c:pt>
                <c:pt idx="13625">
                  <c:v>4084.3218849143</c:v>
                </c:pt>
                <c:pt idx="13626">
                  <c:v>4084.6216516581</c:v>
                </c:pt>
                <c:pt idx="13627">
                  <c:v>4084.921418402</c:v>
                </c:pt>
                <c:pt idx="13628">
                  <c:v>4085.2211851458</c:v>
                </c:pt>
                <c:pt idx="13629">
                  <c:v>4085.5209518897</c:v>
                </c:pt>
                <c:pt idx="13630">
                  <c:v>4085.8207186335</c:v>
                </c:pt>
                <c:pt idx="13631">
                  <c:v>4086.1204853774</c:v>
                </c:pt>
                <c:pt idx="13632">
                  <c:v>4086.4202521212</c:v>
                </c:pt>
                <c:pt idx="13633">
                  <c:v>4086.7200188651</c:v>
                </c:pt>
                <c:pt idx="13634">
                  <c:v>4087.0197856089</c:v>
                </c:pt>
                <c:pt idx="13635">
                  <c:v>4087.3195523528</c:v>
                </c:pt>
                <c:pt idx="13636">
                  <c:v>4087.6193190966</c:v>
                </c:pt>
                <c:pt idx="13637">
                  <c:v>4087.9190858405</c:v>
                </c:pt>
                <c:pt idx="13638">
                  <c:v>4088.2188525843</c:v>
                </c:pt>
                <c:pt idx="13639">
                  <c:v>4088.5186193281</c:v>
                </c:pt>
                <c:pt idx="13640">
                  <c:v>4088.818386072</c:v>
                </c:pt>
                <c:pt idx="13641">
                  <c:v>4089.1181528158</c:v>
                </c:pt>
                <c:pt idx="13642">
                  <c:v>4089.4179195597</c:v>
                </c:pt>
                <c:pt idx="13643">
                  <c:v>4089.7176863035</c:v>
                </c:pt>
                <c:pt idx="13644">
                  <c:v>4090.0174530474</c:v>
                </c:pt>
                <c:pt idx="13645">
                  <c:v>4090.3172197912</c:v>
                </c:pt>
                <c:pt idx="13646">
                  <c:v>4090.6169865351</c:v>
                </c:pt>
                <c:pt idx="13647">
                  <c:v>4090.9167532789</c:v>
                </c:pt>
                <c:pt idx="13648">
                  <c:v>4091.2165200228</c:v>
                </c:pt>
                <c:pt idx="13649">
                  <c:v>4091.5162867666</c:v>
                </c:pt>
                <c:pt idx="13650">
                  <c:v>4091.8160535105</c:v>
                </c:pt>
                <c:pt idx="13651">
                  <c:v>4092.1158202543</c:v>
                </c:pt>
                <c:pt idx="13652">
                  <c:v>4092.4155869982</c:v>
                </c:pt>
                <c:pt idx="13653">
                  <c:v>4092.715353742</c:v>
                </c:pt>
                <c:pt idx="13654">
                  <c:v>4093.0151204859</c:v>
                </c:pt>
                <c:pt idx="13655">
                  <c:v>4093.3148872297</c:v>
                </c:pt>
                <c:pt idx="13656">
                  <c:v>4093.6146539735</c:v>
                </c:pt>
                <c:pt idx="13657">
                  <c:v>4093.9144207174</c:v>
                </c:pt>
                <c:pt idx="13658">
                  <c:v>4094.2141874612</c:v>
                </c:pt>
                <c:pt idx="13659">
                  <c:v>4094.5139542051</c:v>
                </c:pt>
                <c:pt idx="13660">
                  <c:v>4094.8137209489</c:v>
                </c:pt>
                <c:pt idx="13661">
                  <c:v>4095.1134876928</c:v>
                </c:pt>
                <c:pt idx="13662">
                  <c:v>4095.413254436601</c:v>
                </c:pt>
                <c:pt idx="13663">
                  <c:v>4095.7130211805</c:v>
                </c:pt>
                <c:pt idx="13664">
                  <c:v>4096.012787924299</c:v>
                </c:pt>
                <c:pt idx="13665">
                  <c:v>4096.3125546682</c:v>
                </c:pt>
                <c:pt idx="13666">
                  <c:v>4096.612321412002</c:v>
                </c:pt>
                <c:pt idx="13667">
                  <c:v>4096.9120881559</c:v>
                </c:pt>
                <c:pt idx="13668">
                  <c:v>4097.2118548997</c:v>
                </c:pt>
                <c:pt idx="13669">
                  <c:v>4097.5116216436</c:v>
                </c:pt>
                <c:pt idx="13670">
                  <c:v>4097.8113883874</c:v>
                </c:pt>
                <c:pt idx="13671">
                  <c:v>4098.1111551312</c:v>
                </c:pt>
                <c:pt idx="13672">
                  <c:v>4098.4109218751</c:v>
                </c:pt>
                <c:pt idx="13673">
                  <c:v>4098.7106886189</c:v>
                </c:pt>
                <c:pt idx="13674">
                  <c:v>4099.0104553628</c:v>
                </c:pt>
                <c:pt idx="13675">
                  <c:v>4099.3102221066</c:v>
                </c:pt>
                <c:pt idx="13676">
                  <c:v>4099.6099888505</c:v>
                </c:pt>
                <c:pt idx="13677">
                  <c:v>4099.909755594299</c:v>
                </c:pt>
                <c:pt idx="13678">
                  <c:v>4100.209522338199</c:v>
                </c:pt>
                <c:pt idx="13679">
                  <c:v>4100.509289082001</c:v>
                </c:pt>
                <c:pt idx="13680">
                  <c:v>4100.8090558259</c:v>
                </c:pt>
                <c:pt idx="13681">
                  <c:v>4101.1088225697</c:v>
                </c:pt>
                <c:pt idx="13682">
                  <c:v>4101.4085893136</c:v>
                </c:pt>
                <c:pt idx="13683">
                  <c:v>4101.7083560574</c:v>
                </c:pt>
                <c:pt idx="13684">
                  <c:v>4102.0081228013</c:v>
                </c:pt>
                <c:pt idx="13685">
                  <c:v>4102.3078895451</c:v>
                </c:pt>
                <c:pt idx="13686">
                  <c:v>4102.607656289</c:v>
                </c:pt>
                <c:pt idx="13687">
                  <c:v>4102.9074230328</c:v>
                </c:pt>
                <c:pt idx="13688">
                  <c:v>4103.2071897766</c:v>
                </c:pt>
                <c:pt idx="13689">
                  <c:v>4103.5069565205</c:v>
                </c:pt>
                <c:pt idx="13690">
                  <c:v>4103.8067232643</c:v>
                </c:pt>
                <c:pt idx="13691">
                  <c:v>4104.1064900082</c:v>
                </c:pt>
                <c:pt idx="13692">
                  <c:v>4104.406256752</c:v>
                </c:pt>
                <c:pt idx="13693">
                  <c:v>4104.7060234959</c:v>
                </c:pt>
                <c:pt idx="13694">
                  <c:v>4105.005790239699</c:v>
                </c:pt>
                <c:pt idx="13695">
                  <c:v>4105.3055569836</c:v>
                </c:pt>
                <c:pt idx="13696">
                  <c:v>4105.6053237274</c:v>
                </c:pt>
                <c:pt idx="13697">
                  <c:v>4105.9050904713</c:v>
                </c:pt>
                <c:pt idx="13698">
                  <c:v>4106.204857215099</c:v>
                </c:pt>
                <c:pt idx="13699">
                  <c:v>4106.504623959</c:v>
                </c:pt>
                <c:pt idx="13700">
                  <c:v>4106.8043907028</c:v>
                </c:pt>
                <c:pt idx="13701">
                  <c:v>4107.1041574467</c:v>
                </c:pt>
                <c:pt idx="13702">
                  <c:v>4107.4039241905</c:v>
                </c:pt>
                <c:pt idx="13703">
                  <c:v>4107.703690934399</c:v>
                </c:pt>
                <c:pt idx="13704">
                  <c:v>4108.003457678199</c:v>
                </c:pt>
                <c:pt idx="13705">
                  <c:v>4108.303224422</c:v>
                </c:pt>
                <c:pt idx="13706">
                  <c:v>4108.6029911659</c:v>
                </c:pt>
                <c:pt idx="13707">
                  <c:v>4108.902757909699</c:v>
                </c:pt>
                <c:pt idx="13708">
                  <c:v>4109.2025246536</c:v>
                </c:pt>
                <c:pt idx="13709">
                  <c:v>4109.5022913974</c:v>
                </c:pt>
                <c:pt idx="13710">
                  <c:v>4109.8020581413</c:v>
                </c:pt>
                <c:pt idx="13711">
                  <c:v>4110.1018248851</c:v>
                </c:pt>
                <c:pt idx="13712">
                  <c:v>4110.401591629</c:v>
                </c:pt>
                <c:pt idx="13713">
                  <c:v>4110.701358372799</c:v>
                </c:pt>
                <c:pt idx="13714">
                  <c:v>4111.0011251167</c:v>
                </c:pt>
                <c:pt idx="13715">
                  <c:v>4111.3008918605</c:v>
                </c:pt>
                <c:pt idx="13716">
                  <c:v>4111.600658604401</c:v>
                </c:pt>
                <c:pt idx="13717">
                  <c:v>4111.900425348199</c:v>
                </c:pt>
                <c:pt idx="13718">
                  <c:v>4112.200192092099</c:v>
                </c:pt>
                <c:pt idx="13719">
                  <c:v>4112.4999588359</c:v>
                </c:pt>
                <c:pt idx="13720">
                  <c:v>4112.7997255797</c:v>
                </c:pt>
                <c:pt idx="13721">
                  <c:v>4113.099492323599</c:v>
                </c:pt>
                <c:pt idx="13722">
                  <c:v>4113.3992590674</c:v>
                </c:pt>
                <c:pt idx="13723">
                  <c:v>4113.6990258113</c:v>
                </c:pt>
                <c:pt idx="13724">
                  <c:v>4113.998792555099</c:v>
                </c:pt>
                <c:pt idx="13725">
                  <c:v>4114.298559299</c:v>
                </c:pt>
                <c:pt idx="13726">
                  <c:v>4114.5983260428</c:v>
                </c:pt>
                <c:pt idx="13727">
                  <c:v>4114.8980927867</c:v>
                </c:pt>
                <c:pt idx="13728">
                  <c:v>4115.1978595305</c:v>
                </c:pt>
                <c:pt idx="13729">
                  <c:v>4115.4976262744</c:v>
                </c:pt>
                <c:pt idx="13730">
                  <c:v>4115.797393018199</c:v>
                </c:pt>
                <c:pt idx="13731">
                  <c:v>4116.0971597621</c:v>
                </c:pt>
                <c:pt idx="13732">
                  <c:v>4116.3969265059</c:v>
                </c:pt>
                <c:pt idx="13733">
                  <c:v>4116.6966932498</c:v>
                </c:pt>
                <c:pt idx="13734">
                  <c:v>4116.9964599936</c:v>
                </c:pt>
                <c:pt idx="13735">
                  <c:v>4117.2962267375</c:v>
                </c:pt>
                <c:pt idx="13736">
                  <c:v>4117.5959934813</c:v>
                </c:pt>
                <c:pt idx="13737">
                  <c:v>4117.8957602251</c:v>
                </c:pt>
                <c:pt idx="13738">
                  <c:v>4118.195526969</c:v>
                </c:pt>
                <c:pt idx="13739">
                  <c:v>4118.4952937128</c:v>
                </c:pt>
                <c:pt idx="13740">
                  <c:v>4118.7950604567</c:v>
                </c:pt>
                <c:pt idx="13741">
                  <c:v>4119.0948272005</c:v>
                </c:pt>
                <c:pt idx="13742">
                  <c:v>4119.394593944399</c:v>
                </c:pt>
                <c:pt idx="13743">
                  <c:v>4119.6943606882</c:v>
                </c:pt>
                <c:pt idx="13744">
                  <c:v>4119.9941274321</c:v>
                </c:pt>
                <c:pt idx="13745">
                  <c:v>4120.2938941759</c:v>
                </c:pt>
                <c:pt idx="13746">
                  <c:v>4120.5936609198</c:v>
                </c:pt>
                <c:pt idx="13747">
                  <c:v>4120.8934276636</c:v>
                </c:pt>
                <c:pt idx="13748">
                  <c:v>4121.1931944075</c:v>
                </c:pt>
                <c:pt idx="13749">
                  <c:v>4121.4929611513</c:v>
                </c:pt>
                <c:pt idx="13750">
                  <c:v>4121.7927278952</c:v>
                </c:pt>
                <c:pt idx="13751">
                  <c:v>4122.092494639</c:v>
                </c:pt>
                <c:pt idx="13752">
                  <c:v>4122.3922613828</c:v>
                </c:pt>
                <c:pt idx="13753">
                  <c:v>4122.6920281267</c:v>
                </c:pt>
                <c:pt idx="13754">
                  <c:v>4122.9917948705</c:v>
                </c:pt>
                <c:pt idx="13755">
                  <c:v>4123.2915616144</c:v>
                </c:pt>
                <c:pt idx="13756">
                  <c:v>4123.5913283582</c:v>
                </c:pt>
                <c:pt idx="13757">
                  <c:v>4123.8910951021</c:v>
                </c:pt>
                <c:pt idx="13758">
                  <c:v>4124.1908618459</c:v>
                </c:pt>
                <c:pt idx="13759">
                  <c:v>4124.4906285898</c:v>
                </c:pt>
                <c:pt idx="13760">
                  <c:v>4124.790395333599</c:v>
                </c:pt>
                <c:pt idx="13761">
                  <c:v>4125.0901620775</c:v>
                </c:pt>
                <c:pt idx="13762">
                  <c:v>4125.3899288213</c:v>
                </c:pt>
                <c:pt idx="13763">
                  <c:v>4125.6896955652</c:v>
                </c:pt>
                <c:pt idx="13764">
                  <c:v>4125.989462308999</c:v>
                </c:pt>
                <c:pt idx="13765">
                  <c:v>4126.2892290529</c:v>
                </c:pt>
                <c:pt idx="13766">
                  <c:v>4126.588995796699</c:v>
                </c:pt>
                <c:pt idx="13767">
                  <c:v>4126.8887625406</c:v>
                </c:pt>
                <c:pt idx="13768">
                  <c:v>4127.1885292844</c:v>
                </c:pt>
                <c:pt idx="13769">
                  <c:v>4127.488296028199</c:v>
                </c:pt>
                <c:pt idx="13770">
                  <c:v>4127.7880627721</c:v>
                </c:pt>
                <c:pt idx="13771">
                  <c:v>4128.0878295159</c:v>
                </c:pt>
                <c:pt idx="13772">
                  <c:v>4128.3875962598</c:v>
                </c:pt>
                <c:pt idx="13773">
                  <c:v>4128.6873630036</c:v>
                </c:pt>
                <c:pt idx="13774">
                  <c:v>4128.9871297475</c:v>
                </c:pt>
                <c:pt idx="13775">
                  <c:v>4129.2868964913</c:v>
                </c:pt>
                <c:pt idx="13776">
                  <c:v>4129.5866632352</c:v>
                </c:pt>
                <c:pt idx="13777">
                  <c:v>4129.886429979</c:v>
                </c:pt>
                <c:pt idx="13778">
                  <c:v>4130.1861967229</c:v>
                </c:pt>
                <c:pt idx="13779">
                  <c:v>4130.4859634667</c:v>
                </c:pt>
                <c:pt idx="13780">
                  <c:v>4130.785730210599</c:v>
                </c:pt>
                <c:pt idx="13781">
                  <c:v>4131.0854969544</c:v>
                </c:pt>
                <c:pt idx="13782">
                  <c:v>4131.3852636983</c:v>
                </c:pt>
                <c:pt idx="13783">
                  <c:v>4131.6850304421</c:v>
                </c:pt>
                <c:pt idx="13784">
                  <c:v>4131.984797185999</c:v>
                </c:pt>
                <c:pt idx="13785">
                  <c:v>4132.2845639298</c:v>
                </c:pt>
                <c:pt idx="13786">
                  <c:v>4132.5843306736</c:v>
                </c:pt>
                <c:pt idx="13787">
                  <c:v>4132.8840974175</c:v>
                </c:pt>
                <c:pt idx="13788">
                  <c:v>4133.1838641613</c:v>
                </c:pt>
                <c:pt idx="13789">
                  <c:v>4133.4836309052</c:v>
                </c:pt>
                <c:pt idx="13790">
                  <c:v>4133.783397648998</c:v>
                </c:pt>
                <c:pt idx="13791">
                  <c:v>4134.0831643929</c:v>
                </c:pt>
                <c:pt idx="13792">
                  <c:v>4134.3829311367</c:v>
                </c:pt>
                <c:pt idx="13793">
                  <c:v>4134.6826978806</c:v>
                </c:pt>
                <c:pt idx="13794">
                  <c:v>4134.9824646244</c:v>
                </c:pt>
                <c:pt idx="13795">
                  <c:v>4135.2822313683</c:v>
                </c:pt>
                <c:pt idx="13796">
                  <c:v>4135.581998112099</c:v>
                </c:pt>
                <c:pt idx="13797">
                  <c:v>4135.881764856001</c:v>
                </c:pt>
                <c:pt idx="13798">
                  <c:v>4136.1815315998</c:v>
                </c:pt>
                <c:pt idx="13799">
                  <c:v>4136.4812983437</c:v>
                </c:pt>
                <c:pt idx="13800">
                  <c:v>4136.7810650875</c:v>
                </c:pt>
                <c:pt idx="13801">
                  <c:v>4137.0808318313</c:v>
                </c:pt>
                <c:pt idx="13802">
                  <c:v>4137.3805985752</c:v>
                </c:pt>
                <c:pt idx="13803">
                  <c:v>4137.680365319</c:v>
                </c:pt>
                <c:pt idx="13804">
                  <c:v>4137.9801320629</c:v>
                </c:pt>
                <c:pt idx="13805">
                  <c:v>4138.279898806699</c:v>
                </c:pt>
                <c:pt idx="13806">
                  <c:v>4138.5796655506</c:v>
                </c:pt>
                <c:pt idx="13807">
                  <c:v>4138.8794322944</c:v>
                </c:pt>
                <c:pt idx="13808">
                  <c:v>4139.1791990383</c:v>
                </c:pt>
                <c:pt idx="13809">
                  <c:v>4139.478965782099</c:v>
                </c:pt>
                <c:pt idx="13810">
                  <c:v>4139.778732526</c:v>
                </c:pt>
                <c:pt idx="13811">
                  <c:v>4140.0784992698</c:v>
                </c:pt>
                <c:pt idx="13812">
                  <c:v>4140.3782660137</c:v>
                </c:pt>
                <c:pt idx="13813">
                  <c:v>4140.6780327575</c:v>
                </c:pt>
                <c:pt idx="13814">
                  <c:v>4140.977799501399</c:v>
                </c:pt>
                <c:pt idx="13815">
                  <c:v>4141.2775662452</c:v>
                </c:pt>
                <c:pt idx="13816">
                  <c:v>4141.577332989099</c:v>
                </c:pt>
                <c:pt idx="13817">
                  <c:v>4141.877099732899</c:v>
                </c:pt>
                <c:pt idx="13818">
                  <c:v>4142.1768664767</c:v>
                </c:pt>
                <c:pt idx="13819">
                  <c:v>4142.4766332206</c:v>
                </c:pt>
                <c:pt idx="13820">
                  <c:v>4142.776399964399</c:v>
                </c:pt>
                <c:pt idx="13821">
                  <c:v>4143.0761667083</c:v>
                </c:pt>
                <c:pt idx="13822">
                  <c:v>4143.3759334521</c:v>
                </c:pt>
                <c:pt idx="13823">
                  <c:v>4143.675700196</c:v>
                </c:pt>
                <c:pt idx="13824">
                  <c:v>4143.9754669398</c:v>
                </c:pt>
                <c:pt idx="13825">
                  <c:v>4144.2752336837</c:v>
                </c:pt>
                <c:pt idx="13826">
                  <c:v>4144.5750004275</c:v>
                </c:pt>
                <c:pt idx="13827">
                  <c:v>4144.8747671714</c:v>
                </c:pt>
                <c:pt idx="13828">
                  <c:v>4145.1745339152</c:v>
                </c:pt>
                <c:pt idx="13829">
                  <c:v>4145.4743006591</c:v>
                </c:pt>
                <c:pt idx="13830">
                  <c:v>4145.7740674029</c:v>
                </c:pt>
                <c:pt idx="13831">
                  <c:v>4146.0738341468</c:v>
                </c:pt>
                <c:pt idx="13832">
                  <c:v>4146.3736008906</c:v>
                </c:pt>
                <c:pt idx="13833">
                  <c:v>4146.673367634499</c:v>
                </c:pt>
                <c:pt idx="13834">
                  <c:v>4146.9731343783</c:v>
                </c:pt>
                <c:pt idx="13835">
                  <c:v>4147.2729011221</c:v>
                </c:pt>
                <c:pt idx="13836">
                  <c:v>4147.572667866</c:v>
                </c:pt>
                <c:pt idx="13837">
                  <c:v>4147.8724346098</c:v>
                </c:pt>
                <c:pt idx="13838">
                  <c:v>4148.1722013537</c:v>
                </c:pt>
                <c:pt idx="13839">
                  <c:v>4148.4719680975</c:v>
                </c:pt>
                <c:pt idx="13840">
                  <c:v>4148.7717348414</c:v>
                </c:pt>
                <c:pt idx="13841">
                  <c:v>4149.0715015852</c:v>
                </c:pt>
                <c:pt idx="13842">
                  <c:v>4149.3712683291</c:v>
                </c:pt>
                <c:pt idx="13843">
                  <c:v>4149.6710350729</c:v>
                </c:pt>
                <c:pt idx="13844">
                  <c:v>4149.970801816799</c:v>
                </c:pt>
                <c:pt idx="13845">
                  <c:v>4150.2705685606</c:v>
                </c:pt>
                <c:pt idx="13846">
                  <c:v>4150.570335304499</c:v>
                </c:pt>
                <c:pt idx="13847">
                  <c:v>4150.870102048299</c:v>
                </c:pt>
                <c:pt idx="13848">
                  <c:v>4151.1698687922</c:v>
                </c:pt>
                <c:pt idx="13849">
                  <c:v>4151.469635536</c:v>
                </c:pt>
                <c:pt idx="13850">
                  <c:v>4151.7694022798</c:v>
                </c:pt>
                <c:pt idx="13851">
                  <c:v>4152.0691690237</c:v>
                </c:pt>
                <c:pt idx="13852">
                  <c:v>4152.3689357675</c:v>
                </c:pt>
                <c:pt idx="13853">
                  <c:v>4152.6687025114</c:v>
                </c:pt>
                <c:pt idx="13854">
                  <c:v>4152.9684692552</c:v>
                </c:pt>
                <c:pt idx="13855">
                  <c:v>4153.2682359991</c:v>
                </c:pt>
                <c:pt idx="13856">
                  <c:v>4153.5680027429</c:v>
                </c:pt>
                <c:pt idx="13857">
                  <c:v>4153.8677694868</c:v>
                </c:pt>
                <c:pt idx="13858">
                  <c:v>4154.1675362306</c:v>
                </c:pt>
                <c:pt idx="13859">
                  <c:v>4154.467302974499</c:v>
                </c:pt>
                <c:pt idx="13860">
                  <c:v>4154.7670697183</c:v>
                </c:pt>
                <c:pt idx="13861">
                  <c:v>4155.0668364622</c:v>
                </c:pt>
                <c:pt idx="13862">
                  <c:v>4155.366603206</c:v>
                </c:pt>
                <c:pt idx="13863">
                  <c:v>4155.6663699499</c:v>
                </c:pt>
                <c:pt idx="13864">
                  <c:v>4155.9661366937</c:v>
                </c:pt>
                <c:pt idx="13865">
                  <c:v>4156.2659034376</c:v>
                </c:pt>
                <c:pt idx="13866">
                  <c:v>4156.5656701814</c:v>
                </c:pt>
                <c:pt idx="13867">
                  <c:v>4156.8654369252</c:v>
                </c:pt>
                <c:pt idx="13868">
                  <c:v>4157.1652036691</c:v>
                </c:pt>
                <c:pt idx="13869">
                  <c:v>4157.4649704129</c:v>
                </c:pt>
                <c:pt idx="13870">
                  <c:v>4157.7647371568</c:v>
                </c:pt>
                <c:pt idx="13871">
                  <c:v>4158.0645039006</c:v>
                </c:pt>
                <c:pt idx="13872">
                  <c:v>4158.3642706445</c:v>
                </c:pt>
                <c:pt idx="13873">
                  <c:v>4158.6640373883</c:v>
                </c:pt>
                <c:pt idx="13874">
                  <c:v>4158.9638041322</c:v>
                </c:pt>
                <c:pt idx="13875">
                  <c:v>4159.263570876001</c:v>
                </c:pt>
                <c:pt idx="13876">
                  <c:v>4159.5633376199</c:v>
                </c:pt>
                <c:pt idx="13877">
                  <c:v>4159.8631043637</c:v>
                </c:pt>
                <c:pt idx="13878">
                  <c:v>4160.1628711076</c:v>
                </c:pt>
                <c:pt idx="13879">
                  <c:v>4160.4626378514</c:v>
                </c:pt>
                <c:pt idx="13880">
                  <c:v>4160.7624045953</c:v>
                </c:pt>
                <c:pt idx="13881">
                  <c:v>4161.0621713391</c:v>
                </c:pt>
                <c:pt idx="13882">
                  <c:v>4161.361938082902</c:v>
                </c:pt>
                <c:pt idx="13883">
                  <c:v>4161.6617048268</c:v>
                </c:pt>
                <c:pt idx="13884">
                  <c:v>4161.9614715706</c:v>
                </c:pt>
                <c:pt idx="13885">
                  <c:v>4162.2612383145</c:v>
                </c:pt>
                <c:pt idx="13886">
                  <c:v>4162.5610050583</c:v>
                </c:pt>
                <c:pt idx="13887">
                  <c:v>4162.8607718022</c:v>
                </c:pt>
                <c:pt idx="13888">
                  <c:v>4163.160538546001</c:v>
                </c:pt>
                <c:pt idx="13889">
                  <c:v>4163.4603052899</c:v>
                </c:pt>
                <c:pt idx="13890">
                  <c:v>4163.760072033701</c:v>
                </c:pt>
                <c:pt idx="13891">
                  <c:v>4164.0598387776</c:v>
                </c:pt>
                <c:pt idx="13892">
                  <c:v>4164.3596055214</c:v>
                </c:pt>
                <c:pt idx="13893">
                  <c:v>4164.6593722653</c:v>
                </c:pt>
                <c:pt idx="13894">
                  <c:v>4164.9591390091</c:v>
                </c:pt>
                <c:pt idx="13895">
                  <c:v>4165.258905753</c:v>
                </c:pt>
                <c:pt idx="13896">
                  <c:v>4165.5586724968</c:v>
                </c:pt>
                <c:pt idx="13897">
                  <c:v>4165.8584392407</c:v>
                </c:pt>
                <c:pt idx="13898">
                  <c:v>4166.1582059845</c:v>
                </c:pt>
                <c:pt idx="13899">
                  <c:v>4166.457972728299</c:v>
                </c:pt>
                <c:pt idx="13900">
                  <c:v>4166.7577394722</c:v>
                </c:pt>
                <c:pt idx="13901">
                  <c:v>4167.057506216001</c:v>
                </c:pt>
                <c:pt idx="13902">
                  <c:v>4167.3572729599</c:v>
                </c:pt>
                <c:pt idx="13903">
                  <c:v>4167.6570397037</c:v>
                </c:pt>
                <c:pt idx="13904">
                  <c:v>4167.9568064476</c:v>
                </c:pt>
                <c:pt idx="13905">
                  <c:v>4168.2565731914</c:v>
                </c:pt>
                <c:pt idx="13906">
                  <c:v>4168.5563399353</c:v>
                </c:pt>
                <c:pt idx="13907">
                  <c:v>4168.8561066791</c:v>
                </c:pt>
                <c:pt idx="13908">
                  <c:v>4169.155873423</c:v>
                </c:pt>
                <c:pt idx="13909">
                  <c:v>4169.4556401668</c:v>
                </c:pt>
                <c:pt idx="13910">
                  <c:v>4169.7554069107</c:v>
                </c:pt>
                <c:pt idx="13911">
                  <c:v>4170.0551736545</c:v>
                </c:pt>
                <c:pt idx="13912">
                  <c:v>4170.3549403984</c:v>
                </c:pt>
                <c:pt idx="13913">
                  <c:v>4170.654707142199</c:v>
                </c:pt>
                <c:pt idx="13914">
                  <c:v>4170.9544738861</c:v>
                </c:pt>
                <c:pt idx="13915">
                  <c:v>4171.2542406299</c:v>
                </c:pt>
                <c:pt idx="13916">
                  <c:v>4171.5540073737</c:v>
                </c:pt>
                <c:pt idx="13917">
                  <c:v>4171.8537741176</c:v>
                </c:pt>
                <c:pt idx="13918">
                  <c:v>4172.1535408614</c:v>
                </c:pt>
                <c:pt idx="13919">
                  <c:v>4172.453307605299</c:v>
                </c:pt>
                <c:pt idx="13920">
                  <c:v>4172.7530743491</c:v>
                </c:pt>
                <c:pt idx="13921">
                  <c:v>4173.052841093</c:v>
                </c:pt>
                <c:pt idx="13922">
                  <c:v>4173.3526078368</c:v>
                </c:pt>
                <c:pt idx="13923">
                  <c:v>4173.6523745807</c:v>
                </c:pt>
                <c:pt idx="13924">
                  <c:v>4173.9521413245</c:v>
                </c:pt>
                <c:pt idx="13925">
                  <c:v>4174.2519080684</c:v>
                </c:pt>
                <c:pt idx="13926">
                  <c:v>4174.5516748122</c:v>
                </c:pt>
                <c:pt idx="13927">
                  <c:v>4174.8514415561</c:v>
                </c:pt>
                <c:pt idx="13928">
                  <c:v>4175.1512082999</c:v>
                </c:pt>
                <c:pt idx="13929">
                  <c:v>4175.4509750438</c:v>
                </c:pt>
                <c:pt idx="13930">
                  <c:v>4175.7507417876</c:v>
                </c:pt>
                <c:pt idx="13931">
                  <c:v>4176.0505085314</c:v>
                </c:pt>
                <c:pt idx="13932">
                  <c:v>4176.3502752753</c:v>
                </c:pt>
                <c:pt idx="13933">
                  <c:v>4176.6500420191</c:v>
                </c:pt>
                <c:pt idx="13934">
                  <c:v>4176.949808763</c:v>
                </c:pt>
                <c:pt idx="13935">
                  <c:v>4177.2495755068</c:v>
                </c:pt>
                <c:pt idx="13936">
                  <c:v>4177.5493422507</c:v>
                </c:pt>
                <c:pt idx="13937">
                  <c:v>4177.8491089945</c:v>
                </c:pt>
                <c:pt idx="13938">
                  <c:v>4178.1488757384</c:v>
                </c:pt>
                <c:pt idx="13939">
                  <c:v>4178.4486424822</c:v>
                </c:pt>
                <c:pt idx="13940">
                  <c:v>4178.748409226099</c:v>
                </c:pt>
                <c:pt idx="13941">
                  <c:v>4179.0481759699</c:v>
                </c:pt>
                <c:pt idx="13942">
                  <c:v>4179.3479427138</c:v>
                </c:pt>
                <c:pt idx="13943">
                  <c:v>4179.6477094576</c:v>
                </c:pt>
                <c:pt idx="13944">
                  <c:v>4179.9474762015</c:v>
                </c:pt>
                <c:pt idx="13945">
                  <c:v>4180.247242945299</c:v>
                </c:pt>
                <c:pt idx="13946">
                  <c:v>4180.5470096892</c:v>
                </c:pt>
                <c:pt idx="13947">
                  <c:v>4180.846776433</c:v>
                </c:pt>
                <c:pt idx="13948">
                  <c:v>4181.1465431768</c:v>
                </c:pt>
                <c:pt idx="13949">
                  <c:v>4181.4463099207</c:v>
                </c:pt>
                <c:pt idx="13950">
                  <c:v>4181.7460766645</c:v>
                </c:pt>
                <c:pt idx="13951">
                  <c:v>4182.0458434084</c:v>
                </c:pt>
                <c:pt idx="13952">
                  <c:v>4182.3456101522</c:v>
                </c:pt>
                <c:pt idx="13953">
                  <c:v>4182.6453768961</c:v>
                </c:pt>
                <c:pt idx="13954">
                  <c:v>4182.9451436399</c:v>
                </c:pt>
                <c:pt idx="13955">
                  <c:v>4183.2449103838</c:v>
                </c:pt>
                <c:pt idx="13956">
                  <c:v>4183.5446771276</c:v>
                </c:pt>
                <c:pt idx="13957">
                  <c:v>4183.8444438715</c:v>
                </c:pt>
                <c:pt idx="13958">
                  <c:v>4184.1442106153</c:v>
                </c:pt>
                <c:pt idx="13959">
                  <c:v>4184.443977359199</c:v>
                </c:pt>
                <c:pt idx="13960">
                  <c:v>4184.743744103</c:v>
                </c:pt>
                <c:pt idx="13961">
                  <c:v>4185.043510846899</c:v>
                </c:pt>
                <c:pt idx="13962">
                  <c:v>4185.3432775907</c:v>
                </c:pt>
                <c:pt idx="13963">
                  <c:v>4185.6430443345</c:v>
                </c:pt>
                <c:pt idx="13964">
                  <c:v>4185.9428110784</c:v>
                </c:pt>
                <c:pt idx="13965">
                  <c:v>4186.2425778222</c:v>
                </c:pt>
                <c:pt idx="13966">
                  <c:v>4186.5423445661</c:v>
                </c:pt>
                <c:pt idx="13967">
                  <c:v>4186.8421113099</c:v>
                </c:pt>
                <c:pt idx="13968">
                  <c:v>4187.1418780538</c:v>
                </c:pt>
                <c:pt idx="13969">
                  <c:v>4187.4416447976</c:v>
                </c:pt>
                <c:pt idx="13970">
                  <c:v>4187.7414115415</c:v>
                </c:pt>
                <c:pt idx="13971">
                  <c:v>4188.0411782853</c:v>
                </c:pt>
                <c:pt idx="13972">
                  <c:v>4188.3409450292</c:v>
                </c:pt>
                <c:pt idx="13973">
                  <c:v>4188.640711773</c:v>
                </c:pt>
                <c:pt idx="13974">
                  <c:v>4188.9404785169</c:v>
                </c:pt>
                <c:pt idx="13975">
                  <c:v>4189.2402452607</c:v>
                </c:pt>
                <c:pt idx="13976">
                  <c:v>4189.5400120046</c:v>
                </c:pt>
                <c:pt idx="13977">
                  <c:v>4189.839778748399</c:v>
                </c:pt>
                <c:pt idx="13978">
                  <c:v>4190.1395454923</c:v>
                </c:pt>
                <c:pt idx="13979">
                  <c:v>4190.439312236098</c:v>
                </c:pt>
                <c:pt idx="13980">
                  <c:v>4190.7390789799</c:v>
                </c:pt>
                <c:pt idx="13981">
                  <c:v>4191.0388457238</c:v>
                </c:pt>
                <c:pt idx="13982">
                  <c:v>4191.3386124676</c:v>
                </c:pt>
                <c:pt idx="13983">
                  <c:v>4191.6383792115</c:v>
                </c:pt>
                <c:pt idx="13984">
                  <c:v>4191.9381459553</c:v>
                </c:pt>
                <c:pt idx="13985">
                  <c:v>4192.237912699199</c:v>
                </c:pt>
                <c:pt idx="13986">
                  <c:v>4192.537679443</c:v>
                </c:pt>
                <c:pt idx="13987">
                  <c:v>4192.8374461869</c:v>
                </c:pt>
                <c:pt idx="13988">
                  <c:v>4193.137212930699</c:v>
                </c:pt>
                <c:pt idx="13989">
                  <c:v>4193.4369796746</c:v>
                </c:pt>
                <c:pt idx="13990">
                  <c:v>4193.7367464184</c:v>
                </c:pt>
                <c:pt idx="13991">
                  <c:v>4194.0365131623</c:v>
                </c:pt>
                <c:pt idx="13992">
                  <c:v>4194.3362799061</c:v>
                </c:pt>
                <c:pt idx="13993">
                  <c:v>4194.63604665</c:v>
                </c:pt>
                <c:pt idx="13994">
                  <c:v>4194.935813393799</c:v>
                </c:pt>
                <c:pt idx="13995">
                  <c:v>4195.2355801377</c:v>
                </c:pt>
                <c:pt idx="13996">
                  <c:v>4195.5353468815</c:v>
                </c:pt>
                <c:pt idx="13997">
                  <c:v>4195.8351136253</c:v>
                </c:pt>
                <c:pt idx="13998">
                  <c:v>4196.1348803692</c:v>
                </c:pt>
                <c:pt idx="13999">
                  <c:v>4196.434647112999</c:v>
                </c:pt>
                <c:pt idx="14000">
                  <c:v>4196.7344138569</c:v>
                </c:pt>
                <c:pt idx="14001">
                  <c:v>4197.0341806007</c:v>
                </c:pt>
                <c:pt idx="14002">
                  <c:v>4197.333947344599</c:v>
                </c:pt>
                <c:pt idx="14003">
                  <c:v>4197.6337140884</c:v>
                </c:pt>
                <c:pt idx="14004">
                  <c:v>4197.933480832298</c:v>
                </c:pt>
                <c:pt idx="14005">
                  <c:v>4198.2332475761</c:v>
                </c:pt>
                <c:pt idx="14006">
                  <c:v>4198.53301432</c:v>
                </c:pt>
                <c:pt idx="14007">
                  <c:v>4198.8327810638</c:v>
                </c:pt>
                <c:pt idx="14008">
                  <c:v>4199.1325478077</c:v>
                </c:pt>
                <c:pt idx="14009">
                  <c:v>4199.4323145515</c:v>
                </c:pt>
                <c:pt idx="14010">
                  <c:v>4199.7320812954</c:v>
                </c:pt>
                <c:pt idx="14011">
                  <c:v>4200.0318480392</c:v>
                </c:pt>
                <c:pt idx="14012">
                  <c:v>4200.331614783</c:v>
                </c:pt>
                <c:pt idx="14013">
                  <c:v>4200.6313815269</c:v>
                </c:pt>
                <c:pt idx="14014">
                  <c:v>4200.9311482707</c:v>
                </c:pt>
                <c:pt idx="14015">
                  <c:v>4201.230915014599</c:v>
                </c:pt>
                <c:pt idx="14016">
                  <c:v>4201.5306817584</c:v>
                </c:pt>
                <c:pt idx="14017">
                  <c:v>4201.8304485023</c:v>
                </c:pt>
                <c:pt idx="14018">
                  <c:v>4202.130215246099</c:v>
                </c:pt>
                <c:pt idx="14019">
                  <c:v>4202.429981990001</c:v>
                </c:pt>
                <c:pt idx="14020">
                  <c:v>4202.7297487338</c:v>
                </c:pt>
                <c:pt idx="14021">
                  <c:v>4203.0295154777</c:v>
                </c:pt>
                <c:pt idx="14022">
                  <c:v>4203.3292822215</c:v>
                </c:pt>
                <c:pt idx="14023">
                  <c:v>4203.6290489654</c:v>
                </c:pt>
                <c:pt idx="14024">
                  <c:v>4203.9288157092</c:v>
                </c:pt>
                <c:pt idx="14025">
                  <c:v>4204.2285824531</c:v>
                </c:pt>
                <c:pt idx="14026">
                  <c:v>4204.5283491969</c:v>
                </c:pt>
                <c:pt idx="14027">
                  <c:v>4204.8281159408</c:v>
                </c:pt>
                <c:pt idx="14028">
                  <c:v>4205.1278826846</c:v>
                </c:pt>
                <c:pt idx="14029">
                  <c:v>4205.4276494284</c:v>
                </c:pt>
                <c:pt idx="14030">
                  <c:v>4205.7274161723</c:v>
                </c:pt>
                <c:pt idx="14031">
                  <c:v>4206.027182916099</c:v>
                </c:pt>
                <c:pt idx="14032">
                  <c:v>4206.326949660002</c:v>
                </c:pt>
                <c:pt idx="14033">
                  <c:v>4206.6267164038</c:v>
                </c:pt>
                <c:pt idx="14034">
                  <c:v>4206.9264831477</c:v>
                </c:pt>
                <c:pt idx="14035">
                  <c:v>4207.2262498915</c:v>
                </c:pt>
                <c:pt idx="14036">
                  <c:v>4207.5260166354</c:v>
                </c:pt>
                <c:pt idx="14037">
                  <c:v>4207.8257833792</c:v>
                </c:pt>
                <c:pt idx="14038">
                  <c:v>4208.1255501231</c:v>
                </c:pt>
                <c:pt idx="14039">
                  <c:v>4208.4253168669</c:v>
                </c:pt>
                <c:pt idx="14040">
                  <c:v>4208.7250836108</c:v>
                </c:pt>
                <c:pt idx="14041">
                  <c:v>4209.0248503546</c:v>
                </c:pt>
                <c:pt idx="14042">
                  <c:v>4209.3246170985</c:v>
                </c:pt>
                <c:pt idx="14043">
                  <c:v>4209.6243838423</c:v>
                </c:pt>
                <c:pt idx="14044">
                  <c:v>4209.9241505862</c:v>
                </c:pt>
                <c:pt idx="14045">
                  <c:v>4210.223917329999</c:v>
                </c:pt>
                <c:pt idx="14046">
                  <c:v>4210.5236840738</c:v>
                </c:pt>
                <c:pt idx="14047">
                  <c:v>4210.8234508177</c:v>
                </c:pt>
                <c:pt idx="14048">
                  <c:v>4211.1232175615</c:v>
                </c:pt>
                <c:pt idx="14049">
                  <c:v>4211.4229843054</c:v>
                </c:pt>
                <c:pt idx="14050">
                  <c:v>4211.7227510492</c:v>
                </c:pt>
                <c:pt idx="14051">
                  <c:v>4212.0225177931</c:v>
                </c:pt>
                <c:pt idx="14052">
                  <c:v>4212.3222845369</c:v>
                </c:pt>
                <c:pt idx="14053">
                  <c:v>4212.6220512808</c:v>
                </c:pt>
                <c:pt idx="14054">
                  <c:v>4212.9218180246</c:v>
                </c:pt>
                <c:pt idx="14055">
                  <c:v>4213.2215847685</c:v>
                </c:pt>
                <c:pt idx="14056">
                  <c:v>4213.5213515123</c:v>
                </c:pt>
                <c:pt idx="14057">
                  <c:v>4213.8211182562</c:v>
                </c:pt>
                <c:pt idx="14058">
                  <c:v>4214.120885</c:v>
                </c:pt>
                <c:pt idx="14059">
                  <c:v>4214.4206517439</c:v>
                </c:pt>
                <c:pt idx="14060">
                  <c:v>4214.7204184877</c:v>
                </c:pt>
                <c:pt idx="14061">
                  <c:v>4215.0201852315</c:v>
                </c:pt>
                <c:pt idx="14062">
                  <c:v>4215.3199519754</c:v>
                </c:pt>
                <c:pt idx="14063">
                  <c:v>4215.6197187192</c:v>
                </c:pt>
                <c:pt idx="14064">
                  <c:v>4215.9194854631</c:v>
                </c:pt>
                <c:pt idx="14065">
                  <c:v>4216.2192522069</c:v>
                </c:pt>
                <c:pt idx="14066">
                  <c:v>4216.5190189508</c:v>
                </c:pt>
                <c:pt idx="14067">
                  <c:v>4216.8187856946</c:v>
                </c:pt>
                <c:pt idx="14068">
                  <c:v>4217.1185524385</c:v>
                </c:pt>
                <c:pt idx="14069">
                  <c:v>4217.418319182299</c:v>
                </c:pt>
                <c:pt idx="14070">
                  <c:v>4217.718085926199</c:v>
                </c:pt>
                <c:pt idx="14071">
                  <c:v>4218.01785267</c:v>
                </c:pt>
                <c:pt idx="14072">
                  <c:v>4218.3176194139</c:v>
                </c:pt>
                <c:pt idx="14073">
                  <c:v>4218.6173861577</c:v>
                </c:pt>
                <c:pt idx="14074">
                  <c:v>4218.917152901599</c:v>
                </c:pt>
                <c:pt idx="14075">
                  <c:v>4219.2169196454</c:v>
                </c:pt>
                <c:pt idx="14076">
                  <c:v>4219.5166863893</c:v>
                </c:pt>
                <c:pt idx="14077">
                  <c:v>4219.8164531331</c:v>
                </c:pt>
                <c:pt idx="14078">
                  <c:v>4220.1162198769</c:v>
                </c:pt>
                <c:pt idx="14079">
                  <c:v>4220.4159866208</c:v>
                </c:pt>
                <c:pt idx="14080">
                  <c:v>4220.7157533646</c:v>
                </c:pt>
                <c:pt idx="14081">
                  <c:v>4221.0155201085</c:v>
                </c:pt>
                <c:pt idx="14082">
                  <c:v>4221.3152868523</c:v>
                </c:pt>
                <c:pt idx="14083">
                  <c:v>4221.6150535962</c:v>
                </c:pt>
                <c:pt idx="14084">
                  <c:v>4221.91482034</c:v>
                </c:pt>
                <c:pt idx="14085">
                  <c:v>4222.2145870839</c:v>
                </c:pt>
                <c:pt idx="14086">
                  <c:v>4222.5143538277</c:v>
                </c:pt>
                <c:pt idx="14087">
                  <c:v>4222.8141205716</c:v>
                </c:pt>
                <c:pt idx="14088">
                  <c:v>4223.1138873154</c:v>
                </c:pt>
                <c:pt idx="14089">
                  <c:v>4223.4136540593</c:v>
                </c:pt>
                <c:pt idx="14090">
                  <c:v>4223.7134208031</c:v>
                </c:pt>
                <c:pt idx="14091">
                  <c:v>4224.013187547</c:v>
                </c:pt>
                <c:pt idx="14092">
                  <c:v>4224.3129542908</c:v>
                </c:pt>
                <c:pt idx="14093">
                  <c:v>4224.6127210346</c:v>
                </c:pt>
                <c:pt idx="14094">
                  <c:v>4224.9124877785</c:v>
                </c:pt>
                <c:pt idx="14095">
                  <c:v>4225.2122545223</c:v>
                </c:pt>
                <c:pt idx="14096">
                  <c:v>4225.5120212662</c:v>
                </c:pt>
                <c:pt idx="14097">
                  <c:v>4225.811788010001</c:v>
                </c:pt>
                <c:pt idx="14098">
                  <c:v>4226.1115547539</c:v>
                </c:pt>
                <c:pt idx="14099">
                  <c:v>4226.4113214977</c:v>
                </c:pt>
                <c:pt idx="14100">
                  <c:v>4226.7110882416</c:v>
                </c:pt>
                <c:pt idx="14101">
                  <c:v>4227.0108549854</c:v>
                </c:pt>
                <c:pt idx="14102">
                  <c:v>4227.3106217293</c:v>
                </c:pt>
                <c:pt idx="14103">
                  <c:v>4227.6103884731</c:v>
                </c:pt>
                <c:pt idx="14104">
                  <c:v>4227.910155217</c:v>
                </c:pt>
                <c:pt idx="14105">
                  <c:v>4228.2099219608</c:v>
                </c:pt>
                <c:pt idx="14106">
                  <c:v>4228.5096887047</c:v>
                </c:pt>
                <c:pt idx="14107">
                  <c:v>4228.8094554485</c:v>
                </c:pt>
                <c:pt idx="14108">
                  <c:v>4229.1092221924</c:v>
                </c:pt>
                <c:pt idx="14109">
                  <c:v>4229.408988936199</c:v>
                </c:pt>
                <c:pt idx="14110">
                  <c:v>4229.70875568</c:v>
                </c:pt>
                <c:pt idx="14111">
                  <c:v>4230.0085224239</c:v>
                </c:pt>
                <c:pt idx="14112">
                  <c:v>4230.3082891677</c:v>
                </c:pt>
                <c:pt idx="14113">
                  <c:v>4230.6080559116</c:v>
                </c:pt>
                <c:pt idx="14114">
                  <c:v>4230.9078226554</c:v>
                </c:pt>
                <c:pt idx="14115">
                  <c:v>4231.2075893993</c:v>
                </c:pt>
                <c:pt idx="14116">
                  <c:v>4231.507356143099</c:v>
                </c:pt>
                <c:pt idx="14117">
                  <c:v>4231.807122887</c:v>
                </c:pt>
                <c:pt idx="14118">
                  <c:v>4232.1068896308</c:v>
                </c:pt>
                <c:pt idx="14119">
                  <c:v>4232.4066563747</c:v>
                </c:pt>
                <c:pt idx="14120">
                  <c:v>4232.7064231185</c:v>
                </c:pt>
                <c:pt idx="14121">
                  <c:v>4233.0061898624</c:v>
                </c:pt>
                <c:pt idx="14122">
                  <c:v>4233.3059566062</c:v>
                </c:pt>
                <c:pt idx="14123">
                  <c:v>4233.6057233501</c:v>
                </c:pt>
                <c:pt idx="14124">
                  <c:v>4233.9054900939</c:v>
                </c:pt>
                <c:pt idx="14125">
                  <c:v>4234.2052568378</c:v>
                </c:pt>
                <c:pt idx="14126">
                  <c:v>4234.5050235816</c:v>
                </c:pt>
                <c:pt idx="14127">
                  <c:v>4234.804790325399</c:v>
                </c:pt>
                <c:pt idx="14128">
                  <c:v>4235.1045570693</c:v>
                </c:pt>
                <c:pt idx="14129">
                  <c:v>4235.4043238131</c:v>
                </c:pt>
                <c:pt idx="14130">
                  <c:v>4235.704090557</c:v>
                </c:pt>
                <c:pt idx="14131">
                  <c:v>4236.003857300799</c:v>
                </c:pt>
                <c:pt idx="14132">
                  <c:v>4236.3036240447</c:v>
                </c:pt>
                <c:pt idx="14133">
                  <c:v>4236.603390788499</c:v>
                </c:pt>
                <c:pt idx="14134">
                  <c:v>4236.903157532399</c:v>
                </c:pt>
                <c:pt idx="14135">
                  <c:v>4237.2029242762</c:v>
                </c:pt>
                <c:pt idx="14136">
                  <c:v>4237.5026910201</c:v>
                </c:pt>
                <c:pt idx="14137">
                  <c:v>4237.8024577639</c:v>
                </c:pt>
                <c:pt idx="14138">
                  <c:v>4238.1022245078</c:v>
                </c:pt>
                <c:pt idx="14139">
                  <c:v>4238.4019912516</c:v>
                </c:pt>
                <c:pt idx="14140">
                  <c:v>4238.701757995499</c:v>
                </c:pt>
                <c:pt idx="14141">
                  <c:v>4239.0015247393</c:v>
                </c:pt>
                <c:pt idx="14142">
                  <c:v>4239.3012914831</c:v>
                </c:pt>
                <c:pt idx="14143">
                  <c:v>4239.601058227</c:v>
                </c:pt>
                <c:pt idx="14144">
                  <c:v>4239.9008249708</c:v>
                </c:pt>
                <c:pt idx="14145">
                  <c:v>4240.2005917147</c:v>
                </c:pt>
                <c:pt idx="14146">
                  <c:v>4240.5003584585</c:v>
                </c:pt>
                <c:pt idx="14147">
                  <c:v>4240.8001252024</c:v>
                </c:pt>
                <c:pt idx="14148">
                  <c:v>4241.099891946199</c:v>
                </c:pt>
                <c:pt idx="14149">
                  <c:v>4241.3996586901</c:v>
                </c:pt>
                <c:pt idx="14150">
                  <c:v>4241.6994254339</c:v>
                </c:pt>
                <c:pt idx="14151">
                  <c:v>4241.9991921778</c:v>
                </c:pt>
                <c:pt idx="14152">
                  <c:v>4242.298958921599</c:v>
                </c:pt>
                <c:pt idx="14153">
                  <c:v>4242.5987256655</c:v>
                </c:pt>
                <c:pt idx="14154">
                  <c:v>4242.8984924093</c:v>
                </c:pt>
                <c:pt idx="14155">
                  <c:v>4243.1982591532</c:v>
                </c:pt>
                <c:pt idx="14156">
                  <c:v>4243.498025897</c:v>
                </c:pt>
                <c:pt idx="14157">
                  <c:v>4243.797792640898</c:v>
                </c:pt>
                <c:pt idx="14158">
                  <c:v>4244.0975593847</c:v>
                </c:pt>
                <c:pt idx="14159">
                  <c:v>4244.3973261285</c:v>
                </c:pt>
                <c:pt idx="14160">
                  <c:v>4244.697092872399</c:v>
                </c:pt>
                <c:pt idx="14161">
                  <c:v>4244.9968596162</c:v>
                </c:pt>
                <c:pt idx="14162">
                  <c:v>4245.2966263601</c:v>
                </c:pt>
                <c:pt idx="14163">
                  <c:v>4245.5963931039</c:v>
                </c:pt>
                <c:pt idx="14164">
                  <c:v>4245.8961598478</c:v>
                </c:pt>
                <c:pt idx="14165">
                  <c:v>4246.1959265916</c:v>
                </c:pt>
                <c:pt idx="14166">
                  <c:v>4246.4956933355</c:v>
                </c:pt>
                <c:pt idx="14167">
                  <c:v>4246.7954600793</c:v>
                </c:pt>
                <c:pt idx="14168">
                  <c:v>4247.0952268232</c:v>
                </c:pt>
                <c:pt idx="14169">
                  <c:v>4247.394993567</c:v>
                </c:pt>
                <c:pt idx="14170">
                  <c:v>4247.6947603109</c:v>
                </c:pt>
                <c:pt idx="14171">
                  <c:v>4247.9945270547</c:v>
                </c:pt>
                <c:pt idx="14172">
                  <c:v>4248.2942937986</c:v>
                </c:pt>
                <c:pt idx="14173">
                  <c:v>4248.5940605424</c:v>
                </c:pt>
                <c:pt idx="14174">
                  <c:v>4248.8938272862</c:v>
                </c:pt>
                <c:pt idx="14175">
                  <c:v>4249.1935940301</c:v>
                </c:pt>
                <c:pt idx="14176">
                  <c:v>4249.4933607739</c:v>
                </c:pt>
                <c:pt idx="14177">
                  <c:v>4249.7931275178</c:v>
                </c:pt>
                <c:pt idx="14178">
                  <c:v>4250.0928942616</c:v>
                </c:pt>
                <c:pt idx="14179">
                  <c:v>4250.3926610055</c:v>
                </c:pt>
                <c:pt idx="14180">
                  <c:v>4250.6924277493</c:v>
                </c:pt>
                <c:pt idx="14181">
                  <c:v>4250.9921944932</c:v>
                </c:pt>
                <c:pt idx="14182">
                  <c:v>4251.291961237</c:v>
                </c:pt>
                <c:pt idx="14183">
                  <c:v>4251.5917279809</c:v>
                </c:pt>
                <c:pt idx="14184">
                  <c:v>4251.8914947247</c:v>
                </c:pt>
                <c:pt idx="14185">
                  <c:v>4252.1912614686</c:v>
                </c:pt>
                <c:pt idx="14186">
                  <c:v>4252.4910282124</c:v>
                </c:pt>
                <c:pt idx="14187">
                  <c:v>4252.7907949563</c:v>
                </c:pt>
                <c:pt idx="14188">
                  <c:v>4253.0905617001</c:v>
                </c:pt>
                <c:pt idx="14189">
                  <c:v>4253.390328444</c:v>
                </c:pt>
                <c:pt idx="14190">
                  <c:v>4253.6900951878</c:v>
                </c:pt>
                <c:pt idx="14191">
                  <c:v>4253.9898619316</c:v>
                </c:pt>
                <c:pt idx="14192">
                  <c:v>4254.2896286755</c:v>
                </c:pt>
                <c:pt idx="14193">
                  <c:v>4254.5893954193</c:v>
                </c:pt>
                <c:pt idx="14194">
                  <c:v>4254.8891621632</c:v>
                </c:pt>
                <c:pt idx="14195">
                  <c:v>4255.188928907</c:v>
                </c:pt>
                <c:pt idx="14196">
                  <c:v>4255.4886956509</c:v>
                </c:pt>
                <c:pt idx="14197">
                  <c:v>4255.788462394699</c:v>
                </c:pt>
                <c:pt idx="14198">
                  <c:v>4256.0882291386</c:v>
                </c:pt>
                <c:pt idx="14199">
                  <c:v>4256.387995882399</c:v>
                </c:pt>
                <c:pt idx="14200">
                  <c:v>4256.687762626299</c:v>
                </c:pt>
                <c:pt idx="14201">
                  <c:v>4256.9875293701</c:v>
                </c:pt>
                <c:pt idx="14202">
                  <c:v>4257.287296114</c:v>
                </c:pt>
                <c:pt idx="14203">
                  <c:v>4257.5870628578</c:v>
                </c:pt>
                <c:pt idx="14204">
                  <c:v>4257.8868296017</c:v>
                </c:pt>
                <c:pt idx="14205">
                  <c:v>4258.1865963455</c:v>
                </c:pt>
                <c:pt idx="14206">
                  <c:v>4258.4863630894</c:v>
                </c:pt>
                <c:pt idx="14207">
                  <c:v>4258.7861298332</c:v>
                </c:pt>
                <c:pt idx="14208">
                  <c:v>4259.085896577</c:v>
                </c:pt>
                <c:pt idx="14209">
                  <c:v>4259.3856633209</c:v>
                </c:pt>
                <c:pt idx="14210">
                  <c:v>4259.6854300647</c:v>
                </c:pt>
                <c:pt idx="14211">
                  <c:v>4259.9851968086</c:v>
                </c:pt>
                <c:pt idx="14212">
                  <c:v>4260.2849635524</c:v>
                </c:pt>
                <c:pt idx="14213">
                  <c:v>4260.584730296299</c:v>
                </c:pt>
                <c:pt idx="14214">
                  <c:v>4260.884497040099</c:v>
                </c:pt>
                <c:pt idx="14215">
                  <c:v>4261.184263784</c:v>
                </c:pt>
                <c:pt idx="14216">
                  <c:v>4261.4840305278</c:v>
                </c:pt>
                <c:pt idx="14217">
                  <c:v>4261.783797271699</c:v>
                </c:pt>
                <c:pt idx="14218">
                  <c:v>4262.0835640155</c:v>
                </c:pt>
                <c:pt idx="14219">
                  <c:v>4262.383330759401</c:v>
                </c:pt>
                <c:pt idx="14220">
                  <c:v>4262.6830975032</c:v>
                </c:pt>
                <c:pt idx="14221">
                  <c:v>4262.9828642471</c:v>
                </c:pt>
                <c:pt idx="14222">
                  <c:v>4263.2826309909</c:v>
                </c:pt>
                <c:pt idx="14223">
                  <c:v>4263.582397734699</c:v>
                </c:pt>
                <c:pt idx="14224">
                  <c:v>4263.8821644786</c:v>
                </c:pt>
                <c:pt idx="14225">
                  <c:v>4264.1819312224</c:v>
                </c:pt>
                <c:pt idx="14226">
                  <c:v>4264.481697966299</c:v>
                </c:pt>
                <c:pt idx="14227">
                  <c:v>4264.7814647101</c:v>
                </c:pt>
                <c:pt idx="14228">
                  <c:v>4265.081231454002</c:v>
                </c:pt>
                <c:pt idx="14229">
                  <c:v>4265.3809981978</c:v>
                </c:pt>
                <c:pt idx="14230">
                  <c:v>4265.6807649417</c:v>
                </c:pt>
                <c:pt idx="14231">
                  <c:v>4265.9805316855</c:v>
                </c:pt>
                <c:pt idx="14232">
                  <c:v>4266.2802984294</c:v>
                </c:pt>
                <c:pt idx="14233">
                  <c:v>4266.5800651732</c:v>
                </c:pt>
                <c:pt idx="14234">
                  <c:v>4266.8798319171</c:v>
                </c:pt>
                <c:pt idx="14235">
                  <c:v>4267.1795986609</c:v>
                </c:pt>
                <c:pt idx="14236">
                  <c:v>4267.4793654048</c:v>
                </c:pt>
                <c:pt idx="14237">
                  <c:v>4267.779132148599</c:v>
                </c:pt>
                <c:pt idx="14238">
                  <c:v>4268.078898892499</c:v>
                </c:pt>
                <c:pt idx="14239">
                  <c:v>4268.3786656363</c:v>
                </c:pt>
                <c:pt idx="14240">
                  <c:v>4268.678432380099</c:v>
                </c:pt>
                <c:pt idx="14241">
                  <c:v>4268.978199124</c:v>
                </c:pt>
                <c:pt idx="14242">
                  <c:v>4269.2779658678</c:v>
                </c:pt>
                <c:pt idx="14243">
                  <c:v>4269.5777326117</c:v>
                </c:pt>
                <c:pt idx="14244">
                  <c:v>4269.8774993555</c:v>
                </c:pt>
                <c:pt idx="14245">
                  <c:v>4270.1772660994</c:v>
                </c:pt>
                <c:pt idx="14246">
                  <c:v>4270.477032843199</c:v>
                </c:pt>
                <c:pt idx="14247">
                  <c:v>4270.7767995871</c:v>
                </c:pt>
                <c:pt idx="14248">
                  <c:v>4271.0765663309</c:v>
                </c:pt>
                <c:pt idx="14249">
                  <c:v>4271.3763330748</c:v>
                </c:pt>
                <c:pt idx="14250">
                  <c:v>4271.6760998186</c:v>
                </c:pt>
                <c:pt idx="14251">
                  <c:v>4271.9758665625</c:v>
                </c:pt>
                <c:pt idx="14252">
                  <c:v>4272.2756333063</c:v>
                </c:pt>
                <c:pt idx="14253">
                  <c:v>4272.5754000502</c:v>
                </c:pt>
                <c:pt idx="14254">
                  <c:v>4272.875166794001</c:v>
                </c:pt>
                <c:pt idx="14255">
                  <c:v>4273.1749335379</c:v>
                </c:pt>
                <c:pt idx="14256">
                  <c:v>4273.474700281699</c:v>
                </c:pt>
                <c:pt idx="14257">
                  <c:v>4273.7744670255</c:v>
                </c:pt>
                <c:pt idx="14258">
                  <c:v>4274.0742337694</c:v>
                </c:pt>
                <c:pt idx="14259">
                  <c:v>4274.3740005132</c:v>
                </c:pt>
                <c:pt idx="14260">
                  <c:v>4274.6737672571</c:v>
                </c:pt>
                <c:pt idx="14261">
                  <c:v>4274.9735340009</c:v>
                </c:pt>
                <c:pt idx="14262">
                  <c:v>4275.273300744799</c:v>
                </c:pt>
                <c:pt idx="14263">
                  <c:v>4275.5730674886</c:v>
                </c:pt>
                <c:pt idx="14264">
                  <c:v>4275.8728342325</c:v>
                </c:pt>
                <c:pt idx="14265">
                  <c:v>4276.1726009763</c:v>
                </c:pt>
                <c:pt idx="14266">
                  <c:v>4276.472367720199</c:v>
                </c:pt>
                <c:pt idx="14267">
                  <c:v>4276.772134464</c:v>
                </c:pt>
                <c:pt idx="14268">
                  <c:v>4277.0719012079</c:v>
                </c:pt>
                <c:pt idx="14269">
                  <c:v>4277.3716679517</c:v>
                </c:pt>
                <c:pt idx="14270">
                  <c:v>4277.6714346956</c:v>
                </c:pt>
                <c:pt idx="14271">
                  <c:v>4277.9712014394</c:v>
                </c:pt>
                <c:pt idx="14272">
                  <c:v>4278.2709681832</c:v>
                </c:pt>
                <c:pt idx="14273">
                  <c:v>4278.5707349271</c:v>
                </c:pt>
                <c:pt idx="14274">
                  <c:v>4278.8705016709</c:v>
                </c:pt>
                <c:pt idx="14275">
                  <c:v>4279.1702684148</c:v>
                </c:pt>
                <c:pt idx="14276">
                  <c:v>4279.4700351586</c:v>
                </c:pt>
                <c:pt idx="14277">
                  <c:v>4279.7698019025</c:v>
                </c:pt>
                <c:pt idx="14278">
                  <c:v>4280.0695686463</c:v>
                </c:pt>
                <c:pt idx="14279">
                  <c:v>4280.3693353902</c:v>
                </c:pt>
                <c:pt idx="14280">
                  <c:v>4280.669102134</c:v>
                </c:pt>
                <c:pt idx="14281">
                  <c:v>4280.9688688779</c:v>
                </c:pt>
                <c:pt idx="14282">
                  <c:v>4281.2686356217</c:v>
                </c:pt>
                <c:pt idx="14283">
                  <c:v>4281.5684023656</c:v>
                </c:pt>
                <c:pt idx="14284">
                  <c:v>4281.8681691094</c:v>
                </c:pt>
                <c:pt idx="14285">
                  <c:v>4282.1679358533</c:v>
                </c:pt>
                <c:pt idx="14286">
                  <c:v>4282.4677025971</c:v>
                </c:pt>
                <c:pt idx="14287">
                  <c:v>4282.767469341</c:v>
                </c:pt>
                <c:pt idx="14288">
                  <c:v>4283.0672360848</c:v>
                </c:pt>
                <c:pt idx="14289">
                  <c:v>4283.3670028286</c:v>
                </c:pt>
                <c:pt idx="14290">
                  <c:v>4283.6667695725</c:v>
                </c:pt>
                <c:pt idx="14291">
                  <c:v>4283.9665363163</c:v>
                </c:pt>
                <c:pt idx="14292">
                  <c:v>4284.2663030602</c:v>
                </c:pt>
                <c:pt idx="14293">
                  <c:v>4284.566069804</c:v>
                </c:pt>
                <c:pt idx="14294">
                  <c:v>4284.8658365479</c:v>
                </c:pt>
                <c:pt idx="14295">
                  <c:v>4285.1656032917</c:v>
                </c:pt>
                <c:pt idx="14296">
                  <c:v>4285.4653700356</c:v>
                </c:pt>
                <c:pt idx="14297">
                  <c:v>4285.7651367794</c:v>
                </c:pt>
                <c:pt idx="14298">
                  <c:v>4286.0649035233</c:v>
                </c:pt>
                <c:pt idx="14299">
                  <c:v>4286.3646702671</c:v>
                </c:pt>
                <c:pt idx="14300">
                  <c:v>4286.664437011</c:v>
                </c:pt>
                <c:pt idx="14301">
                  <c:v>4286.9642037548</c:v>
                </c:pt>
                <c:pt idx="14302">
                  <c:v>4287.2639704987</c:v>
                </c:pt>
                <c:pt idx="14303">
                  <c:v>4287.563737242499</c:v>
                </c:pt>
                <c:pt idx="14304">
                  <c:v>4287.8635039864</c:v>
                </c:pt>
                <c:pt idx="14305">
                  <c:v>4288.1632707302</c:v>
                </c:pt>
                <c:pt idx="14306">
                  <c:v>4288.463037474</c:v>
                </c:pt>
                <c:pt idx="14307">
                  <c:v>4288.7628042179</c:v>
                </c:pt>
                <c:pt idx="14308">
                  <c:v>4289.0625709617</c:v>
                </c:pt>
                <c:pt idx="14309">
                  <c:v>4289.3623377056</c:v>
                </c:pt>
                <c:pt idx="14310">
                  <c:v>4289.6621044494</c:v>
                </c:pt>
                <c:pt idx="14311">
                  <c:v>4289.9618711933</c:v>
                </c:pt>
                <c:pt idx="14312">
                  <c:v>4290.2616379371</c:v>
                </c:pt>
                <c:pt idx="14313">
                  <c:v>4290.561404681</c:v>
                </c:pt>
                <c:pt idx="14314">
                  <c:v>4290.8611714248</c:v>
                </c:pt>
                <c:pt idx="14315">
                  <c:v>4291.1609381687</c:v>
                </c:pt>
                <c:pt idx="14316">
                  <c:v>4291.4607049125</c:v>
                </c:pt>
                <c:pt idx="14317">
                  <c:v>4291.7604716564</c:v>
                </c:pt>
                <c:pt idx="14318">
                  <c:v>4292.0602384002</c:v>
                </c:pt>
                <c:pt idx="14319">
                  <c:v>4292.3600051441</c:v>
                </c:pt>
                <c:pt idx="14320">
                  <c:v>4292.6597718879</c:v>
                </c:pt>
                <c:pt idx="14321">
                  <c:v>4292.9595386317</c:v>
                </c:pt>
                <c:pt idx="14322">
                  <c:v>4293.2593053756</c:v>
                </c:pt>
                <c:pt idx="14323">
                  <c:v>4293.5590721194</c:v>
                </c:pt>
                <c:pt idx="14324">
                  <c:v>4293.8588388633</c:v>
                </c:pt>
                <c:pt idx="14325">
                  <c:v>4294.1586056071</c:v>
                </c:pt>
                <c:pt idx="14326">
                  <c:v>4294.458372351</c:v>
                </c:pt>
                <c:pt idx="14327">
                  <c:v>4294.7581390948</c:v>
                </c:pt>
                <c:pt idx="14328">
                  <c:v>4295.057905838699</c:v>
                </c:pt>
                <c:pt idx="14329">
                  <c:v>4295.3576725825</c:v>
                </c:pt>
                <c:pt idx="14330">
                  <c:v>4295.6574393264</c:v>
                </c:pt>
                <c:pt idx="14331">
                  <c:v>4295.9572060702</c:v>
                </c:pt>
                <c:pt idx="14332">
                  <c:v>4296.2569728141</c:v>
                </c:pt>
                <c:pt idx="14333">
                  <c:v>4296.5567395579</c:v>
                </c:pt>
                <c:pt idx="14334">
                  <c:v>4296.8565063018</c:v>
                </c:pt>
                <c:pt idx="14335">
                  <c:v>4297.1562730456</c:v>
                </c:pt>
                <c:pt idx="14336">
                  <c:v>4297.4560397895</c:v>
                </c:pt>
                <c:pt idx="14337">
                  <c:v>4297.7558065333</c:v>
                </c:pt>
                <c:pt idx="14338">
                  <c:v>4298.0555732771</c:v>
                </c:pt>
                <c:pt idx="14339">
                  <c:v>4298.355340021</c:v>
                </c:pt>
                <c:pt idx="14340">
                  <c:v>4298.6551067648</c:v>
                </c:pt>
                <c:pt idx="14341">
                  <c:v>4298.9548735087</c:v>
                </c:pt>
                <c:pt idx="14342">
                  <c:v>4299.2546402525</c:v>
                </c:pt>
                <c:pt idx="14343">
                  <c:v>4299.5544069964</c:v>
                </c:pt>
                <c:pt idx="14344">
                  <c:v>4299.8541737402</c:v>
                </c:pt>
                <c:pt idx="14345">
                  <c:v>4300.1539404841</c:v>
                </c:pt>
                <c:pt idx="14346">
                  <c:v>4300.453707227899</c:v>
                </c:pt>
                <c:pt idx="14347">
                  <c:v>4300.7534739718</c:v>
                </c:pt>
                <c:pt idx="14348">
                  <c:v>4301.0532407156</c:v>
                </c:pt>
                <c:pt idx="14349">
                  <c:v>4301.3530074595</c:v>
                </c:pt>
                <c:pt idx="14350">
                  <c:v>4301.6527742033</c:v>
                </c:pt>
                <c:pt idx="14351">
                  <c:v>4301.9525409472</c:v>
                </c:pt>
                <c:pt idx="14352">
                  <c:v>4302.252307691</c:v>
                </c:pt>
                <c:pt idx="14353">
                  <c:v>4302.5520744348</c:v>
                </c:pt>
                <c:pt idx="14354">
                  <c:v>4302.8518411787</c:v>
                </c:pt>
                <c:pt idx="14355">
                  <c:v>4303.1516079225</c:v>
                </c:pt>
                <c:pt idx="14356">
                  <c:v>4303.4513746664</c:v>
                </c:pt>
                <c:pt idx="14357">
                  <c:v>4303.7511414102</c:v>
                </c:pt>
                <c:pt idx="14358">
                  <c:v>4304.0509081541</c:v>
                </c:pt>
                <c:pt idx="14359">
                  <c:v>4304.3506748979</c:v>
                </c:pt>
                <c:pt idx="14360">
                  <c:v>4304.6504416418</c:v>
                </c:pt>
                <c:pt idx="14361">
                  <c:v>4304.9502083856</c:v>
                </c:pt>
                <c:pt idx="14362">
                  <c:v>4305.2499751295</c:v>
                </c:pt>
                <c:pt idx="14363">
                  <c:v>4305.5497418733</c:v>
                </c:pt>
                <c:pt idx="14364">
                  <c:v>4305.8495086172</c:v>
                </c:pt>
                <c:pt idx="14365">
                  <c:v>4306.149275361</c:v>
                </c:pt>
                <c:pt idx="14366">
                  <c:v>4306.449042104899</c:v>
                </c:pt>
                <c:pt idx="14367">
                  <c:v>4306.748808848699</c:v>
                </c:pt>
                <c:pt idx="14368">
                  <c:v>4307.0485755926</c:v>
                </c:pt>
                <c:pt idx="14369">
                  <c:v>4307.348342336399</c:v>
                </c:pt>
                <c:pt idx="14370">
                  <c:v>4307.6481090802</c:v>
                </c:pt>
                <c:pt idx="14371">
                  <c:v>4307.947875824098</c:v>
                </c:pt>
                <c:pt idx="14372">
                  <c:v>4308.2476425679</c:v>
                </c:pt>
                <c:pt idx="14373">
                  <c:v>4308.5474093118</c:v>
                </c:pt>
                <c:pt idx="14374">
                  <c:v>4308.8471760556</c:v>
                </c:pt>
                <c:pt idx="14375">
                  <c:v>4309.1469427995</c:v>
                </c:pt>
                <c:pt idx="14376">
                  <c:v>4309.4467095433</c:v>
                </c:pt>
                <c:pt idx="14377">
                  <c:v>4309.7464762872</c:v>
                </c:pt>
                <c:pt idx="14378">
                  <c:v>4310.046243031</c:v>
                </c:pt>
                <c:pt idx="14379">
                  <c:v>4310.3460097749</c:v>
                </c:pt>
                <c:pt idx="14380">
                  <c:v>4310.6457765187</c:v>
                </c:pt>
                <c:pt idx="14381">
                  <c:v>4310.9455432626</c:v>
                </c:pt>
                <c:pt idx="14382">
                  <c:v>4311.245310006399</c:v>
                </c:pt>
                <c:pt idx="14383">
                  <c:v>4311.5450767503</c:v>
                </c:pt>
                <c:pt idx="14384">
                  <c:v>4311.8448434941</c:v>
                </c:pt>
                <c:pt idx="14385">
                  <c:v>4312.144610238</c:v>
                </c:pt>
                <c:pt idx="14386">
                  <c:v>4312.4443769818</c:v>
                </c:pt>
                <c:pt idx="14387">
                  <c:v>4312.7441437256</c:v>
                </c:pt>
                <c:pt idx="14388">
                  <c:v>4313.0439104695</c:v>
                </c:pt>
                <c:pt idx="14389">
                  <c:v>4313.3436772133</c:v>
                </c:pt>
                <c:pt idx="14390">
                  <c:v>4313.6434439572</c:v>
                </c:pt>
                <c:pt idx="14391">
                  <c:v>4313.943210701</c:v>
                </c:pt>
                <c:pt idx="14392">
                  <c:v>4314.2429774449</c:v>
                </c:pt>
                <c:pt idx="14393">
                  <c:v>4314.542744188701</c:v>
                </c:pt>
                <c:pt idx="14394">
                  <c:v>4314.8425109326</c:v>
                </c:pt>
                <c:pt idx="14395">
                  <c:v>4315.1422776764</c:v>
                </c:pt>
                <c:pt idx="14396">
                  <c:v>4315.4420444203</c:v>
                </c:pt>
                <c:pt idx="14397">
                  <c:v>4315.7418111641</c:v>
                </c:pt>
                <c:pt idx="14398">
                  <c:v>4316.041577908</c:v>
                </c:pt>
                <c:pt idx="14399">
                  <c:v>4316.3413446518</c:v>
                </c:pt>
                <c:pt idx="14400">
                  <c:v>4316.6411113957</c:v>
                </c:pt>
                <c:pt idx="14401">
                  <c:v>4316.9408781395</c:v>
                </c:pt>
                <c:pt idx="14402">
                  <c:v>4317.2406448833</c:v>
                </c:pt>
                <c:pt idx="14403">
                  <c:v>4317.5404116272</c:v>
                </c:pt>
                <c:pt idx="14404">
                  <c:v>4317.840178371</c:v>
                </c:pt>
                <c:pt idx="14405">
                  <c:v>4318.1399451149</c:v>
                </c:pt>
                <c:pt idx="14406">
                  <c:v>4318.439711858699</c:v>
                </c:pt>
                <c:pt idx="14407">
                  <c:v>4318.7394786026</c:v>
                </c:pt>
                <c:pt idx="14408">
                  <c:v>4319.039245346399</c:v>
                </c:pt>
                <c:pt idx="14409">
                  <c:v>4319.3390120903</c:v>
                </c:pt>
                <c:pt idx="14410">
                  <c:v>4319.638778834099</c:v>
                </c:pt>
                <c:pt idx="14411">
                  <c:v>4319.938545578</c:v>
                </c:pt>
                <c:pt idx="14412">
                  <c:v>4320.238312321799</c:v>
                </c:pt>
                <c:pt idx="14413">
                  <c:v>4320.5380790657</c:v>
                </c:pt>
                <c:pt idx="14414">
                  <c:v>4320.837845809499</c:v>
                </c:pt>
                <c:pt idx="14415">
                  <c:v>4321.1376125534</c:v>
                </c:pt>
                <c:pt idx="14416">
                  <c:v>4321.437379297199</c:v>
                </c:pt>
                <c:pt idx="14417">
                  <c:v>4321.7371460411</c:v>
                </c:pt>
                <c:pt idx="14418">
                  <c:v>4322.0369127849</c:v>
                </c:pt>
                <c:pt idx="14419">
                  <c:v>4322.3366795287</c:v>
                </c:pt>
                <c:pt idx="14420">
                  <c:v>4322.6364462726</c:v>
                </c:pt>
                <c:pt idx="14421">
                  <c:v>4322.9362130164</c:v>
                </c:pt>
                <c:pt idx="14422">
                  <c:v>4323.2359797603</c:v>
                </c:pt>
                <c:pt idx="14423">
                  <c:v>4323.5357465041</c:v>
                </c:pt>
                <c:pt idx="14424">
                  <c:v>4323.835513248</c:v>
                </c:pt>
                <c:pt idx="14425">
                  <c:v>4324.1352799918</c:v>
                </c:pt>
                <c:pt idx="14426">
                  <c:v>4324.4350467357</c:v>
                </c:pt>
                <c:pt idx="14427">
                  <c:v>4324.7348134795</c:v>
                </c:pt>
                <c:pt idx="14428">
                  <c:v>4325.0345802234</c:v>
                </c:pt>
                <c:pt idx="14429">
                  <c:v>4325.3343469672</c:v>
                </c:pt>
                <c:pt idx="14430">
                  <c:v>4325.6341137111</c:v>
                </c:pt>
                <c:pt idx="14431">
                  <c:v>4325.9338804549</c:v>
                </c:pt>
                <c:pt idx="14432">
                  <c:v>4326.233647198799</c:v>
                </c:pt>
                <c:pt idx="14433">
                  <c:v>4326.533413942599</c:v>
                </c:pt>
                <c:pt idx="14434">
                  <c:v>4326.8331806864</c:v>
                </c:pt>
                <c:pt idx="14435">
                  <c:v>4327.1329474303</c:v>
                </c:pt>
                <c:pt idx="14436">
                  <c:v>4327.4327141741</c:v>
                </c:pt>
                <c:pt idx="14437">
                  <c:v>4327.732480918</c:v>
                </c:pt>
                <c:pt idx="14438">
                  <c:v>4328.0322476618</c:v>
                </c:pt>
                <c:pt idx="14439">
                  <c:v>4328.3320144057</c:v>
                </c:pt>
                <c:pt idx="14440">
                  <c:v>4328.6317811495</c:v>
                </c:pt>
                <c:pt idx="14441">
                  <c:v>4328.9315478934</c:v>
                </c:pt>
                <c:pt idx="14442">
                  <c:v>4329.2313146372</c:v>
                </c:pt>
                <c:pt idx="14443">
                  <c:v>4329.5310813811</c:v>
                </c:pt>
                <c:pt idx="14444">
                  <c:v>4329.8308481249</c:v>
                </c:pt>
                <c:pt idx="14445">
                  <c:v>4330.1306148688</c:v>
                </c:pt>
                <c:pt idx="14446">
                  <c:v>4330.430381612599</c:v>
                </c:pt>
                <c:pt idx="14447">
                  <c:v>4330.7301483565</c:v>
                </c:pt>
                <c:pt idx="14448">
                  <c:v>4331.0299151003</c:v>
                </c:pt>
                <c:pt idx="14449">
                  <c:v>4331.3296818442</c:v>
                </c:pt>
                <c:pt idx="14450">
                  <c:v>4331.629448588001</c:v>
                </c:pt>
                <c:pt idx="14451">
                  <c:v>4331.9292153318</c:v>
                </c:pt>
                <c:pt idx="14452">
                  <c:v>4332.2289820757</c:v>
                </c:pt>
                <c:pt idx="14453">
                  <c:v>4332.5287488195</c:v>
                </c:pt>
                <c:pt idx="14454">
                  <c:v>4332.8285155634</c:v>
                </c:pt>
                <c:pt idx="14455">
                  <c:v>4333.1282823072</c:v>
                </c:pt>
                <c:pt idx="14456">
                  <c:v>4333.4280490511</c:v>
                </c:pt>
                <c:pt idx="14457">
                  <c:v>4333.727815794899</c:v>
                </c:pt>
                <c:pt idx="14458">
                  <c:v>4334.0275825388</c:v>
                </c:pt>
                <c:pt idx="14459">
                  <c:v>4334.3273492826</c:v>
                </c:pt>
                <c:pt idx="14460">
                  <c:v>4334.6271160265</c:v>
                </c:pt>
                <c:pt idx="14461">
                  <c:v>4334.9268827703</c:v>
                </c:pt>
                <c:pt idx="14462">
                  <c:v>4335.2266495142</c:v>
                </c:pt>
                <c:pt idx="14463">
                  <c:v>4335.526416258001</c:v>
                </c:pt>
                <c:pt idx="14464">
                  <c:v>4335.8261830019</c:v>
                </c:pt>
                <c:pt idx="14465">
                  <c:v>4336.1259497457</c:v>
                </c:pt>
                <c:pt idx="14466">
                  <c:v>4336.4257164896</c:v>
                </c:pt>
                <c:pt idx="14467">
                  <c:v>4336.7254832334</c:v>
                </c:pt>
                <c:pt idx="14468">
                  <c:v>4337.0252499772</c:v>
                </c:pt>
                <c:pt idx="14469">
                  <c:v>4337.3250167211</c:v>
                </c:pt>
                <c:pt idx="14470">
                  <c:v>4337.6247834649</c:v>
                </c:pt>
                <c:pt idx="14471">
                  <c:v>4337.9245502088</c:v>
                </c:pt>
                <c:pt idx="14472">
                  <c:v>4338.2243169526</c:v>
                </c:pt>
                <c:pt idx="14473">
                  <c:v>4338.5240836965</c:v>
                </c:pt>
                <c:pt idx="14474">
                  <c:v>4338.8238504403</c:v>
                </c:pt>
                <c:pt idx="14475">
                  <c:v>4339.1236171842</c:v>
                </c:pt>
                <c:pt idx="14476">
                  <c:v>4339.423383928</c:v>
                </c:pt>
                <c:pt idx="14477">
                  <c:v>4339.7231506719</c:v>
                </c:pt>
                <c:pt idx="14478">
                  <c:v>4340.0229174157</c:v>
                </c:pt>
                <c:pt idx="14479">
                  <c:v>4340.3226841596</c:v>
                </c:pt>
                <c:pt idx="14480">
                  <c:v>4340.6224509034</c:v>
                </c:pt>
                <c:pt idx="14481">
                  <c:v>4340.9222176473</c:v>
                </c:pt>
                <c:pt idx="14482">
                  <c:v>4341.2219843911</c:v>
                </c:pt>
                <c:pt idx="14483">
                  <c:v>4341.5217511349</c:v>
                </c:pt>
                <c:pt idx="14484">
                  <c:v>4341.8215178788</c:v>
                </c:pt>
                <c:pt idx="14485">
                  <c:v>4342.1212846226</c:v>
                </c:pt>
                <c:pt idx="14486">
                  <c:v>4342.4210513665</c:v>
                </c:pt>
                <c:pt idx="14487">
                  <c:v>4342.7208181103</c:v>
                </c:pt>
                <c:pt idx="14488">
                  <c:v>4343.0205848542</c:v>
                </c:pt>
                <c:pt idx="14489">
                  <c:v>4343.320351598</c:v>
                </c:pt>
                <c:pt idx="14490">
                  <c:v>4343.6201183419</c:v>
                </c:pt>
                <c:pt idx="14491">
                  <c:v>4343.9198850857</c:v>
                </c:pt>
                <c:pt idx="14492">
                  <c:v>4344.2196518296</c:v>
                </c:pt>
                <c:pt idx="14493">
                  <c:v>4344.5194185734</c:v>
                </c:pt>
                <c:pt idx="14494">
                  <c:v>4344.8191853173</c:v>
                </c:pt>
                <c:pt idx="14495">
                  <c:v>4345.1189520611</c:v>
                </c:pt>
                <c:pt idx="14496">
                  <c:v>4345.418718804999</c:v>
                </c:pt>
                <c:pt idx="14497">
                  <c:v>4345.718485548799</c:v>
                </c:pt>
                <c:pt idx="14498">
                  <c:v>4346.0182522927</c:v>
                </c:pt>
                <c:pt idx="14499">
                  <c:v>4346.3180190365</c:v>
                </c:pt>
                <c:pt idx="14500">
                  <c:v>4346.6177857803</c:v>
                </c:pt>
                <c:pt idx="14501">
                  <c:v>4346.917552524199</c:v>
                </c:pt>
                <c:pt idx="14502">
                  <c:v>4347.217319268</c:v>
                </c:pt>
                <c:pt idx="14503">
                  <c:v>4347.5170860119</c:v>
                </c:pt>
                <c:pt idx="14504">
                  <c:v>4347.8168527557</c:v>
                </c:pt>
                <c:pt idx="14505">
                  <c:v>4348.1166194996</c:v>
                </c:pt>
                <c:pt idx="14506">
                  <c:v>4348.4163862434</c:v>
                </c:pt>
                <c:pt idx="14507">
                  <c:v>4348.7161529873</c:v>
                </c:pt>
                <c:pt idx="14508">
                  <c:v>4349.0159197311</c:v>
                </c:pt>
                <c:pt idx="14509">
                  <c:v>4349.315686475</c:v>
                </c:pt>
                <c:pt idx="14510">
                  <c:v>4349.6154532188</c:v>
                </c:pt>
                <c:pt idx="14511">
                  <c:v>4349.9152199627</c:v>
                </c:pt>
                <c:pt idx="14512">
                  <c:v>4350.2149867065</c:v>
                </c:pt>
                <c:pt idx="14513">
                  <c:v>4350.5147534504</c:v>
                </c:pt>
                <c:pt idx="14514">
                  <c:v>4350.8145201942</c:v>
                </c:pt>
                <c:pt idx="14515">
                  <c:v>4351.1142869381</c:v>
                </c:pt>
                <c:pt idx="14516">
                  <c:v>4351.4140536819</c:v>
                </c:pt>
                <c:pt idx="14517">
                  <c:v>4351.7138204257</c:v>
                </c:pt>
                <c:pt idx="14518">
                  <c:v>4352.0135871696</c:v>
                </c:pt>
                <c:pt idx="14519">
                  <c:v>4352.3133539134</c:v>
                </c:pt>
                <c:pt idx="14520">
                  <c:v>4352.6131206573</c:v>
                </c:pt>
                <c:pt idx="14521">
                  <c:v>4352.9128874011</c:v>
                </c:pt>
                <c:pt idx="14522">
                  <c:v>4353.212654145</c:v>
                </c:pt>
                <c:pt idx="14523">
                  <c:v>4353.5124208888</c:v>
                </c:pt>
                <c:pt idx="14524">
                  <c:v>4353.8121876327</c:v>
                </c:pt>
                <c:pt idx="14525">
                  <c:v>4354.1119543765</c:v>
                </c:pt>
                <c:pt idx="14526">
                  <c:v>4354.4117211204</c:v>
                </c:pt>
                <c:pt idx="14527">
                  <c:v>4354.7114878642</c:v>
                </c:pt>
                <c:pt idx="14528">
                  <c:v>4355.0112546081</c:v>
                </c:pt>
                <c:pt idx="14529">
                  <c:v>4355.3110213519</c:v>
                </c:pt>
                <c:pt idx="14530">
                  <c:v>4355.6107880958</c:v>
                </c:pt>
                <c:pt idx="14531">
                  <c:v>4355.9105548396</c:v>
                </c:pt>
                <c:pt idx="14532">
                  <c:v>4356.2103215834</c:v>
                </c:pt>
                <c:pt idx="14533">
                  <c:v>4356.5100883273</c:v>
                </c:pt>
                <c:pt idx="14534">
                  <c:v>4356.8098550711</c:v>
                </c:pt>
                <c:pt idx="14535">
                  <c:v>4357.109621815</c:v>
                </c:pt>
                <c:pt idx="14536">
                  <c:v>4357.4093885588</c:v>
                </c:pt>
                <c:pt idx="14537">
                  <c:v>4357.709155302699</c:v>
                </c:pt>
                <c:pt idx="14538">
                  <c:v>4358.0089220465</c:v>
                </c:pt>
                <c:pt idx="14539">
                  <c:v>4358.3086887904</c:v>
                </c:pt>
                <c:pt idx="14540">
                  <c:v>4358.608455534199</c:v>
                </c:pt>
                <c:pt idx="14541">
                  <c:v>4358.9082222781</c:v>
                </c:pt>
                <c:pt idx="14542">
                  <c:v>4359.2079890219</c:v>
                </c:pt>
                <c:pt idx="14543">
                  <c:v>4359.5077557658</c:v>
                </c:pt>
                <c:pt idx="14544">
                  <c:v>4359.8075225096</c:v>
                </c:pt>
                <c:pt idx="14545">
                  <c:v>4360.1072892535</c:v>
                </c:pt>
                <c:pt idx="14546">
                  <c:v>4360.407055997299</c:v>
                </c:pt>
                <c:pt idx="14547">
                  <c:v>4360.7068227412</c:v>
                </c:pt>
                <c:pt idx="14548">
                  <c:v>4361.006589485</c:v>
                </c:pt>
                <c:pt idx="14549">
                  <c:v>4361.3063562288</c:v>
                </c:pt>
                <c:pt idx="14550">
                  <c:v>4361.6061229727</c:v>
                </c:pt>
                <c:pt idx="14551">
                  <c:v>4361.9058897165</c:v>
                </c:pt>
                <c:pt idx="14552">
                  <c:v>4362.2056564604</c:v>
                </c:pt>
                <c:pt idx="14553">
                  <c:v>4362.5054232042</c:v>
                </c:pt>
                <c:pt idx="14554">
                  <c:v>4362.8051899481</c:v>
                </c:pt>
                <c:pt idx="14555">
                  <c:v>4363.1049566919</c:v>
                </c:pt>
                <c:pt idx="14556">
                  <c:v>4363.4047234358</c:v>
                </c:pt>
                <c:pt idx="14557">
                  <c:v>4363.7044901796</c:v>
                </c:pt>
                <c:pt idx="14558">
                  <c:v>4364.0042569235</c:v>
                </c:pt>
                <c:pt idx="14559">
                  <c:v>4364.3040236673</c:v>
                </c:pt>
                <c:pt idx="14560">
                  <c:v>4364.6037904112</c:v>
                </c:pt>
                <c:pt idx="14561">
                  <c:v>4364.903557154999</c:v>
                </c:pt>
                <c:pt idx="14562">
                  <c:v>4365.2033238989</c:v>
                </c:pt>
                <c:pt idx="14563">
                  <c:v>4365.503090642699</c:v>
                </c:pt>
                <c:pt idx="14564">
                  <c:v>4365.802857386499</c:v>
                </c:pt>
                <c:pt idx="14565">
                  <c:v>4366.1026241304</c:v>
                </c:pt>
                <c:pt idx="14566">
                  <c:v>4366.402390874199</c:v>
                </c:pt>
                <c:pt idx="14567">
                  <c:v>4366.7021576181</c:v>
                </c:pt>
                <c:pt idx="14568">
                  <c:v>4367.0019243619</c:v>
                </c:pt>
                <c:pt idx="14569">
                  <c:v>4367.3016911058</c:v>
                </c:pt>
                <c:pt idx="14570">
                  <c:v>4367.6014578496</c:v>
                </c:pt>
                <c:pt idx="14571">
                  <c:v>4367.9012245935</c:v>
                </c:pt>
                <c:pt idx="14572">
                  <c:v>4368.200991337299</c:v>
                </c:pt>
                <c:pt idx="14573">
                  <c:v>4368.5007580812</c:v>
                </c:pt>
                <c:pt idx="14574">
                  <c:v>4368.800524825</c:v>
                </c:pt>
                <c:pt idx="14575">
                  <c:v>4369.1002915689</c:v>
                </c:pt>
                <c:pt idx="14576">
                  <c:v>4369.400058312699</c:v>
                </c:pt>
                <c:pt idx="14577">
                  <c:v>4369.6998250566</c:v>
                </c:pt>
                <c:pt idx="14578">
                  <c:v>4369.9995918004</c:v>
                </c:pt>
                <c:pt idx="14579">
                  <c:v>4370.299358544299</c:v>
                </c:pt>
                <c:pt idx="14580">
                  <c:v>4370.5991252881</c:v>
                </c:pt>
                <c:pt idx="14581">
                  <c:v>4370.8988920319</c:v>
                </c:pt>
                <c:pt idx="14582">
                  <c:v>4371.1986587758</c:v>
                </c:pt>
                <c:pt idx="14583">
                  <c:v>4371.4984255196</c:v>
                </c:pt>
                <c:pt idx="14584">
                  <c:v>4371.7981922635</c:v>
                </c:pt>
                <c:pt idx="14585">
                  <c:v>4372.0979590073</c:v>
                </c:pt>
                <c:pt idx="14586">
                  <c:v>4372.3977257512</c:v>
                </c:pt>
                <c:pt idx="14587">
                  <c:v>4372.697492495</c:v>
                </c:pt>
                <c:pt idx="14588">
                  <c:v>4372.997259238899</c:v>
                </c:pt>
                <c:pt idx="14589">
                  <c:v>4373.2970259827</c:v>
                </c:pt>
                <c:pt idx="14590">
                  <c:v>4373.596792726599</c:v>
                </c:pt>
                <c:pt idx="14591">
                  <c:v>4373.8965594704</c:v>
                </c:pt>
                <c:pt idx="14592">
                  <c:v>4374.1963262143</c:v>
                </c:pt>
                <c:pt idx="14593">
                  <c:v>4374.496092958099</c:v>
                </c:pt>
                <c:pt idx="14594">
                  <c:v>4374.795859702001</c:v>
                </c:pt>
                <c:pt idx="14595">
                  <c:v>4375.0956264458</c:v>
                </c:pt>
                <c:pt idx="14596">
                  <c:v>4375.3953931897</c:v>
                </c:pt>
                <c:pt idx="14597">
                  <c:v>4375.6951599335</c:v>
                </c:pt>
                <c:pt idx="14598">
                  <c:v>4375.9949266773</c:v>
                </c:pt>
                <c:pt idx="14599">
                  <c:v>4376.2946934212</c:v>
                </c:pt>
                <c:pt idx="14600">
                  <c:v>4376.594460165</c:v>
                </c:pt>
                <c:pt idx="14601">
                  <c:v>4376.8942269089</c:v>
                </c:pt>
                <c:pt idx="14602">
                  <c:v>4377.1939936527</c:v>
                </c:pt>
                <c:pt idx="14603">
                  <c:v>4377.493760396599</c:v>
                </c:pt>
                <c:pt idx="14604">
                  <c:v>4377.793527140399</c:v>
                </c:pt>
                <c:pt idx="14605">
                  <c:v>4378.0932938843</c:v>
                </c:pt>
                <c:pt idx="14606">
                  <c:v>4378.3930606281</c:v>
                </c:pt>
                <c:pt idx="14607">
                  <c:v>4378.692827372001</c:v>
                </c:pt>
                <c:pt idx="14608">
                  <c:v>4378.9925941158</c:v>
                </c:pt>
                <c:pt idx="14609">
                  <c:v>4379.2923608597</c:v>
                </c:pt>
                <c:pt idx="14610">
                  <c:v>4379.5921276035</c:v>
                </c:pt>
                <c:pt idx="14611">
                  <c:v>4379.8918943474</c:v>
                </c:pt>
                <c:pt idx="14612">
                  <c:v>4380.1916610912</c:v>
                </c:pt>
                <c:pt idx="14613">
                  <c:v>4380.491427835</c:v>
                </c:pt>
                <c:pt idx="14614">
                  <c:v>4380.7911945789</c:v>
                </c:pt>
                <c:pt idx="14615">
                  <c:v>4381.0909613227</c:v>
                </c:pt>
                <c:pt idx="14616">
                  <c:v>4381.3907280666</c:v>
                </c:pt>
                <c:pt idx="14617">
                  <c:v>4381.6904948104</c:v>
                </c:pt>
                <c:pt idx="14618">
                  <c:v>4381.9902615543</c:v>
                </c:pt>
                <c:pt idx="14619">
                  <c:v>4382.2900282981</c:v>
                </c:pt>
                <c:pt idx="14620">
                  <c:v>4382.589795041999</c:v>
                </c:pt>
                <c:pt idx="14621">
                  <c:v>4382.8895617858</c:v>
                </c:pt>
                <c:pt idx="14622">
                  <c:v>4383.1893285297</c:v>
                </c:pt>
                <c:pt idx="14623">
                  <c:v>4383.4890952735</c:v>
                </c:pt>
                <c:pt idx="14624">
                  <c:v>4383.7888620174</c:v>
                </c:pt>
                <c:pt idx="14625">
                  <c:v>4384.0886287612</c:v>
                </c:pt>
                <c:pt idx="14626">
                  <c:v>4384.3883955051</c:v>
                </c:pt>
                <c:pt idx="14627">
                  <c:v>4384.6881622489</c:v>
                </c:pt>
                <c:pt idx="14628">
                  <c:v>4384.987928992799</c:v>
                </c:pt>
                <c:pt idx="14629">
                  <c:v>4385.287695736599</c:v>
                </c:pt>
                <c:pt idx="14630">
                  <c:v>4385.5874624804</c:v>
                </c:pt>
                <c:pt idx="14631">
                  <c:v>4385.8872292243</c:v>
                </c:pt>
                <c:pt idx="14632">
                  <c:v>4386.1869959681</c:v>
                </c:pt>
                <c:pt idx="14633">
                  <c:v>4386.486762712</c:v>
                </c:pt>
                <c:pt idx="14634">
                  <c:v>4386.7865294558</c:v>
                </c:pt>
                <c:pt idx="14635">
                  <c:v>4387.0862961997</c:v>
                </c:pt>
                <c:pt idx="14636">
                  <c:v>4387.3860629435</c:v>
                </c:pt>
                <c:pt idx="14637">
                  <c:v>4387.6858296874</c:v>
                </c:pt>
                <c:pt idx="14638">
                  <c:v>4387.9855964312</c:v>
                </c:pt>
                <c:pt idx="14639">
                  <c:v>4388.2853631751</c:v>
                </c:pt>
                <c:pt idx="14640">
                  <c:v>4388.5851299189</c:v>
                </c:pt>
                <c:pt idx="14641">
                  <c:v>4388.8848966628</c:v>
                </c:pt>
                <c:pt idx="14642">
                  <c:v>4389.1846634066</c:v>
                </c:pt>
                <c:pt idx="14643">
                  <c:v>4389.4844301505</c:v>
                </c:pt>
                <c:pt idx="14644">
                  <c:v>4389.784196894299</c:v>
                </c:pt>
                <c:pt idx="14645">
                  <c:v>4390.0839636381</c:v>
                </c:pt>
                <c:pt idx="14646">
                  <c:v>4390.383730382</c:v>
                </c:pt>
                <c:pt idx="14647">
                  <c:v>4390.683497125799</c:v>
                </c:pt>
                <c:pt idx="14648">
                  <c:v>4390.9832638697</c:v>
                </c:pt>
                <c:pt idx="14649">
                  <c:v>4391.2830306135</c:v>
                </c:pt>
                <c:pt idx="14650">
                  <c:v>4391.5827973574</c:v>
                </c:pt>
                <c:pt idx="14651">
                  <c:v>4391.8825641012</c:v>
                </c:pt>
                <c:pt idx="14652">
                  <c:v>4392.1823308451</c:v>
                </c:pt>
                <c:pt idx="14653">
                  <c:v>4392.4820975889</c:v>
                </c:pt>
                <c:pt idx="14654">
                  <c:v>4392.7818643328</c:v>
                </c:pt>
                <c:pt idx="14655">
                  <c:v>4393.0816310766</c:v>
                </c:pt>
                <c:pt idx="14656">
                  <c:v>4393.381397820499</c:v>
                </c:pt>
                <c:pt idx="14657">
                  <c:v>4393.6811645643</c:v>
                </c:pt>
                <c:pt idx="14658">
                  <c:v>4393.9809313082</c:v>
                </c:pt>
                <c:pt idx="14659">
                  <c:v>4394.280698052001</c:v>
                </c:pt>
                <c:pt idx="14660">
                  <c:v>4394.5804647959</c:v>
                </c:pt>
                <c:pt idx="14661">
                  <c:v>4394.8802315397</c:v>
                </c:pt>
                <c:pt idx="14662">
                  <c:v>4395.1799982835</c:v>
                </c:pt>
                <c:pt idx="14663">
                  <c:v>4395.479765027399</c:v>
                </c:pt>
                <c:pt idx="14664">
                  <c:v>4395.7795317712</c:v>
                </c:pt>
                <c:pt idx="14665">
                  <c:v>4396.0792985151</c:v>
                </c:pt>
                <c:pt idx="14666">
                  <c:v>4396.3790652589</c:v>
                </c:pt>
                <c:pt idx="14667">
                  <c:v>4396.6788320028</c:v>
                </c:pt>
                <c:pt idx="14668">
                  <c:v>4396.978598746598</c:v>
                </c:pt>
                <c:pt idx="14669">
                  <c:v>4397.2783654905</c:v>
                </c:pt>
                <c:pt idx="14670">
                  <c:v>4397.578132234299</c:v>
                </c:pt>
                <c:pt idx="14671">
                  <c:v>4397.877898978199</c:v>
                </c:pt>
                <c:pt idx="14672">
                  <c:v>4398.177665722001</c:v>
                </c:pt>
                <c:pt idx="14673">
                  <c:v>4398.4774324659</c:v>
                </c:pt>
                <c:pt idx="14674">
                  <c:v>4398.7771992097</c:v>
                </c:pt>
                <c:pt idx="14675">
                  <c:v>4399.0769659536</c:v>
                </c:pt>
                <c:pt idx="14676">
                  <c:v>4399.3767326974</c:v>
                </c:pt>
                <c:pt idx="14677">
                  <c:v>4399.6764994413</c:v>
                </c:pt>
                <c:pt idx="14678">
                  <c:v>4399.9762661851</c:v>
                </c:pt>
                <c:pt idx="14679">
                  <c:v>4400.276032928899</c:v>
                </c:pt>
                <c:pt idx="14680">
                  <c:v>4400.5757996728</c:v>
                </c:pt>
                <c:pt idx="14681">
                  <c:v>4400.8755664166</c:v>
                </c:pt>
                <c:pt idx="14682">
                  <c:v>4401.1753331605</c:v>
                </c:pt>
                <c:pt idx="14683">
                  <c:v>4401.475099904299</c:v>
                </c:pt>
                <c:pt idx="14684">
                  <c:v>4401.774866648199</c:v>
                </c:pt>
                <c:pt idx="14685">
                  <c:v>4402.074633392001</c:v>
                </c:pt>
                <c:pt idx="14686">
                  <c:v>4402.3744001359</c:v>
                </c:pt>
                <c:pt idx="14687">
                  <c:v>4402.6741668797</c:v>
                </c:pt>
                <c:pt idx="14688">
                  <c:v>4402.9739336236</c:v>
                </c:pt>
                <c:pt idx="14689">
                  <c:v>4403.273700367399</c:v>
                </c:pt>
                <c:pt idx="14690">
                  <c:v>4403.5734671113</c:v>
                </c:pt>
                <c:pt idx="14691">
                  <c:v>4403.8732338551</c:v>
                </c:pt>
                <c:pt idx="14692">
                  <c:v>4404.173000599</c:v>
                </c:pt>
                <c:pt idx="14693">
                  <c:v>4404.472767342799</c:v>
                </c:pt>
                <c:pt idx="14694">
                  <c:v>4404.7725340866</c:v>
                </c:pt>
                <c:pt idx="14695">
                  <c:v>4405.072300830499</c:v>
                </c:pt>
                <c:pt idx="14696">
                  <c:v>4405.3720675743</c:v>
                </c:pt>
                <c:pt idx="14697">
                  <c:v>4405.6718343182</c:v>
                </c:pt>
                <c:pt idx="14698">
                  <c:v>4405.971601062</c:v>
                </c:pt>
                <c:pt idx="14699">
                  <c:v>4406.2713678059</c:v>
                </c:pt>
                <c:pt idx="14700">
                  <c:v>4406.5711345497</c:v>
                </c:pt>
                <c:pt idx="14701">
                  <c:v>4406.8709012936</c:v>
                </c:pt>
                <c:pt idx="14702">
                  <c:v>4407.1706680374</c:v>
                </c:pt>
                <c:pt idx="14703">
                  <c:v>4407.4704347813</c:v>
                </c:pt>
                <c:pt idx="14704">
                  <c:v>4407.7702015251</c:v>
                </c:pt>
                <c:pt idx="14705">
                  <c:v>4408.069968269</c:v>
                </c:pt>
                <c:pt idx="14706">
                  <c:v>4408.3697350128</c:v>
                </c:pt>
                <c:pt idx="14707">
                  <c:v>4408.6695017567</c:v>
                </c:pt>
                <c:pt idx="14708">
                  <c:v>4408.9692685005</c:v>
                </c:pt>
                <c:pt idx="14709">
                  <c:v>4409.2690352444</c:v>
                </c:pt>
                <c:pt idx="14710">
                  <c:v>4409.5688019882</c:v>
                </c:pt>
                <c:pt idx="14711">
                  <c:v>4409.868568732</c:v>
                </c:pt>
                <c:pt idx="14712">
                  <c:v>4410.1683354759</c:v>
                </c:pt>
                <c:pt idx="14713">
                  <c:v>4410.4681022197</c:v>
                </c:pt>
                <c:pt idx="14714">
                  <c:v>4410.7678689636</c:v>
                </c:pt>
                <c:pt idx="14715">
                  <c:v>4411.0676357074</c:v>
                </c:pt>
                <c:pt idx="14716">
                  <c:v>4411.3674024513</c:v>
                </c:pt>
                <c:pt idx="14717">
                  <c:v>4411.6671691951</c:v>
                </c:pt>
                <c:pt idx="14718">
                  <c:v>4411.966935939</c:v>
                </c:pt>
                <c:pt idx="14719">
                  <c:v>4412.2667026828</c:v>
                </c:pt>
                <c:pt idx="14720">
                  <c:v>4412.5664694267</c:v>
                </c:pt>
                <c:pt idx="14721">
                  <c:v>4412.8662361705</c:v>
                </c:pt>
                <c:pt idx="14722">
                  <c:v>4413.166002914401</c:v>
                </c:pt>
                <c:pt idx="14723">
                  <c:v>4413.4657696582</c:v>
                </c:pt>
                <c:pt idx="14724">
                  <c:v>4413.7655364021</c:v>
                </c:pt>
                <c:pt idx="14725">
                  <c:v>4414.0653031459</c:v>
                </c:pt>
                <c:pt idx="14726">
                  <c:v>4414.3650698897</c:v>
                </c:pt>
                <c:pt idx="14727">
                  <c:v>4414.6648366336</c:v>
                </c:pt>
                <c:pt idx="14728">
                  <c:v>4414.9646033774</c:v>
                </c:pt>
                <c:pt idx="14729">
                  <c:v>4415.2643701213</c:v>
                </c:pt>
                <c:pt idx="14730">
                  <c:v>4415.5641368651</c:v>
                </c:pt>
                <c:pt idx="14731">
                  <c:v>4415.863903609</c:v>
                </c:pt>
                <c:pt idx="14732">
                  <c:v>4416.1636703528</c:v>
                </c:pt>
                <c:pt idx="14733">
                  <c:v>4416.4634370967</c:v>
                </c:pt>
                <c:pt idx="14734">
                  <c:v>4416.7632038405</c:v>
                </c:pt>
                <c:pt idx="14735">
                  <c:v>4417.0629705844</c:v>
                </c:pt>
                <c:pt idx="14736">
                  <c:v>4417.3627373282</c:v>
                </c:pt>
                <c:pt idx="14737">
                  <c:v>4417.6625040721</c:v>
                </c:pt>
                <c:pt idx="14738">
                  <c:v>4417.9622708159</c:v>
                </c:pt>
                <c:pt idx="14739">
                  <c:v>4418.2620375598</c:v>
                </c:pt>
                <c:pt idx="14740">
                  <c:v>4418.5618043036</c:v>
                </c:pt>
                <c:pt idx="14741">
                  <c:v>4418.8615710475</c:v>
                </c:pt>
                <c:pt idx="14742">
                  <c:v>4419.1613377913</c:v>
                </c:pt>
                <c:pt idx="14743">
                  <c:v>4419.4611045351</c:v>
                </c:pt>
                <c:pt idx="14744">
                  <c:v>4419.760871279</c:v>
                </c:pt>
                <c:pt idx="14745">
                  <c:v>4420.0606380228</c:v>
                </c:pt>
                <c:pt idx="14746">
                  <c:v>4420.3604047667</c:v>
                </c:pt>
                <c:pt idx="14747">
                  <c:v>4420.6601715105</c:v>
                </c:pt>
                <c:pt idx="14748">
                  <c:v>4420.9599382544</c:v>
                </c:pt>
                <c:pt idx="14749">
                  <c:v>4421.2597049982</c:v>
                </c:pt>
                <c:pt idx="14750">
                  <c:v>4421.5594717421</c:v>
                </c:pt>
                <c:pt idx="14751">
                  <c:v>4421.8592384859</c:v>
                </c:pt>
                <c:pt idx="14752">
                  <c:v>4422.1590052298</c:v>
                </c:pt>
                <c:pt idx="14753">
                  <c:v>4422.4587719736</c:v>
                </c:pt>
                <c:pt idx="14754">
                  <c:v>4422.7585387175</c:v>
                </c:pt>
                <c:pt idx="14755">
                  <c:v>4423.0583054613</c:v>
                </c:pt>
                <c:pt idx="14756">
                  <c:v>4423.3580722052</c:v>
                </c:pt>
                <c:pt idx="14757">
                  <c:v>4423.657838949</c:v>
                </c:pt>
                <c:pt idx="14758">
                  <c:v>4423.9576056929</c:v>
                </c:pt>
                <c:pt idx="14759">
                  <c:v>4424.257372436699</c:v>
                </c:pt>
                <c:pt idx="14760">
                  <c:v>4424.5571391805</c:v>
                </c:pt>
                <c:pt idx="14761">
                  <c:v>4424.8569059244</c:v>
                </c:pt>
                <c:pt idx="14762">
                  <c:v>4425.1566726682</c:v>
                </c:pt>
                <c:pt idx="14763">
                  <c:v>4425.4564394121</c:v>
                </c:pt>
                <c:pt idx="14764">
                  <c:v>4425.7562061559</c:v>
                </c:pt>
                <c:pt idx="14765">
                  <c:v>4426.0559728998</c:v>
                </c:pt>
                <c:pt idx="14766">
                  <c:v>4426.3557396436</c:v>
                </c:pt>
                <c:pt idx="14767">
                  <c:v>4426.6555063875</c:v>
                </c:pt>
                <c:pt idx="14768">
                  <c:v>4426.9552731313</c:v>
                </c:pt>
                <c:pt idx="14769">
                  <c:v>4427.2550398752</c:v>
                </c:pt>
                <c:pt idx="14770">
                  <c:v>4427.554806619</c:v>
                </c:pt>
                <c:pt idx="14771">
                  <c:v>4427.8545733629</c:v>
                </c:pt>
                <c:pt idx="14772">
                  <c:v>4428.1543401067</c:v>
                </c:pt>
                <c:pt idx="14773">
                  <c:v>4428.4541068506</c:v>
                </c:pt>
                <c:pt idx="14774">
                  <c:v>4428.7538735944</c:v>
                </c:pt>
                <c:pt idx="14775">
                  <c:v>4429.053640338199</c:v>
                </c:pt>
                <c:pt idx="14776">
                  <c:v>4429.3534070821</c:v>
                </c:pt>
                <c:pt idx="14777">
                  <c:v>4429.6531738259</c:v>
                </c:pt>
                <c:pt idx="14778">
                  <c:v>4429.9529405698</c:v>
                </c:pt>
                <c:pt idx="14779">
                  <c:v>4430.2527073136</c:v>
                </c:pt>
                <c:pt idx="14780">
                  <c:v>4430.5524740575</c:v>
                </c:pt>
                <c:pt idx="14781">
                  <c:v>4430.8522408013</c:v>
                </c:pt>
                <c:pt idx="14782">
                  <c:v>4431.1520075452</c:v>
                </c:pt>
                <c:pt idx="14783">
                  <c:v>4431.451774289</c:v>
                </c:pt>
                <c:pt idx="14784">
                  <c:v>4431.7515410329</c:v>
                </c:pt>
                <c:pt idx="14785">
                  <c:v>4432.0513077767</c:v>
                </c:pt>
                <c:pt idx="14786">
                  <c:v>4432.3510745206</c:v>
                </c:pt>
                <c:pt idx="14787">
                  <c:v>4432.6508412644</c:v>
                </c:pt>
                <c:pt idx="14788">
                  <c:v>4432.9506080083</c:v>
                </c:pt>
                <c:pt idx="14789">
                  <c:v>4433.2503747521</c:v>
                </c:pt>
                <c:pt idx="14790">
                  <c:v>4433.550141496001</c:v>
                </c:pt>
                <c:pt idx="14791">
                  <c:v>4433.8499082398</c:v>
                </c:pt>
                <c:pt idx="14792">
                  <c:v>4434.1496749836</c:v>
                </c:pt>
                <c:pt idx="14793">
                  <c:v>4434.4494417275</c:v>
                </c:pt>
                <c:pt idx="14794">
                  <c:v>4434.7492084713</c:v>
                </c:pt>
                <c:pt idx="14795">
                  <c:v>4435.0489752152</c:v>
                </c:pt>
                <c:pt idx="14796">
                  <c:v>4435.348741959</c:v>
                </c:pt>
                <c:pt idx="14797">
                  <c:v>4435.6485087029</c:v>
                </c:pt>
                <c:pt idx="14798">
                  <c:v>4435.9482754467</c:v>
                </c:pt>
                <c:pt idx="14799">
                  <c:v>4436.248042190599</c:v>
                </c:pt>
                <c:pt idx="14800">
                  <c:v>4436.547808934399</c:v>
                </c:pt>
                <c:pt idx="14801">
                  <c:v>4436.8475756783</c:v>
                </c:pt>
                <c:pt idx="14802">
                  <c:v>4437.147342422099</c:v>
                </c:pt>
                <c:pt idx="14803">
                  <c:v>4437.447109166001</c:v>
                </c:pt>
                <c:pt idx="14804">
                  <c:v>4437.7468759098</c:v>
                </c:pt>
                <c:pt idx="14805">
                  <c:v>4438.0466426537</c:v>
                </c:pt>
                <c:pt idx="14806">
                  <c:v>4438.3464093975</c:v>
                </c:pt>
                <c:pt idx="14807">
                  <c:v>4438.6461761414</c:v>
                </c:pt>
                <c:pt idx="14808">
                  <c:v>4438.9459428852</c:v>
                </c:pt>
                <c:pt idx="14809">
                  <c:v>4439.245709629</c:v>
                </c:pt>
                <c:pt idx="14810">
                  <c:v>4439.5454763729</c:v>
                </c:pt>
                <c:pt idx="14811">
                  <c:v>4439.8452431167</c:v>
                </c:pt>
                <c:pt idx="14812">
                  <c:v>4440.1450098606</c:v>
                </c:pt>
                <c:pt idx="14813">
                  <c:v>4440.4447766044</c:v>
                </c:pt>
                <c:pt idx="14814">
                  <c:v>4440.744543348299</c:v>
                </c:pt>
                <c:pt idx="14815">
                  <c:v>4441.044310092099</c:v>
                </c:pt>
                <c:pt idx="14816">
                  <c:v>4441.344076836001</c:v>
                </c:pt>
                <c:pt idx="14817">
                  <c:v>4441.6438435798</c:v>
                </c:pt>
                <c:pt idx="14818">
                  <c:v>4441.943610323699</c:v>
                </c:pt>
                <c:pt idx="14819">
                  <c:v>4442.2433770675</c:v>
                </c:pt>
                <c:pt idx="14820">
                  <c:v>4442.5431438114</c:v>
                </c:pt>
                <c:pt idx="14821">
                  <c:v>4442.8429105552</c:v>
                </c:pt>
                <c:pt idx="14822">
                  <c:v>4443.1426772991</c:v>
                </c:pt>
                <c:pt idx="14823">
                  <c:v>4443.4424440429</c:v>
                </c:pt>
                <c:pt idx="14824">
                  <c:v>4443.7422107867</c:v>
                </c:pt>
                <c:pt idx="14825">
                  <c:v>4444.0419775306</c:v>
                </c:pt>
                <c:pt idx="14826">
                  <c:v>4444.3417442744</c:v>
                </c:pt>
                <c:pt idx="14827">
                  <c:v>4444.6415110183</c:v>
                </c:pt>
                <c:pt idx="14828">
                  <c:v>4444.9412777621</c:v>
                </c:pt>
                <c:pt idx="14829">
                  <c:v>4445.241044506</c:v>
                </c:pt>
                <c:pt idx="14830">
                  <c:v>4445.5408112498</c:v>
                </c:pt>
                <c:pt idx="14831">
                  <c:v>4445.8405779937</c:v>
                </c:pt>
                <c:pt idx="14832">
                  <c:v>4446.1403447375</c:v>
                </c:pt>
                <c:pt idx="14833">
                  <c:v>4446.4401114814</c:v>
                </c:pt>
                <c:pt idx="14834">
                  <c:v>4446.739878225199</c:v>
                </c:pt>
                <c:pt idx="14835">
                  <c:v>4447.0396449691</c:v>
                </c:pt>
                <c:pt idx="14836">
                  <c:v>4447.3394117129</c:v>
                </c:pt>
                <c:pt idx="14837">
                  <c:v>4447.6391784568</c:v>
                </c:pt>
                <c:pt idx="14838">
                  <c:v>4447.938945200599</c:v>
                </c:pt>
                <c:pt idx="14839">
                  <c:v>4448.238711944498</c:v>
                </c:pt>
                <c:pt idx="14840">
                  <c:v>4448.5384786883</c:v>
                </c:pt>
                <c:pt idx="14841">
                  <c:v>4448.8382454321</c:v>
                </c:pt>
                <c:pt idx="14842">
                  <c:v>4449.138012176</c:v>
                </c:pt>
                <c:pt idx="14843">
                  <c:v>4449.437778919799</c:v>
                </c:pt>
                <c:pt idx="14844">
                  <c:v>4449.7375456637</c:v>
                </c:pt>
                <c:pt idx="14845">
                  <c:v>4450.037312407499</c:v>
                </c:pt>
                <c:pt idx="14846">
                  <c:v>4450.3370791514</c:v>
                </c:pt>
                <c:pt idx="14847">
                  <c:v>4450.6368458952</c:v>
                </c:pt>
                <c:pt idx="14848">
                  <c:v>4450.9366126391</c:v>
                </c:pt>
                <c:pt idx="14849">
                  <c:v>4451.2363793829</c:v>
                </c:pt>
                <c:pt idx="14850">
                  <c:v>4451.5361461268</c:v>
                </c:pt>
                <c:pt idx="14851">
                  <c:v>4451.8359128706</c:v>
                </c:pt>
                <c:pt idx="14852">
                  <c:v>4452.1356796145</c:v>
                </c:pt>
                <c:pt idx="14853">
                  <c:v>4452.435446358299</c:v>
                </c:pt>
                <c:pt idx="14854">
                  <c:v>4452.7352131022</c:v>
                </c:pt>
                <c:pt idx="14855">
                  <c:v>4453.034979846</c:v>
                </c:pt>
                <c:pt idx="14856">
                  <c:v>4453.3347465899</c:v>
                </c:pt>
                <c:pt idx="14857">
                  <c:v>4453.6345133337</c:v>
                </c:pt>
                <c:pt idx="14858">
                  <c:v>4453.9342800775</c:v>
                </c:pt>
                <c:pt idx="14859">
                  <c:v>4454.2340468214</c:v>
                </c:pt>
                <c:pt idx="14860">
                  <c:v>4454.5338135652</c:v>
                </c:pt>
                <c:pt idx="14861">
                  <c:v>4454.833580309099</c:v>
                </c:pt>
                <c:pt idx="14862">
                  <c:v>4455.1333470529</c:v>
                </c:pt>
                <c:pt idx="14863">
                  <c:v>4455.433113796799</c:v>
                </c:pt>
                <c:pt idx="14864">
                  <c:v>4455.7328805406</c:v>
                </c:pt>
                <c:pt idx="14865">
                  <c:v>4456.0326472845</c:v>
                </c:pt>
                <c:pt idx="14866">
                  <c:v>4456.3324140283</c:v>
                </c:pt>
                <c:pt idx="14867">
                  <c:v>4456.6321807722</c:v>
                </c:pt>
                <c:pt idx="14868">
                  <c:v>4456.931947516</c:v>
                </c:pt>
                <c:pt idx="14869">
                  <c:v>4457.2317142599</c:v>
                </c:pt>
                <c:pt idx="14870">
                  <c:v>4457.5314810037</c:v>
                </c:pt>
                <c:pt idx="14871">
                  <c:v>4457.8312477476</c:v>
                </c:pt>
                <c:pt idx="14872">
                  <c:v>4458.1310144914</c:v>
                </c:pt>
                <c:pt idx="14873">
                  <c:v>4458.430781235199</c:v>
                </c:pt>
                <c:pt idx="14874">
                  <c:v>4458.730547979099</c:v>
                </c:pt>
                <c:pt idx="14875">
                  <c:v>4459.0303147229</c:v>
                </c:pt>
                <c:pt idx="14876">
                  <c:v>4459.3300814668</c:v>
                </c:pt>
                <c:pt idx="14877">
                  <c:v>4459.6298482106</c:v>
                </c:pt>
                <c:pt idx="14878">
                  <c:v>4459.9296149545</c:v>
                </c:pt>
                <c:pt idx="14879">
                  <c:v>4460.2293816983</c:v>
                </c:pt>
                <c:pt idx="14880">
                  <c:v>4460.5291484422</c:v>
                </c:pt>
                <c:pt idx="14881">
                  <c:v>4460.828915186001</c:v>
                </c:pt>
                <c:pt idx="14882">
                  <c:v>4461.1286819299</c:v>
                </c:pt>
                <c:pt idx="14883">
                  <c:v>4461.4284486737</c:v>
                </c:pt>
                <c:pt idx="14884">
                  <c:v>4461.7282154176</c:v>
                </c:pt>
                <c:pt idx="14885">
                  <c:v>4462.0279821614</c:v>
                </c:pt>
                <c:pt idx="14886">
                  <c:v>4462.3277489053</c:v>
                </c:pt>
                <c:pt idx="14887">
                  <c:v>4462.6275156491</c:v>
                </c:pt>
                <c:pt idx="14888">
                  <c:v>4462.927282393</c:v>
                </c:pt>
                <c:pt idx="14889">
                  <c:v>4463.2270491368</c:v>
                </c:pt>
                <c:pt idx="14890">
                  <c:v>4463.5268158806</c:v>
                </c:pt>
                <c:pt idx="14891">
                  <c:v>4463.8265826245</c:v>
                </c:pt>
                <c:pt idx="14892">
                  <c:v>4464.1263493683</c:v>
                </c:pt>
                <c:pt idx="14893">
                  <c:v>4464.4261161122</c:v>
                </c:pt>
                <c:pt idx="14894">
                  <c:v>4464.725882856001</c:v>
                </c:pt>
                <c:pt idx="14895">
                  <c:v>4465.0256495999</c:v>
                </c:pt>
                <c:pt idx="14896">
                  <c:v>4465.325416343701</c:v>
                </c:pt>
                <c:pt idx="14897">
                  <c:v>4465.6251830876</c:v>
                </c:pt>
                <c:pt idx="14898">
                  <c:v>4465.9249498314</c:v>
                </c:pt>
                <c:pt idx="14899">
                  <c:v>4466.2247165753</c:v>
                </c:pt>
                <c:pt idx="14900">
                  <c:v>4466.5244833191</c:v>
                </c:pt>
                <c:pt idx="14901">
                  <c:v>4466.824250063</c:v>
                </c:pt>
                <c:pt idx="14902">
                  <c:v>4467.1240168068</c:v>
                </c:pt>
                <c:pt idx="14903">
                  <c:v>4467.4237835507</c:v>
                </c:pt>
                <c:pt idx="14904">
                  <c:v>4467.7235502945</c:v>
                </c:pt>
                <c:pt idx="14905">
                  <c:v>4468.023317038299</c:v>
                </c:pt>
                <c:pt idx="14906">
                  <c:v>4468.3230837822</c:v>
                </c:pt>
                <c:pt idx="14907">
                  <c:v>4468.622850526001</c:v>
                </c:pt>
                <c:pt idx="14908">
                  <c:v>4468.9226172699</c:v>
                </c:pt>
                <c:pt idx="14909">
                  <c:v>4469.2223840137</c:v>
                </c:pt>
                <c:pt idx="14910">
                  <c:v>4469.5221507576</c:v>
                </c:pt>
                <c:pt idx="14911">
                  <c:v>4469.8219175014</c:v>
                </c:pt>
                <c:pt idx="14912">
                  <c:v>4470.1216842453</c:v>
                </c:pt>
                <c:pt idx="14913">
                  <c:v>4470.4214509891</c:v>
                </c:pt>
                <c:pt idx="14914">
                  <c:v>4470.721217733</c:v>
                </c:pt>
                <c:pt idx="14915">
                  <c:v>4471.0209844768</c:v>
                </c:pt>
                <c:pt idx="14916">
                  <c:v>4471.3207512207</c:v>
                </c:pt>
                <c:pt idx="14917">
                  <c:v>4471.6205179645</c:v>
                </c:pt>
                <c:pt idx="14918">
                  <c:v>4471.9202847084</c:v>
                </c:pt>
                <c:pt idx="14919">
                  <c:v>4472.2200514522</c:v>
                </c:pt>
                <c:pt idx="14920">
                  <c:v>4472.5198181961</c:v>
                </c:pt>
                <c:pt idx="14921">
                  <c:v>4472.8195849399</c:v>
                </c:pt>
                <c:pt idx="14922">
                  <c:v>4473.1193516837</c:v>
                </c:pt>
                <c:pt idx="14923">
                  <c:v>4473.4191184276</c:v>
                </c:pt>
                <c:pt idx="14924">
                  <c:v>4473.7188851714</c:v>
                </c:pt>
                <c:pt idx="14925">
                  <c:v>4474.0186519153</c:v>
                </c:pt>
                <c:pt idx="14926">
                  <c:v>4474.3184186591</c:v>
                </c:pt>
                <c:pt idx="14927">
                  <c:v>4474.618185403</c:v>
                </c:pt>
                <c:pt idx="14928">
                  <c:v>4474.917952146799</c:v>
                </c:pt>
                <c:pt idx="14929">
                  <c:v>4475.217718890699</c:v>
                </c:pt>
                <c:pt idx="14930">
                  <c:v>4475.517485634499</c:v>
                </c:pt>
                <c:pt idx="14931">
                  <c:v>4475.8172523784</c:v>
                </c:pt>
                <c:pt idx="14932">
                  <c:v>4476.1170191222</c:v>
                </c:pt>
                <c:pt idx="14933">
                  <c:v>4476.416785866099</c:v>
                </c:pt>
                <c:pt idx="14934">
                  <c:v>4476.7165526099</c:v>
                </c:pt>
                <c:pt idx="14935">
                  <c:v>4477.0163193538</c:v>
                </c:pt>
                <c:pt idx="14936">
                  <c:v>4477.3160860976</c:v>
                </c:pt>
                <c:pt idx="14937">
                  <c:v>4477.6158528415</c:v>
                </c:pt>
                <c:pt idx="14938">
                  <c:v>4477.9156195853</c:v>
                </c:pt>
                <c:pt idx="14939">
                  <c:v>4478.2153863291</c:v>
                </c:pt>
                <c:pt idx="14940">
                  <c:v>4478.515153073</c:v>
                </c:pt>
                <c:pt idx="14941">
                  <c:v>4478.8149198168</c:v>
                </c:pt>
                <c:pt idx="14942">
                  <c:v>4479.1146865607</c:v>
                </c:pt>
                <c:pt idx="14943">
                  <c:v>4479.414453304499</c:v>
                </c:pt>
                <c:pt idx="14944">
                  <c:v>4479.7142200484</c:v>
                </c:pt>
                <c:pt idx="14945">
                  <c:v>4480.0139867922</c:v>
                </c:pt>
                <c:pt idx="14946">
                  <c:v>4480.313753536099</c:v>
                </c:pt>
                <c:pt idx="14947">
                  <c:v>4480.6135202799</c:v>
                </c:pt>
                <c:pt idx="14948">
                  <c:v>4480.9132870238</c:v>
                </c:pt>
                <c:pt idx="14949">
                  <c:v>4481.2130537676</c:v>
                </c:pt>
                <c:pt idx="14950">
                  <c:v>4481.5128205115</c:v>
                </c:pt>
                <c:pt idx="14951">
                  <c:v>4481.8125872553</c:v>
                </c:pt>
                <c:pt idx="14952">
                  <c:v>4482.1123539992</c:v>
                </c:pt>
                <c:pt idx="14953">
                  <c:v>4482.412120743</c:v>
                </c:pt>
                <c:pt idx="14954">
                  <c:v>4482.7118874868</c:v>
                </c:pt>
                <c:pt idx="14955">
                  <c:v>4483.0116542307</c:v>
                </c:pt>
                <c:pt idx="14956">
                  <c:v>4483.3114209745</c:v>
                </c:pt>
                <c:pt idx="14957">
                  <c:v>4483.6111877184</c:v>
                </c:pt>
                <c:pt idx="14958">
                  <c:v>4483.9109544622</c:v>
                </c:pt>
                <c:pt idx="14959">
                  <c:v>4484.2107212061</c:v>
                </c:pt>
                <c:pt idx="14960">
                  <c:v>4484.510487949899</c:v>
                </c:pt>
                <c:pt idx="14961">
                  <c:v>4484.8102546938</c:v>
                </c:pt>
                <c:pt idx="14962">
                  <c:v>4485.1100214376</c:v>
                </c:pt>
                <c:pt idx="14963">
                  <c:v>4485.4097881815</c:v>
                </c:pt>
                <c:pt idx="14964">
                  <c:v>4485.7095549253</c:v>
                </c:pt>
                <c:pt idx="14965">
                  <c:v>4486.0093216692</c:v>
                </c:pt>
                <c:pt idx="14966">
                  <c:v>4486.309088413</c:v>
                </c:pt>
                <c:pt idx="14967">
                  <c:v>4486.6088551569</c:v>
                </c:pt>
                <c:pt idx="14968">
                  <c:v>4486.9086219007</c:v>
                </c:pt>
                <c:pt idx="14969">
                  <c:v>4487.208388644599</c:v>
                </c:pt>
                <c:pt idx="14970">
                  <c:v>4487.508155388399</c:v>
                </c:pt>
                <c:pt idx="14971">
                  <c:v>4487.8079221322</c:v>
                </c:pt>
                <c:pt idx="14972">
                  <c:v>4488.1076888761</c:v>
                </c:pt>
                <c:pt idx="14973">
                  <c:v>4488.407455619899</c:v>
                </c:pt>
                <c:pt idx="14974">
                  <c:v>4488.7072223638</c:v>
                </c:pt>
                <c:pt idx="14975">
                  <c:v>4489.0069891076</c:v>
                </c:pt>
                <c:pt idx="14976">
                  <c:v>4489.3067558515</c:v>
                </c:pt>
                <c:pt idx="14977">
                  <c:v>4489.6065225953</c:v>
                </c:pt>
                <c:pt idx="14978">
                  <c:v>4489.9062893392</c:v>
                </c:pt>
                <c:pt idx="14979">
                  <c:v>4490.206056083</c:v>
                </c:pt>
                <c:pt idx="14980">
                  <c:v>4490.5058228269</c:v>
                </c:pt>
                <c:pt idx="14981">
                  <c:v>4490.8055895707</c:v>
                </c:pt>
                <c:pt idx="14982">
                  <c:v>4491.1053563146</c:v>
                </c:pt>
                <c:pt idx="14983">
                  <c:v>4491.4051230584</c:v>
                </c:pt>
                <c:pt idx="14984">
                  <c:v>4491.704889802299</c:v>
                </c:pt>
                <c:pt idx="14985">
                  <c:v>4492.0046565461</c:v>
                </c:pt>
                <c:pt idx="14986">
                  <c:v>4492.3044232899</c:v>
                </c:pt>
                <c:pt idx="14987">
                  <c:v>4492.6041900338</c:v>
                </c:pt>
                <c:pt idx="14988">
                  <c:v>4492.9039567776</c:v>
                </c:pt>
                <c:pt idx="14989">
                  <c:v>4493.2037235215</c:v>
                </c:pt>
                <c:pt idx="14990">
                  <c:v>4493.5034902653</c:v>
                </c:pt>
                <c:pt idx="14991">
                  <c:v>4493.8032570092</c:v>
                </c:pt>
                <c:pt idx="14992">
                  <c:v>4494.103023753</c:v>
                </c:pt>
                <c:pt idx="14993">
                  <c:v>4494.4027904969</c:v>
                </c:pt>
                <c:pt idx="14994">
                  <c:v>4494.702557240699</c:v>
                </c:pt>
                <c:pt idx="14995">
                  <c:v>4495.0023239846</c:v>
                </c:pt>
                <c:pt idx="14996">
                  <c:v>4495.3020907284</c:v>
                </c:pt>
                <c:pt idx="14997">
                  <c:v>4495.6018574723</c:v>
                </c:pt>
                <c:pt idx="14998">
                  <c:v>4495.9016242161</c:v>
                </c:pt>
                <c:pt idx="14999">
                  <c:v>4496.20139096</c:v>
                </c:pt>
                <c:pt idx="15000">
                  <c:v>4496.5011577038</c:v>
                </c:pt>
                <c:pt idx="15001">
                  <c:v>4496.8009244477</c:v>
                </c:pt>
                <c:pt idx="15002">
                  <c:v>4497.1006911915</c:v>
                </c:pt>
                <c:pt idx="15003">
                  <c:v>4497.400457935299</c:v>
                </c:pt>
                <c:pt idx="15004">
                  <c:v>4497.7002246792</c:v>
                </c:pt>
                <c:pt idx="15005">
                  <c:v>4497.999991423</c:v>
                </c:pt>
                <c:pt idx="15006">
                  <c:v>4498.2997581669</c:v>
                </c:pt>
                <c:pt idx="15007">
                  <c:v>4498.5995249107</c:v>
                </c:pt>
                <c:pt idx="15008">
                  <c:v>4498.8992916546</c:v>
                </c:pt>
                <c:pt idx="15009">
                  <c:v>4499.1990583984</c:v>
                </c:pt>
                <c:pt idx="15010">
                  <c:v>4499.498825142299</c:v>
                </c:pt>
                <c:pt idx="15011">
                  <c:v>4499.7985918861</c:v>
                </c:pt>
                <c:pt idx="15012">
                  <c:v>4500.09835863</c:v>
                </c:pt>
                <c:pt idx="15013">
                  <c:v>4500.3981253738</c:v>
                </c:pt>
                <c:pt idx="15014">
                  <c:v>4500.6978921177</c:v>
                </c:pt>
                <c:pt idx="15015">
                  <c:v>4500.9976588615</c:v>
                </c:pt>
                <c:pt idx="15016">
                  <c:v>4501.2974256054</c:v>
                </c:pt>
                <c:pt idx="15017">
                  <c:v>4501.597192349199</c:v>
                </c:pt>
                <c:pt idx="15018">
                  <c:v>4501.8969590931</c:v>
                </c:pt>
                <c:pt idx="15019">
                  <c:v>4502.1967258369</c:v>
                </c:pt>
                <c:pt idx="15020">
                  <c:v>4502.4964925807</c:v>
                </c:pt>
                <c:pt idx="15021">
                  <c:v>4502.7962593246</c:v>
                </c:pt>
                <c:pt idx="15022">
                  <c:v>4503.0960260684</c:v>
                </c:pt>
                <c:pt idx="15023">
                  <c:v>4503.395792812299</c:v>
                </c:pt>
                <c:pt idx="15024">
                  <c:v>4503.6955595561</c:v>
                </c:pt>
                <c:pt idx="15025">
                  <c:v>4503.995326300001</c:v>
                </c:pt>
                <c:pt idx="15026">
                  <c:v>4504.2950930438</c:v>
                </c:pt>
                <c:pt idx="15027">
                  <c:v>4504.5948597877</c:v>
                </c:pt>
                <c:pt idx="15028">
                  <c:v>4504.8946265315</c:v>
                </c:pt>
                <c:pt idx="15029">
                  <c:v>4505.1943932754</c:v>
                </c:pt>
                <c:pt idx="15030">
                  <c:v>4505.4941600192</c:v>
                </c:pt>
                <c:pt idx="15031">
                  <c:v>4505.7939267631</c:v>
                </c:pt>
                <c:pt idx="15032">
                  <c:v>4506.0936935069</c:v>
                </c:pt>
                <c:pt idx="15033">
                  <c:v>4506.3934602508</c:v>
                </c:pt>
                <c:pt idx="15034">
                  <c:v>4506.6932269946</c:v>
                </c:pt>
                <c:pt idx="15035">
                  <c:v>4506.992993738399</c:v>
                </c:pt>
                <c:pt idx="15036">
                  <c:v>4507.2927604823</c:v>
                </c:pt>
                <c:pt idx="15037">
                  <c:v>4507.5925272261</c:v>
                </c:pt>
                <c:pt idx="15038">
                  <c:v>4507.892293970001</c:v>
                </c:pt>
                <c:pt idx="15039">
                  <c:v>4508.1920607138</c:v>
                </c:pt>
                <c:pt idx="15040">
                  <c:v>4508.4918274577</c:v>
                </c:pt>
                <c:pt idx="15041">
                  <c:v>4508.7915942015</c:v>
                </c:pt>
                <c:pt idx="15042">
                  <c:v>4509.0913609454</c:v>
                </c:pt>
                <c:pt idx="15043">
                  <c:v>4509.3911276892</c:v>
                </c:pt>
                <c:pt idx="15044">
                  <c:v>4509.6908944331</c:v>
                </c:pt>
                <c:pt idx="15045">
                  <c:v>4509.9906611769</c:v>
                </c:pt>
                <c:pt idx="15046">
                  <c:v>4510.2904279208</c:v>
                </c:pt>
                <c:pt idx="15047">
                  <c:v>4510.5901946646</c:v>
                </c:pt>
                <c:pt idx="15048">
                  <c:v>4510.8899614085</c:v>
                </c:pt>
                <c:pt idx="15049">
                  <c:v>4511.1897281523</c:v>
                </c:pt>
                <c:pt idx="15050">
                  <c:v>4511.489494896199</c:v>
                </c:pt>
                <c:pt idx="15051">
                  <c:v>4511.78926164</c:v>
                </c:pt>
                <c:pt idx="15052">
                  <c:v>4512.0890283838</c:v>
                </c:pt>
                <c:pt idx="15053">
                  <c:v>4512.388795127699</c:v>
                </c:pt>
                <c:pt idx="15054">
                  <c:v>4512.6885618715</c:v>
                </c:pt>
                <c:pt idx="15055">
                  <c:v>4512.9883286154</c:v>
                </c:pt>
                <c:pt idx="15056">
                  <c:v>4513.288095359199</c:v>
                </c:pt>
                <c:pt idx="15057">
                  <c:v>4513.5878621031</c:v>
                </c:pt>
                <c:pt idx="15058">
                  <c:v>4513.8876288469</c:v>
                </c:pt>
                <c:pt idx="15059">
                  <c:v>4514.187395590799</c:v>
                </c:pt>
                <c:pt idx="15060">
                  <c:v>4514.487162334599</c:v>
                </c:pt>
                <c:pt idx="15061">
                  <c:v>4514.7869290785</c:v>
                </c:pt>
                <c:pt idx="15062">
                  <c:v>4515.0866958223</c:v>
                </c:pt>
                <c:pt idx="15063">
                  <c:v>4515.3864625662</c:v>
                </c:pt>
                <c:pt idx="15064">
                  <c:v>4515.68622931</c:v>
                </c:pt>
                <c:pt idx="15065">
                  <c:v>4515.9859960539</c:v>
                </c:pt>
                <c:pt idx="15066">
                  <c:v>4516.2857627977</c:v>
                </c:pt>
                <c:pt idx="15067">
                  <c:v>4516.5855295416</c:v>
                </c:pt>
                <c:pt idx="15068">
                  <c:v>4516.8852962854</c:v>
                </c:pt>
                <c:pt idx="15069">
                  <c:v>4517.1850630292</c:v>
                </c:pt>
                <c:pt idx="15070">
                  <c:v>4517.4848297731</c:v>
                </c:pt>
                <c:pt idx="15071">
                  <c:v>4517.7845965169</c:v>
                </c:pt>
                <c:pt idx="15072">
                  <c:v>4518.0843632608</c:v>
                </c:pt>
                <c:pt idx="15073">
                  <c:v>4518.3841300046</c:v>
                </c:pt>
                <c:pt idx="15074">
                  <c:v>4518.683896748499</c:v>
                </c:pt>
                <c:pt idx="15075">
                  <c:v>4518.9836634923</c:v>
                </c:pt>
                <c:pt idx="15076">
                  <c:v>4519.283430236199</c:v>
                </c:pt>
                <c:pt idx="15077">
                  <c:v>4519.58319698</c:v>
                </c:pt>
                <c:pt idx="15078">
                  <c:v>4519.8829637239</c:v>
                </c:pt>
                <c:pt idx="15079">
                  <c:v>4520.1827304677</c:v>
                </c:pt>
                <c:pt idx="15080">
                  <c:v>4520.482497211599</c:v>
                </c:pt>
                <c:pt idx="15081">
                  <c:v>4520.7822639554</c:v>
                </c:pt>
                <c:pt idx="15082">
                  <c:v>4521.0820306993</c:v>
                </c:pt>
                <c:pt idx="15083">
                  <c:v>4521.381797443099</c:v>
                </c:pt>
                <c:pt idx="15084">
                  <c:v>4521.6815641869</c:v>
                </c:pt>
                <c:pt idx="15085">
                  <c:v>4521.981330930799</c:v>
                </c:pt>
                <c:pt idx="15086">
                  <c:v>4522.2810976746</c:v>
                </c:pt>
                <c:pt idx="15087">
                  <c:v>4522.5808644185</c:v>
                </c:pt>
                <c:pt idx="15088">
                  <c:v>4522.8806311623</c:v>
                </c:pt>
                <c:pt idx="15089">
                  <c:v>4523.180397906199</c:v>
                </c:pt>
                <c:pt idx="15090">
                  <c:v>4523.48016465</c:v>
                </c:pt>
                <c:pt idx="15091">
                  <c:v>4523.7799313939</c:v>
                </c:pt>
                <c:pt idx="15092">
                  <c:v>4524.0796981377</c:v>
                </c:pt>
                <c:pt idx="15093">
                  <c:v>4524.3794648816</c:v>
                </c:pt>
                <c:pt idx="15094">
                  <c:v>4524.6792316254</c:v>
                </c:pt>
                <c:pt idx="15095">
                  <c:v>4524.978998369299</c:v>
                </c:pt>
                <c:pt idx="15096">
                  <c:v>4525.278765113099</c:v>
                </c:pt>
                <c:pt idx="15097">
                  <c:v>4525.578531857</c:v>
                </c:pt>
                <c:pt idx="15098">
                  <c:v>4525.8782986008</c:v>
                </c:pt>
                <c:pt idx="15099">
                  <c:v>4526.178065344699</c:v>
                </c:pt>
                <c:pt idx="15100">
                  <c:v>4526.477832088499</c:v>
                </c:pt>
                <c:pt idx="15101">
                  <c:v>4526.777598832298</c:v>
                </c:pt>
                <c:pt idx="15102">
                  <c:v>4527.0773655762</c:v>
                </c:pt>
                <c:pt idx="15103">
                  <c:v>4527.37713232</c:v>
                </c:pt>
                <c:pt idx="15104">
                  <c:v>4527.6768990639</c:v>
                </c:pt>
                <c:pt idx="15105">
                  <c:v>4527.9766658077</c:v>
                </c:pt>
                <c:pt idx="15106">
                  <c:v>4528.2764325516</c:v>
                </c:pt>
                <c:pt idx="15107">
                  <c:v>4528.5761992954</c:v>
                </c:pt>
                <c:pt idx="15108">
                  <c:v>4528.8759660393</c:v>
                </c:pt>
                <c:pt idx="15109">
                  <c:v>4529.1757327831</c:v>
                </c:pt>
                <c:pt idx="15110">
                  <c:v>4529.475499527</c:v>
                </c:pt>
                <c:pt idx="15111">
                  <c:v>4529.7752662708</c:v>
                </c:pt>
                <c:pt idx="15112">
                  <c:v>4530.0750330147</c:v>
                </c:pt>
                <c:pt idx="15113">
                  <c:v>4530.3747997585</c:v>
                </c:pt>
                <c:pt idx="15114">
                  <c:v>4530.6745665024</c:v>
                </c:pt>
                <c:pt idx="15115">
                  <c:v>4530.974333246199</c:v>
                </c:pt>
                <c:pt idx="15116">
                  <c:v>4531.27409999</c:v>
                </c:pt>
                <c:pt idx="15117">
                  <c:v>4531.5738667339</c:v>
                </c:pt>
                <c:pt idx="15118">
                  <c:v>4531.8736334777</c:v>
                </c:pt>
                <c:pt idx="15119">
                  <c:v>4532.1734002216</c:v>
                </c:pt>
                <c:pt idx="15120">
                  <c:v>4532.4731669654</c:v>
                </c:pt>
                <c:pt idx="15121">
                  <c:v>4532.7729337093</c:v>
                </c:pt>
                <c:pt idx="15122">
                  <c:v>4533.0727004531</c:v>
                </c:pt>
                <c:pt idx="15123">
                  <c:v>4533.372467197</c:v>
                </c:pt>
                <c:pt idx="15124">
                  <c:v>4533.6722339408</c:v>
                </c:pt>
                <c:pt idx="15125">
                  <c:v>4533.9720006847</c:v>
                </c:pt>
                <c:pt idx="15126">
                  <c:v>4534.2717674285</c:v>
                </c:pt>
                <c:pt idx="15127">
                  <c:v>4534.5715341724</c:v>
                </c:pt>
                <c:pt idx="15128">
                  <c:v>4534.871300916199</c:v>
                </c:pt>
                <c:pt idx="15129">
                  <c:v>4535.1710676601</c:v>
                </c:pt>
                <c:pt idx="15130">
                  <c:v>4535.4708344039</c:v>
                </c:pt>
                <c:pt idx="15131">
                  <c:v>4535.7706011478</c:v>
                </c:pt>
                <c:pt idx="15132">
                  <c:v>4536.0703678916</c:v>
                </c:pt>
                <c:pt idx="15133">
                  <c:v>4536.3701346354</c:v>
                </c:pt>
                <c:pt idx="15134">
                  <c:v>4536.6699013793</c:v>
                </c:pt>
                <c:pt idx="15135">
                  <c:v>4536.9696681231</c:v>
                </c:pt>
                <c:pt idx="15136">
                  <c:v>4537.269434867</c:v>
                </c:pt>
                <c:pt idx="15137">
                  <c:v>4537.5692016108</c:v>
                </c:pt>
                <c:pt idx="15138">
                  <c:v>4537.8689683547</c:v>
                </c:pt>
                <c:pt idx="15139">
                  <c:v>4538.1687350985</c:v>
                </c:pt>
                <c:pt idx="15140">
                  <c:v>4538.4685018424</c:v>
                </c:pt>
                <c:pt idx="15141">
                  <c:v>4538.7682685862</c:v>
                </c:pt>
                <c:pt idx="15142">
                  <c:v>4539.0680353301</c:v>
                </c:pt>
                <c:pt idx="15143">
                  <c:v>4539.3678020739</c:v>
                </c:pt>
                <c:pt idx="15144">
                  <c:v>4539.6675688178</c:v>
                </c:pt>
                <c:pt idx="15145">
                  <c:v>4539.9673355616</c:v>
                </c:pt>
                <c:pt idx="15146">
                  <c:v>4540.2671023055</c:v>
                </c:pt>
                <c:pt idx="15147">
                  <c:v>4540.5668690493</c:v>
                </c:pt>
                <c:pt idx="15148">
                  <c:v>4540.8666357932</c:v>
                </c:pt>
                <c:pt idx="15149">
                  <c:v>4541.166402537</c:v>
                </c:pt>
                <c:pt idx="15150">
                  <c:v>4541.4661692808</c:v>
                </c:pt>
                <c:pt idx="15151">
                  <c:v>4541.7659360247</c:v>
                </c:pt>
                <c:pt idx="15152">
                  <c:v>4542.0657027685</c:v>
                </c:pt>
                <c:pt idx="15153">
                  <c:v>4542.3654695124</c:v>
                </c:pt>
                <c:pt idx="15154">
                  <c:v>4542.6652362562</c:v>
                </c:pt>
                <c:pt idx="15155">
                  <c:v>4542.9650030001</c:v>
                </c:pt>
                <c:pt idx="15156">
                  <c:v>4543.2647697439</c:v>
                </c:pt>
                <c:pt idx="15157">
                  <c:v>4543.5645364878</c:v>
                </c:pt>
                <c:pt idx="15158">
                  <c:v>4543.8643032316</c:v>
                </c:pt>
                <c:pt idx="15159">
                  <c:v>4544.1640699755</c:v>
                </c:pt>
                <c:pt idx="15160">
                  <c:v>4544.4638367193</c:v>
                </c:pt>
                <c:pt idx="15161">
                  <c:v>4544.7636034632</c:v>
                </c:pt>
                <c:pt idx="15162">
                  <c:v>4545.063370207</c:v>
                </c:pt>
                <c:pt idx="15163">
                  <c:v>4545.3631369509</c:v>
                </c:pt>
                <c:pt idx="15164">
                  <c:v>4545.6629036947</c:v>
                </c:pt>
                <c:pt idx="15165">
                  <c:v>4545.9626704385</c:v>
                </c:pt>
                <c:pt idx="15166">
                  <c:v>4546.2624371824</c:v>
                </c:pt>
                <c:pt idx="15167">
                  <c:v>4546.5622039262</c:v>
                </c:pt>
                <c:pt idx="15168">
                  <c:v>4546.8619706701</c:v>
                </c:pt>
                <c:pt idx="15169">
                  <c:v>4547.1617374139</c:v>
                </c:pt>
                <c:pt idx="15170">
                  <c:v>4547.4615041578</c:v>
                </c:pt>
                <c:pt idx="15171">
                  <c:v>4547.7612709016</c:v>
                </c:pt>
                <c:pt idx="15172">
                  <c:v>4548.0610376455</c:v>
                </c:pt>
                <c:pt idx="15173">
                  <c:v>4548.3608043893</c:v>
                </c:pt>
                <c:pt idx="15174">
                  <c:v>4548.6605711332</c:v>
                </c:pt>
                <c:pt idx="15175">
                  <c:v>4548.960337877</c:v>
                </c:pt>
                <c:pt idx="15176">
                  <c:v>4549.2601046209</c:v>
                </c:pt>
                <c:pt idx="15177">
                  <c:v>4549.5598713647</c:v>
                </c:pt>
                <c:pt idx="15178">
                  <c:v>4549.8596381086</c:v>
                </c:pt>
                <c:pt idx="15179">
                  <c:v>4550.1594048524</c:v>
                </c:pt>
                <c:pt idx="15180">
                  <c:v>4550.4591715963</c:v>
                </c:pt>
                <c:pt idx="15181">
                  <c:v>4550.758938340099</c:v>
                </c:pt>
                <c:pt idx="15182">
                  <c:v>4551.0587050839</c:v>
                </c:pt>
                <c:pt idx="15183">
                  <c:v>4551.3584718278</c:v>
                </c:pt>
                <c:pt idx="15184">
                  <c:v>4551.6582385716</c:v>
                </c:pt>
                <c:pt idx="15185">
                  <c:v>4551.9580053155</c:v>
                </c:pt>
                <c:pt idx="15186">
                  <c:v>4552.2577720593</c:v>
                </c:pt>
                <c:pt idx="15187">
                  <c:v>4552.5575388032</c:v>
                </c:pt>
                <c:pt idx="15188">
                  <c:v>4552.857305547</c:v>
                </c:pt>
                <c:pt idx="15189">
                  <c:v>4553.1570722909</c:v>
                </c:pt>
                <c:pt idx="15190">
                  <c:v>4553.4568390347</c:v>
                </c:pt>
                <c:pt idx="15191">
                  <c:v>4553.7566057786</c:v>
                </c:pt>
                <c:pt idx="15192">
                  <c:v>4554.0563725224</c:v>
                </c:pt>
                <c:pt idx="15193">
                  <c:v>4554.3561392663</c:v>
                </c:pt>
                <c:pt idx="15194">
                  <c:v>4554.6559060101</c:v>
                </c:pt>
                <c:pt idx="15195">
                  <c:v>4554.955672754</c:v>
                </c:pt>
                <c:pt idx="15196">
                  <c:v>4555.2554394978</c:v>
                </c:pt>
                <c:pt idx="15197">
                  <c:v>4555.5552062416</c:v>
                </c:pt>
                <c:pt idx="15198">
                  <c:v>4555.8549729855</c:v>
                </c:pt>
                <c:pt idx="15199">
                  <c:v>4556.1547397293</c:v>
                </c:pt>
                <c:pt idx="15200">
                  <c:v>4556.4545064732</c:v>
                </c:pt>
                <c:pt idx="15201">
                  <c:v>4556.754273217</c:v>
                </c:pt>
                <c:pt idx="15202">
                  <c:v>4557.0540399609</c:v>
                </c:pt>
                <c:pt idx="15203">
                  <c:v>4557.3538067047</c:v>
                </c:pt>
                <c:pt idx="15204">
                  <c:v>4557.6535734486</c:v>
                </c:pt>
                <c:pt idx="15205">
                  <c:v>4557.953340192399</c:v>
                </c:pt>
                <c:pt idx="15206">
                  <c:v>4558.253106936299</c:v>
                </c:pt>
                <c:pt idx="15207">
                  <c:v>4558.5528736801</c:v>
                </c:pt>
                <c:pt idx="15208">
                  <c:v>4558.852640424</c:v>
                </c:pt>
                <c:pt idx="15209">
                  <c:v>4559.1524071678</c:v>
                </c:pt>
                <c:pt idx="15210">
                  <c:v>4559.4521739117</c:v>
                </c:pt>
                <c:pt idx="15211">
                  <c:v>4559.7519406555</c:v>
                </c:pt>
                <c:pt idx="15212">
                  <c:v>4560.0517073994</c:v>
                </c:pt>
                <c:pt idx="15213">
                  <c:v>4560.3514741432</c:v>
                </c:pt>
                <c:pt idx="15214">
                  <c:v>4560.651240887</c:v>
                </c:pt>
                <c:pt idx="15215">
                  <c:v>4560.9510076309</c:v>
                </c:pt>
                <c:pt idx="15216">
                  <c:v>4561.2507743747</c:v>
                </c:pt>
                <c:pt idx="15217">
                  <c:v>4561.5505411186</c:v>
                </c:pt>
                <c:pt idx="15218">
                  <c:v>4561.8503078624</c:v>
                </c:pt>
                <c:pt idx="15219">
                  <c:v>4562.1500746063</c:v>
                </c:pt>
                <c:pt idx="15220">
                  <c:v>4562.4498413501</c:v>
                </c:pt>
                <c:pt idx="15221">
                  <c:v>4562.749608094</c:v>
                </c:pt>
                <c:pt idx="15222">
                  <c:v>4563.0493748378</c:v>
                </c:pt>
                <c:pt idx="15223">
                  <c:v>4563.3491415817</c:v>
                </c:pt>
                <c:pt idx="15224">
                  <c:v>4563.6489083255</c:v>
                </c:pt>
                <c:pt idx="15225">
                  <c:v>4563.948675069401</c:v>
                </c:pt>
                <c:pt idx="15226">
                  <c:v>4564.2484418132</c:v>
                </c:pt>
                <c:pt idx="15227">
                  <c:v>4564.5482085571</c:v>
                </c:pt>
                <c:pt idx="15228">
                  <c:v>4564.8479753009</c:v>
                </c:pt>
                <c:pt idx="15229">
                  <c:v>4565.147742044799</c:v>
                </c:pt>
                <c:pt idx="15230">
                  <c:v>4565.447508788599</c:v>
                </c:pt>
                <c:pt idx="15231">
                  <c:v>4565.7472755324</c:v>
                </c:pt>
                <c:pt idx="15232">
                  <c:v>4566.047042276299</c:v>
                </c:pt>
                <c:pt idx="15233">
                  <c:v>4566.3468090201</c:v>
                </c:pt>
                <c:pt idx="15234">
                  <c:v>4566.646575764001</c:v>
                </c:pt>
                <c:pt idx="15235">
                  <c:v>4566.9463425078</c:v>
                </c:pt>
                <c:pt idx="15236">
                  <c:v>4567.2461092517</c:v>
                </c:pt>
                <c:pt idx="15237">
                  <c:v>4567.5458759955</c:v>
                </c:pt>
                <c:pt idx="15238">
                  <c:v>4567.8456427394</c:v>
                </c:pt>
                <c:pt idx="15239">
                  <c:v>4568.1454094832</c:v>
                </c:pt>
                <c:pt idx="15240">
                  <c:v>4568.4451762271</c:v>
                </c:pt>
                <c:pt idx="15241">
                  <c:v>4568.7449429709</c:v>
                </c:pt>
                <c:pt idx="15242">
                  <c:v>4569.0447097148</c:v>
                </c:pt>
                <c:pt idx="15243">
                  <c:v>4569.3444764586</c:v>
                </c:pt>
                <c:pt idx="15244">
                  <c:v>4569.6442432025</c:v>
                </c:pt>
                <c:pt idx="15245">
                  <c:v>4569.944009946299</c:v>
                </c:pt>
                <c:pt idx="15246">
                  <c:v>4570.243776690099</c:v>
                </c:pt>
                <c:pt idx="15247">
                  <c:v>4570.543543434001</c:v>
                </c:pt>
                <c:pt idx="15248">
                  <c:v>4570.8433101778</c:v>
                </c:pt>
                <c:pt idx="15249">
                  <c:v>4571.1430769217</c:v>
                </c:pt>
                <c:pt idx="15250">
                  <c:v>4571.4428436655</c:v>
                </c:pt>
                <c:pt idx="15251">
                  <c:v>4571.7426104094</c:v>
                </c:pt>
                <c:pt idx="15252">
                  <c:v>4572.0423771532</c:v>
                </c:pt>
                <c:pt idx="15253">
                  <c:v>4572.3421438971</c:v>
                </c:pt>
                <c:pt idx="15254">
                  <c:v>4572.6419106409</c:v>
                </c:pt>
                <c:pt idx="15255">
                  <c:v>4572.9416773848</c:v>
                </c:pt>
                <c:pt idx="15256">
                  <c:v>4573.2414441286</c:v>
                </c:pt>
                <c:pt idx="15257">
                  <c:v>4573.5412108725</c:v>
                </c:pt>
                <c:pt idx="15258">
                  <c:v>4573.8409776163</c:v>
                </c:pt>
                <c:pt idx="15259">
                  <c:v>4574.1407443602</c:v>
                </c:pt>
                <c:pt idx="15260">
                  <c:v>4574.440511104001</c:v>
                </c:pt>
                <c:pt idx="15261">
                  <c:v>4574.7402778479</c:v>
                </c:pt>
                <c:pt idx="15262">
                  <c:v>4575.0400445917</c:v>
                </c:pt>
                <c:pt idx="15263">
                  <c:v>4575.3398113355</c:v>
                </c:pt>
                <c:pt idx="15264">
                  <c:v>4575.6395780794</c:v>
                </c:pt>
                <c:pt idx="15265">
                  <c:v>4575.939344823199</c:v>
                </c:pt>
                <c:pt idx="15266">
                  <c:v>4576.2391115671</c:v>
                </c:pt>
                <c:pt idx="15267">
                  <c:v>4576.538878310899</c:v>
                </c:pt>
                <c:pt idx="15268">
                  <c:v>4576.8386450548</c:v>
                </c:pt>
                <c:pt idx="15269">
                  <c:v>4577.1384117986</c:v>
                </c:pt>
                <c:pt idx="15270">
                  <c:v>4577.438178542499</c:v>
                </c:pt>
                <c:pt idx="15271">
                  <c:v>4577.737945286299</c:v>
                </c:pt>
                <c:pt idx="15272">
                  <c:v>4578.037712030198</c:v>
                </c:pt>
                <c:pt idx="15273">
                  <c:v>4578.337478774</c:v>
                </c:pt>
                <c:pt idx="15274">
                  <c:v>4578.6372455179</c:v>
                </c:pt>
                <c:pt idx="15275">
                  <c:v>4578.937012261699</c:v>
                </c:pt>
                <c:pt idx="15276">
                  <c:v>4579.2367790056</c:v>
                </c:pt>
                <c:pt idx="15277">
                  <c:v>4579.5365457494</c:v>
                </c:pt>
                <c:pt idx="15278">
                  <c:v>4579.8363124933</c:v>
                </c:pt>
                <c:pt idx="15279">
                  <c:v>4580.1360792371</c:v>
                </c:pt>
                <c:pt idx="15280">
                  <c:v>4580.435845980899</c:v>
                </c:pt>
                <c:pt idx="15281">
                  <c:v>4580.735612724799</c:v>
                </c:pt>
                <c:pt idx="15282">
                  <c:v>4581.0353794686</c:v>
                </c:pt>
                <c:pt idx="15283">
                  <c:v>4581.3351462125</c:v>
                </c:pt>
                <c:pt idx="15284">
                  <c:v>4581.6349129563</c:v>
                </c:pt>
                <c:pt idx="15285">
                  <c:v>4581.9346797002</c:v>
                </c:pt>
                <c:pt idx="15286">
                  <c:v>4582.234446444</c:v>
                </c:pt>
                <c:pt idx="15287">
                  <c:v>4582.5342131879</c:v>
                </c:pt>
                <c:pt idx="15288">
                  <c:v>4582.8339799317</c:v>
                </c:pt>
                <c:pt idx="15289">
                  <c:v>4583.1337466756</c:v>
                </c:pt>
                <c:pt idx="15290">
                  <c:v>4583.4335134194</c:v>
                </c:pt>
                <c:pt idx="15291">
                  <c:v>4583.7332801633</c:v>
                </c:pt>
                <c:pt idx="15292">
                  <c:v>4584.0330469071</c:v>
                </c:pt>
                <c:pt idx="15293">
                  <c:v>4584.332813651</c:v>
                </c:pt>
                <c:pt idx="15294">
                  <c:v>4584.6325803948</c:v>
                </c:pt>
                <c:pt idx="15295">
                  <c:v>4584.932347138599</c:v>
                </c:pt>
                <c:pt idx="15296">
                  <c:v>4585.2321138825</c:v>
                </c:pt>
                <c:pt idx="15297">
                  <c:v>4585.531880626299</c:v>
                </c:pt>
                <c:pt idx="15298">
                  <c:v>4585.8316473702</c:v>
                </c:pt>
                <c:pt idx="15299">
                  <c:v>4586.131414114</c:v>
                </c:pt>
                <c:pt idx="15300">
                  <c:v>4586.4311808579</c:v>
                </c:pt>
                <c:pt idx="15301">
                  <c:v>4586.7309476017</c:v>
                </c:pt>
                <c:pt idx="15302">
                  <c:v>4587.030714345599</c:v>
                </c:pt>
                <c:pt idx="15303">
                  <c:v>4587.3304810894</c:v>
                </c:pt>
                <c:pt idx="15304">
                  <c:v>4587.6302478333</c:v>
                </c:pt>
                <c:pt idx="15305">
                  <c:v>4587.9300145771</c:v>
                </c:pt>
                <c:pt idx="15306">
                  <c:v>4588.229781321</c:v>
                </c:pt>
                <c:pt idx="15307">
                  <c:v>4588.5295480648</c:v>
                </c:pt>
                <c:pt idx="15308">
                  <c:v>4588.8293148087</c:v>
                </c:pt>
                <c:pt idx="15309">
                  <c:v>4589.1290815525</c:v>
                </c:pt>
                <c:pt idx="15310">
                  <c:v>4589.428848296399</c:v>
                </c:pt>
                <c:pt idx="15311">
                  <c:v>4589.7286150402</c:v>
                </c:pt>
                <c:pt idx="15312">
                  <c:v>4590.028381784</c:v>
                </c:pt>
                <c:pt idx="15313">
                  <c:v>4590.3281485279</c:v>
                </c:pt>
                <c:pt idx="15314">
                  <c:v>4590.6279152717</c:v>
                </c:pt>
                <c:pt idx="15315">
                  <c:v>4590.9276820156</c:v>
                </c:pt>
                <c:pt idx="15316">
                  <c:v>4591.2274487594</c:v>
                </c:pt>
                <c:pt idx="15317">
                  <c:v>4591.5272155033</c:v>
                </c:pt>
                <c:pt idx="15318">
                  <c:v>4591.8269822471</c:v>
                </c:pt>
                <c:pt idx="15319">
                  <c:v>4592.126748991</c:v>
                </c:pt>
                <c:pt idx="15320">
                  <c:v>4592.4265157348</c:v>
                </c:pt>
                <c:pt idx="15321">
                  <c:v>4592.7262824787</c:v>
                </c:pt>
                <c:pt idx="15322">
                  <c:v>4593.0260492225</c:v>
                </c:pt>
                <c:pt idx="15323">
                  <c:v>4593.3258159664</c:v>
                </c:pt>
                <c:pt idx="15324">
                  <c:v>4593.6255827102</c:v>
                </c:pt>
                <c:pt idx="15325">
                  <c:v>4593.9253494541</c:v>
                </c:pt>
                <c:pt idx="15326">
                  <c:v>4594.2251161979</c:v>
                </c:pt>
                <c:pt idx="15327">
                  <c:v>4594.5248829417</c:v>
                </c:pt>
                <c:pt idx="15328">
                  <c:v>4594.8246496856</c:v>
                </c:pt>
                <c:pt idx="15329">
                  <c:v>4595.1244164294</c:v>
                </c:pt>
                <c:pt idx="15330">
                  <c:v>4595.4241831733</c:v>
                </c:pt>
                <c:pt idx="15331">
                  <c:v>4595.7239499171</c:v>
                </c:pt>
                <c:pt idx="15332">
                  <c:v>4596.023716661</c:v>
                </c:pt>
                <c:pt idx="15333">
                  <c:v>4596.3234834048</c:v>
                </c:pt>
                <c:pt idx="15334">
                  <c:v>4596.6232501487</c:v>
                </c:pt>
                <c:pt idx="15335">
                  <c:v>4596.9230168925</c:v>
                </c:pt>
                <c:pt idx="15336">
                  <c:v>4597.2227836364</c:v>
                </c:pt>
                <c:pt idx="15337">
                  <c:v>4597.5225503802</c:v>
                </c:pt>
                <c:pt idx="15338">
                  <c:v>4597.8223171241</c:v>
                </c:pt>
                <c:pt idx="15339">
                  <c:v>4598.1220838679</c:v>
                </c:pt>
                <c:pt idx="15340">
                  <c:v>4598.4218506118</c:v>
                </c:pt>
                <c:pt idx="15341">
                  <c:v>4598.7216173556</c:v>
                </c:pt>
                <c:pt idx="15342">
                  <c:v>4599.0213840995</c:v>
                </c:pt>
                <c:pt idx="15343">
                  <c:v>4599.3211508433</c:v>
                </c:pt>
                <c:pt idx="15344">
                  <c:v>4599.6209175871</c:v>
                </c:pt>
                <c:pt idx="15345">
                  <c:v>4599.920684331</c:v>
                </c:pt>
                <c:pt idx="15346">
                  <c:v>4600.2204510748</c:v>
                </c:pt>
                <c:pt idx="15347">
                  <c:v>4600.5202178187</c:v>
                </c:pt>
                <c:pt idx="15348">
                  <c:v>4600.8199845625</c:v>
                </c:pt>
                <c:pt idx="15349">
                  <c:v>4601.1197513064</c:v>
                </c:pt>
                <c:pt idx="15350">
                  <c:v>4601.4195180502</c:v>
                </c:pt>
                <c:pt idx="15351">
                  <c:v>4601.7192847941</c:v>
                </c:pt>
                <c:pt idx="15352">
                  <c:v>4602.0190515379</c:v>
                </c:pt>
                <c:pt idx="15353">
                  <c:v>4602.3188182818</c:v>
                </c:pt>
                <c:pt idx="15354">
                  <c:v>4602.6185850256</c:v>
                </c:pt>
                <c:pt idx="15355">
                  <c:v>4602.9183517695</c:v>
                </c:pt>
                <c:pt idx="15356">
                  <c:v>4603.2181185133</c:v>
                </c:pt>
                <c:pt idx="15357">
                  <c:v>4603.5178852572</c:v>
                </c:pt>
                <c:pt idx="15358">
                  <c:v>4603.817652001</c:v>
                </c:pt>
                <c:pt idx="15359">
                  <c:v>4604.1174187449</c:v>
                </c:pt>
                <c:pt idx="15360">
                  <c:v>4604.4171854887</c:v>
                </c:pt>
                <c:pt idx="15361">
                  <c:v>4604.716952232499</c:v>
                </c:pt>
                <c:pt idx="15362">
                  <c:v>4605.0167189764</c:v>
                </c:pt>
                <c:pt idx="15363">
                  <c:v>4605.3164857202</c:v>
                </c:pt>
                <c:pt idx="15364">
                  <c:v>4605.6162524641</c:v>
                </c:pt>
                <c:pt idx="15365">
                  <c:v>4605.9160192079</c:v>
                </c:pt>
                <c:pt idx="15366">
                  <c:v>4606.2157859518</c:v>
                </c:pt>
                <c:pt idx="15367">
                  <c:v>4606.5155526956</c:v>
                </c:pt>
                <c:pt idx="15368">
                  <c:v>4606.8153194395</c:v>
                </c:pt>
                <c:pt idx="15369">
                  <c:v>4607.1150861833</c:v>
                </c:pt>
                <c:pt idx="15370">
                  <c:v>4607.414852927199</c:v>
                </c:pt>
                <c:pt idx="15371">
                  <c:v>4607.714619671</c:v>
                </c:pt>
                <c:pt idx="15372">
                  <c:v>4608.0143864149</c:v>
                </c:pt>
                <c:pt idx="15373">
                  <c:v>4608.3141531587</c:v>
                </c:pt>
                <c:pt idx="15374">
                  <c:v>4608.6139199026</c:v>
                </c:pt>
                <c:pt idx="15375">
                  <c:v>4608.9136866464</c:v>
                </c:pt>
                <c:pt idx="15376">
                  <c:v>4609.213453390199</c:v>
                </c:pt>
                <c:pt idx="15377">
                  <c:v>4609.5132201341</c:v>
                </c:pt>
                <c:pt idx="15378">
                  <c:v>4609.8129868779</c:v>
                </c:pt>
                <c:pt idx="15379">
                  <c:v>4610.1127536218</c:v>
                </c:pt>
                <c:pt idx="15380">
                  <c:v>4610.4125203656</c:v>
                </c:pt>
                <c:pt idx="15381">
                  <c:v>4610.7122871095</c:v>
                </c:pt>
                <c:pt idx="15382">
                  <c:v>4611.0120538533</c:v>
                </c:pt>
                <c:pt idx="15383">
                  <c:v>4611.3118205972</c:v>
                </c:pt>
                <c:pt idx="15384">
                  <c:v>4611.611587341</c:v>
                </c:pt>
                <c:pt idx="15385">
                  <c:v>4611.9113540849</c:v>
                </c:pt>
                <c:pt idx="15386">
                  <c:v>4612.2111208287</c:v>
                </c:pt>
                <c:pt idx="15387">
                  <c:v>4612.5108875726</c:v>
                </c:pt>
                <c:pt idx="15388">
                  <c:v>4612.8106543164</c:v>
                </c:pt>
                <c:pt idx="15389">
                  <c:v>4613.1104210603</c:v>
                </c:pt>
                <c:pt idx="15390">
                  <c:v>4613.410187804099</c:v>
                </c:pt>
                <c:pt idx="15391">
                  <c:v>4613.709954548</c:v>
                </c:pt>
                <c:pt idx="15392">
                  <c:v>4614.0097212918</c:v>
                </c:pt>
                <c:pt idx="15393">
                  <c:v>4614.3094880356</c:v>
                </c:pt>
                <c:pt idx="15394">
                  <c:v>4614.6092547795</c:v>
                </c:pt>
                <c:pt idx="15395">
                  <c:v>4614.9090215233</c:v>
                </c:pt>
                <c:pt idx="15396">
                  <c:v>4615.208788267199</c:v>
                </c:pt>
                <c:pt idx="15397">
                  <c:v>4615.508555011</c:v>
                </c:pt>
                <c:pt idx="15398">
                  <c:v>4615.8083217549</c:v>
                </c:pt>
                <c:pt idx="15399">
                  <c:v>4616.108088498701</c:v>
                </c:pt>
                <c:pt idx="15400">
                  <c:v>4616.407855242598</c:v>
                </c:pt>
                <c:pt idx="15401">
                  <c:v>4616.7076219864</c:v>
                </c:pt>
                <c:pt idx="15402">
                  <c:v>4617.007388730299</c:v>
                </c:pt>
                <c:pt idx="15403">
                  <c:v>4617.3071554741</c:v>
                </c:pt>
                <c:pt idx="15404">
                  <c:v>4617.606922218</c:v>
                </c:pt>
                <c:pt idx="15405">
                  <c:v>4617.9066889618</c:v>
                </c:pt>
                <c:pt idx="15406">
                  <c:v>4618.2064557057</c:v>
                </c:pt>
                <c:pt idx="15407">
                  <c:v>4618.5062224495</c:v>
                </c:pt>
                <c:pt idx="15408">
                  <c:v>4618.8059891933</c:v>
                </c:pt>
                <c:pt idx="15409">
                  <c:v>4619.105755937199</c:v>
                </c:pt>
                <c:pt idx="15410">
                  <c:v>4619.405522681</c:v>
                </c:pt>
                <c:pt idx="15411">
                  <c:v>4619.7052894249</c:v>
                </c:pt>
                <c:pt idx="15412">
                  <c:v>4620.0050561687</c:v>
                </c:pt>
                <c:pt idx="15413">
                  <c:v>4620.3048229126</c:v>
                </c:pt>
                <c:pt idx="15414">
                  <c:v>4620.6045896564</c:v>
                </c:pt>
                <c:pt idx="15415">
                  <c:v>4620.9043564003</c:v>
                </c:pt>
                <c:pt idx="15416">
                  <c:v>4621.2041231441</c:v>
                </c:pt>
                <c:pt idx="15417">
                  <c:v>4621.503889888</c:v>
                </c:pt>
                <c:pt idx="15418">
                  <c:v>4621.8036566318</c:v>
                </c:pt>
                <c:pt idx="15419">
                  <c:v>4622.1034233757</c:v>
                </c:pt>
                <c:pt idx="15420">
                  <c:v>4622.403190119499</c:v>
                </c:pt>
                <c:pt idx="15421">
                  <c:v>4622.7029568634</c:v>
                </c:pt>
                <c:pt idx="15422">
                  <c:v>4623.0027236072</c:v>
                </c:pt>
                <c:pt idx="15423">
                  <c:v>4623.3024903511</c:v>
                </c:pt>
                <c:pt idx="15424">
                  <c:v>4623.6022570949</c:v>
                </c:pt>
                <c:pt idx="15425">
                  <c:v>4623.9020238387</c:v>
                </c:pt>
                <c:pt idx="15426">
                  <c:v>4624.2017905826</c:v>
                </c:pt>
                <c:pt idx="15427">
                  <c:v>4624.501557326399</c:v>
                </c:pt>
                <c:pt idx="15428">
                  <c:v>4624.8013240703</c:v>
                </c:pt>
                <c:pt idx="15429">
                  <c:v>4625.1010908141</c:v>
                </c:pt>
                <c:pt idx="15430">
                  <c:v>4625.400857558</c:v>
                </c:pt>
                <c:pt idx="15431">
                  <c:v>4625.7006243018</c:v>
                </c:pt>
                <c:pt idx="15432">
                  <c:v>4626.0003910457</c:v>
                </c:pt>
                <c:pt idx="15433">
                  <c:v>4626.3001577895</c:v>
                </c:pt>
                <c:pt idx="15434">
                  <c:v>4626.5999245334</c:v>
                </c:pt>
                <c:pt idx="15435">
                  <c:v>4626.8996912772</c:v>
                </c:pt>
                <c:pt idx="15436">
                  <c:v>4627.1994580211</c:v>
                </c:pt>
                <c:pt idx="15437">
                  <c:v>4627.4992247649</c:v>
                </c:pt>
                <c:pt idx="15438">
                  <c:v>4627.7989915088</c:v>
                </c:pt>
                <c:pt idx="15439">
                  <c:v>4628.0987582526</c:v>
                </c:pt>
                <c:pt idx="15440">
                  <c:v>4628.3985249965</c:v>
                </c:pt>
                <c:pt idx="15441">
                  <c:v>4628.6982917403</c:v>
                </c:pt>
                <c:pt idx="15442">
                  <c:v>4628.9980584841</c:v>
                </c:pt>
                <c:pt idx="15443">
                  <c:v>4629.297825228</c:v>
                </c:pt>
                <c:pt idx="15444">
                  <c:v>4629.5975919718</c:v>
                </c:pt>
                <c:pt idx="15445">
                  <c:v>4629.8973587157</c:v>
                </c:pt>
                <c:pt idx="15446">
                  <c:v>4630.1971254595</c:v>
                </c:pt>
                <c:pt idx="15447">
                  <c:v>4630.4968922034</c:v>
                </c:pt>
                <c:pt idx="15448">
                  <c:v>4630.7966589472</c:v>
                </c:pt>
                <c:pt idx="15449">
                  <c:v>4631.0964256911</c:v>
                </c:pt>
                <c:pt idx="15450">
                  <c:v>4631.3961924349</c:v>
                </c:pt>
                <c:pt idx="15451">
                  <c:v>4631.6959591788</c:v>
                </c:pt>
                <c:pt idx="15452">
                  <c:v>4631.995725922599</c:v>
                </c:pt>
                <c:pt idx="15453">
                  <c:v>4632.2954926665</c:v>
                </c:pt>
                <c:pt idx="15454">
                  <c:v>4632.5952594103</c:v>
                </c:pt>
                <c:pt idx="15455">
                  <c:v>4632.8950261542</c:v>
                </c:pt>
                <c:pt idx="15456">
                  <c:v>4633.194792898</c:v>
                </c:pt>
                <c:pt idx="15457">
                  <c:v>4633.4945596418</c:v>
                </c:pt>
                <c:pt idx="15458">
                  <c:v>4633.7943263857</c:v>
                </c:pt>
                <c:pt idx="15459">
                  <c:v>4634.0940931295</c:v>
                </c:pt>
                <c:pt idx="15460">
                  <c:v>4634.3938598734</c:v>
                </c:pt>
                <c:pt idx="15461">
                  <c:v>4634.6936266172</c:v>
                </c:pt>
                <c:pt idx="15462">
                  <c:v>4634.993393361099</c:v>
                </c:pt>
                <c:pt idx="15463">
                  <c:v>4635.2931601049</c:v>
                </c:pt>
                <c:pt idx="15464">
                  <c:v>4635.5929268488</c:v>
                </c:pt>
                <c:pt idx="15465">
                  <c:v>4635.8926935926</c:v>
                </c:pt>
                <c:pt idx="15466">
                  <c:v>4636.1924603365</c:v>
                </c:pt>
                <c:pt idx="15467">
                  <c:v>4636.4922270803</c:v>
                </c:pt>
                <c:pt idx="15468">
                  <c:v>4636.791993824199</c:v>
                </c:pt>
                <c:pt idx="15469">
                  <c:v>4637.091760568001</c:v>
                </c:pt>
                <c:pt idx="15470">
                  <c:v>4637.3915273119</c:v>
                </c:pt>
                <c:pt idx="15471">
                  <c:v>4637.6912940557</c:v>
                </c:pt>
                <c:pt idx="15472">
                  <c:v>4637.9910607996</c:v>
                </c:pt>
                <c:pt idx="15473">
                  <c:v>4638.2908275434</c:v>
                </c:pt>
                <c:pt idx="15474">
                  <c:v>4638.5905942872</c:v>
                </c:pt>
                <c:pt idx="15475">
                  <c:v>4638.8903610311</c:v>
                </c:pt>
                <c:pt idx="15476">
                  <c:v>4639.1901277749</c:v>
                </c:pt>
                <c:pt idx="15477">
                  <c:v>4639.4898945188</c:v>
                </c:pt>
                <c:pt idx="15478">
                  <c:v>4639.7896612626</c:v>
                </c:pt>
                <c:pt idx="15479">
                  <c:v>4640.0894280065</c:v>
                </c:pt>
                <c:pt idx="15480">
                  <c:v>4640.3891947503</c:v>
                </c:pt>
                <c:pt idx="15481">
                  <c:v>4640.6889614942</c:v>
                </c:pt>
                <c:pt idx="15482">
                  <c:v>4640.988728238</c:v>
                </c:pt>
                <c:pt idx="15483">
                  <c:v>4641.2884949819</c:v>
                </c:pt>
                <c:pt idx="15484">
                  <c:v>4641.5882617257</c:v>
                </c:pt>
                <c:pt idx="15485">
                  <c:v>4641.8880284696</c:v>
                </c:pt>
                <c:pt idx="15486">
                  <c:v>4642.187795213399</c:v>
                </c:pt>
                <c:pt idx="15487">
                  <c:v>4642.4875619573</c:v>
                </c:pt>
                <c:pt idx="15488">
                  <c:v>4642.7873287011</c:v>
                </c:pt>
                <c:pt idx="15489">
                  <c:v>4643.087095444999</c:v>
                </c:pt>
                <c:pt idx="15490">
                  <c:v>4643.3868621888</c:v>
                </c:pt>
                <c:pt idx="15491">
                  <c:v>4643.6866289326</c:v>
                </c:pt>
                <c:pt idx="15492">
                  <c:v>4643.986395676499</c:v>
                </c:pt>
                <c:pt idx="15493">
                  <c:v>4644.2861624203</c:v>
                </c:pt>
                <c:pt idx="15494">
                  <c:v>4644.5859291642</c:v>
                </c:pt>
                <c:pt idx="15495">
                  <c:v>4644.885695908</c:v>
                </c:pt>
                <c:pt idx="15496">
                  <c:v>4645.1854626519</c:v>
                </c:pt>
                <c:pt idx="15497">
                  <c:v>4645.4852293957</c:v>
                </c:pt>
                <c:pt idx="15498">
                  <c:v>4645.7849961396</c:v>
                </c:pt>
                <c:pt idx="15499">
                  <c:v>4646.0847628834</c:v>
                </c:pt>
                <c:pt idx="15500">
                  <c:v>4646.3845296273</c:v>
                </c:pt>
                <c:pt idx="15501">
                  <c:v>4646.6842963711</c:v>
                </c:pt>
                <c:pt idx="15502">
                  <c:v>4646.984063115</c:v>
                </c:pt>
                <c:pt idx="15503">
                  <c:v>4647.2838298588</c:v>
                </c:pt>
                <c:pt idx="15504">
                  <c:v>4647.5835966027</c:v>
                </c:pt>
                <c:pt idx="15505">
                  <c:v>4647.883363346499</c:v>
                </c:pt>
                <c:pt idx="15506">
                  <c:v>4648.1831300903</c:v>
                </c:pt>
                <c:pt idx="15507">
                  <c:v>4648.482896834199</c:v>
                </c:pt>
                <c:pt idx="15508">
                  <c:v>4648.782663578</c:v>
                </c:pt>
                <c:pt idx="15509">
                  <c:v>4649.0824303219</c:v>
                </c:pt>
                <c:pt idx="15510">
                  <c:v>4649.3821970657</c:v>
                </c:pt>
                <c:pt idx="15511">
                  <c:v>4649.6819638096</c:v>
                </c:pt>
                <c:pt idx="15512">
                  <c:v>4649.9817305534</c:v>
                </c:pt>
                <c:pt idx="15513">
                  <c:v>4650.281497297299</c:v>
                </c:pt>
                <c:pt idx="15514">
                  <c:v>4650.5812640411</c:v>
                </c:pt>
                <c:pt idx="15515">
                  <c:v>4650.881030785</c:v>
                </c:pt>
                <c:pt idx="15516">
                  <c:v>4651.180797528799</c:v>
                </c:pt>
                <c:pt idx="15517">
                  <c:v>4651.4805642727</c:v>
                </c:pt>
                <c:pt idx="15518">
                  <c:v>4651.7803310165</c:v>
                </c:pt>
                <c:pt idx="15519">
                  <c:v>4652.080097760399</c:v>
                </c:pt>
                <c:pt idx="15520">
                  <c:v>4652.3798645042</c:v>
                </c:pt>
                <c:pt idx="15521">
                  <c:v>4652.6796312481</c:v>
                </c:pt>
                <c:pt idx="15522">
                  <c:v>4652.979397991899</c:v>
                </c:pt>
                <c:pt idx="15523">
                  <c:v>4653.2791647357</c:v>
                </c:pt>
                <c:pt idx="15524">
                  <c:v>4653.5789314796</c:v>
                </c:pt>
                <c:pt idx="15525">
                  <c:v>4653.8786982234</c:v>
                </c:pt>
                <c:pt idx="15526">
                  <c:v>4654.1784649673</c:v>
                </c:pt>
                <c:pt idx="15527">
                  <c:v>4654.4782317111</c:v>
                </c:pt>
                <c:pt idx="15528">
                  <c:v>4654.777998455</c:v>
                </c:pt>
                <c:pt idx="15529">
                  <c:v>4655.077765198799</c:v>
                </c:pt>
                <c:pt idx="15530">
                  <c:v>4655.3775319427</c:v>
                </c:pt>
                <c:pt idx="15531">
                  <c:v>4655.6772986865</c:v>
                </c:pt>
                <c:pt idx="15532">
                  <c:v>4655.977065430399</c:v>
                </c:pt>
                <c:pt idx="15533">
                  <c:v>4656.2768321742</c:v>
                </c:pt>
                <c:pt idx="15534">
                  <c:v>4656.576598918099</c:v>
                </c:pt>
                <c:pt idx="15535">
                  <c:v>4656.8763656619</c:v>
                </c:pt>
                <c:pt idx="15536">
                  <c:v>4657.1761324058</c:v>
                </c:pt>
                <c:pt idx="15537">
                  <c:v>4657.475899149599</c:v>
                </c:pt>
                <c:pt idx="15538">
                  <c:v>4657.7756658934</c:v>
                </c:pt>
                <c:pt idx="15539">
                  <c:v>4658.0754326373</c:v>
                </c:pt>
                <c:pt idx="15540">
                  <c:v>4658.3751993811</c:v>
                </c:pt>
                <c:pt idx="15541">
                  <c:v>4658.674966125</c:v>
                </c:pt>
                <c:pt idx="15542">
                  <c:v>4658.974732868799</c:v>
                </c:pt>
                <c:pt idx="15543">
                  <c:v>4659.274499612699</c:v>
                </c:pt>
                <c:pt idx="15544">
                  <c:v>4659.5742663565</c:v>
                </c:pt>
                <c:pt idx="15545">
                  <c:v>4659.8740331004</c:v>
                </c:pt>
                <c:pt idx="15546">
                  <c:v>4660.173799844199</c:v>
                </c:pt>
                <c:pt idx="15547">
                  <c:v>4660.4735665881</c:v>
                </c:pt>
                <c:pt idx="15548">
                  <c:v>4660.773333331899</c:v>
                </c:pt>
                <c:pt idx="15549">
                  <c:v>4661.0731000758</c:v>
                </c:pt>
                <c:pt idx="15550">
                  <c:v>4661.3728668196</c:v>
                </c:pt>
                <c:pt idx="15551">
                  <c:v>4661.6726335635</c:v>
                </c:pt>
                <c:pt idx="15552">
                  <c:v>4661.9724003073</c:v>
                </c:pt>
                <c:pt idx="15553">
                  <c:v>4662.2721670512</c:v>
                </c:pt>
                <c:pt idx="15554">
                  <c:v>4662.571933795</c:v>
                </c:pt>
                <c:pt idx="15555">
                  <c:v>4662.8717005388</c:v>
                </c:pt>
                <c:pt idx="15556">
                  <c:v>4663.1714672827</c:v>
                </c:pt>
                <c:pt idx="15557">
                  <c:v>4663.4712340265</c:v>
                </c:pt>
                <c:pt idx="15558">
                  <c:v>4663.7710007704</c:v>
                </c:pt>
                <c:pt idx="15559">
                  <c:v>4664.070767514199</c:v>
                </c:pt>
                <c:pt idx="15560">
                  <c:v>4664.3705342581</c:v>
                </c:pt>
                <c:pt idx="15561">
                  <c:v>4664.6703010019</c:v>
                </c:pt>
                <c:pt idx="15562">
                  <c:v>4664.970067745799</c:v>
                </c:pt>
                <c:pt idx="15563">
                  <c:v>4665.2698344896</c:v>
                </c:pt>
                <c:pt idx="15564">
                  <c:v>4665.5696012335</c:v>
                </c:pt>
                <c:pt idx="15565">
                  <c:v>4665.8693679773</c:v>
                </c:pt>
                <c:pt idx="15566">
                  <c:v>4666.1691347212</c:v>
                </c:pt>
                <c:pt idx="15567">
                  <c:v>4666.468901465</c:v>
                </c:pt>
                <c:pt idx="15568">
                  <c:v>4666.7686682089</c:v>
                </c:pt>
                <c:pt idx="15569">
                  <c:v>4667.0684349527</c:v>
                </c:pt>
                <c:pt idx="15570">
                  <c:v>4667.3682016966</c:v>
                </c:pt>
                <c:pt idx="15571">
                  <c:v>4667.6679684404</c:v>
                </c:pt>
                <c:pt idx="15572">
                  <c:v>4667.967735184199</c:v>
                </c:pt>
                <c:pt idx="15573">
                  <c:v>4668.2675019281</c:v>
                </c:pt>
                <c:pt idx="15574">
                  <c:v>4668.5672686719</c:v>
                </c:pt>
                <c:pt idx="15575">
                  <c:v>4668.8670354158</c:v>
                </c:pt>
                <c:pt idx="15576">
                  <c:v>4669.1668021596</c:v>
                </c:pt>
                <c:pt idx="15577">
                  <c:v>4669.4665689035</c:v>
                </c:pt>
                <c:pt idx="15578">
                  <c:v>4669.7663356473</c:v>
                </c:pt>
                <c:pt idx="15579">
                  <c:v>4670.0661023912</c:v>
                </c:pt>
                <c:pt idx="15580">
                  <c:v>4670.365869135</c:v>
                </c:pt>
                <c:pt idx="15581">
                  <c:v>4670.6656358789</c:v>
                </c:pt>
                <c:pt idx="15582">
                  <c:v>4670.9654026227</c:v>
                </c:pt>
                <c:pt idx="15583">
                  <c:v>4671.2651693666</c:v>
                </c:pt>
                <c:pt idx="15584">
                  <c:v>4671.5649361104</c:v>
                </c:pt>
                <c:pt idx="15585">
                  <c:v>4671.8647028543</c:v>
                </c:pt>
                <c:pt idx="15586">
                  <c:v>4672.1644695981</c:v>
                </c:pt>
                <c:pt idx="15587">
                  <c:v>4672.4642363419</c:v>
                </c:pt>
                <c:pt idx="15588">
                  <c:v>4672.7640030858</c:v>
                </c:pt>
                <c:pt idx="15589">
                  <c:v>4673.0637698296</c:v>
                </c:pt>
                <c:pt idx="15590">
                  <c:v>4673.3635365735</c:v>
                </c:pt>
                <c:pt idx="15591">
                  <c:v>4673.6633033173</c:v>
                </c:pt>
                <c:pt idx="15592">
                  <c:v>4673.9630700612</c:v>
                </c:pt>
                <c:pt idx="15593">
                  <c:v>4674.262836805</c:v>
                </c:pt>
                <c:pt idx="15594">
                  <c:v>4674.5626035489</c:v>
                </c:pt>
                <c:pt idx="15595">
                  <c:v>4674.8623702927</c:v>
                </c:pt>
                <c:pt idx="15596">
                  <c:v>4675.1621370366</c:v>
                </c:pt>
                <c:pt idx="15597">
                  <c:v>4675.4619037804</c:v>
                </c:pt>
                <c:pt idx="15598">
                  <c:v>4675.7616705243</c:v>
                </c:pt>
                <c:pt idx="15599">
                  <c:v>4676.0614372681</c:v>
                </c:pt>
                <c:pt idx="15600">
                  <c:v>4676.361204012002</c:v>
                </c:pt>
                <c:pt idx="15601">
                  <c:v>4676.6609707558</c:v>
                </c:pt>
                <c:pt idx="15602">
                  <c:v>4676.9607374997</c:v>
                </c:pt>
                <c:pt idx="15603">
                  <c:v>4677.2605042435</c:v>
                </c:pt>
                <c:pt idx="15604">
                  <c:v>4677.5602709873</c:v>
                </c:pt>
                <c:pt idx="15605">
                  <c:v>4677.8600377312</c:v>
                </c:pt>
                <c:pt idx="15606">
                  <c:v>4678.159804475</c:v>
                </c:pt>
                <c:pt idx="15607">
                  <c:v>4678.4595712189</c:v>
                </c:pt>
                <c:pt idx="15608">
                  <c:v>4678.7593379627</c:v>
                </c:pt>
                <c:pt idx="15609">
                  <c:v>4679.0591047066</c:v>
                </c:pt>
                <c:pt idx="15610">
                  <c:v>4679.3588714504</c:v>
                </c:pt>
                <c:pt idx="15611">
                  <c:v>4679.6586381943</c:v>
                </c:pt>
                <c:pt idx="15612">
                  <c:v>4679.958404938099</c:v>
                </c:pt>
                <c:pt idx="15613">
                  <c:v>4680.258171682001</c:v>
                </c:pt>
                <c:pt idx="15614">
                  <c:v>4680.5579384258</c:v>
                </c:pt>
                <c:pt idx="15615">
                  <c:v>4680.8577051697</c:v>
                </c:pt>
                <c:pt idx="15616">
                  <c:v>4681.1574719135</c:v>
                </c:pt>
                <c:pt idx="15617">
                  <c:v>4681.4572386574</c:v>
                </c:pt>
                <c:pt idx="15618">
                  <c:v>4681.7570054012</c:v>
                </c:pt>
                <c:pt idx="15619">
                  <c:v>4682.056772145</c:v>
                </c:pt>
                <c:pt idx="15620">
                  <c:v>4682.3565388889</c:v>
                </c:pt>
                <c:pt idx="15621">
                  <c:v>4682.6563056327</c:v>
                </c:pt>
                <c:pt idx="15622">
                  <c:v>4682.9560723766</c:v>
                </c:pt>
                <c:pt idx="15623">
                  <c:v>4683.2558391204</c:v>
                </c:pt>
                <c:pt idx="15624">
                  <c:v>4683.5556058643</c:v>
                </c:pt>
                <c:pt idx="15625">
                  <c:v>4683.8553726081</c:v>
                </c:pt>
                <c:pt idx="15626">
                  <c:v>4684.155139352</c:v>
                </c:pt>
                <c:pt idx="15627">
                  <c:v>4684.4549060958</c:v>
                </c:pt>
                <c:pt idx="15628">
                  <c:v>4684.7546728397</c:v>
                </c:pt>
                <c:pt idx="15629">
                  <c:v>4685.0544395835</c:v>
                </c:pt>
                <c:pt idx="15630">
                  <c:v>4685.3542063274</c:v>
                </c:pt>
                <c:pt idx="15631">
                  <c:v>4685.6539730712</c:v>
                </c:pt>
                <c:pt idx="15632">
                  <c:v>4685.9537398151</c:v>
                </c:pt>
                <c:pt idx="15633">
                  <c:v>4686.2535065589</c:v>
                </c:pt>
                <c:pt idx="15634">
                  <c:v>4686.5532733028</c:v>
                </c:pt>
                <c:pt idx="15635">
                  <c:v>4686.8530400466</c:v>
                </c:pt>
                <c:pt idx="15636">
                  <c:v>4687.1528067904</c:v>
                </c:pt>
                <c:pt idx="15637">
                  <c:v>4687.4525735343</c:v>
                </c:pt>
                <c:pt idx="15638">
                  <c:v>4687.7523402781</c:v>
                </c:pt>
                <c:pt idx="15639">
                  <c:v>4688.052107022</c:v>
                </c:pt>
                <c:pt idx="15640">
                  <c:v>4688.3518737658</c:v>
                </c:pt>
                <c:pt idx="15641">
                  <c:v>4688.6516405097</c:v>
                </c:pt>
                <c:pt idx="15642">
                  <c:v>4688.9514072535</c:v>
                </c:pt>
                <c:pt idx="15643">
                  <c:v>4689.2511739974</c:v>
                </c:pt>
                <c:pt idx="15644">
                  <c:v>4689.5509407412</c:v>
                </c:pt>
                <c:pt idx="15645">
                  <c:v>4689.8507074851</c:v>
                </c:pt>
                <c:pt idx="15646">
                  <c:v>4690.1504742289</c:v>
                </c:pt>
                <c:pt idx="15647">
                  <c:v>4690.4502409728</c:v>
                </c:pt>
                <c:pt idx="15648">
                  <c:v>4690.7500077166</c:v>
                </c:pt>
                <c:pt idx="15649">
                  <c:v>4691.0497744605</c:v>
                </c:pt>
                <c:pt idx="15650">
                  <c:v>4691.3495412043</c:v>
                </c:pt>
                <c:pt idx="15651">
                  <c:v>4691.649307948199</c:v>
                </c:pt>
                <c:pt idx="15652">
                  <c:v>4691.949074692</c:v>
                </c:pt>
                <c:pt idx="15653">
                  <c:v>4692.2488414358</c:v>
                </c:pt>
                <c:pt idx="15654">
                  <c:v>4692.5486081797</c:v>
                </c:pt>
                <c:pt idx="15655">
                  <c:v>4692.8483749235</c:v>
                </c:pt>
                <c:pt idx="15656">
                  <c:v>4693.1481416674</c:v>
                </c:pt>
                <c:pt idx="15657">
                  <c:v>4693.4479084112</c:v>
                </c:pt>
                <c:pt idx="15658">
                  <c:v>4693.7476751551</c:v>
                </c:pt>
                <c:pt idx="15659">
                  <c:v>4694.0474418989</c:v>
                </c:pt>
                <c:pt idx="15660">
                  <c:v>4694.3472086428</c:v>
                </c:pt>
                <c:pt idx="15661">
                  <c:v>4694.6469753866</c:v>
                </c:pt>
                <c:pt idx="15662">
                  <c:v>4694.946742130499</c:v>
                </c:pt>
                <c:pt idx="15663">
                  <c:v>4695.2465088743</c:v>
                </c:pt>
                <c:pt idx="15664">
                  <c:v>4695.5462756182</c:v>
                </c:pt>
                <c:pt idx="15665">
                  <c:v>4695.846042362001</c:v>
                </c:pt>
                <c:pt idx="15666">
                  <c:v>4696.1458091059</c:v>
                </c:pt>
                <c:pt idx="15667">
                  <c:v>4696.4455758497</c:v>
                </c:pt>
                <c:pt idx="15668">
                  <c:v>4696.7453425935</c:v>
                </c:pt>
                <c:pt idx="15669">
                  <c:v>4697.0451093374</c:v>
                </c:pt>
                <c:pt idx="15670">
                  <c:v>4697.3448760812</c:v>
                </c:pt>
                <c:pt idx="15671">
                  <c:v>4697.6446428251</c:v>
                </c:pt>
                <c:pt idx="15672">
                  <c:v>4697.9444095689</c:v>
                </c:pt>
                <c:pt idx="15673">
                  <c:v>4698.2441763128</c:v>
                </c:pt>
                <c:pt idx="15674">
                  <c:v>4698.5439430566</c:v>
                </c:pt>
                <c:pt idx="15675">
                  <c:v>4698.8437098005</c:v>
                </c:pt>
                <c:pt idx="15676">
                  <c:v>4699.1434765443</c:v>
                </c:pt>
                <c:pt idx="15677">
                  <c:v>4699.443243288199</c:v>
                </c:pt>
                <c:pt idx="15678">
                  <c:v>4699.743010032</c:v>
                </c:pt>
                <c:pt idx="15679">
                  <c:v>4700.0427767759</c:v>
                </c:pt>
                <c:pt idx="15680">
                  <c:v>4700.3425435197</c:v>
                </c:pt>
                <c:pt idx="15681">
                  <c:v>4700.6423102636</c:v>
                </c:pt>
                <c:pt idx="15682">
                  <c:v>4700.9420770074</c:v>
                </c:pt>
                <c:pt idx="15683">
                  <c:v>4701.2418437513</c:v>
                </c:pt>
                <c:pt idx="15684">
                  <c:v>4701.5416104951</c:v>
                </c:pt>
                <c:pt idx="15685">
                  <c:v>4701.841377238899</c:v>
                </c:pt>
                <c:pt idx="15686">
                  <c:v>4702.1411439828</c:v>
                </c:pt>
                <c:pt idx="15687">
                  <c:v>4702.440910726599</c:v>
                </c:pt>
                <c:pt idx="15688">
                  <c:v>4702.7406774705</c:v>
                </c:pt>
                <c:pt idx="15689">
                  <c:v>4703.0404442143</c:v>
                </c:pt>
                <c:pt idx="15690">
                  <c:v>4703.3402109582</c:v>
                </c:pt>
                <c:pt idx="15691">
                  <c:v>4703.639977702001</c:v>
                </c:pt>
                <c:pt idx="15692">
                  <c:v>4703.9397444459</c:v>
                </c:pt>
                <c:pt idx="15693">
                  <c:v>4704.2395111897</c:v>
                </c:pt>
                <c:pt idx="15694">
                  <c:v>4704.5392779336</c:v>
                </c:pt>
                <c:pt idx="15695">
                  <c:v>4704.8390446774</c:v>
                </c:pt>
                <c:pt idx="15696">
                  <c:v>4705.1388114213</c:v>
                </c:pt>
                <c:pt idx="15697">
                  <c:v>4705.4385781651</c:v>
                </c:pt>
                <c:pt idx="15698">
                  <c:v>4705.738344908999</c:v>
                </c:pt>
                <c:pt idx="15699">
                  <c:v>4706.0381116528</c:v>
                </c:pt>
                <c:pt idx="15700">
                  <c:v>4706.337878396699</c:v>
                </c:pt>
                <c:pt idx="15701">
                  <c:v>4706.637645140499</c:v>
                </c:pt>
                <c:pt idx="15702">
                  <c:v>4706.937411884299</c:v>
                </c:pt>
                <c:pt idx="15703">
                  <c:v>4707.237178628199</c:v>
                </c:pt>
                <c:pt idx="15704">
                  <c:v>4707.536945372</c:v>
                </c:pt>
                <c:pt idx="15705">
                  <c:v>4707.8367121159</c:v>
                </c:pt>
                <c:pt idx="15706">
                  <c:v>4708.1364788597</c:v>
                </c:pt>
                <c:pt idx="15707">
                  <c:v>4708.4362456036</c:v>
                </c:pt>
                <c:pt idx="15708">
                  <c:v>4708.736012347399</c:v>
                </c:pt>
                <c:pt idx="15709">
                  <c:v>4709.0357790913</c:v>
                </c:pt>
                <c:pt idx="15710">
                  <c:v>4709.3355458351</c:v>
                </c:pt>
                <c:pt idx="15711">
                  <c:v>4709.635312579</c:v>
                </c:pt>
                <c:pt idx="15712">
                  <c:v>4709.9350793228</c:v>
                </c:pt>
                <c:pt idx="15713">
                  <c:v>4710.2348460667</c:v>
                </c:pt>
                <c:pt idx="15714">
                  <c:v>4710.534612810499</c:v>
                </c:pt>
                <c:pt idx="15715">
                  <c:v>4710.8343795544</c:v>
                </c:pt>
                <c:pt idx="15716">
                  <c:v>4711.1341462982</c:v>
                </c:pt>
                <c:pt idx="15717">
                  <c:v>4711.433913041998</c:v>
                </c:pt>
                <c:pt idx="15718">
                  <c:v>4711.7336797859</c:v>
                </c:pt>
                <c:pt idx="15719">
                  <c:v>4712.0334465297</c:v>
                </c:pt>
                <c:pt idx="15720">
                  <c:v>4712.3332132736</c:v>
                </c:pt>
                <c:pt idx="15721">
                  <c:v>4712.6329800174</c:v>
                </c:pt>
                <c:pt idx="15722">
                  <c:v>4712.9327467613</c:v>
                </c:pt>
                <c:pt idx="15723">
                  <c:v>4713.2325135051</c:v>
                </c:pt>
                <c:pt idx="15724">
                  <c:v>4713.532280249</c:v>
                </c:pt>
                <c:pt idx="15725">
                  <c:v>4713.8320469928</c:v>
                </c:pt>
                <c:pt idx="15726">
                  <c:v>4714.1318137367</c:v>
                </c:pt>
                <c:pt idx="15727">
                  <c:v>4714.4315804805</c:v>
                </c:pt>
                <c:pt idx="15728">
                  <c:v>4714.7313472244</c:v>
                </c:pt>
                <c:pt idx="15729">
                  <c:v>4715.0311139682</c:v>
                </c:pt>
                <c:pt idx="15730">
                  <c:v>4715.330880712099</c:v>
                </c:pt>
                <c:pt idx="15731">
                  <c:v>4715.6306474559</c:v>
                </c:pt>
                <c:pt idx="15732">
                  <c:v>4715.9304141998</c:v>
                </c:pt>
                <c:pt idx="15733">
                  <c:v>4716.230180943599</c:v>
                </c:pt>
                <c:pt idx="15734">
                  <c:v>4716.5299476874</c:v>
                </c:pt>
                <c:pt idx="15735">
                  <c:v>4716.8297144313</c:v>
                </c:pt>
                <c:pt idx="15736">
                  <c:v>4717.1294811751</c:v>
                </c:pt>
                <c:pt idx="15737">
                  <c:v>4717.429247919</c:v>
                </c:pt>
                <c:pt idx="15738">
                  <c:v>4717.7290146628</c:v>
                </c:pt>
                <c:pt idx="15739">
                  <c:v>4718.0287814067</c:v>
                </c:pt>
                <c:pt idx="15740">
                  <c:v>4718.3285481505</c:v>
                </c:pt>
                <c:pt idx="15741">
                  <c:v>4718.6283148944</c:v>
                </c:pt>
                <c:pt idx="15742">
                  <c:v>4718.9280816382</c:v>
                </c:pt>
                <c:pt idx="15743">
                  <c:v>4719.227848382099</c:v>
                </c:pt>
                <c:pt idx="15744">
                  <c:v>4719.5276151259</c:v>
                </c:pt>
                <c:pt idx="15745">
                  <c:v>4719.8273818698</c:v>
                </c:pt>
                <c:pt idx="15746">
                  <c:v>4720.1271486136</c:v>
                </c:pt>
                <c:pt idx="15747">
                  <c:v>4720.4269153575</c:v>
                </c:pt>
                <c:pt idx="15748">
                  <c:v>4720.7266821013</c:v>
                </c:pt>
                <c:pt idx="15749">
                  <c:v>4721.0264488451</c:v>
                </c:pt>
                <c:pt idx="15750">
                  <c:v>4721.326215589</c:v>
                </c:pt>
                <c:pt idx="15751">
                  <c:v>4721.6259823328</c:v>
                </c:pt>
                <c:pt idx="15752">
                  <c:v>4721.9257490767</c:v>
                </c:pt>
                <c:pt idx="15753">
                  <c:v>4722.2255158205</c:v>
                </c:pt>
                <c:pt idx="15754">
                  <c:v>4722.5252825644</c:v>
                </c:pt>
                <c:pt idx="15755">
                  <c:v>4722.8250493082</c:v>
                </c:pt>
                <c:pt idx="15756">
                  <c:v>4723.1248160521</c:v>
                </c:pt>
                <c:pt idx="15757">
                  <c:v>4723.4245827959</c:v>
                </c:pt>
                <c:pt idx="15758">
                  <c:v>4723.7243495398</c:v>
                </c:pt>
                <c:pt idx="15759">
                  <c:v>4724.0241162836</c:v>
                </c:pt>
                <c:pt idx="15760">
                  <c:v>4724.3238830275</c:v>
                </c:pt>
                <c:pt idx="15761">
                  <c:v>4724.6236497713</c:v>
                </c:pt>
                <c:pt idx="15762">
                  <c:v>4724.9234165152</c:v>
                </c:pt>
                <c:pt idx="15763">
                  <c:v>4725.223183259</c:v>
                </c:pt>
                <c:pt idx="15764">
                  <c:v>4725.5229500029</c:v>
                </c:pt>
                <c:pt idx="15765">
                  <c:v>4725.8227167467</c:v>
                </c:pt>
                <c:pt idx="15766">
                  <c:v>4726.1224834905</c:v>
                </c:pt>
                <c:pt idx="15767">
                  <c:v>4726.4222502344</c:v>
                </c:pt>
                <c:pt idx="15768">
                  <c:v>4726.7220169782</c:v>
                </c:pt>
                <c:pt idx="15769">
                  <c:v>4727.0217837221</c:v>
                </c:pt>
                <c:pt idx="15770">
                  <c:v>4727.3215504659</c:v>
                </c:pt>
                <c:pt idx="15771">
                  <c:v>4727.6213172098</c:v>
                </c:pt>
                <c:pt idx="15772">
                  <c:v>4727.9210839536</c:v>
                </c:pt>
                <c:pt idx="15773">
                  <c:v>4728.2208506975</c:v>
                </c:pt>
                <c:pt idx="15774">
                  <c:v>4728.5206174413</c:v>
                </c:pt>
                <c:pt idx="15775">
                  <c:v>4728.8203841852</c:v>
                </c:pt>
                <c:pt idx="15776">
                  <c:v>4729.120150929</c:v>
                </c:pt>
                <c:pt idx="15777">
                  <c:v>4729.4199176729</c:v>
                </c:pt>
                <c:pt idx="15778">
                  <c:v>4729.7196844167</c:v>
                </c:pt>
                <c:pt idx="15779">
                  <c:v>4730.0194511606</c:v>
                </c:pt>
                <c:pt idx="15780">
                  <c:v>4730.3192179044</c:v>
                </c:pt>
                <c:pt idx="15781">
                  <c:v>4730.6189846483</c:v>
                </c:pt>
                <c:pt idx="15782">
                  <c:v>4730.918751392099</c:v>
                </c:pt>
                <c:pt idx="15783">
                  <c:v>4731.2185181359</c:v>
                </c:pt>
                <c:pt idx="15784">
                  <c:v>4731.5182848798</c:v>
                </c:pt>
                <c:pt idx="15785">
                  <c:v>4731.8180516236</c:v>
                </c:pt>
                <c:pt idx="15786">
                  <c:v>4732.1178183675</c:v>
                </c:pt>
                <c:pt idx="15787">
                  <c:v>4732.4175851113</c:v>
                </c:pt>
                <c:pt idx="15788">
                  <c:v>4732.7173518552</c:v>
                </c:pt>
                <c:pt idx="15789">
                  <c:v>4733.017118599</c:v>
                </c:pt>
                <c:pt idx="15790">
                  <c:v>4733.3168853429</c:v>
                </c:pt>
                <c:pt idx="15791">
                  <c:v>4733.6166520867</c:v>
                </c:pt>
                <c:pt idx="15792">
                  <c:v>4733.916418830599</c:v>
                </c:pt>
                <c:pt idx="15793">
                  <c:v>4734.2161855744</c:v>
                </c:pt>
                <c:pt idx="15794">
                  <c:v>4734.515952318299</c:v>
                </c:pt>
                <c:pt idx="15795">
                  <c:v>4734.8157190621</c:v>
                </c:pt>
                <c:pt idx="15796">
                  <c:v>4735.115485806001</c:v>
                </c:pt>
                <c:pt idx="15797">
                  <c:v>4735.4152525498</c:v>
                </c:pt>
                <c:pt idx="15798">
                  <c:v>4735.7150192936</c:v>
                </c:pt>
                <c:pt idx="15799">
                  <c:v>4736.0147860375</c:v>
                </c:pt>
                <c:pt idx="15800">
                  <c:v>4736.3145527813</c:v>
                </c:pt>
                <c:pt idx="15801">
                  <c:v>4736.6143195252</c:v>
                </c:pt>
                <c:pt idx="15802">
                  <c:v>4736.914086269</c:v>
                </c:pt>
                <c:pt idx="15803">
                  <c:v>4737.2138530129</c:v>
                </c:pt>
                <c:pt idx="15804">
                  <c:v>4737.5136197567</c:v>
                </c:pt>
                <c:pt idx="15805">
                  <c:v>4737.8133865006</c:v>
                </c:pt>
                <c:pt idx="15806">
                  <c:v>4738.1131532444</c:v>
                </c:pt>
                <c:pt idx="15807">
                  <c:v>4738.4129199883</c:v>
                </c:pt>
                <c:pt idx="15808">
                  <c:v>4738.7126867321</c:v>
                </c:pt>
                <c:pt idx="15809">
                  <c:v>4739.012453476001</c:v>
                </c:pt>
                <c:pt idx="15810">
                  <c:v>4739.3122202198</c:v>
                </c:pt>
                <c:pt idx="15811">
                  <c:v>4739.6119869637</c:v>
                </c:pt>
                <c:pt idx="15812">
                  <c:v>4739.9117537075</c:v>
                </c:pt>
                <c:pt idx="15813">
                  <c:v>4740.2115204514</c:v>
                </c:pt>
                <c:pt idx="15814">
                  <c:v>4740.5112871952</c:v>
                </c:pt>
                <c:pt idx="15815">
                  <c:v>4740.811053939</c:v>
                </c:pt>
                <c:pt idx="15816">
                  <c:v>4741.1108206829</c:v>
                </c:pt>
                <c:pt idx="15817">
                  <c:v>4741.4105874267</c:v>
                </c:pt>
                <c:pt idx="15818">
                  <c:v>4741.7103541706</c:v>
                </c:pt>
                <c:pt idx="15819">
                  <c:v>4742.0101209144</c:v>
                </c:pt>
                <c:pt idx="15820">
                  <c:v>4742.3098876583</c:v>
                </c:pt>
                <c:pt idx="15821">
                  <c:v>4742.6096544021</c:v>
                </c:pt>
                <c:pt idx="15822">
                  <c:v>4742.909421146001</c:v>
                </c:pt>
                <c:pt idx="15823">
                  <c:v>4743.2091878898</c:v>
                </c:pt>
                <c:pt idx="15824">
                  <c:v>4743.5089546337</c:v>
                </c:pt>
                <c:pt idx="15825">
                  <c:v>4743.8087213775</c:v>
                </c:pt>
                <c:pt idx="15826">
                  <c:v>4744.1084881214</c:v>
                </c:pt>
                <c:pt idx="15827">
                  <c:v>4744.4082548652</c:v>
                </c:pt>
                <c:pt idx="15828">
                  <c:v>4744.7080216091</c:v>
                </c:pt>
                <c:pt idx="15829">
                  <c:v>4745.007788352899</c:v>
                </c:pt>
                <c:pt idx="15830">
                  <c:v>4745.3075550967</c:v>
                </c:pt>
                <c:pt idx="15831">
                  <c:v>4745.6073218406</c:v>
                </c:pt>
                <c:pt idx="15832">
                  <c:v>4745.907088584399</c:v>
                </c:pt>
                <c:pt idx="15833">
                  <c:v>4746.206855328299</c:v>
                </c:pt>
                <c:pt idx="15834">
                  <c:v>4746.5066220721</c:v>
                </c:pt>
                <c:pt idx="15835">
                  <c:v>4746.806388816</c:v>
                </c:pt>
                <c:pt idx="15836">
                  <c:v>4747.1061555598</c:v>
                </c:pt>
                <c:pt idx="15837">
                  <c:v>4747.4059223037</c:v>
                </c:pt>
                <c:pt idx="15838">
                  <c:v>4747.7056890475</c:v>
                </c:pt>
                <c:pt idx="15839">
                  <c:v>4748.0054557914</c:v>
                </c:pt>
                <c:pt idx="15840">
                  <c:v>4748.3052225352</c:v>
                </c:pt>
                <c:pt idx="15841">
                  <c:v>4748.6049892791</c:v>
                </c:pt>
                <c:pt idx="15842">
                  <c:v>4748.904756022899</c:v>
                </c:pt>
                <c:pt idx="15843">
                  <c:v>4749.2045227668</c:v>
                </c:pt>
                <c:pt idx="15844">
                  <c:v>4749.5042895106</c:v>
                </c:pt>
                <c:pt idx="15845">
                  <c:v>4749.8040562545</c:v>
                </c:pt>
                <c:pt idx="15846">
                  <c:v>4750.1038229983</c:v>
                </c:pt>
                <c:pt idx="15847">
                  <c:v>4750.403589742099</c:v>
                </c:pt>
                <c:pt idx="15848">
                  <c:v>4750.703356486</c:v>
                </c:pt>
                <c:pt idx="15849">
                  <c:v>4751.0031232298</c:v>
                </c:pt>
                <c:pt idx="15850">
                  <c:v>4751.3028899737</c:v>
                </c:pt>
                <c:pt idx="15851">
                  <c:v>4751.6026567175</c:v>
                </c:pt>
                <c:pt idx="15852">
                  <c:v>4751.9024234614</c:v>
                </c:pt>
                <c:pt idx="15853">
                  <c:v>4752.2021902052</c:v>
                </c:pt>
                <c:pt idx="15854">
                  <c:v>4752.5019569491</c:v>
                </c:pt>
                <c:pt idx="15855">
                  <c:v>4752.8017236929</c:v>
                </c:pt>
                <c:pt idx="15856">
                  <c:v>4753.1014904368</c:v>
                </c:pt>
                <c:pt idx="15857">
                  <c:v>4753.4012571806</c:v>
                </c:pt>
                <c:pt idx="15858">
                  <c:v>4753.7010239245</c:v>
                </c:pt>
                <c:pt idx="15859">
                  <c:v>4754.000790668299</c:v>
                </c:pt>
                <c:pt idx="15860">
                  <c:v>4754.3005574122</c:v>
                </c:pt>
                <c:pt idx="15861">
                  <c:v>4754.600324156</c:v>
                </c:pt>
                <c:pt idx="15862">
                  <c:v>4754.9000908999</c:v>
                </c:pt>
                <c:pt idx="15863">
                  <c:v>4755.1998576437</c:v>
                </c:pt>
                <c:pt idx="15864">
                  <c:v>4755.4996243875</c:v>
                </c:pt>
                <c:pt idx="15865">
                  <c:v>4755.7993911314</c:v>
                </c:pt>
                <c:pt idx="15866">
                  <c:v>4756.0991578752</c:v>
                </c:pt>
                <c:pt idx="15867">
                  <c:v>4756.3989246191</c:v>
                </c:pt>
                <c:pt idx="15868">
                  <c:v>4756.6986913629</c:v>
                </c:pt>
                <c:pt idx="15869">
                  <c:v>4756.998458106799</c:v>
                </c:pt>
                <c:pt idx="15870">
                  <c:v>4757.2982248506</c:v>
                </c:pt>
                <c:pt idx="15871">
                  <c:v>4757.5979915945</c:v>
                </c:pt>
                <c:pt idx="15872">
                  <c:v>4757.897758338298</c:v>
                </c:pt>
                <c:pt idx="15873">
                  <c:v>4758.1975250822</c:v>
                </c:pt>
                <c:pt idx="15874">
                  <c:v>4758.497291826</c:v>
                </c:pt>
                <c:pt idx="15875">
                  <c:v>4758.7970585699</c:v>
                </c:pt>
                <c:pt idx="15876">
                  <c:v>4759.0968253137</c:v>
                </c:pt>
                <c:pt idx="15877">
                  <c:v>4759.3965920576</c:v>
                </c:pt>
                <c:pt idx="15878">
                  <c:v>4759.6963588014</c:v>
                </c:pt>
                <c:pt idx="15879">
                  <c:v>4759.9961255452</c:v>
                </c:pt>
                <c:pt idx="15880">
                  <c:v>4760.295892289099</c:v>
                </c:pt>
                <c:pt idx="15881">
                  <c:v>4760.5956590329</c:v>
                </c:pt>
                <c:pt idx="15882">
                  <c:v>4760.8954257768</c:v>
                </c:pt>
                <c:pt idx="15883">
                  <c:v>4761.1951925206</c:v>
                </c:pt>
                <c:pt idx="15884">
                  <c:v>4761.4949592645</c:v>
                </c:pt>
                <c:pt idx="15885">
                  <c:v>4761.7947260083</c:v>
                </c:pt>
                <c:pt idx="15886">
                  <c:v>4762.0944927522</c:v>
                </c:pt>
                <c:pt idx="15887">
                  <c:v>4762.394259496001</c:v>
                </c:pt>
                <c:pt idx="15888">
                  <c:v>4762.6940262399</c:v>
                </c:pt>
                <c:pt idx="15889">
                  <c:v>4762.993792983699</c:v>
                </c:pt>
                <c:pt idx="15890">
                  <c:v>4763.2935597276</c:v>
                </c:pt>
                <c:pt idx="15891">
                  <c:v>4763.5933264714</c:v>
                </c:pt>
                <c:pt idx="15892">
                  <c:v>4763.8930932153</c:v>
                </c:pt>
                <c:pt idx="15893">
                  <c:v>4764.1928599591</c:v>
                </c:pt>
                <c:pt idx="15894">
                  <c:v>4764.492626703</c:v>
                </c:pt>
                <c:pt idx="15895">
                  <c:v>4764.7923934468</c:v>
                </c:pt>
                <c:pt idx="15896">
                  <c:v>4765.0921601906</c:v>
                </c:pt>
                <c:pt idx="15897">
                  <c:v>4765.3919269345</c:v>
                </c:pt>
                <c:pt idx="15898">
                  <c:v>4765.6916936783</c:v>
                </c:pt>
                <c:pt idx="15899">
                  <c:v>4765.9914604222</c:v>
                </c:pt>
                <c:pt idx="15900">
                  <c:v>4766.291227166001</c:v>
                </c:pt>
                <c:pt idx="15901">
                  <c:v>4766.5909939099</c:v>
                </c:pt>
                <c:pt idx="15902">
                  <c:v>4766.890760653702</c:v>
                </c:pt>
                <c:pt idx="15903">
                  <c:v>4767.1905273976</c:v>
                </c:pt>
                <c:pt idx="15904">
                  <c:v>4767.4902941414</c:v>
                </c:pt>
                <c:pt idx="15905">
                  <c:v>4767.7900608853</c:v>
                </c:pt>
                <c:pt idx="15906">
                  <c:v>4768.0898276291</c:v>
                </c:pt>
                <c:pt idx="15907">
                  <c:v>4768.389594373</c:v>
                </c:pt>
                <c:pt idx="15908">
                  <c:v>4768.6893611168</c:v>
                </c:pt>
                <c:pt idx="15909">
                  <c:v>4768.9891278607</c:v>
                </c:pt>
                <c:pt idx="15910">
                  <c:v>4769.2888946045</c:v>
                </c:pt>
                <c:pt idx="15911">
                  <c:v>4769.5886613484</c:v>
                </c:pt>
                <c:pt idx="15912">
                  <c:v>4769.8884280922</c:v>
                </c:pt>
                <c:pt idx="15913">
                  <c:v>4770.188194836001</c:v>
                </c:pt>
                <c:pt idx="15914">
                  <c:v>4770.4879615799</c:v>
                </c:pt>
                <c:pt idx="15915">
                  <c:v>4770.787728323699</c:v>
                </c:pt>
                <c:pt idx="15916">
                  <c:v>4771.0874950676</c:v>
                </c:pt>
                <c:pt idx="15917">
                  <c:v>4771.3872618114</c:v>
                </c:pt>
                <c:pt idx="15918">
                  <c:v>4771.6870285553</c:v>
                </c:pt>
                <c:pt idx="15919">
                  <c:v>4771.986795299099</c:v>
                </c:pt>
                <c:pt idx="15920">
                  <c:v>4772.286562043</c:v>
                </c:pt>
                <c:pt idx="15921">
                  <c:v>4772.5863287868</c:v>
                </c:pt>
                <c:pt idx="15922">
                  <c:v>4772.8860955307</c:v>
                </c:pt>
                <c:pt idx="15923">
                  <c:v>4773.1858622745</c:v>
                </c:pt>
                <c:pt idx="15924">
                  <c:v>4773.4856290184</c:v>
                </c:pt>
                <c:pt idx="15925">
                  <c:v>4773.785395762199</c:v>
                </c:pt>
                <c:pt idx="15926">
                  <c:v>4774.0851625061</c:v>
                </c:pt>
                <c:pt idx="15927">
                  <c:v>4774.3849292499</c:v>
                </c:pt>
                <c:pt idx="15928">
                  <c:v>4774.6846959937</c:v>
                </c:pt>
                <c:pt idx="15929">
                  <c:v>4774.9844627376</c:v>
                </c:pt>
                <c:pt idx="15930">
                  <c:v>4775.2842294814</c:v>
                </c:pt>
                <c:pt idx="15931">
                  <c:v>4775.583996225299</c:v>
                </c:pt>
                <c:pt idx="15932">
                  <c:v>4775.8837629691</c:v>
                </c:pt>
                <c:pt idx="15933">
                  <c:v>4776.183529713</c:v>
                </c:pt>
                <c:pt idx="15934">
                  <c:v>4776.4832964568</c:v>
                </c:pt>
                <c:pt idx="15935">
                  <c:v>4776.7830632007</c:v>
                </c:pt>
                <c:pt idx="15936">
                  <c:v>4777.0828299445</c:v>
                </c:pt>
                <c:pt idx="15937">
                  <c:v>4777.3825966884</c:v>
                </c:pt>
                <c:pt idx="15938">
                  <c:v>4777.6823634322</c:v>
                </c:pt>
                <c:pt idx="15939">
                  <c:v>4777.9821301761</c:v>
                </c:pt>
                <c:pt idx="15940">
                  <c:v>4778.2818969199</c:v>
                </c:pt>
                <c:pt idx="15941">
                  <c:v>4778.5816636638</c:v>
                </c:pt>
                <c:pt idx="15942">
                  <c:v>4778.8814304076</c:v>
                </c:pt>
                <c:pt idx="15943">
                  <c:v>4779.1811971515</c:v>
                </c:pt>
                <c:pt idx="15944">
                  <c:v>4779.4809638953</c:v>
                </c:pt>
                <c:pt idx="15945">
                  <c:v>4779.7807306391</c:v>
                </c:pt>
                <c:pt idx="15946">
                  <c:v>4780.080497382999</c:v>
                </c:pt>
                <c:pt idx="15947">
                  <c:v>4780.3802641268</c:v>
                </c:pt>
                <c:pt idx="15948">
                  <c:v>4780.6800308707</c:v>
                </c:pt>
                <c:pt idx="15949">
                  <c:v>4780.979797614498</c:v>
                </c:pt>
                <c:pt idx="15950">
                  <c:v>4781.2795643584</c:v>
                </c:pt>
                <c:pt idx="15951">
                  <c:v>4781.5793311022</c:v>
                </c:pt>
                <c:pt idx="15952">
                  <c:v>4781.879097846098</c:v>
                </c:pt>
                <c:pt idx="15953">
                  <c:v>4782.1788645899</c:v>
                </c:pt>
                <c:pt idx="15954">
                  <c:v>4782.4786313338</c:v>
                </c:pt>
                <c:pt idx="15955">
                  <c:v>4782.778398077599</c:v>
                </c:pt>
                <c:pt idx="15956">
                  <c:v>4783.0781648215</c:v>
                </c:pt>
                <c:pt idx="15957">
                  <c:v>4783.3779315653</c:v>
                </c:pt>
                <c:pt idx="15958">
                  <c:v>4783.6776983092</c:v>
                </c:pt>
                <c:pt idx="15959">
                  <c:v>4783.977465053</c:v>
                </c:pt>
                <c:pt idx="15960">
                  <c:v>4784.2772317969</c:v>
                </c:pt>
                <c:pt idx="15961">
                  <c:v>4784.5769985407</c:v>
                </c:pt>
                <c:pt idx="15962">
                  <c:v>4784.8767652845</c:v>
                </c:pt>
                <c:pt idx="15963">
                  <c:v>4785.1765320284</c:v>
                </c:pt>
                <c:pt idx="15964">
                  <c:v>4785.4762987722</c:v>
                </c:pt>
                <c:pt idx="15965">
                  <c:v>4785.7760655161</c:v>
                </c:pt>
                <c:pt idx="15966">
                  <c:v>4786.0758322599</c:v>
                </c:pt>
                <c:pt idx="15967">
                  <c:v>4786.3755990038</c:v>
                </c:pt>
                <c:pt idx="15968">
                  <c:v>4786.6753657476</c:v>
                </c:pt>
                <c:pt idx="15969">
                  <c:v>4786.9751324915</c:v>
                </c:pt>
                <c:pt idx="15970">
                  <c:v>4787.274899235299</c:v>
                </c:pt>
                <c:pt idx="15971">
                  <c:v>4787.5746659792</c:v>
                </c:pt>
                <c:pt idx="15972">
                  <c:v>4787.874432723</c:v>
                </c:pt>
                <c:pt idx="15973">
                  <c:v>4788.1741994669</c:v>
                </c:pt>
                <c:pt idx="15974">
                  <c:v>4788.473966210699</c:v>
                </c:pt>
                <c:pt idx="15975">
                  <c:v>4788.773732954599</c:v>
                </c:pt>
                <c:pt idx="15976">
                  <c:v>4789.073499698399</c:v>
                </c:pt>
                <c:pt idx="15977">
                  <c:v>4789.3732664422</c:v>
                </c:pt>
                <c:pt idx="15978">
                  <c:v>4789.6730331861</c:v>
                </c:pt>
                <c:pt idx="15979">
                  <c:v>4789.972799929899</c:v>
                </c:pt>
                <c:pt idx="15980">
                  <c:v>4790.2725666738</c:v>
                </c:pt>
                <c:pt idx="15981">
                  <c:v>4790.5723334176</c:v>
                </c:pt>
                <c:pt idx="15982">
                  <c:v>4790.8721001615</c:v>
                </c:pt>
                <c:pt idx="15983">
                  <c:v>4791.1718669053</c:v>
                </c:pt>
                <c:pt idx="15984">
                  <c:v>4791.4716336492</c:v>
                </c:pt>
                <c:pt idx="15985">
                  <c:v>4791.771400393</c:v>
                </c:pt>
                <c:pt idx="15986">
                  <c:v>4792.0711671369</c:v>
                </c:pt>
                <c:pt idx="15987">
                  <c:v>4792.3709338807</c:v>
                </c:pt>
                <c:pt idx="15988">
                  <c:v>4792.6707006246</c:v>
                </c:pt>
                <c:pt idx="15989">
                  <c:v>4792.970467368399</c:v>
                </c:pt>
                <c:pt idx="15990">
                  <c:v>4793.2702341123</c:v>
                </c:pt>
                <c:pt idx="15991">
                  <c:v>4793.5700008561</c:v>
                </c:pt>
                <c:pt idx="15992">
                  <c:v>4793.8697676</c:v>
                </c:pt>
                <c:pt idx="15993">
                  <c:v>4794.1695343438</c:v>
                </c:pt>
                <c:pt idx="15994">
                  <c:v>4794.4693010876</c:v>
                </c:pt>
                <c:pt idx="15995">
                  <c:v>4794.7690678315</c:v>
                </c:pt>
                <c:pt idx="15996">
                  <c:v>4795.0688345753</c:v>
                </c:pt>
                <c:pt idx="15997">
                  <c:v>4795.3686013192</c:v>
                </c:pt>
                <c:pt idx="15998">
                  <c:v>4795.668368063</c:v>
                </c:pt>
                <c:pt idx="15999">
                  <c:v>4795.9681348069</c:v>
                </c:pt>
                <c:pt idx="16000">
                  <c:v>4796.2679015507</c:v>
                </c:pt>
                <c:pt idx="16001">
                  <c:v>4796.5676682946</c:v>
                </c:pt>
                <c:pt idx="16002">
                  <c:v>4796.8674350384</c:v>
                </c:pt>
                <c:pt idx="16003">
                  <c:v>4797.1672017823</c:v>
                </c:pt>
                <c:pt idx="16004">
                  <c:v>4797.4669685261</c:v>
                </c:pt>
                <c:pt idx="16005">
                  <c:v>4797.76673527</c:v>
                </c:pt>
                <c:pt idx="16006">
                  <c:v>4798.0665020138</c:v>
                </c:pt>
                <c:pt idx="16007">
                  <c:v>4798.3662687577</c:v>
                </c:pt>
                <c:pt idx="16008">
                  <c:v>4798.6660355015</c:v>
                </c:pt>
                <c:pt idx="16009">
                  <c:v>4798.9658022453</c:v>
                </c:pt>
                <c:pt idx="16010">
                  <c:v>4799.2655689892</c:v>
                </c:pt>
                <c:pt idx="16011">
                  <c:v>4799.565335733</c:v>
                </c:pt>
                <c:pt idx="16012">
                  <c:v>4799.8651024769</c:v>
                </c:pt>
                <c:pt idx="16013">
                  <c:v>4800.1648692207</c:v>
                </c:pt>
                <c:pt idx="16014">
                  <c:v>4800.4646359646</c:v>
                </c:pt>
                <c:pt idx="16015">
                  <c:v>4800.7644027084</c:v>
                </c:pt>
                <c:pt idx="16016">
                  <c:v>4801.0641694523</c:v>
                </c:pt>
                <c:pt idx="16017">
                  <c:v>4801.3639361961</c:v>
                </c:pt>
                <c:pt idx="16018">
                  <c:v>4801.66370294</c:v>
                </c:pt>
                <c:pt idx="16019">
                  <c:v>4801.9634696838</c:v>
                </c:pt>
                <c:pt idx="16020">
                  <c:v>4802.2632364277</c:v>
                </c:pt>
                <c:pt idx="16021">
                  <c:v>4802.5630031715</c:v>
                </c:pt>
                <c:pt idx="16022">
                  <c:v>4802.8627699154</c:v>
                </c:pt>
                <c:pt idx="16023">
                  <c:v>4803.1625366592</c:v>
                </c:pt>
                <c:pt idx="16024">
                  <c:v>4803.4623034031</c:v>
                </c:pt>
                <c:pt idx="16025">
                  <c:v>4803.7620701469</c:v>
                </c:pt>
                <c:pt idx="16026">
                  <c:v>4804.0618368907</c:v>
                </c:pt>
                <c:pt idx="16027">
                  <c:v>4804.3616036346</c:v>
                </c:pt>
                <c:pt idx="16028">
                  <c:v>4804.6613703784</c:v>
                </c:pt>
                <c:pt idx="16029">
                  <c:v>4804.9611371223</c:v>
                </c:pt>
                <c:pt idx="16030">
                  <c:v>4805.2609038661</c:v>
                </c:pt>
                <c:pt idx="16031">
                  <c:v>4805.560670610001</c:v>
                </c:pt>
                <c:pt idx="16032">
                  <c:v>4805.8604373538</c:v>
                </c:pt>
                <c:pt idx="16033">
                  <c:v>4806.1602040977</c:v>
                </c:pt>
                <c:pt idx="16034">
                  <c:v>4806.4599708415</c:v>
                </c:pt>
                <c:pt idx="16035">
                  <c:v>4806.7597375854</c:v>
                </c:pt>
                <c:pt idx="16036">
                  <c:v>4807.0595043292</c:v>
                </c:pt>
                <c:pt idx="16037">
                  <c:v>4807.3592710731</c:v>
                </c:pt>
                <c:pt idx="16038">
                  <c:v>4807.6590378169</c:v>
                </c:pt>
                <c:pt idx="16039">
                  <c:v>4807.9588045608</c:v>
                </c:pt>
                <c:pt idx="16040">
                  <c:v>4808.2585713046</c:v>
                </c:pt>
                <c:pt idx="16041">
                  <c:v>4808.5583380485</c:v>
                </c:pt>
                <c:pt idx="16042">
                  <c:v>4808.8581047923</c:v>
                </c:pt>
                <c:pt idx="16043">
                  <c:v>4809.1578715361</c:v>
                </c:pt>
                <c:pt idx="16044">
                  <c:v>4809.457638280001</c:v>
                </c:pt>
                <c:pt idx="16045">
                  <c:v>4809.7574050238</c:v>
                </c:pt>
                <c:pt idx="16046">
                  <c:v>4810.0571717677</c:v>
                </c:pt>
                <c:pt idx="16047">
                  <c:v>4810.3569385115</c:v>
                </c:pt>
                <c:pt idx="16048">
                  <c:v>4810.6567052554</c:v>
                </c:pt>
                <c:pt idx="16049">
                  <c:v>4810.9564719992</c:v>
                </c:pt>
                <c:pt idx="16050">
                  <c:v>4811.2562387431</c:v>
                </c:pt>
                <c:pt idx="16051">
                  <c:v>4811.5560054869</c:v>
                </c:pt>
                <c:pt idx="16052">
                  <c:v>4811.8557722308</c:v>
                </c:pt>
                <c:pt idx="16053">
                  <c:v>4812.1555389746</c:v>
                </c:pt>
                <c:pt idx="16054">
                  <c:v>4812.455305718499</c:v>
                </c:pt>
                <c:pt idx="16055">
                  <c:v>4812.7550724623</c:v>
                </c:pt>
                <c:pt idx="16056">
                  <c:v>4813.0548392062</c:v>
                </c:pt>
                <c:pt idx="16057">
                  <c:v>4813.35460595</c:v>
                </c:pt>
                <c:pt idx="16058">
                  <c:v>4813.6543726938</c:v>
                </c:pt>
                <c:pt idx="16059">
                  <c:v>4813.9541394377</c:v>
                </c:pt>
                <c:pt idx="16060">
                  <c:v>4814.2539061815</c:v>
                </c:pt>
                <c:pt idx="16061">
                  <c:v>4814.5536729254</c:v>
                </c:pt>
                <c:pt idx="16062">
                  <c:v>4814.8534396692</c:v>
                </c:pt>
                <c:pt idx="16063">
                  <c:v>4815.1532064131</c:v>
                </c:pt>
                <c:pt idx="16064">
                  <c:v>4815.4529731569</c:v>
                </c:pt>
                <c:pt idx="16065">
                  <c:v>4815.7527399008</c:v>
                </c:pt>
                <c:pt idx="16066">
                  <c:v>4816.0525066446</c:v>
                </c:pt>
                <c:pt idx="16067">
                  <c:v>4816.3522733885</c:v>
                </c:pt>
                <c:pt idx="16068">
                  <c:v>4816.6520401323</c:v>
                </c:pt>
                <c:pt idx="16069">
                  <c:v>4816.9518068762</c:v>
                </c:pt>
                <c:pt idx="16070">
                  <c:v>4817.25157362</c:v>
                </c:pt>
                <c:pt idx="16071">
                  <c:v>4817.5513403639</c:v>
                </c:pt>
                <c:pt idx="16072">
                  <c:v>4817.8511071077</c:v>
                </c:pt>
                <c:pt idx="16073">
                  <c:v>4818.1508738516</c:v>
                </c:pt>
                <c:pt idx="16074">
                  <c:v>4818.4506405954</c:v>
                </c:pt>
                <c:pt idx="16075">
                  <c:v>4818.750407339199</c:v>
                </c:pt>
                <c:pt idx="16076">
                  <c:v>4819.0501740831</c:v>
                </c:pt>
                <c:pt idx="16077">
                  <c:v>4819.3499408269</c:v>
                </c:pt>
                <c:pt idx="16078">
                  <c:v>4819.6497075708</c:v>
                </c:pt>
                <c:pt idx="16079">
                  <c:v>4819.9494743146</c:v>
                </c:pt>
                <c:pt idx="16080">
                  <c:v>4820.2492410585</c:v>
                </c:pt>
                <c:pt idx="16081">
                  <c:v>4820.549007802299</c:v>
                </c:pt>
                <c:pt idx="16082">
                  <c:v>4820.8487745462</c:v>
                </c:pt>
                <c:pt idx="16083">
                  <c:v>4821.14854129</c:v>
                </c:pt>
                <c:pt idx="16084">
                  <c:v>4821.4483080339</c:v>
                </c:pt>
                <c:pt idx="16085">
                  <c:v>4821.7480747777</c:v>
                </c:pt>
                <c:pt idx="16086">
                  <c:v>4822.0478415216</c:v>
                </c:pt>
                <c:pt idx="16087">
                  <c:v>4822.3476082654</c:v>
                </c:pt>
                <c:pt idx="16088">
                  <c:v>4822.6473750093</c:v>
                </c:pt>
                <c:pt idx="16089">
                  <c:v>4822.9471417531</c:v>
                </c:pt>
                <c:pt idx="16090">
                  <c:v>4823.2469084969</c:v>
                </c:pt>
                <c:pt idx="16091">
                  <c:v>4823.5466752408</c:v>
                </c:pt>
                <c:pt idx="16092">
                  <c:v>4823.8464419846</c:v>
                </c:pt>
                <c:pt idx="16093">
                  <c:v>4824.1462087285</c:v>
                </c:pt>
                <c:pt idx="16094">
                  <c:v>4824.4459754723</c:v>
                </c:pt>
                <c:pt idx="16095">
                  <c:v>4824.745742216199</c:v>
                </c:pt>
                <c:pt idx="16096">
                  <c:v>4825.04550896</c:v>
                </c:pt>
                <c:pt idx="16097">
                  <c:v>4825.3452757039</c:v>
                </c:pt>
                <c:pt idx="16098">
                  <c:v>4825.6450424477</c:v>
                </c:pt>
                <c:pt idx="16099">
                  <c:v>4825.9448091916</c:v>
                </c:pt>
                <c:pt idx="16100">
                  <c:v>4826.2445759354</c:v>
                </c:pt>
                <c:pt idx="16101">
                  <c:v>4826.5443426793</c:v>
                </c:pt>
                <c:pt idx="16102">
                  <c:v>4826.8441094231</c:v>
                </c:pt>
                <c:pt idx="16103">
                  <c:v>4827.143876167</c:v>
                </c:pt>
                <c:pt idx="16104">
                  <c:v>4827.443642910799</c:v>
                </c:pt>
                <c:pt idx="16105">
                  <c:v>4827.7434096547</c:v>
                </c:pt>
                <c:pt idx="16106">
                  <c:v>4828.0431763985</c:v>
                </c:pt>
                <c:pt idx="16107">
                  <c:v>4828.3429431423</c:v>
                </c:pt>
                <c:pt idx="16108">
                  <c:v>4828.6427098862</c:v>
                </c:pt>
                <c:pt idx="16109">
                  <c:v>4828.942476630001</c:v>
                </c:pt>
                <c:pt idx="16110">
                  <c:v>4829.2422433739</c:v>
                </c:pt>
                <c:pt idx="16111">
                  <c:v>4829.5420101177</c:v>
                </c:pt>
                <c:pt idx="16112">
                  <c:v>4829.8417768616</c:v>
                </c:pt>
                <c:pt idx="16113">
                  <c:v>4830.1415436054</c:v>
                </c:pt>
                <c:pt idx="16114">
                  <c:v>4830.441310349299</c:v>
                </c:pt>
                <c:pt idx="16115">
                  <c:v>4830.7410770931</c:v>
                </c:pt>
                <c:pt idx="16116">
                  <c:v>4831.040843837</c:v>
                </c:pt>
                <c:pt idx="16117">
                  <c:v>4831.3406105808</c:v>
                </c:pt>
                <c:pt idx="16118">
                  <c:v>4831.640377324699</c:v>
                </c:pt>
                <c:pt idx="16119">
                  <c:v>4831.9401440685</c:v>
                </c:pt>
                <c:pt idx="16120">
                  <c:v>4832.239910812399</c:v>
                </c:pt>
                <c:pt idx="16121">
                  <c:v>4832.5396775562</c:v>
                </c:pt>
                <c:pt idx="16122">
                  <c:v>4832.8394443001</c:v>
                </c:pt>
                <c:pt idx="16123">
                  <c:v>4833.1392110439</c:v>
                </c:pt>
                <c:pt idx="16124">
                  <c:v>4833.4389777877</c:v>
                </c:pt>
                <c:pt idx="16125">
                  <c:v>4833.7387445316</c:v>
                </c:pt>
                <c:pt idx="16126">
                  <c:v>4834.0385112754</c:v>
                </c:pt>
                <c:pt idx="16127">
                  <c:v>4834.3382780193</c:v>
                </c:pt>
                <c:pt idx="16128">
                  <c:v>4834.6380447631</c:v>
                </c:pt>
                <c:pt idx="16129">
                  <c:v>4834.937811506999</c:v>
                </c:pt>
                <c:pt idx="16130">
                  <c:v>4835.2375782508</c:v>
                </c:pt>
                <c:pt idx="16131">
                  <c:v>4835.537344994699</c:v>
                </c:pt>
                <c:pt idx="16132">
                  <c:v>4835.8371117385</c:v>
                </c:pt>
                <c:pt idx="16133">
                  <c:v>4836.1368784824</c:v>
                </c:pt>
                <c:pt idx="16134">
                  <c:v>4836.436645226199</c:v>
                </c:pt>
                <c:pt idx="16135">
                  <c:v>4836.7364119701</c:v>
                </c:pt>
                <c:pt idx="16136">
                  <c:v>4837.0361787139</c:v>
                </c:pt>
                <c:pt idx="16137">
                  <c:v>4837.3359454578</c:v>
                </c:pt>
                <c:pt idx="16138">
                  <c:v>4837.6357122016</c:v>
                </c:pt>
                <c:pt idx="16139">
                  <c:v>4837.935478945399</c:v>
                </c:pt>
                <c:pt idx="16140">
                  <c:v>4838.2352456893</c:v>
                </c:pt>
                <c:pt idx="16141">
                  <c:v>4838.5350124331</c:v>
                </c:pt>
                <c:pt idx="16142">
                  <c:v>4838.834779177</c:v>
                </c:pt>
                <c:pt idx="16143">
                  <c:v>4839.1345459208</c:v>
                </c:pt>
                <c:pt idx="16144">
                  <c:v>4839.434312664699</c:v>
                </c:pt>
                <c:pt idx="16145">
                  <c:v>4839.7340794085</c:v>
                </c:pt>
                <c:pt idx="16146">
                  <c:v>4840.0338461524</c:v>
                </c:pt>
                <c:pt idx="16147">
                  <c:v>4840.333612896199</c:v>
                </c:pt>
                <c:pt idx="16148">
                  <c:v>4840.6333796401</c:v>
                </c:pt>
                <c:pt idx="16149">
                  <c:v>4840.9331463839</c:v>
                </c:pt>
                <c:pt idx="16150">
                  <c:v>4841.2329131278</c:v>
                </c:pt>
                <c:pt idx="16151">
                  <c:v>4841.5326798716</c:v>
                </c:pt>
                <c:pt idx="16152">
                  <c:v>4841.8324466155</c:v>
                </c:pt>
                <c:pt idx="16153">
                  <c:v>4842.1322133593</c:v>
                </c:pt>
                <c:pt idx="16154">
                  <c:v>4842.4319801032</c:v>
                </c:pt>
                <c:pt idx="16155">
                  <c:v>4842.731746846999</c:v>
                </c:pt>
                <c:pt idx="16156">
                  <c:v>4843.0315135908</c:v>
                </c:pt>
                <c:pt idx="16157">
                  <c:v>4843.3312803347</c:v>
                </c:pt>
                <c:pt idx="16158">
                  <c:v>4843.6310470785</c:v>
                </c:pt>
                <c:pt idx="16159">
                  <c:v>4843.930813822399</c:v>
                </c:pt>
                <c:pt idx="16160">
                  <c:v>4844.2305805662</c:v>
                </c:pt>
                <c:pt idx="16161">
                  <c:v>4844.530347310098</c:v>
                </c:pt>
                <c:pt idx="16162">
                  <c:v>4844.8301140539</c:v>
                </c:pt>
                <c:pt idx="16163">
                  <c:v>4845.1298807978</c:v>
                </c:pt>
                <c:pt idx="16164">
                  <c:v>4845.4296475416</c:v>
                </c:pt>
                <c:pt idx="16165">
                  <c:v>4845.7294142855</c:v>
                </c:pt>
                <c:pt idx="16166">
                  <c:v>4846.0291810293</c:v>
                </c:pt>
                <c:pt idx="16167">
                  <c:v>4846.3289477732</c:v>
                </c:pt>
                <c:pt idx="16168">
                  <c:v>4846.628714517</c:v>
                </c:pt>
                <c:pt idx="16169">
                  <c:v>4846.9284812609</c:v>
                </c:pt>
                <c:pt idx="16170">
                  <c:v>4847.2282480047</c:v>
                </c:pt>
                <c:pt idx="16171">
                  <c:v>4847.5280147486</c:v>
                </c:pt>
                <c:pt idx="16172">
                  <c:v>4847.8277814924</c:v>
                </c:pt>
                <c:pt idx="16173">
                  <c:v>4848.1275482362</c:v>
                </c:pt>
                <c:pt idx="16174">
                  <c:v>4848.427314980099</c:v>
                </c:pt>
                <c:pt idx="16175">
                  <c:v>4848.7270817239</c:v>
                </c:pt>
                <c:pt idx="16176">
                  <c:v>4849.0268484678</c:v>
                </c:pt>
                <c:pt idx="16177">
                  <c:v>4849.3266152116</c:v>
                </c:pt>
                <c:pt idx="16178">
                  <c:v>4849.6263819555</c:v>
                </c:pt>
                <c:pt idx="16179">
                  <c:v>4849.9261486993</c:v>
                </c:pt>
                <c:pt idx="16180">
                  <c:v>4850.2259154432</c:v>
                </c:pt>
                <c:pt idx="16181">
                  <c:v>4850.525682187</c:v>
                </c:pt>
                <c:pt idx="16182">
                  <c:v>4850.8254489309</c:v>
                </c:pt>
                <c:pt idx="16183">
                  <c:v>4851.1252156747</c:v>
                </c:pt>
                <c:pt idx="16184">
                  <c:v>4851.4249824186</c:v>
                </c:pt>
                <c:pt idx="16185">
                  <c:v>4851.7247491624</c:v>
                </c:pt>
                <c:pt idx="16186">
                  <c:v>4852.0245159063</c:v>
                </c:pt>
                <c:pt idx="16187">
                  <c:v>4852.3242826501</c:v>
                </c:pt>
                <c:pt idx="16188">
                  <c:v>4852.6240493939</c:v>
                </c:pt>
                <c:pt idx="16189">
                  <c:v>4852.9238161378</c:v>
                </c:pt>
                <c:pt idx="16190">
                  <c:v>4853.2235828816</c:v>
                </c:pt>
                <c:pt idx="16191">
                  <c:v>4853.5233496255</c:v>
                </c:pt>
                <c:pt idx="16192">
                  <c:v>4853.8231163693</c:v>
                </c:pt>
                <c:pt idx="16193">
                  <c:v>4854.1228831132</c:v>
                </c:pt>
                <c:pt idx="16194">
                  <c:v>4854.422649857</c:v>
                </c:pt>
                <c:pt idx="16195">
                  <c:v>4854.7224166009</c:v>
                </c:pt>
                <c:pt idx="16196">
                  <c:v>4855.0221833447</c:v>
                </c:pt>
                <c:pt idx="16197">
                  <c:v>4855.3219500886</c:v>
                </c:pt>
                <c:pt idx="16198">
                  <c:v>4855.6217168324</c:v>
                </c:pt>
                <c:pt idx="16199">
                  <c:v>4855.9214835763</c:v>
                </c:pt>
                <c:pt idx="16200">
                  <c:v>4856.2212503201</c:v>
                </c:pt>
                <c:pt idx="16201">
                  <c:v>4856.521017064</c:v>
                </c:pt>
                <c:pt idx="16202">
                  <c:v>4856.8207838078</c:v>
                </c:pt>
                <c:pt idx="16203">
                  <c:v>4857.1205505517</c:v>
                </c:pt>
                <c:pt idx="16204">
                  <c:v>4857.420317295499</c:v>
                </c:pt>
                <c:pt idx="16205">
                  <c:v>4857.7200840393</c:v>
                </c:pt>
                <c:pt idx="16206">
                  <c:v>4858.0198507832</c:v>
                </c:pt>
                <c:pt idx="16207">
                  <c:v>4858.319617527</c:v>
                </c:pt>
                <c:pt idx="16208">
                  <c:v>4858.6193842709</c:v>
                </c:pt>
                <c:pt idx="16209">
                  <c:v>4858.9191510147</c:v>
                </c:pt>
                <c:pt idx="16210">
                  <c:v>4859.2189177586</c:v>
                </c:pt>
                <c:pt idx="16211">
                  <c:v>4859.5186845024</c:v>
                </c:pt>
                <c:pt idx="16212">
                  <c:v>4859.818451246299</c:v>
                </c:pt>
                <c:pt idx="16213">
                  <c:v>4860.1182179901</c:v>
                </c:pt>
                <c:pt idx="16214">
                  <c:v>4860.417984734</c:v>
                </c:pt>
                <c:pt idx="16215">
                  <c:v>4860.7177514778</c:v>
                </c:pt>
                <c:pt idx="16216">
                  <c:v>4861.0175182217</c:v>
                </c:pt>
                <c:pt idx="16217">
                  <c:v>4861.3172849655</c:v>
                </c:pt>
                <c:pt idx="16218">
                  <c:v>4861.6170517094</c:v>
                </c:pt>
                <c:pt idx="16219">
                  <c:v>4861.9168184532</c:v>
                </c:pt>
                <c:pt idx="16220">
                  <c:v>4862.216585197</c:v>
                </c:pt>
                <c:pt idx="16221">
                  <c:v>4862.5163519409</c:v>
                </c:pt>
                <c:pt idx="16222">
                  <c:v>4862.8161186847</c:v>
                </c:pt>
                <c:pt idx="16223">
                  <c:v>4863.1158854286</c:v>
                </c:pt>
                <c:pt idx="16224">
                  <c:v>4863.4156521724</c:v>
                </c:pt>
                <c:pt idx="16225">
                  <c:v>4863.715418916299</c:v>
                </c:pt>
                <c:pt idx="16226">
                  <c:v>4864.0151856601</c:v>
                </c:pt>
                <c:pt idx="16227">
                  <c:v>4864.314952404</c:v>
                </c:pt>
                <c:pt idx="16228">
                  <c:v>4864.6147191478</c:v>
                </c:pt>
                <c:pt idx="16229">
                  <c:v>4864.9144858917</c:v>
                </c:pt>
                <c:pt idx="16230">
                  <c:v>4865.2142526355</c:v>
                </c:pt>
                <c:pt idx="16231">
                  <c:v>4865.514019379401</c:v>
                </c:pt>
                <c:pt idx="16232">
                  <c:v>4865.8137861232</c:v>
                </c:pt>
                <c:pt idx="16233">
                  <c:v>4866.1135528671</c:v>
                </c:pt>
                <c:pt idx="16234">
                  <c:v>4866.4133196109</c:v>
                </c:pt>
                <c:pt idx="16235">
                  <c:v>4866.7130863548</c:v>
                </c:pt>
                <c:pt idx="16236">
                  <c:v>4867.0128530986</c:v>
                </c:pt>
                <c:pt idx="16237">
                  <c:v>4867.3126198424</c:v>
                </c:pt>
                <c:pt idx="16238">
                  <c:v>4867.6123865863</c:v>
                </c:pt>
                <c:pt idx="16239">
                  <c:v>4867.912153330099</c:v>
                </c:pt>
                <c:pt idx="16240">
                  <c:v>4868.211920074001</c:v>
                </c:pt>
                <c:pt idx="16241">
                  <c:v>4868.5116868178</c:v>
                </c:pt>
                <c:pt idx="16242">
                  <c:v>4868.8114535617</c:v>
                </c:pt>
                <c:pt idx="16243">
                  <c:v>4869.1112203055</c:v>
                </c:pt>
                <c:pt idx="16244">
                  <c:v>4869.410987049399</c:v>
                </c:pt>
                <c:pt idx="16245">
                  <c:v>4869.7107537932</c:v>
                </c:pt>
                <c:pt idx="16246">
                  <c:v>4870.0105205371</c:v>
                </c:pt>
                <c:pt idx="16247">
                  <c:v>4870.3102872809</c:v>
                </c:pt>
                <c:pt idx="16248">
                  <c:v>4870.6100540248</c:v>
                </c:pt>
                <c:pt idx="16249">
                  <c:v>4870.9098207686</c:v>
                </c:pt>
                <c:pt idx="16250">
                  <c:v>4871.2095875125</c:v>
                </c:pt>
                <c:pt idx="16251">
                  <c:v>4871.5093542563</c:v>
                </c:pt>
                <c:pt idx="16252">
                  <c:v>4871.8091210002</c:v>
                </c:pt>
                <c:pt idx="16253">
                  <c:v>4872.108887744</c:v>
                </c:pt>
                <c:pt idx="16254">
                  <c:v>4872.4086544878</c:v>
                </c:pt>
                <c:pt idx="16255">
                  <c:v>4872.7084212317</c:v>
                </c:pt>
                <c:pt idx="16256">
                  <c:v>4873.0081879755</c:v>
                </c:pt>
                <c:pt idx="16257">
                  <c:v>4873.3079547194</c:v>
                </c:pt>
                <c:pt idx="16258">
                  <c:v>4873.6077214632</c:v>
                </c:pt>
                <c:pt idx="16259">
                  <c:v>4873.907488207099</c:v>
                </c:pt>
                <c:pt idx="16260">
                  <c:v>4874.2072549509</c:v>
                </c:pt>
                <c:pt idx="16261">
                  <c:v>4874.5070216948</c:v>
                </c:pt>
                <c:pt idx="16262">
                  <c:v>4874.8067884386</c:v>
                </c:pt>
                <c:pt idx="16263">
                  <c:v>4875.1065551825</c:v>
                </c:pt>
                <c:pt idx="16264">
                  <c:v>4875.4063219263</c:v>
                </c:pt>
                <c:pt idx="16265">
                  <c:v>4875.7060886702</c:v>
                </c:pt>
                <c:pt idx="16266">
                  <c:v>4876.005855414001</c:v>
                </c:pt>
                <c:pt idx="16267">
                  <c:v>4876.3056221579</c:v>
                </c:pt>
                <c:pt idx="16268">
                  <c:v>4876.6053889017</c:v>
                </c:pt>
                <c:pt idx="16269">
                  <c:v>4876.9051556455</c:v>
                </c:pt>
                <c:pt idx="16270">
                  <c:v>4877.2049223894</c:v>
                </c:pt>
                <c:pt idx="16271">
                  <c:v>4877.5046891332</c:v>
                </c:pt>
                <c:pt idx="16272">
                  <c:v>4877.8044558771</c:v>
                </c:pt>
                <c:pt idx="16273">
                  <c:v>4878.1042226209</c:v>
                </c:pt>
                <c:pt idx="16274">
                  <c:v>4878.4039893648</c:v>
                </c:pt>
                <c:pt idx="16275">
                  <c:v>4878.703756108599</c:v>
                </c:pt>
                <c:pt idx="16276">
                  <c:v>4879.0035228525</c:v>
                </c:pt>
                <c:pt idx="16277">
                  <c:v>4879.3032895963</c:v>
                </c:pt>
                <c:pt idx="16278">
                  <c:v>4879.603056340199</c:v>
                </c:pt>
                <c:pt idx="16279">
                  <c:v>4879.902823084</c:v>
                </c:pt>
                <c:pt idx="16280">
                  <c:v>4880.2025898279</c:v>
                </c:pt>
                <c:pt idx="16281">
                  <c:v>4880.5023565717</c:v>
                </c:pt>
                <c:pt idx="16282">
                  <c:v>4880.8021233156</c:v>
                </c:pt>
                <c:pt idx="16283">
                  <c:v>4881.1018900594</c:v>
                </c:pt>
                <c:pt idx="16284">
                  <c:v>4881.4016568033</c:v>
                </c:pt>
                <c:pt idx="16285">
                  <c:v>4881.7014235471</c:v>
                </c:pt>
                <c:pt idx="16286">
                  <c:v>4882.0011902909</c:v>
                </c:pt>
                <c:pt idx="16287">
                  <c:v>4882.300957034799</c:v>
                </c:pt>
                <c:pt idx="16288">
                  <c:v>4882.6007237786</c:v>
                </c:pt>
                <c:pt idx="16289">
                  <c:v>4882.900490522499</c:v>
                </c:pt>
                <c:pt idx="16290">
                  <c:v>4883.2002572663</c:v>
                </c:pt>
                <c:pt idx="16291">
                  <c:v>4883.5000240102</c:v>
                </c:pt>
                <c:pt idx="16292">
                  <c:v>4883.799790754</c:v>
                </c:pt>
                <c:pt idx="16293">
                  <c:v>4884.0995574979</c:v>
                </c:pt>
                <c:pt idx="16294">
                  <c:v>4884.3993242417</c:v>
                </c:pt>
                <c:pt idx="16295">
                  <c:v>4884.6990909856</c:v>
                </c:pt>
                <c:pt idx="16296">
                  <c:v>4884.998857729399</c:v>
                </c:pt>
                <c:pt idx="16297">
                  <c:v>4885.2986244733</c:v>
                </c:pt>
                <c:pt idx="16298">
                  <c:v>4885.5983912171</c:v>
                </c:pt>
                <c:pt idx="16299">
                  <c:v>4885.898157961</c:v>
                </c:pt>
                <c:pt idx="16300">
                  <c:v>4886.1979247048</c:v>
                </c:pt>
                <c:pt idx="16301">
                  <c:v>4886.4976914487</c:v>
                </c:pt>
                <c:pt idx="16302">
                  <c:v>4886.797458192499</c:v>
                </c:pt>
                <c:pt idx="16303">
                  <c:v>4887.0972249363</c:v>
                </c:pt>
                <c:pt idx="16304">
                  <c:v>4887.3969916802</c:v>
                </c:pt>
                <c:pt idx="16305">
                  <c:v>4887.696758424</c:v>
                </c:pt>
                <c:pt idx="16306">
                  <c:v>4887.9965251679</c:v>
                </c:pt>
                <c:pt idx="16307">
                  <c:v>4888.2962919117</c:v>
                </c:pt>
                <c:pt idx="16308">
                  <c:v>4888.5960586556</c:v>
                </c:pt>
                <c:pt idx="16309">
                  <c:v>4888.8958253994</c:v>
                </c:pt>
                <c:pt idx="16310">
                  <c:v>4889.1955921433</c:v>
                </c:pt>
                <c:pt idx="16311">
                  <c:v>4889.495358887099</c:v>
                </c:pt>
                <c:pt idx="16312">
                  <c:v>4889.795125631</c:v>
                </c:pt>
                <c:pt idx="16313">
                  <c:v>4890.094892374799</c:v>
                </c:pt>
                <c:pt idx="16314">
                  <c:v>4890.3946591187</c:v>
                </c:pt>
                <c:pt idx="16315">
                  <c:v>4890.6944258625</c:v>
                </c:pt>
                <c:pt idx="16316">
                  <c:v>4890.994192606399</c:v>
                </c:pt>
                <c:pt idx="16317">
                  <c:v>4891.2939593502</c:v>
                </c:pt>
                <c:pt idx="16318">
                  <c:v>4891.593726094</c:v>
                </c:pt>
                <c:pt idx="16319">
                  <c:v>4891.893492837899</c:v>
                </c:pt>
                <c:pt idx="16320">
                  <c:v>4892.1932595817</c:v>
                </c:pt>
                <c:pt idx="16321">
                  <c:v>4892.4930263256</c:v>
                </c:pt>
                <c:pt idx="16322">
                  <c:v>4892.7927930694</c:v>
                </c:pt>
                <c:pt idx="16323">
                  <c:v>4893.0925598133</c:v>
                </c:pt>
                <c:pt idx="16324">
                  <c:v>4893.3923265571</c:v>
                </c:pt>
                <c:pt idx="16325">
                  <c:v>4893.692093301</c:v>
                </c:pt>
                <c:pt idx="16326">
                  <c:v>4893.9918600448</c:v>
                </c:pt>
                <c:pt idx="16327">
                  <c:v>4894.2916267887</c:v>
                </c:pt>
                <c:pt idx="16328">
                  <c:v>4894.5913935325</c:v>
                </c:pt>
                <c:pt idx="16329">
                  <c:v>4894.8911602764</c:v>
                </c:pt>
                <c:pt idx="16330">
                  <c:v>4895.1909270202</c:v>
                </c:pt>
                <c:pt idx="16331">
                  <c:v>4895.4906937641</c:v>
                </c:pt>
                <c:pt idx="16332">
                  <c:v>4895.7904605079</c:v>
                </c:pt>
                <c:pt idx="16333">
                  <c:v>4896.0902272518</c:v>
                </c:pt>
                <c:pt idx="16334">
                  <c:v>4896.3899939956</c:v>
                </c:pt>
                <c:pt idx="16335">
                  <c:v>4896.6897607394</c:v>
                </c:pt>
                <c:pt idx="16336">
                  <c:v>4896.9895274833</c:v>
                </c:pt>
                <c:pt idx="16337">
                  <c:v>4897.2892942271</c:v>
                </c:pt>
                <c:pt idx="16338">
                  <c:v>4897.589060971</c:v>
                </c:pt>
                <c:pt idx="16339">
                  <c:v>4897.8888277148</c:v>
                </c:pt>
                <c:pt idx="16340">
                  <c:v>4898.1885944587</c:v>
                </c:pt>
                <c:pt idx="16341">
                  <c:v>4898.4883612025</c:v>
                </c:pt>
                <c:pt idx="16342">
                  <c:v>4898.788127946399</c:v>
                </c:pt>
                <c:pt idx="16343">
                  <c:v>4899.087894690199</c:v>
                </c:pt>
                <c:pt idx="16344">
                  <c:v>4899.3876614341</c:v>
                </c:pt>
                <c:pt idx="16345">
                  <c:v>4899.6874281779</c:v>
                </c:pt>
                <c:pt idx="16346">
                  <c:v>4899.9871949218</c:v>
                </c:pt>
                <c:pt idx="16347">
                  <c:v>4900.2869616656</c:v>
                </c:pt>
                <c:pt idx="16348">
                  <c:v>4900.5867284095</c:v>
                </c:pt>
                <c:pt idx="16349">
                  <c:v>4900.8864951533</c:v>
                </c:pt>
                <c:pt idx="16350">
                  <c:v>4901.1862618971</c:v>
                </c:pt>
                <c:pt idx="16351">
                  <c:v>4901.486028641</c:v>
                </c:pt>
                <c:pt idx="16352">
                  <c:v>4901.785795384799</c:v>
                </c:pt>
                <c:pt idx="16353">
                  <c:v>4902.0855621287</c:v>
                </c:pt>
                <c:pt idx="16354">
                  <c:v>4902.3853288725</c:v>
                </c:pt>
                <c:pt idx="16355">
                  <c:v>4902.6850956164</c:v>
                </c:pt>
                <c:pt idx="16356">
                  <c:v>4902.984862360199</c:v>
                </c:pt>
                <c:pt idx="16357">
                  <c:v>4903.2846291041</c:v>
                </c:pt>
                <c:pt idx="16358">
                  <c:v>4903.584395847899</c:v>
                </c:pt>
                <c:pt idx="16359">
                  <c:v>4903.8841625918</c:v>
                </c:pt>
                <c:pt idx="16360">
                  <c:v>4904.1839293356</c:v>
                </c:pt>
                <c:pt idx="16361">
                  <c:v>4904.4836960795</c:v>
                </c:pt>
                <c:pt idx="16362">
                  <c:v>4904.783462823299</c:v>
                </c:pt>
                <c:pt idx="16363">
                  <c:v>4905.0832295672</c:v>
                </c:pt>
                <c:pt idx="16364">
                  <c:v>4905.382996311</c:v>
                </c:pt>
                <c:pt idx="16365">
                  <c:v>4905.6827630549</c:v>
                </c:pt>
                <c:pt idx="16366">
                  <c:v>4905.9825297987</c:v>
                </c:pt>
                <c:pt idx="16367">
                  <c:v>4906.2822965425</c:v>
                </c:pt>
                <c:pt idx="16368">
                  <c:v>4906.5820632864</c:v>
                </c:pt>
                <c:pt idx="16369">
                  <c:v>4906.8818300302</c:v>
                </c:pt>
                <c:pt idx="16370">
                  <c:v>4907.1815967741</c:v>
                </c:pt>
                <c:pt idx="16371">
                  <c:v>4907.4813635179</c:v>
                </c:pt>
                <c:pt idx="16372">
                  <c:v>4907.7811302618</c:v>
                </c:pt>
                <c:pt idx="16373">
                  <c:v>4908.0808970056</c:v>
                </c:pt>
                <c:pt idx="16374">
                  <c:v>4908.3806637495</c:v>
                </c:pt>
                <c:pt idx="16375">
                  <c:v>4908.6804304933</c:v>
                </c:pt>
                <c:pt idx="16376">
                  <c:v>4908.980197237199</c:v>
                </c:pt>
                <c:pt idx="16377">
                  <c:v>4909.279963981</c:v>
                </c:pt>
                <c:pt idx="16378">
                  <c:v>4909.579730724899</c:v>
                </c:pt>
                <c:pt idx="16379">
                  <c:v>4909.8794974687</c:v>
                </c:pt>
                <c:pt idx="16380">
                  <c:v>4910.1792642126</c:v>
                </c:pt>
                <c:pt idx="16381">
                  <c:v>4910.4790309564</c:v>
                </c:pt>
                <c:pt idx="16382">
                  <c:v>4910.778797700298</c:v>
                </c:pt>
                <c:pt idx="16383">
                  <c:v>4911.0785644441</c:v>
                </c:pt>
                <c:pt idx="16384">
                  <c:v>4911.3783311879</c:v>
                </c:pt>
                <c:pt idx="16385">
                  <c:v>4911.678097931799</c:v>
                </c:pt>
                <c:pt idx="16386">
                  <c:v>4911.9778646756</c:v>
                </c:pt>
                <c:pt idx="16387">
                  <c:v>4912.2776314195</c:v>
                </c:pt>
                <c:pt idx="16388">
                  <c:v>4912.577398163299</c:v>
                </c:pt>
                <c:pt idx="16389">
                  <c:v>4912.8771649072</c:v>
                </c:pt>
                <c:pt idx="16390">
                  <c:v>4913.176931651</c:v>
                </c:pt>
                <c:pt idx="16391">
                  <c:v>4913.476698394899</c:v>
                </c:pt>
                <c:pt idx="16392">
                  <c:v>4913.7764651387</c:v>
                </c:pt>
                <c:pt idx="16393">
                  <c:v>4914.0762318826</c:v>
                </c:pt>
                <c:pt idx="16394">
                  <c:v>4914.375998626399</c:v>
                </c:pt>
                <c:pt idx="16395">
                  <c:v>4914.6757653703</c:v>
                </c:pt>
                <c:pt idx="16396">
                  <c:v>4914.975532114099</c:v>
                </c:pt>
                <c:pt idx="16397">
                  <c:v>4915.275298858</c:v>
                </c:pt>
                <c:pt idx="16398">
                  <c:v>4915.5750656018</c:v>
                </c:pt>
                <c:pt idx="16399">
                  <c:v>4915.874832345599</c:v>
                </c:pt>
                <c:pt idx="16400">
                  <c:v>4916.1745990895</c:v>
                </c:pt>
                <c:pt idx="16401">
                  <c:v>4916.474365833299</c:v>
                </c:pt>
                <c:pt idx="16402">
                  <c:v>4916.7741325772</c:v>
                </c:pt>
                <c:pt idx="16403">
                  <c:v>4917.073899320999</c:v>
                </c:pt>
                <c:pt idx="16404">
                  <c:v>4917.3736660649</c:v>
                </c:pt>
                <c:pt idx="16405">
                  <c:v>4917.6734328087</c:v>
                </c:pt>
                <c:pt idx="16406">
                  <c:v>4917.9731995526</c:v>
                </c:pt>
                <c:pt idx="16407">
                  <c:v>4918.2729662964</c:v>
                </c:pt>
                <c:pt idx="16408">
                  <c:v>4918.5727330403</c:v>
                </c:pt>
                <c:pt idx="16409">
                  <c:v>4918.8724997841</c:v>
                </c:pt>
                <c:pt idx="16410">
                  <c:v>4919.172266528</c:v>
                </c:pt>
                <c:pt idx="16411">
                  <c:v>4919.4720332718</c:v>
                </c:pt>
                <c:pt idx="16412">
                  <c:v>4919.7718000157</c:v>
                </c:pt>
                <c:pt idx="16413">
                  <c:v>4920.0715667595</c:v>
                </c:pt>
                <c:pt idx="16414">
                  <c:v>4920.3713335034</c:v>
                </c:pt>
                <c:pt idx="16415">
                  <c:v>4920.6711002472</c:v>
                </c:pt>
                <c:pt idx="16416">
                  <c:v>4920.970866991</c:v>
                </c:pt>
                <c:pt idx="16417">
                  <c:v>4921.2706337349</c:v>
                </c:pt>
                <c:pt idx="16418">
                  <c:v>4921.5704004787</c:v>
                </c:pt>
                <c:pt idx="16419">
                  <c:v>4921.8701672226</c:v>
                </c:pt>
                <c:pt idx="16420">
                  <c:v>4922.1699339664</c:v>
                </c:pt>
                <c:pt idx="16421">
                  <c:v>4922.4697007103</c:v>
                </c:pt>
                <c:pt idx="16422">
                  <c:v>4922.7694674541</c:v>
                </c:pt>
                <c:pt idx="16423">
                  <c:v>4923.069234198</c:v>
                </c:pt>
                <c:pt idx="16424">
                  <c:v>4923.3690009418</c:v>
                </c:pt>
                <c:pt idx="16425">
                  <c:v>4923.6687676857</c:v>
                </c:pt>
                <c:pt idx="16426">
                  <c:v>4923.9685344295</c:v>
                </c:pt>
                <c:pt idx="16427">
                  <c:v>4924.2683011734</c:v>
                </c:pt>
                <c:pt idx="16428">
                  <c:v>4924.5680679172</c:v>
                </c:pt>
                <c:pt idx="16429">
                  <c:v>4924.8678346611</c:v>
                </c:pt>
                <c:pt idx="16430">
                  <c:v>4925.1676014049</c:v>
                </c:pt>
                <c:pt idx="16431">
                  <c:v>4925.467368148699</c:v>
                </c:pt>
                <c:pt idx="16432">
                  <c:v>4925.7671348926</c:v>
                </c:pt>
                <c:pt idx="16433">
                  <c:v>4926.0669016364</c:v>
                </c:pt>
                <c:pt idx="16434">
                  <c:v>4926.3666683803</c:v>
                </c:pt>
                <c:pt idx="16435">
                  <c:v>4926.6664351241</c:v>
                </c:pt>
                <c:pt idx="16436">
                  <c:v>4926.966201868</c:v>
                </c:pt>
                <c:pt idx="16437">
                  <c:v>4927.2659686118</c:v>
                </c:pt>
                <c:pt idx="16438">
                  <c:v>4927.5657353557</c:v>
                </c:pt>
                <c:pt idx="16439">
                  <c:v>4927.8655020995</c:v>
                </c:pt>
                <c:pt idx="16440">
                  <c:v>4928.1652688434</c:v>
                </c:pt>
                <c:pt idx="16441">
                  <c:v>4928.4650355872</c:v>
                </c:pt>
                <c:pt idx="16442">
                  <c:v>4928.764802331099</c:v>
                </c:pt>
                <c:pt idx="16443">
                  <c:v>4929.0645690749</c:v>
                </c:pt>
                <c:pt idx="16444">
                  <c:v>4929.3643358188</c:v>
                </c:pt>
                <c:pt idx="16445">
                  <c:v>4929.6641025626</c:v>
                </c:pt>
                <c:pt idx="16446">
                  <c:v>4929.9638693065</c:v>
                </c:pt>
                <c:pt idx="16447">
                  <c:v>4930.2636360503</c:v>
                </c:pt>
                <c:pt idx="16448">
                  <c:v>4930.5634027941</c:v>
                </c:pt>
                <c:pt idx="16449">
                  <c:v>4930.863169538</c:v>
                </c:pt>
                <c:pt idx="16450">
                  <c:v>4931.1629362818</c:v>
                </c:pt>
                <c:pt idx="16451">
                  <c:v>4931.4627030257</c:v>
                </c:pt>
                <c:pt idx="16452">
                  <c:v>4931.7624697695</c:v>
                </c:pt>
                <c:pt idx="16453">
                  <c:v>4932.0622365134</c:v>
                </c:pt>
                <c:pt idx="16454">
                  <c:v>4932.3620032572</c:v>
                </c:pt>
                <c:pt idx="16455">
                  <c:v>4932.6617700011</c:v>
                </c:pt>
                <c:pt idx="16456">
                  <c:v>4932.9615367449</c:v>
                </c:pt>
                <c:pt idx="16457">
                  <c:v>4933.2613034888</c:v>
                </c:pt>
                <c:pt idx="16458">
                  <c:v>4933.5610702326</c:v>
                </c:pt>
                <c:pt idx="16459">
                  <c:v>4933.8608369765</c:v>
                </c:pt>
                <c:pt idx="16460">
                  <c:v>4934.1606037203</c:v>
                </c:pt>
                <c:pt idx="16461">
                  <c:v>4934.4603704642</c:v>
                </c:pt>
                <c:pt idx="16462">
                  <c:v>4934.760137208001</c:v>
                </c:pt>
                <c:pt idx="16463">
                  <c:v>4935.0599039519</c:v>
                </c:pt>
                <c:pt idx="16464">
                  <c:v>4935.3596706957</c:v>
                </c:pt>
                <c:pt idx="16465">
                  <c:v>4935.6594374395</c:v>
                </c:pt>
                <c:pt idx="16466">
                  <c:v>4935.9592041834</c:v>
                </c:pt>
                <c:pt idx="16467">
                  <c:v>4936.2589709272</c:v>
                </c:pt>
                <c:pt idx="16468">
                  <c:v>4936.5587376711</c:v>
                </c:pt>
                <c:pt idx="16469">
                  <c:v>4936.8585044149</c:v>
                </c:pt>
                <c:pt idx="16470">
                  <c:v>4937.1582711588</c:v>
                </c:pt>
                <c:pt idx="16471">
                  <c:v>4937.458037902599</c:v>
                </c:pt>
                <c:pt idx="16472">
                  <c:v>4937.7578046465</c:v>
                </c:pt>
                <c:pt idx="16473">
                  <c:v>4938.0575713903</c:v>
                </c:pt>
                <c:pt idx="16474">
                  <c:v>4938.357338134199</c:v>
                </c:pt>
                <c:pt idx="16475">
                  <c:v>4938.657104878001</c:v>
                </c:pt>
                <c:pt idx="16476">
                  <c:v>4938.9568716219</c:v>
                </c:pt>
                <c:pt idx="16477">
                  <c:v>4939.2566383657</c:v>
                </c:pt>
                <c:pt idx="16478">
                  <c:v>4939.5564051096</c:v>
                </c:pt>
                <c:pt idx="16479">
                  <c:v>4939.8561718534</c:v>
                </c:pt>
                <c:pt idx="16480">
                  <c:v>4940.1559385972</c:v>
                </c:pt>
                <c:pt idx="16481">
                  <c:v>4940.455705341099</c:v>
                </c:pt>
                <c:pt idx="16482">
                  <c:v>4940.7554720849</c:v>
                </c:pt>
                <c:pt idx="16483">
                  <c:v>4941.0552388288</c:v>
                </c:pt>
                <c:pt idx="16484">
                  <c:v>4941.3550055726</c:v>
                </c:pt>
                <c:pt idx="16485">
                  <c:v>4941.654772316499</c:v>
                </c:pt>
                <c:pt idx="16486">
                  <c:v>4941.9545390603</c:v>
                </c:pt>
                <c:pt idx="16487">
                  <c:v>4942.254305804199</c:v>
                </c:pt>
                <c:pt idx="16488">
                  <c:v>4942.554072548</c:v>
                </c:pt>
                <c:pt idx="16489">
                  <c:v>4942.8538392919</c:v>
                </c:pt>
                <c:pt idx="16490">
                  <c:v>4943.1536060357</c:v>
                </c:pt>
                <c:pt idx="16491">
                  <c:v>4943.4533727796</c:v>
                </c:pt>
                <c:pt idx="16492">
                  <c:v>4943.7531395234</c:v>
                </c:pt>
                <c:pt idx="16493">
                  <c:v>4944.0529062673</c:v>
                </c:pt>
                <c:pt idx="16494">
                  <c:v>4944.3526730111</c:v>
                </c:pt>
                <c:pt idx="16495">
                  <c:v>4944.652439755</c:v>
                </c:pt>
                <c:pt idx="16496">
                  <c:v>4944.9522064988</c:v>
                </c:pt>
                <c:pt idx="16497">
                  <c:v>4945.2519732426</c:v>
                </c:pt>
                <c:pt idx="16498">
                  <c:v>4945.5517399865</c:v>
                </c:pt>
                <c:pt idx="16499">
                  <c:v>4945.8515067303</c:v>
                </c:pt>
                <c:pt idx="16500">
                  <c:v>4946.1512734742</c:v>
                </c:pt>
                <c:pt idx="16501">
                  <c:v>4946.451040218</c:v>
                </c:pt>
                <c:pt idx="16502">
                  <c:v>4946.7508069619</c:v>
                </c:pt>
                <c:pt idx="16503">
                  <c:v>4947.0505737057</c:v>
                </c:pt>
                <c:pt idx="16504">
                  <c:v>4947.3503404496</c:v>
                </c:pt>
                <c:pt idx="16505">
                  <c:v>4947.6501071934</c:v>
                </c:pt>
                <c:pt idx="16506">
                  <c:v>4947.949873937299</c:v>
                </c:pt>
                <c:pt idx="16507">
                  <c:v>4948.2496406811</c:v>
                </c:pt>
                <c:pt idx="16508">
                  <c:v>4948.549407425</c:v>
                </c:pt>
                <c:pt idx="16509">
                  <c:v>4948.8491741688</c:v>
                </c:pt>
                <c:pt idx="16510">
                  <c:v>4949.1489409127</c:v>
                </c:pt>
                <c:pt idx="16511">
                  <c:v>4949.448707656499</c:v>
                </c:pt>
                <c:pt idx="16512">
                  <c:v>4949.7484744004</c:v>
                </c:pt>
                <c:pt idx="16513">
                  <c:v>4950.0482411442</c:v>
                </c:pt>
                <c:pt idx="16514">
                  <c:v>4950.348007888</c:v>
                </c:pt>
                <c:pt idx="16515">
                  <c:v>4950.6477746319</c:v>
                </c:pt>
                <c:pt idx="16516">
                  <c:v>4950.9475413757</c:v>
                </c:pt>
                <c:pt idx="16517">
                  <c:v>4951.247308119599</c:v>
                </c:pt>
                <c:pt idx="16518">
                  <c:v>4951.5470748634</c:v>
                </c:pt>
                <c:pt idx="16519">
                  <c:v>4951.8468416073</c:v>
                </c:pt>
                <c:pt idx="16520">
                  <c:v>4952.1466083511</c:v>
                </c:pt>
                <c:pt idx="16521">
                  <c:v>4952.446375095</c:v>
                </c:pt>
                <c:pt idx="16522">
                  <c:v>4952.7461418388</c:v>
                </c:pt>
                <c:pt idx="16523">
                  <c:v>4953.0459085827</c:v>
                </c:pt>
                <c:pt idx="16524">
                  <c:v>4953.3456753265</c:v>
                </c:pt>
                <c:pt idx="16525">
                  <c:v>4953.6454420704</c:v>
                </c:pt>
                <c:pt idx="16526">
                  <c:v>4953.9452088142</c:v>
                </c:pt>
                <c:pt idx="16527">
                  <c:v>4954.2449755581</c:v>
                </c:pt>
                <c:pt idx="16528">
                  <c:v>4954.5447423019</c:v>
                </c:pt>
                <c:pt idx="16529">
                  <c:v>4954.8445090457</c:v>
                </c:pt>
                <c:pt idx="16530">
                  <c:v>4955.1442757896</c:v>
                </c:pt>
                <c:pt idx="16531">
                  <c:v>4955.4440425334</c:v>
                </c:pt>
                <c:pt idx="16532">
                  <c:v>4955.7438092773</c:v>
                </c:pt>
                <c:pt idx="16533">
                  <c:v>4956.0435760211</c:v>
                </c:pt>
                <c:pt idx="16534">
                  <c:v>4956.343342765</c:v>
                </c:pt>
                <c:pt idx="16535">
                  <c:v>4956.6431095088</c:v>
                </c:pt>
                <c:pt idx="16536">
                  <c:v>4956.9428762527</c:v>
                </c:pt>
                <c:pt idx="16537">
                  <c:v>4957.2426429965</c:v>
                </c:pt>
                <c:pt idx="16538">
                  <c:v>4957.5424097404</c:v>
                </c:pt>
                <c:pt idx="16539">
                  <c:v>4957.8421764842</c:v>
                </c:pt>
                <c:pt idx="16540">
                  <c:v>4958.1419432281</c:v>
                </c:pt>
                <c:pt idx="16541">
                  <c:v>4958.4417099719</c:v>
                </c:pt>
                <c:pt idx="16542">
                  <c:v>4958.7414767158</c:v>
                </c:pt>
                <c:pt idx="16543">
                  <c:v>4959.0412434596</c:v>
                </c:pt>
                <c:pt idx="16544">
                  <c:v>4959.3410102035</c:v>
                </c:pt>
                <c:pt idx="16545">
                  <c:v>4959.6407769473</c:v>
                </c:pt>
                <c:pt idx="16546">
                  <c:v>4959.9405436911</c:v>
                </c:pt>
                <c:pt idx="16547">
                  <c:v>4960.240310435</c:v>
                </c:pt>
                <c:pt idx="16548">
                  <c:v>4960.5400771788</c:v>
                </c:pt>
                <c:pt idx="16549">
                  <c:v>4960.839843922699</c:v>
                </c:pt>
                <c:pt idx="16550">
                  <c:v>4961.1396106665</c:v>
                </c:pt>
                <c:pt idx="16551">
                  <c:v>4961.439377410399</c:v>
                </c:pt>
                <c:pt idx="16552">
                  <c:v>4961.7391441542</c:v>
                </c:pt>
                <c:pt idx="16553">
                  <c:v>4962.038910898099</c:v>
                </c:pt>
                <c:pt idx="16554">
                  <c:v>4962.3386776419</c:v>
                </c:pt>
                <c:pt idx="16555">
                  <c:v>4962.6384443858</c:v>
                </c:pt>
                <c:pt idx="16556">
                  <c:v>4962.9382111296</c:v>
                </c:pt>
                <c:pt idx="16557">
                  <c:v>4963.237977873499</c:v>
                </c:pt>
                <c:pt idx="16558">
                  <c:v>4963.5377446173</c:v>
                </c:pt>
                <c:pt idx="16559">
                  <c:v>4963.8375113612</c:v>
                </c:pt>
                <c:pt idx="16560">
                  <c:v>4964.137278105</c:v>
                </c:pt>
                <c:pt idx="16561">
                  <c:v>4964.437044848799</c:v>
                </c:pt>
                <c:pt idx="16562">
                  <c:v>4964.7368115927</c:v>
                </c:pt>
                <c:pt idx="16563">
                  <c:v>4965.0365783365</c:v>
                </c:pt>
                <c:pt idx="16564">
                  <c:v>4965.3363450804</c:v>
                </c:pt>
                <c:pt idx="16565">
                  <c:v>4965.6361118242</c:v>
                </c:pt>
                <c:pt idx="16566">
                  <c:v>4965.9358785681</c:v>
                </c:pt>
                <c:pt idx="16567">
                  <c:v>4966.2356453119</c:v>
                </c:pt>
                <c:pt idx="16568">
                  <c:v>4966.5354120558</c:v>
                </c:pt>
                <c:pt idx="16569">
                  <c:v>4966.8351787996</c:v>
                </c:pt>
                <c:pt idx="16570">
                  <c:v>4967.1349455435</c:v>
                </c:pt>
                <c:pt idx="16571">
                  <c:v>4967.434712287299</c:v>
                </c:pt>
                <c:pt idx="16572">
                  <c:v>4967.7344790312</c:v>
                </c:pt>
                <c:pt idx="16573">
                  <c:v>4968.034245775</c:v>
                </c:pt>
                <c:pt idx="16574">
                  <c:v>4968.3340125189</c:v>
                </c:pt>
                <c:pt idx="16575">
                  <c:v>4968.6337792627</c:v>
                </c:pt>
                <c:pt idx="16576">
                  <c:v>4968.933546006599</c:v>
                </c:pt>
                <c:pt idx="16577">
                  <c:v>4969.233312750399</c:v>
                </c:pt>
                <c:pt idx="16578">
                  <c:v>4969.5330794942</c:v>
                </c:pt>
                <c:pt idx="16579">
                  <c:v>4969.8328462381</c:v>
                </c:pt>
                <c:pt idx="16580">
                  <c:v>4970.1326129819</c:v>
                </c:pt>
                <c:pt idx="16581">
                  <c:v>4970.4323797258</c:v>
                </c:pt>
                <c:pt idx="16582">
                  <c:v>4970.7321464696</c:v>
                </c:pt>
                <c:pt idx="16583">
                  <c:v>4971.0319132135</c:v>
                </c:pt>
                <c:pt idx="16584">
                  <c:v>4971.3316799573</c:v>
                </c:pt>
                <c:pt idx="16585">
                  <c:v>4971.6314467012</c:v>
                </c:pt>
                <c:pt idx="16586">
                  <c:v>4971.931213445</c:v>
                </c:pt>
                <c:pt idx="16587">
                  <c:v>4972.2309801889</c:v>
                </c:pt>
                <c:pt idx="16588">
                  <c:v>4972.530746932699</c:v>
                </c:pt>
                <c:pt idx="16589">
                  <c:v>4972.8305136766</c:v>
                </c:pt>
                <c:pt idx="16590">
                  <c:v>4973.1302804204</c:v>
                </c:pt>
                <c:pt idx="16591">
                  <c:v>4973.430047164299</c:v>
                </c:pt>
                <c:pt idx="16592">
                  <c:v>4973.729813908099</c:v>
                </c:pt>
                <c:pt idx="16593">
                  <c:v>4974.029580652001</c:v>
                </c:pt>
                <c:pt idx="16594">
                  <c:v>4974.3293473958</c:v>
                </c:pt>
                <c:pt idx="16595">
                  <c:v>4974.6291141396</c:v>
                </c:pt>
                <c:pt idx="16596">
                  <c:v>4974.9288808835</c:v>
                </c:pt>
                <c:pt idx="16597">
                  <c:v>4975.2286476273</c:v>
                </c:pt>
                <c:pt idx="16598">
                  <c:v>4975.5284143712</c:v>
                </c:pt>
                <c:pt idx="16599">
                  <c:v>4975.828181115</c:v>
                </c:pt>
                <c:pt idx="16600">
                  <c:v>4976.1279478589</c:v>
                </c:pt>
                <c:pt idx="16601">
                  <c:v>4976.4277146027</c:v>
                </c:pt>
                <c:pt idx="16602">
                  <c:v>4976.727481346599</c:v>
                </c:pt>
                <c:pt idx="16603">
                  <c:v>4977.0272480904</c:v>
                </c:pt>
                <c:pt idx="16604">
                  <c:v>4977.3270148343</c:v>
                </c:pt>
                <c:pt idx="16605">
                  <c:v>4977.6267815781</c:v>
                </c:pt>
                <c:pt idx="16606">
                  <c:v>4977.926548322001</c:v>
                </c:pt>
                <c:pt idx="16607">
                  <c:v>4978.2263150658</c:v>
                </c:pt>
                <c:pt idx="16608">
                  <c:v>4978.5260818097</c:v>
                </c:pt>
                <c:pt idx="16609">
                  <c:v>4978.8258485535</c:v>
                </c:pt>
                <c:pt idx="16610">
                  <c:v>4979.1256152973</c:v>
                </c:pt>
                <c:pt idx="16611">
                  <c:v>4979.4253820412</c:v>
                </c:pt>
                <c:pt idx="16612">
                  <c:v>4979.725148785</c:v>
                </c:pt>
                <c:pt idx="16613">
                  <c:v>4980.0249155289</c:v>
                </c:pt>
                <c:pt idx="16614">
                  <c:v>4980.3246822727</c:v>
                </c:pt>
                <c:pt idx="16615">
                  <c:v>4980.6244490166</c:v>
                </c:pt>
                <c:pt idx="16616">
                  <c:v>4980.9242157604</c:v>
                </c:pt>
                <c:pt idx="16617">
                  <c:v>4981.2239825043</c:v>
                </c:pt>
                <c:pt idx="16618">
                  <c:v>4981.523749248099</c:v>
                </c:pt>
                <c:pt idx="16619">
                  <c:v>4981.823515992</c:v>
                </c:pt>
                <c:pt idx="16620">
                  <c:v>4982.1232827358</c:v>
                </c:pt>
                <c:pt idx="16621">
                  <c:v>4982.4230494797</c:v>
                </c:pt>
                <c:pt idx="16622">
                  <c:v>4982.7228162235</c:v>
                </c:pt>
                <c:pt idx="16623">
                  <c:v>4983.0225829674</c:v>
                </c:pt>
                <c:pt idx="16624">
                  <c:v>4983.3223497112</c:v>
                </c:pt>
                <c:pt idx="16625">
                  <c:v>4983.6221164551</c:v>
                </c:pt>
                <c:pt idx="16626">
                  <c:v>4983.9218831989</c:v>
                </c:pt>
                <c:pt idx="16627">
                  <c:v>4984.2216499427</c:v>
                </c:pt>
                <c:pt idx="16628">
                  <c:v>4984.5214166866</c:v>
                </c:pt>
                <c:pt idx="16629">
                  <c:v>4984.8211834304</c:v>
                </c:pt>
                <c:pt idx="16630">
                  <c:v>4985.1209501743</c:v>
                </c:pt>
                <c:pt idx="16631">
                  <c:v>4985.420716918099</c:v>
                </c:pt>
                <c:pt idx="16632">
                  <c:v>4985.720483662</c:v>
                </c:pt>
                <c:pt idx="16633">
                  <c:v>4986.0202504058</c:v>
                </c:pt>
                <c:pt idx="16634">
                  <c:v>4986.3200171497</c:v>
                </c:pt>
                <c:pt idx="16635">
                  <c:v>4986.6197838935</c:v>
                </c:pt>
                <c:pt idx="16636">
                  <c:v>4986.9195506374</c:v>
                </c:pt>
                <c:pt idx="16637">
                  <c:v>4987.219317381199</c:v>
                </c:pt>
                <c:pt idx="16638">
                  <c:v>4987.5190841251</c:v>
                </c:pt>
                <c:pt idx="16639">
                  <c:v>4987.8188508689</c:v>
                </c:pt>
                <c:pt idx="16640">
                  <c:v>4988.1186176128</c:v>
                </c:pt>
                <c:pt idx="16641">
                  <c:v>4988.4183843566</c:v>
                </c:pt>
                <c:pt idx="16642">
                  <c:v>4988.7181511004</c:v>
                </c:pt>
                <c:pt idx="16643">
                  <c:v>4989.017917844299</c:v>
                </c:pt>
                <c:pt idx="16644">
                  <c:v>4989.3176845881</c:v>
                </c:pt>
                <c:pt idx="16645">
                  <c:v>4989.617451332</c:v>
                </c:pt>
                <c:pt idx="16646">
                  <c:v>4989.9172180758</c:v>
                </c:pt>
                <c:pt idx="16647">
                  <c:v>4990.2169848197</c:v>
                </c:pt>
                <c:pt idx="16648">
                  <c:v>4990.5167515635</c:v>
                </c:pt>
                <c:pt idx="16649">
                  <c:v>4990.8165183074</c:v>
                </c:pt>
                <c:pt idx="16650">
                  <c:v>4991.1162850512</c:v>
                </c:pt>
                <c:pt idx="16651">
                  <c:v>4991.4160517951</c:v>
                </c:pt>
                <c:pt idx="16652">
                  <c:v>4991.7158185389</c:v>
                </c:pt>
                <c:pt idx="16653">
                  <c:v>4992.0155852828</c:v>
                </c:pt>
                <c:pt idx="16654">
                  <c:v>4992.3153520266</c:v>
                </c:pt>
                <c:pt idx="16655">
                  <c:v>4992.6151187705</c:v>
                </c:pt>
                <c:pt idx="16656">
                  <c:v>4992.914885514299</c:v>
                </c:pt>
                <c:pt idx="16657">
                  <c:v>4993.2146522582</c:v>
                </c:pt>
                <c:pt idx="16658">
                  <c:v>4993.514419002</c:v>
                </c:pt>
                <c:pt idx="16659">
                  <c:v>4993.8141857458</c:v>
                </c:pt>
                <c:pt idx="16660">
                  <c:v>4994.1139524897</c:v>
                </c:pt>
                <c:pt idx="16661">
                  <c:v>4994.413719233499</c:v>
                </c:pt>
                <c:pt idx="16662">
                  <c:v>4994.7134859774</c:v>
                </c:pt>
                <c:pt idx="16663">
                  <c:v>4995.0132527212</c:v>
                </c:pt>
                <c:pt idx="16664">
                  <c:v>4995.3130194651</c:v>
                </c:pt>
                <c:pt idx="16665">
                  <c:v>4995.6127862089</c:v>
                </c:pt>
                <c:pt idx="16666">
                  <c:v>4995.9125529528</c:v>
                </c:pt>
                <c:pt idx="16667">
                  <c:v>4996.2123196966</c:v>
                </c:pt>
                <c:pt idx="16668">
                  <c:v>4996.5120864405</c:v>
                </c:pt>
                <c:pt idx="16669">
                  <c:v>4996.8118531843</c:v>
                </c:pt>
                <c:pt idx="16670">
                  <c:v>4997.1116199282</c:v>
                </c:pt>
                <c:pt idx="16671">
                  <c:v>4997.411386672001</c:v>
                </c:pt>
                <c:pt idx="16672">
                  <c:v>4997.7111534159</c:v>
                </c:pt>
                <c:pt idx="16673">
                  <c:v>4998.0109201597</c:v>
                </c:pt>
                <c:pt idx="16674">
                  <c:v>4998.3106869036</c:v>
                </c:pt>
                <c:pt idx="16675">
                  <c:v>4998.6104536474</c:v>
                </c:pt>
                <c:pt idx="16676">
                  <c:v>4998.9102203912</c:v>
                </c:pt>
                <c:pt idx="16677">
                  <c:v>4999.209987135099</c:v>
                </c:pt>
                <c:pt idx="16678">
                  <c:v>4999.5097538789</c:v>
                </c:pt>
                <c:pt idx="16679">
                  <c:v>4999.8095206228</c:v>
                </c:pt>
                <c:pt idx="16680">
                  <c:v>5000.1092873666</c:v>
                </c:pt>
                <c:pt idx="16681">
                  <c:v>5000.4090541105</c:v>
                </c:pt>
                <c:pt idx="16682">
                  <c:v>5000.7088208543</c:v>
                </c:pt>
                <c:pt idx="16683">
                  <c:v>5001.008587598199</c:v>
                </c:pt>
                <c:pt idx="16684">
                  <c:v>5001.308354342</c:v>
                </c:pt>
                <c:pt idx="16685">
                  <c:v>5001.6081210859</c:v>
                </c:pt>
                <c:pt idx="16686">
                  <c:v>5001.907887829699</c:v>
                </c:pt>
                <c:pt idx="16687">
                  <c:v>5002.2076545736</c:v>
                </c:pt>
                <c:pt idx="16688">
                  <c:v>5002.5074213174</c:v>
                </c:pt>
                <c:pt idx="16689">
                  <c:v>5002.8071880613</c:v>
                </c:pt>
                <c:pt idx="16690">
                  <c:v>5003.1069548051</c:v>
                </c:pt>
                <c:pt idx="16691">
                  <c:v>5003.4067215489</c:v>
                </c:pt>
                <c:pt idx="16692">
                  <c:v>5003.7064882928</c:v>
                </c:pt>
                <c:pt idx="16693">
                  <c:v>5004.0062550366</c:v>
                </c:pt>
                <c:pt idx="16694">
                  <c:v>5004.3060217805</c:v>
                </c:pt>
                <c:pt idx="16695">
                  <c:v>5004.6057885243</c:v>
                </c:pt>
                <c:pt idx="16696">
                  <c:v>5004.905555268199</c:v>
                </c:pt>
                <c:pt idx="16697">
                  <c:v>5005.205322012001</c:v>
                </c:pt>
                <c:pt idx="16698">
                  <c:v>5005.5050887559</c:v>
                </c:pt>
                <c:pt idx="16699">
                  <c:v>5005.8048554997</c:v>
                </c:pt>
                <c:pt idx="16700">
                  <c:v>5006.1046222436</c:v>
                </c:pt>
                <c:pt idx="16701">
                  <c:v>5006.404388987399</c:v>
                </c:pt>
                <c:pt idx="16702">
                  <c:v>5006.7041557313</c:v>
                </c:pt>
                <c:pt idx="16703">
                  <c:v>5007.0039224751</c:v>
                </c:pt>
                <c:pt idx="16704">
                  <c:v>5007.303689219</c:v>
                </c:pt>
                <c:pt idx="16705">
                  <c:v>5007.6034559628</c:v>
                </c:pt>
                <c:pt idx="16706">
                  <c:v>5007.9032227067</c:v>
                </c:pt>
                <c:pt idx="16707">
                  <c:v>5008.2029894505</c:v>
                </c:pt>
                <c:pt idx="16708">
                  <c:v>5008.5027561943</c:v>
                </c:pt>
                <c:pt idx="16709">
                  <c:v>5008.8025229382</c:v>
                </c:pt>
                <c:pt idx="16710">
                  <c:v>5009.102289682</c:v>
                </c:pt>
                <c:pt idx="16711">
                  <c:v>5009.4020564259</c:v>
                </c:pt>
                <c:pt idx="16712">
                  <c:v>5009.7018231697</c:v>
                </c:pt>
                <c:pt idx="16713">
                  <c:v>5010.0015899136</c:v>
                </c:pt>
                <c:pt idx="16714">
                  <c:v>5010.3013566574</c:v>
                </c:pt>
                <c:pt idx="16715">
                  <c:v>5010.6011234013</c:v>
                </c:pt>
                <c:pt idx="16716">
                  <c:v>5010.900890145099</c:v>
                </c:pt>
                <c:pt idx="16717">
                  <c:v>5011.200656889</c:v>
                </c:pt>
                <c:pt idx="16718">
                  <c:v>5011.5004236328</c:v>
                </c:pt>
                <c:pt idx="16719">
                  <c:v>5011.8001903767</c:v>
                </c:pt>
                <c:pt idx="16720">
                  <c:v>5012.099957120499</c:v>
                </c:pt>
                <c:pt idx="16721">
                  <c:v>5012.3997238644</c:v>
                </c:pt>
                <c:pt idx="16722">
                  <c:v>5012.6994906082</c:v>
                </c:pt>
                <c:pt idx="16723">
                  <c:v>5012.999257352099</c:v>
                </c:pt>
                <c:pt idx="16724">
                  <c:v>5013.2990240959</c:v>
                </c:pt>
                <c:pt idx="16725">
                  <c:v>5013.598790839699</c:v>
                </c:pt>
                <c:pt idx="16726">
                  <c:v>5013.898557583601</c:v>
                </c:pt>
                <c:pt idx="16727">
                  <c:v>5014.1983243274</c:v>
                </c:pt>
                <c:pt idx="16728">
                  <c:v>5014.4980910713</c:v>
                </c:pt>
                <c:pt idx="16729">
                  <c:v>5014.797857815099</c:v>
                </c:pt>
                <c:pt idx="16730">
                  <c:v>5015.097624559</c:v>
                </c:pt>
                <c:pt idx="16731">
                  <c:v>5015.397391302799</c:v>
                </c:pt>
                <c:pt idx="16732">
                  <c:v>5015.6971580467</c:v>
                </c:pt>
                <c:pt idx="16733">
                  <c:v>5015.9969247905</c:v>
                </c:pt>
                <c:pt idx="16734">
                  <c:v>5016.296691534401</c:v>
                </c:pt>
                <c:pt idx="16735">
                  <c:v>5016.5964582782</c:v>
                </c:pt>
                <c:pt idx="16736">
                  <c:v>5016.8962250221</c:v>
                </c:pt>
                <c:pt idx="16737">
                  <c:v>5017.1959917659</c:v>
                </c:pt>
                <c:pt idx="16738">
                  <c:v>5017.4957585098</c:v>
                </c:pt>
                <c:pt idx="16739">
                  <c:v>5017.7955252536</c:v>
                </c:pt>
                <c:pt idx="16740">
                  <c:v>5018.0952919974</c:v>
                </c:pt>
                <c:pt idx="16741">
                  <c:v>5018.3950587413</c:v>
                </c:pt>
                <c:pt idx="16742">
                  <c:v>5018.6948254851</c:v>
                </c:pt>
                <c:pt idx="16743">
                  <c:v>5018.994592228999</c:v>
                </c:pt>
                <c:pt idx="16744">
                  <c:v>5019.294358972799</c:v>
                </c:pt>
                <c:pt idx="16745">
                  <c:v>5019.5941257167</c:v>
                </c:pt>
                <c:pt idx="16746">
                  <c:v>5019.8938924605</c:v>
                </c:pt>
                <c:pt idx="16747">
                  <c:v>5020.1936592044</c:v>
                </c:pt>
                <c:pt idx="16748">
                  <c:v>5020.493425948199</c:v>
                </c:pt>
                <c:pt idx="16749">
                  <c:v>5020.793192692099</c:v>
                </c:pt>
                <c:pt idx="16750">
                  <c:v>5021.0929594359</c:v>
                </c:pt>
                <c:pt idx="16751">
                  <c:v>5021.3927261798</c:v>
                </c:pt>
                <c:pt idx="16752">
                  <c:v>5021.6924929236</c:v>
                </c:pt>
                <c:pt idx="16753">
                  <c:v>5021.9922596675</c:v>
                </c:pt>
                <c:pt idx="16754">
                  <c:v>5022.2920264113</c:v>
                </c:pt>
                <c:pt idx="16755">
                  <c:v>5022.5917931552</c:v>
                </c:pt>
                <c:pt idx="16756">
                  <c:v>5022.891559899</c:v>
                </c:pt>
                <c:pt idx="16757">
                  <c:v>5023.1913266428</c:v>
                </c:pt>
                <c:pt idx="16758">
                  <c:v>5023.4910933867</c:v>
                </c:pt>
                <c:pt idx="16759">
                  <c:v>5023.7908601305</c:v>
                </c:pt>
                <c:pt idx="16760">
                  <c:v>5024.0906268744</c:v>
                </c:pt>
                <c:pt idx="16761">
                  <c:v>5024.3903936182</c:v>
                </c:pt>
                <c:pt idx="16762">
                  <c:v>5024.6901603621</c:v>
                </c:pt>
                <c:pt idx="16763">
                  <c:v>5024.9899271059</c:v>
                </c:pt>
                <c:pt idx="16764">
                  <c:v>5025.2896938498</c:v>
                </c:pt>
                <c:pt idx="16765">
                  <c:v>5025.5894605936</c:v>
                </c:pt>
                <c:pt idx="16766">
                  <c:v>5025.8892273375</c:v>
                </c:pt>
                <c:pt idx="16767">
                  <c:v>5026.1889940813</c:v>
                </c:pt>
                <c:pt idx="16768">
                  <c:v>5026.488760825199</c:v>
                </c:pt>
                <c:pt idx="16769">
                  <c:v>5026.788527569</c:v>
                </c:pt>
                <c:pt idx="16770">
                  <c:v>5027.0882943129</c:v>
                </c:pt>
                <c:pt idx="16771">
                  <c:v>5027.3880610567</c:v>
                </c:pt>
                <c:pt idx="16772">
                  <c:v>5027.6878278005</c:v>
                </c:pt>
                <c:pt idx="16773">
                  <c:v>5027.987594544399</c:v>
                </c:pt>
                <c:pt idx="16774">
                  <c:v>5028.287361288199</c:v>
                </c:pt>
                <c:pt idx="16775">
                  <c:v>5028.5871280321</c:v>
                </c:pt>
                <c:pt idx="16776">
                  <c:v>5028.8868947759</c:v>
                </c:pt>
                <c:pt idx="16777">
                  <c:v>5029.1866615198</c:v>
                </c:pt>
                <c:pt idx="16778">
                  <c:v>5029.4864282636</c:v>
                </c:pt>
                <c:pt idx="16779">
                  <c:v>5029.7861950075</c:v>
                </c:pt>
                <c:pt idx="16780">
                  <c:v>5030.0859617513</c:v>
                </c:pt>
                <c:pt idx="16781">
                  <c:v>5030.3857284952</c:v>
                </c:pt>
                <c:pt idx="16782">
                  <c:v>5030.685495238999</c:v>
                </c:pt>
                <c:pt idx="16783">
                  <c:v>5030.9852619829</c:v>
                </c:pt>
                <c:pt idx="16784">
                  <c:v>5031.2850287267</c:v>
                </c:pt>
                <c:pt idx="16785">
                  <c:v>5031.5847954706</c:v>
                </c:pt>
                <c:pt idx="16786">
                  <c:v>5031.8845622144</c:v>
                </c:pt>
                <c:pt idx="16787">
                  <c:v>5032.1843289583</c:v>
                </c:pt>
                <c:pt idx="16788">
                  <c:v>5032.484095702099</c:v>
                </c:pt>
                <c:pt idx="16789">
                  <c:v>5032.7838624459</c:v>
                </c:pt>
                <c:pt idx="16790">
                  <c:v>5033.0836291898</c:v>
                </c:pt>
                <c:pt idx="16791">
                  <c:v>5033.383395933599</c:v>
                </c:pt>
                <c:pt idx="16792">
                  <c:v>5033.6831626775</c:v>
                </c:pt>
                <c:pt idx="16793">
                  <c:v>5033.9829294213</c:v>
                </c:pt>
                <c:pt idx="16794">
                  <c:v>5034.2826961652</c:v>
                </c:pt>
                <c:pt idx="16795">
                  <c:v>5034.582462909</c:v>
                </c:pt>
                <c:pt idx="16796">
                  <c:v>5034.8822296529</c:v>
                </c:pt>
                <c:pt idx="16797">
                  <c:v>5035.1819963967</c:v>
                </c:pt>
                <c:pt idx="16798">
                  <c:v>5035.481763140599</c:v>
                </c:pt>
                <c:pt idx="16799">
                  <c:v>5035.7815298844</c:v>
                </c:pt>
                <c:pt idx="16800">
                  <c:v>5036.0812966283</c:v>
                </c:pt>
                <c:pt idx="16801">
                  <c:v>5036.3810633721</c:v>
                </c:pt>
                <c:pt idx="16802">
                  <c:v>5036.680830116001</c:v>
                </c:pt>
                <c:pt idx="16803">
                  <c:v>5036.9805968598</c:v>
                </c:pt>
                <c:pt idx="16804">
                  <c:v>5037.2803636037</c:v>
                </c:pt>
                <c:pt idx="16805">
                  <c:v>5037.5801303475</c:v>
                </c:pt>
                <c:pt idx="16806">
                  <c:v>5037.879897091299</c:v>
                </c:pt>
                <c:pt idx="16807">
                  <c:v>5038.1796638352</c:v>
                </c:pt>
                <c:pt idx="16808">
                  <c:v>5038.479430579</c:v>
                </c:pt>
                <c:pt idx="16809">
                  <c:v>5038.779197322899</c:v>
                </c:pt>
                <c:pt idx="16810">
                  <c:v>5039.0789640667</c:v>
                </c:pt>
                <c:pt idx="16811">
                  <c:v>5039.378730810599</c:v>
                </c:pt>
                <c:pt idx="16812">
                  <c:v>5039.6784975544</c:v>
                </c:pt>
                <c:pt idx="16813">
                  <c:v>5039.9782642983</c:v>
                </c:pt>
                <c:pt idx="16814">
                  <c:v>5040.278031042099</c:v>
                </c:pt>
                <c:pt idx="16815">
                  <c:v>5040.577797785999</c:v>
                </c:pt>
                <c:pt idx="16816">
                  <c:v>5040.8775645298</c:v>
                </c:pt>
                <c:pt idx="16817">
                  <c:v>5041.1773312737</c:v>
                </c:pt>
                <c:pt idx="16818">
                  <c:v>5041.477098017499</c:v>
                </c:pt>
                <c:pt idx="16819">
                  <c:v>5041.7768647614</c:v>
                </c:pt>
                <c:pt idx="16820">
                  <c:v>5042.0766315052</c:v>
                </c:pt>
                <c:pt idx="16821">
                  <c:v>5042.376398248999</c:v>
                </c:pt>
                <c:pt idx="16822">
                  <c:v>5042.6761649929</c:v>
                </c:pt>
                <c:pt idx="16823">
                  <c:v>5042.9759317367</c:v>
                </c:pt>
                <c:pt idx="16824">
                  <c:v>5043.2756984806</c:v>
                </c:pt>
                <c:pt idx="16825">
                  <c:v>5043.5754652244</c:v>
                </c:pt>
                <c:pt idx="16826">
                  <c:v>5043.8752319683</c:v>
                </c:pt>
                <c:pt idx="16827">
                  <c:v>5044.174998712099</c:v>
                </c:pt>
                <c:pt idx="16828">
                  <c:v>5044.474765456001</c:v>
                </c:pt>
                <c:pt idx="16829">
                  <c:v>5044.7745321998</c:v>
                </c:pt>
                <c:pt idx="16830">
                  <c:v>5045.074298943699</c:v>
                </c:pt>
                <c:pt idx="16831">
                  <c:v>5045.3740656875</c:v>
                </c:pt>
                <c:pt idx="16832">
                  <c:v>5045.6738324314</c:v>
                </c:pt>
                <c:pt idx="16833">
                  <c:v>5045.9735991752</c:v>
                </c:pt>
                <c:pt idx="16834">
                  <c:v>5046.273365919099</c:v>
                </c:pt>
                <c:pt idx="16835">
                  <c:v>5046.5731326629</c:v>
                </c:pt>
                <c:pt idx="16836">
                  <c:v>5046.8728994068</c:v>
                </c:pt>
                <c:pt idx="16837">
                  <c:v>5047.1726661506</c:v>
                </c:pt>
                <c:pt idx="16838">
                  <c:v>5047.472432894399</c:v>
                </c:pt>
                <c:pt idx="16839">
                  <c:v>5047.7721996383</c:v>
                </c:pt>
                <c:pt idx="16840">
                  <c:v>5048.0719663821</c:v>
                </c:pt>
                <c:pt idx="16841">
                  <c:v>5048.371733126</c:v>
                </c:pt>
                <c:pt idx="16842">
                  <c:v>5048.6714998698</c:v>
                </c:pt>
                <c:pt idx="16843">
                  <c:v>5048.9712666137</c:v>
                </c:pt>
                <c:pt idx="16844">
                  <c:v>5049.2710333575</c:v>
                </c:pt>
                <c:pt idx="16845">
                  <c:v>5049.5708001014</c:v>
                </c:pt>
                <c:pt idx="16846">
                  <c:v>5049.8705668452</c:v>
                </c:pt>
                <c:pt idx="16847">
                  <c:v>5050.1703335891</c:v>
                </c:pt>
                <c:pt idx="16848">
                  <c:v>5050.470100332899</c:v>
                </c:pt>
                <c:pt idx="16849">
                  <c:v>5050.7698670768</c:v>
                </c:pt>
                <c:pt idx="16850">
                  <c:v>5051.0696338206</c:v>
                </c:pt>
                <c:pt idx="16851">
                  <c:v>5051.3694005645</c:v>
                </c:pt>
                <c:pt idx="16852">
                  <c:v>5051.6691673083</c:v>
                </c:pt>
                <c:pt idx="16853">
                  <c:v>5051.9689340521</c:v>
                </c:pt>
                <c:pt idx="16854">
                  <c:v>5052.268700796</c:v>
                </c:pt>
                <c:pt idx="16855">
                  <c:v>5052.5684675398</c:v>
                </c:pt>
                <c:pt idx="16856">
                  <c:v>5052.8682342837</c:v>
                </c:pt>
                <c:pt idx="16857">
                  <c:v>5053.1680010275</c:v>
                </c:pt>
                <c:pt idx="16858">
                  <c:v>5053.4677677714</c:v>
                </c:pt>
                <c:pt idx="16859">
                  <c:v>5053.7675345152</c:v>
                </c:pt>
                <c:pt idx="16860">
                  <c:v>5054.0673012591</c:v>
                </c:pt>
                <c:pt idx="16861">
                  <c:v>5054.3670680029</c:v>
                </c:pt>
                <c:pt idx="16862">
                  <c:v>5054.6668347468</c:v>
                </c:pt>
                <c:pt idx="16863">
                  <c:v>5054.9666014906</c:v>
                </c:pt>
                <c:pt idx="16864">
                  <c:v>5055.2663682345</c:v>
                </c:pt>
                <c:pt idx="16865">
                  <c:v>5055.5661349783</c:v>
                </c:pt>
                <c:pt idx="16866">
                  <c:v>5055.8659017222</c:v>
                </c:pt>
                <c:pt idx="16867">
                  <c:v>5056.165668466</c:v>
                </c:pt>
                <c:pt idx="16868">
                  <c:v>5056.4654352099</c:v>
                </c:pt>
                <c:pt idx="16869">
                  <c:v>5056.7652019537</c:v>
                </c:pt>
                <c:pt idx="16870">
                  <c:v>5057.0649686975</c:v>
                </c:pt>
                <c:pt idx="16871">
                  <c:v>5057.3647354414</c:v>
                </c:pt>
                <c:pt idx="16872">
                  <c:v>5057.6645021852</c:v>
                </c:pt>
                <c:pt idx="16873">
                  <c:v>5057.9642689291</c:v>
                </c:pt>
                <c:pt idx="16874">
                  <c:v>5058.2640356729</c:v>
                </c:pt>
                <c:pt idx="16875">
                  <c:v>5058.5638024168</c:v>
                </c:pt>
                <c:pt idx="16876">
                  <c:v>5058.8635691606</c:v>
                </c:pt>
                <c:pt idx="16877">
                  <c:v>5059.1633359045</c:v>
                </c:pt>
                <c:pt idx="16878">
                  <c:v>5059.463102648299</c:v>
                </c:pt>
                <c:pt idx="16879">
                  <c:v>5059.7628693922</c:v>
                </c:pt>
                <c:pt idx="16880">
                  <c:v>5060.062636136</c:v>
                </c:pt>
                <c:pt idx="16881">
                  <c:v>5060.3624028799</c:v>
                </c:pt>
                <c:pt idx="16882">
                  <c:v>5060.6621696237</c:v>
                </c:pt>
                <c:pt idx="16883">
                  <c:v>5060.9619363676</c:v>
                </c:pt>
                <c:pt idx="16884">
                  <c:v>5061.2617031114</c:v>
                </c:pt>
                <c:pt idx="16885">
                  <c:v>5061.5614698553</c:v>
                </c:pt>
                <c:pt idx="16886">
                  <c:v>5061.8612365991</c:v>
                </c:pt>
                <c:pt idx="16887">
                  <c:v>5062.1610033429</c:v>
                </c:pt>
                <c:pt idx="16888">
                  <c:v>5062.4607700868</c:v>
                </c:pt>
                <c:pt idx="16889">
                  <c:v>5062.7605368306</c:v>
                </c:pt>
                <c:pt idx="16890">
                  <c:v>5063.0603035745</c:v>
                </c:pt>
                <c:pt idx="16891">
                  <c:v>5063.3600703183</c:v>
                </c:pt>
                <c:pt idx="16892">
                  <c:v>5063.6598370622</c:v>
                </c:pt>
                <c:pt idx="16893">
                  <c:v>5063.959603806001</c:v>
                </c:pt>
                <c:pt idx="16894">
                  <c:v>5064.2593705499</c:v>
                </c:pt>
                <c:pt idx="16895">
                  <c:v>5064.5591372937</c:v>
                </c:pt>
                <c:pt idx="16896">
                  <c:v>5064.8589040376</c:v>
                </c:pt>
                <c:pt idx="16897">
                  <c:v>5065.1586707814</c:v>
                </c:pt>
                <c:pt idx="16898">
                  <c:v>5065.4584375253</c:v>
                </c:pt>
                <c:pt idx="16899">
                  <c:v>5065.7582042691</c:v>
                </c:pt>
                <c:pt idx="16900">
                  <c:v>5066.057971013</c:v>
                </c:pt>
                <c:pt idx="16901">
                  <c:v>5066.3577377568</c:v>
                </c:pt>
                <c:pt idx="16902">
                  <c:v>5066.6575045006</c:v>
                </c:pt>
                <c:pt idx="16903">
                  <c:v>5066.9572712445</c:v>
                </c:pt>
                <c:pt idx="16904">
                  <c:v>5067.257037988299</c:v>
                </c:pt>
                <c:pt idx="16905">
                  <c:v>5067.5568047322</c:v>
                </c:pt>
                <c:pt idx="16906">
                  <c:v>5067.856571476002</c:v>
                </c:pt>
                <c:pt idx="16907">
                  <c:v>5068.1563382199</c:v>
                </c:pt>
                <c:pt idx="16908">
                  <c:v>5068.456104963702</c:v>
                </c:pt>
                <c:pt idx="16909">
                  <c:v>5068.7558717076</c:v>
                </c:pt>
                <c:pt idx="16910">
                  <c:v>5069.0556384514</c:v>
                </c:pt>
                <c:pt idx="16911">
                  <c:v>5069.3554051953</c:v>
                </c:pt>
                <c:pt idx="16912">
                  <c:v>5069.6551719391</c:v>
                </c:pt>
                <c:pt idx="16913">
                  <c:v>5069.954938683</c:v>
                </c:pt>
                <c:pt idx="16914">
                  <c:v>5070.2547054268</c:v>
                </c:pt>
                <c:pt idx="16915">
                  <c:v>5070.5544721707</c:v>
                </c:pt>
                <c:pt idx="16916">
                  <c:v>5070.8542389145</c:v>
                </c:pt>
                <c:pt idx="16917">
                  <c:v>5071.1540056584</c:v>
                </c:pt>
                <c:pt idx="16918">
                  <c:v>5071.453772402199</c:v>
                </c:pt>
                <c:pt idx="16919">
                  <c:v>5071.753539146001</c:v>
                </c:pt>
                <c:pt idx="16920">
                  <c:v>5072.0533058899</c:v>
                </c:pt>
                <c:pt idx="16921">
                  <c:v>5072.3530726337</c:v>
                </c:pt>
                <c:pt idx="16922">
                  <c:v>5072.6528393776</c:v>
                </c:pt>
                <c:pt idx="16923">
                  <c:v>5072.9526061214</c:v>
                </c:pt>
                <c:pt idx="16924">
                  <c:v>5073.2523728653</c:v>
                </c:pt>
                <c:pt idx="16925">
                  <c:v>5073.5521396091</c:v>
                </c:pt>
                <c:pt idx="16926">
                  <c:v>5073.851906353</c:v>
                </c:pt>
                <c:pt idx="16927">
                  <c:v>5074.1516730968</c:v>
                </c:pt>
                <c:pt idx="16928">
                  <c:v>5074.4514398407</c:v>
                </c:pt>
                <c:pt idx="16929">
                  <c:v>5074.7512065845</c:v>
                </c:pt>
                <c:pt idx="16930">
                  <c:v>5075.0509733284</c:v>
                </c:pt>
                <c:pt idx="16931">
                  <c:v>5075.3507400722</c:v>
                </c:pt>
                <c:pt idx="16932">
                  <c:v>5075.6505068161</c:v>
                </c:pt>
                <c:pt idx="16933">
                  <c:v>5075.9502735599</c:v>
                </c:pt>
                <c:pt idx="16934">
                  <c:v>5076.2500403038</c:v>
                </c:pt>
                <c:pt idx="16935">
                  <c:v>5076.5498070476</c:v>
                </c:pt>
                <c:pt idx="16936">
                  <c:v>5076.8495737914</c:v>
                </c:pt>
                <c:pt idx="16937">
                  <c:v>5077.1493405353</c:v>
                </c:pt>
                <c:pt idx="16938">
                  <c:v>5077.4491072791</c:v>
                </c:pt>
                <c:pt idx="16939">
                  <c:v>5077.748874023</c:v>
                </c:pt>
                <c:pt idx="16940">
                  <c:v>5078.0486407668</c:v>
                </c:pt>
                <c:pt idx="16941">
                  <c:v>5078.3484075107</c:v>
                </c:pt>
                <c:pt idx="16942">
                  <c:v>5078.6481742545</c:v>
                </c:pt>
                <c:pt idx="16943">
                  <c:v>5078.947940998399</c:v>
                </c:pt>
                <c:pt idx="16944">
                  <c:v>5079.247707742198</c:v>
                </c:pt>
                <c:pt idx="16945">
                  <c:v>5079.5474744861</c:v>
                </c:pt>
                <c:pt idx="16946">
                  <c:v>5079.8472412299</c:v>
                </c:pt>
                <c:pt idx="16947">
                  <c:v>5080.1470079738</c:v>
                </c:pt>
                <c:pt idx="16948">
                  <c:v>5080.4467747176</c:v>
                </c:pt>
                <c:pt idx="16949">
                  <c:v>5080.7465414615</c:v>
                </c:pt>
                <c:pt idx="16950">
                  <c:v>5081.0463082053</c:v>
                </c:pt>
                <c:pt idx="16951">
                  <c:v>5081.3460749491</c:v>
                </c:pt>
                <c:pt idx="16952">
                  <c:v>5081.645841693</c:v>
                </c:pt>
                <c:pt idx="16953">
                  <c:v>5081.9456084368</c:v>
                </c:pt>
                <c:pt idx="16954">
                  <c:v>5082.2453751807</c:v>
                </c:pt>
                <c:pt idx="16955">
                  <c:v>5082.5451419245</c:v>
                </c:pt>
                <c:pt idx="16956">
                  <c:v>5082.8449086684</c:v>
                </c:pt>
                <c:pt idx="16957">
                  <c:v>5083.1446754122</c:v>
                </c:pt>
                <c:pt idx="16958">
                  <c:v>5083.444442156099</c:v>
                </c:pt>
                <c:pt idx="16959">
                  <c:v>5083.7442088999</c:v>
                </c:pt>
                <c:pt idx="16960">
                  <c:v>5084.0439756438</c:v>
                </c:pt>
                <c:pt idx="16961">
                  <c:v>5084.343742387599</c:v>
                </c:pt>
                <c:pt idx="16962">
                  <c:v>5084.6435091315</c:v>
                </c:pt>
                <c:pt idx="16963">
                  <c:v>5084.9432758753</c:v>
                </c:pt>
                <c:pt idx="16964">
                  <c:v>5085.2430426192</c:v>
                </c:pt>
                <c:pt idx="16965">
                  <c:v>5085.542809363</c:v>
                </c:pt>
                <c:pt idx="16966">
                  <c:v>5085.8425761069</c:v>
                </c:pt>
                <c:pt idx="16967">
                  <c:v>5086.1423428507</c:v>
                </c:pt>
                <c:pt idx="16968">
                  <c:v>5086.4421095945</c:v>
                </c:pt>
                <c:pt idx="16969">
                  <c:v>5086.741876338399</c:v>
                </c:pt>
                <c:pt idx="16970">
                  <c:v>5087.0416430822</c:v>
                </c:pt>
                <c:pt idx="16971">
                  <c:v>5087.3414098261</c:v>
                </c:pt>
                <c:pt idx="16972">
                  <c:v>5087.6411765699</c:v>
                </c:pt>
                <c:pt idx="16973">
                  <c:v>5087.9409433138</c:v>
                </c:pt>
                <c:pt idx="16974">
                  <c:v>5088.2407100576</c:v>
                </c:pt>
                <c:pt idx="16975">
                  <c:v>5088.5404768015</c:v>
                </c:pt>
                <c:pt idx="16976">
                  <c:v>5088.8402435453</c:v>
                </c:pt>
                <c:pt idx="16977">
                  <c:v>5089.1400102892</c:v>
                </c:pt>
                <c:pt idx="16978">
                  <c:v>5089.439777032999</c:v>
                </c:pt>
                <c:pt idx="16979">
                  <c:v>5089.7395437769</c:v>
                </c:pt>
                <c:pt idx="16980">
                  <c:v>5090.039310520699</c:v>
                </c:pt>
                <c:pt idx="16981">
                  <c:v>5090.3390772646</c:v>
                </c:pt>
                <c:pt idx="16982">
                  <c:v>5090.6388440084</c:v>
                </c:pt>
                <c:pt idx="16983">
                  <c:v>5090.9386107522</c:v>
                </c:pt>
                <c:pt idx="16984">
                  <c:v>5091.238377496099</c:v>
                </c:pt>
                <c:pt idx="16985">
                  <c:v>5091.5381442399</c:v>
                </c:pt>
                <c:pt idx="16986">
                  <c:v>5091.8379109838</c:v>
                </c:pt>
                <c:pt idx="16987">
                  <c:v>5092.1376777276</c:v>
                </c:pt>
                <c:pt idx="16988">
                  <c:v>5092.4374444715</c:v>
                </c:pt>
                <c:pt idx="16989">
                  <c:v>5092.7372112153</c:v>
                </c:pt>
                <c:pt idx="16990">
                  <c:v>5093.0369779592</c:v>
                </c:pt>
                <c:pt idx="16991">
                  <c:v>5093.336744703</c:v>
                </c:pt>
                <c:pt idx="16992">
                  <c:v>5093.6365114469</c:v>
                </c:pt>
                <c:pt idx="16993">
                  <c:v>5093.9362781907</c:v>
                </c:pt>
                <c:pt idx="16994">
                  <c:v>5094.2360449346</c:v>
                </c:pt>
                <c:pt idx="16995">
                  <c:v>5094.5358116784</c:v>
                </c:pt>
                <c:pt idx="16996">
                  <c:v>5094.8355784223</c:v>
                </c:pt>
                <c:pt idx="16997">
                  <c:v>5095.1353451661</c:v>
                </c:pt>
                <c:pt idx="16998">
                  <c:v>5095.43511191</c:v>
                </c:pt>
                <c:pt idx="16999">
                  <c:v>5095.7348786538</c:v>
                </c:pt>
                <c:pt idx="17000">
                  <c:v>5096.0346453976</c:v>
                </c:pt>
                <c:pt idx="17001">
                  <c:v>5096.334412141499</c:v>
                </c:pt>
                <c:pt idx="17002">
                  <c:v>5096.6341788853</c:v>
                </c:pt>
                <c:pt idx="17003">
                  <c:v>5096.933945629199</c:v>
                </c:pt>
                <c:pt idx="17004">
                  <c:v>5097.233712372999</c:v>
                </c:pt>
                <c:pt idx="17005">
                  <c:v>5097.5334791169</c:v>
                </c:pt>
                <c:pt idx="17006">
                  <c:v>5097.8332458607</c:v>
                </c:pt>
                <c:pt idx="17007">
                  <c:v>5098.1330126046</c:v>
                </c:pt>
                <c:pt idx="17008">
                  <c:v>5098.432779348399</c:v>
                </c:pt>
                <c:pt idx="17009">
                  <c:v>5098.7325460923</c:v>
                </c:pt>
                <c:pt idx="17010">
                  <c:v>5099.032312836099</c:v>
                </c:pt>
                <c:pt idx="17011">
                  <c:v>5099.33207958</c:v>
                </c:pt>
                <c:pt idx="17012">
                  <c:v>5099.6318463238</c:v>
                </c:pt>
                <c:pt idx="17013">
                  <c:v>5099.9316130677</c:v>
                </c:pt>
                <c:pt idx="17014">
                  <c:v>5100.2313798115</c:v>
                </c:pt>
                <c:pt idx="17015">
                  <c:v>5100.5311465554</c:v>
                </c:pt>
                <c:pt idx="17016">
                  <c:v>5100.8309132992</c:v>
                </c:pt>
                <c:pt idx="17017">
                  <c:v>5101.130680043</c:v>
                </c:pt>
                <c:pt idx="17018">
                  <c:v>5101.4304467869</c:v>
                </c:pt>
                <c:pt idx="17019">
                  <c:v>5101.7302135307</c:v>
                </c:pt>
                <c:pt idx="17020">
                  <c:v>5102.0299802746</c:v>
                </c:pt>
                <c:pt idx="17021">
                  <c:v>5102.3297470184</c:v>
                </c:pt>
                <c:pt idx="17022">
                  <c:v>5102.6295137623</c:v>
                </c:pt>
                <c:pt idx="17023">
                  <c:v>5102.9292805061</c:v>
                </c:pt>
                <c:pt idx="17024">
                  <c:v>5103.22904725</c:v>
                </c:pt>
                <c:pt idx="17025">
                  <c:v>5103.5288139938</c:v>
                </c:pt>
                <c:pt idx="17026">
                  <c:v>5103.8285807377</c:v>
                </c:pt>
                <c:pt idx="17027">
                  <c:v>5104.1283474815</c:v>
                </c:pt>
                <c:pt idx="17028">
                  <c:v>5104.4281142254</c:v>
                </c:pt>
                <c:pt idx="17029">
                  <c:v>5104.7278809692</c:v>
                </c:pt>
                <c:pt idx="17030">
                  <c:v>5105.0276477131</c:v>
                </c:pt>
                <c:pt idx="17031">
                  <c:v>5105.3274144569</c:v>
                </c:pt>
                <c:pt idx="17032">
                  <c:v>5105.6271812007</c:v>
                </c:pt>
                <c:pt idx="17033">
                  <c:v>5105.926947944599</c:v>
                </c:pt>
                <c:pt idx="17034">
                  <c:v>5106.2267146884</c:v>
                </c:pt>
                <c:pt idx="17035">
                  <c:v>5106.5264814323</c:v>
                </c:pt>
                <c:pt idx="17036">
                  <c:v>5106.8262481761</c:v>
                </c:pt>
                <c:pt idx="17037">
                  <c:v>5107.126014920001</c:v>
                </c:pt>
                <c:pt idx="17038">
                  <c:v>5107.4257816638</c:v>
                </c:pt>
                <c:pt idx="17039">
                  <c:v>5107.7255484077</c:v>
                </c:pt>
                <c:pt idx="17040">
                  <c:v>5108.0253151515</c:v>
                </c:pt>
                <c:pt idx="17041">
                  <c:v>5108.3250818954</c:v>
                </c:pt>
                <c:pt idx="17042">
                  <c:v>5108.6248486392</c:v>
                </c:pt>
                <c:pt idx="17043">
                  <c:v>5108.9246153831</c:v>
                </c:pt>
                <c:pt idx="17044">
                  <c:v>5109.224382126899</c:v>
                </c:pt>
                <c:pt idx="17045">
                  <c:v>5109.5241488708</c:v>
                </c:pt>
                <c:pt idx="17046">
                  <c:v>5109.8239156146</c:v>
                </c:pt>
                <c:pt idx="17047">
                  <c:v>5110.1236823585</c:v>
                </c:pt>
                <c:pt idx="17048">
                  <c:v>5110.4234491023</c:v>
                </c:pt>
                <c:pt idx="17049">
                  <c:v>5110.723215846099</c:v>
                </c:pt>
                <c:pt idx="17050">
                  <c:v>5111.022982590001</c:v>
                </c:pt>
                <c:pt idx="17051">
                  <c:v>5111.3227493338</c:v>
                </c:pt>
                <c:pt idx="17052">
                  <c:v>5111.6225160777</c:v>
                </c:pt>
                <c:pt idx="17053">
                  <c:v>5111.9222828215</c:v>
                </c:pt>
                <c:pt idx="17054">
                  <c:v>5112.2220495654</c:v>
                </c:pt>
                <c:pt idx="17055">
                  <c:v>5112.5218163092</c:v>
                </c:pt>
                <c:pt idx="17056">
                  <c:v>5112.8215830531</c:v>
                </c:pt>
                <c:pt idx="17057">
                  <c:v>5113.1213497969</c:v>
                </c:pt>
                <c:pt idx="17058">
                  <c:v>5113.4211165408</c:v>
                </c:pt>
                <c:pt idx="17059">
                  <c:v>5113.7208832846</c:v>
                </c:pt>
                <c:pt idx="17060">
                  <c:v>5114.0206500285</c:v>
                </c:pt>
                <c:pt idx="17061">
                  <c:v>5114.3204167723</c:v>
                </c:pt>
                <c:pt idx="17062">
                  <c:v>5114.6201835162</c:v>
                </c:pt>
                <c:pt idx="17063">
                  <c:v>5114.91995026</c:v>
                </c:pt>
                <c:pt idx="17064">
                  <c:v>5115.2197170038</c:v>
                </c:pt>
                <c:pt idx="17065">
                  <c:v>5115.5194837477</c:v>
                </c:pt>
                <c:pt idx="17066">
                  <c:v>5115.8192504915</c:v>
                </c:pt>
                <c:pt idx="17067">
                  <c:v>5116.1190172354</c:v>
                </c:pt>
                <c:pt idx="17068">
                  <c:v>5116.418783979199</c:v>
                </c:pt>
                <c:pt idx="17069">
                  <c:v>5116.7185507231</c:v>
                </c:pt>
                <c:pt idx="17070">
                  <c:v>5117.0183174669</c:v>
                </c:pt>
                <c:pt idx="17071">
                  <c:v>5117.3180842108</c:v>
                </c:pt>
                <c:pt idx="17072">
                  <c:v>5117.6178509546</c:v>
                </c:pt>
                <c:pt idx="17073">
                  <c:v>5117.917617698499</c:v>
                </c:pt>
                <c:pt idx="17074">
                  <c:v>5118.2173844423</c:v>
                </c:pt>
                <c:pt idx="17075">
                  <c:v>5118.5171511862</c:v>
                </c:pt>
                <c:pt idx="17076">
                  <c:v>5118.81691793</c:v>
                </c:pt>
                <c:pt idx="17077">
                  <c:v>5119.1166846739</c:v>
                </c:pt>
                <c:pt idx="17078">
                  <c:v>5119.4164514177</c:v>
                </c:pt>
                <c:pt idx="17079">
                  <c:v>5119.7162181616</c:v>
                </c:pt>
                <c:pt idx="17080">
                  <c:v>5120.0159849054</c:v>
                </c:pt>
                <c:pt idx="17081">
                  <c:v>5120.3157516492</c:v>
                </c:pt>
                <c:pt idx="17082">
                  <c:v>5120.6155183931</c:v>
                </c:pt>
                <c:pt idx="17083">
                  <c:v>5120.9152851369</c:v>
                </c:pt>
                <c:pt idx="17084">
                  <c:v>5121.2150518808</c:v>
                </c:pt>
                <c:pt idx="17085">
                  <c:v>5121.5148186246</c:v>
                </c:pt>
                <c:pt idx="17086">
                  <c:v>5121.8145853685</c:v>
                </c:pt>
                <c:pt idx="17087">
                  <c:v>5122.114352112299</c:v>
                </c:pt>
                <c:pt idx="17088">
                  <c:v>5122.4141188562</c:v>
                </c:pt>
                <c:pt idx="17089">
                  <c:v>5122.7138856</c:v>
                </c:pt>
                <c:pt idx="17090">
                  <c:v>5123.0136523439</c:v>
                </c:pt>
                <c:pt idx="17091">
                  <c:v>5123.3134190877</c:v>
                </c:pt>
                <c:pt idx="17092">
                  <c:v>5123.6131858316</c:v>
                </c:pt>
                <c:pt idx="17093">
                  <c:v>5123.9129525754</c:v>
                </c:pt>
                <c:pt idx="17094">
                  <c:v>5124.2127193193</c:v>
                </c:pt>
                <c:pt idx="17095">
                  <c:v>5124.5124860631</c:v>
                </c:pt>
                <c:pt idx="17096">
                  <c:v>5124.812252807</c:v>
                </c:pt>
                <c:pt idx="17097">
                  <c:v>5125.1120195508</c:v>
                </c:pt>
                <c:pt idx="17098">
                  <c:v>5125.4117862946</c:v>
                </c:pt>
                <c:pt idx="17099">
                  <c:v>5125.7115530385</c:v>
                </c:pt>
                <c:pt idx="17100">
                  <c:v>5126.0113197823</c:v>
                </c:pt>
                <c:pt idx="17101">
                  <c:v>5126.3110865262</c:v>
                </c:pt>
                <c:pt idx="17102">
                  <c:v>5126.61085327</c:v>
                </c:pt>
                <c:pt idx="17103">
                  <c:v>5126.9106200139</c:v>
                </c:pt>
                <c:pt idx="17104">
                  <c:v>5127.2103867577</c:v>
                </c:pt>
                <c:pt idx="17105">
                  <c:v>5127.5101535016</c:v>
                </c:pt>
                <c:pt idx="17106">
                  <c:v>5127.8099202454</c:v>
                </c:pt>
                <c:pt idx="17107">
                  <c:v>5128.1096869893</c:v>
                </c:pt>
                <c:pt idx="17108">
                  <c:v>5128.409453733099</c:v>
                </c:pt>
                <c:pt idx="17109">
                  <c:v>5128.709220477</c:v>
                </c:pt>
                <c:pt idx="17110">
                  <c:v>5129.008987220799</c:v>
                </c:pt>
                <c:pt idx="17111">
                  <c:v>5129.308753964699</c:v>
                </c:pt>
                <c:pt idx="17112">
                  <c:v>5129.6085207085</c:v>
                </c:pt>
                <c:pt idx="17113">
                  <c:v>5129.9082874523</c:v>
                </c:pt>
                <c:pt idx="17114">
                  <c:v>5130.2080541962</c:v>
                </c:pt>
                <c:pt idx="17115">
                  <c:v>5130.50782094</c:v>
                </c:pt>
                <c:pt idx="17116">
                  <c:v>5130.8075876839</c:v>
                </c:pt>
                <c:pt idx="17117">
                  <c:v>5131.1073544277</c:v>
                </c:pt>
                <c:pt idx="17118">
                  <c:v>5131.4071211716</c:v>
                </c:pt>
                <c:pt idx="17119">
                  <c:v>5131.706887915399</c:v>
                </c:pt>
                <c:pt idx="17120">
                  <c:v>5132.0066546593</c:v>
                </c:pt>
                <c:pt idx="17121">
                  <c:v>5132.3064214031</c:v>
                </c:pt>
                <c:pt idx="17122">
                  <c:v>5132.606188147</c:v>
                </c:pt>
                <c:pt idx="17123">
                  <c:v>5132.9059548908</c:v>
                </c:pt>
                <c:pt idx="17124">
                  <c:v>5133.2057216347</c:v>
                </c:pt>
                <c:pt idx="17125">
                  <c:v>5133.5054883785</c:v>
                </c:pt>
                <c:pt idx="17126">
                  <c:v>5133.8052551224</c:v>
                </c:pt>
                <c:pt idx="17127">
                  <c:v>5134.1050218662</c:v>
                </c:pt>
                <c:pt idx="17128">
                  <c:v>5134.404788610099</c:v>
                </c:pt>
                <c:pt idx="17129">
                  <c:v>5134.7045553539</c:v>
                </c:pt>
                <c:pt idx="17130">
                  <c:v>5135.0043220977</c:v>
                </c:pt>
                <c:pt idx="17131">
                  <c:v>5135.3040888416</c:v>
                </c:pt>
                <c:pt idx="17132">
                  <c:v>5135.6038555854</c:v>
                </c:pt>
                <c:pt idx="17133">
                  <c:v>5135.9036223293</c:v>
                </c:pt>
                <c:pt idx="17134">
                  <c:v>5136.2033890731</c:v>
                </c:pt>
                <c:pt idx="17135">
                  <c:v>5136.503155816999</c:v>
                </c:pt>
                <c:pt idx="17136">
                  <c:v>5136.8029225608</c:v>
                </c:pt>
                <c:pt idx="17137">
                  <c:v>5137.1026893047</c:v>
                </c:pt>
                <c:pt idx="17138">
                  <c:v>5137.4024560485</c:v>
                </c:pt>
                <c:pt idx="17139">
                  <c:v>5137.7022227924</c:v>
                </c:pt>
                <c:pt idx="17140">
                  <c:v>5138.0019895362</c:v>
                </c:pt>
                <c:pt idx="17141">
                  <c:v>5138.3017562801</c:v>
                </c:pt>
                <c:pt idx="17142">
                  <c:v>5138.6015230239</c:v>
                </c:pt>
                <c:pt idx="17143">
                  <c:v>5138.9012897678</c:v>
                </c:pt>
                <c:pt idx="17144">
                  <c:v>5139.2010565116</c:v>
                </c:pt>
                <c:pt idx="17145">
                  <c:v>5139.5008232555</c:v>
                </c:pt>
                <c:pt idx="17146">
                  <c:v>5139.8005899993</c:v>
                </c:pt>
                <c:pt idx="17147">
                  <c:v>5140.1003567431</c:v>
                </c:pt>
                <c:pt idx="17148">
                  <c:v>5140.400123487</c:v>
                </c:pt>
                <c:pt idx="17149">
                  <c:v>5140.6998902308</c:v>
                </c:pt>
                <c:pt idx="17150">
                  <c:v>5140.9996569747</c:v>
                </c:pt>
                <c:pt idx="17151">
                  <c:v>5141.2994237185</c:v>
                </c:pt>
                <c:pt idx="17152">
                  <c:v>5141.5991904624</c:v>
                </c:pt>
                <c:pt idx="17153">
                  <c:v>5141.898957206199</c:v>
                </c:pt>
                <c:pt idx="17154">
                  <c:v>5142.1987239501</c:v>
                </c:pt>
                <c:pt idx="17155">
                  <c:v>5142.4984906939</c:v>
                </c:pt>
                <c:pt idx="17156">
                  <c:v>5142.7982574378</c:v>
                </c:pt>
                <c:pt idx="17157">
                  <c:v>5143.0980241816</c:v>
                </c:pt>
                <c:pt idx="17158">
                  <c:v>5143.397790925499</c:v>
                </c:pt>
                <c:pt idx="17159">
                  <c:v>5143.6975576693</c:v>
                </c:pt>
                <c:pt idx="17160">
                  <c:v>5143.9973244132</c:v>
                </c:pt>
                <c:pt idx="17161">
                  <c:v>5144.297091157</c:v>
                </c:pt>
                <c:pt idx="17162">
                  <c:v>5144.596857900799</c:v>
                </c:pt>
                <c:pt idx="17163">
                  <c:v>5144.8966246447</c:v>
                </c:pt>
                <c:pt idx="17164">
                  <c:v>5145.1963913885</c:v>
                </c:pt>
                <c:pt idx="17165">
                  <c:v>5145.4961581324</c:v>
                </c:pt>
                <c:pt idx="17166">
                  <c:v>5145.7959248762</c:v>
                </c:pt>
                <c:pt idx="17167">
                  <c:v>5146.0956916201</c:v>
                </c:pt>
                <c:pt idx="17168">
                  <c:v>5146.3954583639</c:v>
                </c:pt>
                <c:pt idx="17169">
                  <c:v>5146.6952251078</c:v>
                </c:pt>
                <c:pt idx="17170">
                  <c:v>5146.9949918516</c:v>
                </c:pt>
                <c:pt idx="17171">
                  <c:v>5147.2947585955</c:v>
                </c:pt>
                <c:pt idx="17172">
                  <c:v>5147.5945253393</c:v>
                </c:pt>
                <c:pt idx="17173">
                  <c:v>5147.8942920832</c:v>
                </c:pt>
                <c:pt idx="17174">
                  <c:v>5148.194058827</c:v>
                </c:pt>
                <c:pt idx="17175">
                  <c:v>5148.4938255709</c:v>
                </c:pt>
                <c:pt idx="17176">
                  <c:v>5148.793592314699</c:v>
                </c:pt>
                <c:pt idx="17177">
                  <c:v>5149.0933590586</c:v>
                </c:pt>
                <c:pt idx="17178">
                  <c:v>5149.3931258024</c:v>
                </c:pt>
                <c:pt idx="17179">
                  <c:v>5149.6928925462</c:v>
                </c:pt>
                <c:pt idx="17180">
                  <c:v>5149.9926592901</c:v>
                </c:pt>
                <c:pt idx="17181">
                  <c:v>5150.2924260339</c:v>
                </c:pt>
                <c:pt idx="17182">
                  <c:v>5150.5921927778</c:v>
                </c:pt>
                <c:pt idx="17183">
                  <c:v>5150.8919595216</c:v>
                </c:pt>
                <c:pt idx="17184">
                  <c:v>5151.1917262655</c:v>
                </c:pt>
                <c:pt idx="17185">
                  <c:v>5151.4914930093</c:v>
                </c:pt>
                <c:pt idx="17186">
                  <c:v>5151.7912597532</c:v>
                </c:pt>
                <c:pt idx="17187">
                  <c:v>5152.091026497</c:v>
                </c:pt>
                <c:pt idx="17188">
                  <c:v>5152.390793240899</c:v>
                </c:pt>
                <c:pt idx="17189">
                  <c:v>5152.6905599847</c:v>
                </c:pt>
                <c:pt idx="17190">
                  <c:v>5152.9903267286</c:v>
                </c:pt>
                <c:pt idx="17191">
                  <c:v>5153.2900934724</c:v>
                </c:pt>
                <c:pt idx="17192">
                  <c:v>5153.5898602163</c:v>
                </c:pt>
                <c:pt idx="17193">
                  <c:v>5153.8896269601</c:v>
                </c:pt>
                <c:pt idx="17194">
                  <c:v>5154.1893937039</c:v>
                </c:pt>
                <c:pt idx="17195">
                  <c:v>5154.4891604478</c:v>
                </c:pt>
                <c:pt idx="17196">
                  <c:v>5154.7889271916</c:v>
                </c:pt>
                <c:pt idx="17197">
                  <c:v>5155.0886939355</c:v>
                </c:pt>
                <c:pt idx="17198">
                  <c:v>5155.3884606793</c:v>
                </c:pt>
                <c:pt idx="17199">
                  <c:v>5155.6882274232</c:v>
                </c:pt>
                <c:pt idx="17200">
                  <c:v>5155.987994167</c:v>
                </c:pt>
                <c:pt idx="17201">
                  <c:v>5156.287760910899</c:v>
                </c:pt>
                <c:pt idx="17202">
                  <c:v>5156.5875276547</c:v>
                </c:pt>
                <c:pt idx="17203">
                  <c:v>5156.8872943986</c:v>
                </c:pt>
                <c:pt idx="17204">
                  <c:v>5157.1870611424</c:v>
                </c:pt>
                <c:pt idx="17205">
                  <c:v>5157.4868278863</c:v>
                </c:pt>
                <c:pt idx="17206">
                  <c:v>5157.7865946301</c:v>
                </c:pt>
                <c:pt idx="17207">
                  <c:v>5158.086361374</c:v>
                </c:pt>
                <c:pt idx="17208">
                  <c:v>5158.3861281178</c:v>
                </c:pt>
                <c:pt idx="17209">
                  <c:v>5158.6858948617</c:v>
                </c:pt>
                <c:pt idx="17210">
                  <c:v>5158.9856616055</c:v>
                </c:pt>
                <c:pt idx="17211">
                  <c:v>5159.2854283493</c:v>
                </c:pt>
                <c:pt idx="17212">
                  <c:v>5159.5851950932</c:v>
                </c:pt>
                <c:pt idx="17213">
                  <c:v>5159.884961837</c:v>
                </c:pt>
                <c:pt idx="17214">
                  <c:v>5160.1847285809</c:v>
                </c:pt>
                <c:pt idx="17215">
                  <c:v>5160.484495324698</c:v>
                </c:pt>
                <c:pt idx="17216">
                  <c:v>5160.7842620686</c:v>
                </c:pt>
                <c:pt idx="17217">
                  <c:v>5161.0840288124</c:v>
                </c:pt>
                <c:pt idx="17218">
                  <c:v>5161.383795556299</c:v>
                </c:pt>
                <c:pt idx="17219">
                  <c:v>5161.6835623001</c:v>
                </c:pt>
                <c:pt idx="17220">
                  <c:v>5161.983329044</c:v>
                </c:pt>
                <c:pt idx="17221">
                  <c:v>5162.2830957878</c:v>
                </c:pt>
                <c:pt idx="17222">
                  <c:v>5162.5828625317</c:v>
                </c:pt>
                <c:pt idx="17223">
                  <c:v>5162.8826292755</c:v>
                </c:pt>
                <c:pt idx="17224">
                  <c:v>5163.1823960194</c:v>
                </c:pt>
                <c:pt idx="17225">
                  <c:v>5163.4821627632</c:v>
                </c:pt>
                <c:pt idx="17226">
                  <c:v>5163.7819295071</c:v>
                </c:pt>
                <c:pt idx="17227">
                  <c:v>5164.0816962509</c:v>
                </c:pt>
                <c:pt idx="17228">
                  <c:v>5164.3814629947</c:v>
                </c:pt>
                <c:pt idx="17229">
                  <c:v>5164.681229738602</c:v>
                </c:pt>
                <c:pt idx="17230">
                  <c:v>5164.9809964824</c:v>
                </c:pt>
                <c:pt idx="17231">
                  <c:v>5165.280763226299</c:v>
                </c:pt>
                <c:pt idx="17232">
                  <c:v>5165.5805299701</c:v>
                </c:pt>
                <c:pt idx="17233">
                  <c:v>5165.880296714</c:v>
                </c:pt>
                <c:pt idx="17234">
                  <c:v>5166.1800634578</c:v>
                </c:pt>
                <c:pt idx="17235">
                  <c:v>5166.4798302017</c:v>
                </c:pt>
                <c:pt idx="17236">
                  <c:v>5166.779596945499</c:v>
                </c:pt>
                <c:pt idx="17237">
                  <c:v>5167.079363689401</c:v>
                </c:pt>
                <c:pt idx="17238">
                  <c:v>5167.3791304332</c:v>
                </c:pt>
                <c:pt idx="17239">
                  <c:v>5167.678897177099</c:v>
                </c:pt>
                <c:pt idx="17240">
                  <c:v>5167.9786639209</c:v>
                </c:pt>
                <c:pt idx="17241">
                  <c:v>5168.2784306648</c:v>
                </c:pt>
                <c:pt idx="17242">
                  <c:v>5168.578197408599</c:v>
                </c:pt>
                <c:pt idx="17243">
                  <c:v>5168.8779641524</c:v>
                </c:pt>
                <c:pt idx="17244">
                  <c:v>5169.177730896299</c:v>
                </c:pt>
                <c:pt idx="17245">
                  <c:v>5169.477497640098</c:v>
                </c:pt>
                <c:pt idx="17246">
                  <c:v>5169.777264384001</c:v>
                </c:pt>
                <c:pt idx="17247">
                  <c:v>5170.0770311278</c:v>
                </c:pt>
                <c:pt idx="17248">
                  <c:v>5170.3767978717</c:v>
                </c:pt>
                <c:pt idx="17249">
                  <c:v>5170.6765646155</c:v>
                </c:pt>
                <c:pt idx="17250">
                  <c:v>5170.9763313594</c:v>
                </c:pt>
                <c:pt idx="17251">
                  <c:v>5171.2760981032</c:v>
                </c:pt>
                <c:pt idx="17252">
                  <c:v>5171.5758648471</c:v>
                </c:pt>
                <c:pt idx="17253">
                  <c:v>5171.8756315909</c:v>
                </c:pt>
                <c:pt idx="17254">
                  <c:v>5172.175398334799</c:v>
                </c:pt>
                <c:pt idx="17255">
                  <c:v>5172.4751650786</c:v>
                </c:pt>
                <c:pt idx="17256">
                  <c:v>5172.7749318225</c:v>
                </c:pt>
                <c:pt idx="17257">
                  <c:v>5173.0746985663</c:v>
                </c:pt>
                <c:pt idx="17258">
                  <c:v>5173.374465310199</c:v>
                </c:pt>
                <c:pt idx="17259">
                  <c:v>5173.674232054001</c:v>
                </c:pt>
                <c:pt idx="17260">
                  <c:v>5173.973998797799</c:v>
                </c:pt>
                <c:pt idx="17261">
                  <c:v>5174.2737655417</c:v>
                </c:pt>
                <c:pt idx="17262">
                  <c:v>5174.5735322855</c:v>
                </c:pt>
                <c:pt idx="17263">
                  <c:v>5174.8732990294</c:v>
                </c:pt>
                <c:pt idx="17264">
                  <c:v>5175.1730657732</c:v>
                </c:pt>
                <c:pt idx="17265">
                  <c:v>5175.4728325171</c:v>
                </c:pt>
                <c:pt idx="17266">
                  <c:v>5175.7725992609</c:v>
                </c:pt>
                <c:pt idx="17267">
                  <c:v>5176.0723660048</c:v>
                </c:pt>
                <c:pt idx="17268">
                  <c:v>5176.3721327486</c:v>
                </c:pt>
                <c:pt idx="17269">
                  <c:v>5176.6718994925</c:v>
                </c:pt>
                <c:pt idx="17270">
                  <c:v>5176.9716662363</c:v>
                </c:pt>
                <c:pt idx="17271">
                  <c:v>5177.271432980199</c:v>
                </c:pt>
                <c:pt idx="17272">
                  <c:v>5177.571199724001</c:v>
                </c:pt>
                <c:pt idx="17273">
                  <c:v>5177.8709664679</c:v>
                </c:pt>
                <c:pt idx="17274">
                  <c:v>5178.1707332117</c:v>
                </c:pt>
                <c:pt idx="17275">
                  <c:v>5178.4704999555</c:v>
                </c:pt>
                <c:pt idx="17276">
                  <c:v>5178.7702666994</c:v>
                </c:pt>
                <c:pt idx="17277">
                  <c:v>5179.0700334432</c:v>
                </c:pt>
                <c:pt idx="17278">
                  <c:v>5179.3698001871</c:v>
                </c:pt>
                <c:pt idx="17279">
                  <c:v>5179.6695669309</c:v>
                </c:pt>
                <c:pt idx="17280">
                  <c:v>5179.9693336748</c:v>
                </c:pt>
                <c:pt idx="17281">
                  <c:v>5180.2691004186</c:v>
                </c:pt>
                <c:pt idx="17282">
                  <c:v>5180.5688671625</c:v>
                </c:pt>
                <c:pt idx="17283">
                  <c:v>5180.8686339063</c:v>
                </c:pt>
                <c:pt idx="17284">
                  <c:v>5181.1684006502</c:v>
                </c:pt>
                <c:pt idx="17285">
                  <c:v>5181.468167394</c:v>
                </c:pt>
                <c:pt idx="17286">
                  <c:v>5181.7679341379</c:v>
                </c:pt>
                <c:pt idx="17287">
                  <c:v>5182.0677008817</c:v>
                </c:pt>
                <c:pt idx="17288">
                  <c:v>5182.3674676256</c:v>
                </c:pt>
                <c:pt idx="17289">
                  <c:v>5182.6672343694</c:v>
                </c:pt>
                <c:pt idx="17290">
                  <c:v>5182.9670011133</c:v>
                </c:pt>
                <c:pt idx="17291">
                  <c:v>5183.2667678571</c:v>
                </c:pt>
                <c:pt idx="17292">
                  <c:v>5183.5665346009</c:v>
                </c:pt>
                <c:pt idx="17293">
                  <c:v>5183.8663013448</c:v>
                </c:pt>
                <c:pt idx="17294">
                  <c:v>5184.1660680886</c:v>
                </c:pt>
                <c:pt idx="17295">
                  <c:v>5184.4658348325</c:v>
                </c:pt>
                <c:pt idx="17296">
                  <c:v>5184.7656015763</c:v>
                </c:pt>
                <c:pt idx="17297">
                  <c:v>5185.0653683202</c:v>
                </c:pt>
                <c:pt idx="17298">
                  <c:v>5185.365135064</c:v>
                </c:pt>
                <c:pt idx="17299">
                  <c:v>5185.6649018079</c:v>
                </c:pt>
                <c:pt idx="17300">
                  <c:v>5185.9646685517</c:v>
                </c:pt>
                <c:pt idx="17301">
                  <c:v>5186.2644352956</c:v>
                </c:pt>
                <c:pt idx="17302">
                  <c:v>5186.5642020394</c:v>
                </c:pt>
                <c:pt idx="17303">
                  <c:v>5186.8639687833</c:v>
                </c:pt>
                <c:pt idx="17304">
                  <c:v>5187.1637355271</c:v>
                </c:pt>
                <c:pt idx="17305">
                  <c:v>5187.463502271</c:v>
                </c:pt>
                <c:pt idx="17306">
                  <c:v>5187.7632690148</c:v>
                </c:pt>
                <c:pt idx="17307">
                  <c:v>5188.0630357587</c:v>
                </c:pt>
                <c:pt idx="17308">
                  <c:v>5188.3628025025</c:v>
                </c:pt>
                <c:pt idx="17309">
                  <c:v>5188.6625692463</c:v>
                </c:pt>
                <c:pt idx="17310">
                  <c:v>5188.9623359902</c:v>
                </c:pt>
                <c:pt idx="17311">
                  <c:v>5189.262102734</c:v>
                </c:pt>
                <c:pt idx="17312">
                  <c:v>5189.5618694779</c:v>
                </c:pt>
                <c:pt idx="17313">
                  <c:v>5189.8616362217</c:v>
                </c:pt>
                <c:pt idx="17314">
                  <c:v>5190.1614029656</c:v>
                </c:pt>
                <c:pt idx="17315">
                  <c:v>5190.4611697094</c:v>
                </c:pt>
                <c:pt idx="17316">
                  <c:v>5190.7609364533</c:v>
                </c:pt>
                <c:pt idx="17317">
                  <c:v>5191.0607031971</c:v>
                </c:pt>
                <c:pt idx="17318">
                  <c:v>5191.360469941</c:v>
                </c:pt>
                <c:pt idx="17319">
                  <c:v>5191.6602366848</c:v>
                </c:pt>
                <c:pt idx="17320">
                  <c:v>5191.9600034287</c:v>
                </c:pt>
                <c:pt idx="17321">
                  <c:v>5192.2597701725</c:v>
                </c:pt>
                <c:pt idx="17322">
                  <c:v>5192.5595369164</c:v>
                </c:pt>
                <c:pt idx="17323">
                  <c:v>5192.8593036602</c:v>
                </c:pt>
                <c:pt idx="17324">
                  <c:v>5193.159070404</c:v>
                </c:pt>
                <c:pt idx="17325">
                  <c:v>5193.458837147899</c:v>
                </c:pt>
                <c:pt idx="17326">
                  <c:v>5193.7586038917</c:v>
                </c:pt>
                <c:pt idx="17327">
                  <c:v>5194.0583706356</c:v>
                </c:pt>
                <c:pt idx="17328">
                  <c:v>5194.3581373794</c:v>
                </c:pt>
                <c:pt idx="17329">
                  <c:v>5194.6579041233</c:v>
                </c:pt>
                <c:pt idx="17330">
                  <c:v>5194.9576708671</c:v>
                </c:pt>
                <c:pt idx="17331">
                  <c:v>5195.257437611</c:v>
                </c:pt>
                <c:pt idx="17332">
                  <c:v>5195.5572043548</c:v>
                </c:pt>
                <c:pt idx="17333">
                  <c:v>5195.8569710987</c:v>
                </c:pt>
                <c:pt idx="17334">
                  <c:v>5196.1567378425</c:v>
                </c:pt>
                <c:pt idx="17335">
                  <c:v>5196.4565045864</c:v>
                </c:pt>
                <c:pt idx="17336">
                  <c:v>5196.7562713302</c:v>
                </c:pt>
                <c:pt idx="17337">
                  <c:v>5197.0560380741</c:v>
                </c:pt>
                <c:pt idx="17338">
                  <c:v>5197.3558048179</c:v>
                </c:pt>
                <c:pt idx="17339">
                  <c:v>5197.6555715618</c:v>
                </c:pt>
                <c:pt idx="17340">
                  <c:v>5197.9553383056</c:v>
                </c:pt>
                <c:pt idx="17341">
                  <c:v>5198.2551050494</c:v>
                </c:pt>
                <c:pt idx="17342">
                  <c:v>5198.5548717933</c:v>
                </c:pt>
                <c:pt idx="17343">
                  <c:v>5198.8546385371</c:v>
                </c:pt>
                <c:pt idx="17344">
                  <c:v>5199.154405281</c:v>
                </c:pt>
                <c:pt idx="17345">
                  <c:v>5199.4541720248</c:v>
                </c:pt>
                <c:pt idx="17346">
                  <c:v>5199.7539387687</c:v>
                </c:pt>
                <c:pt idx="17347">
                  <c:v>5200.0537055125</c:v>
                </c:pt>
                <c:pt idx="17348">
                  <c:v>5200.3534722564</c:v>
                </c:pt>
                <c:pt idx="17349">
                  <c:v>5200.6532390002</c:v>
                </c:pt>
                <c:pt idx="17350">
                  <c:v>5200.953005744099</c:v>
                </c:pt>
                <c:pt idx="17351">
                  <c:v>5201.2527724879</c:v>
                </c:pt>
                <c:pt idx="17352">
                  <c:v>5201.5525392318</c:v>
                </c:pt>
                <c:pt idx="17353">
                  <c:v>5201.8523059756</c:v>
                </c:pt>
                <c:pt idx="17354">
                  <c:v>5202.1520727195</c:v>
                </c:pt>
                <c:pt idx="17355">
                  <c:v>5202.4518394633</c:v>
                </c:pt>
                <c:pt idx="17356">
                  <c:v>5202.7516062072</c:v>
                </c:pt>
                <c:pt idx="17357">
                  <c:v>5203.051372951</c:v>
                </c:pt>
                <c:pt idx="17358">
                  <c:v>5203.3511396948</c:v>
                </c:pt>
                <c:pt idx="17359">
                  <c:v>5203.6509064387</c:v>
                </c:pt>
                <c:pt idx="17360">
                  <c:v>5203.9506731825</c:v>
                </c:pt>
                <c:pt idx="17361">
                  <c:v>5204.2504399264</c:v>
                </c:pt>
                <c:pt idx="17362">
                  <c:v>5204.5502066702</c:v>
                </c:pt>
                <c:pt idx="17363">
                  <c:v>5204.8499734141</c:v>
                </c:pt>
                <c:pt idx="17364">
                  <c:v>5205.1497401579</c:v>
                </c:pt>
                <c:pt idx="17365">
                  <c:v>5205.4495069018</c:v>
                </c:pt>
                <c:pt idx="17366">
                  <c:v>5205.7492736456</c:v>
                </c:pt>
                <c:pt idx="17367">
                  <c:v>5206.0490403895</c:v>
                </c:pt>
                <c:pt idx="17368">
                  <c:v>5206.348807133299</c:v>
                </c:pt>
                <c:pt idx="17369">
                  <c:v>5206.6485738772</c:v>
                </c:pt>
                <c:pt idx="17370">
                  <c:v>5206.948340620999</c:v>
                </c:pt>
                <c:pt idx="17371">
                  <c:v>5207.2481073649</c:v>
                </c:pt>
                <c:pt idx="17372">
                  <c:v>5207.5478741087</c:v>
                </c:pt>
                <c:pt idx="17373">
                  <c:v>5207.8476408525</c:v>
                </c:pt>
                <c:pt idx="17374">
                  <c:v>5208.1474075964</c:v>
                </c:pt>
                <c:pt idx="17375">
                  <c:v>5208.447174340199</c:v>
                </c:pt>
                <c:pt idx="17376">
                  <c:v>5208.7469410841</c:v>
                </c:pt>
                <c:pt idx="17377">
                  <c:v>5209.0467078279</c:v>
                </c:pt>
                <c:pt idx="17378">
                  <c:v>5209.3464745718</c:v>
                </c:pt>
                <c:pt idx="17379">
                  <c:v>5209.6462413156</c:v>
                </c:pt>
                <c:pt idx="17380">
                  <c:v>5209.9460080595</c:v>
                </c:pt>
                <c:pt idx="17381">
                  <c:v>5210.2457748033</c:v>
                </c:pt>
                <c:pt idx="17382">
                  <c:v>5210.5455415472</c:v>
                </c:pt>
                <c:pt idx="17383">
                  <c:v>5210.845308291</c:v>
                </c:pt>
                <c:pt idx="17384">
                  <c:v>5211.1450750349</c:v>
                </c:pt>
                <c:pt idx="17385">
                  <c:v>5211.4448417787</c:v>
                </c:pt>
                <c:pt idx="17386">
                  <c:v>5211.7446085226</c:v>
                </c:pt>
                <c:pt idx="17387">
                  <c:v>5212.0443752664</c:v>
                </c:pt>
                <c:pt idx="17388">
                  <c:v>5212.3441420103</c:v>
                </c:pt>
                <c:pt idx="17389">
                  <c:v>5212.6439087541</c:v>
                </c:pt>
                <c:pt idx="17390">
                  <c:v>5212.9436754979</c:v>
                </c:pt>
                <c:pt idx="17391">
                  <c:v>5213.243442241799</c:v>
                </c:pt>
                <c:pt idx="17392">
                  <c:v>5213.5432089856</c:v>
                </c:pt>
                <c:pt idx="17393">
                  <c:v>5213.8429757295</c:v>
                </c:pt>
                <c:pt idx="17394">
                  <c:v>5214.1427424733</c:v>
                </c:pt>
                <c:pt idx="17395">
                  <c:v>5214.4425092172</c:v>
                </c:pt>
                <c:pt idx="17396">
                  <c:v>5214.742275961</c:v>
                </c:pt>
                <c:pt idx="17397">
                  <c:v>5215.0420427049</c:v>
                </c:pt>
                <c:pt idx="17398">
                  <c:v>5215.3418094487</c:v>
                </c:pt>
                <c:pt idx="17399">
                  <c:v>5215.6415761926</c:v>
                </c:pt>
                <c:pt idx="17400">
                  <c:v>5215.941342936399</c:v>
                </c:pt>
                <c:pt idx="17401">
                  <c:v>5216.2411096803</c:v>
                </c:pt>
                <c:pt idx="17402">
                  <c:v>5216.5408764241</c:v>
                </c:pt>
                <c:pt idx="17403">
                  <c:v>5216.840643168001</c:v>
                </c:pt>
                <c:pt idx="17404">
                  <c:v>5217.1404099118</c:v>
                </c:pt>
                <c:pt idx="17405">
                  <c:v>5217.4401766557</c:v>
                </c:pt>
                <c:pt idx="17406">
                  <c:v>5217.7399433995</c:v>
                </c:pt>
                <c:pt idx="17407">
                  <c:v>5218.039710143299</c:v>
                </c:pt>
                <c:pt idx="17408">
                  <c:v>5218.3394768872</c:v>
                </c:pt>
                <c:pt idx="17409">
                  <c:v>5218.639243631</c:v>
                </c:pt>
                <c:pt idx="17410">
                  <c:v>5218.939010374899</c:v>
                </c:pt>
                <c:pt idx="17411">
                  <c:v>5219.2387771187</c:v>
                </c:pt>
                <c:pt idx="17412">
                  <c:v>5219.5385438626</c:v>
                </c:pt>
                <c:pt idx="17413">
                  <c:v>5219.838310606399</c:v>
                </c:pt>
                <c:pt idx="17414">
                  <c:v>5220.1380773503</c:v>
                </c:pt>
                <c:pt idx="17415">
                  <c:v>5220.437844094099</c:v>
                </c:pt>
                <c:pt idx="17416">
                  <c:v>5220.737610837999</c:v>
                </c:pt>
                <c:pt idx="17417">
                  <c:v>5221.0373775818</c:v>
                </c:pt>
                <c:pt idx="17418">
                  <c:v>5221.3371443257</c:v>
                </c:pt>
                <c:pt idx="17419">
                  <c:v>5221.6369110695</c:v>
                </c:pt>
                <c:pt idx="17420">
                  <c:v>5221.9366778134</c:v>
                </c:pt>
                <c:pt idx="17421">
                  <c:v>5222.2364445572</c:v>
                </c:pt>
                <c:pt idx="17422">
                  <c:v>5222.536211301</c:v>
                </c:pt>
                <c:pt idx="17423">
                  <c:v>5222.8359780449</c:v>
                </c:pt>
                <c:pt idx="17424">
                  <c:v>5223.1357447887</c:v>
                </c:pt>
                <c:pt idx="17425">
                  <c:v>5223.4355115326</c:v>
                </c:pt>
                <c:pt idx="17426">
                  <c:v>5223.7352782764</c:v>
                </c:pt>
                <c:pt idx="17427">
                  <c:v>5224.0350450203</c:v>
                </c:pt>
                <c:pt idx="17428">
                  <c:v>5224.3348117641</c:v>
                </c:pt>
                <c:pt idx="17429">
                  <c:v>5224.634578508</c:v>
                </c:pt>
                <c:pt idx="17430">
                  <c:v>5224.9343452518</c:v>
                </c:pt>
                <c:pt idx="17431">
                  <c:v>5225.2341119957</c:v>
                </c:pt>
                <c:pt idx="17432">
                  <c:v>5225.533878739499</c:v>
                </c:pt>
                <c:pt idx="17433">
                  <c:v>5225.8336454834</c:v>
                </c:pt>
                <c:pt idx="17434">
                  <c:v>5226.133412227199</c:v>
                </c:pt>
                <c:pt idx="17435">
                  <c:v>5226.4331789711</c:v>
                </c:pt>
                <c:pt idx="17436">
                  <c:v>5226.7329457149</c:v>
                </c:pt>
                <c:pt idx="17437">
                  <c:v>5227.0327124588</c:v>
                </c:pt>
                <c:pt idx="17438">
                  <c:v>5227.3324792026</c:v>
                </c:pt>
                <c:pt idx="17439">
                  <c:v>5227.6322459464</c:v>
                </c:pt>
                <c:pt idx="17440">
                  <c:v>5227.932012690299</c:v>
                </c:pt>
                <c:pt idx="17441">
                  <c:v>5228.2317794341</c:v>
                </c:pt>
                <c:pt idx="17442">
                  <c:v>5228.531546178</c:v>
                </c:pt>
                <c:pt idx="17443">
                  <c:v>5228.8313129218</c:v>
                </c:pt>
                <c:pt idx="17444">
                  <c:v>5229.1310796657</c:v>
                </c:pt>
                <c:pt idx="17445">
                  <c:v>5229.4308464095</c:v>
                </c:pt>
                <c:pt idx="17446">
                  <c:v>5229.7306131534</c:v>
                </c:pt>
                <c:pt idx="17447">
                  <c:v>5230.0303798972</c:v>
                </c:pt>
                <c:pt idx="17448">
                  <c:v>5230.3301466411</c:v>
                </c:pt>
                <c:pt idx="17449">
                  <c:v>5230.6299133849</c:v>
                </c:pt>
                <c:pt idx="17450">
                  <c:v>5230.9296801288</c:v>
                </c:pt>
                <c:pt idx="17451">
                  <c:v>5231.2294468726</c:v>
                </c:pt>
                <c:pt idx="17452">
                  <c:v>5231.5292136165</c:v>
                </c:pt>
                <c:pt idx="17453">
                  <c:v>5231.8289803603</c:v>
                </c:pt>
                <c:pt idx="17454">
                  <c:v>5232.1287471041</c:v>
                </c:pt>
                <c:pt idx="17455">
                  <c:v>5232.428513848</c:v>
                </c:pt>
                <c:pt idx="17456">
                  <c:v>5232.7282805918</c:v>
                </c:pt>
                <c:pt idx="17457">
                  <c:v>5233.0280473357</c:v>
                </c:pt>
                <c:pt idx="17458">
                  <c:v>5233.3278140795</c:v>
                </c:pt>
                <c:pt idx="17459">
                  <c:v>5233.6275808234</c:v>
                </c:pt>
                <c:pt idx="17460">
                  <c:v>5233.9273475672</c:v>
                </c:pt>
                <c:pt idx="17461">
                  <c:v>5234.2271143111</c:v>
                </c:pt>
                <c:pt idx="17462">
                  <c:v>5234.5268810549</c:v>
                </c:pt>
                <c:pt idx="17463">
                  <c:v>5234.8266477988</c:v>
                </c:pt>
                <c:pt idx="17464">
                  <c:v>5235.1264145426</c:v>
                </c:pt>
                <c:pt idx="17465">
                  <c:v>5235.4261812865</c:v>
                </c:pt>
                <c:pt idx="17466">
                  <c:v>5235.7259480303</c:v>
                </c:pt>
                <c:pt idx="17467">
                  <c:v>5236.0257147742</c:v>
                </c:pt>
                <c:pt idx="17468">
                  <c:v>5236.325481518001</c:v>
                </c:pt>
                <c:pt idx="17469">
                  <c:v>5236.6252482619</c:v>
                </c:pt>
                <c:pt idx="17470">
                  <c:v>5236.9250150057</c:v>
                </c:pt>
                <c:pt idx="17471">
                  <c:v>5237.2247817495</c:v>
                </c:pt>
                <c:pt idx="17472">
                  <c:v>5237.5245484934</c:v>
                </c:pt>
                <c:pt idx="17473">
                  <c:v>5237.8243152372</c:v>
                </c:pt>
                <c:pt idx="17474">
                  <c:v>5238.1240819811</c:v>
                </c:pt>
                <c:pt idx="17475">
                  <c:v>5238.423848724899</c:v>
                </c:pt>
                <c:pt idx="17476">
                  <c:v>5238.7236154688</c:v>
                </c:pt>
                <c:pt idx="17477">
                  <c:v>5239.023382212599</c:v>
                </c:pt>
                <c:pt idx="17478">
                  <c:v>5239.3231489565</c:v>
                </c:pt>
                <c:pt idx="17479">
                  <c:v>5239.6229157003</c:v>
                </c:pt>
                <c:pt idx="17480">
                  <c:v>5239.9226824442</c:v>
                </c:pt>
                <c:pt idx="17481">
                  <c:v>5240.222449188001</c:v>
                </c:pt>
                <c:pt idx="17482">
                  <c:v>5240.5222159319</c:v>
                </c:pt>
                <c:pt idx="17483">
                  <c:v>5240.8219826757</c:v>
                </c:pt>
                <c:pt idx="17484">
                  <c:v>5241.1217494196</c:v>
                </c:pt>
                <c:pt idx="17485">
                  <c:v>5241.4215161634</c:v>
                </c:pt>
                <c:pt idx="17486">
                  <c:v>5241.7212829073</c:v>
                </c:pt>
                <c:pt idx="17487">
                  <c:v>5242.0210496511</c:v>
                </c:pt>
                <c:pt idx="17488">
                  <c:v>5242.3208163949</c:v>
                </c:pt>
                <c:pt idx="17489">
                  <c:v>5242.6205831388</c:v>
                </c:pt>
                <c:pt idx="17490">
                  <c:v>5242.9203498826</c:v>
                </c:pt>
                <c:pt idx="17491">
                  <c:v>5243.2201166265</c:v>
                </c:pt>
                <c:pt idx="17492">
                  <c:v>5243.5198833703</c:v>
                </c:pt>
                <c:pt idx="17493">
                  <c:v>5243.8196501142</c:v>
                </c:pt>
                <c:pt idx="17494">
                  <c:v>5244.119416858001</c:v>
                </c:pt>
                <c:pt idx="17495">
                  <c:v>5244.4191836019</c:v>
                </c:pt>
                <c:pt idx="17496">
                  <c:v>5244.718950345699</c:v>
                </c:pt>
                <c:pt idx="17497">
                  <c:v>5245.0187170896</c:v>
                </c:pt>
                <c:pt idx="17498">
                  <c:v>5245.3184838334</c:v>
                </c:pt>
                <c:pt idx="17499">
                  <c:v>5245.6182505773</c:v>
                </c:pt>
                <c:pt idx="17500">
                  <c:v>5245.918017321099</c:v>
                </c:pt>
                <c:pt idx="17501">
                  <c:v>5246.217784065</c:v>
                </c:pt>
                <c:pt idx="17502">
                  <c:v>5246.5175508088</c:v>
                </c:pt>
                <c:pt idx="17503">
                  <c:v>5246.8173175526</c:v>
                </c:pt>
                <c:pt idx="17504">
                  <c:v>5247.1170842965</c:v>
                </c:pt>
                <c:pt idx="17505">
                  <c:v>5247.4168510403</c:v>
                </c:pt>
                <c:pt idx="17506">
                  <c:v>5247.7166177842</c:v>
                </c:pt>
                <c:pt idx="17507">
                  <c:v>5248.016384528</c:v>
                </c:pt>
                <c:pt idx="17508">
                  <c:v>5248.3161512719</c:v>
                </c:pt>
                <c:pt idx="17509">
                  <c:v>5248.6159180157</c:v>
                </c:pt>
                <c:pt idx="17510">
                  <c:v>5248.9156847596</c:v>
                </c:pt>
                <c:pt idx="17511">
                  <c:v>5249.2154515034</c:v>
                </c:pt>
                <c:pt idx="17512">
                  <c:v>5249.5152182473</c:v>
                </c:pt>
                <c:pt idx="17513">
                  <c:v>5249.8149849911</c:v>
                </c:pt>
                <c:pt idx="17514">
                  <c:v>5250.114751735</c:v>
                </c:pt>
                <c:pt idx="17515">
                  <c:v>5250.4145184788</c:v>
                </c:pt>
                <c:pt idx="17516">
                  <c:v>5250.7142852227</c:v>
                </c:pt>
                <c:pt idx="17517">
                  <c:v>5251.0140519665</c:v>
                </c:pt>
                <c:pt idx="17518">
                  <c:v>5251.3138187104</c:v>
                </c:pt>
                <c:pt idx="17519">
                  <c:v>5251.6135854542</c:v>
                </c:pt>
                <c:pt idx="17520">
                  <c:v>5251.913352197998</c:v>
                </c:pt>
                <c:pt idx="17521">
                  <c:v>5252.2131189419</c:v>
                </c:pt>
                <c:pt idx="17522">
                  <c:v>5252.5128856857</c:v>
                </c:pt>
                <c:pt idx="17523">
                  <c:v>5252.8126524296</c:v>
                </c:pt>
                <c:pt idx="17524">
                  <c:v>5253.1124191734</c:v>
                </c:pt>
                <c:pt idx="17525">
                  <c:v>5253.4121859173</c:v>
                </c:pt>
                <c:pt idx="17526">
                  <c:v>5253.7119526611</c:v>
                </c:pt>
                <c:pt idx="17527">
                  <c:v>5254.011719405</c:v>
                </c:pt>
                <c:pt idx="17528">
                  <c:v>5254.3114861488</c:v>
                </c:pt>
                <c:pt idx="17529">
                  <c:v>5254.6112528927</c:v>
                </c:pt>
                <c:pt idx="17530">
                  <c:v>5254.9110196365</c:v>
                </c:pt>
                <c:pt idx="17531">
                  <c:v>5255.210786380399</c:v>
                </c:pt>
                <c:pt idx="17532">
                  <c:v>5255.5105531242</c:v>
                </c:pt>
                <c:pt idx="17533">
                  <c:v>5255.8103198681</c:v>
                </c:pt>
                <c:pt idx="17534">
                  <c:v>5256.1100866119</c:v>
                </c:pt>
                <c:pt idx="17535">
                  <c:v>5256.4098533557</c:v>
                </c:pt>
                <c:pt idx="17536">
                  <c:v>5256.7096200996</c:v>
                </c:pt>
                <c:pt idx="17537">
                  <c:v>5257.0093868434</c:v>
                </c:pt>
                <c:pt idx="17538">
                  <c:v>5257.3091535873</c:v>
                </c:pt>
                <c:pt idx="17539">
                  <c:v>5257.6089203311</c:v>
                </c:pt>
                <c:pt idx="17540">
                  <c:v>5257.908687075</c:v>
                </c:pt>
                <c:pt idx="17541">
                  <c:v>5258.208453818799</c:v>
                </c:pt>
                <c:pt idx="17542">
                  <c:v>5258.5082205627</c:v>
                </c:pt>
                <c:pt idx="17543">
                  <c:v>5258.807987306499</c:v>
                </c:pt>
                <c:pt idx="17544">
                  <c:v>5259.1077540504</c:v>
                </c:pt>
                <c:pt idx="17545">
                  <c:v>5259.4075207942</c:v>
                </c:pt>
                <c:pt idx="17546">
                  <c:v>5259.707287538099</c:v>
                </c:pt>
                <c:pt idx="17547">
                  <c:v>5260.0070542819</c:v>
                </c:pt>
                <c:pt idx="17548">
                  <c:v>5260.3068210258</c:v>
                </c:pt>
                <c:pt idx="17549">
                  <c:v>5260.6065877696</c:v>
                </c:pt>
                <c:pt idx="17550">
                  <c:v>5260.9063545135</c:v>
                </c:pt>
                <c:pt idx="17551">
                  <c:v>5261.2061212573</c:v>
                </c:pt>
                <c:pt idx="17552">
                  <c:v>5261.5058880011</c:v>
                </c:pt>
                <c:pt idx="17553">
                  <c:v>5261.805654745</c:v>
                </c:pt>
                <c:pt idx="17554">
                  <c:v>5262.1054214888</c:v>
                </c:pt>
                <c:pt idx="17555">
                  <c:v>5262.405188232699</c:v>
                </c:pt>
                <c:pt idx="17556">
                  <c:v>5262.7049549765</c:v>
                </c:pt>
                <c:pt idx="17557">
                  <c:v>5263.0047217204</c:v>
                </c:pt>
                <c:pt idx="17558">
                  <c:v>5263.3044884642</c:v>
                </c:pt>
                <c:pt idx="17559">
                  <c:v>5263.6042552081</c:v>
                </c:pt>
                <c:pt idx="17560">
                  <c:v>5263.9040219519</c:v>
                </c:pt>
                <c:pt idx="17561">
                  <c:v>5264.2037886958</c:v>
                </c:pt>
                <c:pt idx="17562">
                  <c:v>5264.5035554396</c:v>
                </c:pt>
                <c:pt idx="17563">
                  <c:v>5264.8033221835</c:v>
                </c:pt>
                <c:pt idx="17564">
                  <c:v>5265.1030889273</c:v>
                </c:pt>
                <c:pt idx="17565">
                  <c:v>5265.4028556712</c:v>
                </c:pt>
                <c:pt idx="17566">
                  <c:v>5265.702622415</c:v>
                </c:pt>
                <c:pt idx="17567">
                  <c:v>5266.0023891589</c:v>
                </c:pt>
                <c:pt idx="17568">
                  <c:v>5266.3021559027</c:v>
                </c:pt>
                <c:pt idx="17569">
                  <c:v>5266.6019226465</c:v>
                </c:pt>
                <c:pt idx="17570">
                  <c:v>5266.9016893904</c:v>
                </c:pt>
                <c:pt idx="17571">
                  <c:v>5267.201456134199</c:v>
                </c:pt>
                <c:pt idx="17572">
                  <c:v>5267.5012228781</c:v>
                </c:pt>
                <c:pt idx="17573">
                  <c:v>5267.8009896219</c:v>
                </c:pt>
                <c:pt idx="17574">
                  <c:v>5268.1007563658</c:v>
                </c:pt>
                <c:pt idx="17575">
                  <c:v>5268.4005231096</c:v>
                </c:pt>
                <c:pt idx="17576">
                  <c:v>5268.7002898535</c:v>
                </c:pt>
                <c:pt idx="17577">
                  <c:v>5269.0000565973</c:v>
                </c:pt>
                <c:pt idx="17578">
                  <c:v>5269.2998233412</c:v>
                </c:pt>
                <c:pt idx="17579">
                  <c:v>5269.599590085</c:v>
                </c:pt>
                <c:pt idx="17580">
                  <c:v>5269.8993568289</c:v>
                </c:pt>
                <c:pt idx="17581">
                  <c:v>5270.1991235727</c:v>
                </c:pt>
                <c:pt idx="17582">
                  <c:v>5270.498890316599</c:v>
                </c:pt>
                <c:pt idx="17583">
                  <c:v>5270.7986570604</c:v>
                </c:pt>
                <c:pt idx="17584">
                  <c:v>5271.0984238042</c:v>
                </c:pt>
                <c:pt idx="17585">
                  <c:v>5271.3981905481</c:v>
                </c:pt>
                <c:pt idx="17586">
                  <c:v>5271.6979572919</c:v>
                </c:pt>
                <c:pt idx="17587">
                  <c:v>5271.9977240358</c:v>
                </c:pt>
                <c:pt idx="17588">
                  <c:v>5272.2974907796</c:v>
                </c:pt>
                <c:pt idx="17589">
                  <c:v>5272.5972575235</c:v>
                </c:pt>
                <c:pt idx="17590">
                  <c:v>5272.8970242673</c:v>
                </c:pt>
                <c:pt idx="17591">
                  <c:v>5273.1967910112</c:v>
                </c:pt>
                <c:pt idx="17592">
                  <c:v>5273.496557755</c:v>
                </c:pt>
                <c:pt idx="17593">
                  <c:v>5273.7963244989</c:v>
                </c:pt>
                <c:pt idx="17594">
                  <c:v>5274.0960912427</c:v>
                </c:pt>
                <c:pt idx="17595">
                  <c:v>5274.395857986599</c:v>
                </c:pt>
                <c:pt idx="17596">
                  <c:v>5274.6956247304</c:v>
                </c:pt>
                <c:pt idx="17597">
                  <c:v>5274.9953914743</c:v>
                </c:pt>
                <c:pt idx="17598">
                  <c:v>5275.295158218099</c:v>
                </c:pt>
                <c:pt idx="17599">
                  <c:v>5275.594924962001</c:v>
                </c:pt>
                <c:pt idx="17600">
                  <c:v>5275.8946917058</c:v>
                </c:pt>
                <c:pt idx="17601">
                  <c:v>5276.1944584496</c:v>
                </c:pt>
                <c:pt idx="17602">
                  <c:v>5276.4942251935</c:v>
                </c:pt>
                <c:pt idx="17603">
                  <c:v>5276.793991937299</c:v>
                </c:pt>
                <c:pt idx="17604">
                  <c:v>5277.0937586812</c:v>
                </c:pt>
                <c:pt idx="17605">
                  <c:v>5277.393525425</c:v>
                </c:pt>
                <c:pt idx="17606">
                  <c:v>5277.6932921689</c:v>
                </c:pt>
                <c:pt idx="17607">
                  <c:v>5277.993058912699</c:v>
                </c:pt>
                <c:pt idx="17608">
                  <c:v>5278.2928256566</c:v>
                </c:pt>
                <c:pt idx="17609">
                  <c:v>5278.5925924004</c:v>
                </c:pt>
                <c:pt idx="17610">
                  <c:v>5278.8923591443</c:v>
                </c:pt>
                <c:pt idx="17611">
                  <c:v>5279.1921258881</c:v>
                </c:pt>
                <c:pt idx="17612">
                  <c:v>5279.491892632</c:v>
                </c:pt>
                <c:pt idx="17613">
                  <c:v>5279.7916593758</c:v>
                </c:pt>
                <c:pt idx="17614">
                  <c:v>5280.0914261197</c:v>
                </c:pt>
                <c:pt idx="17615">
                  <c:v>5280.3911928635</c:v>
                </c:pt>
                <c:pt idx="17616">
                  <c:v>5280.6909596074</c:v>
                </c:pt>
                <c:pt idx="17617">
                  <c:v>5280.9907263512</c:v>
                </c:pt>
                <c:pt idx="17618">
                  <c:v>5281.290493095</c:v>
                </c:pt>
                <c:pt idx="17619">
                  <c:v>5281.5902598389</c:v>
                </c:pt>
                <c:pt idx="17620">
                  <c:v>5281.8900265827</c:v>
                </c:pt>
                <c:pt idx="17621">
                  <c:v>5282.189793326599</c:v>
                </c:pt>
                <c:pt idx="17622">
                  <c:v>5282.4895600704</c:v>
                </c:pt>
                <c:pt idx="17623">
                  <c:v>5282.7893268143</c:v>
                </c:pt>
                <c:pt idx="17624">
                  <c:v>5283.0890935581</c:v>
                </c:pt>
                <c:pt idx="17625">
                  <c:v>5283.388860302</c:v>
                </c:pt>
                <c:pt idx="17626">
                  <c:v>5283.6886270458</c:v>
                </c:pt>
                <c:pt idx="17627">
                  <c:v>5283.988393789699</c:v>
                </c:pt>
                <c:pt idx="17628">
                  <c:v>5284.2881605335</c:v>
                </c:pt>
                <c:pt idx="17629">
                  <c:v>5284.5879272774</c:v>
                </c:pt>
                <c:pt idx="17630">
                  <c:v>5284.8876940212</c:v>
                </c:pt>
                <c:pt idx="17631">
                  <c:v>5285.1874607651</c:v>
                </c:pt>
                <c:pt idx="17632">
                  <c:v>5285.4872275089</c:v>
                </c:pt>
                <c:pt idx="17633">
                  <c:v>5285.7869942527</c:v>
                </c:pt>
                <c:pt idx="17634">
                  <c:v>5286.0867609966</c:v>
                </c:pt>
                <c:pt idx="17635">
                  <c:v>5286.3865277404</c:v>
                </c:pt>
                <c:pt idx="17636">
                  <c:v>5286.6862944843</c:v>
                </c:pt>
                <c:pt idx="17637">
                  <c:v>5286.9860612281</c:v>
                </c:pt>
                <c:pt idx="17638">
                  <c:v>5287.285827972</c:v>
                </c:pt>
                <c:pt idx="17639">
                  <c:v>5287.5855947158</c:v>
                </c:pt>
                <c:pt idx="17640">
                  <c:v>5287.8853614597</c:v>
                </c:pt>
                <c:pt idx="17641">
                  <c:v>5288.1851282035</c:v>
                </c:pt>
                <c:pt idx="17642">
                  <c:v>5288.484894947399</c:v>
                </c:pt>
                <c:pt idx="17643">
                  <c:v>5288.7846616912</c:v>
                </c:pt>
                <c:pt idx="17644">
                  <c:v>5289.0844284351</c:v>
                </c:pt>
                <c:pt idx="17645">
                  <c:v>5289.3841951789</c:v>
                </c:pt>
                <c:pt idx="17646">
                  <c:v>5289.6839619228</c:v>
                </c:pt>
                <c:pt idx="17647">
                  <c:v>5289.9837286666</c:v>
                </c:pt>
                <c:pt idx="17648">
                  <c:v>5290.283495410499</c:v>
                </c:pt>
                <c:pt idx="17649">
                  <c:v>5290.5832621543</c:v>
                </c:pt>
                <c:pt idx="17650">
                  <c:v>5290.8830288981</c:v>
                </c:pt>
                <c:pt idx="17651">
                  <c:v>5291.182795642</c:v>
                </c:pt>
                <c:pt idx="17652">
                  <c:v>5291.4825623858</c:v>
                </c:pt>
                <c:pt idx="17653">
                  <c:v>5291.7823291297</c:v>
                </c:pt>
                <c:pt idx="17654">
                  <c:v>5292.0820958735</c:v>
                </c:pt>
                <c:pt idx="17655">
                  <c:v>5292.3818626174</c:v>
                </c:pt>
                <c:pt idx="17656">
                  <c:v>5292.6816293612</c:v>
                </c:pt>
                <c:pt idx="17657">
                  <c:v>5292.9813961051</c:v>
                </c:pt>
                <c:pt idx="17658">
                  <c:v>5293.2811628489</c:v>
                </c:pt>
                <c:pt idx="17659">
                  <c:v>5293.5809295928</c:v>
                </c:pt>
                <c:pt idx="17660">
                  <c:v>5293.8806963366</c:v>
                </c:pt>
                <c:pt idx="17661">
                  <c:v>5294.1804630805</c:v>
                </c:pt>
                <c:pt idx="17662">
                  <c:v>5294.4802298243</c:v>
                </c:pt>
                <c:pt idx="17663">
                  <c:v>5294.7799965682</c:v>
                </c:pt>
                <c:pt idx="17664">
                  <c:v>5295.079763312</c:v>
                </c:pt>
                <c:pt idx="17665">
                  <c:v>5295.3795300558</c:v>
                </c:pt>
                <c:pt idx="17666">
                  <c:v>5295.6792967997</c:v>
                </c:pt>
                <c:pt idx="17667">
                  <c:v>5295.9790635435</c:v>
                </c:pt>
                <c:pt idx="17668">
                  <c:v>5296.2788302874</c:v>
                </c:pt>
                <c:pt idx="17669">
                  <c:v>5296.578597031199</c:v>
                </c:pt>
                <c:pt idx="17670">
                  <c:v>5296.8783637751</c:v>
                </c:pt>
                <c:pt idx="17671">
                  <c:v>5297.1781305189</c:v>
                </c:pt>
                <c:pt idx="17672">
                  <c:v>5297.477897262798</c:v>
                </c:pt>
                <c:pt idx="17673">
                  <c:v>5297.7776640066</c:v>
                </c:pt>
                <c:pt idx="17674">
                  <c:v>5298.0774307505</c:v>
                </c:pt>
                <c:pt idx="17675">
                  <c:v>5298.377197494299</c:v>
                </c:pt>
                <c:pt idx="17676">
                  <c:v>5298.6769642382</c:v>
                </c:pt>
                <c:pt idx="17677">
                  <c:v>5298.976730982</c:v>
                </c:pt>
                <c:pt idx="17678">
                  <c:v>5299.276497725899</c:v>
                </c:pt>
                <c:pt idx="17679">
                  <c:v>5299.5762644697</c:v>
                </c:pt>
                <c:pt idx="17680">
                  <c:v>5299.8760312136</c:v>
                </c:pt>
                <c:pt idx="17681">
                  <c:v>5300.175797957399</c:v>
                </c:pt>
                <c:pt idx="17682">
                  <c:v>5300.4755647012</c:v>
                </c:pt>
                <c:pt idx="17683">
                  <c:v>5300.7753314451</c:v>
                </c:pt>
                <c:pt idx="17684">
                  <c:v>5301.0750981889</c:v>
                </c:pt>
                <c:pt idx="17685">
                  <c:v>5301.3748649328</c:v>
                </c:pt>
                <c:pt idx="17686">
                  <c:v>5301.6746316766</c:v>
                </c:pt>
                <c:pt idx="17687">
                  <c:v>5301.974398420499</c:v>
                </c:pt>
                <c:pt idx="17688">
                  <c:v>5302.2741651643</c:v>
                </c:pt>
                <c:pt idx="17689">
                  <c:v>5302.573931908199</c:v>
                </c:pt>
                <c:pt idx="17690">
                  <c:v>5302.873698652001</c:v>
                </c:pt>
                <c:pt idx="17691">
                  <c:v>5303.1734653959</c:v>
                </c:pt>
                <c:pt idx="17692">
                  <c:v>5303.4732321397</c:v>
                </c:pt>
                <c:pt idx="17693">
                  <c:v>5303.7729988836</c:v>
                </c:pt>
                <c:pt idx="17694">
                  <c:v>5304.0727656274</c:v>
                </c:pt>
                <c:pt idx="17695">
                  <c:v>5304.3725323713</c:v>
                </c:pt>
                <c:pt idx="17696">
                  <c:v>5304.6722991151</c:v>
                </c:pt>
                <c:pt idx="17697">
                  <c:v>5304.972065859</c:v>
                </c:pt>
                <c:pt idx="17698">
                  <c:v>5305.2718326028</c:v>
                </c:pt>
                <c:pt idx="17699">
                  <c:v>5305.571599346599</c:v>
                </c:pt>
                <c:pt idx="17700">
                  <c:v>5305.8713660905</c:v>
                </c:pt>
                <c:pt idx="17701">
                  <c:v>5306.1711328343</c:v>
                </c:pt>
                <c:pt idx="17702">
                  <c:v>5306.470899578199</c:v>
                </c:pt>
                <c:pt idx="17703">
                  <c:v>5306.770666322001</c:v>
                </c:pt>
                <c:pt idx="17704">
                  <c:v>5307.0704330659</c:v>
                </c:pt>
                <c:pt idx="17705">
                  <c:v>5307.3701998097</c:v>
                </c:pt>
                <c:pt idx="17706">
                  <c:v>5307.6699665536</c:v>
                </c:pt>
                <c:pt idx="17707">
                  <c:v>5307.9697332974</c:v>
                </c:pt>
                <c:pt idx="17708">
                  <c:v>5308.2695000413</c:v>
                </c:pt>
                <c:pt idx="17709">
                  <c:v>5308.5692667851</c:v>
                </c:pt>
                <c:pt idx="17710">
                  <c:v>5308.869033529</c:v>
                </c:pt>
                <c:pt idx="17711">
                  <c:v>5309.1688002728</c:v>
                </c:pt>
                <c:pt idx="17712">
                  <c:v>5309.4685670167</c:v>
                </c:pt>
                <c:pt idx="17713">
                  <c:v>5309.7683337605</c:v>
                </c:pt>
                <c:pt idx="17714">
                  <c:v>5310.0681005043</c:v>
                </c:pt>
                <c:pt idx="17715">
                  <c:v>5310.367867248199</c:v>
                </c:pt>
                <c:pt idx="17716">
                  <c:v>5310.667633992</c:v>
                </c:pt>
                <c:pt idx="17717">
                  <c:v>5310.9674007359</c:v>
                </c:pt>
                <c:pt idx="17718">
                  <c:v>5311.2671674797</c:v>
                </c:pt>
                <c:pt idx="17719">
                  <c:v>5311.5669342236</c:v>
                </c:pt>
                <c:pt idx="17720">
                  <c:v>5311.8667009674</c:v>
                </c:pt>
                <c:pt idx="17721">
                  <c:v>5312.1664677113</c:v>
                </c:pt>
                <c:pt idx="17722">
                  <c:v>5312.4662344551</c:v>
                </c:pt>
                <c:pt idx="17723">
                  <c:v>5312.766001199</c:v>
                </c:pt>
                <c:pt idx="17724">
                  <c:v>5313.0657679428</c:v>
                </c:pt>
                <c:pt idx="17725">
                  <c:v>5313.3655346867</c:v>
                </c:pt>
                <c:pt idx="17726">
                  <c:v>5313.6653014305</c:v>
                </c:pt>
                <c:pt idx="17727">
                  <c:v>5313.9650681744</c:v>
                </c:pt>
                <c:pt idx="17728">
                  <c:v>5314.2648349182</c:v>
                </c:pt>
                <c:pt idx="17729">
                  <c:v>5314.5646016621</c:v>
                </c:pt>
                <c:pt idx="17730">
                  <c:v>5314.8643684059</c:v>
                </c:pt>
                <c:pt idx="17731">
                  <c:v>5315.1641351497</c:v>
                </c:pt>
                <c:pt idx="17732">
                  <c:v>5315.463901893601</c:v>
                </c:pt>
                <c:pt idx="17733">
                  <c:v>5315.7636686374</c:v>
                </c:pt>
                <c:pt idx="17734">
                  <c:v>5316.0634353813</c:v>
                </c:pt>
                <c:pt idx="17735">
                  <c:v>5316.3632021251</c:v>
                </c:pt>
                <c:pt idx="17736">
                  <c:v>5316.662968869</c:v>
                </c:pt>
                <c:pt idx="17737">
                  <c:v>5316.9627356128</c:v>
                </c:pt>
                <c:pt idx="17738">
                  <c:v>5317.2625023567</c:v>
                </c:pt>
                <c:pt idx="17739">
                  <c:v>5317.5622691005</c:v>
                </c:pt>
                <c:pt idx="17740">
                  <c:v>5317.862035844401</c:v>
                </c:pt>
                <c:pt idx="17741">
                  <c:v>5318.1618025882</c:v>
                </c:pt>
                <c:pt idx="17742">
                  <c:v>5318.4615693321</c:v>
                </c:pt>
                <c:pt idx="17743">
                  <c:v>5318.7613360759</c:v>
                </c:pt>
                <c:pt idx="17744">
                  <c:v>5319.0611028198</c:v>
                </c:pt>
                <c:pt idx="17745">
                  <c:v>5319.3608695636</c:v>
                </c:pt>
                <c:pt idx="17746">
                  <c:v>5319.6606363074</c:v>
                </c:pt>
                <c:pt idx="17747">
                  <c:v>5319.9604030513</c:v>
                </c:pt>
                <c:pt idx="17748">
                  <c:v>5320.2601697951</c:v>
                </c:pt>
                <c:pt idx="17749">
                  <c:v>5320.559936539</c:v>
                </c:pt>
                <c:pt idx="17750">
                  <c:v>5320.8597032828</c:v>
                </c:pt>
                <c:pt idx="17751">
                  <c:v>5321.1594700267</c:v>
                </c:pt>
                <c:pt idx="17752">
                  <c:v>5321.4592367705</c:v>
                </c:pt>
                <c:pt idx="17753">
                  <c:v>5321.7590035144</c:v>
                </c:pt>
                <c:pt idx="17754">
                  <c:v>5322.0587702582</c:v>
                </c:pt>
                <c:pt idx="17755">
                  <c:v>5322.3585370021</c:v>
                </c:pt>
                <c:pt idx="17756">
                  <c:v>5322.6583037459</c:v>
                </c:pt>
                <c:pt idx="17757">
                  <c:v>5322.9580704898</c:v>
                </c:pt>
                <c:pt idx="17758">
                  <c:v>5323.257837233599</c:v>
                </c:pt>
                <c:pt idx="17759">
                  <c:v>5323.5576039775</c:v>
                </c:pt>
                <c:pt idx="17760">
                  <c:v>5323.8573707213</c:v>
                </c:pt>
                <c:pt idx="17761">
                  <c:v>5324.1571374652</c:v>
                </c:pt>
                <c:pt idx="17762">
                  <c:v>5324.456904209</c:v>
                </c:pt>
                <c:pt idx="17763">
                  <c:v>5324.7566709528</c:v>
                </c:pt>
                <c:pt idx="17764">
                  <c:v>5325.0564376967</c:v>
                </c:pt>
                <c:pt idx="17765">
                  <c:v>5325.3562044405</c:v>
                </c:pt>
                <c:pt idx="17766">
                  <c:v>5325.6559711844</c:v>
                </c:pt>
                <c:pt idx="17767">
                  <c:v>5325.955737928199</c:v>
                </c:pt>
                <c:pt idx="17768">
                  <c:v>5326.2555046721</c:v>
                </c:pt>
                <c:pt idx="17769">
                  <c:v>5326.5552714159</c:v>
                </c:pt>
                <c:pt idx="17770">
                  <c:v>5326.8550381598</c:v>
                </c:pt>
                <c:pt idx="17771">
                  <c:v>5327.1548049036</c:v>
                </c:pt>
                <c:pt idx="17772">
                  <c:v>5327.4545716475</c:v>
                </c:pt>
                <c:pt idx="17773">
                  <c:v>5327.7543383913</c:v>
                </c:pt>
                <c:pt idx="17774">
                  <c:v>5328.0541051352</c:v>
                </c:pt>
                <c:pt idx="17775">
                  <c:v>5328.353871879</c:v>
                </c:pt>
                <c:pt idx="17776">
                  <c:v>5328.6536386229</c:v>
                </c:pt>
                <c:pt idx="17777">
                  <c:v>5328.953405366699</c:v>
                </c:pt>
                <c:pt idx="17778">
                  <c:v>5329.2531721106</c:v>
                </c:pt>
                <c:pt idx="17779">
                  <c:v>5329.5529388544</c:v>
                </c:pt>
                <c:pt idx="17780">
                  <c:v>5329.8527055982</c:v>
                </c:pt>
                <c:pt idx="17781">
                  <c:v>5330.1524723421</c:v>
                </c:pt>
                <c:pt idx="17782">
                  <c:v>5330.4522390859</c:v>
                </c:pt>
                <c:pt idx="17783">
                  <c:v>5330.7520058298</c:v>
                </c:pt>
                <c:pt idx="17784">
                  <c:v>5331.0517725736</c:v>
                </c:pt>
                <c:pt idx="17785">
                  <c:v>5331.3515393175</c:v>
                </c:pt>
                <c:pt idx="17786">
                  <c:v>5331.6513060613</c:v>
                </c:pt>
                <c:pt idx="17787">
                  <c:v>5331.9510728052</c:v>
                </c:pt>
                <c:pt idx="17788">
                  <c:v>5332.250839549</c:v>
                </c:pt>
                <c:pt idx="17789">
                  <c:v>5332.5506062929</c:v>
                </c:pt>
                <c:pt idx="17790">
                  <c:v>5332.8503730367</c:v>
                </c:pt>
                <c:pt idx="17791">
                  <c:v>5333.1501397806</c:v>
                </c:pt>
                <c:pt idx="17792">
                  <c:v>5333.4499065244</c:v>
                </c:pt>
                <c:pt idx="17793">
                  <c:v>5333.7496732683</c:v>
                </c:pt>
                <c:pt idx="17794">
                  <c:v>5334.0494400121</c:v>
                </c:pt>
                <c:pt idx="17795">
                  <c:v>5334.3492067559</c:v>
                </c:pt>
                <c:pt idx="17796">
                  <c:v>5334.6489734998</c:v>
                </c:pt>
                <c:pt idx="17797">
                  <c:v>5334.948740243599</c:v>
                </c:pt>
                <c:pt idx="17798">
                  <c:v>5335.2485069875</c:v>
                </c:pt>
                <c:pt idx="17799">
                  <c:v>5335.5482737313</c:v>
                </c:pt>
                <c:pt idx="17800">
                  <c:v>5335.8480404752</c:v>
                </c:pt>
                <c:pt idx="17801">
                  <c:v>5336.147807218999</c:v>
                </c:pt>
                <c:pt idx="17802">
                  <c:v>5336.4475739629</c:v>
                </c:pt>
                <c:pt idx="17803">
                  <c:v>5336.747340706699</c:v>
                </c:pt>
                <c:pt idx="17804">
                  <c:v>5337.0471074506</c:v>
                </c:pt>
                <c:pt idx="17805">
                  <c:v>5337.3468741944</c:v>
                </c:pt>
                <c:pt idx="17806">
                  <c:v>5337.6466409383</c:v>
                </c:pt>
                <c:pt idx="17807">
                  <c:v>5337.9464076821</c:v>
                </c:pt>
                <c:pt idx="17808">
                  <c:v>5338.246174426001</c:v>
                </c:pt>
                <c:pt idx="17809">
                  <c:v>5338.5459411698</c:v>
                </c:pt>
                <c:pt idx="17810">
                  <c:v>5338.8457079137</c:v>
                </c:pt>
                <c:pt idx="17811">
                  <c:v>5339.1454746575</c:v>
                </c:pt>
                <c:pt idx="17812">
                  <c:v>5339.4452414013</c:v>
                </c:pt>
                <c:pt idx="17813">
                  <c:v>5339.7450081452</c:v>
                </c:pt>
                <c:pt idx="17814">
                  <c:v>5340.044774889</c:v>
                </c:pt>
                <c:pt idx="17815">
                  <c:v>5340.3445416329</c:v>
                </c:pt>
                <c:pt idx="17816">
                  <c:v>5340.6443083767</c:v>
                </c:pt>
                <c:pt idx="17817">
                  <c:v>5340.944075120599</c:v>
                </c:pt>
                <c:pt idx="17818">
                  <c:v>5341.2438418644</c:v>
                </c:pt>
                <c:pt idx="17819">
                  <c:v>5341.5436086083</c:v>
                </c:pt>
                <c:pt idx="17820">
                  <c:v>5341.843375352099</c:v>
                </c:pt>
                <c:pt idx="17821">
                  <c:v>5342.143142096001</c:v>
                </c:pt>
                <c:pt idx="17822">
                  <c:v>5342.4429088398</c:v>
                </c:pt>
                <c:pt idx="17823">
                  <c:v>5342.7426755837</c:v>
                </c:pt>
                <c:pt idx="17824">
                  <c:v>5343.0424423275</c:v>
                </c:pt>
                <c:pt idx="17825">
                  <c:v>5343.3422090714</c:v>
                </c:pt>
                <c:pt idx="17826">
                  <c:v>5343.6419758152</c:v>
                </c:pt>
                <c:pt idx="17827">
                  <c:v>5343.941742559</c:v>
                </c:pt>
                <c:pt idx="17828">
                  <c:v>5344.2415093029</c:v>
                </c:pt>
                <c:pt idx="17829">
                  <c:v>5344.5412760467</c:v>
                </c:pt>
                <c:pt idx="17830">
                  <c:v>5344.8410427906</c:v>
                </c:pt>
                <c:pt idx="17831">
                  <c:v>5345.1408095344</c:v>
                </c:pt>
                <c:pt idx="17832">
                  <c:v>5345.4405762783</c:v>
                </c:pt>
                <c:pt idx="17833">
                  <c:v>5345.740343022099</c:v>
                </c:pt>
                <c:pt idx="17834">
                  <c:v>5346.040109766001</c:v>
                </c:pt>
                <c:pt idx="17835">
                  <c:v>5346.3398765098</c:v>
                </c:pt>
                <c:pt idx="17836">
                  <c:v>5346.6396432537</c:v>
                </c:pt>
                <c:pt idx="17837">
                  <c:v>5346.9394099975</c:v>
                </c:pt>
                <c:pt idx="17838">
                  <c:v>5347.2391767414</c:v>
                </c:pt>
                <c:pt idx="17839">
                  <c:v>5347.5389434852</c:v>
                </c:pt>
                <c:pt idx="17840">
                  <c:v>5347.838710229099</c:v>
                </c:pt>
                <c:pt idx="17841">
                  <c:v>5348.1384769729</c:v>
                </c:pt>
                <c:pt idx="17842">
                  <c:v>5348.4382437168</c:v>
                </c:pt>
                <c:pt idx="17843">
                  <c:v>5348.7380104606</c:v>
                </c:pt>
                <c:pt idx="17844">
                  <c:v>5349.037777204398</c:v>
                </c:pt>
                <c:pt idx="17845">
                  <c:v>5349.337543948299</c:v>
                </c:pt>
                <c:pt idx="17846">
                  <c:v>5349.637310692099</c:v>
                </c:pt>
                <c:pt idx="17847">
                  <c:v>5349.937077435999</c:v>
                </c:pt>
                <c:pt idx="17848">
                  <c:v>5350.2368441798</c:v>
                </c:pt>
                <c:pt idx="17849">
                  <c:v>5350.5366109237</c:v>
                </c:pt>
                <c:pt idx="17850">
                  <c:v>5350.8363776675</c:v>
                </c:pt>
                <c:pt idx="17851">
                  <c:v>5351.1361444114</c:v>
                </c:pt>
                <c:pt idx="17852">
                  <c:v>5351.4359111552</c:v>
                </c:pt>
                <c:pt idx="17853">
                  <c:v>5351.7356778991</c:v>
                </c:pt>
                <c:pt idx="17854">
                  <c:v>5352.0354446429</c:v>
                </c:pt>
                <c:pt idx="17855">
                  <c:v>5352.3352113868</c:v>
                </c:pt>
                <c:pt idx="17856">
                  <c:v>5352.6349781306</c:v>
                </c:pt>
                <c:pt idx="17857">
                  <c:v>5352.934744874499</c:v>
                </c:pt>
                <c:pt idx="17858">
                  <c:v>5353.2345116183</c:v>
                </c:pt>
                <c:pt idx="17859">
                  <c:v>5353.5342783622</c:v>
                </c:pt>
                <c:pt idx="17860">
                  <c:v>5353.834045106</c:v>
                </c:pt>
                <c:pt idx="17861">
                  <c:v>5354.1338118498</c:v>
                </c:pt>
                <c:pt idx="17862">
                  <c:v>5354.4335785937</c:v>
                </c:pt>
                <c:pt idx="17863">
                  <c:v>5354.733345337499</c:v>
                </c:pt>
                <c:pt idx="17864">
                  <c:v>5355.0331120814</c:v>
                </c:pt>
                <c:pt idx="17865">
                  <c:v>5355.3328788252</c:v>
                </c:pt>
                <c:pt idx="17866">
                  <c:v>5355.6326455691</c:v>
                </c:pt>
                <c:pt idx="17867">
                  <c:v>5355.932412312899</c:v>
                </c:pt>
                <c:pt idx="17868">
                  <c:v>5356.2321790568</c:v>
                </c:pt>
                <c:pt idx="17869">
                  <c:v>5356.5319458006</c:v>
                </c:pt>
                <c:pt idx="17870">
                  <c:v>5356.831712544499</c:v>
                </c:pt>
                <c:pt idx="17871">
                  <c:v>5357.1314792883</c:v>
                </c:pt>
                <c:pt idx="17872">
                  <c:v>5357.4312460322</c:v>
                </c:pt>
                <c:pt idx="17873">
                  <c:v>5357.731012776</c:v>
                </c:pt>
                <c:pt idx="17874">
                  <c:v>5358.0307795199</c:v>
                </c:pt>
                <c:pt idx="17875">
                  <c:v>5358.3305462637</c:v>
                </c:pt>
                <c:pt idx="17876">
                  <c:v>5358.6303130075</c:v>
                </c:pt>
                <c:pt idx="17877">
                  <c:v>5358.9300797514</c:v>
                </c:pt>
                <c:pt idx="17878">
                  <c:v>5359.2298464952</c:v>
                </c:pt>
                <c:pt idx="17879">
                  <c:v>5359.5296132391</c:v>
                </c:pt>
                <c:pt idx="17880">
                  <c:v>5359.8293799829</c:v>
                </c:pt>
                <c:pt idx="17881">
                  <c:v>5360.1291467268</c:v>
                </c:pt>
                <c:pt idx="17882">
                  <c:v>5360.4289134706</c:v>
                </c:pt>
                <c:pt idx="17883">
                  <c:v>5360.7286802145</c:v>
                </c:pt>
                <c:pt idx="17884">
                  <c:v>5361.0284469583</c:v>
                </c:pt>
                <c:pt idx="17885">
                  <c:v>5361.3282137022</c:v>
                </c:pt>
                <c:pt idx="17886">
                  <c:v>5361.627980446</c:v>
                </c:pt>
                <c:pt idx="17887">
                  <c:v>5361.927747189899</c:v>
                </c:pt>
                <c:pt idx="17888">
                  <c:v>5362.2275139337</c:v>
                </c:pt>
                <c:pt idx="17889">
                  <c:v>5362.5272806776</c:v>
                </c:pt>
                <c:pt idx="17890">
                  <c:v>5362.8270474214</c:v>
                </c:pt>
                <c:pt idx="17891">
                  <c:v>5363.1268141653</c:v>
                </c:pt>
                <c:pt idx="17892">
                  <c:v>5363.4265809091</c:v>
                </c:pt>
                <c:pt idx="17893">
                  <c:v>5363.7263476529</c:v>
                </c:pt>
                <c:pt idx="17894">
                  <c:v>5364.0261143968</c:v>
                </c:pt>
                <c:pt idx="17895">
                  <c:v>5364.3258811406</c:v>
                </c:pt>
                <c:pt idx="17896">
                  <c:v>5364.6256478845</c:v>
                </c:pt>
                <c:pt idx="17897">
                  <c:v>5364.9254146283</c:v>
                </c:pt>
                <c:pt idx="17898">
                  <c:v>5365.2251813722</c:v>
                </c:pt>
                <c:pt idx="17899">
                  <c:v>5365.524948116001</c:v>
                </c:pt>
                <c:pt idx="17900">
                  <c:v>5365.8247148599</c:v>
                </c:pt>
                <c:pt idx="17901">
                  <c:v>5366.1244816037</c:v>
                </c:pt>
                <c:pt idx="17902">
                  <c:v>5366.4242483476</c:v>
                </c:pt>
                <c:pt idx="17903">
                  <c:v>5366.7240150914</c:v>
                </c:pt>
                <c:pt idx="17904">
                  <c:v>5367.0237818353</c:v>
                </c:pt>
                <c:pt idx="17905">
                  <c:v>5367.3235485791</c:v>
                </c:pt>
                <c:pt idx="17906">
                  <c:v>5367.623315323</c:v>
                </c:pt>
                <c:pt idx="17907">
                  <c:v>5367.9230820668</c:v>
                </c:pt>
                <c:pt idx="17908">
                  <c:v>5368.2228488107</c:v>
                </c:pt>
                <c:pt idx="17909">
                  <c:v>5368.5226155545</c:v>
                </c:pt>
                <c:pt idx="17910">
                  <c:v>5368.8223822983</c:v>
                </c:pt>
                <c:pt idx="17911">
                  <c:v>5369.1221490422</c:v>
                </c:pt>
                <c:pt idx="17912">
                  <c:v>5369.421915786001</c:v>
                </c:pt>
                <c:pt idx="17913">
                  <c:v>5369.7216825299</c:v>
                </c:pt>
                <c:pt idx="17914">
                  <c:v>5370.0214492737</c:v>
                </c:pt>
                <c:pt idx="17915">
                  <c:v>5370.3212160176</c:v>
                </c:pt>
                <c:pt idx="17916">
                  <c:v>5370.6209827614</c:v>
                </c:pt>
                <c:pt idx="17917">
                  <c:v>5370.9207495053</c:v>
                </c:pt>
                <c:pt idx="17918">
                  <c:v>5371.2205162491</c:v>
                </c:pt>
                <c:pt idx="17919">
                  <c:v>5371.520282993</c:v>
                </c:pt>
                <c:pt idx="17920">
                  <c:v>5371.8200497368</c:v>
                </c:pt>
                <c:pt idx="17921">
                  <c:v>5372.1198164807</c:v>
                </c:pt>
                <c:pt idx="17922">
                  <c:v>5372.4195832245</c:v>
                </c:pt>
                <c:pt idx="17923">
                  <c:v>5372.7193499684</c:v>
                </c:pt>
                <c:pt idx="17924">
                  <c:v>5373.0191167122</c:v>
                </c:pt>
                <c:pt idx="17925">
                  <c:v>5373.318883456001</c:v>
                </c:pt>
                <c:pt idx="17926">
                  <c:v>5373.6186501999</c:v>
                </c:pt>
                <c:pt idx="17927">
                  <c:v>5373.918416943699</c:v>
                </c:pt>
                <c:pt idx="17928">
                  <c:v>5374.2181836876</c:v>
                </c:pt>
                <c:pt idx="17929">
                  <c:v>5374.5179504314</c:v>
                </c:pt>
                <c:pt idx="17930">
                  <c:v>5374.8177171753</c:v>
                </c:pt>
                <c:pt idx="17931">
                  <c:v>5375.1174839191</c:v>
                </c:pt>
                <c:pt idx="17932">
                  <c:v>5375.417250663</c:v>
                </c:pt>
                <c:pt idx="17933">
                  <c:v>5375.7170174068</c:v>
                </c:pt>
                <c:pt idx="17934">
                  <c:v>5376.0167841507</c:v>
                </c:pt>
                <c:pt idx="17935">
                  <c:v>5376.3165508945</c:v>
                </c:pt>
                <c:pt idx="17936">
                  <c:v>5376.6163176384</c:v>
                </c:pt>
                <c:pt idx="17937">
                  <c:v>5376.9160843822</c:v>
                </c:pt>
                <c:pt idx="17938">
                  <c:v>5377.2158511261</c:v>
                </c:pt>
                <c:pt idx="17939">
                  <c:v>5377.5156178699</c:v>
                </c:pt>
                <c:pt idx="17940">
                  <c:v>5377.8153846138</c:v>
                </c:pt>
                <c:pt idx="17941">
                  <c:v>5378.1151513576</c:v>
                </c:pt>
                <c:pt idx="17942">
                  <c:v>5378.4149181014</c:v>
                </c:pt>
                <c:pt idx="17943">
                  <c:v>5378.7146848453</c:v>
                </c:pt>
                <c:pt idx="17944">
                  <c:v>5379.0144515891</c:v>
                </c:pt>
                <c:pt idx="17945">
                  <c:v>5379.314218333</c:v>
                </c:pt>
                <c:pt idx="17946">
                  <c:v>5379.6139850768</c:v>
                </c:pt>
                <c:pt idx="17947">
                  <c:v>5379.913751820699</c:v>
                </c:pt>
                <c:pt idx="17948">
                  <c:v>5380.2135185645</c:v>
                </c:pt>
                <c:pt idx="17949">
                  <c:v>5380.5132853084</c:v>
                </c:pt>
                <c:pt idx="17950">
                  <c:v>5380.8130520522</c:v>
                </c:pt>
                <c:pt idx="17951">
                  <c:v>5381.1128187961</c:v>
                </c:pt>
                <c:pt idx="17952">
                  <c:v>5381.4125855399</c:v>
                </c:pt>
                <c:pt idx="17953">
                  <c:v>5381.7123522838</c:v>
                </c:pt>
                <c:pt idx="17954">
                  <c:v>5382.0121190276</c:v>
                </c:pt>
                <c:pt idx="17955">
                  <c:v>5382.3118857715</c:v>
                </c:pt>
                <c:pt idx="17956">
                  <c:v>5382.6116525153</c:v>
                </c:pt>
                <c:pt idx="17957">
                  <c:v>5382.9114192592</c:v>
                </c:pt>
                <c:pt idx="17958">
                  <c:v>5383.211186003</c:v>
                </c:pt>
                <c:pt idx="17959">
                  <c:v>5383.510952746799</c:v>
                </c:pt>
                <c:pt idx="17960">
                  <c:v>5383.8107194907</c:v>
                </c:pt>
                <c:pt idx="17961">
                  <c:v>5384.1104862345</c:v>
                </c:pt>
                <c:pt idx="17962">
                  <c:v>5384.4102529784</c:v>
                </c:pt>
                <c:pt idx="17963">
                  <c:v>5384.7100197222</c:v>
                </c:pt>
                <c:pt idx="17964">
                  <c:v>5385.0097864661</c:v>
                </c:pt>
                <c:pt idx="17965">
                  <c:v>5385.3095532099</c:v>
                </c:pt>
                <c:pt idx="17966">
                  <c:v>5385.6093199538</c:v>
                </c:pt>
                <c:pt idx="17967">
                  <c:v>5385.9090866976</c:v>
                </c:pt>
                <c:pt idx="17968">
                  <c:v>5386.2088534415</c:v>
                </c:pt>
                <c:pt idx="17969">
                  <c:v>5386.5086201853</c:v>
                </c:pt>
                <c:pt idx="17970">
                  <c:v>5386.8083869292</c:v>
                </c:pt>
                <c:pt idx="17971">
                  <c:v>5387.108153673</c:v>
                </c:pt>
                <c:pt idx="17972">
                  <c:v>5387.4079204169</c:v>
                </c:pt>
                <c:pt idx="17973">
                  <c:v>5387.7076871607</c:v>
                </c:pt>
                <c:pt idx="17974">
                  <c:v>5388.007453904499</c:v>
                </c:pt>
                <c:pt idx="17975">
                  <c:v>5388.3072206484</c:v>
                </c:pt>
                <c:pt idx="17976">
                  <c:v>5388.6069873922</c:v>
                </c:pt>
                <c:pt idx="17977">
                  <c:v>5388.906754136099</c:v>
                </c:pt>
                <c:pt idx="17978">
                  <c:v>5389.2065208799</c:v>
                </c:pt>
                <c:pt idx="17979">
                  <c:v>5389.5062876238</c:v>
                </c:pt>
                <c:pt idx="17980">
                  <c:v>5389.8060543676</c:v>
                </c:pt>
                <c:pt idx="17981">
                  <c:v>5390.1058211115</c:v>
                </c:pt>
                <c:pt idx="17982">
                  <c:v>5390.4055878553</c:v>
                </c:pt>
                <c:pt idx="17983">
                  <c:v>5390.7053545992</c:v>
                </c:pt>
                <c:pt idx="17984">
                  <c:v>5391.005121343</c:v>
                </c:pt>
                <c:pt idx="17985">
                  <c:v>5391.3048880869</c:v>
                </c:pt>
                <c:pt idx="17986">
                  <c:v>5391.6046548307</c:v>
                </c:pt>
                <c:pt idx="17987">
                  <c:v>5391.9044215746</c:v>
                </c:pt>
                <c:pt idx="17988">
                  <c:v>5392.204188318399</c:v>
                </c:pt>
                <c:pt idx="17989">
                  <c:v>5392.5039550623</c:v>
                </c:pt>
                <c:pt idx="17990">
                  <c:v>5392.8037218061</c:v>
                </c:pt>
                <c:pt idx="17991">
                  <c:v>5393.1034885499</c:v>
                </c:pt>
                <c:pt idx="17992">
                  <c:v>5393.4032552938</c:v>
                </c:pt>
                <c:pt idx="17993">
                  <c:v>5393.7030220376</c:v>
                </c:pt>
                <c:pt idx="17994">
                  <c:v>5394.0027887815</c:v>
                </c:pt>
                <c:pt idx="17995">
                  <c:v>5394.3025555253</c:v>
                </c:pt>
                <c:pt idx="17996">
                  <c:v>5394.6023222692</c:v>
                </c:pt>
                <c:pt idx="17997">
                  <c:v>5394.902089013</c:v>
                </c:pt>
                <c:pt idx="17998">
                  <c:v>5395.2018557569</c:v>
                </c:pt>
                <c:pt idx="17999">
                  <c:v>5395.5016225007</c:v>
                </c:pt>
                <c:pt idx="18000">
                  <c:v>5395.8013892446</c:v>
                </c:pt>
                <c:pt idx="18001">
                  <c:v>5396.1011559884</c:v>
                </c:pt>
                <c:pt idx="18002">
                  <c:v>5396.400922732299</c:v>
                </c:pt>
                <c:pt idx="18003">
                  <c:v>5396.7006894761</c:v>
                </c:pt>
                <c:pt idx="18004">
                  <c:v>5397.00045622</c:v>
                </c:pt>
                <c:pt idx="18005">
                  <c:v>5397.3002229638</c:v>
                </c:pt>
                <c:pt idx="18006">
                  <c:v>5397.5999897076</c:v>
                </c:pt>
                <c:pt idx="18007">
                  <c:v>5397.8997564515</c:v>
                </c:pt>
                <c:pt idx="18008">
                  <c:v>5398.1995231953</c:v>
                </c:pt>
                <c:pt idx="18009">
                  <c:v>5398.4992899392</c:v>
                </c:pt>
                <c:pt idx="18010">
                  <c:v>5398.799056683</c:v>
                </c:pt>
                <c:pt idx="18011">
                  <c:v>5399.0988234269</c:v>
                </c:pt>
                <c:pt idx="18012">
                  <c:v>5399.3985901707</c:v>
                </c:pt>
                <c:pt idx="18013">
                  <c:v>5399.6983569146</c:v>
                </c:pt>
                <c:pt idx="18014">
                  <c:v>5399.9981236584</c:v>
                </c:pt>
                <c:pt idx="18015">
                  <c:v>5400.297890402299</c:v>
                </c:pt>
                <c:pt idx="18016">
                  <c:v>5400.597657146099</c:v>
                </c:pt>
                <c:pt idx="18017">
                  <c:v>5400.89742389</c:v>
                </c:pt>
                <c:pt idx="18018">
                  <c:v>5401.1971906338</c:v>
                </c:pt>
                <c:pt idx="18019">
                  <c:v>5401.4969573777</c:v>
                </c:pt>
                <c:pt idx="18020">
                  <c:v>5401.7967241215</c:v>
                </c:pt>
                <c:pt idx="18021">
                  <c:v>5402.0964908654</c:v>
                </c:pt>
                <c:pt idx="18022">
                  <c:v>5402.3962576092</c:v>
                </c:pt>
                <c:pt idx="18023">
                  <c:v>5402.696024353</c:v>
                </c:pt>
                <c:pt idx="18024">
                  <c:v>5402.9957910969</c:v>
                </c:pt>
                <c:pt idx="18025">
                  <c:v>5403.295557840699</c:v>
                </c:pt>
                <c:pt idx="18026">
                  <c:v>5403.5953245846</c:v>
                </c:pt>
                <c:pt idx="18027">
                  <c:v>5403.8950913284</c:v>
                </c:pt>
                <c:pt idx="18028">
                  <c:v>5404.1948580723</c:v>
                </c:pt>
                <c:pt idx="18029">
                  <c:v>5404.4946248161</c:v>
                </c:pt>
                <c:pt idx="18030">
                  <c:v>5404.794391560001</c:v>
                </c:pt>
                <c:pt idx="18031">
                  <c:v>5405.0941583038</c:v>
                </c:pt>
                <c:pt idx="18032">
                  <c:v>5405.3939250477</c:v>
                </c:pt>
                <c:pt idx="18033">
                  <c:v>5405.6936917915</c:v>
                </c:pt>
                <c:pt idx="18034">
                  <c:v>5405.993458535399</c:v>
                </c:pt>
                <c:pt idx="18035">
                  <c:v>5406.2932252792</c:v>
                </c:pt>
                <c:pt idx="18036">
                  <c:v>5406.5929920231</c:v>
                </c:pt>
                <c:pt idx="18037">
                  <c:v>5406.8927587669</c:v>
                </c:pt>
                <c:pt idx="18038">
                  <c:v>5407.1925255108</c:v>
                </c:pt>
                <c:pt idx="18039">
                  <c:v>5407.4922922546</c:v>
                </c:pt>
                <c:pt idx="18040">
                  <c:v>5407.7920589984</c:v>
                </c:pt>
                <c:pt idx="18041">
                  <c:v>5408.0918257423</c:v>
                </c:pt>
                <c:pt idx="18042">
                  <c:v>5408.3915924861</c:v>
                </c:pt>
                <c:pt idx="18043">
                  <c:v>5408.691359230001</c:v>
                </c:pt>
                <c:pt idx="18044">
                  <c:v>5408.9911259738</c:v>
                </c:pt>
                <c:pt idx="18045">
                  <c:v>5409.2908927177</c:v>
                </c:pt>
                <c:pt idx="18046">
                  <c:v>5409.5906594615</c:v>
                </c:pt>
                <c:pt idx="18047">
                  <c:v>5409.8904262054</c:v>
                </c:pt>
                <c:pt idx="18048">
                  <c:v>5410.1901929492</c:v>
                </c:pt>
                <c:pt idx="18049">
                  <c:v>5410.4899596931</c:v>
                </c:pt>
                <c:pt idx="18050">
                  <c:v>5410.7897264369</c:v>
                </c:pt>
                <c:pt idx="18051">
                  <c:v>5411.0894931808</c:v>
                </c:pt>
                <c:pt idx="18052">
                  <c:v>5411.3892599246</c:v>
                </c:pt>
                <c:pt idx="18053">
                  <c:v>5411.6890266685</c:v>
                </c:pt>
                <c:pt idx="18054">
                  <c:v>5411.988793412299</c:v>
                </c:pt>
                <c:pt idx="18055">
                  <c:v>5412.2885601561</c:v>
                </c:pt>
                <c:pt idx="18056">
                  <c:v>5412.588326900001</c:v>
                </c:pt>
                <c:pt idx="18057">
                  <c:v>5412.8880936438</c:v>
                </c:pt>
                <c:pt idx="18058">
                  <c:v>5413.1878603877</c:v>
                </c:pt>
                <c:pt idx="18059">
                  <c:v>5413.4876271315</c:v>
                </c:pt>
                <c:pt idx="18060">
                  <c:v>5413.787393875399</c:v>
                </c:pt>
                <c:pt idx="18061">
                  <c:v>5414.0871606192</c:v>
                </c:pt>
                <c:pt idx="18062">
                  <c:v>5414.3869273631</c:v>
                </c:pt>
                <c:pt idx="18063">
                  <c:v>5414.6866941069</c:v>
                </c:pt>
                <c:pt idx="18064">
                  <c:v>5414.9864608508</c:v>
                </c:pt>
                <c:pt idx="18065">
                  <c:v>5415.2862275946</c:v>
                </c:pt>
                <c:pt idx="18066">
                  <c:v>5415.585994338499</c:v>
                </c:pt>
                <c:pt idx="18067">
                  <c:v>5415.8857610823</c:v>
                </c:pt>
                <c:pt idx="18068">
                  <c:v>5416.1855278262</c:v>
                </c:pt>
                <c:pt idx="18069">
                  <c:v>5416.48529457</c:v>
                </c:pt>
                <c:pt idx="18070">
                  <c:v>5416.7850613139</c:v>
                </c:pt>
                <c:pt idx="18071">
                  <c:v>5417.0848280577</c:v>
                </c:pt>
                <c:pt idx="18072">
                  <c:v>5417.3845948015</c:v>
                </c:pt>
                <c:pt idx="18073">
                  <c:v>5417.6843615454</c:v>
                </c:pt>
                <c:pt idx="18074">
                  <c:v>5417.9841282892</c:v>
                </c:pt>
                <c:pt idx="18075">
                  <c:v>5418.283895033099</c:v>
                </c:pt>
                <c:pt idx="18076">
                  <c:v>5418.5836617769</c:v>
                </c:pt>
                <c:pt idx="18077">
                  <c:v>5418.8834285208</c:v>
                </c:pt>
                <c:pt idx="18078">
                  <c:v>5419.1831952646</c:v>
                </c:pt>
                <c:pt idx="18079">
                  <c:v>5419.4829620085</c:v>
                </c:pt>
                <c:pt idx="18080">
                  <c:v>5419.7827287523</c:v>
                </c:pt>
                <c:pt idx="18081">
                  <c:v>5420.0824954962</c:v>
                </c:pt>
                <c:pt idx="18082">
                  <c:v>5420.38226224</c:v>
                </c:pt>
                <c:pt idx="18083">
                  <c:v>5420.6820289839</c:v>
                </c:pt>
                <c:pt idx="18084">
                  <c:v>5420.981795727699</c:v>
                </c:pt>
                <c:pt idx="18085">
                  <c:v>5421.2815624716</c:v>
                </c:pt>
                <c:pt idx="18086">
                  <c:v>5421.5813292154</c:v>
                </c:pt>
                <c:pt idx="18087">
                  <c:v>5421.8810959592</c:v>
                </c:pt>
                <c:pt idx="18088">
                  <c:v>5422.1808627031</c:v>
                </c:pt>
                <c:pt idx="18089">
                  <c:v>5422.4806294469</c:v>
                </c:pt>
                <c:pt idx="18090">
                  <c:v>5422.780396190799</c:v>
                </c:pt>
                <c:pt idx="18091">
                  <c:v>5423.0801629346</c:v>
                </c:pt>
                <c:pt idx="18092">
                  <c:v>5423.3799296785</c:v>
                </c:pt>
                <c:pt idx="18093">
                  <c:v>5423.6796964223</c:v>
                </c:pt>
                <c:pt idx="18094">
                  <c:v>5423.9794631662</c:v>
                </c:pt>
                <c:pt idx="18095">
                  <c:v>5424.27922991</c:v>
                </c:pt>
                <c:pt idx="18096">
                  <c:v>5424.5789966539</c:v>
                </c:pt>
                <c:pt idx="18097">
                  <c:v>5424.8787633977</c:v>
                </c:pt>
                <c:pt idx="18098">
                  <c:v>5425.1785301416</c:v>
                </c:pt>
                <c:pt idx="18099">
                  <c:v>5425.4782968854</c:v>
                </c:pt>
                <c:pt idx="18100">
                  <c:v>5425.7780636293</c:v>
                </c:pt>
                <c:pt idx="18101">
                  <c:v>5426.077830373099</c:v>
                </c:pt>
                <c:pt idx="18102">
                  <c:v>5426.377597116999</c:v>
                </c:pt>
                <c:pt idx="18103">
                  <c:v>5426.6773638608</c:v>
                </c:pt>
                <c:pt idx="18104">
                  <c:v>5426.9771306046</c:v>
                </c:pt>
                <c:pt idx="18105">
                  <c:v>5427.276897348498</c:v>
                </c:pt>
                <c:pt idx="18106">
                  <c:v>5427.5766640923</c:v>
                </c:pt>
                <c:pt idx="18107">
                  <c:v>5427.8764308362</c:v>
                </c:pt>
                <c:pt idx="18108">
                  <c:v>5428.17619758</c:v>
                </c:pt>
                <c:pt idx="18109">
                  <c:v>5428.4759643239</c:v>
                </c:pt>
                <c:pt idx="18110">
                  <c:v>5428.7757310677</c:v>
                </c:pt>
                <c:pt idx="18111">
                  <c:v>5429.075497811599</c:v>
                </c:pt>
                <c:pt idx="18112">
                  <c:v>5429.3752645554</c:v>
                </c:pt>
                <c:pt idx="18113">
                  <c:v>5429.6750312993</c:v>
                </c:pt>
                <c:pt idx="18114">
                  <c:v>5429.974798043098</c:v>
                </c:pt>
                <c:pt idx="18115">
                  <c:v>5430.274564787</c:v>
                </c:pt>
                <c:pt idx="18116">
                  <c:v>5430.5743315308</c:v>
                </c:pt>
                <c:pt idx="18117">
                  <c:v>5430.874098274699</c:v>
                </c:pt>
                <c:pt idx="18118">
                  <c:v>5431.1738650185</c:v>
                </c:pt>
                <c:pt idx="18119">
                  <c:v>5431.4736317624</c:v>
                </c:pt>
                <c:pt idx="18120">
                  <c:v>5431.773398506199</c:v>
                </c:pt>
                <c:pt idx="18121">
                  <c:v>5432.07316525</c:v>
                </c:pt>
                <c:pt idx="18122">
                  <c:v>5432.3729319939</c:v>
                </c:pt>
                <c:pt idx="18123">
                  <c:v>5432.6726987377</c:v>
                </c:pt>
                <c:pt idx="18124">
                  <c:v>5432.9724654816</c:v>
                </c:pt>
                <c:pt idx="18125">
                  <c:v>5433.2722322254</c:v>
                </c:pt>
                <c:pt idx="18126">
                  <c:v>5433.5719989693</c:v>
                </c:pt>
                <c:pt idx="18127">
                  <c:v>5433.8717657131</c:v>
                </c:pt>
                <c:pt idx="18128">
                  <c:v>5434.171532457</c:v>
                </c:pt>
                <c:pt idx="18129">
                  <c:v>5434.4712992008</c:v>
                </c:pt>
                <c:pt idx="18130">
                  <c:v>5434.771065944699</c:v>
                </c:pt>
                <c:pt idx="18131">
                  <c:v>5435.0708326885</c:v>
                </c:pt>
                <c:pt idx="18132">
                  <c:v>5435.3705994324</c:v>
                </c:pt>
                <c:pt idx="18133">
                  <c:v>5435.6703661762</c:v>
                </c:pt>
                <c:pt idx="18134">
                  <c:v>5435.970132920099</c:v>
                </c:pt>
                <c:pt idx="18135">
                  <c:v>5436.2698996639</c:v>
                </c:pt>
                <c:pt idx="18136">
                  <c:v>5436.5696664077</c:v>
                </c:pt>
                <c:pt idx="18137">
                  <c:v>5436.8694331516</c:v>
                </c:pt>
                <c:pt idx="18138">
                  <c:v>5437.1691998954</c:v>
                </c:pt>
                <c:pt idx="18139">
                  <c:v>5437.4689666393</c:v>
                </c:pt>
                <c:pt idx="18140">
                  <c:v>5437.7687333831</c:v>
                </c:pt>
                <c:pt idx="18141">
                  <c:v>5438.068500127</c:v>
                </c:pt>
                <c:pt idx="18142">
                  <c:v>5438.3682668708</c:v>
                </c:pt>
                <c:pt idx="18143">
                  <c:v>5438.6680336147</c:v>
                </c:pt>
                <c:pt idx="18144">
                  <c:v>5438.9678003585</c:v>
                </c:pt>
                <c:pt idx="18145">
                  <c:v>5439.2675671024</c:v>
                </c:pt>
                <c:pt idx="18146">
                  <c:v>5439.567333846199</c:v>
                </c:pt>
                <c:pt idx="18147">
                  <c:v>5439.8671005901</c:v>
                </c:pt>
                <c:pt idx="18148">
                  <c:v>5440.1668673339</c:v>
                </c:pt>
                <c:pt idx="18149">
                  <c:v>5440.4666340778</c:v>
                </c:pt>
                <c:pt idx="18150">
                  <c:v>5440.7664008216</c:v>
                </c:pt>
                <c:pt idx="18151">
                  <c:v>5441.0661675655</c:v>
                </c:pt>
                <c:pt idx="18152">
                  <c:v>5441.3659343093</c:v>
                </c:pt>
                <c:pt idx="18153">
                  <c:v>5441.6657010531</c:v>
                </c:pt>
                <c:pt idx="18154">
                  <c:v>5441.965467797</c:v>
                </c:pt>
                <c:pt idx="18155">
                  <c:v>5442.2652345408</c:v>
                </c:pt>
                <c:pt idx="18156">
                  <c:v>5442.5650012847</c:v>
                </c:pt>
                <c:pt idx="18157">
                  <c:v>5442.8647680285</c:v>
                </c:pt>
                <c:pt idx="18158">
                  <c:v>5443.1645347724</c:v>
                </c:pt>
                <c:pt idx="18159">
                  <c:v>5443.4643015162</c:v>
                </c:pt>
                <c:pt idx="18160">
                  <c:v>5443.7640682601</c:v>
                </c:pt>
                <c:pt idx="18161">
                  <c:v>5444.0638350039</c:v>
                </c:pt>
                <c:pt idx="18162">
                  <c:v>5444.3636017478</c:v>
                </c:pt>
                <c:pt idx="18163">
                  <c:v>5444.6633684916</c:v>
                </c:pt>
                <c:pt idx="18164">
                  <c:v>5444.9631352355</c:v>
                </c:pt>
                <c:pt idx="18165">
                  <c:v>5445.2629019793</c:v>
                </c:pt>
                <c:pt idx="18166">
                  <c:v>5445.5626687232</c:v>
                </c:pt>
                <c:pt idx="18167">
                  <c:v>5445.862435467</c:v>
                </c:pt>
                <c:pt idx="18168">
                  <c:v>5446.1622022109</c:v>
                </c:pt>
                <c:pt idx="18169">
                  <c:v>5446.4619689547</c:v>
                </c:pt>
                <c:pt idx="18170">
                  <c:v>5446.7617356985</c:v>
                </c:pt>
                <c:pt idx="18171">
                  <c:v>5447.0615024424</c:v>
                </c:pt>
                <c:pt idx="18172">
                  <c:v>5447.3612691862</c:v>
                </c:pt>
                <c:pt idx="18173">
                  <c:v>5447.6610359301</c:v>
                </c:pt>
                <c:pt idx="18174">
                  <c:v>5447.9608026739</c:v>
                </c:pt>
                <c:pt idx="18175">
                  <c:v>5448.2605694178</c:v>
                </c:pt>
                <c:pt idx="18176">
                  <c:v>5448.5603361616</c:v>
                </c:pt>
                <c:pt idx="18177">
                  <c:v>5448.8601029055</c:v>
                </c:pt>
                <c:pt idx="18178">
                  <c:v>5449.1598696493</c:v>
                </c:pt>
                <c:pt idx="18179">
                  <c:v>5449.4596363932</c:v>
                </c:pt>
                <c:pt idx="18180">
                  <c:v>5449.759403137</c:v>
                </c:pt>
                <c:pt idx="18181">
                  <c:v>5450.0591698809</c:v>
                </c:pt>
                <c:pt idx="18182">
                  <c:v>5450.3589366247</c:v>
                </c:pt>
                <c:pt idx="18183">
                  <c:v>5450.6587033686</c:v>
                </c:pt>
                <c:pt idx="18184">
                  <c:v>5450.958470112399</c:v>
                </c:pt>
                <c:pt idx="18185">
                  <c:v>5451.2582368562</c:v>
                </c:pt>
                <c:pt idx="18186">
                  <c:v>5451.5580036001</c:v>
                </c:pt>
                <c:pt idx="18187">
                  <c:v>5451.8577703439</c:v>
                </c:pt>
                <c:pt idx="18188">
                  <c:v>5452.1575370878</c:v>
                </c:pt>
                <c:pt idx="18189">
                  <c:v>5452.457303831599</c:v>
                </c:pt>
                <c:pt idx="18190">
                  <c:v>5452.7570705755</c:v>
                </c:pt>
                <c:pt idx="18191">
                  <c:v>5453.0568373193</c:v>
                </c:pt>
                <c:pt idx="18192">
                  <c:v>5453.3566040632</c:v>
                </c:pt>
                <c:pt idx="18193">
                  <c:v>5453.656370807</c:v>
                </c:pt>
                <c:pt idx="18194">
                  <c:v>5453.9561375509</c:v>
                </c:pt>
                <c:pt idx="18195">
                  <c:v>5454.2559042947</c:v>
                </c:pt>
                <c:pt idx="18196">
                  <c:v>5454.5556710386</c:v>
                </c:pt>
                <c:pt idx="18197">
                  <c:v>5454.8554377824</c:v>
                </c:pt>
                <c:pt idx="18198">
                  <c:v>5455.1552045263</c:v>
                </c:pt>
                <c:pt idx="18199">
                  <c:v>5455.4549712701</c:v>
                </c:pt>
                <c:pt idx="18200">
                  <c:v>5455.754738014</c:v>
                </c:pt>
                <c:pt idx="18201">
                  <c:v>5456.0545047578</c:v>
                </c:pt>
                <c:pt idx="18202">
                  <c:v>5456.3542715016</c:v>
                </c:pt>
                <c:pt idx="18203">
                  <c:v>5456.6540382455</c:v>
                </c:pt>
                <c:pt idx="18204">
                  <c:v>5456.9538049893</c:v>
                </c:pt>
                <c:pt idx="18205">
                  <c:v>5457.2535717332</c:v>
                </c:pt>
                <c:pt idx="18206">
                  <c:v>5457.553338477</c:v>
                </c:pt>
                <c:pt idx="18207">
                  <c:v>5457.8531052209</c:v>
                </c:pt>
                <c:pt idx="18208">
                  <c:v>5458.1528719647</c:v>
                </c:pt>
                <c:pt idx="18209">
                  <c:v>5458.4526387086</c:v>
                </c:pt>
                <c:pt idx="18210">
                  <c:v>5458.7524054524</c:v>
                </c:pt>
                <c:pt idx="18211">
                  <c:v>5459.0521721963</c:v>
                </c:pt>
                <c:pt idx="18212">
                  <c:v>5459.3519389401</c:v>
                </c:pt>
                <c:pt idx="18213">
                  <c:v>5459.651705684</c:v>
                </c:pt>
                <c:pt idx="18214">
                  <c:v>5459.9514724278</c:v>
                </c:pt>
                <c:pt idx="18215">
                  <c:v>5460.2512391717</c:v>
                </c:pt>
                <c:pt idx="18216">
                  <c:v>5460.5510059155</c:v>
                </c:pt>
                <c:pt idx="18217">
                  <c:v>5460.8507726593</c:v>
                </c:pt>
                <c:pt idx="18218">
                  <c:v>5461.1505394032</c:v>
                </c:pt>
                <c:pt idx="18219">
                  <c:v>5461.450306147</c:v>
                </c:pt>
                <c:pt idx="18220">
                  <c:v>5461.7500728909</c:v>
                </c:pt>
                <c:pt idx="18221">
                  <c:v>5462.0498396347</c:v>
                </c:pt>
                <c:pt idx="18222">
                  <c:v>5462.3496063786</c:v>
                </c:pt>
                <c:pt idx="18223">
                  <c:v>5462.6493731224</c:v>
                </c:pt>
                <c:pt idx="18224">
                  <c:v>5462.9491398663</c:v>
                </c:pt>
                <c:pt idx="18225">
                  <c:v>5463.2489066101</c:v>
                </c:pt>
                <c:pt idx="18226">
                  <c:v>5463.548673354</c:v>
                </c:pt>
                <c:pt idx="18227">
                  <c:v>5463.8484400978</c:v>
                </c:pt>
                <c:pt idx="18228">
                  <c:v>5464.1482068417</c:v>
                </c:pt>
                <c:pt idx="18229">
                  <c:v>5464.4479735855</c:v>
                </c:pt>
                <c:pt idx="18230">
                  <c:v>5464.747740329399</c:v>
                </c:pt>
                <c:pt idx="18231">
                  <c:v>5465.0475070732</c:v>
                </c:pt>
                <c:pt idx="18232">
                  <c:v>5465.3472738171</c:v>
                </c:pt>
                <c:pt idx="18233">
                  <c:v>5465.6470405609</c:v>
                </c:pt>
                <c:pt idx="18234">
                  <c:v>5465.946807304699</c:v>
                </c:pt>
                <c:pt idx="18235">
                  <c:v>5466.246574048601</c:v>
                </c:pt>
                <c:pt idx="18236">
                  <c:v>5466.5463407924</c:v>
                </c:pt>
                <c:pt idx="18237">
                  <c:v>5466.8461075363</c:v>
                </c:pt>
                <c:pt idx="18238">
                  <c:v>5467.1458742801</c:v>
                </c:pt>
                <c:pt idx="18239">
                  <c:v>5467.445641024</c:v>
                </c:pt>
                <c:pt idx="18240">
                  <c:v>5467.7454077678</c:v>
                </c:pt>
                <c:pt idx="18241">
                  <c:v>5468.0451745117</c:v>
                </c:pt>
                <c:pt idx="18242">
                  <c:v>5468.3449412555</c:v>
                </c:pt>
                <c:pt idx="18243">
                  <c:v>5468.6447079994</c:v>
                </c:pt>
                <c:pt idx="18244">
                  <c:v>5468.9444747432</c:v>
                </c:pt>
                <c:pt idx="18245">
                  <c:v>5469.2442414871</c:v>
                </c:pt>
                <c:pt idx="18246">
                  <c:v>5469.5440082309</c:v>
                </c:pt>
                <c:pt idx="18247">
                  <c:v>5469.8437749748</c:v>
                </c:pt>
                <c:pt idx="18248">
                  <c:v>5470.1435417186</c:v>
                </c:pt>
                <c:pt idx="18249">
                  <c:v>5470.4433084625</c:v>
                </c:pt>
                <c:pt idx="18250">
                  <c:v>5470.743075206299</c:v>
                </c:pt>
                <c:pt idx="18251">
                  <c:v>5471.0428419501</c:v>
                </c:pt>
                <c:pt idx="18252">
                  <c:v>5471.342608694001</c:v>
                </c:pt>
                <c:pt idx="18253">
                  <c:v>5471.6423754378</c:v>
                </c:pt>
                <c:pt idx="18254">
                  <c:v>5471.9421421817</c:v>
                </c:pt>
                <c:pt idx="18255">
                  <c:v>5472.2419089255</c:v>
                </c:pt>
                <c:pt idx="18256">
                  <c:v>5472.5416756694</c:v>
                </c:pt>
                <c:pt idx="18257">
                  <c:v>5472.8414424132</c:v>
                </c:pt>
                <c:pt idx="18258">
                  <c:v>5473.1412091571</c:v>
                </c:pt>
                <c:pt idx="18259">
                  <c:v>5473.4409759009</c:v>
                </c:pt>
                <c:pt idx="18260">
                  <c:v>5473.740742644799</c:v>
                </c:pt>
                <c:pt idx="18261">
                  <c:v>5474.0405093886</c:v>
                </c:pt>
                <c:pt idx="18262">
                  <c:v>5474.3402761325</c:v>
                </c:pt>
                <c:pt idx="18263">
                  <c:v>5474.6400428763</c:v>
                </c:pt>
                <c:pt idx="18264">
                  <c:v>5474.939809620199</c:v>
                </c:pt>
                <c:pt idx="18265">
                  <c:v>5475.239576364001</c:v>
                </c:pt>
                <c:pt idx="18266">
                  <c:v>5475.5393431078</c:v>
                </c:pt>
                <c:pt idx="18267">
                  <c:v>5475.8391098517</c:v>
                </c:pt>
                <c:pt idx="18268">
                  <c:v>5476.1388765955</c:v>
                </c:pt>
                <c:pt idx="18269">
                  <c:v>5476.438643339399</c:v>
                </c:pt>
                <c:pt idx="18270">
                  <c:v>5476.7384100832</c:v>
                </c:pt>
                <c:pt idx="18271">
                  <c:v>5477.0381768271</c:v>
                </c:pt>
                <c:pt idx="18272">
                  <c:v>5477.3379435709</c:v>
                </c:pt>
                <c:pt idx="18273">
                  <c:v>5477.637710314799</c:v>
                </c:pt>
                <c:pt idx="18274">
                  <c:v>5477.937477058599</c:v>
                </c:pt>
                <c:pt idx="18275">
                  <c:v>5478.2372438025</c:v>
                </c:pt>
                <c:pt idx="18276">
                  <c:v>5478.537010546299</c:v>
                </c:pt>
                <c:pt idx="18277">
                  <c:v>5478.836777290199</c:v>
                </c:pt>
                <c:pt idx="18278">
                  <c:v>5479.136544034001</c:v>
                </c:pt>
                <c:pt idx="18279">
                  <c:v>5479.4363107779</c:v>
                </c:pt>
                <c:pt idx="18280">
                  <c:v>5479.7360775217</c:v>
                </c:pt>
                <c:pt idx="18281">
                  <c:v>5480.0358442656</c:v>
                </c:pt>
                <c:pt idx="18282">
                  <c:v>5480.3356110094</c:v>
                </c:pt>
                <c:pt idx="18283">
                  <c:v>5480.6353777532</c:v>
                </c:pt>
                <c:pt idx="18284">
                  <c:v>5480.9351444971</c:v>
                </c:pt>
                <c:pt idx="18285">
                  <c:v>5481.234911240899</c:v>
                </c:pt>
                <c:pt idx="18286">
                  <c:v>5481.5346779848</c:v>
                </c:pt>
                <c:pt idx="18287">
                  <c:v>5481.8344447286</c:v>
                </c:pt>
                <c:pt idx="18288">
                  <c:v>5482.1342114725</c:v>
                </c:pt>
                <c:pt idx="18289">
                  <c:v>5482.433978216299</c:v>
                </c:pt>
                <c:pt idx="18290">
                  <c:v>5482.733744960199</c:v>
                </c:pt>
                <c:pt idx="18291">
                  <c:v>5483.033511704</c:v>
                </c:pt>
                <c:pt idx="18292">
                  <c:v>5483.3332784479</c:v>
                </c:pt>
                <c:pt idx="18293">
                  <c:v>5483.6330451917</c:v>
                </c:pt>
                <c:pt idx="18294">
                  <c:v>5483.9328119356</c:v>
                </c:pt>
                <c:pt idx="18295">
                  <c:v>5484.2325786794</c:v>
                </c:pt>
                <c:pt idx="18296">
                  <c:v>5484.5323454233</c:v>
                </c:pt>
                <c:pt idx="18297">
                  <c:v>5484.8321121671</c:v>
                </c:pt>
                <c:pt idx="18298">
                  <c:v>5485.1318789109</c:v>
                </c:pt>
                <c:pt idx="18299">
                  <c:v>5485.4316456548</c:v>
                </c:pt>
                <c:pt idx="18300">
                  <c:v>5485.731412398599</c:v>
                </c:pt>
                <c:pt idx="18301">
                  <c:v>5486.0311791425</c:v>
                </c:pt>
                <c:pt idx="18302">
                  <c:v>5486.3309458863</c:v>
                </c:pt>
                <c:pt idx="18303">
                  <c:v>5486.630712630199</c:v>
                </c:pt>
                <c:pt idx="18304">
                  <c:v>5486.930479374</c:v>
                </c:pt>
                <c:pt idx="18305">
                  <c:v>5487.2302461179</c:v>
                </c:pt>
                <c:pt idx="18306">
                  <c:v>5487.5300128617</c:v>
                </c:pt>
                <c:pt idx="18307">
                  <c:v>5487.8297796056</c:v>
                </c:pt>
                <c:pt idx="18308">
                  <c:v>5488.1295463494</c:v>
                </c:pt>
                <c:pt idx="18309">
                  <c:v>5488.4293130933</c:v>
                </c:pt>
                <c:pt idx="18310">
                  <c:v>5488.7290798371</c:v>
                </c:pt>
                <c:pt idx="18311">
                  <c:v>5489.028846581</c:v>
                </c:pt>
                <c:pt idx="18312">
                  <c:v>5489.3286133248</c:v>
                </c:pt>
                <c:pt idx="18313">
                  <c:v>5489.6283800687</c:v>
                </c:pt>
                <c:pt idx="18314">
                  <c:v>5489.9281468125</c:v>
                </c:pt>
                <c:pt idx="18315">
                  <c:v>5490.2279135563</c:v>
                </c:pt>
                <c:pt idx="18316">
                  <c:v>5490.5276803002</c:v>
                </c:pt>
                <c:pt idx="18317">
                  <c:v>5490.827447044</c:v>
                </c:pt>
                <c:pt idx="18318">
                  <c:v>5491.1272137879</c:v>
                </c:pt>
                <c:pt idx="18319">
                  <c:v>5491.4269805317</c:v>
                </c:pt>
                <c:pt idx="18320">
                  <c:v>5491.7267472756</c:v>
                </c:pt>
                <c:pt idx="18321">
                  <c:v>5492.0265140194</c:v>
                </c:pt>
                <c:pt idx="18322">
                  <c:v>5492.3262807633</c:v>
                </c:pt>
                <c:pt idx="18323">
                  <c:v>5492.6260475071</c:v>
                </c:pt>
                <c:pt idx="18324">
                  <c:v>5492.925814251</c:v>
                </c:pt>
                <c:pt idx="18325">
                  <c:v>5493.2255809948</c:v>
                </c:pt>
                <c:pt idx="18326">
                  <c:v>5493.5253477387</c:v>
                </c:pt>
                <c:pt idx="18327">
                  <c:v>5493.8251144825</c:v>
                </c:pt>
                <c:pt idx="18328">
                  <c:v>5494.1248812264</c:v>
                </c:pt>
                <c:pt idx="18329">
                  <c:v>5494.4246479702</c:v>
                </c:pt>
                <c:pt idx="18330">
                  <c:v>5494.7244147141</c:v>
                </c:pt>
                <c:pt idx="18331">
                  <c:v>5495.0241814579</c:v>
                </c:pt>
                <c:pt idx="18332">
                  <c:v>5495.3239482017</c:v>
                </c:pt>
                <c:pt idx="18333">
                  <c:v>5495.6237149456</c:v>
                </c:pt>
                <c:pt idx="18334">
                  <c:v>5495.9234816894</c:v>
                </c:pt>
                <c:pt idx="18335">
                  <c:v>5496.2232484333</c:v>
                </c:pt>
                <c:pt idx="18336">
                  <c:v>5496.5230151771</c:v>
                </c:pt>
                <c:pt idx="18337">
                  <c:v>5496.822781921</c:v>
                </c:pt>
                <c:pt idx="18338">
                  <c:v>5497.1225486648</c:v>
                </c:pt>
                <c:pt idx="18339">
                  <c:v>5497.4223154087</c:v>
                </c:pt>
                <c:pt idx="18340">
                  <c:v>5497.7220821525</c:v>
                </c:pt>
                <c:pt idx="18341">
                  <c:v>5498.0218488964</c:v>
                </c:pt>
                <c:pt idx="18342">
                  <c:v>5498.3216156402</c:v>
                </c:pt>
                <c:pt idx="18343">
                  <c:v>5498.6213823841</c:v>
                </c:pt>
                <c:pt idx="18344">
                  <c:v>5498.9211491279</c:v>
                </c:pt>
                <c:pt idx="18345">
                  <c:v>5499.2209158718</c:v>
                </c:pt>
                <c:pt idx="18346">
                  <c:v>5499.5206826156</c:v>
                </c:pt>
                <c:pt idx="18347">
                  <c:v>5499.8204493594</c:v>
                </c:pt>
                <c:pt idx="18348">
                  <c:v>5500.1202161033</c:v>
                </c:pt>
                <c:pt idx="18349">
                  <c:v>5500.419982847099</c:v>
                </c:pt>
                <c:pt idx="18350">
                  <c:v>5500.719749591</c:v>
                </c:pt>
                <c:pt idx="18351">
                  <c:v>5501.0195163348</c:v>
                </c:pt>
                <c:pt idx="18352">
                  <c:v>5501.3192830787</c:v>
                </c:pt>
                <c:pt idx="18353">
                  <c:v>5501.6190498225</c:v>
                </c:pt>
                <c:pt idx="18354">
                  <c:v>5501.9188165664</c:v>
                </c:pt>
                <c:pt idx="18355">
                  <c:v>5502.218583310199</c:v>
                </c:pt>
                <c:pt idx="18356">
                  <c:v>5502.5183500541</c:v>
                </c:pt>
                <c:pt idx="18357">
                  <c:v>5502.8181167979</c:v>
                </c:pt>
                <c:pt idx="18358">
                  <c:v>5503.1178835418</c:v>
                </c:pt>
                <c:pt idx="18359">
                  <c:v>5503.4176502856</c:v>
                </c:pt>
                <c:pt idx="18360">
                  <c:v>5503.717417029499</c:v>
                </c:pt>
                <c:pt idx="18361">
                  <c:v>5504.0171837733</c:v>
                </c:pt>
                <c:pt idx="18362">
                  <c:v>5504.3169505172</c:v>
                </c:pt>
                <c:pt idx="18363">
                  <c:v>5504.616717261</c:v>
                </c:pt>
                <c:pt idx="18364">
                  <c:v>5504.9164840048</c:v>
                </c:pt>
                <c:pt idx="18365">
                  <c:v>5505.2162507487</c:v>
                </c:pt>
                <c:pt idx="18366">
                  <c:v>5505.5160174925</c:v>
                </c:pt>
                <c:pt idx="18367">
                  <c:v>5505.8157842364</c:v>
                </c:pt>
                <c:pt idx="18368">
                  <c:v>5506.1155509802</c:v>
                </c:pt>
                <c:pt idx="18369">
                  <c:v>5506.415317724099</c:v>
                </c:pt>
                <c:pt idx="18370">
                  <c:v>5506.7150844679</c:v>
                </c:pt>
                <c:pt idx="18371">
                  <c:v>5507.0148512118</c:v>
                </c:pt>
                <c:pt idx="18372">
                  <c:v>5507.3146179556</c:v>
                </c:pt>
                <c:pt idx="18373">
                  <c:v>5507.6143846995</c:v>
                </c:pt>
                <c:pt idx="18374">
                  <c:v>5507.9141514433</c:v>
                </c:pt>
                <c:pt idx="18375">
                  <c:v>5508.2139181872</c:v>
                </c:pt>
                <c:pt idx="18376">
                  <c:v>5508.513684931</c:v>
                </c:pt>
                <c:pt idx="18377">
                  <c:v>5508.8134516749</c:v>
                </c:pt>
                <c:pt idx="18378">
                  <c:v>5509.1132184187</c:v>
                </c:pt>
                <c:pt idx="18379">
                  <c:v>5509.4129851626</c:v>
                </c:pt>
                <c:pt idx="18380">
                  <c:v>5509.7127519064</c:v>
                </c:pt>
                <c:pt idx="18381">
                  <c:v>5510.0125186502</c:v>
                </c:pt>
                <c:pt idx="18382">
                  <c:v>5510.3122853941</c:v>
                </c:pt>
                <c:pt idx="18383">
                  <c:v>5510.6120521379</c:v>
                </c:pt>
                <c:pt idx="18384">
                  <c:v>5510.9118188818</c:v>
                </c:pt>
                <c:pt idx="18385">
                  <c:v>5511.2115856256</c:v>
                </c:pt>
                <c:pt idx="18386">
                  <c:v>5511.5113523695</c:v>
                </c:pt>
                <c:pt idx="18387">
                  <c:v>5511.8111191133</c:v>
                </c:pt>
                <c:pt idx="18388">
                  <c:v>5512.1108858572</c:v>
                </c:pt>
                <c:pt idx="18389">
                  <c:v>5512.410652601</c:v>
                </c:pt>
                <c:pt idx="18390">
                  <c:v>5512.710419344899</c:v>
                </c:pt>
                <c:pt idx="18391">
                  <c:v>5513.0101860887</c:v>
                </c:pt>
                <c:pt idx="18392">
                  <c:v>5513.309952832599</c:v>
                </c:pt>
                <c:pt idx="18393">
                  <c:v>5513.6097195764</c:v>
                </c:pt>
                <c:pt idx="18394">
                  <c:v>5513.909486320299</c:v>
                </c:pt>
                <c:pt idx="18395">
                  <c:v>5514.2092530641</c:v>
                </c:pt>
                <c:pt idx="18396">
                  <c:v>5514.5090198079</c:v>
                </c:pt>
                <c:pt idx="18397">
                  <c:v>5514.8087865518</c:v>
                </c:pt>
                <c:pt idx="18398">
                  <c:v>5515.1085532956</c:v>
                </c:pt>
                <c:pt idx="18399">
                  <c:v>5515.4083200395</c:v>
                </c:pt>
                <c:pt idx="18400">
                  <c:v>5515.7080867833</c:v>
                </c:pt>
                <c:pt idx="18401">
                  <c:v>5516.0078535272</c:v>
                </c:pt>
                <c:pt idx="18402">
                  <c:v>5516.307620271</c:v>
                </c:pt>
                <c:pt idx="18403">
                  <c:v>5516.607387014899</c:v>
                </c:pt>
                <c:pt idx="18404">
                  <c:v>5516.9071537587</c:v>
                </c:pt>
                <c:pt idx="18405">
                  <c:v>5517.2069205026</c:v>
                </c:pt>
                <c:pt idx="18406">
                  <c:v>5517.506687246399</c:v>
                </c:pt>
                <c:pt idx="18407">
                  <c:v>5517.8064539903</c:v>
                </c:pt>
                <c:pt idx="18408">
                  <c:v>5518.1062207341</c:v>
                </c:pt>
                <c:pt idx="18409">
                  <c:v>5518.405987478</c:v>
                </c:pt>
                <c:pt idx="18410">
                  <c:v>5518.7057542218</c:v>
                </c:pt>
                <c:pt idx="18411">
                  <c:v>5519.0055209657</c:v>
                </c:pt>
                <c:pt idx="18412">
                  <c:v>5519.3052877095</c:v>
                </c:pt>
                <c:pt idx="18413">
                  <c:v>5519.6050544533</c:v>
                </c:pt>
                <c:pt idx="18414">
                  <c:v>5519.9048211972</c:v>
                </c:pt>
                <c:pt idx="18415">
                  <c:v>5520.204587940999</c:v>
                </c:pt>
                <c:pt idx="18416">
                  <c:v>5520.5043546849</c:v>
                </c:pt>
                <c:pt idx="18417">
                  <c:v>5520.804121428702</c:v>
                </c:pt>
                <c:pt idx="18418">
                  <c:v>5521.1038881726</c:v>
                </c:pt>
                <c:pt idx="18419">
                  <c:v>5521.403654916399</c:v>
                </c:pt>
                <c:pt idx="18420">
                  <c:v>5521.7034216603</c:v>
                </c:pt>
                <c:pt idx="18421">
                  <c:v>5522.0031884041</c:v>
                </c:pt>
                <c:pt idx="18422">
                  <c:v>5522.302955148</c:v>
                </c:pt>
                <c:pt idx="18423">
                  <c:v>5522.6027218918</c:v>
                </c:pt>
                <c:pt idx="18424">
                  <c:v>5522.9024886357</c:v>
                </c:pt>
                <c:pt idx="18425">
                  <c:v>5523.2022553795</c:v>
                </c:pt>
                <c:pt idx="18426">
                  <c:v>5523.5020221234</c:v>
                </c:pt>
                <c:pt idx="18427">
                  <c:v>5523.8017888672</c:v>
                </c:pt>
                <c:pt idx="18428">
                  <c:v>5524.101555611</c:v>
                </c:pt>
                <c:pt idx="18429">
                  <c:v>5524.4013223549</c:v>
                </c:pt>
                <c:pt idx="18430">
                  <c:v>5524.7010890987</c:v>
                </c:pt>
                <c:pt idx="18431">
                  <c:v>5525.000855842599</c:v>
                </c:pt>
                <c:pt idx="18432">
                  <c:v>5525.3006225864</c:v>
                </c:pt>
                <c:pt idx="18433">
                  <c:v>5525.6003893303</c:v>
                </c:pt>
                <c:pt idx="18434">
                  <c:v>5525.9001560741</c:v>
                </c:pt>
                <c:pt idx="18435">
                  <c:v>5526.199922818</c:v>
                </c:pt>
                <c:pt idx="18436">
                  <c:v>5526.4996895618</c:v>
                </c:pt>
                <c:pt idx="18437">
                  <c:v>5526.7994563057</c:v>
                </c:pt>
                <c:pt idx="18438">
                  <c:v>5527.0992230495</c:v>
                </c:pt>
                <c:pt idx="18439">
                  <c:v>5527.3989897934</c:v>
                </c:pt>
                <c:pt idx="18440">
                  <c:v>5527.6987565372</c:v>
                </c:pt>
                <c:pt idx="18441">
                  <c:v>5527.9985232811</c:v>
                </c:pt>
                <c:pt idx="18442">
                  <c:v>5528.2982900249</c:v>
                </c:pt>
                <c:pt idx="18443">
                  <c:v>5528.5980567688</c:v>
                </c:pt>
                <c:pt idx="18444">
                  <c:v>5528.8978235126</c:v>
                </c:pt>
                <c:pt idx="18445">
                  <c:v>5529.1975902564</c:v>
                </c:pt>
                <c:pt idx="18446">
                  <c:v>5529.497357000299</c:v>
                </c:pt>
                <c:pt idx="18447">
                  <c:v>5529.7971237441</c:v>
                </c:pt>
                <c:pt idx="18448">
                  <c:v>5530.096890488</c:v>
                </c:pt>
                <c:pt idx="18449">
                  <c:v>5530.3966572318</c:v>
                </c:pt>
                <c:pt idx="18450">
                  <c:v>5530.6964239757</c:v>
                </c:pt>
                <c:pt idx="18451">
                  <c:v>5530.9961907195</c:v>
                </c:pt>
                <c:pt idx="18452">
                  <c:v>5531.2959574634</c:v>
                </c:pt>
                <c:pt idx="18453">
                  <c:v>5531.5957242072</c:v>
                </c:pt>
                <c:pt idx="18454">
                  <c:v>5531.8954909511</c:v>
                </c:pt>
                <c:pt idx="18455">
                  <c:v>5532.1952576949</c:v>
                </c:pt>
                <c:pt idx="18456">
                  <c:v>5532.4950244388</c:v>
                </c:pt>
                <c:pt idx="18457">
                  <c:v>5532.7947911826</c:v>
                </c:pt>
                <c:pt idx="18458">
                  <c:v>5533.094557926499</c:v>
                </c:pt>
                <c:pt idx="18459">
                  <c:v>5533.3943246703</c:v>
                </c:pt>
                <c:pt idx="18460">
                  <c:v>5533.6940914142</c:v>
                </c:pt>
                <c:pt idx="18461">
                  <c:v>5533.993858158</c:v>
                </c:pt>
                <c:pt idx="18462">
                  <c:v>5534.2936249018</c:v>
                </c:pt>
                <c:pt idx="18463">
                  <c:v>5534.5933916457</c:v>
                </c:pt>
                <c:pt idx="18464">
                  <c:v>5534.8931583895</c:v>
                </c:pt>
                <c:pt idx="18465">
                  <c:v>5535.1929251334</c:v>
                </c:pt>
                <c:pt idx="18466">
                  <c:v>5535.4926918772</c:v>
                </c:pt>
                <c:pt idx="18467">
                  <c:v>5535.7924586211</c:v>
                </c:pt>
                <c:pt idx="18468">
                  <c:v>5536.0922253649</c:v>
                </c:pt>
                <c:pt idx="18469">
                  <c:v>5536.3919921088</c:v>
                </c:pt>
                <c:pt idx="18470">
                  <c:v>5536.6917588526</c:v>
                </c:pt>
                <c:pt idx="18471">
                  <c:v>5536.9915255965</c:v>
                </c:pt>
                <c:pt idx="18472">
                  <c:v>5537.291292340299</c:v>
                </c:pt>
                <c:pt idx="18473">
                  <c:v>5537.5910590842</c:v>
                </c:pt>
                <c:pt idx="18474">
                  <c:v>5537.890825828001</c:v>
                </c:pt>
                <c:pt idx="18475">
                  <c:v>5538.1905925719</c:v>
                </c:pt>
                <c:pt idx="18476">
                  <c:v>5538.4903593157</c:v>
                </c:pt>
                <c:pt idx="18477">
                  <c:v>5538.7901260595</c:v>
                </c:pt>
                <c:pt idx="18478">
                  <c:v>5539.089892803399</c:v>
                </c:pt>
                <c:pt idx="18479">
                  <c:v>5539.3896595472</c:v>
                </c:pt>
                <c:pt idx="18480">
                  <c:v>5539.6894262911</c:v>
                </c:pt>
                <c:pt idx="18481">
                  <c:v>5539.989193034899</c:v>
                </c:pt>
                <c:pt idx="18482">
                  <c:v>5540.2889597788</c:v>
                </c:pt>
                <c:pt idx="18483">
                  <c:v>5540.5887265226</c:v>
                </c:pt>
                <c:pt idx="18484">
                  <c:v>5540.8884932665</c:v>
                </c:pt>
                <c:pt idx="18485">
                  <c:v>5541.1882600103</c:v>
                </c:pt>
                <c:pt idx="18486">
                  <c:v>5541.4880267542</c:v>
                </c:pt>
                <c:pt idx="18487">
                  <c:v>5541.787793498</c:v>
                </c:pt>
                <c:pt idx="18488">
                  <c:v>5542.0875602419</c:v>
                </c:pt>
                <c:pt idx="18489">
                  <c:v>5542.3873269857</c:v>
                </c:pt>
                <c:pt idx="18490">
                  <c:v>5542.6870937296</c:v>
                </c:pt>
                <c:pt idx="18491">
                  <c:v>5542.9868604734</c:v>
                </c:pt>
                <c:pt idx="18492">
                  <c:v>5543.2866272173</c:v>
                </c:pt>
                <c:pt idx="18493">
                  <c:v>5543.5863939611</c:v>
                </c:pt>
                <c:pt idx="18494">
                  <c:v>5543.8861607049</c:v>
                </c:pt>
                <c:pt idx="18495">
                  <c:v>5544.1859274488</c:v>
                </c:pt>
                <c:pt idx="18496">
                  <c:v>5544.4856941926</c:v>
                </c:pt>
                <c:pt idx="18497">
                  <c:v>5544.785460936499</c:v>
                </c:pt>
                <c:pt idx="18498">
                  <c:v>5545.0852276803</c:v>
                </c:pt>
                <c:pt idx="18499">
                  <c:v>5545.3849944242</c:v>
                </c:pt>
                <c:pt idx="18500">
                  <c:v>5545.684761168001</c:v>
                </c:pt>
                <c:pt idx="18501">
                  <c:v>5545.9845279119</c:v>
                </c:pt>
                <c:pt idx="18502">
                  <c:v>5546.2842946557</c:v>
                </c:pt>
                <c:pt idx="18503">
                  <c:v>5546.5840613996</c:v>
                </c:pt>
                <c:pt idx="18504">
                  <c:v>5546.8838281434</c:v>
                </c:pt>
                <c:pt idx="18505">
                  <c:v>5547.1835948873</c:v>
                </c:pt>
                <c:pt idx="18506">
                  <c:v>5547.4833616311</c:v>
                </c:pt>
                <c:pt idx="18507">
                  <c:v>5547.783128375</c:v>
                </c:pt>
                <c:pt idx="18508">
                  <c:v>5548.0828951188</c:v>
                </c:pt>
                <c:pt idx="18509">
                  <c:v>5548.3826618626</c:v>
                </c:pt>
                <c:pt idx="18510">
                  <c:v>5548.6824286065</c:v>
                </c:pt>
                <c:pt idx="18511">
                  <c:v>5548.9821953503</c:v>
                </c:pt>
                <c:pt idx="18512">
                  <c:v>5549.2819620942</c:v>
                </c:pt>
                <c:pt idx="18513">
                  <c:v>5549.581728838</c:v>
                </c:pt>
                <c:pt idx="18514">
                  <c:v>5549.8814955819</c:v>
                </c:pt>
                <c:pt idx="18515">
                  <c:v>5550.1812623257</c:v>
                </c:pt>
                <c:pt idx="18516">
                  <c:v>5550.4810290696</c:v>
                </c:pt>
                <c:pt idx="18517">
                  <c:v>5550.780795813399</c:v>
                </c:pt>
                <c:pt idx="18518">
                  <c:v>5551.0805625573</c:v>
                </c:pt>
                <c:pt idx="18519">
                  <c:v>5551.3803293011</c:v>
                </c:pt>
                <c:pt idx="18520">
                  <c:v>5551.680096045</c:v>
                </c:pt>
                <c:pt idx="18521">
                  <c:v>5551.979862788799</c:v>
                </c:pt>
                <c:pt idx="18522">
                  <c:v>5552.2796295327</c:v>
                </c:pt>
                <c:pt idx="18523">
                  <c:v>5552.579396276499</c:v>
                </c:pt>
                <c:pt idx="18524">
                  <c:v>5552.8791630204</c:v>
                </c:pt>
                <c:pt idx="18525">
                  <c:v>5553.1789297642</c:v>
                </c:pt>
                <c:pt idx="18526">
                  <c:v>5553.478696508</c:v>
                </c:pt>
                <c:pt idx="18527">
                  <c:v>5553.7784632519</c:v>
                </c:pt>
                <c:pt idx="18528">
                  <c:v>5554.0782299957</c:v>
                </c:pt>
                <c:pt idx="18529">
                  <c:v>5554.377996739599</c:v>
                </c:pt>
                <c:pt idx="18530">
                  <c:v>5554.6777634834</c:v>
                </c:pt>
                <c:pt idx="18531">
                  <c:v>5554.977530227299</c:v>
                </c:pt>
                <c:pt idx="18532">
                  <c:v>5555.2772969711</c:v>
                </c:pt>
                <c:pt idx="18533">
                  <c:v>5555.577063715</c:v>
                </c:pt>
                <c:pt idx="18534">
                  <c:v>5555.8768304588</c:v>
                </c:pt>
                <c:pt idx="18535">
                  <c:v>5556.1765972027</c:v>
                </c:pt>
                <c:pt idx="18536">
                  <c:v>5556.476363946499</c:v>
                </c:pt>
                <c:pt idx="18537">
                  <c:v>5556.7761306904</c:v>
                </c:pt>
                <c:pt idx="18538">
                  <c:v>5557.075897434199</c:v>
                </c:pt>
                <c:pt idx="18539">
                  <c:v>5557.3756641781</c:v>
                </c:pt>
                <c:pt idx="18540">
                  <c:v>5557.6754309219</c:v>
                </c:pt>
                <c:pt idx="18541">
                  <c:v>5557.9751976658</c:v>
                </c:pt>
                <c:pt idx="18542">
                  <c:v>5558.2749644096</c:v>
                </c:pt>
                <c:pt idx="18543">
                  <c:v>5558.5747311534</c:v>
                </c:pt>
                <c:pt idx="18544">
                  <c:v>5558.874497897299</c:v>
                </c:pt>
                <c:pt idx="18545">
                  <c:v>5559.1742646411</c:v>
                </c:pt>
                <c:pt idx="18546">
                  <c:v>5559.474031385</c:v>
                </c:pt>
                <c:pt idx="18547">
                  <c:v>5559.773798128798</c:v>
                </c:pt>
                <c:pt idx="18548">
                  <c:v>5560.0735648727</c:v>
                </c:pt>
                <c:pt idx="18549">
                  <c:v>5560.3733316165</c:v>
                </c:pt>
                <c:pt idx="18550">
                  <c:v>5560.673098360399</c:v>
                </c:pt>
                <c:pt idx="18551">
                  <c:v>5560.9728651042</c:v>
                </c:pt>
                <c:pt idx="18552">
                  <c:v>5561.2726318481</c:v>
                </c:pt>
                <c:pt idx="18553">
                  <c:v>5561.5723985919</c:v>
                </c:pt>
                <c:pt idx="18554">
                  <c:v>5561.8721653358</c:v>
                </c:pt>
                <c:pt idx="18555">
                  <c:v>5562.1719320796</c:v>
                </c:pt>
                <c:pt idx="18556">
                  <c:v>5562.4716988235</c:v>
                </c:pt>
                <c:pt idx="18557">
                  <c:v>5562.7714655673</c:v>
                </c:pt>
                <c:pt idx="18558">
                  <c:v>5563.0712323111</c:v>
                </c:pt>
                <c:pt idx="18559">
                  <c:v>5563.370999055</c:v>
                </c:pt>
                <c:pt idx="18560">
                  <c:v>5563.6707657988</c:v>
                </c:pt>
                <c:pt idx="18561">
                  <c:v>5563.970532542699</c:v>
                </c:pt>
                <c:pt idx="18562">
                  <c:v>5564.2702992865</c:v>
                </c:pt>
                <c:pt idx="18563">
                  <c:v>5564.5700660304</c:v>
                </c:pt>
                <c:pt idx="18564">
                  <c:v>5564.8698327742</c:v>
                </c:pt>
                <c:pt idx="18565">
                  <c:v>5565.1695995181</c:v>
                </c:pt>
                <c:pt idx="18566">
                  <c:v>5565.4693662619</c:v>
                </c:pt>
                <c:pt idx="18567">
                  <c:v>5565.7691330058</c:v>
                </c:pt>
                <c:pt idx="18568">
                  <c:v>5566.0688997496</c:v>
                </c:pt>
                <c:pt idx="18569">
                  <c:v>5566.3686664935</c:v>
                </c:pt>
                <c:pt idx="18570">
                  <c:v>5566.6684332373</c:v>
                </c:pt>
                <c:pt idx="18571">
                  <c:v>5566.9681999812</c:v>
                </c:pt>
                <c:pt idx="18572">
                  <c:v>5567.267966725</c:v>
                </c:pt>
                <c:pt idx="18573">
                  <c:v>5567.5677334689</c:v>
                </c:pt>
                <c:pt idx="18574">
                  <c:v>5567.8675002127</c:v>
                </c:pt>
                <c:pt idx="18575">
                  <c:v>5568.1672669565</c:v>
                </c:pt>
                <c:pt idx="18576">
                  <c:v>5568.4670337004</c:v>
                </c:pt>
                <c:pt idx="18577">
                  <c:v>5568.7668004442</c:v>
                </c:pt>
                <c:pt idx="18578">
                  <c:v>5569.0665671881</c:v>
                </c:pt>
                <c:pt idx="18579">
                  <c:v>5569.3663339319</c:v>
                </c:pt>
                <c:pt idx="18580">
                  <c:v>5569.6661006758</c:v>
                </c:pt>
                <c:pt idx="18581">
                  <c:v>5569.9658674196</c:v>
                </c:pt>
                <c:pt idx="18582">
                  <c:v>5570.2656341635</c:v>
                </c:pt>
                <c:pt idx="18583">
                  <c:v>5570.5654009073</c:v>
                </c:pt>
                <c:pt idx="18584">
                  <c:v>5570.8651676512</c:v>
                </c:pt>
                <c:pt idx="18585">
                  <c:v>5571.164934395</c:v>
                </c:pt>
                <c:pt idx="18586">
                  <c:v>5571.4647011389</c:v>
                </c:pt>
                <c:pt idx="18587">
                  <c:v>5571.7644678827</c:v>
                </c:pt>
                <c:pt idx="18588">
                  <c:v>5572.0642346266</c:v>
                </c:pt>
                <c:pt idx="18589">
                  <c:v>5572.3640013704</c:v>
                </c:pt>
                <c:pt idx="18590">
                  <c:v>5572.6637681143</c:v>
                </c:pt>
                <c:pt idx="18591">
                  <c:v>5572.9635348581</c:v>
                </c:pt>
                <c:pt idx="18592">
                  <c:v>5573.2633016019</c:v>
                </c:pt>
                <c:pt idx="18593">
                  <c:v>5573.5630683458</c:v>
                </c:pt>
                <c:pt idx="18594">
                  <c:v>5573.8628350896</c:v>
                </c:pt>
                <c:pt idx="18595">
                  <c:v>5574.1626018335</c:v>
                </c:pt>
                <c:pt idx="18596">
                  <c:v>5574.4623685773</c:v>
                </c:pt>
                <c:pt idx="18597">
                  <c:v>5574.7621353212</c:v>
                </c:pt>
                <c:pt idx="18598">
                  <c:v>5575.061902065</c:v>
                </c:pt>
                <c:pt idx="18599">
                  <c:v>5575.3616688089</c:v>
                </c:pt>
                <c:pt idx="18600">
                  <c:v>5575.6614355527</c:v>
                </c:pt>
                <c:pt idx="18601">
                  <c:v>5575.9612022966</c:v>
                </c:pt>
                <c:pt idx="18602">
                  <c:v>5576.2609690404</c:v>
                </c:pt>
                <c:pt idx="18603">
                  <c:v>5576.5607357843</c:v>
                </c:pt>
                <c:pt idx="18604">
                  <c:v>5576.8605025281</c:v>
                </c:pt>
                <c:pt idx="18605">
                  <c:v>5577.160269272002</c:v>
                </c:pt>
                <c:pt idx="18606">
                  <c:v>5577.4600360158</c:v>
                </c:pt>
                <c:pt idx="18607">
                  <c:v>5577.7598027596</c:v>
                </c:pt>
                <c:pt idx="18608">
                  <c:v>5578.0595695035</c:v>
                </c:pt>
                <c:pt idx="18609">
                  <c:v>5578.3593362473</c:v>
                </c:pt>
                <c:pt idx="18610">
                  <c:v>5578.6591029912</c:v>
                </c:pt>
                <c:pt idx="18611">
                  <c:v>5578.958869735</c:v>
                </c:pt>
                <c:pt idx="18612">
                  <c:v>5579.2586364789</c:v>
                </c:pt>
                <c:pt idx="18613">
                  <c:v>5579.5584032227</c:v>
                </c:pt>
                <c:pt idx="18614">
                  <c:v>5579.8581699666</c:v>
                </c:pt>
                <c:pt idx="18615">
                  <c:v>5580.1579367104</c:v>
                </c:pt>
                <c:pt idx="18616">
                  <c:v>5580.4577034543</c:v>
                </c:pt>
                <c:pt idx="18617">
                  <c:v>5580.757470198099</c:v>
                </c:pt>
                <c:pt idx="18618">
                  <c:v>5581.057236942001</c:v>
                </c:pt>
                <c:pt idx="18619">
                  <c:v>5581.3570036858</c:v>
                </c:pt>
                <c:pt idx="18620">
                  <c:v>5581.6567704297</c:v>
                </c:pt>
                <c:pt idx="18621">
                  <c:v>5581.9565371735</c:v>
                </c:pt>
                <c:pt idx="18622">
                  <c:v>5582.2563039174</c:v>
                </c:pt>
                <c:pt idx="18623">
                  <c:v>5582.5560706612</c:v>
                </c:pt>
                <c:pt idx="18624">
                  <c:v>5582.855837405</c:v>
                </c:pt>
                <c:pt idx="18625">
                  <c:v>5583.1556041489</c:v>
                </c:pt>
                <c:pt idx="18626">
                  <c:v>5583.4553708927</c:v>
                </c:pt>
                <c:pt idx="18627">
                  <c:v>5583.7551376366</c:v>
                </c:pt>
                <c:pt idx="18628">
                  <c:v>5584.0549043804</c:v>
                </c:pt>
                <c:pt idx="18629">
                  <c:v>5584.3546711243</c:v>
                </c:pt>
                <c:pt idx="18630">
                  <c:v>5584.6544378681</c:v>
                </c:pt>
                <c:pt idx="18631">
                  <c:v>5584.954204612001</c:v>
                </c:pt>
                <c:pt idx="18632">
                  <c:v>5585.2539713558</c:v>
                </c:pt>
                <c:pt idx="18633">
                  <c:v>5585.5537380997</c:v>
                </c:pt>
                <c:pt idx="18634">
                  <c:v>5585.8535048435</c:v>
                </c:pt>
                <c:pt idx="18635">
                  <c:v>5586.1532715874</c:v>
                </c:pt>
                <c:pt idx="18636">
                  <c:v>5586.453038331199</c:v>
                </c:pt>
                <c:pt idx="18637">
                  <c:v>5586.7528050751</c:v>
                </c:pt>
                <c:pt idx="18638">
                  <c:v>5587.0525718189</c:v>
                </c:pt>
                <c:pt idx="18639">
                  <c:v>5587.3523385627</c:v>
                </c:pt>
                <c:pt idx="18640">
                  <c:v>5587.6521053066</c:v>
                </c:pt>
                <c:pt idx="18641">
                  <c:v>5587.9518720504</c:v>
                </c:pt>
                <c:pt idx="18642">
                  <c:v>5588.2516387943</c:v>
                </c:pt>
                <c:pt idx="18643">
                  <c:v>5588.5514055381</c:v>
                </c:pt>
                <c:pt idx="18644">
                  <c:v>5588.851172282</c:v>
                </c:pt>
                <c:pt idx="18645">
                  <c:v>5589.1509390258</c:v>
                </c:pt>
                <c:pt idx="18646">
                  <c:v>5589.4507057697</c:v>
                </c:pt>
                <c:pt idx="18647">
                  <c:v>5589.7504725135</c:v>
                </c:pt>
                <c:pt idx="18648">
                  <c:v>5590.0502392574</c:v>
                </c:pt>
                <c:pt idx="18649">
                  <c:v>5590.3500060012</c:v>
                </c:pt>
                <c:pt idx="18650">
                  <c:v>5590.6497727451</c:v>
                </c:pt>
                <c:pt idx="18651">
                  <c:v>5590.9495394889</c:v>
                </c:pt>
                <c:pt idx="18652">
                  <c:v>5591.249306232799</c:v>
                </c:pt>
                <c:pt idx="18653">
                  <c:v>5591.5490729766</c:v>
                </c:pt>
                <c:pt idx="18654">
                  <c:v>5591.8488397205</c:v>
                </c:pt>
                <c:pt idx="18655">
                  <c:v>5592.1486064643</c:v>
                </c:pt>
                <c:pt idx="18656">
                  <c:v>5592.448373208099</c:v>
                </c:pt>
                <c:pt idx="18657">
                  <c:v>5592.748139952</c:v>
                </c:pt>
                <c:pt idx="18658">
                  <c:v>5593.0479066958</c:v>
                </c:pt>
                <c:pt idx="18659">
                  <c:v>5593.3476734397</c:v>
                </c:pt>
                <c:pt idx="18660">
                  <c:v>5593.6474401835</c:v>
                </c:pt>
                <c:pt idx="18661">
                  <c:v>5593.9472069274</c:v>
                </c:pt>
                <c:pt idx="18662">
                  <c:v>5594.2469736712</c:v>
                </c:pt>
                <c:pt idx="18663">
                  <c:v>5594.5467404151</c:v>
                </c:pt>
                <c:pt idx="18664">
                  <c:v>5594.8465071589</c:v>
                </c:pt>
                <c:pt idx="18665">
                  <c:v>5595.1462739028</c:v>
                </c:pt>
                <c:pt idx="18666">
                  <c:v>5595.4460406466</c:v>
                </c:pt>
                <c:pt idx="18667">
                  <c:v>5595.745807390499</c:v>
                </c:pt>
                <c:pt idx="18668">
                  <c:v>5596.0455741343</c:v>
                </c:pt>
                <c:pt idx="18669">
                  <c:v>5596.3453408782</c:v>
                </c:pt>
                <c:pt idx="18670">
                  <c:v>5596.645107622</c:v>
                </c:pt>
                <c:pt idx="18671">
                  <c:v>5596.9448743659</c:v>
                </c:pt>
                <c:pt idx="18672">
                  <c:v>5597.2446411097</c:v>
                </c:pt>
                <c:pt idx="18673">
                  <c:v>5597.5444078535</c:v>
                </c:pt>
                <c:pt idx="18674">
                  <c:v>5597.8441745974</c:v>
                </c:pt>
                <c:pt idx="18675">
                  <c:v>5598.1439413412</c:v>
                </c:pt>
                <c:pt idx="18676">
                  <c:v>5598.443708085099</c:v>
                </c:pt>
                <c:pt idx="18677">
                  <c:v>5598.7434748289</c:v>
                </c:pt>
                <c:pt idx="18678">
                  <c:v>5599.0432415728</c:v>
                </c:pt>
                <c:pt idx="18679">
                  <c:v>5599.343008316599</c:v>
                </c:pt>
                <c:pt idx="18680">
                  <c:v>5599.6427750605</c:v>
                </c:pt>
                <c:pt idx="18681">
                  <c:v>5599.9425418043</c:v>
                </c:pt>
                <c:pt idx="18682">
                  <c:v>5600.2423085482</c:v>
                </c:pt>
                <c:pt idx="18683">
                  <c:v>5600.542075292001</c:v>
                </c:pt>
                <c:pt idx="18684">
                  <c:v>5600.8418420359</c:v>
                </c:pt>
                <c:pt idx="18685">
                  <c:v>5601.1416087797</c:v>
                </c:pt>
                <c:pt idx="18686">
                  <c:v>5601.4413755236</c:v>
                </c:pt>
                <c:pt idx="18687">
                  <c:v>5601.7411422674</c:v>
                </c:pt>
                <c:pt idx="18688">
                  <c:v>5602.0409090112</c:v>
                </c:pt>
                <c:pt idx="18689">
                  <c:v>5602.3406757551</c:v>
                </c:pt>
                <c:pt idx="18690">
                  <c:v>5602.6404424989</c:v>
                </c:pt>
                <c:pt idx="18691">
                  <c:v>5602.9402092428</c:v>
                </c:pt>
                <c:pt idx="18692">
                  <c:v>5603.239975986599</c:v>
                </c:pt>
                <c:pt idx="18693">
                  <c:v>5603.539742730499</c:v>
                </c:pt>
                <c:pt idx="18694">
                  <c:v>5603.8395094743</c:v>
                </c:pt>
                <c:pt idx="18695">
                  <c:v>5604.1392762182</c:v>
                </c:pt>
                <c:pt idx="18696">
                  <c:v>5604.439042962</c:v>
                </c:pt>
                <c:pt idx="18697">
                  <c:v>5604.7388097059</c:v>
                </c:pt>
                <c:pt idx="18698">
                  <c:v>5605.0385764497</c:v>
                </c:pt>
                <c:pt idx="18699">
                  <c:v>5605.3383431936</c:v>
                </c:pt>
                <c:pt idx="18700">
                  <c:v>5605.6381099374</c:v>
                </c:pt>
                <c:pt idx="18701">
                  <c:v>5605.9378766813</c:v>
                </c:pt>
                <c:pt idx="18702">
                  <c:v>5606.2376434251</c:v>
                </c:pt>
                <c:pt idx="18703">
                  <c:v>5606.537410168999</c:v>
                </c:pt>
                <c:pt idx="18704">
                  <c:v>5606.8371769128</c:v>
                </c:pt>
                <c:pt idx="18705">
                  <c:v>5607.1369436566</c:v>
                </c:pt>
                <c:pt idx="18706">
                  <c:v>5607.4367104005</c:v>
                </c:pt>
                <c:pt idx="18707">
                  <c:v>5607.736477144299</c:v>
                </c:pt>
                <c:pt idx="18708">
                  <c:v>5608.0362438882</c:v>
                </c:pt>
                <c:pt idx="18709">
                  <c:v>5608.336010632001</c:v>
                </c:pt>
                <c:pt idx="18710">
                  <c:v>5608.6357773759</c:v>
                </c:pt>
                <c:pt idx="18711">
                  <c:v>5608.9355441197</c:v>
                </c:pt>
                <c:pt idx="18712">
                  <c:v>5609.2353108636</c:v>
                </c:pt>
                <c:pt idx="18713">
                  <c:v>5609.5350776074</c:v>
                </c:pt>
                <c:pt idx="18714">
                  <c:v>5609.8348443513</c:v>
                </c:pt>
                <c:pt idx="18715">
                  <c:v>5610.1346110951</c:v>
                </c:pt>
                <c:pt idx="18716">
                  <c:v>5610.434377838998</c:v>
                </c:pt>
                <c:pt idx="18717">
                  <c:v>5610.7341445828</c:v>
                </c:pt>
                <c:pt idx="18718">
                  <c:v>5611.033911326699</c:v>
                </c:pt>
                <c:pt idx="18719">
                  <c:v>5611.3336780705</c:v>
                </c:pt>
                <c:pt idx="18720">
                  <c:v>5611.6334448143</c:v>
                </c:pt>
                <c:pt idx="18721">
                  <c:v>5611.9332115582</c:v>
                </c:pt>
                <c:pt idx="18722">
                  <c:v>5612.232978302</c:v>
                </c:pt>
                <c:pt idx="18723">
                  <c:v>5612.5327450459</c:v>
                </c:pt>
                <c:pt idx="18724">
                  <c:v>5612.8325117897</c:v>
                </c:pt>
                <c:pt idx="18725">
                  <c:v>5613.1322785336</c:v>
                </c:pt>
                <c:pt idx="18726">
                  <c:v>5613.4320452774</c:v>
                </c:pt>
                <c:pt idx="18727">
                  <c:v>5613.731812021299</c:v>
                </c:pt>
                <c:pt idx="18728">
                  <c:v>5614.0315787651</c:v>
                </c:pt>
                <c:pt idx="18729">
                  <c:v>5614.331345509</c:v>
                </c:pt>
                <c:pt idx="18730">
                  <c:v>5614.6311122528</c:v>
                </c:pt>
                <c:pt idx="18731">
                  <c:v>5614.930878996699</c:v>
                </c:pt>
                <c:pt idx="18732">
                  <c:v>5615.230645740499</c:v>
                </c:pt>
                <c:pt idx="18733">
                  <c:v>5615.5304124844</c:v>
                </c:pt>
                <c:pt idx="18734">
                  <c:v>5615.8301792282</c:v>
                </c:pt>
                <c:pt idx="18735">
                  <c:v>5616.1299459721</c:v>
                </c:pt>
                <c:pt idx="18736">
                  <c:v>5616.4297127159</c:v>
                </c:pt>
                <c:pt idx="18737">
                  <c:v>5616.7294794597</c:v>
                </c:pt>
                <c:pt idx="18738">
                  <c:v>5617.029246203602</c:v>
                </c:pt>
                <c:pt idx="18739">
                  <c:v>5617.3290129474</c:v>
                </c:pt>
                <c:pt idx="18740">
                  <c:v>5617.6287796913</c:v>
                </c:pt>
                <c:pt idx="18741">
                  <c:v>5617.9285464351</c:v>
                </c:pt>
                <c:pt idx="18742">
                  <c:v>5618.228313179</c:v>
                </c:pt>
                <c:pt idx="18743">
                  <c:v>5618.5280799228</c:v>
                </c:pt>
                <c:pt idx="18744">
                  <c:v>5618.8278466667</c:v>
                </c:pt>
                <c:pt idx="18745">
                  <c:v>5619.1276134105</c:v>
                </c:pt>
                <c:pt idx="18746">
                  <c:v>5619.4273801544</c:v>
                </c:pt>
                <c:pt idx="18747">
                  <c:v>5619.7271468982</c:v>
                </c:pt>
                <c:pt idx="18748">
                  <c:v>5620.0269136421</c:v>
                </c:pt>
                <c:pt idx="18749">
                  <c:v>5620.3266803859</c:v>
                </c:pt>
                <c:pt idx="18750">
                  <c:v>5620.6264471298</c:v>
                </c:pt>
                <c:pt idx="18751">
                  <c:v>5620.9262138736</c:v>
                </c:pt>
                <c:pt idx="18752">
                  <c:v>5621.2259806175</c:v>
                </c:pt>
                <c:pt idx="18753">
                  <c:v>5621.5257473613</c:v>
                </c:pt>
                <c:pt idx="18754">
                  <c:v>5621.8255141051</c:v>
                </c:pt>
                <c:pt idx="18755">
                  <c:v>5622.125280849</c:v>
                </c:pt>
                <c:pt idx="18756">
                  <c:v>5622.4250475928</c:v>
                </c:pt>
                <c:pt idx="18757">
                  <c:v>5622.7248143367</c:v>
                </c:pt>
                <c:pt idx="18758">
                  <c:v>5623.0245810805</c:v>
                </c:pt>
                <c:pt idx="18759">
                  <c:v>5623.324347824399</c:v>
                </c:pt>
                <c:pt idx="18760">
                  <c:v>5623.6241145682</c:v>
                </c:pt>
                <c:pt idx="18761">
                  <c:v>5623.923881312099</c:v>
                </c:pt>
                <c:pt idx="18762">
                  <c:v>5624.2236480559</c:v>
                </c:pt>
                <c:pt idx="18763">
                  <c:v>5624.5234147998</c:v>
                </c:pt>
                <c:pt idx="18764">
                  <c:v>5624.8231815436</c:v>
                </c:pt>
                <c:pt idx="18765">
                  <c:v>5625.1229482875</c:v>
                </c:pt>
                <c:pt idx="18766">
                  <c:v>5625.4227150313</c:v>
                </c:pt>
                <c:pt idx="18767">
                  <c:v>5625.7224817752</c:v>
                </c:pt>
                <c:pt idx="18768">
                  <c:v>5626.022248519</c:v>
                </c:pt>
                <c:pt idx="18769">
                  <c:v>5626.3220152628</c:v>
                </c:pt>
                <c:pt idx="18770">
                  <c:v>5626.6217820067</c:v>
                </c:pt>
                <c:pt idx="18771">
                  <c:v>5626.9215487505</c:v>
                </c:pt>
                <c:pt idx="18772">
                  <c:v>5627.2213154944</c:v>
                </c:pt>
                <c:pt idx="18773">
                  <c:v>5627.5210822382</c:v>
                </c:pt>
                <c:pt idx="18774">
                  <c:v>5627.8208489821</c:v>
                </c:pt>
                <c:pt idx="18775">
                  <c:v>5628.1206157259</c:v>
                </c:pt>
                <c:pt idx="18776">
                  <c:v>5628.4203824698</c:v>
                </c:pt>
                <c:pt idx="18777">
                  <c:v>5628.7201492136</c:v>
                </c:pt>
                <c:pt idx="18778">
                  <c:v>5629.0199159575</c:v>
                </c:pt>
                <c:pt idx="18779">
                  <c:v>5629.3196827013</c:v>
                </c:pt>
                <c:pt idx="18780">
                  <c:v>5629.6194494452</c:v>
                </c:pt>
                <c:pt idx="18781">
                  <c:v>5629.919216189</c:v>
                </c:pt>
                <c:pt idx="18782">
                  <c:v>5630.218982932899</c:v>
                </c:pt>
                <c:pt idx="18783">
                  <c:v>5630.5187496767</c:v>
                </c:pt>
                <c:pt idx="18784">
                  <c:v>5630.8185164206</c:v>
                </c:pt>
                <c:pt idx="18785">
                  <c:v>5631.1182831644</c:v>
                </c:pt>
                <c:pt idx="18786">
                  <c:v>5631.418049908199</c:v>
                </c:pt>
                <c:pt idx="18787">
                  <c:v>5631.7178166521</c:v>
                </c:pt>
                <c:pt idx="18788">
                  <c:v>5632.0175833959</c:v>
                </c:pt>
                <c:pt idx="18789">
                  <c:v>5632.3173501398</c:v>
                </c:pt>
                <c:pt idx="18790">
                  <c:v>5632.6171168836</c:v>
                </c:pt>
                <c:pt idx="18791">
                  <c:v>5632.9168836275</c:v>
                </c:pt>
                <c:pt idx="18792">
                  <c:v>5633.2166503713</c:v>
                </c:pt>
                <c:pt idx="18793">
                  <c:v>5633.5164171152</c:v>
                </c:pt>
                <c:pt idx="18794">
                  <c:v>5633.816183859</c:v>
                </c:pt>
                <c:pt idx="18795">
                  <c:v>5634.1159506029</c:v>
                </c:pt>
                <c:pt idx="18796">
                  <c:v>5634.415717346698</c:v>
                </c:pt>
                <c:pt idx="18797">
                  <c:v>5634.7154840906</c:v>
                </c:pt>
                <c:pt idx="18798">
                  <c:v>5635.0152508344</c:v>
                </c:pt>
                <c:pt idx="18799">
                  <c:v>5635.3150175783</c:v>
                </c:pt>
                <c:pt idx="18800">
                  <c:v>5635.6147843221</c:v>
                </c:pt>
                <c:pt idx="18801">
                  <c:v>5635.914551066</c:v>
                </c:pt>
                <c:pt idx="18802">
                  <c:v>5636.214317809799</c:v>
                </c:pt>
                <c:pt idx="18803">
                  <c:v>5636.5140845536</c:v>
                </c:pt>
                <c:pt idx="18804">
                  <c:v>5636.8138512975</c:v>
                </c:pt>
                <c:pt idx="18805">
                  <c:v>5637.1136180413</c:v>
                </c:pt>
                <c:pt idx="18806">
                  <c:v>5637.4133847852</c:v>
                </c:pt>
                <c:pt idx="18807">
                  <c:v>5637.713151529</c:v>
                </c:pt>
                <c:pt idx="18808">
                  <c:v>5638.0129182729</c:v>
                </c:pt>
                <c:pt idx="18809">
                  <c:v>5638.3126850167</c:v>
                </c:pt>
                <c:pt idx="18810">
                  <c:v>5638.6124517606</c:v>
                </c:pt>
                <c:pt idx="18811">
                  <c:v>5638.9122185044</c:v>
                </c:pt>
                <c:pt idx="18812">
                  <c:v>5639.211985248299</c:v>
                </c:pt>
                <c:pt idx="18813">
                  <c:v>5639.5117519921</c:v>
                </c:pt>
                <c:pt idx="18814">
                  <c:v>5639.811518736001</c:v>
                </c:pt>
                <c:pt idx="18815">
                  <c:v>5640.1112854798</c:v>
                </c:pt>
                <c:pt idx="18816">
                  <c:v>5640.4110522237</c:v>
                </c:pt>
                <c:pt idx="18817">
                  <c:v>5640.7108189675</c:v>
                </c:pt>
                <c:pt idx="18818">
                  <c:v>5641.0105857113</c:v>
                </c:pt>
                <c:pt idx="18819">
                  <c:v>5641.3103524552</c:v>
                </c:pt>
                <c:pt idx="18820">
                  <c:v>5641.610119199</c:v>
                </c:pt>
                <c:pt idx="18821">
                  <c:v>5641.909885942899</c:v>
                </c:pt>
                <c:pt idx="18822">
                  <c:v>5642.2096526867</c:v>
                </c:pt>
                <c:pt idx="18823">
                  <c:v>5642.5094194306</c:v>
                </c:pt>
                <c:pt idx="18824">
                  <c:v>5642.8091861744</c:v>
                </c:pt>
                <c:pt idx="18825">
                  <c:v>5643.108952918299</c:v>
                </c:pt>
                <c:pt idx="18826">
                  <c:v>5643.408719662099</c:v>
                </c:pt>
                <c:pt idx="18827">
                  <c:v>5643.708486406001</c:v>
                </c:pt>
                <c:pt idx="18828">
                  <c:v>5644.0082531498</c:v>
                </c:pt>
                <c:pt idx="18829">
                  <c:v>5644.3080198937</c:v>
                </c:pt>
                <c:pt idx="18830">
                  <c:v>5644.6077866375</c:v>
                </c:pt>
                <c:pt idx="18831">
                  <c:v>5644.907553381399</c:v>
                </c:pt>
                <c:pt idx="18832">
                  <c:v>5645.2073201252</c:v>
                </c:pt>
                <c:pt idx="18833">
                  <c:v>5645.5070868691</c:v>
                </c:pt>
                <c:pt idx="18834">
                  <c:v>5645.8068536129</c:v>
                </c:pt>
                <c:pt idx="18835">
                  <c:v>5646.1066203567</c:v>
                </c:pt>
                <c:pt idx="18836">
                  <c:v>5646.406387100599</c:v>
                </c:pt>
                <c:pt idx="18837">
                  <c:v>5646.7061538444</c:v>
                </c:pt>
                <c:pt idx="18838">
                  <c:v>5647.0059205883</c:v>
                </c:pt>
                <c:pt idx="18839">
                  <c:v>5647.305687332099</c:v>
                </c:pt>
                <c:pt idx="18840">
                  <c:v>5647.605454076001</c:v>
                </c:pt>
                <c:pt idx="18841">
                  <c:v>5647.9052208198</c:v>
                </c:pt>
                <c:pt idx="18842">
                  <c:v>5648.2049875637</c:v>
                </c:pt>
                <c:pt idx="18843">
                  <c:v>5648.5047543075</c:v>
                </c:pt>
                <c:pt idx="18844">
                  <c:v>5648.8045210514</c:v>
                </c:pt>
                <c:pt idx="18845">
                  <c:v>5649.1042877952</c:v>
                </c:pt>
                <c:pt idx="18846">
                  <c:v>5649.4040545391</c:v>
                </c:pt>
                <c:pt idx="18847">
                  <c:v>5649.7038212829</c:v>
                </c:pt>
                <c:pt idx="18848">
                  <c:v>5650.0035880268</c:v>
                </c:pt>
                <c:pt idx="18849">
                  <c:v>5650.3033547706</c:v>
                </c:pt>
                <c:pt idx="18850">
                  <c:v>5650.6031215144</c:v>
                </c:pt>
                <c:pt idx="18851">
                  <c:v>5650.9028882583</c:v>
                </c:pt>
                <c:pt idx="18852">
                  <c:v>5651.2026550021</c:v>
                </c:pt>
                <c:pt idx="18853">
                  <c:v>5651.502421746</c:v>
                </c:pt>
                <c:pt idx="18854">
                  <c:v>5651.8021884898</c:v>
                </c:pt>
                <c:pt idx="18855">
                  <c:v>5652.1019552337</c:v>
                </c:pt>
                <c:pt idx="18856">
                  <c:v>5652.4017219775</c:v>
                </c:pt>
                <c:pt idx="18857">
                  <c:v>5652.7014887214</c:v>
                </c:pt>
                <c:pt idx="18858">
                  <c:v>5653.0012554652</c:v>
                </c:pt>
                <c:pt idx="18859">
                  <c:v>5653.3010222091</c:v>
                </c:pt>
                <c:pt idx="18860">
                  <c:v>5653.6007889529</c:v>
                </c:pt>
                <c:pt idx="18861">
                  <c:v>5653.9005556968</c:v>
                </c:pt>
                <c:pt idx="18862">
                  <c:v>5654.2003224406</c:v>
                </c:pt>
                <c:pt idx="18863">
                  <c:v>5654.5000891845</c:v>
                </c:pt>
                <c:pt idx="18864">
                  <c:v>5654.799855928299</c:v>
                </c:pt>
                <c:pt idx="18865">
                  <c:v>5655.0996226722</c:v>
                </c:pt>
                <c:pt idx="18866">
                  <c:v>5655.399389416</c:v>
                </c:pt>
                <c:pt idx="18867">
                  <c:v>5655.6991561598</c:v>
                </c:pt>
                <c:pt idx="18868">
                  <c:v>5655.9989229037</c:v>
                </c:pt>
                <c:pt idx="18869">
                  <c:v>5656.2986896475</c:v>
                </c:pt>
                <c:pt idx="18870">
                  <c:v>5656.5984563914</c:v>
                </c:pt>
                <c:pt idx="18871">
                  <c:v>5656.8982231352</c:v>
                </c:pt>
                <c:pt idx="18872">
                  <c:v>5657.1979898791</c:v>
                </c:pt>
                <c:pt idx="18873">
                  <c:v>5657.497756622899</c:v>
                </c:pt>
                <c:pt idx="18874">
                  <c:v>5657.7975233668</c:v>
                </c:pt>
                <c:pt idx="18875">
                  <c:v>5658.0972901106</c:v>
                </c:pt>
                <c:pt idx="18876">
                  <c:v>5658.3970568545</c:v>
                </c:pt>
                <c:pt idx="18877">
                  <c:v>5658.6968235983</c:v>
                </c:pt>
                <c:pt idx="18878">
                  <c:v>5658.996590342199</c:v>
                </c:pt>
                <c:pt idx="18879">
                  <c:v>5659.296357086</c:v>
                </c:pt>
                <c:pt idx="18880">
                  <c:v>5659.5961238299</c:v>
                </c:pt>
                <c:pt idx="18881">
                  <c:v>5659.8958905737</c:v>
                </c:pt>
                <c:pt idx="18882">
                  <c:v>5660.1956573176</c:v>
                </c:pt>
                <c:pt idx="18883">
                  <c:v>5660.4954240614</c:v>
                </c:pt>
                <c:pt idx="18884">
                  <c:v>5660.7951908052</c:v>
                </c:pt>
                <c:pt idx="18885">
                  <c:v>5661.094957549099</c:v>
                </c:pt>
                <c:pt idx="18886">
                  <c:v>5661.3947242929</c:v>
                </c:pt>
                <c:pt idx="18887">
                  <c:v>5661.6944910368</c:v>
                </c:pt>
                <c:pt idx="18888">
                  <c:v>5661.9942577806</c:v>
                </c:pt>
                <c:pt idx="18889">
                  <c:v>5662.2940245245</c:v>
                </c:pt>
                <c:pt idx="18890">
                  <c:v>5662.593791268299</c:v>
                </c:pt>
                <c:pt idx="18891">
                  <c:v>5662.8935580122</c:v>
                </c:pt>
                <c:pt idx="18892">
                  <c:v>5663.193324756</c:v>
                </c:pt>
                <c:pt idx="18893">
                  <c:v>5663.4930914999</c:v>
                </c:pt>
                <c:pt idx="18894">
                  <c:v>5663.7928582437</c:v>
                </c:pt>
                <c:pt idx="18895">
                  <c:v>5664.0926249876</c:v>
                </c:pt>
                <c:pt idx="18896">
                  <c:v>5664.3923917314</c:v>
                </c:pt>
                <c:pt idx="18897">
                  <c:v>5664.6921584753</c:v>
                </c:pt>
                <c:pt idx="18898">
                  <c:v>5664.9919252191</c:v>
                </c:pt>
                <c:pt idx="18899">
                  <c:v>5665.2916919629</c:v>
                </c:pt>
                <c:pt idx="18900">
                  <c:v>5665.5914587068</c:v>
                </c:pt>
                <c:pt idx="18901">
                  <c:v>5665.8912254506</c:v>
                </c:pt>
                <c:pt idx="18902">
                  <c:v>5666.1909921945</c:v>
                </c:pt>
                <c:pt idx="18903">
                  <c:v>5666.490758938298</c:v>
                </c:pt>
                <c:pt idx="18904">
                  <c:v>5666.7905256822</c:v>
                </c:pt>
                <c:pt idx="18905">
                  <c:v>5667.090292426001</c:v>
                </c:pt>
                <c:pt idx="18906">
                  <c:v>5667.3900591699</c:v>
                </c:pt>
                <c:pt idx="18907">
                  <c:v>5667.6898259137</c:v>
                </c:pt>
                <c:pt idx="18908">
                  <c:v>5667.9895926576</c:v>
                </c:pt>
                <c:pt idx="18909">
                  <c:v>5668.2893594014</c:v>
                </c:pt>
                <c:pt idx="18910">
                  <c:v>5668.5891261453</c:v>
                </c:pt>
                <c:pt idx="18911">
                  <c:v>5668.888892889099</c:v>
                </c:pt>
                <c:pt idx="18912">
                  <c:v>5669.188659633</c:v>
                </c:pt>
                <c:pt idx="18913">
                  <c:v>5669.4884263768</c:v>
                </c:pt>
                <c:pt idx="18914">
                  <c:v>5669.788193120699</c:v>
                </c:pt>
                <c:pt idx="18915">
                  <c:v>5670.0879598645</c:v>
                </c:pt>
                <c:pt idx="18916">
                  <c:v>5670.3877266083</c:v>
                </c:pt>
                <c:pt idx="18917">
                  <c:v>5670.687493352199</c:v>
                </c:pt>
                <c:pt idx="18918">
                  <c:v>5670.987260096001</c:v>
                </c:pt>
                <c:pt idx="18919">
                  <c:v>5671.2870268399</c:v>
                </c:pt>
                <c:pt idx="18920">
                  <c:v>5671.5867935837</c:v>
                </c:pt>
                <c:pt idx="18921">
                  <c:v>5671.8865603276</c:v>
                </c:pt>
                <c:pt idx="18922">
                  <c:v>5672.1863270714</c:v>
                </c:pt>
                <c:pt idx="18923">
                  <c:v>5672.4860938153</c:v>
                </c:pt>
                <c:pt idx="18924">
                  <c:v>5672.7858605591</c:v>
                </c:pt>
                <c:pt idx="18925">
                  <c:v>5673.085627303</c:v>
                </c:pt>
                <c:pt idx="18926">
                  <c:v>5673.3853940468</c:v>
                </c:pt>
                <c:pt idx="18927">
                  <c:v>5673.6851607907</c:v>
                </c:pt>
                <c:pt idx="18928">
                  <c:v>5673.9849275345</c:v>
                </c:pt>
                <c:pt idx="18929">
                  <c:v>5674.2846942784</c:v>
                </c:pt>
                <c:pt idx="18930">
                  <c:v>5674.5844610222</c:v>
                </c:pt>
                <c:pt idx="18931">
                  <c:v>5674.884227766001</c:v>
                </c:pt>
                <c:pt idx="18932">
                  <c:v>5675.1839945099</c:v>
                </c:pt>
                <c:pt idx="18933">
                  <c:v>5675.4837612537</c:v>
                </c:pt>
                <c:pt idx="18934">
                  <c:v>5675.7835279976</c:v>
                </c:pt>
                <c:pt idx="18935">
                  <c:v>5676.0832947414</c:v>
                </c:pt>
                <c:pt idx="18936">
                  <c:v>5676.3830614853</c:v>
                </c:pt>
                <c:pt idx="18937">
                  <c:v>5676.6828282291</c:v>
                </c:pt>
                <c:pt idx="18938">
                  <c:v>5676.982594973</c:v>
                </c:pt>
                <c:pt idx="18939">
                  <c:v>5677.2823617168</c:v>
                </c:pt>
                <c:pt idx="18940">
                  <c:v>5677.5821284607</c:v>
                </c:pt>
                <c:pt idx="18941">
                  <c:v>5677.881895204499</c:v>
                </c:pt>
                <c:pt idx="18942">
                  <c:v>5678.1816619484</c:v>
                </c:pt>
                <c:pt idx="18943">
                  <c:v>5678.4814286922</c:v>
                </c:pt>
                <c:pt idx="18944">
                  <c:v>5678.7811954361</c:v>
                </c:pt>
                <c:pt idx="18945">
                  <c:v>5679.0809621799</c:v>
                </c:pt>
                <c:pt idx="18946">
                  <c:v>5679.3807289238</c:v>
                </c:pt>
                <c:pt idx="18947">
                  <c:v>5679.6804956676</c:v>
                </c:pt>
                <c:pt idx="18948">
                  <c:v>5679.9802624114</c:v>
                </c:pt>
                <c:pt idx="18949">
                  <c:v>5680.2800291553</c:v>
                </c:pt>
                <c:pt idx="18950">
                  <c:v>5680.579795899099</c:v>
                </c:pt>
                <c:pt idx="18951">
                  <c:v>5680.879562643</c:v>
                </c:pt>
                <c:pt idx="18952">
                  <c:v>5681.1793293868</c:v>
                </c:pt>
                <c:pt idx="18953">
                  <c:v>5681.479096130699</c:v>
                </c:pt>
                <c:pt idx="18954">
                  <c:v>5681.778862874499</c:v>
                </c:pt>
                <c:pt idx="18955">
                  <c:v>5682.0786296184</c:v>
                </c:pt>
                <c:pt idx="18956">
                  <c:v>5682.378396362199</c:v>
                </c:pt>
                <c:pt idx="18957">
                  <c:v>5682.6781631061</c:v>
                </c:pt>
                <c:pt idx="18958">
                  <c:v>5682.9779298499</c:v>
                </c:pt>
                <c:pt idx="18959">
                  <c:v>5683.2776965938</c:v>
                </c:pt>
                <c:pt idx="18960">
                  <c:v>5683.5774633376</c:v>
                </c:pt>
                <c:pt idx="18961">
                  <c:v>5683.8772300815</c:v>
                </c:pt>
                <c:pt idx="18962">
                  <c:v>5684.1769968253</c:v>
                </c:pt>
                <c:pt idx="18963">
                  <c:v>5684.4767635692</c:v>
                </c:pt>
                <c:pt idx="18964">
                  <c:v>5684.776530313</c:v>
                </c:pt>
                <c:pt idx="18965">
                  <c:v>5685.0762970568</c:v>
                </c:pt>
                <c:pt idx="18966">
                  <c:v>5685.3760638007</c:v>
                </c:pt>
                <c:pt idx="18967">
                  <c:v>5685.6758305445</c:v>
                </c:pt>
                <c:pt idx="18968">
                  <c:v>5685.975597288399</c:v>
                </c:pt>
                <c:pt idx="18969">
                  <c:v>5686.2753640322</c:v>
                </c:pt>
                <c:pt idx="18970">
                  <c:v>5686.5751307761</c:v>
                </c:pt>
                <c:pt idx="18971">
                  <c:v>5686.8748975199</c:v>
                </c:pt>
                <c:pt idx="18972">
                  <c:v>5687.1746642638</c:v>
                </c:pt>
                <c:pt idx="18973">
                  <c:v>5687.4744310076</c:v>
                </c:pt>
                <c:pt idx="18974">
                  <c:v>5687.7741977515</c:v>
                </c:pt>
                <c:pt idx="18975">
                  <c:v>5688.0739644953</c:v>
                </c:pt>
                <c:pt idx="18976">
                  <c:v>5688.3737312392</c:v>
                </c:pt>
                <c:pt idx="18977">
                  <c:v>5688.673497982999</c:v>
                </c:pt>
                <c:pt idx="18978">
                  <c:v>5688.9732647269</c:v>
                </c:pt>
                <c:pt idx="18979">
                  <c:v>5689.2730314707</c:v>
                </c:pt>
                <c:pt idx="18980">
                  <c:v>5689.572798214499</c:v>
                </c:pt>
                <c:pt idx="18981">
                  <c:v>5689.8725649584</c:v>
                </c:pt>
                <c:pt idx="18982">
                  <c:v>5690.1723317022</c:v>
                </c:pt>
                <c:pt idx="18983">
                  <c:v>5690.472098446099</c:v>
                </c:pt>
                <c:pt idx="18984">
                  <c:v>5690.7718651899</c:v>
                </c:pt>
                <c:pt idx="18985">
                  <c:v>5691.0716319338</c:v>
                </c:pt>
                <c:pt idx="18986">
                  <c:v>5691.3713986776</c:v>
                </c:pt>
                <c:pt idx="18987">
                  <c:v>5691.6711654215</c:v>
                </c:pt>
                <c:pt idx="18988">
                  <c:v>5691.9709321653</c:v>
                </c:pt>
                <c:pt idx="18989">
                  <c:v>5692.270698909199</c:v>
                </c:pt>
                <c:pt idx="18990">
                  <c:v>5692.570465653</c:v>
                </c:pt>
                <c:pt idx="18991">
                  <c:v>5692.8702323969</c:v>
                </c:pt>
                <c:pt idx="18992">
                  <c:v>5693.1699991407</c:v>
                </c:pt>
                <c:pt idx="18993">
                  <c:v>5693.4697658846</c:v>
                </c:pt>
                <c:pt idx="18994">
                  <c:v>5693.7695326284</c:v>
                </c:pt>
                <c:pt idx="18995">
                  <c:v>5694.0692993723</c:v>
                </c:pt>
                <c:pt idx="18996">
                  <c:v>5694.3690661161</c:v>
                </c:pt>
                <c:pt idx="18997">
                  <c:v>5694.6688328599</c:v>
                </c:pt>
                <c:pt idx="18998">
                  <c:v>5694.9685996038</c:v>
                </c:pt>
                <c:pt idx="18999">
                  <c:v>5695.2683663476</c:v>
                </c:pt>
                <c:pt idx="19000">
                  <c:v>5695.5681330915</c:v>
                </c:pt>
                <c:pt idx="19001">
                  <c:v>5695.8678998353</c:v>
                </c:pt>
                <c:pt idx="19002">
                  <c:v>5696.1676665792</c:v>
                </c:pt>
                <c:pt idx="19003">
                  <c:v>5696.467433323</c:v>
                </c:pt>
                <c:pt idx="19004">
                  <c:v>5696.7672000669</c:v>
                </c:pt>
                <c:pt idx="19005">
                  <c:v>5697.0669668107</c:v>
                </c:pt>
                <c:pt idx="19006">
                  <c:v>5697.3667335546</c:v>
                </c:pt>
                <c:pt idx="19007">
                  <c:v>5697.6665002984</c:v>
                </c:pt>
                <c:pt idx="19008">
                  <c:v>5697.9662670423</c:v>
                </c:pt>
                <c:pt idx="19009">
                  <c:v>5698.2660337861</c:v>
                </c:pt>
                <c:pt idx="19010">
                  <c:v>5698.56580053</c:v>
                </c:pt>
                <c:pt idx="19011">
                  <c:v>5698.8655672738</c:v>
                </c:pt>
                <c:pt idx="19012">
                  <c:v>5699.1653340177</c:v>
                </c:pt>
                <c:pt idx="19013">
                  <c:v>5699.4651007615</c:v>
                </c:pt>
                <c:pt idx="19014">
                  <c:v>5699.7648675053</c:v>
                </c:pt>
                <c:pt idx="19015">
                  <c:v>5700.0646342492</c:v>
                </c:pt>
                <c:pt idx="19016">
                  <c:v>5700.364400993</c:v>
                </c:pt>
                <c:pt idx="19017">
                  <c:v>5700.6641677369</c:v>
                </c:pt>
                <c:pt idx="19018">
                  <c:v>5700.9639344807</c:v>
                </c:pt>
                <c:pt idx="19019">
                  <c:v>5701.2637012246</c:v>
                </c:pt>
                <c:pt idx="19020">
                  <c:v>5701.5634679684</c:v>
                </c:pt>
                <c:pt idx="19021">
                  <c:v>5701.8632347123</c:v>
                </c:pt>
                <c:pt idx="19022">
                  <c:v>5702.1630014561</c:v>
                </c:pt>
                <c:pt idx="19023">
                  <c:v>5702.4627682</c:v>
                </c:pt>
                <c:pt idx="19024">
                  <c:v>5702.7625349438</c:v>
                </c:pt>
                <c:pt idx="19025">
                  <c:v>5703.0623016877</c:v>
                </c:pt>
                <c:pt idx="19026">
                  <c:v>5703.3620684315</c:v>
                </c:pt>
                <c:pt idx="19027">
                  <c:v>5703.6618351754</c:v>
                </c:pt>
                <c:pt idx="19028">
                  <c:v>5703.9616019192</c:v>
                </c:pt>
                <c:pt idx="19029">
                  <c:v>5704.261368663</c:v>
                </c:pt>
                <c:pt idx="19030">
                  <c:v>5704.5611354069</c:v>
                </c:pt>
                <c:pt idx="19031">
                  <c:v>5704.8609021507</c:v>
                </c:pt>
                <c:pt idx="19032">
                  <c:v>5705.1606688946</c:v>
                </c:pt>
                <c:pt idx="19033">
                  <c:v>5705.4604356384</c:v>
                </c:pt>
                <c:pt idx="19034">
                  <c:v>5705.7602023823</c:v>
                </c:pt>
                <c:pt idx="19035">
                  <c:v>5706.0599691261</c:v>
                </c:pt>
                <c:pt idx="19036">
                  <c:v>5706.359735870001</c:v>
                </c:pt>
                <c:pt idx="19037">
                  <c:v>5706.6595026138</c:v>
                </c:pt>
                <c:pt idx="19038">
                  <c:v>5706.9592693577</c:v>
                </c:pt>
                <c:pt idx="19039">
                  <c:v>5707.2590361015</c:v>
                </c:pt>
                <c:pt idx="19040">
                  <c:v>5707.558802845399</c:v>
                </c:pt>
                <c:pt idx="19041">
                  <c:v>5707.8585695892</c:v>
                </c:pt>
                <c:pt idx="19042">
                  <c:v>5708.1583363331</c:v>
                </c:pt>
                <c:pt idx="19043">
                  <c:v>5708.4581030769</c:v>
                </c:pt>
                <c:pt idx="19044">
                  <c:v>5708.7578698208</c:v>
                </c:pt>
                <c:pt idx="19045">
                  <c:v>5709.0576365646</c:v>
                </c:pt>
                <c:pt idx="19046">
                  <c:v>5709.3574033084</c:v>
                </c:pt>
                <c:pt idx="19047">
                  <c:v>5709.6571700523</c:v>
                </c:pt>
                <c:pt idx="19048">
                  <c:v>5709.9569367961</c:v>
                </c:pt>
                <c:pt idx="19049">
                  <c:v>5710.256703540001</c:v>
                </c:pt>
                <c:pt idx="19050">
                  <c:v>5710.5564702838</c:v>
                </c:pt>
                <c:pt idx="19051">
                  <c:v>5710.8562370277</c:v>
                </c:pt>
                <c:pt idx="19052">
                  <c:v>5711.1560037715</c:v>
                </c:pt>
                <c:pt idx="19053">
                  <c:v>5711.4557705154</c:v>
                </c:pt>
                <c:pt idx="19054">
                  <c:v>5711.7555372592</c:v>
                </c:pt>
                <c:pt idx="19055">
                  <c:v>5712.0553040031</c:v>
                </c:pt>
                <c:pt idx="19056">
                  <c:v>5712.3550707469</c:v>
                </c:pt>
                <c:pt idx="19057">
                  <c:v>5712.6548374908</c:v>
                </c:pt>
                <c:pt idx="19058">
                  <c:v>5712.9546042346</c:v>
                </c:pt>
                <c:pt idx="19059">
                  <c:v>5713.2543709785</c:v>
                </c:pt>
                <c:pt idx="19060">
                  <c:v>5713.5541377223</c:v>
                </c:pt>
                <c:pt idx="19061">
                  <c:v>5713.8539044662</c:v>
                </c:pt>
                <c:pt idx="19062">
                  <c:v>5714.153671210001</c:v>
                </c:pt>
                <c:pt idx="19063">
                  <c:v>5714.4534379538</c:v>
                </c:pt>
                <c:pt idx="19064">
                  <c:v>5714.7532046977</c:v>
                </c:pt>
                <c:pt idx="19065">
                  <c:v>5715.0529714415</c:v>
                </c:pt>
                <c:pt idx="19066">
                  <c:v>5715.3527381854</c:v>
                </c:pt>
                <c:pt idx="19067">
                  <c:v>5715.6525049292</c:v>
                </c:pt>
                <c:pt idx="19068">
                  <c:v>5715.9522716731</c:v>
                </c:pt>
                <c:pt idx="19069">
                  <c:v>5716.2520384169</c:v>
                </c:pt>
                <c:pt idx="19070">
                  <c:v>5716.5518051608</c:v>
                </c:pt>
                <c:pt idx="19071">
                  <c:v>5716.8515719046</c:v>
                </c:pt>
                <c:pt idx="19072">
                  <c:v>5717.1513386485</c:v>
                </c:pt>
                <c:pt idx="19073">
                  <c:v>5717.4511053923</c:v>
                </c:pt>
                <c:pt idx="19074">
                  <c:v>5717.750872136199</c:v>
                </c:pt>
                <c:pt idx="19075">
                  <c:v>5718.05063888</c:v>
                </c:pt>
                <c:pt idx="19076">
                  <c:v>5718.3504056239</c:v>
                </c:pt>
                <c:pt idx="19077">
                  <c:v>5718.6501723677</c:v>
                </c:pt>
                <c:pt idx="19078">
                  <c:v>5718.9499391115</c:v>
                </c:pt>
                <c:pt idx="19079">
                  <c:v>5719.2497058554</c:v>
                </c:pt>
                <c:pt idx="19080">
                  <c:v>5719.5494725992</c:v>
                </c:pt>
                <c:pt idx="19081">
                  <c:v>5719.8492393431</c:v>
                </c:pt>
                <c:pt idx="19082">
                  <c:v>5720.1490060869</c:v>
                </c:pt>
                <c:pt idx="19083">
                  <c:v>5720.448772830799</c:v>
                </c:pt>
                <c:pt idx="19084">
                  <c:v>5720.7485395746</c:v>
                </c:pt>
                <c:pt idx="19085">
                  <c:v>5721.048306318499</c:v>
                </c:pt>
                <c:pt idx="19086">
                  <c:v>5721.3480730623</c:v>
                </c:pt>
                <c:pt idx="19087">
                  <c:v>5721.6478398062</c:v>
                </c:pt>
                <c:pt idx="19088">
                  <c:v>5721.94760655</c:v>
                </c:pt>
                <c:pt idx="19089">
                  <c:v>5722.2473732939</c:v>
                </c:pt>
                <c:pt idx="19090">
                  <c:v>5722.5471400377</c:v>
                </c:pt>
                <c:pt idx="19091">
                  <c:v>5722.8469067816</c:v>
                </c:pt>
                <c:pt idx="19092">
                  <c:v>5723.1466735254</c:v>
                </c:pt>
                <c:pt idx="19093">
                  <c:v>5723.4464402693</c:v>
                </c:pt>
                <c:pt idx="19094">
                  <c:v>5723.7462070131</c:v>
                </c:pt>
                <c:pt idx="19095">
                  <c:v>5724.0459737569</c:v>
                </c:pt>
                <c:pt idx="19096">
                  <c:v>5724.3457405008</c:v>
                </c:pt>
                <c:pt idx="19097">
                  <c:v>5724.6455072446</c:v>
                </c:pt>
                <c:pt idx="19098">
                  <c:v>5724.9452739885</c:v>
                </c:pt>
                <c:pt idx="19099">
                  <c:v>5725.245040732299</c:v>
                </c:pt>
                <c:pt idx="19100">
                  <c:v>5725.5448074762</c:v>
                </c:pt>
                <c:pt idx="19101">
                  <c:v>5725.84457422</c:v>
                </c:pt>
                <c:pt idx="19102">
                  <c:v>5726.1443409639</c:v>
                </c:pt>
                <c:pt idx="19103">
                  <c:v>5726.4441077077</c:v>
                </c:pt>
                <c:pt idx="19104">
                  <c:v>5726.7438744516</c:v>
                </c:pt>
                <c:pt idx="19105">
                  <c:v>5727.0436411954</c:v>
                </c:pt>
                <c:pt idx="19106">
                  <c:v>5727.343407939299</c:v>
                </c:pt>
                <c:pt idx="19107">
                  <c:v>5727.6431746831</c:v>
                </c:pt>
                <c:pt idx="19108">
                  <c:v>5727.942941427</c:v>
                </c:pt>
                <c:pt idx="19109">
                  <c:v>5728.2427081708</c:v>
                </c:pt>
                <c:pt idx="19110">
                  <c:v>5728.5424749146</c:v>
                </c:pt>
                <c:pt idx="19111">
                  <c:v>5728.8422416585</c:v>
                </c:pt>
                <c:pt idx="19112">
                  <c:v>5729.1420084023</c:v>
                </c:pt>
                <c:pt idx="19113">
                  <c:v>5729.441775146199</c:v>
                </c:pt>
                <c:pt idx="19114">
                  <c:v>5729.74154189</c:v>
                </c:pt>
                <c:pt idx="19115">
                  <c:v>5730.0413086339</c:v>
                </c:pt>
                <c:pt idx="19116">
                  <c:v>5730.3410753777</c:v>
                </c:pt>
                <c:pt idx="19117">
                  <c:v>5730.6408421216</c:v>
                </c:pt>
                <c:pt idx="19118">
                  <c:v>5730.9406088654</c:v>
                </c:pt>
                <c:pt idx="19119">
                  <c:v>5731.2403756093</c:v>
                </c:pt>
                <c:pt idx="19120">
                  <c:v>5731.5401423531</c:v>
                </c:pt>
                <c:pt idx="19121">
                  <c:v>5731.839909097</c:v>
                </c:pt>
                <c:pt idx="19122">
                  <c:v>5732.1396758408</c:v>
                </c:pt>
                <c:pt idx="19123">
                  <c:v>5732.439442584699</c:v>
                </c:pt>
                <c:pt idx="19124">
                  <c:v>5732.7392093285</c:v>
                </c:pt>
                <c:pt idx="19125">
                  <c:v>5733.0389760724</c:v>
                </c:pt>
                <c:pt idx="19126">
                  <c:v>5733.338742816199</c:v>
                </c:pt>
                <c:pt idx="19127">
                  <c:v>5733.638509560001</c:v>
                </c:pt>
                <c:pt idx="19128">
                  <c:v>5733.9382763039</c:v>
                </c:pt>
                <c:pt idx="19129">
                  <c:v>5734.2380430477</c:v>
                </c:pt>
                <c:pt idx="19130">
                  <c:v>5734.5378097916</c:v>
                </c:pt>
                <c:pt idx="19131">
                  <c:v>5734.8375765354</c:v>
                </c:pt>
                <c:pt idx="19132">
                  <c:v>5735.1373432793</c:v>
                </c:pt>
                <c:pt idx="19133">
                  <c:v>5735.437110023099</c:v>
                </c:pt>
                <c:pt idx="19134">
                  <c:v>5735.736876767</c:v>
                </c:pt>
                <c:pt idx="19135">
                  <c:v>5736.0366435108</c:v>
                </c:pt>
                <c:pt idx="19136">
                  <c:v>5736.3364102547</c:v>
                </c:pt>
                <c:pt idx="19137">
                  <c:v>5736.6361769985</c:v>
                </c:pt>
                <c:pt idx="19138">
                  <c:v>5736.935943742399</c:v>
                </c:pt>
                <c:pt idx="19139">
                  <c:v>5737.235710486199</c:v>
                </c:pt>
                <c:pt idx="19140">
                  <c:v>5737.535477230099</c:v>
                </c:pt>
                <c:pt idx="19141">
                  <c:v>5737.8352439739</c:v>
                </c:pt>
                <c:pt idx="19142">
                  <c:v>5738.1350107178</c:v>
                </c:pt>
                <c:pt idx="19143">
                  <c:v>5738.4347774616</c:v>
                </c:pt>
                <c:pt idx="19144">
                  <c:v>5738.7345442054</c:v>
                </c:pt>
                <c:pt idx="19145">
                  <c:v>5739.034310949299</c:v>
                </c:pt>
                <c:pt idx="19146">
                  <c:v>5739.3340776931</c:v>
                </c:pt>
                <c:pt idx="19147">
                  <c:v>5739.633844437</c:v>
                </c:pt>
                <c:pt idx="19148">
                  <c:v>5739.9336111808</c:v>
                </c:pt>
                <c:pt idx="19149">
                  <c:v>5740.233377924698</c:v>
                </c:pt>
                <c:pt idx="19150">
                  <c:v>5740.5331446685</c:v>
                </c:pt>
                <c:pt idx="19151">
                  <c:v>5740.8329114124</c:v>
                </c:pt>
                <c:pt idx="19152">
                  <c:v>5741.1326781562</c:v>
                </c:pt>
                <c:pt idx="19153">
                  <c:v>5741.4324449001</c:v>
                </c:pt>
                <c:pt idx="19154">
                  <c:v>5741.7322116439</c:v>
                </c:pt>
                <c:pt idx="19155">
                  <c:v>5742.0319783878</c:v>
                </c:pt>
                <c:pt idx="19156">
                  <c:v>5742.3317451316</c:v>
                </c:pt>
                <c:pt idx="19157">
                  <c:v>5742.6315118755</c:v>
                </c:pt>
                <c:pt idx="19158">
                  <c:v>5742.9312786193</c:v>
                </c:pt>
                <c:pt idx="19159">
                  <c:v>5743.2310453631</c:v>
                </c:pt>
                <c:pt idx="19160">
                  <c:v>5743.530812106999</c:v>
                </c:pt>
                <c:pt idx="19161">
                  <c:v>5743.8305788508</c:v>
                </c:pt>
                <c:pt idx="19162">
                  <c:v>5744.1303455947</c:v>
                </c:pt>
                <c:pt idx="19163">
                  <c:v>5744.430112338498</c:v>
                </c:pt>
                <c:pt idx="19164">
                  <c:v>5744.7298790824</c:v>
                </c:pt>
                <c:pt idx="19165">
                  <c:v>5745.0296458262</c:v>
                </c:pt>
                <c:pt idx="19166">
                  <c:v>5745.3294125701</c:v>
                </c:pt>
                <c:pt idx="19167">
                  <c:v>5745.6291793139</c:v>
                </c:pt>
                <c:pt idx="19168">
                  <c:v>5745.9289460578</c:v>
                </c:pt>
                <c:pt idx="19169">
                  <c:v>5746.2287128016</c:v>
                </c:pt>
                <c:pt idx="19170">
                  <c:v>5746.5284795455</c:v>
                </c:pt>
                <c:pt idx="19171">
                  <c:v>5746.8282462893</c:v>
                </c:pt>
                <c:pt idx="19172">
                  <c:v>5747.1280130332</c:v>
                </c:pt>
                <c:pt idx="19173">
                  <c:v>5747.427779777</c:v>
                </c:pt>
                <c:pt idx="19174">
                  <c:v>5747.7275465209</c:v>
                </c:pt>
                <c:pt idx="19175">
                  <c:v>5748.0273132647</c:v>
                </c:pt>
                <c:pt idx="19176">
                  <c:v>5748.3270800085</c:v>
                </c:pt>
                <c:pt idx="19177">
                  <c:v>5748.6268467524</c:v>
                </c:pt>
                <c:pt idx="19178">
                  <c:v>5748.9266134962</c:v>
                </c:pt>
                <c:pt idx="19179">
                  <c:v>5749.226380240099</c:v>
                </c:pt>
                <c:pt idx="19180">
                  <c:v>5749.5261469839</c:v>
                </c:pt>
                <c:pt idx="19181">
                  <c:v>5749.8259137278</c:v>
                </c:pt>
                <c:pt idx="19182">
                  <c:v>5750.1256804716</c:v>
                </c:pt>
                <c:pt idx="19183">
                  <c:v>5750.4254472155</c:v>
                </c:pt>
                <c:pt idx="19184">
                  <c:v>5750.7252139593</c:v>
                </c:pt>
                <c:pt idx="19185">
                  <c:v>5751.0249807032</c:v>
                </c:pt>
                <c:pt idx="19186">
                  <c:v>5751.324747447</c:v>
                </c:pt>
                <c:pt idx="19187">
                  <c:v>5751.6245141909</c:v>
                </c:pt>
                <c:pt idx="19188">
                  <c:v>5751.9242809347</c:v>
                </c:pt>
                <c:pt idx="19189">
                  <c:v>5752.2240476786</c:v>
                </c:pt>
                <c:pt idx="19190">
                  <c:v>5752.5238144224</c:v>
                </c:pt>
                <c:pt idx="19191">
                  <c:v>5752.8235811662</c:v>
                </c:pt>
                <c:pt idx="19192">
                  <c:v>5753.123347910099</c:v>
                </c:pt>
                <c:pt idx="19193">
                  <c:v>5753.4231146539</c:v>
                </c:pt>
                <c:pt idx="19194">
                  <c:v>5753.7228813978</c:v>
                </c:pt>
                <c:pt idx="19195">
                  <c:v>5754.0226481416</c:v>
                </c:pt>
                <c:pt idx="19196">
                  <c:v>5754.3224148855</c:v>
                </c:pt>
                <c:pt idx="19197">
                  <c:v>5754.6221816293</c:v>
                </c:pt>
                <c:pt idx="19198">
                  <c:v>5754.9219483732</c:v>
                </c:pt>
                <c:pt idx="19199">
                  <c:v>5755.221715117</c:v>
                </c:pt>
                <c:pt idx="19200">
                  <c:v>5755.5214818609</c:v>
                </c:pt>
                <c:pt idx="19201">
                  <c:v>5755.8212486047</c:v>
                </c:pt>
                <c:pt idx="19202">
                  <c:v>5756.1210153486</c:v>
                </c:pt>
                <c:pt idx="19203">
                  <c:v>5756.420782092399</c:v>
                </c:pt>
                <c:pt idx="19204">
                  <c:v>5756.7205488363</c:v>
                </c:pt>
                <c:pt idx="19205">
                  <c:v>5757.0203155801</c:v>
                </c:pt>
                <c:pt idx="19206">
                  <c:v>5757.320082324</c:v>
                </c:pt>
                <c:pt idx="19207">
                  <c:v>5757.6198490678</c:v>
                </c:pt>
                <c:pt idx="19208">
                  <c:v>5757.9196158116</c:v>
                </c:pt>
                <c:pt idx="19209">
                  <c:v>5758.2193825555</c:v>
                </c:pt>
                <c:pt idx="19210">
                  <c:v>5758.5191492993</c:v>
                </c:pt>
                <c:pt idx="19211">
                  <c:v>5758.8189160432</c:v>
                </c:pt>
                <c:pt idx="19212">
                  <c:v>5759.118682787</c:v>
                </c:pt>
                <c:pt idx="19213">
                  <c:v>5759.4184495309</c:v>
                </c:pt>
                <c:pt idx="19214">
                  <c:v>5759.7182162747</c:v>
                </c:pt>
                <c:pt idx="19215">
                  <c:v>5760.0179830186</c:v>
                </c:pt>
                <c:pt idx="19216">
                  <c:v>5760.3177497624</c:v>
                </c:pt>
                <c:pt idx="19217">
                  <c:v>5760.6175165063</c:v>
                </c:pt>
                <c:pt idx="19218">
                  <c:v>5760.9172832501</c:v>
                </c:pt>
                <c:pt idx="19219">
                  <c:v>5761.217049994</c:v>
                </c:pt>
                <c:pt idx="19220">
                  <c:v>5761.5168167378</c:v>
                </c:pt>
                <c:pt idx="19221">
                  <c:v>5761.8165834817</c:v>
                </c:pt>
                <c:pt idx="19222">
                  <c:v>5762.1163502255</c:v>
                </c:pt>
                <c:pt idx="19223">
                  <c:v>5762.4161169694</c:v>
                </c:pt>
                <c:pt idx="19224">
                  <c:v>5762.7158837132</c:v>
                </c:pt>
                <c:pt idx="19225">
                  <c:v>5763.015650457</c:v>
                </c:pt>
                <c:pt idx="19226">
                  <c:v>5763.3154172009</c:v>
                </c:pt>
                <c:pt idx="19227">
                  <c:v>5763.6151839447</c:v>
                </c:pt>
                <c:pt idx="19228">
                  <c:v>5763.9149506886</c:v>
                </c:pt>
                <c:pt idx="19229">
                  <c:v>5764.214717432399</c:v>
                </c:pt>
                <c:pt idx="19230">
                  <c:v>5764.5144841763</c:v>
                </c:pt>
                <c:pt idx="19231">
                  <c:v>5764.8142509201</c:v>
                </c:pt>
                <c:pt idx="19232">
                  <c:v>5765.114017664</c:v>
                </c:pt>
                <c:pt idx="19233">
                  <c:v>5765.4137844078</c:v>
                </c:pt>
                <c:pt idx="19234">
                  <c:v>5765.7135511517</c:v>
                </c:pt>
                <c:pt idx="19235">
                  <c:v>5766.013317895499</c:v>
                </c:pt>
                <c:pt idx="19236">
                  <c:v>5766.3130846394</c:v>
                </c:pt>
                <c:pt idx="19237">
                  <c:v>5766.6128513832</c:v>
                </c:pt>
                <c:pt idx="19238">
                  <c:v>5766.9126181271</c:v>
                </c:pt>
                <c:pt idx="19239">
                  <c:v>5767.2123848709</c:v>
                </c:pt>
                <c:pt idx="19240">
                  <c:v>5767.5121516147</c:v>
                </c:pt>
                <c:pt idx="19241">
                  <c:v>5767.811918358601</c:v>
                </c:pt>
                <c:pt idx="19242">
                  <c:v>5768.1116851024</c:v>
                </c:pt>
                <c:pt idx="19243">
                  <c:v>5768.411451846299</c:v>
                </c:pt>
                <c:pt idx="19244">
                  <c:v>5768.7112185901</c:v>
                </c:pt>
                <c:pt idx="19245">
                  <c:v>5769.010985334</c:v>
                </c:pt>
                <c:pt idx="19246">
                  <c:v>5769.3107520778</c:v>
                </c:pt>
                <c:pt idx="19247">
                  <c:v>5769.6105188217</c:v>
                </c:pt>
                <c:pt idx="19248">
                  <c:v>5769.9102855655</c:v>
                </c:pt>
                <c:pt idx="19249">
                  <c:v>5770.2100523094</c:v>
                </c:pt>
                <c:pt idx="19250">
                  <c:v>5770.5098190532</c:v>
                </c:pt>
                <c:pt idx="19251">
                  <c:v>5770.8095857971</c:v>
                </c:pt>
                <c:pt idx="19252">
                  <c:v>5771.1093525409</c:v>
                </c:pt>
                <c:pt idx="19253">
                  <c:v>5771.4091192848</c:v>
                </c:pt>
                <c:pt idx="19254">
                  <c:v>5771.708886028599</c:v>
                </c:pt>
                <c:pt idx="19255">
                  <c:v>5772.0086527725</c:v>
                </c:pt>
                <c:pt idx="19256">
                  <c:v>5772.3084195163</c:v>
                </c:pt>
                <c:pt idx="19257">
                  <c:v>5772.6081862601</c:v>
                </c:pt>
                <c:pt idx="19258">
                  <c:v>5772.907953004</c:v>
                </c:pt>
                <c:pt idx="19259">
                  <c:v>5773.207719747799</c:v>
                </c:pt>
                <c:pt idx="19260">
                  <c:v>5773.5074864917</c:v>
                </c:pt>
                <c:pt idx="19261">
                  <c:v>5773.8072532355</c:v>
                </c:pt>
                <c:pt idx="19262">
                  <c:v>5774.1070199794</c:v>
                </c:pt>
                <c:pt idx="19263">
                  <c:v>5774.4067867232</c:v>
                </c:pt>
                <c:pt idx="19264">
                  <c:v>5774.7065534671</c:v>
                </c:pt>
                <c:pt idx="19265">
                  <c:v>5775.0063202109</c:v>
                </c:pt>
                <c:pt idx="19266">
                  <c:v>5775.3060869548</c:v>
                </c:pt>
                <c:pt idx="19267">
                  <c:v>5775.6058536986</c:v>
                </c:pt>
                <c:pt idx="19268">
                  <c:v>5775.9056204425</c:v>
                </c:pt>
                <c:pt idx="19269">
                  <c:v>5776.205387186299</c:v>
                </c:pt>
                <c:pt idx="19270">
                  <c:v>5776.505153930199</c:v>
                </c:pt>
                <c:pt idx="19271">
                  <c:v>5776.804920674001</c:v>
                </c:pt>
                <c:pt idx="19272">
                  <c:v>5777.1046874179</c:v>
                </c:pt>
                <c:pt idx="19273">
                  <c:v>5777.4044541617</c:v>
                </c:pt>
                <c:pt idx="19274">
                  <c:v>5777.7042209055</c:v>
                </c:pt>
                <c:pt idx="19275">
                  <c:v>5778.003987649399</c:v>
                </c:pt>
                <c:pt idx="19276">
                  <c:v>5778.3037543932</c:v>
                </c:pt>
                <c:pt idx="19277">
                  <c:v>5778.6035211371</c:v>
                </c:pt>
                <c:pt idx="19278">
                  <c:v>5778.903287880899</c:v>
                </c:pt>
                <c:pt idx="19279">
                  <c:v>5779.2030546248</c:v>
                </c:pt>
                <c:pt idx="19280">
                  <c:v>5779.5028213686</c:v>
                </c:pt>
                <c:pt idx="19281">
                  <c:v>5779.8025881125</c:v>
                </c:pt>
                <c:pt idx="19282">
                  <c:v>5780.1023548563</c:v>
                </c:pt>
                <c:pt idx="19283">
                  <c:v>5780.4021216002</c:v>
                </c:pt>
                <c:pt idx="19284">
                  <c:v>5780.701888344</c:v>
                </c:pt>
                <c:pt idx="19285">
                  <c:v>5781.0016550879</c:v>
                </c:pt>
                <c:pt idx="19286">
                  <c:v>5781.3014218317</c:v>
                </c:pt>
                <c:pt idx="19287">
                  <c:v>5781.6011885756</c:v>
                </c:pt>
                <c:pt idx="19288">
                  <c:v>5781.900955319399</c:v>
                </c:pt>
                <c:pt idx="19289">
                  <c:v>5782.2007220632</c:v>
                </c:pt>
                <c:pt idx="19290">
                  <c:v>5782.5004888071</c:v>
                </c:pt>
                <c:pt idx="19291">
                  <c:v>5782.8002555509</c:v>
                </c:pt>
                <c:pt idx="19292">
                  <c:v>5783.1000222948</c:v>
                </c:pt>
                <c:pt idx="19293">
                  <c:v>5783.3997890386</c:v>
                </c:pt>
                <c:pt idx="19294">
                  <c:v>5783.6995557825</c:v>
                </c:pt>
                <c:pt idx="19295">
                  <c:v>5783.9993225263</c:v>
                </c:pt>
                <c:pt idx="19296">
                  <c:v>5784.2990892702</c:v>
                </c:pt>
                <c:pt idx="19297">
                  <c:v>5784.598856014</c:v>
                </c:pt>
                <c:pt idx="19298">
                  <c:v>5784.8986227579</c:v>
                </c:pt>
                <c:pt idx="19299">
                  <c:v>5785.1983895017</c:v>
                </c:pt>
                <c:pt idx="19300">
                  <c:v>5785.4981562456</c:v>
                </c:pt>
                <c:pt idx="19301">
                  <c:v>5785.7979229894</c:v>
                </c:pt>
                <c:pt idx="19302">
                  <c:v>5786.0976897333</c:v>
                </c:pt>
                <c:pt idx="19303">
                  <c:v>5786.3974564771</c:v>
                </c:pt>
                <c:pt idx="19304">
                  <c:v>5786.697223221</c:v>
                </c:pt>
                <c:pt idx="19305">
                  <c:v>5786.9969899648</c:v>
                </c:pt>
                <c:pt idx="19306">
                  <c:v>5787.2967567086</c:v>
                </c:pt>
                <c:pt idx="19307">
                  <c:v>5787.5965234525</c:v>
                </c:pt>
                <c:pt idx="19308">
                  <c:v>5787.8962901963</c:v>
                </c:pt>
                <c:pt idx="19309">
                  <c:v>5788.1960569402</c:v>
                </c:pt>
                <c:pt idx="19310">
                  <c:v>5788.495823684</c:v>
                </c:pt>
                <c:pt idx="19311">
                  <c:v>5788.7955904279</c:v>
                </c:pt>
                <c:pt idx="19312">
                  <c:v>5789.0953571717</c:v>
                </c:pt>
                <c:pt idx="19313">
                  <c:v>5789.3951239156</c:v>
                </c:pt>
                <c:pt idx="19314">
                  <c:v>5789.6948906594</c:v>
                </c:pt>
                <c:pt idx="19315">
                  <c:v>5789.9946574033</c:v>
                </c:pt>
                <c:pt idx="19316">
                  <c:v>5790.2944241471</c:v>
                </c:pt>
                <c:pt idx="19317">
                  <c:v>5790.594190891</c:v>
                </c:pt>
                <c:pt idx="19318">
                  <c:v>5790.893957634799</c:v>
                </c:pt>
                <c:pt idx="19319">
                  <c:v>5791.1937243787</c:v>
                </c:pt>
                <c:pt idx="19320">
                  <c:v>5791.493491122499</c:v>
                </c:pt>
                <c:pt idx="19321">
                  <c:v>5791.793257866399</c:v>
                </c:pt>
                <c:pt idx="19322">
                  <c:v>5792.0930246102</c:v>
                </c:pt>
                <c:pt idx="19323">
                  <c:v>5792.392791354</c:v>
                </c:pt>
                <c:pt idx="19324">
                  <c:v>5792.6925580979</c:v>
                </c:pt>
                <c:pt idx="19325">
                  <c:v>5792.9923248417</c:v>
                </c:pt>
                <c:pt idx="19326">
                  <c:v>5793.2920915856</c:v>
                </c:pt>
                <c:pt idx="19327">
                  <c:v>5793.5918583294</c:v>
                </c:pt>
                <c:pt idx="19328">
                  <c:v>5793.8916250733</c:v>
                </c:pt>
                <c:pt idx="19329">
                  <c:v>5794.1913918171</c:v>
                </c:pt>
                <c:pt idx="19330">
                  <c:v>5794.491158561</c:v>
                </c:pt>
                <c:pt idx="19331">
                  <c:v>5794.7909253048</c:v>
                </c:pt>
                <c:pt idx="19332">
                  <c:v>5795.0906920487</c:v>
                </c:pt>
                <c:pt idx="19333">
                  <c:v>5795.3904587925</c:v>
                </c:pt>
                <c:pt idx="19334">
                  <c:v>5795.6902255364</c:v>
                </c:pt>
                <c:pt idx="19335">
                  <c:v>5795.989992280199</c:v>
                </c:pt>
                <c:pt idx="19336">
                  <c:v>5796.289759024099</c:v>
                </c:pt>
                <c:pt idx="19337">
                  <c:v>5796.5895257679</c:v>
                </c:pt>
                <c:pt idx="19338">
                  <c:v>5796.8892925117</c:v>
                </c:pt>
                <c:pt idx="19339">
                  <c:v>5797.1890592556</c:v>
                </c:pt>
                <c:pt idx="19340">
                  <c:v>5797.4888259994</c:v>
                </c:pt>
                <c:pt idx="19341">
                  <c:v>5797.788592743299</c:v>
                </c:pt>
                <c:pt idx="19342">
                  <c:v>5798.0883594871</c:v>
                </c:pt>
                <c:pt idx="19343">
                  <c:v>5798.388126231</c:v>
                </c:pt>
                <c:pt idx="19344">
                  <c:v>5798.687892974799</c:v>
                </c:pt>
                <c:pt idx="19345">
                  <c:v>5798.987659718699</c:v>
                </c:pt>
                <c:pt idx="19346">
                  <c:v>5799.2874264625</c:v>
                </c:pt>
                <c:pt idx="19347">
                  <c:v>5799.587193206399</c:v>
                </c:pt>
                <c:pt idx="19348">
                  <c:v>5799.8869599502</c:v>
                </c:pt>
                <c:pt idx="19349">
                  <c:v>5800.1867266941</c:v>
                </c:pt>
                <c:pt idx="19350">
                  <c:v>5800.4864934379</c:v>
                </c:pt>
                <c:pt idx="19351">
                  <c:v>5800.7862601818</c:v>
                </c:pt>
                <c:pt idx="19352">
                  <c:v>5801.0860269256</c:v>
                </c:pt>
                <c:pt idx="19353">
                  <c:v>5801.3857936695</c:v>
                </c:pt>
                <c:pt idx="19354">
                  <c:v>5801.6855604133</c:v>
                </c:pt>
                <c:pt idx="19355">
                  <c:v>5801.9853271571</c:v>
                </c:pt>
                <c:pt idx="19356">
                  <c:v>5802.285093901</c:v>
                </c:pt>
                <c:pt idx="19357">
                  <c:v>5802.5848606448</c:v>
                </c:pt>
                <c:pt idx="19358">
                  <c:v>5802.8846273887</c:v>
                </c:pt>
                <c:pt idx="19359">
                  <c:v>5803.1843941325</c:v>
                </c:pt>
                <c:pt idx="19360">
                  <c:v>5803.4841608764</c:v>
                </c:pt>
                <c:pt idx="19361">
                  <c:v>5803.783927620199</c:v>
                </c:pt>
                <c:pt idx="19362">
                  <c:v>5804.0836943641</c:v>
                </c:pt>
                <c:pt idx="19363">
                  <c:v>5804.3834611079</c:v>
                </c:pt>
                <c:pt idx="19364">
                  <c:v>5804.6832278518</c:v>
                </c:pt>
                <c:pt idx="19365">
                  <c:v>5804.9829945956</c:v>
                </c:pt>
                <c:pt idx="19366">
                  <c:v>5805.2827613395</c:v>
                </c:pt>
                <c:pt idx="19367">
                  <c:v>5805.5825280833</c:v>
                </c:pt>
                <c:pt idx="19368">
                  <c:v>5805.8822948272</c:v>
                </c:pt>
                <c:pt idx="19369">
                  <c:v>5806.182061571</c:v>
                </c:pt>
                <c:pt idx="19370">
                  <c:v>5806.4818283148</c:v>
                </c:pt>
                <c:pt idx="19371">
                  <c:v>5806.7815950587</c:v>
                </c:pt>
                <c:pt idx="19372">
                  <c:v>5807.0813618025</c:v>
                </c:pt>
                <c:pt idx="19373">
                  <c:v>5807.3811285464</c:v>
                </c:pt>
                <c:pt idx="19374">
                  <c:v>5807.680895290199</c:v>
                </c:pt>
                <c:pt idx="19375">
                  <c:v>5807.9806620341</c:v>
                </c:pt>
                <c:pt idx="19376">
                  <c:v>5808.2804287779</c:v>
                </c:pt>
                <c:pt idx="19377">
                  <c:v>5808.5801955218</c:v>
                </c:pt>
                <c:pt idx="19378">
                  <c:v>5808.8799622656</c:v>
                </c:pt>
                <c:pt idx="19379">
                  <c:v>5809.1797290095</c:v>
                </c:pt>
                <c:pt idx="19380">
                  <c:v>5809.479495753299</c:v>
                </c:pt>
                <c:pt idx="19381">
                  <c:v>5809.7792624972</c:v>
                </c:pt>
                <c:pt idx="19382">
                  <c:v>5810.079029241</c:v>
                </c:pt>
                <c:pt idx="19383">
                  <c:v>5810.378795984899</c:v>
                </c:pt>
                <c:pt idx="19384">
                  <c:v>5810.6785627287</c:v>
                </c:pt>
                <c:pt idx="19385">
                  <c:v>5810.9783294726</c:v>
                </c:pt>
                <c:pt idx="19386">
                  <c:v>5811.278096216399</c:v>
                </c:pt>
                <c:pt idx="19387">
                  <c:v>5811.577862960199</c:v>
                </c:pt>
                <c:pt idx="19388">
                  <c:v>5811.8776297041</c:v>
                </c:pt>
                <c:pt idx="19389">
                  <c:v>5812.1773964479</c:v>
                </c:pt>
                <c:pt idx="19390">
                  <c:v>5812.4771631918</c:v>
                </c:pt>
                <c:pt idx="19391">
                  <c:v>5812.7769299356</c:v>
                </c:pt>
                <c:pt idx="19392">
                  <c:v>5813.0766966795</c:v>
                </c:pt>
                <c:pt idx="19393">
                  <c:v>5813.3764634233</c:v>
                </c:pt>
                <c:pt idx="19394">
                  <c:v>5813.6762301672</c:v>
                </c:pt>
                <c:pt idx="19395">
                  <c:v>5813.975996910999</c:v>
                </c:pt>
                <c:pt idx="19396">
                  <c:v>5814.2757636549</c:v>
                </c:pt>
                <c:pt idx="19397">
                  <c:v>5814.5755303987</c:v>
                </c:pt>
                <c:pt idx="19398">
                  <c:v>5814.875297142599</c:v>
                </c:pt>
                <c:pt idx="19399">
                  <c:v>5815.1750638864</c:v>
                </c:pt>
                <c:pt idx="19400">
                  <c:v>5815.474830630299</c:v>
                </c:pt>
                <c:pt idx="19401">
                  <c:v>5815.774597374098</c:v>
                </c:pt>
                <c:pt idx="19402">
                  <c:v>5816.074364118001</c:v>
                </c:pt>
                <c:pt idx="19403">
                  <c:v>5816.3741308618</c:v>
                </c:pt>
                <c:pt idx="19404">
                  <c:v>5816.673897605599</c:v>
                </c:pt>
                <c:pt idx="19405">
                  <c:v>5816.9736643495</c:v>
                </c:pt>
                <c:pt idx="19406">
                  <c:v>5817.2734310933</c:v>
                </c:pt>
                <c:pt idx="19407">
                  <c:v>5817.573197837199</c:v>
                </c:pt>
                <c:pt idx="19408">
                  <c:v>5817.872964581</c:v>
                </c:pt>
                <c:pt idx="19409">
                  <c:v>5818.1727313249</c:v>
                </c:pt>
                <c:pt idx="19410">
                  <c:v>5818.4724980687</c:v>
                </c:pt>
                <c:pt idx="19411">
                  <c:v>5818.7722648126</c:v>
                </c:pt>
                <c:pt idx="19412">
                  <c:v>5819.0720315564</c:v>
                </c:pt>
                <c:pt idx="19413">
                  <c:v>5819.371798300299</c:v>
                </c:pt>
                <c:pt idx="19414">
                  <c:v>5819.6715650441</c:v>
                </c:pt>
                <c:pt idx="19415">
                  <c:v>5819.971331788</c:v>
                </c:pt>
                <c:pt idx="19416">
                  <c:v>5820.2710985318</c:v>
                </c:pt>
                <c:pt idx="19417">
                  <c:v>5820.5708652757</c:v>
                </c:pt>
                <c:pt idx="19418">
                  <c:v>5820.8706320195</c:v>
                </c:pt>
                <c:pt idx="19419">
                  <c:v>5821.1703987633</c:v>
                </c:pt>
                <c:pt idx="19420">
                  <c:v>5821.4701655072</c:v>
                </c:pt>
                <c:pt idx="19421">
                  <c:v>5821.769932251</c:v>
                </c:pt>
                <c:pt idx="19422">
                  <c:v>5822.0696989949</c:v>
                </c:pt>
                <c:pt idx="19423">
                  <c:v>5822.3694657387</c:v>
                </c:pt>
                <c:pt idx="19424">
                  <c:v>5822.6692324826</c:v>
                </c:pt>
                <c:pt idx="19425">
                  <c:v>5822.968999226399</c:v>
                </c:pt>
                <c:pt idx="19426">
                  <c:v>5823.2687659703</c:v>
                </c:pt>
                <c:pt idx="19427">
                  <c:v>5823.5685327141</c:v>
                </c:pt>
                <c:pt idx="19428">
                  <c:v>5823.868299458</c:v>
                </c:pt>
                <c:pt idx="19429">
                  <c:v>5824.1680662018</c:v>
                </c:pt>
                <c:pt idx="19430">
                  <c:v>5824.467832945699</c:v>
                </c:pt>
                <c:pt idx="19431">
                  <c:v>5824.7675996895</c:v>
                </c:pt>
                <c:pt idx="19432">
                  <c:v>5825.0673664334</c:v>
                </c:pt>
                <c:pt idx="19433">
                  <c:v>5825.3671331772</c:v>
                </c:pt>
                <c:pt idx="19434">
                  <c:v>5825.6668999211</c:v>
                </c:pt>
                <c:pt idx="19435">
                  <c:v>5825.9666666649</c:v>
                </c:pt>
                <c:pt idx="19436">
                  <c:v>5826.2664334087</c:v>
                </c:pt>
                <c:pt idx="19437">
                  <c:v>5826.5662001526</c:v>
                </c:pt>
                <c:pt idx="19438">
                  <c:v>5826.8659668964</c:v>
                </c:pt>
                <c:pt idx="19439">
                  <c:v>5827.1657336403</c:v>
                </c:pt>
                <c:pt idx="19440">
                  <c:v>5827.4655003841</c:v>
                </c:pt>
                <c:pt idx="19441">
                  <c:v>5827.765267128</c:v>
                </c:pt>
                <c:pt idx="19442">
                  <c:v>5828.0650338718</c:v>
                </c:pt>
                <c:pt idx="19443">
                  <c:v>5828.3648006157</c:v>
                </c:pt>
                <c:pt idx="19444">
                  <c:v>5828.6645673595</c:v>
                </c:pt>
                <c:pt idx="19445">
                  <c:v>5828.9643341034</c:v>
                </c:pt>
                <c:pt idx="19446">
                  <c:v>5829.2641008472</c:v>
                </c:pt>
                <c:pt idx="19447">
                  <c:v>5829.5638675911</c:v>
                </c:pt>
                <c:pt idx="19448">
                  <c:v>5829.8636343349</c:v>
                </c:pt>
                <c:pt idx="19449">
                  <c:v>5830.1634010788</c:v>
                </c:pt>
                <c:pt idx="19450">
                  <c:v>5830.4631678226</c:v>
                </c:pt>
                <c:pt idx="19451">
                  <c:v>5830.7629345664</c:v>
                </c:pt>
                <c:pt idx="19452">
                  <c:v>5831.0627013103</c:v>
                </c:pt>
                <c:pt idx="19453">
                  <c:v>5831.3624680541</c:v>
                </c:pt>
                <c:pt idx="19454">
                  <c:v>5831.662234798</c:v>
                </c:pt>
                <c:pt idx="19455">
                  <c:v>5831.9620015418</c:v>
                </c:pt>
                <c:pt idx="19456">
                  <c:v>5832.2617682857</c:v>
                </c:pt>
                <c:pt idx="19457">
                  <c:v>5832.5615350295</c:v>
                </c:pt>
                <c:pt idx="19458">
                  <c:v>5832.8613017734</c:v>
                </c:pt>
                <c:pt idx="19459">
                  <c:v>5833.1610685172</c:v>
                </c:pt>
                <c:pt idx="19460">
                  <c:v>5833.4608352611</c:v>
                </c:pt>
                <c:pt idx="19461">
                  <c:v>5833.7606020049</c:v>
                </c:pt>
                <c:pt idx="19462">
                  <c:v>5834.0603687488</c:v>
                </c:pt>
                <c:pt idx="19463">
                  <c:v>5834.3601354926</c:v>
                </c:pt>
                <c:pt idx="19464">
                  <c:v>5834.6599022365</c:v>
                </c:pt>
                <c:pt idx="19465">
                  <c:v>5834.9596689803</c:v>
                </c:pt>
                <c:pt idx="19466">
                  <c:v>5835.2594357242</c:v>
                </c:pt>
                <c:pt idx="19467">
                  <c:v>5835.559202468</c:v>
                </c:pt>
                <c:pt idx="19468">
                  <c:v>5835.8589692118</c:v>
                </c:pt>
                <c:pt idx="19469">
                  <c:v>5836.1587359557</c:v>
                </c:pt>
                <c:pt idx="19470">
                  <c:v>5836.4585026995</c:v>
                </c:pt>
                <c:pt idx="19471">
                  <c:v>5836.7582694434</c:v>
                </c:pt>
                <c:pt idx="19472">
                  <c:v>5837.0580361872</c:v>
                </c:pt>
                <c:pt idx="19473">
                  <c:v>5837.357802931099</c:v>
                </c:pt>
                <c:pt idx="19474">
                  <c:v>5837.6575696749</c:v>
                </c:pt>
                <c:pt idx="19475">
                  <c:v>5837.9573364188</c:v>
                </c:pt>
                <c:pt idx="19476">
                  <c:v>5838.2571031626</c:v>
                </c:pt>
                <c:pt idx="19477">
                  <c:v>5838.5568699065</c:v>
                </c:pt>
                <c:pt idx="19478">
                  <c:v>5838.8566366503</c:v>
                </c:pt>
                <c:pt idx="19479">
                  <c:v>5839.1564033942</c:v>
                </c:pt>
                <c:pt idx="19480">
                  <c:v>5839.456170138001</c:v>
                </c:pt>
                <c:pt idx="19481">
                  <c:v>5839.7559368819</c:v>
                </c:pt>
                <c:pt idx="19482">
                  <c:v>5840.0557036257</c:v>
                </c:pt>
                <c:pt idx="19483">
                  <c:v>5840.3554703696</c:v>
                </c:pt>
                <c:pt idx="19484">
                  <c:v>5840.6552371134</c:v>
                </c:pt>
                <c:pt idx="19485">
                  <c:v>5840.9550038572</c:v>
                </c:pt>
                <c:pt idx="19486">
                  <c:v>5841.2547706011</c:v>
                </c:pt>
                <c:pt idx="19487">
                  <c:v>5841.554537344899</c:v>
                </c:pt>
                <c:pt idx="19488">
                  <c:v>5841.8543040888</c:v>
                </c:pt>
                <c:pt idx="19489">
                  <c:v>5842.1540708326</c:v>
                </c:pt>
                <c:pt idx="19490">
                  <c:v>5842.4538375765</c:v>
                </c:pt>
                <c:pt idx="19491">
                  <c:v>5842.7536043203</c:v>
                </c:pt>
                <c:pt idx="19492">
                  <c:v>5843.0533710642</c:v>
                </c:pt>
                <c:pt idx="19493">
                  <c:v>5843.353137808001</c:v>
                </c:pt>
                <c:pt idx="19494">
                  <c:v>5843.6529045519</c:v>
                </c:pt>
                <c:pt idx="19495">
                  <c:v>5843.9526712957</c:v>
                </c:pt>
                <c:pt idx="19496">
                  <c:v>5844.2524380396</c:v>
                </c:pt>
                <c:pt idx="19497">
                  <c:v>5844.5522047834</c:v>
                </c:pt>
                <c:pt idx="19498">
                  <c:v>5844.8519715273</c:v>
                </c:pt>
                <c:pt idx="19499">
                  <c:v>5845.1517382711</c:v>
                </c:pt>
                <c:pt idx="19500">
                  <c:v>5845.4515050149</c:v>
                </c:pt>
                <c:pt idx="19501">
                  <c:v>5845.7512717588</c:v>
                </c:pt>
                <c:pt idx="19502">
                  <c:v>5846.0510385026</c:v>
                </c:pt>
                <c:pt idx="19503">
                  <c:v>5846.350805246499</c:v>
                </c:pt>
                <c:pt idx="19504">
                  <c:v>5846.6505719903</c:v>
                </c:pt>
                <c:pt idx="19505">
                  <c:v>5846.950338734199</c:v>
                </c:pt>
                <c:pt idx="19506">
                  <c:v>5847.250105478001</c:v>
                </c:pt>
                <c:pt idx="19507">
                  <c:v>5847.5498722219</c:v>
                </c:pt>
                <c:pt idx="19508">
                  <c:v>5847.8496389657</c:v>
                </c:pt>
                <c:pt idx="19509">
                  <c:v>5848.1494057096</c:v>
                </c:pt>
                <c:pt idx="19510">
                  <c:v>5848.4491724534</c:v>
                </c:pt>
                <c:pt idx="19511">
                  <c:v>5848.7489391973</c:v>
                </c:pt>
                <c:pt idx="19512">
                  <c:v>5849.048705941099</c:v>
                </c:pt>
                <c:pt idx="19513">
                  <c:v>5849.348472685</c:v>
                </c:pt>
                <c:pt idx="19514">
                  <c:v>5849.6482394288</c:v>
                </c:pt>
                <c:pt idx="19515">
                  <c:v>5849.9480061727</c:v>
                </c:pt>
                <c:pt idx="19516">
                  <c:v>5850.247772916498</c:v>
                </c:pt>
                <c:pt idx="19517">
                  <c:v>5850.5475396603</c:v>
                </c:pt>
                <c:pt idx="19518">
                  <c:v>5850.8473064042</c:v>
                </c:pt>
                <c:pt idx="19519">
                  <c:v>5851.147073148</c:v>
                </c:pt>
                <c:pt idx="19520">
                  <c:v>5851.4468398919</c:v>
                </c:pt>
                <c:pt idx="19521">
                  <c:v>5851.7466066357</c:v>
                </c:pt>
                <c:pt idx="19522">
                  <c:v>5852.0463733796</c:v>
                </c:pt>
                <c:pt idx="19523">
                  <c:v>5852.3461401234</c:v>
                </c:pt>
                <c:pt idx="19524">
                  <c:v>5852.6459068673</c:v>
                </c:pt>
                <c:pt idx="19525">
                  <c:v>5852.9456736111</c:v>
                </c:pt>
                <c:pt idx="19526">
                  <c:v>5853.245440355</c:v>
                </c:pt>
                <c:pt idx="19527">
                  <c:v>5853.5452070988</c:v>
                </c:pt>
                <c:pt idx="19528">
                  <c:v>5853.8449738427</c:v>
                </c:pt>
                <c:pt idx="19529">
                  <c:v>5854.1447405865</c:v>
                </c:pt>
                <c:pt idx="19530">
                  <c:v>5854.444507330399</c:v>
                </c:pt>
                <c:pt idx="19531">
                  <c:v>5854.7442740742</c:v>
                </c:pt>
                <c:pt idx="19532">
                  <c:v>5855.044040818099</c:v>
                </c:pt>
                <c:pt idx="19533">
                  <c:v>5855.3438075619</c:v>
                </c:pt>
                <c:pt idx="19534">
                  <c:v>5855.6435743057</c:v>
                </c:pt>
                <c:pt idx="19535">
                  <c:v>5855.943341049599</c:v>
                </c:pt>
                <c:pt idx="19536">
                  <c:v>5856.2431077934</c:v>
                </c:pt>
                <c:pt idx="19537">
                  <c:v>5856.5428745373</c:v>
                </c:pt>
                <c:pt idx="19538">
                  <c:v>5856.8426412811</c:v>
                </c:pt>
                <c:pt idx="19539">
                  <c:v>5857.142408025</c:v>
                </c:pt>
                <c:pt idx="19540">
                  <c:v>5857.4421747688</c:v>
                </c:pt>
                <c:pt idx="19541">
                  <c:v>5857.7419415127</c:v>
                </c:pt>
                <c:pt idx="19542">
                  <c:v>5858.0417082565</c:v>
                </c:pt>
                <c:pt idx="19543">
                  <c:v>5858.3414750004</c:v>
                </c:pt>
                <c:pt idx="19544">
                  <c:v>5858.6412417442</c:v>
                </c:pt>
                <c:pt idx="19545">
                  <c:v>5858.9410084881</c:v>
                </c:pt>
                <c:pt idx="19546">
                  <c:v>5859.2407752319</c:v>
                </c:pt>
                <c:pt idx="19547">
                  <c:v>5859.5405419758</c:v>
                </c:pt>
                <c:pt idx="19548">
                  <c:v>5859.8403087196</c:v>
                </c:pt>
                <c:pt idx="19549">
                  <c:v>5860.1400754634</c:v>
                </c:pt>
                <c:pt idx="19550">
                  <c:v>5860.439842207299</c:v>
                </c:pt>
                <c:pt idx="19551">
                  <c:v>5860.7396089511</c:v>
                </c:pt>
                <c:pt idx="19552">
                  <c:v>5861.039375695</c:v>
                </c:pt>
                <c:pt idx="19553">
                  <c:v>5861.3391424388</c:v>
                </c:pt>
                <c:pt idx="19554">
                  <c:v>5861.6389091827</c:v>
                </c:pt>
                <c:pt idx="19555">
                  <c:v>5861.938675926499</c:v>
                </c:pt>
                <c:pt idx="19556">
                  <c:v>5862.238442670399</c:v>
                </c:pt>
                <c:pt idx="19557">
                  <c:v>5862.5382094142</c:v>
                </c:pt>
                <c:pt idx="19558">
                  <c:v>5862.8379761581</c:v>
                </c:pt>
                <c:pt idx="19559">
                  <c:v>5863.137742901899</c:v>
                </c:pt>
                <c:pt idx="19560">
                  <c:v>5863.4375096458</c:v>
                </c:pt>
                <c:pt idx="19561">
                  <c:v>5863.7372763896</c:v>
                </c:pt>
                <c:pt idx="19562">
                  <c:v>5864.0370431335</c:v>
                </c:pt>
                <c:pt idx="19563">
                  <c:v>5864.3368098773</c:v>
                </c:pt>
                <c:pt idx="19564">
                  <c:v>5864.6365766212</c:v>
                </c:pt>
                <c:pt idx="19565">
                  <c:v>5864.936343365</c:v>
                </c:pt>
                <c:pt idx="19566">
                  <c:v>5865.2361101088</c:v>
                </c:pt>
                <c:pt idx="19567">
                  <c:v>5865.5358768527</c:v>
                </c:pt>
                <c:pt idx="19568">
                  <c:v>5865.8356435965</c:v>
                </c:pt>
                <c:pt idx="19569">
                  <c:v>5866.135410340399</c:v>
                </c:pt>
                <c:pt idx="19570">
                  <c:v>5866.435177084199</c:v>
                </c:pt>
                <c:pt idx="19571">
                  <c:v>5866.734943828099</c:v>
                </c:pt>
                <c:pt idx="19572">
                  <c:v>5867.0347105719</c:v>
                </c:pt>
                <c:pt idx="19573">
                  <c:v>5867.3344773158</c:v>
                </c:pt>
                <c:pt idx="19574">
                  <c:v>5867.6342440596</c:v>
                </c:pt>
                <c:pt idx="19575">
                  <c:v>5867.934010803499</c:v>
                </c:pt>
                <c:pt idx="19576">
                  <c:v>5868.233777547299</c:v>
                </c:pt>
                <c:pt idx="19577">
                  <c:v>5868.5335442912</c:v>
                </c:pt>
                <c:pt idx="19578">
                  <c:v>5868.833311034999</c:v>
                </c:pt>
                <c:pt idx="19579">
                  <c:v>5869.1330777789</c:v>
                </c:pt>
                <c:pt idx="19580">
                  <c:v>5869.4328445227</c:v>
                </c:pt>
                <c:pt idx="19581">
                  <c:v>5869.7326112665</c:v>
                </c:pt>
                <c:pt idx="19582">
                  <c:v>5870.0323780104</c:v>
                </c:pt>
                <c:pt idx="19583">
                  <c:v>5870.3321447542</c:v>
                </c:pt>
                <c:pt idx="19584">
                  <c:v>5870.6319114981</c:v>
                </c:pt>
                <c:pt idx="19585">
                  <c:v>5870.9316782419</c:v>
                </c:pt>
                <c:pt idx="19586">
                  <c:v>5871.2314449858</c:v>
                </c:pt>
                <c:pt idx="19587">
                  <c:v>5871.5312117296</c:v>
                </c:pt>
                <c:pt idx="19588">
                  <c:v>5871.8309784735</c:v>
                </c:pt>
                <c:pt idx="19589">
                  <c:v>5872.1307452173</c:v>
                </c:pt>
                <c:pt idx="19590">
                  <c:v>5872.4305119612</c:v>
                </c:pt>
                <c:pt idx="19591">
                  <c:v>5872.730278705</c:v>
                </c:pt>
                <c:pt idx="19592">
                  <c:v>5873.0300454489</c:v>
                </c:pt>
                <c:pt idx="19593">
                  <c:v>5873.3298121927</c:v>
                </c:pt>
                <c:pt idx="19594">
                  <c:v>5873.6295789366</c:v>
                </c:pt>
                <c:pt idx="19595">
                  <c:v>5873.9293456804</c:v>
                </c:pt>
                <c:pt idx="19596">
                  <c:v>5874.2291124243</c:v>
                </c:pt>
                <c:pt idx="19597">
                  <c:v>5874.5288791681</c:v>
                </c:pt>
                <c:pt idx="19598">
                  <c:v>5874.8286459119</c:v>
                </c:pt>
                <c:pt idx="19599">
                  <c:v>5875.1284126558</c:v>
                </c:pt>
                <c:pt idx="19600">
                  <c:v>5875.4281793996</c:v>
                </c:pt>
                <c:pt idx="19601">
                  <c:v>5875.7279461435</c:v>
                </c:pt>
                <c:pt idx="19602">
                  <c:v>5876.027712887299</c:v>
                </c:pt>
                <c:pt idx="19603">
                  <c:v>5876.3274796312</c:v>
                </c:pt>
                <c:pt idx="19604">
                  <c:v>5876.627246375</c:v>
                </c:pt>
                <c:pt idx="19605">
                  <c:v>5876.9270131189</c:v>
                </c:pt>
                <c:pt idx="19606">
                  <c:v>5877.2267798627</c:v>
                </c:pt>
                <c:pt idx="19607">
                  <c:v>5877.5265466066</c:v>
                </c:pt>
                <c:pt idx="19608">
                  <c:v>5877.8263133504</c:v>
                </c:pt>
                <c:pt idx="19609">
                  <c:v>5878.1260800943</c:v>
                </c:pt>
                <c:pt idx="19610">
                  <c:v>5878.425846838099</c:v>
                </c:pt>
                <c:pt idx="19611">
                  <c:v>5878.725613582001</c:v>
                </c:pt>
                <c:pt idx="19612">
                  <c:v>5879.0253803258</c:v>
                </c:pt>
                <c:pt idx="19613">
                  <c:v>5879.3251470697</c:v>
                </c:pt>
                <c:pt idx="19614">
                  <c:v>5879.6249138135</c:v>
                </c:pt>
                <c:pt idx="19615">
                  <c:v>5879.9246805573</c:v>
                </c:pt>
                <c:pt idx="19616">
                  <c:v>5880.2244473012</c:v>
                </c:pt>
                <c:pt idx="19617">
                  <c:v>5880.524214045</c:v>
                </c:pt>
                <c:pt idx="19618">
                  <c:v>5880.8239807889</c:v>
                </c:pt>
                <c:pt idx="19619">
                  <c:v>5881.1237475327</c:v>
                </c:pt>
                <c:pt idx="19620">
                  <c:v>5881.4235142766</c:v>
                </c:pt>
                <c:pt idx="19621">
                  <c:v>5881.7232810204</c:v>
                </c:pt>
                <c:pt idx="19622">
                  <c:v>5882.0230477643</c:v>
                </c:pt>
                <c:pt idx="19623">
                  <c:v>5882.3228145081</c:v>
                </c:pt>
                <c:pt idx="19624">
                  <c:v>5882.622581252002</c:v>
                </c:pt>
                <c:pt idx="19625">
                  <c:v>5882.9223479958</c:v>
                </c:pt>
                <c:pt idx="19626">
                  <c:v>5883.2221147397</c:v>
                </c:pt>
                <c:pt idx="19627">
                  <c:v>5883.5218814835</c:v>
                </c:pt>
                <c:pt idx="19628">
                  <c:v>5883.8216482274</c:v>
                </c:pt>
                <c:pt idx="19629">
                  <c:v>5884.1214149712</c:v>
                </c:pt>
                <c:pt idx="19630">
                  <c:v>5884.421181715</c:v>
                </c:pt>
                <c:pt idx="19631">
                  <c:v>5884.7209484589</c:v>
                </c:pt>
                <c:pt idx="19632">
                  <c:v>5885.0207152027</c:v>
                </c:pt>
                <c:pt idx="19633">
                  <c:v>5885.3204819466</c:v>
                </c:pt>
                <c:pt idx="19634">
                  <c:v>5885.6202486904</c:v>
                </c:pt>
                <c:pt idx="19635">
                  <c:v>5885.9200154343</c:v>
                </c:pt>
                <c:pt idx="19636">
                  <c:v>5886.219782178099</c:v>
                </c:pt>
                <c:pt idx="19637">
                  <c:v>5886.519548922</c:v>
                </c:pt>
                <c:pt idx="19638">
                  <c:v>5886.8193156658</c:v>
                </c:pt>
                <c:pt idx="19639">
                  <c:v>5887.1190824097</c:v>
                </c:pt>
                <c:pt idx="19640">
                  <c:v>5887.4188491535</c:v>
                </c:pt>
                <c:pt idx="19641">
                  <c:v>5887.7186158974</c:v>
                </c:pt>
                <c:pt idx="19642">
                  <c:v>5888.018382641199</c:v>
                </c:pt>
                <c:pt idx="19643">
                  <c:v>5888.3181493851</c:v>
                </c:pt>
                <c:pt idx="19644">
                  <c:v>5888.6179161289</c:v>
                </c:pt>
                <c:pt idx="19645">
                  <c:v>5888.9176828728</c:v>
                </c:pt>
                <c:pt idx="19646">
                  <c:v>5889.2174496166</c:v>
                </c:pt>
                <c:pt idx="19647">
                  <c:v>5889.5172163604</c:v>
                </c:pt>
                <c:pt idx="19648">
                  <c:v>5889.8169831043</c:v>
                </c:pt>
                <c:pt idx="19649">
                  <c:v>5890.1167498481</c:v>
                </c:pt>
                <c:pt idx="19650">
                  <c:v>5890.416516592</c:v>
                </c:pt>
                <c:pt idx="19651">
                  <c:v>5890.7162833358</c:v>
                </c:pt>
                <c:pt idx="19652">
                  <c:v>5891.0160500797</c:v>
                </c:pt>
                <c:pt idx="19653">
                  <c:v>5891.3158168235</c:v>
                </c:pt>
                <c:pt idx="19654">
                  <c:v>5891.6155835674</c:v>
                </c:pt>
                <c:pt idx="19655">
                  <c:v>5891.915350311199</c:v>
                </c:pt>
                <c:pt idx="19656">
                  <c:v>5892.2151170551</c:v>
                </c:pt>
                <c:pt idx="19657">
                  <c:v>5892.5148837989</c:v>
                </c:pt>
                <c:pt idx="19658">
                  <c:v>5892.8146505428</c:v>
                </c:pt>
                <c:pt idx="19659">
                  <c:v>5893.1144172866</c:v>
                </c:pt>
                <c:pt idx="19660">
                  <c:v>5893.4141840305</c:v>
                </c:pt>
                <c:pt idx="19661">
                  <c:v>5893.7139507743</c:v>
                </c:pt>
                <c:pt idx="19662">
                  <c:v>5894.013717518099</c:v>
                </c:pt>
                <c:pt idx="19663">
                  <c:v>5894.313484262</c:v>
                </c:pt>
                <c:pt idx="19664">
                  <c:v>5894.6132510058</c:v>
                </c:pt>
                <c:pt idx="19665">
                  <c:v>5894.913017749699</c:v>
                </c:pt>
                <c:pt idx="19666">
                  <c:v>5895.2127844935</c:v>
                </c:pt>
                <c:pt idx="19667">
                  <c:v>5895.5125512374</c:v>
                </c:pt>
                <c:pt idx="19668">
                  <c:v>5895.8123179812</c:v>
                </c:pt>
                <c:pt idx="19669">
                  <c:v>5896.1120847251</c:v>
                </c:pt>
                <c:pt idx="19670">
                  <c:v>5896.4118514689</c:v>
                </c:pt>
                <c:pt idx="19671">
                  <c:v>5896.7116182128</c:v>
                </c:pt>
                <c:pt idx="19672">
                  <c:v>5897.0113849566</c:v>
                </c:pt>
                <c:pt idx="19673">
                  <c:v>5897.3111517005</c:v>
                </c:pt>
                <c:pt idx="19674">
                  <c:v>5897.6109184443</c:v>
                </c:pt>
                <c:pt idx="19675">
                  <c:v>5897.9106851882</c:v>
                </c:pt>
                <c:pt idx="19676">
                  <c:v>5898.210451932</c:v>
                </c:pt>
                <c:pt idx="19677">
                  <c:v>5898.5102186759</c:v>
                </c:pt>
                <c:pt idx="19678">
                  <c:v>5898.8099854197</c:v>
                </c:pt>
                <c:pt idx="19679">
                  <c:v>5899.1097521635</c:v>
                </c:pt>
                <c:pt idx="19680">
                  <c:v>5899.4095189074</c:v>
                </c:pt>
                <c:pt idx="19681">
                  <c:v>5899.7092856512</c:v>
                </c:pt>
                <c:pt idx="19682">
                  <c:v>5900.009052395099</c:v>
                </c:pt>
                <c:pt idx="19683">
                  <c:v>5900.3088191389</c:v>
                </c:pt>
                <c:pt idx="19684">
                  <c:v>5900.6085858828</c:v>
                </c:pt>
                <c:pt idx="19685">
                  <c:v>5900.908352626599</c:v>
                </c:pt>
                <c:pt idx="19686">
                  <c:v>5901.2081193705</c:v>
                </c:pt>
                <c:pt idx="19687">
                  <c:v>5901.507886114299</c:v>
                </c:pt>
                <c:pt idx="19688">
                  <c:v>5901.8076528582</c:v>
                </c:pt>
                <c:pt idx="19689">
                  <c:v>5902.107419602001</c:v>
                </c:pt>
                <c:pt idx="19690">
                  <c:v>5902.407186345899</c:v>
                </c:pt>
                <c:pt idx="19691">
                  <c:v>5902.7069530897</c:v>
                </c:pt>
                <c:pt idx="19692">
                  <c:v>5903.0067198336</c:v>
                </c:pt>
                <c:pt idx="19693">
                  <c:v>5903.3064865774</c:v>
                </c:pt>
                <c:pt idx="19694">
                  <c:v>5903.6062533213</c:v>
                </c:pt>
                <c:pt idx="19695">
                  <c:v>5903.9060200651</c:v>
                </c:pt>
                <c:pt idx="19696">
                  <c:v>5904.2057868089</c:v>
                </c:pt>
                <c:pt idx="19697">
                  <c:v>5904.5055535528</c:v>
                </c:pt>
                <c:pt idx="19698">
                  <c:v>5904.8053202966</c:v>
                </c:pt>
                <c:pt idx="19699">
                  <c:v>5905.1050870405</c:v>
                </c:pt>
                <c:pt idx="19700">
                  <c:v>5905.404853784299</c:v>
                </c:pt>
                <c:pt idx="19701">
                  <c:v>5905.7046205282</c:v>
                </c:pt>
                <c:pt idx="19702">
                  <c:v>5906.004387272</c:v>
                </c:pt>
                <c:pt idx="19703">
                  <c:v>5906.3041540159</c:v>
                </c:pt>
                <c:pt idx="19704">
                  <c:v>5906.6039207597</c:v>
                </c:pt>
                <c:pt idx="19705">
                  <c:v>5906.9036875036</c:v>
                </c:pt>
                <c:pt idx="19706">
                  <c:v>5907.203454247399</c:v>
                </c:pt>
                <c:pt idx="19707">
                  <c:v>5907.5032209913</c:v>
                </c:pt>
                <c:pt idx="19708">
                  <c:v>5907.8029877351</c:v>
                </c:pt>
                <c:pt idx="19709">
                  <c:v>5908.102754479</c:v>
                </c:pt>
                <c:pt idx="19710">
                  <c:v>5908.4025212228</c:v>
                </c:pt>
                <c:pt idx="19711">
                  <c:v>5908.7022879666</c:v>
                </c:pt>
                <c:pt idx="19712">
                  <c:v>5909.0020547105</c:v>
                </c:pt>
                <c:pt idx="19713">
                  <c:v>5909.3018214543</c:v>
                </c:pt>
                <c:pt idx="19714">
                  <c:v>5909.6015881982</c:v>
                </c:pt>
                <c:pt idx="19715">
                  <c:v>5909.901354942</c:v>
                </c:pt>
                <c:pt idx="19716">
                  <c:v>5910.2011216859</c:v>
                </c:pt>
                <c:pt idx="19717">
                  <c:v>5910.5008884297</c:v>
                </c:pt>
                <c:pt idx="19718">
                  <c:v>5910.8006551736</c:v>
                </c:pt>
                <c:pt idx="19719">
                  <c:v>5911.1004219174</c:v>
                </c:pt>
                <c:pt idx="19720">
                  <c:v>5911.4001886613</c:v>
                </c:pt>
                <c:pt idx="19721">
                  <c:v>5911.6999554051</c:v>
                </c:pt>
                <c:pt idx="19722">
                  <c:v>5911.999722148999</c:v>
                </c:pt>
                <c:pt idx="19723">
                  <c:v>5912.2994888928</c:v>
                </c:pt>
                <c:pt idx="19724">
                  <c:v>5912.5992556367</c:v>
                </c:pt>
                <c:pt idx="19725">
                  <c:v>5912.8990223805</c:v>
                </c:pt>
                <c:pt idx="19726">
                  <c:v>5913.1987891244</c:v>
                </c:pt>
                <c:pt idx="19727">
                  <c:v>5913.498555868199</c:v>
                </c:pt>
                <c:pt idx="19728">
                  <c:v>5913.798322612</c:v>
                </c:pt>
                <c:pt idx="19729">
                  <c:v>5914.0980893559</c:v>
                </c:pt>
                <c:pt idx="19730">
                  <c:v>5914.3978560997</c:v>
                </c:pt>
                <c:pt idx="19731">
                  <c:v>5914.6976228436</c:v>
                </c:pt>
                <c:pt idx="19732">
                  <c:v>5914.9973895874</c:v>
                </c:pt>
                <c:pt idx="19733">
                  <c:v>5915.297156331299</c:v>
                </c:pt>
                <c:pt idx="19734">
                  <c:v>5915.5969230751</c:v>
                </c:pt>
                <c:pt idx="19735">
                  <c:v>5915.896689819</c:v>
                </c:pt>
                <c:pt idx="19736">
                  <c:v>5916.1964565628</c:v>
                </c:pt>
                <c:pt idx="19737">
                  <c:v>5916.4962233067</c:v>
                </c:pt>
                <c:pt idx="19738">
                  <c:v>5916.7959900505</c:v>
                </c:pt>
                <c:pt idx="19739">
                  <c:v>5917.0957567944</c:v>
                </c:pt>
                <c:pt idx="19740">
                  <c:v>5917.3955235382</c:v>
                </c:pt>
                <c:pt idx="19741">
                  <c:v>5917.6952902821</c:v>
                </c:pt>
                <c:pt idx="19742">
                  <c:v>5917.9950570259</c:v>
                </c:pt>
                <c:pt idx="19743">
                  <c:v>5918.2948237698</c:v>
                </c:pt>
                <c:pt idx="19744">
                  <c:v>5918.594590513601</c:v>
                </c:pt>
                <c:pt idx="19745">
                  <c:v>5918.8943572574</c:v>
                </c:pt>
                <c:pt idx="19746">
                  <c:v>5919.1941240013</c:v>
                </c:pt>
                <c:pt idx="19747">
                  <c:v>5919.493890745099</c:v>
                </c:pt>
                <c:pt idx="19748">
                  <c:v>5919.793657489</c:v>
                </c:pt>
                <c:pt idx="19749">
                  <c:v>5920.0934242328</c:v>
                </c:pt>
                <c:pt idx="19750">
                  <c:v>5920.3931909767</c:v>
                </c:pt>
                <c:pt idx="19751">
                  <c:v>5920.6929577205</c:v>
                </c:pt>
                <c:pt idx="19752">
                  <c:v>5920.992724464402</c:v>
                </c:pt>
                <c:pt idx="19753">
                  <c:v>5921.2924912082</c:v>
                </c:pt>
                <c:pt idx="19754">
                  <c:v>5921.5922579521</c:v>
                </c:pt>
                <c:pt idx="19755">
                  <c:v>5921.8920246959</c:v>
                </c:pt>
                <c:pt idx="19756">
                  <c:v>5922.1917914398</c:v>
                </c:pt>
                <c:pt idx="19757">
                  <c:v>5922.4915581836</c:v>
                </c:pt>
                <c:pt idx="19758">
                  <c:v>5922.7913249275</c:v>
                </c:pt>
                <c:pt idx="19759">
                  <c:v>5923.0910916713</c:v>
                </c:pt>
                <c:pt idx="19760">
                  <c:v>5923.3908584151</c:v>
                </c:pt>
                <c:pt idx="19761">
                  <c:v>5923.690625159</c:v>
                </c:pt>
                <c:pt idx="19762">
                  <c:v>5923.990391902799</c:v>
                </c:pt>
                <c:pt idx="19763">
                  <c:v>5924.2901586467</c:v>
                </c:pt>
                <c:pt idx="19764">
                  <c:v>5924.5899253905</c:v>
                </c:pt>
                <c:pt idx="19765">
                  <c:v>5924.889692134399</c:v>
                </c:pt>
                <c:pt idx="19766">
                  <c:v>5925.1894588782</c:v>
                </c:pt>
                <c:pt idx="19767">
                  <c:v>5925.4892256221</c:v>
                </c:pt>
                <c:pt idx="19768">
                  <c:v>5925.7889923659</c:v>
                </c:pt>
                <c:pt idx="19769">
                  <c:v>5926.0887591098</c:v>
                </c:pt>
                <c:pt idx="19770">
                  <c:v>5926.3885258536</c:v>
                </c:pt>
                <c:pt idx="19771">
                  <c:v>5926.6882925975</c:v>
                </c:pt>
                <c:pt idx="19772">
                  <c:v>5926.988059341299</c:v>
                </c:pt>
                <c:pt idx="19773">
                  <c:v>5927.2878260852</c:v>
                </c:pt>
                <c:pt idx="19774">
                  <c:v>5927.587592828999</c:v>
                </c:pt>
                <c:pt idx="19775">
                  <c:v>5927.8873595729</c:v>
                </c:pt>
                <c:pt idx="19776">
                  <c:v>5928.1871263167</c:v>
                </c:pt>
                <c:pt idx="19777">
                  <c:v>5928.4868930605</c:v>
                </c:pt>
                <c:pt idx="19778">
                  <c:v>5928.7866598044</c:v>
                </c:pt>
                <c:pt idx="19779">
                  <c:v>5929.0864265482</c:v>
                </c:pt>
                <c:pt idx="19780">
                  <c:v>5929.3861932921</c:v>
                </c:pt>
                <c:pt idx="19781">
                  <c:v>5929.6859600359</c:v>
                </c:pt>
                <c:pt idx="19782">
                  <c:v>5929.9857267798</c:v>
                </c:pt>
                <c:pt idx="19783">
                  <c:v>5930.2854935236</c:v>
                </c:pt>
                <c:pt idx="19784">
                  <c:v>5930.5852602675</c:v>
                </c:pt>
                <c:pt idx="19785">
                  <c:v>5930.8850270113</c:v>
                </c:pt>
                <c:pt idx="19786">
                  <c:v>5931.1847937552</c:v>
                </c:pt>
                <c:pt idx="19787">
                  <c:v>5931.484560499</c:v>
                </c:pt>
                <c:pt idx="19788">
                  <c:v>5931.784327242899</c:v>
                </c:pt>
                <c:pt idx="19789">
                  <c:v>5932.084093986699</c:v>
                </c:pt>
                <c:pt idx="19790">
                  <c:v>5932.3838607306</c:v>
                </c:pt>
                <c:pt idx="19791">
                  <c:v>5932.6836274744</c:v>
                </c:pt>
                <c:pt idx="19792">
                  <c:v>5932.983394218199</c:v>
                </c:pt>
                <c:pt idx="19793">
                  <c:v>5933.2831609621</c:v>
                </c:pt>
                <c:pt idx="19794">
                  <c:v>5933.5829277059</c:v>
                </c:pt>
                <c:pt idx="19795">
                  <c:v>5933.8826944498</c:v>
                </c:pt>
                <c:pt idx="19796">
                  <c:v>5934.1824611936</c:v>
                </c:pt>
                <c:pt idx="19797">
                  <c:v>5934.4822279375</c:v>
                </c:pt>
                <c:pt idx="19798">
                  <c:v>5934.7819946813</c:v>
                </c:pt>
                <c:pt idx="19799">
                  <c:v>5935.0817614252</c:v>
                </c:pt>
                <c:pt idx="19800">
                  <c:v>5935.381528169</c:v>
                </c:pt>
                <c:pt idx="19801">
                  <c:v>5935.6812949129</c:v>
                </c:pt>
                <c:pt idx="19802">
                  <c:v>5935.9810616567</c:v>
                </c:pt>
                <c:pt idx="19803">
                  <c:v>5936.2808284006</c:v>
                </c:pt>
                <c:pt idx="19804">
                  <c:v>5936.580595144399</c:v>
                </c:pt>
                <c:pt idx="19805">
                  <c:v>5936.8803618883</c:v>
                </c:pt>
                <c:pt idx="19806">
                  <c:v>5937.1801286321</c:v>
                </c:pt>
                <c:pt idx="19807">
                  <c:v>5937.479895375998</c:v>
                </c:pt>
                <c:pt idx="19808">
                  <c:v>5937.7796621198</c:v>
                </c:pt>
                <c:pt idx="19809">
                  <c:v>5938.0794288636</c:v>
                </c:pt>
                <c:pt idx="19810">
                  <c:v>5938.3791956075</c:v>
                </c:pt>
                <c:pt idx="19811">
                  <c:v>5938.6789623513</c:v>
                </c:pt>
                <c:pt idx="19812">
                  <c:v>5938.9787290952</c:v>
                </c:pt>
                <c:pt idx="19813">
                  <c:v>5939.278495838998</c:v>
                </c:pt>
                <c:pt idx="19814">
                  <c:v>5939.5782625829</c:v>
                </c:pt>
                <c:pt idx="19815">
                  <c:v>5939.8780293267</c:v>
                </c:pt>
                <c:pt idx="19816">
                  <c:v>5940.177796070599</c:v>
                </c:pt>
                <c:pt idx="19817">
                  <c:v>5940.477562814399</c:v>
                </c:pt>
                <c:pt idx="19818">
                  <c:v>5940.7773295583</c:v>
                </c:pt>
                <c:pt idx="19819">
                  <c:v>5941.077096302099</c:v>
                </c:pt>
                <c:pt idx="19820">
                  <c:v>5941.376863046001</c:v>
                </c:pt>
                <c:pt idx="19821">
                  <c:v>5941.6766297898</c:v>
                </c:pt>
                <c:pt idx="19822">
                  <c:v>5941.9763965337</c:v>
                </c:pt>
                <c:pt idx="19823">
                  <c:v>5942.2761632775</c:v>
                </c:pt>
                <c:pt idx="19824">
                  <c:v>5942.5759300214</c:v>
                </c:pt>
                <c:pt idx="19825">
                  <c:v>5942.8756967652</c:v>
                </c:pt>
                <c:pt idx="19826">
                  <c:v>5943.175463509</c:v>
                </c:pt>
                <c:pt idx="19827">
                  <c:v>5943.4752302529</c:v>
                </c:pt>
                <c:pt idx="19828">
                  <c:v>5943.774996996699</c:v>
                </c:pt>
                <c:pt idx="19829">
                  <c:v>5944.074763740599</c:v>
                </c:pt>
                <c:pt idx="19830">
                  <c:v>5944.3745304844</c:v>
                </c:pt>
                <c:pt idx="19831">
                  <c:v>5944.674297228299</c:v>
                </c:pt>
                <c:pt idx="19832">
                  <c:v>5944.974063972099</c:v>
                </c:pt>
                <c:pt idx="19833">
                  <c:v>5945.273830716</c:v>
                </c:pt>
                <c:pt idx="19834">
                  <c:v>5945.5735974598</c:v>
                </c:pt>
                <c:pt idx="19835">
                  <c:v>5945.8733642037</c:v>
                </c:pt>
                <c:pt idx="19836">
                  <c:v>5946.1731309475</c:v>
                </c:pt>
                <c:pt idx="19837">
                  <c:v>5946.472897691399</c:v>
                </c:pt>
                <c:pt idx="19838">
                  <c:v>5946.7726644352</c:v>
                </c:pt>
                <c:pt idx="19839">
                  <c:v>5947.0724311791</c:v>
                </c:pt>
                <c:pt idx="19840">
                  <c:v>5947.372197922899</c:v>
                </c:pt>
                <c:pt idx="19841">
                  <c:v>5947.6719646667</c:v>
                </c:pt>
                <c:pt idx="19842">
                  <c:v>5947.9717314106</c:v>
                </c:pt>
                <c:pt idx="19843">
                  <c:v>5948.2714981544</c:v>
                </c:pt>
                <c:pt idx="19844">
                  <c:v>5948.5712648983</c:v>
                </c:pt>
                <c:pt idx="19845">
                  <c:v>5948.8710316421</c:v>
                </c:pt>
                <c:pt idx="19846">
                  <c:v>5949.170798386</c:v>
                </c:pt>
                <c:pt idx="19847">
                  <c:v>5949.4705651298</c:v>
                </c:pt>
                <c:pt idx="19848">
                  <c:v>5949.7703318737</c:v>
                </c:pt>
                <c:pt idx="19849">
                  <c:v>5950.0700986175</c:v>
                </c:pt>
                <c:pt idx="19850">
                  <c:v>5950.3698653614</c:v>
                </c:pt>
                <c:pt idx="19851">
                  <c:v>5950.6696321052</c:v>
                </c:pt>
                <c:pt idx="19852">
                  <c:v>5950.969398849099</c:v>
                </c:pt>
                <c:pt idx="19853">
                  <c:v>5951.2691655929</c:v>
                </c:pt>
                <c:pt idx="19854">
                  <c:v>5951.5689323368</c:v>
                </c:pt>
                <c:pt idx="19855">
                  <c:v>5951.8686990806</c:v>
                </c:pt>
                <c:pt idx="19856">
                  <c:v>5952.1684658245</c:v>
                </c:pt>
                <c:pt idx="19857">
                  <c:v>5952.4682325683</c:v>
                </c:pt>
                <c:pt idx="19858">
                  <c:v>5952.767999312099</c:v>
                </c:pt>
                <c:pt idx="19859">
                  <c:v>5953.067766056</c:v>
                </c:pt>
                <c:pt idx="19860">
                  <c:v>5953.3675327998</c:v>
                </c:pt>
                <c:pt idx="19861">
                  <c:v>5953.6672995437</c:v>
                </c:pt>
                <c:pt idx="19862">
                  <c:v>5953.9670662875</c:v>
                </c:pt>
                <c:pt idx="19863">
                  <c:v>5954.2668330314</c:v>
                </c:pt>
                <c:pt idx="19864">
                  <c:v>5954.5665997752</c:v>
                </c:pt>
                <c:pt idx="19865">
                  <c:v>5954.8663665191</c:v>
                </c:pt>
                <c:pt idx="19866">
                  <c:v>5955.1661332629</c:v>
                </c:pt>
                <c:pt idx="19867">
                  <c:v>5955.4659000068</c:v>
                </c:pt>
                <c:pt idx="19868">
                  <c:v>5955.7656667506</c:v>
                </c:pt>
                <c:pt idx="19869">
                  <c:v>5956.0654334945</c:v>
                </c:pt>
                <c:pt idx="19870">
                  <c:v>5956.3652002383</c:v>
                </c:pt>
                <c:pt idx="19871">
                  <c:v>5956.6649669822</c:v>
                </c:pt>
                <c:pt idx="19872">
                  <c:v>5956.964733726</c:v>
                </c:pt>
                <c:pt idx="19873">
                  <c:v>5957.2645004698</c:v>
                </c:pt>
                <c:pt idx="19874">
                  <c:v>5957.5642672137</c:v>
                </c:pt>
                <c:pt idx="19875">
                  <c:v>5957.8640339575</c:v>
                </c:pt>
                <c:pt idx="19876">
                  <c:v>5958.1638007014</c:v>
                </c:pt>
                <c:pt idx="19877">
                  <c:v>5958.4635674452</c:v>
                </c:pt>
                <c:pt idx="19878">
                  <c:v>5958.7633341891</c:v>
                </c:pt>
                <c:pt idx="19879">
                  <c:v>5959.0631009329</c:v>
                </c:pt>
                <c:pt idx="19880">
                  <c:v>5959.3628676768</c:v>
                </c:pt>
                <c:pt idx="19881">
                  <c:v>5959.6626344206</c:v>
                </c:pt>
                <c:pt idx="19882">
                  <c:v>5959.9624011645</c:v>
                </c:pt>
                <c:pt idx="19883">
                  <c:v>5960.2621679083</c:v>
                </c:pt>
                <c:pt idx="19884">
                  <c:v>5960.5619346522</c:v>
                </c:pt>
                <c:pt idx="19885">
                  <c:v>5960.861701396</c:v>
                </c:pt>
                <c:pt idx="19886">
                  <c:v>5961.1614681399</c:v>
                </c:pt>
                <c:pt idx="19887">
                  <c:v>5961.4612348837</c:v>
                </c:pt>
                <c:pt idx="19888">
                  <c:v>5961.7610016276</c:v>
                </c:pt>
                <c:pt idx="19889">
                  <c:v>5962.0607683714</c:v>
                </c:pt>
                <c:pt idx="19890">
                  <c:v>5962.3605351152</c:v>
                </c:pt>
                <c:pt idx="19891">
                  <c:v>5962.6603018591</c:v>
                </c:pt>
                <c:pt idx="19892">
                  <c:v>5962.9600686029</c:v>
                </c:pt>
                <c:pt idx="19893">
                  <c:v>5963.259835346799</c:v>
                </c:pt>
                <c:pt idx="19894">
                  <c:v>5963.5596020906</c:v>
                </c:pt>
                <c:pt idx="19895">
                  <c:v>5963.8593688345</c:v>
                </c:pt>
                <c:pt idx="19896">
                  <c:v>5964.1591355783</c:v>
                </c:pt>
                <c:pt idx="19897">
                  <c:v>5964.458902322199</c:v>
                </c:pt>
                <c:pt idx="19898">
                  <c:v>5964.758669066</c:v>
                </c:pt>
                <c:pt idx="19899">
                  <c:v>5965.0584358099</c:v>
                </c:pt>
                <c:pt idx="19900">
                  <c:v>5965.3582025537</c:v>
                </c:pt>
                <c:pt idx="19901">
                  <c:v>5965.6579692976</c:v>
                </c:pt>
                <c:pt idx="19902">
                  <c:v>5965.9577360414</c:v>
                </c:pt>
                <c:pt idx="19903">
                  <c:v>5966.2575027853</c:v>
                </c:pt>
                <c:pt idx="19904">
                  <c:v>5966.5572695291</c:v>
                </c:pt>
                <c:pt idx="19905">
                  <c:v>5966.857036273</c:v>
                </c:pt>
                <c:pt idx="19906">
                  <c:v>5967.1568030168</c:v>
                </c:pt>
                <c:pt idx="19907">
                  <c:v>5967.4565697606</c:v>
                </c:pt>
                <c:pt idx="19908">
                  <c:v>5967.7563365045</c:v>
                </c:pt>
                <c:pt idx="19909">
                  <c:v>5968.0561032483</c:v>
                </c:pt>
                <c:pt idx="19910">
                  <c:v>5968.3558699922</c:v>
                </c:pt>
                <c:pt idx="19911">
                  <c:v>5968.655636736001</c:v>
                </c:pt>
                <c:pt idx="19912">
                  <c:v>5968.9554034799</c:v>
                </c:pt>
                <c:pt idx="19913">
                  <c:v>5969.2551702237</c:v>
                </c:pt>
                <c:pt idx="19914">
                  <c:v>5969.5549369676</c:v>
                </c:pt>
                <c:pt idx="19915">
                  <c:v>5969.8547037114</c:v>
                </c:pt>
                <c:pt idx="19916">
                  <c:v>5970.1544704553</c:v>
                </c:pt>
                <c:pt idx="19917">
                  <c:v>5970.4542371991</c:v>
                </c:pt>
                <c:pt idx="19918">
                  <c:v>5970.754003943</c:v>
                </c:pt>
                <c:pt idx="19919">
                  <c:v>5971.0537706868</c:v>
                </c:pt>
                <c:pt idx="19920">
                  <c:v>5971.3535374307</c:v>
                </c:pt>
                <c:pt idx="19921">
                  <c:v>5971.6533041745</c:v>
                </c:pt>
                <c:pt idx="19922">
                  <c:v>5971.953070918299</c:v>
                </c:pt>
                <c:pt idx="19923">
                  <c:v>5972.2528376622</c:v>
                </c:pt>
                <c:pt idx="19924">
                  <c:v>5972.552604406002</c:v>
                </c:pt>
                <c:pt idx="19925">
                  <c:v>5972.8523711499</c:v>
                </c:pt>
                <c:pt idx="19926">
                  <c:v>5973.1521378937</c:v>
                </c:pt>
                <c:pt idx="19927">
                  <c:v>5973.4519046376</c:v>
                </c:pt>
                <c:pt idx="19928">
                  <c:v>5973.7516713814</c:v>
                </c:pt>
                <c:pt idx="19929">
                  <c:v>5974.0514381253</c:v>
                </c:pt>
                <c:pt idx="19930">
                  <c:v>5974.3512048691</c:v>
                </c:pt>
                <c:pt idx="19931">
                  <c:v>5974.650971613</c:v>
                </c:pt>
                <c:pt idx="19932">
                  <c:v>5974.9507383568</c:v>
                </c:pt>
                <c:pt idx="19933">
                  <c:v>5975.2505051007</c:v>
                </c:pt>
                <c:pt idx="19934">
                  <c:v>5975.5502718445</c:v>
                </c:pt>
                <c:pt idx="19935">
                  <c:v>5975.8500385884</c:v>
                </c:pt>
                <c:pt idx="19936">
                  <c:v>5976.149805332199</c:v>
                </c:pt>
                <c:pt idx="19937">
                  <c:v>5976.4495720761</c:v>
                </c:pt>
                <c:pt idx="19938">
                  <c:v>5976.7493388199</c:v>
                </c:pt>
                <c:pt idx="19939">
                  <c:v>5977.0491055637</c:v>
                </c:pt>
                <c:pt idx="19940">
                  <c:v>5977.3488723076</c:v>
                </c:pt>
                <c:pt idx="19941">
                  <c:v>5977.6486390514</c:v>
                </c:pt>
                <c:pt idx="19942">
                  <c:v>5977.9484057953</c:v>
                </c:pt>
                <c:pt idx="19943">
                  <c:v>5978.2481725391</c:v>
                </c:pt>
                <c:pt idx="19944">
                  <c:v>5978.547939283</c:v>
                </c:pt>
                <c:pt idx="19945">
                  <c:v>5978.8477060268</c:v>
                </c:pt>
                <c:pt idx="19946">
                  <c:v>5979.1474727707</c:v>
                </c:pt>
                <c:pt idx="19947">
                  <c:v>5979.4472395145</c:v>
                </c:pt>
                <c:pt idx="19948">
                  <c:v>5979.7470062584</c:v>
                </c:pt>
                <c:pt idx="19949">
                  <c:v>5980.0467730022</c:v>
                </c:pt>
                <c:pt idx="19950">
                  <c:v>5980.3465397461</c:v>
                </c:pt>
                <c:pt idx="19951">
                  <c:v>5980.6463064899</c:v>
                </c:pt>
                <c:pt idx="19952">
                  <c:v>5980.9460732338</c:v>
                </c:pt>
                <c:pt idx="19953">
                  <c:v>5981.2458399776</c:v>
                </c:pt>
                <c:pt idx="19954">
                  <c:v>5981.5456067215</c:v>
                </c:pt>
                <c:pt idx="19955">
                  <c:v>5981.8453734653</c:v>
                </c:pt>
                <c:pt idx="19956">
                  <c:v>5982.1451402091</c:v>
                </c:pt>
                <c:pt idx="19957">
                  <c:v>5982.444906953</c:v>
                </c:pt>
                <c:pt idx="19958">
                  <c:v>5982.7446736968</c:v>
                </c:pt>
                <c:pt idx="19959">
                  <c:v>5983.0444404407</c:v>
                </c:pt>
                <c:pt idx="19960">
                  <c:v>5983.3442071845</c:v>
                </c:pt>
                <c:pt idx="19961">
                  <c:v>5983.6439739284</c:v>
                </c:pt>
                <c:pt idx="19962">
                  <c:v>5983.943740672199</c:v>
                </c:pt>
                <c:pt idx="19963">
                  <c:v>5984.243507416099</c:v>
                </c:pt>
                <c:pt idx="19964">
                  <c:v>5984.5432741599</c:v>
                </c:pt>
                <c:pt idx="19965">
                  <c:v>5984.8430409038</c:v>
                </c:pt>
                <c:pt idx="19966">
                  <c:v>5985.1428076476</c:v>
                </c:pt>
                <c:pt idx="19967">
                  <c:v>5985.4425743915</c:v>
                </c:pt>
                <c:pt idx="19968">
                  <c:v>5985.7423411353</c:v>
                </c:pt>
                <c:pt idx="19969">
                  <c:v>5986.0421078792</c:v>
                </c:pt>
                <c:pt idx="19970">
                  <c:v>5986.341874623</c:v>
                </c:pt>
                <c:pt idx="19971">
                  <c:v>5986.6416413668</c:v>
                </c:pt>
                <c:pt idx="19972">
                  <c:v>5986.9414081107</c:v>
                </c:pt>
                <c:pt idx="19973">
                  <c:v>5987.2411748545</c:v>
                </c:pt>
                <c:pt idx="19974">
                  <c:v>5987.5409415984</c:v>
                </c:pt>
                <c:pt idx="19975">
                  <c:v>5987.840708342199</c:v>
                </c:pt>
                <c:pt idx="19976">
                  <c:v>5988.1404750861</c:v>
                </c:pt>
                <c:pt idx="19977">
                  <c:v>5988.4402418299</c:v>
                </c:pt>
                <c:pt idx="19978">
                  <c:v>5988.7400085738</c:v>
                </c:pt>
                <c:pt idx="19979">
                  <c:v>5989.039775317599</c:v>
                </c:pt>
                <c:pt idx="19980">
                  <c:v>5989.3395420615</c:v>
                </c:pt>
                <c:pt idx="19981">
                  <c:v>5989.6393088053</c:v>
                </c:pt>
                <c:pt idx="19982">
                  <c:v>5989.9390755492</c:v>
                </c:pt>
                <c:pt idx="19983">
                  <c:v>5990.238842292999</c:v>
                </c:pt>
                <c:pt idx="19984">
                  <c:v>5990.5386090369</c:v>
                </c:pt>
                <c:pt idx="19985">
                  <c:v>5990.8383757807</c:v>
                </c:pt>
                <c:pt idx="19986">
                  <c:v>5991.1381425246</c:v>
                </c:pt>
                <c:pt idx="19987">
                  <c:v>5991.437909268399</c:v>
                </c:pt>
                <c:pt idx="19988">
                  <c:v>5991.7376760122</c:v>
                </c:pt>
                <c:pt idx="19989">
                  <c:v>5992.037442756099</c:v>
                </c:pt>
                <c:pt idx="19990">
                  <c:v>5992.3372094999</c:v>
                </c:pt>
                <c:pt idx="19991">
                  <c:v>5992.6369762438</c:v>
                </c:pt>
                <c:pt idx="19992">
                  <c:v>5992.936742987599</c:v>
                </c:pt>
                <c:pt idx="19993">
                  <c:v>5993.2365097315</c:v>
                </c:pt>
                <c:pt idx="19994">
                  <c:v>5993.5362764753</c:v>
                </c:pt>
                <c:pt idx="19995">
                  <c:v>5993.8360432192</c:v>
                </c:pt>
                <c:pt idx="19996">
                  <c:v>5994.135809963</c:v>
                </c:pt>
                <c:pt idx="19997">
                  <c:v>5994.4355767069</c:v>
                </c:pt>
                <c:pt idx="19998">
                  <c:v>5994.7353434507</c:v>
                </c:pt>
                <c:pt idx="19999">
                  <c:v>5995.0351101946</c:v>
                </c:pt>
                <c:pt idx="20000">
                  <c:v>5995.334876938399</c:v>
                </c:pt>
                <c:pt idx="20001">
                  <c:v>5995.6346436823</c:v>
                </c:pt>
                <c:pt idx="20002">
                  <c:v>5995.934410426099</c:v>
                </c:pt>
                <c:pt idx="20003">
                  <c:v>5996.2341771699</c:v>
                </c:pt>
                <c:pt idx="20004">
                  <c:v>5996.5339439138</c:v>
                </c:pt>
                <c:pt idx="20005">
                  <c:v>5996.8337106576</c:v>
                </c:pt>
                <c:pt idx="20006">
                  <c:v>5997.1334774015</c:v>
                </c:pt>
                <c:pt idx="20007">
                  <c:v>5997.4332441453</c:v>
                </c:pt>
                <c:pt idx="20008">
                  <c:v>5997.733010889199</c:v>
                </c:pt>
                <c:pt idx="20009">
                  <c:v>5998.032777633</c:v>
                </c:pt>
                <c:pt idx="20010">
                  <c:v>5998.3325443769</c:v>
                </c:pt>
                <c:pt idx="20011">
                  <c:v>5998.6323111207</c:v>
                </c:pt>
                <c:pt idx="20012">
                  <c:v>5998.9320778646</c:v>
                </c:pt>
                <c:pt idx="20013">
                  <c:v>5999.2318446084</c:v>
                </c:pt>
                <c:pt idx="20014">
                  <c:v>5999.5316113523</c:v>
                </c:pt>
                <c:pt idx="20015">
                  <c:v>5999.8313780961</c:v>
                </c:pt>
                <c:pt idx="20016">
                  <c:v>6000.13114484</c:v>
                </c:pt>
                <c:pt idx="20017">
                  <c:v>6000.4309115838</c:v>
                </c:pt>
                <c:pt idx="20018">
                  <c:v>6000.7306783277</c:v>
                </c:pt>
                <c:pt idx="20019">
                  <c:v>6001.0304450715</c:v>
                </c:pt>
                <c:pt idx="20020">
                  <c:v>6001.3302118153</c:v>
                </c:pt>
                <c:pt idx="20021">
                  <c:v>6001.6299785592</c:v>
                </c:pt>
                <c:pt idx="20022">
                  <c:v>6001.929745302999</c:v>
                </c:pt>
                <c:pt idx="20023">
                  <c:v>6002.2295120469</c:v>
                </c:pt>
                <c:pt idx="20024">
                  <c:v>6002.5292787907</c:v>
                </c:pt>
                <c:pt idx="20025">
                  <c:v>6002.8290455346</c:v>
                </c:pt>
                <c:pt idx="20026">
                  <c:v>6003.1288122784</c:v>
                </c:pt>
                <c:pt idx="20027">
                  <c:v>6003.4285790223</c:v>
                </c:pt>
                <c:pt idx="20028">
                  <c:v>6003.7283457661</c:v>
                </c:pt>
                <c:pt idx="20029">
                  <c:v>6004.02811251</c:v>
                </c:pt>
                <c:pt idx="20030">
                  <c:v>6004.3278792538</c:v>
                </c:pt>
                <c:pt idx="20031">
                  <c:v>6004.6276459977</c:v>
                </c:pt>
                <c:pt idx="20032">
                  <c:v>6004.927412741499</c:v>
                </c:pt>
                <c:pt idx="20033">
                  <c:v>6005.2271794854</c:v>
                </c:pt>
                <c:pt idx="20034">
                  <c:v>6005.5269462292</c:v>
                </c:pt>
                <c:pt idx="20035">
                  <c:v>6005.8267129731</c:v>
                </c:pt>
                <c:pt idx="20036">
                  <c:v>6006.1264797169</c:v>
                </c:pt>
                <c:pt idx="20037">
                  <c:v>6006.4262464607</c:v>
                </c:pt>
                <c:pt idx="20038">
                  <c:v>6006.7260132046</c:v>
                </c:pt>
                <c:pt idx="20039">
                  <c:v>6007.0257799484</c:v>
                </c:pt>
                <c:pt idx="20040">
                  <c:v>6007.3255466923</c:v>
                </c:pt>
                <c:pt idx="20041">
                  <c:v>6007.6253134361</c:v>
                </c:pt>
                <c:pt idx="20042">
                  <c:v>6007.925080180001</c:v>
                </c:pt>
                <c:pt idx="20043">
                  <c:v>6008.2248469238</c:v>
                </c:pt>
                <c:pt idx="20044">
                  <c:v>6008.5246136677</c:v>
                </c:pt>
                <c:pt idx="20045">
                  <c:v>6008.8243804115</c:v>
                </c:pt>
                <c:pt idx="20046">
                  <c:v>6009.1241471554</c:v>
                </c:pt>
                <c:pt idx="20047">
                  <c:v>6009.4239138992</c:v>
                </c:pt>
                <c:pt idx="20048">
                  <c:v>6009.7236806431</c:v>
                </c:pt>
                <c:pt idx="20049">
                  <c:v>6010.0234473869</c:v>
                </c:pt>
                <c:pt idx="20050">
                  <c:v>6010.3232141308</c:v>
                </c:pt>
                <c:pt idx="20051">
                  <c:v>6010.6229808746</c:v>
                </c:pt>
                <c:pt idx="20052">
                  <c:v>6010.9227476184</c:v>
                </c:pt>
                <c:pt idx="20053">
                  <c:v>6011.2225143623</c:v>
                </c:pt>
                <c:pt idx="20054">
                  <c:v>6011.5222811061</c:v>
                </c:pt>
                <c:pt idx="20055">
                  <c:v>6011.82204785</c:v>
                </c:pt>
                <c:pt idx="20056">
                  <c:v>6012.1218145938</c:v>
                </c:pt>
                <c:pt idx="20057">
                  <c:v>6012.4215813377</c:v>
                </c:pt>
                <c:pt idx="20058">
                  <c:v>6012.7213480815</c:v>
                </c:pt>
                <c:pt idx="20059">
                  <c:v>6013.0211148254</c:v>
                </c:pt>
                <c:pt idx="20060">
                  <c:v>6013.3208815692</c:v>
                </c:pt>
                <c:pt idx="20061">
                  <c:v>6013.6206483131</c:v>
                </c:pt>
                <c:pt idx="20062">
                  <c:v>6013.9204150569</c:v>
                </c:pt>
                <c:pt idx="20063">
                  <c:v>6014.2201818008</c:v>
                </c:pt>
                <c:pt idx="20064">
                  <c:v>6014.5199485446</c:v>
                </c:pt>
                <c:pt idx="20065">
                  <c:v>6014.8197152885</c:v>
                </c:pt>
                <c:pt idx="20066">
                  <c:v>6015.1194820323</c:v>
                </c:pt>
                <c:pt idx="20067">
                  <c:v>6015.4192487762</c:v>
                </c:pt>
                <c:pt idx="20068">
                  <c:v>6015.719015520001</c:v>
                </c:pt>
                <c:pt idx="20069">
                  <c:v>6016.0187822638</c:v>
                </c:pt>
                <c:pt idx="20070">
                  <c:v>6016.3185490077</c:v>
                </c:pt>
                <c:pt idx="20071">
                  <c:v>6016.6183157515</c:v>
                </c:pt>
                <c:pt idx="20072">
                  <c:v>6016.9180824954</c:v>
                </c:pt>
                <c:pt idx="20073">
                  <c:v>6017.217849239199</c:v>
                </c:pt>
                <c:pt idx="20074">
                  <c:v>6017.5176159831</c:v>
                </c:pt>
                <c:pt idx="20075">
                  <c:v>6017.817382726899</c:v>
                </c:pt>
                <c:pt idx="20076">
                  <c:v>6018.1171494708</c:v>
                </c:pt>
                <c:pt idx="20077">
                  <c:v>6018.4169162146</c:v>
                </c:pt>
                <c:pt idx="20078">
                  <c:v>6018.7166829585</c:v>
                </c:pt>
                <c:pt idx="20079">
                  <c:v>6019.0164497023</c:v>
                </c:pt>
                <c:pt idx="20080">
                  <c:v>6019.3162164462</c:v>
                </c:pt>
                <c:pt idx="20081">
                  <c:v>6019.61598319</c:v>
                </c:pt>
                <c:pt idx="20082">
                  <c:v>6019.9157499339</c:v>
                </c:pt>
                <c:pt idx="20083">
                  <c:v>6020.2155166777</c:v>
                </c:pt>
                <c:pt idx="20084">
                  <c:v>6020.5152834215</c:v>
                </c:pt>
                <c:pt idx="20085">
                  <c:v>6020.8150501654</c:v>
                </c:pt>
                <c:pt idx="20086">
                  <c:v>6021.1148169092</c:v>
                </c:pt>
                <c:pt idx="20087">
                  <c:v>6021.4145836531</c:v>
                </c:pt>
                <c:pt idx="20088">
                  <c:v>6021.714350396899</c:v>
                </c:pt>
                <c:pt idx="20089">
                  <c:v>6022.014117140799</c:v>
                </c:pt>
                <c:pt idx="20090">
                  <c:v>6022.3138838846</c:v>
                </c:pt>
                <c:pt idx="20091">
                  <c:v>6022.6136506285</c:v>
                </c:pt>
                <c:pt idx="20092">
                  <c:v>6022.913417372299</c:v>
                </c:pt>
                <c:pt idx="20093">
                  <c:v>6023.2131841162</c:v>
                </c:pt>
                <c:pt idx="20094">
                  <c:v>6023.51295086</c:v>
                </c:pt>
                <c:pt idx="20095">
                  <c:v>6023.8127176039</c:v>
                </c:pt>
                <c:pt idx="20096">
                  <c:v>6024.1124843477</c:v>
                </c:pt>
                <c:pt idx="20097">
                  <c:v>6024.4122510916</c:v>
                </c:pt>
                <c:pt idx="20098">
                  <c:v>6024.7120178354</c:v>
                </c:pt>
                <c:pt idx="20099">
                  <c:v>6025.0117845793</c:v>
                </c:pt>
                <c:pt idx="20100">
                  <c:v>6025.3115513231</c:v>
                </c:pt>
                <c:pt idx="20101">
                  <c:v>6025.6113180669</c:v>
                </c:pt>
                <c:pt idx="20102">
                  <c:v>6025.9110848108</c:v>
                </c:pt>
                <c:pt idx="20103">
                  <c:v>6026.2108515546</c:v>
                </c:pt>
                <c:pt idx="20104">
                  <c:v>6026.5106182985</c:v>
                </c:pt>
                <c:pt idx="20105">
                  <c:v>6026.810385042299</c:v>
                </c:pt>
                <c:pt idx="20106">
                  <c:v>6027.1101517862</c:v>
                </c:pt>
                <c:pt idx="20107">
                  <c:v>6027.40991853</c:v>
                </c:pt>
                <c:pt idx="20108">
                  <c:v>6027.7096852739</c:v>
                </c:pt>
                <c:pt idx="20109">
                  <c:v>6028.0094520177</c:v>
                </c:pt>
                <c:pt idx="20110">
                  <c:v>6028.3092187616</c:v>
                </c:pt>
                <c:pt idx="20111">
                  <c:v>6028.6089855054</c:v>
                </c:pt>
                <c:pt idx="20112">
                  <c:v>6028.908752249298</c:v>
                </c:pt>
                <c:pt idx="20113">
                  <c:v>6029.208518993099</c:v>
                </c:pt>
                <c:pt idx="20114">
                  <c:v>6029.508285737</c:v>
                </c:pt>
                <c:pt idx="20115">
                  <c:v>6029.8080524808</c:v>
                </c:pt>
                <c:pt idx="20116">
                  <c:v>6030.1078192247</c:v>
                </c:pt>
                <c:pt idx="20117">
                  <c:v>6030.407585968499</c:v>
                </c:pt>
                <c:pt idx="20118">
                  <c:v>6030.707352712298</c:v>
                </c:pt>
                <c:pt idx="20119">
                  <c:v>6031.0071194562</c:v>
                </c:pt>
                <c:pt idx="20120">
                  <c:v>6031.3068862</c:v>
                </c:pt>
                <c:pt idx="20121">
                  <c:v>6031.6066529439</c:v>
                </c:pt>
                <c:pt idx="20122">
                  <c:v>6031.9064196877</c:v>
                </c:pt>
                <c:pt idx="20123">
                  <c:v>6032.2061864316</c:v>
                </c:pt>
                <c:pt idx="20124">
                  <c:v>6032.5059531754</c:v>
                </c:pt>
                <c:pt idx="20125">
                  <c:v>6032.8057199193</c:v>
                </c:pt>
                <c:pt idx="20126">
                  <c:v>6033.1054866631</c:v>
                </c:pt>
                <c:pt idx="20127">
                  <c:v>6033.405253407</c:v>
                </c:pt>
                <c:pt idx="20128">
                  <c:v>6033.7050201508</c:v>
                </c:pt>
                <c:pt idx="20129">
                  <c:v>6034.004786894699</c:v>
                </c:pt>
                <c:pt idx="20130">
                  <c:v>6034.3045536385</c:v>
                </c:pt>
                <c:pt idx="20131">
                  <c:v>6034.6043203824</c:v>
                </c:pt>
                <c:pt idx="20132">
                  <c:v>6034.904087126199</c:v>
                </c:pt>
                <c:pt idx="20133">
                  <c:v>6035.20385387</c:v>
                </c:pt>
                <c:pt idx="20134">
                  <c:v>6035.5036206139</c:v>
                </c:pt>
                <c:pt idx="20135">
                  <c:v>6035.8033873577</c:v>
                </c:pt>
                <c:pt idx="20136">
                  <c:v>6036.1031541016</c:v>
                </c:pt>
                <c:pt idx="20137">
                  <c:v>6036.4029208454</c:v>
                </c:pt>
                <c:pt idx="20138">
                  <c:v>6036.7026875893</c:v>
                </c:pt>
                <c:pt idx="20139">
                  <c:v>6037.0024543331</c:v>
                </c:pt>
                <c:pt idx="20140">
                  <c:v>6037.302221077</c:v>
                </c:pt>
                <c:pt idx="20141">
                  <c:v>6037.6019878208</c:v>
                </c:pt>
                <c:pt idx="20142">
                  <c:v>6037.9017545647</c:v>
                </c:pt>
                <c:pt idx="20143">
                  <c:v>6038.2015213085</c:v>
                </c:pt>
                <c:pt idx="20144">
                  <c:v>6038.5012880524</c:v>
                </c:pt>
                <c:pt idx="20145">
                  <c:v>6038.8010547962</c:v>
                </c:pt>
                <c:pt idx="20146">
                  <c:v>6039.1008215401</c:v>
                </c:pt>
                <c:pt idx="20147">
                  <c:v>6039.4005882839</c:v>
                </c:pt>
                <c:pt idx="20148">
                  <c:v>6039.7003550278</c:v>
                </c:pt>
                <c:pt idx="20149">
                  <c:v>6040.0001217716</c:v>
                </c:pt>
                <c:pt idx="20150">
                  <c:v>6040.2998885154</c:v>
                </c:pt>
                <c:pt idx="20151">
                  <c:v>6040.5996552593</c:v>
                </c:pt>
                <c:pt idx="20152">
                  <c:v>6040.8994220031</c:v>
                </c:pt>
                <c:pt idx="20153">
                  <c:v>6041.199188747</c:v>
                </c:pt>
                <c:pt idx="20154">
                  <c:v>6041.4989554908</c:v>
                </c:pt>
                <c:pt idx="20155">
                  <c:v>6041.798722234699</c:v>
                </c:pt>
                <c:pt idx="20156">
                  <c:v>6042.0984889785</c:v>
                </c:pt>
                <c:pt idx="20157">
                  <c:v>6042.3982557224</c:v>
                </c:pt>
                <c:pt idx="20158">
                  <c:v>6042.6980224662</c:v>
                </c:pt>
                <c:pt idx="20159">
                  <c:v>6042.997789210099</c:v>
                </c:pt>
                <c:pt idx="20160">
                  <c:v>6043.2975559539</c:v>
                </c:pt>
                <c:pt idx="20161">
                  <c:v>6043.5973226978</c:v>
                </c:pt>
                <c:pt idx="20162">
                  <c:v>6043.8970894416</c:v>
                </c:pt>
                <c:pt idx="20163">
                  <c:v>6044.1968561855</c:v>
                </c:pt>
                <c:pt idx="20164">
                  <c:v>6044.4966229293</c:v>
                </c:pt>
                <c:pt idx="20165">
                  <c:v>6044.7963896732</c:v>
                </c:pt>
                <c:pt idx="20166">
                  <c:v>6045.096156417</c:v>
                </c:pt>
                <c:pt idx="20167">
                  <c:v>6045.3959231608</c:v>
                </c:pt>
                <c:pt idx="20168">
                  <c:v>6045.6956899047</c:v>
                </c:pt>
                <c:pt idx="20169">
                  <c:v>6045.995456648499</c:v>
                </c:pt>
                <c:pt idx="20170">
                  <c:v>6046.2952233924</c:v>
                </c:pt>
                <c:pt idx="20171">
                  <c:v>6046.594990136199</c:v>
                </c:pt>
                <c:pt idx="20172">
                  <c:v>6046.8947568801</c:v>
                </c:pt>
                <c:pt idx="20173">
                  <c:v>6047.1945236239</c:v>
                </c:pt>
                <c:pt idx="20174">
                  <c:v>6047.4942903678</c:v>
                </c:pt>
                <c:pt idx="20175">
                  <c:v>6047.7940571116</c:v>
                </c:pt>
                <c:pt idx="20176">
                  <c:v>6048.0938238555</c:v>
                </c:pt>
                <c:pt idx="20177">
                  <c:v>6048.3935905993</c:v>
                </c:pt>
                <c:pt idx="20178">
                  <c:v>6048.693357343199</c:v>
                </c:pt>
                <c:pt idx="20179">
                  <c:v>6048.993124087</c:v>
                </c:pt>
                <c:pt idx="20180">
                  <c:v>6049.2928908309</c:v>
                </c:pt>
                <c:pt idx="20181">
                  <c:v>6049.5926575747</c:v>
                </c:pt>
                <c:pt idx="20182">
                  <c:v>6049.8924243185</c:v>
                </c:pt>
                <c:pt idx="20183">
                  <c:v>6050.1921910624</c:v>
                </c:pt>
                <c:pt idx="20184">
                  <c:v>6050.491957806199</c:v>
                </c:pt>
                <c:pt idx="20185">
                  <c:v>6050.7917245501</c:v>
                </c:pt>
                <c:pt idx="20186">
                  <c:v>6051.0914912939</c:v>
                </c:pt>
                <c:pt idx="20187">
                  <c:v>6051.3912580378</c:v>
                </c:pt>
                <c:pt idx="20188">
                  <c:v>6051.6910247816</c:v>
                </c:pt>
                <c:pt idx="20189">
                  <c:v>6051.9907915255</c:v>
                </c:pt>
                <c:pt idx="20190">
                  <c:v>6052.2905582693</c:v>
                </c:pt>
                <c:pt idx="20191">
                  <c:v>6052.5903250132</c:v>
                </c:pt>
                <c:pt idx="20192">
                  <c:v>6052.890091757</c:v>
                </c:pt>
                <c:pt idx="20193">
                  <c:v>6053.1898585009</c:v>
                </c:pt>
                <c:pt idx="20194">
                  <c:v>6053.4896252447</c:v>
                </c:pt>
                <c:pt idx="20195">
                  <c:v>6053.789391988599</c:v>
                </c:pt>
                <c:pt idx="20196">
                  <c:v>6054.089158732399</c:v>
                </c:pt>
                <c:pt idx="20197">
                  <c:v>6054.3889254763</c:v>
                </c:pt>
                <c:pt idx="20198">
                  <c:v>6054.688692220099</c:v>
                </c:pt>
                <c:pt idx="20199">
                  <c:v>6054.9884589639</c:v>
                </c:pt>
                <c:pt idx="20200">
                  <c:v>6055.2882257078</c:v>
                </c:pt>
                <c:pt idx="20201">
                  <c:v>6055.5879924516</c:v>
                </c:pt>
                <c:pt idx="20202">
                  <c:v>6055.8877591955</c:v>
                </c:pt>
                <c:pt idx="20203">
                  <c:v>6056.1875259393</c:v>
                </c:pt>
                <c:pt idx="20204">
                  <c:v>6056.487292683199</c:v>
                </c:pt>
                <c:pt idx="20205">
                  <c:v>6056.787059427</c:v>
                </c:pt>
                <c:pt idx="20206">
                  <c:v>6057.0868261709</c:v>
                </c:pt>
                <c:pt idx="20207">
                  <c:v>6057.3865929147</c:v>
                </c:pt>
                <c:pt idx="20208">
                  <c:v>6057.6863596586</c:v>
                </c:pt>
                <c:pt idx="20209">
                  <c:v>6057.9861264024</c:v>
                </c:pt>
                <c:pt idx="20210">
                  <c:v>6058.285893146299</c:v>
                </c:pt>
                <c:pt idx="20211">
                  <c:v>6058.5856598901</c:v>
                </c:pt>
                <c:pt idx="20212">
                  <c:v>6058.885426634</c:v>
                </c:pt>
                <c:pt idx="20213">
                  <c:v>6059.1851933778</c:v>
                </c:pt>
                <c:pt idx="20214">
                  <c:v>6059.4849601216</c:v>
                </c:pt>
                <c:pt idx="20215">
                  <c:v>6059.7847268655</c:v>
                </c:pt>
                <c:pt idx="20216">
                  <c:v>6060.0844936093</c:v>
                </c:pt>
                <c:pt idx="20217">
                  <c:v>6060.3842603532</c:v>
                </c:pt>
                <c:pt idx="20218">
                  <c:v>6060.684027097</c:v>
                </c:pt>
                <c:pt idx="20219">
                  <c:v>6060.983793840898</c:v>
                </c:pt>
                <c:pt idx="20220">
                  <c:v>6061.2835605847</c:v>
                </c:pt>
                <c:pt idx="20221">
                  <c:v>6061.583327328599</c:v>
                </c:pt>
                <c:pt idx="20222">
                  <c:v>6061.8830940724</c:v>
                </c:pt>
                <c:pt idx="20223">
                  <c:v>6062.1828608163</c:v>
                </c:pt>
                <c:pt idx="20224">
                  <c:v>6062.4826275601</c:v>
                </c:pt>
                <c:pt idx="20225">
                  <c:v>6062.782394304</c:v>
                </c:pt>
                <c:pt idx="20226">
                  <c:v>6063.0821610478</c:v>
                </c:pt>
                <c:pt idx="20227">
                  <c:v>6063.3819277917</c:v>
                </c:pt>
                <c:pt idx="20228">
                  <c:v>6063.6816945355</c:v>
                </c:pt>
                <c:pt idx="20229">
                  <c:v>6063.9814612794</c:v>
                </c:pt>
                <c:pt idx="20230">
                  <c:v>6064.2812280232</c:v>
                </c:pt>
                <c:pt idx="20231">
                  <c:v>6064.580994767</c:v>
                </c:pt>
                <c:pt idx="20232">
                  <c:v>6064.8807615109</c:v>
                </c:pt>
                <c:pt idx="20233">
                  <c:v>6065.1805282547</c:v>
                </c:pt>
                <c:pt idx="20234">
                  <c:v>6065.4802949986</c:v>
                </c:pt>
                <c:pt idx="20235">
                  <c:v>6065.7800617424</c:v>
                </c:pt>
                <c:pt idx="20236">
                  <c:v>6066.0798284863</c:v>
                </c:pt>
                <c:pt idx="20237">
                  <c:v>6066.379595230099</c:v>
                </c:pt>
                <c:pt idx="20238">
                  <c:v>6066.679361974</c:v>
                </c:pt>
                <c:pt idx="20239">
                  <c:v>6066.9791287178</c:v>
                </c:pt>
                <c:pt idx="20240">
                  <c:v>6067.2788954617</c:v>
                </c:pt>
                <c:pt idx="20241">
                  <c:v>6067.5786622055</c:v>
                </c:pt>
                <c:pt idx="20242">
                  <c:v>6067.8784289494</c:v>
                </c:pt>
                <c:pt idx="20243">
                  <c:v>6068.1781956932</c:v>
                </c:pt>
                <c:pt idx="20244">
                  <c:v>6068.477962437099</c:v>
                </c:pt>
                <c:pt idx="20245">
                  <c:v>6068.7777291809</c:v>
                </c:pt>
                <c:pt idx="20246">
                  <c:v>6069.077495924798</c:v>
                </c:pt>
                <c:pt idx="20247">
                  <c:v>6069.377262668601</c:v>
                </c:pt>
                <c:pt idx="20248">
                  <c:v>6069.6770294124</c:v>
                </c:pt>
                <c:pt idx="20249">
                  <c:v>6069.976796156299</c:v>
                </c:pt>
                <c:pt idx="20250">
                  <c:v>6070.2765629001</c:v>
                </c:pt>
                <c:pt idx="20251">
                  <c:v>6070.576329644</c:v>
                </c:pt>
                <c:pt idx="20252">
                  <c:v>6070.8760963878</c:v>
                </c:pt>
                <c:pt idx="20253">
                  <c:v>6071.1758631317</c:v>
                </c:pt>
                <c:pt idx="20254">
                  <c:v>6071.4756298755</c:v>
                </c:pt>
                <c:pt idx="20255">
                  <c:v>6071.7753966194</c:v>
                </c:pt>
                <c:pt idx="20256">
                  <c:v>6072.0751633632</c:v>
                </c:pt>
                <c:pt idx="20257">
                  <c:v>6072.3749301071</c:v>
                </c:pt>
                <c:pt idx="20258">
                  <c:v>6072.6746968509</c:v>
                </c:pt>
                <c:pt idx="20259">
                  <c:v>6072.9744635948</c:v>
                </c:pt>
                <c:pt idx="20260">
                  <c:v>6073.274230338599</c:v>
                </c:pt>
                <c:pt idx="20261">
                  <c:v>6073.573997082499</c:v>
                </c:pt>
                <c:pt idx="20262">
                  <c:v>6073.873763826299</c:v>
                </c:pt>
                <c:pt idx="20263">
                  <c:v>6074.1735305701</c:v>
                </c:pt>
                <c:pt idx="20264">
                  <c:v>6074.473297313999</c:v>
                </c:pt>
                <c:pt idx="20265">
                  <c:v>6074.7730640578</c:v>
                </c:pt>
                <c:pt idx="20266">
                  <c:v>6075.0728308017</c:v>
                </c:pt>
                <c:pt idx="20267">
                  <c:v>6075.3725975455</c:v>
                </c:pt>
                <c:pt idx="20268">
                  <c:v>6075.6723642894</c:v>
                </c:pt>
                <c:pt idx="20269">
                  <c:v>6075.9721310332</c:v>
                </c:pt>
                <c:pt idx="20270">
                  <c:v>6076.271897777099</c:v>
                </c:pt>
                <c:pt idx="20271">
                  <c:v>6076.5716645209</c:v>
                </c:pt>
                <c:pt idx="20272">
                  <c:v>6076.8714312648</c:v>
                </c:pt>
                <c:pt idx="20273">
                  <c:v>6077.1711980086</c:v>
                </c:pt>
                <c:pt idx="20274">
                  <c:v>6077.4709647525</c:v>
                </c:pt>
                <c:pt idx="20275">
                  <c:v>6077.7707314963</c:v>
                </c:pt>
                <c:pt idx="20276">
                  <c:v>6078.070498240199</c:v>
                </c:pt>
                <c:pt idx="20277">
                  <c:v>6078.370264984001</c:v>
                </c:pt>
                <c:pt idx="20278">
                  <c:v>6078.6700317279</c:v>
                </c:pt>
                <c:pt idx="20279">
                  <c:v>6078.9697984717</c:v>
                </c:pt>
                <c:pt idx="20280">
                  <c:v>6079.2695652155</c:v>
                </c:pt>
                <c:pt idx="20281">
                  <c:v>6079.5693319594</c:v>
                </c:pt>
                <c:pt idx="20282">
                  <c:v>6079.8690987032</c:v>
                </c:pt>
                <c:pt idx="20283">
                  <c:v>6080.1688654471</c:v>
                </c:pt>
                <c:pt idx="20284">
                  <c:v>6080.4686321909</c:v>
                </c:pt>
                <c:pt idx="20285">
                  <c:v>6080.768398934799</c:v>
                </c:pt>
                <c:pt idx="20286">
                  <c:v>6081.0681656786</c:v>
                </c:pt>
                <c:pt idx="20287">
                  <c:v>6081.3679324225</c:v>
                </c:pt>
                <c:pt idx="20288">
                  <c:v>6081.6676991663</c:v>
                </c:pt>
                <c:pt idx="20289">
                  <c:v>6081.967465910199</c:v>
                </c:pt>
                <c:pt idx="20290">
                  <c:v>6082.267232654001</c:v>
                </c:pt>
                <c:pt idx="20291">
                  <c:v>6082.5669993979</c:v>
                </c:pt>
                <c:pt idx="20292">
                  <c:v>6082.8667661417</c:v>
                </c:pt>
                <c:pt idx="20293">
                  <c:v>6083.1665328856</c:v>
                </c:pt>
                <c:pt idx="20294">
                  <c:v>6083.4662996294</c:v>
                </c:pt>
                <c:pt idx="20295">
                  <c:v>6083.7660663732</c:v>
                </c:pt>
                <c:pt idx="20296">
                  <c:v>6084.0658331171</c:v>
                </c:pt>
                <c:pt idx="20297">
                  <c:v>6084.3655998609</c:v>
                </c:pt>
                <c:pt idx="20298">
                  <c:v>6084.6653666048</c:v>
                </c:pt>
                <c:pt idx="20299">
                  <c:v>6084.9651333486</c:v>
                </c:pt>
                <c:pt idx="20300">
                  <c:v>6085.2649000925</c:v>
                </c:pt>
                <c:pt idx="20301">
                  <c:v>6085.5646668363</c:v>
                </c:pt>
                <c:pt idx="20302">
                  <c:v>6085.8644335802</c:v>
                </c:pt>
                <c:pt idx="20303">
                  <c:v>6086.164200324</c:v>
                </c:pt>
                <c:pt idx="20304">
                  <c:v>6086.4639670679</c:v>
                </c:pt>
                <c:pt idx="20305">
                  <c:v>6086.7637338117</c:v>
                </c:pt>
                <c:pt idx="20306">
                  <c:v>6087.0635005556</c:v>
                </c:pt>
                <c:pt idx="20307">
                  <c:v>6087.3632672994</c:v>
                </c:pt>
                <c:pt idx="20308">
                  <c:v>6087.6630340433</c:v>
                </c:pt>
                <c:pt idx="20309">
                  <c:v>6087.9628007871</c:v>
                </c:pt>
                <c:pt idx="20310">
                  <c:v>6088.262567531</c:v>
                </c:pt>
                <c:pt idx="20311">
                  <c:v>6088.5623342748</c:v>
                </c:pt>
                <c:pt idx="20312">
                  <c:v>6088.8621010186</c:v>
                </c:pt>
                <c:pt idx="20313">
                  <c:v>6089.1618677625</c:v>
                </c:pt>
                <c:pt idx="20314">
                  <c:v>6089.4616345063</c:v>
                </c:pt>
                <c:pt idx="20315">
                  <c:v>6089.7614012502</c:v>
                </c:pt>
                <c:pt idx="20316">
                  <c:v>6090.061167994</c:v>
                </c:pt>
                <c:pt idx="20317">
                  <c:v>6090.3609347379</c:v>
                </c:pt>
                <c:pt idx="20318">
                  <c:v>6090.6607014817</c:v>
                </c:pt>
                <c:pt idx="20319">
                  <c:v>6090.9604682256</c:v>
                </c:pt>
                <c:pt idx="20320">
                  <c:v>6091.2602349694</c:v>
                </c:pt>
                <c:pt idx="20321">
                  <c:v>6091.5600017133</c:v>
                </c:pt>
                <c:pt idx="20322">
                  <c:v>6091.8597684571</c:v>
                </c:pt>
                <c:pt idx="20323">
                  <c:v>6092.159535201</c:v>
                </c:pt>
                <c:pt idx="20324">
                  <c:v>6092.459301944799</c:v>
                </c:pt>
                <c:pt idx="20325">
                  <c:v>6092.7590686887</c:v>
                </c:pt>
                <c:pt idx="20326">
                  <c:v>6093.0588354325</c:v>
                </c:pt>
                <c:pt idx="20327">
                  <c:v>6093.3586021764</c:v>
                </c:pt>
                <c:pt idx="20328">
                  <c:v>6093.6583689202</c:v>
                </c:pt>
                <c:pt idx="20329">
                  <c:v>6093.958135664</c:v>
                </c:pt>
                <c:pt idx="20330">
                  <c:v>6094.2579024079</c:v>
                </c:pt>
                <c:pt idx="20331">
                  <c:v>6094.5576691517</c:v>
                </c:pt>
                <c:pt idx="20332">
                  <c:v>6094.8574358956</c:v>
                </c:pt>
                <c:pt idx="20333">
                  <c:v>6095.1572026394</c:v>
                </c:pt>
                <c:pt idx="20334">
                  <c:v>6095.4569693833</c:v>
                </c:pt>
                <c:pt idx="20335">
                  <c:v>6095.7567361271</c:v>
                </c:pt>
                <c:pt idx="20336">
                  <c:v>6096.056502871</c:v>
                </c:pt>
                <c:pt idx="20337">
                  <c:v>6096.3562696148</c:v>
                </c:pt>
                <c:pt idx="20338">
                  <c:v>6096.6560363587</c:v>
                </c:pt>
                <c:pt idx="20339">
                  <c:v>6096.9558031025</c:v>
                </c:pt>
                <c:pt idx="20340">
                  <c:v>6097.2555698464</c:v>
                </c:pt>
                <c:pt idx="20341">
                  <c:v>6097.5553365902</c:v>
                </c:pt>
                <c:pt idx="20342">
                  <c:v>6097.8551033341</c:v>
                </c:pt>
                <c:pt idx="20343">
                  <c:v>6098.1548700779</c:v>
                </c:pt>
                <c:pt idx="20344">
                  <c:v>6098.4546368217</c:v>
                </c:pt>
                <c:pt idx="20345">
                  <c:v>6098.7544035656</c:v>
                </c:pt>
                <c:pt idx="20346">
                  <c:v>6099.0541703094</c:v>
                </c:pt>
                <c:pt idx="20347">
                  <c:v>6099.3539370533</c:v>
                </c:pt>
                <c:pt idx="20348">
                  <c:v>6099.6537037971</c:v>
                </c:pt>
                <c:pt idx="20349">
                  <c:v>6099.953470541</c:v>
                </c:pt>
                <c:pt idx="20350">
                  <c:v>6100.2532372848</c:v>
                </c:pt>
                <c:pt idx="20351">
                  <c:v>6100.5530040287</c:v>
                </c:pt>
                <c:pt idx="20352">
                  <c:v>6100.8527707725</c:v>
                </c:pt>
                <c:pt idx="20353">
                  <c:v>6101.1525375164</c:v>
                </c:pt>
                <c:pt idx="20354">
                  <c:v>6101.4523042602</c:v>
                </c:pt>
                <c:pt idx="20355">
                  <c:v>6101.7520710041</c:v>
                </c:pt>
                <c:pt idx="20356">
                  <c:v>6102.0518377479</c:v>
                </c:pt>
                <c:pt idx="20357">
                  <c:v>6102.3516044918</c:v>
                </c:pt>
                <c:pt idx="20358">
                  <c:v>6102.6513712356</c:v>
                </c:pt>
                <c:pt idx="20359">
                  <c:v>6102.9511379795</c:v>
                </c:pt>
                <c:pt idx="20360">
                  <c:v>6103.2509047233</c:v>
                </c:pt>
                <c:pt idx="20361">
                  <c:v>6103.5506714671</c:v>
                </c:pt>
                <c:pt idx="20362">
                  <c:v>6103.850438211</c:v>
                </c:pt>
                <c:pt idx="20363">
                  <c:v>6104.1502049548</c:v>
                </c:pt>
                <c:pt idx="20364">
                  <c:v>6104.4499716987</c:v>
                </c:pt>
                <c:pt idx="20365">
                  <c:v>6104.7497384425</c:v>
                </c:pt>
                <c:pt idx="20366">
                  <c:v>6105.0495051864</c:v>
                </c:pt>
                <c:pt idx="20367">
                  <c:v>6105.3492719302</c:v>
                </c:pt>
                <c:pt idx="20368">
                  <c:v>6105.6490386741</c:v>
                </c:pt>
                <c:pt idx="20369">
                  <c:v>6105.9488054179</c:v>
                </c:pt>
                <c:pt idx="20370">
                  <c:v>6106.2485721618</c:v>
                </c:pt>
                <c:pt idx="20371">
                  <c:v>6106.5483389056</c:v>
                </c:pt>
                <c:pt idx="20372">
                  <c:v>6106.8481056495</c:v>
                </c:pt>
                <c:pt idx="20373">
                  <c:v>6107.1478723933</c:v>
                </c:pt>
                <c:pt idx="20374">
                  <c:v>6107.4476391372</c:v>
                </c:pt>
                <c:pt idx="20375">
                  <c:v>6107.747405880999</c:v>
                </c:pt>
                <c:pt idx="20376">
                  <c:v>6108.0471726249</c:v>
                </c:pt>
                <c:pt idx="20377">
                  <c:v>6108.3469393687</c:v>
                </c:pt>
                <c:pt idx="20378">
                  <c:v>6108.6467061125</c:v>
                </c:pt>
                <c:pt idx="20379">
                  <c:v>6108.9464728564</c:v>
                </c:pt>
                <c:pt idx="20380">
                  <c:v>6109.2462396002</c:v>
                </c:pt>
                <c:pt idx="20381">
                  <c:v>6109.5460063441</c:v>
                </c:pt>
                <c:pt idx="20382">
                  <c:v>6109.8457730879</c:v>
                </c:pt>
                <c:pt idx="20383">
                  <c:v>6110.1455398318</c:v>
                </c:pt>
                <c:pt idx="20384">
                  <c:v>6110.4453065756</c:v>
                </c:pt>
                <c:pt idx="20385">
                  <c:v>6110.7450733195</c:v>
                </c:pt>
                <c:pt idx="20386">
                  <c:v>6111.0448400633</c:v>
                </c:pt>
                <c:pt idx="20387">
                  <c:v>6111.3446068072</c:v>
                </c:pt>
                <c:pt idx="20388">
                  <c:v>6111.644373551</c:v>
                </c:pt>
                <c:pt idx="20389">
                  <c:v>6111.9441402949</c:v>
                </c:pt>
                <c:pt idx="20390">
                  <c:v>6112.243907038699</c:v>
                </c:pt>
                <c:pt idx="20391">
                  <c:v>6112.5436737826</c:v>
                </c:pt>
                <c:pt idx="20392">
                  <c:v>6112.8434405264</c:v>
                </c:pt>
                <c:pt idx="20393">
                  <c:v>6113.1432072702</c:v>
                </c:pt>
                <c:pt idx="20394">
                  <c:v>6113.4429740141</c:v>
                </c:pt>
                <c:pt idx="20395">
                  <c:v>6113.7427407579</c:v>
                </c:pt>
                <c:pt idx="20396">
                  <c:v>6114.0425075018</c:v>
                </c:pt>
                <c:pt idx="20397">
                  <c:v>6114.3422742456</c:v>
                </c:pt>
                <c:pt idx="20398">
                  <c:v>6114.6420409895</c:v>
                </c:pt>
                <c:pt idx="20399">
                  <c:v>6114.941807733299</c:v>
                </c:pt>
                <c:pt idx="20400">
                  <c:v>6115.2415744772</c:v>
                </c:pt>
                <c:pt idx="20401">
                  <c:v>6115.541341221</c:v>
                </c:pt>
                <c:pt idx="20402">
                  <c:v>6115.8411079649</c:v>
                </c:pt>
                <c:pt idx="20403">
                  <c:v>6116.1408747087</c:v>
                </c:pt>
                <c:pt idx="20404">
                  <c:v>6116.4406414526</c:v>
                </c:pt>
                <c:pt idx="20405">
                  <c:v>6116.7404081964</c:v>
                </c:pt>
                <c:pt idx="20406">
                  <c:v>6117.0401749403</c:v>
                </c:pt>
                <c:pt idx="20407">
                  <c:v>6117.3399416841</c:v>
                </c:pt>
                <c:pt idx="20408">
                  <c:v>6117.639708428001</c:v>
                </c:pt>
                <c:pt idx="20409">
                  <c:v>6117.9394751718</c:v>
                </c:pt>
                <c:pt idx="20410">
                  <c:v>6118.2392419156</c:v>
                </c:pt>
                <c:pt idx="20411">
                  <c:v>6118.5390086595</c:v>
                </c:pt>
                <c:pt idx="20412">
                  <c:v>6118.8387754033</c:v>
                </c:pt>
                <c:pt idx="20413">
                  <c:v>6119.1385421472</c:v>
                </c:pt>
                <c:pt idx="20414">
                  <c:v>6119.438308890999</c:v>
                </c:pt>
                <c:pt idx="20415">
                  <c:v>6119.738075634899</c:v>
                </c:pt>
                <c:pt idx="20416">
                  <c:v>6120.037842378699</c:v>
                </c:pt>
                <c:pt idx="20417">
                  <c:v>6120.3376091226</c:v>
                </c:pt>
                <c:pt idx="20418">
                  <c:v>6120.637375866399</c:v>
                </c:pt>
                <c:pt idx="20419">
                  <c:v>6120.937142610299</c:v>
                </c:pt>
                <c:pt idx="20420">
                  <c:v>6121.2369093541</c:v>
                </c:pt>
                <c:pt idx="20421">
                  <c:v>6121.536676098001</c:v>
                </c:pt>
                <c:pt idx="20422">
                  <c:v>6121.8364428418</c:v>
                </c:pt>
                <c:pt idx="20423">
                  <c:v>6122.1362095857</c:v>
                </c:pt>
                <c:pt idx="20424">
                  <c:v>6122.4359763295</c:v>
                </c:pt>
                <c:pt idx="20425">
                  <c:v>6122.7357430734</c:v>
                </c:pt>
                <c:pt idx="20426">
                  <c:v>6123.0355098172</c:v>
                </c:pt>
                <c:pt idx="20427">
                  <c:v>6123.335276561</c:v>
                </c:pt>
                <c:pt idx="20428">
                  <c:v>6123.6350433049</c:v>
                </c:pt>
                <c:pt idx="20429">
                  <c:v>6123.934810048699</c:v>
                </c:pt>
                <c:pt idx="20430">
                  <c:v>6124.2345767926</c:v>
                </c:pt>
                <c:pt idx="20431">
                  <c:v>6124.534343536399</c:v>
                </c:pt>
                <c:pt idx="20432">
                  <c:v>6124.8341102803</c:v>
                </c:pt>
                <c:pt idx="20433">
                  <c:v>6125.133877024099</c:v>
                </c:pt>
                <c:pt idx="20434">
                  <c:v>6125.433643768</c:v>
                </c:pt>
                <c:pt idx="20435">
                  <c:v>6125.7334105118</c:v>
                </c:pt>
                <c:pt idx="20436">
                  <c:v>6126.0331772557</c:v>
                </c:pt>
                <c:pt idx="20437">
                  <c:v>6126.3329439995</c:v>
                </c:pt>
                <c:pt idx="20438">
                  <c:v>6126.6327107434</c:v>
                </c:pt>
                <c:pt idx="20439">
                  <c:v>6126.9324774872</c:v>
                </c:pt>
                <c:pt idx="20440">
                  <c:v>6127.2322442311</c:v>
                </c:pt>
                <c:pt idx="20441">
                  <c:v>6127.5320109749</c:v>
                </c:pt>
                <c:pt idx="20442">
                  <c:v>6127.831777718699</c:v>
                </c:pt>
                <c:pt idx="20443">
                  <c:v>6128.1315444626</c:v>
                </c:pt>
                <c:pt idx="20444">
                  <c:v>6128.431311206399</c:v>
                </c:pt>
                <c:pt idx="20445">
                  <c:v>6128.7310779503</c:v>
                </c:pt>
                <c:pt idx="20446">
                  <c:v>6129.0308446941</c:v>
                </c:pt>
                <c:pt idx="20447">
                  <c:v>6129.330611438</c:v>
                </c:pt>
                <c:pt idx="20448">
                  <c:v>6129.6303781818</c:v>
                </c:pt>
                <c:pt idx="20449">
                  <c:v>6129.9301449257</c:v>
                </c:pt>
                <c:pt idx="20450">
                  <c:v>6130.2299116695</c:v>
                </c:pt>
                <c:pt idx="20451">
                  <c:v>6130.5296784134</c:v>
                </c:pt>
                <c:pt idx="20452">
                  <c:v>6130.8294451572</c:v>
                </c:pt>
                <c:pt idx="20453">
                  <c:v>6131.1292119011</c:v>
                </c:pt>
                <c:pt idx="20454">
                  <c:v>6131.4289786449</c:v>
                </c:pt>
                <c:pt idx="20455">
                  <c:v>6131.728745388799</c:v>
                </c:pt>
                <c:pt idx="20456">
                  <c:v>6132.0285121326</c:v>
                </c:pt>
                <c:pt idx="20457">
                  <c:v>6132.3282788765</c:v>
                </c:pt>
                <c:pt idx="20458">
                  <c:v>6132.6280456203</c:v>
                </c:pt>
                <c:pt idx="20459">
                  <c:v>6132.927812364099</c:v>
                </c:pt>
                <c:pt idx="20460">
                  <c:v>6133.227579108</c:v>
                </c:pt>
                <c:pt idx="20461">
                  <c:v>6133.5273458518</c:v>
                </c:pt>
                <c:pt idx="20462">
                  <c:v>6133.8271125957</c:v>
                </c:pt>
                <c:pt idx="20463">
                  <c:v>6134.1268793395</c:v>
                </c:pt>
                <c:pt idx="20464">
                  <c:v>6134.4266460834</c:v>
                </c:pt>
                <c:pt idx="20465">
                  <c:v>6134.7264128272</c:v>
                </c:pt>
                <c:pt idx="20466">
                  <c:v>6135.0261795711</c:v>
                </c:pt>
                <c:pt idx="20467">
                  <c:v>6135.3259463149</c:v>
                </c:pt>
                <c:pt idx="20468">
                  <c:v>6135.6257130588</c:v>
                </c:pt>
                <c:pt idx="20469">
                  <c:v>6135.9254798026</c:v>
                </c:pt>
                <c:pt idx="20470">
                  <c:v>6136.2252465465</c:v>
                </c:pt>
                <c:pt idx="20471">
                  <c:v>6136.5250132903</c:v>
                </c:pt>
                <c:pt idx="20472">
                  <c:v>6136.8247800342</c:v>
                </c:pt>
                <c:pt idx="20473">
                  <c:v>6137.124546778</c:v>
                </c:pt>
                <c:pt idx="20474">
                  <c:v>6137.4243135218</c:v>
                </c:pt>
                <c:pt idx="20475">
                  <c:v>6137.7240802657</c:v>
                </c:pt>
                <c:pt idx="20476">
                  <c:v>6138.0238470095</c:v>
                </c:pt>
                <c:pt idx="20477">
                  <c:v>6138.3236137534</c:v>
                </c:pt>
                <c:pt idx="20478">
                  <c:v>6138.6233804972</c:v>
                </c:pt>
                <c:pt idx="20479">
                  <c:v>6138.923147241099</c:v>
                </c:pt>
                <c:pt idx="20480">
                  <c:v>6139.2229139849</c:v>
                </c:pt>
                <c:pt idx="20481">
                  <c:v>6139.5226807288</c:v>
                </c:pt>
                <c:pt idx="20482">
                  <c:v>6139.8224474726</c:v>
                </c:pt>
                <c:pt idx="20483">
                  <c:v>6140.1222142165</c:v>
                </c:pt>
                <c:pt idx="20484">
                  <c:v>6140.4219809603</c:v>
                </c:pt>
                <c:pt idx="20485">
                  <c:v>6140.7217477042</c:v>
                </c:pt>
                <c:pt idx="20486">
                  <c:v>6141.021514448001</c:v>
                </c:pt>
                <c:pt idx="20487">
                  <c:v>6141.3212811919</c:v>
                </c:pt>
                <c:pt idx="20488">
                  <c:v>6141.6210479357</c:v>
                </c:pt>
                <c:pt idx="20489">
                  <c:v>6141.9208146796</c:v>
                </c:pt>
                <c:pt idx="20490">
                  <c:v>6142.2205814234</c:v>
                </c:pt>
                <c:pt idx="20491">
                  <c:v>6142.5203481672</c:v>
                </c:pt>
                <c:pt idx="20492">
                  <c:v>6142.8201149111</c:v>
                </c:pt>
                <c:pt idx="20493">
                  <c:v>6143.1198816549</c:v>
                </c:pt>
                <c:pt idx="20494">
                  <c:v>6143.4196483988</c:v>
                </c:pt>
                <c:pt idx="20495">
                  <c:v>6143.719415142599</c:v>
                </c:pt>
                <c:pt idx="20496">
                  <c:v>6144.0191818865</c:v>
                </c:pt>
                <c:pt idx="20497">
                  <c:v>6144.3189486303</c:v>
                </c:pt>
                <c:pt idx="20498">
                  <c:v>6144.618715374199</c:v>
                </c:pt>
                <c:pt idx="20499">
                  <c:v>6144.918482118</c:v>
                </c:pt>
                <c:pt idx="20500">
                  <c:v>6145.2182488619</c:v>
                </c:pt>
                <c:pt idx="20501">
                  <c:v>6145.5180156057</c:v>
                </c:pt>
                <c:pt idx="20502">
                  <c:v>6145.817782349599</c:v>
                </c:pt>
                <c:pt idx="20503">
                  <c:v>6146.1175490934</c:v>
                </c:pt>
                <c:pt idx="20504">
                  <c:v>6146.417315837299</c:v>
                </c:pt>
                <c:pt idx="20505">
                  <c:v>6146.7170825811</c:v>
                </c:pt>
                <c:pt idx="20506">
                  <c:v>6147.016849325</c:v>
                </c:pt>
                <c:pt idx="20507">
                  <c:v>6147.3166160688</c:v>
                </c:pt>
                <c:pt idx="20508">
                  <c:v>6147.6163828126</c:v>
                </c:pt>
                <c:pt idx="20509">
                  <c:v>6147.9161495565</c:v>
                </c:pt>
                <c:pt idx="20510">
                  <c:v>6148.2159163003</c:v>
                </c:pt>
                <c:pt idx="20511">
                  <c:v>6148.5156830442</c:v>
                </c:pt>
                <c:pt idx="20512">
                  <c:v>6148.815449788001</c:v>
                </c:pt>
                <c:pt idx="20513">
                  <c:v>6149.1152165319</c:v>
                </c:pt>
                <c:pt idx="20514">
                  <c:v>6149.4149832757</c:v>
                </c:pt>
                <c:pt idx="20515">
                  <c:v>6149.7147500196</c:v>
                </c:pt>
                <c:pt idx="20516">
                  <c:v>6150.0145167634</c:v>
                </c:pt>
                <c:pt idx="20517">
                  <c:v>6150.3142835073</c:v>
                </c:pt>
                <c:pt idx="20518">
                  <c:v>6150.6140502511</c:v>
                </c:pt>
                <c:pt idx="20519">
                  <c:v>6150.913816994999</c:v>
                </c:pt>
                <c:pt idx="20520">
                  <c:v>6151.2135837388</c:v>
                </c:pt>
                <c:pt idx="20521">
                  <c:v>6151.5133504827</c:v>
                </c:pt>
                <c:pt idx="20522">
                  <c:v>6151.813117226499</c:v>
                </c:pt>
                <c:pt idx="20523">
                  <c:v>6152.1128839703</c:v>
                </c:pt>
                <c:pt idx="20524">
                  <c:v>6152.4126507142</c:v>
                </c:pt>
                <c:pt idx="20525">
                  <c:v>6152.712417458</c:v>
                </c:pt>
                <c:pt idx="20526">
                  <c:v>6153.0121842019</c:v>
                </c:pt>
                <c:pt idx="20527">
                  <c:v>6153.3119509457</c:v>
                </c:pt>
                <c:pt idx="20528">
                  <c:v>6153.6117176896</c:v>
                </c:pt>
                <c:pt idx="20529">
                  <c:v>6153.9114844334</c:v>
                </c:pt>
                <c:pt idx="20530">
                  <c:v>6154.2112511773</c:v>
                </c:pt>
                <c:pt idx="20531">
                  <c:v>6154.5110179211</c:v>
                </c:pt>
                <c:pt idx="20532">
                  <c:v>6154.810784665</c:v>
                </c:pt>
                <c:pt idx="20533">
                  <c:v>6155.1105514088</c:v>
                </c:pt>
                <c:pt idx="20534">
                  <c:v>6155.4103181527</c:v>
                </c:pt>
                <c:pt idx="20535">
                  <c:v>6155.7100848965</c:v>
                </c:pt>
                <c:pt idx="20536">
                  <c:v>6156.0098516404</c:v>
                </c:pt>
                <c:pt idx="20537">
                  <c:v>6156.3096183842</c:v>
                </c:pt>
                <c:pt idx="20538">
                  <c:v>6156.609385128099</c:v>
                </c:pt>
                <c:pt idx="20539">
                  <c:v>6156.9091518719</c:v>
                </c:pt>
                <c:pt idx="20540">
                  <c:v>6157.2089186157</c:v>
                </c:pt>
                <c:pt idx="20541">
                  <c:v>6157.5086853596</c:v>
                </c:pt>
                <c:pt idx="20542">
                  <c:v>6157.8084521034</c:v>
                </c:pt>
                <c:pt idx="20543">
                  <c:v>6158.1082188473</c:v>
                </c:pt>
                <c:pt idx="20544">
                  <c:v>6158.4079855911</c:v>
                </c:pt>
                <c:pt idx="20545">
                  <c:v>6158.707752334998</c:v>
                </c:pt>
                <c:pt idx="20546">
                  <c:v>6159.0075190788</c:v>
                </c:pt>
                <c:pt idx="20547">
                  <c:v>6159.3072858227</c:v>
                </c:pt>
                <c:pt idx="20548">
                  <c:v>6159.6070525665</c:v>
                </c:pt>
                <c:pt idx="20549">
                  <c:v>6159.906819310399</c:v>
                </c:pt>
                <c:pt idx="20550">
                  <c:v>6160.2065860542</c:v>
                </c:pt>
                <c:pt idx="20551">
                  <c:v>6160.506352798099</c:v>
                </c:pt>
                <c:pt idx="20552">
                  <c:v>6160.8061195419</c:v>
                </c:pt>
                <c:pt idx="20553">
                  <c:v>6161.1058862858</c:v>
                </c:pt>
                <c:pt idx="20554">
                  <c:v>6161.4056530296</c:v>
                </c:pt>
                <c:pt idx="20555">
                  <c:v>6161.7054197734</c:v>
                </c:pt>
                <c:pt idx="20556">
                  <c:v>6162.0051865173</c:v>
                </c:pt>
                <c:pt idx="20557">
                  <c:v>6162.3049532611</c:v>
                </c:pt>
                <c:pt idx="20558">
                  <c:v>6162.604720005</c:v>
                </c:pt>
                <c:pt idx="20559">
                  <c:v>6162.904486748799</c:v>
                </c:pt>
                <c:pt idx="20560">
                  <c:v>6163.2042534927</c:v>
                </c:pt>
                <c:pt idx="20561">
                  <c:v>6163.5040202365</c:v>
                </c:pt>
                <c:pt idx="20562">
                  <c:v>6163.803786980399</c:v>
                </c:pt>
                <c:pt idx="20563">
                  <c:v>6164.1035537242</c:v>
                </c:pt>
                <c:pt idx="20564">
                  <c:v>6164.4033204681</c:v>
                </c:pt>
                <c:pt idx="20565">
                  <c:v>6164.703087211899</c:v>
                </c:pt>
                <c:pt idx="20566">
                  <c:v>6165.0028539558</c:v>
                </c:pt>
                <c:pt idx="20567">
                  <c:v>6165.3026206996</c:v>
                </c:pt>
                <c:pt idx="20568">
                  <c:v>6165.6023874435</c:v>
                </c:pt>
                <c:pt idx="20569">
                  <c:v>6165.9021541873</c:v>
                </c:pt>
                <c:pt idx="20570">
                  <c:v>6166.2019209312</c:v>
                </c:pt>
                <c:pt idx="20571">
                  <c:v>6166.501687675</c:v>
                </c:pt>
                <c:pt idx="20572">
                  <c:v>6166.8014544188</c:v>
                </c:pt>
                <c:pt idx="20573">
                  <c:v>6167.1012211627</c:v>
                </c:pt>
                <c:pt idx="20574">
                  <c:v>6167.400987906499</c:v>
                </c:pt>
                <c:pt idx="20575">
                  <c:v>6167.7007546504</c:v>
                </c:pt>
                <c:pt idx="20576">
                  <c:v>6168.0005213942</c:v>
                </c:pt>
                <c:pt idx="20577">
                  <c:v>6168.3002881381</c:v>
                </c:pt>
                <c:pt idx="20578">
                  <c:v>6168.6000548819</c:v>
                </c:pt>
                <c:pt idx="20579">
                  <c:v>6168.8998216258</c:v>
                </c:pt>
                <c:pt idx="20580">
                  <c:v>6169.1995883696</c:v>
                </c:pt>
                <c:pt idx="20581">
                  <c:v>6169.499355113499</c:v>
                </c:pt>
                <c:pt idx="20582">
                  <c:v>6169.7991218573</c:v>
                </c:pt>
                <c:pt idx="20583">
                  <c:v>6170.0988886012</c:v>
                </c:pt>
                <c:pt idx="20584">
                  <c:v>6170.398655344999</c:v>
                </c:pt>
                <c:pt idx="20585">
                  <c:v>6170.6984220889</c:v>
                </c:pt>
                <c:pt idx="20586">
                  <c:v>6170.998188832699</c:v>
                </c:pt>
                <c:pt idx="20587">
                  <c:v>6171.2979555766</c:v>
                </c:pt>
                <c:pt idx="20588">
                  <c:v>6171.597722320399</c:v>
                </c:pt>
                <c:pt idx="20589">
                  <c:v>6171.8974890642</c:v>
                </c:pt>
                <c:pt idx="20590">
                  <c:v>6172.1972558081</c:v>
                </c:pt>
                <c:pt idx="20591">
                  <c:v>6172.4970225519</c:v>
                </c:pt>
                <c:pt idx="20592">
                  <c:v>6172.7967892958</c:v>
                </c:pt>
                <c:pt idx="20593">
                  <c:v>6173.0965560396</c:v>
                </c:pt>
                <c:pt idx="20594">
                  <c:v>6173.3963227835</c:v>
                </c:pt>
                <c:pt idx="20595">
                  <c:v>6173.6960895273</c:v>
                </c:pt>
                <c:pt idx="20596">
                  <c:v>6173.9958562712</c:v>
                </c:pt>
                <c:pt idx="20597">
                  <c:v>6174.295623015</c:v>
                </c:pt>
                <c:pt idx="20598">
                  <c:v>6174.5953897589</c:v>
                </c:pt>
                <c:pt idx="20599">
                  <c:v>6174.8951565027</c:v>
                </c:pt>
                <c:pt idx="20600">
                  <c:v>6175.1949232466</c:v>
                </c:pt>
                <c:pt idx="20601">
                  <c:v>6175.4946899904</c:v>
                </c:pt>
                <c:pt idx="20602">
                  <c:v>6175.794456734299</c:v>
                </c:pt>
                <c:pt idx="20603">
                  <c:v>6176.0942234781</c:v>
                </c:pt>
                <c:pt idx="20604">
                  <c:v>6176.3939902219</c:v>
                </c:pt>
                <c:pt idx="20605">
                  <c:v>6176.6937569658</c:v>
                </c:pt>
                <c:pt idx="20606">
                  <c:v>6176.9935237096</c:v>
                </c:pt>
                <c:pt idx="20607">
                  <c:v>6177.2932904535</c:v>
                </c:pt>
                <c:pt idx="20608">
                  <c:v>6177.593057197299</c:v>
                </c:pt>
                <c:pt idx="20609">
                  <c:v>6177.8928239412</c:v>
                </c:pt>
                <c:pt idx="20610">
                  <c:v>6178.192590685</c:v>
                </c:pt>
                <c:pt idx="20611">
                  <c:v>6178.4923574289</c:v>
                </c:pt>
                <c:pt idx="20612">
                  <c:v>6178.7921241727</c:v>
                </c:pt>
                <c:pt idx="20613">
                  <c:v>6179.091890916599</c:v>
                </c:pt>
                <c:pt idx="20614">
                  <c:v>6179.3916576604</c:v>
                </c:pt>
                <c:pt idx="20615">
                  <c:v>6179.6914244043</c:v>
                </c:pt>
                <c:pt idx="20616">
                  <c:v>6179.991191148099</c:v>
                </c:pt>
                <c:pt idx="20617">
                  <c:v>6180.290957892</c:v>
                </c:pt>
                <c:pt idx="20618">
                  <c:v>6180.5907246358</c:v>
                </c:pt>
                <c:pt idx="20619">
                  <c:v>6180.8904913797</c:v>
                </c:pt>
                <c:pt idx="20620">
                  <c:v>6181.1902581235</c:v>
                </c:pt>
                <c:pt idx="20621">
                  <c:v>6181.4900248673</c:v>
                </c:pt>
                <c:pt idx="20622">
                  <c:v>6181.7897916112</c:v>
                </c:pt>
                <c:pt idx="20623">
                  <c:v>6182.089558355</c:v>
                </c:pt>
                <c:pt idx="20624">
                  <c:v>6182.3893250989</c:v>
                </c:pt>
                <c:pt idx="20625">
                  <c:v>6182.6890918427</c:v>
                </c:pt>
                <c:pt idx="20626">
                  <c:v>6182.988858586599</c:v>
                </c:pt>
                <c:pt idx="20627">
                  <c:v>6183.2886253304</c:v>
                </c:pt>
                <c:pt idx="20628">
                  <c:v>6183.588392074299</c:v>
                </c:pt>
                <c:pt idx="20629">
                  <c:v>6183.888158818099</c:v>
                </c:pt>
                <c:pt idx="20630">
                  <c:v>6184.187925562001</c:v>
                </c:pt>
                <c:pt idx="20631">
                  <c:v>6184.487692305799</c:v>
                </c:pt>
                <c:pt idx="20632">
                  <c:v>6184.787459049699</c:v>
                </c:pt>
                <c:pt idx="20633">
                  <c:v>6185.0872257935</c:v>
                </c:pt>
                <c:pt idx="20634">
                  <c:v>6185.3869925374</c:v>
                </c:pt>
                <c:pt idx="20635">
                  <c:v>6185.6867592812</c:v>
                </c:pt>
                <c:pt idx="20636">
                  <c:v>6185.986526025</c:v>
                </c:pt>
                <c:pt idx="20637">
                  <c:v>6186.2862927689</c:v>
                </c:pt>
                <c:pt idx="20638">
                  <c:v>6186.5860595127</c:v>
                </c:pt>
                <c:pt idx="20639">
                  <c:v>6186.8858262566</c:v>
                </c:pt>
                <c:pt idx="20640">
                  <c:v>6187.1855930004</c:v>
                </c:pt>
                <c:pt idx="20641">
                  <c:v>6187.485359744299</c:v>
                </c:pt>
                <c:pt idx="20642">
                  <c:v>6187.7851264881</c:v>
                </c:pt>
                <c:pt idx="20643">
                  <c:v>6188.084893232</c:v>
                </c:pt>
                <c:pt idx="20644">
                  <c:v>6188.3846599758</c:v>
                </c:pt>
                <c:pt idx="20645">
                  <c:v>6188.6844267197</c:v>
                </c:pt>
                <c:pt idx="20646">
                  <c:v>6188.9841934635</c:v>
                </c:pt>
                <c:pt idx="20647">
                  <c:v>6189.2839602074</c:v>
                </c:pt>
                <c:pt idx="20648">
                  <c:v>6189.5837269512</c:v>
                </c:pt>
                <c:pt idx="20649">
                  <c:v>6189.8834936951</c:v>
                </c:pt>
                <c:pt idx="20650">
                  <c:v>6190.1832604389</c:v>
                </c:pt>
                <c:pt idx="20651">
                  <c:v>6190.4830271828</c:v>
                </c:pt>
                <c:pt idx="20652">
                  <c:v>6190.782793926599</c:v>
                </c:pt>
                <c:pt idx="20653">
                  <c:v>6191.0825606704</c:v>
                </c:pt>
                <c:pt idx="20654">
                  <c:v>6191.3823274143</c:v>
                </c:pt>
                <c:pt idx="20655">
                  <c:v>6191.6820941581</c:v>
                </c:pt>
                <c:pt idx="20656">
                  <c:v>6191.981860902</c:v>
                </c:pt>
                <c:pt idx="20657">
                  <c:v>6192.2816276458</c:v>
                </c:pt>
                <c:pt idx="20658">
                  <c:v>6192.5813943897</c:v>
                </c:pt>
                <c:pt idx="20659">
                  <c:v>6192.8811611335</c:v>
                </c:pt>
                <c:pt idx="20660">
                  <c:v>6193.1809278774</c:v>
                </c:pt>
                <c:pt idx="20661">
                  <c:v>6193.4806946212</c:v>
                </c:pt>
                <c:pt idx="20662">
                  <c:v>6193.7804613651</c:v>
                </c:pt>
                <c:pt idx="20663">
                  <c:v>6194.0802281089</c:v>
                </c:pt>
                <c:pt idx="20664">
                  <c:v>6194.3799948528</c:v>
                </c:pt>
                <c:pt idx="20665">
                  <c:v>6194.6797615966</c:v>
                </c:pt>
                <c:pt idx="20666">
                  <c:v>6194.979528340499</c:v>
                </c:pt>
                <c:pt idx="20667">
                  <c:v>6195.2792950843</c:v>
                </c:pt>
                <c:pt idx="20668">
                  <c:v>6195.5790618282</c:v>
                </c:pt>
                <c:pt idx="20669">
                  <c:v>6195.878828572</c:v>
                </c:pt>
                <c:pt idx="20670">
                  <c:v>6196.1785953158</c:v>
                </c:pt>
                <c:pt idx="20671">
                  <c:v>6196.4783620597</c:v>
                </c:pt>
                <c:pt idx="20672">
                  <c:v>6196.7781288035</c:v>
                </c:pt>
                <c:pt idx="20673">
                  <c:v>6197.077895547399</c:v>
                </c:pt>
                <c:pt idx="20674">
                  <c:v>6197.3776622912</c:v>
                </c:pt>
                <c:pt idx="20675">
                  <c:v>6197.6774290351</c:v>
                </c:pt>
                <c:pt idx="20676">
                  <c:v>6197.977195778899</c:v>
                </c:pt>
                <c:pt idx="20677">
                  <c:v>6198.2769625228</c:v>
                </c:pt>
                <c:pt idx="20678">
                  <c:v>6198.5767292666</c:v>
                </c:pt>
                <c:pt idx="20679">
                  <c:v>6198.8764960105</c:v>
                </c:pt>
                <c:pt idx="20680">
                  <c:v>6199.1762627543</c:v>
                </c:pt>
                <c:pt idx="20681">
                  <c:v>6199.4760294982</c:v>
                </c:pt>
                <c:pt idx="20682">
                  <c:v>6199.775796241998</c:v>
                </c:pt>
                <c:pt idx="20683">
                  <c:v>6200.0755629859</c:v>
                </c:pt>
                <c:pt idx="20684">
                  <c:v>6200.3753297297</c:v>
                </c:pt>
                <c:pt idx="20685">
                  <c:v>6200.6750964735</c:v>
                </c:pt>
                <c:pt idx="20686">
                  <c:v>6200.9748632174</c:v>
                </c:pt>
                <c:pt idx="20687">
                  <c:v>6201.2746299612</c:v>
                </c:pt>
                <c:pt idx="20688">
                  <c:v>6201.574396705099</c:v>
                </c:pt>
                <c:pt idx="20689">
                  <c:v>6201.8741634489</c:v>
                </c:pt>
                <c:pt idx="20690">
                  <c:v>6202.1739301928</c:v>
                </c:pt>
                <c:pt idx="20691">
                  <c:v>6202.473696936599</c:v>
                </c:pt>
                <c:pt idx="20692">
                  <c:v>6202.7734636805</c:v>
                </c:pt>
                <c:pt idx="20693">
                  <c:v>6203.0732304243</c:v>
                </c:pt>
                <c:pt idx="20694">
                  <c:v>6203.3729971682</c:v>
                </c:pt>
                <c:pt idx="20695">
                  <c:v>6203.672763912001</c:v>
                </c:pt>
                <c:pt idx="20696">
                  <c:v>6203.9725306559</c:v>
                </c:pt>
                <c:pt idx="20697">
                  <c:v>6204.2722973997</c:v>
                </c:pt>
                <c:pt idx="20698">
                  <c:v>6204.5720641436</c:v>
                </c:pt>
                <c:pt idx="20699">
                  <c:v>6204.8718308874</c:v>
                </c:pt>
                <c:pt idx="20700">
                  <c:v>6205.1715976313</c:v>
                </c:pt>
                <c:pt idx="20701">
                  <c:v>6205.4713643751</c:v>
                </c:pt>
                <c:pt idx="20702">
                  <c:v>6205.7711311189</c:v>
                </c:pt>
                <c:pt idx="20703">
                  <c:v>6206.070897862799</c:v>
                </c:pt>
                <c:pt idx="20704">
                  <c:v>6206.3706646066</c:v>
                </c:pt>
                <c:pt idx="20705">
                  <c:v>6206.6704313505</c:v>
                </c:pt>
                <c:pt idx="20706">
                  <c:v>6206.970198094299</c:v>
                </c:pt>
                <c:pt idx="20707">
                  <c:v>6207.2699648382</c:v>
                </c:pt>
                <c:pt idx="20708">
                  <c:v>6207.569731582001</c:v>
                </c:pt>
                <c:pt idx="20709">
                  <c:v>6207.8694983259</c:v>
                </c:pt>
                <c:pt idx="20710">
                  <c:v>6208.1692650697</c:v>
                </c:pt>
                <c:pt idx="20711">
                  <c:v>6208.4690318136</c:v>
                </c:pt>
                <c:pt idx="20712">
                  <c:v>6208.7687985574</c:v>
                </c:pt>
                <c:pt idx="20713">
                  <c:v>6209.0685653013</c:v>
                </c:pt>
                <c:pt idx="20714">
                  <c:v>6209.3683320451</c:v>
                </c:pt>
                <c:pt idx="20715">
                  <c:v>6209.668098789</c:v>
                </c:pt>
                <c:pt idx="20716">
                  <c:v>6209.9678655328</c:v>
                </c:pt>
                <c:pt idx="20717">
                  <c:v>6210.2676322767</c:v>
                </c:pt>
                <c:pt idx="20718">
                  <c:v>6210.5673990205</c:v>
                </c:pt>
                <c:pt idx="20719">
                  <c:v>6210.8671657643</c:v>
                </c:pt>
                <c:pt idx="20720">
                  <c:v>6211.1669325082</c:v>
                </c:pt>
                <c:pt idx="20721">
                  <c:v>6211.466699252001</c:v>
                </c:pt>
                <c:pt idx="20722">
                  <c:v>6211.7664659959</c:v>
                </c:pt>
                <c:pt idx="20723">
                  <c:v>6212.0662327397</c:v>
                </c:pt>
                <c:pt idx="20724">
                  <c:v>6212.3659994836</c:v>
                </c:pt>
                <c:pt idx="20725">
                  <c:v>6212.6657662274</c:v>
                </c:pt>
                <c:pt idx="20726">
                  <c:v>6212.9655329713</c:v>
                </c:pt>
                <c:pt idx="20727">
                  <c:v>6213.2652997151</c:v>
                </c:pt>
                <c:pt idx="20728">
                  <c:v>6213.565066459</c:v>
                </c:pt>
                <c:pt idx="20729">
                  <c:v>6213.8648332028</c:v>
                </c:pt>
                <c:pt idx="20730">
                  <c:v>6214.1645999467</c:v>
                </c:pt>
                <c:pt idx="20731">
                  <c:v>6214.4643666905</c:v>
                </c:pt>
                <c:pt idx="20732">
                  <c:v>6214.7641334344</c:v>
                </c:pt>
                <c:pt idx="20733">
                  <c:v>6215.0639001782</c:v>
                </c:pt>
                <c:pt idx="20734">
                  <c:v>6215.363666922</c:v>
                </c:pt>
                <c:pt idx="20735">
                  <c:v>6215.6634336659</c:v>
                </c:pt>
                <c:pt idx="20736">
                  <c:v>6215.9632004097</c:v>
                </c:pt>
                <c:pt idx="20737">
                  <c:v>6216.2629671536</c:v>
                </c:pt>
                <c:pt idx="20738">
                  <c:v>6216.5627338974</c:v>
                </c:pt>
                <c:pt idx="20739">
                  <c:v>6216.8625006413</c:v>
                </c:pt>
                <c:pt idx="20740">
                  <c:v>6217.1622673851</c:v>
                </c:pt>
                <c:pt idx="20741">
                  <c:v>6217.462034129</c:v>
                </c:pt>
                <c:pt idx="20742">
                  <c:v>6217.7618008728</c:v>
                </c:pt>
                <c:pt idx="20743">
                  <c:v>6218.0615676167</c:v>
                </c:pt>
                <c:pt idx="20744">
                  <c:v>6218.3613343605</c:v>
                </c:pt>
                <c:pt idx="20745">
                  <c:v>6218.6611011044</c:v>
                </c:pt>
                <c:pt idx="20746">
                  <c:v>6218.960867848199</c:v>
                </c:pt>
                <c:pt idx="20747">
                  <c:v>6219.2606345921</c:v>
                </c:pt>
                <c:pt idx="20748">
                  <c:v>6219.5604013359</c:v>
                </c:pt>
                <c:pt idx="20749">
                  <c:v>6219.8601680798</c:v>
                </c:pt>
                <c:pt idx="20750">
                  <c:v>6220.159934823602</c:v>
                </c:pt>
                <c:pt idx="20751">
                  <c:v>6220.4597015674</c:v>
                </c:pt>
                <c:pt idx="20752">
                  <c:v>6220.7594683113</c:v>
                </c:pt>
                <c:pt idx="20753">
                  <c:v>6221.0592350551</c:v>
                </c:pt>
                <c:pt idx="20754">
                  <c:v>6221.359001799</c:v>
                </c:pt>
                <c:pt idx="20755">
                  <c:v>6221.6587685428</c:v>
                </c:pt>
                <c:pt idx="20756">
                  <c:v>6221.9585352867</c:v>
                </c:pt>
                <c:pt idx="20757">
                  <c:v>6222.258302030499</c:v>
                </c:pt>
                <c:pt idx="20758">
                  <c:v>6222.558068774401</c:v>
                </c:pt>
                <c:pt idx="20759">
                  <c:v>6222.8578355182</c:v>
                </c:pt>
                <c:pt idx="20760">
                  <c:v>6223.1576022621</c:v>
                </c:pt>
                <c:pt idx="20761">
                  <c:v>6223.4573690059</c:v>
                </c:pt>
                <c:pt idx="20762">
                  <c:v>6223.7571357498</c:v>
                </c:pt>
                <c:pt idx="20763">
                  <c:v>6224.0569024936</c:v>
                </c:pt>
                <c:pt idx="20764">
                  <c:v>6224.3566692375</c:v>
                </c:pt>
                <c:pt idx="20765">
                  <c:v>6224.6564359813</c:v>
                </c:pt>
                <c:pt idx="20766">
                  <c:v>6224.9562027251</c:v>
                </c:pt>
                <c:pt idx="20767">
                  <c:v>6225.255969469</c:v>
                </c:pt>
                <c:pt idx="20768">
                  <c:v>6225.5557362128</c:v>
                </c:pt>
                <c:pt idx="20769">
                  <c:v>6225.8555029567</c:v>
                </c:pt>
                <c:pt idx="20770">
                  <c:v>6226.1552697005</c:v>
                </c:pt>
                <c:pt idx="20771">
                  <c:v>6226.4550364444</c:v>
                </c:pt>
                <c:pt idx="20772">
                  <c:v>6226.7548031882</c:v>
                </c:pt>
                <c:pt idx="20773">
                  <c:v>6227.0545699321</c:v>
                </c:pt>
                <c:pt idx="20774">
                  <c:v>6227.3543366759</c:v>
                </c:pt>
                <c:pt idx="20775">
                  <c:v>6227.6541034198</c:v>
                </c:pt>
                <c:pt idx="20776">
                  <c:v>6227.9538701636</c:v>
                </c:pt>
                <c:pt idx="20777">
                  <c:v>6228.2536369075</c:v>
                </c:pt>
                <c:pt idx="20778">
                  <c:v>6228.5534036513</c:v>
                </c:pt>
                <c:pt idx="20779">
                  <c:v>6228.8531703952</c:v>
                </c:pt>
                <c:pt idx="20780">
                  <c:v>6229.152937139</c:v>
                </c:pt>
                <c:pt idx="20781">
                  <c:v>6229.4527038829</c:v>
                </c:pt>
                <c:pt idx="20782">
                  <c:v>6229.7524706267</c:v>
                </c:pt>
                <c:pt idx="20783">
                  <c:v>6230.0522373705</c:v>
                </c:pt>
                <c:pt idx="20784">
                  <c:v>6230.3520041144</c:v>
                </c:pt>
                <c:pt idx="20785">
                  <c:v>6230.6517708582</c:v>
                </c:pt>
                <c:pt idx="20786">
                  <c:v>6230.9515376021</c:v>
                </c:pt>
                <c:pt idx="20787">
                  <c:v>6231.2513043459</c:v>
                </c:pt>
                <c:pt idx="20788">
                  <c:v>6231.5510710898</c:v>
                </c:pt>
                <c:pt idx="20789">
                  <c:v>6231.8508378336</c:v>
                </c:pt>
                <c:pt idx="20790">
                  <c:v>6232.1506045775</c:v>
                </c:pt>
                <c:pt idx="20791">
                  <c:v>6232.4503713213</c:v>
                </c:pt>
                <c:pt idx="20792">
                  <c:v>6232.7501380652</c:v>
                </c:pt>
                <c:pt idx="20793">
                  <c:v>6233.049904809</c:v>
                </c:pt>
                <c:pt idx="20794">
                  <c:v>6233.3496715529</c:v>
                </c:pt>
                <c:pt idx="20795">
                  <c:v>6233.6494382967</c:v>
                </c:pt>
                <c:pt idx="20796">
                  <c:v>6233.9492050406</c:v>
                </c:pt>
                <c:pt idx="20797">
                  <c:v>6234.2489717844</c:v>
                </c:pt>
                <c:pt idx="20798">
                  <c:v>6234.5487385283</c:v>
                </c:pt>
                <c:pt idx="20799">
                  <c:v>6234.8485052721</c:v>
                </c:pt>
                <c:pt idx="20800">
                  <c:v>6235.1482720159</c:v>
                </c:pt>
                <c:pt idx="20801">
                  <c:v>6235.4480387598</c:v>
                </c:pt>
                <c:pt idx="20802">
                  <c:v>6235.7478055036</c:v>
                </c:pt>
                <c:pt idx="20803">
                  <c:v>6236.047572247499</c:v>
                </c:pt>
                <c:pt idx="20804">
                  <c:v>6236.3473389913</c:v>
                </c:pt>
                <c:pt idx="20805">
                  <c:v>6236.6471057352</c:v>
                </c:pt>
                <c:pt idx="20806">
                  <c:v>6236.946872479</c:v>
                </c:pt>
                <c:pt idx="20807">
                  <c:v>6237.2466392229</c:v>
                </c:pt>
                <c:pt idx="20808">
                  <c:v>6237.5464059667</c:v>
                </c:pt>
                <c:pt idx="20809">
                  <c:v>6237.8461727106</c:v>
                </c:pt>
                <c:pt idx="20810">
                  <c:v>6238.1459394544</c:v>
                </c:pt>
                <c:pt idx="20811">
                  <c:v>6238.445706198299</c:v>
                </c:pt>
                <c:pt idx="20812">
                  <c:v>6238.745472942099</c:v>
                </c:pt>
                <c:pt idx="20813">
                  <c:v>6239.045239686</c:v>
                </c:pt>
                <c:pt idx="20814">
                  <c:v>6239.3450064298</c:v>
                </c:pt>
                <c:pt idx="20815">
                  <c:v>6239.6447731736</c:v>
                </c:pt>
                <c:pt idx="20816">
                  <c:v>6239.9445399175</c:v>
                </c:pt>
                <c:pt idx="20817">
                  <c:v>6240.2443066613</c:v>
                </c:pt>
                <c:pt idx="20818">
                  <c:v>6240.5440734052</c:v>
                </c:pt>
                <c:pt idx="20819">
                  <c:v>6240.843840148999</c:v>
                </c:pt>
                <c:pt idx="20820">
                  <c:v>6241.1436068929</c:v>
                </c:pt>
                <c:pt idx="20821">
                  <c:v>6241.443373636699</c:v>
                </c:pt>
                <c:pt idx="20822">
                  <c:v>6241.743140380599</c:v>
                </c:pt>
                <c:pt idx="20823">
                  <c:v>6242.0429071244</c:v>
                </c:pt>
                <c:pt idx="20824">
                  <c:v>6242.3426738683</c:v>
                </c:pt>
                <c:pt idx="20825">
                  <c:v>6242.6424406121</c:v>
                </c:pt>
                <c:pt idx="20826">
                  <c:v>6242.942207356001</c:v>
                </c:pt>
                <c:pt idx="20827">
                  <c:v>6243.2419740998</c:v>
                </c:pt>
                <c:pt idx="20828">
                  <c:v>6243.5417408437</c:v>
                </c:pt>
                <c:pt idx="20829">
                  <c:v>6243.8415075875</c:v>
                </c:pt>
                <c:pt idx="20830">
                  <c:v>6244.1412743314</c:v>
                </c:pt>
                <c:pt idx="20831">
                  <c:v>6244.4410410752</c:v>
                </c:pt>
                <c:pt idx="20832">
                  <c:v>6244.740807818999</c:v>
                </c:pt>
                <c:pt idx="20833">
                  <c:v>6245.0405745629</c:v>
                </c:pt>
                <c:pt idx="20834">
                  <c:v>6245.3403413067</c:v>
                </c:pt>
                <c:pt idx="20835">
                  <c:v>6245.6401080506</c:v>
                </c:pt>
                <c:pt idx="20836">
                  <c:v>6245.9398747944</c:v>
                </c:pt>
                <c:pt idx="20837">
                  <c:v>6246.2396415383</c:v>
                </c:pt>
                <c:pt idx="20838">
                  <c:v>6246.539408282099</c:v>
                </c:pt>
                <c:pt idx="20839">
                  <c:v>6246.839175026001</c:v>
                </c:pt>
                <c:pt idx="20840">
                  <c:v>6247.1389417698</c:v>
                </c:pt>
                <c:pt idx="20841">
                  <c:v>6247.4387085137</c:v>
                </c:pt>
                <c:pt idx="20842">
                  <c:v>6247.7384752575</c:v>
                </c:pt>
                <c:pt idx="20843">
                  <c:v>6248.0382420014</c:v>
                </c:pt>
                <c:pt idx="20844">
                  <c:v>6248.3380087452</c:v>
                </c:pt>
                <c:pt idx="20845">
                  <c:v>6248.6377754891</c:v>
                </c:pt>
                <c:pt idx="20846">
                  <c:v>6248.937542232899</c:v>
                </c:pt>
                <c:pt idx="20847">
                  <c:v>6249.237308976699</c:v>
                </c:pt>
                <c:pt idx="20848">
                  <c:v>6249.537075720599</c:v>
                </c:pt>
                <c:pt idx="20849">
                  <c:v>6249.8368424644</c:v>
                </c:pt>
                <c:pt idx="20850">
                  <c:v>6250.1366092083</c:v>
                </c:pt>
                <c:pt idx="20851">
                  <c:v>6250.436375952099</c:v>
                </c:pt>
                <c:pt idx="20852">
                  <c:v>6250.736142696001</c:v>
                </c:pt>
                <c:pt idx="20853">
                  <c:v>6251.0359094398</c:v>
                </c:pt>
                <c:pt idx="20854">
                  <c:v>6251.3356761837</c:v>
                </c:pt>
                <c:pt idx="20855">
                  <c:v>6251.6354429275</c:v>
                </c:pt>
                <c:pt idx="20856">
                  <c:v>6251.9352096714</c:v>
                </c:pt>
                <c:pt idx="20857">
                  <c:v>6252.2349764152</c:v>
                </c:pt>
                <c:pt idx="20858">
                  <c:v>6252.5347431591</c:v>
                </c:pt>
                <c:pt idx="20859">
                  <c:v>6252.8345099029</c:v>
                </c:pt>
                <c:pt idx="20860">
                  <c:v>6253.1342766468</c:v>
                </c:pt>
                <c:pt idx="20861">
                  <c:v>6253.434043390599</c:v>
                </c:pt>
                <c:pt idx="20862">
                  <c:v>6253.733810134499</c:v>
                </c:pt>
                <c:pt idx="20863">
                  <c:v>6254.0335768783</c:v>
                </c:pt>
                <c:pt idx="20864">
                  <c:v>6254.333343622099</c:v>
                </c:pt>
                <c:pt idx="20865">
                  <c:v>6254.633110366</c:v>
                </c:pt>
                <c:pt idx="20866">
                  <c:v>6254.9328771098</c:v>
                </c:pt>
                <c:pt idx="20867">
                  <c:v>6255.2326438537</c:v>
                </c:pt>
                <c:pt idx="20868">
                  <c:v>6255.5324105975</c:v>
                </c:pt>
                <c:pt idx="20869">
                  <c:v>6255.8321773414</c:v>
                </c:pt>
                <c:pt idx="20870">
                  <c:v>6256.1319440852</c:v>
                </c:pt>
                <c:pt idx="20871">
                  <c:v>6256.431710829099</c:v>
                </c:pt>
                <c:pt idx="20872">
                  <c:v>6256.7314775729</c:v>
                </c:pt>
                <c:pt idx="20873">
                  <c:v>6257.0312443168</c:v>
                </c:pt>
                <c:pt idx="20874">
                  <c:v>6257.3310110606</c:v>
                </c:pt>
                <c:pt idx="20875">
                  <c:v>6257.630777804499</c:v>
                </c:pt>
                <c:pt idx="20876">
                  <c:v>6257.9305445483</c:v>
                </c:pt>
                <c:pt idx="20877">
                  <c:v>6258.230311292199</c:v>
                </c:pt>
                <c:pt idx="20878">
                  <c:v>6258.530078036</c:v>
                </c:pt>
                <c:pt idx="20879">
                  <c:v>6258.8298447799</c:v>
                </c:pt>
                <c:pt idx="20880">
                  <c:v>6259.1296115237</c:v>
                </c:pt>
                <c:pt idx="20881">
                  <c:v>6259.4293782675</c:v>
                </c:pt>
                <c:pt idx="20882">
                  <c:v>6259.7291450114</c:v>
                </c:pt>
                <c:pt idx="20883">
                  <c:v>6260.0289117552</c:v>
                </c:pt>
                <c:pt idx="20884">
                  <c:v>6260.3286784991</c:v>
                </c:pt>
                <c:pt idx="20885">
                  <c:v>6260.6284452429</c:v>
                </c:pt>
                <c:pt idx="20886">
                  <c:v>6260.9282119868</c:v>
                </c:pt>
                <c:pt idx="20887">
                  <c:v>6261.2279787306</c:v>
                </c:pt>
                <c:pt idx="20888">
                  <c:v>6261.5277454745</c:v>
                </c:pt>
                <c:pt idx="20889">
                  <c:v>6261.827512218299</c:v>
                </c:pt>
                <c:pt idx="20890">
                  <c:v>6262.1272789622</c:v>
                </c:pt>
                <c:pt idx="20891">
                  <c:v>6262.427045706</c:v>
                </c:pt>
                <c:pt idx="20892">
                  <c:v>6262.7268124499</c:v>
                </c:pt>
                <c:pt idx="20893">
                  <c:v>6263.0265791937</c:v>
                </c:pt>
                <c:pt idx="20894">
                  <c:v>6263.3263459376</c:v>
                </c:pt>
                <c:pt idx="20895">
                  <c:v>6263.6261126814</c:v>
                </c:pt>
                <c:pt idx="20896">
                  <c:v>6263.9258794252</c:v>
                </c:pt>
                <c:pt idx="20897">
                  <c:v>6264.2256461691</c:v>
                </c:pt>
                <c:pt idx="20898">
                  <c:v>6264.5254129129</c:v>
                </c:pt>
                <c:pt idx="20899">
                  <c:v>6264.8251796568</c:v>
                </c:pt>
                <c:pt idx="20900">
                  <c:v>6265.1249464006</c:v>
                </c:pt>
                <c:pt idx="20901">
                  <c:v>6265.424713144499</c:v>
                </c:pt>
                <c:pt idx="20902">
                  <c:v>6265.7244798883</c:v>
                </c:pt>
                <c:pt idx="20903">
                  <c:v>6266.0242466322</c:v>
                </c:pt>
                <c:pt idx="20904">
                  <c:v>6266.324013376</c:v>
                </c:pt>
                <c:pt idx="20905">
                  <c:v>6266.6237801199</c:v>
                </c:pt>
                <c:pt idx="20906">
                  <c:v>6266.9235468637</c:v>
                </c:pt>
                <c:pt idx="20907">
                  <c:v>6267.2233136076</c:v>
                </c:pt>
                <c:pt idx="20908">
                  <c:v>6267.5230803514</c:v>
                </c:pt>
                <c:pt idx="20909">
                  <c:v>6267.8228470953</c:v>
                </c:pt>
                <c:pt idx="20910">
                  <c:v>6268.1226138391</c:v>
                </c:pt>
                <c:pt idx="20911">
                  <c:v>6268.422380583</c:v>
                </c:pt>
                <c:pt idx="20912">
                  <c:v>6268.7221473268</c:v>
                </c:pt>
                <c:pt idx="20913">
                  <c:v>6269.0219140706</c:v>
                </c:pt>
                <c:pt idx="20914">
                  <c:v>6269.3216808145</c:v>
                </c:pt>
                <c:pt idx="20915">
                  <c:v>6269.6214475583</c:v>
                </c:pt>
                <c:pt idx="20916">
                  <c:v>6269.9212143022</c:v>
                </c:pt>
                <c:pt idx="20917">
                  <c:v>6270.220981046001</c:v>
                </c:pt>
                <c:pt idx="20918">
                  <c:v>6270.5207477899</c:v>
                </c:pt>
                <c:pt idx="20919">
                  <c:v>6270.8205145337</c:v>
                </c:pt>
                <c:pt idx="20920">
                  <c:v>6271.1202812776</c:v>
                </c:pt>
                <c:pt idx="20921">
                  <c:v>6271.4200480214</c:v>
                </c:pt>
                <c:pt idx="20922">
                  <c:v>6271.7198147653</c:v>
                </c:pt>
                <c:pt idx="20923">
                  <c:v>6272.0195815091</c:v>
                </c:pt>
                <c:pt idx="20924">
                  <c:v>6272.319348253</c:v>
                </c:pt>
                <c:pt idx="20925">
                  <c:v>6272.6191149968</c:v>
                </c:pt>
                <c:pt idx="20926">
                  <c:v>6272.918881740699</c:v>
                </c:pt>
                <c:pt idx="20927">
                  <c:v>6273.2186484845</c:v>
                </c:pt>
                <c:pt idx="20928">
                  <c:v>6273.518415228399</c:v>
                </c:pt>
                <c:pt idx="20929">
                  <c:v>6273.8181819722</c:v>
                </c:pt>
                <c:pt idx="20930">
                  <c:v>6274.117948716001</c:v>
                </c:pt>
                <c:pt idx="20931">
                  <c:v>6274.4177154599</c:v>
                </c:pt>
                <c:pt idx="20932">
                  <c:v>6274.7174822037</c:v>
                </c:pt>
                <c:pt idx="20933">
                  <c:v>6275.0172489476</c:v>
                </c:pt>
                <c:pt idx="20934">
                  <c:v>6275.3170156914</c:v>
                </c:pt>
                <c:pt idx="20935">
                  <c:v>6275.6167824353</c:v>
                </c:pt>
                <c:pt idx="20936">
                  <c:v>6275.9165491791</c:v>
                </c:pt>
                <c:pt idx="20937">
                  <c:v>6276.216315922999</c:v>
                </c:pt>
                <c:pt idx="20938">
                  <c:v>6276.5160826668</c:v>
                </c:pt>
                <c:pt idx="20939">
                  <c:v>6276.8158494107</c:v>
                </c:pt>
                <c:pt idx="20940">
                  <c:v>6277.1156161545</c:v>
                </c:pt>
                <c:pt idx="20941">
                  <c:v>6277.415382898399</c:v>
                </c:pt>
                <c:pt idx="20942">
                  <c:v>6277.7151496422</c:v>
                </c:pt>
                <c:pt idx="20943">
                  <c:v>6278.0149163861</c:v>
                </c:pt>
                <c:pt idx="20944">
                  <c:v>6278.3146831299</c:v>
                </c:pt>
                <c:pt idx="20945">
                  <c:v>6278.6144498737</c:v>
                </c:pt>
                <c:pt idx="20946">
                  <c:v>6278.9142166176</c:v>
                </c:pt>
                <c:pt idx="20947">
                  <c:v>6279.2139833614</c:v>
                </c:pt>
                <c:pt idx="20948">
                  <c:v>6279.5137501053</c:v>
                </c:pt>
                <c:pt idx="20949">
                  <c:v>6279.8135168491</c:v>
                </c:pt>
                <c:pt idx="20950">
                  <c:v>6280.113283593</c:v>
                </c:pt>
                <c:pt idx="20951">
                  <c:v>6280.413050336799</c:v>
                </c:pt>
                <c:pt idx="20952">
                  <c:v>6280.7128170807</c:v>
                </c:pt>
                <c:pt idx="20953">
                  <c:v>6281.0125838245</c:v>
                </c:pt>
                <c:pt idx="20954">
                  <c:v>6281.3123505684</c:v>
                </c:pt>
                <c:pt idx="20955">
                  <c:v>6281.6121173122</c:v>
                </c:pt>
                <c:pt idx="20956">
                  <c:v>6281.9118840561</c:v>
                </c:pt>
                <c:pt idx="20957">
                  <c:v>6282.2116507999</c:v>
                </c:pt>
                <c:pt idx="20958">
                  <c:v>6282.5114175438</c:v>
                </c:pt>
                <c:pt idx="20959">
                  <c:v>6282.8111842876</c:v>
                </c:pt>
                <c:pt idx="20960">
                  <c:v>6283.1109510315</c:v>
                </c:pt>
                <c:pt idx="20961">
                  <c:v>6283.410717775299</c:v>
                </c:pt>
                <c:pt idx="20962">
                  <c:v>6283.7104845191</c:v>
                </c:pt>
                <c:pt idx="20963">
                  <c:v>6284.010251263</c:v>
                </c:pt>
                <c:pt idx="20964">
                  <c:v>6284.3100180068</c:v>
                </c:pt>
                <c:pt idx="20965">
                  <c:v>6284.6097847507</c:v>
                </c:pt>
                <c:pt idx="20966">
                  <c:v>6284.9095514945</c:v>
                </c:pt>
                <c:pt idx="20967">
                  <c:v>6285.209318238399</c:v>
                </c:pt>
                <c:pt idx="20968">
                  <c:v>6285.5090849822</c:v>
                </c:pt>
                <c:pt idx="20969">
                  <c:v>6285.808851726099</c:v>
                </c:pt>
                <c:pt idx="20970">
                  <c:v>6286.1086184699</c:v>
                </c:pt>
                <c:pt idx="20971">
                  <c:v>6286.408385213799</c:v>
                </c:pt>
                <c:pt idx="20972">
                  <c:v>6286.7081519576</c:v>
                </c:pt>
                <c:pt idx="20973">
                  <c:v>6287.0079187015</c:v>
                </c:pt>
                <c:pt idx="20974">
                  <c:v>6287.3076854453</c:v>
                </c:pt>
                <c:pt idx="20975">
                  <c:v>6287.6074521892</c:v>
                </c:pt>
                <c:pt idx="20976">
                  <c:v>6287.907218932999</c:v>
                </c:pt>
                <c:pt idx="20977">
                  <c:v>6288.2069856769</c:v>
                </c:pt>
                <c:pt idx="20978">
                  <c:v>6288.5067524207</c:v>
                </c:pt>
                <c:pt idx="20979">
                  <c:v>6288.8065191645</c:v>
                </c:pt>
                <c:pt idx="20980">
                  <c:v>6289.1062859084</c:v>
                </c:pt>
                <c:pt idx="20981">
                  <c:v>6289.4060526522</c:v>
                </c:pt>
                <c:pt idx="20982">
                  <c:v>6289.705819396099</c:v>
                </c:pt>
                <c:pt idx="20983">
                  <c:v>6290.0055861399</c:v>
                </c:pt>
                <c:pt idx="20984">
                  <c:v>6290.3053528838</c:v>
                </c:pt>
                <c:pt idx="20985">
                  <c:v>6290.6051196276</c:v>
                </c:pt>
                <c:pt idx="20986">
                  <c:v>6290.9048863715</c:v>
                </c:pt>
                <c:pt idx="20987">
                  <c:v>6291.2046531153</c:v>
                </c:pt>
                <c:pt idx="20988">
                  <c:v>6291.5044198592</c:v>
                </c:pt>
                <c:pt idx="20989">
                  <c:v>6291.804186603</c:v>
                </c:pt>
                <c:pt idx="20990">
                  <c:v>6292.103953346899</c:v>
                </c:pt>
                <c:pt idx="20991">
                  <c:v>6292.4037200907</c:v>
                </c:pt>
                <c:pt idx="20992">
                  <c:v>6292.703486834599</c:v>
                </c:pt>
                <c:pt idx="20993">
                  <c:v>6293.0032535784</c:v>
                </c:pt>
                <c:pt idx="20994">
                  <c:v>6293.3030203222</c:v>
                </c:pt>
                <c:pt idx="20995">
                  <c:v>6293.6027870661</c:v>
                </c:pt>
                <c:pt idx="20996">
                  <c:v>6293.9025538099</c:v>
                </c:pt>
                <c:pt idx="20997">
                  <c:v>6294.2023205538</c:v>
                </c:pt>
                <c:pt idx="20998">
                  <c:v>6294.5020872976</c:v>
                </c:pt>
                <c:pt idx="20999">
                  <c:v>6294.8018540415</c:v>
                </c:pt>
                <c:pt idx="21000">
                  <c:v>6295.1016207853</c:v>
                </c:pt>
                <c:pt idx="21001">
                  <c:v>6295.401387529199</c:v>
                </c:pt>
                <c:pt idx="21002">
                  <c:v>6295.701154273</c:v>
                </c:pt>
                <c:pt idx="21003">
                  <c:v>6296.0009210169</c:v>
                </c:pt>
                <c:pt idx="21004">
                  <c:v>6296.3006877607</c:v>
                </c:pt>
                <c:pt idx="21005">
                  <c:v>6296.6004545046</c:v>
                </c:pt>
                <c:pt idx="21006">
                  <c:v>6296.9002212484</c:v>
                </c:pt>
                <c:pt idx="21007">
                  <c:v>6297.1999879923</c:v>
                </c:pt>
                <c:pt idx="21008">
                  <c:v>6297.499754736099</c:v>
                </c:pt>
                <c:pt idx="21009">
                  <c:v>6297.79952148</c:v>
                </c:pt>
                <c:pt idx="21010">
                  <c:v>6298.0992882238</c:v>
                </c:pt>
                <c:pt idx="21011">
                  <c:v>6298.3990549676</c:v>
                </c:pt>
                <c:pt idx="21012">
                  <c:v>6298.6988217115</c:v>
                </c:pt>
                <c:pt idx="21013">
                  <c:v>6298.9985884553</c:v>
                </c:pt>
                <c:pt idx="21014">
                  <c:v>6299.298355199199</c:v>
                </c:pt>
                <c:pt idx="21015">
                  <c:v>6299.598121943</c:v>
                </c:pt>
                <c:pt idx="21016">
                  <c:v>6299.8978886869</c:v>
                </c:pt>
                <c:pt idx="21017">
                  <c:v>6300.1976554307</c:v>
                </c:pt>
                <c:pt idx="21018">
                  <c:v>6300.4974221746</c:v>
                </c:pt>
                <c:pt idx="21019">
                  <c:v>6300.797188918399</c:v>
                </c:pt>
                <c:pt idx="21020">
                  <c:v>6301.0969556623</c:v>
                </c:pt>
                <c:pt idx="21021">
                  <c:v>6301.3967224061</c:v>
                </c:pt>
                <c:pt idx="21022">
                  <c:v>6301.69648915</c:v>
                </c:pt>
                <c:pt idx="21023">
                  <c:v>6301.9962558938</c:v>
                </c:pt>
                <c:pt idx="21024">
                  <c:v>6302.2960226377</c:v>
                </c:pt>
                <c:pt idx="21025">
                  <c:v>6302.5957893815</c:v>
                </c:pt>
                <c:pt idx="21026">
                  <c:v>6302.8955561253</c:v>
                </c:pt>
                <c:pt idx="21027">
                  <c:v>6303.1953228692</c:v>
                </c:pt>
                <c:pt idx="21028">
                  <c:v>6303.495089613</c:v>
                </c:pt>
                <c:pt idx="21029">
                  <c:v>6303.7948563569</c:v>
                </c:pt>
                <c:pt idx="21030">
                  <c:v>6304.0946231007</c:v>
                </c:pt>
                <c:pt idx="21031">
                  <c:v>6304.3943898446</c:v>
                </c:pt>
                <c:pt idx="21032">
                  <c:v>6304.6941565884</c:v>
                </c:pt>
                <c:pt idx="21033">
                  <c:v>6304.993923332299</c:v>
                </c:pt>
                <c:pt idx="21034">
                  <c:v>6305.2936900761</c:v>
                </c:pt>
                <c:pt idx="21035">
                  <c:v>6305.59345682</c:v>
                </c:pt>
                <c:pt idx="21036">
                  <c:v>6305.8932235638</c:v>
                </c:pt>
                <c:pt idx="21037">
                  <c:v>6306.1929903077</c:v>
                </c:pt>
                <c:pt idx="21038">
                  <c:v>6306.4927570515</c:v>
                </c:pt>
                <c:pt idx="21039">
                  <c:v>6306.7925237954</c:v>
                </c:pt>
                <c:pt idx="21040">
                  <c:v>6307.0922905392</c:v>
                </c:pt>
                <c:pt idx="21041">
                  <c:v>6307.3920572831</c:v>
                </c:pt>
                <c:pt idx="21042">
                  <c:v>6307.6918240269</c:v>
                </c:pt>
                <c:pt idx="21043">
                  <c:v>6307.9915907707</c:v>
                </c:pt>
                <c:pt idx="21044">
                  <c:v>6308.291357514599</c:v>
                </c:pt>
                <c:pt idx="21045">
                  <c:v>6308.5911242584</c:v>
                </c:pt>
                <c:pt idx="21046">
                  <c:v>6308.8908910023</c:v>
                </c:pt>
                <c:pt idx="21047">
                  <c:v>6309.1906577461</c:v>
                </c:pt>
                <c:pt idx="21048">
                  <c:v>6309.490424490001</c:v>
                </c:pt>
                <c:pt idx="21049">
                  <c:v>6309.7901912338</c:v>
                </c:pt>
                <c:pt idx="21050">
                  <c:v>6310.0899579777</c:v>
                </c:pt>
                <c:pt idx="21051">
                  <c:v>6310.3897247215</c:v>
                </c:pt>
                <c:pt idx="21052">
                  <c:v>6310.6894914654</c:v>
                </c:pt>
                <c:pt idx="21053">
                  <c:v>6310.9892582092</c:v>
                </c:pt>
                <c:pt idx="21054">
                  <c:v>6311.2890249531</c:v>
                </c:pt>
                <c:pt idx="21055">
                  <c:v>6311.5887916969</c:v>
                </c:pt>
                <c:pt idx="21056">
                  <c:v>6311.8885584408</c:v>
                </c:pt>
                <c:pt idx="21057">
                  <c:v>6312.1883251846</c:v>
                </c:pt>
                <c:pt idx="21058">
                  <c:v>6312.488091928499</c:v>
                </c:pt>
                <c:pt idx="21059">
                  <c:v>6312.787858672299</c:v>
                </c:pt>
                <c:pt idx="21060">
                  <c:v>6313.0876254161</c:v>
                </c:pt>
                <c:pt idx="21061">
                  <c:v>6313.38739216</c:v>
                </c:pt>
                <c:pt idx="21062">
                  <c:v>6313.6871589038</c:v>
                </c:pt>
                <c:pt idx="21063">
                  <c:v>6313.9869256477</c:v>
                </c:pt>
                <c:pt idx="21064">
                  <c:v>6314.2866923915</c:v>
                </c:pt>
                <c:pt idx="21065">
                  <c:v>6314.5864591354</c:v>
                </c:pt>
                <c:pt idx="21066">
                  <c:v>6314.8862258792</c:v>
                </c:pt>
                <c:pt idx="21067">
                  <c:v>6315.1859926231</c:v>
                </c:pt>
                <c:pt idx="21068">
                  <c:v>6315.485759366899</c:v>
                </c:pt>
                <c:pt idx="21069">
                  <c:v>6315.7855261108</c:v>
                </c:pt>
                <c:pt idx="21070">
                  <c:v>6316.0852928546</c:v>
                </c:pt>
                <c:pt idx="21071">
                  <c:v>6316.3850595985</c:v>
                </c:pt>
                <c:pt idx="21072">
                  <c:v>6316.6848263423</c:v>
                </c:pt>
                <c:pt idx="21073">
                  <c:v>6316.984593086199</c:v>
                </c:pt>
                <c:pt idx="21074">
                  <c:v>6317.28435983</c:v>
                </c:pt>
                <c:pt idx="21075">
                  <c:v>6317.5841265738</c:v>
                </c:pt>
                <c:pt idx="21076">
                  <c:v>6317.883893317699</c:v>
                </c:pt>
                <c:pt idx="21077">
                  <c:v>6318.1836600615</c:v>
                </c:pt>
                <c:pt idx="21078">
                  <c:v>6318.4834268054</c:v>
                </c:pt>
                <c:pt idx="21079">
                  <c:v>6318.783193549199</c:v>
                </c:pt>
                <c:pt idx="21080">
                  <c:v>6319.0829602931</c:v>
                </c:pt>
                <c:pt idx="21081">
                  <c:v>6319.3827270369</c:v>
                </c:pt>
                <c:pt idx="21082">
                  <c:v>6319.6824937808</c:v>
                </c:pt>
                <c:pt idx="21083">
                  <c:v>6319.9822605246</c:v>
                </c:pt>
                <c:pt idx="21084">
                  <c:v>6320.2820272685</c:v>
                </c:pt>
                <c:pt idx="21085">
                  <c:v>6320.5817940123</c:v>
                </c:pt>
                <c:pt idx="21086">
                  <c:v>6320.8815607562</c:v>
                </c:pt>
                <c:pt idx="21087">
                  <c:v>6321.1813275</c:v>
                </c:pt>
                <c:pt idx="21088">
                  <c:v>6321.4810942439</c:v>
                </c:pt>
                <c:pt idx="21089">
                  <c:v>6321.7808609877</c:v>
                </c:pt>
                <c:pt idx="21090">
                  <c:v>6322.0806277316</c:v>
                </c:pt>
                <c:pt idx="21091">
                  <c:v>6322.3803944754</c:v>
                </c:pt>
                <c:pt idx="21092">
                  <c:v>6322.6801612192</c:v>
                </c:pt>
                <c:pt idx="21093">
                  <c:v>6322.9799279631</c:v>
                </c:pt>
                <c:pt idx="21094">
                  <c:v>6323.2796947069</c:v>
                </c:pt>
                <c:pt idx="21095">
                  <c:v>6323.5794614508</c:v>
                </c:pt>
                <c:pt idx="21096">
                  <c:v>6323.8792281946</c:v>
                </c:pt>
                <c:pt idx="21097">
                  <c:v>6324.178994938499</c:v>
                </c:pt>
                <c:pt idx="21098">
                  <c:v>6324.4787616823</c:v>
                </c:pt>
                <c:pt idx="21099">
                  <c:v>6324.7785284262</c:v>
                </c:pt>
                <c:pt idx="21100">
                  <c:v>6325.07829517</c:v>
                </c:pt>
                <c:pt idx="21101">
                  <c:v>6325.3780619139</c:v>
                </c:pt>
                <c:pt idx="21102">
                  <c:v>6325.6778286577</c:v>
                </c:pt>
                <c:pt idx="21103">
                  <c:v>6325.9775954016</c:v>
                </c:pt>
                <c:pt idx="21104">
                  <c:v>6326.277362145399</c:v>
                </c:pt>
                <c:pt idx="21105">
                  <c:v>6326.5771288893</c:v>
                </c:pt>
                <c:pt idx="21106">
                  <c:v>6326.8768956331</c:v>
                </c:pt>
                <c:pt idx="21107">
                  <c:v>6327.1766623769</c:v>
                </c:pt>
                <c:pt idx="21108">
                  <c:v>6327.4764291208</c:v>
                </c:pt>
                <c:pt idx="21109">
                  <c:v>6327.7761958646</c:v>
                </c:pt>
                <c:pt idx="21110">
                  <c:v>6328.0759626085</c:v>
                </c:pt>
                <c:pt idx="21111">
                  <c:v>6328.3757293523</c:v>
                </c:pt>
                <c:pt idx="21112">
                  <c:v>6328.6754960962</c:v>
                </c:pt>
                <c:pt idx="21113">
                  <c:v>6328.97526284</c:v>
                </c:pt>
                <c:pt idx="21114">
                  <c:v>6329.2750295839</c:v>
                </c:pt>
                <c:pt idx="21115">
                  <c:v>6329.574796327699</c:v>
                </c:pt>
                <c:pt idx="21116">
                  <c:v>6329.8745630716</c:v>
                </c:pt>
                <c:pt idx="21117">
                  <c:v>6330.1743298154</c:v>
                </c:pt>
                <c:pt idx="21118">
                  <c:v>6330.4740965593</c:v>
                </c:pt>
                <c:pt idx="21119">
                  <c:v>6330.773863303099</c:v>
                </c:pt>
                <c:pt idx="21120">
                  <c:v>6331.073630047</c:v>
                </c:pt>
                <c:pt idx="21121">
                  <c:v>6331.373396790799</c:v>
                </c:pt>
                <c:pt idx="21122">
                  <c:v>6331.6731635347</c:v>
                </c:pt>
                <c:pt idx="21123">
                  <c:v>6331.9729302785</c:v>
                </c:pt>
                <c:pt idx="21124">
                  <c:v>6332.272697022299</c:v>
                </c:pt>
                <c:pt idx="21125">
                  <c:v>6332.5724637662</c:v>
                </c:pt>
                <c:pt idx="21126">
                  <c:v>6332.87223051</c:v>
                </c:pt>
                <c:pt idx="21127">
                  <c:v>6333.1719972539</c:v>
                </c:pt>
                <c:pt idx="21128">
                  <c:v>6333.4717639977</c:v>
                </c:pt>
                <c:pt idx="21129">
                  <c:v>6333.7715307416</c:v>
                </c:pt>
                <c:pt idx="21130">
                  <c:v>6334.0712974854</c:v>
                </c:pt>
                <c:pt idx="21131">
                  <c:v>6334.3710642293</c:v>
                </c:pt>
                <c:pt idx="21132">
                  <c:v>6334.6708309731</c:v>
                </c:pt>
                <c:pt idx="21133">
                  <c:v>6334.970597716999</c:v>
                </c:pt>
                <c:pt idx="21134">
                  <c:v>6335.2703644608</c:v>
                </c:pt>
                <c:pt idx="21135">
                  <c:v>6335.5701312047</c:v>
                </c:pt>
                <c:pt idx="21136">
                  <c:v>6335.869897948499</c:v>
                </c:pt>
                <c:pt idx="21137">
                  <c:v>6336.1696646924</c:v>
                </c:pt>
                <c:pt idx="21138">
                  <c:v>6336.4694314362</c:v>
                </c:pt>
                <c:pt idx="21139">
                  <c:v>6336.7691981801</c:v>
                </c:pt>
                <c:pt idx="21140">
                  <c:v>6337.0689649239</c:v>
                </c:pt>
                <c:pt idx="21141">
                  <c:v>6337.3687316677</c:v>
                </c:pt>
                <c:pt idx="21142">
                  <c:v>6337.6684984116</c:v>
                </c:pt>
                <c:pt idx="21143">
                  <c:v>6337.9682651554</c:v>
                </c:pt>
                <c:pt idx="21144">
                  <c:v>6338.2680318993</c:v>
                </c:pt>
                <c:pt idx="21145">
                  <c:v>6338.567798643099</c:v>
                </c:pt>
                <c:pt idx="21146">
                  <c:v>6338.867565387</c:v>
                </c:pt>
                <c:pt idx="21147">
                  <c:v>6339.1673321308</c:v>
                </c:pt>
                <c:pt idx="21148">
                  <c:v>6339.467098874699</c:v>
                </c:pt>
                <c:pt idx="21149">
                  <c:v>6339.7668656185</c:v>
                </c:pt>
                <c:pt idx="21150">
                  <c:v>6340.0666323624</c:v>
                </c:pt>
                <c:pt idx="21151">
                  <c:v>6340.3663991062</c:v>
                </c:pt>
                <c:pt idx="21152">
                  <c:v>6340.6661658501</c:v>
                </c:pt>
                <c:pt idx="21153">
                  <c:v>6340.9659325939</c:v>
                </c:pt>
                <c:pt idx="21154">
                  <c:v>6341.2656993378</c:v>
                </c:pt>
                <c:pt idx="21155">
                  <c:v>6341.5654660816</c:v>
                </c:pt>
                <c:pt idx="21156">
                  <c:v>6341.8652328254</c:v>
                </c:pt>
                <c:pt idx="21157">
                  <c:v>6342.1649995693</c:v>
                </c:pt>
                <c:pt idx="21158">
                  <c:v>6342.4647663131</c:v>
                </c:pt>
                <c:pt idx="21159">
                  <c:v>6342.764533057</c:v>
                </c:pt>
                <c:pt idx="21160">
                  <c:v>6343.0642998008</c:v>
                </c:pt>
                <c:pt idx="21161">
                  <c:v>6343.3640665447</c:v>
                </c:pt>
                <c:pt idx="21162">
                  <c:v>6343.6638332885</c:v>
                </c:pt>
                <c:pt idx="21163">
                  <c:v>6343.9636000324</c:v>
                </c:pt>
                <c:pt idx="21164">
                  <c:v>6344.2633667762</c:v>
                </c:pt>
                <c:pt idx="21165">
                  <c:v>6344.5631335201</c:v>
                </c:pt>
                <c:pt idx="21166">
                  <c:v>6344.8629002639</c:v>
                </c:pt>
                <c:pt idx="21167">
                  <c:v>6345.1626670078</c:v>
                </c:pt>
                <c:pt idx="21168">
                  <c:v>6345.4624337516</c:v>
                </c:pt>
                <c:pt idx="21169">
                  <c:v>6345.7622004955</c:v>
                </c:pt>
                <c:pt idx="21170">
                  <c:v>6346.0619672393</c:v>
                </c:pt>
                <c:pt idx="21171">
                  <c:v>6346.3617339832</c:v>
                </c:pt>
                <c:pt idx="21172">
                  <c:v>6346.661500727</c:v>
                </c:pt>
                <c:pt idx="21173">
                  <c:v>6346.9612674708</c:v>
                </c:pt>
                <c:pt idx="21174">
                  <c:v>6347.2610342147</c:v>
                </c:pt>
                <c:pt idx="21175">
                  <c:v>6347.5608009585</c:v>
                </c:pt>
                <c:pt idx="21176">
                  <c:v>6347.8605677024</c:v>
                </c:pt>
                <c:pt idx="21177">
                  <c:v>6348.1603344462</c:v>
                </c:pt>
                <c:pt idx="21178">
                  <c:v>6348.4601011901</c:v>
                </c:pt>
                <c:pt idx="21179">
                  <c:v>6348.7598679339</c:v>
                </c:pt>
                <c:pt idx="21180">
                  <c:v>6349.0596346778</c:v>
                </c:pt>
                <c:pt idx="21181">
                  <c:v>6349.3594014216</c:v>
                </c:pt>
                <c:pt idx="21182">
                  <c:v>6349.6591681655</c:v>
                </c:pt>
                <c:pt idx="21183">
                  <c:v>6349.9589349093</c:v>
                </c:pt>
                <c:pt idx="21184">
                  <c:v>6350.2587016532</c:v>
                </c:pt>
                <c:pt idx="21185">
                  <c:v>6350.558468397</c:v>
                </c:pt>
                <c:pt idx="21186">
                  <c:v>6350.8582351409</c:v>
                </c:pt>
                <c:pt idx="21187">
                  <c:v>6351.1580018847</c:v>
                </c:pt>
                <c:pt idx="21188">
                  <c:v>6351.457768628599</c:v>
                </c:pt>
                <c:pt idx="21189">
                  <c:v>6351.7575353724</c:v>
                </c:pt>
                <c:pt idx="21190">
                  <c:v>6352.057302116199</c:v>
                </c:pt>
                <c:pt idx="21191">
                  <c:v>6352.3570688601</c:v>
                </c:pt>
                <c:pt idx="21192">
                  <c:v>6352.6568356039</c:v>
                </c:pt>
                <c:pt idx="21193">
                  <c:v>6352.9566023478</c:v>
                </c:pt>
                <c:pt idx="21194">
                  <c:v>6353.2563690916</c:v>
                </c:pt>
                <c:pt idx="21195">
                  <c:v>6353.5561358355</c:v>
                </c:pt>
                <c:pt idx="21196">
                  <c:v>6353.8559025793</c:v>
                </c:pt>
                <c:pt idx="21197">
                  <c:v>6354.1556693232</c:v>
                </c:pt>
                <c:pt idx="21198">
                  <c:v>6354.455436067</c:v>
                </c:pt>
                <c:pt idx="21199">
                  <c:v>6354.7552028109</c:v>
                </c:pt>
                <c:pt idx="21200">
                  <c:v>6355.0549695547</c:v>
                </c:pt>
                <c:pt idx="21201">
                  <c:v>6355.3547362986</c:v>
                </c:pt>
                <c:pt idx="21202">
                  <c:v>6355.6545030424</c:v>
                </c:pt>
                <c:pt idx="21203">
                  <c:v>6355.9542697863</c:v>
                </c:pt>
                <c:pt idx="21204">
                  <c:v>6356.2540365301</c:v>
                </c:pt>
                <c:pt idx="21205">
                  <c:v>6356.5538032739</c:v>
                </c:pt>
                <c:pt idx="21206">
                  <c:v>6356.8535700178</c:v>
                </c:pt>
                <c:pt idx="21207">
                  <c:v>6357.1533367616</c:v>
                </c:pt>
                <c:pt idx="21208">
                  <c:v>6357.4531035055</c:v>
                </c:pt>
                <c:pt idx="21209">
                  <c:v>6357.7528702493</c:v>
                </c:pt>
                <c:pt idx="21210">
                  <c:v>6358.0526369932</c:v>
                </c:pt>
                <c:pt idx="21211">
                  <c:v>6358.352403737</c:v>
                </c:pt>
                <c:pt idx="21212">
                  <c:v>6358.6521704809</c:v>
                </c:pt>
                <c:pt idx="21213">
                  <c:v>6358.9519372247</c:v>
                </c:pt>
                <c:pt idx="21214">
                  <c:v>6359.2517039686</c:v>
                </c:pt>
                <c:pt idx="21215">
                  <c:v>6359.5514707124</c:v>
                </c:pt>
                <c:pt idx="21216">
                  <c:v>6359.8512374563</c:v>
                </c:pt>
                <c:pt idx="21217">
                  <c:v>6360.1510042001</c:v>
                </c:pt>
                <c:pt idx="21218">
                  <c:v>6360.450770943999</c:v>
                </c:pt>
                <c:pt idx="21219">
                  <c:v>6360.7505376878</c:v>
                </c:pt>
                <c:pt idx="21220">
                  <c:v>6361.0503044317</c:v>
                </c:pt>
                <c:pt idx="21221">
                  <c:v>6361.3500711755</c:v>
                </c:pt>
                <c:pt idx="21222">
                  <c:v>6361.6498379193</c:v>
                </c:pt>
                <c:pt idx="21223">
                  <c:v>6361.9496046632</c:v>
                </c:pt>
                <c:pt idx="21224">
                  <c:v>6362.249371407</c:v>
                </c:pt>
                <c:pt idx="21225">
                  <c:v>6362.5491381509</c:v>
                </c:pt>
                <c:pt idx="21226">
                  <c:v>6362.8489048947</c:v>
                </c:pt>
                <c:pt idx="21227">
                  <c:v>6363.1486716386</c:v>
                </c:pt>
                <c:pt idx="21228">
                  <c:v>6363.448438382399</c:v>
                </c:pt>
                <c:pt idx="21229">
                  <c:v>6363.7482051263</c:v>
                </c:pt>
                <c:pt idx="21230">
                  <c:v>6364.0479718701</c:v>
                </c:pt>
                <c:pt idx="21231">
                  <c:v>6364.347738614</c:v>
                </c:pt>
                <c:pt idx="21232">
                  <c:v>6364.6475053578</c:v>
                </c:pt>
                <c:pt idx="21233">
                  <c:v>6364.9472721017</c:v>
                </c:pt>
                <c:pt idx="21234">
                  <c:v>6365.247038845499</c:v>
                </c:pt>
                <c:pt idx="21235">
                  <c:v>6365.5468055894</c:v>
                </c:pt>
                <c:pt idx="21236">
                  <c:v>6365.8465723332</c:v>
                </c:pt>
                <c:pt idx="21237">
                  <c:v>6366.146339077</c:v>
                </c:pt>
                <c:pt idx="21238">
                  <c:v>6366.4461058209</c:v>
                </c:pt>
                <c:pt idx="21239">
                  <c:v>6366.7458725647</c:v>
                </c:pt>
                <c:pt idx="21240">
                  <c:v>6367.0456393086</c:v>
                </c:pt>
                <c:pt idx="21241">
                  <c:v>6367.3454060524</c:v>
                </c:pt>
                <c:pt idx="21242">
                  <c:v>6367.6451727963</c:v>
                </c:pt>
                <c:pt idx="21243">
                  <c:v>6367.9449395401</c:v>
                </c:pt>
                <c:pt idx="21244">
                  <c:v>6368.244706284</c:v>
                </c:pt>
                <c:pt idx="21245">
                  <c:v>6368.5444730278</c:v>
                </c:pt>
                <c:pt idx="21246">
                  <c:v>6368.8442397717</c:v>
                </c:pt>
                <c:pt idx="21247">
                  <c:v>6369.1440065155</c:v>
                </c:pt>
                <c:pt idx="21248">
                  <c:v>6369.4437732594</c:v>
                </c:pt>
                <c:pt idx="21249">
                  <c:v>6369.7435400032</c:v>
                </c:pt>
                <c:pt idx="21250">
                  <c:v>6370.043306747099</c:v>
                </c:pt>
                <c:pt idx="21251">
                  <c:v>6370.3430734909</c:v>
                </c:pt>
                <c:pt idx="21252">
                  <c:v>6370.6428402348</c:v>
                </c:pt>
                <c:pt idx="21253">
                  <c:v>6370.942606978601</c:v>
                </c:pt>
                <c:pt idx="21254">
                  <c:v>6371.2423737224</c:v>
                </c:pt>
                <c:pt idx="21255">
                  <c:v>6371.5421404663</c:v>
                </c:pt>
                <c:pt idx="21256">
                  <c:v>6371.8419072101</c:v>
                </c:pt>
                <c:pt idx="21257">
                  <c:v>6372.141673954</c:v>
                </c:pt>
                <c:pt idx="21258">
                  <c:v>6372.4414406978</c:v>
                </c:pt>
                <c:pt idx="21259">
                  <c:v>6372.7412074417</c:v>
                </c:pt>
                <c:pt idx="21260">
                  <c:v>6373.0409741855</c:v>
                </c:pt>
                <c:pt idx="21261">
                  <c:v>6373.3407409294</c:v>
                </c:pt>
                <c:pt idx="21262">
                  <c:v>6373.6405076732</c:v>
                </c:pt>
                <c:pt idx="21263">
                  <c:v>6373.9402744171</c:v>
                </c:pt>
                <c:pt idx="21264">
                  <c:v>6374.2400411609</c:v>
                </c:pt>
                <c:pt idx="21265">
                  <c:v>6374.539807904799</c:v>
                </c:pt>
                <c:pt idx="21266">
                  <c:v>6374.8395746486</c:v>
                </c:pt>
                <c:pt idx="21267">
                  <c:v>6375.1393413925</c:v>
                </c:pt>
                <c:pt idx="21268">
                  <c:v>6375.439108136299</c:v>
                </c:pt>
                <c:pt idx="21269">
                  <c:v>6375.7388748802</c:v>
                </c:pt>
                <c:pt idx="21270">
                  <c:v>6376.038641624001</c:v>
                </c:pt>
                <c:pt idx="21271">
                  <c:v>6376.3384083678</c:v>
                </c:pt>
                <c:pt idx="21272">
                  <c:v>6376.6381751117</c:v>
                </c:pt>
                <c:pt idx="21273">
                  <c:v>6376.9379418555</c:v>
                </c:pt>
                <c:pt idx="21274">
                  <c:v>6377.237708599399</c:v>
                </c:pt>
                <c:pt idx="21275">
                  <c:v>6377.537475343199</c:v>
                </c:pt>
                <c:pt idx="21276">
                  <c:v>6377.8372420871</c:v>
                </c:pt>
                <c:pt idx="21277">
                  <c:v>6378.1370088309</c:v>
                </c:pt>
                <c:pt idx="21278">
                  <c:v>6378.4367755748</c:v>
                </c:pt>
                <c:pt idx="21279">
                  <c:v>6378.736542318599</c:v>
                </c:pt>
                <c:pt idx="21280">
                  <c:v>6379.0363090625</c:v>
                </c:pt>
                <c:pt idx="21281">
                  <c:v>6379.3360758063</c:v>
                </c:pt>
                <c:pt idx="21282">
                  <c:v>6379.6358425502</c:v>
                </c:pt>
                <c:pt idx="21283">
                  <c:v>6379.935609294001</c:v>
                </c:pt>
                <c:pt idx="21284">
                  <c:v>6380.2353760379</c:v>
                </c:pt>
                <c:pt idx="21285">
                  <c:v>6380.5351427817</c:v>
                </c:pt>
                <c:pt idx="21286">
                  <c:v>6380.8349095255</c:v>
                </c:pt>
                <c:pt idx="21287">
                  <c:v>6381.1346762694</c:v>
                </c:pt>
                <c:pt idx="21288">
                  <c:v>6381.4344430132</c:v>
                </c:pt>
                <c:pt idx="21289">
                  <c:v>6381.7342097571</c:v>
                </c:pt>
                <c:pt idx="21290">
                  <c:v>6382.0339765009</c:v>
                </c:pt>
                <c:pt idx="21291">
                  <c:v>6382.333743244799</c:v>
                </c:pt>
                <c:pt idx="21292">
                  <c:v>6382.6335099886</c:v>
                </c:pt>
                <c:pt idx="21293">
                  <c:v>6382.9332767325</c:v>
                </c:pt>
                <c:pt idx="21294">
                  <c:v>6383.2330434763</c:v>
                </c:pt>
                <c:pt idx="21295">
                  <c:v>6383.532810220199</c:v>
                </c:pt>
                <c:pt idx="21296">
                  <c:v>6383.832576964001</c:v>
                </c:pt>
                <c:pt idx="21297">
                  <c:v>6384.1323437079</c:v>
                </c:pt>
                <c:pt idx="21298">
                  <c:v>6384.4321104517</c:v>
                </c:pt>
                <c:pt idx="21299">
                  <c:v>6384.7318771956</c:v>
                </c:pt>
                <c:pt idx="21300">
                  <c:v>6385.0316439394</c:v>
                </c:pt>
                <c:pt idx="21301">
                  <c:v>6385.3314106833</c:v>
                </c:pt>
                <c:pt idx="21302">
                  <c:v>6385.6311774271</c:v>
                </c:pt>
                <c:pt idx="21303">
                  <c:v>6385.9309441709</c:v>
                </c:pt>
                <c:pt idx="21304">
                  <c:v>6386.230710914799</c:v>
                </c:pt>
                <c:pt idx="21305">
                  <c:v>6386.5304776586</c:v>
                </c:pt>
                <c:pt idx="21306">
                  <c:v>6386.8302444025</c:v>
                </c:pt>
                <c:pt idx="21307">
                  <c:v>6387.1300111463</c:v>
                </c:pt>
                <c:pt idx="21308">
                  <c:v>6387.429777890199</c:v>
                </c:pt>
                <c:pt idx="21309">
                  <c:v>6387.729544634</c:v>
                </c:pt>
                <c:pt idx="21310">
                  <c:v>6388.0293113779</c:v>
                </c:pt>
                <c:pt idx="21311">
                  <c:v>6388.3290781217</c:v>
                </c:pt>
                <c:pt idx="21312">
                  <c:v>6388.6288448656</c:v>
                </c:pt>
                <c:pt idx="21313">
                  <c:v>6388.9286116094</c:v>
                </c:pt>
                <c:pt idx="21314">
                  <c:v>6389.2283783533</c:v>
                </c:pt>
                <c:pt idx="21315">
                  <c:v>6389.5281450971</c:v>
                </c:pt>
                <c:pt idx="21316">
                  <c:v>6389.827911841</c:v>
                </c:pt>
                <c:pt idx="21317">
                  <c:v>6390.1276785848</c:v>
                </c:pt>
                <c:pt idx="21318">
                  <c:v>6390.427445328599</c:v>
                </c:pt>
                <c:pt idx="21319">
                  <c:v>6390.7272120725</c:v>
                </c:pt>
                <c:pt idx="21320">
                  <c:v>6391.0269788163</c:v>
                </c:pt>
                <c:pt idx="21321">
                  <c:v>6391.3267455602</c:v>
                </c:pt>
                <c:pt idx="21322">
                  <c:v>6391.626512304</c:v>
                </c:pt>
                <c:pt idx="21323">
                  <c:v>6391.9262790479</c:v>
                </c:pt>
                <c:pt idx="21324">
                  <c:v>6392.2260457917</c:v>
                </c:pt>
                <c:pt idx="21325">
                  <c:v>6392.5258125356</c:v>
                </c:pt>
                <c:pt idx="21326">
                  <c:v>6392.8255792794</c:v>
                </c:pt>
                <c:pt idx="21327">
                  <c:v>6393.1253460233</c:v>
                </c:pt>
                <c:pt idx="21328">
                  <c:v>6393.4251127671</c:v>
                </c:pt>
                <c:pt idx="21329">
                  <c:v>6393.724879511</c:v>
                </c:pt>
                <c:pt idx="21330">
                  <c:v>6394.0246462548</c:v>
                </c:pt>
                <c:pt idx="21331">
                  <c:v>6394.3244129987</c:v>
                </c:pt>
                <c:pt idx="21332">
                  <c:v>6394.6241797425</c:v>
                </c:pt>
                <c:pt idx="21333">
                  <c:v>6394.9239464864</c:v>
                </c:pt>
                <c:pt idx="21334">
                  <c:v>6395.223713230199</c:v>
                </c:pt>
                <c:pt idx="21335">
                  <c:v>6395.523479974</c:v>
                </c:pt>
                <c:pt idx="21336">
                  <c:v>6395.8232467179</c:v>
                </c:pt>
                <c:pt idx="21337">
                  <c:v>6396.1230134617</c:v>
                </c:pt>
                <c:pt idx="21338">
                  <c:v>6396.4227802056</c:v>
                </c:pt>
                <c:pt idx="21339">
                  <c:v>6396.7225469494</c:v>
                </c:pt>
                <c:pt idx="21340">
                  <c:v>6397.0223136933</c:v>
                </c:pt>
                <c:pt idx="21341">
                  <c:v>6397.3220804371</c:v>
                </c:pt>
                <c:pt idx="21342">
                  <c:v>6397.621847181</c:v>
                </c:pt>
                <c:pt idx="21343">
                  <c:v>6397.9216139248</c:v>
                </c:pt>
                <c:pt idx="21344">
                  <c:v>6398.2213806687</c:v>
                </c:pt>
                <c:pt idx="21345">
                  <c:v>6398.5211474125</c:v>
                </c:pt>
                <c:pt idx="21346">
                  <c:v>6398.8209141564</c:v>
                </c:pt>
                <c:pt idx="21347">
                  <c:v>6399.1206809002</c:v>
                </c:pt>
                <c:pt idx="21348">
                  <c:v>6399.420447644099</c:v>
                </c:pt>
                <c:pt idx="21349">
                  <c:v>6399.7202143879</c:v>
                </c:pt>
                <c:pt idx="21350">
                  <c:v>6400.0199811318</c:v>
                </c:pt>
                <c:pt idx="21351">
                  <c:v>6400.3197478756</c:v>
                </c:pt>
                <c:pt idx="21352">
                  <c:v>6400.6195146194</c:v>
                </c:pt>
                <c:pt idx="21353">
                  <c:v>6400.9192813633</c:v>
                </c:pt>
                <c:pt idx="21354">
                  <c:v>6401.2190481071</c:v>
                </c:pt>
                <c:pt idx="21355">
                  <c:v>6401.518814851</c:v>
                </c:pt>
                <c:pt idx="21356">
                  <c:v>6401.8185815948</c:v>
                </c:pt>
                <c:pt idx="21357">
                  <c:v>6402.118348338699</c:v>
                </c:pt>
                <c:pt idx="21358">
                  <c:v>6402.4181150825</c:v>
                </c:pt>
                <c:pt idx="21359">
                  <c:v>6402.717881826399</c:v>
                </c:pt>
                <c:pt idx="21360">
                  <c:v>6403.0176485702</c:v>
                </c:pt>
                <c:pt idx="21361">
                  <c:v>6403.317415314099</c:v>
                </c:pt>
                <c:pt idx="21362">
                  <c:v>6403.6171820579</c:v>
                </c:pt>
                <c:pt idx="21363">
                  <c:v>6403.9169488018</c:v>
                </c:pt>
                <c:pt idx="21364">
                  <c:v>6404.2167155456</c:v>
                </c:pt>
                <c:pt idx="21365">
                  <c:v>6404.5164822895</c:v>
                </c:pt>
                <c:pt idx="21366">
                  <c:v>6404.8162490333</c:v>
                </c:pt>
                <c:pt idx="21367">
                  <c:v>6405.1160157771</c:v>
                </c:pt>
                <c:pt idx="21368">
                  <c:v>6405.415782521</c:v>
                </c:pt>
                <c:pt idx="21369">
                  <c:v>6405.7155492648</c:v>
                </c:pt>
                <c:pt idx="21370">
                  <c:v>6406.0153160087</c:v>
                </c:pt>
                <c:pt idx="21371">
                  <c:v>6406.3150827525</c:v>
                </c:pt>
                <c:pt idx="21372">
                  <c:v>6406.6148494964</c:v>
                </c:pt>
                <c:pt idx="21373">
                  <c:v>6406.914616240199</c:v>
                </c:pt>
                <c:pt idx="21374">
                  <c:v>6407.214382984099</c:v>
                </c:pt>
                <c:pt idx="21375">
                  <c:v>6407.5141497279</c:v>
                </c:pt>
                <c:pt idx="21376">
                  <c:v>6407.8139164718</c:v>
                </c:pt>
                <c:pt idx="21377">
                  <c:v>6408.1136832156</c:v>
                </c:pt>
                <c:pt idx="21378">
                  <c:v>6408.4134499595</c:v>
                </c:pt>
                <c:pt idx="21379">
                  <c:v>6408.7132167033</c:v>
                </c:pt>
                <c:pt idx="21380">
                  <c:v>6409.0129834472</c:v>
                </c:pt>
                <c:pt idx="21381">
                  <c:v>6409.312750191</c:v>
                </c:pt>
                <c:pt idx="21382">
                  <c:v>6409.6125169349</c:v>
                </c:pt>
                <c:pt idx="21383">
                  <c:v>6409.9122836787</c:v>
                </c:pt>
                <c:pt idx="21384">
                  <c:v>6410.2120504225</c:v>
                </c:pt>
                <c:pt idx="21385">
                  <c:v>6410.5118171664</c:v>
                </c:pt>
                <c:pt idx="21386">
                  <c:v>6410.8115839102</c:v>
                </c:pt>
                <c:pt idx="21387">
                  <c:v>6411.1113506541</c:v>
                </c:pt>
                <c:pt idx="21388">
                  <c:v>6411.4111173979</c:v>
                </c:pt>
                <c:pt idx="21389">
                  <c:v>6411.7108841418</c:v>
                </c:pt>
                <c:pt idx="21390">
                  <c:v>6412.0106508856</c:v>
                </c:pt>
                <c:pt idx="21391">
                  <c:v>6412.3104176295</c:v>
                </c:pt>
                <c:pt idx="21392">
                  <c:v>6412.6101843733</c:v>
                </c:pt>
                <c:pt idx="21393">
                  <c:v>6412.9099511172</c:v>
                </c:pt>
                <c:pt idx="21394">
                  <c:v>6413.209717860999</c:v>
                </c:pt>
                <c:pt idx="21395">
                  <c:v>6413.5094846049</c:v>
                </c:pt>
                <c:pt idx="21396">
                  <c:v>6413.8092513487</c:v>
                </c:pt>
                <c:pt idx="21397">
                  <c:v>6414.1090180926</c:v>
                </c:pt>
                <c:pt idx="21398">
                  <c:v>6414.408784836399</c:v>
                </c:pt>
                <c:pt idx="21399">
                  <c:v>6414.7085515803</c:v>
                </c:pt>
                <c:pt idx="21400">
                  <c:v>6415.008318324099</c:v>
                </c:pt>
                <c:pt idx="21401">
                  <c:v>6415.3080850679</c:v>
                </c:pt>
                <c:pt idx="21402">
                  <c:v>6415.6078518118</c:v>
                </c:pt>
                <c:pt idx="21403">
                  <c:v>6415.9076185556</c:v>
                </c:pt>
                <c:pt idx="21404">
                  <c:v>6416.207385299499</c:v>
                </c:pt>
                <c:pt idx="21405">
                  <c:v>6416.507152043299</c:v>
                </c:pt>
                <c:pt idx="21406">
                  <c:v>6416.8069187872</c:v>
                </c:pt>
                <c:pt idx="21407">
                  <c:v>6417.106685531</c:v>
                </c:pt>
                <c:pt idx="21408">
                  <c:v>6417.406452274899</c:v>
                </c:pt>
                <c:pt idx="21409">
                  <c:v>6417.7062190187</c:v>
                </c:pt>
                <c:pt idx="21410">
                  <c:v>6418.0059857626</c:v>
                </c:pt>
                <c:pt idx="21411">
                  <c:v>6418.3057525064</c:v>
                </c:pt>
                <c:pt idx="21412">
                  <c:v>6418.6055192503</c:v>
                </c:pt>
                <c:pt idx="21413">
                  <c:v>6418.905285994099</c:v>
                </c:pt>
                <c:pt idx="21414">
                  <c:v>6419.205052738</c:v>
                </c:pt>
                <c:pt idx="21415">
                  <c:v>6419.5048194818</c:v>
                </c:pt>
                <c:pt idx="21416">
                  <c:v>6419.8045862256</c:v>
                </c:pt>
                <c:pt idx="21417">
                  <c:v>6420.1043529695</c:v>
                </c:pt>
                <c:pt idx="21418">
                  <c:v>6420.4041197133</c:v>
                </c:pt>
                <c:pt idx="21419">
                  <c:v>6420.7038864572</c:v>
                </c:pt>
                <c:pt idx="21420">
                  <c:v>6421.003653201</c:v>
                </c:pt>
                <c:pt idx="21421">
                  <c:v>6421.303419944899</c:v>
                </c:pt>
                <c:pt idx="21422">
                  <c:v>6421.6031866887</c:v>
                </c:pt>
                <c:pt idx="21423">
                  <c:v>6421.9029534326</c:v>
                </c:pt>
                <c:pt idx="21424">
                  <c:v>6422.2027201764</c:v>
                </c:pt>
                <c:pt idx="21425">
                  <c:v>6422.5024869203</c:v>
                </c:pt>
                <c:pt idx="21426">
                  <c:v>6422.8022536641</c:v>
                </c:pt>
                <c:pt idx="21427">
                  <c:v>6423.102020408002</c:v>
                </c:pt>
                <c:pt idx="21428">
                  <c:v>6423.4017871518</c:v>
                </c:pt>
                <c:pt idx="21429">
                  <c:v>6423.7015538957</c:v>
                </c:pt>
                <c:pt idx="21430">
                  <c:v>6424.0013206395</c:v>
                </c:pt>
                <c:pt idx="21431">
                  <c:v>6424.3010873834</c:v>
                </c:pt>
                <c:pt idx="21432">
                  <c:v>6424.6008541272</c:v>
                </c:pt>
                <c:pt idx="21433">
                  <c:v>6424.900620871</c:v>
                </c:pt>
                <c:pt idx="21434">
                  <c:v>6425.200387614899</c:v>
                </c:pt>
                <c:pt idx="21435">
                  <c:v>6425.5001543587</c:v>
                </c:pt>
                <c:pt idx="21436">
                  <c:v>6425.7999211026</c:v>
                </c:pt>
                <c:pt idx="21437">
                  <c:v>6426.099687846399</c:v>
                </c:pt>
                <c:pt idx="21438">
                  <c:v>6426.3994545903</c:v>
                </c:pt>
                <c:pt idx="21439">
                  <c:v>6426.6992213341</c:v>
                </c:pt>
                <c:pt idx="21440">
                  <c:v>6426.998988078</c:v>
                </c:pt>
                <c:pt idx="21441">
                  <c:v>6427.2987548218</c:v>
                </c:pt>
                <c:pt idx="21442">
                  <c:v>6427.5985215657</c:v>
                </c:pt>
                <c:pt idx="21443">
                  <c:v>6427.8982883095</c:v>
                </c:pt>
                <c:pt idx="21444">
                  <c:v>6428.1980550534</c:v>
                </c:pt>
                <c:pt idx="21445">
                  <c:v>6428.4978217972</c:v>
                </c:pt>
                <c:pt idx="21446">
                  <c:v>6428.7975885411</c:v>
                </c:pt>
                <c:pt idx="21447">
                  <c:v>6429.097355284899</c:v>
                </c:pt>
                <c:pt idx="21448">
                  <c:v>6429.3971220287</c:v>
                </c:pt>
                <c:pt idx="21449">
                  <c:v>6429.6968887726</c:v>
                </c:pt>
                <c:pt idx="21450">
                  <c:v>6429.9966555164</c:v>
                </c:pt>
                <c:pt idx="21451">
                  <c:v>6430.2964222603</c:v>
                </c:pt>
                <c:pt idx="21452">
                  <c:v>6430.5961890041</c:v>
                </c:pt>
                <c:pt idx="21453">
                  <c:v>6430.895955748</c:v>
                </c:pt>
                <c:pt idx="21454">
                  <c:v>6431.1957224918</c:v>
                </c:pt>
                <c:pt idx="21455">
                  <c:v>6431.4954892357</c:v>
                </c:pt>
                <c:pt idx="21456">
                  <c:v>6431.7952559795</c:v>
                </c:pt>
                <c:pt idx="21457">
                  <c:v>6432.0950227234</c:v>
                </c:pt>
                <c:pt idx="21458">
                  <c:v>6432.3947894672</c:v>
                </c:pt>
                <c:pt idx="21459">
                  <c:v>6432.6945562111</c:v>
                </c:pt>
                <c:pt idx="21460">
                  <c:v>6432.9943229549</c:v>
                </c:pt>
                <c:pt idx="21461">
                  <c:v>6433.2940896988</c:v>
                </c:pt>
                <c:pt idx="21462">
                  <c:v>6433.5938564426</c:v>
                </c:pt>
                <c:pt idx="21463">
                  <c:v>6433.8936231865</c:v>
                </c:pt>
                <c:pt idx="21464">
                  <c:v>6434.193389930299</c:v>
                </c:pt>
                <c:pt idx="21465">
                  <c:v>6434.4931566741</c:v>
                </c:pt>
                <c:pt idx="21466">
                  <c:v>6434.792923418</c:v>
                </c:pt>
                <c:pt idx="21467">
                  <c:v>6435.0926901618</c:v>
                </c:pt>
                <c:pt idx="21468">
                  <c:v>6435.3924569057</c:v>
                </c:pt>
                <c:pt idx="21469">
                  <c:v>6435.6922236495</c:v>
                </c:pt>
                <c:pt idx="21470">
                  <c:v>6435.9919903934</c:v>
                </c:pt>
                <c:pt idx="21471">
                  <c:v>6436.291757137199</c:v>
                </c:pt>
                <c:pt idx="21472">
                  <c:v>6436.5915238811</c:v>
                </c:pt>
                <c:pt idx="21473">
                  <c:v>6436.8912906249</c:v>
                </c:pt>
                <c:pt idx="21474">
                  <c:v>6437.1910573688</c:v>
                </c:pt>
                <c:pt idx="21475">
                  <c:v>6437.4908241126</c:v>
                </c:pt>
                <c:pt idx="21476">
                  <c:v>6437.7905908565</c:v>
                </c:pt>
                <c:pt idx="21477">
                  <c:v>6438.090357600299</c:v>
                </c:pt>
                <c:pt idx="21478">
                  <c:v>6438.3901243442</c:v>
                </c:pt>
                <c:pt idx="21479">
                  <c:v>6438.689891088</c:v>
                </c:pt>
                <c:pt idx="21480">
                  <c:v>6438.989657831899</c:v>
                </c:pt>
                <c:pt idx="21481">
                  <c:v>6439.2894245757</c:v>
                </c:pt>
                <c:pt idx="21482">
                  <c:v>6439.5891913195</c:v>
                </c:pt>
                <c:pt idx="21483">
                  <c:v>6439.8889580634</c:v>
                </c:pt>
                <c:pt idx="21484">
                  <c:v>6440.1887248072</c:v>
                </c:pt>
                <c:pt idx="21485">
                  <c:v>6440.4884915511</c:v>
                </c:pt>
                <c:pt idx="21486">
                  <c:v>6440.7882582949</c:v>
                </c:pt>
                <c:pt idx="21487">
                  <c:v>6441.0880250388</c:v>
                </c:pt>
                <c:pt idx="21488">
                  <c:v>6441.387791782599</c:v>
                </c:pt>
                <c:pt idx="21489">
                  <c:v>6441.6875585265</c:v>
                </c:pt>
                <c:pt idx="21490">
                  <c:v>6441.987325270299</c:v>
                </c:pt>
                <c:pt idx="21491">
                  <c:v>6442.287092014199</c:v>
                </c:pt>
                <c:pt idx="21492">
                  <c:v>6442.586858758001</c:v>
                </c:pt>
                <c:pt idx="21493">
                  <c:v>6442.8866255019</c:v>
                </c:pt>
                <c:pt idx="21494">
                  <c:v>6443.1863922457</c:v>
                </c:pt>
                <c:pt idx="21495">
                  <c:v>6443.4861589896</c:v>
                </c:pt>
                <c:pt idx="21496">
                  <c:v>6443.7859257334</c:v>
                </c:pt>
                <c:pt idx="21497">
                  <c:v>6444.0856924772</c:v>
                </c:pt>
                <c:pt idx="21498">
                  <c:v>6444.3854592211</c:v>
                </c:pt>
                <c:pt idx="21499">
                  <c:v>6444.6852259649</c:v>
                </c:pt>
                <c:pt idx="21500">
                  <c:v>6444.984992708799</c:v>
                </c:pt>
                <c:pt idx="21501">
                  <c:v>6445.2847594526</c:v>
                </c:pt>
                <c:pt idx="21502">
                  <c:v>6445.5845261965</c:v>
                </c:pt>
                <c:pt idx="21503">
                  <c:v>6445.884292940299</c:v>
                </c:pt>
                <c:pt idx="21504">
                  <c:v>6446.1840596842</c:v>
                </c:pt>
                <c:pt idx="21505">
                  <c:v>6446.483826428001</c:v>
                </c:pt>
                <c:pt idx="21506">
                  <c:v>6446.7835931719</c:v>
                </c:pt>
                <c:pt idx="21507">
                  <c:v>6447.083359915699</c:v>
                </c:pt>
                <c:pt idx="21508">
                  <c:v>6447.3831266596</c:v>
                </c:pt>
                <c:pt idx="21509">
                  <c:v>6447.6828934034</c:v>
                </c:pt>
                <c:pt idx="21510">
                  <c:v>6447.9826601473</c:v>
                </c:pt>
                <c:pt idx="21511">
                  <c:v>6448.2824268911</c:v>
                </c:pt>
                <c:pt idx="21512">
                  <c:v>6448.582193635</c:v>
                </c:pt>
                <c:pt idx="21513">
                  <c:v>6448.8819603788</c:v>
                </c:pt>
                <c:pt idx="21514">
                  <c:v>6449.1817271226</c:v>
                </c:pt>
                <c:pt idx="21515">
                  <c:v>6449.481493866499</c:v>
                </c:pt>
                <c:pt idx="21516">
                  <c:v>6449.7812606103</c:v>
                </c:pt>
                <c:pt idx="21517">
                  <c:v>6450.0810273542</c:v>
                </c:pt>
                <c:pt idx="21518">
                  <c:v>6450.380794098</c:v>
                </c:pt>
                <c:pt idx="21519">
                  <c:v>6450.6805608419</c:v>
                </c:pt>
                <c:pt idx="21520">
                  <c:v>6450.9803275857</c:v>
                </c:pt>
                <c:pt idx="21521">
                  <c:v>6451.2800943296</c:v>
                </c:pt>
                <c:pt idx="21522">
                  <c:v>6451.5798610734</c:v>
                </c:pt>
                <c:pt idx="21523">
                  <c:v>6451.8796278173</c:v>
                </c:pt>
                <c:pt idx="21524">
                  <c:v>6452.1793945611</c:v>
                </c:pt>
                <c:pt idx="21525">
                  <c:v>6452.479161305</c:v>
                </c:pt>
                <c:pt idx="21526">
                  <c:v>6452.7789280488</c:v>
                </c:pt>
                <c:pt idx="21527">
                  <c:v>6453.0786947927</c:v>
                </c:pt>
                <c:pt idx="21528">
                  <c:v>6453.3784615365</c:v>
                </c:pt>
                <c:pt idx="21529">
                  <c:v>6453.6782282803</c:v>
                </c:pt>
                <c:pt idx="21530">
                  <c:v>6453.977995024198</c:v>
                </c:pt>
                <c:pt idx="21531">
                  <c:v>6454.277761768</c:v>
                </c:pt>
                <c:pt idx="21532">
                  <c:v>6454.5775285119</c:v>
                </c:pt>
                <c:pt idx="21533">
                  <c:v>6454.8772952557</c:v>
                </c:pt>
                <c:pt idx="21534">
                  <c:v>6455.1770619996</c:v>
                </c:pt>
                <c:pt idx="21535">
                  <c:v>6455.4768287434</c:v>
                </c:pt>
                <c:pt idx="21536">
                  <c:v>6455.7765954873</c:v>
                </c:pt>
                <c:pt idx="21537">
                  <c:v>6456.0763622311</c:v>
                </c:pt>
                <c:pt idx="21538">
                  <c:v>6456.376128975</c:v>
                </c:pt>
                <c:pt idx="21539">
                  <c:v>6456.675895718799</c:v>
                </c:pt>
                <c:pt idx="21540">
                  <c:v>6456.9756624627</c:v>
                </c:pt>
                <c:pt idx="21541">
                  <c:v>6457.2754292065</c:v>
                </c:pt>
                <c:pt idx="21542">
                  <c:v>6457.5751959504</c:v>
                </c:pt>
                <c:pt idx="21543">
                  <c:v>6457.8749626942</c:v>
                </c:pt>
                <c:pt idx="21544">
                  <c:v>6458.1747294381</c:v>
                </c:pt>
                <c:pt idx="21545">
                  <c:v>6458.4744961819</c:v>
                </c:pt>
                <c:pt idx="21546">
                  <c:v>6458.7742629257</c:v>
                </c:pt>
                <c:pt idx="21547">
                  <c:v>6459.0740296696</c:v>
                </c:pt>
                <c:pt idx="21548">
                  <c:v>6459.3737964134</c:v>
                </c:pt>
                <c:pt idx="21549">
                  <c:v>6459.6735631573</c:v>
                </c:pt>
                <c:pt idx="21550">
                  <c:v>6459.9733299011</c:v>
                </c:pt>
                <c:pt idx="21551">
                  <c:v>6460.273096644999</c:v>
                </c:pt>
                <c:pt idx="21552">
                  <c:v>6460.5728633888</c:v>
                </c:pt>
                <c:pt idx="21553">
                  <c:v>6460.8726301327</c:v>
                </c:pt>
                <c:pt idx="21554">
                  <c:v>6461.1723968765</c:v>
                </c:pt>
                <c:pt idx="21555">
                  <c:v>6461.4721636204</c:v>
                </c:pt>
                <c:pt idx="21556">
                  <c:v>6461.7719303642</c:v>
                </c:pt>
                <c:pt idx="21557">
                  <c:v>6462.071697108099</c:v>
                </c:pt>
                <c:pt idx="21558">
                  <c:v>6462.3714638519</c:v>
                </c:pt>
                <c:pt idx="21559">
                  <c:v>6462.6712305958</c:v>
                </c:pt>
                <c:pt idx="21560">
                  <c:v>6462.970997339598</c:v>
                </c:pt>
                <c:pt idx="21561">
                  <c:v>6463.2707640835</c:v>
                </c:pt>
                <c:pt idx="21562">
                  <c:v>6463.5705308273</c:v>
                </c:pt>
                <c:pt idx="21563">
                  <c:v>6463.8702975711</c:v>
                </c:pt>
                <c:pt idx="21564">
                  <c:v>6464.170064315</c:v>
                </c:pt>
                <c:pt idx="21565">
                  <c:v>6464.4698310588</c:v>
                </c:pt>
                <c:pt idx="21566">
                  <c:v>6464.7695978027</c:v>
                </c:pt>
                <c:pt idx="21567">
                  <c:v>6465.0693645465</c:v>
                </c:pt>
                <c:pt idx="21568">
                  <c:v>6465.3691312904</c:v>
                </c:pt>
                <c:pt idx="21569">
                  <c:v>6465.6688980342</c:v>
                </c:pt>
                <c:pt idx="21570">
                  <c:v>6465.9686647781</c:v>
                </c:pt>
                <c:pt idx="21571">
                  <c:v>6466.2684315219</c:v>
                </c:pt>
                <c:pt idx="21572">
                  <c:v>6466.5681982658</c:v>
                </c:pt>
                <c:pt idx="21573">
                  <c:v>6466.8679650096</c:v>
                </c:pt>
                <c:pt idx="21574">
                  <c:v>6467.1677317535</c:v>
                </c:pt>
                <c:pt idx="21575">
                  <c:v>6467.4674984973</c:v>
                </c:pt>
                <c:pt idx="21576">
                  <c:v>6467.7672652412</c:v>
                </c:pt>
                <c:pt idx="21577">
                  <c:v>6468.067031985</c:v>
                </c:pt>
                <c:pt idx="21578">
                  <c:v>6468.3667987288</c:v>
                </c:pt>
                <c:pt idx="21579">
                  <c:v>6468.6665654727</c:v>
                </c:pt>
                <c:pt idx="21580">
                  <c:v>6468.9663322165</c:v>
                </c:pt>
                <c:pt idx="21581">
                  <c:v>6469.2660989604</c:v>
                </c:pt>
                <c:pt idx="21582">
                  <c:v>6469.5658657042</c:v>
                </c:pt>
                <c:pt idx="21583">
                  <c:v>6469.8656324481</c:v>
                </c:pt>
                <c:pt idx="21584">
                  <c:v>6470.1653991919</c:v>
                </c:pt>
                <c:pt idx="21585">
                  <c:v>6470.4651659358</c:v>
                </c:pt>
                <c:pt idx="21586">
                  <c:v>6470.7649326796</c:v>
                </c:pt>
                <c:pt idx="21587">
                  <c:v>6471.0646994235</c:v>
                </c:pt>
                <c:pt idx="21588">
                  <c:v>6471.3644661673</c:v>
                </c:pt>
                <c:pt idx="21589">
                  <c:v>6471.6642329112</c:v>
                </c:pt>
                <c:pt idx="21590">
                  <c:v>6471.963999655</c:v>
                </c:pt>
                <c:pt idx="21591">
                  <c:v>6472.2637663989</c:v>
                </c:pt>
                <c:pt idx="21592">
                  <c:v>6472.5635331427</c:v>
                </c:pt>
                <c:pt idx="21593">
                  <c:v>6472.8632998866</c:v>
                </c:pt>
                <c:pt idx="21594">
                  <c:v>6473.1630666304</c:v>
                </c:pt>
                <c:pt idx="21595">
                  <c:v>6473.4628333742</c:v>
                </c:pt>
                <c:pt idx="21596">
                  <c:v>6473.7626001181</c:v>
                </c:pt>
                <c:pt idx="21597">
                  <c:v>6474.0623668619</c:v>
                </c:pt>
                <c:pt idx="21598">
                  <c:v>6474.3621336058</c:v>
                </c:pt>
                <c:pt idx="21599">
                  <c:v>6474.6619003496</c:v>
                </c:pt>
                <c:pt idx="21600">
                  <c:v>6474.9616670935</c:v>
                </c:pt>
                <c:pt idx="21601">
                  <c:v>6475.2614338373</c:v>
                </c:pt>
                <c:pt idx="21602">
                  <c:v>6475.5612005812</c:v>
                </c:pt>
                <c:pt idx="21603">
                  <c:v>6475.860967325</c:v>
                </c:pt>
                <c:pt idx="21604">
                  <c:v>6476.1607340689</c:v>
                </c:pt>
                <c:pt idx="21605">
                  <c:v>6476.4605008127</c:v>
                </c:pt>
                <c:pt idx="21606">
                  <c:v>6476.7602675566</c:v>
                </c:pt>
                <c:pt idx="21607">
                  <c:v>6477.0600343004</c:v>
                </c:pt>
                <c:pt idx="21608">
                  <c:v>6477.3598010443</c:v>
                </c:pt>
                <c:pt idx="21609">
                  <c:v>6477.6595677881</c:v>
                </c:pt>
                <c:pt idx="21610">
                  <c:v>6477.959334532</c:v>
                </c:pt>
                <c:pt idx="21611">
                  <c:v>6478.2591012758</c:v>
                </c:pt>
                <c:pt idx="21612">
                  <c:v>6478.5588680196</c:v>
                </c:pt>
                <c:pt idx="21613">
                  <c:v>6478.8586347635</c:v>
                </c:pt>
                <c:pt idx="21614">
                  <c:v>6479.1584015073</c:v>
                </c:pt>
                <c:pt idx="21615">
                  <c:v>6479.4581682512</c:v>
                </c:pt>
                <c:pt idx="21616">
                  <c:v>6479.757934995</c:v>
                </c:pt>
                <c:pt idx="21617">
                  <c:v>6480.0577017389</c:v>
                </c:pt>
                <c:pt idx="21618">
                  <c:v>6480.3574684827</c:v>
                </c:pt>
                <c:pt idx="21619">
                  <c:v>6480.6572352266</c:v>
                </c:pt>
                <c:pt idx="21620">
                  <c:v>6480.9570019704</c:v>
                </c:pt>
                <c:pt idx="21621">
                  <c:v>6481.2567687143</c:v>
                </c:pt>
                <c:pt idx="21622">
                  <c:v>6481.5565354581</c:v>
                </c:pt>
                <c:pt idx="21623">
                  <c:v>6481.856302202001</c:v>
                </c:pt>
                <c:pt idx="21624">
                  <c:v>6482.1560689458</c:v>
                </c:pt>
                <c:pt idx="21625">
                  <c:v>6482.4558356897</c:v>
                </c:pt>
                <c:pt idx="21626">
                  <c:v>6482.7556024335</c:v>
                </c:pt>
                <c:pt idx="21627">
                  <c:v>6483.0553691773</c:v>
                </c:pt>
                <c:pt idx="21628">
                  <c:v>6483.3551359212</c:v>
                </c:pt>
                <c:pt idx="21629">
                  <c:v>6483.654902665</c:v>
                </c:pt>
                <c:pt idx="21630">
                  <c:v>6483.9546694089</c:v>
                </c:pt>
                <c:pt idx="21631">
                  <c:v>6484.2544361527</c:v>
                </c:pt>
                <c:pt idx="21632">
                  <c:v>6484.5542028966</c:v>
                </c:pt>
                <c:pt idx="21633">
                  <c:v>6484.8539696404</c:v>
                </c:pt>
                <c:pt idx="21634">
                  <c:v>6485.1537363843</c:v>
                </c:pt>
                <c:pt idx="21635">
                  <c:v>6485.453503128099</c:v>
                </c:pt>
                <c:pt idx="21636">
                  <c:v>6485.753269872001</c:v>
                </c:pt>
                <c:pt idx="21637">
                  <c:v>6486.0530366158</c:v>
                </c:pt>
                <c:pt idx="21638">
                  <c:v>6486.3528033597</c:v>
                </c:pt>
                <c:pt idx="21639">
                  <c:v>6486.6525701035</c:v>
                </c:pt>
                <c:pt idx="21640">
                  <c:v>6486.9523368474</c:v>
                </c:pt>
                <c:pt idx="21641">
                  <c:v>6487.2521035912</c:v>
                </c:pt>
                <c:pt idx="21642">
                  <c:v>6487.5518703351</c:v>
                </c:pt>
                <c:pt idx="21643">
                  <c:v>6487.8516370789</c:v>
                </c:pt>
                <c:pt idx="21644">
                  <c:v>6488.1514038227</c:v>
                </c:pt>
                <c:pt idx="21645">
                  <c:v>6488.4511705666</c:v>
                </c:pt>
                <c:pt idx="21646">
                  <c:v>6488.750937310399</c:v>
                </c:pt>
                <c:pt idx="21647">
                  <c:v>6489.0507040543</c:v>
                </c:pt>
                <c:pt idx="21648">
                  <c:v>6489.3504707981</c:v>
                </c:pt>
                <c:pt idx="21649">
                  <c:v>6489.650237542001</c:v>
                </c:pt>
                <c:pt idx="21650">
                  <c:v>6489.9500042858</c:v>
                </c:pt>
                <c:pt idx="21651">
                  <c:v>6490.2497710297</c:v>
                </c:pt>
                <c:pt idx="21652">
                  <c:v>6490.5495377735</c:v>
                </c:pt>
                <c:pt idx="21653">
                  <c:v>6490.8493045174</c:v>
                </c:pt>
                <c:pt idx="21654">
                  <c:v>6491.1490712612</c:v>
                </c:pt>
                <c:pt idx="21655">
                  <c:v>6491.4488380051</c:v>
                </c:pt>
                <c:pt idx="21656">
                  <c:v>6491.7486047489</c:v>
                </c:pt>
                <c:pt idx="21657">
                  <c:v>6492.0483714928</c:v>
                </c:pt>
                <c:pt idx="21658">
                  <c:v>6492.3481382366</c:v>
                </c:pt>
                <c:pt idx="21659">
                  <c:v>6492.6479049804</c:v>
                </c:pt>
                <c:pt idx="21660">
                  <c:v>6492.9476717243</c:v>
                </c:pt>
                <c:pt idx="21661">
                  <c:v>6493.2474384681</c:v>
                </c:pt>
                <c:pt idx="21662">
                  <c:v>6493.547205212</c:v>
                </c:pt>
                <c:pt idx="21663">
                  <c:v>6493.8469719558</c:v>
                </c:pt>
                <c:pt idx="21664">
                  <c:v>6494.1467386997</c:v>
                </c:pt>
                <c:pt idx="21665">
                  <c:v>6494.4465054435</c:v>
                </c:pt>
                <c:pt idx="21666">
                  <c:v>6494.7462721874</c:v>
                </c:pt>
                <c:pt idx="21667">
                  <c:v>6495.0460389312</c:v>
                </c:pt>
                <c:pt idx="21668">
                  <c:v>6495.3458056751</c:v>
                </c:pt>
                <c:pt idx="21669">
                  <c:v>6495.6455724189</c:v>
                </c:pt>
                <c:pt idx="21670">
                  <c:v>6495.9453391628</c:v>
                </c:pt>
                <c:pt idx="21671">
                  <c:v>6496.2451059066</c:v>
                </c:pt>
                <c:pt idx="21672">
                  <c:v>6496.5448726505</c:v>
                </c:pt>
                <c:pt idx="21673">
                  <c:v>6496.8446393943</c:v>
                </c:pt>
                <c:pt idx="21674">
                  <c:v>6497.1444061382</c:v>
                </c:pt>
                <c:pt idx="21675">
                  <c:v>6497.444172882</c:v>
                </c:pt>
                <c:pt idx="21676">
                  <c:v>6497.7439396258</c:v>
                </c:pt>
                <c:pt idx="21677">
                  <c:v>6498.0437063697</c:v>
                </c:pt>
                <c:pt idx="21678">
                  <c:v>6498.3434731135</c:v>
                </c:pt>
                <c:pt idx="21679">
                  <c:v>6498.6432398574</c:v>
                </c:pt>
                <c:pt idx="21680">
                  <c:v>6498.9430066012</c:v>
                </c:pt>
                <c:pt idx="21681">
                  <c:v>6499.2427733451</c:v>
                </c:pt>
                <c:pt idx="21682">
                  <c:v>6499.5425400889</c:v>
                </c:pt>
                <c:pt idx="21683">
                  <c:v>6499.8423068328</c:v>
                </c:pt>
                <c:pt idx="21684">
                  <c:v>6500.1420735766</c:v>
                </c:pt>
                <c:pt idx="21685">
                  <c:v>6500.441840320499</c:v>
                </c:pt>
                <c:pt idx="21686">
                  <c:v>6500.7416070643</c:v>
                </c:pt>
                <c:pt idx="21687">
                  <c:v>6501.0413738082</c:v>
                </c:pt>
                <c:pt idx="21688">
                  <c:v>6501.341140552</c:v>
                </c:pt>
                <c:pt idx="21689">
                  <c:v>6501.6409072959</c:v>
                </c:pt>
                <c:pt idx="21690">
                  <c:v>6501.9406740397</c:v>
                </c:pt>
                <c:pt idx="21691">
                  <c:v>6502.2404407836</c:v>
                </c:pt>
                <c:pt idx="21692">
                  <c:v>6502.5402075274</c:v>
                </c:pt>
                <c:pt idx="21693">
                  <c:v>6502.8399742712</c:v>
                </c:pt>
                <c:pt idx="21694">
                  <c:v>6503.1397410151</c:v>
                </c:pt>
                <c:pt idx="21695">
                  <c:v>6503.4395077589</c:v>
                </c:pt>
                <c:pt idx="21696">
                  <c:v>6503.7392745028</c:v>
                </c:pt>
                <c:pt idx="21697">
                  <c:v>6504.039041246599</c:v>
                </c:pt>
                <c:pt idx="21698">
                  <c:v>6504.338807990499</c:v>
                </c:pt>
                <c:pt idx="21699">
                  <c:v>6504.6385747343</c:v>
                </c:pt>
                <c:pt idx="21700">
                  <c:v>6504.9383414782</c:v>
                </c:pt>
                <c:pt idx="21701">
                  <c:v>6505.238108222</c:v>
                </c:pt>
                <c:pt idx="21702">
                  <c:v>6505.5378749659</c:v>
                </c:pt>
                <c:pt idx="21703">
                  <c:v>6505.8376417097</c:v>
                </c:pt>
                <c:pt idx="21704">
                  <c:v>6506.1374084536</c:v>
                </c:pt>
                <c:pt idx="21705">
                  <c:v>6506.437175197399</c:v>
                </c:pt>
                <c:pt idx="21706">
                  <c:v>6506.7369419413</c:v>
                </c:pt>
                <c:pt idx="21707">
                  <c:v>6507.0367086851</c:v>
                </c:pt>
                <c:pt idx="21708">
                  <c:v>6507.3364754289</c:v>
                </c:pt>
                <c:pt idx="21709">
                  <c:v>6507.6362421728</c:v>
                </c:pt>
                <c:pt idx="21710">
                  <c:v>6507.936008916599</c:v>
                </c:pt>
                <c:pt idx="21711">
                  <c:v>6508.2357756605</c:v>
                </c:pt>
                <c:pt idx="21712">
                  <c:v>6508.5355424043</c:v>
                </c:pt>
                <c:pt idx="21713">
                  <c:v>6508.835309148199</c:v>
                </c:pt>
                <c:pt idx="21714">
                  <c:v>6509.135075892001</c:v>
                </c:pt>
                <c:pt idx="21715">
                  <c:v>6509.434842635899</c:v>
                </c:pt>
                <c:pt idx="21716">
                  <c:v>6509.7346093797</c:v>
                </c:pt>
                <c:pt idx="21717">
                  <c:v>6510.0343761236</c:v>
                </c:pt>
                <c:pt idx="21718">
                  <c:v>6510.3341428674</c:v>
                </c:pt>
                <c:pt idx="21719">
                  <c:v>6510.6339096113</c:v>
                </c:pt>
                <c:pt idx="21720">
                  <c:v>6510.9336763551</c:v>
                </c:pt>
                <c:pt idx="21721">
                  <c:v>6511.233443098999</c:v>
                </c:pt>
                <c:pt idx="21722">
                  <c:v>6511.5332098428</c:v>
                </c:pt>
                <c:pt idx="21723">
                  <c:v>6511.8329765867</c:v>
                </c:pt>
                <c:pt idx="21724">
                  <c:v>6512.1327433305</c:v>
                </c:pt>
                <c:pt idx="21725">
                  <c:v>6512.4325100743</c:v>
                </c:pt>
                <c:pt idx="21726">
                  <c:v>6512.7322768182</c:v>
                </c:pt>
                <c:pt idx="21727">
                  <c:v>6513.032043562001</c:v>
                </c:pt>
                <c:pt idx="21728">
                  <c:v>6513.3318103059</c:v>
                </c:pt>
                <c:pt idx="21729">
                  <c:v>6513.6315770497</c:v>
                </c:pt>
                <c:pt idx="21730">
                  <c:v>6513.9313437936</c:v>
                </c:pt>
                <c:pt idx="21731">
                  <c:v>6514.2311105374</c:v>
                </c:pt>
                <c:pt idx="21732">
                  <c:v>6514.5308772813</c:v>
                </c:pt>
                <c:pt idx="21733">
                  <c:v>6514.8306440251</c:v>
                </c:pt>
                <c:pt idx="21734">
                  <c:v>6515.130410769</c:v>
                </c:pt>
                <c:pt idx="21735">
                  <c:v>6515.4301775128</c:v>
                </c:pt>
                <c:pt idx="21736">
                  <c:v>6515.7299442567</c:v>
                </c:pt>
                <c:pt idx="21737">
                  <c:v>6516.0297110005</c:v>
                </c:pt>
                <c:pt idx="21738">
                  <c:v>6516.3294777444</c:v>
                </c:pt>
                <c:pt idx="21739">
                  <c:v>6516.6292444882</c:v>
                </c:pt>
                <c:pt idx="21740">
                  <c:v>6516.929011232</c:v>
                </c:pt>
                <c:pt idx="21741">
                  <c:v>6517.2287779759</c:v>
                </c:pt>
                <c:pt idx="21742">
                  <c:v>6517.5285447197</c:v>
                </c:pt>
                <c:pt idx="21743">
                  <c:v>6517.8283114636</c:v>
                </c:pt>
                <c:pt idx="21744">
                  <c:v>6518.1280782074</c:v>
                </c:pt>
                <c:pt idx="21745">
                  <c:v>6518.4278449513</c:v>
                </c:pt>
                <c:pt idx="21746">
                  <c:v>6518.7276116951</c:v>
                </c:pt>
                <c:pt idx="21747">
                  <c:v>6519.027378439</c:v>
                </c:pt>
                <c:pt idx="21748">
                  <c:v>6519.327145182801</c:v>
                </c:pt>
                <c:pt idx="21749">
                  <c:v>6519.6269119267</c:v>
                </c:pt>
                <c:pt idx="21750">
                  <c:v>6519.9266786705</c:v>
                </c:pt>
                <c:pt idx="21751">
                  <c:v>6520.2264454144</c:v>
                </c:pt>
                <c:pt idx="21752">
                  <c:v>6520.5262121582</c:v>
                </c:pt>
                <c:pt idx="21753">
                  <c:v>6520.8259789021</c:v>
                </c:pt>
                <c:pt idx="21754">
                  <c:v>6521.1257456459</c:v>
                </c:pt>
                <c:pt idx="21755">
                  <c:v>6521.4255123898</c:v>
                </c:pt>
                <c:pt idx="21756">
                  <c:v>6521.725279133602</c:v>
                </c:pt>
                <c:pt idx="21757">
                  <c:v>6522.0250458774</c:v>
                </c:pt>
                <c:pt idx="21758">
                  <c:v>6522.3248126213</c:v>
                </c:pt>
                <c:pt idx="21759">
                  <c:v>6522.6245793651</c:v>
                </c:pt>
                <c:pt idx="21760">
                  <c:v>6522.924346109</c:v>
                </c:pt>
                <c:pt idx="21761">
                  <c:v>6523.2241128528</c:v>
                </c:pt>
                <c:pt idx="21762">
                  <c:v>6523.5238795967</c:v>
                </c:pt>
                <c:pt idx="21763">
                  <c:v>6523.8236463405</c:v>
                </c:pt>
                <c:pt idx="21764">
                  <c:v>6524.123413084401</c:v>
                </c:pt>
                <c:pt idx="21765">
                  <c:v>6524.4231798282</c:v>
                </c:pt>
                <c:pt idx="21766">
                  <c:v>6524.7229465721</c:v>
                </c:pt>
                <c:pt idx="21767">
                  <c:v>6525.0227133159</c:v>
                </c:pt>
                <c:pt idx="21768">
                  <c:v>6525.3224800598</c:v>
                </c:pt>
                <c:pt idx="21769">
                  <c:v>6525.6222468036</c:v>
                </c:pt>
                <c:pt idx="21770">
                  <c:v>6525.9220135475</c:v>
                </c:pt>
                <c:pt idx="21771">
                  <c:v>6526.2217802913</c:v>
                </c:pt>
                <c:pt idx="21772">
                  <c:v>6526.5215470352</c:v>
                </c:pt>
                <c:pt idx="21773">
                  <c:v>6526.821313779</c:v>
                </c:pt>
                <c:pt idx="21774">
                  <c:v>6527.1210805228</c:v>
                </c:pt>
                <c:pt idx="21775">
                  <c:v>6527.4208472667</c:v>
                </c:pt>
                <c:pt idx="21776">
                  <c:v>6527.7206140105</c:v>
                </c:pt>
                <c:pt idx="21777">
                  <c:v>6528.0203807544</c:v>
                </c:pt>
                <c:pt idx="21778">
                  <c:v>6528.3201474982</c:v>
                </c:pt>
                <c:pt idx="21779">
                  <c:v>6528.6199142421</c:v>
                </c:pt>
                <c:pt idx="21780">
                  <c:v>6528.9196809859</c:v>
                </c:pt>
                <c:pt idx="21781">
                  <c:v>6529.2194477298</c:v>
                </c:pt>
                <c:pt idx="21782">
                  <c:v>6529.5192144736</c:v>
                </c:pt>
                <c:pt idx="21783">
                  <c:v>6529.8189812175</c:v>
                </c:pt>
                <c:pt idx="21784">
                  <c:v>6530.1187479613</c:v>
                </c:pt>
                <c:pt idx="21785">
                  <c:v>6530.4185147052</c:v>
                </c:pt>
                <c:pt idx="21786">
                  <c:v>6530.718281449</c:v>
                </c:pt>
                <c:pt idx="21787">
                  <c:v>6531.0180481929</c:v>
                </c:pt>
                <c:pt idx="21788">
                  <c:v>6531.3178149367</c:v>
                </c:pt>
                <c:pt idx="21789">
                  <c:v>6531.6175816805</c:v>
                </c:pt>
                <c:pt idx="21790">
                  <c:v>6531.917348424399</c:v>
                </c:pt>
                <c:pt idx="21791">
                  <c:v>6532.2171151682</c:v>
                </c:pt>
                <c:pt idx="21792">
                  <c:v>6532.5168819121</c:v>
                </c:pt>
                <c:pt idx="21793">
                  <c:v>6532.8166486559</c:v>
                </c:pt>
                <c:pt idx="21794">
                  <c:v>6533.1164153998</c:v>
                </c:pt>
                <c:pt idx="21795">
                  <c:v>6533.4161821436</c:v>
                </c:pt>
                <c:pt idx="21796">
                  <c:v>6533.7159488875</c:v>
                </c:pt>
                <c:pt idx="21797">
                  <c:v>6534.0157156313</c:v>
                </c:pt>
                <c:pt idx="21798">
                  <c:v>6534.3154823752</c:v>
                </c:pt>
                <c:pt idx="21799">
                  <c:v>6534.615249119</c:v>
                </c:pt>
                <c:pt idx="21800">
                  <c:v>6534.9150158629</c:v>
                </c:pt>
                <c:pt idx="21801">
                  <c:v>6535.214782606699</c:v>
                </c:pt>
                <c:pt idx="21802">
                  <c:v>6535.5145493506</c:v>
                </c:pt>
                <c:pt idx="21803">
                  <c:v>6535.8143160944</c:v>
                </c:pt>
                <c:pt idx="21804">
                  <c:v>6536.1140828383</c:v>
                </c:pt>
                <c:pt idx="21805">
                  <c:v>6536.4138495821</c:v>
                </c:pt>
                <c:pt idx="21806">
                  <c:v>6536.7136163259</c:v>
                </c:pt>
                <c:pt idx="21807">
                  <c:v>6537.0133830698</c:v>
                </c:pt>
                <c:pt idx="21808">
                  <c:v>6537.3131498136</c:v>
                </c:pt>
                <c:pt idx="21809">
                  <c:v>6537.6129165575</c:v>
                </c:pt>
                <c:pt idx="21810">
                  <c:v>6537.9126833013</c:v>
                </c:pt>
                <c:pt idx="21811">
                  <c:v>6538.2124500452</c:v>
                </c:pt>
                <c:pt idx="21812">
                  <c:v>6538.512216789</c:v>
                </c:pt>
                <c:pt idx="21813">
                  <c:v>6538.8119835329</c:v>
                </c:pt>
                <c:pt idx="21814">
                  <c:v>6539.1117502767</c:v>
                </c:pt>
                <c:pt idx="21815">
                  <c:v>6539.4115170206</c:v>
                </c:pt>
                <c:pt idx="21816">
                  <c:v>6539.7112837644</c:v>
                </c:pt>
                <c:pt idx="21817">
                  <c:v>6540.0110505083</c:v>
                </c:pt>
                <c:pt idx="21818">
                  <c:v>6540.3108172521</c:v>
                </c:pt>
                <c:pt idx="21819">
                  <c:v>6540.610583996</c:v>
                </c:pt>
                <c:pt idx="21820">
                  <c:v>6540.910350739799</c:v>
                </c:pt>
                <c:pt idx="21821">
                  <c:v>6541.2101174837</c:v>
                </c:pt>
                <c:pt idx="21822">
                  <c:v>6541.5098842275</c:v>
                </c:pt>
                <c:pt idx="21823">
                  <c:v>6541.8096509713</c:v>
                </c:pt>
                <c:pt idx="21824">
                  <c:v>6542.1094177152</c:v>
                </c:pt>
                <c:pt idx="21825">
                  <c:v>6542.409184459</c:v>
                </c:pt>
                <c:pt idx="21826">
                  <c:v>6542.7089512029</c:v>
                </c:pt>
                <c:pt idx="21827">
                  <c:v>6543.008717946698</c:v>
                </c:pt>
                <c:pt idx="21828">
                  <c:v>6543.3084846906</c:v>
                </c:pt>
                <c:pt idx="21829">
                  <c:v>6543.6082514344</c:v>
                </c:pt>
                <c:pt idx="21830">
                  <c:v>6543.908018178299</c:v>
                </c:pt>
                <c:pt idx="21831">
                  <c:v>6544.207784922099</c:v>
                </c:pt>
                <c:pt idx="21832">
                  <c:v>6544.507551666001</c:v>
                </c:pt>
                <c:pt idx="21833">
                  <c:v>6544.8073184098</c:v>
                </c:pt>
                <c:pt idx="21834">
                  <c:v>6545.1070851537</c:v>
                </c:pt>
                <c:pt idx="21835">
                  <c:v>6545.4068518975</c:v>
                </c:pt>
                <c:pt idx="21836">
                  <c:v>6545.7066186414</c:v>
                </c:pt>
                <c:pt idx="21837">
                  <c:v>6546.0063853852</c:v>
                </c:pt>
                <c:pt idx="21838">
                  <c:v>6546.306152129</c:v>
                </c:pt>
                <c:pt idx="21839">
                  <c:v>6546.6059188729</c:v>
                </c:pt>
                <c:pt idx="21840">
                  <c:v>6546.9056856167</c:v>
                </c:pt>
                <c:pt idx="21841">
                  <c:v>6547.205452360599</c:v>
                </c:pt>
                <c:pt idx="21842">
                  <c:v>6547.5052191044</c:v>
                </c:pt>
                <c:pt idx="21843">
                  <c:v>6547.804985848299</c:v>
                </c:pt>
                <c:pt idx="21844">
                  <c:v>6548.104752592099</c:v>
                </c:pt>
                <c:pt idx="21845">
                  <c:v>6548.404519336</c:v>
                </c:pt>
                <c:pt idx="21846">
                  <c:v>6548.7042860798</c:v>
                </c:pt>
                <c:pt idx="21847">
                  <c:v>6549.0040528237</c:v>
                </c:pt>
                <c:pt idx="21848">
                  <c:v>6549.3038195675</c:v>
                </c:pt>
                <c:pt idx="21849">
                  <c:v>6549.6035863114</c:v>
                </c:pt>
                <c:pt idx="21850">
                  <c:v>6549.9033530552</c:v>
                </c:pt>
                <c:pt idx="21851">
                  <c:v>6550.2031197991</c:v>
                </c:pt>
                <c:pt idx="21852">
                  <c:v>6550.5028865429</c:v>
                </c:pt>
                <c:pt idx="21853">
                  <c:v>6550.8026532868</c:v>
                </c:pt>
                <c:pt idx="21854">
                  <c:v>6551.1024200306</c:v>
                </c:pt>
                <c:pt idx="21855">
                  <c:v>6551.4021867744</c:v>
                </c:pt>
                <c:pt idx="21856">
                  <c:v>6551.7019535183</c:v>
                </c:pt>
                <c:pt idx="21857">
                  <c:v>6552.0017202621</c:v>
                </c:pt>
                <c:pt idx="21858">
                  <c:v>6552.301487006001</c:v>
                </c:pt>
                <c:pt idx="21859">
                  <c:v>6552.6012537498</c:v>
                </c:pt>
                <c:pt idx="21860">
                  <c:v>6552.9010204937</c:v>
                </c:pt>
                <c:pt idx="21861">
                  <c:v>6553.200787237499</c:v>
                </c:pt>
                <c:pt idx="21862">
                  <c:v>6553.5005539814</c:v>
                </c:pt>
                <c:pt idx="21863">
                  <c:v>6553.8003207252</c:v>
                </c:pt>
                <c:pt idx="21864">
                  <c:v>6554.1000874691</c:v>
                </c:pt>
                <c:pt idx="21865">
                  <c:v>6554.3998542129</c:v>
                </c:pt>
                <c:pt idx="21866">
                  <c:v>6554.6996209568</c:v>
                </c:pt>
                <c:pt idx="21867">
                  <c:v>6554.999387700599</c:v>
                </c:pt>
                <c:pt idx="21868">
                  <c:v>6555.2991544445</c:v>
                </c:pt>
                <c:pt idx="21869">
                  <c:v>6555.5989211883</c:v>
                </c:pt>
                <c:pt idx="21870">
                  <c:v>6555.898687932099</c:v>
                </c:pt>
                <c:pt idx="21871">
                  <c:v>6556.198454676</c:v>
                </c:pt>
                <c:pt idx="21872">
                  <c:v>6556.4982214198</c:v>
                </c:pt>
                <c:pt idx="21873">
                  <c:v>6556.7979881637</c:v>
                </c:pt>
                <c:pt idx="21874">
                  <c:v>6557.0977549075</c:v>
                </c:pt>
                <c:pt idx="21875">
                  <c:v>6557.3975216514</c:v>
                </c:pt>
                <c:pt idx="21876">
                  <c:v>6557.6972883952</c:v>
                </c:pt>
                <c:pt idx="21877">
                  <c:v>6557.997055139099</c:v>
                </c:pt>
                <c:pt idx="21878">
                  <c:v>6558.2968218829</c:v>
                </c:pt>
                <c:pt idx="21879">
                  <c:v>6558.5965886268</c:v>
                </c:pt>
                <c:pt idx="21880">
                  <c:v>6558.8963553706</c:v>
                </c:pt>
                <c:pt idx="21881">
                  <c:v>6559.1961221145</c:v>
                </c:pt>
                <c:pt idx="21882">
                  <c:v>6559.4958888583</c:v>
                </c:pt>
                <c:pt idx="21883">
                  <c:v>6559.7956556022</c:v>
                </c:pt>
                <c:pt idx="21884">
                  <c:v>6560.095422346</c:v>
                </c:pt>
                <c:pt idx="21885">
                  <c:v>6560.3951890899</c:v>
                </c:pt>
                <c:pt idx="21886">
                  <c:v>6560.6949558337</c:v>
                </c:pt>
                <c:pt idx="21887">
                  <c:v>6560.9947225775</c:v>
                </c:pt>
                <c:pt idx="21888">
                  <c:v>6561.2944893214</c:v>
                </c:pt>
                <c:pt idx="21889">
                  <c:v>6561.5942560652</c:v>
                </c:pt>
                <c:pt idx="21890">
                  <c:v>6561.8940228091</c:v>
                </c:pt>
                <c:pt idx="21891">
                  <c:v>6562.1937895529</c:v>
                </c:pt>
                <c:pt idx="21892">
                  <c:v>6562.493556296799</c:v>
                </c:pt>
                <c:pt idx="21893">
                  <c:v>6562.7933230406</c:v>
                </c:pt>
                <c:pt idx="21894">
                  <c:v>6563.0930897845</c:v>
                </c:pt>
                <c:pt idx="21895">
                  <c:v>6563.3928565283</c:v>
                </c:pt>
                <c:pt idx="21896">
                  <c:v>6563.6926232722</c:v>
                </c:pt>
                <c:pt idx="21897">
                  <c:v>6563.992390016</c:v>
                </c:pt>
                <c:pt idx="21898">
                  <c:v>6564.2921567599</c:v>
                </c:pt>
                <c:pt idx="21899">
                  <c:v>6564.5919235037</c:v>
                </c:pt>
                <c:pt idx="21900">
                  <c:v>6564.8916902476</c:v>
                </c:pt>
                <c:pt idx="21901">
                  <c:v>6565.1914569914</c:v>
                </c:pt>
                <c:pt idx="21902">
                  <c:v>6565.4912237353</c:v>
                </c:pt>
                <c:pt idx="21903">
                  <c:v>6565.7909904791</c:v>
                </c:pt>
                <c:pt idx="21904">
                  <c:v>6566.090757222899</c:v>
                </c:pt>
                <c:pt idx="21905">
                  <c:v>6566.3905239668</c:v>
                </c:pt>
                <c:pt idx="21906">
                  <c:v>6566.6902907106</c:v>
                </c:pt>
                <c:pt idx="21907">
                  <c:v>6566.9900574545</c:v>
                </c:pt>
                <c:pt idx="21908">
                  <c:v>6567.2898241983</c:v>
                </c:pt>
                <c:pt idx="21909">
                  <c:v>6567.589590942199</c:v>
                </c:pt>
                <c:pt idx="21910">
                  <c:v>6567.889357686</c:v>
                </c:pt>
                <c:pt idx="21911">
                  <c:v>6568.1891244299</c:v>
                </c:pt>
                <c:pt idx="21912">
                  <c:v>6568.4888911737</c:v>
                </c:pt>
                <c:pt idx="21913">
                  <c:v>6568.788657917599</c:v>
                </c:pt>
                <c:pt idx="21914">
                  <c:v>6569.0884246614</c:v>
                </c:pt>
                <c:pt idx="21915">
                  <c:v>6569.3881914053</c:v>
                </c:pt>
                <c:pt idx="21916">
                  <c:v>6569.687958149099</c:v>
                </c:pt>
                <c:pt idx="21917">
                  <c:v>6569.987724893</c:v>
                </c:pt>
                <c:pt idx="21918">
                  <c:v>6570.287491636799</c:v>
                </c:pt>
                <c:pt idx="21919">
                  <c:v>6570.587258380599</c:v>
                </c:pt>
                <c:pt idx="21920">
                  <c:v>6570.8870251245</c:v>
                </c:pt>
                <c:pt idx="21921">
                  <c:v>6571.1867918683</c:v>
                </c:pt>
                <c:pt idx="21922">
                  <c:v>6571.4865586122</c:v>
                </c:pt>
                <c:pt idx="21923">
                  <c:v>6571.786325356001</c:v>
                </c:pt>
                <c:pt idx="21924">
                  <c:v>6572.0860920999</c:v>
                </c:pt>
                <c:pt idx="21925">
                  <c:v>6572.3858588437</c:v>
                </c:pt>
                <c:pt idx="21926">
                  <c:v>6572.6856255876</c:v>
                </c:pt>
                <c:pt idx="21927">
                  <c:v>6572.985392331399</c:v>
                </c:pt>
                <c:pt idx="21928">
                  <c:v>6573.2851590753</c:v>
                </c:pt>
                <c:pt idx="21929">
                  <c:v>6573.5849258191</c:v>
                </c:pt>
                <c:pt idx="21930">
                  <c:v>6573.884692563</c:v>
                </c:pt>
                <c:pt idx="21931">
                  <c:v>6574.1844593068</c:v>
                </c:pt>
                <c:pt idx="21932">
                  <c:v>6574.4842260507</c:v>
                </c:pt>
                <c:pt idx="21933">
                  <c:v>6574.783992794499</c:v>
                </c:pt>
                <c:pt idx="21934">
                  <c:v>6575.083759538399</c:v>
                </c:pt>
                <c:pt idx="21935">
                  <c:v>6575.3835262822</c:v>
                </c:pt>
                <c:pt idx="21936">
                  <c:v>6575.683293026001</c:v>
                </c:pt>
                <c:pt idx="21937">
                  <c:v>6575.9830597699</c:v>
                </c:pt>
                <c:pt idx="21938">
                  <c:v>6576.2828265137</c:v>
                </c:pt>
                <c:pt idx="21939">
                  <c:v>6576.5825932576</c:v>
                </c:pt>
                <c:pt idx="21940">
                  <c:v>6576.8823600014</c:v>
                </c:pt>
                <c:pt idx="21941">
                  <c:v>6577.1821267453</c:v>
                </c:pt>
                <c:pt idx="21942">
                  <c:v>6577.4818934891</c:v>
                </c:pt>
                <c:pt idx="21943">
                  <c:v>6577.781660233</c:v>
                </c:pt>
                <c:pt idx="21944">
                  <c:v>6578.0814269768</c:v>
                </c:pt>
                <c:pt idx="21945">
                  <c:v>6578.3811937207</c:v>
                </c:pt>
                <c:pt idx="21946">
                  <c:v>6578.6809604645</c:v>
                </c:pt>
                <c:pt idx="21947">
                  <c:v>6578.980727208399</c:v>
                </c:pt>
                <c:pt idx="21948">
                  <c:v>6579.280493952199</c:v>
                </c:pt>
                <c:pt idx="21949">
                  <c:v>6579.5802606961</c:v>
                </c:pt>
                <c:pt idx="21950">
                  <c:v>6579.8800274399</c:v>
                </c:pt>
                <c:pt idx="21951">
                  <c:v>6580.1797941837</c:v>
                </c:pt>
                <c:pt idx="21952">
                  <c:v>6580.4795609276</c:v>
                </c:pt>
                <c:pt idx="21953">
                  <c:v>6580.7793276714</c:v>
                </c:pt>
                <c:pt idx="21954">
                  <c:v>6581.0790944153</c:v>
                </c:pt>
                <c:pt idx="21955">
                  <c:v>6581.3788611591</c:v>
                </c:pt>
                <c:pt idx="21956">
                  <c:v>6581.678627903</c:v>
                </c:pt>
                <c:pt idx="21957">
                  <c:v>6581.978394646799</c:v>
                </c:pt>
                <c:pt idx="21958">
                  <c:v>6582.2781613907</c:v>
                </c:pt>
                <c:pt idx="21959">
                  <c:v>6582.577928134499</c:v>
                </c:pt>
                <c:pt idx="21960">
                  <c:v>6582.8776948784</c:v>
                </c:pt>
                <c:pt idx="21961">
                  <c:v>6583.1774616222</c:v>
                </c:pt>
                <c:pt idx="21962">
                  <c:v>6583.4772283661</c:v>
                </c:pt>
                <c:pt idx="21963">
                  <c:v>6583.7769951099</c:v>
                </c:pt>
                <c:pt idx="21964">
                  <c:v>6584.0767618538</c:v>
                </c:pt>
                <c:pt idx="21965">
                  <c:v>6584.3765285976</c:v>
                </c:pt>
                <c:pt idx="21966">
                  <c:v>6584.6762953415</c:v>
                </c:pt>
                <c:pt idx="21967">
                  <c:v>6584.9760620853</c:v>
                </c:pt>
                <c:pt idx="21968">
                  <c:v>6585.2758288291</c:v>
                </c:pt>
                <c:pt idx="21969">
                  <c:v>6585.575595573</c:v>
                </c:pt>
                <c:pt idx="21970">
                  <c:v>6585.8753623168</c:v>
                </c:pt>
                <c:pt idx="21971">
                  <c:v>6586.1751290607</c:v>
                </c:pt>
                <c:pt idx="21972">
                  <c:v>6586.474895804498</c:v>
                </c:pt>
                <c:pt idx="21973">
                  <c:v>6586.7746625484</c:v>
                </c:pt>
                <c:pt idx="21974">
                  <c:v>6587.0744292922</c:v>
                </c:pt>
                <c:pt idx="21975">
                  <c:v>6587.374196036099</c:v>
                </c:pt>
                <c:pt idx="21976">
                  <c:v>6587.6739627799</c:v>
                </c:pt>
                <c:pt idx="21977">
                  <c:v>6587.9737295238</c:v>
                </c:pt>
                <c:pt idx="21978">
                  <c:v>6588.2734962676</c:v>
                </c:pt>
                <c:pt idx="21979">
                  <c:v>6588.5732630115</c:v>
                </c:pt>
                <c:pt idx="21980">
                  <c:v>6588.8730297553</c:v>
                </c:pt>
                <c:pt idx="21981">
                  <c:v>6589.1727964992</c:v>
                </c:pt>
                <c:pt idx="21982">
                  <c:v>6589.472563243</c:v>
                </c:pt>
                <c:pt idx="21983">
                  <c:v>6589.7723299869</c:v>
                </c:pt>
                <c:pt idx="21984">
                  <c:v>6590.0720967307</c:v>
                </c:pt>
                <c:pt idx="21985">
                  <c:v>6590.3718634745</c:v>
                </c:pt>
                <c:pt idx="21986">
                  <c:v>6590.6716302184</c:v>
                </c:pt>
                <c:pt idx="21987">
                  <c:v>6590.971396962199</c:v>
                </c:pt>
                <c:pt idx="21988">
                  <c:v>6591.2711637061</c:v>
                </c:pt>
                <c:pt idx="21989">
                  <c:v>6591.5709304499</c:v>
                </c:pt>
                <c:pt idx="21990">
                  <c:v>6591.8706971938</c:v>
                </c:pt>
                <c:pt idx="21991">
                  <c:v>6592.1704639376</c:v>
                </c:pt>
                <c:pt idx="21992">
                  <c:v>6592.4702306815</c:v>
                </c:pt>
                <c:pt idx="21993">
                  <c:v>6592.7699974253</c:v>
                </c:pt>
                <c:pt idx="21994">
                  <c:v>6593.0697641692</c:v>
                </c:pt>
                <c:pt idx="21995">
                  <c:v>6593.369530913</c:v>
                </c:pt>
                <c:pt idx="21996">
                  <c:v>6593.6692976569</c:v>
                </c:pt>
                <c:pt idx="21997">
                  <c:v>6593.9690644007</c:v>
                </c:pt>
                <c:pt idx="21998">
                  <c:v>6594.2688311446</c:v>
                </c:pt>
                <c:pt idx="21999">
                  <c:v>6594.568597888399</c:v>
                </c:pt>
                <c:pt idx="22000">
                  <c:v>6594.8683646322</c:v>
                </c:pt>
                <c:pt idx="22001">
                  <c:v>6595.1681313761</c:v>
                </c:pt>
                <c:pt idx="22002">
                  <c:v>6595.467898119899</c:v>
                </c:pt>
                <c:pt idx="22003">
                  <c:v>6595.7676648638</c:v>
                </c:pt>
                <c:pt idx="22004">
                  <c:v>6596.0674316076</c:v>
                </c:pt>
                <c:pt idx="22005">
                  <c:v>6596.3671983515</c:v>
                </c:pt>
                <c:pt idx="22006">
                  <c:v>6596.6669650953</c:v>
                </c:pt>
                <c:pt idx="22007">
                  <c:v>6596.9667318392</c:v>
                </c:pt>
                <c:pt idx="22008">
                  <c:v>6597.266498583</c:v>
                </c:pt>
                <c:pt idx="22009">
                  <c:v>6597.5662653269</c:v>
                </c:pt>
                <c:pt idx="22010">
                  <c:v>6597.8660320707</c:v>
                </c:pt>
                <c:pt idx="22011">
                  <c:v>6598.1657988146</c:v>
                </c:pt>
                <c:pt idx="22012">
                  <c:v>6598.4655655584</c:v>
                </c:pt>
                <c:pt idx="22013">
                  <c:v>6598.7653323023</c:v>
                </c:pt>
                <c:pt idx="22014">
                  <c:v>6599.0650990461</c:v>
                </c:pt>
                <c:pt idx="22015">
                  <c:v>6599.36486579</c:v>
                </c:pt>
                <c:pt idx="22016">
                  <c:v>6599.6646325338</c:v>
                </c:pt>
                <c:pt idx="22017">
                  <c:v>6599.9643992776</c:v>
                </c:pt>
                <c:pt idx="22018">
                  <c:v>6600.2641660215</c:v>
                </c:pt>
                <c:pt idx="22019">
                  <c:v>6600.5639327653</c:v>
                </c:pt>
                <c:pt idx="22020">
                  <c:v>6600.8636995092</c:v>
                </c:pt>
                <c:pt idx="22021">
                  <c:v>6601.163466253</c:v>
                </c:pt>
                <c:pt idx="22022">
                  <c:v>6601.4632329969</c:v>
                </c:pt>
                <c:pt idx="22023">
                  <c:v>6601.7629997407</c:v>
                </c:pt>
                <c:pt idx="22024">
                  <c:v>6602.0627664846</c:v>
                </c:pt>
                <c:pt idx="22025">
                  <c:v>6602.3625332284</c:v>
                </c:pt>
                <c:pt idx="22026">
                  <c:v>6602.6622999723</c:v>
                </c:pt>
                <c:pt idx="22027">
                  <c:v>6602.9620667161</c:v>
                </c:pt>
                <c:pt idx="22028">
                  <c:v>6603.26183346</c:v>
                </c:pt>
                <c:pt idx="22029">
                  <c:v>6603.5616002038</c:v>
                </c:pt>
                <c:pt idx="22030">
                  <c:v>6603.8613669477</c:v>
                </c:pt>
                <c:pt idx="22031">
                  <c:v>6604.1611336915</c:v>
                </c:pt>
                <c:pt idx="22032">
                  <c:v>6604.4609004354</c:v>
                </c:pt>
                <c:pt idx="22033">
                  <c:v>6604.7606671792</c:v>
                </c:pt>
                <c:pt idx="22034">
                  <c:v>6605.060433923</c:v>
                </c:pt>
                <c:pt idx="22035">
                  <c:v>6605.3602006669</c:v>
                </c:pt>
                <c:pt idx="22036">
                  <c:v>6605.6599674107</c:v>
                </c:pt>
                <c:pt idx="22037">
                  <c:v>6605.9597341546</c:v>
                </c:pt>
                <c:pt idx="22038">
                  <c:v>6606.2595008984</c:v>
                </c:pt>
                <c:pt idx="22039">
                  <c:v>6606.5592676423</c:v>
                </c:pt>
                <c:pt idx="22040">
                  <c:v>6606.8590343861</c:v>
                </c:pt>
                <c:pt idx="22041">
                  <c:v>6607.15880113</c:v>
                </c:pt>
                <c:pt idx="22042">
                  <c:v>6607.4585678738</c:v>
                </c:pt>
                <c:pt idx="22043">
                  <c:v>6607.7583346177</c:v>
                </c:pt>
                <c:pt idx="22044">
                  <c:v>6608.0581013615</c:v>
                </c:pt>
                <c:pt idx="22045">
                  <c:v>6608.3578681054</c:v>
                </c:pt>
                <c:pt idx="22046">
                  <c:v>6608.6576348492</c:v>
                </c:pt>
                <c:pt idx="22047">
                  <c:v>6608.9574015931</c:v>
                </c:pt>
                <c:pt idx="22048">
                  <c:v>6609.2571683369</c:v>
                </c:pt>
                <c:pt idx="22049">
                  <c:v>6609.5569350807</c:v>
                </c:pt>
                <c:pt idx="22050">
                  <c:v>6609.8567018246</c:v>
                </c:pt>
                <c:pt idx="22051">
                  <c:v>6610.1564685684</c:v>
                </c:pt>
                <c:pt idx="22052">
                  <c:v>6610.4562353123</c:v>
                </c:pt>
                <c:pt idx="22053">
                  <c:v>6610.7560020561</c:v>
                </c:pt>
                <c:pt idx="22054">
                  <c:v>6611.055768800001</c:v>
                </c:pt>
                <c:pt idx="22055">
                  <c:v>6611.3555355438</c:v>
                </c:pt>
                <c:pt idx="22056">
                  <c:v>6611.6553022877</c:v>
                </c:pt>
                <c:pt idx="22057">
                  <c:v>6611.9550690315</c:v>
                </c:pt>
                <c:pt idx="22058">
                  <c:v>6612.2548357754</c:v>
                </c:pt>
                <c:pt idx="22059">
                  <c:v>6612.5546025192</c:v>
                </c:pt>
                <c:pt idx="22060">
                  <c:v>6612.8543692631</c:v>
                </c:pt>
                <c:pt idx="22061">
                  <c:v>6613.1541360069</c:v>
                </c:pt>
                <c:pt idx="22062">
                  <c:v>6613.4539027508</c:v>
                </c:pt>
                <c:pt idx="22063">
                  <c:v>6613.7536694946</c:v>
                </c:pt>
                <c:pt idx="22064">
                  <c:v>6614.0534362385</c:v>
                </c:pt>
                <c:pt idx="22065">
                  <c:v>6614.3532029823</c:v>
                </c:pt>
                <c:pt idx="22066">
                  <c:v>6614.6529697261</c:v>
                </c:pt>
                <c:pt idx="22067">
                  <c:v>6614.952736470001</c:v>
                </c:pt>
                <c:pt idx="22068">
                  <c:v>6615.2525032138</c:v>
                </c:pt>
                <c:pt idx="22069">
                  <c:v>6615.5522699577</c:v>
                </c:pt>
                <c:pt idx="22070">
                  <c:v>6615.8520367015</c:v>
                </c:pt>
                <c:pt idx="22071">
                  <c:v>6616.1518034454</c:v>
                </c:pt>
                <c:pt idx="22072">
                  <c:v>6616.4515701892</c:v>
                </c:pt>
                <c:pt idx="22073">
                  <c:v>6616.7513369331</c:v>
                </c:pt>
                <c:pt idx="22074">
                  <c:v>6617.0511036769</c:v>
                </c:pt>
                <c:pt idx="22075">
                  <c:v>6617.3508704208</c:v>
                </c:pt>
                <c:pt idx="22076">
                  <c:v>6617.6506371646</c:v>
                </c:pt>
                <c:pt idx="22077">
                  <c:v>6617.9504039085</c:v>
                </c:pt>
                <c:pt idx="22078">
                  <c:v>6618.2501706523</c:v>
                </c:pt>
                <c:pt idx="22079">
                  <c:v>6618.549937396199</c:v>
                </c:pt>
                <c:pt idx="22080">
                  <c:v>6618.849704140001</c:v>
                </c:pt>
                <c:pt idx="22081">
                  <c:v>6619.1494708838</c:v>
                </c:pt>
                <c:pt idx="22082">
                  <c:v>6619.4492376277</c:v>
                </c:pt>
                <c:pt idx="22083">
                  <c:v>6619.7490043715</c:v>
                </c:pt>
                <c:pt idx="22084">
                  <c:v>6620.0487711154</c:v>
                </c:pt>
                <c:pt idx="22085">
                  <c:v>6620.3485378592</c:v>
                </c:pt>
                <c:pt idx="22086">
                  <c:v>6620.6483046031</c:v>
                </c:pt>
                <c:pt idx="22087">
                  <c:v>6620.948071346899</c:v>
                </c:pt>
                <c:pt idx="22088">
                  <c:v>6621.2478380908</c:v>
                </c:pt>
                <c:pt idx="22089">
                  <c:v>6621.5476048346</c:v>
                </c:pt>
                <c:pt idx="22090">
                  <c:v>6621.8473715785</c:v>
                </c:pt>
                <c:pt idx="22091">
                  <c:v>6622.1471383223</c:v>
                </c:pt>
                <c:pt idx="22092">
                  <c:v>6622.4469050662</c:v>
                </c:pt>
                <c:pt idx="22093">
                  <c:v>6622.74667181</c:v>
                </c:pt>
                <c:pt idx="22094">
                  <c:v>6623.0464385539</c:v>
                </c:pt>
                <c:pt idx="22095">
                  <c:v>6623.3462052977</c:v>
                </c:pt>
                <c:pt idx="22096">
                  <c:v>6623.6459720416</c:v>
                </c:pt>
                <c:pt idx="22097">
                  <c:v>6623.9457387854</c:v>
                </c:pt>
                <c:pt idx="22098">
                  <c:v>6624.2455055292</c:v>
                </c:pt>
                <c:pt idx="22099">
                  <c:v>6624.5452722731</c:v>
                </c:pt>
                <c:pt idx="22100">
                  <c:v>6624.8450390169</c:v>
                </c:pt>
                <c:pt idx="22101">
                  <c:v>6625.1448057608</c:v>
                </c:pt>
                <c:pt idx="22102">
                  <c:v>6625.4445725046</c:v>
                </c:pt>
                <c:pt idx="22103">
                  <c:v>6625.744339248499</c:v>
                </c:pt>
                <c:pt idx="22104">
                  <c:v>6626.0441059923</c:v>
                </c:pt>
                <c:pt idx="22105">
                  <c:v>6626.343872736199</c:v>
                </c:pt>
                <c:pt idx="22106">
                  <c:v>6626.64363948</c:v>
                </c:pt>
                <c:pt idx="22107">
                  <c:v>6626.9434062239</c:v>
                </c:pt>
                <c:pt idx="22108">
                  <c:v>6627.2431729677</c:v>
                </c:pt>
                <c:pt idx="22109">
                  <c:v>6627.5429397116</c:v>
                </c:pt>
                <c:pt idx="22110">
                  <c:v>6627.8427064554</c:v>
                </c:pt>
                <c:pt idx="22111">
                  <c:v>6628.1424731993</c:v>
                </c:pt>
                <c:pt idx="22112">
                  <c:v>6628.4422399431</c:v>
                </c:pt>
                <c:pt idx="22113">
                  <c:v>6628.742006687</c:v>
                </c:pt>
                <c:pt idx="22114">
                  <c:v>6629.0417734308</c:v>
                </c:pt>
                <c:pt idx="22115">
                  <c:v>6629.3415401746</c:v>
                </c:pt>
                <c:pt idx="22116">
                  <c:v>6629.6413069185</c:v>
                </c:pt>
                <c:pt idx="22117">
                  <c:v>6629.9410736623</c:v>
                </c:pt>
                <c:pt idx="22118">
                  <c:v>6630.2408404062</c:v>
                </c:pt>
                <c:pt idx="22119">
                  <c:v>6630.54060715</c:v>
                </c:pt>
                <c:pt idx="22120">
                  <c:v>6630.8403738939</c:v>
                </c:pt>
                <c:pt idx="22121">
                  <c:v>6631.1401406377</c:v>
                </c:pt>
                <c:pt idx="22122">
                  <c:v>6631.439907381599</c:v>
                </c:pt>
                <c:pt idx="22123">
                  <c:v>6631.7396741254</c:v>
                </c:pt>
                <c:pt idx="22124">
                  <c:v>6632.0394408693</c:v>
                </c:pt>
                <c:pt idx="22125">
                  <c:v>6632.3392076131</c:v>
                </c:pt>
                <c:pt idx="22126">
                  <c:v>6632.638974357</c:v>
                </c:pt>
                <c:pt idx="22127">
                  <c:v>6632.938741100799</c:v>
                </c:pt>
                <c:pt idx="22128">
                  <c:v>6633.238507844699</c:v>
                </c:pt>
                <c:pt idx="22129">
                  <c:v>6633.5382745885</c:v>
                </c:pt>
                <c:pt idx="22130">
                  <c:v>6633.838041332299</c:v>
                </c:pt>
                <c:pt idx="22131">
                  <c:v>6634.1378080762</c:v>
                </c:pt>
                <c:pt idx="22132">
                  <c:v>6634.43757482</c:v>
                </c:pt>
                <c:pt idx="22133">
                  <c:v>6634.7373415639</c:v>
                </c:pt>
                <c:pt idx="22134">
                  <c:v>6635.0371083077</c:v>
                </c:pt>
                <c:pt idx="22135">
                  <c:v>6635.3368750516</c:v>
                </c:pt>
                <c:pt idx="22136">
                  <c:v>6635.6366417954</c:v>
                </c:pt>
                <c:pt idx="22137">
                  <c:v>6635.9364085393</c:v>
                </c:pt>
                <c:pt idx="22138">
                  <c:v>6636.2361752831</c:v>
                </c:pt>
                <c:pt idx="22139">
                  <c:v>6636.535942027</c:v>
                </c:pt>
                <c:pt idx="22140">
                  <c:v>6636.8357087708</c:v>
                </c:pt>
                <c:pt idx="22141">
                  <c:v>6637.1354755147</c:v>
                </c:pt>
                <c:pt idx="22142">
                  <c:v>6637.4352422585</c:v>
                </c:pt>
                <c:pt idx="22143">
                  <c:v>6637.7350090024</c:v>
                </c:pt>
                <c:pt idx="22144">
                  <c:v>6638.034775746199</c:v>
                </c:pt>
                <c:pt idx="22145">
                  <c:v>6638.3345424901</c:v>
                </c:pt>
                <c:pt idx="22146">
                  <c:v>6638.6343092339</c:v>
                </c:pt>
                <c:pt idx="22147">
                  <c:v>6638.9340759777</c:v>
                </c:pt>
                <c:pt idx="22148">
                  <c:v>6639.233842721599</c:v>
                </c:pt>
                <c:pt idx="22149">
                  <c:v>6639.5336094654</c:v>
                </c:pt>
                <c:pt idx="22150">
                  <c:v>6639.8333762093</c:v>
                </c:pt>
                <c:pt idx="22151">
                  <c:v>6640.1331429531</c:v>
                </c:pt>
                <c:pt idx="22152">
                  <c:v>6640.432909697</c:v>
                </c:pt>
                <c:pt idx="22153">
                  <c:v>6640.7326764408</c:v>
                </c:pt>
                <c:pt idx="22154">
                  <c:v>6641.0324431847</c:v>
                </c:pt>
                <c:pt idx="22155">
                  <c:v>6641.3322099285</c:v>
                </c:pt>
                <c:pt idx="22156">
                  <c:v>6641.6319766724</c:v>
                </c:pt>
                <c:pt idx="22157">
                  <c:v>6641.931743416199</c:v>
                </c:pt>
                <c:pt idx="22158">
                  <c:v>6642.2315101601</c:v>
                </c:pt>
                <c:pt idx="22159">
                  <c:v>6642.5312769039</c:v>
                </c:pt>
                <c:pt idx="22160">
                  <c:v>6642.8310436478</c:v>
                </c:pt>
                <c:pt idx="22161">
                  <c:v>6643.1308103916</c:v>
                </c:pt>
                <c:pt idx="22162">
                  <c:v>6643.430577135499</c:v>
                </c:pt>
                <c:pt idx="22163">
                  <c:v>6643.7303438793</c:v>
                </c:pt>
                <c:pt idx="22164">
                  <c:v>6644.0301106231</c:v>
                </c:pt>
                <c:pt idx="22165">
                  <c:v>6644.329877367</c:v>
                </c:pt>
                <c:pt idx="22166">
                  <c:v>6644.6296441108</c:v>
                </c:pt>
                <c:pt idx="22167">
                  <c:v>6644.9294108547</c:v>
                </c:pt>
                <c:pt idx="22168">
                  <c:v>6645.2291775985</c:v>
                </c:pt>
                <c:pt idx="22169">
                  <c:v>6645.5289443424</c:v>
                </c:pt>
                <c:pt idx="22170">
                  <c:v>6645.8287110862</c:v>
                </c:pt>
                <c:pt idx="22171">
                  <c:v>6646.1284778301</c:v>
                </c:pt>
                <c:pt idx="22172">
                  <c:v>6646.4282445739</c:v>
                </c:pt>
                <c:pt idx="22173">
                  <c:v>6646.7280113178</c:v>
                </c:pt>
                <c:pt idx="22174">
                  <c:v>6647.0277780616</c:v>
                </c:pt>
                <c:pt idx="22175">
                  <c:v>6647.3275448055</c:v>
                </c:pt>
                <c:pt idx="22176">
                  <c:v>6647.6273115493</c:v>
                </c:pt>
                <c:pt idx="22177">
                  <c:v>6647.9270782932</c:v>
                </c:pt>
                <c:pt idx="22178">
                  <c:v>6648.226845037</c:v>
                </c:pt>
                <c:pt idx="22179">
                  <c:v>6648.5266117808</c:v>
                </c:pt>
                <c:pt idx="22180">
                  <c:v>6648.8263785247</c:v>
                </c:pt>
                <c:pt idx="22181">
                  <c:v>6649.1261452685</c:v>
                </c:pt>
                <c:pt idx="22182">
                  <c:v>6649.4259120124</c:v>
                </c:pt>
                <c:pt idx="22183">
                  <c:v>6649.7256787562</c:v>
                </c:pt>
                <c:pt idx="22184">
                  <c:v>6650.0254455001</c:v>
                </c:pt>
                <c:pt idx="22185">
                  <c:v>6650.3252122439</c:v>
                </c:pt>
                <c:pt idx="22186">
                  <c:v>6650.6249789878</c:v>
                </c:pt>
                <c:pt idx="22187">
                  <c:v>6650.9247457316</c:v>
                </c:pt>
                <c:pt idx="22188">
                  <c:v>6651.2245124755</c:v>
                </c:pt>
                <c:pt idx="22189">
                  <c:v>6651.5242792193</c:v>
                </c:pt>
                <c:pt idx="22190">
                  <c:v>6651.8240459632</c:v>
                </c:pt>
                <c:pt idx="22191">
                  <c:v>6652.123812707</c:v>
                </c:pt>
                <c:pt idx="22192">
                  <c:v>6652.4235794509</c:v>
                </c:pt>
                <c:pt idx="22193">
                  <c:v>6652.7233461947</c:v>
                </c:pt>
                <c:pt idx="22194">
                  <c:v>6653.023112938599</c:v>
                </c:pt>
                <c:pt idx="22195">
                  <c:v>6653.3228796824</c:v>
                </c:pt>
                <c:pt idx="22196">
                  <c:v>6653.6226464262</c:v>
                </c:pt>
                <c:pt idx="22197">
                  <c:v>6653.9224131701</c:v>
                </c:pt>
                <c:pt idx="22198">
                  <c:v>6654.2221799139</c:v>
                </c:pt>
                <c:pt idx="22199">
                  <c:v>6654.5219466578</c:v>
                </c:pt>
                <c:pt idx="22200">
                  <c:v>6654.8217134016</c:v>
                </c:pt>
                <c:pt idx="22201">
                  <c:v>6655.1214801455</c:v>
                </c:pt>
                <c:pt idx="22202">
                  <c:v>6655.4212468893</c:v>
                </c:pt>
                <c:pt idx="22203">
                  <c:v>6655.7210136332</c:v>
                </c:pt>
                <c:pt idx="22204">
                  <c:v>6656.020780377</c:v>
                </c:pt>
                <c:pt idx="22205">
                  <c:v>6656.3205471209</c:v>
                </c:pt>
                <c:pt idx="22206">
                  <c:v>6656.6203138647</c:v>
                </c:pt>
                <c:pt idx="22207">
                  <c:v>6656.9200806086</c:v>
                </c:pt>
                <c:pt idx="22208">
                  <c:v>6657.219847352399</c:v>
                </c:pt>
                <c:pt idx="22209">
                  <c:v>6657.5196140963</c:v>
                </c:pt>
                <c:pt idx="22210">
                  <c:v>6657.819380840099</c:v>
                </c:pt>
                <c:pt idx="22211">
                  <c:v>6658.1191475839</c:v>
                </c:pt>
                <c:pt idx="22212">
                  <c:v>6658.4189143278</c:v>
                </c:pt>
                <c:pt idx="22213">
                  <c:v>6658.7186810716</c:v>
                </c:pt>
                <c:pt idx="22214">
                  <c:v>6659.0184478155</c:v>
                </c:pt>
                <c:pt idx="22215">
                  <c:v>6659.3182145593</c:v>
                </c:pt>
                <c:pt idx="22216">
                  <c:v>6659.6179813032</c:v>
                </c:pt>
                <c:pt idx="22217">
                  <c:v>6659.917748046999</c:v>
                </c:pt>
                <c:pt idx="22218">
                  <c:v>6660.2175147909</c:v>
                </c:pt>
                <c:pt idx="22219">
                  <c:v>6660.5172815347</c:v>
                </c:pt>
                <c:pt idx="22220">
                  <c:v>6660.8170482786</c:v>
                </c:pt>
                <c:pt idx="22221">
                  <c:v>6661.1168150224</c:v>
                </c:pt>
                <c:pt idx="22222">
                  <c:v>6661.4165817663</c:v>
                </c:pt>
                <c:pt idx="22223">
                  <c:v>6661.7163485101</c:v>
                </c:pt>
                <c:pt idx="22224">
                  <c:v>6662.016115254</c:v>
                </c:pt>
                <c:pt idx="22225">
                  <c:v>6662.3158819978</c:v>
                </c:pt>
                <c:pt idx="22226">
                  <c:v>6662.6156487417</c:v>
                </c:pt>
                <c:pt idx="22227">
                  <c:v>6662.9154154855</c:v>
                </c:pt>
                <c:pt idx="22228">
                  <c:v>6663.2151822293</c:v>
                </c:pt>
                <c:pt idx="22229">
                  <c:v>6663.5149489732</c:v>
                </c:pt>
                <c:pt idx="22230">
                  <c:v>6663.814715717</c:v>
                </c:pt>
                <c:pt idx="22231">
                  <c:v>6664.1144824609</c:v>
                </c:pt>
                <c:pt idx="22232">
                  <c:v>6664.4142492047</c:v>
                </c:pt>
                <c:pt idx="22233">
                  <c:v>6664.714015948599</c:v>
                </c:pt>
                <c:pt idx="22234">
                  <c:v>6665.013782692399</c:v>
                </c:pt>
                <c:pt idx="22235">
                  <c:v>6665.3135494363</c:v>
                </c:pt>
                <c:pt idx="22236">
                  <c:v>6665.6133161801</c:v>
                </c:pt>
                <c:pt idx="22237">
                  <c:v>6665.913082923998</c:v>
                </c:pt>
                <c:pt idx="22238">
                  <c:v>6666.2128496678</c:v>
                </c:pt>
                <c:pt idx="22239">
                  <c:v>6666.5126164117</c:v>
                </c:pt>
                <c:pt idx="22240">
                  <c:v>6666.8123831555</c:v>
                </c:pt>
                <c:pt idx="22241">
                  <c:v>6667.1121498994</c:v>
                </c:pt>
                <c:pt idx="22242">
                  <c:v>6667.4119166432</c:v>
                </c:pt>
                <c:pt idx="22243">
                  <c:v>6667.7116833871</c:v>
                </c:pt>
                <c:pt idx="22244">
                  <c:v>6668.0114501309</c:v>
                </c:pt>
                <c:pt idx="22245">
                  <c:v>6668.3112168747</c:v>
                </c:pt>
                <c:pt idx="22246">
                  <c:v>6668.6109836186</c:v>
                </c:pt>
                <c:pt idx="22247">
                  <c:v>6668.910750362399</c:v>
                </c:pt>
                <c:pt idx="22248">
                  <c:v>6669.210517106299</c:v>
                </c:pt>
                <c:pt idx="22249">
                  <c:v>6669.5102838501</c:v>
                </c:pt>
                <c:pt idx="22250">
                  <c:v>6669.810050594</c:v>
                </c:pt>
                <c:pt idx="22251">
                  <c:v>6670.1098173378</c:v>
                </c:pt>
                <c:pt idx="22252">
                  <c:v>6670.4095840817</c:v>
                </c:pt>
                <c:pt idx="22253">
                  <c:v>6670.709350825499</c:v>
                </c:pt>
                <c:pt idx="22254">
                  <c:v>6671.0091175694</c:v>
                </c:pt>
                <c:pt idx="22255">
                  <c:v>6671.3088843132</c:v>
                </c:pt>
                <c:pt idx="22256">
                  <c:v>6671.6086510571</c:v>
                </c:pt>
                <c:pt idx="22257">
                  <c:v>6671.908417800899</c:v>
                </c:pt>
                <c:pt idx="22258">
                  <c:v>6672.2081845448</c:v>
                </c:pt>
                <c:pt idx="22259">
                  <c:v>6672.5079512886</c:v>
                </c:pt>
                <c:pt idx="22260">
                  <c:v>6672.807718032399</c:v>
                </c:pt>
                <c:pt idx="22261">
                  <c:v>6673.1074847763</c:v>
                </c:pt>
                <c:pt idx="22262">
                  <c:v>6673.4072515201</c:v>
                </c:pt>
                <c:pt idx="22263">
                  <c:v>6673.707018264</c:v>
                </c:pt>
                <c:pt idx="22264">
                  <c:v>6674.0067850078</c:v>
                </c:pt>
                <c:pt idx="22265">
                  <c:v>6674.3065517517</c:v>
                </c:pt>
                <c:pt idx="22266">
                  <c:v>6674.6063184955</c:v>
                </c:pt>
                <c:pt idx="22267">
                  <c:v>6674.9060852394</c:v>
                </c:pt>
                <c:pt idx="22268">
                  <c:v>6675.2058519832</c:v>
                </c:pt>
                <c:pt idx="22269">
                  <c:v>6675.5056187271</c:v>
                </c:pt>
                <c:pt idx="22270">
                  <c:v>6675.8053854709</c:v>
                </c:pt>
                <c:pt idx="22271">
                  <c:v>6676.1051522148</c:v>
                </c:pt>
                <c:pt idx="22272">
                  <c:v>6676.404918958599</c:v>
                </c:pt>
                <c:pt idx="22273">
                  <c:v>6676.7046857025</c:v>
                </c:pt>
                <c:pt idx="22274">
                  <c:v>6677.004452446299</c:v>
                </c:pt>
                <c:pt idx="22275">
                  <c:v>6677.3042191902</c:v>
                </c:pt>
                <c:pt idx="22276">
                  <c:v>6677.603985934</c:v>
                </c:pt>
                <c:pt idx="22277">
                  <c:v>6677.903752677799</c:v>
                </c:pt>
                <c:pt idx="22278">
                  <c:v>6678.2035194217</c:v>
                </c:pt>
                <c:pt idx="22279">
                  <c:v>6678.5032861655</c:v>
                </c:pt>
                <c:pt idx="22280">
                  <c:v>6678.803052909399</c:v>
                </c:pt>
                <c:pt idx="22281">
                  <c:v>6679.1028196532</c:v>
                </c:pt>
                <c:pt idx="22282">
                  <c:v>6679.4025863971</c:v>
                </c:pt>
                <c:pt idx="22283">
                  <c:v>6679.7023531409</c:v>
                </c:pt>
                <c:pt idx="22284">
                  <c:v>6680.0021198848</c:v>
                </c:pt>
                <c:pt idx="22285">
                  <c:v>6680.3018866286</c:v>
                </c:pt>
                <c:pt idx="22286">
                  <c:v>6680.6016533725</c:v>
                </c:pt>
                <c:pt idx="22287">
                  <c:v>6680.9014201163</c:v>
                </c:pt>
                <c:pt idx="22288">
                  <c:v>6681.2011868602</c:v>
                </c:pt>
                <c:pt idx="22289">
                  <c:v>6681.500953604001</c:v>
                </c:pt>
                <c:pt idx="22290">
                  <c:v>6681.8007203479</c:v>
                </c:pt>
                <c:pt idx="22291">
                  <c:v>6682.1004870917</c:v>
                </c:pt>
                <c:pt idx="22292">
                  <c:v>6682.4002538355</c:v>
                </c:pt>
                <c:pt idx="22293">
                  <c:v>6682.7000205794</c:v>
                </c:pt>
                <c:pt idx="22294">
                  <c:v>6682.999787323199</c:v>
                </c:pt>
                <c:pt idx="22295">
                  <c:v>6683.2995540671</c:v>
                </c:pt>
                <c:pt idx="22296">
                  <c:v>6683.5993208109</c:v>
                </c:pt>
                <c:pt idx="22297">
                  <c:v>6683.8990875548</c:v>
                </c:pt>
                <c:pt idx="22298">
                  <c:v>6684.1988542986</c:v>
                </c:pt>
                <c:pt idx="22299">
                  <c:v>6684.4986210425</c:v>
                </c:pt>
                <c:pt idx="22300">
                  <c:v>6684.798387786299</c:v>
                </c:pt>
                <c:pt idx="22301">
                  <c:v>6685.0981545302</c:v>
                </c:pt>
                <c:pt idx="22302">
                  <c:v>6685.397921274001</c:v>
                </c:pt>
                <c:pt idx="22303">
                  <c:v>6685.6976880179</c:v>
                </c:pt>
                <c:pt idx="22304">
                  <c:v>6685.9974547617</c:v>
                </c:pt>
                <c:pt idx="22305">
                  <c:v>6686.2972215056</c:v>
                </c:pt>
                <c:pt idx="22306">
                  <c:v>6686.5969882494</c:v>
                </c:pt>
                <c:pt idx="22307">
                  <c:v>6686.8967549933</c:v>
                </c:pt>
                <c:pt idx="22308">
                  <c:v>6687.1965217371</c:v>
                </c:pt>
                <c:pt idx="22309">
                  <c:v>6687.4962884809</c:v>
                </c:pt>
                <c:pt idx="22310">
                  <c:v>6687.7960552248</c:v>
                </c:pt>
                <c:pt idx="22311">
                  <c:v>6688.0958219686</c:v>
                </c:pt>
                <c:pt idx="22312">
                  <c:v>6688.3955887125</c:v>
                </c:pt>
                <c:pt idx="22313">
                  <c:v>6688.6953554563</c:v>
                </c:pt>
                <c:pt idx="22314">
                  <c:v>6688.9951222002</c:v>
                </c:pt>
                <c:pt idx="22315">
                  <c:v>6689.294888943999</c:v>
                </c:pt>
                <c:pt idx="22316">
                  <c:v>6689.5946556879</c:v>
                </c:pt>
                <c:pt idx="22317">
                  <c:v>6689.8944224317</c:v>
                </c:pt>
                <c:pt idx="22318">
                  <c:v>6690.1941891756</c:v>
                </c:pt>
                <c:pt idx="22319">
                  <c:v>6690.493955919399</c:v>
                </c:pt>
                <c:pt idx="22320">
                  <c:v>6690.7937226633</c:v>
                </c:pt>
                <c:pt idx="22321">
                  <c:v>6691.0934894071</c:v>
                </c:pt>
                <c:pt idx="22322">
                  <c:v>6691.393256151</c:v>
                </c:pt>
                <c:pt idx="22323">
                  <c:v>6691.6930228948</c:v>
                </c:pt>
                <c:pt idx="22324">
                  <c:v>6691.9927896387</c:v>
                </c:pt>
                <c:pt idx="22325">
                  <c:v>6692.2925563825</c:v>
                </c:pt>
                <c:pt idx="22326">
                  <c:v>6692.5923231263</c:v>
                </c:pt>
                <c:pt idx="22327">
                  <c:v>6692.8920898702</c:v>
                </c:pt>
                <c:pt idx="22328">
                  <c:v>6693.191856614</c:v>
                </c:pt>
                <c:pt idx="22329">
                  <c:v>6693.4916233579</c:v>
                </c:pt>
                <c:pt idx="22330">
                  <c:v>6693.7913901017</c:v>
                </c:pt>
                <c:pt idx="22331">
                  <c:v>6694.0911568456</c:v>
                </c:pt>
                <c:pt idx="22332">
                  <c:v>6694.3909235894</c:v>
                </c:pt>
                <c:pt idx="22333">
                  <c:v>6694.6906903333</c:v>
                </c:pt>
                <c:pt idx="22334">
                  <c:v>6694.9904570771</c:v>
                </c:pt>
                <c:pt idx="22335">
                  <c:v>6695.290223821</c:v>
                </c:pt>
                <c:pt idx="22336">
                  <c:v>6695.5899905648</c:v>
                </c:pt>
                <c:pt idx="22337">
                  <c:v>6695.889757308699</c:v>
                </c:pt>
                <c:pt idx="22338">
                  <c:v>6696.1895240525</c:v>
                </c:pt>
                <c:pt idx="22339">
                  <c:v>6696.489290796399</c:v>
                </c:pt>
                <c:pt idx="22340">
                  <c:v>6696.789057540199</c:v>
                </c:pt>
                <c:pt idx="22341">
                  <c:v>6697.088824284</c:v>
                </c:pt>
                <c:pt idx="22342">
                  <c:v>6697.3885910279</c:v>
                </c:pt>
                <c:pt idx="22343">
                  <c:v>6697.6883577717</c:v>
                </c:pt>
                <c:pt idx="22344">
                  <c:v>6697.9881245156</c:v>
                </c:pt>
                <c:pt idx="22345">
                  <c:v>6698.2878912594</c:v>
                </c:pt>
                <c:pt idx="22346">
                  <c:v>6698.5876580033</c:v>
                </c:pt>
                <c:pt idx="22347">
                  <c:v>6698.8874247471</c:v>
                </c:pt>
                <c:pt idx="22348">
                  <c:v>6699.187191491</c:v>
                </c:pt>
                <c:pt idx="22349">
                  <c:v>6699.486958234799</c:v>
                </c:pt>
                <c:pt idx="22350">
                  <c:v>6699.7867249787</c:v>
                </c:pt>
                <c:pt idx="22351">
                  <c:v>6700.0864917225</c:v>
                </c:pt>
                <c:pt idx="22352">
                  <c:v>6700.3862584664</c:v>
                </c:pt>
                <c:pt idx="22353">
                  <c:v>6700.6860252102</c:v>
                </c:pt>
                <c:pt idx="22354">
                  <c:v>6700.985791954099</c:v>
                </c:pt>
                <c:pt idx="22355">
                  <c:v>6701.2855586979</c:v>
                </c:pt>
                <c:pt idx="22356">
                  <c:v>6701.5853254418</c:v>
                </c:pt>
                <c:pt idx="22357">
                  <c:v>6701.8850921856</c:v>
                </c:pt>
                <c:pt idx="22358">
                  <c:v>6702.1848589294</c:v>
                </c:pt>
                <c:pt idx="22359">
                  <c:v>6702.4846256733</c:v>
                </c:pt>
                <c:pt idx="22360">
                  <c:v>6702.784392417099</c:v>
                </c:pt>
                <c:pt idx="22361">
                  <c:v>6703.084159161</c:v>
                </c:pt>
                <c:pt idx="22362">
                  <c:v>6703.3839259048</c:v>
                </c:pt>
                <c:pt idx="22363">
                  <c:v>6703.683692648699</c:v>
                </c:pt>
                <c:pt idx="22364">
                  <c:v>6703.983459392499</c:v>
                </c:pt>
                <c:pt idx="22365">
                  <c:v>6704.2832261364</c:v>
                </c:pt>
                <c:pt idx="22366">
                  <c:v>6704.5829928802</c:v>
                </c:pt>
                <c:pt idx="22367">
                  <c:v>6704.8827596241</c:v>
                </c:pt>
                <c:pt idx="22368">
                  <c:v>6705.1825263679</c:v>
                </c:pt>
                <c:pt idx="22369">
                  <c:v>6705.4822931118</c:v>
                </c:pt>
                <c:pt idx="22370">
                  <c:v>6705.7820598556</c:v>
                </c:pt>
                <c:pt idx="22371">
                  <c:v>6706.0818265995</c:v>
                </c:pt>
                <c:pt idx="22372">
                  <c:v>6706.3815933433</c:v>
                </c:pt>
                <c:pt idx="22373">
                  <c:v>6706.6813600872</c:v>
                </c:pt>
                <c:pt idx="22374">
                  <c:v>6706.981126831</c:v>
                </c:pt>
                <c:pt idx="22375">
                  <c:v>6707.2808935748</c:v>
                </c:pt>
                <c:pt idx="22376">
                  <c:v>6707.5806603187</c:v>
                </c:pt>
                <c:pt idx="22377">
                  <c:v>6707.8804270625</c:v>
                </c:pt>
                <c:pt idx="22378">
                  <c:v>6708.1801938064</c:v>
                </c:pt>
                <c:pt idx="22379">
                  <c:v>6708.4799605502</c:v>
                </c:pt>
                <c:pt idx="22380">
                  <c:v>6708.779727294099</c:v>
                </c:pt>
                <c:pt idx="22381">
                  <c:v>6709.0794940379</c:v>
                </c:pt>
                <c:pt idx="22382">
                  <c:v>6709.3792607818</c:v>
                </c:pt>
                <c:pt idx="22383">
                  <c:v>6709.6790275256</c:v>
                </c:pt>
                <c:pt idx="22384">
                  <c:v>6709.978794269499</c:v>
                </c:pt>
                <c:pt idx="22385">
                  <c:v>6710.2785610133</c:v>
                </c:pt>
                <c:pt idx="22386">
                  <c:v>6710.5783277572</c:v>
                </c:pt>
                <c:pt idx="22387">
                  <c:v>6710.878094501</c:v>
                </c:pt>
                <c:pt idx="22388">
                  <c:v>6711.1778612449</c:v>
                </c:pt>
                <c:pt idx="22389">
                  <c:v>6711.477627988699</c:v>
                </c:pt>
                <c:pt idx="22390">
                  <c:v>6711.777394732499</c:v>
                </c:pt>
                <c:pt idx="22391">
                  <c:v>6712.0771614764</c:v>
                </c:pt>
                <c:pt idx="22392">
                  <c:v>6712.3769282202</c:v>
                </c:pt>
                <c:pt idx="22393">
                  <c:v>6712.6766949641</c:v>
                </c:pt>
                <c:pt idx="22394">
                  <c:v>6712.9764617079</c:v>
                </c:pt>
                <c:pt idx="22395">
                  <c:v>6713.2762284518</c:v>
                </c:pt>
                <c:pt idx="22396">
                  <c:v>6713.5759951956</c:v>
                </c:pt>
                <c:pt idx="22397">
                  <c:v>6713.8757619395</c:v>
                </c:pt>
                <c:pt idx="22398">
                  <c:v>6714.1755286833</c:v>
                </c:pt>
                <c:pt idx="22399">
                  <c:v>6714.4752954272</c:v>
                </c:pt>
                <c:pt idx="22400">
                  <c:v>6714.775062171</c:v>
                </c:pt>
                <c:pt idx="22401">
                  <c:v>6715.0748289149</c:v>
                </c:pt>
                <c:pt idx="22402">
                  <c:v>6715.3745956587</c:v>
                </c:pt>
                <c:pt idx="22403">
                  <c:v>6715.6743624026</c:v>
                </c:pt>
                <c:pt idx="22404">
                  <c:v>6715.9741291464</c:v>
                </c:pt>
                <c:pt idx="22405">
                  <c:v>6716.273895890298</c:v>
                </c:pt>
                <c:pt idx="22406">
                  <c:v>6716.573662634099</c:v>
                </c:pt>
                <c:pt idx="22407">
                  <c:v>6716.8734293779</c:v>
                </c:pt>
                <c:pt idx="22408">
                  <c:v>6717.1731961218</c:v>
                </c:pt>
                <c:pt idx="22409">
                  <c:v>6717.4729628656</c:v>
                </c:pt>
                <c:pt idx="22410">
                  <c:v>6717.7727296095</c:v>
                </c:pt>
                <c:pt idx="22411">
                  <c:v>6718.0724963533</c:v>
                </c:pt>
                <c:pt idx="22412">
                  <c:v>6718.3722630972</c:v>
                </c:pt>
                <c:pt idx="22413">
                  <c:v>6718.672029841</c:v>
                </c:pt>
                <c:pt idx="22414">
                  <c:v>6718.971796584899</c:v>
                </c:pt>
                <c:pt idx="22415">
                  <c:v>6719.2715633287</c:v>
                </c:pt>
                <c:pt idx="22416">
                  <c:v>6719.5713300726</c:v>
                </c:pt>
                <c:pt idx="22417">
                  <c:v>6719.8710968164</c:v>
                </c:pt>
                <c:pt idx="22418">
                  <c:v>6720.1708635603</c:v>
                </c:pt>
                <c:pt idx="22419">
                  <c:v>6720.470630304099</c:v>
                </c:pt>
                <c:pt idx="22420">
                  <c:v>6720.770397047999</c:v>
                </c:pt>
                <c:pt idx="22421">
                  <c:v>6721.0701637918</c:v>
                </c:pt>
                <c:pt idx="22422">
                  <c:v>6721.3699305357</c:v>
                </c:pt>
                <c:pt idx="22423">
                  <c:v>6721.6696972795</c:v>
                </c:pt>
                <c:pt idx="22424">
                  <c:v>6721.9694640233</c:v>
                </c:pt>
                <c:pt idx="22425">
                  <c:v>6722.2692307672</c:v>
                </c:pt>
                <c:pt idx="22426">
                  <c:v>6722.568997511</c:v>
                </c:pt>
                <c:pt idx="22427">
                  <c:v>6722.8687642549</c:v>
                </c:pt>
                <c:pt idx="22428">
                  <c:v>6723.1685309987</c:v>
                </c:pt>
                <c:pt idx="22429">
                  <c:v>6723.468297742599</c:v>
                </c:pt>
                <c:pt idx="22430">
                  <c:v>6723.7680644864</c:v>
                </c:pt>
                <c:pt idx="22431">
                  <c:v>6724.0678312303</c:v>
                </c:pt>
                <c:pt idx="22432">
                  <c:v>6724.367597974099</c:v>
                </c:pt>
                <c:pt idx="22433">
                  <c:v>6724.667364718001</c:v>
                </c:pt>
                <c:pt idx="22434">
                  <c:v>6724.9671314618</c:v>
                </c:pt>
                <c:pt idx="22435">
                  <c:v>6725.2668982057</c:v>
                </c:pt>
                <c:pt idx="22436">
                  <c:v>6725.5666649495</c:v>
                </c:pt>
                <c:pt idx="22437">
                  <c:v>6725.8664316934</c:v>
                </c:pt>
                <c:pt idx="22438">
                  <c:v>6726.1661984372</c:v>
                </c:pt>
                <c:pt idx="22439">
                  <c:v>6726.465965181</c:v>
                </c:pt>
                <c:pt idx="22440">
                  <c:v>6726.7657319249</c:v>
                </c:pt>
                <c:pt idx="22441">
                  <c:v>6727.0654986687</c:v>
                </c:pt>
                <c:pt idx="22442">
                  <c:v>6727.3652654126</c:v>
                </c:pt>
                <c:pt idx="22443">
                  <c:v>6727.6650321564</c:v>
                </c:pt>
                <c:pt idx="22444">
                  <c:v>6727.964798900299</c:v>
                </c:pt>
                <c:pt idx="22445">
                  <c:v>6728.2645656441</c:v>
                </c:pt>
                <c:pt idx="22446">
                  <c:v>6728.564332388</c:v>
                </c:pt>
                <c:pt idx="22447">
                  <c:v>6728.8640991318</c:v>
                </c:pt>
                <c:pt idx="22448">
                  <c:v>6729.1638658757</c:v>
                </c:pt>
                <c:pt idx="22449">
                  <c:v>6729.4636326195</c:v>
                </c:pt>
                <c:pt idx="22450">
                  <c:v>6729.7633993634</c:v>
                </c:pt>
                <c:pt idx="22451">
                  <c:v>6730.0631661072</c:v>
                </c:pt>
                <c:pt idx="22452">
                  <c:v>6730.3629328511</c:v>
                </c:pt>
                <c:pt idx="22453">
                  <c:v>6730.6626995949</c:v>
                </c:pt>
                <c:pt idx="22454">
                  <c:v>6730.9624663388</c:v>
                </c:pt>
                <c:pt idx="22455">
                  <c:v>6731.2622330826</c:v>
                </c:pt>
                <c:pt idx="22456">
                  <c:v>6731.5619998264</c:v>
                </c:pt>
                <c:pt idx="22457">
                  <c:v>6731.8617665703</c:v>
                </c:pt>
                <c:pt idx="22458">
                  <c:v>6732.1615333141</c:v>
                </c:pt>
                <c:pt idx="22459">
                  <c:v>6732.461300058</c:v>
                </c:pt>
                <c:pt idx="22460">
                  <c:v>6732.7610668018</c:v>
                </c:pt>
                <c:pt idx="22461">
                  <c:v>6733.0608335457</c:v>
                </c:pt>
                <c:pt idx="22462">
                  <c:v>6733.3606002895</c:v>
                </c:pt>
                <c:pt idx="22463">
                  <c:v>6733.6603670334</c:v>
                </c:pt>
                <c:pt idx="22464">
                  <c:v>6733.9601337772</c:v>
                </c:pt>
                <c:pt idx="22465">
                  <c:v>6734.2599005211</c:v>
                </c:pt>
                <c:pt idx="22466">
                  <c:v>6734.5596672649</c:v>
                </c:pt>
                <c:pt idx="22467">
                  <c:v>6734.8594340088</c:v>
                </c:pt>
                <c:pt idx="22468">
                  <c:v>6735.1592007526</c:v>
                </c:pt>
                <c:pt idx="22469">
                  <c:v>6735.4589674965</c:v>
                </c:pt>
                <c:pt idx="22470">
                  <c:v>6735.758734240299</c:v>
                </c:pt>
                <c:pt idx="22471">
                  <c:v>6736.0585009841</c:v>
                </c:pt>
                <c:pt idx="22472">
                  <c:v>6736.358267728</c:v>
                </c:pt>
                <c:pt idx="22473">
                  <c:v>6736.6580344718</c:v>
                </c:pt>
                <c:pt idx="22474">
                  <c:v>6736.9578012157</c:v>
                </c:pt>
                <c:pt idx="22475">
                  <c:v>6737.2575679595</c:v>
                </c:pt>
                <c:pt idx="22476">
                  <c:v>6737.5573347034</c:v>
                </c:pt>
                <c:pt idx="22477">
                  <c:v>6737.8571014472</c:v>
                </c:pt>
                <c:pt idx="22478">
                  <c:v>6738.1568681911</c:v>
                </c:pt>
                <c:pt idx="22479">
                  <c:v>6738.4566349349</c:v>
                </c:pt>
                <c:pt idx="22480">
                  <c:v>6738.7564016788</c:v>
                </c:pt>
                <c:pt idx="22481">
                  <c:v>6739.0561684226</c:v>
                </c:pt>
                <c:pt idx="22482">
                  <c:v>6739.3559351665</c:v>
                </c:pt>
                <c:pt idx="22483">
                  <c:v>6739.6557019103</c:v>
                </c:pt>
                <c:pt idx="22484">
                  <c:v>6739.9554686542</c:v>
                </c:pt>
                <c:pt idx="22485">
                  <c:v>6740.255235398</c:v>
                </c:pt>
                <c:pt idx="22486">
                  <c:v>6740.5550021419</c:v>
                </c:pt>
                <c:pt idx="22487">
                  <c:v>6740.8547688857</c:v>
                </c:pt>
                <c:pt idx="22488">
                  <c:v>6741.1545356295</c:v>
                </c:pt>
                <c:pt idx="22489">
                  <c:v>6741.4543023734</c:v>
                </c:pt>
                <c:pt idx="22490">
                  <c:v>6741.7540691172</c:v>
                </c:pt>
                <c:pt idx="22491">
                  <c:v>6742.0538358611</c:v>
                </c:pt>
                <c:pt idx="22492">
                  <c:v>6742.3536026049</c:v>
                </c:pt>
                <c:pt idx="22493">
                  <c:v>6742.6533693488</c:v>
                </c:pt>
                <c:pt idx="22494">
                  <c:v>6742.9531360926</c:v>
                </c:pt>
                <c:pt idx="22495">
                  <c:v>6743.2529028365</c:v>
                </c:pt>
                <c:pt idx="22496">
                  <c:v>6743.5526695803</c:v>
                </c:pt>
                <c:pt idx="22497">
                  <c:v>6743.8524363242</c:v>
                </c:pt>
                <c:pt idx="22498">
                  <c:v>6744.152203068002</c:v>
                </c:pt>
                <c:pt idx="22499">
                  <c:v>6744.4519698119</c:v>
                </c:pt>
                <c:pt idx="22500">
                  <c:v>6744.7517365557</c:v>
                </c:pt>
                <c:pt idx="22501">
                  <c:v>6745.0515032996</c:v>
                </c:pt>
                <c:pt idx="22502">
                  <c:v>6745.3512700434</c:v>
                </c:pt>
                <c:pt idx="22503">
                  <c:v>6745.6510367873</c:v>
                </c:pt>
                <c:pt idx="22504">
                  <c:v>6745.9508035311</c:v>
                </c:pt>
                <c:pt idx="22505">
                  <c:v>6746.2505702749</c:v>
                </c:pt>
                <c:pt idx="22506">
                  <c:v>6746.5503370188</c:v>
                </c:pt>
                <c:pt idx="22507">
                  <c:v>6746.8501037626</c:v>
                </c:pt>
                <c:pt idx="22508">
                  <c:v>6747.1498705065</c:v>
                </c:pt>
                <c:pt idx="22509">
                  <c:v>6747.4496372503</c:v>
                </c:pt>
                <c:pt idx="22510">
                  <c:v>6747.749403994199</c:v>
                </c:pt>
                <c:pt idx="22511">
                  <c:v>6748.049170738001</c:v>
                </c:pt>
                <c:pt idx="22512">
                  <c:v>6748.3489374819</c:v>
                </c:pt>
                <c:pt idx="22513">
                  <c:v>6748.6487042257</c:v>
                </c:pt>
                <c:pt idx="22514">
                  <c:v>6748.9484709696</c:v>
                </c:pt>
                <c:pt idx="22515">
                  <c:v>6749.2482377134</c:v>
                </c:pt>
                <c:pt idx="22516">
                  <c:v>6749.5480044573</c:v>
                </c:pt>
                <c:pt idx="22517">
                  <c:v>6749.8477712011</c:v>
                </c:pt>
                <c:pt idx="22518">
                  <c:v>6750.147537944999</c:v>
                </c:pt>
                <c:pt idx="22519">
                  <c:v>6750.4473046888</c:v>
                </c:pt>
                <c:pt idx="22520">
                  <c:v>6750.7470714326</c:v>
                </c:pt>
                <c:pt idx="22521">
                  <c:v>6751.0468381765</c:v>
                </c:pt>
                <c:pt idx="22522">
                  <c:v>6751.3466049203</c:v>
                </c:pt>
                <c:pt idx="22523">
                  <c:v>6751.6463716642</c:v>
                </c:pt>
                <c:pt idx="22524">
                  <c:v>6751.946138408001</c:v>
                </c:pt>
                <c:pt idx="22525">
                  <c:v>6752.2459051519</c:v>
                </c:pt>
                <c:pt idx="22526">
                  <c:v>6752.5456718957</c:v>
                </c:pt>
                <c:pt idx="22527">
                  <c:v>6752.8454386396</c:v>
                </c:pt>
                <c:pt idx="22528">
                  <c:v>6753.1452053834</c:v>
                </c:pt>
                <c:pt idx="22529">
                  <c:v>6753.444972127299</c:v>
                </c:pt>
                <c:pt idx="22530">
                  <c:v>6753.7447388711</c:v>
                </c:pt>
                <c:pt idx="22531">
                  <c:v>6754.044505615</c:v>
                </c:pt>
                <c:pt idx="22532">
                  <c:v>6754.3442723588</c:v>
                </c:pt>
                <c:pt idx="22533">
                  <c:v>6754.6440391027</c:v>
                </c:pt>
                <c:pt idx="22534">
                  <c:v>6754.943805846498</c:v>
                </c:pt>
                <c:pt idx="22535">
                  <c:v>6755.2435725904</c:v>
                </c:pt>
                <c:pt idx="22536">
                  <c:v>6755.543339334199</c:v>
                </c:pt>
                <c:pt idx="22537">
                  <c:v>6755.843106078</c:v>
                </c:pt>
                <c:pt idx="22538">
                  <c:v>6756.1428728219</c:v>
                </c:pt>
                <c:pt idx="22539">
                  <c:v>6756.4426395657</c:v>
                </c:pt>
                <c:pt idx="22540">
                  <c:v>6756.7424063096</c:v>
                </c:pt>
                <c:pt idx="22541">
                  <c:v>6757.0421730534</c:v>
                </c:pt>
                <c:pt idx="22542">
                  <c:v>6757.3419397973</c:v>
                </c:pt>
                <c:pt idx="22543">
                  <c:v>6757.6417065411</c:v>
                </c:pt>
                <c:pt idx="22544">
                  <c:v>6757.941473285</c:v>
                </c:pt>
                <c:pt idx="22545">
                  <c:v>6758.2412400288</c:v>
                </c:pt>
                <c:pt idx="22546">
                  <c:v>6758.5410067727</c:v>
                </c:pt>
                <c:pt idx="22547">
                  <c:v>6758.8407735165</c:v>
                </c:pt>
                <c:pt idx="22548">
                  <c:v>6759.1405402604</c:v>
                </c:pt>
                <c:pt idx="22549">
                  <c:v>6759.440307004199</c:v>
                </c:pt>
                <c:pt idx="22550">
                  <c:v>6759.740073748099</c:v>
                </c:pt>
                <c:pt idx="22551">
                  <c:v>6760.0398404919</c:v>
                </c:pt>
                <c:pt idx="22552">
                  <c:v>6760.3396072357</c:v>
                </c:pt>
                <c:pt idx="22553">
                  <c:v>6760.6393739796</c:v>
                </c:pt>
                <c:pt idx="22554">
                  <c:v>6760.9391407234</c:v>
                </c:pt>
                <c:pt idx="22555">
                  <c:v>6761.2389074673</c:v>
                </c:pt>
                <c:pt idx="22556">
                  <c:v>6761.5386742111</c:v>
                </c:pt>
                <c:pt idx="22557">
                  <c:v>6761.838440955</c:v>
                </c:pt>
                <c:pt idx="22558">
                  <c:v>6762.1382076988</c:v>
                </c:pt>
                <c:pt idx="22559">
                  <c:v>6762.4379744427</c:v>
                </c:pt>
                <c:pt idx="22560">
                  <c:v>6762.737741186499</c:v>
                </c:pt>
                <c:pt idx="22561">
                  <c:v>6763.037507930399</c:v>
                </c:pt>
                <c:pt idx="22562">
                  <c:v>6763.3372746742</c:v>
                </c:pt>
                <c:pt idx="22563">
                  <c:v>6763.6370414181</c:v>
                </c:pt>
                <c:pt idx="22564">
                  <c:v>6763.9368081619</c:v>
                </c:pt>
                <c:pt idx="22565">
                  <c:v>6764.2365749058</c:v>
                </c:pt>
                <c:pt idx="22566">
                  <c:v>6764.5363416496</c:v>
                </c:pt>
                <c:pt idx="22567">
                  <c:v>6764.8361083935</c:v>
                </c:pt>
                <c:pt idx="22568">
                  <c:v>6765.1358751373</c:v>
                </c:pt>
                <c:pt idx="22569">
                  <c:v>6765.4356418811</c:v>
                </c:pt>
                <c:pt idx="22570">
                  <c:v>6765.735408625</c:v>
                </c:pt>
                <c:pt idx="22571">
                  <c:v>6766.0351753688</c:v>
                </c:pt>
                <c:pt idx="22572">
                  <c:v>6766.3349421127</c:v>
                </c:pt>
                <c:pt idx="22573">
                  <c:v>6766.6347088565</c:v>
                </c:pt>
                <c:pt idx="22574">
                  <c:v>6766.934475600399</c:v>
                </c:pt>
                <c:pt idx="22575">
                  <c:v>6767.234242344199</c:v>
                </c:pt>
                <c:pt idx="22576">
                  <c:v>6767.5340090881</c:v>
                </c:pt>
                <c:pt idx="22577">
                  <c:v>6767.833775831899</c:v>
                </c:pt>
                <c:pt idx="22578">
                  <c:v>6768.1335425758</c:v>
                </c:pt>
                <c:pt idx="22579">
                  <c:v>6768.433309319599</c:v>
                </c:pt>
                <c:pt idx="22580">
                  <c:v>6768.7330760635</c:v>
                </c:pt>
                <c:pt idx="22581">
                  <c:v>6769.0328428073</c:v>
                </c:pt>
                <c:pt idx="22582">
                  <c:v>6769.3326095512</c:v>
                </c:pt>
                <c:pt idx="22583">
                  <c:v>6769.632376295</c:v>
                </c:pt>
                <c:pt idx="22584">
                  <c:v>6769.9321430389</c:v>
                </c:pt>
                <c:pt idx="22585">
                  <c:v>6770.2319097827</c:v>
                </c:pt>
                <c:pt idx="22586">
                  <c:v>6770.5316765265</c:v>
                </c:pt>
                <c:pt idx="22587">
                  <c:v>6770.8314432704</c:v>
                </c:pt>
                <c:pt idx="22588">
                  <c:v>6771.1312100142</c:v>
                </c:pt>
                <c:pt idx="22589">
                  <c:v>6771.4309767581</c:v>
                </c:pt>
                <c:pt idx="22590">
                  <c:v>6771.7307435019</c:v>
                </c:pt>
                <c:pt idx="22591">
                  <c:v>6772.0305102458</c:v>
                </c:pt>
                <c:pt idx="22592">
                  <c:v>6772.3302769896</c:v>
                </c:pt>
                <c:pt idx="22593">
                  <c:v>6772.6300437335</c:v>
                </c:pt>
                <c:pt idx="22594">
                  <c:v>6772.9298104773</c:v>
                </c:pt>
                <c:pt idx="22595">
                  <c:v>6773.2295772212</c:v>
                </c:pt>
                <c:pt idx="22596">
                  <c:v>6773.529343965</c:v>
                </c:pt>
                <c:pt idx="22597">
                  <c:v>6773.8291107089</c:v>
                </c:pt>
                <c:pt idx="22598">
                  <c:v>6774.1288774527</c:v>
                </c:pt>
                <c:pt idx="22599">
                  <c:v>6774.4286441966</c:v>
                </c:pt>
                <c:pt idx="22600">
                  <c:v>6774.728410940399</c:v>
                </c:pt>
                <c:pt idx="22601">
                  <c:v>6775.0281776842</c:v>
                </c:pt>
                <c:pt idx="22602">
                  <c:v>6775.3279444281</c:v>
                </c:pt>
                <c:pt idx="22603">
                  <c:v>6775.6277111719</c:v>
                </c:pt>
                <c:pt idx="22604">
                  <c:v>6775.927477915799</c:v>
                </c:pt>
                <c:pt idx="22605">
                  <c:v>6776.2272446596</c:v>
                </c:pt>
                <c:pt idx="22606">
                  <c:v>6776.5270114035</c:v>
                </c:pt>
                <c:pt idx="22607">
                  <c:v>6776.8267781473</c:v>
                </c:pt>
                <c:pt idx="22608">
                  <c:v>6777.1265448912</c:v>
                </c:pt>
                <c:pt idx="22609">
                  <c:v>6777.426311635</c:v>
                </c:pt>
                <c:pt idx="22610">
                  <c:v>6777.7260783789</c:v>
                </c:pt>
                <c:pt idx="22611">
                  <c:v>6778.0258451227</c:v>
                </c:pt>
                <c:pt idx="22612">
                  <c:v>6778.3256118666</c:v>
                </c:pt>
                <c:pt idx="22613">
                  <c:v>6778.6253786104</c:v>
                </c:pt>
                <c:pt idx="22614">
                  <c:v>6778.9251453543</c:v>
                </c:pt>
                <c:pt idx="22615">
                  <c:v>6779.2249120981</c:v>
                </c:pt>
                <c:pt idx="22616">
                  <c:v>6779.524678842</c:v>
                </c:pt>
                <c:pt idx="22617">
                  <c:v>6779.8244455858</c:v>
                </c:pt>
                <c:pt idx="22618">
                  <c:v>6780.1242123296</c:v>
                </c:pt>
                <c:pt idx="22619">
                  <c:v>6780.4239790735</c:v>
                </c:pt>
                <c:pt idx="22620">
                  <c:v>6780.723745817299</c:v>
                </c:pt>
                <c:pt idx="22621">
                  <c:v>6781.0235125612</c:v>
                </c:pt>
                <c:pt idx="22622">
                  <c:v>6781.323279305</c:v>
                </c:pt>
                <c:pt idx="22623">
                  <c:v>6781.6230460489</c:v>
                </c:pt>
                <c:pt idx="22624">
                  <c:v>6781.9228127927</c:v>
                </c:pt>
                <c:pt idx="22625">
                  <c:v>6782.2225795366</c:v>
                </c:pt>
                <c:pt idx="22626">
                  <c:v>6782.5223462804</c:v>
                </c:pt>
                <c:pt idx="22627">
                  <c:v>6782.8221130243</c:v>
                </c:pt>
                <c:pt idx="22628">
                  <c:v>6783.1218797681</c:v>
                </c:pt>
                <c:pt idx="22629">
                  <c:v>6783.421646512001</c:v>
                </c:pt>
                <c:pt idx="22630">
                  <c:v>6783.7214132558</c:v>
                </c:pt>
                <c:pt idx="22631">
                  <c:v>6784.0211799997</c:v>
                </c:pt>
                <c:pt idx="22632">
                  <c:v>6784.3209467435</c:v>
                </c:pt>
                <c:pt idx="22633">
                  <c:v>6784.6207134874</c:v>
                </c:pt>
                <c:pt idx="22634">
                  <c:v>6784.9204802312</c:v>
                </c:pt>
                <c:pt idx="22635">
                  <c:v>6785.220246975</c:v>
                </c:pt>
                <c:pt idx="22636">
                  <c:v>6785.5200137189</c:v>
                </c:pt>
                <c:pt idx="22637">
                  <c:v>6785.8197804627</c:v>
                </c:pt>
                <c:pt idx="22638">
                  <c:v>6786.1195472066</c:v>
                </c:pt>
                <c:pt idx="22639">
                  <c:v>6786.4193139504</c:v>
                </c:pt>
                <c:pt idx="22640">
                  <c:v>6786.7190806943</c:v>
                </c:pt>
                <c:pt idx="22641">
                  <c:v>6787.018847438099</c:v>
                </c:pt>
                <c:pt idx="22642">
                  <c:v>6787.318614182001</c:v>
                </c:pt>
                <c:pt idx="22643">
                  <c:v>6787.6183809258</c:v>
                </c:pt>
                <c:pt idx="22644">
                  <c:v>6787.9181476697</c:v>
                </c:pt>
                <c:pt idx="22645">
                  <c:v>6788.2179144135</c:v>
                </c:pt>
                <c:pt idx="22646">
                  <c:v>6788.5176811574</c:v>
                </c:pt>
                <c:pt idx="22647">
                  <c:v>6788.8174479012</c:v>
                </c:pt>
                <c:pt idx="22648">
                  <c:v>6789.1172146451</c:v>
                </c:pt>
                <c:pt idx="22649">
                  <c:v>6789.4169813889</c:v>
                </c:pt>
                <c:pt idx="22650">
                  <c:v>6789.7167481327</c:v>
                </c:pt>
                <c:pt idx="22651">
                  <c:v>6790.0165148766</c:v>
                </c:pt>
                <c:pt idx="22652">
                  <c:v>6790.3162816204</c:v>
                </c:pt>
                <c:pt idx="22653">
                  <c:v>6790.6160483643</c:v>
                </c:pt>
                <c:pt idx="22654">
                  <c:v>6790.915815108099</c:v>
                </c:pt>
                <c:pt idx="22655">
                  <c:v>6791.215581852001</c:v>
                </c:pt>
                <c:pt idx="22656">
                  <c:v>6791.5153485958</c:v>
                </c:pt>
                <c:pt idx="22657">
                  <c:v>6791.8151153397</c:v>
                </c:pt>
                <c:pt idx="22658">
                  <c:v>6792.1148820835</c:v>
                </c:pt>
                <c:pt idx="22659">
                  <c:v>6792.4146488274</c:v>
                </c:pt>
                <c:pt idx="22660">
                  <c:v>6792.7144155712</c:v>
                </c:pt>
                <c:pt idx="22661">
                  <c:v>6793.0141823151</c:v>
                </c:pt>
                <c:pt idx="22662">
                  <c:v>6793.3139490589</c:v>
                </c:pt>
                <c:pt idx="22663">
                  <c:v>6793.6137158028</c:v>
                </c:pt>
                <c:pt idx="22664">
                  <c:v>6793.913482546599</c:v>
                </c:pt>
                <c:pt idx="22665">
                  <c:v>6794.2132492905</c:v>
                </c:pt>
                <c:pt idx="22666">
                  <c:v>6794.5130160343</c:v>
                </c:pt>
                <c:pt idx="22667">
                  <c:v>6794.8127827781</c:v>
                </c:pt>
                <c:pt idx="22668">
                  <c:v>6795.112549522</c:v>
                </c:pt>
                <c:pt idx="22669">
                  <c:v>6795.4123162658</c:v>
                </c:pt>
                <c:pt idx="22670">
                  <c:v>6795.7120830097</c:v>
                </c:pt>
                <c:pt idx="22671">
                  <c:v>6796.0118497535</c:v>
                </c:pt>
                <c:pt idx="22672">
                  <c:v>6796.3116164974</c:v>
                </c:pt>
                <c:pt idx="22673">
                  <c:v>6796.6113832412</c:v>
                </c:pt>
                <c:pt idx="22674">
                  <c:v>6796.9111499851</c:v>
                </c:pt>
                <c:pt idx="22675">
                  <c:v>6797.2109167289</c:v>
                </c:pt>
                <c:pt idx="22676">
                  <c:v>6797.5106834728</c:v>
                </c:pt>
                <c:pt idx="22677">
                  <c:v>6797.8104502166</c:v>
                </c:pt>
                <c:pt idx="22678">
                  <c:v>6798.1102169605</c:v>
                </c:pt>
                <c:pt idx="22679">
                  <c:v>6798.4099837043</c:v>
                </c:pt>
                <c:pt idx="22680">
                  <c:v>6798.709750448199</c:v>
                </c:pt>
                <c:pt idx="22681">
                  <c:v>6799.009517192</c:v>
                </c:pt>
                <c:pt idx="22682">
                  <c:v>6799.3092839358</c:v>
                </c:pt>
                <c:pt idx="22683">
                  <c:v>6799.6090506797</c:v>
                </c:pt>
                <c:pt idx="22684">
                  <c:v>6799.908817423499</c:v>
                </c:pt>
                <c:pt idx="22685">
                  <c:v>6800.2085841674</c:v>
                </c:pt>
                <c:pt idx="22686">
                  <c:v>6800.508350911199</c:v>
                </c:pt>
                <c:pt idx="22687">
                  <c:v>6800.8081176551</c:v>
                </c:pt>
                <c:pt idx="22688">
                  <c:v>6801.1078843989</c:v>
                </c:pt>
                <c:pt idx="22689">
                  <c:v>6801.407651142799</c:v>
                </c:pt>
                <c:pt idx="22690">
                  <c:v>6801.707417886599</c:v>
                </c:pt>
                <c:pt idx="22691">
                  <c:v>6802.0071846305</c:v>
                </c:pt>
                <c:pt idx="22692">
                  <c:v>6802.3069513743</c:v>
                </c:pt>
                <c:pt idx="22693">
                  <c:v>6802.6067181182</c:v>
                </c:pt>
                <c:pt idx="22694">
                  <c:v>6802.906484862</c:v>
                </c:pt>
                <c:pt idx="22695">
                  <c:v>6803.2062516059</c:v>
                </c:pt>
                <c:pt idx="22696">
                  <c:v>6803.5060183497</c:v>
                </c:pt>
                <c:pt idx="22697">
                  <c:v>6803.8057850936</c:v>
                </c:pt>
                <c:pt idx="22698">
                  <c:v>6804.1055518374</c:v>
                </c:pt>
                <c:pt idx="22699">
                  <c:v>6804.4053185812</c:v>
                </c:pt>
                <c:pt idx="22700">
                  <c:v>6804.705085325099</c:v>
                </c:pt>
                <c:pt idx="22701">
                  <c:v>6805.0048520689</c:v>
                </c:pt>
                <c:pt idx="22702">
                  <c:v>6805.3046188128</c:v>
                </c:pt>
                <c:pt idx="22703">
                  <c:v>6805.6043855566</c:v>
                </c:pt>
                <c:pt idx="22704">
                  <c:v>6805.904152300499</c:v>
                </c:pt>
                <c:pt idx="22705">
                  <c:v>6806.203919044299</c:v>
                </c:pt>
                <c:pt idx="22706">
                  <c:v>6806.5036857882</c:v>
                </c:pt>
                <c:pt idx="22707">
                  <c:v>6806.803452532</c:v>
                </c:pt>
                <c:pt idx="22708">
                  <c:v>6807.1032192759</c:v>
                </c:pt>
                <c:pt idx="22709">
                  <c:v>6807.4029860197</c:v>
                </c:pt>
                <c:pt idx="22710">
                  <c:v>6807.7027527636</c:v>
                </c:pt>
                <c:pt idx="22711">
                  <c:v>6808.0025195074</c:v>
                </c:pt>
                <c:pt idx="22712">
                  <c:v>6808.3022862513</c:v>
                </c:pt>
                <c:pt idx="22713">
                  <c:v>6808.6020529951</c:v>
                </c:pt>
                <c:pt idx="22714">
                  <c:v>6808.901819739</c:v>
                </c:pt>
                <c:pt idx="22715">
                  <c:v>6809.2015864828</c:v>
                </c:pt>
                <c:pt idx="22716">
                  <c:v>6809.501353226599</c:v>
                </c:pt>
                <c:pt idx="22717">
                  <c:v>6809.8011199705</c:v>
                </c:pt>
                <c:pt idx="22718">
                  <c:v>6810.1008867143</c:v>
                </c:pt>
                <c:pt idx="22719">
                  <c:v>6810.4006534582</c:v>
                </c:pt>
                <c:pt idx="22720">
                  <c:v>6810.700420202001</c:v>
                </c:pt>
                <c:pt idx="22721">
                  <c:v>6811.0001869459</c:v>
                </c:pt>
                <c:pt idx="22722">
                  <c:v>6811.2999536897</c:v>
                </c:pt>
                <c:pt idx="22723">
                  <c:v>6811.5997204336</c:v>
                </c:pt>
                <c:pt idx="22724">
                  <c:v>6811.8994871774</c:v>
                </c:pt>
                <c:pt idx="22725">
                  <c:v>6812.1992539213</c:v>
                </c:pt>
                <c:pt idx="22726">
                  <c:v>6812.4990206651</c:v>
                </c:pt>
                <c:pt idx="22727">
                  <c:v>6812.798787408999</c:v>
                </c:pt>
                <c:pt idx="22728">
                  <c:v>6813.0985541528</c:v>
                </c:pt>
                <c:pt idx="22729">
                  <c:v>6813.3983208967</c:v>
                </c:pt>
                <c:pt idx="22730">
                  <c:v>6813.6980876405</c:v>
                </c:pt>
                <c:pt idx="22731">
                  <c:v>6813.997854384299</c:v>
                </c:pt>
                <c:pt idx="22732">
                  <c:v>6814.2976211282</c:v>
                </c:pt>
                <c:pt idx="22733">
                  <c:v>6814.597387872</c:v>
                </c:pt>
                <c:pt idx="22734">
                  <c:v>6814.8971546159</c:v>
                </c:pt>
                <c:pt idx="22735">
                  <c:v>6815.1969213597</c:v>
                </c:pt>
                <c:pt idx="22736">
                  <c:v>6815.4966881036</c:v>
                </c:pt>
                <c:pt idx="22737">
                  <c:v>6815.7964548474</c:v>
                </c:pt>
                <c:pt idx="22738">
                  <c:v>6816.0962215913</c:v>
                </c:pt>
                <c:pt idx="22739">
                  <c:v>6816.3959883351</c:v>
                </c:pt>
                <c:pt idx="22740">
                  <c:v>6816.695755079</c:v>
                </c:pt>
                <c:pt idx="22741">
                  <c:v>6816.9955218228</c:v>
                </c:pt>
                <c:pt idx="22742">
                  <c:v>6817.2952885667</c:v>
                </c:pt>
                <c:pt idx="22743">
                  <c:v>6817.595055310499</c:v>
                </c:pt>
                <c:pt idx="22744">
                  <c:v>6817.8948220544</c:v>
                </c:pt>
                <c:pt idx="22745">
                  <c:v>6818.1945887982</c:v>
                </c:pt>
                <c:pt idx="22746">
                  <c:v>6818.494355542099</c:v>
                </c:pt>
                <c:pt idx="22747">
                  <c:v>6818.7941222859</c:v>
                </c:pt>
                <c:pt idx="22748">
                  <c:v>6819.0938890297</c:v>
                </c:pt>
                <c:pt idx="22749">
                  <c:v>6819.3936557736</c:v>
                </c:pt>
                <c:pt idx="22750">
                  <c:v>6819.6934225174</c:v>
                </c:pt>
                <c:pt idx="22751">
                  <c:v>6819.9931892613</c:v>
                </c:pt>
                <c:pt idx="22752">
                  <c:v>6820.2929560051</c:v>
                </c:pt>
                <c:pt idx="22753">
                  <c:v>6820.592722749</c:v>
                </c:pt>
                <c:pt idx="22754">
                  <c:v>6820.892489492802</c:v>
                </c:pt>
                <c:pt idx="22755">
                  <c:v>6821.1922562367</c:v>
                </c:pt>
                <c:pt idx="22756">
                  <c:v>6821.4920229805</c:v>
                </c:pt>
                <c:pt idx="22757">
                  <c:v>6821.7917897244</c:v>
                </c:pt>
                <c:pt idx="22758">
                  <c:v>6822.0915564682</c:v>
                </c:pt>
                <c:pt idx="22759">
                  <c:v>6822.3913232121</c:v>
                </c:pt>
                <c:pt idx="22760">
                  <c:v>6822.6910899559</c:v>
                </c:pt>
                <c:pt idx="22761">
                  <c:v>6822.9908566998</c:v>
                </c:pt>
                <c:pt idx="22762">
                  <c:v>6823.290623443602</c:v>
                </c:pt>
                <c:pt idx="22763">
                  <c:v>6823.5903901874</c:v>
                </c:pt>
                <c:pt idx="22764">
                  <c:v>6823.8901569313</c:v>
                </c:pt>
                <c:pt idx="22765">
                  <c:v>6824.1899236751</c:v>
                </c:pt>
                <c:pt idx="22766">
                  <c:v>6824.489690419</c:v>
                </c:pt>
                <c:pt idx="22767">
                  <c:v>6824.789457162799</c:v>
                </c:pt>
                <c:pt idx="22768">
                  <c:v>6825.0892239067</c:v>
                </c:pt>
                <c:pt idx="22769">
                  <c:v>6825.3889906505</c:v>
                </c:pt>
                <c:pt idx="22770">
                  <c:v>6825.6887573944</c:v>
                </c:pt>
                <c:pt idx="22771">
                  <c:v>6825.9885241382</c:v>
                </c:pt>
                <c:pt idx="22772">
                  <c:v>6826.288290882099</c:v>
                </c:pt>
                <c:pt idx="22773">
                  <c:v>6826.5880576259</c:v>
                </c:pt>
                <c:pt idx="22774">
                  <c:v>6826.8878243698</c:v>
                </c:pt>
                <c:pt idx="22775">
                  <c:v>6827.1875911136</c:v>
                </c:pt>
                <c:pt idx="22776">
                  <c:v>6827.487357857499</c:v>
                </c:pt>
                <c:pt idx="22777">
                  <c:v>6827.7871246013</c:v>
                </c:pt>
                <c:pt idx="22778">
                  <c:v>6828.0868913452</c:v>
                </c:pt>
                <c:pt idx="22779">
                  <c:v>6828.386658089</c:v>
                </c:pt>
                <c:pt idx="22780">
                  <c:v>6828.6864248328</c:v>
                </c:pt>
                <c:pt idx="22781">
                  <c:v>6828.9861915767</c:v>
                </c:pt>
                <c:pt idx="22782">
                  <c:v>6829.285958320499</c:v>
                </c:pt>
                <c:pt idx="22783">
                  <c:v>6829.5857250644</c:v>
                </c:pt>
                <c:pt idx="22784">
                  <c:v>6829.8854918082</c:v>
                </c:pt>
                <c:pt idx="22785">
                  <c:v>6830.1852585521</c:v>
                </c:pt>
                <c:pt idx="22786">
                  <c:v>6830.4850252959</c:v>
                </c:pt>
                <c:pt idx="22787">
                  <c:v>6830.784792039799</c:v>
                </c:pt>
                <c:pt idx="22788">
                  <c:v>6831.0845587836</c:v>
                </c:pt>
                <c:pt idx="22789">
                  <c:v>6831.3843255275</c:v>
                </c:pt>
                <c:pt idx="22790">
                  <c:v>6831.6840922713</c:v>
                </c:pt>
                <c:pt idx="22791">
                  <c:v>6831.983859015199</c:v>
                </c:pt>
                <c:pt idx="22792">
                  <c:v>6832.283625759</c:v>
                </c:pt>
                <c:pt idx="22793">
                  <c:v>6832.583392502899</c:v>
                </c:pt>
                <c:pt idx="22794">
                  <c:v>6832.8831592467</c:v>
                </c:pt>
                <c:pt idx="22795">
                  <c:v>6833.1829259906</c:v>
                </c:pt>
                <c:pt idx="22796">
                  <c:v>6833.482692734399</c:v>
                </c:pt>
                <c:pt idx="22797">
                  <c:v>6833.7824594782</c:v>
                </c:pt>
                <c:pt idx="22798">
                  <c:v>6834.0822262221</c:v>
                </c:pt>
                <c:pt idx="22799">
                  <c:v>6834.3819929659</c:v>
                </c:pt>
                <c:pt idx="22800">
                  <c:v>6834.6817597098</c:v>
                </c:pt>
                <c:pt idx="22801">
                  <c:v>6834.9815264536</c:v>
                </c:pt>
                <c:pt idx="22802">
                  <c:v>6835.2812931975</c:v>
                </c:pt>
                <c:pt idx="22803">
                  <c:v>6835.5810599413</c:v>
                </c:pt>
                <c:pt idx="22804">
                  <c:v>6835.8808266852</c:v>
                </c:pt>
                <c:pt idx="22805">
                  <c:v>6836.180593429</c:v>
                </c:pt>
                <c:pt idx="22806">
                  <c:v>6836.4803601729</c:v>
                </c:pt>
                <c:pt idx="22807">
                  <c:v>6836.7801269167</c:v>
                </c:pt>
                <c:pt idx="22808">
                  <c:v>6837.0798936606</c:v>
                </c:pt>
                <c:pt idx="22809">
                  <c:v>6837.3796604044</c:v>
                </c:pt>
                <c:pt idx="22810">
                  <c:v>6837.6794271483</c:v>
                </c:pt>
                <c:pt idx="22811">
                  <c:v>6837.979193892099</c:v>
                </c:pt>
                <c:pt idx="22812">
                  <c:v>6838.2789606359</c:v>
                </c:pt>
                <c:pt idx="22813">
                  <c:v>6838.5787273798</c:v>
                </c:pt>
                <c:pt idx="22814">
                  <c:v>6838.8784941236</c:v>
                </c:pt>
                <c:pt idx="22815">
                  <c:v>6839.1782608675</c:v>
                </c:pt>
                <c:pt idx="22816">
                  <c:v>6839.4780276113</c:v>
                </c:pt>
                <c:pt idx="22817">
                  <c:v>6839.777794355199</c:v>
                </c:pt>
                <c:pt idx="22818">
                  <c:v>6840.077561099</c:v>
                </c:pt>
                <c:pt idx="22819">
                  <c:v>6840.377327842899</c:v>
                </c:pt>
                <c:pt idx="22820">
                  <c:v>6840.6770945867</c:v>
                </c:pt>
                <c:pt idx="22821">
                  <c:v>6840.9768613306</c:v>
                </c:pt>
                <c:pt idx="22822">
                  <c:v>6841.2766280744</c:v>
                </c:pt>
                <c:pt idx="22823">
                  <c:v>6841.576394818299</c:v>
                </c:pt>
                <c:pt idx="22824">
                  <c:v>6841.8761615621</c:v>
                </c:pt>
                <c:pt idx="22825">
                  <c:v>6842.175928306</c:v>
                </c:pt>
                <c:pt idx="22826">
                  <c:v>6842.475695049799</c:v>
                </c:pt>
                <c:pt idx="22827">
                  <c:v>6842.7754617937</c:v>
                </c:pt>
                <c:pt idx="22828">
                  <c:v>6843.0752285375</c:v>
                </c:pt>
                <c:pt idx="22829">
                  <c:v>6843.3749952813</c:v>
                </c:pt>
                <c:pt idx="22830">
                  <c:v>6843.6747620252</c:v>
                </c:pt>
                <c:pt idx="22831">
                  <c:v>6843.974528769</c:v>
                </c:pt>
                <c:pt idx="22832">
                  <c:v>6844.2742955129</c:v>
                </c:pt>
                <c:pt idx="22833">
                  <c:v>6844.5740622567</c:v>
                </c:pt>
                <c:pt idx="22834">
                  <c:v>6844.8738290006</c:v>
                </c:pt>
                <c:pt idx="22835">
                  <c:v>6845.173595744399</c:v>
                </c:pt>
                <c:pt idx="22836">
                  <c:v>6845.473362488299</c:v>
                </c:pt>
                <c:pt idx="22837">
                  <c:v>6845.7731292321</c:v>
                </c:pt>
                <c:pt idx="22838">
                  <c:v>6846.072895976</c:v>
                </c:pt>
                <c:pt idx="22839">
                  <c:v>6846.3726627198</c:v>
                </c:pt>
                <c:pt idx="22840">
                  <c:v>6846.6724294637</c:v>
                </c:pt>
                <c:pt idx="22841">
                  <c:v>6846.9721962075</c:v>
                </c:pt>
                <c:pt idx="22842">
                  <c:v>6847.2719629514</c:v>
                </c:pt>
                <c:pt idx="22843">
                  <c:v>6847.5717296952</c:v>
                </c:pt>
                <c:pt idx="22844">
                  <c:v>6847.8714964391</c:v>
                </c:pt>
                <c:pt idx="22845">
                  <c:v>6848.1712631829</c:v>
                </c:pt>
                <c:pt idx="22846">
                  <c:v>6848.4710299267</c:v>
                </c:pt>
                <c:pt idx="22847">
                  <c:v>6848.770796670599</c:v>
                </c:pt>
                <c:pt idx="22848">
                  <c:v>6849.0705634144</c:v>
                </c:pt>
                <c:pt idx="22849">
                  <c:v>6849.3703301583</c:v>
                </c:pt>
                <c:pt idx="22850">
                  <c:v>6849.670096902099</c:v>
                </c:pt>
                <c:pt idx="22851">
                  <c:v>6849.969863646001</c:v>
                </c:pt>
                <c:pt idx="22852">
                  <c:v>6850.2696303898</c:v>
                </c:pt>
                <c:pt idx="22853">
                  <c:v>6850.5693971337</c:v>
                </c:pt>
                <c:pt idx="22854">
                  <c:v>6850.8691638775</c:v>
                </c:pt>
                <c:pt idx="22855">
                  <c:v>6851.1689306214</c:v>
                </c:pt>
                <c:pt idx="22856">
                  <c:v>6851.4686973652</c:v>
                </c:pt>
                <c:pt idx="22857">
                  <c:v>6851.7684641091</c:v>
                </c:pt>
                <c:pt idx="22858">
                  <c:v>6852.0682308529</c:v>
                </c:pt>
                <c:pt idx="22859">
                  <c:v>6852.3679975968</c:v>
                </c:pt>
                <c:pt idx="22860">
                  <c:v>6852.6677643406</c:v>
                </c:pt>
                <c:pt idx="22861">
                  <c:v>6852.9675310844</c:v>
                </c:pt>
                <c:pt idx="22862">
                  <c:v>6853.267297828299</c:v>
                </c:pt>
                <c:pt idx="22863">
                  <c:v>6853.5670645721</c:v>
                </c:pt>
                <c:pt idx="22864">
                  <c:v>6853.866831316001</c:v>
                </c:pt>
                <c:pt idx="22865">
                  <c:v>6854.1665980598</c:v>
                </c:pt>
                <c:pt idx="22866">
                  <c:v>6854.4663648037</c:v>
                </c:pt>
                <c:pt idx="22867">
                  <c:v>6854.7661315475</c:v>
                </c:pt>
                <c:pt idx="22868">
                  <c:v>6855.0658982914</c:v>
                </c:pt>
                <c:pt idx="22869">
                  <c:v>6855.3656650352</c:v>
                </c:pt>
                <c:pt idx="22870">
                  <c:v>6855.6654317791</c:v>
                </c:pt>
                <c:pt idx="22871">
                  <c:v>6855.9651985229</c:v>
                </c:pt>
                <c:pt idx="22872">
                  <c:v>6856.2649652668</c:v>
                </c:pt>
                <c:pt idx="22873">
                  <c:v>6856.5647320106</c:v>
                </c:pt>
                <c:pt idx="22874">
                  <c:v>6856.8644987545</c:v>
                </c:pt>
                <c:pt idx="22875">
                  <c:v>6857.1642654983</c:v>
                </c:pt>
                <c:pt idx="22876">
                  <c:v>6857.464032242199</c:v>
                </c:pt>
                <c:pt idx="22877">
                  <c:v>6857.763798985999</c:v>
                </c:pt>
                <c:pt idx="22878">
                  <c:v>6858.0635657298</c:v>
                </c:pt>
                <c:pt idx="22879">
                  <c:v>6858.3633324737</c:v>
                </c:pt>
                <c:pt idx="22880">
                  <c:v>6858.6630992175</c:v>
                </c:pt>
                <c:pt idx="22881">
                  <c:v>6858.9628659614</c:v>
                </c:pt>
                <c:pt idx="22882">
                  <c:v>6859.2626327052</c:v>
                </c:pt>
                <c:pt idx="22883">
                  <c:v>6859.5623994491</c:v>
                </c:pt>
                <c:pt idx="22884">
                  <c:v>6859.8621661929</c:v>
                </c:pt>
                <c:pt idx="22885">
                  <c:v>6860.1619329368</c:v>
                </c:pt>
                <c:pt idx="22886">
                  <c:v>6860.4616996806</c:v>
                </c:pt>
                <c:pt idx="22887">
                  <c:v>6860.7614664245</c:v>
                </c:pt>
                <c:pt idx="22888">
                  <c:v>6861.0612331683</c:v>
                </c:pt>
                <c:pt idx="22889">
                  <c:v>6861.3609999122</c:v>
                </c:pt>
                <c:pt idx="22890">
                  <c:v>6861.660766656</c:v>
                </c:pt>
                <c:pt idx="22891">
                  <c:v>6861.9605333999</c:v>
                </c:pt>
                <c:pt idx="22892">
                  <c:v>6862.2603001437</c:v>
                </c:pt>
                <c:pt idx="22893">
                  <c:v>6862.5600668875</c:v>
                </c:pt>
                <c:pt idx="22894">
                  <c:v>6862.8598336314</c:v>
                </c:pt>
                <c:pt idx="22895">
                  <c:v>6863.1596003752</c:v>
                </c:pt>
                <c:pt idx="22896">
                  <c:v>6863.4593671191</c:v>
                </c:pt>
                <c:pt idx="22897">
                  <c:v>6863.7591338629</c:v>
                </c:pt>
                <c:pt idx="22898">
                  <c:v>6864.0589006068</c:v>
                </c:pt>
                <c:pt idx="22899">
                  <c:v>6864.3586673506</c:v>
                </c:pt>
                <c:pt idx="22900">
                  <c:v>6864.6584340945</c:v>
                </c:pt>
                <c:pt idx="22901">
                  <c:v>6864.958200838299</c:v>
                </c:pt>
                <c:pt idx="22902">
                  <c:v>6865.2579675822</c:v>
                </c:pt>
                <c:pt idx="22903">
                  <c:v>6865.557734326</c:v>
                </c:pt>
                <c:pt idx="22904">
                  <c:v>6865.8575010699</c:v>
                </c:pt>
                <c:pt idx="22905">
                  <c:v>6866.1572678137</c:v>
                </c:pt>
                <c:pt idx="22906">
                  <c:v>6866.4570345576</c:v>
                </c:pt>
                <c:pt idx="22907">
                  <c:v>6866.7568013014</c:v>
                </c:pt>
                <c:pt idx="22908">
                  <c:v>6867.0565680453</c:v>
                </c:pt>
                <c:pt idx="22909">
                  <c:v>6867.3563347891</c:v>
                </c:pt>
                <c:pt idx="22910">
                  <c:v>6867.6561015329</c:v>
                </c:pt>
                <c:pt idx="22911">
                  <c:v>6867.9558682768</c:v>
                </c:pt>
                <c:pt idx="22912">
                  <c:v>6868.2556350206</c:v>
                </c:pt>
                <c:pt idx="22913">
                  <c:v>6868.5554017645</c:v>
                </c:pt>
                <c:pt idx="22914">
                  <c:v>6868.8551685083</c:v>
                </c:pt>
                <c:pt idx="22915">
                  <c:v>6869.1549352522</c:v>
                </c:pt>
                <c:pt idx="22916">
                  <c:v>6869.454701996</c:v>
                </c:pt>
                <c:pt idx="22917">
                  <c:v>6869.7544687399</c:v>
                </c:pt>
                <c:pt idx="22918">
                  <c:v>6870.0542354837</c:v>
                </c:pt>
                <c:pt idx="22919">
                  <c:v>6870.3540022276</c:v>
                </c:pt>
                <c:pt idx="22920">
                  <c:v>6870.6537689714</c:v>
                </c:pt>
                <c:pt idx="22921">
                  <c:v>6870.9535357153</c:v>
                </c:pt>
                <c:pt idx="22922">
                  <c:v>6871.2533024591</c:v>
                </c:pt>
                <c:pt idx="22923">
                  <c:v>6871.553069203</c:v>
                </c:pt>
                <c:pt idx="22924">
                  <c:v>6871.8528359468</c:v>
                </c:pt>
                <c:pt idx="22925">
                  <c:v>6872.1526026907</c:v>
                </c:pt>
                <c:pt idx="22926">
                  <c:v>6872.4523694345</c:v>
                </c:pt>
                <c:pt idx="22927">
                  <c:v>6872.7521361783</c:v>
                </c:pt>
                <c:pt idx="22928">
                  <c:v>6873.0519029222</c:v>
                </c:pt>
                <c:pt idx="22929">
                  <c:v>6873.351669666002</c:v>
                </c:pt>
                <c:pt idx="22930">
                  <c:v>6873.6514364099</c:v>
                </c:pt>
                <c:pt idx="22931">
                  <c:v>6873.9512031537</c:v>
                </c:pt>
                <c:pt idx="22932">
                  <c:v>6874.2509698976</c:v>
                </c:pt>
                <c:pt idx="22933">
                  <c:v>6874.5507366414</c:v>
                </c:pt>
                <c:pt idx="22934">
                  <c:v>6874.8505033853</c:v>
                </c:pt>
                <c:pt idx="22935">
                  <c:v>6875.1502701291</c:v>
                </c:pt>
                <c:pt idx="22936">
                  <c:v>6875.450036873</c:v>
                </c:pt>
                <c:pt idx="22937">
                  <c:v>6875.7498036168</c:v>
                </c:pt>
                <c:pt idx="22938">
                  <c:v>6876.0495703607</c:v>
                </c:pt>
                <c:pt idx="22939">
                  <c:v>6876.3493371045</c:v>
                </c:pt>
                <c:pt idx="22940">
                  <c:v>6876.6491038484</c:v>
                </c:pt>
                <c:pt idx="22941">
                  <c:v>6876.948870592199</c:v>
                </c:pt>
                <c:pt idx="22942">
                  <c:v>6877.248637336</c:v>
                </c:pt>
                <c:pt idx="22943">
                  <c:v>6877.5484040799</c:v>
                </c:pt>
                <c:pt idx="22944">
                  <c:v>6877.8481708237</c:v>
                </c:pt>
                <c:pt idx="22945">
                  <c:v>6878.1479375676</c:v>
                </c:pt>
                <c:pt idx="22946">
                  <c:v>6878.447704311399</c:v>
                </c:pt>
                <c:pt idx="22947">
                  <c:v>6878.7474710553</c:v>
                </c:pt>
                <c:pt idx="22948">
                  <c:v>6879.0472377991</c:v>
                </c:pt>
                <c:pt idx="22949">
                  <c:v>6879.347004543</c:v>
                </c:pt>
                <c:pt idx="22950">
                  <c:v>6879.6467712868</c:v>
                </c:pt>
                <c:pt idx="22951">
                  <c:v>6879.9465380307</c:v>
                </c:pt>
                <c:pt idx="22952">
                  <c:v>6880.2463047745</c:v>
                </c:pt>
                <c:pt idx="22953">
                  <c:v>6880.5460715184</c:v>
                </c:pt>
                <c:pt idx="22954">
                  <c:v>6880.8458382622</c:v>
                </c:pt>
                <c:pt idx="22955">
                  <c:v>6881.1456050061</c:v>
                </c:pt>
                <c:pt idx="22956">
                  <c:v>6881.4453717499</c:v>
                </c:pt>
                <c:pt idx="22957">
                  <c:v>6881.7451384938</c:v>
                </c:pt>
                <c:pt idx="22958">
                  <c:v>6882.0449052376</c:v>
                </c:pt>
                <c:pt idx="22959">
                  <c:v>6882.3446719814</c:v>
                </c:pt>
                <c:pt idx="22960">
                  <c:v>6882.6444387253</c:v>
                </c:pt>
                <c:pt idx="22961">
                  <c:v>6882.9442054691</c:v>
                </c:pt>
                <c:pt idx="22962">
                  <c:v>6883.243972212999</c:v>
                </c:pt>
                <c:pt idx="22963">
                  <c:v>6883.5437389568</c:v>
                </c:pt>
                <c:pt idx="22964">
                  <c:v>6883.8435057007</c:v>
                </c:pt>
                <c:pt idx="22965">
                  <c:v>6884.1432724445</c:v>
                </c:pt>
                <c:pt idx="22966">
                  <c:v>6884.4430391884</c:v>
                </c:pt>
                <c:pt idx="22967">
                  <c:v>6884.742805932199</c:v>
                </c:pt>
                <c:pt idx="22968">
                  <c:v>6885.0425726761</c:v>
                </c:pt>
                <c:pt idx="22969">
                  <c:v>6885.3423394199</c:v>
                </c:pt>
                <c:pt idx="22970">
                  <c:v>6885.6421061638</c:v>
                </c:pt>
                <c:pt idx="22971">
                  <c:v>6885.9418729076</c:v>
                </c:pt>
                <c:pt idx="22972">
                  <c:v>6886.2416396515</c:v>
                </c:pt>
                <c:pt idx="22973">
                  <c:v>6886.5414063953</c:v>
                </c:pt>
                <c:pt idx="22974">
                  <c:v>6886.8411731391</c:v>
                </c:pt>
                <c:pt idx="22975">
                  <c:v>6887.140939883</c:v>
                </c:pt>
                <c:pt idx="22976">
                  <c:v>6887.4407066268</c:v>
                </c:pt>
                <c:pt idx="22977">
                  <c:v>6887.7404733707</c:v>
                </c:pt>
                <c:pt idx="22978">
                  <c:v>6888.0402401145</c:v>
                </c:pt>
                <c:pt idx="22979">
                  <c:v>6888.3400068584</c:v>
                </c:pt>
                <c:pt idx="22980">
                  <c:v>6888.6397736022</c:v>
                </c:pt>
                <c:pt idx="22981">
                  <c:v>6888.939540346099</c:v>
                </c:pt>
                <c:pt idx="22982">
                  <c:v>6889.2393070899</c:v>
                </c:pt>
                <c:pt idx="22983">
                  <c:v>6889.5390738338</c:v>
                </c:pt>
                <c:pt idx="22984">
                  <c:v>6889.8388405776</c:v>
                </c:pt>
                <c:pt idx="22985">
                  <c:v>6890.1386073215</c:v>
                </c:pt>
                <c:pt idx="22986">
                  <c:v>6890.4383740653</c:v>
                </c:pt>
                <c:pt idx="22987">
                  <c:v>6890.7381408092</c:v>
                </c:pt>
                <c:pt idx="22988">
                  <c:v>6891.037907553</c:v>
                </c:pt>
                <c:pt idx="22989">
                  <c:v>6891.3376742969</c:v>
                </c:pt>
                <c:pt idx="22990">
                  <c:v>6891.6374410407</c:v>
                </c:pt>
                <c:pt idx="22991">
                  <c:v>6891.937207784499</c:v>
                </c:pt>
                <c:pt idx="22992">
                  <c:v>6892.2369745284</c:v>
                </c:pt>
                <c:pt idx="22993">
                  <c:v>6892.5367412722</c:v>
                </c:pt>
                <c:pt idx="22994">
                  <c:v>6892.8365080161</c:v>
                </c:pt>
                <c:pt idx="22995">
                  <c:v>6893.1362747599</c:v>
                </c:pt>
                <c:pt idx="22996">
                  <c:v>6893.4360415038</c:v>
                </c:pt>
                <c:pt idx="22997">
                  <c:v>6893.735808247599</c:v>
                </c:pt>
                <c:pt idx="22998">
                  <c:v>6894.0355749915</c:v>
                </c:pt>
                <c:pt idx="22999">
                  <c:v>6894.3353417353</c:v>
                </c:pt>
                <c:pt idx="23000">
                  <c:v>6894.6351084792</c:v>
                </c:pt>
                <c:pt idx="23001">
                  <c:v>6894.934875222999</c:v>
                </c:pt>
                <c:pt idx="23002">
                  <c:v>6895.2346419669</c:v>
                </c:pt>
                <c:pt idx="23003">
                  <c:v>6895.5344087107</c:v>
                </c:pt>
                <c:pt idx="23004">
                  <c:v>6895.8341754546</c:v>
                </c:pt>
                <c:pt idx="23005">
                  <c:v>6896.133942198399</c:v>
                </c:pt>
                <c:pt idx="23006">
                  <c:v>6896.433708942298</c:v>
                </c:pt>
                <c:pt idx="23007">
                  <c:v>6896.733475686099</c:v>
                </c:pt>
                <c:pt idx="23008">
                  <c:v>6897.0332424299</c:v>
                </c:pt>
                <c:pt idx="23009">
                  <c:v>6897.3330091738</c:v>
                </c:pt>
                <c:pt idx="23010">
                  <c:v>6897.6327759176</c:v>
                </c:pt>
                <c:pt idx="23011">
                  <c:v>6897.9325426615</c:v>
                </c:pt>
                <c:pt idx="23012">
                  <c:v>6898.2323094053</c:v>
                </c:pt>
                <c:pt idx="23013">
                  <c:v>6898.5320761492</c:v>
                </c:pt>
                <c:pt idx="23014">
                  <c:v>6898.831842893</c:v>
                </c:pt>
                <c:pt idx="23015">
                  <c:v>6899.1316096369</c:v>
                </c:pt>
                <c:pt idx="23016">
                  <c:v>6899.431376380699</c:v>
                </c:pt>
                <c:pt idx="23017">
                  <c:v>6899.7311431246</c:v>
                </c:pt>
                <c:pt idx="23018">
                  <c:v>6900.0309098684</c:v>
                </c:pt>
                <c:pt idx="23019">
                  <c:v>6900.3306766123</c:v>
                </c:pt>
                <c:pt idx="23020">
                  <c:v>6900.6304433561</c:v>
                </c:pt>
                <c:pt idx="23021">
                  <c:v>6900.9302101</c:v>
                </c:pt>
                <c:pt idx="23022">
                  <c:v>6901.2299768438</c:v>
                </c:pt>
                <c:pt idx="23023">
                  <c:v>6901.5297435876</c:v>
                </c:pt>
                <c:pt idx="23024">
                  <c:v>6901.8295103315</c:v>
                </c:pt>
                <c:pt idx="23025">
                  <c:v>6902.1292770753</c:v>
                </c:pt>
                <c:pt idx="23026">
                  <c:v>6902.4290438192</c:v>
                </c:pt>
                <c:pt idx="23027">
                  <c:v>6902.728810563</c:v>
                </c:pt>
                <c:pt idx="23028">
                  <c:v>6903.0285773069</c:v>
                </c:pt>
                <c:pt idx="23029">
                  <c:v>6903.3283440507</c:v>
                </c:pt>
                <c:pt idx="23030">
                  <c:v>6903.6281107946</c:v>
                </c:pt>
                <c:pt idx="23031">
                  <c:v>6903.927877538399</c:v>
                </c:pt>
                <c:pt idx="23032">
                  <c:v>6904.2276442823</c:v>
                </c:pt>
                <c:pt idx="23033">
                  <c:v>6904.5274110261</c:v>
                </c:pt>
                <c:pt idx="23034">
                  <c:v>6904.82717777</c:v>
                </c:pt>
                <c:pt idx="23035">
                  <c:v>6905.1269445138</c:v>
                </c:pt>
                <c:pt idx="23036">
                  <c:v>6905.4267112577</c:v>
                </c:pt>
                <c:pt idx="23037">
                  <c:v>6905.7264780015</c:v>
                </c:pt>
                <c:pt idx="23038">
                  <c:v>6906.0262447454</c:v>
                </c:pt>
                <c:pt idx="23039">
                  <c:v>6906.3260114892</c:v>
                </c:pt>
                <c:pt idx="23040">
                  <c:v>6906.625778233</c:v>
                </c:pt>
                <c:pt idx="23041">
                  <c:v>6906.9255449769</c:v>
                </c:pt>
                <c:pt idx="23042">
                  <c:v>6907.2253117207</c:v>
                </c:pt>
                <c:pt idx="23043">
                  <c:v>6907.5250784646</c:v>
                </c:pt>
                <c:pt idx="23044">
                  <c:v>6907.8248452084</c:v>
                </c:pt>
                <c:pt idx="23045">
                  <c:v>6908.1246119523</c:v>
                </c:pt>
                <c:pt idx="23046">
                  <c:v>6908.4243786961</c:v>
                </c:pt>
                <c:pt idx="23047">
                  <c:v>6908.72414544</c:v>
                </c:pt>
                <c:pt idx="23048">
                  <c:v>6909.0239121838</c:v>
                </c:pt>
                <c:pt idx="23049">
                  <c:v>6909.3236789277</c:v>
                </c:pt>
                <c:pt idx="23050">
                  <c:v>6909.6234456715</c:v>
                </c:pt>
                <c:pt idx="23051">
                  <c:v>6909.9232124154</c:v>
                </c:pt>
                <c:pt idx="23052">
                  <c:v>6910.2229791592</c:v>
                </c:pt>
                <c:pt idx="23053">
                  <c:v>6910.5227459031</c:v>
                </c:pt>
                <c:pt idx="23054">
                  <c:v>6910.8225126469</c:v>
                </c:pt>
                <c:pt idx="23055">
                  <c:v>6911.1222793908</c:v>
                </c:pt>
                <c:pt idx="23056">
                  <c:v>6911.4220461346</c:v>
                </c:pt>
                <c:pt idx="23057">
                  <c:v>6911.7218128784</c:v>
                </c:pt>
                <c:pt idx="23058">
                  <c:v>6912.0215796223</c:v>
                </c:pt>
                <c:pt idx="23059">
                  <c:v>6912.3213463661</c:v>
                </c:pt>
                <c:pt idx="23060">
                  <c:v>6912.621113110001</c:v>
                </c:pt>
                <c:pt idx="23061">
                  <c:v>6912.9208798538</c:v>
                </c:pt>
                <c:pt idx="23062">
                  <c:v>6913.2206465977</c:v>
                </c:pt>
                <c:pt idx="23063">
                  <c:v>6913.5204133415</c:v>
                </c:pt>
                <c:pt idx="23064">
                  <c:v>6913.8201800854</c:v>
                </c:pt>
                <c:pt idx="23065">
                  <c:v>6914.1199468292</c:v>
                </c:pt>
                <c:pt idx="23066">
                  <c:v>6914.4197135731</c:v>
                </c:pt>
                <c:pt idx="23067">
                  <c:v>6914.7194803169</c:v>
                </c:pt>
                <c:pt idx="23068">
                  <c:v>6915.0192470608</c:v>
                </c:pt>
                <c:pt idx="23069">
                  <c:v>6915.3190138046</c:v>
                </c:pt>
                <c:pt idx="23070">
                  <c:v>6915.6187805485</c:v>
                </c:pt>
                <c:pt idx="23071">
                  <c:v>6915.918547292299</c:v>
                </c:pt>
                <c:pt idx="23072">
                  <c:v>6916.218314036099</c:v>
                </c:pt>
                <c:pt idx="23073">
                  <c:v>6916.518080780001</c:v>
                </c:pt>
                <c:pt idx="23074">
                  <c:v>6916.8178475238</c:v>
                </c:pt>
                <c:pt idx="23075">
                  <c:v>6917.1176142677</c:v>
                </c:pt>
                <c:pt idx="23076">
                  <c:v>6917.4173810115</c:v>
                </c:pt>
                <c:pt idx="23077">
                  <c:v>6917.7171477554</c:v>
                </c:pt>
                <c:pt idx="23078">
                  <c:v>6918.0169144992</c:v>
                </c:pt>
                <c:pt idx="23079">
                  <c:v>6918.3166812431</c:v>
                </c:pt>
                <c:pt idx="23080">
                  <c:v>6918.6164479869</c:v>
                </c:pt>
                <c:pt idx="23081">
                  <c:v>6918.9162147308</c:v>
                </c:pt>
                <c:pt idx="23082">
                  <c:v>6919.2159814746</c:v>
                </c:pt>
                <c:pt idx="23083">
                  <c:v>6919.5157482185</c:v>
                </c:pt>
                <c:pt idx="23084">
                  <c:v>6919.8155149623</c:v>
                </c:pt>
                <c:pt idx="23085">
                  <c:v>6920.1152817062</c:v>
                </c:pt>
                <c:pt idx="23086">
                  <c:v>6920.41504845</c:v>
                </c:pt>
                <c:pt idx="23087">
                  <c:v>6920.7148151939</c:v>
                </c:pt>
                <c:pt idx="23088">
                  <c:v>6921.0145819377</c:v>
                </c:pt>
                <c:pt idx="23089">
                  <c:v>6921.3143486815</c:v>
                </c:pt>
                <c:pt idx="23090">
                  <c:v>6921.6141154254</c:v>
                </c:pt>
                <c:pt idx="23091">
                  <c:v>6921.913882169199</c:v>
                </c:pt>
                <c:pt idx="23092">
                  <c:v>6922.2136489131</c:v>
                </c:pt>
                <c:pt idx="23093">
                  <c:v>6922.5134156569</c:v>
                </c:pt>
                <c:pt idx="23094">
                  <c:v>6922.8131824008</c:v>
                </c:pt>
                <c:pt idx="23095">
                  <c:v>6923.1129491446</c:v>
                </c:pt>
                <c:pt idx="23096">
                  <c:v>6923.412715888499</c:v>
                </c:pt>
                <c:pt idx="23097">
                  <c:v>6923.7124826323</c:v>
                </c:pt>
                <c:pt idx="23098">
                  <c:v>6924.0122493762</c:v>
                </c:pt>
                <c:pt idx="23099">
                  <c:v>6924.31201612</c:v>
                </c:pt>
                <c:pt idx="23100">
                  <c:v>6924.6117828639</c:v>
                </c:pt>
                <c:pt idx="23101">
                  <c:v>6924.9115496077</c:v>
                </c:pt>
                <c:pt idx="23102">
                  <c:v>6925.2113163516</c:v>
                </c:pt>
                <c:pt idx="23103">
                  <c:v>6925.5110830954</c:v>
                </c:pt>
                <c:pt idx="23104">
                  <c:v>6925.8108498392</c:v>
                </c:pt>
                <c:pt idx="23105">
                  <c:v>6926.1106165831</c:v>
                </c:pt>
                <c:pt idx="23106">
                  <c:v>6926.410383326899</c:v>
                </c:pt>
                <c:pt idx="23107">
                  <c:v>6926.7101500708</c:v>
                </c:pt>
                <c:pt idx="23108">
                  <c:v>6927.0099168146</c:v>
                </c:pt>
                <c:pt idx="23109">
                  <c:v>6927.3096835585</c:v>
                </c:pt>
                <c:pt idx="23110">
                  <c:v>6927.6094503023</c:v>
                </c:pt>
                <c:pt idx="23111">
                  <c:v>6927.909217046199</c:v>
                </c:pt>
                <c:pt idx="23112">
                  <c:v>6928.20898379</c:v>
                </c:pt>
                <c:pt idx="23113">
                  <c:v>6928.5087505339</c:v>
                </c:pt>
                <c:pt idx="23114">
                  <c:v>6928.8085172777</c:v>
                </c:pt>
                <c:pt idx="23115">
                  <c:v>6929.1082840216</c:v>
                </c:pt>
                <c:pt idx="23116">
                  <c:v>6929.4080507654</c:v>
                </c:pt>
                <c:pt idx="23117">
                  <c:v>6929.707817509299</c:v>
                </c:pt>
                <c:pt idx="23118">
                  <c:v>6930.0075842531</c:v>
                </c:pt>
                <c:pt idx="23119">
                  <c:v>6930.307350996999</c:v>
                </c:pt>
                <c:pt idx="23120">
                  <c:v>6930.607117740799</c:v>
                </c:pt>
                <c:pt idx="23121">
                  <c:v>6930.9068844846</c:v>
                </c:pt>
                <c:pt idx="23122">
                  <c:v>6931.2066512285</c:v>
                </c:pt>
                <c:pt idx="23123">
                  <c:v>6931.506417972299</c:v>
                </c:pt>
                <c:pt idx="23124">
                  <c:v>6931.8061847162</c:v>
                </c:pt>
                <c:pt idx="23125">
                  <c:v>6932.10595146</c:v>
                </c:pt>
                <c:pt idx="23126">
                  <c:v>6932.4057182039</c:v>
                </c:pt>
                <c:pt idx="23127">
                  <c:v>6932.7054849477</c:v>
                </c:pt>
                <c:pt idx="23128">
                  <c:v>6933.0052516916</c:v>
                </c:pt>
                <c:pt idx="23129">
                  <c:v>6933.3050184354</c:v>
                </c:pt>
                <c:pt idx="23130">
                  <c:v>6933.6047851793</c:v>
                </c:pt>
                <c:pt idx="23131">
                  <c:v>6933.904551923099</c:v>
                </c:pt>
                <c:pt idx="23132">
                  <c:v>6934.204318667</c:v>
                </c:pt>
                <c:pt idx="23133">
                  <c:v>6934.5040854108</c:v>
                </c:pt>
                <c:pt idx="23134">
                  <c:v>6934.8038521547</c:v>
                </c:pt>
                <c:pt idx="23135">
                  <c:v>6935.1036188985</c:v>
                </c:pt>
                <c:pt idx="23136">
                  <c:v>6935.403385642398</c:v>
                </c:pt>
                <c:pt idx="23137">
                  <c:v>6935.703152386199</c:v>
                </c:pt>
                <c:pt idx="23138">
                  <c:v>6936.00291913</c:v>
                </c:pt>
                <c:pt idx="23139">
                  <c:v>6936.3026858739</c:v>
                </c:pt>
                <c:pt idx="23140">
                  <c:v>6936.6024526177</c:v>
                </c:pt>
                <c:pt idx="23141">
                  <c:v>6936.9022193616</c:v>
                </c:pt>
                <c:pt idx="23142">
                  <c:v>6937.2019861054</c:v>
                </c:pt>
                <c:pt idx="23143">
                  <c:v>6937.501752849299</c:v>
                </c:pt>
                <c:pt idx="23144">
                  <c:v>6937.8015195931</c:v>
                </c:pt>
                <c:pt idx="23145">
                  <c:v>6938.101286337</c:v>
                </c:pt>
                <c:pt idx="23146">
                  <c:v>6938.4010530808</c:v>
                </c:pt>
                <c:pt idx="23147">
                  <c:v>6938.700819824699</c:v>
                </c:pt>
                <c:pt idx="23148">
                  <c:v>6939.0005865685</c:v>
                </c:pt>
                <c:pt idx="23149">
                  <c:v>6939.300353312399</c:v>
                </c:pt>
                <c:pt idx="23150">
                  <c:v>6939.6001200562</c:v>
                </c:pt>
                <c:pt idx="23151">
                  <c:v>6939.8998868001</c:v>
                </c:pt>
                <c:pt idx="23152">
                  <c:v>6940.1996535439</c:v>
                </c:pt>
                <c:pt idx="23153">
                  <c:v>6940.4994202877</c:v>
                </c:pt>
                <c:pt idx="23154">
                  <c:v>6940.7991870316</c:v>
                </c:pt>
                <c:pt idx="23155">
                  <c:v>6941.0989537754</c:v>
                </c:pt>
                <c:pt idx="23156">
                  <c:v>6941.3987205193</c:v>
                </c:pt>
                <c:pt idx="23157">
                  <c:v>6941.6984872631</c:v>
                </c:pt>
                <c:pt idx="23158">
                  <c:v>6941.998254007</c:v>
                </c:pt>
                <c:pt idx="23159">
                  <c:v>6942.2980207508</c:v>
                </c:pt>
                <c:pt idx="23160">
                  <c:v>6942.597787494699</c:v>
                </c:pt>
                <c:pt idx="23161">
                  <c:v>6942.8975542385</c:v>
                </c:pt>
                <c:pt idx="23162">
                  <c:v>6943.1973209824</c:v>
                </c:pt>
                <c:pt idx="23163">
                  <c:v>6943.497087726199</c:v>
                </c:pt>
                <c:pt idx="23164">
                  <c:v>6943.7968544701</c:v>
                </c:pt>
                <c:pt idx="23165">
                  <c:v>6944.0966212139</c:v>
                </c:pt>
                <c:pt idx="23166">
                  <c:v>6944.3963879578</c:v>
                </c:pt>
                <c:pt idx="23167">
                  <c:v>6944.6961547016</c:v>
                </c:pt>
                <c:pt idx="23168">
                  <c:v>6944.9959214455</c:v>
                </c:pt>
                <c:pt idx="23169">
                  <c:v>6945.2956881893</c:v>
                </c:pt>
                <c:pt idx="23170">
                  <c:v>6945.5954549331</c:v>
                </c:pt>
                <c:pt idx="23171">
                  <c:v>6945.895221677</c:v>
                </c:pt>
                <c:pt idx="23172">
                  <c:v>6946.1949884208</c:v>
                </c:pt>
                <c:pt idx="23173">
                  <c:v>6946.494755164699</c:v>
                </c:pt>
                <c:pt idx="23174">
                  <c:v>6946.7945219085</c:v>
                </c:pt>
                <c:pt idx="23175">
                  <c:v>6947.0942886524</c:v>
                </c:pt>
                <c:pt idx="23176">
                  <c:v>6947.394055396199</c:v>
                </c:pt>
                <c:pt idx="23177">
                  <c:v>6947.6938221401</c:v>
                </c:pt>
                <c:pt idx="23178">
                  <c:v>6947.9935888839</c:v>
                </c:pt>
                <c:pt idx="23179">
                  <c:v>6948.293355627799</c:v>
                </c:pt>
                <c:pt idx="23180">
                  <c:v>6948.5931223716</c:v>
                </c:pt>
                <c:pt idx="23181">
                  <c:v>6948.8928891155</c:v>
                </c:pt>
                <c:pt idx="23182">
                  <c:v>6949.1926558593</c:v>
                </c:pt>
                <c:pt idx="23183">
                  <c:v>6949.4924226032</c:v>
                </c:pt>
                <c:pt idx="23184">
                  <c:v>6949.792189347</c:v>
                </c:pt>
                <c:pt idx="23185">
                  <c:v>6950.0919560908</c:v>
                </c:pt>
                <c:pt idx="23186">
                  <c:v>6950.3917228347</c:v>
                </c:pt>
                <c:pt idx="23187">
                  <c:v>6950.6914895785</c:v>
                </c:pt>
                <c:pt idx="23188">
                  <c:v>6950.9912563224</c:v>
                </c:pt>
                <c:pt idx="23189">
                  <c:v>6951.2910230662</c:v>
                </c:pt>
                <c:pt idx="23190">
                  <c:v>6951.5907898101</c:v>
                </c:pt>
                <c:pt idx="23191">
                  <c:v>6951.8905565539</c:v>
                </c:pt>
                <c:pt idx="23192">
                  <c:v>6952.1903232978</c:v>
                </c:pt>
                <c:pt idx="23193">
                  <c:v>6952.4900900416</c:v>
                </c:pt>
                <c:pt idx="23194">
                  <c:v>6952.7898567855</c:v>
                </c:pt>
                <c:pt idx="23195">
                  <c:v>6953.0896235293</c:v>
                </c:pt>
                <c:pt idx="23196">
                  <c:v>6953.3893902732</c:v>
                </c:pt>
                <c:pt idx="23197">
                  <c:v>6953.689157017</c:v>
                </c:pt>
                <c:pt idx="23198">
                  <c:v>6953.9889237609</c:v>
                </c:pt>
                <c:pt idx="23199">
                  <c:v>6954.2886905047</c:v>
                </c:pt>
                <c:pt idx="23200">
                  <c:v>6954.588457248598</c:v>
                </c:pt>
                <c:pt idx="23201">
                  <c:v>6954.8882239924</c:v>
                </c:pt>
                <c:pt idx="23202">
                  <c:v>6955.187990736199</c:v>
                </c:pt>
                <c:pt idx="23203">
                  <c:v>6955.487757480098</c:v>
                </c:pt>
                <c:pt idx="23204">
                  <c:v>6955.7875242239</c:v>
                </c:pt>
                <c:pt idx="23205">
                  <c:v>6956.0872909678</c:v>
                </c:pt>
                <c:pt idx="23206">
                  <c:v>6956.387057711599</c:v>
                </c:pt>
                <c:pt idx="23207">
                  <c:v>6956.6868244555</c:v>
                </c:pt>
                <c:pt idx="23208">
                  <c:v>6956.9865911993</c:v>
                </c:pt>
                <c:pt idx="23209">
                  <c:v>6957.286357943199</c:v>
                </c:pt>
                <c:pt idx="23210">
                  <c:v>6957.586124687</c:v>
                </c:pt>
                <c:pt idx="23211">
                  <c:v>6957.8858914309</c:v>
                </c:pt>
                <c:pt idx="23212">
                  <c:v>6958.1856581747</c:v>
                </c:pt>
                <c:pt idx="23213">
                  <c:v>6958.4854249186</c:v>
                </c:pt>
                <c:pt idx="23214">
                  <c:v>6958.7851916624</c:v>
                </c:pt>
                <c:pt idx="23215">
                  <c:v>6959.0849584063</c:v>
                </c:pt>
                <c:pt idx="23216">
                  <c:v>6959.3847251501</c:v>
                </c:pt>
                <c:pt idx="23217">
                  <c:v>6959.684491894001</c:v>
                </c:pt>
                <c:pt idx="23218">
                  <c:v>6959.9842586378</c:v>
                </c:pt>
                <c:pt idx="23219">
                  <c:v>6960.2840253816</c:v>
                </c:pt>
                <c:pt idx="23220">
                  <c:v>6960.583792125499</c:v>
                </c:pt>
                <c:pt idx="23221">
                  <c:v>6960.8835588693</c:v>
                </c:pt>
                <c:pt idx="23222">
                  <c:v>6961.1833256132</c:v>
                </c:pt>
                <c:pt idx="23223">
                  <c:v>6961.483092356999</c:v>
                </c:pt>
                <c:pt idx="23224">
                  <c:v>6961.7828591009</c:v>
                </c:pt>
                <c:pt idx="23225">
                  <c:v>6962.0826258447</c:v>
                </c:pt>
                <c:pt idx="23226">
                  <c:v>6962.3823925886</c:v>
                </c:pt>
                <c:pt idx="23227">
                  <c:v>6962.6821593324</c:v>
                </c:pt>
                <c:pt idx="23228">
                  <c:v>6962.9819260763</c:v>
                </c:pt>
                <c:pt idx="23229">
                  <c:v>6963.281692820099</c:v>
                </c:pt>
                <c:pt idx="23230">
                  <c:v>6963.581459564</c:v>
                </c:pt>
                <c:pt idx="23231">
                  <c:v>6963.8812263078</c:v>
                </c:pt>
                <c:pt idx="23232">
                  <c:v>6964.1809930517</c:v>
                </c:pt>
                <c:pt idx="23233">
                  <c:v>6964.4807597955</c:v>
                </c:pt>
                <c:pt idx="23234">
                  <c:v>6964.7805265393</c:v>
                </c:pt>
                <c:pt idx="23235">
                  <c:v>6965.0802932832</c:v>
                </c:pt>
                <c:pt idx="23236">
                  <c:v>6965.380060027</c:v>
                </c:pt>
                <c:pt idx="23237">
                  <c:v>6965.6798267709</c:v>
                </c:pt>
                <c:pt idx="23238">
                  <c:v>6965.979593514699</c:v>
                </c:pt>
                <c:pt idx="23239">
                  <c:v>6966.2793602586</c:v>
                </c:pt>
                <c:pt idx="23240">
                  <c:v>6966.5791270024</c:v>
                </c:pt>
                <c:pt idx="23241">
                  <c:v>6966.878893746299</c:v>
                </c:pt>
                <c:pt idx="23242">
                  <c:v>6967.1786604901</c:v>
                </c:pt>
                <c:pt idx="23243">
                  <c:v>6967.478427233998</c:v>
                </c:pt>
                <c:pt idx="23244">
                  <c:v>6967.7781939778</c:v>
                </c:pt>
                <c:pt idx="23245">
                  <c:v>6968.0779607217</c:v>
                </c:pt>
                <c:pt idx="23246">
                  <c:v>6968.3777274655</c:v>
                </c:pt>
                <c:pt idx="23247">
                  <c:v>6968.6774942094</c:v>
                </c:pt>
                <c:pt idx="23248">
                  <c:v>6968.9772609532</c:v>
                </c:pt>
                <c:pt idx="23249">
                  <c:v>6969.2770276971</c:v>
                </c:pt>
                <c:pt idx="23250">
                  <c:v>6969.5767944409</c:v>
                </c:pt>
                <c:pt idx="23251">
                  <c:v>6969.8765611847</c:v>
                </c:pt>
                <c:pt idx="23252">
                  <c:v>6970.1763279286</c:v>
                </c:pt>
                <c:pt idx="23253">
                  <c:v>6970.4760946724</c:v>
                </c:pt>
                <c:pt idx="23254">
                  <c:v>6970.7758614163</c:v>
                </c:pt>
                <c:pt idx="23255">
                  <c:v>6971.0756281601</c:v>
                </c:pt>
                <c:pt idx="23256">
                  <c:v>6971.375394904</c:v>
                </c:pt>
                <c:pt idx="23257">
                  <c:v>6971.675161647802</c:v>
                </c:pt>
                <c:pt idx="23258">
                  <c:v>6971.9749283917</c:v>
                </c:pt>
                <c:pt idx="23259">
                  <c:v>6972.274695135499</c:v>
                </c:pt>
                <c:pt idx="23260">
                  <c:v>6972.5744618794</c:v>
                </c:pt>
                <c:pt idx="23261">
                  <c:v>6972.8742286232</c:v>
                </c:pt>
                <c:pt idx="23262">
                  <c:v>6973.173995367099</c:v>
                </c:pt>
                <c:pt idx="23263">
                  <c:v>6973.473762110899</c:v>
                </c:pt>
                <c:pt idx="23264">
                  <c:v>6973.7735288548</c:v>
                </c:pt>
                <c:pt idx="23265">
                  <c:v>6974.0732955986</c:v>
                </c:pt>
                <c:pt idx="23266">
                  <c:v>6974.373062342499</c:v>
                </c:pt>
                <c:pt idx="23267">
                  <c:v>6974.6728290863</c:v>
                </c:pt>
                <c:pt idx="23268">
                  <c:v>6974.972595830099</c:v>
                </c:pt>
                <c:pt idx="23269">
                  <c:v>6975.272362574</c:v>
                </c:pt>
                <c:pt idx="23270">
                  <c:v>6975.5721293178</c:v>
                </c:pt>
                <c:pt idx="23271">
                  <c:v>6975.8718960617</c:v>
                </c:pt>
                <c:pt idx="23272">
                  <c:v>6976.1716628055</c:v>
                </c:pt>
                <c:pt idx="23273">
                  <c:v>6976.471429549401</c:v>
                </c:pt>
                <c:pt idx="23274">
                  <c:v>6976.7711962932</c:v>
                </c:pt>
                <c:pt idx="23275">
                  <c:v>6977.0709630371</c:v>
                </c:pt>
                <c:pt idx="23276">
                  <c:v>6977.3707297809</c:v>
                </c:pt>
                <c:pt idx="23277">
                  <c:v>6977.6704965248</c:v>
                </c:pt>
                <c:pt idx="23278">
                  <c:v>6977.9702632686</c:v>
                </c:pt>
                <c:pt idx="23279">
                  <c:v>6978.2700300125</c:v>
                </c:pt>
                <c:pt idx="23280">
                  <c:v>6978.5697967563</c:v>
                </c:pt>
                <c:pt idx="23281">
                  <c:v>6978.8695635002</c:v>
                </c:pt>
                <c:pt idx="23282">
                  <c:v>6979.169330244001</c:v>
                </c:pt>
                <c:pt idx="23283">
                  <c:v>6979.4690969878</c:v>
                </c:pt>
                <c:pt idx="23284">
                  <c:v>6979.7688637317</c:v>
                </c:pt>
                <c:pt idx="23285">
                  <c:v>6980.0686304755</c:v>
                </c:pt>
                <c:pt idx="23286">
                  <c:v>6980.368397219399</c:v>
                </c:pt>
                <c:pt idx="23287">
                  <c:v>6980.6681639632</c:v>
                </c:pt>
                <c:pt idx="23288">
                  <c:v>6980.9679307071</c:v>
                </c:pt>
                <c:pt idx="23289">
                  <c:v>6981.2676974509</c:v>
                </c:pt>
                <c:pt idx="23290">
                  <c:v>6981.5674641948</c:v>
                </c:pt>
                <c:pt idx="23291">
                  <c:v>6981.8672309386</c:v>
                </c:pt>
                <c:pt idx="23292">
                  <c:v>6982.1669976825</c:v>
                </c:pt>
                <c:pt idx="23293">
                  <c:v>6982.4667644263</c:v>
                </c:pt>
                <c:pt idx="23294">
                  <c:v>6982.7665311702</c:v>
                </c:pt>
                <c:pt idx="23295">
                  <c:v>6983.066297914001</c:v>
                </c:pt>
                <c:pt idx="23296">
                  <c:v>6983.3660646579</c:v>
                </c:pt>
                <c:pt idx="23297">
                  <c:v>6983.6658314017</c:v>
                </c:pt>
                <c:pt idx="23298">
                  <c:v>6983.9655981456</c:v>
                </c:pt>
                <c:pt idx="23299">
                  <c:v>6984.2653648894</c:v>
                </c:pt>
                <c:pt idx="23300">
                  <c:v>6984.5651316332</c:v>
                </c:pt>
                <c:pt idx="23301">
                  <c:v>6984.8648983771</c:v>
                </c:pt>
                <c:pt idx="23302">
                  <c:v>6985.1646651209</c:v>
                </c:pt>
                <c:pt idx="23303">
                  <c:v>6985.4644318648</c:v>
                </c:pt>
                <c:pt idx="23304">
                  <c:v>6985.7641986086</c:v>
                </c:pt>
                <c:pt idx="23305">
                  <c:v>6986.0639653525</c:v>
                </c:pt>
                <c:pt idx="23306">
                  <c:v>6986.3637320963</c:v>
                </c:pt>
                <c:pt idx="23307">
                  <c:v>6986.663498840199</c:v>
                </c:pt>
                <c:pt idx="23308">
                  <c:v>6986.963265584001</c:v>
                </c:pt>
                <c:pt idx="23309">
                  <c:v>6987.2630323279</c:v>
                </c:pt>
                <c:pt idx="23310">
                  <c:v>6987.5627990717</c:v>
                </c:pt>
                <c:pt idx="23311">
                  <c:v>6987.8625658156</c:v>
                </c:pt>
                <c:pt idx="23312">
                  <c:v>6988.1623325594</c:v>
                </c:pt>
                <c:pt idx="23313">
                  <c:v>6988.4620993033</c:v>
                </c:pt>
                <c:pt idx="23314">
                  <c:v>6988.7618660471</c:v>
                </c:pt>
                <c:pt idx="23315">
                  <c:v>6989.0616327909</c:v>
                </c:pt>
                <c:pt idx="23316">
                  <c:v>6989.3613995348</c:v>
                </c:pt>
                <c:pt idx="23317">
                  <c:v>6989.6611662786</c:v>
                </c:pt>
                <c:pt idx="23318">
                  <c:v>6989.9609330225</c:v>
                </c:pt>
                <c:pt idx="23319">
                  <c:v>6990.2606997663</c:v>
                </c:pt>
                <c:pt idx="23320">
                  <c:v>6990.5604665102</c:v>
                </c:pt>
                <c:pt idx="23321">
                  <c:v>6990.860233254</c:v>
                </c:pt>
                <c:pt idx="23322">
                  <c:v>6991.1599999979</c:v>
                </c:pt>
                <c:pt idx="23323">
                  <c:v>6991.4597667417</c:v>
                </c:pt>
                <c:pt idx="23324">
                  <c:v>6991.7595334856</c:v>
                </c:pt>
                <c:pt idx="23325">
                  <c:v>6992.0593002294</c:v>
                </c:pt>
                <c:pt idx="23326">
                  <c:v>6992.3590669733</c:v>
                </c:pt>
                <c:pt idx="23327">
                  <c:v>6992.6588337171</c:v>
                </c:pt>
                <c:pt idx="23328">
                  <c:v>6992.958600461</c:v>
                </c:pt>
                <c:pt idx="23329">
                  <c:v>6993.258367204799</c:v>
                </c:pt>
                <c:pt idx="23330">
                  <c:v>6993.5581339487</c:v>
                </c:pt>
                <c:pt idx="23331">
                  <c:v>6993.8579006925</c:v>
                </c:pt>
                <c:pt idx="23332">
                  <c:v>6994.1576674363</c:v>
                </c:pt>
                <c:pt idx="23333">
                  <c:v>6994.4574341802</c:v>
                </c:pt>
                <c:pt idx="23334">
                  <c:v>6994.757200924</c:v>
                </c:pt>
                <c:pt idx="23335">
                  <c:v>6995.0569676679</c:v>
                </c:pt>
                <c:pt idx="23336">
                  <c:v>6995.3567344117</c:v>
                </c:pt>
                <c:pt idx="23337">
                  <c:v>6995.6565011556</c:v>
                </c:pt>
                <c:pt idx="23338">
                  <c:v>6995.9562678994</c:v>
                </c:pt>
                <c:pt idx="23339">
                  <c:v>6996.2560346433</c:v>
                </c:pt>
                <c:pt idx="23340">
                  <c:v>6996.5558013871</c:v>
                </c:pt>
                <c:pt idx="23341">
                  <c:v>6996.855568131</c:v>
                </c:pt>
                <c:pt idx="23342">
                  <c:v>6997.1553348748</c:v>
                </c:pt>
                <c:pt idx="23343">
                  <c:v>6997.4551016187</c:v>
                </c:pt>
                <c:pt idx="23344">
                  <c:v>6997.7548683625</c:v>
                </c:pt>
                <c:pt idx="23345">
                  <c:v>6998.0546351064</c:v>
                </c:pt>
                <c:pt idx="23346">
                  <c:v>6998.3544018502</c:v>
                </c:pt>
                <c:pt idx="23347">
                  <c:v>6998.6541685941</c:v>
                </c:pt>
                <c:pt idx="23348">
                  <c:v>6998.9539353379</c:v>
                </c:pt>
                <c:pt idx="23349">
                  <c:v>6999.2537020817</c:v>
                </c:pt>
                <c:pt idx="23350">
                  <c:v>6999.5534688256</c:v>
                </c:pt>
                <c:pt idx="23351">
                  <c:v>6999.8532355694</c:v>
                </c:pt>
                <c:pt idx="23352">
                  <c:v>7000.1530023133</c:v>
                </c:pt>
                <c:pt idx="23353">
                  <c:v>7000.4527690571</c:v>
                </c:pt>
                <c:pt idx="23354">
                  <c:v>7000.752535801</c:v>
                </c:pt>
                <c:pt idx="23355">
                  <c:v>7001.0523025448</c:v>
                </c:pt>
                <c:pt idx="23356">
                  <c:v>7001.3520692887</c:v>
                </c:pt>
                <c:pt idx="23357">
                  <c:v>7001.6518360325</c:v>
                </c:pt>
                <c:pt idx="23358">
                  <c:v>7001.9516027764</c:v>
                </c:pt>
                <c:pt idx="23359">
                  <c:v>7002.2513695202</c:v>
                </c:pt>
                <c:pt idx="23360">
                  <c:v>7002.5511362641</c:v>
                </c:pt>
                <c:pt idx="23361">
                  <c:v>7002.8509030079</c:v>
                </c:pt>
                <c:pt idx="23362">
                  <c:v>7003.1506697518</c:v>
                </c:pt>
                <c:pt idx="23363">
                  <c:v>7003.4504364956</c:v>
                </c:pt>
                <c:pt idx="23364">
                  <c:v>7003.7502032394</c:v>
                </c:pt>
                <c:pt idx="23365">
                  <c:v>7004.0499699833</c:v>
                </c:pt>
                <c:pt idx="23366">
                  <c:v>7004.3497367271</c:v>
                </c:pt>
                <c:pt idx="23367">
                  <c:v>7004.649503471</c:v>
                </c:pt>
                <c:pt idx="23368">
                  <c:v>7004.9492702148</c:v>
                </c:pt>
                <c:pt idx="23369">
                  <c:v>7005.2490369587</c:v>
                </c:pt>
                <c:pt idx="23370">
                  <c:v>7005.5488037025</c:v>
                </c:pt>
                <c:pt idx="23371">
                  <c:v>7005.8485704464</c:v>
                </c:pt>
                <c:pt idx="23372">
                  <c:v>7006.1483371902</c:v>
                </c:pt>
                <c:pt idx="23373">
                  <c:v>7006.448103934099</c:v>
                </c:pt>
                <c:pt idx="23374">
                  <c:v>7006.7478706779</c:v>
                </c:pt>
                <c:pt idx="23375">
                  <c:v>7007.0476374218</c:v>
                </c:pt>
                <c:pt idx="23376">
                  <c:v>7007.3474041656</c:v>
                </c:pt>
                <c:pt idx="23377">
                  <c:v>7007.6471709095</c:v>
                </c:pt>
                <c:pt idx="23378">
                  <c:v>7007.9469376533</c:v>
                </c:pt>
                <c:pt idx="23379">
                  <c:v>7008.2467043972</c:v>
                </c:pt>
                <c:pt idx="23380">
                  <c:v>7008.546471141</c:v>
                </c:pt>
                <c:pt idx="23381">
                  <c:v>7008.8462378848</c:v>
                </c:pt>
                <c:pt idx="23382">
                  <c:v>7009.1460046287</c:v>
                </c:pt>
                <c:pt idx="23383">
                  <c:v>7009.4457713725</c:v>
                </c:pt>
                <c:pt idx="23384">
                  <c:v>7009.7455381164</c:v>
                </c:pt>
                <c:pt idx="23385">
                  <c:v>7010.0453048602</c:v>
                </c:pt>
                <c:pt idx="23386">
                  <c:v>7010.3450716041</c:v>
                </c:pt>
                <c:pt idx="23387">
                  <c:v>7010.6448383479</c:v>
                </c:pt>
                <c:pt idx="23388">
                  <c:v>7010.9446050918</c:v>
                </c:pt>
                <c:pt idx="23389">
                  <c:v>7011.2443718356</c:v>
                </c:pt>
                <c:pt idx="23390">
                  <c:v>7011.5441385795</c:v>
                </c:pt>
                <c:pt idx="23391">
                  <c:v>7011.8439053233</c:v>
                </c:pt>
                <c:pt idx="23392">
                  <c:v>7012.1436720672</c:v>
                </c:pt>
                <c:pt idx="23393">
                  <c:v>7012.443438810999</c:v>
                </c:pt>
                <c:pt idx="23394">
                  <c:v>7012.7432055549</c:v>
                </c:pt>
                <c:pt idx="23395">
                  <c:v>7013.0429722987</c:v>
                </c:pt>
                <c:pt idx="23396">
                  <c:v>7013.3427390425</c:v>
                </c:pt>
                <c:pt idx="23397">
                  <c:v>7013.6425057864</c:v>
                </c:pt>
                <c:pt idx="23398">
                  <c:v>7013.9422725302</c:v>
                </c:pt>
                <c:pt idx="23399">
                  <c:v>7014.2420392741</c:v>
                </c:pt>
                <c:pt idx="23400">
                  <c:v>7014.5418060179</c:v>
                </c:pt>
                <c:pt idx="23401">
                  <c:v>7014.8415727618</c:v>
                </c:pt>
                <c:pt idx="23402">
                  <c:v>7015.1413395056</c:v>
                </c:pt>
                <c:pt idx="23403">
                  <c:v>7015.4411062495</c:v>
                </c:pt>
                <c:pt idx="23404">
                  <c:v>7015.740872993299</c:v>
                </c:pt>
                <c:pt idx="23405">
                  <c:v>7016.0406397372</c:v>
                </c:pt>
                <c:pt idx="23406">
                  <c:v>7016.340406481</c:v>
                </c:pt>
                <c:pt idx="23407">
                  <c:v>7016.6401732249</c:v>
                </c:pt>
                <c:pt idx="23408">
                  <c:v>7016.9399399687</c:v>
                </c:pt>
                <c:pt idx="23409">
                  <c:v>7017.239706712599</c:v>
                </c:pt>
                <c:pt idx="23410">
                  <c:v>7017.5394734564</c:v>
                </c:pt>
                <c:pt idx="23411">
                  <c:v>7017.8392402003</c:v>
                </c:pt>
                <c:pt idx="23412">
                  <c:v>7018.139006944099</c:v>
                </c:pt>
                <c:pt idx="23413">
                  <c:v>7018.4387736879</c:v>
                </c:pt>
                <c:pt idx="23414">
                  <c:v>7018.7385404318</c:v>
                </c:pt>
                <c:pt idx="23415">
                  <c:v>7019.0383071756</c:v>
                </c:pt>
                <c:pt idx="23416">
                  <c:v>7019.3380739195</c:v>
                </c:pt>
                <c:pt idx="23417">
                  <c:v>7019.6378406633</c:v>
                </c:pt>
                <c:pt idx="23418">
                  <c:v>7019.9376074072</c:v>
                </c:pt>
                <c:pt idx="23419">
                  <c:v>7020.237374151</c:v>
                </c:pt>
                <c:pt idx="23420">
                  <c:v>7020.537140894899</c:v>
                </c:pt>
                <c:pt idx="23421">
                  <c:v>7020.8369076387</c:v>
                </c:pt>
                <c:pt idx="23422">
                  <c:v>7021.1366743826</c:v>
                </c:pt>
                <c:pt idx="23423">
                  <c:v>7021.4364411264</c:v>
                </c:pt>
                <c:pt idx="23424">
                  <c:v>7021.7362078703</c:v>
                </c:pt>
                <c:pt idx="23425">
                  <c:v>7022.0359746141</c:v>
                </c:pt>
                <c:pt idx="23426">
                  <c:v>7022.335741358001</c:v>
                </c:pt>
                <c:pt idx="23427">
                  <c:v>7022.6355081018</c:v>
                </c:pt>
                <c:pt idx="23428">
                  <c:v>7022.9352748457</c:v>
                </c:pt>
                <c:pt idx="23429">
                  <c:v>7023.2350415895</c:v>
                </c:pt>
                <c:pt idx="23430">
                  <c:v>7023.534808333299</c:v>
                </c:pt>
                <c:pt idx="23431">
                  <c:v>7023.8345750772</c:v>
                </c:pt>
                <c:pt idx="23432">
                  <c:v>7024.134341821</c:v>
                </c:pt>
                <c:pt idx="23433">
                  <c:v>7024.4341085649</c:v>
                </c:pt>
                <c:pt idx="23434">
                  <c:v>7024.733875308699</c:v>
                </c:pt>
                <c:pt idx="23435">
                  <c:v>7025.0336420526</c:v>
                </c:pt>
                <c:pt idx="23436">
                  <c:v>7025.333408796399</c:v>
                </c:pt>
                <c:pt idx="23437">
                  <c:v>7025.6331755403</c:v>
                </c:pt>
                <c:pt idx="23438">
                  <c:v>7025.932942284099</c:v>
                </c:pt>
                <c:pt idx="23439">
                  <c:v>7026.232709028</c:v>
                </c:pt>
                <c:pt idx="23440">
                  <c:v>7026.5324757718</c:v>
                </c:pt>
                <c:pt idx="23441">
                  <c:v>7026.8322425157</c:v>
                </c:pt>
                <c:pt idx="23442">
                  <c:v>7027.1320092595</c:v>
                </c:pt>
                <c:pt idx="23443">
                  <c:v>7027.4317760034</c:v>
                </c:pt>
                <c:pt idx="23444">
                  <c:v>7027.731542747199</c:v>
                </c:pt>
                <c:pt idx="23445">
                  <c:v>7028.031309491</c:v>
                </c:pt>
                <c:pt idx="23446">
                  <c:v>7028.3310762349</c:v>
                </c:pt>
                <c:pt idx="23447">
                  <c:v>7028.6308429787</c:v>
                </c:pt>
                <c:pt idx="23448">
                  <c:v>7028.9306097226</c:v>
                </c:pt>
                <c:pt idx="23449">
                  <c:v>7029.2303764664</c:v>
                </c:pt>
                <c:pt idx="23450">
                  <c:v>7029.5301432103</c:v>
                </c:pt>
                <c:pt idx="23451">
                  <c:v>7029.8299099541</c:v>
                </c:pt>
                <c:pt idx="23452">
                  <c:v>7030.129676698</c:v>
                </c:pt>
                <c:pt idx="23453">
                  <c:v>7030.4294434418</c:v>
                </c:pt>
                <c:pt idx="23454">
                  <c:v>7030.7292101857</c:v>
                </c:pt>
                <c:pt idx="23455">
                  <c:v>7031.0289769295</c:v>
                </c:pt>
                <c:pt idx="23456">
                  <c:v>7031.3287436734</c:v>
                </c:pt>
                <c:pt idx="23457">
                  <c:v>7031.6285104172</c:v>
                </c:pt>
                <c:pt idx="23458">
                  <c:v>7031.9282771611</c:v>
                </c:pt>
                <c:pt idx="23459">
                  <c:v>7032.2280439049</c:v>
                </c:pt>
                <c:pt idx="23460">
                  <c:v>7032.527810648799</c:v>
                </c:pt>
                <c:pt idx="23461">
                  <c:v>7032.8275773926</c:v>
                </c:pt>
                <c:pt idx="23462">
                  <c:v>7033.1273441364</c:v>
                </c:pt>
                <c:pt idx="23463">
                  <c:v>7033.4271108803</c:v>
                </c:pt>
                <c:pt idx="23464">
                  <c:v>7033.7268776241</c:v>
                </c:pt>
                <c:pt idx="23465">
                  <c:v>7034.026644368</c:v>
                </c:pt>
                <c:pt idx="23466">
                  <c:v>7034.3264111118</c:v>
                </c:pt>
                <c:pt idx="23467">
                  <c:v>7034.6261778557</c:v>
                </c:pt>
                <c:pt idx="23468">
                  <c:v>7034.9259445995</c:v>
                </c:pt>
                <c:pt idx="23469">
                  <c:v>7035.2257113434</c:v>
                </c:pt>
                <c:pt idx="23470">
                  <c:v>7035.5254780872</c:v>
                </c:pt>
                <c:pt idx="23471">
                  <c:v>7035.8252448311</c:v>
                </c:pt>
                <c:pt idx="23472">
                  <c:v>7036.1250115749</c:v>
                </c:pt>
                <c:pt idx="23473">
                  <c:v>7036.424778318799</c:v>
                </c:pt>
                <c:pt idx="23474">
                  <c:v>7036.7245450626</c:v>
                </c:pt>
                <c:pt idx="23475">
                  <c:v>7037.0243118065</c:v>
                </c:pt>
                <c:pt idx="23476">
                  <c:v>7037.3240785503</c:v>
                </c:pt>
                <c:pt idx="23477">
                  <c:v>7037.6238452942</c:v>
                </c:pt>
                <c:pt idx="23478">
                  <c:v>7037.923612038</c:v>
                </c:pt>
                <c:pt idx="23479">
                  <c:v>7038.2233787818</c:v>
                </c:pt>
                <c:pt idx="23480">
                  <c:v>7038.5231455257</c:v>
                </c:pt>
                <c:pt idx="23481">
                  <c:v>7038.8229122695</c:v>
                </c:pt>
                <c:pt idx="23482">
                  <c:v>7039.1226790134</c:v>
                </c:pt>
                <c:pt idx="23483">
                  <c:v>7039.4224457572</c:v>
                </c:pt>
                <c:pt idx="23484">
                  <c:v>7039.7222125011</c:v>
                </c:pt>
                <c:pt idx="23485">
                  <c:v>7040.0219792449</c:v>
                </c:pt>
                <c:pt idx="23486">
                  <c:v>7040.3217459888</c:v>
                </c:pt>
                <c:pt idx="23487">
                  <c:v>7040.6215127326</c:v>
                </c:pt>
                <c:pt idx="23488">
                  <c:v>7040.9212794765</c:v>
                </c:pt>
                <c:pt idx="23489">
                  <c:v>7041.2210462203</c:v>
                </c:pt>
                <c:pt idx="23490">
                  <c:v>7041.5208129642</c:v>
                </c:pt>
                <c:pt idx="23491">
                  <c:v>7041.820579708</c:v>
                </c:pt>
                <c:pt idx="23492">
                  <c:v>7042.1203464519</c:v>
                </c:pt>
                <c:pt idx="23493">
                  <c:v>7042.4201131957</c:v>
                </c:pt>
                <c:pt idx="23494">
                  <c:v>7042.7198799395</c:v>
                </c:pt>
                <c:pt idx="23495">
                  <c:v>7043.0196466834</c:v>
                </c:pt>
                <c:pt idx="23496">
                  <c:v>7043.3194134272</c:v>
                </c:pt>
                <c:pt idx="23497">
                  <c:v>7043.6191801711</c:v>
                </c:pt>
                <c:pt idx="23498">
                  <c:v>7043.9189469149</c:v>
                </c:pt>
                <c:pt idx="23499">
                  <c:v>7044.2187136588</c:v>
                </c:pt>
                <c:pt idx="23500">
                  <c:v>7044.5184804026</c:v>
                </c:pt>
                <c:pt idx="23501">
                  <c:v>7044.8182471465</c:v>
                </c:pt>
                <c:pt idx="23502">
                  <c:v>7045.1180138903</c:v>
                </c:pt>
                <c:pt idx="23503">
                  <c:v>7045.417780634199</c:v>
                </c:pt>
                <c:pt idx="23504">
                  <c:v>7045.717547378</c:v>
                </c:pt>
                <c:pt idx="23505">
                  <c:v>7046.0173141219</c:v>
                </c:pt>
                <c:pt idx="23506">
                  <c:v>7046.3170808657</c:v>
                </c:pt>
                <c:pt idx="23507">
                  <c:v>7046.6168476096</c:v>
                </c:pt>
                <c:pt idx="23508">
                  <c:v>7046.9166143534</c:v>
                </c:pt>
                <c:pt idx="23509">
                  <c:v>7047.2163810973</c:v>
                </c:pt>
                <c:pt idx="23510">
                  <c:v>7047.5161478411</c:v>
                </c:pt>
                <c:pt idx="23511">
                  <c:v>7047.8159145849</c:v>
                </c:pt>
                <c:pt idx="23512">
                  <c:v>7048.1156813288</c:v>
                </c:pt>
                <c:pt idx="23513">
                  <c:v>7048.4154480726</c:v>
                </c:pt>
                <c:pt idx="23514">
                  <c:v>7048.7152148165</c:v>
                </c:pt>
                <c:pt idx="23515">
                  <c:v>7049.0149815603</c:v>
                </c:pt>
                <c:pt idx="23516">
                  <c:v>7049.314748304199</c:v>
                </c:pt>
                <c:pt idx="23517">
                  <c:v>7049.614515048001</c:v>
                </c:pt>
                <c:pt idx="23518">
                  <c:v>7049.9142817919</c:v>
                </c:pt>
                <c:pt idx="23519">
                  <c:v>7050.2140485357</c:v>
                </c:pt>
                <c:pt idx="23520">
                  <c:v>7050.5138152796</c:v>
                </c:pt>
                <c:pt idx="23521">
                  <c:v>7050.8135820234</c:v>
                </c:pt>
                <c:pt idx="23522">
                  <c:v>7051.1133487673</c:v>
                </c:pt>
                <c:pt idx="23523">
                  <c:v>7051.4131155111</c:v>
                </c:pt>
                <c:pt idx="23524">
                  <c:v>7051.712882255</c:v>
                </c:pt>
                <c:pt idx="23525">
                  <c:v>7052.0126489988</c:v>
                </c:pt>
                <c:pt idx="23526">
                  <c:v>7052.3124157427</c:v>
                </c:pt>
                <c:pt idx="23527">
                  <c:v>7052.6121824865</c:v>
                </c:pt>
                <c:pt idx="23528">
                  <c:v>7052.9119492303</c:v>
                </c:pt>
                <c:pt idx="23529">
                  <c:v>7053.211715974199</c:v>
                </c:pt>
                <c:pt idx="23530">
                  <c:v>7053.511482718</c:v>
                </c:pt>
                <c:pt idx="23531">
                  <c:v>7053.8112494619</c:v>
                </c:pt>
                <c:pt idx="23532">
                  <c:v>7054.1110162057</c:v>
                </c:pt>
                <c:pt idx="23533">
                  <c:v>7054.410782949599</c:v>
                </c:pt>
                <c:pt idx="23534">
                  <c:v>7054.7105496934</c:v>
                </c:pt>
                <c:pt idx="23535">
                  <c:v>7055.0103164373</c:v>
                </c:pt>
                <c:pt idx="23536">
                  <c:v>7055.3100831811</c:v>
                </c:pt>
                <c:pt idx="23537">
                  <c:v>7055.609849925</c:v>
                </c:pt>
                <c:pt idx="23538">
                  <c:v>7055.9096166688</c:v>
                </c:pt>
                <c:pt idx="23539">
                  <c:v>7056.2093834127</c:v>
                </c:pt>
                <c:pt idx="23540">
                  <c:v>7056.5091501565</c:v>
                </c:pt>
                <c:pt idx="23541">
                  <c:v>7056.8089169004</c:v>
                </c:pt>
                <c:pt idx="23542">
                  <c:v>7057.1086836442</c:v>
                </c:pt>
                <c:pt idx="23543">
                  <c:v>7057.408450387999</c:v>
                </c:pt>
                <c:pt idx="23544">
                  <c:v>7057.7082171319</c:v>
                </c:pt>
                <c:pt idx="23545">
                  <c:v>7058.0079838757</c:v>
                </c:pt>
                <c:pt idx="23546">
                  <c:v>7058.3077506196</c:v>
                </c:pt>
                <c:pt idx="23547">
                  <c:v>7058.6075173634</c:v>
                </c:pt>
                <c:pt idx="23548">
                  <c:v>7058.9072841073</c:v>
                </c:pt>
                <c:pt idx="23549">
                  <c:v>7059.2070508511</c:v>
                </c:pt>
                <c:pt idx="23550">
                  <c:v>7059.506817595</c:v>
                </c:pt>
                <c:pt idx="23551">
                  <c:v>7059.8065843388</c:v>
                </c:pt>
                <c:pt idx="23552">
                  <c:v>7060.1063510827</c:v>
                </c:pt>
                <c:pt idx="23553">
                  <c:v>7060.406117826499</c:v>
                </c:pt>
                <c:pt idx="23554">
                  <c:v>7060.7058845704</c:v>
                </c:pt>
                <c:pt idx="23555">
                  <c:v>7061.0056513142</c:v>
                </c:pt>
                <c:pt idx="23556">
                  <c:v>7061.3054180581</c:v>
                </c:pt>
                <c:pt idx="23557">
                  <c:v>7061.6051848019</c:v>
                </c:pt>
                <c:pt idx="23558">
                  <c:v>7061.9049515458</c:v>
                </c:pt>
                <c:pt idx="23559">
                  <c:v>7062.204718289599</c:v>
                </c:pt>
                <c:pt idx="23560">
                  <c:v>7062.5044850334</c:v>
                </c:pt>
                <c:pt idx="23561">
                  <c:v>7062.8042517773</c:v>
                </c:pt>
                <c:pt idx="23562">
                  <c:v>7063.1040185211</c:v>
                </c:pt>
                <c:pt idx="23563">
                  <c:v>7063.403785264999</c:v>
                </c:pt>
                <c:pt idx="23564">
                  <c:v>7063.703552008799</c:v>
                </c:pt>
                <c:pt idx="23565">
                  <c:v>7064.0033187527</c:v>
                </c:pt>
                <c:pt idx="23566">
                  <c:v>7064.3030854965</c:v>
                </c:pt>
                <c:pt idx="23567">
                  <c:v>7064.602852240399</c:v>
                </c:pt>
                <c:pt idx="23568">
                  <c:v>7064.9026189842</c:v>
                </c:pt>
                <c:pt idx="23569">
                  <c:v>7065.202385728099</c:v>
                </c:pt>
                <c:pt idx="23570">
                  <c:v>7065.5021524719</c:v>
                </c:pt>
                <c:pt idx="23571">
                  <c:v>7065.8019192158</c:v>
                </c:pt>
                <c:pt idx="23572">
                  <c:v>7066.1016859596</c:v>
                </c:pt>
                <c:pt idx="23573">
                  <c:v>7066.4014527035</c:v>
                </c:pt>
                <c:pt idx="23574">
                  <c:v>7066.7012194473</c:v>
                </c:pt>
                <c:pt idx="23575">
                  <c:v>7067.0009861911</c:v>
                </c:pt>
                <c:pt idx="23576">
                  <c:v>7067.300752934999</c:v>
                </c:pt>
                <c:pt idx="23577">
                  <c:v>7067.6005196788</c:v>
                </c:pt>
                <c:pt idx="23578">
                  <c:v>7067.9002864227</c:v>
                </c:pt>
                <c:pt idx="23579">
                  <c:v>7068.2000531665</c:v>
                </c:pt>
                <c:pt idx="23580">
                  <c:v>7068.499819910399</c:v>
                </c:pt>
                <c:pt idx="23581">
                  <c:v>7068.7995866542</c:v>
                </c:pt>
                <c:pt idx="23582">
                  <c:v>7069.099353398099</c:v>
                </c:pt>
                <c:pt idx="23583">
                  <c:v>7069.3991201419</c:v>
                </c:pt>
                <c:pt idx="23584">
                  <c:v>7069.6988868858</c:v>
                </c:pt>
                <c:pt idx="23585">
                  <c:v>7069.9986536296</c:v>
                </c:pt>
                <c:pt idx="23586">
                  <c:v>7070.2984203735</c:v>
                </c:pt>
                <c:pt idx="23587">
                  <c:v>7070.5981871173</c:v>
                </c:pt>
                <c:pt idx="23588">
                  <c:v>7070.8979538612</c:v>
                </c:pt>
                <c:pt idx="23589">
                  <c:v>7071.197720605</c:v>
                </c:pt>
                <c:pt idx="23590">
                  <c:v>7071.497487348898</c:v>
                </c:pt>
                <c:pt idx="23591">
                  <c:v>7071.7972540927</c:v>
                </c:pt>
                <c:pt idx="23592">
                  <c:v>7072.0970208365</c:v>
                </c:pt>
                <c:pt idx="23593">
                  <c:v>7072.3967875804</c:v>
                </c:pt>
                <c:pt idx="23594">
                  <c:v>7072.6965543242</c:v>
                </c:pt>
                <c:pt idx="23595">
                  <c:v>7072.9963210681</c:v>
                </c:pt>
                <c:pt idx="23596">
                  <c:v>7073.2960878119</c:v>
                </c:pt>
                <c:pt idx="23597">
                  <c:v>7073.5958545558</c:v>
                </c:pt>
                <c:pt idx="23598">
                  <c:v>7073.8956212996</c:v>
                </c:pt>
                <c:pt idx="23599">
                  <c:v>7074.1953880435</c:v>
                </c:pt>
                <c:pt idx="23600">
                  <c:v>7074.4951547873</c:v>
                </c:pt>
                <c:pt idx="23601">
                  <c:v>7074.7949215312</c:v>
                </c:pt>
                <c:pt idx="23602">
                  <c:v>7075.094688275</c:v>
                </c:pt>
                <c:pt idx="23603">
                  <c:v>7075.3944550189</c:v>
                </c:pt>
                <c:pt idx="23604">
                  <c:v>7075.6942217627</c:v>
                </c:pt>
                <c:pt idx="23605">
                  <c:v>7075.9939885066</c:v>
                </c:pt>
                <c:pt idx="23606">
                  <c:v>7076.293755250399</c:v>
                </c:pt>
                <c:pt idx="23607">
                  <c:v>7076.5935219943</c:v>
                </c:pt>
                <c:pt idx="23608">
                  <c:v>7076.8932887381</c:v>
                </c:pt>
                <c:pt idx="23609">
                  <c:v>7077.1930554819</c:v>
                </c:pt>
                <c:pt idx="23610">
                  <c:v>7077.4928222258</c:v>
                </c:pt>
                <c:pt idx="23611">
                  <c:v>7077.7925889696</c:v>
                </c:pt>
                <c:pt idx="23612">
                  <c:v>7078.0923557135</c:v>
                </c:pt>
                <c:pt idx="23613">
                  <c:v>7078.3921224573</c:v>
                </c:pt>
                <c:pt idx="23614">
                  <c:v>7078.6918892012</c:v>
                </c:pt>
                <c:pt idx="23615">
                  <c:v>7078.991655944999</c:v>
                </c:pt>
                <c:pt idx="23616">
                  <c:v>7079.2914226889</c:v>
                </c:pt>
                <c:pt idx="23617">
                  <c:v>7079.5911894327</c:v>
                </c:pt>
                <c:pt idx="23618">
                  <c:v>7079.8909561766</c:v>
                </c:pt>
                <c:pt idx="23619">
                  <c:v>7080.1907229204</c:v>
                </c:pt>
                <c:pt idx="23620">
                  <c:v>7080.4904896643</c:v>
                </c:pt>
                <c:pt idx="23621">
                  <c:v>7080.7902564081</c:v>
                </c:pt>
                <c:pt idx="23622">
                  <c:v>7081.090023152</c:v>
                </c:pt>
                <c:pt idx="23623">
                  <c:v>7081.3897898958</c:v>
                </c:pt>
                <c:pt idx="23624">
                  <c:v>7081.6895566396</c:v>
                </c:pt>
                <c:pt idx="23625">
                  <c:v>7081.9893233835</c:v>
                </c:pt>
                <c:pt idx="23626">
                  <c:v>7082.289090127299</c:v>
                </c:pt>
                <c:pt idx="23627">
                  <c:v>7082.5888568712</c:v>
                </c:pt>
                <c:pt idx="23628">
                  <c:v>7082.888623615</c:v>
                </c:pt>
                <c:pt idx="23629">
                  <c:v>7083.1883903589</c:v>
                </c:pt>
                <c:pt idx="23630">
                  <c:v>7083.488157102699</c:v>
                </c:pt>
                <c:pt idx="23631">
                  <c:v>7083.787923846599</c:v>
                </c:pt>
                <c:pt idx="23632">
                  <c:v>7084.0876905904</c:v>
                </c:pt>
                <c:pt idx="23633">
                  <c:v>7084.387457334298</c:v>
                </c:pt>
                <c:pt idx="23634">
                  <c:v>7084.6872240781</c:v>
                </c:pt>
                <c:pt idx="23635">
                  <c:v>7084.986990822</c:v>
                </c:pt>
                <c:pt idx="23636">
                  <c:v>7085.2867575658</c:v>
                </c:pt>
                <c:pt idx="23637">
                  <c:v>7085.5865243097</c:v>
                </c:pt>
                <c:pt idx="23638">
                  <c:v>7085.8862910535</c:v>
                </c:pt>
                <c:pt idx="23639">
                  <c:v>7086.1860577974</c:v>
                </c:pt>
                <c:pt idx="23640">
                  <c:v>7086.4858245412</c:v>
                </c:pt>
                <c:pt idx="23641">
                  <c:v>7086.785591285</c:v>
                </c:pt>
                <c:pt idx="23642">
                  <c:v>7087.085358028899</c:v>
                </c:pt>
                <c:pt idx="23643">
                  <c:v>7087.3851247727</c:v>
                </c:pt>
                <c:pt idx="23644">
                  <c:v>7087.6848915166</c:v>
                </c:pt>
                <c:pt idx="23645">
                  <c:v>7087.9846582604</c:v>
                </c:pt>
                <c:pt idx="23646">
                  <c:v>7088.2844250043</c:v>
                </c:pt>
                <c:pt idx="23647">
                  <c:v>7088.584191748099</c:v>
                </c:pt>
                <c:pt idx="23648">
                  <c:v>7088.883958492001</c:v>
                </c:pt>
                <c:pt idx="23649">
                  <c:v>7089.1837252358</c:v>
                </c:pt>
                <c:pt idx="23650">
                  <c:v>7089.483491979699</c:v>
                </c:pt>
                <c:pt idx="23651">
                  <c:v>7089.7832587235</c:v>
                </c:pt>
                <c:pt idx="23652">
                  <c:v>7090.0830254674</c:v>
                </c:pt>
                <c:pt idx="23653">
                  <c:v>7090.3827922112</c:v>
                </c:pt>
                <c:pt idx="23654">
                  <c:v>7090.6825589551</c:v>
                </c:pt>
                <c:pt idx="23655">
                  <c:v>7090.9823256989</c:v>
                </c:pt>
                <c:pt idx="23656">
                  <c:v>7091.2820924427</c:v>
                </c:pt>
                <c:pt idx="23657">
                  <c:v>7091.5818591866</c:v>
                </c:pt>
                <c:pt idx="23658">
                  <c:v>7091.8816259304</c:v>
                </c:pt>
                <c:pt idx="23659">
                  <c:v>7092.1813926743</c:v>
                </c:pt>
                <c:pt idx="23660">
                  <c:v>7092.4811594181</c:v>
                </c:pt>
                <c:pt idx="23661">
                  <c:v>7092.780926162001</c:v>
                </c:pt>
                <c:pt idx="23662">
                  <c:v>7093.0806929058</c:v>
                </c:pt>
                <c:pt idx="23663">
                  <c:v>7093.3804596497</c:v>
                </c:pt>
                <c:pt idx="23664">
                  <c:v>7093.6802263935</c:v>
                </c:pt>
                <c:pt idx="23665">
                  <c:v>7093.979993137399</c:v>
                </c:pt>
                <c:pt idx="23666">
                  <c:v>7094.279759881199</c:v>
                </c:pt>
                <c:pt idx="23667">
                  <c:v>7094.5795266251</c:v>
                </c:pt>
                <c:pt idx="23668">
                  <c:v>7094.8792933689</c:v>
                </c:pt>
                <c:pt idx="23669">
                  <c:v>7095.1790601128</c:v>
                </c:pt>
                <c:pt idx="23670">
                  <c:v>7095.4788268566</c:v>
                </c:pt>
                <c:pt idx="23671">
                  <c:v>7095.778593600499</c:v>
                </c:pt>
                <c:pt idx="23672">
                  <c:v>7096.078360344299</c:v>
                </c:pt>
                <c:pt idx="23673">
                  <c:v>7096.3781270881</c:v>
                </c:pt>
                <c:pt idx="23674">
                  <c:v>7096.677893831999</c:v>
                </c:pt>
                <c:pt idx="23675">
                  <c:v>7096.9776605758</c:v>
                </c:pt>
                <c:pt idx="23676">
                  <c:v>7097.277427319699</c:v>
                </c:pt>
                <c:pt idx="23677">
                  <c:v>7097.5771940635</c:v>
                </c:pt>
                <c:pt idx="23678">
                  <c:v>7097.8769608074</c:v>
                </c:pt>
                <c:pt idx="23679">
                  <c:v>7098.1767275512</c:v>
                </c:pt>
                <c:pt idx="23680">
                  <c:v>7098.4764942951</c:v>
                </c:pt>
                <c:pt idx="23681">
                  <c:v>7098.7762610389</c:v>
                </c:pt>
                <c:pt idx="23682">
                  <c:v>7099.0760277828</c:v>
                </c:pt>
                <c:pt idx="23683">
                  <c:v>7099.3757945266</c:v>
                </c:pt>
                <c:pt idx="23684">
                  <c:v>7099.6755612705</c:v>
                </c:pt>
                <c:pt idx="23685">
                  <c:v>7099.9753280143</c:v>
                </c:pt>
                <c:pt idx="23686">
                  <c:v>7100.2750947582</c:v>
                </c:pt>
                <c:pt idx="23687">
                  <c:v>7100.574861502</c:v>
                </c:pt>
                <c:pt idx="23688">
                  <c:v>7100.8746282459</c:v>
                </c:pt>
                <c:pt idx="23689">
                  <c:v>7101.1743949897</c:v>
                </c:pt>
                <c:pt idx="23690">
                  <c:v>7101.4741617335</c:v>
                </c:pt>
                <c:pt idx="23691">
                  <c:v>7101.7739284774</c:v>
                </c:pt>
                <c:pt idx="23692">
                  <c:v>7102.073695221199</c:v>
                </c:pt>
                <c:pt idx="23693">
                  <c:v>7102.3734619651</c:v>
                </c:pt>
                <c:pt idx="23694">
                  <c:v>7102.6732287089</c:v>
                </c:pt>
                <c:pt idx="23695">
                  <c:v>7102.9729954528</c:v>
                </c:pt>
                <c:pt idx="23696">
                  <c:v>7103.2727621966</c:v>
                </c:pt>
                <c:pt idx="23697">
                  <c:v>7103.5725289405</c:v>
                </c:pt>
                <c:pt idx="23698">
                  <c:v>7103.8722956843</c:v>
                </c:pt>
                <c:pt idx="23699">
                  <c:v>7104.1720624282</c:v>
                </c:pt>
                <c:pt idx="23700">
                  <c:v>7104.471829172</c:v>
                </c:pt>
                <c:pt idx="23701">
                  <c:v>7104.7715959159</c:v>
                </c:pt>
                <c:pt idx="23702">
                  <c:v>7105.0713626597</c:v>
                </c:pt>
                <c:pt idx="23703">
                  <c:v>7105.3711294036</c:v>
                </c:pt>
                <c:pt idx="23704">
                  <c:v>7105.6708961474</c:v>
                </c:pt>
                <c:pt idx="23705">
                  <c:v>7105.9706628912</c:v>
                </c:pt>
                <c:pt idx="23706">
                  <c:v>7106.2704296351</c:v>
                </c:pt>
                <c:pt idx="23707">
                  <c:v>7106.5701963789</c:v>
                </c:pt>
                <c:pt idx="23708">
                  <c:v>7106.8699631228</c:v>
                </c:pt>
                <c:pt idx="23709">
                  <c:v>7107.1697298666</c:v>
                </c:pt>
                <c:pt idx="23710">
                  <c:v>7107.4694966105</c:v>
                </c:pt>
                <c:pt idx="23711">
                  <c:v>7107.7692633543</c:v>
                </c:pt>
                <c:pt idx="23712">
                  <c:v>7108.0690300982</c:v>
                </c:pt>
                <c:pt idx="23713">
                  <c:v>7108.368796842</c:v>
                </c:pt>
                <c:pt idx="23714">
                  <c:v>7108.6685635859</c:v>
                </c:pt>
                <c:pt idx="23715">
                  <c:v>7108.9683303297</c:v>
                </c:pt>
                <c:pt idx="23716">
                  <c:v>7109.2680970736</c:v>
                </c:pt>
                <c:pt idx="23717">
                  <c:v>7109.5678638174</c:v>
                </c:pt>
                <c:pt idx="23718">
                  <c:v>7109.8676305613</c:v>
                </c:pt>
                <c:pt idx="23719">
                  <c:v>7110.167397305099</c:v>
                </c:pt>
                <c:pt idx="23720">
                  <c:v>7110.467164049</c:v>
                </c:pt>
                <c:pt idx="23721">
                  <c:v>7110.7669307928</c:v>
                </c:pt>
                <c:pt idx="23722">
                  <c:v>7111.0666975366</c:v>
                </c:pt>
                <c:pt idx="23723">
                  <c:v>7111.3664642805</c:v>
                </c:pt>
                <c:pt idx="23724">
                  <c:v>7111.6662310243</c:v>
                </c:pt>
                <c:pt idx="23725">
                  <c:v>7111.965997768199</c:v>
                </c:pt>
                <c:pt idx="23726">
                  <c:v>7112.265764512001</c:v>
                </c:pt>
                <c:pt idx="23727">
                  <c:v>7112.5655312559</c:v>
                </c:pt>
                <c:pt idx="23728">
                  <c:v>7112.8652979997</c:v>
                </c:pt>
                <c:pt idx="23729">
                  <c:v>7113.1650647436</c:v>
                </c:pt>
                <c:pt idx="23730">
                  <c:v>7113.4648314874</c:v>
                </c:pt>
                <c:pt idx="23731">
                  <c:v>7113.7645982313</c:v>
                </c:pt>
                <c:pt idx="23732">
                  <c:v>7114.0643649751</c:v>
                </c:pt>
                <c:pt idx="23733">
                  <c:v>7114.364131719</c:v>
                </c:pt>
                <c:pt idx="23734">
                  <c:v>7114.6638984628</c:v>
                </c:pt>
                <c:pt idx="23735">
                  <c:v>7114.9636652067</c:v>
                </c:pt>
                <c:pt idx="23736">
                  <c:v>7115.2634319505</c:v>
                </c:pt>
                <c:pt idx="23737">
                  <c:v>7115.5631986943</c:v>
                </c:pt>
                <c:pt idx="23738">
                  <c:v>7115.8629654382</c:v>
                </c:pt>
                <c:pt idx="23739">
                  <c:v>7116.162732182001</c:v>
                </c:pt>
                <c:pt idx="23740">
                  <c:v>7116.4624989259</c:v>
                </c:pt>
                <c:pt idx="23741">
                  <c:v>7116.7622656697</c:v>
                </c:pt>
                <c:pt idx="23742">
                  <c:v>7117.0620324136</c:v>
                </c:pt>
                <c:pt idx="23743">
                  <c:v>7117.3617991574</c:v>
                </c:pt>
                <c:pt idx="23744">
                  <c:v>7117.6615659013</c:v>
                </c:pt>
                <c:pt idx="23745">
                  <c:v>7117.9613326451</c:v>
                </c:pt>
                <c:pt idx="23746">
                  <c:v>7118.261099389</c:v>
                </c:pt>
                <c:pt idx="23747">
                  <c:v>7118.5608661328</c:v>
                </c:pt>
                <c:pt idx="23748">
                  <c:v>7118.8606328767</c:v>
                </c:pt>
                <c:pt idx="23749">
                  <c:v>7119.1603996205</c:v>
                </c:pt>
                <c:pt idx="23750">
                  <c:v>7119.4601663644</c:v>
                </c:pt>
                <c:pt idx="23751">
                  <c:v>7119.7599331082</c:v>
                </c:pt>
                <c:pt idx="23752">
                  <c:v>7120.0596998521</c:v>
                </c:pt>
                <c:pt idx="23753">
                  <c:v>7120.3594665959</c:v>
                </c:pt>
                <c:pt idx="23754">
                  <c:v>7120.6592333397</c:v>
                </c:pt>
                <c:pt idx="23755">
                  <c:v>7120.9590000836</c:v>
                </c:pt>
                <c:pt idx="23756">
                  <c:v>7121.2587668274</c:v>
                </c:pt>
                <c:pt idx="23757">
                  <c:v>7121.5585335713</c:v>
                </c:pt>
                <c:pt idx="23758">
                  <c:v>7121.8583003151</c:v>
                </c:pt>
                <c:pt idx="23759">
                  <c:v>7122.158067059</c:v>
                </c:pt>
                <c:pt idx="23760">
                  <c:v>7122.4578338028</c:v>
                </c:pt>
                <c:pt idx="23761">
                  <c:v>7122.7576005467</c:v>
                </c:pt>
                <c:pt idx="23762">
                  <c:v>7123.057367290499</c:v>
                </c:pt>
                <c:pt idx="23763">
                  <c:v>7123.3571340344</c:v>
                </c:pt>
                <c:pt idx="23764">
                  <c:v>7123.6569007782</c:v>
                </c:pt>
                <c:pt idx="23765">
                  <c:v>7123.9566675221</c:v>
                </c:pt>
                <c:pt idx="23766">
                  <c:v>7124.2564342659</c:v>
                </c:pt>
                <c:pt idx="23767">
                  <c:v>7124.5562010098</c:v>
                </c:pt>
                <c:pt idx="23768">
                  <c:v>7124.855967753602</c:v>
                </c:pt>
                <c:pt idx="23769">
                  <c:v>7125.1557344975</c:v>
                </c:pt>
                <c:pt idx="23770">
                  <c:v>7125.4555012413</c:v>
                </c:pt>
                <c:pt idx="23771">
                  <c:v>7125.7552679851</c:v>
                </c:pt>
                <c:pt idx="23772">
                  <c:v>7126.055034729</c:v>
                </c:pt>
                <c:pt idx="23773">
                  <c:v>7126.3548014728</c:v>
                </c:pt>
                <c:pt idx="23774">
                  <c:v>7126.6545682167</c:v>
                </c:pt>
                <c:pt idx="23775">
                  <c:v>7126.9543349605</c:v>
                </c:pt>
                <c:pt idx="23776">
                  <c:v>7127.254101704401</c:v>
                </c:pt>
                <c:pt idx="23777">
                  <c:v>7127.5538684482</c:v>
                </c:pt>
                <c:pt idx="23778">
                  <c:v>7127.8536351921</c:v>
                </c:pt>
                <c:pt idx="23779">
                  <c:v>7128.1534019359</c:v>
                </c:pt>
                <c:pt idx="23780">
                  <c:v>7128.4531686798</c:v>
                </c:pt>
                <c:pt idx="23781">
                  <c:v>7128.7529354236</c:v>
                </c:pt>
                <c:pt idx="23782">
                  <c:v>7129.0527021675</c:v>
                </c:pt>
                <c:pt idx="23783">
                  <c:v>7129.3524689113</c:v>
                </c:pt>
                <c:pt idx="23784">
                  <c:v>7129.6522356552</c:v>
                </c:pt>
                <c:pt idx="23785">
                  <c:v>7129.952002399</c:v>
                </c:pt>
                <c:pt idx="23786">
                  <c:v>7130.2517691428</c:v>
                </c:pt>
                <c:pt idx="23787">
                  <c:v>7130.5515358867</c:v>
                </c:pt>
                <c:pt idx="23788">
                  <c:v>7130.8513026305</c:v>
                </c:pt>
                <c:pt idx="23789">
                  <c:v>7131.1510693744</c:v>
                </c:pt>
                <c:pt idx="23790">
                  <c:v>7131.4508361182</c:v>
                </c:pt>
                <c:pt idx="23791">
                  <c:v>7131.7506028621</c:v>
                </c:pt>
                <c:pt idx="23792">
                  <c:v>7132.0503696059</c:v>
                </c:pt>
                <c:pt idx="23793">
                  <c:v>7132.3501363498</c:v>
                </c:pt>
                <c:pt idx="23794">
                  <c:v>7132.6499030936</c:v>
                </c:pt>
                <c:pt idx="23795">
                  <c:v>7132.9496698375</c:v>
                </c:pt>
                <c:pt idx="23796">
                  <c:v>7133.2494365813</c:v>
                </c:pt>
                <c:pt idx="23797">
                  <c:v>7133.5492033252</c:v>
                </c:pt>
                <c:pt idx="23798">
                  <c:v>7133.848970069</c:v>
                </c:pt>
                <c:pt idx="23799">
                  <c:v>7134.1487368129</c:v>
                </c:pt>
                <c:pt idx="23800">
                  <c:v>7134.4485035567</c:v>
                </c:pt>
                <c:pt idx="23801">
                  <c:v>7134.7482703006</c:v>
                </c:pt>
                <c:pt idx="23802">
                  <c:v>7135.048037044399</c:v>
                </c:pt>
                <c:pt idx="23803">
                  <c:v>7135.3478037882</c:v>
                </c:pt>
                <c:pt idx="23804">
                  <c:v>7135.6475705321</c:v>
                </c:pt>
                <c:pt idx="23805">
                  <c:v>7135.947337275899</c:v>
                </c:pt>
                <c:pt idx="23806">
                  <c:v>7136.2471040198</c:v>
                </c:pt>
                <c:pt idx="23807">
                  <c:v>7136.5468707636</c:v>
                </c:pt>
                <c:pt idx="23808">
                  <c:v>7136.8466375075</c:v>
                </c:pt>
                <c:pt idx="23809">
                  <c:v>7137.1464042513</c:v>
                </c:pt>
                <c:pt idx="23810">
                  <c:v>7137.4461709952</c:v>
                </c:pt>
                <c:pt idx="23811">
                  <c:v>7137.745937739</c:v>
                </c:pt>
                <c:pt idx="23812">
                  <c:v>7138.0457044829</c:v>
                </c:pt>
                <c:pt idx="23813">
                  <c:v>7138.3454712267</c:v>
                </c:pt>
                <c:pt idx="23814">
                  <c:v>7138.6452379706</c:v>
                </c:pt>
                <c:pt idx="23815">
                  <c:v>7138.9450047144</c:v>
                </c:pt>
                <c:pt idx="23816">
                  <c:v>7139.2447714583</c:v>
                </c:pt>
                <c:pt idx="23817">
                  <c:v>7139.5445382021</c:v>
                </c:pt>
                <c:pt idx="23818">
                  <c:v>7139.844304946</c:v>
                </c:pt>
                <c:pt idx="23819">
                  <c:v>7140.1440716898</c:v>
                </c:pt>
                <c:pt idx="23820">
                  <c:v>7140.4438384336</c:v>
                </c:pt>
                <c:pt idx="23821">
                  <c:v>7140.7436051775</c:v>
                </c:pt>
                <c:pt idx="23822">
                  <c:v>7141.0433719213</c:v>
                </c:pt>
                <c:pt idx="23823">
                  <c:v>7141.3431386652</c:v>
                </c:pt>
                <c:pt idx="23824">
                  <c:v>7141.642905409</c:v>
                </c:pt>
                <c:pt idx="23825">
                  <c:v>7141.9426721529</c:v>
                </c:pt>
                <c:pt idx="23826">
                  <c:v>7142.2424388967</c:v>
                </c:pt>
                <c:pt idx="23827">
                  <c:v>7142.5422056406</c:v>
                </c:pt>
                <c:pt idx="23828">
                  <c:v>7142.8419723844</c:v>
                </c:pt>
                <c:pt idx="23829">
                  <c:v>7143.1417391283</c:v>
                </c:pt>
                <c:pt idx="23830">
                  <c:v>7143.4415058721</c:v>
                </c:pt>
                <c:pt idx="23831">
                  <c:v>7143.741272616</c:v>
                </c:pt>
                <c:pt idx="23832">
                  <c:v>7144.0410393598</c:v>
                </c:pt>
                <c:pt idx="23833">
                  <c:v>7144.3408061037</c:v>
                </c:pt>
                <c:pt idx="23834">
                  <c:v>7144.6405728475</c:v>
                </c:pt>
                <c:pt idx="23835">
                  <c:v>7144.9403395913</c:v>
                </c:pt>
                <c:pt idx="23836">
                  <c:v>7145.2401063352</c:v>
                </c:pt>
                <c:pt idx="23837">
                  <c:v>7145.539873079</c:v>
                </c:pt>
                <c:pt idx="23838">
                  <c:v>7145.8396398229</c:v>
                </c:pt>
                <c:pt idx="23839">
                  <c:v>7146.1394065667</c:v>
                </c:pt>
                <c:pt idx="23840">
                  <c:v>7146.439173310599</c:v>
                </c:pt>
                <c:pt idx="23841">
                  <c:v>7146.7389400544</c:v>
                </c:pt>
                <c:pt idx="23842">
                  <c:v>7147.038706798299</c:v>
                </c:pt>
                <c:pt idx="23843">
                  <c:v>7147.3384735421</c:v>
                </c:pt>
                <c:pt idx="23844">
                  <c:v>7147.638240286001</c:v>
                </c:pt>
                <c:pt idx="23845">
                  <c:v>7147.938007029799</c:v>
                </c:pt>
                <c:pt idx="23846">
                  <c:v>7148.2377737737</c:v>
                </c:pt>
                <c:pt idx="23847">
                  <c:v>7148.5375405175</c:v>
                </c:pt>
                <c:pt idx="23848">
                  <c:v>7148.837307261399</c:v>
                </c:pt>
                <c:pt idx="23849">
                  <c:v>7149.1370740052</c:v>
                </c:pt>
                <c:pt idx="23850">
                  <c:v>7149.436840749099</c:v>
                </c:pt>
                <c:pt idx="23851">
                  <c:v>7149.7366074929</c:v>
                </c:pt>
                <c:pt idx="23852">
                  <c:v>7150.0363742367</c:v>
                </c:pt>
                <c:pt idx="23853">
                  <c:v>7150.3361409806</c:v>
                </c:pt>
                <c:pt idx="23854">
                  <c:v>7150.6359077244</c:v>
                </c:pt>
                <c:pt idx="23855">
                  <c:v>7150.9356744683</c:v>
                </c:pt>
                <c:pt idx="23856">
                  <c:v>7151.235441212099</c:v>
                </c:pt>
                <c:pt idx="23857">
                  <c:v>7151.535207956001</c:v>
                </c:pt>
                <c:pt idx="23858">
                  <c:v>7151.8349746998</c:v>
                </c:pt>
                <c:pt idx="23859">
                  <c:v>7152.1347414437</c:v>
                </c:pt>
                <c:pt idx="23860">
                  <c:v>7152.4345081875</c:v>
                </c:pt>
                <c:pt idx="23861">
                  <c:v>7152.7342749314</c:v>
                </c:pt>
                <c:pt idx="23862">
                  <c:v>7153.0340416752</c:v>
                </c:pt>
                <c:pt idx="23863">
                  <c:v>7153.3338084191</c:v>
                </c:pt>
                <c:pt idx="23864">
                  <c:v>7153.6335751629</c:v>
                </c:pt>
                <c:pt idx="23865">
                  <c:v>7153.933341906799</c:v>
                </c:pt>
                <c:pt idx="23866">
                  <c:v>7154.2331086506</c:v>
                </c:pt>
                <c:pt idx="23867">
                  <c:v>7154.5328753944</c:v>
                </c:pt>
                <c:pt idx="23868">
                  <c:v>7154.8326421383</c:v>
                </c:pt>
                <c:pt idx="23869">
                  <c:v>7155.1324088821</c:v>
                </c:pt>
                <c:pt idx="23870">
                  <c:v>7155.432175626001</c:v>
                </c:pt>
                <c:pt idx="23871">
                  <c:v>7155.7319423698</c:v>
                </c:pt>
                <c:pt idx="23872">
                  <c:v>7156.0317091137</c:v>
                </c:pt>
                <c:pt idx="23873">
                  <c:v>7156.3314758575</c:v>
                </c:pt>
                <c:pt idx="23874">
                  <c:v>7156.6312426014</c:v>
                </c:pt>
                <c:pt idx="23875">
                  <c:v>7156.9310093452</c:v>
                </c:pt>
                <c:pt idx="23876">
                  <c:v>7157.2307760891</c:v>
                </c:pt>
                <c:pt idx="23877">
                  <c:v>7157.530542832899</c:v>
                </c:pt>
                <c:pt idx="23878">
                  <c:v>7157.8303095768</c:v>
                </c:pt>
                <c:pt idx="23879">
                  <c:v>7158.1300763206</c:v>
                </c:pt>
                <c:pt idx="23880">
                  <c:v>7158.4298430645</c:v>
                </c:pt>
                <c:pt idx="23881">
                  <c:v>7158.7296098083</c:v>
                </c:pt>
                <c:pt idx="23882">
                  <c:v>7159.0293765522</c:v>
                </c:pt>
                <c:pt idx="23883">
                  <c:v>7159.329143296</c:v>
                </c:pt>
                <c:pt idx="23884">
                  <c:v>7159.6289100398</c:v>
                </c:pt>
                <c:pt idx="23885">
                  <c:v>7159.9286767837</c:v>
                </c:pt>
                <c:pt idx="23886">
                  <c:v>7160.2284435275</c:v>
                </c:pt>
                <c:pt idx="23887">
                  <c:v>7160.5282102714</c:v>
                </c:pt>
                <c:pt idx="23888">
                  <c:v>7160.8279770152</c:v>
                </c:pt>
                <c:pt idx="23889">
                  <c:v>7161.1277437591</c:v>
                </c:pt>
                <c:pt idx="23890">
                  <c:v>7161.4275105029</c:v>
                </c:pt>
                <c:pt idx="23891">
                  <c:v>7161.7272772468</c:v>
                </c:pt>
                <c:pt idx="23892">
                  <c:v>7162.0270439906</c:v>
                </c:pt>
                <c:pt idx="23893">
                  <c:v>7162.3268107345</c:v>
                </c:pt>
                <c:pt idx="23894">
                  <c:v>7162.6265774783</c:v>
                </c:pt>
                <c:pt idx="23895">
                  <c:v>7162.9263442222</c:v>
                </c:pt>
                <c:pt idx="23896">
                  <c:v>7163.226110966</c:v>
                </c:pt>
                <c:pt idx="23897">
                  <c:v>7163.5258777099</c:v>
                </c:pt>
                <c:pt idx="23898">
                  <c:v>7163.8256444537</c:v>
                </c:pt>
                <c:pt idx="23899">
                  <c:v>7164.1254111976</c:v>
                </c:pt>
                <c:pt idx="23900">
                  <c:v>7164.4251779414</c:v>
                </c:pt>
                <c:pt idx="23901">
                  <c:v>7164.7249446852</c:v>
                </c:pt>
                <c:pt idx="23902">
                  <c:v>7165.0247114291</c:v>
                </c:pt>
                <c:pt idx="23903">
                  <c:v>7165.3244781729</c:v>
                </c:pt>
                <c:pt idx="23904">
                  <c:v>7165.6242449168</c:v>
                </c:pt>
                <c:pt idx="23905">
                  <c:v>7165.9240116606</c:v>
                </c:pt>
                <c:pt idx="23906">
                  <c:v>7166.2237784045</c:v>
                </c:pt>
                <c:pt idx="23907">
                  <c:v>7166.523545148299</c:v>
                </c:pt>
                <c:pt idx="23908">
                  <c:v>7166.8233118922</c:v>
                </c:pt>
                <c:pt idx="23909">
                  <c:v>7167.123078636</c:v>
                </c:pt>
                <c:pt idx="23910">
                  <c:v>7167.4228453799</c:v>
                </c:pt>
                <c:pt idx="23911">
                  <c:v>7167.7226121237</c:v>
                </c:pt>
                <c:pt idx="23912">
                  <c:v>7168.0223788676</c:v>
                </c:pt>
                <c:pt idx="23913">
                  <c:v>7168.3221456114</c:v>
                </c:pt>
                <c:pt idx="23914">
                  <c:v>7168.6219123553</c:v>
                </c:pt>
                <c:pt idx="23915">
                  <c:v>7168.9216790991</c:v>
                </c:pt>
                <c:pt idx="23916">
                  <c:v>7169.2214458429</c:v>
                </c:pt>
                <c:pt idx="23917">
                  <c:v>7169.5212125868</c:v>
                </c:pt>
                <c:pt idx="23918">
                  <c:v>7169.8209793306</c:v>
                </c:pt>
                <c:pt idx="23919">
                  <c:v>7170.1207460745</c:v>
                </c:pt>
                <c:pt idx="23920">
                  <c:v>7170.420512818299</c:v>
                </c:pt>
                <c:pt idx="23921">
                  <c:v>7170.7202795622</c:v>
                </c:pt>
                <c:pt idx="23922">
                  <c:v>7171.020046306</c:v>
                </c:pt>
                <c:pt idx="23923">
                  <c:v>7171.3198130499</c:v>
                </c:pt>
                <c:pt idx="23924">
                  <c:v>7171.6195797937</c:v>
                </c:pt>
                <c:pt idx="23925">
                  <c:v>7171.9193465376</c:v>
                </c:pt>
                <c:pt idx="23926">
                  <c:v>7172.2191132814</c:v>
                </c:pt>
                <c:pt idx="23927">
                  <c:v>7172.5188800253</c:v>
                </c:pt>
                <c:pt idx="23928">
                  <c:v>7172.8186467691</c:v>
                </c:pt>
                <c:pt idx="23929">
                  <c:v>7173.118413513</c:v>
                </c:pt>
                <c:pt idx="23930">
                  <c:v>7173.4181802568</c:v>
                </c:pt>
                <c:pt idx="23931">
                  <c:v>7173.717947000699</c:v>
                </c:pt>
                <c:pt idx="23932">
                  <c:v>7174.017713744499</c:v>
                </c:pt>
                <c:pt idx="23933">
                  <c:v>7174.3174804883</c:v>
                </c:pt>
                <c:pt idx="23934">
                  <c:v>7174.6172472322</c:v>
                </c:pt>
                <c:pt idx="23935">
                  <c:v>7174.917013976</c:v>
                </c:pt>
                <c:pt idx="23936">
                  <c:v>7175.2167807199</c:v>
                </c:pt>
                <c:pt idx="23937">
                  <c:v>7175.5165474637</c:v>
                </c:pt>
                <c:pt idx="23938">
                  <c:v>7175.8163142076</c:v>
                </c:pt>
                <c:pt idx="23939">
                  <c:v>7176.1160809514</c:v>
                </c:pt>
                <c:pt idx="23940">
                  <c:v>7176.4158476953</c:v>
                </c:pt>
                <c:pt idx="23941">
                  <c:v>7176.7156144391</c:v>
                </c:pt>
                <c:pt idx="23942">
                  <c:v>7177.015381183</c:v>
                </c:pt>
                <c:pt idx="23943">
                  <c:v>7177.3151479268</c:v>
                </c:pt>
                <c:pt idx="23944">
                  <c:v>7177.6149146707</c:v>
                </c:pt>
                <c:pt idx="23945">
                  <c:v>7177.9146814145</c:v>
                </c:pt>
                <c:pt idx="23946">
                  <c:v>7178.2144481584</c:v>
                </c:pt>
                <c:pt idx="23947">
                  <c:v>7178.5142149022</c:v>
                </c:pt>
                <c:pt idx="23948">
                  <c:v>7178.813981646001</c:v>
                </c:pt>
                <c:pt idx="23949">
                  <c:v>7179.1137483899</c:v>
                </c:pt>
                <c:pt idx="23950">
                  <c:v>7179.4135151337</c:v>
                </c:pt>
                <c:pt idx="23951">
                  <c:v>7179.7132818776</c:v>
                </c:pt>
                <c:pt idx="23952">
                  <c:v>7180.0130486214</c:v>
                </c:pt>
                <c:pt idx="23953">
                  <c:v>7180.3128153653</c:v>
                </c:pt>
                <c:pt idx="23954">
                  <c:v>7180.6125821091</c:v>
                </c:pt>
                <c:pt idx="23955">
                  <c:v>7180.912348853</c:v>
                </c:pt>
                <c:pt idx="23956">
                  <c:v>7181.2121155968</c:v>
                </c:pt>
                <c:pt idx="23957">
                  <c:v>7181.511882340699</c:v>
                </c:pt>
                <c:pt idx="23958">
                  <c:v>7181.8116490845</c:v>
                </c:pt>
                <c:pt idx="23959">
                  <c:v>7182.1114158284</c:v>
                </c:pt>
                <c:pt idx="23960">
                  <c:v>7182.4111825722</c:v>
                </c:pt>
                <c:pt idx="23961">
                  <c:v>7182.7109493161</c:v>
                </c:pt>
                <c:pt idx="23962">
                  <c:v>7183.0107160599</c:v>
                </c:pt>
                <c:pt idx="23963">
                  <c:v>7183.3104828038</c:v>
                </c:pt>
                <c:pt idx="23964">
                  <c:v>7183.6102495476</c:v>
                </c:pt>
                <c:pt idx="23965">
                  <c:v>7183.9100162914</c:v>
                </c:pt>
                <c:pt idx="23966">
                  <c:v>7184.2097830353</c:v>
                </c:pt>
                <c:pt idx="23967">
                  <c:v>7184.5095497791</c:v>
                </c:pt>
                <c:pt idx="23968">
                  <c:v>7184.809316523</c:v>
                </c:pt>
                <c:pt idx="23969">
                  <c:v>7185.1090832668</c:v>
                </c:pt>
                <c:pt idx="23970">
                  <c:v>7185.408850010699</c:v>
                </c:pt>
                <c:pt idx="23971">
                  <c:v>7185.7086167545</c:v>
                </c:pt>
                <c:pt idx="23972">
                  <c:v>7186.0083834984</c:v>
                </c:pt>
                <c:pt idx="23973">
                  <c:v>7186.308150242199</c:v>
                </c:pt>
                <c:pt idx="23974">
                  <c:v>7186.6079169861</c:v>
                </c:pt>
                <c:pt idx="23975">
                  <c:v>7186.9076837299</c:v>
                </c:pt>
                <c:pt idx="23976">
                  <c:v>7187.2074504738</c:v>
                </c:pt>
                <c:pt idx="23977">
                  <c:v>7187.5072172176</c:v>
                </c:pt>
                <c:pt idx="23978">
                  <c:v>7187.8069839615</c:v>
                </c:pt>
                <c:pt idx="23979">
                  <c:v>7188.1067507053</c:v>
                </c:pt>
                <c:pt idx="23980">
                  <c:v>7188.4065174492</c:v>
                </c:pt>
                <c:pt idx="23981">
                  <c:v>7188.706284193</c:v>
                </c:pt>
                <c:pt idx="23982">
                  <c:v>7189.0060509368</c:v>
                </c:pt>
                <c:pt idx="23983">
                  <c:v>7189.3058176807</c:v>
                </c:pt>
                <c:pt idx="23984">
                  <c:v>7189.6055844245</c:v>
                </c:pt>
                <c:pt idx="23985">
                  <c:v>7189.9053511684</c:v>
                </c:pt>
                <c:pt idx="23986">
                  <c:v>7190.205117912199</c:v>
                </c:pt>
                <c:pt idx="23987">
                  <c:v>7190.5048846561</c:v>
                </c:pt>
                <c:pt idx="23988">
                  <c:v>7190.8046513999</c:v>
                </c:pt>
                <c:pt idx="23989">
                  <c:v>7191.1044181438</c:v>
                </c:pt>
                <c:pt idx="23990">
                  <c:v>7191.4041848876</c:v>
                </c:pt>
                <c:pt idx="23991">
                  <c:v>7191.7039516315</c:v>
                </c:pt>
                <c:pt idx="23992">
                  <c:v>7192.003718375299</c:v>
                </c:pt>
                <c:pt idx="23993">
                  <c:v>7192.3034851192</c:v>
                </c:pt>
                <c:pt idx="23994">
                  <c:v>7192.603251863</c:v>
                </c:pt>
                <c:pt idx="23995">
                  <c:v>7192.903018606899</c:v>
                </c:pt>
                <c:pt idx="23996">
                  <c:v>7193.2027853507</c:v>
                </c:pt>
                <c:pt idx="23997">
                  <c:v>7193.5025520946</c:v>
                </c:pt>
                <c:pt idx="23998">
                  <c:v>7193.8023188384</c:v>
                </c:pt>
                <c:pt idx="23999">
                  <c:v>7194.1020855822</c:v>
                </c:pt>
                <c:pt idx="24000">
                  <c:v>7194.401852326098</c:v>
                </c:pt>
                <c:pt idx="24001">
                  <c:v>7194.7016190699</c:v>
                </c:pt>
                <c:pt idx="24002">
                  <c:v>7195.0013858138</c:v>
                </c:pt>
                <c:pt idx="24003">
                  <c:v>7195.3011525576</c:v>
                </c:pt>
                <c:pt idx="24004">
                  <c:v>7195.6009193015</c:v>
                </c:pt>
                <c:pt idx="24005">
                  <c:v>7195.9006860453</c:v>
                </c:pt>
                <c:pt idx="24006">
                  <c:v>7196.2004527892</c:v>
                </c:pt>
                <c:pt idx="24007">
                  <c:v>7196.500219533</c:v>
                </c:pt>
                <c:pt idx="24008">
                  <c:v>7196.7999862769</c:v>
                </c:pt>
                <c:pt idx="24009">
                  <c:v>7197.0997530207</c:v>
                </c:pt>
                <c:pt idx="24010">
                  <c:v>7197.3995197646</c:v>
                </c:pt>
                <c:pt idx="24011">
                  <c:v>7197.6992865084</c:v>
                </c:pt>
                <c:pt idx="24012">
                  <c:v>7197.9990532523</c:v>
                </c:pt>
                <c:pt idx="24013">
                  <c:v>7198.298819996099</c:v>
                </c:pt>
                <c:pt idx="24014">
                  <c:v>7198.5985867399</c:v>
                </c:pt>
                <c:pt idx="24015">
                  <c:v>7198.8983534838</c:v>
                </c:pt>
                <c:pt idx="24016">
                  <c:v>7199.1981202276</c:v>
                </c:pt>
                <c:pt idx="24017">
                  <c:v>7199.4978869715</c:v>
                </c:pt>
                <c:pt idx="24018">
                  <c:v>7199.7976537153</c:v>
                </c:pt>
                <c:pt idx="24019">
                  <c:v>7200.0974204592</c:v>
                </c:pt>
                <c:pt idx="24020">
                  <c:v>7200.397187203</c:v>
                </c:pt>
                <c:pt idx="24021">
                  <c:v>7200.6969539469</c:v>
                </c:pt>
                <c:pt idx="24022">
                  <c:v>7200.9967206907</c:v>
                </c:pt>
                <c:pt idx="24023">
                  <c:v>7201.2964874346</c:v>
                </c:pt>
                <c:pt idx="24024">
                  <c:v>7201.5962541784</c:v>
                </c:pt>
                <c:pt idx="24025">
                  <c:v>7201.8960209223</c:v>
                </c:pt>
                <c:pt idx="24026">
                  <c:v>7202.1957876661</c:v>
                </c:pt>
                <c:pt idx="24027">
                  <c:v>7202.49555441</c:v>
                </c:pt>
                <c:pt idx="24028">
                  <c:v>7202.7953211538</c:v>
                </c:pt>
                <c:pt idx="24029">
                  <c:v>7203.0950878977</c:v>
                </c:pt>
                <c:pt idx="24030">
                  <c:v>7203.3948546415</c:v>
                </c:pt>
                <c:pt idx="24031">
                  <c:v>7203.6946213853</c:v>
                </c:pt>
                <c:pt idx="24032">
                  <c:v>7203.994388129199</c:v>
                </c:pt>
                <c:pt idx="24033">
                  <c:v>7204.294154873</c:v>
                </c:pt>
                <c:pt idx="24034">
                  <c:v>7204.5939216169</c:v>
                </c:pt>
                <c:pt idx="24035">
                  <c:v>7204.8936883607</c:v>
                </c:pt>
                <c:pt idx="24036">
                  <c:v>7205.1934551046</c:v>
                </c:pt>
                <c:pt idx="24037">
                  <c:v>7205.4932218484</c:v>
                </c:pt>
                <c:pt idx="24038">
                  <c:v>7205.7929885923</c:v>
                </c:pt>
                <c:pt idx="24039">
                  <c:v>7206.092755336099</c:v>
                </c:pt>
                <c:pt idx="24040">
                  <c:v>7206.39252208</c:v>
                </c:pt>
                <c:pt idx="24041">
                  <c:v>7206.6922888238</c:v>
                </c:pt>
                <c:pt idx="24042">
                  <c:v>7206.9920555677</c:v>
                </c:pt>
                <c:pt idx="24043">
                  <c:v>7207.2918223115</c:v>
                </c:pt>
                <c:pt idx="24044">
                  <c:v>7207.5915890554</c:v>
                </c:pt>
                <c:pt idx="24045">
                  <c:v>7207.8913557992</c:v>
                </c:pt>
                <c:pt idx="24046">
                  <c:v>7208.191122543</c:v>
                </c:pt>
                <c:pt idx="24047">
                  <c:v>7208.4908892869</c:v>
                </c:pt>
                <c:pt idx="24048">
                  <c:v>7208.7906560307</c:v>
                </c:pt>
                <c:pt idx="24049">
                  <c:v>7209.0904227746</c:v>
                </c:pt>
                <c:pt idx="24050">
                  <c:v>7209.3901895184</c:v>
                </c:pt>
                <c:pt idx="24051">
                  <c:v>7209.6899562623</c:v>
                </c:pt>
                <c:pt idx="24052">
                  <c:v>7209.9897230061</c:v>
                </c:pt>
                <c:pt idx="24053">
                  <c:v>7210.28948975</c:v>
                </c:pt>
                <c:pt idx="24054">
                  <c:v>7210.5892564938</c:v>
                </c:pt>
                <c:pt idx="24055">
                  <c:v>7210.8890232377</c:v>
                </c:pt>
                <c:pt idx="24056">
                  <c:v>7211.1887899815</c:v>
                </c:pt>
                <c:pt idx="24057">
                  <c:v>7211.4885567254</c:v>
                </c:pt>
                <c:pt idx="24058">
                  <c:v>7211.7883234692</c:v>
                </c:pt>
                <c:pt idx="24059">
                  <c:v>7212.088090213099</c:v>
                </c:pt>
                <c:pt idx="24060">
                  <c:v>7212.3878569569</c:v>
                </c:pt>
                <c:pt idx="24061">
                  <c:v>7212.6876237008</c:v>
                </c:pt>
                <c:pt idx="24062">
                  <c:v>7212.987390444599</c:v>
                </c:pt>
                <c:pt idx="24063">
                  <c:v>7213.287157188399</c:v>
                </c:pt>
                <c:pt idx="24064">
                  <c:v>7213.5869239323</c:v>
                </c:pt>
                <c:pt idx="24065">
                  <c:v>7213.8866906761</c:v>
                </c:pt>
                <c:pt idx="24066">
                  <c:v>7214.186457420001</c:v>
                </c:pt>
                <c:pt idx="24067">
                  <c:v>7214.4862241638</c:v>
                </c:pt>
                <c:pt idx="24068">
                  <c:v>7214.7859909077</c:v>
                </c:pt>
                <c:pt idx="24069">
                  <c:v>7215.0857576515</c:v>
                </c:pt>
                <c:pt idx="24070">
                  <c:v>7215.3855243954</c:v>
                </c:pt>
                <c:pt idx="24071">
                  <c:v>7215.6852911392</c:v>
                </c:pt>
                <c:pt idx="24072">
                  <c:v>7215.985057883099</c:v>
                </c:pt>
                <c:pt idx="24073">
                  <c:v>7216.2848246269</c:v>
                </c:pt>
                <c:pt idx="24074">
                  <c:v>7216.5845913708</c:v>
                </c:pt>
                <c:pt idx="24075">
                  <c:v>7216.884358114599</c:v>
                </c:pt>
                <c:pt idx="24076">
                  <c:v>7217.1841248585</c:v>
                </c:pt>
                <c:pt idx="24077">
                  <c:v>7217.483891602299</c:v>
                </c:pt>
                <c:pt idx="24078">
                  <c:v>7217.783658346199</c:v>
                </c:pt>
                <c:pt idx="24079">
                  <c:v>7218.083425090001</c:v>
                </c:pt>
                <c:pt idx="24080">
                  <c:v>7218.3831918338</c:v>
                </c:pt>
                <c:pt idx="24081">
                  <c:v>7218.6829585777</c:v>
                </c:pt>
                <c:pt idx="24082">
                  <c:v>7218.9827253215</c:v>
                </c:pt>
                <c:pt idx="24083">
                  <c:v>7219.2824920654</c:v>
                </c:pt>
                <c:pt idx="24084">
                  <c:v>7219.5822588092</c:v>
                </c:pt>
                <c:pt idx="24085">
                  <c:v>7219.8820255531</c:v>
                </c:pt>
                <c:pt idx="24086">
                  <c:v>7220.181792296899</c:v>
                </c:pt>
                <c:pt idx="24087">
                  <c:v>7220.4815590408</c:v>
                </c:pt>
                <c:pt idx="24088">
                  <c:v>7220.7813257846</c:v>
                </c:pt>
                <c:pt idx="24089">
                  <c:v>7221.0810925285</c:v>
                </c:pt>
                <c:pt idx="24090">
                  <c:v>7221.3808592723</c:v>
                </c:pt>
                <c:pt idx="24091">
                  <c:v>7221.6806260162</c:v>
                </c:pt>
                <c:pt idx="24092">
                  <c:v>7221.98039276</c:v>
                </c:pt>
                <c:pt idx="24093">
                  <c:v>7222.2801595039</c:v>
                </c:pt>
                <c:pt idx="24094">
                  <c:v>7222.5799262477</c:v>
                </c:pt>
                <c:pt idx="24095">
                  <c:v>7222.8796929915</c:v>
                </c:pt>
                <c:pt idx="24096">
                  <c:v>7223.1794597354</c:v>
                </c:pt>
                <c:pt idx="24097">
                  <c:v>7223.4792264792</c:v>
                </c:pt>
                <c:pt idx="24098">
                  <c:v>7223.778993223099</c:v>
                </c:pt>
                <c:pt idx="24099">
                  <c:v>7224.078759966899</c:v>
                </c:pt>
                <c:pt idx="24100">
                  <c:v>7224.3785267108</c:v>
                </c:pt>
                <c:pt idx="24101">
                  <c:v>7224.6782934546</c:v>
                </c:pt>
                <c:pt idx="24102">
                  <c:v>7224.978060198499</c:v>
                </c:pt>
                <c:pt idx="24103">
                  <c:v>7225.277826942299</c:v>
                </c:pt>
                <c:pt idx="24104">
                  <c:v>7225.577593686199</c:v>
                </c:pt>
                <c:pt idx="24105">
                  <c:v>7225.87736043</c:v>
                </c:pt>
                <c:pt idx="24106">
                  <c:v>7226.1771271739</c:v>
                </c:pt>
                <c:pt idx="24107">
                  <c:v>7226.476893917699</c:v>
                </c:pt>
                <c:pt idx="24108">
                  <c:v>7226.7766606616</c:v>
                </c:pt>
                <c:pt idx="24109">
                  <c:v>7227.0764274054</c:v>
                </c:pt>
                <c:pt idx="24110">
                  <c:v>7227.3761941493</c:v>
                </c:pt>
                <c:pt idx="24111">
                  <c:v>7227.6759608931</c:v>
                </c:pt>
                <c:pt idx="24112">
                  <c:v>7227.975727636899</c:v>
                </c:pt>
                <c:pt idx="24113">
                  <c:v>7228.2754943808</c:v>
                </c:pt>
                <c:pt idx="24114">
                  <c:v>7228.5752611246</c:v>
                </c:pt>
                <c:pt idx="24115">
                  <c:v>7228.8750278685</c:v>
                </c:pt>
                <c:pt idx="24116">
                  <c:v>7229.1747946123</c:v>
                </c:pt>
                <c:pt idx="24117">
                  <c:v>7229.4745613562</c:v>
                </c:pt>
                <c:pt idx="24118">
                  <c:v>7229.7743281</c:v>
                </c:pt>
                <c:pt idx="24119">
                  <c:v>7230.0740948439</c:v>
                </c:pt>
                <c:pt idx="24120">
                  <c:v>7230.3738615877</c:v>
                </c:pt>
                <c:pt idx="24121">
                  <c:v>7230.6736283316</c:v>
                </c:pt>
                <c:pt idx="24122">
                  <c:v>7230.973395075399</c:v>
                </c:pt>
                <c:pt idx="24123">
                  <c:v>7231.2731618193</c:v>
                </c:pt>
                <c:pt idx="24124">
                  <c:v>7231.5729285631</c:v>
                </c:pt>
                <c:pt idx="24125">
                  <c:v>7231.872695307</c:v>
                </c:pt>
                <c:pt idx="24126">
                  <c:v>7232.1724620508</c:v>
                </c:pt>
                <c:pt idx="24127">
                  <c:v>7232.4722287946</c:v>
                </c:pt>
                <c:pt idx="24128">
                  <c:v>7232.771995538499</c:v>
                </c:pt>
                <c:pt idx="24129">
                  <c:v>7233.071762282299</c:v>
                </c:pt>
                <c:pt idx="24130">
                  <c:v>7233.3715290262</c:v>
                </c:pt>
                <c:pt idx="24131">
                  <c:v>7233.67129577</c:v>
                </c:pt>
                <c:pt idx="24132">
                  <c:v>7233.9710625139</c:v>
                </c:pt>
                <c:pt idx="24133">
                  <c:v>7234.2708292577</c:v>
                </c:pt>
                <c:pt idx="24134">
                  <c:v>7234.5705960016</c:v>
                </c:pt>
                <c:pt idx="24135">
                  <c:v>7234.8703627454</c:v>
                </c:pt>
                <c:pt idx="24136">
                  <c:v>7235.1701294893</c:v>
                </c:pt>
                <c:pt idx="24137">
                  <c:v>7235.469896233099</c:v>
                </c:pt>
                <c:pt idx="24138">
                  <c:v>7235.769662977</c:v>
                </c:pt>
                <c:pt idx="24139">
                  <c:v>7236.0694297208</c:v>
                </c:pt>
                <c:pt idx="24140">
                  <c:v>7236.3691964647</c:v>
                </c:pt>
                <c:pt idx="24141">
                  <c:v>7236.6689632085</c:v>
                </c:pt>
                <c:pt idx="24142">
                  <c:v>7236.9687299524</c:v>
                </c:pt>
                <c:pt idx="24143">
                  <c:v>7237.2684966962</c:v>
                </c:pt>
                <c:pt idx="24144">
                  <c:v>7237.56826344</c:v>
                </c:pt>
                <c:pt idx="24145">
                  <c:v>7237.8680301839</c:v>
                </c:pt>
                <c:pt idx="24146">
                  <c:v>7238.1677969277</c:v>
                </c:pt>
                <c:pt idx="24147">
                  <c:v>7238.4675636716</c:v>
                </c:pt>
                <c:pt idx="24148">
                  <c:v>7238.7673304154</c:v>
                </c:pt>
                <c:pt idx="24149">
                  <c:v>7239.0670971593</c:v>
                </c:pt>
                <c:pt idx="24150">
                  <c:v>7239.3668639031</c:v>
                </c:pt>
                <c:pt idx="24151">
                  <c:v>7239.666630647</c:v>
                </c:pt>
                <c:pt idx="24152">
                  <c:v>7239.966397390799</c:v>
                </c:pt>
                <c:pt idx="24153">
                  <c:v>7240.2661641347</c:v>
                </c:pt>
                <c:pt idx="24154">
                  <c:v>7240.5659308785</c:v>
                </c:pt>
                <c:pt idx="24155">
                  <c:v>7240.8656976224</c:v>
                </c:pt>
                <c:pt idx="24156">
                  <c:v>7241.1654643662</c:v>
                </c:pt>
                <c:pt idx="24157">
                  <c:v>7241.4652311101</c:v>
                </c:pt>
                <c:pt idx="24158">
                  <c:v>7241.7649978539</c:v>
                </c:pt>
                <c:pt idx="24159">
                  <c:v>7242.0647645978</c:v>
                </c:pt>
                <c:pt idx="24160">
                  <c:v>7242.3645313416</c:v>
                </c:pt>
                <c:pt idx="24161">
                  <c:v>7242.6642980854</c:v>
                </c:pt>
                <c:pt idx="24162">
                  <c:v>7242.9640648293</c:v>
                </c:pt>
                <c:pt idx="24163">
                  <c:v>7243.2638315731</c:v>
                </c:pt>
                <c:pt idx="24164">
                  <c:v>7243.563598317</c:v>
                </c:pt>
                <c:pt idx="24165">
                  <c:v>7243.8633650608</c:v>
                </c:pt>
                <c:pt idx="24166">
                  <c:v>7244.1631318047</c:v>
                </c:pt>
                <c:pt idx="24167">
                  <c:v>7244.4628985485</c:v>
                </c:pt>
                <c:pt idx="24168">
                  <c:v>7244.7626652924</c:v>
                </c:pt>
                <c:pt idx="24169">
                  <c:v>7245.0624320362</c:v>
                </c:pt>
                <c:pt idx="24170">
                  <c:v>7245.3621987801</c:v>
                </c:pt>
                <c:pt idx="24171">
                  <c:v>7245.6619655239</c:v>
                </c:pt>
                <c:pt idx="24172">
                  <c:v>7245.9617322678</c:v>
                </c:pt>
                <c:pt idx="24173">
                  <c:v>7246.2614990116</c:v>
                </c:pt>
                <c:pt idx="24174">
                  <c:v>7246.5612657555</c:v>
                </c:pt>
                <c:pt idx="24175">
                  <c:v>7246.8610324993</c:v>
                </c:pt>
                <c:pt idx="24176">
                  <c:v>7247.1607992431</c:v>
                </c:pt>
                <c:pt idx="24177">
                  <c:v>7247.460565987</c:v>
                </c:pt>
                <c:pt idx="24178">
                  <c:v>7247.7603327308</c:v>
                </c:pt>
                <c:pt idx="24179">
                  <c:v>7248.0600994747</c:v>
                </c:pt>
                <c:pt idx="24180">
                  <c:v>7248.3598662185</c:v>
                </c:pt>
                <c:pt idx="24181">
                  <c:v>7248.6596329624</c:v>
                </c:pt>
                <c:pt idx="24182">
                  <c:v>7248.959399706199</c:v>
                </c:pt>
                <c:pt idx="24183">
                  <c:v>7249.2591664501</c:v>
                </c:pt>
                <c:pt idx="24184">
                  <c:v>7249.5589331939</c:v>
                </c:pt>
                <c:pt idx="24185">
                  <c:v>7249.8586999378</c:v>
                </c:pt>
                <c:pt idx="24186">
                  <c:v>7250.1584666816</c:v>
                </c:pt>
                <c:pt idx="24187">
                  <c:v>7250.4582334255</c:v>
                </c:pt>
                <c:pt idx="24188">
                  <c:v>7250.7580001693</c:v>
                </c:pt>
                <c:pt idx="24189">
                  <c:v>7251.0577669132</c:v>
                </c:pt>
                <c:pt idx="24190">
                  <c:v>7251.357533657</c:v>
                </c:pt>
                <c:pt idx="24191">
                  <c:v>7251.6573004009</c:v>
                </c:pt>
                <c:pt idx="24192">
                  <c:v>7251.957067144699</c:v>
                </c:pt>
                <c:pt idx="24193">
                  <c:v>7252.2568338885</c:v>
                </c:pt>
                <c:pt idx="24194">
                  <c:v>7252.5566006324</c:v>
                </c:pt>
                <c:pt idx="24195">
                  <c:v>7252.8563673762</c:v>
                </c:pt>
                <c:pt idx="24196">
                  <c:v>7253.1561341201</c:v>
                </c:pt>
                <c:pt idx="24197">
                  <c:v>7253.4559008639</c:v>
                </c:pt>
                <c:pt idx="24198">
                  <c:v>7253.7556676078</c:v>
                </c:pt>
                <c:pt idx="24199">
                  <c:v>7254.0554343516</c:v>
                </c:pt>
                <c:pt idx="24200">
                  <c:v>7254.3552010955</c:v>
                </c:pt>
                <c:pt idx="24201">
                  <c:v>7254.6549678393</c:v>
                </c:pt>
                <c:pt idx="24202">
                  <c:v>7254.9547345832</c:v>
                </c:pt>
                <c:pt idx="24203">
                  <c:v>7255.254501327</c:v>
                </c:pt>
                <c:pt idx="24204">
                  <c:v>7255.5542680709</c:v>
                </c:pt>
                <c:pt idx="24205">
                  <c:v>7255.8540348147</c:v>
                </c:pt>
                <c:pt idx="24206">
                  <c:v>7256.1538015586</c:v>
                </c:pt>
                <c:pt idx="24207">
                  <c:v>7256.4535683024</c:v>
                </c:pt>
                <c:pt idx="24208">
                  <c:v>7256.753335046199</c:v>
                </c:pt>
                <c:pt idx="24209">
                  <c:v>7257.0531017901</c:v>
                </c:pt>
                <c:pt idx="24210">
                  <c:v>7257.3528685339</c:v>
                </c:pt>
                <c:pt idx="24211">
                  <c:v>7257.6526352778</c:v>
                </c:pt>
                <c:pt idx="24212">
                  <c:v>7257.9524020216</c:v>
                </c:pt>
                <c:pt idx="24213">
                  <c:v>7258.2521687655</c:v>
                </c:pt>
                <c:pt idx="24214">
                  <c:v>7258.5519355093</c:v>
                </c:pt>
                <c:pt idx="24215">
                  <c:v>7258.8517022532</c:v>
                </c:pt>
                <c:pt idx="24216">
                  <c:v>7259.151468997</c:v>
                </c:pt>
                <c:pt idx="24217">
                  <c:v>7259.4512357409</c:v>
                </c:pt>
                <c:pt idx="24218">
                  <c:v>7259.7510024847</c:v>
                </c:pt>
                <c:pt idx="24219">
                  <c:v>7260.0507692286</c:v>
                </c:pt>
                <c:pt idx="24220">
                  <c:v>7260.3505359724</c:v>
                </c:pt>
                <c:pt idx="24221">
                  <c:v>7260.6503027163</c:v>
                </c:pt>
                <c:pt idx="24222">
                  <c:v>7260.9500694601</c:v>
                </c:pt>
                <c:pt idx="24223">
                  <c:v>7261.249836204001</c:v>
                </c:pt>
                <c:pt idx="24224">
                  <c:v>7261.5496029478</c:v>
                </c:pt>
                <c:pt idx="24225">
                  <c:v>7261.8493696916</c:v>
                </c:pt>
                <c:pt idx="24226">
                  <c:v>7262.1491364355</c:v>
                </c:pt>
                <c:pt idx="24227">
                  <c:v>7262.4489031793</c:v>
                </c:pt>
                <c:pt idx="24228">
                  <c:v>7262.7486699232</c:v>
                </c:pt>
                <c:pt idx="24229">
                  <c:v>7263.048436667</c:v>
                </c:pt>
                <c:pt idx="24230">
                  <c:v>7263.3482034109</c:v>
                </c:pt>
                <c:pt idx="24231">
                  <c:v>7263.6479701547</c:v>
                </c:pt>
                <c:pt idx="24232">
                  <c:v>7263.947736898599</c:v>
                </c:pt>
                <c:pt idx="24233">
                  <c:v>7264.247503642399</c:v>
                </c:pt>
                <c:pt idx="24234">
                  <c:v>7264.5472703863</c:v>
                </c:pt>
                <c:pt idx="24235">
                  <c:v>7264.847037130099</c:v>
                </c:pt>
                <c:pt idx="24236">
                  <c:v>7265.146803874</c:v>
                </c:pt>
                <c:pt idx="24237">
                  <c:v>7265.4465706178</c:v>
                </c:pt>
                <c:pt idx="24238">
                  <c:v>7265.7463373617</c:v>
                </c:pt>
                <c:pt idx="24239">
                  <c:v>7266.0461041055</c:v>
                </c:pt>
                <c:pt idx="24240">
                  <c:v>7266.3458708494</c:v>
                </c:pt>
                <c:pt idx="24241">
                  <c:v>7266.6456375932</c:v>
                </c:pt>
                <c:pt idx="24242">
                  <c:v>7266.945404337</c:v>
                </c:pt>
                <c:pt idx="24243">
                  <c:v>7267.2451710809</c:v>
                </c:pt>
                <c:pt idx="24244">
                  <c:v>7267.544937824699</c:v>
                </c:pt>
                <c:pt idx="24245">
                  <c:v>7267.8447045686</c:v>
                </c:pt>
                <c:pt idx="24246">
                  <c:v>7268.1444713124</c:v>
                </c:pt>
                <c:pt idx="24247">
                  <c:v>7268.4442380563</c:v>
                </c:pt>
                <c:pt idx="24248">
                  <c:v>7268.7440048001</c:v>
                </c:pt>
                <c:pt idx="24249">
                  <c:v>7269.043771544</c:v>
                </c:pt>
                <c:pt idx="24250">
                  <c:v>7269.3435382878</c:v>
                </c:pt>
                <c:pt idx="24251">
                  <c:v>7269.6433050317</c:v>
                </c:pt>
                <c:pt idx="24252">
                  <c:v>7269.9430717755</c:v>
                </c:pt>
                <c:pt idx="24253">
                  <c:v>7270.2428385194</c:v>
                </c:pt>
                <c:pt idx="24254">
                  <c:v>7270.5426052632</c:v>
                </c:pt>
                <c:pt idx="24255">
                  <c:v>7270.8423720071</c:v>
                </c:pt>
                <c:pt idx="24256">
                  <c:v>7271.1421387509</c:v>
                </c:pt>
                <c:pt idx="24257">
                  <c:v>7271.4419054947</c:v>
                </c:pt>
                <c:pt idx="24258">
                  <c:v>7271.7416722386</c:v>
                </c:pt>
                <c:pt idx="24259">
                  <c:v>7272.0414389824</c:v>
                </c:pt>
                <c:pt idx="24260">
                  <c:v>7272.3412057263</c:v>
                </c:pt>
                <c:pt idx="24261">
                  <c:v>7272.6409724701</c:v>
                </c:pt>
                <c:pt idx="24262">
                  <c:v>7272.940739214</c:v>
                </c:pt>
                <c:pt idx="24263">
                  <c:v>7273.240505957801</c:v>
                </c:pt>
                <c:pt idx="24264">
                  <c:v>7273.5402727017</c:v>
                </c:pt>
                <c:pt idx="24265">
                  <c:v>7273.8400394455</c:v>
                </c:pt>
                <c:pt idx="24266">
                  <c:v>7274.1398061894</c:v>
                </c:pt>
                <c:pt idx="24267">
                  <c:v>7274.439572933199</c:v>
                </c:pt>
                <c:pt idx="24268">
                  <c:v>7274.7393396771</c:v>
                </c:pt>
                <c:pt idx="24269">
                  <c:v>7275.0391064209</c:v>
                </c:pt>
                <c:pt idx="24270">
                  <c:v>7275.3388731648</c:v>
                </c:pt>
                <c:pt idx="24271">
                  <c:v>7275.638639908601</c:v>
                </c:pt>
                <c:pt idx="24272">
                  <c:v>7275.9384066525</c:v>
                </c:pt>
                <c:pt idx="24273">
                  <c:v>7276.238173396299</c:v>
                </c:pt>
                <c:pt idx="24274">
                  <c:v>7276.537940140099</c:v>
                </c:pt>
                <c:pt idx="24275">
                  <c:v>7276.837706884</c:v>
                </c:pt>
                <c:pt idx="24276">
                  <c:v>7277.1374736278</c:v>
                </c:pt>
                <c:pt idx="24277">
                  <c:v>7277.4372403717</c:v>
                </c:pt>
                <c:pt idx="24278">
                  <c:v>7277.737007115499</c:v>
                </c:pt>
                <c:pt idx="24279">
                  <c:v>7278.0367738594</c:v>
                </c:pt>
                <c:pt idx="24280">
                  <c:v>7278.3365406032</c:v>
                </c:pt>
                <c:pt idx="24281">
                  <c:v>7278.636307347099</c:v>
                </c:pt>
                <c:pt idx="24282">
                  <c:v>7278.9360740909</c:v>
                </c:pt>
                <c:pt idx="24283">
                  <c:v>7279.235840834799</c:v>
                </c:pt>
                <c:pt idx="24284">
                  <c:v>7279.5356075786</c:v>
                </c:pt>
                <c:pt idx="24285">
                  <c:v>7279.8353743225</c:v>
                </c:pt>
                <c:pt idx="24286">
                  <c:v>7280.1351410663</c:v>
                </c:pt>
                <c:pt idx="24287">
                  <c:v>7280.434907810199</c:v>
                </c:pt>
                <c:pt idx="24288">
                  <c:v>7280.734674554001</c:v>
                </c:pt>
                <c:pt idx="24289">
                  <c:v>7281.0344412979</c:v>
                </c:pt>
                <c:pt idx="24290">
                  <c:v>7281.3342080417</c:v>
                </c:pt>
                <c:pt idx="24291">
                  <c:v>7281.6339747855</c:v>
                </c:pt>
                <c:pt idx="24292">
                  <c:v>7281.933741529399</c:v>
                </c:pt>
                <c:pt idx="24293">
                  <c:v>7282.2335082732</c:v>
                </c:pt>
                <c:pt idx="24294">
                  <c:v>7282.5332750171</c:v>
                </c:pt>
                <c:pt idx="24295">
                  <c:v>7282.8330417609</c:v>
                </c:pt>
                <c:pt idx="24296">
                  <c:v>7283.1328085048</c:v>
                </c:pt>
                <c:pt idx="24297">
                  <c:v>7283.432575248599</c:v>
                </c:pt>
                <c:pt idx="24298">
                  <c:v>7283.7323419925</c:v>
                </c:pt>
                <c:pt idx="24299">
                  <c:v>7284.0321087363</c:v>
                </c:pt>
                <c:pt idx="24300">
                  <c:v>7284.3318754802</c:v>
                </c:pt>
                <c:pt idx="24301">
                  <c:v>7284.631642224001</c:v>
                </c:pt>
                <c:pt idx="24302">
                  <c:v>7284.9314089679</c:v>
                </c:pt>
                <c:pt idx="24303">
                  <c:v>7285.2311757117</c:v>
                </c:pt>
                <c:pt idx="24304">
                  <c:v>7285.5309424556</c:v>
                </c:pt>
                <c:pt idx="24305">
                  <c:v>7285.8307091994</c:v>
                </c:pt>
                <c:pt idx="24306">
                  <c:v>7286.1304759432</c:v>
                </c:pt>
                <c:pt idx="24307">
                  <c:v>7286.4302426871</c:v>
                </c:pt>
                <c:pt idx="24308">
                  <c:v>7286.7300094309</c:v>
                </c:pt>
                <c:pt idx="24309">
                  <c:v>7287.0297761748</c:v>
                </c:pt>
                <c:pt idx="24310">
                  <c:v>7287.3295429186</c:v>
                </c:pt>
                <c:pt idx="24311">
                  <c:v>7287.6293096625</c:v>
                </c:pt>
                <c:pt idx="24312">
                  <c:v>7287.9290764063</c:v>
                </c:pt>
                <c:pt idx="24313">
                  <c:v>7288.2288431502</c:v>
                </c:pt>
                <c:pt idx="24314">
                  <c:v>7288.528609894001</c:v>
                </c:pt>
                <c:pt idx="24315">
                  <c:v>7288.8283766379</c:v>
                </c:pt>
                <c:pt idx="24316">
                  <c:v>7289.1281433817</c:v>
                </c:pt>
                <c:pt idx="24317">
                  <c:v>7289.4279101256</c:v>
                </c:pt>
                <c:pt idx="24318">
                  <c:v>7289.7276768694</c:v>
                </c:pt>
                <c:pt idx="24319">
                  <c:v>7290.0274436133</c:v>
                </c:pt>
                <c:pt idx="24320">
                  <c:v>7290.3272103571</c:v>
                </c:pt>
                <c:pt idx="24321">
                  <c:v>7290.626977101</c:v>
                </c:pt>
                <c:pt idx="24322">
                  <c:v>7290.9267438448</c:v>
                </c:pt>
                <c:pt idx="24323">
                  <c:v>7291.2265105886</c:v>
                </c:pt>
                <c:pt idx="24324">
                  <c:v>7291.5262773325</c:v>
                </c:pt>
                <c:pt idx="24325">
                  <c:v>7291.8260440763</c:v>
                </c:pt>
                <c:pt idx="24326">
                  <c:v>7292.1258108202</c:v>
                </c:pt>
                <c:pt idx="24327">
                  <c:v>7292.425577564</c:v>
                </c:pt>
                <c:pt idx="24328">
                  <c:v>7292.7253443079</c:v>
                </c:pt>
                <c:pt idx="24329">
                  <c:v>7293.0251110517</c:v>
                </c:pt>
                <c:pt idx="24330">
                  <c:v>7293.3248777956</c:v>
                </c:pt>
                <c:pt idx="24331">
                  <c:v>7293.6246445394</c:v>
                </c:pt>
                <c:pt idx="24332">
                  <c:v>7293.9244112833</c:v>
                </c:pt>
                <c:pt idx="24333">
                  <c:v>7294.2241780271</c:v>
                </c:pt>
                <c:pt idx="24334">
                  <c:v>7294.523944771</c:v>
                </c:pt>
                <c:pt idx="24335">
                  <c:v>7294.8237115148</c:v>
                </c:pt>
                <c:pt idx="24336">
                  <c:v>7295.1234782587</c:v>
                </c:pt>
                <c:pt idx="24337">
                  <c:v>7295.4232450025</c:v>
                </c:pt>
                <c:pt idx="24338">
                  <c:v>7295.7230117463</c:v>
                </c:pt>
                <c:pt idx="24339">
                  <c:v>7296.0227784902</c:v>
                </c:pt>
                <c:pt idx="24340">
                  <c:v>7296.322545234</c:v>
                </c:pt>
                <c:pt idx="24341">
                  <c:v>7296.6223119779</c:v>
                </c:pt>
                <c:pt idx="24342">
                  <c:v>7296.9220787217</c:v>
                </c:pt>
                <c:pt idx="24343">
                  <c:v>7297.2218454656</c:v>
                </c:pt>
                <c:pt idx="24344">
                  <c:v>7297.5216122094</c:v>
                </c:pt>
                <c:pt idx="24345">
                  <c:v>7297.8213789533</c:v>
                </c:pt>
                <c:pt idx="24346">
                  <c:v>7298.1211456971</c:v>
                </c:pt>
                <c:pt idx="24347">
                  <c:v>7298.420912441</c:v>
                </c:pt>
                <c:pt idx="24348">
                  <c:v>7298.7206791848</c:v>
                </c:pt>
                <c:pt idx="24349">
                  <c:v>7299.0204459287</c:v>
                </c:pt>
                <c:pt idx="24350">
                  <c:v>7299.3202126725</c:v>
                </c:pt>
                <c:pt idx="24351">
                  <c:v>7299.6199794164</c:v>
                </c:pt>
                <c:pt idx="24352">
                  <c:v>7299.9197461602</c:v>
                </c:pt>
                <c:pt idx="24353">
                  <c:v>7300.219512904099</c:v>
                </c:pt>
                <c:pt idx="24354">
                  <c:v>7300.5192796479</c:v>
                </c:pt>
                <c:pt idx="24355">
                  <c:v>7300.8190463917</c:v>
                </c:pt>
                <c:pt idx="24356">
                  <c:v>7301.1188131356</c:v>
                </c:pt>
                <c:pt idx="24357">
                  <c:v>7301.4185798794</c:v>
                </c:pt>
                <c:pt idx="24358">
                  <c:v>7301.7183466233</c:v>
                </c:pt>
                <c:pt idx="24359">
                  <c:v>7302.0181133671</c:v>
                </c:pt>
                <c:pt idx="24360">
                  <c:v>7302.317880111</c:v>
                </c:pt>
                <c:pt idx="24361">
                  <c:v>7302.6176468548</c:v>
                </c:pt>
                <c:pt idx="24362">
                  <c:v>7302.9174135987</c:v>
                </c:pt>
                <c:pt idx="24363">
                  <c:v>7303.217180342499</c:v>
                </c:pt>
                <c:pt idx="24364">
                  <c:v>7303.5169470864</c:v>
                </c:pt>
                <c:pt idx="24365">
                  <c:v>7303.8167138302</c:v>
                </c:pt>
                <c:pt idx="24366">
                  <c:v>7304.1164805741</c:v>
                </c:pt>
                <c:pt idx="24367">
                  <c:v>7304.4162473179</c:v>
                </c:pt>
                <c:pt idx="24368">
                  <c:v>7304.7160140618</c:v>
                </c:pt>
                <c:pt idx="24369">
                  <c:v>7305.0157808056</c:v>
                </c:pt>
                <c:pt idx="24370">
                  <c:v>7305.3155475495</c:v>
                </c:pt>
                <c:pt idx="24371">
                  <c:v>7305.6153142933</c:v>
                </c:pt>
                <c:pt idx="24372">
                  <c:v>7305.9150810371</c:v>
                </c:pt>
                <c:pt idx="24373">
                  <c:v>7306.214847781</c:v>
                </c:pt>
                <c:pt idx="24374">
                  <c:v>7306.5146145248</c:v>
                </c:pt>
                <c:pt idx="24375">
                  <c:v>7306.8143812687</c:v>
                </c:pt>
                <c:pt idx="24376">
                  <c:v>7307.1141480125</c:v>
                </c:pt>
                <c:pt idx="24377">
                  <c:v>7307.4139147564</c:v>
                </c:pt>
                <c:pt idx="24378">
                  <c:v>7307.7136815002</c:v>
                </c:pt>
                <c:pt idx="24379">
                  <c:v>7308.013448244099</c:v>
                </c:pt>
                <c:pt idx="24380">
                  <c:v>7308.3132149879</c:v>
                </c:pt>
                <c:pt idx="24381">
                  <c:v>7308.6129817318</c:v>
                </c:pt>
                <c:pt idx="24382">
                  <c:v>7308.9127484756</c:v>
                </c:pt>
                <c:pt idx="24383">
                  <c:v>7309.2125152195</c:v>
                </c:pt>
                <c:pt idx="24384">
                  <c:v>7309.5122819633</c:v>
                </c:pt>
                <c:pt idx="24385">
                  <c:v>7309.8120487072</c:v>
                </c:pt>
                <c:pt idx="24386">
                  <c:v>7310.111815451</c:v>
                </c:pt>
                <c:pt idx="24387">
                  <c:v>7310.4115821948</c:v>
                </c:pt>
                <c:pt idx="24388">
                  <c:v>7310.711348938699</c:v>
                </c:pt>
                <c:pt idx="24389">
                  <c:v>7311.0111156825</c:v>
                </c:pt>
                <c:pt idx="24390">
                  <c:v>7311.3108824264</c:v>
                </c:pt>
                <c:pt idx="24391">
                  <c:v>7311.6106491702</c:v>
                </c:pt>
                <c:pt idx="24392">
                  <c:v>7311.910415914099</c:v>
                </c:pt>
                <c:pt idx="24393">
                  <c:v>7312.2101826579</c:v>
                </c:pt>
                <c:pt idx="24394">
                  <c:v>7312.5099494018</c:v>
                </c:pt>
                <c:pt idx="24395">
                  <c:v>7312.8097161456</c:v>
                </c:pt>
                <c:pt idx="24396">
                  <c:v>7313.1094828895</c:v>
                </c:pt>
                <c:pt idx="24397">
                  <c:v>7313.4092496333</c:v>
                </c:pt>
                <c:pt idx="24398">
                  <c:v>7313.7090163772</c:v>
                </c:pt>
                <c:pt idx="24399">
                  <c:v>7314.008783120999</c:v>
                </c:pt>
                <c:pt idx="24400">
                  <c:v>7314.3085498649</c:v>
                </c:pt>
                <c:pt idx="24401">
                  <c:v>7314.6083166087</c:v>
                </c:pt>
                <c:pt idx="24402">
                  <c:v>7314.9080833526</c:v>
                </c:pt>
                <c:pt idx="24403">
                  <c:v>7315.207850096399</c:v>
                </c:pt>
                <c:pt idx="24404">
                  <c:v>7315.507616840199</c:v>
                </c:pt>
                <c:pt idx="24405">
                  <c:v>7315.8073835841</c:v>
                </c:pt>
                <c:pt idx="24406">
                  <c:v>7316.1071503279</c:v>
                </c:pt>
                <c:pt idx="24407">
                  <c:v>7316.4069170718</c:v>
                </c:pt>
                <c:pt idx="24408">
                  <c:v>7316.7066838156</c:v>
                </c:pt>
                <c:pt idx="24409">
                  <c:v>7317.0064505595</c:v>
                </c:pt>
                <c:pt idx="24410">
                  <c:v>7317.3062173033</c:v>
                </c:pt>
                <c:pt idx="24411">
                  <c:v>7317.6059840472</c:v>
                </c:pt>
                <c:pt idx="24412">
                  <c:v>7317.905750790999</c:v>
                </c:pt>
                <c:pt idx="24413">
                  <c:v>7318.2055175349</c:v>
                </c:pt>
                <c:pt idx="24414">
                  <c:v>7318.5052842787</c:v>
                </c:pt>
                <c:pt idx="24415">
                  <c:v>7318.8050510226</c:v>
                </c:pt>
                <c:pt idx="24416">
                  <c:v>7319.1048177664</c:v>
                </c:pt>
                <c:pt idx="24417">
                  <c:v>7319.4045845103</c:v>
                </c:pt>
                <c:pt idx="24418">
                  <c:v>7319.704351254099</c:v>
                </c:pt>
                <c:pt idx="24419">
                  <c:v>7320.0041179979</c:v>
                </c:pt>
                <c:pt idx="24420">
                  <c:v>7320.3038847418</c:v>
                </c:pt>
                <c:pt idx="24421">
                  <c:v>7320.6036514856</c:v>
                </c:pt>
                <c:pt idx="24422">
                  <c:v>7320.903418229499</c:v>
                </c:pt>
                <c:pt idx="24423">
                  <c:v>7321.2031849733</c:v>
                </c:pt>
                <c:pt idx="24424">
                  <c:v>7321.5029517172</c:v>
                </c:pt>
                <c:pt idx="24425">
                  <c:v>7321.802718461</c:v>
                </c:pt>
                <c:pt idx="24426">
                  <c:v>7322.1024852049</c:v>
                </c:pt>
                <c:pt idx="24427">
                  <c:v>7322.4022519487</c:v>
                </c:pt>
                <c:pt idx="24428">
                  <c:v>7322.7020186926</c:v>
                </c:pt>
                <c:pt idx="24429">
                  <c:v>7323.0017854364</c:v>
                </c:pt>
                <c:pt idx="24430">
                  <c:v>7323.3015521803</c:v>
                </c:pt>
                <c:pt idx="24431">
                  <c:v>7323.601318924099</c:v>
                </c:pt>
                <c:pt idx="24432">
                  <c:v>7323.901085668001</c:v>
                </c:pt>
                <c:pt idx="24433">
                  <c:v>7324.2008524118</c:v>
                </c:pt>
                <c:pt idx="24434">
                  <c:v>7324.5006191557</c:v>
                </c:pt>
                <c:pt idx="24435">
                  <c:v>7324.8003858995</c:v>
                </c:pt>
                <c:pt idx="24436">
                  <c:v>7325.1001526433</c:v>
                </c:pt>
                <c:pt idx="24437">
                  <c:v>7325.3999193872</c:v>
                </c:pt>
                <c:pt idx="24438">
                  <c:v>7325.699686131</c:v>
                </c:pt>
                <c:pt idx="24439">
                  <c:v>7325.999452874899</c:v>
                </c:pt>
                <c:pt idx="24440">
                  <c:v>7326.2992196187</c:v>
                </c:pt>
                <c:pt idx="24441">
                  <c:v>7326.5989863626</c:v>
                </c:pt>
                <c:pt idx="24442">
                  <c:v>7326.898753106399</c:v>
                </c:pt>
                <c:pt idx="24443">
                  <c:v>7327.1985198503</c:v>
                </c:pt>
                <c:pt idx="24444">
                  <c:v>7327.4982865941</c:v>
                </c:pt>
                <c:pt idx="24445">
                  <c:v>7327.798053338</c:v>
                </c:pt>
                <c:pt idx="24446">
                  <c:v>7328.0978200818</c:v>
                </c:pt>
                <c:pt idx="24447">
                  <c:v>7328.3975868257</c:v>
                </c:pt>
                <c:pt idx="24448">
                  <c:v>7328.6973535695</c:v>
                </c:pt>
                <c:pt idx="24449">
                  <c:v>7328.9971203134</c:v>
                </c:pt>
                <c:pt idx="24450">
                  <c:v>7329.2968870572</c:v>
                </c:pt>
                <c:pt idx="24451">
                  <c:v>7329.5966538011</c:v>
                </c:pt>
                <c:pt idx="24452">
                  <c:v>7329.8964205449</c:v>
                </c:pt>
                <c:pt idx="24453">
                  <c:v>7330.1961872887</c:v>
                </c:pt>
                <c:pt idx="24454">
                  <c:v>7330.4959540326</c:v>
                </c:pt>
                <c:pt idx="24455">
                  <c:v>7330.7957207764</c:v>
                </c:pt>
                <c:pt idx="24456">
                  <c:v>7331.0954875203</c:v>
                </c:pt>
                <c:pt idx="24457">
                  <c:v>7331.3952542641</c:v>
                </c:pt>
                <c:pt idx="24458">
                  <c:v>7331.695021008</c:v>
                </c:pt>
                <c:pt idx="24459">
                  <c:v>7331.9947877518</c:v>
                </c:pt>
                <c:pt idx="24460">
                  <c:v>7332.2945544957</c:v>
                </c:pt>
                <c:pt idx="24461">
                  <c:v>7332.5943212395</c:v>
                </c:pt>
                <c:pt idx="24462">
                  <c:v>7332.8940879834</c:v>
                </c:pt>
                <c:pt idx="24463">
                  <c:v>7333.1938547272</c:v>
                </c:pt>
                <c:pt idx="24464">
                  <c:v>7333.4936214711</c:v>
                </c:pt>
                <c:pt idx="24465">
                  <c:v>7333.793388214899</c:v>
                </c:pt>
                <c:pt idx="24466">
                  <c:v>7334.0931549588</c:v>
                </c:pt>
                <c:pt idx="24467">
                  <c:v>7334.3929217026</c:v>
                </c:pt>
                <c:pt idx="24468">
                  <c:v>7334.6926884464</c:v>
                </c:pt>
                <c:pt idx="24469">
                  <c:v>7334.9924551903</c:v>
                </c:pt>
                <c:pt idx="24470">
                  <c:v>7335.2922219341</c:v>
                </c:pt>
                <c:pt idx="24471">
                  <c:v>7335.591988678</c:v>
                </c:pt>
                <c:pt idx="24472">
                  <c:v>7335.8917554218</c:v>
                </c:pt>
                <c:pt idx="24473">
                  <c:v>7336.1915221657</c:v>
                </c:pt>
                <c:pt idx="24474">
                  <c:v>7336.4912889095</c:v>
                </c:pt>
                <c:pt idx="24475">
                  <c:v>7336.7910556534</c:v>
                </c:pt>
                <c:pt idx="24476">
                  <c:v>7337.0908223972</c:v>
                </c:pt>
                <c:pt idx="24477">
                  <c:v>7337.3905891411</c:v>
                </c:pt>
                <c:pt idx="24478">
                  <c:v>7337.6903558849</c:v>
                </c:pt>
                <c:pt idx="24479">
                  <c:v>7337.9901226288</c:v>
                </c:pt>
                <c:pt idx="24480">
                  <c:v>7338.2898893726</c:v>
                </c:pt>
                <c:pt idx="24481">
                  <c:v>7338.5896561165</c:v>
                </c:pt>
                <c:pt idx="24482">
                  <c:v>7338.8894228603</c:v>
                </c:pt>
                <c:pt idx="24483">
                  <c:v>7339.1891896042</c:v>
                </c:pt>
                <c:pt idx="24484">
                  <c:v>7339.488956347998</c:v>
                </c:pt>
                <c:pt idx="24485">
                  <c:v>7339.7887230918</c:v>
                </c:pt>
                <c:pt idx="24486">
                  <c:v>7340.0884898357</c:v>
                </c:pt>
                <c:pt idx="24487">
                  <c:v>7340.3882565795</c:v>
                </c:pt>
                <c:pt idx="24488">
                  <c:v>7340.6880233234</c:v>
                </c:pt>
                <c:pt idx="24489">
                  <c:v>7340.987790067199</c:v>
                </c:pt>
                <c:pt idx="24490">
                  <c:v>7341.287556811099</c:v>
                </c:pt>
                <c:pt idx="24491">
                  <c:v>7341.5873235549</c:v>
                </c:pt>
                <c:pt idx="24492">
                  <c:v>7341.887090298799</c:v>
                </c:pt>
                <c:pt idx="24493">
                  <c:v>7342.1868570426</c:v>
                </c:pt>
                <c:pt idx="24494">
                  <c:v>7342.4866237865</c:v>
                </c:pt>
                <c:pt idx="24495">
                  <c:v>7342.786390530299</c:v>
                </c:pt>
                <c:pt idx="24496">
                  <c:v>7343.0861572742</c:v>
                </c:pt>
                <c:pt idx="24497">
                  <c:v>7343.385924018</c:v>
                </c:pt>
                <c:pt idx="24498">
                  <c:v>7343.6856907619</c:v>
                </c:pt>
                <c:pt idx="24499">
                  <c:v>7343.9854575057</c:v>
                </c:pt>
                <c:pt idx="24500">
                  <c:v>7344.2852242496</c:v>
                </c:pt>
                <c:pt idx="24501">
                  <c:v>7344.5849909934</c:v>
                </c:pt>
                <c:pt idx="24502">
                  <c:v>7344.884757737199</c:v>
                </c:pt>
                <c:pt idx="24503">
                  <c:v>7345.1845244811</c:v>
                </c:pt>
                <c:pt idx="24504">
                  <c:v>7345.4842912249</c:v>
                </c:pt>
                <c:pt idx="24505">
                  <c:v>7345.784057968799</c:v>
                </c:pt>
                <c:pt idx="24506">
                  <c:v>7346.0838247126</c:v>
                </c:pt>
                <c:pt idx="24507">
                  <c:v>7346.3835914565</c:v>
                </c:pt>
                <c:pt idx="24508">
                  <c:v>7346.683358200299</c:v>
                </c:pt>
                <c:pt idx="24509">
                  <c:v>7346.9831249442</c:v>
                </c:pt>
                <c:pt idx="24510">
                  <c:v>7347.282891688001</c:v>
                </c:pt>
                <c:pt idx="24511">
                  <c:v>7347.5826584319</c:v>
                </c:pt>
                <c:pt idx="24512">
                  <c:v>7347.8824251757</c:v>
                </c:pt>
                <c:pt idx="24513">
                  <c:v>7348.1821919196</c:v>
                </c:pt>
                <c:pt idx="24514">
                  <c:v>7348.4819586634</c:v>
                </c:pt>
                <c:pt idx="24515">
                  <c:v>7348.7817254073</c:v>
                </c:pt>
                <c:pt idx="24516">
                  <c:v>7349.0814921511</c:v>
                </c:pt>
                <c:pt idx="24517">
                  <c:v>7349.3812588949</c:v>
                </c:pt>
                <c:pt idx="24518">
                  <c:v>7349.6810256388</c:v>
                </c:pt>
                <c:pt idx="24519">
                  <c:v>7349.980792382598</c:v>
                </c:pt>
                <c:pt idx="24520">
                  <c:v>7350.2805591265</c:v>
                </c:pt>
                <c:pt idx="24521">
                  <c:v>7350.5803258703</c:v>
                </c:pt>
                <c:pt idx="24522">
                  <c:v>7350.880092614199</c:v>
                </c:pt>
                <c:pt idx="24523">
                  <c:v>7351.179859358001</c:v>
                </c:pt>
                <c:pt idx="24524">
                  <c:v>7351.4796261019</c:v>
                </c:pt>
                <c:pt idx="24525">
                  <c:v>7351.779392845699</c:v>
                </c:pt>
                <c:pt idx="24526">
                  <c:v>7352.0791595896</c:v>
                </c:pt>
                <c:pt idx="24527">
                  <c:v>7352.3789263334</c:v>
                </c:pt>
                <c:pt idx="24528">
                  <c:v>7352.6786930773</c:v>
                </c:pt>
                <c:pt idx="24529">
                  <c:v>7352.978459821099</c:v>
                </c:pt>
                <c:pt idx="24530">
                  <c:v>7353.278226565</c:v>
                </c:pt>
                <c:pt idx="24531">
                  <c:v>7353.577993308799</c:v>
                </c:pt>
                <c:pt idx="24532">
                  <c:v>7353.8777600527</c:v>
                </c:pt>
                <c:pt idx="24533">
                  <c:v>7354.1775267965</c:v>
                </c:pt>
                <c:pt idx="24534">
                  <c:v>7354.477293540299</c:v>
                </c:pt>
                <c:pt idx="24535">
                  <c:v>7354.777060284199</c:v>
                </c:pt>
                <c:pt idx="24536">
                  <c:v>7355.076827028</c:v>
                </c:pt>
                <c:pt idx="24537">
                  <c:v>7355.3765937719</c:v>
                </c:pt>
                <c:pt idx="24538">
                  <c:v>7355.6763605157</c:v>
                </c:pt>
                <c:pt idx="24539">
                  <c:v>7355.9761272596</c:v>
                </c:pt>
                <c:pt idx="24540">
                  <c:v>7356.2758940034</c:v>
                </c:pt>
                <c:pt idx="24541">
                  <c:v>7356.5756607473</c:v>
                </c:pt>
                <c:pt idx="24542">
                  <c:v>7356.8754274911</c:v>
                </c:pt>
                <c:pt idx="24543">
                  <c:v>7357.175194235</c:v>
                </c:pt>
                <c:pt idx="24544">
                  <c:v>7357.4749609788</c:v>
                </c:pt>
                <c:pt idx="24545">
                  <c:v>7357.774727722699</c:v>
                </c:pt>
                <c:pt idx="24546">
                  <c:v>7358.0744944665</c:v>
                </c:pt>
                <c:pt idx="24547">
                  <c:v>7358.3742612104</c:v>
                </c:pt>
                <c:pt idx="24548">
                  <c:v>7358.6740279542</c:v>
                </c:pt>
                <c:pt idx="24549">
                  <c:v>7358.973794697999</c:v>
                </c:pt>
                <c:pt idx="24550">
                  <c:v>7359.2735614419</c:v>
                </c:pt>
                <c:pt idx="24551">
                  <c:v>7359.5733281857</c:v>
                </c:pt>
                <c:pt idx="24552">
                  <c:v>7359.8730949296</c:v>
                </c:pt>
                <c:pt idx="24553">
                  <c:v>7360.1728616734</c:v>
                </c:pt>
                <c:pt idx="24554">
                  <c:v>7360.4726284173</c:v>
                </c:pt>
                <c:pt idx="24555">
                  <c:v>7360.7723951611</c:v>
                </c:pt>
                <c:pt idx="24556">
                  <c:v>7361.072161905</c:v>
                </c:pt>
                <c:pt idx="24557">
                  <c:v>7361.3719286488</c:v>
                </c:pt>
                <c:pt idx="24558">
                  <c:v>7361.6716953927</c:v>
                </c:pt>
                <c:pt idx="24559">
                  <c:v>7361.971462136499</c:v>
                </c:pt>
                <c:pt idx="24560">
                  <c:v>7362.2712288804</c:v>
                </c:pt>
                <c:pt idx="24561">
                  <c:v>7362.570995624199</c:v>
                </c:pt>
                <c:pt idx="24562">
                  <c:v>7362.870762368099</c:v>
                </c:pt>
                <c:pt idx="24563">
                  <c:v>7363.1705291119</c:v>
                </c:pt>
                <c:pt idx="24564">
                  <c:v>7363.4702958558</c:v>
                </c:pt>
                <c:pt idx="24565">
                  <c:v>7363.7700625996</c:v>
                </c:pt>
                <c:pt idx="24566">
                  <c:v>7364.0698293434</c:v>
                </c:pt>
                <c:pt idx="24567">
                  <c:v>7364.3695960873</c:v>
                </c:pt>
                <c:pt idx="24568">
                  <c:v>7364.6693628311</c:v>
                </c:pt>
                <c:pt idx="24569">
                  <c:v>7364.969129575</c:v>
                </c:pt>
                <c:pt idx="24570">
                  <c:v>7365.268896318799</c:v>
                </c:pt>
                <c:pt idx="24571">
                  <c:v>7365.5686630627</c:v>
                </c:pt>
                <c:pt idx="24572">
                  <c:v>7365.8684298065</c:v>
                </c:pt>
                <c:pt idx="24573">
                  <c:v>7366.1681965504</c:v>
                </c:pt>
                <c:pt idx="24574">
                  <c:v>7366.4679632942</c:v>
                </c:pt>
                <c:pt idx="24575">
                  <c:v>7366.767730038099</c:v>
                </c:pt>
                <c:pt idx="24576">
                  <c:v>7367.0674967819</c:v>
                </c:pt>
                <c:pt idx="24577">
                  <c:v>7367.3672635258</c:v>
                </c:pt>
                <c:pt idx="24578">
                  <c:v>7367.6670302696</c:v>
                </c:pt>
                <c:pt idx="24579">
                  <c:v>7367.9667970135</c:v>
                </c:pt>
                <c:pt idx="24580">
                  <c:v>7368.2665637573</c:v>
                </c:pt>
                <c:pt idx="24581">
                  <c:v>7368.5663305012</c:v>
                </c:pt>
                <c:pt idx="24582">
                  <c:v>7368.866097245</c:v>
                </c:pt>
                <c:pt idx="24583">
                  <c:v>7369.1658639888</c:v>
                </c:pt>
                <c:pt idx="24584">
                  <c:v>7369.4656307327</c:v>
                </c:pt>
                <c:pt idx="24585">
                  <c:v>7369.7653974765</c:v>
                </c:pt>
                <c:pt idx="24586">
                  <c:v>7370.0651642204</c:v>
                </c:pt>
                <c:pt idx="24587">
                  <c:v>7370.3649309642</c:v>
                </c:pt>
                <c:pt idx="24588">
                  <c:v>7370.6646977081</c:v>
                </c:pt>
                <c:pt idx="24589">
                  <c:v>7370.9644644519</c:v>
                </c:pt>
                <c:pt idx="24590">
                  <c:v>7371.2642311958</c:v>
                </c:pt>
                <c:pt idx="24591">
                  <c:v>7371.563997939599</c:v>
                </c:pt>
                <c:pt idx="24592">
                  <c:v>7371.8637646835</c:v>
                </c:pt>
                <c:pt idx="24593">
                  <c:v>7372.1635314273</c:v>
                </c:pt>
                <c:pt idx="24594">
                  <c:v>7372.4632981712</c:v>
                </c:pt>
                <c:pt idx="24595">
                  <c:v>7372.763064915</c:v>
                </c:pt>
                <c:pt idx="24596">
                  <c:v>7373.0628316589</c:v>
                </c:pt>
                <c:pt idx="24597">
                  <c:v>7373.3625984027</c:v>
                </c:pt>
                <c:pt idx="24598">
                  <c:v>7373.6623651465</c:v>
                </c:pt>
                <c:pt idx="24599">
                  <c:v>7373.9621318904</c:v>
                </c:pt>
                <c:pt idx="24600">
                  <c:v>7374.261898634199</c:v>
                </c:pt>
                <c:pt idx="24601">
                  <c:v>7374.5616653781</c:v>
                </c:pt>
                <c:pt idx="24602">
                  <c:v>7374.8614321219</c:v>
                </c:pt>
                <c:pt idx="24603">
                  <c:v>7375.1611988658</c:v>
                </c:pt>
                <c:pt idx="24604">
                  <c:v>7375.4609656096</c:v>
                </c:pt>
                <c:pt idx="24605">
                  <c:v>7375.7607323535</c:v>
                </c:pt>
                <c:pt idx="24606">
                  <c:v>7376.0604990973</c:v>
                </c:pt>
                <c:pt idx="24607">
                  <c:v>7376.3602658412</c:v>
                </c:pt>
                <c:pt idx="24608">
                  <c:v>7376.660032585</c:v>
                </c:pt>
                <c:pt idx="24609">
                  <c:v>7376.959799328899</c:v>
                </c:pt>
                <c:pt idx="24610">
                  <c:v>7377.2595660727</c:v>
                </c:pt>
                <c:pt idx="24611">
                  <c:v>7377.5593328166</c:v>
                </c:pt>
                <c:pt idx="24612">
                  <c:v>7377.8590995604</c:v>
                </c:pt>
                <c:pt idx="24613">
                  <c:v>7378.1588663043</c:v>
                </c:pt>
                <c:pt idx="24614">
                  <c:v>7378.4586330481</c:v>
                </c:pt>
                <c:pt idx="24615">
                  <c:v>7378.7583997919</c:v>
                </c:pt>
                <c:pt idx="24616">
                  <c:v>7379.0581665358</c:v>
                </c:pt>
                <c:pt idx="24617">
                  <c:v>7379.3579332796</c:v>
                </c:pt>
                <c:pt idx="24618">
                  <c:v>7379.6577000235</c:v>
                </c:pt>
                <c:pt idx="24619">
                  <c:v>7379.9574667673</c:v>
                </c:pt>
                <c:pt idx="24620">
                  <c:v>7380.2572335112</c:v>
                </c:pt>
                <c:pt idx="24621">
                  <c:v>7380.557000255</c:v>
                </c:pt>
                <c:pt idx="24622">
                  <c:v>7380.8567669989</c:v>
                </c:pt>
                <c:pt idx="24623">
                  <c:v>7381.1565337427</c:v>
                </c:pt>
                <c:pt idx="24624">
                  <c:v>7381.4563004866</c:v>
                </c:pt>
                <c:pt idx="24625">
                  <c:v>7381.7560672304</c:v>
                </c:pt>
                <c:pt idx="24626">
                  <c:v>7382.0558339743</c:v>
                </c:pt>
                <c:pt idx="24627">
                  <c:v>7382.3556007181</c:v>
                </c:pt>
                <c:pt idx="24628">
                  <c:v>7382.655367462</c:v>
                </c:pt>
                <c:pt idx="24629">
                  <c:v>7382.9551342058</c:v>
                </c:pt>
                <c:pt idx="24630">
                  <c:v>7383.2549009497</c:v>
                </c:pt>
                <c:pt idx="24631">
                  <c:v>7383.5546676935</c:v>
                </c:pt>
                <c:pt idx="24632">
                  <c:v>7383.8544344373</c:v>
                </c:pt>
                <c:pt idx="24633">
                  <c:v>7384.1542011812</c:v>
                </c:pt>
                <c:pt idx="24634">
                  <c:v>7384.453967924999</c:v>
                </c:pt>
                <c:pt idx="24635">
                  <c:v>7384.7537346689</c:v>
                </c:pt>
                <c:pt idx="24636">
                  <c:v>7385.0535014127</c:v>
                </c:pt>
                <c:pt idx="24637">
                  <c:v>7385.3532681566</c:v>
                </c:pt>
                <c:pt idx="24638">
                  <c:v>7385.6530349004</c:v>
                </c:pt>
                <c:pt idx="24639">
                  <c:v>7385.9528016443</c:v>
                </c:pt>
                <c:pt idx="24640">
                  <c:v>7386.2525683881</c:v>
                </c:pt>
                <c:pt idx="24641">
                  <c:v>7386.552335132001</c:v>
                </c:pt>
                <c:pt idx="24642">
                  <c:v>7386.8521018758</c:v>
                </c:pt>
                <c:pt idx="24643">
                  <c:v>7387.1518686197</c:v>
                </c:pt>
                <c:pt idx="24644">
                  <c:v>7387.4516353635</c:v>
                </c:pt>
                <c:pt idx="24645">
                  <c:v>7387.7514021074</c:v>
                </c:pt>
                <c:pt idx="24646">
                  <c:v>7388.0511688512</c:v>
                </c:pt>
                <c:pt idx="24647">
                  <c:v>7388.350935595</c:v>
                </c:pt>
                <c:pt idx="24648">
                  <c:v>7388.650702338899</c:v>
                </c:pt>
                <c:pt idx="24649">
                  <c:v>7388.9504690827</c:v>
                </c:pt>
                <c:pt idx="24650">
                  <c:v>7389.2502358266</c:v>
                </c:pt>
                <c:pt idx="24651">
                  <c:v>7389.5500025704</c:v>
                </c:pt>
                <c:pt idx="24652">
                  <c:v>7389.8497693143</c:v>
                </c:pt>
                <c:pt idx="24653">
                  <c:v>7390.1495360581</c:v>
                </c:pt>
                <c:pt idx="24654">
                  <c:v>7390.449302802</c:v>
                </c:pt>
                <c:pt idx="24655">
                  <c:v>7390.7490695458</c:v>
                </c:pt>
                <c:pt idx="24656">
                  <c:v>7391.0488362897</c:v>
                </c:pt>
                <c:pt idx="24657">
                  <c:v>7391.3486030335</c:v>
                </c:pt>
                <c:pt idx="24658">
                  <c:v>7391.6483697774</c:v>
                </c:pt>
                <c:pt idx="24659">
                  <c:v>7391.9481365212</c:v>
                </c:pt>
                <c:pt idx="24660">
                  <c:v>7392.2479032651</c:v>
                </c:pt>
                <c:pt idx="24661">
                  <c:v>7392.5476700089</c:v>
                </c:pt>
                <c:pt idx="24662">
                  <c:v>7392.8474367528</c:v>
                </c:pt>
                <c:pt idx="24663">
                  <c:v>7393.1472034966</c:v>
                </c:pt>
                <c:pt idx="24664">
                  <c:v>7393.446970240399</c:v>
                </c:pt>
                <c:pt idx="24665">
                  <c:v>7393.7467369843</c:v>
                </c:pt>
                <c:pt idx="24666">
                  <c:v>7394.0465037281</c:v>
                </c:pt>
                <c:pt idx="24667">
                  <c:v>7394.346270472002</c:v>
                </c:pt>
                <c:pt idx="24668">
                  <c:v>7394.6460372158</c:v>
                </c:pt>
                <c:pt idx="24669">
                  <c:v>7394.9458039597</c:v>
                </c:pt>
                <c:pt idx="24670">
                  <c:v>7395.2455707035</c:v>
                </c:pt>
                <c:pt idx="24671">
                  <c:v>7395.5453374474</c:v>
                </c:pt>
                <c:pt idx="24672">
                  <c:v>7395.8451041912</c:v>
                </c:pt>
                <c:pt idx="24673">
                  <c:v>7396.1448709351</c:v>
                </c:pt>
                <c:pt idx="24674">
                  <c:v>7396.4446376789</c:v>
                </c:pt>
                <c:pt idx="24675">
                  <c:v>7396.7444044228</c:v>
                </c:pt>
                <c:pt idx="24676">
                  <c:v>7397.0441711666</c:v>
                </c:pt>
                <c:pt idx="24677">
                  <c:v>7397.343937910499</c:v>
                </c:pt>
                <c:pt idx="24678">
                  <c:v>7397.6437046543</c:v>
                </c:pt>
                <c:pt idx="24679">
                  <c:v>7397.943471398099</c:v>
                </c:pt>
                <c:pt idx="24680">
                  <c:v>7398.243238142</c:v>
                </c:pt>
                <c:pt idx="24681">
                  <c:v>7398.5430048858</c:v>
                </c:pt>
                <c:pt idx="24682">
                  <c:v>7398.8427716297</c:v>
                </c:pt>
                <c:pt idx="24683">
                  <c:v>7399.1425383735</c:v>
                </c:pt>
                <c:pt idx="24684">
                  <c:v>7399.4423051174</c:v>
                </c:pt>
                <c:pt idx="24685">
                  <c:v>7399.7420718612</c:v>
                </c:pt>
                <c:pt idx="24686">
                  <c:v>7400.0418386051</c:v>
                </c:pt>
                <c:pt idx="24687">
                  <c:v>7400.3416053489</c:v>
                </c:pt>
                <c:pt idx="24688">
                  <c:v>7400.6413720928</c:v>
                </c:pt>
                <c:pt idx="24689">
                  <c:v>7400.9411388366</c:v>
                </c:pt>
                <c:pt idx="24690">
                  <c:v>7401.2409055805</c:v>
                </c:pt>
                <c:pt idx="24691">
                  <c:v>7401.5406723243</c:v>
                </c:pt>
                <c:pt idx="24692">
                  <c:v>7401.8404390682</c:v>
                </c:pt>
                <c:pt idx="24693">
                  <c:v>7402.140205812</c:v>
                </c:pt>
                <c:pt idx="24694">
                  <c:v>7402.4399725559</c:v>
                </c:pt>
                <c:pt idx="24695">
                  <c:v>7402.7397392997</c:v>
                </c:pt>
                <c:pt idx="24696">
                  <c:v>7403.0395060435</c:v>
                </c:pt>
                <c:pt idx="24697">
                  <c:v>7403.3392727874</c:v>
                </c:pt>
                <c:pt idx="24698">
                  <c:v>7403.6390395312</c:v>
                </c:pt>
                <c:pt idx="24699">
                  <c:v>7403.9388062751</c:v>
                </c:pt>
                <c:pt idx="24700">
                  <c:v>7404.2385730189</c:v>
                </c:pt>
                <c:pt idx="24701">
                  <c:v>7404.5383397628</c:v>
                </c:pt>
                <c:pt idx="24702">
                  <c:v>7404.8381065066</c:v>
                </c:pt>
                <c:pt idx="24703">
                  <c:v>7405.1378732505</c:v>
                </c:pt>
                <c:pt idx="24704">
                  <c:v>7405.437639994299</c:v>
                </c:pt>
                <c:pt idx="24705">
                  <c:v>7405.737406738199</c:v>
                </c:pt>
                <c:pt idx="24706">
                  <c:v>7406.037173482</c:v>
                </c:pt>
                <c:pt idx="24707">
                  <c:v>7406.3369402259</c:v>
                </c:pt>
                <c:pt idx="24708">
                  <c:v>7406.6367069697</c:v>
                </c:pt>
                <c:pt idx="24709">
                  <c:v>7406.9364737136</c:v>
                </c:pt>
                <c:pt idx="24710">
                  <c:v>7407.2362404574</c:v>
                </c:pt>
                <c:pt idx="24711">
                  <c:v>7407.5360072013</c:v>
                </c:pt>
                <c:pt idx="24712">
                  <c:v>7407.835773945099</c:v>
                </c:pt>
                <c:pt idx="24713">
                  <c:v>7408.1355406889</c:v>
                </c:pt>
                <c:pt idx="24714">
                  <c:v>7408.435307432799</c:v>
                </c:pt>
                <c:pt idx="24715">
                  <c:v>7408.7350741766</c:v>
                </c:pt>
                <c:pt idx="24716">
                  <c:v>7409.034840920499</c:v>
                </c:pt>
                <c:pt idx="24717">
                  <c:v>7409.3346076643</c:v>
                </c:pt>
                <c:pt idx="24718">
                  <c:v>7409.6343744082</c:v>
                </c:pt>
                <c:pt idx="24719">
                  <c:v>7409.934141152001</c:v>
                </c:pt>
                <c:pt idx="24720">
                  <c:v>7410.233907895899</c:v>
                </c:pt>
                <c:pt idx="24721">
                  <c:v>7410.5336746397</c:v>
                </c:pt>
                <c:pt idx="24722">
                  <c:v>7410.8334413836</c:v>
                </c:pt>
                <c:pt idx="24723">
                  <c:v>7411.1332081274</c:v>
                </c:pt>
                <c:pt idx="24724">
                  <c:v>7411.4329748713</c:v>
                </c:pt>
                <c:pt idx="24725">
                  <c:v>7411.7327416151</c:v>
                </c:pt>
                <c:pt idx="24726">
                  <c:v>7412.032508359</c:v>
                </c:pt>
                <c:pt idx="24727">
                  <c:v>7412.3322751028</c:v>
                </c:pt>
                <c:pt idx="24728">
                  <c:v>7412.6320418466</c:v>
                </c:pt>
                <c:pt idx="24729">
                  <c:v>7412.9318085905</c:v>
                </c:pt>
                <c:pt idx="24730">
                  <c:v>7413.231575334299</c:v>
                </c:pt>
                <c:pt idx="24731">
                  <c:v>7413.531342078199</c:v>
                </c:pt>
                <c:pt idx="24732">
                  <c:v>7413.831108822001</c:v>
                </c:pt>
                <c:pt idx="24733">
                  <c:v>7414.1308755659</c:v>
                </c:pt>
                <c:pt idx="24734">
                  <c:v>7414.4306423097</c:v>
                </c:pt>
                <c:pt idx="24735">
                  <c:v>7414.7304090536</c:v>
                </c:pt>
                <c:pt idx="24736">
                  <c:v>7415.0301757974</c:v>
                </c:pt>
                <c:pt idx="24737">
                  <c:v>7415.3299425413</c:v>
                </c:pt>
                <c:pt idx="24738">
                  <c:v>7415.6297092851</c:v>
                </c:pt>
                <c:pt idx="24739">
                  <c:v>7415.929476029</c:v>
                </c:pt>
                <c:pt idx="24740">
                  <c:v>7416.2292427728</c:v>
                </c:pt>
                <c:pt idx="24741">
                  <c:v>7416.5290095167</c:v>
                </c:pt>
                <c:pt idx="24742">
                  <c:v>7416.8287762605</c:v>
                </c:pt>
                <c:pt idx="24743">
                  <c:v>7417.1285430044</c:v>
                </c:pt>
                <c:pt idx="24744">
                  <c:v>7417.428309748199</c:v>
                </c:pt>
                <c:pt idx="24745">
                  <c:v>7417.728076492001</c:v>
                </c:pt>
                <c:pt idx="24746">
                  <c:v>7418.0278432359</c:v>
                </c:pt>
                <c:pt idx="24747">
                  <c:v>7418.3276099797</c:v>
                </c:pt>
                <c:pt idx="24748">
                  <c:v>7418.6273767236</c:v>
                </c:pt>
                <c:pt idx="24749">
                  <c:v>7418.9271434674</c:v>
                </c:pt>
                <c:pt idx="24750">
                  <c:v>7419.2269102113</c:v>
                </c:pt>
                <c:pt idx="24751">
                  <c:v>7419.5266769551</c:v>
                </c:pt>
                <c:pt idx="24752">
                  <c:v>7419.826443699</c:v>
                </c:pt>
                <c:pt idx="24753">
                  <c:v>7420.1262104428</c:v>
                </c:pt>
                <c:pt idx="24754">
                  <c:v>7420.4259771867</c:v>
                </c:pt>
                <c:pt idx="24755">
                  <c:v>7420.725743930499</c:v>
                </c:pt>
                <c:pt idx="24756">
                  <c:v>7421.0255106744</c:v>
                </c:pt>
                <c:pt idx="24757">
                  <c:v>7421.3252774182</c:v>
                </c:pt>
                <c:pt idx="24758">
                  <c:v>7421.6250441621</c:v>
                </c:pt>
                <c:pt idx="24759">
                  <c:v>7421.9248109059</c:v>
                </c:pt>
                <c:pt idx="24760">
                  <c:v>7422.2245776497</c:v>
                </c:pt>
                <c:pt idx="24761">
                  <c:v>7422.5243443936</c:v>
                </c:pt>
                <c:pt idx="24762">
                  <c:v>7422.8241111374</c:v>
                </c:pt>
                <c:pt idx="24763">
                  <c:v>7423.1238778813</c:v>
                </c:pt>
                <c:pt idx="24764">
                  <c:v>7423.4236446251</c:v>
                </c:pt>
                <c:pt idx="24765">
                  <c:v>7423.723411369</c:v>
                </c:pt>
                <c:pt idx="24766">
                  <c:v>7424.023178112801</c:v>
                </c:pt>
                <c:pt idx="24767">
                  <c:v>7424.3229448567</c:v>
                </c:pt>
                <c:pt idx="24768">
                  <c:v>7424.6227116005</c:v>
                </c:pt>
                <c:pt idx="24769">
                  <c:v>7424.9224783444</c:v>
                </c:pt>
                <c:pt idx="24770">
                  <c:v>7425.2222450882</c:v>
                </c:pt>
                <c:pt idx="24771">
                  <c:v>7425.5220118321</c:v>
                </c:pt>
                <c:pt idx="24772">
                  <c:v>7425.8217785759</c:v>
                </c:pt>
                <c:pt idx="24773">
                  <c:v>7426.1215453198</c:v>
                </c:pt>
                <c:pt idx="24774">
                  <c:v>7426.421312063601</c:v>
                </c:pt>
                <c:pt idx="24775">
                  <c:v>7426.7210788075</c:v>
                </c:pt>
                <c:pt idx="24776">
                  <c:v>7427.0208455513</c:v>
                </c:pt>
                <c:pt idx="24777">
                  <c:v>7427.3206122951</c:v>
                </c:pt>
                <c:pt idx="24778">
                  <c:v>7427.620379039</c:v>
                </c:pt>
                <c:pt idx="24779">
                  <c:v>7427.9201457828</c:v>
                </c:pt>
                <c:pt idx="24780">
                  <c:v>7428.2199125267</c:v>
                </c:pt>
                <c:pt idx="24781">
                  <c:v>7428.5196792705</c:v>
                </c:pt>
                <c:pt idx="24782">
                  <c:v>7428.8194460144</c:v>
                </c:pt>
                <c:pt idx="24783">
                  <c:v>7429.1192127582</c:v>
                </c:pt>
                <c:pt idx="24784">
                  <c:v>7429.4189795021</c:v>
                </c:pt>
                <c:pt idx="24785">
                  <c:v>7429.7187462459</c:v>
                </c:pt>
                <c:pt idx="24786">
                  <c:v>7430.0185129898</c:v>
                </c:pt>
                <c:pt idx="24787">
                  <c:v>7430.3182797336</c:v>
                </c:pt>
                <c:pt idx="24788">
                  <c:v>7430.6180464775</c:v>
                </c:pt>
                <c:pt idx="24789">
                  <c:v>7430.917813221299</c:v>
                </c:pt>
                <c:pt idx="24790">
                  <c:v>7431.2175799652</c:v>
                </c:pt>
                <c:pt idx="24791">
                  <c:v>7431.517346709</c:v>
                </c:pt>
                <c:pt idx="24792">
                  <c:v>7431.8171134529</c:v>
                </c:pt>
                <c:pt idx="24793">
                  <c:v>7432.1168801967</c:v>
                </c:pt>
                <c:pt idx="24794">
                  <c:v>7432.4166469405</c:v>
                </c:pt>
                <c:pt idx="24795">
                  <c:v>7432.7164136844</c:v>
                </c:pt>
                <c:pt idx="24796">
                  <c:v>7433.0161804282</c:v>
                </c:pt>
                <c:pt idx="24797">
                  <c:v>7433.3159471721</c:v>
                </c:pt>
                <c:pt idx="24798">
                  <c:v>7433.6157139159</c:v>
                </c:pt>
                <c:pt idx="24799">
                  <c:v>7433.9154806598</c:v>
                </c:pt>
                <c:pt idx="24800">
                  <c:v>7434.2152474036</c:v>
                </c:pt>
                <c:pt idx="24801">
                  <c:v>7434.5150141475</c:v>
                </c:pt>
                <c:pt idx="24802">
                  <c:v>7434.8147808913</c:v>
                </c:pt>
                <c:pt idx="24803">
                  <c:v>7435.1145476352</c:v>
                </c:pt>
                <c:pt idx="24804">
                  <c:v>7435.414314379</c:v>
                </c:pt>
                <c:pt idx="24805">
                  <c:v>7435.7140811229</c:v>
                </c:pt>
                <c:pt idx="24806">
                  <c:v>7436.0138478667</c:v>
                </c:pt>
                <c:pt idx="24807">
                  <c:v>7436.3136146106</c:v>
                </c:pt>
                <c:pt idx="24808">
                  <c:v>7436.6133813544</c:v>
                </c:pt>
                <c:pt idx="24809">
                  <c:v>7436.9131480982</c:v>
                </c:pt>
                <c:pt idx="24810">
                  <c:v>7437.2129148421</c:v>
                </c:pt>
                <c:pt idx="24811">
                  <c:v>7437.5126815859</c:v>
                </c:pt>
                <c:pt idx="24812">
                  <c:v>7437.8124483298</c:v>
                </c:pt>
                <c:pt idx="24813">
                  <c:v>7438.1122150736</c:v>
                </c:pt>
                <c:pt idx="24814">
                  <c:v>7438.4119818175</c:v>
                </c:pt>
                <c:pt idx="24815">
                  <c:v>7438.7117485613</c:v>
                </c:pt>
                <c:pt idx="24816">
                  <c:v>7439.0115153052</c:v>
                </c:pt>
                <c:pt idx="24817">
                  <c:v>7439.311282049</c:v>
                </c:pt>
                <c:pt idx="24818">
                  <c:v>7439.6110487929</c:v>
                </c:pt>
                <c:pt idx="24819">
                  <c:v>7439.910815536699</c:v>
                </c:pt>
                <c:pt idx="24820">
                  <c:v>7440.2105822806</c:v>
                </c:pt>
                <c:pt idx="24821">
                  <c:v>7440.5103490244</c:v>
                </c:pt>
                <c:pt idx="24822">
                  <c:v>7440.8101157683</c:v>
                </c:pt>
                <c:pt idx="24823">
                  <c:v>7441.1098825121</c:v>
                </c:pt>
                <c:pt idx="24824">
                  <c:v>7441.409649256</c:v>
                </c:pt>
                <c:pt idx="24825">
                  <c:v>7441.7094159998</c:v>
                </c:pt>
                <c:pt idx="24826">
                  <c:v>7442.0091827436</c:v>
                </c:pt>
                <c:pt idx="24827">
                  <c:v>7442.3089494875</c:v>
                </c:pt>
                <c:pt idx="24828">
                  <c:v>7442.6087162313</c:v>
                </c:pt>
                <c:pt idx="24829">
                  <c:v>7442.908482975199</c:v>
                </c:pt>
                <c:pt idx="24830">
                  <c:v>7443.208249719</c:v>
                </c:pt>
                <c:pt idx="24831">
                  <c:v>7443.5080164629</c:v>
                </c:pt>
                <c:pt idx="24832">
                  <c:v>7443.807783206699</c:v>
                </c:pt>
                <c:pt idx="24833">
                  <c:v>7444.1075499506</c:v>
                </c:pt>
                <c:pt idx="24834">
                  <c:v>7444.407316694399</c:v>
                </c:pt>
                <c:pt idx="24835">
                  <c:v>7444.707083438299</c:v>
                </c:pt>
                <c:pt idx="24836">
                  <c:v>7445.0068501821</c:v>
                </c:pt>
                <c:pt idx="24837">
                  <c:v>7445.306616926</c:v>
                </c:pt>
                <c:pt idx="24838">
                  <c:v>7445.6063836698</c:v>
                </c:pt>
                <c:pt idx="24839">
                  <c:v>7445.9061504137</c:v>
                </c:pt>
                <c:pt idx="24840">
                  <c:v>7446.2059171575</c:v>
                </c:pt>
                <c:pt idx="24841">
                  <c:v>7446.5056839014</c:v>
                </c:pt>
                <c:pt idx="24842">
                  <c:v>7446.8054506452</c:v>
                </c:pt>
                <c:pt idx="24843">
                  <c:v>7447.105217389</c:v>
                </c:pt>
                <c:pt idx="24844">
                  <c:v>7447.4049841329</c:v>
                </c:pt>
                <c:pt idx="24845">
                  <c:v>7447.704750876699</c:v>
                </c:pt>
                <c:pt idx="24846">
                  <c:v>7448.004517620599</c:v>
                </c:pt>
                <c:pt idx="24847">
                  <c:v>7448.3042843644</c:v>
                </c:pt>
                <c:pt idx="24848">
                  <c:v>7448.6040511083</c:v>
                </c:pt>
                <c:pt idx="24849">
                  <c:v>7448.903817852099</c:v>
                </c:pt>
                <c:pt idx="24850">
                  <c:v>7449.203584596001</c:v>
                </c:pt>
                <c:pt idx="24851">
                  <c:v>7449.503351339799</c:v>
                </c:pt>
                <c:pt idx="24852">
                  <c:v>7449.8031180837</c:v>
                </c:pt>
                <c:pt idx="24853">
                  <c:v>7450.1028848275</c:v>
                </c:pt>
                <c:pt idx="24854">
                  <c:v>7450.4026515714</c:v>
                </c:pt>
                <c:pt idx="24855">
                  <c:v>7450.7024183152</c:v>
                </c:pt>
                <c:pt idx="24856">
                  <c:v>7451.0021850591</c:v>
                </c:pt>
                <c:pt idx="24857">
                  <c:v>7451.3019518029</c:v>
                </c:pt>
                <c:pt idx="24858">
                  <c:v>7451.6017185467</c:v>
                </c:pt>
                <c:pt idx="24859">
                  <c:v>7451.901485290599</c:v>
                </c:pt>
                <c:pt idx="24860">
                  <c:v>7452.2012520344</c:v>
                </c:pt>
                <c:pt idx="24861">
                  <c:v>7452.5010187783</c:v>
                </c:pt>
                <c:pt idx="24862">
                  <c:v>7452.800785522099</c:v>
                </c:pt>
                <c:pt idx="24863">
                  <c:v>7453.100552266001</c:v>
                </c:pt>
                <c:pt idx="24864">
                  <c:v>7453.4003190098</c:v>
                </c:pt>
                <c:pt idx="24865">
                  <c:v>7453.7000857537</c:v>
                </c:pt>
                <c:pt idx="24866">
                  <c:v>7453.9998524975</c:v>
                </c:pt>
                <c:pt idx="24867">
                  <c:v>7454.2996192414</c:v>
                </c:pt>
                <c:pt idx="24868">
                  <c:v>7454.5993859852</c:v>
                </c:pt>
                <c:pt idx="24869">
                  <c:v>7454.8991527291</c:v>
                </c:pt>
                <c:pt idx="24870">
                  <c:v>7455.1989194729</c:v>
                </c:pt>
                <c:pt idx="24871">
                  <c:v>7455.4986862168</c:v>
                </c:pt>
                <c:pt idx="24872">
                  <c:v>7455.798452960599</c:v>
                </c:pt>
                <c:pt idx="24873">
                  <c:v>7456.0982197045</c:v>
                </c:pt>
                <c:pt idx="24874">
                  <c:v>7456.3979864483</c:v>
                </c:pt>
                <c:pt idx="24875">
                  <c:v>7456.697753192099</c:v>
                </c:pt>
                <c:pt idx="24876">
                  <c:v>7456.997519936</c:v>
                </c:pt>
                <c:pt idx="24877">
                  <c:v>7457.2972866798</c:v>
                </c:pt>
                <c:pt idx="24878">
                  <c:v>7457.5970534237</c:v>
                </c:pt>
                <c:pt idx="24879">
                  <c:v>7457.8968201675</c:v>
                </c:pt>
                <c:pt idx="24880">
                  <c:v>7458.1965869114</c:v>
                </c:pt>
                <c:pt idx="24881">
                  <c:v>7458.4963536552</c:v>
                </c:pt>
                <c:pt idx="24882">
                  <c:v>7458.7961203991</c:v>
                </c:pt>
                <c:pt idx="24883">
                  <c:v>7459.095887142899</c:v>
                </c:pt>
                <c:pt idx="24884">
                  <c:v>7459.3956538868</c:v>
                </c:pt>
                <c:pt idx="24885">
                  <c:v>7459.6954206306</c:v>
                </c:pt>
                <c:pt idx="24886">
                  <c:v>7459.995187374499</c:v>
                </c:pt>
                <c:pt idx="24887">
                  <c:v>7460.2949541183</c:v>
                </c:pt>
                <c:pt idx="24888">
                  <c:v>7460.5947208622</c:v>
                </c:pt>
                <c:pt idx="24889">
                  <c:v>7460.894487606</c:v>
                </c:pt>
                <c:pt idx="24890">
                  <c:v>7461.1942543498</c:v>
                </c:pt>
                <c:pt idx="24891">
                  <c:v>7461.4940210937</c:v>
                </c:pt>
                <c:pt idx="24892">
                  <c:v>7461.793787837499</c:v>
                </c:pt>
                <c:pt idx="24893">
                  <c:v>7462.0935545814</c:v>
                </c:pt>
                <c:pt idx="24894">
                  <c:v>7462.3933213252</c:v>
                </c:pt>
                <c:pt idx="24895">
                  <c:v>7462.6930880691</c:v>
                </c:pt>
                <c:pt idx="24896">
                  <c:v>7462.9928548129</c:v>
                </c:pt>
                <c:pt idx="24897">
                  <c:v>7463.2926215568</c:v>
                </c:pt>
                <c:pt idx="24898">
                  <c:v>7463.5923883006</c:v>
                </c:pt>
                <c:pt idx="24899">
                  <c:v>7463.8921550445</c:v>
                </c:pt>
                <c:pt idx="24900">
                  <c:v>7464.1919217883</c:v>
                </c:pt>
                <c:pt idx="24901">
                  <c:v>7464.4916885322</c:v>
                </c:pt>
                <c:pt idx="24902">
                  <c:v>7464.791455276</c:v>
                </c:pt>
                <c:pt idx="24903">
                  <c:v>7465.0912220199</c:v>
                </c:pt>
                <c:pt idx="24904">
                  <c:v>7465.3909887637</c:v>
                </c:pt>
                <c:pt idx="24905">
                  <c:v>7465.6907555076</c:v>
                </c:pt>
                <c:pt idx="24906">
                  <c:v>7465.9905222514</c:v>
                </c:pt>
                <c:pt idx="24907">
                  <c:v>7466.2902889952</c:v>
                </c:pt>
                <c:pt idx="24908">
                  <c:v>7466.5900557391</c:v>
                </c:pt>
                <c:pt idx="24909">
                  <c:v>7466.8898224829</c:v>
                </c:pt>
                <c:pt idx="24910">
                  <c:v>7467.1895892268</c:v>
                </c:pt>
                <c:pt idx="24911">
                  <c:v>7467.489355970599</c:v>
                </c:pt>
                <c:pt idx="24912">
                  <c:v>7467.7891227145</c:v>
                </c:pt>
                <c:pt idx="24913">
                  <c:v>7468.0888894583</c:v>
                </c:pt>
                <c:pt idx="24914">
                  <c:v>7468.3886562022</c:v>
                </c:pt>
                <c:pt idx="24915">
                  <c:v>7468.688422946</c:v>
                </c:pt>
                <c:pt idx="24916">
                  <c:v>7468.9881896899</c:v>
                </c:pt>
                <c:pt idx="24917">
                  <c:v>7469.2879564337</c:v>
                </c:pt>
                <c:pt idx="24918">
                  <c:v>7469.5877231776</c:v>
                </c:pt>
                <c:pt idx="24919">
                  <c:v>7469.8874899214</c:v>
                </c:pt>
                <c:pt idx="24920">
                  <c:v>7470.1872566653</c:v>
                </c:pt>
                <c:pt idx="24921">
                  <c:v>7470.4870234091</c:v>
                </c:pt>
                <c:pt idx="24922">
                  <c:v>7470.786790153</c:v>
                </c:pt>
                <c:pt idx="24923">
                  <c:v>7471.0865568968</c:v>
                </c:pt>
                <c:pt idx="24924">
                  <c:v>7471.3863236406</c:v>
                </c:pt>
                <c:pt idx="24925">
                  <c:v>7471.6860903845</c:v>
                </c:pt>
                <c:pt idx="24926">
                  <c:v>7471.985857128298</c:v>
                </c:pt>
                <c:pt idx="24927">
                  <c:v>7472.2856238722</c:v>
                </c:pt>
                <c:pt idx="24928">
                  <c:v>7472.585390616</c:v>
                </c:pt>
                <c:pt idx="24929">
                  <c:v>7472.8851573599</c:v>
                </c:pt>
                <c:pt idx="24930">
                  <c:v>7473.1849241037</c:v>
                </c:pt>
                <c:pt idx="24931">
                  <c:v>7473.484690847599</c:v>
                </c:pt>
                <c:pt idx="24932">
                  <c:v>7473.7844575914</c:v>
                </c:pt>
                <c:pt idx="24933">
                  <c:v>7474.0842243353</c:v>
                </c:pt>
                <c:pt idx="24934">
                  <c:v>7474.3839910791</c:v>
                </c:pt>
                <c:pt idx="24935">
                  <c:v>7474.683757822999</c:v>
                </c:pt>
                <c:pt idx="24936">
                  <c:v>7474.9835245668</c:v>
                </c:pt>
                <c:pt idx="24937">
                  <c:v>7475.283291310699</c:v>
                </c:pt>
                <c:pt idx="24938">
                  <c:v>7475.5830580545</c:v>
                </c:pt>
                <c:pt idx="24939">
                  <c:v>7475.8828247983</c:v>
                </c:pt>
                <c:pt idx="24940">
                  <c:v>7476.1825915422</c:v>
                </c:pt>
                <c:pt idx="24941">
                  <c:v>7476.482358286</c:v>
                </c:pt>
                <c:pt idx="24942">
                  <c:v>7476.7821250299</c:v>
                </c:pt>
                <c:pt idx="24943">
                  <c:v>7477.0818917737</c:v>
                </c:pt>
                <c:pt idx="24944">
                  <c:v>7477.3816585176</c:v>
                </c:pt>
                <c:pt idx="24945">
                  <c:v>7477.6814252614</c:v>
                </c:pt>
                <c:pt idx="24946">
                  <c:v>7477.9811920053</c:v>
                </c:pt>
                <c:pt idx="24947">
                  <c:v>7478.280958749099</c:v>
                </c:pt>
                <c:pt idx="24948">
                  <c:v>7478.580725493</c:v>
                </c:pt>
                <c:pt idx="24949">
                  <c:v>7478.880492236799</c:v>
                </c:pt>
                <c:pt idx="24950">
                  <c:v>7479.1802589807</c:v>
                </c:pt>
                <c:pt idx="24951">
                  <c:v>7479.4800257245</c:v>
                </c:pt>
                <c:pt idx="24952">
                  <c:v>7479.779792468399</c:v>
                </c:pt>
                <c:pt idx="24953">
                  <c:v>7480.079559212199</c:v>
                </c:pt>
                <c:pt idx="24954">
                  <c:v>7480.3793259561</c:v>
                </c:pt>
                <c:pt idx="24955">
                  <c:v>7480.6790926999</c:v>
                </c:pt>
                <c:pt idx="24956">
                  <c:v>7480.9788594437</c:v>
                </c:pt>
                <c:pt idx="24957">
                  <c:v>7481.2786261876</c:v>
                </c:pt>
                <c:pt idx="24958">
                  <c:v>7481.578392931398</c:v>
                </c:pt>
                <c:pt idx="24959">
                  <c:v>7481.8781596753</c:v>
                </c:pt>
                <c:pt idx="24960">
                  <c:v>7482.1779264191</c:v>
                </c:pt>
                <c:pt idx="24961">
                  <c:v>7482.477693162999</c:v>
                </c:pt>
                <c:pt idx="24962">
                  <c:v>7482.777459906799</c:v>
                </c:pt>
                <c:pt idx="24963">
                  <c:v>7483.0772266507</c:v>
                </c:pt>
                <c:pt idx="24964">
                  <c:v>7483.3769933945</c:v>
                </c:pt>
                <c:pt idx="24965">
                  <c:v>7483.6767601384</c:v>
                </c:pt>
                <c:pt idx="24966">
                  <c:v>7483.9765268822</c:v>
                </c:pt>
                <c:pt idx="24967">
                  <c:v>7484.2762936261</c:v>
                </c:pt>
                <c:pt idx="24968">
                  <c:v>7484.5760603699</c:v>
                </c:pt>
                <c:pt idx="24969">
                  <c:v>7484.8758271138</c:v>
                </c:pt>
                <c:pt idx="24970">
                  <c:v>7485.1755938576</c:v>
                </c:pt>
                <c:pt idx="24971">
                  <c:v>7485.4753606014</c:v>
                </c:pt>
                <c:pt idx="24972">
                  <c:v>7485.7751273453</c:v>
                </c:pt>
                <c:pt idx="24973">
                  <c:v>7486.0748940891</c:v>
                </c:pt>
                <c:pt idx="24974">
                  <c:v>7486.374660833</c:v>
                </c:pt>
                <c:pt idx="24975">
                  <c:v>7486.6744275768</c:v>
                </c:pt>
                <c:pt idx="24976">
                  <c:v>7486.974194320699</c:v>
                </c:pt>
                <c:pt idx="24977">
                  <c:v>7487.2739610645</c:v>
                </c:pt>
                <c:pt idx="24978">
                  <c:v>7487.573727808399</c:v>
                </c:pt>
                <c:pt idx="24979">
                  <c:v>7487.8734945522</c:v>
                </c:pt>
                <c:pt idx="24980">
                  <c:v>7488.1732612961</c:v>
                </c:pt>
                <c:pt idx="24981">
                  <c:v>7488.4730280399</c:v>
                </c:pt>
                <c:pt idx="24982">
                  <c:v>7488.7727947838</c:v>
                </c:pt>
                <c:pt idx="24983">
                  <c:v>7489.0725615276</c:v>
                </c:pt>
                <c:pt idx="24984">
                  <c:v>7489.3723282715</c:v>
                </c:pt>
                <c:pt idx="24985">
                  <c:v>7489.6720950153</c:v>
                </c:pt>
                <c:pt idx="24986">
                  <c:v>7489.9718617592</c:v>
                </c:pt>
                <c:pt idx="24987">
                  <c:v>7490.271628503</c:v>
                </c:pt>
                <c:pt idx="24988">
                  <c:v>7490.571395246799</c:v>
                </c:pt>
                <c:pt idx="24989">
                  <c:v>7490.8711619907</c:v>
                </c:pt>
                <c:pt idx="24990">
                  <c:v>7491.1709287345</c:v>
                </c:pt>
                <c:pt idx="24991">
                  <c:v>7491.4706954784</c:v>
                </c:pt>
                <c:pt idx="24992">
                  <c:v>7491.770462222199</c:v>
                </c:pt>
                <c:pt idx="24993">
                  <c:v>7492.0702289661</c:v>
                </c:pt>
                <c:pt idx="24994">
                  <c:v>7492.3699957099</c:v>
                </c:pt>
                <c:pt idx="24995">
                  <c:v>7492.6697624538</c:v>
                </c:pt>
                <c:pt idx="24996">
                  <c:v>7492.9695291976</c:v>
                </c:pt>
                <c:pt idx="24997">
                  <c:v>7493.2692959415</c:v>
                </c:pt>
                <c:pt idx="24998">
                  <c:v>7493.5690626853</c:v>
                </c:pt>
                <c:pt idx="24999">
                  <c:v>7493.8688294292</c:v>
                </c:pt>
                <c:pt idx="25000">
                  <c:v>7494.168596173</c:v>
                </c:pt>
                <c:pt idx="25001">
                  <c:v>7494.468362916899</c:v>
                </c:pt>
                <c:pt idx="25002">
                  <c:v>7494.7681296607</c:v>
                </c:pt>
                <c:pt idx="25003">
                  <c:v>7495.0678964046</c:v>
                </c:pt>
                <c:pt idx="25004">
                  <c:v>7495.3676631484</c:v>
                </c:pt>
                <c:pt idx="25005">
                  <c:v>7495.6674298922</c:v>
                </c:pt>
                <c:pt idx="25006">
                  <c:v>7495.967196636099</c:v>
                </c:pt>
                <c:pt idx="25007">
                  <c:v>7496.2669633799</c:v>
                </c:pt>
                <c:pt idx="25008">
                  <c:v>7496.5667301238</c:v>
                </c:pt>
                <c:pt idx="25009">
                  <c:v>7496.8664968676</c:v>
                </c:pt>
                <c:pt idx="25010">
                  <c:v>7497.1662636115</c:v>
                </c:pt>
                <c:pt idx="25011">
                  <c:v>7497.4660303553</c:v>
                </c:pt>
                <c:pt idx="25012">
                  <c:v>7497.7657970992</c:v>
                </c:pt>
                <c:pt idx="25013">
                  <c:v>7498.065563843</c:v>
                </c:pt>
                <c:pt idx="25014">
                  <c:v>7498.3653305869</c:v>
                </c:pt>
                <c:pt idx="25015">
                  <c:v>7498.6650973307</c:v>
                </c:pt>
                <c:pt idx="25016">
                  <c:v>7498.9648640746</c:v>
                </c:pt>
                <c:pt idx="25017">
                  <c:v>7499.2646308184</c:v>
                </c:pt>
                <c:pt idx="25018">
                  <c:v>7499.5643975623</c:v>
                </c:pt>
                <c:pt idx="25019">
                  <c:v>7499.8641643061</c:v>
                </c:pt>
                <c:pt idx="25020">
                  <c:v>7500.1639310499</c:v>
                </c:pt>
                <c:pt idx="25021">
                  <c:v>7500.4636977938</c:v>
                </c:pt>
                <c:pt idx="25022">
                  <c:v>7500.7634645376</c:v>
                </c:pt>
                <c:pt idx="25023">
                  <c:v>7501.0632312815</c:v>
                </c:pt>
                <c:pt idx="25024">
                  <c:v>7501.3629980253</c:v>
                </c:pt>
                <c:pt idx="25025">
                  <c:v>7501.6627647692</c:v>
                </c:pt>
                <c:pt idx="25026">
                  <c:v>7501.962531513</c:v>
                </c:pt>
                <c:pt idx="25027">
                  <c:v>7502.2622982569</c:v>
                </c:pt>
                <c:pt idx="25028">
                  <c:v>7502.5620650007</c:v>
                </c:pt>
                <c:pt idx="25029">
                  <c:v>7502.8618317446</c:v>
                </c:pt>
                <c:pt idx="25030">
                  <c:v>7503.1615984884</c:v>
                </c:pt>
                <c:pt idx="25031">
                  <c:v>7503.4613652323</c:v>
                </c:pt>
                <c:pt idx="25032">
                  <c:v>7503.7611319761</c:v>
                </c:pt>
                <c:pt idx="25033">
                  <c:v>7504.06089872</c:v>
                </c:pt>
                <c:pt idx="25034">
                  <c:v>7504.3606654638</c:v>
                </c:pt>
                <c:pt idx="25035">
                  <c:v>7504.6604322077</c:v>
                </c:pt>
                <c:pt idx="25036">
                  <c:v>7504.9601989515</c:v>
                </c:pt>
                <c:pt idx="25037">
                  <c:v>7505.2599656953</c:v>
                </c:pt>
                <c:pt idx="25038">
                  <c:v>7505.5597324392</c:v>
                </c:pt>
                <c:pt idx="25039">
                  <c:v>7505.859499183</c:v>
                </c:pt>
                <c:pt idx="25040">
                  <c:v>7506.1592659269</c:v>
                </c:pt>
                <c:pt idx="25041">
                  <c:v>7506.4590326707</c:v>
                </c:pt>
                <c:pt idx="25042">
                  <c:v>7506.7587994146</c:v>
                </c:pt>
                <c:pt idx="25043">
                  <c:v>7507.0585661584</c:v>
                </c:pt>
                <c:pt idx="25044">
                  <c:v>7507.358332902299</c:v>
                </c:pt>
                <c:pt idx="25045">
                  <c:v>7507.6580996461</c:v>
                </c:pt>
                <c:pt idx="25046">
                  <c:v>7507.95786639</c:v>
                </c:pt>
                <c:pt idx="25047">
                  <c:v>7508.2576331338</c:v>
                </c:pt>
                <c:pt idx="25048">
                  <c:v>7508.5573998777</c:v>
                </c:pt>
                <c:pt idx="25049">
                  <c:v>7508.8571666215</c:v>
                </c:pt>
                <c:pt idx="25050">
                  <c:v>7509.1569333654</c:v>
                </c:pt>
                <c:pt idx="25051">
                  <c:v>7509.4567001092</c:v>
                </c:pt>
                <c:pt idx="25052">
                  <c:v>7509.7564668531</c:v>
                </c:pt>
                <c:pt idx="25053">
                  <c:v>7510.0562335969</c:v>
                </c:pt>
                <c:pt idx="25054">
                  <c:v>7510.3560003407</c:v>
                </c:pt>
                <c:pt idx="25055">
                  <c:v>7510.6557670846</c:v>
                </c:pt>
                <c:pt idx="25056">
                  <c:v>7510.9555338284</c:v>
                </c:pt>
                <c:pt idx="25057">
                  <c:v>7511.2553005723</c:v>
                </c:pt>
                <c:pt idx="25058">
                  <c:v>7511.5550673161</c:v>
                </c:pt>
                <c:pt idx="25059">
                  <c:v>7511.85483406</c:v>
                </c:pt>
                <c:pt idx="25060">
                  <c:v>7512.1546008038</c:v>
                </c:pt>
                <c:pt idx="25061">
                  <c:v>7512.4543675477</c:v>
                </c:pt>
                <c:pt idx="25062">
                  <c:v>7512.7541342915</c:v>
                </c:pt>
                <c:pt idx="25063">
                  <c:v>7513.0539010354</c:v>
                </c:pt>
                <c:pt idx="25064">
                  <c:v>7513.3536677792</c:v>
                </c:pt>
                <c:pt idx="25065">
                  <c:v>7513.6534345231</c:v>
                </c:pt>
                <c:pt idx="25066">
                  <c:v>7513.9532012669</c:v>
                </c:pt>
                <c:pt idx="25067">
                  <c:v>7514.2529680108</c:v>
                </c:pt>
                <c:pt idx="25068">
                  <c:v>7514.5527347546</c:v>
                </c:pt>
                <c:pt idx="25069">
                  <c:v>7514.8525014984</c:v>
                </c:pt>
                <c:pt idx="25070">
                  <c:v>7515.1522682423</c:v>
                </c:pt>
                <c:pt idx="25071">
                  <c:v>7515.4520349861</c:v>
                </c:pt>
                <c:pt idx="25072">
                  <c:v>7515.751801730001</c:v>
                </c:pt>
                <c:pt idx="25073">
                  <c:v>7516.0515684738</c:v>
                </c:pt>
                <c:pt idx="25074">
                  <c:v>7516.3513352177</c:v>
                </c:pt>
                <c:pt idx="25075">
                  <c:v>7516.6511019615</c:v>
                </c:pt>
                <c:pt idx="25076">
                  <c:v>7516.9508687054</c:v>
                </c:pt>
                <c:pt idx="25077">
                  <c:v>7517.2506354492</c:v>
                </c:pt>
                <c:pt idx="25078">
                  <c:v>7517.5504021931</c:v>
                </c:pt>
                <c:pt idx="25079">
                  <c:v>7517.8501689369</c:v>
                </c:pt>
                <c:pt idx="25080">
                  <c:v>7518.1499356808</c:v>
                </c:pt>
                <c:pt idx="25081">
                  <c:v>7518.449702424599</c:v>
                </c:pt>
                <c:pt idx="25082">
                  <c:v>7518.7494691685</c:v>
                </c:pt>
                <c:pt idx="25083">
                  <c:v>7519.0492359123</c:v>
                </c:pt>
                <c:pt idx="25084">
                  <c:v>7519.3490026562</c:v>
                </c:pt>
                <c:pt idx="25085">
                  <c:v>7519.6487694</c:v>
                </c:pt>
                <c:pt idx="25086">
                  <c:v>7519.9485361438</c:v>
                </c:pt>
                <c:pt idx="25087">
                  <c:v>7520.2483028877</c:v>
                </c:pt>
                <c:pt idx="25088">
                  <c:v>7520.5480696315</c:v>
                </c:pt>
                <c:pt idx="25089">
                  <c:v>7520.8478363754</c:v>
                </c:pt>
                <c:pt idx="25090">
                  <c:v>7521.1476031192</c:v>
                </c:pt>
                <c:pt idx="25091">
                  <c:v>7521.4473698631</c:v>
                </c:pt>
                <c:pt idx="25092">
                  <c:v>7521.7471366069</c:v>
                </c:pt>
                <c:pt idx="25093">
                  <c:v>7522.0469033508</c:v>
                </c:pt>
                <c:pt idx="25094">
                  <c:v>7522.3466700946</c:v>
                </c:pt>
                <c:pt idx="25095">
                  <c:v>7522.6464368385</c:v>
                </c:pt>
                <c:pt idx="25096">
                  <c:v>7522.9462035823</c:v>
                </c:pt>
                <c:pt idx="25097">
                  <c:v>7523.245970326199</c:v>
                </c:pt>
                <c:pt idx="25098">
                  <c:v>7523.545737070001</c:v>
                </c:pt>
                <c:pt idx="25099">
                  <c:v>7523.8455038139</c:v>
                </c:pt>
                <c:pt idx="25100">
                  <c:v>7524.1452705577</c:v>
                </c:pt>
                <c:pt idx="25101">
                  <c:v>7524.4450373015</c:v>
                </c:pt>
                <c:pt idx="25102">
                  <c:v>7524.7448040454</c:v>
                </c:pt>
                <c:pt idx="25103">
                  <c:v>7525.0445707892</c:v>
                </c:pt>
                <c:pt idx="25104">
                  <c:v>7525.3443375331</c:v>
                </c:pt>
                <c:pt idx="25105">
                  <c:v>7525.6441042769</c:v>
                </c:pt>
                <c:pt idx="25106">
                  <c:v>7525.9438710208</c:v>
                </c:pt>
                <c:pt idx="25107">
                  <c:v>7526.2436377646</c:v>
                </c:pt>
                <c:pt idx="25108">
                  <c:v>7526.5434045085</c:v>
                </c:pt>
                <c:pt idx="25109">
                  <c:v>7526.8431712523</c:v>
                </c:pt>
                <c:pt idx="25110">
                  <c:v>7527.1429379962</c:v>
                </c:pt>
                <c:pt idx="25111">
                  <c:v>7527.44270474</c:v>
                </c:pt>
                <c:pt idx="25112">
                  <c:v>7527.7424714839</c:v>
                </c:pt>
                <c:pt idx="25113">
                  <c:v>7528.0422382277</c:v>
                </c:pt>
                <c:pt idx="25114">
                  <c:v>7528.3420049716</c:v>
                </c:pt>
                <c:pt idx="25115">
                  <c:v>7528.6417717154</c:v>
                </c:pt>
                <c:pt idx="25116">
                  <c:v>7528.9415384593</c:v>
                </c:pt>
                <c:pt idx="25117">
                  <c:v>7529.2413052031</c:v>
                </c:pt>
                <c:pt idx="25118">
                  <c:v>7529.5410719469</c:v>
                </c:pt>
                <c:pt idx="25119">
                  <c:v>7529.8408386908</c:v>
                </c:pt>
                <c:pt idx="25120">
                  <c:v>7530.1406054346</c:v>
                </c:pt>
                <c:pt idx="25121">
                  <c:v>7530.440372178499</c:v>
                </c:pt>
                <c:pt idx="25122">
                  <c:v>7530.7401389223</c:v>
                </c:pt>
                <c:pt idx="25123">
                  <c:v>7531.0399056662</c:v>
                </c:pt>
                <c:pt idx="25124">
                  <c:v>7531.33967241</c:v>
                </c:pt>
                <c:pt idx="25125">
                  <c:v>7531.6394391539</c:v>
                </c:pt>
                <c:pt idx="25126">
                  <c:v>7531.9392058977</c:v>
                </c:pt>
                <c:pt idx="25127">
                  <c:v>7532.2389726416</c:v>
                </c:pt>
                <c:pt idx="25128">
                  <c:v>7532.5387393854</c:v>
                </c:pt>
                <c:pt idx="25129">
                  <c:v>7532.8385061293</c:v>
                </c:pt>
                <c:pt idx="25130">
                  <c:v>7533.1382728731</c:v>
                </c:pt>
                <c:pt idx="25131">
                  <c:v>7533.438039617</c:v>
                </c:pt>
                <c:pt idx="25132">
                  <c:v>7533.737806360799</c:v>
                </c:pt>
                <c:pt idx="25133">
                  <c:v>7534.0375731047</c:v>
                </c:pt>
                <c:pt idx="25134">
                  <c:v>7534.337339848499</c:v>
                </c:pt>
                <c:pt idx="25135">
                  <c:v>7534.6371065923</c:v>
                </c:pt>
                <c:pt idx="25136">
                  <c:v>7534.936873336199</c:v>
                </c:pt>
                <c:pt idx="25137">
                  <c:v>7535.23664008</c:v>
                </c:pt>
                <c:pt idx="25138">
                  <c:v>7535.5364068239</c:v>
                </c:pt>
                <c:pt idx="25139">
                  <c:v>7535.8361735677</c:v>
                </c:pt>
                <c:pt idx="25140">
                  <c:v>7536.1359403116</c:v>
                </c:pt>
                <c:pt idx="25141">
                  <c:v>7536.4357070554</c:v>
                </c:pt>
                <c:pt idx="25142">
                  <c:v>7536.7354737993</c:v>
                </c:pt>
                <c:pt idx="25143">
                  <c:v>7537.0352405431</c:v>
                </c:pt>
                <c:pt idx="25144">
                  <c:v>7537.335007287</c:v>
                </c:pt>
                <c:pt idx="25145">
                  <c:v>7537.6347740308</c:v>
                </c:pt>
                <c:pt idx="25146">
                  <c:v>7537.9345407747</c:v>
                </c:pt>
                <c:pt idx="25147">
                  <c:v>7538.234307518499</c:v>
                </c:pt>
                <c:pt idx="25148">
                  <c:v>7538.5340742624</c:v>
                </c:pt>
                <c:pt idx="25149">
                  <c:v>7538.8338410062</c:v>
                </c:pt>
                <c:pt idx="25150">
                  <c:v>7539.13360775</c:v>
                </c:pt>
                <c:pt idx="25151">
                  <c:v>7539.4333744939</c:v>
                </c:pt>
                <c:pt idx="25152">
                  <c:v>7539.7331412377</c:v>
                </c:pt>
                <c:pt idx="25153">
                  <c:v>7540.0329079816</c:v>
                </c:pt>
                <c:pt idx="25154">
                  <c:v>7540.3326747254</c:v>
                </c:pt>
                <c:pt idx="25155">
                  <c:v>7540.6324414693</c:v>
                </c:pt>
                <c:pt idx="25156">
                  <c:v>7540.9322082131</c:v>
                </c:pt>
                <c:pt idx="25157">
                  <c:v>7541.231974957</c:v>
                </c:pt>
                <c:pt idx="25158">
                  <c:v>7541.5317417008</c:v>
                </c:pt>
                <c:pt idx="25159">
                  <c:v>7541.8315084447</c:v>
                </c:pt>
                <c:pt idx="25160">
                  <c:v>7542.1312751885</c:v>
                </c:pt>
                <c:pt idx="25161">
                  <c:v>7542.431041932399</c:v>
                </c:pt>
                <c:pt idx="25162">
                  <c:v>7542.7308086762</c:v>
                </c:pt>
                <c:pt idx="25163">
                  <c:v>7543.0305754201</c:v>
                </c:pt>
                <c:pt idx="25164">
                  <c:v>7543.3303421639</c:v>
                </c:pt>
                <c:pt idx="25165">
                  <c:v>7543.6301089078</c:v>
                </c:pt>
                <c:pt idx="25166">
                  <c:v>7543.9298756516</c:v>
                </c:pt>
                <c:pt idx="25167">
                  <c:v>7544.2296423954</c:v>
                </c:pt>
                <c:pt idx="25168">
                  <c:v>7544.5294091393</c:v>
                </c:pt>
                <c:pt idx="25169">
                  <c:v>7544.8291758831</c:v>
                </c:pt>
                <c:pt idx="25170">
                  <c:v>7545.128942627</c:v>
                </c:pt>
                <c:pt idx="25171">
                  <c:v>7545.4287093708</c:v>
                </c:pt>
                <c:pt idx="25172">
                  <c:v>7545.7284761147</c:v>
                </c:pt>
                <c:pt idx="25173">
                  <c:v>7546.0282428585</c:v>
                </c:pt>
                <c:pt idx="25174">
                  <c:v>7546.3280096024</c:v>
                </c:pt>
                <c:pt idx="25175">
                  <c:v>7546.627776346199</c:v>
                </c:pt>
                <c:pt idx="25176">
                  <c:v>7546.9275430901</c:v>
                </c:pt>
                <c:pt idx="25177">
                  <c:v>7547.2273098339</c:v>
                </c:pt>
                <c:pt idx="25178">
                  <c:v>7547.5270765778</c:v>
                </c:pt>
                <c:pt idx="25179">
                  <c:v>7547.8268433216</c:v>
                </c:pt>
                <c:pt idx="25180">
                  <c:v>7548.1266100655</c:v>
                </c:pt>
                <c:pt idx="25181">
                  <c:v>7548.4263768093</c:v>
                </c:pt>
                <c:pt idx="25182">
                  <c:v>7548.7261435531</c:v>
                </c:pt>
                <c:pt idx="25183">
                  <c:v>7549.025910297</c:v>
                </c:pt>
                <c:pt idx="25184">
                  <c:v>7549.3256770408</c:v>
                </c:pt>
                <c:pt idx="25185">
                  <c:v>7549.6254437847</c:v>
                </c:pt>
                <c:pt idx="25186">
                  <c:v>7549.9252105285</c:v>
                </c:pt>
                <c:pt idx="25187">
                  <c:v>7550.2249772724</c:v>
                </c:pt>
                <c:pt idx="25188">
                  <c:v>7550.5247440162</c:v>
                </c:pt>
                <c:pt idx="25189">
                  <c:v>7550.8245107601</c:v>
                </c:pt>
                <c:pt idx="25190">
                  <c:v>7551.1242775039</c:v>
                </c:pt>
                <c:pt idx="25191">
                  <c:v>7551.4240442478</c:v>
                </c:pt>
                <c:pt idx="25192">
                  <c:v>7551.7238109916</c:v>
                </c:pt>
                <c:pt idx="25193">
                  <c:v>7552.0235777355</c:v>
                </c:pt>
                <c:pt idx="25194">
                  <c:v>7552.3233444793</c:v>
                </c:pt>
                <c:pt idx="25195">
                  <c:v>7552.6231112232</c:v>
                </c:pt>
                <c:pt idx="25196">
                  <c:v>7552.922877967</c:v>
                </c:pt>
                <c:pt idx="25197">
                  <c:v>7553.2226447109</c:v>
                </c:pt>
                <c:pt idx="25198">
                  <c:v>7553.5224114547</c:v>
                </c:pt>
                <c:pt idx="25199">
                  <c:v>7553.8221781985</c:v>
                </c:pt>
                <c:pt idx="25200">
                  <c:v>7554.1219449424</c:v>
                </c:pt>
                <c:pt idx="25201">
                  <c:v>7554.4217116862</c:v>
                </c:pt>
                <c:pt idx="25202">
                  <c:v>7554.7214784301</c:v>
                </c:pt>
                <c:pt idx="25203">
                  <c:v>7555.0212451739</c:v>
                </c:pt>
                <c:pt idx="25204">
                  <c:v>7555.3210119178</c:v>
                </c:pt>
                <c:pt idx="25205">
                  <c:v>7555.6207786616</c:v>
                </c:pt>
                <c:pt idx="25206">
                  <c:v>7555.9205454055</c:v>
                </c:pt>
                <c:pt idx="25207">
                  <c:v>7556.220312149299</c:v>
                </c:pt>
                <c:pt idx="25208">
                  <c:v>7556.5200788932</c:v>
                </c:pt>
                <c:pt idx="25209">
                  <c:v>7556.819845637</c:v>
                </c:pt>
                <c:pt idx="25210">
                  <c:v>7557.1196123809</c:v>
                </c:pt>
                <c:pt idx="25211">
                  <c:v>7557.4193791247</c:v>
                </c:pt>
                <c:pt idx="25212">
                  <c:v>7557.7191458686</c:v>
                </c:pt>
                <c:pt idx="25213">
                  <c:v>7558.0189126124</c:v>
                </c:pt>
                <c:pt idx="25214">
                  <c:v>7558.3186793563</c:v>
                </c:pt>
                <c:pt idx="25215">
                  <c:v>7558.6184461001</c:v>
                </c:pt>
                <c:pt idx="25216">
                  <c:v>7558.9182128439</c:v>
                </c:pt>
                <c:pt idx="25217">
                  <c:v>7559.2179795878</c:v>
                </c:pt>
                <c:pt idx="25218">
                  <c:v>7559.517746331599</c:v>
                </c:pt>
                <c:pt idx="25219">
                  <c:v>7559.8175130755</c:v>
                </c:pt>
                <c:pt idx="25220">
                  <c:v>7560.1172798193</c:v>
                </c:pt>
                <c:pt idx="25221">
                  <c:v>7560.4170465632</c:v>
                </c:pt>
                <c:pt idx="25222">
                  <c:v>7560.716813307</c:v>
                </c:pt>
                <c:pt idx="25223">
                  <c:v>7561.0165800509</c:v>
                </c:pt>
                <c:pt idx="25224">
                  <c:v>7561.3163467947</c:v>
                </c:pt>
                <c:pt idx="25225">
                  <c:v>7561.6161135386</c:v>
                </c:pt>
                <c:pt idx="25226">
                  <c:v>7561.915880282399</c:v>
                </c:pt>
                <c:pt idx="25227">
                  <c:v>7562.2156470263</c:v>
                </c:pt>
                <c:pt idx="25228">
                  <c:v>7562.5154137701</c:v>
                </c:pt>
                <c:pt idx="25229">
                  <c:v>7562.815180514001</c:v>
                </c:pt>
                <c:pt idx="25230">
                  <c:v>7563.1149472578</c:v>
                </c:pt>
                <c:pt idx="25231">
                  <c:v>7563.4147140016</c:v>
                </c:pt>
                <c:pt idx="25232">
                  <c:v>7563.7144807455</c:v>
                </c:pt>
                <c:pt idx="25233">
                  <c:v>7564.0142474893</c:v>
                </c:pt>
                <c:pt idx="25234">
                  <c:v>7564.3140142332</c:v>
                </c:pt>
                <c:pt idx="25235">
                  <c:v>7564.613780977</c:v>
                </c:pt>
                <c:pt idx="25236">
                  <c:v>7564.913547720899</c:v>
                </c:pt>
                <c:pt idx="25237">
                  <c:v>7565.2133144647</c:v>
                </c:pt>
                <c:pt idx="25238">
                  <c:v>7565.5130812086</c:v>
                </c:pt>
                <c:pt idx="25239">
                  <c:v>7565.8128479524</c:v>
                </c:pt>
                <c:pt idx="25240">
                  <c:v>7566.1126146963</c:v>
                </c:pt>
                <c:pt idx="25241">
                  <c:v>7566.4123814401</c:v>
                </c:pt>
                <c:pt idx="25242">
                  <c:v>7566.712148184</c:v>
                </c:pt>
                <c:pt idx="25243">
                  <c:v>7567.0119149278</c:v>
                </c:pt>
                <c:pt idx="25244">
                  <c:v>7567.3116816717</c:v>
                </c:pt>
                <c:pt idx="25245">
                  <c:v>7567.6114484155</c:v>
                </c:pt>
                <c:pt idx="25246">
                  <c:v>7567.9112151594</c:v>
                </c:pt>
                <c:pt idx="25247">
                  <c:v>7568.2109819032</c:v>
                </c:pt>
                <c:pt idx="25248">
                  <c:v>7568.510748647</c:v>
                </c:pt>
                <c:pt idx="25249">
                  <c:v>7568.8105153909</c:v>
                </c:pt>
                <c:pt idx="25250">
                  <c:v>7569.1102821347</c:v>
                </c:pt>
                <c:pt idx="25251">
                  <c:v>7569.4100488786</c:v>
                </c:pt>
                <c:pt idx="25252">
                  <c:v>7569.709815622399</c:v>
                </c:pt>
                <c:pt idx="25253">
                  <c:v>7570.0095823663</c:v>
                </c:pt>
                <c:pt idx="25254">
                  <c:v>7570.3093491101</c:v>
                </c:pt>
                <c:pt idx="25255">
                  <c:v>7570.609115854</c:v>
                </c:pt>
                <c:pt idx="25256">
                  <c:v>7570.9088825978</c:v>
                </c:pt>
                <c:pt idx="25257">
                  <c:v>7571.2086493417</c:v>
                </c:pt>
                <c:pt idx="25258">
                  <c:v>7571.5084160855</c:v>
                </c:pt>
                <c:pt idx="25259">
                  <c:v>7571.8081828294</c:v>
                </c:pt>
                <c:pt idx="25260">
                  <c:v>7572.1079495732</c:v>
                </c:pt>
                <c:pt idx="25261">
                  <c:v>7572.407716317099</c:v>
                </c:pt>
                <c:pt idx="25262">
                  <c:v>7572.7074830609</c:v>
                </c:pt>
                <c:pt idx="25263">
                  <c:v>7573.0072498048</c:v>
                </c:pt>
                <c:pt idx="25264">
                  <c:v>7573.3070165486</c:v>
                </c:pt>
                <c:pt idx="25265">
                  <c:v>7573.6067832924</c:v>
                </c:pt>
                <c:pt idx="25266">
                  <c:v>7573.906550036299</c:v>
                </c:pt>
                <c:pt idx="25267">
                  <c:v>7574.2063167801</c:v>
                </c:pt>
                <c:pt idx="25268">
                  <c:v>7574.506083524</c:v>
                </c:pt>
                <c:pt idx="25269">
                  <c:v>7574.805850267801</c:v>
                </c:pt>
                <c:pt idx="25270">
                  <c:v>7575.1056170117</c:v>
                </c:pt>
                <c:pt idx="25271">
                  <c:v>7575.4053837555</c:v>
                </c:pt>
                <c:pt idx="25272">
                  <c:v>7575.7051504994</c:v>
                </c:pt>
                <c:pt idx="25273">
                  <c:v>7576.004917243199</c:v>
                </c:pt>
                <c:pt idx="25274">
                  <c:v>7576.3046839871</c:v>
                </c:pt>
                <c:pt idx="25275">
                  <c:v>7576.6044507309</c:v>
                </c:pt>
                <c:pt idx="25276">
                  <c:v>7576.9042174748</c:v>
                </c:pt>
                <c:pt idx="25277">
                  <c:v>7577.2039842186</c:v>
                </c:pt>
                <c:pt idx="25278">
                  <c:v>7577.503750962499</c:v>
                </c:pt>
                <c:pt idx="25279">
                  <c:v>7577.803517706299</c:v>
                </c:pt>
                <c:pt idx="25280">
                  <c:v>7578.1032844501</c:v>
                </c:pt>
                <c:pt idx="25281">
                  <c:v>7578.403051194</c:v>
                </c:pt>
                <c:pt idx="25282">
                  <c:v>7578.702817937799</c:v>
                </c:pt>
                <c:pt idx="25283">
                  <c:v>7579.0025846817</c:v>
                </c:pt>
                <c:pt idx="25284">
                  <c:v>7579.3023514255</c:v>
                </c:pt>
                <c:pt idx="25285">
                  <c:v>7579.6021181694</c:v>
                </c:pt>
                <c:pt idx="25286">
                  <c:v>7579.9018849132</c:v>
                </c:pt>
                <c:pt idx="25287">
                  <c:v>7580.2016516571</c:v>
                </c:pt>
                <c:pt idx="25288">
                  <c:v>7580.5014184009</c:v>
                </c:pt>
                <c:pt idx="25289">
                  <c:v>7580.8011851448</c:v>
                </c:pt>
                <c:pt idx="25290">
                  <c:v>7581.1009518886</c:v>
                </c:pt>
                <c:pt idx="25291">
                  <c:v>7581.400718632499</c:v>
                </c:pt>
                <c:pt idx="25292">
                  <c:v>7581.700485376299</c:v>
                </c:pt>
                <c:pt idx="25293">
                  <c:v>7582.0002521202</c:v>
                </c:pt>
                <c:pt idx="25294">
                  <c:v>7582.300018864001</c:v>
                </c:pt>
                <c:pt idx="25295">
                  <c:v>7582.5997856079</c:v>
                </c:pt>
                <c:pt idx="25296">
                  <c:v>7582.8995523517</c:v>
                </c:pt>
                <c:pt idx="25297">
                  <c:v>7583.1993190955</c:v>
                </c:pt>
                <c:pt idx="25298">
                  <c:v>7583.499085839399</c:v>
                </c:pt>
                <c:pt idx="25299">
                  <c:v>7583.7988525832</c:v>
                </c:pt>
                <c:pt idx="25300">
                  <c:v>7584.0986193271</c:v>
                </c:pt>
                <c:pt idx="25301">
                  <c:v>7584.3983860709</c:v>
                </c:pt>
                <c:pt idx="25302">
                  <c:v>7584.6981528148</c:v>
                </c:pt>
                <c:pt idx="25303">
                  <c:v>7584.9979195586</c:v>
                </c:pt>
                <c:pt idx="25304">
                  <c:v>7585.2976863025</c:v>
                </c:pt>
                <c:pt idx="25305">
                  <c:v>7585.597453046299</c:v>
                </c:pt>
                <c:pt idx="25306">
                  <c:v>7585.8972197902</c:v>
                </c:pt>
                <c:pt idx="25307">
                  <c:v>7586.196986534001</c:v>
                </c:pt>
                <c:pt idx="25308">
                  <c:v>7586.4967532779</c:v>
                </c:pt>
                <c:pt idx="25309">
                  <c:v>7586.7965200217</c:v>
                </c:pt>
                <c:pt idx="25310">
                  <c:v>7587.0962867656</c:v>
                </c:pt>
                <c:pt idx="25311">
                  <c:v>7587.3960535094</c:v>
                </c:pt>
                <c:pt idx="25312">
                  <c:v>7587.6958202532</c:v>
                </c:pt>
                <c:pt idx="25313">
                  <c:v>7587.9955869971</c:v>
                </c:pt>
                <c:pt idx="25314">
                  <c:v>7588.295353740899</c:v>
                </c:pt>
                <c:pt idx="25315">
                  <c:v>7588.5951204848</c:v>
                </c:pt>
                <c:pt idx="25316">
                  <c:v>7588.894887228599</c:v>
                </c:pt>
                <c:pt idx="25317">
                  <c:v>7589.1946539725</c:v>
                </c:pt>
                <c:pt idx="25318">
                  <c:v>7589.4944207163</c:v>
                </c:pt>
                <c:pt idx="25319">
                  <c:v>7589.7941874602</c:v>
                </c:pt>
                <c:pt idx="25320">
                  <c:v>7590.093954204001</c:v>
                </c:pt>
                <c:pt idx="25321">
                  <c:v>7590.3937209479</c:v>
                </c:pt>
                <c:pt idx="25322">
                  <c:v>7590.6934876917</c:v>
                </c:pt>
                <c:pt idx="25323">
                  <c:v>7590.9932544356</c:v>
                </c:pt>
                <c:pt idx="25324">
                  <c:v>7591.2930211794</c:v>
                </c:pt>
                <c:pt idx="25325">
                  <c:v>7591.5927879233</c:v>
                </c:pt>
                <c:pt idx="25326">
                  <c:v>7591.8925546671</c:v>
                </c:pt>
                <c:pt idx="25327">
                  <c:v>7592.192321411</c:v>
                </c:pt>
                <c:pt idx="25328">
                  <c:v>7592.4920881548</c:v>
                </c:pt>
                <c:pt idx="25329">
                  <c:v>7592.7918548986</c:v>
                </c:pt>
                <c:pt idx="25330">
                  <c:v>7593.0916216425</c:v>
                </c:pt>
                <c:pt idx="25331">
                  <c:v>7593.3913883863</c:v>
                </c:pt>
                <c:pt idx="25332">
                  <c:v>7593.6911551302</c:v>
                </c:pt>
                <c:pt idx="25333">
                  <c:v>7593.990921874</c:v>
                </c:pt>
                <c:pt idx="25334">
                  <c:v>7594.2906886179</c:v>
                </c:pt>
                <c:pt idx="25335">
                  <c:v>7594.5904553617</c:v>
                </c:pt>
                <c:pt idx="25336">
                  <c:v>7594.8902221056</c:v>
                </c:pt>
                <c:pt idx="25337">
                  <c:v>7595.1899888494</c:v>
                </c:pt>
                <c:pt idx="25338">
                  <c:v>7595.489755593299</c:v>
                </c:pt>
                <c:pt idx="25339">
                  <c:v>7595.7895223371</c:v>
                </c:pt>
                <c:pt idx="25340">
                  <c:v>7596.089289081</c:v>
                </c:pt>
                <c:pt idx="25341">
                  <c:v>7596.389055824799</c:v>
                </c:pt>
                <c:pt idx="25342">
                  <c:v>7596.6888225687</c:v>
                </c:pt>
                <c:pt idx="25343">
                  <c:v>7596.988589312499</c:v>
                </c:pt>
                <c:pt idx="25344">
                  <c:v>7597.2883560564</c:v>
                </c:pt>
                <c:pt idx="25345">
                  <c:v>7597.5881228002</c:v>
                </c:pt>
                <c:pt idx="25346">
                  <c:v>7597.887889544</c:v>
                </c:pt>
                <c:pt idx="25347">
                  <c:v>7598.1876562879</c:v>
                </c:pt>
                <c:pt idx="25348">
                  <c:v>7598.4874230317</c:v>
                </c:pt>
                <c:pt idx="25349">
                  <c:v>7598.7871897756</c:v>
                </c:pt>
                <c:pt idx="25350">
                  <c:v>7599.0869565194</c:v>
                </c:pt>
                <c:pt idx="25351">
                  <c:v>7599.3867232633</c:v>
                </c:pt>
                <c:pt idx="25352">
                  <c:v>7599.6864900071</c:v>
                </c:pt>
                <c:pt idx="25353">
                  <c:v>7599.986256751</c:v>
                </c:pt>
                <c:pt idx="25354">
                  <c:v>7600.2860234948</c:v>
                </c:pt>
                <c:pt idx="25355">
                  <c:v>7600.585790238699</c:v>
                </c:pt>
                <c:pt idx="25356">
                  <c:v>7600.8855569825</c:v>
                </c:pt>
                <c:pt idx="25357">
                  <c:v>7601.1853237264</c:v>
                </c:pt>
                <c:pt idx="25358">
                  <c:v>7601.4850904702</c:v>
                </c:pt>
                <c:pt idx="25359">
                  <c:v>7601.784857214098</c:v>
                </c:pt>
                <c:pt idx="25360">
                  <c:v>7602.0846239579</c:v>
                </c:pt>
                <c:pt idx="25361">
                  <c:v>7602.3843907017</c:v>
                </c:pt>
                <c:pt idx="25362">
                  <c:v>7602.6841574456</c:v>
                </c:pt>
                <c:pt idx="25363">
                  <c:v>7602.9839241894</c:v>
                </c:pt>
                <c:pt idx="25364">
                  <c:v>7603.283690933299</c:v>
                </c:pt>
                <c:pt idx="25365">
                  <c:v>7603.583457677099</c:v>
                </c:pt>
                <c:pt idx="25366">
                  <c:v>7603.883224421</c:v>
                </c:pt>
                <c:pt idx="25367">
                  <c:v>7604.1829911648</c:v>
                </c:pt>
                <c:pt idx="25368">
                  <c:v>7604.482757908699</c:v>
                </c:pt>
                <c:pt idx="25369">
                  <c:v>7604.7825246525</c:v>
                </c:pt>
                <c:pt idx="25370">
                  <c:v>7605.0822913964</c:v>
                </c:pt>
                <c:pt idx="25371">
                  <c:v>7605.3820581402</c:v>
                </c:pt>
                <c:pt idx="25372">
                  <c:v>7605.6818248841</c:v>
                </c:pt>
                <c:pt idx="25373">
                  <c:v>7605.9815916279</c:v>
                </c:pt>
                <c:pt idx="25374">
                  <c:v>7606.2813583718</c:v>
                </c:pt>
                <c:pt idx="25375">
                  <c:v>7606.5811251156</c:v>
                </c:pt>
                <c:pt idx="25376">
                  <c:v>7606.8808918595</c:v>
                </c:pt>
                <c:pt idx="25377">
                  <c:v>7607.1806586033</c:v>
                </c:pt>
                <c:pt idx="25378">
                  <c:v>7607.480425347099</c:v>
                </c:pt>
                <c:pt idx="25379">
                  <c:v>7607.780192091</c:v>
                </c:pt>
                <c:pt idx="25380">
                  <c:v>7608.079958834799</c:v>
                </c:pt>
                <c:pt idx="25381">
                  <c:v>7608.3797255787</c:v>
                </c:pt>
                <c:pt idx="25382">
                  <c:v>7608.679492322499</c:v>
                </c:pt>
                <c:pt idx="25383">
                  <c:v>7608.9792590664</c:v>
                </c:pt>
                <c:pt idx="25384">
                  <c:v>7609.2790258102</c:v>
                </c:pt>
                <c:pt idx="25385">
                  <c:v>7609.578792554099</c:v>
                </c:pt>
                <c:pt idx="25386">
                  <c:v>7609.8785592979</c:v>
                </c:pt>
                <c:pt idx="25387">
                  <c:v>7610.1783260418</c:v>
                </c:pt>
                <c:pt idx="25388">
                  <c:v>7610.478092785599</c:v>
                </c:pt>
                <c:pt idx="25389">
                  <c:v>7610.777859529499</c:v>
                </c:pt>
                <c:pt idx="25390">
                  <c:v>7611.0776262733</c:v>
                </c:pt>
                <c:pt idx="25391">
                  <c:v>7611.377393017199</c:v>
                </c:pt>
                <c:pt idx="25392">
                  <c:v>7611.677159761</c:v>
                </c:pt>
                <c:pt idx="25393">
                  <c:v>7611.9769265048</c:v>
                </c:pt>
                <c:pt idx="25394">
                  <c:v>7612.276693248699</c:v>
                </c:pt>
                <c:pt idx="25395">
                  <c:v>7612.5764599925</c:v>
                </c:pt>
                <c:pt idx="25396">
                  <c:v>7612.8762267364</c:v>
                </c:pt>
                <c:pt idx="25397">
                  <c:v>7613.1759934802</c:v>
                </c:pt>
                <c:pt idx="25398">
                  <c:v>7613.475760224099</c:v>
                </c:pt>
                <c:pt idx="25399">
                  <c:v>7613.7755269679</c:v>
                </c:pt>
                <c:pt idx="25400">
                  <c:v>7614.0752937118</c:v>
                </c:pt>
                <c:pt idx="25401">
                  <c:v>7614.3750604556</c:v>
                </c:pt>
                <c:pt idx="25402">
                  <c:v>7614.6748271995</c:v>
                </c:pt>
                <c:pt idx="25403">
                  <c:v>7614.974593943299</c:v>
                </c:pt>
                <c:pt idx="25404">
                  <c:v>7615.2743606872</c:v>
                </c:pt>
                <c:pt idx="25405">
                  <c:v>7615.574127431</c:v>
                </c:pt>
                <c:pt idx="25406">
                  <c:v>7615.8738941749</c:v>
                </c:pt>
                <c:pt idx="25407">
                  <c:v>7616.1736609187</c:v>
                </c:pt>
                <c:pt idx="25408">
                  <c:v>7616.4734276626</c:v>
                </c:pt>
                <c:pt idx="25409">
                  <c:v>7616.7731944064</c:v>
                </c:pt>
                <c:pt idx="25410">
                  <c:v>7617.0729611502</c:v>
                </c:pt>
                <c:pt idx="25411">
                  <c:v>7617.3727278941</c:v>
                </c:pt>
                <c:pt idx="25412">
                  <c:v>7617.6724946379</c:v>
                </c:pt>
                <c:pt idx="25413">
                  <c:v>7617.9722613818</c:v>
                </c:pt>
                <c:pt idx="25414">
                  <c:v>7618.2720281256</c:v>
                </c:pt>
                <c:pt idx="25415">
                  <c:v>7618.5717948695</c:v>
                </c:pt>
                <c:pt idx="25416">
                  <c:v>7618.8715616133</c:v>
                </c:pt>
                <c:pt idx="25417">
                  <c:v>7619.1713283572</c:v>
                </c:pt>
                <c:pt idx="25418">
                  <c:v>7619.471095100999</c:v>
                </c:pt>
                <c:pt idx="25419">
                  <c:v>7619.7708618449</c:v>
                </c:pt>
                <c:pt idx="25420">
                  <c:v>7620.0706285887</c:v>
                </c:pt>
                <c:pt idx="25421">
                  <c:v>7620.370395332598</c:v>
                </c:pt>
                <c:pt idx="25422">
                  <c:v>7620.6701620764</c:v>
                </c:pt>
                <c:pt idx="25423">
                  <c:v>7620.9699288203</c:v>
                </c:pt>
                <c:pt idx="25424">
                  <c:v>7621.2696955641</c:v>
                </c:pt>
                <c:pt idx="25425">
                  <c:v>7621.569462308001</c:v>
                </c:pt>
                <c:pt idx="25426">
                  <c:v>7621.8692290518</c:v>
                </c:pt>
                <c:pt idx="25427">
                  <c:v>7622.1689957956</c:v>
                </c:pt>
                <c:pt idx="25428">
                  <c:v>7622.4687625395</c:v>
                </c:pt>
                <c:pt idx="25429">
                  <c:v>7622.7685292833</c:v>
                </c:pt>
                <c:pt idx="25430">
                  <c:v>7623.0682960272</c:v>
                </c:pt>
                <c:pt idx="25431">
                  <c:v>7623.368062771</c:v>
                </c:pt>
                <c:pt idx="25432">
                  <c:v>7623.6678295149</c:v>
                </c:pt>
                <c:pt idx="25433">
                  <c:v>7623.9675962587</c:v>
                </c:pt>
                <c:pt idx="25434">
                  <c:v>7624.2673630026</c:v>
                </c:pt>
                <c:pt idx="25435">
                  <c:v>7624.5671297464</c:v>
                </c:pt>
                <c:pt idx="25436">
                  <c:v>7624.8668964903</c:v>
                </c:pt>
                <c:pt idx="25437">
                  <c:v>7625.1666632341</c:v>
                </c:pt>
                <c:pt idx="25438">
                  <c:v>7625.466429978001</c:v>
                </c:pt>
                <c:pt idx="25439">
                  <c:v>7625.7661967218</c:v>
                </c:pt>
                <c:pt idx="25440">
                  <c:v>7626.0659634657</c:v>
                </c:pt>
                <c:pt idx="25441">
                  <c:v>7626.3657302095</c:v>
                </c:pt>
                <c:pt idx="25442">
                  <c:v>7626.6654969534</c:v>
                </c:pt>
                <c:pt idx="25443">
                  <c:v>7626.9652636972</c:v>
                </c:pt>
                <c:pt idx="25444">
                  <c:v>7627.265030441</c:v>
                </c:pt>
                <c:pt idx="25445">
                  <c:v>7627.564797184899</c:v>
                </c:pt>
                <c:pt idx="25446">
                  <c:v>7627.8645639287</c:v>
                </c:pt>
                <c:pt idx="25447">
                  <c:v>7628.1643306726</c:v>
                </c:pt>
                <c:pt idx="25448">
                  <c:v>7628.464097416399</c:v>
                </c:pt>
                <c:pt idx="25449">
                  <c:v>7628.7638641603</c:v>
                </c:pt>
                <c:pt idx="25450">
                  <c:v>7629.0636309041</c:v>
                </c:pt>
                <c:pt idx="25451">
                  <c:v>7629.363397648</c:v>
                </c:pt>
                <c:pt idx="25452">
                  <c:v>7629.6631643918</c:v>
                </c:pt>
                <c:pt idx="25453">
                  <c:v>7629.9629311357</c:v>
                </c:pt>
                <c:pt idx="25454">
                  <c:v>7630.2626978795</c:v>
                </c:pt>
                <c:pt idx="25455">
                  <c:v>7630.5624646234</c:v>
                </c:pt>
                <c:pt idx="25456">
                  <c:v>7630.8622313672</c:v>
                </c:pt>
                <c:pt idx="25457">
                  <c:v>7631.1619981111</c:v>
                </c:pt>
                <c:pt idx="25458">
                  <c:v>7631.4617648549</c:v>
                </c:pt>
                <c:pt idx="25459">
                  <c:v>7631.7615315987</c:v>
                </c:pt>
                <c:pt idx="25460">
                  <c:v>7632.0612983426</c:v>
                </c:pt>
                <c:pt idx="25461">
                  <c:v>7632.3610650864</c:v>
                </c:pt>
                <c:pt idx="25462">
                  <c:v>7632.6608318303</c:v>
                </c:pt>
                <c:pt idx="25463">
                  <c:v>7632.9605985741</c:v>
                </c:pt>
                <c:pt idx="25464">
                  <c:v>7633.260365318</c:v>
                </c:pt>
                <c:pt idx="25465">
                  <c:v>7633.5601320618</c:v>
                </c:pt>
                <c:pt idx="25466">
                  <c:v>7633.8598988057</c:v>
                </c:pt>
                <c:pt idx="25467">
                  <c:v>7634.1596655495</c:v>
                </c:pt>
                <c:pt idx="25468">
                  <c:v>7634.4594322934</c:v>
                </c:pt>
                <c:pt idx="25469">
                  <c:v>7634.7591990372</c:v>
                </c:pt>
                <c:pt idx="25470">
                  <c:v>7635.0589657811</c:v>
                </c:pt>
                <c:pt idx="25471">
                  <c:v>7635.3587325249</c:v>
                </c:pt>
                <c:pt idx="25472">
                  <c:v>7635.6584992688</c:v>
                </c:pt>
                <c:pt idx="25473">
                  <c:v>7635.9582660126</c:v>
                </c:pt>
                <c:pt idx="25474">
                  <c:v>7636.2580327565</c:v>
                </c:pt>
                <c:pt idx="25475">
                  <c:v>7636.5577995003</c:v>
                </c:pt>
                <c:pt idx="25476">
                  <c:v>7636.8575662441</c:v>
                </c:pt>
                <c:pt idx="25477">
                  <c:v>7637.157332988</c:v>
                </c:pt>
                <c:pt idx="25478">
                  <c:v>7637.4570997318</c:v>
                </c:pt>
                <c:pt idx="25479">
                  <c:v>7637.7568664757</c:v>
                </c:pt>
                <c:pt idx="25480">
                  <c:v>7638.0566332195</c:v>
                </c:pt>
                <c:pt idx="25481">
                  <c:v>7638.3563999634</c:v>
                </c:pt>
                <c:pt idx="25482">
                  <c:v>7638.6561667072</c:v>
                </c:pt>
                <c:pt idx="25483">
                  <c:v>7638.9559334511</c:v>
                </c:pt>
                <c:pt idx="25484">
                  <c:v>7639.2557001949</c:v>
                </c:pt>
                <c:pt idx="25485">
                  <c:v>7639.5554669388</c:v>
                </c:pt>
                <c:pt idx="25486">
                  <c:v>7639.8552336826</c:v>
                </c:pt>
                <c:pt idx="25487">
                  <c:v>7640.1550004265</c:v>
                </c:pt>
                <c:pt idx="25488">
                  <c:v>7640.454767170299</c:v>
                </c:pt>
                <c:pt idx="25489">
                  <c:v>7640.7545339142</c:v>
                </c:pt>
                <c:pt idx="25490">
                  <c:v>7641.054300658</c:v>
                </c:pt>
                <c:pt idx="25491">
                  <c:v>7641.3540674018</c:v>
                </c:pt>
                <c:pt idx="25492">
                  <c:v>7641.6538341457</c:v>
                </c:pt>
                <c:pt idx="25493">
                  <c:v>7641.9536008895</c:v>
                </c:pt>
                <c:pt idx="25494">
                  <c:v>7642.2533676334</c:v>
                </c:pt>
                <c:pt idx="25495">
                  <c:v>7642.5531343772</c:v>
                </c:pt>
                <c:pt idx="25496">
                  <c:v>7642.8529011211</c:v>
                </c:pt>
                <c:pt idx="25497">
                  <c:v>7643.1526678649</c:v>
                </c:pt>
                <c:pt idx="25498">
                  <c:v>7643.4524346088</c:v>
                </c:pt>
                <c:pt idx="25499">
                  <c:v>7643.7522013526</c:v>
                </c:pt>
                <c:pt idx="25500">
                  <c:v>7644.0519680965</c:v>
                </c:pt>
                <c:pt idx="25501">
                  <c:v>7644.3517348403</c:v>
                </c:pt>
                <c:pt idx="25502">
                  <c:v>7644.6515015842</c:v>
                </c:pt>
                <c:pt idx="25503">
                  <c:v>7644.951268328</c:v>
                </c:pt>
                <c:pt idx="25504">
                  <c:v>7645.2510350719</c:v>
                </c:pt>
                <c:pt idx="25505">
                  <c:v>7645.5508018157</c:v>
                </c:pt>
                <c:pt idx="25506">
                  <c:v>7645.8505685596</c:v>
                </c:pt>
                <c:pt idx="25507">
                  <c:v>7646.1503353034</c:v>
                </c:pt>
                <c:pt idx="25508">
                  <c:v>7646.4501020472</c:v>
                </c:pt>
                <c:pt idx="25509">
                  <c:v>7646.7498687911</c:v>
                </c:pt>
                <c:pt idx="25510">
                  <c:v>7647.0496355349</c:v>
                </c:pt>
                <c:pt idx="25511">
                  <c:v>7647.3494022788</c:v>
                </c:pt>
                <c:pt idx="25512">
                  <c:v>7647.6491690226</c:v>
                </c:pt>
                <c:pt idx="25513">
                  <c:v>7647.9489357665</c:v>
                </c:pt>
                <c:pt idx="25514">
                  <c:v>7648.248702510299</c:v>
                </c:pt>
                <c:pt idx="25515">
                  <c:v>7648.5484692542</c:v>
                </c:pt>
                <c:pt idx="25516">
                  <c:v>7648.848235998001</c:v>
                </c:pt>
                <c:pt idx="25517">
                  <c:v>7649.1480027419</c:v>
                </c:pt>
                <c:pt idx="25518">
                  <c:v>7649.4477694857</c:v>
                </c:pt>
                <c:pt idx="25519">
                  <c:v>7649.7475362296</c:v>
                </c:pt>
                <c:pt idx="25520">
                  <c:v>7650.047302973399</c:v>
                </c:pt>
                <c:pt idx="25521">
                  <c:v>7650.3470697173</c:v>
                </c:pt>
                <c:pt idx="25522">
                  <c:v>7650.6468364611</c:v>
                </c:pt>
                <c:pt idx="25523">
                  <c:v>7650.946603205</c:v>
                </c:pt>
                <c:pt idx="25524">
                  <c:v>7651.2463699488</c:v>
                </c:pt>
                <c:pt idx="25525">
                  <c:v>7651.5461366926</c:v>
                </c:pt>
                <c:pt idx="25526">
                  <c:v>7651.8459034365</c:v>
                </c:pt>
                <c:pt idx="25527">
                  <c:v>7652.1456701803</c:v>
                </c:pt>
                <c:pt idx="25528">
                  <c:v>7652.445436924199</c:v>
                </c:pt>
                <c:pt idx="25529">
                  <c:v>7652.745203668001</c:v>
                </c:pt>
                <c:pt idx="25530">
                  <c:v>7653.0449704119</c:v>
                </c:pt>
                <c:pt idx="25531">
                  <c:v>7653.3447371557</c:v>
                </c:pt>
                <c:pt idx="25532">
                  <c:v>7653.6445038996</c:v>
                </c:pt>
                <c:pt idx="25533">
                  <c:v>7653.9442706434</c:v>
                </c:pt>
                <c:pt idx="25534">
                  <c:v>7654.2440373873</c:v>
                </c:pt>
                <c:pt idx="25535">
                  <c:v>7654.5438041311</c:v>
                </c:pt>
                <c:pt idx="25536">
                  <c:v>7654.843570875</c:v>
                </c:pt>
                <c:pt idx="25537">
                  <c:v>7655.1433376188</c:v>
                </c:pt>
                <c:pt idx="25538">
                  <c:v>7655.4431043627</c:v>
                </c:pt>
                <c:pt idx="25539">
                  <c:v>7655.7428711065</c:v>
                </c:pt>
                <c:pt idx="25540">
                  <c:v>7656.0426378503</c:v>
                </c:pt>
                <c:pt idx="25541">
                  <c:v>7656.3424045942</c:v>
                </c:pt>
                <c:pt idx="25542">
                  <c:v>7656.642171338001</c:v>
                </c:pt>
                <c:pt idx="25543">
                  <c:v>7656.9419380819</c:v>
                </c:pt>
                <c:pt idx="25544">
                  <c:v>7657.2417048257</c:v>
                </c:pt>
                <c:pt idx="25545">
                  <c:v>7657.5414715696</c:v>
                </c:pt>
                <c:pt idx="25546">
                  <c:v>7657.8412383134</c:v>
                </c:pt>
                <c:pt idx="25547">
                  <c:v>7658.1410050573</c:v>
                </c:pt>
                <c:pt idx="25548">
                  <c:v>7658.4407718011</c:v>
                </c:pt>
                <c:pt idx="25549">
                  <c:v>7658.740538545</c:v>
                </c:pt>
                <c:pt idx="25550">
                  <c:v>7659.0403052888</c:v>
                </c:pt>
                <c:pt idx="25551">
                  <c:v>7659.3400720327</c:v>
                </c:pt>
                <c:pt idx="25552">
                  <c:v>7659.6398387765</c:v>
                </c:pt>
                <c:pt idx="25553">
                  <c:v>7659.9396055204</c:v>
                </c:pt>
                <c:pt idx="25554">
                  <c:v>7660.239372264199</c:v>
                </c:pt>
                <c:pt idx="25555">
                  <c:v>7660.5391390081</c:v>
                </c:pt>
                <c:pt idx="25556">
                  <c:v>7660.8389057519</c:v>
                </c:pt>
                <c:pt idx="25557">
                  <c:v>7661.1386724957</c:v>
                </c:pt>
                <c:pt idx="25558">
                  <c:v>7661.4384392396</c:v>
                </c:pt>
                <c:pt idx="25559">
                  <c:v>7661.7382059834</c:v>
                </c:pt>
                <c:pt idx="25560">
                  <c:v>7662.037972727299</c:v>
                </c:pt>
                <c:pt idx="25561">
                  <c:v>7662.3377394711</c:v>
                </c:pt>
                <c:pt idx="25562">
                  <c:v>7662.637506215</c:v>
                </c:pt>
                <c:pt idx="25563">
                  <c:v>7662.937272958799</c:v>
                </c:pt>
                <c:pt idx="25564">
                  <c:v>7663.2370397027</c:v>
                </c:pt>
                <c:pt idx="25565">
                  <c:v>7663.5368064465</c:v>
                </c:pt>
                <c:pt idx="25566">
                  <c:v>7663.8365731904</c:v>
                </c:pt>
                <c:pt idx="25567">
                  <c:v>7664.1363399342</c:v>
                </c:pt>
                <c:pt idx="25568">
                  <c:v>7664.4361066781</c:v>
                </c:pt>
                <c:pt idx="25569">
                  <c:v>7664.7358734219</c:v>
                </c:pt>
                <c:pt idx="25570">
                  <c:v>7665.0356401658</c:v>
                </c:pt>
                <c:pt idx="25571">
                  <c:v>7665.3354069096</c:v>
                </c:pt>
                <c:pt idx="25572">
                  <c:v>7665.6351736534</c:v>
                </c:pt>
                <c:pt idx="25573">
                  <c:v>7665.934940397299</c:v>
                </c:pt>
                <c:pt idx="25574">
                  <c:v>7666.234707141099</c:v>
                </c:pt>
                <c:pt idx="25575">
                  <c:v>7666.534473885</c:v>
                </c:pt>
                <c:pt idx="25576">
                  <c:v>7666.8342406288</c:v>
                </c:pt>
                <c:pt idx="25577">
                  <c:v>7667.1340073727</c:v>
                </c:pt>
                <c:pt idx="25578">
                  <c:v>7667.433774116499</c:v>
                </c:pt>
                <c:pt idx="25579">
                  <c:v>7667.733540860399</c:v>
                </c:pt>
                <c:pt idx="25580">
                  <c:v>7668.033307604199</c:v>
                </c:pt>
                <c:pt idx="25581">
                  <c:v>7668.333074348099</c:v>
                </c:pt>
                <c:pt idx="25582">
                  <c:v>7668.6328410919</c:v>
                </c:pt>
                <c:pt idx="25583">
                  <c:v>7668.9326078358</c:v>
                </c:pt>
                <c:pt idx="25584">
                  <c:v>7669.2323745796</c:v>
                </c:pt>
                <c:pt idx="25585">
                  <c:v>7669.5321413235</c:v>
                </c:pt>
                <c:pt idx="25586">
                  <c:v>7669.8319080673</c:v>
                </c:pt>
                <c:pt idx="25587">
                  <c:v>7670.1316748112</c:v>
                </c:pt>
                <c:pt idx="25588">
                  <c:v>7670.431441555</c:v>
                </c:pt>
                <c:pt idx="25589">
                  <c:v>7670.7312082988</c:v>
                </c:pt>
                <c:pt idx="25590">
                  <c:v>7671.0309750427</c:v>
                </c:pt>
                <c:pt idx="25591">
                  <c:v>7671.3307417865</c:v>
                </c:pt>
                <c:pt idx="25592">
                  <c:v>7671.6305085304</c:v>
                </c:pt>
                <c:pt idx="25593">
                  <c:v>7671.9302752742</c:v>
                </c:pt>
                <c:pt idx="25594">
                  <c:v>7672.230042018099</c:v>
                </c:pt>
                <c:pt idx="25595">
                  <c:v>7672.5298087619</c:v>
                </c:pt>
                <c:pt idx="25596">
                  <c:v>7672.8295755058</c:v>
                </c:pt>
                <c:pt idx="25597">
                  <c:v>7673.1293422496</c:v>
                </c:pt>
                <c:pt idx="25598">
                  <c:v>7673.4291089935</c:v>
                </c:pt>
                <c:pt idx="25599">
                  <c:v>7673.7288757373</c:v>
                </c:pt>
                <c:pt idx="25600">
                  <c:v>7674.0286424812</c:v>
                </c:pt>
                <c:pt idx="25601">
                  <c:v>7674.328409225</c:v>
                </c:pt>
                <c:pt idx="25602">
                  <c:v>7674.6281759689</c:v>
                </c:pt>
                <c:pt idx="25603">
                  <c:v>7674.927942712699</c:v>
                </c:pt>
                <c:pt idx="25604">
                  <c:v>7675.2277094566</c:v>
                </c:pt>
                <c:pt idx="25605">
                  <c:v>7675.5274762004</c:v>
                </c:pt>
                <c:pt idx="25606">
                  <c:v>7675.827242944199</c:v>
                </c:pt>
                <c:pt idx="25607">
                  <c:v>7676.1270096881</c:v>
                </c:pt>
                <c:pt idx="25608">
                  <c:v>7676.4267764319</c:v>
                </c:pt>
                <c:pt idx="25609">
                  <c:v>7676.7265431758</c:v>
                </c:pt>
                <c:pt idx="25610">
                  <c:v>7677.0263099196</c:v>
                </c:pt>
                <c:pt idx="25611">
                  <c:v>7677.3260766635</c:v>
                </c:pt>
                <c:pt idx="25612">
                  <c:v>7677.6258434073</c:v>
                </c:pt>
                <c:pt idx="25613">
                  <c:v>7677.9256101512</c:v>
                </c:pt>
                <c:pt idx="25614">
                  <c:v>7678.225376895</c:v>
                </c:pt>
                <c:pt idx="25615">
                  <c:v>7678.5251436389</c:v>
                </c:pt>
                <c:pt idx="25616">
                  <c:v>7678.8249103827</c:v>
                </c:pt>
                <c:pt idx="25617">
                  <c:v>7679.1246771266</c:v>
                </c:pt>
                <c:pt idx="25618">
                  <c:v>7679.4244438704</c:v>
                </c:pt>
                <c:pt idx="25619">
                  <c:v>7679.7242106143</c:v>
                </c:pt>
                <c:pt idx="25620">
                  <c:v>7680.0239773581</c:v>
                </c:pt>
                <c:pt idx="25621">
                  <c:v>7680.3237441019</c:v>
                </c:pt>
                <c:pt idx="25622">
                  <c:v>7680.6235108458</c:v>
                </c:pt>
                <c:pt idx="25623">
                  <c:v>7680.9232775896</c:v>
                </c:pt>
                <c:pt idx="25624">
                  <c:v>7681.2230443335</c:v>
                </c:pt>
                <c:pt idx="25625">
                  <c:v>7681.5228110773</c:v>
                </c:pt>
                <c:pt idx="25626">
                  <c:v>7681.8225778212</c:v>
                </c:pt>
                <c:pt idx="25627">
                  <c:v>7682.122344565</c:v>
                </c:pt>
                <c:pt idx="25628">
                  <c:v>7682.4221113089</c:v>
                </c:pt>
                <c:pt idx="25629">
                  <c:v>7682.7218780527</c:v>
                </c:pt>
                <c:pt idx="25630">
                  <c:v>7683.0216447966</c:v>
                </c:pt>
                <c:pt idx="25631">
                  <c:v>7683.3214115404</c:v>
                </c:pt>
                <c:pt idx="25632">
                  <c:v>7683.6211782843</c:v>
                </c:pt>
                <c:pt idx="25633">
                  <c:v>7683.9209450281</c:v>
                </c:pt>
                <c:pt idx="25634">
                  <c:v>7684.220711772</c:v>
                </c:pt>
                <c:pt idx="25635">
                  <c:v>7684.5204785158</c:v>
                </c:pt>
                <c:pt idx="25636">
                  <c:v>7684.8202452597</c:v>
                </c:pt>
                <c:pt idx="25637">
                  <c:v>7685.1200120035</c:v>
                </c:pt>
                <c:pt idx="25638">
                  <c:v>7685.419778747299</c:v>
                </c:pt>
                <c:pt idx="25639">
                  <c:v>7685.7195454912</c:v>
                </c:pt>
                <c:pt idx="25640">
                  <c:v>7686.019312234999</c:v>
                </c:pt>
                <c:pt idx="25641">
                  <c:v>7686.3190789789</c:v>
                </c:pt>
                <c:pt idx="25642">
                  <c:v>7686.6188457227</c:v>
                </c:pt>
                <c:pt idx="25643">
                  <c:v>7686.9186124666</c:v>
                </c:pt>
                <c:pt idx="25644">
                  <c:v>7687.2183792104</c:v>
                </c:pt>
                <c:pt idx="25645">
                  <c:v>7687.5181459543</c:v>
                </c:pt>
                <c:pt idx="25646">
                  <c:v>7687.817912698099</c:v>
                </c:pt>
                <c:pt idx="25647">
                  <c:v>7688.117679442001</c:v>
                </c:pt>
                <c:pt idx="25648">
                  <c:v>7688.4174461858</c:v>
                </c:pt>
                <c:pt idx="25649">
                  <c:v>7688.7172129297</c:v>
                </c:pt>
                <c:pt idx="25650">
                  <c:v>7689.0169796735</c:v>
                </c:pt>
                <c:pt idx="25651">
                  <c:v>7689.3167464174</c:v>
                </c:pt>
                <c:pt idx="25652">
                  <c:v>7689.6165131612</c:v>
                </c:pt>
                <c:pt idx="25653">
                  <c:v>7689.9162799051</c:v>
                </c:pt>
                <c:pt idx="25654">
                  <c:v>7690.2160466489</c:v>
                </c:pt>
                <c:pt idx="25655">
                  <c:v>7690.5158133927</c:v>
                </c:pt>
                <c:pt idx="25656">
                  <c:v>7690.8155801366</c:v>
                </c:pt>
                <c:pt idx="25657">
                  <c:v>7691.1153468804</c:v>
                </c:pt>
                <c:pt idx="25658">
                  <c:v>7691.4151136243</c:v>
                </c:pt>
                <c:pt idx="25659">
                  <c:v>7691.714880368099</c:v>
                </c:pt>
                <c:pt idx="25660">
                  <c:v>7692.014647112001</c:v>
                </c:pt>
                <c:pt idx="25661">
                  <c:v>7692.3144138558</c:v>
                </c:pt>
                <c:pt idx="25662">
                  <c:v>7692.6141805997</c:v>
                </c:pt>
                <c:pt idx="25663">
                  <c:v>7692.913947343499</c:v>
                </c:pt>
                <c:pt idx="25664">
                  <c:v>7693.2137140874</c:v>
                </c:pt>
                <c:pt idx="25665">
                  <c:v>7693.5134808312</c:v>
                </c:pt>
                <c:pt idx="25666">
                  <c:v>7693.8132475751</c:v>
                </c:pt>
                <c:pt idx="25667">
                  <c:v>7694.1130143189</c:v>
                </c:pt>
                <c:pt idx="25668">
                  <c:v>7694.4127810628</c:v>
                </c:pt>
                <c:pt idx="25669">
                  <c:v>7694.7125478066</c:v>
                </c:pt>
                <c:pt idx="25670">
                  <c:v>7695.0123145504</c:v>
                </c:pt>
                <c:pt idx="25671">
                  <c:v>7695.3120812943</c:v>
                </c:pt>
                <c:pt idx="25672">
                  <c:v>7695.6118480381</c:v>
                </c:pt>
                <c:pt idx="25673">
                  <c:v>7695.911614782001</c:v>
                </c:pt>
                <c:pt idx="25674">
                  <c:v>7696.2113815258</c:v>
                </c:pt>
                <c:pt idx="25675">
                  <c:v>7696.5111482697</c:v>
                </c:pt>
                <c:pt idx="25676">
                  <c:v>7696.8109150135</c:v>
                </c:pt>
                <c:pt idx="25677">
                  <c:v>7697.1106817574</c:v>
                </c:pt>
                <c:pt idx="25678">
                  <c:v>7697.4104485012</c:v>
                </c:pt>
                <c:pt idx="25679">
                  <c:v>7697.7102152451</c:v>
                </c:pt>
                <c:pt idx="25680">
                  <c:v>7698.0099819889</c:v>
                </c:pt>
                <c:pt idx="25681">
                  <c:v>7698.3097487328</c:v>
                </c:pt>
                <c:pt idx="25682">
                  <c:v>7698.6095154766</c:v>
                </c:pt>
                <c:pt idx="25683">
                  <c:v>7698.909282220499</c:v>
                </c:pt>
                <c:pt idx="25684">
                  <c:v>7699.2090489643</c:v>
                </c:pt>
                <c:pt idx="25685">
                  <c:v>7699.508815708199</c:v>
                </c:pt>
                <c:pt idx="25686">
                  <c:v>7699.808582452</c:v>
                </c:pt>
                <c:pt idx="25687">
                  <c:v>7700.1083491958</c:v>
                </c:pt>
                <c:pt idx="25688">
                  <c:v>7700.408115939699</c:v>
                </c:pt>
                <c:pt idx="25689">
                  <c:v>7700.7078826835</c:v>
                </c:pt>
                <c:pt idx="25690">
                  <c:v>7701.0076494274</c:v>
                </c:pt>
                <c:pt idx="25691">
                  <c:v>7701.3074161712</c:v>
                </c:pt>
                <c:pt idx="25692">
                  <c:v>7701.6071829151</c:v>
                </c:pt>
                <c:pt idx="25693">
                  <c:v>7701.9069496589</c:v>
                </c:pt>
                <c:pt idx="25694">
                  <c:v>7702.2067164028</c:v>
                </c:pt>
                <c:pt idx="25695">
                  <c:v>7702.5064831466</c:v>
                </c:pt>
                <c:pt idx="25696">
                  <c:v>7702.8062498905</c:v>
                </c:pt>
                <c:pt idx="25697">
                  <c:v>7703.1060166343</c:v>
                </c:pt>
                <c:pt idx="25698">
                  <c:v>7703.405783378199</c:v>
                </c:pt>
                <c:pt idx="25699">
                  <c:v>7703.705550122</c:v>
                </c:pt>
                <c:pt idx="25700">
                  <c:v>7704.0053168659</c:v>
                </c:pt>
                <c:pt idx="25701">
                  <c:v>7704.3050836097</c:v>
                </c:pt>
                <c:pt idx="25702">
                  <c:v>7704.6048503535</c:v>
                </c:pt>
                <c:pt idx="25703">
                  <c:v>7704.9046170974</c:v>
                </c:pt>
                <c:pt idx="25704">
                  <c:v>7705.204383841199</c:v>
                </c:pt>
                <c:pt idx="25705">
                  <c:v>7705.5041505851</c:v>
                </c:pt>
                <c:pt idx="25706">
                  <c:v>7705.803917328899</c:v>
                </c:pt>
                <c:pt idx="25707">
                  <c:v>7706.1036840728</c:v>
                </c:pt>
                <c:pt idx="25708">
                  <c:v>7706.403450816599</c:v>
                </c:pt>
                <c:pt idx="25709">
                  <c:v>7706.7032175605</c:v>
                </c:pt>
                <c:pt idx="25710">
                  <c:v>7707.0029843043</c:v>
                </c:pt>
                <c:pt idx="25711">
                  <c:v>7707.3027510482</c:v>
                </c:pt>
                <c:pt idx="25712">
                  <c:v>7707.602517792</c:v>
                </c:pt>
                <c:pt idx="25713">
                  <c:v>7707.9022845359</c:v>
                </c:pt>
                <c:pt idx="25714">
                  <c:v>7708.2020512797</c:v>
                </c:pt>
                <c:pt idx="25715">
                  <c:v>7708.5018180236</c:v>
                </c:pt>
                <c:pt idx="25716">
                  <c:v>7708.8015847674</c:v>
                </c:pt>
                <c:pt idx="25717">
                  <c:v>7709.1013515113</c:v>
                </c:pt>
                <c:pt idx="25718">
                  <c:v>7709.4011182551</c:v>
                </c:pt>
                <c:pt idx="25719">
                  <c:v>7709.7008849989</c:v>
                </c:pt>
                <c:pt idx="25720">
                  <c:v>7710.0006517428</c:v>
                </c:pt>
                <c:pt idx="25721">
                  <c:v>7710.3004184866</c:v>
                </c:pt>
                <c:pt idx="25722">
                  <c:v>7710.6001852305</c:v>
                </c:pt>
                <c:pt idx="25723">
                  <c:v>7710.8999519743</c:v>
                </c:pt>
                <c:pt idx="25724">
                  <c:v>7711.1997187182</c:v>
                </c:pt>
                <c:pt idx="25725">
                  <c:v>7711.499485462001</c:v>
                </c:pt>
                <c:pt idx="25726">
                  <c:v>7711.7992522059</c:v>
                </c:pt>
                <c:pt idx="25727">
                  <c:v>7712.0990189497</c:v>
                </c:pt>
                <c:pt idx="25728">
                  <c:v>7712.3987856936</c:v>
                </c:pt>
                <c:pt idx="25729">
                  <c:v>7712.6985524374</c:v>
                </c:pt>
                <c:pt idx="25730">
                  <c:v>7712.9983191813</c:v>
                </c:pt>
                <c:pt idx="25731">
                  <c:v>7713.298085925099</c:v>
                </c:pt>
                <c:pt idx="25732">
                  <c:v>7713.597852669</c:v>
                </c:pt>
                <c:pt idx="25733">
                  <c:v>7713.8976194128</c:v>
                </c:pt>
                <c:pt idx="25734">
                  <c:v>7714.1973861567</c:v>
                </c:pt>
                <c:pt idx="25735">
                  <c:v>7714.497152900499</c:v>
                </c:pt>
                <c:pt idx="25736">
                  <c:v>7714.7969196443</c:v>
                </c:pt>
                <c:pt idx="25737">
                  <c:v>7715.0966863882</c:v>
                </c:pt>
                <c:pt idx="25738">
                  <c:v>7715.396453132001</c:v>
                </c:pt>
                <c:pt idx="25739">
                  <c:v>7715.6962198759</c:v>
                </c:pt>
                <c:pt idx="25740">
                  <c:v>7715.9959866197</c:v>
                </c:pt>
                <c:pt idx="25741">
                  <c:v>7716.2957533636</c:v>
                </c:pt>
                <c:pt idx="25742">
                  <c:v>7716.5955201074</c:v>
                </c:pt>
                <c:pt idx="25743">
                  <c:v>7716.8952868513</c:v>
                </c:pt>
                <c:pt idx="25744">
                  <c:v>7717.1950535951</c:v>
                </c:pt>
                <c:pt idx="25745">
                  <c:v>7717.494820338999</c:v>
                </c:pt>
                <c:pt idx="25746">
                  <c:v>7717.7945870828</c:v>
                </c:pt>
                <c:pt idx="25747">
                  <c:v>7718.094353826699</c:v>
                </c:pt>
                <c:pt idx="25748">
                  <c:v>7718.3941205705</c:v>
                </c:pt>
                <c:pt idx="25749">
                  <c:v>7718.693887314399</c:v>
                </c:pt>
                <c:pt idx="25750">
                  <c:v>7718.9936540582</c:v>
                </c:pt>
                <c:pt idx="25751">
                  <c:v>7719.293420802001</c:v>
                </c:pt>
                <c:pt idx="25752">
                  <c:v>7719.5931875459</c:v>
                </c:pt>
                <c:pt idx="25753">
                  <c:v>7719.8929542897</c:v>
                </c:pt>
                <c:pt idx="25754">
                  <c:v>7720.1927210336</c:v>
                </c:pt>
                <c:pt idx="25755">
                  <c:v>7720.4924877774</c:v>
                </c:pt>
                <c:pt idx="25756">
                  <c:v>7720.7922545213</c:v>
                </c:pt>
                <c:pt idx="25757">
                  <c:v>7721.0920212651</c:v>
                </c:pt>
                <c:pt idx="25758">
                  <c:v>7721.391788009</c:v>
                </c:pt>
                <c:pt idx="25759">
                  <c:v>7721.6915547528</c:v>
                </c:pt>
                <c:pt idx="25760">
                  <c:v>7721.9913214967</c:v>
                </c:pt>
                <c:pt idx="25761">
                  <c:v>7722.291088240499</c:v>
                </c:pt>
                <c:pt idx="25762">
                  <c:v>7722.5908549844</c:v>
                </c:pt>
                <c:pt idx="25763">
                  <c:v>7722.8906217282</c:v>
                </c:pt>
                <c:pt idx="25764">
                  <c:v>7723.1903884721</c:v>
                </c:pt>
                <c:pt idx="25765">
                  <c:v>7723.4901552159</c:v>
                </c:pt>
                <c:pt idx="25766">
                  <c:v>7723.7899219598</c:v>
                </c:pt>
                <c:pt idx="25767">
                  <c:v>7724.0896887036</c:v>
                </c:pt>
                <c:pt idx="25768">
                  <c:v>7724.3894554474</c:v>
                </c:pt>
                <c:pt idx="25769">
                  <c:v>7724.6892221913</c:v>
                </c:pt>
                <c:pt idx="25770">
                  <c:v>7724.988988935099</c:v>
                </c:pt>
                <c:pt idx="25771">
                  <c:v>7725.288755678999</c:v>
                </c:pt>
                <c:pt idx="25772">
                  <c:v>7725.588522422801</c:v>
                </c:pt>
                <c:pt idx="25773">
                  <c:v>7725.8882891667</c:v>
                </c:pt>
                <c:pt idx="25774">
                  <c:v>7726.188055910499</c:v>
                </c:pt>
                <c:pt idx="25775">
                  <c:v>7726.4878226544</c:v>
                </c:pt>
                <c:pt idx="25776">
                  <c:v>7726.787589398199</c:v>
                </c:pt>
                <c:pt idx="25777">
                  <c:v>7727.087356142099</c:v>
                </c:pt>
                <c:pt idx="25778">
                  <c:v>7727.3871228859</c:v>
                </c:pt>
                <c:pt idx="25779">
                  <c:v>7727.6868896298</c:v>
                </c:pt>
                <c:pt idx="25780">
                  <c:v>7727.986656373601</c:v>
                </c:pt>
                <c:pt idx="25781">
                  <c:v>7728.2864231175</c:v>
                </c:pt>
                <c:pt idx="25782">
                  <c:v>7728.5861898613</c:v>
                </c:pt>
                <c:pt idx="25783">
                  <c:v>7728.8859566051</c:v>
                </c:pt>
                <c:pt idx="25784">
                  <c:v>7729.185723349</c:v>
                </c:pt>
                <c:pt idx="25785">
                  <c:v>7729.485490092799</c:v>
                </c:pt>
                <c:pt idx="25786">
                  <c:v>7729.7852568367</c:v>
                </c:pt>
                <c:pt idx="25787">
                  <c:v>7730.0850235805</c:v>
                </c:pt>
                <c:pt idx="25788">
                  <c:v>7730.384790324399</c:v>
                </c:pt>
                <c:pt idx="25789">
                  <c:v>7730.6845570682</c:v>
                </c:pt>
                <c:pt idx="25790">
                  <c:v>7730.984323812099</c:v>
                </c:pt>
                <c:pt idx="25791">
                  <c:v>7731.2840905559</c:v>
                </c:pt>
                <c:pt idx="25792">
                  <c:v>7731.583857299799</c:v>
                </c:pt>
                <c:pt idx="25793">
                  <c:v>7731.8836240436</c:v>
                </c:pt>
                <c:pt idx="25794">
                  <c:v>7732.1833907875</c:v>
                </c:pt>
                <c:pt idx="25795">
                  <c:v>7732.483157531299</c:v>
                </c:pt>
                <c:pt idx="25796">
                  <c:v>7732.7829242752</c:v>
                </c:pt>
                <c:pt idx="25797">
                  <c:v>7733.082691019</c:v>
                </c:pt>
                <c:pt idx="25798">
                  <c:v>7733.3824577629</c:v>
                </c:pt>
                <c:pt idx="25799">
                  <c:v>7733.6822245067</c:v>
                </c:pt>
                <c:pt idx="25800">
                  <c:v>7733.9819912505</c:v>
                </c:pt>
                <c:pt idx="25801">
                  <c:v>7734.281757994399</c:v>
                </c:pt>
                <c:pt idx="25802">
                  <c:v>7734.5815247382</c:v>
                </c:pt>
                <c:pt idx="25803">
                  <c:v>7734.8812914821</c:v>
                </c:pt>
                <c:pt idx="25804">
                  <c:v>7735.1810582259</c:v>
                </c:pt>
                <c:pt idx="25805">
                  <c:v>7735.4808249698</c:v>
                </c:pt>
                <c:pt idx="25806">
                  <c:v>7735.7805917136</c:v>
                </c:pt>
                <c:pt idx="25807">
                  <c:v>7736.0803584575</c:v>
                </c:pt>
                <c:pt idx="25808">
                  <c:v>7736.3801252013</c:v>
                </c:pt>
                <c:pt idx="25809">
                  <c:v>7736.679891945199</c:v>
                </c:pt>
                <c:pt idx="25810">
                  <c:v>7736.979658689</c:v>
                </c:pt>
                <c:pt idx="25811">
                  <c:v>7737.2794254329</c:v>
                </c:pt>
                <c:pt idx="25812">
                  <c:v>7737.5791921767</c:v>
                </c:pt>
                <c:pt idx="25813">
                  <c:v>7737.878958920599</c:v>
                </c:pt>
                <c:pt idx="25814">
                  <c:v>7738.1787256644</c:v>
                </c:pt>
                <c:pt idx="25815">
                  <c:v>7738.478492408299</c:v>
                </c:pt>
                <c:pt idx="25816">
                  <c:v>7738.7782591521</c:v>
                </c:pt>
                <c:pt idx="25817">
                  <c:v>7739.0780258959</c:v>
                </c:pt>
                <c:pt idx="25818">
                  <c:v>7739.377792639799</c:v>
                </c:pt>
                <c:pt idx="25819">
                  <c:v>7739.6775593836</c:v>
                </c:pt>
                <c:pt idx="25820">
                  <c:v>7739.9773261275</c:v>
                </c:pt>
                <c:pt idx="25821">
                  <c:v>7740.277092871299</c:v>
                </c:pt>
                <c:pt idx="25822">
                  <c:v>7740.5768596152</c:v>
                </c:pt>
                <c:pt idx="25823">
                  <c:v>7740.876626359</c:v>
                </c:pt>
                <c:pt idx="25824">
                  <c:v>7741.1763931029</c:v>
                </c:pt>
                <c:pt idx="25825">
                  <c:v>7741.476159846699</c:v>
                </c:pt>
                <c:pt idx="25826">
                  <c:v>7741.7759265906</c:v>
                </c:pt>
                <c:pt idx="25827">
                  <c:v>7742.075693334399</c:v>
                </c:pt>
                <c:pt idx="25828">
                  <c:v>7742.3754600783</c:v>
                </c:pt>
                <c:pt idx="25829">
                  <c:v>7742.6752268221</c:v>
                </c:pt>
                <c:pt idx="25830">
                  <c:v>7742.974993566</c:v>
                </c:pt>
                <c:pt idx="25831">
                  <c:v>7743.2747603098</c:v>
                </c:pt>
                <c:pt idx="25832">
                  <c:v>7743.5745270536</c:v>
                </c:pt>
                <c:pt idx="25833">
                  <c:v>7743.8742937975</c:v>
                </c:pt>
                <c:pt idx="25834">
                  <c:v>7744.1740605413</c:v>
                </c:pt>
                <c:pt idx="25835">
                  <c:v>7744.473827285199</c:v>
                </c:pt>
                <c:pt idx="25836">
                  <c:v>7744.773594028999</c:v>
                </c:pt>
                <c:pt idx="25837">
                  <c:v>7745.0733607729</c:v>
                </c:pt>
                <c:pt idx="25838">
                  <c:v>7745.3731275167</c:v>
                </c:pt>
                <c:pt idx="25839">
                  <c:v>7745.6728942606</c:v>
                </c:pt>
                <c:pt idx="25840">
                  <c:v>7745.9726610044</c:v>
                </c:pt>
                <c:pt idx="25841">
                  <c:v>7746.272427748299</c:v>
                </c:pt>
                <c:pt idx="25842">
                  <c:v>7746.5721944921</c:v>
                </c:pt>
                <c:pt idx="25843">
                  <c:v>7746.871961236</c:v>
                </c:pt>
                <c:pt idx="25844">
                  <c:v>7747.1717279798</c:v>
                </c:pt>
                <c:pt idx="25845">
                  <c:v>7747.4714947237</c:v>
                </c:pt>
                <c:pt idx="25846">
                  <c:v>7747.7712614675</c:v>
                </c:pt>
                <c:pt idx="25847">
                  <c:v>7748.0710282114</c:v>
                </c:pt>
                <c:pt idx="25848">
                  <c:v>7748.3707949552</c:v>
                </c:pt>
                <c:pt idx="25849">
                  <c:v>7748.670561699</c:v>
                </c:pt>
                <c:pt idx="25850">
                  <c:v>7748.9703284429</c:v>
                </c:pt>
                <c:pt idx="25851">
                  <c:v>7749.270095186699</c:v>
                </c:pt>
                <c:pt idx="25852">
                  <c:v>7749.5698619306</c:v>
                </c:pt>
                <c:pt idx="25853">
                  <c:v>7749.8696286744</c:v>
                </c:pt>
                <c:pt idx="25854">
                  <c:v>7750.1693954183</c:v>
                </c:pt>
                <c:pt idx="25855">
                  <c:v>7750.4691621621</c:v>
                </c:pt>
                <c:pt idx="25856">
                  <c:v>7750.768928906001</c:v>
                </c:pt>
                <c:pt idx="25857">
                  <c:v>7751.0686956498</c:v>
                </c:pt>
                <c:pt idx="25858">
                  <c:v>7751.3684623937</c:v>
                </c:pt>
                <c:pt idx="25859">
                  <c:v>7751.6682291375</c:v>
                </c:pt>
                <c:pt idx="25860">
                  <c:v>7751.967995881399</c:v>
                </c:pt>
                <c:pt idx="25861">
                  <c:v>7752.2677626252</c:v>
                </c:pt>
                <c:pt idx="25862">
                  <c:v>7752.5675293691</c:v>
                </c:pt>
                <c:pt idx="25863">
                  <c:v>7752.8672961129</c:v>
                </c:pt>
                <c:pt idx="25864">
                  <c:v>7753.1670628567</c:v>
                </c:pt>
                <c:pt idx="25865">
                  <c:v>7753.4668296006</c:v>
                </c:pt>
                <c:pt idx="25866">
                  <c:v>7753.7665963444</c:v>
                </c:pt>
                <c:pt idx="25867">
                  <c:v>7754.0663630883</c:v>
                </c:pt>
                <c:pt idx="25868">
                  <c:v>7754.3661298321</c:v>
                </c:pt>
                <c:pt idx="25869">
                  <c:v>7754.665896576001</c:v>
                </c:pt>
                <c:pt idx="25870">
                  <c:v>7754.9656633198</c:v>
                </c:pt>
                <c:pt idx="25871">
                  <c:v>7755.2654300637</c:v>
                </c:pt>
                <c:pt idx="25872">
                  <c:v>7755.5651968075</c:v>
                </c:pt>
                <c:pt idx="25873">
                  <c:v>7755.8649635514</c:v>
                </c:pt>
                <c:pt idx="25874">
                  <c:v>7756.1647302952</c:v>
                </c:pt>
                <c:pt idx="25875">
                  <c:v>7756.464497039099</c:v>
                </c:pt>
                <c:pt idx="25876">
                  <c:v>7756.7642637829</c:v>
                </c:pt>
                <c:pt idx="25877">
                  <c:v>7757.0640305268</c:v>
                </c:pt>
                <c:pt idx="25878">
                  <c:v>7757.363797270599</c:v>
                </c:pt>
                <c:pt idx="25879">
                  <c:v>7757.6635640145</c:v>
                </c:pt>
                <c:pt idx="25880">
                  <c:v>7757.9633307583</c:v>
                </c:pt>
                <c:pt idx="25881">
                  <c:v>7758.263097502099</c:v>
                </c:pt>
                <c:pt idx="25882">
                  <c:v>7758.562864246001</c:v>
                </c:pt>
                <c:pt idx="25883">
                  <c:v>7758.8626309898</c:v>
                </c:pt>
                <c:pt idx="25884">
                  <c:v>7759.1623977337</c:v>
                </c:pt>
                <c:pt idx="25885">
                  <c:v>7759.4621644775</c:v>
                </c:pt>
                <c:pt idx="25886">
                  <c:v>7759.7619312214</c:v>
                </c:pt>
                <c:pt idx="25887">
                  <c:v>7760.0616979652</c:v>
                </c:pt>
                <c:pt idx="25888">
                  <c:v>7760.3614647091</c:v>
                </c:pt>
                <c:pt idx="25889">
                  <c:v>7760.6612314529</c:v>
                </c:pt>
                <c:pt idx="25890">
                  <c:v>7760.9609981968</c:v>
                </c:pt>
                <c:pt idx="25891">
                  <c:v>7761.2607649406</c:v>
                </c:pt>
                <c:pt idx="25892">
                  <c:v>7761.5605316845</c:v>
                </c:pt>
                <c:pt idx="25893">
                  <c:v>7761.8602984283</c:v>
                </c:pt>
                <c:pt idx="25894">
                  <c:v>7762.1600651722</c:v>
                </c:pt>
                <c:pt idx="25895">
                  <c:v>7762.459831916</c:v>
                </c:pt>
                <c:pt idx="25896">
                  <c:v>7762.7595986599</c:v>
                </c:pt>
                <c:pt idx="25897">
                  <c:v>7763.0593654037</c:v>
                </c:pt>
                <c:pt idx="25898">
                  <c:v>7763.3591321475</c:v>
                </c:pt>
                <c:pt idx="25899">
                  <c:v>7763.6588988914</c:v>
                </c:pt>
                <c:pt idx="25900">
                  <c:v>7763.9586656352</c:v>
                </c:pt>
                <c:pt idx="25901">
                  <c:v>7764.2584323791</c:v>
                </c:pt>
                <c:pt idx="25902">
                  <c:v>7764.5581991229</c:v>
                </c:pt>
                <c:pt idx="25903">
                  <c:v>7764.8579658668</c:v>
                </c:pt>
                <c:pt idx="25904">
                  <c:v>7765.1577326106</c:v>
                </c:pt>
                <c:pt idx="25905">
                  <c:v>7765.457499354499</c:v>
                </c:pt>
                <c:pt idx="25906">
                  <c:v>7765.7572660983</c:v>
                </c:pt>
                <c:pt idx="25907">
                  <c:v>7766.057032842199</c:v>
                </c:pt>
                <c:pt idx="25908">
                  <c:v>7766.356799586</c:v>
                </c:pt>
                <c:pt idx="25909">
                  <c:v>7766.6565663299</c:v>
                </c:pt>
                <c:pt idx="25910">
                  <c:v>7766.9563330737</c:v>
                </c:pt>
                <c:pt idx="25911">
                  <c:v>7767.2560998176</c:v>
                </c:pt>
                <c:pt idx="25912">
                  <c:v>7767.5558665614</c:v>
                </c:pt>
                <c:pt idx="25913">
                  <c:v>7767.8556333052</c:v>
                </c:pt>
                <c:pt idx="25914">
                  <c:v>7768.1554000491</c:v>
                </c:pt>
                <c:pt idx="25915">
                  <c:v>7768.4551667929</c:v>
                </c:pt>
                <c:pt idx="25916">
                  <c:v>7768.7549335368</c:v>
                </c:pt>
                <c:pt idx="25917">
                  <c:v>7769.0547002806</c:v>
                </c:pt>
                <c:pt idx="25918">
                  <c:v>7769.3544670245</c:v>
                </c:pt>
                <c:pt idx="25919">
                  <c:v>7769.6542337683</c:v>
                </c:pt>
                <c:pt idx="25920">
                  <c:v>7769.9540005122</c:v>
                </c:pt>
                <c:pt idx="25921">
                  <c:v>7770.253767256</c:v>
                </c:pt>
                <c:pt idx="25922">
                  <c:v>7770.5535339999</c:v>
                </c:pt>
                <c:pt idx="25923">
                  <c:v>7770.8533007437</c:v>
                </c:pt>
                <c:pt idx="25924">
                  <c:v>7771.1530674876</c:v>
                </c:pt>
                <c:pt idx="25925">
                  <c:v>7771.4528342314</c:v>
                </c:pt>
                <c:pt idx="25926">
                  <c:v>7771.7526009753</c:v>
                </c:pt>
                <c:pt idx="25927">
                  <c:v>7772.0523677191</c:v>
                </c:pt>
                <c:pt idx="25928">
                  <c:v>7772.352134463</c:v>
                </c:pt>
                <c:pt idx="25929">
                  <c:v>7772.6519012068</c:v>
                </c:pt>
                <c:pt idx="25930">
                  <c:v>7772.9516679506</c:v>
                </c:pt>
                <c:pt idx="25931">
                  <c:v>7773.2514346945</c:v>
                </c:pt>
                <c:pt idx="25932">
                  <c:v>7773.5512014383</c:v>
                </c:pt>
                <c:pt idx="25933">
                  <c:v>7773.8509681822</c:v>
                </c:pt>
                <c:pt idx="25934">
                  <c:v>7774.150734926</c:v>
                </c:pt>
                <c:pt idx="25935">
                  <c:v>7774.4505016699</c:v>
                </c:pt>
                <c:pt idx="25936">
                  <c:v>7774.7502684137</c:v>
                </c:pt>
                <c:pt idx="25937">
                  <c:v>7775.0500351576</c:v>
                </c:pt>
                <c:pt idx="25938">
                  <c:v>7775.3498019014</c:v>
                </c:pt>
                <c:pt idx="25939">
                  <c:v>7775.6495686453</c:v>
                </c:pt>
                <c:pt idx="25940">
                  <c:v>7775.949335389099</c:v>
                </c:pt>
                <c:pt idx="25941">
                  <c:v>7776.249102133</c:v>
                </c:pt>
                <c:pt idx="25942">
                  <c:v>7776.5488688768</c:v>
                </c:pt>
                <c:pt idx="25943">
                  <c:v>7776.8486356207</c:v>
                </c:pt>
                <c:pt idx="25944">
                  <c:v>7777.1484023645</c:v>
                </c:pt>
                <c:pt idx="25945">
                  <c:v>7777.4481691084</c:v>
                </c:pt>
                <c:pt idx="25946">
                  <c:v>7777.7479358522</c:v>
                </c:pt>
                <c:pt idx="25947">
                  <c:v>7778.047702596</c:v>
                </c:pt>
                <c:pt idx="25948">
                  <c:v>7778.3474693399</c:v>
                </c:pt>
                <c:pt idx="25949">
                  <c:v>7778.6472360837</c:v>
                </c:pt>
                <c:pt idx="25950">
                  <c:v>7778.947002827599</c:v>
                </c:pt>
                <c:pt idx="25951">
                  <c:v>7779.2467695714</c:v>
                </c:pt>
                <c:pt idx="25952">
                  <c:v>7779.5465363153</c:v>
                </c:pt>
                <c:pt idx="25953">
                  <c:v>7779.8463030591</c:v>
                </c:pt>
                <c:pt idx="25954">
                  <c:v>7780.146069803</c:v>
                </c:pt>
                <c:pt idx="25955">
                  <c:v>7780.4458365468</c:v>
                </c:pt>
                <c:pt idx="25956">
                  <c:v>7780.7456032907</c:v>
                </c:pt>
                <c:pt idx="25957">
                  <c:v>7781.0453700345</c:v>
                </c:pt>
                <c:pt idx="25958">
                  <c:v>7781.3451367784</c:v>
                </c:pt>
                <c:pt idx="25959">
                  <c:v>7781.6449035222</c:v>
                </c:pt>
                <c:pt idx="25960">
                  <c:v>7781.9446702661</c:v>
                </c:pt>
                <c:pt idx="25961">
                  <c:v>7782.2444370099</c:v>
                </c:pt>
                <c:pt idx="25962">
                  <c:v>7782.5442037537</c:v>
                </c:pt>
                <c:pt idx="25963">
                  <c:v>7782.8439704976</c:v>
                </c:pt>
                <c:pt idx="25964">
                  <c:v>7783.143737241399</c:v>
                </c:pt>
                <c:pt idx="25965">
                  <c:v>7783.4435039853</c:v>
                </c:pt>
                <c:pt idx="25966">
                  <c:v>7783.7432707291</c:v>
                </c:pt>
                <c:pt idx="25967">
                  <c:v>7784.043037473</c:v>
                </c:pt>
                <c:pt idx="25968">
                  <c:v>7784.3428042168</c:v>
                </c:pt>
                <c:pt idx="25969">
                  <c:v>7784.6425709607</c:v>
                </c:pt>
                <c:pt idx="25970">
                  <c:v>7784.9423377045</c:v>
                </c:pt>
                <c:pt idx="25971">
                  <c:v>7785.2421044484</c:v>
                </c:pt>
                <c:pt idx="25972">
                  <c:v>7785.5418711922</c:v>
                </c:pt>
                <c:pt idx="25973">
                  <c:v>7785.8416379361</c:v>
                </c:pt>
                <c:pt idx="25974">
                  <c:v>7786.1414046799</c:v>
                </c:pt>
                <c:pt idx="25975">
                  <c:v>7786.4411714238</c:v>
                </c:pt>
                <c:pt idx="25976">
                  <c:v>7786.7409381676</c:v>
                </c:pt>
                <c:pt idx="25977">
                  <c:v>7787.0407049115</c:v>
                </c:pt>
                <c:pt idx="25978">
                  <c:v>7787.3404716553</c:v>
                </c:pt>
                <c:pt idx="25979">
                  <c:v>7787.6402383991</c:v>
                </c:pt>
                <c:pt idx="25980">
                  <c:v>7787.940005142999</c:v>
                </c:pt>
                <c:pt idx="25981">
                  <c:v>7788.2397718868</c:v>
                </c:pt>
                <c:pt idx="25982">
                  <c:v>7788.5395386307</c:v>
                </c:pt>
                <c:pt idx="25983">
                  <c:v>7788.839305374499</c:v>
                </c:pt>
                <c:pt idx="25984">
                  <c:v>7789.1390721184</c:v>
                </c:pt>
                <c:pt idx="25985">
                  <c:v>7789.438838862199</c:v>
                </c:pt>
                <c:pt idx="25986">
                  <c:v>7789.7386056061</c:v>
                </c:pt>
                <c:pt idx="25987">
                  <c:v>7790.038372349899</c:v>
                </c:pt>
                <c:pt idx="25988">
                  <c:v>7790.3381390938</c:v>
                </c:pt>
                <c:pt idx="25989">
                  <c:v>7790.6379058376</c:v>
                </c:pt>
                <c:pt idx="25990">
                  <c:v>7790.9376725815</c:v>
                </c:pt>
                <c:pt idx="25991">
                  <c:v>7791.237439325299</c:v>
                </c:pt>
                <c:pt idx="25992">
                  <c:v>7791.5372060692</c:v>
                </c:pt>
                <c:pt idx="25993">
                  <c:v>7791.836972813</c:v>
                </c:pt>
                <c:pt idx="25994">
                  <c:v>7792.1367395568</c:v>
                </c:pt>
                <c:pt idx="25995">
                  <c:v>7792.4365063007</c:v>
                </c:pt>
                <c:pt idx="25996">
                  <c:v>7792.7362730445</c:v>
                </c:pt>
                <c:pt idx="25997">
                  <c:v>7793.0360397884</c:v>
                </c:pt>
                <c:pt idx="25998">
                  <c:v>7793.3358065322</c:v>
                </c:pt>
                <c:pt idx="25999">
                  <c:v>7793.6355732761</c:v>
                </c:pt>
                <c:pt idx="26000">
                  <c:v>7793.9353400199</c:v>
                </c:pt>
                <c:pt idx="26001">
                  <c:v>7794.2351067638</c:v>
                </c:pt>
                <c:pt idx="26002">
                  <c:v>7794.5348735076</c:v>
                </c:pt>
                <c:pt idx="26003">
                  <c:v>7794.8346402515</c:v>
                </c:pt>
                <c:pt idx="26004">
                  <c:v>7795.1344069953</c:v>
                </c:pt>
                <c:pt idx="26005">
                  <c:v>7795.4341737392</c:v>
                </c:pt>
                <c:pt idx="26006">
                  <c:v>7795.733940483</c:v>
                </c:pt>
                <c:pt idx="26007">
                  <c:v>7796.033707226899</c:v>
                </c:pt>
                <c:pt idx="26008">
                  <c:v>7796.3334739707</c:v>
                </c:pt>
                <c:pt idx="26009">
                  <c:v>7796.6332407146</c:v>
                </c:pt>
                <c:pt idx="26010">
                  <c:v>7796.9330074584</c:v>
                </c:pt>
                <c:pt idx="26011">
                  <c:v>7797.2327742022</c:v>
                </c:pt>
                <c:pt idx="26012">
                  <c:v>7797.532540946099</c:v>
                </c:pt>
                <c:pt idx="26013">
                  <c:v>7797.8323076899</c:v>
                </c:pt>
                <c:pt idx="26014">
                  <c:v>7798.1320744338</c:v>
                </c:pt>
                <c:pt idx="26015">
                  <c:v>7798.4318411776</c:v>
                </c:pt>
                <c:pt idx="26016">
                  <c:v>7798.7316079215</c:v>
                </c:pt>
                <c:pt idx="26017">
                  <c:v>7799.0313746653</c:v>
                </c:pt>
                <c:pt idx="26018">
                  <c:v>7799.3311414092</c:v>
                </c:pt>
                <c:pt idx="26019">
                  <c:v>7799.630908153</c:v>
                </c:pt>
                <c:pt idx="26020">
                  <c:v>7799.9306748969</c:v>
                </c:pt>
                <c:pt idx="26021">
                  <c:v>7800.2304416407</c:v>
                </c:pt>
                <c:pt idx="26022">
                  <c:v>7800.5302083846</c:v>
                </c:pt>
                <c:pt idx="26023">
                  <c:v>7800.8299751284</c:v>
                </c:pt>
                <c:pt idx="26024">
                  <c:v>7801.1297418723</c:v>
                </c:pt>
                <c:pt idx="26025">
                  <c:v>7801.4295086161</c:v>
                </c:pt>
                <c:pt idx="26026">
                  <c:v>7801.72927536</c:v>
                </c:pt>
                <c:pt idx="26027">
                  <c:v>7802.0290421038</c:v>
                </c:pt>
                <c:pt idx="26028">
                  <c:v>7802.3288088476</c:v>
                </c:pt>
                <c:pt idx="26029">
                  <c:v>7802.6285755915</c:v>
                </c:pt>
                <c:pt idx="26030">
                  <c:v>7802.928342335299</c:v>
                </c:pt>
                <c:pt idx="26031">
                  <c:v>7803.2281090792</c:v>
                </c:pt>
                <c:pt idx="26032">
                  <c:v>7803.527875823</c:v>
                </c:pt>
                <c:pt idx="26033">
                  <c:v>7803.8276425669</c:v>
                </c:pt>
                <c:pt idx="26034">
                  <c:v>7804.1274093107</c:v>
                </c:pt>
                <c:pt idx="26035">
                  <c:v>7804.4271760546</c:v>
                </c:pt>
                <c:pt idx="26036">
                  <c:v>7804.7269427984</c:v>
                </c:pt>
                <c:pt idx="26037">
                  <c:v>7805.0267095423</c:v>
                </c:pt>
                <c:pt idx="26038">
                  <c:v>7805.3264762861</c:v>
                </c:pt>
                <c:pt idx="26039">
                  <c:v>7805.62624303</c:v>
                </c:pt>
                <c:pt idx="26040">
                  <c:v>7805.9260097738</c:v>
                </c:pt>
                <c:pt idx="26041">
                  <c:v>7806.2257765177</c:v>
                </c:pt>
                <c:pt idx="26042">
                  <c:v>7806.5255432615</c:v>
                </c:pt>
                <c:pt idx="26043">
                  <c:v>7806.8253100053</c:v>
                </c:pt>
                <c:pt idx="26044">
                  <c:v>7807.1250767492</c:v>
                </c:pt>
                <c:pt idx="26045">
                  <c:v>7807.424843493</c:v>
                </c:pt>
                <c:pt idx="26046">
                  <c:v>7807.7246102369</c:v>
                </c:pt>
                <c:pt idx="26047">
                  <c:v>7808.0243769807</c:v>
                </c:pt>
                <c:pt idx="26048">
                  <c:v>7808.3241437246</c:v>
                </c:pt>
                <c:pt idx="26049">
                  <c:v>7808.6239104684</c:v>
                </c:pt>
                <c:pt idx="26050">
                  <c:v>7808.923677212299</c:v>
                </c:pt>
                <c:pt idx="26051">
                  <c:v>7809.2234439561</c:v>
                </c:pt>
                <c:pt idx="26052">
                  <c:v>7809.5232107</c:v>
                </c:pt>
                <c:pt idx="26053">
                  <c:v>7809.8229774438</c:v>
                </c:pt>
                <c:pt idx="26054">
                  <c:v>7810.1227441877</c:v>
                </c:pt>
                <c:pt idx="26055">
                  <c:v>7810.4225109315</c:v>
                </c:pt>
                <c:pt idx="26056">
                  <c:v>7810.7222776754</c:v>
                </c:pt>
                <c:pt idx="26057">
                  <c:v>7811.0220444192</c:v>
                </c:pt>
                <c:pt idx="26058">
                  <c:v>7811.3218111631</c:v>
                </c:pt>
                <c:pt idx="26059">
                  <c:v>7811.6215779069</c:v>
                </c:pt>
                <c:pt idx="26060">
                  <c:v>7811.9213446507</c:v>
                </c:pt>
                <c:pt idx="26061">
                  <c:v>7812.2211113946</c:v>
                </c:pt>
                <c:pt idx="26062">
                  <c:v>7812.5208781384</c:v>
                </c:pt>
                <c:pt idx="26063">
                  <c:v>7812.8206448823</c:v>
                </c:pt>
                <c:pt idx="26064">
                  <c:v>7813.1204116261</c:v>
                </c:pt>
                <c:pt idx="26065">
                  <c:v>7813.42017837</c:v>
                </c:pt>
                <c:pt idx="26066">
                  <c:v>7813.7199451138</c:v>
                </c:pt>
                <c:pt idx="26067">
                  <c:v>7814.0197118577</c:v>
                </c:pt>
                <c:pt idx="26068">
                  <c:v>7814.3194786015</c:v>
                </c:pt>
                <c:pt idx="26069">
                  <c:v>7814.6192453454</c:v>
                </c:pt>
                <c:pt idx="26070">
                  <c:v>7814.9190120892</c:v>
                </c:pt>
                <c:pt idx="26071">
                  <c:v>7815.218778833099</c:v>
                </c:pt>
                <c:pt idx="26072">
                  <c:v>7815.5185455769</c:v>
                </c:pt>
                <c:pt idx="26073">
                  <c:v>7815.818312320799</c:v>
                </c:pt>
                <c:pt idx="26074">
                  <c:v>7816.1180790646</c:v>
                </c:pt>
                <c:pt idx="26075">
                  <c:v>7816.417845808499</c:v>
                </c:pt>
                <c:pt idx="26076">
                  <c:v>7816.7176125523</c:v>
                </c:pt>
                <c:pt idx="26077">
                  <c:v>7817.0173792961</c:v>
                </c:pt>
                <c:pt idx="26078">
                  <c:v>7817.317146040001</c:v>
                </c:pt>
                <c:pt idx="26079">
                  <c:v>7817.6169127838</c:v>
                </c:pt>
                <c:pt idx="26080">
                  <c:v>7817.9166795277</c:v>
                </c:pt>
                <c:pt idx="26081">
                  <c:v>7818.2164462715</c:v>
                </c:pt>
                <c:pt idx="26082">
                  <c:v>7818.5162130154</c:v>
                </c:pt>
                <c:pt idx="26083">
                  <c:v>7818.8159797592</c:v>
                </c:pt>
                <c:pt idx="26084">
                  <c:v>7819.1157465031</c:v>
                </c:pt>
                <c:pt idx="26085">
                  <c:v>7819.4155132469</c:v>
                </c:pt>
                <c:pt idx="26086">
                  <c:v>7819.7152799908</c:v>
                </c:pt>
                <c:pt idx="26087">
                  <c:v>7820.0150467346</c:v>
                </c:pt>
                <c:pt idx="26088">
                  <c:v>7820.3148134785</c:v>
                </c:pt>
                <c:pt idx="26089">
                  <c:v>7820.6145802223</c:v>
                </c:pt>
                <c:pt idx="26090">
                  <c:v>7820.914346966199</c:v>
                </c:pt>
                <c:pt idx="26091">
                  <c:v>7821.214113710001</c:v>
                </c:pt>
                <c:pt idx="26092">
                  <c:v>7821.5138804538</c:v>
                </c:pt>
                <c:pt idx="26093">
                  <c:v>7821.8136471977</c:v>
                </c:pt>
                <c:pt idx="26094">
                  <c:v>7822.1134139415</c:v>
                </c:pt>
                <c:pt idx="26095">
                  <c:v>7822.4131806854</c:v>
                </c:pt>
                <c:pt idx="26096">
                  <c:v>7822.7129474292</c:v>
                </c:pt>
                <c:pt idx="26097">
                  <c:v>7823.0127141731</c:v>
                </c:pt>
                <c:pt idx="26098">
                  <c:v>7823.3124809169</c:v>
                </c:pt>
                <c:pt idx="26099">
                  <c:v>7823.6122476608</c:v>
                </c:pt>
                <c:pt idx="26100">
                  <c:v>7823.9120144046</c:v>
                </c:pt>
                <c:pt idx="26101">
                  <c:v>7824.2117811485</c:v>
                </c:pt>
                <c:pt idx="26102">
                  <c:v>7824.5115478923</c:v>
                </c:pt>
                <c:pt idx="26103">
                  <c:v>7824.8113146362</c:v>
                </c:pt>
                <c:pt idx="26104">
                  <c:v>7825.111081380001</c:v>
                </c:pt>
                <c:pt idx="26105">
                  <c:v>7825.4108481239</c:v>
                </c:pt>
                <c:pt idx="26106">
                  <c:v>7825.7106148677</c:v>
                </c:pt>
                <c:pt idx="26107">
                  <c:v>7826.0103816116</c:v>
                </c:pt>
                <c:pt idx="26108">
                  <c:v>7826.3101483554</c:v>
                </c:pt>
                <c:pt idx="26109">
                  <c:v>7826.6099150992</c:v>
                </c:pt>
                <c:pt idx="26110">
                  <c:v>7826.9096818431</c:v>
                </c:pt>
                <c:pt idx="26111">
                  <c:v>7827.2094485869</c:v>
                </c:pt>
                <c:pt idx="26112">
                  <c:v>7827.5092153308</c:v>
                </c:pt>
                <c:pt idx="26113">
                  <c:v>7827.8089820746</c:v>
                </c:pt>
                <c:pt idx="26114">
                  <c:v>7828.108748818499</c:v>
                </c:pt>
                <c:pt idx="26115">
                  <c:v>7828.4085155623</c:v>
                </c:pt>
                <c:pt idx="26116">
                  <c:v>7828.708282306199</c:v>
                </c:pt>
                <c:pt idx="26117">
                  <c:v>7829.00804905</c:v>
                </c:pt>
                <c:pt idx="26118">
                  <c:v>7829.3078157939</c:v>
                </c:pt>
                <c:pt idx="26119">
                  <c:v>7829.6075825377</c:v>
                </c:pt>
                <c:pt idx="26120">
                  <c:v>7829.9073492816</c:v>
                </c:pt>
                <c:pt idx="26121">
                  <c:v>7830.2071160254</c:v>
                </c:pt>
                <c:pt idx="26122">
                  <c:v>7830.5068827693</c:v>
                </c:pt>
                <c:pt idx="26123">
                  <c:v>7830.8066495131</c:v>
                </c:pt>
                <c:pt idx="26124">
                  <c:v>7831.1064162569</c:v>
                </c:pt>
                <c:pt idx="26125">
                  <c:v>7831.4061830008</c:v>
                </c:pt>
                <c:pt idx="26126">
                  <c:v>7831.7059497446</c:v>
                </c:pt>
                <c:pt idx="26127">
                  <c:v>7832.0057164885</c:v>
                </c:pt>
                <c:pt idx="26128">
                  <c:v>7832.3054832323</c:v>
                </c:pt>
                <c:pt idx="26129">
                  <c:v>7832.6052499762</c:v>
                </c:pt>
                <c:pt idx="26130">
                  <c:v>7832.90501672</c:v>
                </c:pt>
                <c:pt idx="26131">
                  <c:v>7833.2047834639</c:v>
                </c:pt>
                <c:pt idx="26132">
                  <c:v>7833.5045502077</c:v>
                </c:pt>
                <c:pt idx="26133">
                  <c:v>7833.8043169516</c:v>
                </c:pt>
                <c:pt idx="26134">
                  <c:v>7834.1040836954</c:v>
                </c:pt>
                <c:pt idx="26135">
                  <c:v>7834.403850439299</c:v>
                </c:pt>
                <c:pt idx="26136">
                  <c:v>7834.7036171831</c:v>
                </c:pt>
                <c:pt idx="26137">
                  <c:v>7835.003383926999</c:v>
                </c:pt>
                <c:pt idx="26138">
                  <c:v>7835.3031506708</c:v>
                </c:pt>
                <c:pt idx="26139">
                  <c:v>7835.6029174147</c:v>
                </c:pt>
                <c:pt idx="26140">
                  <c:v>7835.9026841585</c:v>
                </c:pt>
                <c:pt idx="26141">
                  <c:v>7836.202450902299</c:v>
                </c:pt>
                <c:pt idx="26142">
                  <c:v>7836.5022176462</c:v>
                </c:pt>
                <c:pt idx="26143">
                  <c:v>7836.80198439</c:v>
                </c:pt>
                <c:pt idx="26144">
                  <c:v>7837.1017511339</c:v>
                </c:pt>
                <c:pt idx="26145">
                  <c:v>7837.4015178777</c:v>
                </c:pt>
                <c:pt idx="26146">
                  <c:v>7837.7012846216</c:v>
                </c:pt>
                <c:pt idx="26147">
                  <c:v>7838.0010513654</c:v>
                </c:pt>
                <c:pt idx="26148">
                  <c:v>7838.3008181093</c:v>
                </c:pt>
                <c:pt idx="26149">
                  <c:v>7838.6005848531</c:v>
                </c:pt>
                <c:pt idx="26150">
                  <c:v>7838.900351597</c:v>
                </c:pt>
                <c:pt idx="26151">
                  <c:v>7839.200118340799</c:v>
                </c:pt>
                <c:pt idx="26152">
                  <c:v>7839.4998850847</c:v>
                </c:pt>
                <c:pt idx="26153">
                  <c:v>7839.7996518285</c:v>
                </c:pt>
                <c:pt idx="26154">
                  <c:v>7840.0994185724</c:v>
                </c:pt>
                <c:pt idx="26155">
                  <c:v>7840.3991853162</c:v>
                </c:pt>
                <c:pt idx="26156">
                  <c:v>7840.6989520601</c:v>
                </c:pt>
                <c:pt idx="26157">
                  <c:v>7840.998718803899</c:v>
                </c:pt>
                <c:pt idx="26158">
                  <c:v>7841.2984855477</c:v>
                </c:pt>
                <c:pt idx="26159">
                  <c:v>7841.5982522916</c:v>
                </c:pt>
                <c:pt idx="26160">
                  <c:v>7841.8980190354</c:v>
                </c:pt>
                <c:pt idx="26161">
                  <c:v>7842.1977857793</c:v>
                </c:pt>
                <c:pt idx="26162">
                  <c:v>7842.497552523099</c:v>
                </c:pt>
                <c:pt idx="26163">
                  <c:v>7842.797319267</c:v>
                </c:pt>
                <c:pt idx="26164">
                  <c:v>7843.0970860108</c:v>
                </c:pt>
                <c:pt idx="26165">
                  <c:v>7843.3968527547</c:v>
                </c:pt>
                <c:pt idx="26166">
                  <c:v>7843.6966194985</c:v>
                </c:pt>
                <c:pt idx="26167">
                  <c:v>7843.996386242399</c:v>
                </c:pt>
                <c:pt idx="26168">
                  <c:v>7844.2961529862</c:v>
                </c:pt>
                <c:pt idx="26169">
                  <c:v>7844.5959197301</c:v>
                </c:pt>
                <c:pt idx="26170">
                  <c:v>7844.8956864739</c:v>
                </c:pt>
                <c:pt idx="26171">
                  <c:v>7845.1954532178</c:v>
                </c:pt>
                <c:pt idx="26172">
                  <c:v>7845.4952199616</c:v>
                </c:pt>
                <c:pt idx="26173">
                  <c:v>7845.7949867054</c:v>
                </c:pt>
                <c:pt idx="26174">
                  <c:v>7846.0947534493</c:v>
                </c:pt>
                <c:pt idx="26175">
                  <c:v>7846.3945201931</c:v>
                </c:pt>
                <c:pt idx="26176">
                  <c:v>7846.694286937</c:v>
                </c:pt>
                <c:pt idx="26177">
                  <c:v>7846.9940536808</c:v>
                </c:pt>
                <c:pt idx="26178">
                  <c:v>7847.2938204247</c:v>
                </c:pt>
                <c:pt idx="26179">
                  <c:v>7847.5935871685</c:v>
                </c:pt>
                <c:pt idx="26180">
                  <c:v>7847.893353912399</c:v>
                </c:pt>
                <c:pt idx="26181">
                  <c:v>7848.1931206562</c:v>
                </c:pt>
                <c:pt idx="26182">
                  <c:v>7848.4928874001</c:v>
                </c:pt>
                <c:pt idx="26183">
                  <c:v>7848.7926541439</c:v>
                </c:pt>
                <c:pt idx="26184">
                  <c:v>7849.0924208878</c:v>
                </c:pt>
                <c:pt idx="26185">
                  <c:v>7849.3921876316</c:v>
                </c:pt>
                <c:pt idx="26186">
                  <c:v>7849.6919543755</c:v>
                </c:pt>
                <c:pt idx="26187">
                  <c:v>7849.9917211193</c:v>
                </c:pt>
                <c:pt idx="26188">
                  <c:v>7850.2914878632</c:v>
                </c:pt>
                <c:pt idx="26189">
                  <c:v>7850.591254607</c:v>
                </c:pt>
                <c:pt idx="26190">
                  <c:v>7850.8910213508</c:v>
                </c:pt>
                <c:pt idx="26191">
                  <c:v>7851.1907880947</c:v>
                </c:pt>
                <c:pt idx="26192">
                  <c:v>7851.4905548385</c:v>
                </c:pt>
                <c:pt idx="26193">
                  <c:v>7851.7903215824</c:v>
                </c:pt>
                <c:pt idx="26194">
                  <c:v>7852.090088326199</c:v>
                </c:pt>
                <c:pt idx="26195">
                  <c:v>7852.3898550701</c:v>
                </c:pt>
                <c:pt idx="26196">
                  <c:v>7852.6896218139</c:v>
                </c:pt>
                <c:pt idx="26197">
                  <c:v>7852.9893885578</c:v>
                </c:pt>
                <c:pt idx="26198">
                  <c:v>7853.2891553016</c:v>
                </c:pt>
                <c:pt idx="26199">
                  <c:v>7853.5889220455</c:v>
                </c:pt>
                <c:pt idx="26200">
                  <c:v>7853.8886887893</c:v>
                </c:pt>
                <c:pt idx="26201">
                  <c:v>7854.1884555332</c:v>
                </c:pt>
                <c:pt idx="26202">
                  <c:v>7854.488222277</c:v>
                </c:pt>
                <c:pt idx="26203">
                  <c:v>7854.7879890209</c:v>
                </c:pt>
                <c:pt idx="26204">
                  <c:v>7855.087755764699</c:v>
                </c:pt>
                <c:pt idx="26205">
                  <c:v>7855.3875225085</c:v>
                </c:pt>
                <c:pt idx="26206">
                  <c:v>7855.6872892524</c:v>
                </c:pt>
                <c:pt idx="26207">
                  <c:v>7855.987055996198</c:v>
                </c:pt>
                <c:pt idx="26208">
                  <c:v>7856.2868227401</c:v>
                </c:pt>
                <c:pt idx="26209">
                  <c:v>7856.5865894839</c:v>
                </c:pt>
                <c:pt idx="26210">
                  <c:v>7856.8863562278</c:v>
                </c:pt>
                <c:pt idx="26211">
                  <c:v>7857.1861229716</c:v>
                </c:pt>
                <c:pt idx="26212">
                  <c:v>7857.4858897155</c:v>
                </c:pt>
                <c:pt idx="26213">
                  <c:v>7857.7856564593</c:v>
                </c:pt>
                <c:pt idx="26214">
                  <c:v>7858.0854232032</c:v>
                </c:pt>
                <c:pt idx="26215">
                  <c:v>7858.385189947</c:v>
                </c:pt>
                <c:pt idx="26216">
                  <c:v>7858.6849566909</c:v>
                </c:pt>
                <c:pt idx="26217">
                  <c:v>7858.9847234347</c:v>
                </c:pt>
                <c:pt idx="26218">
                  <c:v>7859.284490178599</c:v>
                </c:pt>
                <c:pt idx="26219">
                  <c:v>7859.5842569224</c:v>
                </c:pt>
                <c:pt idx="26220">
                  <c:v>7859.8840236663</c:v>
                </c:pt>
                <c:pt idx="26221">
                  <c:v>7860.183790410099</c:v>
                </c:pt>
                <c:pt idx="26222">
                  <c:v>7860.4835571539</c:v>
                </c:pt>
                <c:pt idx="26223">
                  <c:v>7860.7833238978</c:v>
                </c:pt>
                <c:pt idx="26224">
                  <c:v>7861.083090641599</c:v>
                </c:pt>
                <c:pt idx="26225">
                  <c:v>7861.3828573855</c:v>
                </c:pt>
                <c:pt idx="26226">
                  <c:v>7861.6826241293</c:v>
                </c:pt>
                <c:pt idx="26227">
                  <c:v>7861.9823908732</c:v>
                </c:pt>
                <c:pt idx="26228">
                  <c:v>7862.282157617</c:v>
                </c:pt>
                <c:pt idx="26229">
                  <c:v>7862.5819243609</c:v>
                </c:pt>
                <c:pt idx="26230">
                  <c:v>7862.8816911047</c:v>
                </c:pt>
                <c:pt idx="26231">
                  <c:v>7863.181457848599</c:v>
                </c:pt>
                <c:pt idx="26232">
                  <c:v>7863.4812245924</c:v>
                </c:pt>
                <c:pt idx="26233">
                  <c:v>7863.780991336299</c:v>
                </c:pt>
                <c:pt idx="26234">
                  <c:v>7864.080758080099</c:v>
                </c:pt>
                <c:pt idx="26235">
                  <c:v>7864.380524824001</c:v>
                </c:pt>
                <c:pt idx="26236">
                  <c:v>7864.6802915678</c:v>
                </c:pt>
                <c:pt idx="26237">
                  <c:v>7864.980058311699</c:v>
                </c:pt>
                <c:pt idx="26238">
                  <c:v>7865.2798250555</c:v>
                </c:pt>
                <c:pt idx="26239">
                  <c:v>7865.5795917993</c:v>
                </c:pt>
                <c:pt idx="26240">
                  <c:v>7865.879358543199</c:v>
                </c:pt>
                <c:pt idx="26241">
                  <c:v>7866.179125287</c:v>
                </c:pt>
                <c:pt idx="26242">
                  <c:v>7866.478892030898</c:v>
                </c:pt>
                <c:pt idx="26243">
                  <c:v>7866.7786587747</c:v>
                </c:pt>
                <c:pt idx="26244">
                  <c:v>7867.0784255186</c:v>
                </c:pt>
                <c:pt idx="26245">
                  <c:v>7867.378192262399</c:v>
                </c:pt>
                <c:pt idx="26246">
                  <c:v>7867.6779590063</c:v>
                </c:pt>
                <c:pt idx="26247">
                  <c:v>7867.977725750099</c:v>
                </c:pt>
                <c:pt idx="26248">
                  <c:v>7868.277492493999</c:v>
                </c:pt>
                <c:pt idx="26249">
                  <c:v>7868.5772592378</c:v>
                </c:pt>
                <c:pt idx="26250">
                  <c:v>7868.8770259817</c:v>
                </c:pt>
                <c:pt idx="26251">
                  <c:v>7869.1767927255</c:v>
                </c:pt>
                <c:pt idx="26252">
                  <c:v>7869.4765594694</c:v>
                </c:pt>
                <c:pt idx="26253">
                  <c:v>7869.7763262132</c:v>
                </c:pt>
                <c:pt idx="26254">
                  <c:v>7870.076092957</c:v>
                </c:pt>
                <c:pt idx="26255">
                  <c:v>7870.3758597009</c:v>
                </c:pt>
                <c:pt idx="26256">
                  <c:v>7870.6756264447</c:v>
                </c:pt>
                <c:pt idx="26257">
                  <c:v>7870.975393188599</c:v>
                </c:pt>
                <c:pt idx="26258">
                  <c:v>7871.275159932399</c:v>
                </c:pt>
                <c:pt idx="26259">
                  <c:v>7871.5749266763</c:v>
                </c:pt>
                <c:pt idx="26260">
                  <c:v>7871.8746934201</c:v>
                </c:pt>
                <c:pt idx="26261">
                  <c:v>7872.174460164</c:v>
                </c:pt>
                <c:pt idx="26262">
                  <c:v>7872.4742269078</c:v>
                </c:pt>
                <c:pt idx="26263">
                  <c:v>7872.7739936517</c:v>
                </c:pt>
                <c:pt idx="26264">
                  <c:v>7873.073760395499</c:v>
                </c:pt>
                <c:pt idx="26265">
                  <c:v>7873.3735271394</c:v>
                </c:pt>
                <c:pt idx="26266">
                  <c:v>7873.6732938832</c:v>
                </c:pt>
                <c:pt idx="26267">
                  <c:v>7873.9730606271</c:v>
                </c:pt>
                <c:pt idx="26268">
                  <c:v>7874.2728273709</c:v>
                </c:pt>
                <c:pt idx="26269">
                  <c:v>7874.5725941148</c:v>
                </c:pt>
                <c:pt idx="26270">
                  <c:v>7874.8723608586</c:v>
                </c:pt>
                <c:pt idx="26271">
                  <c:v>7875.1721276024</c:v>
                </c:pt>
                <c:pt idx="26272">
                  <c:v>7875.471894346299</c:v>
                </c:pt>
                <c:pt idx="26273">
                  <c:v>7875.7716610901</c:v>
                </c:pt>
                <c:pt idx="26274">
                  <c:v>7876.071427834</c:v>
                </c:pt>
                <c:pt idx="26275">
                  <c:v>7876.371194577802</c:v>
                </c:pt>
                <c:pt idx="26276">
                  <c:v>7876.6709613217</c:v>
                </c:pt>
                <c:pt idx="26277">
                  <c:v>7876.9707280655</c:v>
                </c:pt>
                <c:pt idx="26278">
                  <c:v>7877.2704948094</c:v>
                </c:pt>
                <c:pt idx="26279">
                  <c:v>7877.5702615532</c:v>
                </c:pt>
                <c:pt idx="26280">
                  <c:v>7877.8700282971</c:v>
                </c:pt>
                <c:pt idx="26281">
                  <c:v>7878.1697950409</c:v>
                </c:pt>
                <c:pt idx="26282">
                  <c:v>7878.4695617848</c:v>
                </c:pt>
                <c:pt idx="26283">
                  <c:v>7878.769328528601</c:v>
                </c:pt>
                <c:pt idx="26284">
                  <c:v>7879.0690952725</c:v>
                </c:pt>
                <c:pt idx="26285">
                  <c:v>7879.3688620163</c:v>
                </c:pt>
                <c:pt idx="26286">
                  <c:v>7879.6686287602</c:v>
                </c:pt>
                <c:pt idx="26287">
                  <c:v>7879.968395504</c:v>
                </c:pt>
                <c:pt idx="26288">
                  <c:v>7880.2681622478</c:v>
                </c:pt>
                <c:pt idx="26289">
                  <c:v>7880.5679289917</c:v>
                </c:pt>
                <c:pt idx="26290">
                  <c:v>7880.8676957355</c:v>
                </c:pt>
                <c:pt idx="26291">
                  <c:v>7881.1674624794</c:v>
                </c:pt>
                <c:pt idx="26292">
                  <c:v>7881.4672292232</c:v>
                </c:pt>
                <c:pt idx="26293">
                  <c:v>7881.7669959671</c:v>
                </c:pt>
                <c:pt idx="26294">
                  <c:v>7882.0667627109</c:v>
                </c:pt>
                <c:pt idx="26295">
                  <c:v>7882.3665294548</c:v>
                </c:pt>
                <c:pt idx="26296">
                  <c:v>7882.6662961986</c:v>
                </c:pt>
                <c:pt idx="26297">
                  <c:v>7882.9660629425</c:v>
                </c:pt>
                <c:pt idx="26298">
                  <c:v>7883.2658296863</c:v>
                </c:pt>
                <c:pt idx="26299">
                  <c:v>7883.5655964302</c:v>
                </c:pt>
                <c:pt idx="26300">
                  <c:v>7883.865363174001</c:v>
                </c:pt>
                <c:pt idx="26301">
                  <c:v>7884.1651299179</c:v>
                </c:pt>
                <c:pt idx="26302">
                  <c:v>7884.4648966617</c:v>
                </c:pt>
                <c:pt idx="26303">
                  <c:v>7884.7646634055</c:v>
                </c:pt>
                <c:pt idx="26304">
                  <c:v>7885.0644301494</c:v>
                </c:pt>
                <c:pt idx="26305">
                  <c:v>7885.3641968932</c:v>
                </c:pt>
                <c:pt idx="26306">
                  <c:v>7885.6639636371</c:v>
                </c:pt>
                <c:pt idx="26307">
                  <c:v>7885.9637303809</c:v>
                </c:pt>
                <c:pt idx="26308">
                  <c:v>7886.263497124799</c:v>
                </c:pt>
                <c:pt idx="26309">
                  <c:v>7886.5632638686</c:v>
                </c:pt>
                <c:pt idx="26310">
                  <c:v>7886.8630306125</c:v>
                </c:pt>
                <c:pt idx="26311">
                  <c:v>7887.1627973563</c:v>
                </c:pt>
                <c:pt idx="26312">
                  <c:v>7887.4625641002</c:v>
                </c:pt>
                <c:pt idx="26313">
                  <c:v>7887.762330844001</c:v>
                </c:pt>
                <c:pt idx="26314">
                  <c:v>7888.0620975879</c:v>
                </c:pt>
                <c:pt idx="26315">
                  <c:v>7888.3618643317</c:v>
                </c:pt>
                <c:pt idx="26316">
                  <c:v>7888.6616310756</c:v>
                </c:pt>
                <c:pt idx="26317">
                  <c:v>7888.961397819399</c:v>
                </c:pt>
                <c:pt idx="26318">
                  <c:v>7889.2611645633</c:v>
                </c:pt>
                <c:pt idx="26319">
                  <c:v>7889.5609313071</c:v>
                </c:pt>
                <c:pt idx="26320">
                  <c:v>7889.8606980509</c:v>
                </c:pt>
                <c:pt idx="26321">
                  <c:v>7890.1604647948</c:v>
                </c:pt>
                <c:pt idx="26322">
                  <c:v>7890.4602315386</c:v>
                </c:pt>
                <c:pt idx="26323">
                  <c:v>7890.7599982825</c:v>
                </c:pt>
                <c:pt idx="26324">
                  <c:v>7891.0597650263</c:v>
                </c:pt>
                <c:pt idx="26325">
                  <c:v>7891.3595317702</c:v>
                </c:pt>
                <c:pt idx="26326">
                  <c:v>7891.659298514001</c:v>
                </c:pt>
                <c:pt idx="26327">
                  <c:v>7891.9590652579</c:v>
                </c:pt>
                <c:pt idx="26328">
                  <c:v>7892.2588320017</c:v>
                </c:pt>
                <c:pt idx="26329">
                  <c:v>7892.5585987456</c:v>
                </c:pt>
                <c:pt idx="26330">
                  <c:v>7892.8583654894</c:v>
                </c:pt>
                <c:pt idx="26331">
                  <c:v>7893.1581322333</c:v>
                </c:pt>
                <c:pt idx="26332">
                  <c:v>7893.457898977099</c:v>
                </c:pt>
                <c:pt idx="26333">
                  <c:v>7893.757665721</c:v>
                </c:pt>
                <c:pt idx="26334">
                  <c:v>7894.0574324648</c:v>
                </c:pt>
                <c:pt idx="26335">
                  <c:v>7894.3571992086</c:v>
                </c:pt>
                <c:pt idx="26336">
                  <c:v>7894.6569659525</c:v>
                </c:pt>
                <c:pt idx="26337">
                  <c:v>7894.9567326963</c:v>
                </c:pt>
                <c:pt idx="26338">
                  <c:v>7895.2564994402</c:v>
                </c:pt>
                <c:pt idx="26339">
                  <c:v>7895.556266184</c:v>
                </c:pt>
                <c:pt idx="26340">
                  <c:v>7895.8560329279</c:v>
                </c:pt>
                <c:pt idx="26341">
                  <c:v>7896.1557996717</c:v>
                </c:pt>
                <c:pt idx="26342">
                  <c:v>7896.4555664156</c:v>
                </c:pt>
                <c:pt idx="26343">
                  <c:v>7896.7553331594</c:v>
                </c:pt>
                <c:pt idx="26344">
                  <c:v>7897.0550999033</c:v>
                </c:pt>
                <c:pt idx="26345">
                  <c:v>7897.3548666471</c:v>
                </c:pt>
                <c:pt idx="26346">
                  <c:v>7897.654633391</c:v>
                </c:pt>
                <c:pt idx="26347">
                  <c:v>7897.954400134799</c:v>
                </c:pt>
                <c:pt idx="26348">
                  <c:v>7898.2541668787</c:v>
                </c:pt>
                <c:pt idx="26349">
                  <c:v>7898.5539336225</c:v>
                </c:pt>
                <c:pt idx="26350">
                  <c:v>7898.8537003664</c:v>
                </c:pt>
                <c:pt idx="26351">
                  <c:v>7899.1534671102</c:v>
                </c:pt>
                <c:pt idx="26352">
                  <c:v>7899.453233854</c:v>
                </c:pt>
                <c:pt idx="26353">
                  <c:v>7899.7530005979</c:v>
                </c:pt>
                <c:pt idx="26354">
                  <c:v>7900.0527673417</c:v>
                </c:pt>
                <c:pt idx="26355">
                  <c:v>7900.3525340856</c:v>
                </c:pt>
                <c:pt idx="26356">
                  <c:v>7900.6523008294</c:v>
                </c:pt>
                <c:pt idx="26357">
                  <c:v>7900.9520675733</c:v>
                </c:pt>
                <c:pt idx="26358">
                  <c:v>7901.2518343171</c:v>
                </c:pt>
                <c:pt idx="26359">
                  <c:v>7901.551601061</c:v>
                </c:pt>
                <c:pt idx="26360">
                  <c:v>7901.8513678048</c:v>
                </c:pt>
                <c:pt idx="26361">
                  <c:v>7902.1511345487</c:v>
                </c:pt>
                <c:pt idx="26362">
                  <c:v>7902.4509012925</c:v>
                </c:pt>
                <c:pt idx="26363">
                  <c:v>7902.7506680364</c:v>
                </c:pt>
                <c:pt idx="26364">
                  <c:v>7903.0504347802</c:v>
                </c:pt>
                <c:pt idx="26365">
                  <c:v>7903.3502015241</c:v>
                </c:pt>
                <c:pt idx="26366">
                  <c:v>7903.6499682679</c:v>
                </c:pt>
                <c:pt idx="26367">
                  <c:v>7903.9497350118</c:v>
                </c:pt>
                <c:pt idx="26368">
                  <c:v>7904.2495017556</c:v>
                </c:pt>
                <c:pt idx="26369">
                  <c:v>7904.5492684994</c:v>
                </c:pt>
                <c:pt idx="26370">
                  <c:v>7904.8490352433</c:v>
                </c:pt>
                <c:pt idx="26371">
                  <c:v>7905.1488019871</c:v>
                </c:pt>
                <c:pt idx="26372">
                  <c:v>7905.448568731</c:v>
                </c:pt>
                <c:pt idx="26373">
                  <c:v>7905.7483354748</c:v>
                </c:pt>
                <c:pt idx="26374">
                  <c:v>7906.0481022187</c:v>
                </c:pt>
                <c:pt idx="26375">
                  <c:v>7906.3478689625</c:v>
                </c:pt>
                <c:pt idx="26376">
                  <c:v>7906.6476357064</c:v>
                </c:pt>
                <c:pt idx="26377">
                  <c:v>7906.9474024502</c:v>
                </c:pt>
                <c:pt idx="26378">
                  <c:v>7907.2471691941</c:v>
                </c:pt>
                <c:pt idx="26379">
                  <c:v>7907.5469359379</c:v>
                </c:pt>
                <c:pt idx="26380">
                  <c:v>7907.8467026818</c:v>
                </c:pt>
                <c:pt idx="26381">
                  <c:v>7908.1464694256</c:v>
                </c:pt>
                <c:pt idx="26382">
                  <c:v>7908.4462361695</c:v>
                </c:pt>
                <c:pt idx="26383">
                  <c:v>7908.7460029133</c:v>
                </c:pt>
                <c:pt idx="26384">
                  <c:v>7909.0457696571</c:v>
                </c:pt>
                <c:pt idx="26385">
                  <c:v>7909.345536401</c:v>
                </c:pt>
                <c:pt idx="26386">
                  <c:v>7909.6453031448</c:v>
                </c:pt>
                <c:pt idx="26387">
                  <c:v>7909.9450698887</c:v>
                </c:pt>
                <c:pt idx="26388">
                  <c:v>7910.2448366325</c:v>
                </c:pt>
                <c:pt idx="26389">
                  <c:v>7910.5446033764</c:v>
                </c:pt>
                <c:pt idx="26390">
                  <c:v>7910.8443701202</c:v>
                </c:pt>
                <c:pt idx="26391">
                  <c:v>7911.1441368641</c:v>
                </c:pt>
                <c:pt idx="26392">
                  <c:v>7911.4439036079</c:v>
                </c:pt>
                <c:pt idx="26393">
                  <c:v>7911.7436703518</c:v>
                </c:pt>
                <c:pt idx="26394">
                  <c:v>7912.0434370956</c:v>
                </c:pt>
                <c:pt idx="26395">
                  <c:v>7912.3432038395</c:v>
                </c:pt>
                <c:pt idx="26396">
                  <c:v>7912.6429705833</c:v>
                </c:pt>
                <c:pt idx="26397">
                  <c:v>7912.942737327199</c:v>
                </c:pt>
                <c:pt idx="26398">
                  <c:v>7913.242504071</c:v>
                </c:pt>
                <c:pt idx="26399">
                  <c:v>7913.5422708149</c:v>
                </c:pt>
                <c:pt idx="26400">
                  <c:v>7913.8420375587</c:v>
                </c:pt>
                <c:pt idx="26401">
                  <c:v>7914.1418043025</c:v>
                </c:pt>
                <c:pt idx="26402">
                  <c:v>7914.4415710464</c:v>
                </c:pt>
                <c:pt idx="26403">
                  <c:v>7914.741337790199</c:v>
                </c:pt>
                <c:pt idx="26404">
                  <c:v>7915.0411045341</c:v>
                </c:pt>
                <c:pt idx="26405">
                  <c:v>7915.3408712779</c:v>
                </c:pt>
                <c:pt idx="26406">
                  <c:v>7915.6406380218</c:v>
                </c:pt>
                <c:pt idx="26407">
                  <c:v>7915.9404047656</c:v>
                </c:pt>
                <c:pt idx="26408">
                  <c:v>7916.2401715095</c:v>
                </c:pt>
                <c:pt idx="26409">
                  <c:v>7916.5399382533</c:v>
                </c:pt>
                <c:pt idx="26410">
                  <c:v>7916.8397049972</c:v>
                </c:pt>
                <c:pt idx="26411">
                  <c:v>7917.139471741</c:v>
                </c:pt>
                <c:pt idx="26412">
                  <c:v>7917.4392384849</c:v>
                </c:pt>
                <c:pt idx="26413">
                  <c:v>7917.739005228699</c:v>
                </c:pt>
                <c:pt idx="26414">
                  <c:v>7918.0387719726</c:v>
                </c:pt>
                <c:pt idx="26415">
                  <c:v>7918.3385387164</c:v>
                </c:pt>
                <c:pt idx="26416">
                  <c:v>7918.6383054602</c:v>
                </c:pt>
                <c:pt idx="26417">
                  <c:v>7918.938072204099</c:v>
                </c:pt>
                <c:pt idx="26418">
                  <c:v>7919.237838947899</c:v>
                </c:pt>
                <c:pt idx="26419">
                  <c:v>7919.5376056918</c:v>
                </c:pt>
                <c:pt idx="26420">
                  <c:v>7919.8373724356</c:v>
                </c:pt>
                <c:pt idx="26421">
                  <c:v>7920.1371391795</c:v>
                </c:pt>
                <c:pt idx="26422">
                  <c:v>7920.436905923299</c:v>
                </c:pt>
                <c:pt idx="26423">
                  <c:v>7920.7366726672</c:v>
                </c:pt>
                <c:pt idx="26424">
                  <c:v>7921.036439411</c:v>
                </c:pt>
                <c:pt idx="26425">
                  <c:v>7921.3362061549</c:v>
                </c:pt>
                <c:pt idx="26426">
                  <c:v>7921.6359728987</c:v>
                </c:pt>
                <c:pt idx="26427">
                  <c:v>7921.935739642599</c:v>
                </c:pt>
                <c:pt idx="26428">
                  <c:v>7922.2355063864</c:v>
                </c:pt>
                <c:pt idx="26429">
                  <c:v>7922.5352731303</c:v>
                </c:pt>
                <c:pt idx="26430">
                  <c:v>7922.8350398741</c:v>
                </c:pt>
                <c:pt idx="26431">
                  <c:v>7923.134806618001</c:v>
                </c:pt>
                <c:pt idx="26432">
                  <c:v>7923.4345733618</c:v>
                </c:pt>
                <c:pt idx="26433">
                  <c:v>7923.7343401056</c:v>
                </c:pt>
                <c:pt idx="26434">
                  <c:v>7924.0341068495</c:v>
                </c:pt>
                <c:pt idx="26435">
                  <c:v>7924.3338735933</c:v>
                </c:pt>
                <c:pt idx="26436">
                  <c:v>7924.6336403372</c:v>
                </c:pt>
                <c:pt idx="26437">
                  <c:v>7924.933407080999</c:v>
                </c:pt>
                <c:pt idx="26438">
                  <c:v>7925.233173824899</c:v>
                </c:pt>
                <c:pt idx="26439">
                  <c:v>7925.5329405687</c:v>
                </c:pt>
                <c:pt idx="26440">
                  <c:v>7925.832707312599</c:v>
                </c:pt>
                <c:pt idx="26441">
                  <c:v>7926.1324740564</c:v>
                </c:pt>
                <c:pt idx="26442">
                  <c:v>7926.4322408003</c:v>
                </c:pt>
                <c:pt idx="26443">
                  <c:v>7926.732007544099</c:v>
                </c:pt>
                <c:pt idx="26444">
                  <c:v>7927.031774288001</c:v>
                </c:pt>
                <c:pt idx="26445">
                  <c:v>7927.3315410318</c:v>
                </c:pt>
                <c:pt idx="26446">
                  <c:v>7927.6313077757</c:v>
                </c:pt>
                <c:pt idx="26447">
                  <c:v>7927.9310745195</c:v>
                </c:pt>
                <c:pt idx="26448">
                  <c:v>7928.2308412634</c:v>
                </c:pt>
                <c:pt idx="26449">
                  <c:v>7928.5306080072</c:v>
                </c:pt>
                <c:pt idx="26450">
                  <c:v>7928.830374751</c:v>
                </c:pt>
                <c:pt idx="26451">
                  <c:v>7929.1301414949</c:v>
                </c:pt>
                <c:pt idx="26452">
                  <c:v>7929.4299082387</c:v>
                </c:pt>
                <c:pt idx="26453">
                  <c:v>7929.7296749826</c:v>
                </c:pt>
                <c:pt idx="26454">
                  <c:v>7930.0294417264</c:v>
                </c:pt>
                <c:pt idx="26455">
                  <c:v>7930.3292084703</c:v>
                </c:pt>
                <c:pt idx="26456">
                  <c:v>7930.6289752141</c:v>
                </c:pt>
                <c:pt idx="26457">
                  <c:v>7930.928741958001</c:v>
                </c:pt>
                <c:pt idx="26458">
                  <c:v>7931.2285087018</c:v>
                </c:pt>
                <c:pt idx="26459">
                  <c:v>7931.5282754457</c:v>
                </c:pt>
                <c:pt idx="26460">
                  <c:v>7931.8280421895</c:v>
                </c:pt>
                <c:pt idx="26461">
                  <c:v>7932.1278089334</c:v>
                </c:pt>
                <c:pt idx="26462">
                  <c:v>7932.4275756772</c:v>
                </c:pt>
                <c:pt idx="26463">
                  <c:v>7932.7273424211</c:v>
                </c:pt>
                <c:pt idx="26464">
                  <c:v>7933.0271091649</c:v>
                </c:pt>
                <c:pt idx="26465">
                  <c:v>7933.3268759087</c:v>
                </c:pt>
                <c:pt idx="26466">
                  <c:v>7933.6266426526</c:v>
                </c:pt>
                <c:pt idx="26467">
                  <c:v>7933.9264093964</c:v>
                </c:pt>
                <c:pt idx="26468">
                  <c:v>7934.2261761403</c:v>
                </c:pt>
                <c:pt idx="26469">
                  <c:v>7934.5259428841</c:v>
                </c:pt>
                <c:pt idx="26470">
                  <c:v>7934.825709628</c:v>
                </c:pt>
                <c:pt idx="26471">
                  <c:v>7935.1254763718</c:v>
                </c:pt>
                <c:pt idx="26472">
                  <c:v>7935.4252431157</c:v>
                </c:pt>
                <c:pt idx="26473">
                  <c:v>7935.7250098595</c:v>
                </c:pt>
                <c:pt idx="26474">
                  <c:v>7936.0247766034</c:v>
                </c:pt>
                <c:pt idx="26475">
                  <c:v>7936.3245433472</c:v>
                </c:pt>
                <c:pt idx="26476">
                  <c:v>7936.6243100911</c:v>
                </c:pt>
                <c:pt idx="26477">
                  <c:v>7936.9240768349</c:v>
                </c:pt>
                <c:pt idx="26478">
                  <c:v>7937.2238435788</c:v>
                </c:pt>
                <c:pt idx="26479">
                  <c:v>7937.5236103226</c:v>
                </c:pt>
                <c:pt idx="26480">
                  <c:v>7937.8233770665</c:v>
                </c:pt>
                <c:pt idx="26481">
                  <c:v>7938.1231438103</c:v>
                </c:pt>
                <c:pt idx="26482">
                  <c:v>7938.4229105541</c:v>
                </c:pt>
                <c:pt idx="26483">
                  <c:v>7938.722677298</c:v>
                </c:pt>
                <c:pt idx="26484">
                  <c:v>7939.0224440418</c:v>
                </c:pt>
                <c:pt idx="26485">
                  <c:v>7939.3222107857</c:v>
                </c:pt>
                <c:pt idx="26486">
                  <c:v>7939.6219775295</c:v>
                </c:pt>
                <c:pt idx="26487">
                  <c:v>7939.9217442734</c:v>
                </c:pt>
                <c:pt idx="26488">
                  <c:v>7940.2215110172</c:v>
                </c:pt>
                <c:pt idx="26489">
                  <c:v>7940.5212777611</c:v>
                </c:pt>
                <c:pt idx="26490">
                  <c:v>7940.8210445049</c:v>
                </c:pt>
                <c:pt idx="26491">
                  <c:v>7941.1208112488</c:v>
                </c:pt>
                <c:pt idx="26492">
                  <c:v>7941.4205779926</c:v>
                </c:pt>
                <c:pt idx="26493">
                  <c:v>7941.7203447365</c:v>
                </c:pt>
                <c:pt idx="26494">
                  <c:v>7942.0201114803</c:v>
                </c:pt>
                <c:pt idx="26495">
                  <c:v>7942.3198782242</c:v>
                </c:pt>
                <c:pt idx="26496">
                  <c:v>7942.619644968</c:v>
                </c:pt>
                <c:pt idx="26497">
                  <c:v>7942.9194117119</c:v>
                </c:pt>
                <c:pt idx="26498">
                  <c:v>7943.2191784557</c:v>
                </c:pt>
                <c:pt idx="26499">
                  <c:v>7943.5189451995</c:v>
                </c:pt>
                <c:pt idx="26500">
                  <c:v>7943.8187119434</c:v>
                </c:pt>
                <c:pt idx="26501">
                  <c:v>7944.1184786872</c:v>
                </c:pt>
                <c:pt idx="26502">
                  <c:v>7944.4182454311</c:v>
                </c:pt>
                <c:pt idx="26503">
                  <c:v>7944.7180121749</c:v>
                </c:pt>
                <c:pt idx="26504">
                  <c:v>7945.017778918799</c:v>
                </c:pt>
                <c:pt idx="26505">
                  <c:v>7945.3175456626</c:v>
                </c:pt>
                <c:pt idx="26506">
                  <c:v>7945.6173124065</c:v>
                </c:pt>
                <c:pt idx="26507">
                  <c:v>7945.9170791503</c:v>
                </c:pt>
                <c:pt idx="26508">
                  <c:v>7946.2168458942</c:v>
                </c:pt>
                <c:pt idx="26509">
                  <c:v>7946.516612638</c:v>
                </c:pt>
                <c:pt idx="26510">
                  <c:v>7946.8163793819</c:v>
                </c:pt>
                <c:pt idx="26511">
                  <c:v>7947.1161461257</c:v>
                </c:pt>
                <c:pt idx="26512">
                  <c:v>7947.4159128696</c:v>
                </c:pt>
                <c:pt idx="26513">
                  <c:v>7947.7156796134</c:v>
                </c:pt>
                <c:pt idx="26514">
                  <c:v>7948.0154463572</c:v>
                </c:pt>
                <c:pt idx="26515">
                  <c:v>7948.3152131011</c:v>
                </c:pt>
                <c:pt idx="26516">
                  <c:v>7948.6149798449</c:v>
                </c:pt>
                <c:pt idx="26517">
                  <c:v>7948.9147465888</c:v>
                </c:pt>
                <c:pt idx="26518">
                  <c:v>7949.214513332599</c:v>
                </c:pt>
                <c:pt idx="26519">
                  <c:v>7949.5142800765</c:v>
                </c:pt>
                <c:pt idx="26520">
                  <c:v>7949.8140468203</c:v>
                </c:pt>
                <c:pt idx="26521">
                  <c:v>7950.1138135642</c:v>
                </c:pt>
                <c:pt idx="26522">
                  <c:v>7950.413580308</c:v>
                </c:pt>
                <c:pt idx="26523">
                  <c:v>7950.7133470519</c:v>
                </c:pt>
                <c:pt idx="26524">
                  <c:v>7951.0131137957</c:v>
                </c:pt>
                <c:pt idx="26525">
                  <c:v>7951.3128805396</c:v>
                </c:pt>
                <c:pt idx="26526">
                  <c:v>7951.6126472834</c:v>
                </c:pt>
                <c:pt idx="26527">
                  <c:v>7951.9124140273</c:v>
                </c:pt>
                <c:pt idx="26528">
                  <c:v>7952.2121807711</c:v>
                </c:pt>
                <c:pt idx="26529">
                  <c:v>7952.511947515</c:v>
                </c:pt>
                <c:pt idx="26530">
                  <c:v>7952.8117142588</c:v>
                </c:pt>
                <c:pt idx="26531">
                  <c:v>7953.1114810026</c:v>
                </c:pt>
                <c:pt idx="26532">
                  <c:v>7953.4112477465</c:v>
                </c:pt>
                <c:pt idx="26533">
                  <c:v>7953.7110144903</c:v>
                </c:pt>
                <c:pt idx="26534">
                  <c:v>7954.010781234199</c:v>
                </c:pt>
                <c:pt idx="26535">
                  <c:v>7954.310547978001</c:v>
                </c:pt>
                <c:pt idx="26536">
                  <c:v>7954.6103147219</c:v>
                </c:pt>
                <c:pt idx="26537">
                  <c:v>7954.9100814657</c:v>
                </c:pt>
                <c:pt idx="26538">
                  <c:v>7955.2098482096</c:v>
                </c:pt>
                <c:pt idx="26539">
                  <c:v>7955.5096149534</c:v>
                </c:pt>
                <c:pt idx="26540">
                  <c:v>7955.8093816973</c:v>
                </c:pt>
                <c:pt idx="26541">
                  <c:v>7956.1091484411</c:v>
                </c:pt>
                <c:pt idx="26542">
                  <c:v>7956.408915184999</c:v>
                </c:pt>
                <c:pt idx="26543">
                  <c:v>7956.7086819288</c:v>
                </c:pt>
                <c:pt idx="26544">
                  <c:v>7957.0084486727</c:v>
                </c:pt>
                <c:pt idx="26545">
                  <c:v>7957.3082154165</c:v>
                </c:pt>
                <c:pt idx="26546">
                  <c:v>7957.6079821603</c:v>
                </c:pt>
                <c:pt idx="26547">
                  <c:v>7957.907748904198</c:v>
                </c:pt>
                <c:pt idx="26548">
                  <c:v>7958.207515648</c:v>
                </c:pt>
                <c:pt idx="26549">
                  <c:v>7958.5072823919</c:v>
                </c:pt>
                <c:pt idx="26550">
                  <c:v>7958.8070491357</c:v>
                </c:pt>
                <c:pt idx="26551">
                  <c:v>7959.1068158796</c:v>
                </c:pt>
                <c:pt idx="26552">
                  <c:v>7959.4065826234</c:v>
                </c:pt>
                <c:pt idx="26553">
                  <c:v>7959.7063493673</c:v>
                </c:pt>
                <c:pt idx="26554">
                  <c:v>7960.0061161111</c:v>
                </c:pt>
                <c:pt idx="26555">
                  <c:v>7960.305882855</c:v>
                </c:pt>
                <c:pt idx="26556">
                  <c:v>7960.6056495988</c:v>
                </c:pt>
                <c:pt idx="26557">
                  <c:v>7960.905416342699</c:v>
                </c:pt>
                <c:pt idx="26558">
                  <c:v>7961.2051830865</c:v>
                </c:pt>
                <c:pt idx="26559">
                  <c:v>7961.5049498304</c:v>
                </c:pt>
                <c:pt idx="26560">
                  <c:v>7961.8047165742</c:v>
                </c:pt>
                <c:pt idx="26561">
                  <c:v>7962.104483318099</c:v>
                </c:pt>
                <c:pt idx="26562">
                  <c:v>7962.4042500619</c:v>
                </c:pt>
                <c:pt idx="26563">
                  <c:v>7962.7040168057</c:v>
                </c:pt>
                <c:pt idx="26564">
                  <c:v>7963.0037835496</c:v>
                </c:pt>
                <c:pt idx="26565">
                  <c:v>7963.3035502934</c:v>
                </c:pt>
                <c:pt idx="26566">
                  <c:v>7963.603317037299</c:v>
                </c:pt>
                <c:pt idx="26567">
                  <c:v>7963.9030837811</c:v>
                </c:pt>
                <c:pt idx="26568">
                  <c:v>7964.202850525</c:v>
                </c:pt>
                <c:pt idx="26569">
                  <c:v>7964.5026172688</c:v>
                </c:pt>
                <c:pt idx="26570">
                  <c:v>7964.8023840127</c:v>
                </c:pt>
                <c:pt idx="26571">
                  <c:v>7965.1021507565</c:v>
                </c:pt>
                <c:pt idx="26572">
                  <c:v>7965.4019175004</c:v>
                </c:pt>
                <c:pt idx="26573">
                  <c:v>7965.7016842442</c:v>
                </c:pt>
                <c:pt idx="26574">
                  <c:v>7966.001450988099</c:v>
                </c:pt>
                <c:pt idx="26575">
                  <c:v>7966.3012177319</c:v>
                </c:pt>
                <c:pt idx="26576">
                  <c:v>7966.6009844758</c:v>
                </c:pt>
                <c:pt idx="26577">
                  <c:v>7966.900751219599</c:v>
                </c:pt>
                <c:pt idx="26578">
                  <c:v>7967.2005179635</c:v>
                </c:pt>
                <c:pt idx="26579">
                  <c:v>7967.5002847073</c:v>
                </c:pt>
                <c:pt idx="26580">
                  <c:v>7967.8000514511</c:v>
                </c:pt>
                <c:pt idx="26581">
                  <c:v>7968.099818195</c:v>
                </c:pt>
                <c:pt idx="26582">
                  <c:v>7968.3995849388</c:v>
                </c:pt>
                <c:pt idx="26583">
                  <c:v>7968.6993516827</c:v>
                </c:pt>
                <c:pt idx="26584">
                  <c:v>7968.9991184265</c:v>
                </c:pt>
                <c:pt idx="26585">
                  <c:v>7969.298885170399</c:v>
                </c:pt>
                <c:pt idx="26586">
                  <c:v>7969.5986519142</c:v>
                </c:pt>
                <c:pt idx="26587">
                  <c:v>7969.8984186581</c:v>
                </c:pt>
                <c:pt idx="26588">
                  <c:v>7970.1981854019</c:v>
                </c:pt>
                <c:pt idx="26589">
                  <c:v>7970.497952145799</c:v>
                </c:pt>
                <c:pt idx="26590">
                  <c:v>7970.797718889599</c:v>
                </c:pt>
                <c:pt idx="26591">
                  <c:v>7971.0974856335</c:v>
                </c:pt>
                <c:pt idx="26592">
                  <c:v>7971.3972523773</c:v>
                </c:pt>
                <c:pt idx="26593">
                  <c:v>7971.6970191212</c:v>
                </c:pt>
                <c:pt idx="26594">
                  <c:v>7971.996785865</c:v>
                </c:pt>
                <c:pt idx="26595">
                  <c:v>7972.2965526088</c:v>
                </c:pt>
                <c:pt idx="26596">
                  <c:v>7972.5963193527</c:v>
                </c:pt>
                <c:pt idx="26597">
                  <c:v>7972.8960860965</c:v>
                </c:pt>
                <c:pt idx="26598">
                  <c:v>7973.195852840399</c:v>
                </c:pt>
                <c:pt idx="26599">
                  <c:v>7973.4956195842</c:v>
                </c:pt>
                <c:pt idx="26600">
                  <c:v>7973.795386328099</c:v>
                </c:pt>
                <c:pt idx="26601">
                  <c:v>7974.0951530719</c:v>
                </c:pt>
                <c:pt idx="26602">
                  <c:v>7974.3949198158</c:v>
                </c:pt>
                <c:pt idx="26603">
                  <c:v>7974.6946865596</c:v>
                </c:pt>
                <c:pt idx="26604">
                  <c:v>7974.9944533035</c:v>
                </c:pt>
                <c:pt idx="26605">
                  <c:v>7975.2942200473</c:v>
                </c:pt>
                <c:pt idx="26606">
                  <c:v>7975.5939867912</c:v>
                </c:pt>
                <c:pt idx="26607">
                  <c:v>7975.893753535</c:v>
                </c:pt>
                <c:pt idx="26608">
                  <c:v>7976.1935202789</c:v>
                </c:pt>
                <c:pt idx="26609">
                  <c:v>7976.493287022699</c:v>
                </c:pt>
                <c:pt idx="26610">
                  <c:v>7976.7930537666</c:v>
                </c:pt>
                <c:pt idx="26611">
                  <c:v>7977.0928205104</c:v>
                </c:pt>
                <c:pt idx="26612">
                  <c:v>7977.3925872542</c:v>
                </c:pt>
                <c:pt idx="26613">
                  <c:v>7977.6923539981</c:v>
                </c:pt>
                <c:pt idx="26614">
                  <c:v>7977.9921207419</c:v>
                </c:pt>
                <c:pt idx="26615">
                  <c:v>7978.2918874858</c:v>
                </c:pt>
                <c:pt idx="26616">
                  <c:v>7978.5916542296</c:v>
                </c:pt>
                <c:pt idx="26617">
                  <c:v>7978.8914209735</c:v>
                </c:pt>
                <c:pt idx="26618">
                  <c:v>7979.1911877173</c:v>
                </c:pt>
                <c:pt idx="26619">
                  <c:v>7979.4909544612</c:v>
                </c:pt>
                <c:pt idx="26620">
                  <c:v>7979.790721205</c:v>
                </c:pt>
                <c:pt idx="26621">
                  <c:v>7980.090487948899</c:v>
                </c:pt>
                <c:pt idx="26622">
                  <c:v>7980.3902546927</c:v>
                </c:pt>
                <c:pt idx="26623">
                  <c:v>7980.6900214366</c:v>
                </c:pt>
                <c:pt idx="26624">
                  <c:v>7980.989788180399</c:v>
                </c:pt>
                <c:pt idx="26625">
                  <c:v>7981.289554924299</c:v>
                </c:pt>
                <c:pt idx="26626">
                  <c:v>7981.5893216681</c:v>
                </c:pt>
                <c:pt idx="26627">
                  <c:v>7981.889088412</c:v>
                </c:pt>
                <c:pt idx="26628">
                  <c:v>7982.1888551558</c:v>
                </c:pt>
                <c:pt idx="26629">
                  <c:v>7982.4886218996</c:v>
                </c:pt>
                <c:pt idx="26630">
                  <c:v>7982.788388643499</c:v>
                </c:pt>
                <c:pt idx="26631">
                  <c:v>7983.0881553873</c:v>
                </c:pt>
                <c:pt idx="26632">
                  <c:v>7983.3879221312</c:v>
                </c:pt>
                <c:pt idx="26633">
                  <c:v>7983.687688875</c:v>
                </c:pt>
                <c:pt idx="26634">
                  <c:v>7983.987455618899</c:v>
                </c:pt>
                <c:pt idx="26635">
                  <c:v>7984.2872223627</c:v>
                </c:pt>
                <c:pt idx="26636">
                  <c:v>7984.5869891066</c:v>
                </c:pt>
                <c:pt idx="26637">
                  <c:v>7984.8867558504</c:v>
                </c:pt>
                <c:pt idx="26638">
                  <c:v>7985.1865225943</c:v>
                </c:pt>
                <c:pt idx="26639">
                  <c:v>7985.4862893381</c:v>
                </c:pt>
                <c:pt idx="26640">
                  <c:v>7985.786056082</c:v>
                </c:pt>
                <c:pt idx="26641">
                  <c:v>7986.0858228258</c:v>
                </c:pt>
                <c:pt idx="26642">
                  <c:v>7986.3855895697</c:v>
                </c:pt>
                <c:pt idx="26643">
                  <c:v>7986.6853563135</c:v>
                </c:pt>
                <c:pt idx="26644">
                  <c:v>7986.9851230573</c:v>
                </c:pt>
                <c:pt idx="26645">
                  <c:v>7987.2848898012</c:v>
                </c:pt>
                <c:pt idx="26646">
                  <c:v>7987.584656545</c:v>
                </c:pt>
                <c:pt idx="26647">
                  <c:v>7987.8844232889</c:v>
                </c:pt>
                <c:pt idx="26648">
                  <c:v>7988.1841900327</c:v>
                </c:pt>
                <c:pt idx="26649">
                  <c:v>7988.483956776599</c:v>
                </c:pt>
                <c:pt idx="26650">
                  <c:v>7988.7837235204</c:v>
                </c:pt>
                <c:pt idx="26651">
                  <c:v>7989.083490264299</c:v>
                </c:pt>
                <c:pt idx="26652">
                  <c:v>7989.383257008099</c:v>
                </c:pt>
                <c:pt idx="26653">
                  <c:v>7989.683023752001</c:v>
                </c:pt>
                <c:pt idx="26654">
                  <c:v>7989.9827904958</c:v>
                </c:pt>
                <c:pt idx="26655">
                  <c:v>7990.2825572397</c:v>
                </c:pt>
                <c:pt idx="26656">
                  <c:v>7990.5823239835</c:v>
                </c:pt>
                <c:pt idx="26657">
                  <c:v>7990.8820907274</c:v>
                </c:pt>
                <c:pt idx="26658">
                  <c:v>7991.1818574712</c:v>
                </c:pt>
                <c:pt idx="26659">
                  <c:v>7991.4816242151</c:v>
                </c:pt>
                <c:pt idx="26660">
                  <c:v>7991.781390958899</c:v>
                </c:pt>
                <c:pt idx="26661">
                  <c:v>7992.0811577027</c:v>
                </c:pt>
                <c:pt idx="26662">
                  <c:v>7992.3809244466</c:v>
                </c:pt>
                <c:pt idx="26663">
                  <c:v>7992.6806911904</c:v>
                </c:pt>
                <c:pt idx="26664">
                  <c:v>7992.980457934298</c:v>
                </c:pt>
                <c:pt idx="26665">
                  <c:v>7993.2802246781</c:v>
                </c:pt>
                <c:pt idx="26666">
                  <c:v>7993.579991422001</c:v>
                </c:pt>
                <c:pt idx="26667">
                  <c:v>7993.8797581658</c:v>
                </c:pt>
                <c:pt idx="26668">
                  <c:v>7994.1795249097</c:v>
                </c:pt>
                <c:pt idx="26669">
                  <c:v>7994.4792916535</c:v>
                </c:pt>
                <c:pt idx="26670">
                  <c:v>7994.779058397399</c:v>
                </c:pt>
                <c:pt idx="26671">
                  <c:v>7995.0788251412</c:v>
                </c:pt>
                <c:pt idx="26672">
                  <c:v>7995.3785918851</c:v>
                </c:pt>
                <c:pt idx="26673">
                  <c:v>7995.678358628899</c:v>
                </c:pt>
                <c:pt idx="26674">
                  <c:v>7995.9781253728</c:v>
                </c:pt>
                <c:pt idx="26675">
                  <c:v>7996.277892116598</c:v>
                </c:pt>
                <c:pt idx="26676">
                  <c:v>7996.577658860399</c:v>
                </c:pt>
                <c:pt idx="26677">
                  <c:v>7996.8774256043</c:v>
                </c:pt>
                <c:pt idx="26678">
                  <c:v>7997.177192348098</c:v>
                </c:pt>
                <c:pt idx="26679">
                  <c:v>7997.476959092</c:v>
                </c:pt>
                <c:pt idx="26680">
                  <c:v>7997.7767258358</c:v>
                </c:pt>
                <c:pt idx="26681">
                  <c:v>7998.0764925797</c:v>
                </c:pt>
                <c:pt idx="26682">
                  <c:v>7998.3762593235</c:v>
                </c:pt>
                <c:pt idx="26683">
                  <c:v>7998.6760260674</c:v>
                </c:pt>
                <c:pt idx="26684">
                  <c:v>7998.975792811199</c:v>
                </c:pt>
                <c:pt idx="26685">
                  <c:v>7999.2755595551</c:v>
                </c:pt>
                <c:pt idx="26686">
                  <c:v>7999.5753262989</c:v>
                </c:pt>
                <c:pt idx="26687">
                  <c:v>7999.8750930428</c:v>
                </c:pt>
                <c:pt idx="26688">
                  <c:v>8000.1748597866</c:v>
                </c:pt>
                <c:pt idx="26689">
                  <c:v>8000.4746265305</c:v>
                </c:pt>
                <c:pt idx="26690">
                  <c:v>8000.774393274299</c:v>
                </c:pt>
                <c:pt idx="26691">
                  <c:v>8001.0741600182</c:v>
                </c:pt>
                <c:pt idx="26692">
                  <c:v>8001.373926762</c:v>
                </c:pt>
                <c:pt idx="26693">
                  <c:v>8001.6736935058</c:v>
                </c:pt>
                <c:pt idx="26694">
                  <c:v>8001.973460249699</c:v>
                </c:pt>
                <c:pt idx="26695">
                  <c:v>8002.2732269935</c:v>
                </c:pt>
                <c:pt idx="26696">
                  <c:v>8002.5729937374</c:v>
                </c:pt>
                <c:pt idx="26697">
                  <c:v>8002.8727604812</c:v>
                </c:pt>
                <c:pt idx="26698">
                  <c:v>8003.1725272251</c:v>
                </c:pt>
                <c:pt idx="26699">
                  <c:v>8003.4722939689</c:v>
                </c:pt>
                <c:pt idx="26700">
                  <c:v>8003.7720607128</c:v>
                </c:pt>
                <c:pt idx="26701">
                  <c:v>8004.0718274566</c:v>
                </c:pt>
                <c:pt idx="26702">
                  <c:v>8004.3715942005</c:v>
                </c:pt>
                <c:pt idx="26703">
                  <c:v>8004.6713609443</c:v>
                </c:pt>
                <c:pt idx="26704">
                  <c:v>8004.9711276882</c:v>
                </c:pt>
                <c:pt idx="26705">
                  <c:v>8005.270894432</c:v>
                </c:pt>
                <c:pt idx="26706">
                  <c:v>8005.5706611759</c:v>
                </c:pt>
                <c:pt idx="26707">
                  <c:v>8005.8704279197</c:v>
                </c:pt>
                <c:pt idx="26708">
                  <c:v>8006.1701946636</c:v>
                </c:pt>
                <c:pt idx="26709">
                  <c:v>8006.4699614074</c:v>
                </c:pt>
                <c:pt idx="26710">
                  <c:v>8006.7697281512</c:v>
                </c:pt>
                <c:pt idx="26711">
                  <c:v>8007.0694948951</c:v>
                </c:pt>
                <c:pt idx="26712">
                  <c:v>8007.3692616389</c:v>
                </c:pt>
                <c:pt idx="26713">
                  <c:v>8007.6690283828</c:v>
                </c:pt>
                <c:pt idx="26714">
                  <c:v>8007.968795126599</c:v>
                </c:pt>
                <c:pt idx="26715">
                  <c:v>8008.2685618705</c:v>
                </c:pt>
                <c:pt idx="26716">
                  <c:v>8008.5683286143</c:v>
                </c:pt>
                <c:pt idx="26717">
                  <c:v>8008.8680953582</c:v>
                </c:pt>
                <c:pt idx="26718">
                  <c:v>8009.167862102</c:v>
                </c:pt>
                <c:pt idx="26719">
                  <c:v>8009.4676288459</c:v>
                </c:pt>
                <c:pt idx="26720">
                  <c:v>8009.7673955897</c:v>
                </c:pt>
                <c:pt idx="26721">
                  <c:v>8010.0671623336</c:v>
                </c:pt>
                <c:pt idx="26722">
                  <c:v>8010.3669290774</c:v>
                </c:pt>
                <c:pt idx="26723">
                  <c:v>8010.6666958213</c:v>
                </c:pt>
                <c:pt idx="26724">
                  <c:v>8010.9664625651</c:v>
                </c:pt>
                <c:pt idx="26725">
                  <c:v>8011.2662293089</c:v>
                </c:pt>
                <c:pt idx="26726">
                  <c:v>8011.5659960528</c:v>
                </c:pt>
                <c:pt idx="26727">
                  <c:v>8011.8657627966</c:v>
                </c:pt>
                <c:pt idx="26728">
                  <c:v>8012.1655295405</c:v>
                </c:pt>
                <c:pt idx="26729">
                  <c:v>8012.4652962843</c:v>
                </c:pt>
                <c:pt idx="26730">
                  <c:v>8012.7650630282</c:v>
                </c:pt>
                <c:pt idx="26731">
                  <c:v>8013.064829772001</c:v>
                </c:pt>
                <c:pt idx="26732">
                  <c:v>8013.3645965159</c:v>
                </c:pt>
                <c:pt idx="26733">
                  <c:v>8013.6643632597</c:v>
                </c:pt>
                <c:pt idx="26734">
                  <c:v>8013.9641300036</c:v>
                </c:pt>
                <c:pt idx="26735">
                  <c:v>8014.263896747399</c:v>
                </c:pt>
                <c:pt idx="26736">
                  <c:v>8014.5636634913</c:v>
                </c:pt>
                <c:pt idx="26737">
                  <c:v>8014.8634302351</c:v>
                </c:pt>
                <c:pt idx="26738">
                  <c:v>8015.163196979</c:v>
                </c:pt>
                <c:pt idx="26739">
                  <c:v>8015.4629637228</c:v>
                </c:pt>
                <c:pt idx="26740">
                  <c:v>8015.7627304667</c:v>
                </c:pt>
                <c:pt idx="26741">
                  <c:v>8016.0624972105</c:v>
                </c:pt>
                <c:pt idx="26742">
                  <c:v>8016.3622639543</c:v>
                </c:pt>
                <c:pt idx="26743">
                  <c:v>8016.6620306982</c:v>
                </c:pt>
                <c:pt idx="26744">
                  <c:v>8016.961797442</c:v>
                </c:pt>
                <c:pt idx="26745">
                  <c:v>8017.2615641859</c:v>
                </c:pt>
                <c:pt idx="26746">
                  <c:v>8017.5613309297</c:v>
                </c:pt>
                <c:pt idx="26747">
                  <c:v>8017.8610976736</c:v>
                </c:pt>
                <c:pt idx="26748">
                  <c:v>8018.1608644174</c:v>
                </c:pt>
                <c:pt idx="26749">
                  <c:v>8018.4606311613</c:v>
                </c:pt>
                <c:pt idx="26750">
                  <c:v>8018.760397905099</c:v>
                </c:pt>
                <c:pt idx="26751">
                  <c:v>8019.060164649</c:v>
                </c:pt>
                <c:pt idx="26752">
                  <c:v>8019.3599313928</c:v>
                </c:pt>
                <c:pt idx="26753">
                  <c:v>8019.6596981367</c:v>
                </c:pt>
                <c:pt idx="26754">
                  <c:v>8019.9594648805</c:v>
                </c:pt>
                <c:pt idx="26755">
                  <c:v>8020.2592316244</c:v>
                </c:pt>
                <c:pt idx="26756">
                  <c:v>8020.558998368199</c:v>
                </c:pt>
                <c:pt idx="26757">
                  <c:v>8020.858765112001</c:v>
                </c:pt>
                <c:pt idx="26758">
                  <c:v>8021.1585318559</c:v>
                </c:pt>
                <c:pt idx="26759">
                  <c:v>8021.4582985997</c:v>
                </c:pt>
                <c:pt idx="26760">
                  <c:v>8021.7580653436</c:v>
                </c:pt>
                <c:pt idx="26761">
                  <c:v>8022.0578320874</c:v>
                </c:pt>
                <c:pt idx="26762">
                  <c:v>8022.3575988313</c:v>
                </c:pt>
                <c:pt idx="26763">
                  <c:v>8022.6573655751</c:v>
                </c:pt>
                <c:pt idx="26764">
                  <c:v>8022.957132318999</c:v>
                </c:pt>
                <c:pt idx="26765">
                  <c:v>8023.2568990628</c:v>
                </c:pt>
                <c:pt idx="26766">
                  <c:v>8023.5566658067</c:v>
                </c:pt>
                <c:pt idx="26767">
                  <c:v>8023.8564325505</c:v>
                </c:pt>
                <c:pt idx="26768">
                  <c:v>8024.1561992944</c:v>
                </c:pt>
                <c:pt idx="26769">
                  <c:v>8024.4559660382</c:v>
                </c:pt>
                <c:pt idx="26770">
                  <c:v>8024.7557327821</c:v>
                </c:pt>
                <c:pt idx="26771">
                  <c:v>8025.0554995259</c:v>
                </c:pt>
                <c:pt idx="26772">
                  <c:v>8025.3552662698</c:v>
                </c:pt>
                <c:pt idx="26773">
                  <c:v>8025.6550330136</c:v>
                </c:pt>
                <c:pt idx="26774">
                  <c:v>8025.9547997574</c:v>
                </c:pt>
                <c:pt idx="26775">
                  <c:v>8026.2545665013</c:v>
                </c:pt>
                <c:pt idx="26776">
                  <c:v>8026.5543332451</c:v>
                </c:pt>
                <c:pt idx="26777">
                  <c:v>8026.854099989</c:v>
                </c:pt>
                <c:pt idx="26778">
                  <c:v>8027.153866732801</c:v>
                </c:pt>
                <c:pt idx="26779">
                  <c:v>8027.4536334767</c:v>
                </c:pt>
                <c:pt idx="26780">
                  <c:v>8027.753400220499</c:v>
                </c:pt>
                <c:pt idx="26781">
                  <c:v>8028.0531669644</c:v>
                </c:pt>
                <c:pt idx="26782">
                  <c:v>8028.3529337082</c:v>
                </c:pt>
                <c:pt idx="26783">
                  <c:v>8028.6527004521</c:v>
                </c:pt>
                <c:pt idx="26784">
                  <c:v>8028.9524671959</c:v>
                </c:pt>
                <c:pt idx="26785">
                  <c:v>8029.2522339398</c:v>
                </c:pt>
                <c:pt idx="26786">
                  <c:v>8029.552000683602</c:v>
                </c:pt>
                <c:pt idx="26787">
                  <c:v>8029.8517674275</c:v>
                </c:pt>
                <c:pt idx="26788">
                  <c:v>8030.1515341713</c:v>
                </c:pt>
                <c:pt idx="26789">
                  <c:v>8030.4513009152</c:v>
                </c:pt>
                <c:pt idx="26790">
                  <c:v>8030.751067659</c:v>
                </c:pt>
                <c:pt idx="26791">
                  <c:v>8031.0508344028</c:v>
                </c:pt>
                <c:pt idx="26792">
                  <c:v>8031.3506011467</c:v>
                </c:pt>
                <c:pt idx="26793">
                  <c:v>8031.6503678905</c:v>
                </c:pt>
                <c:pt idx="26794">
                  <c:v>8031.9501346344</c:v>
                </c:pt>
                <c:pt idx="26795">
                  <c:v>8032.2499013782</c:v>
                </c:pt>
                <c:pt idx="26796">
                  <c:v>8032.5496681221</c:v>
                </c:pt>
                <c:pt idx="26797">
                  <c:v>8032.8494348659</c:v>
                </c:pt>
                <c:pt idx="26798">
                  <c:v>8033.1492016098</c:v>
                </c:pt>
                <c:pt idx="26799">
                  <c:v>8033.4489683536</c:v>
                </c:pt>
                <c:pt idx="26800">
                  <c:v>8033.7487350975</c:v>
                </c:pt>
                <c:pt idx="26801">
                  <c:v>8034.0485018413</c:v>
                </c:pt>
                <c:pt idx="26802">
                  <c:v>8034.3482685852</c:v>
                </c:pt>
                <c:pt idx="26803">
                  <c:v>8034.648035329</c:v>
                </c:pt>
                <c:pt idx="26804">
                  <c:v>8034.947802072899</c:v>
                </c:pt>
                <c:pt idx="26805">
                  <c:v>8035.2475688167</c:v>
                </c:pt>
                <c:pt idx="26806">
                  <c:v>8035.5473355605</c:v>
                </c:pt>
                <c:pt idx="26807">
                  <c:v>8035.847102304399</c:v>
                </c:pt>
                <c:pt idx="26808">
                  <c:v>8036.1468690482</c:v>
                </c:pt>
                <c:pt idx="26809">
                  <c:v>8036.4466357921</c:v>
                </c:pt>
                <c:pt idx="26810">
                  <c:v>8036.7464025359</c:v>
                </c:pt>
                <c:pt idx="26811">
                  <c:v>8037.0461692798</c:v>
                </c:pt>
                <c:pt idx="26812">
                  <c:v>8037.3459360236</c:v>
                </c:pt>
                <c:pt idx="26813">
                  <c:v>8037.6457027675</c:v>
                </c:pt>
                <c:pt idx="26814">
                  <c:v>8037.9454695113</c:v>
                </c:pt>
                <c:pt idx="26815">
                  <c:v>8038.2452362552</c:v>
                </c:pt>
                <c:pt idx="26816">
                  <c:v>8038.545002999</c:v>
                </c:pt>
                <c:pt idx="26817">
                  <c:v>8038.8447697429</c:v>
                </c:pt>
                <c:pt idx="26818">
                  <c:v>8039.1445364867</c:v>
                </c:pt>
                <c:pt idx="26819">
                  <c:v>8039.444303230599</c:v>
                </c:pt>
                <c:pt idx="26820">
                  <c:v>8039.7440699744</c:v>
                </c:pt>
                <c:pt idx="26821">
                  <c:v>8040.0438367183</c:v>
                </c:pt>
                <c:pt idx="26822">
                  <c:v>8040.3436034621</c:v>
                </c:pt>
                <c:pt idx="26823">
                  <c:v>8040.6433702059</c:v>
                </c:pt>
                <c:pt idx="26824">
                  <c:v>8040.9431369498</c:v>
                </c:pt>
                <c:pt idx="26825">
                  <c:v>8041.2429036936</c:v>
                </c:pt>
                <c:pt idx="26826">
                  <c:v>8041.5426704375</c:v>
                </c:pt>
                <c:pt idx="26827">
                  <c:v>8041.8424371813</c:v>
                </c:pt>
                <c:pt idx="26828">
                  <c:v>8042.1422039252</c:v>
                </c:pt>
                <c:pt idx="26829">
                  <c:v>8042.441970669</c:v>
                </c:pt>
                <c:pt idx="26830">
                  <c:v>8042.7417374129</c:v>
                </c:pt>
                <c:pt idx="26831">
                  <c:v>8043.0415041567</c:v>
                </c:pt>
                <c:pt idx="26832">
                  <c:v>8043.3412709006</c:v>
                </c:pt>
                <c:pt idx="26833">
                  <c:v>8043.6410376444</c:v>
                </c:pt>
                <c:pt idx="26834">
                  <c:v>8043.9408043883</c:v>
                </c:pt>
                <c:pt idx="26835">
                  <c:v>8044.2405711321</c:v>
                </c:pt>
                <c:pt idx="26836">
                  <c:v>8044.540337876</c:v>
                </c:pt>
                <c:pt idx="26837">
                  <c:v>8044.8401046198</c:v>
                </c:pt>
                <c:pt idx="26838">
                  <c:v>8045.1398713636</c:v>
                </c:pt>
                <c:pt idx="26839">
                  <c:v>8045.4396381075</c:v>
                </c:pt>
                <c:pt idx="26840">
                  <c:v>8045.7394048513</c:v>
                </c:pt>
                <c:pt idx="26841">
                  <c:v>8046.0391715952</c:v>
                </c:pt>
                <c:pt idx="26842">
                  <c:v>8046.338938338999</c:v>
                </c:pt>
                <c:pt idx="26843">
                  <c:v>8046.6387050829</c:v>
                </c:pt>
                <c:pt idx="26844">
                  <c:v>8046.938471826699</c:v>
                </c:pt>
                <c:pt idx="26845">
                  <c:v>8047.2382385706</c:v>
                </c:pt>
                <c:pt idx="26846">
                  <c:v>8047.538005314399</c:v>
                </c:pt>
                <c:pt idx="26847">
                  <c:v>8047.837772058299</c:v>
                </c:pt>
                <c:pt idx="26848">
                  <c:v>8048.1375388021</c:v>
                </c:pt>
                <c:pt idx="26849">
                  <c:v>8048.437305545998</c:v>
                </c:pt>
                <c:pt idx="26850">
                  <c:v>8048.737072289799</c:v>
                </c:pt>
                <c:pt idx="26851">
                  <c:v>8049.0368390337</c:v>
                </c:pt>
                <c:pt idx="26852">
                  <c:v>8049.3366057775</c:v>
                </c:pt>
                <c:pt idx="26853">
                  <c:v>8049.6363725214</c:v>
                </c:pt>
                <c:pt idx="26854">
                  <c:v>8049.9361392652</c:v>
                </c:pt>
                <c:pt idx="26855">
                  <c:v>8050.235906009</c:v>
                </c:pt>
                <c:pt idx="26856">
                  <c:v>8050.5356727529</c:v>
                </c:pt>
                <c:pt idx="26857">
                  <c:v>8050.8354394967</c:v>
                </c:pt>
                <c:pt idx="26858">
                  <c:v>8051.1352062406</c:v>
                </c:pt>
                <c:pt idx="26859">
                  <c:v>8051.434972984399</c:v>
                </c:pt>
                <c:pt idx="26860">
                  <c:v>8051.734739728299</c:v>
                </c:pt>
                <c:pt idx="26861">
                  <c:v>8052.0345064721</c:v>
                </c:pt>
                <c:pt idx="26862">
                  <c:v>8052.334273216001</c:v>
                </c:pt>
                <c:pt idx="26863">
                  <c:v>8052.6340399598</c:v>
                </c:pt>
                <c:pt idx="26864">
                  <c:v>8052.9338067037</c:v>
                </c:pt>
                <c:pt idx="26865">
                  <c:v>8053.2335734475</c:v>
                </c:pt>
                <c:pt idx="26866">
                  <c:v>8053.533340191399</c:v>
                </c:pt>
                <c:pt idx="26867">
                  <c:v>8053.8331069352</c:v>
                </c:pt>
                <c:pt idx="26868">
                  <c:v>8054.1328736791</c:v>
                </c:pt>
                <c:pt idx="26869">
                  <c:v>8054.4326404229</c:v>
                </c:pt>
                <c:pt idx="26870">
                  <c:v>8054.7324071668</c:v>
                </c:pt>
                <c:pt idx="26871">
                  <c:v>8055.0321739106</c:v>
                </c:pt>
                <c:pt idx="26872">
                  <c:v>8055.3319406544</c:v>
                </c:pt>
                <c:pt idx="26873">
                  <c:v>8055.631707398299</c:v>
                </c:pt>
                <c:pt idx="26874">
                  <c:v>8055.931474142099</c:v>
                </c:pt>
                <c:pt idx="26875">
                  <c:v>8056.231240886001</c:v>
                </c:pt>
                <c:pt idx="26876">
                  <c:v>8056.5310076298</c:v>
                </c:pt>
                <c:pt idx="26877">
                  <c:v>8056.8307743737</c:v>
                </c:pt>
                <c:pt idx="26878">
                  <c:v>8057.1305411175</c:v>
                </c:pt>
                <c:pt idx="26879">
                  <c:v>8057.430307861399</c:v>
                </c:pt>
                <c:pt idx="26880">
                  <c:v>8057.7300746052</c:v>
                </c:pt>
                <c:pt idx="26881">
                  <c:v>8058.0298413491</c:v>
                </c:pt>
                <c:pt idx="26882">
                  <c:v>8058.3296080929</c:v>
                </c:pt>
                <c:pt idx="26883">
                  <c:v>8058.6293748368</c:v>
                </c:pt>
                <c:pt idx="26884">
                  <c:v>8058.9291415806</c:v>
                </c:pt>
                <c:pt idx="26885">
                  <c:v>8059.2289083245</c:v>
                </c:pt>
                <c:pt idx="26886">
                  <c:v>8059.5286750683</c:v>
                </c:pt>
                <c:pt idx="26887">
                  <c:v>8059.8284418121</c:v>
                </c:pt>
                <c:pt idx="26888">
                  <c:v>8060.128208556002</c:v>
                </c:pt>
                <c:pt idx="26889">
                  <c:v>8060.4279752998</c:v>
                </c:pt>
                <c:pt idx="26890">
                  <c:v>8060.727742043699</c:v>
                </c:pt>
                <c:pt idx="26891">
                  <c:v>8061.0275087875</c:v>
                </c:pt>
                <c:pt idx="26892">
                  <c:v>8061.3272755314</c:v>
                </c:pt>
                <c:pt idx="26893">
                  <c:v>8061.6270422752</c:v>
                </c:pt>
                <c:pt idx="26894">
                  <c:v>8061.9268090191</c:v>
                </c:pt>
                <c:pt idx="26895">
                  <c:v>8062.2265757629</c:v>
                </c:pt>
                <c:pt idx="26896">
                  <c:v>8062.5263425068</c:v>
                </c:pt>
                <c:pt idx="26897">
                  <c:v>8062.8261092506</c:v>
                </c:pt>
                <c:pt idx="26898">
                  <c:v>8063.1258759945</c:v>
                </c:pt>
                <c:pt idx="26899">
                  <c:v>8063.4256427383</c:v>
                </c:pt>
                <c:pt idx="26900">
                  <c:v>8063.7254094822</c:v>
                </c:pt>
                <c:pt idx="26901">
                  <c:v>8064.025176226</c:v>
                </c:pt>
                <c:pt idx="26902">
                  <c:v>8064.3249429699</c:v>
                </c:pt>
                <c:pt idx="26903">
                  <c:v>8064.6247097137</c:v>
                </c:pt>
                <c:pt idx="26904">
                  <c:v>8064.9244764575</c:v>
                </c:pt>
                <c:pt idx="26905">
                  <c:v>8065.2242432014</c:v>
                </c:pt>
                <c:pt idx="26906">
                  <c:v>8065.5240099452</c:v>
                </c:pt>
                <c:pt idx="26907">
                  <c:v>8065.8237766891</c:v>
                </c:pt>
                <c:pt idx="26908">
                  <c:v>8066.1235434329</c:v>
                </c:pt>
                <c:pt idx="26909">
                  <c:v>8066.4233101768</c:v>
                </c:pt>
                <c:pt idx="26910">
                  <c:v>8066.7230769206</c:v>
                </c:pt>
                <c:pt idx="26911">
                  <c:v>8067.0228436645</c:v>
                </c:pt>
                <c:pt idx="26912">
                  <c:v>8067.3226104083</c:v>
                </c:pt>
                <c:pt idx="26913">
                  <c:v>8067.6223771522</c:v>
                </c:pt>
                <c:pt idx="26914">
                  <c:v>8067.922143896</c:v>
                </c:pt>
                <c:pt idx="26915">
                  <c:v>8068.2219106399</c:v>
                </c:pt>
                <c:pt idx="26916">
                  <c:v>8068.5216773837</c:v>
                </c:pt>
                <c:pt idx="26917">
                  <c:v>8068.8214441276</c:v>
                </c:pt>
                <c:pt idx="26918">
                  <c:v>8069.1212108714</c:v>
                </c:pt>
                <c:pt idx="26919">
                  <c:v>8069.4209776153</c:v>
                </c:pt>
                <c:pt idx="26920">
                  <c:v>8069.7207443591</c:v>
                </c:pt>
                <c:pt idx="26921">
                  <c:v>8070.0205111029</c:v>
                </c:pt>
                <c:pt idx="26922">
                  <c:v>8070.3202778468</c:v>
                </c:pt>
                <c:pt idx="26923">
                  <c:v>8070.6200445906</c:v>
                </c:pt>
                <c:pt idx="26924">
                  <c:v>8070.919811334499</c:v>
                </c:pt>
                <c:pt idx="26925">
                  <c:v>8071.2195780783</c:v>
                </c:pt>
                <c:pt idx="26926">
                  <c:v>8071.5193448222</c:v>
                </c:pt>
                <c:pt idx="26927">
                  <c:v>8071.819111566</c:v>
                </c:pt>
                <c:pt idx="26928">
                  <c:v>8072.1188783099</c:v>
                </c:pt>
                <c:pt idx="26929">
                  <c:v>8072.4186450537</c:v>
                </c:pt>
                <c:pt idx="26930">
                  <c:v>8072.7184117976</c:v>
                </c:pt>
                <c:pt idx="26931">
                  <c:v>8073.0181785414</c:v>
                </c:pt>
                <c:pt idx="26932">
                  <c:v>8073.3179452853</c:v>
                </c:pt>
                <c:pt idx="26933">
                  <c:v>8073.617712029099</c:v>
                </c:pt>
                <c:pt idx="26934">
                  <c:v>8073.917478773</c:v>
                </c:pt>
                <c:pt idx="26935">
                  <c:v>8074.2172455168</c:v>
                </c:pt>
                <c:pt idx="26936">
                  <c:v>8074.5170122606</c:v>
                </c:pt>
                <c:pt idx="26937">
                  <c:v>8074.8167790045</c:v>
                </c:pt>
                <c:pt idx="26938">
                  <c:v>8075.1165457483</c:v>
                </c:pt>
                <c:pt idx="26939">
                  <c:v>8075.4163124922</c:v>
                </c:pt>
                <c:pt idx="26940">
                  <c:v>8075.716079236</c:v>
                </c:pt>
                <c:pt idx="26941">
                  <c:v>8076.0158459799</c:v>
                </c:pt>
                <c:pt idx="26942">
                  <c:v>8076.3156127237</c:v>
                </c:pt>
                <c:pt idx="26943">
                  <c:v>8076.6153794676</c:v>
                </c:pt>
                <c:pt idx="26944">
                  <c:v>8076.9151462114</c:v>
                </c:pt>
                <c:pt idx="26945">
                  <c:v>8077.2149129553</c:v>
                </c:pt>
                <c:pt idx="26946">
                  <c:v>8077.5146796991</c:v>
                </c:pt>
                <c:pt idx="26947">
                  <c:v>8077.814446443</c:v>
                </c:pt>
                <c:pt idx="26948">
                  <c:v>8078.1142131868</c:v>
                </c:pt>
                <c:pt idx="26949">
                  <c:v>8078.413979930699</c:v>
                </c:pt>
                <c:pt idx="26950">
                  <c:v>8078.7137466745</c:v>
                </c:pt>
                <c:pt idx="26951">
                  <c:v>8079.0135134184</c:v>
                </c:pt>
                <c:pt idx="26952">
                  <c:v>8079.3132801622</c:v>
                </c:pt>
                <c:pt idx="26953">
                  <c:v>8079.613046906001</c:v>
                </c:pt>
                <c:pt idx="26954">
                  <c:v>8079.9128136499</c:v>
                </c:pt>
                <c:pt idx="26955">
                  <c:v>8080.2125803937</c:v>
                </c:pt>
                <c:pt idx="26956">
                  <c:v>8080.5123471376</c:v>
                </c:pt>
                <c:pt idx="26957">
                  <c:v>8080.8121138814</c:v>
                </c:pt>
                <c:pt idx="26958">
                  <c:v>8081.1118806253</c:v>
                </c:pt>
                <c:pt idx="26959">
                  <c:v>8081.4116473691</c:v>
                </c:pt>
                <c:pt idx="26960">
                  <c:v>8081.711414113</c:v>
                </c:pt>
                <c:pt idx="26961">
                  <c:v>8082.0111808568</c:v>
                </c:pt>
                <c:pt idx="26962">
                  <c:v>8082.3109476007</c:v>
                </c:pt>
                <c:pt idx="26963">
                  <c:v>8082.6107143445</c:v>
                </c:pt>
                <c:pt idx="26964">
                  <c:v>8082.9104810884</c:v>
                </c:pt>
                <c:pt idx="26965">
                  <c:v>8083.210247832199</c:v>
                </c:pt>
                <c:pt idx="26966">
                  <c:v>8083.5100145761</c:v>
                </c:pt>
                <c:pt idx="26967">
                  <c:v>8083.8097813199</c:v>
                </c:pt>
                <c:pt idx="26968">
                  <c:v>8084.1095480637</c:v>
                </c:pt>
                <c:pt idx="26969">
                  <c:v>8084.4093148076</c:v>
                </c:pt>
                <c:pt idx="26970">
                  <c:v>8084.7090815514</c:v>
                </c:pt>
                <c:pt idx="26971">
                  <c:v>8085.0088482953</c:v>
                </c:pt>
                <c:pt idx="26972">
                  <c:v>8085.3086150391</c:v>
                </c:pt>
                <c:pt idx="26973">
                  <c:v>8085.608381783</c:v>
                </c:pt>
                <c:pt idx="26974">
                  <c:v>8085.9081485268</c:v>
                </c:pt>
                <c:pt idx="26975">
                  <c:v>8086.207915270699</c:v>
                </c:pt>
                <c:pt idx="26976">
                  <c:v>8086.5076820145</c:v>
                </c:pt>
                <c:pt idx="26977">
                  <c:v>8086.8074487584</c:v>
                </c:pt>
                <c:pt idx="26978">
                  <c:v>8087.1072155022</c:v>
                </c:pt>
                <c:pt idx="26979">
                  <c:v>8087.406982246099</c:v>
                </c:pt>
                <c:pt idx="26980">
                  <c:v>8087.7067489899</c:v>
                </c:pt>
                <c:pt idx="26981">
                  <c:v>8088.0065157338</c:v>
                </c:pt>
                <c:pt idx="26982">
                  <c:v>8088.3062824776</c:v>
                </c:pt>
                <c:pt idx="26983">
                  <c:v>8088.6060492215</c:v>
                </c:pt>
                <c:pt idx="26984">
                  <c:v>8088.9058159653</c:v>
                </c:pt>
                <c:pt idx="26985">
                  <c:v>8089.2055827091</c:v>
                </c:pt>
                <c:pt idx="26986">
                  <c:v>8089.505349453</c:v>
                </c:pt>
                <c:pt idx="26987">
                  <c:v>8089.8051161968</c:v>
                </c:pt>
                <c:pt idx="26988">
                  <c:v>8090.104882940699</c:v>
                </c:pt>
                <c:pt idx="26989">
                  <c:v>8090.4046496845</c:v>
                </c:pt>
                <c:pt idx="26990">
                  <c:v>8090.7044164284</c:v>
                </c:pt>
                <c:pt idx="26991">
                  <c:v>8091.0041831722</c:v>
                </c:pt>
                <c:pt idx="26992">
                  <c:v>8091.3039499161</c:v>
                </c:pt>
                <c:pt idx="26993">
                  <c:v>8091.6037166599</c:v>
                </c:pt>
                <c:pt idx="26994">
                  <c:v>8091.9034834038</c:v>
                </c:pt>
                <c:pt idx="26995">
                  <c:v>8092.2032501476</c:v>
                </c:pt>
                <c:pt idx="26996">
                  <c:v>8092.5030168915</c:v>
                </c:pt>
                <c:pt idx="26997">
                  <c:v>8092.8027836353</c:v>
                </c:pt>
                <c:pt idx="26998">
                  <c:v>8093.1025503792</c:v>
                </c:pt>
                <c:pt idx="26999">
                  <c:v>8093.402317122999</c:v>
                </c:pt>
                <c:pt idx="27000">
                  <c:v>8093.7020838669</c:v>
                </c:pt>
                <c:pt idx="27001">
                  <c:v>8094.0018506107</c:v>
                </c:pt>
                <c:pt idx="27002">
                  <c:v>8094.3016173545</c:v>
                </c:pt>
                <c:pt idx="27003">
                  <c:v>8094.6013840984</c:v>
                </c:pt>
                <c:pt idx="27004">
                  <c:v>8094.901150842199</c:v>
                </c:pt>
                <c:pt idx="27005">
                  <c:v>8095.200917586099</c:v>
                </c:pt>
                <c:pt idx="27006">
                  <c:v>8095.5006843299</c:v>
                </c:pt>
                <c:pt idx="27007">
                  <c:v>8095.8004510738</c:v>
                </c:pt>
                <c:pt idx="27008">
                  <c:v>8096.1002178176</c:v>
                </c:pt>
                <c:pt idx="27009">
                  <c:v>8096.3999845615</c:v>
                </c:pt>
                <c:pt idx="27010">
                  <c:v>8096.6997513053</c:v>
                </c:pt>
                <c:pt idx="27011">
                  <c:v>8096.9995180492</c:v>
                </c:pt>
                <c:pt idx="27012">
                  <c:v>8097.299284793</c:v>
                </c:pt>
                <c:pt idx="27013">
                  <c:v>8097.5990515369</c:v>
                </c:pt>
                <c:pt idx="27014">
                  <c:v>8097.8988182807</c:v>
                </c:pt>
                <c:pt idx="27015">
                  <c:v>8098.1985850246</c:v>
                </c:pt>
                <c:pt idx="27016">
                  <c:v>8098.4983517684</c:v>
                </c:pt>
                <c:pt idx="27017">
                  <c:v>8098.7981185122</c:v>
                </c:pt>
                <c:pt idx="27018">
                  <c:v>8099.097885256099</c:v>
                </c:pt>
                <c:pt idx="27019">
                  <c:v>8099.3976519999</c:v>
                </c:pt>
                <c:pt idx="27020">
                  <c:v>8099.6974187438</c:v>
                </c:pt>
                <c:pt idx="27021">
                  <c:v>8099.9971854876</c:v>
                </c:pt>
                <c:pt idx="27022">
                  <c:v>8100.2969522315</c:v>
                </c:pt>
                <c:pt idx="27023">
                  <c:v>8100.5967189753</c:v>
                </c:pt>
                <c:pt idx="27024">
                  <c:v>8100.8964857192</c:v>
                </c:pt>
                <c:pt idx="27025">
                  <c:v>8101.196252463</c:v>
                </c:pt>
                <c:pt idx="27026">
                  <c:v>8101.4960192069</c:v>
                </c:pt>
                <c:pt idx="27027">
                  <c:v>8101.7957859507</c:v>
                </c:pt>
                <c:pt idx="27028">
                  <c:v>8102.0955526946</c:v>
                </c:pt>
                <c:pt idx="27029">
                  <c:v>8102.3953194384</c:v>
                </c:pt>
                <c:pt idx="27030">
                  <c:v>8102.6950861823</c:v>
                </c:pt>
                <c:pt idx="27031">
                  <c:v>8102.994852926098</c:v>
                </c:pt>
                <c:pt idx="27032">
                  <c:v>8103.29461967</c:v>
                </c:pt>
                <c:pt idx="27033">
                  <c:v>8103.5943864138</c:v>
                </c:pt>
                <c:pt idx="27034">
                  <c:v>8103.8941531576</c:v>
                </c:pt>
                <c:pt idx="27035">
                  <c:v>8104.1939199015</c:v>
                </c:pt>
                <c:pt idx="27036">
                  <c:v>8104.4936866453</c:v>
                </c:pt>
                <c:pt idx="27037">
                  <c:v>8104.793453389199</c:v>
                </c:pt>
                <c:pt idx="27038">
                  <c:v>8105.093220133</c:v>
                </c:pt>
                <c:pt idx="27039">
                  <c:v>8105.3929868769</c:v>
                </c:pt>
                <c:pt idx="27040">
                  <c:v>8105.6927536207</c:v>
                </c:pt>
                <c:pt idx="27041">
                  <c:v>8105.9925203646</c:v>
                </c:pt>
                <c:pt idx="27042">
                  <c:v>8106.2922871084</c:v>
                </c:pt>
                <c:pt idx="27043">
                  <c:v>8106.5920538523</c:v>
                </c:pt>
                <c:pt idx="27044">
                  <c:v>8106.8918205961</c:v>
                </c:pt>
                <c:pt idx="27045">
                  <c:v>8107.19158734</c:v>
                </c:pt>
                <c:pt idx="27046">
                  <c:v>8107.4913540838</c:v>
                </c:pt>
                <c:pt idx="27047">
                  <c:v>8107.7911208277</c:v>
                </c:pt>
                <c:pt idx="27048">
                  <c:v>8108.0908875715</c:v>
                </c:pt>
                <c:pt idx="27049">
                  <c:v>8108.3906543153</c:v>
                </c:pt>
                <c:pt idx="27050">
                  <c:v>8108.6904210592</c:v>
                </c:pt>
                <c:pt idx="27051">
                  <c:v>8108.990187803</c:v>
                </c:pt>
                <c:pt idx="27052">
                  <c:v>8109.2899545469</c:v>
                </c:pt>
                <c:pt idx="27053">
                  <c:v>8109.5897212907</c:v>
                </c:pt>
                <c:pt idx="27054">
                  <c:v>8109.8894880346</c:v>
                </c:pt>
                <c:pt idx="27055">
                  <c:v>8110.1892547784</c:v>
                </c:pt>
                <c:pt idx="27056">
                  <c:v>8110.4890215223</c:v>
                </c:pt>
                <c:pt idx="27057">
                  <c:v>8110.788788266099</c:v>
                </c:pt>
                <c:pt idx="27058">
                  <c:v>8111.08855501</c:v>
                </c:pt>
                <c:pt idx="27059">
                  <c:v>8111.3883217538</c:v>
                </c:pt>
                <c:pt idx="27060">
                  <c:v>8111.6880884977</c:v>
                </c:pt>
                <c:pt idx="27061">
                  <c:v>8111.987855241498</c:v>
                </c:pt>
                <c:pt idx="27062">
                  <c:v>8112.2876219854</c:v>
                </c:pt>
                <c:pt idx="27063">
                  <c:v>8112.587388729199</c:v>
                </c:pt>
                <c:pt idx="27064">
                  <c:v>8112.8871554731</c:v>
                </c:pt>
                <c:pt idx="27065">
                  <c:v>8113.1869222169</c:v>
                </c:pt>
                <c:pt idx="27066">
                  <c:v>8113.4866889607</c:v>
                </c:pt>
                <c:pt idx="27067">
                  <c:v>8113.7864557046</c:v>
                </c:pt>
                <c:pt idx="27068">
                  <c:v>8114.0862224484</c:v>
                </c:pt>
                <c:pt idx="27069">
                  <c:v>8114.3859891923</c:v>
                </c:pt>
                <c:pt idx="27070">
                  <c:v>8114.685755936099</c:v>
                </c:pt>
                <c:pt idx="27071">
                  <c:v>8114.98552268</c:v>
                </c:pt>
                <c:pt idx="27072">
                  <c:v>8115.2852894238</c:v>
                </c:pt>
                <c:pt idx="27073">
                  <c:v>8115.5850561677</c:v>
                </c:pt>
                <c:pt idx="27074">
                  <c:v>8115.8848229115</c:v>
                </c:pt>
                <c:pt idx="27075">
                  <c:v>8116.1845896554</c:v>
                </c:pt>
                <c:pt idx="27076">
                  <c:v>8116.484356399199</c:v>
                </c:pt>
                <c:pt idx="27077">
                  <c:v>8116.7841231431</c:v>
                </c:pt>
                <c:pt idx="27078">
                  <c:v>8117.0838898869</c:v>
                </c:pt>
                <c:pt idx="27079">
                  <c:v>8117.3836566308</c:v>
                </c:pt>
                <c:pt idx="27080">
                  <c:v>8117.6834233746</c:v>
                </c:pt>
                <c:pt idx="27081">
                  <c:v>8117.983190118499</c:v>
                </c:pt>
                <c:pt idx="27082">
                  <c:v>8118.2829568623</c:v>
                </c:pt>
                <c:pt idx="27083">
                  <c:v>8118.5827236061</c:v>
                </c:pt>
                <c:pt idx="27084">
                  <c:v>8118.88249035</c:v>
                </c:pt>
                <c:pt idx="27085">
                  <c:v>8119.1822570938</c:v>
                </c:pt>
                <c:pt idx="27086">
                  <c:v>8119.4820238377</c:v>
                </c:pt>
                <c:pt idx="27087">
                  <c:v>8119.7817905815</c:v>
                </c:pt>
                <c:pt idx="27088">
                  <c:v>8120.081557325399</c:v>
                </c:pt>
                <c:pt idx="27089">
                  <c:v>8120.3813240692</c:v>
                </c:pt>
                <c:pt idx="27090">
                  <c:v>8120.6810908131</c:v>
                </c:pt>
                <c:pt idx="27091">
                  <c:v>8120.9808575569</c:v>
                </c:pt>
                <c:pt idx="27092">
                  <c:v>8121.2806243008</c:v>
                </c:pt>
                <c:pt idx="27093">
                  <c:v>8121.580391044599</c:v>
                </c:pt>
                <c:pt idx="27094">
                  <c:v>8121.8801577885</c:v>
                </c:pt>
                <c:pt idx="27095">
                  <c:v>8122.1799245323</c:v>
                </c:pt>
                <c:pt idx="27096">
                  <c:v>8122.479691276199</c:v>
                </c:pt>
                <c:pt idx="27097">
                  <c:v>8122.77945802</c:v>
                </c:pt>
                <c:pt idx="27098">
                  <c:v>8123.0792247639</c:v>
                </c:pt>
                <c:pt idx="27099">
                  <c:v>8123.3789915077</c:v>
                </c:pt>
                <c:pt idx="27100">
                  <c:v>8123.6787582515</c:v>
                </c:pt>
                <c:pt idx="27101">
                  <c:v>8123.9785249954</c:v>
                </c:pt>
                <c:pt idx="27102">
                  <c:v>8124.2782917392</c:v>
                </c:pt>
                <c:pt idx="27103">
                  <c:v>8124.5780584831</c:v>
                </c:pt>
                <c:pt idx="27104">
                  <c:v>8124.877825226899</c:v>
                </c:pt>
                <c:pt idx="27105">
                  <c:v>8125.1775919708</c:v>
                </c:pt>
                <c:pt idx="27106">
                  <c:v>8125.477358714598</c:v>
                </c:pt>
                <c:pt idx="27107">
                  <c:v>8125.7771254585</c:v>
                </c:pt>
                <c:pt idx="27108">
                  <c:v>8126.076892202299</c:v>
                </c:pt>
                <c:pt idx="27109">
                  <c:v>8126.376658946199</c:v>
                </c:pt>
                <c:pt idx="27110">
                  <c:v>8126.676425690001</c:v>
                </c:pt>
                <c:pt idx="27111">
                  <c:v>8126.9761924339</c:v>
                </c:pt>
                <c:pt idx="27112">
                  <c:v>8127.2759591777</c:v>
                </c:pt>
                <c:pt idx="27113">
                  <c:v>8127.5757259216</c:v>
                </c:pt>
                <c:pt idx="27114">
                  <c:v>8127.8754926654</c:v>
                </c:pt>
                <c:pt idx="27115">
                  <c:v>8128.1752594092</c:v>
                </c:pt>
                <c:pt idx="27116">
                  <c:v>8128.4750261531</c:v>
                </c:pt>
                <c:pt idx="27117">
                  <c:v>8128.774792896898</c:v>
                </c:pt>
                <c:pt idx="27118">
                  <c:v>8129.0745596408</c:v>
                </c:pt>
                <c:pt idx="27119">
                  <c:v>8129.3743263846</c:v>
                </c:pt>
                <c:pt idx="27120">
                  <c:v>8129.674093128499</c:v>
                </c:pt>
                <c:pt idx="27121">
                  <c:v>8129.973859872299</c:v>
                </c:pt>
                <c:pt idx="27122">
                  <c:v>8130.2736266162</c:v>
                </c:pt>
                <c:pt idx="27123">
                  <c:v>8130.573393359999</c:v>
                </c:pt>
                <c:pt idx="27124">
                  <c:v>8130.8731601039</c:v>
                </c:pt>
                <c:pt idx="27125">
                  <c:v>8131.1729268477</c:v>
                </c:pt>
                <c:pt idx="27126">
                  <c:v>8131.4726935916</c:v>
                </c:pt>
                <c:pt idx="27127">
                  <c:v>8131.7724603354</c:v>
                </c:pt>
                <c:pt idx="27128">
                  <c:v>8132.0722270793</c:v>
                </c:pt>
                <c:pt idx="27129">
                  <c:v>8132.3719938231</c:v>
                </c:pt>
                <c:pt idx="27130">
                  <c:v>8132.671760567</c:v>
                </c:pt>
                <c:pt idx="27131">
                  <c:v>8132.9715273108</c:v>
                </c:pt>
                <c:pt idx="27132">
                  <c:v>8133.2712940546</c:v>
                </c:pt>
                <c:pt idx="27133">
                  <c:v>8133.5710607985</c:v>
                </c:pt>
                <c:pt idx="27134">
                  <c:v>8133.8708275423</c:v>
                </c:pt>
                <c:pt idx="27135">
                  <c:v>8134.1705942862</c:v>
                </c:pt>
                <c:pt idx="27136">
                  <c:v>8134.47036103</c:v>
                </c:pt>
                <c:pt idx="27137">
                  <c:v>8134.7701277739</c:v>
                </c:pt>
                <c:pt idx="27138">
                  <c:v>8135.0698945177</c:v>
                </c:pt>
                <c:pt idx="27139">
                  <c:v>8135.3696612616</c:v>
                </c:pt>
                <c:pt idx="27140">
                  <c:v>8135.6694280054</c:v>
                </c:pt>
                <c:pt idx="27141">
                  <c:v>8135.9691947493</c:v>
                </c:pt>
                <c:pt idx="27142">
                  <c:v>8136.2689614931</c:v>
                </c:pt>
                <c:pt idx="27143">
                  <c:v>8136.568728237</c:v>
                </c:pt>
                <c:pt idx="27144">
                  <c:v>8136.8684949808</c:v>
                </c:pt>
                <c:pt idx="27145">
                  <c:v>8137.1682617247</c:v>
                </c:pt>
                <c:pt idx="27146">
                  <c:v>8137.4680284685</c:v>
                </c:pt>
                <c:pt idx="27147">
                  <c:v>8137.767795212299</c:v>
                </c:pt>
                <c:pt idx="27148">
                  <c:v>8138.0675619562</c:v>
                </c:pt>
                <c:pt idx="27149">
                  <c:v>8138.3673287</c:v>
                </c:pt>
                <c:pt idx="27150">
                  <c:v>8138.6670954439</c:v>
                </c:pt>
                <c:pt idx="27151">
                  <c:v>8138.9668621877</c:v>
                </c:pt>
                <c:pt idx="27152">
                  <c:v>8139.2666289316</c:v>
                </c:pt>
                <c:pt idx="27153">
                  <c:v>8139.5663956754</c:v>
                </c:pt>
                <c:pt idx="27154">
                  <c:v>8139.8661624193</c:v>
                </c:pt>
                <c:pt idx="27155">
                  <c:v>8140.1659291631</c:v>
                </c:pt>
                <c:pt idx="27156">
                  <c:v>8140.465695907</c:v>
                </c:pt>
                <c:pt idx="27157">
                  <c:v>8140.7654626508</c:v>
                </c:pt>
                <c:pt idx="27158">
                  <c:v>8141.0652293947</c:v>
                </c:pt>
                <c:pt idx="27159">
                  <c:v>8141.3649961385</c:v>
                </c:pt>
                <c:pt idx="27160">
                  <c:v>8141.6647628824</c:v>
                </c:pt>
                <c:pt idx="27161">
                  <c:v>8141.9645296262</c:v>
                </c:pt>
                <c:pt idx="27162">
                  <c:v>8142.2642963701</c:v>
                </c:pt>
                <c:pt idx="27163">
                  <c:v>8142.5640631139</c:v>
                </c:pt>
                <c:pt idx="27164">
                  <c:v>8142.8638298577</c:v>
                </c:pt>
                <c:pt idx="27165">
                  <c:v>8143.1635966016</c:v>
                </c:pt>
                <c:pt idx="27166">
                  <c:v>8143.4633633454</c:v>
                </c:pt>
                <c:pt idx="27167">
                  <c:v>8143.7631300893</c:v>
                </c:pt>
                <c:pt idx="27168">
                  <c:v>8144.0628968331</c:v>
                </c:pt>
                <c:pt idx="27169">
                  <c:v>8144.362663577</c:v>
                </c:pt>
                <c:pt idx="27170">
                  <c:v>8144.6624303208</c:v>
                </c:pt>
                <c:pt idx="27171">
                  <c:v>8144.9621970647</c:v>
                </c:pt>
                <c:pt idx="27172">
                  <c:v>8145.2619638085</c:v>
                </c:pt>
                <c:pt idx="27173">
                  <c:v>8145.5617305524</c:v>
                </c:pt>
                <c:pt idx="27174">
                  <c:v>8145.8614972962</c:v>
                </c:pt>
                <c:pt idx="27175">
                  <c:v>8146.1612640401</c:v>
                </c:pt>
                <c:pt idx="27176">
                  <c:v>8146.4610307839</c:v>
                </c:pt>
                <c:pt idx="27177">
                  <c:v>8146.7607975278</c:v>
                </c:pt>
                <c:pt idx="27178">
                  <c:v>8147.0605642716</c:v>
                </c:pt>
                <c:pt idx="27179">
                  <c:v>8147.3603310155</c:v>
                </c:pt>
                <c:pt idx="27180">
                  <c:v>8147.6600977593</c:v>
                </c:pt>
                <c:pt idx="27181">
                  <c:v>8147.9598645031</c:v>
                </c:pt>
                <c:pt idx="27182">
                  <c:v>8148.259631247</c:v>
                </c:pt>
                <c:pt idx="27183">
                  <c:v>8148.559397990799</c:v>
                </c:pt>
                <c:pt idx="27184">
                  <c:v>8148.8591647347</c:v>
                </c:pt>
                <c:pt idx="27185">
                  <c:v>8149.1589314785</c:v>
                </c:pt>
                <c:pt idx="27186">
                  <c:v>8149.458698222399</c:v>
                </c:pt>
                <c:pt idx="27187">
                  <c:v>8149.7584649662</c:v>
                </c:pt>
                <c:pt idx="27188">
                  <c:v>8150.0582317101</c:v>
                </c:pt>
                <c:pt idx="27189">
                  <c:v>8150.3579984539</c:v>
                </c:pt>
                <c:pt idx="27190">
                  <c:v>8150.6577651978</c:v>
                </c:pt>
                <c:pt idx="27191">
                  <c:v>8150.9575319416</c:v>
                </c:pt>
                <c:pt idx="27192">
                  <c:v>8151.2572986855</c:v>
                </c:pt>
                <c:pt idx="27193">
                  <c:v>8151.5570654293</c:v>
                </c:pt>
                <c:pt idx="27194">
                  <c:v>8151.8568321732</c:v>
                </c:pt>
                <c:pt idx="27195">
                  <c:v>8152.156598917</c:v>
                </c:pt>
                <c:pt idx="27196">
                  <c:v>8152.4563656608</c:v>
                </c:pt>
                <c:pt idx="27197">
                  <c:v>8152.7561324047</c:v>
                </c:pt>
                <c:pt idx="27198">
                  <c:v>8153.0558991485</c:v>
                </c:pt>
                <c:pt idx="27199">
                  <c:v>8153.3556658924</c:v>
                </c:pt>
                <c:pt idx="27200">
                  <c:v>8153.6554326362</c:v>
                </c:pt>
                <c:pt idx="27201">
                  <c:v>8153.9551993801</c:v>
                </c:pt>
                <c:pt idx="27202">
                  <c:v>8154.2549661239</c:v>
                </c:pt>
                <c:pt idx="27203">
                  <c:v>8154.5547328678</c:v>
                </c:pt>
                <c:pt idx="27204">
                  <c:v>8154.8544996116</c:v>
                </c:pt>
                <c:pt idx="27205">
                  <c:v>8155.1542663555</c:v>
                </c:pt>
                <c:pt idx="27206">
                  <c:v>8155.4540330993</c:v>
                </c:pt>
                <c:pt idx="27207">
                  <c:v>8155.753799843199</c:v>
                </c:pt>
                <c:pt idx="27208">
                  <c:v>8156.053566587</c:v>
                </c:pt>
                <c:pt idx="27209">
                  <c:v>8156.3533333309</c:v>
                </c:pt>
                <c:pt idx="27210">
                  <c:v>8156.6531000747</c:v>
                </c:pt>
                <c:pt idx="27211">
                  <c:v>8156.9528668186</c:v>
                </c:pt>
                <c:pt idx="27212">
                  <c:v>8157.2526335624</c:v>
                </c:pt>
                <c:pt idx="27213">
                  <c:v>8157.5524003062</c:v>
                </c:pt>
                <c:pt idx="27214">
                  <c:v>8157.8521670501</c:v>
                </c:pt>
                <c:pt idx="27215">
                  <c:v>8158.1519337939</c:v>
                </c:pt>
                <c:pt idx="27216">
                  <c:v>8158.4517005378</c:v>
                </c:pt>
                <c:pt idx="27217">
                  <c:v>8158.7514672816</c:v>
                </c:pt>
                <c:pt idx="27218">
                  <c:v>8159.0512340255</c:v>
                </c:pt>
                <c:pt idx="27219">
                  <c:v>8159.3510007693</c:v>
                </c:pt>
                <c:pt idx="27220">
                  <c:v>8159.6507675132</c:v>
                </c:pt>
                <c:pt idx="27221">
                  <c:v>8159.950534257</c:v>
                </c:pt>
                <c:pt idx="27222">
                  <c:v>8160.2503010009</c:v>
                </c:pt>
                <c:pt idx="27223">
                  <c:v>8160.5500677447</c:v>
                </c:pt>
                <c:pt idx="27224">
                  <c:v>8160.8498344886</c:v>
                </c:pt>
                <c:pt idx="27225">
                  <c:v>8161.1496012324</c:v>
                </c:pt>
                <c:pt idx="27226">
                  <c:v>8161.449367976299</c:v>
                </c:pt>
                <c:pt idx="27227">
                  <c:v>8161.7491347201</c:v>
                </c:pt>
                <c:pt idx="27228">
                  <c:v>8162.0489014639</c:v>
                </c:pt>
                <c:pt idx="27229">
                  <c:v>8162.3486682078</c:v>
                </c:pt>
                <c:pt idx="27230">
                  <c:v>8162.6484349516</c:v>
                </c:pt>
                <c:pt idx="27231">
                  <c:v>8162.9482016955</c:v>
                </c:pt>
                <c:pt idx="27232">
                  <c:v>8163.2479684393</c:v>
                </c:pt>
                <c:pt idx="27233">
                  <c:v>8163.5477351832</c:v>
                </c:pt>
                <c:pt idx="27234">
                  <c:v>8163.847501927</c:v>
                </c:pt>
                <c:pt idx="27235">
                  <c:v>8164.1472686709</c:v>
                </c:pt>
                <c:pt idx="27236">
                  <c:v>8164.4470354147</c:v>
                </c:pt>
                <c:pt idx="27237">
                  <c:v>8164.7468021586</c:v>
                </c:pt>
                <c:pt idx="27238">
                  <c:v>8165.0465689024</c:v>
                </c:pt>
                <c:pt idx="27239">
                  <c:v>8165.3463356463</c:v>
                </c:pt>
                <c:pt idx="27240">
                  <c:v>8165.6461023901</c:v>
                </c:pt>
                <c:pt idx="27241">
                  <c:v>8165.945869134001</c:v>
                </c:pt>
                <c:pt idx="27242">
                  <c:v>8166.2456358778</c:v>
                </c:pt>
                <c:pt idx="27243">
                  <c:v>8166.5454026217</c:v>
                </c:pt>
                <c:pt idx="27244">
                  <c:v>8166.8451693655</c:v>
                </c:pt>
                <c:pt idx="27245">
                  <c:v>8167.1449361093</c:v>
                </c:pt>
                <c:pt idx="27246">
                  <c:v>8167.444702853199</c:v>
                </c:pt>
                <c:pt idx="27247">
                  <c:v>8167.744469597</c:v>
                </c:pt>
                <c:pt idx="27248">
                  <c:v>8168.0442363409</c:v>
                </c:pt>
                <c:pt idx="27249">
                  <c:v>8168.3440030847</c:v>
                </c:pt>
                <c:pt idx="27250">
                  <c:v>8168.6437698286</c:v>
                </c:pt>
                <c:pt idx="27251">
                  <c:v>8168.9435365724</c:v>
                </c:pt>
                <c:pt idx="27252">
                  <c:v>8169.243303316299</c:v>
                </c:pt>
                <c:pt idx="27253">
                  <c:v>8169.5430700601</c:v>
                </c:pt>
                <c:pt idx="27254">
                  <c:v>8169.842836804</c:v>
                </c:pt>
                <c:pt idx="27255">
                  <c:v>8170.1426035478</c:v>
                </c:pt>
                <c:pt idx="27256">
                  <c:v>8170.4423702917</c:v>
                </c:pt>
                <c:pt idx="27257">
                  <c:v>8170.7421370355</c:v>
                </c:pt>
                <c:pt idx="27258">
                  <c:v>8171.0419037794</c:v>
                </c:pt>
                <c:pt idx="27259">
                  <c:v>8171.3416705232</c:v>
                </c:pt>
                <c:pt idx="27260">
                  <c:v>8171.6414372671</c:v>
                </c:pt>
                <c:pt idx="27261">
                  <c:v>8171.9412040109</c:v>
                </c:pt>
                <c:pt idx="27262">
                  <c:v>8172.2409707547</c:v>
                </c:pt>
                <c:pt idx="27263">
                  <c:v>8172.5407374986</c:v>
                </c:pt>
                <c:pt idx="27264">
                  <c:v>8172.8405042424</c:v>
                </c:pt>
                <c:pt idx="27265">
                  <c:v>8173.1402709863</c:v>
                </c:pt>
                <c:pt idx="27266">
                  <c:v>8173.440037730099</c:v>
                </c:pt>
                <c:pt idx="27267">
                  <c:v>8173.739804474</c:v>
                </c:pt>
                <c:pt idx="27268">
                  <c:v>8174.0395712178</c:v>
                </c:pt>
                <c:pt idx="27269">
                  <c:v>8174.3393379617</c:v>
                </c:pt>
                <c:pt idx="27270">
                  <c:v>8174.6391047055</c:v>
                </c:pt>
                <c:pt idx="27271">
                  <c:v>8174.9388714494</c:v>
                </c:pt>
                <c:pt idx="27272">
                  <c:v>8175.2386381932</c:v>
                </c:pt>
                <c:pt idx="27273">
                  <c:v>8175.5384049371</c:v>
                </c:pt>
                <c:pt idx="27274">
                  <c:v>8175.8381716809</c:v>
                </c:pt>
                <c:pt idx="27275">
                  <c:v>8176.1379384248</c:v>
                </c:pt>
                <c:pt idx="27276">
                  <c:v>8176.437705168599</c:v>
                </c:pt>
                <c:pt idx="27277">
                  <c:v>8176.737471912399</c:v>
                </c:pt>
                <c:pt idx="27278">
                  <c:v>8177.0372386563</c:v>
                </c:pt>
                <c:pt idx="27279">
                  <c:v>8177.3370054001</c:v>
                </c:pt>
                <c:pt idx="27280">
                  <c:v>8177.636772144</c:v>
                </c:pt>
                <c:pt idx="27281">
                  <c:v>8177.936538887801</c:v>
                </c:pt>
                <c:pt idx="27282">
                  <c:v>8178.2363056317</c:v>
                </c:pt>
                <c:pt idx="27283">
                  <c:v>8178.5360723755</c:v>
                </c:pt>
                <c:pt idx="27284">
                  <c:v>8178.8358391194</c:v>
                </c:pt>
                <c:pt idx="27285">
                  <c:v>8179.1356058632</c:v>
                </c:pt>
                <c:pt idx="27286">
                  <c:v>8179.435372607099</c:v>
                </c:pt>
                <c:pt idx="27287">
                  <c:v>8179.7351393509</c:v>
                </c:pt>
                <c:pt idx="27288">
                  <c:v>8180.0349060948</c:v>
                </c:pt>
                <c:pt idx="27289">
                  <c:v>8180.3346728386</c:v>
                </c:pt>
                <c:pt idx="27290">
                  <c:v>8180.6344395825</c:v>
                </c:pt>
                <c:pt idx="27291">
                  <c:v>8180.934206326299</c:v>
                </c:pt>
                <c:pt idx="27292">
                  <c:v>8181.2339730702</c:v>
                </c:pt>
                <c:pt idx="27293">
                  <c:v>8181.533739814</c:v>
                </c:pt>
                <c:pt idx="27294">
                  <c:v>8181.8335065578</c:v>
                </c:pt>
                <c:pt idx="27295">
                  <c:v>8182.1332733017</c:v>
                </c:pt>
                <c:pt idx="27296">
                  <c:v>8182.433040045499</c:v>
                </c:pt>
                <c:pt idx="27297">
                  <c:v>8182.7328067894</c:v>
                </c:pt>
                <c:pt idx="27298">
                  <c:v>8183.0325735332</c:v>
                </c:pt>
                <c:pt idx="27299">
                  <c:v>8183.3323402771</c:v>
                </c:pt>
                <c:pt idx="27300">
                  <c:v>8183.6321070209</c:v>
                </c:pt>
                <c:pt idx="27301">
                  <c:v>8183.9318737648</c:v>
                </c:pt>
                <c:pt idx="27302">
                  <c:v>8184.2316405086</c:v>
                </c:pt>
                <c:pt idx="27303">
                  <c:v>8184.5314072525</c:v>
                </c:pt>
                <c:pt idx="27304">
                  <c:v>8184.8311739963</c:v>
                </c:pt>
                <c:pt idx="27305">
                  <c:v>8185.1309407402</c:v>
                </c:pt>
                <c:pt idx="27306">
                  <c:v>8185.430707484</c:v>
                </c:pt>
                <c:pt idx="27307">
                  <c:v>8185.7304742279</c:v>
                </c:pt>
                <c:pt idx="27308">
                  <c:v>8186.0302409717</c:v>
                </c:pt>
                <c:pt idx="27309">
                  <c:v>8186.3300077155</c:v>
                </c:pt>
                <c:pt idx="27310">
                  <c:v>8186.6297744594</c:v>
                </c:pt>
                <c:pt idx="27311">
                  <c:v>8186.9295412032</c:v>
                </c:pt>
                <c:pt idx="27312">
                  <c:v>8187.229307947099</c:v>
                </c:pt>
                <c:pt idx="27313">
                  <c:v>8187.5290746909</c:v>
                </c:pt>
                <c:pt idx="27314">
                  <c:v>8187.8288414348</c:v>
                </c:pt>
                <c:pt idx="27315">
                  <c:v>8188.1286081786</c:v>
                </c:pt>
                <c:pt idx="27316">
                  <c:v>8188.4283749225</c:v>
                </c:pt>
                <c:pt idx="27317">
                  <c:v>8188.7281416663</c:v>
                </c:pt>
                <c:pt idx="27318">
                  <c:v>8189.0279084102</c:v>
                </c:pt>
                <c:pt idx="27319">
                  <c:v>8189.327675154001</c:v>
                </c:pt>
                <c:pt idx="27320">
                  <c:v>8189.6274418979</c:v>
                </c:pt>
                <c:pt idx="27321">
                  <c:v>8189.9272086417</c:v>
                </c:pt>
                <c:pt idx="27322">
                  <c:v>8190.2269753856</c:v>
                </c:pt>
                <c:pt idx="27323">
                  <c:v>8190.5267421294</c:v>
                </c:pt>
                <c:pt idx="27324">
                  <c:v>8190.8265088733</c:v>
                </c:pt>
                <c:pt idx="27325">
                  <c:v>8191.1262756171</c:v>
                </c:pt>
                <c:pt idx="27326">
                  <c:v>8191.4260423609</c:v>
                </c:pt>
                <c:pt idx="27327">
                  <c:v>8191.7258091048</c:v>
                </c:pt>
                <c:pt idx="27328">
                  <c:v>8192.0255758486</c:v>
                </c:pt>
                <c:pt idx="27329">
                  <c:v>8192.3253425925</c:v>
                </c:pt>
                <c:pt idx="27330">
                  <c:v>8192.6251093363</c:v>
                </c:pt>
                <c:pt idx="27331">
                  <c:v>8192.9248760802</c:v>
                </c:pt>
                <c:pt idx="27332">
                  <c:v>8193.224642824</c:v>
                </c:pt>
                <c:pt idx="27333">
                  <c:v>8193.5244095679</c:v>
                </c:pt>
                <c:pt idx="27334">
                  <c:v>8193.8241763117</c:v>
                </c:pt>
                <c:pt idx="27335">
                  <c:v>8194.1239430556</c:v>
                </c:pt>
                <c:pt idx="27336">
                  <c:v>8194.4237097994</c:v>
                </c:pt>
                <c:pt idx="27337">
                  <c:v>8194.7234765433</c:v>
                </c:pt>
                <c:pt idx="27338">
                  <c:v>8195.023243287098</c:v>
                </c:pt>
                <c:pt idx="27339">
                  <c:v>8195.323010031</c:v>
                </c:pt>
                <c:pt idx="27340">
                  <c:v>8195.6227767748</c:v>
                </c:pt>
                <c:pt idx="27341">
                  <c:v>8195.9225435187</c:v>
                </c:pt>
                <c:pt idx="27342">
                  <c:v>8196.2223102625</c:v>
                </c:pt>
                <c:pt idx="27343">
                  <c:v>8196.5220770063</c:v>
                </c:pt>
                <c:pt idx="27344">
                  <c:v>8196.8218437502</c:v>
                </c:pt>
                <c:pt idx="27345">
                  <c:v>8197.121610493998</c:v>
                </c:pt>
                <c:pt idx="27346">
                  <c:v>8197.4213772379</c:v>
                </c:pt>
                <c:pt idx="27347">
                  <c:v>8197.7211439817</c:v>
                </c:pt>
                <c:pt idx="27348">
                  <c:v>8198.020910725598</c:v>
                </c:pt>
                <c:pt idx="27349">
                  <c:v>8198.320677469399</c:v>
                </c:pt>
                <c:pt idx="27350">
                  <c:v>8198.6204442133</c:v>
                </c:pt>
                <c:pt idx="27351">
                  <c:v>8198.920210957098</c:v>
                </c:pt>
                <c:pt idx="27352">
                  <c:v>8199.219977701</c:v>
                </c:pt>
                <c:pt idx="27353">
                  <c:v>8199.5197444448</c:v>
                </c:pt>
                <c:pt idx="27354">
                  <c:v>8199.819511188698</c:v>
                </c:pt>
                <c:pt idx="27355">
                  <c:v>8200.1192779325</c:v>
                </c:pt>
                <c:pt idx="27356">
                  <c:v>8200.4190446764</c:v>
                </c:pt>
                <c:pt idx="27357">
                  <c:v>8200.718811420198</c:v>
                </c:pt>
                <c:pt idx="27358">
                  <c:v>8201.018578164</c:v>
                </c:pt>
                <c:pt idx="27359">
                  <c:v>8201.318344907899</c:v>
                </c:pt>
                <c:pt idx="27360">
                  <c:v>8201.6181116517</c:v>
                </c:pt>
                <c:pt idx="27361">
                  <c:v>8201.9178783956</c:v>
                </c:pt>
                <c:pt idx="27362">
                  <c:v>8202.2176451394</c:v>
                </c:pt>
                <c:pt idx="27363">
                  <c:v>8202.5174118833</c:v>
                </c:pt>
                <c:pt idx="27364">
                  <c:v>8202.817178627096</c:v>
                </c:pt>
                <c:pt idx="27365">
                  <c:v>8203.116945371</c:v>
                </c:pt>
                <c:pt idx="27366">
                  <c:v>8203.4167121148</c:v>
                </c:pt>
                <c:pt idx="27367">
                  <c:v>8203.7164788587</c:v>
                </c:pt>
                <c:pt idx="27368">
                  <c:v>8204.0162456025</c:v>
                </c:pt>
                <c:pt idx="27369">
                  <c:v>8204.3160123464</c:v>
                </c:pt>
                <c:pt idx="27370">
                  <c:v>8204.615779090198</c:v>
                </c:pt>
                <c:pt idx="27371">
                  <c:v>8204.9155458341</c:v>
                </c:pt>
                <c:pt idx="27372">
                  <c:v>8205.2153125779</c:v>
                </c:pt>
                <c:pt idx="27373">
                  <c:v>8205.515079321798</c:v>
                </c:pt>
                <c:pt idx="27374">
                  <c:v>8205.8148460656</c:v>
                </c:pt>
                <c:pt idx="27375">
                  <c:v>8206.1146128094</c:v>
                </c:pt>
                <c:pt idx="27376">
                  <c:v>8206.4143795533</c:v>
                </c:pt>
                <c:pt idx="27377">
                  <c:v>8206.7141462971</c:v>
                </c:pt>
                <c:pt idx="27378">
                  <c:v>8207.013913040999</c:v>
                </c:pt>
                <c:pt idx="27379">
                  <c:v>8207.313679784798</c:v>
                </c:pt>
                <c:pt idx="27380">
                  <c:v>8207.6134465287</c:v>
                </c:pt>
                <c:pt idx="27381">
                  <c:v>8207.9132132725</c:v>
                </c:pt>
                <c:pt idx="27382">
                  <c:v>8208.2129800164</c:v>
                </c:pt>
                <c:pt idx="27383">
                  <c:v>8208.5127467602</c:v>
                </c:pt>
                <c:pt idx="27384">
                  <c:v>8208.812513504097</c:v>
                </c:pt>
                <c:pt idx="27385">
                  <c:v>8209.1122802479</c:v>
                </c:pt>
                <c:pt idx="27386">
                  <c:v>8209.4120469918</c:v>
                </c:pt>
                <c:pt idx="27387">
                  <c:v>8209.7118137356</c:v>
                </c:pt>
                <c:pt idx="27388">
                  <c:v>8210.0115804795</c:v>
                </c:pt>
                <c:pt idx="27389">
                  <c:v>8210.311347223298</c:v>
                </c:pt>
                <c:pt idx="27390">
                  <c:v>8210.611113967196</c:v>
                </c:pt>
                <c:pt idx="27391">
                  <c:v>8210.910880711</c:v>
                </c:pt>
                <c:pt idx="27392">
                  <c:v>8211.2106474548</c:v>
                </c:pt>
                <c:pt idx="27393">
                  <c:v>8211.5104141987</c:v>
                </c:pt>
                <c:pt idx="27394">
                  <c:v>8211.810180942499</c:v>
                </c:pt>
                <c:pt idx="27395">
                  <c:v>8212.1099476864</c:v>
                </c:pt>
                <c:pt idx="27396">
                  <c:v>8212.409714430198</c:v>
                </c:pt>
                <c:pt idx="27397">
                  <c:v>8212.7094811741</c:v>
                </c:pt>
                <c:pt idx="27398">
                  <c:v>8213.0092479179</c:v>
                </c:pt>
                <c:pt idx="27399">
                  <c:v>8213.309014661796</c:v>
                </c:pt>
                <c:pt idx="27400">
                  <c:v>8213.6087814056</c:v>
                </c:pt>
                <c:pt idx="27401">
                  <c:v>8213.9085481495</c:v>
                </c:pt>
                <c:pt idx="27402">
                  <c:v>8214.208314893298</c:v>
                </c:pt>
                <c:pt idx="27403">
                  <c:v>8214.508081637197</c:v>
                </c:pt>
                <c:pt idx="27404">
                  <c:v>8214.807848381</c:v>
                </c:pt>
                <c:pt idx="27405">
                  <c:v>8215.107615124898</c:v>
                </c:pt>
                <c:pt idx="27406">
                  <c:v>8215.407381868697</c:v>
                </c:pt>
                <c:pt idx="27407">
                  <c:v>8215.7071486125</c:v>
                </c:pt>
                <c:pt idx="27408">
                  <c:v>8216.0069153564</c:v>
                </c:pt>
                <c:pt idx="27409">
                  <c:v>8216.306682100198</c:v>
                </c:pt>
                <c:pt idx="27410">
                  <c:v>8216.6064488441</c:v>
                </c:pt>
                <c:pt idx="27411">
                  <c:v>8216.906215587898</c:v>
                </c:pt>
                <c:pt idx="27412">
                  <c:v>8217.2059823318</c:v>
                </c:pt>
                <c:pt idx="27413">
                  <c:v>8217.5057490756</c:v>
                </c:pt>
                <c:pt idx="27414">
                  <c:v>8217.8055158195</c:v>
                </c:pt>
                <c:pt idx="27415">
                  <c:v>8218.105282563298</c:v>
                </c:pt>
                <c:pt idx="27416">
                  <c:v>8218.405049307199</c:v>
                </c:pt>
                <c:pt idx="27417">
                  <c:v>8218.704816051</c:v>
                </c:pt>
                <c:pt idx="27418">
                  <c:v>8219.0045827949</c:v>
                </c:pt>
                <c:pt idx="27419">
                  <c:v>8219.3043495387</c:v>
                </c:pt>
                <c:pt idx="27420">
                  <c:v>8219.6041162826</c:v>
                </c:pt>
                <c:pt idx="27421">
                  <c:v>8219.903883026398</c:v>
                </c:pt>
                <c:pt idx="27422">
                  <c:v>8220.2036497703</c:v>
                </c:pt>
                <c:pt idx="27423">
                  <c:v>8220.5034165141</c:v>
                </c:pt>
                <c:pt idx="27424">
                  <c:v>8220.803183257896</c:v>
                </c:pt>
                <c:pt idx="27425">
                  <c:v>8221.1029500018</c:v>
                </c:pt>
                <c:pt idx="27426">
                  <c:v>8221.4027167456</c:v>
                </c:pt>
                <c:pt idx="27427">
                  <c:v>8221.7024834895</c:v>
                </c:pt>
                <c:pt idx="27428">
                  <c:v>8222.0022502333</c:v>
                </c:pt>
                <c:pt idx="27429">
                  <c:v>8222.302016977199</c:v>
                </c:pt>
                <c:pt idx="27430">
                  <c:v>8222.601783721</c:v>
                </c:pt>
                <c:pt idx="27431">
                  <c:v>8222.901550464898</c:v>
                </c:pt>
                <c:pt idx="27432">
                  <c:v>8223.2013172087</c:v>
                </c:pt>
                <c:pt idx="27433">
                  <c:v>8223.5010839526</c:v>
                </c:pt>
                <c:pt idx="27434">
                  <c:v>8223.800850696398</c:v>
                </c:pt>
                <c:pt idx="27435">
                  <c:v>8224.100617440297</c:v>
                </c:pt>
                <c:pt idx="27436">
                  <c:v>8224.400384184099</c:v>
                </c:pt>
                <c:pt idx="27437">
                  <c:v>8224.700150927998</c:v>
                </c:pt>
                <c:pt idx="27438">
                  <c:v>8224.999917671797</c:v>
                </c:pt>
                <c:pt idx="27439">
                  <c:v>8225.2996844156</c:v>
                </c:pt>
                <c:pt idx="27440">
                  <c:v>8225.5994511595</c:v>
                </c:pt>
                <c:pt idx="27441">
                  <c:v>8225.899217903298</c:v>
                </c:pt>
                <c:pt idx="27442">
                  <c:v>8226.198984647197</c:v>
                </c:pt>
                <c:pt idx="27443">
                  <c:v>8226.498751391</c:v>
                </c:pt>
                <c:pt idx="27444">
                  <c:v>8226.7985181349</c:v>
                </c:pt>
                <c:pt idx="27445">
                  <c:v>8227.0982848787</c:v>
                </c:pt>
                <c:pt idx="27446">
                  <c:v>8227.3980516226</c:v>
                </c:pt>
                <c:pt idx="27447">
                  <c:v>8227.6978183664</c:v>
                </c:pt>
                <c:pt idx="27448">
                  <c:v>8227.9975851103</c:v>
                </c:pt>
                <c:pt idx="27449">
                  <c:v>8228.2973518541</c:v>
                </c:pt>
                <c:pt idx="27450">
                  <c:v>8228.597118597998</c:v>
                </c:pt>
                <c:pt idx="27451">
                  <c:v>8228.896885341797</c:v>
                </c:pt>
                <c:pt idx="27452">
                  <c:v>8229.1966520857</c:v>
                </c:pt>
                <c:pt idx="27453">
                  <c:v>8229.4964188295</c:v>
                </c:pt>
                <c:pt idx="27454">
                  <c:v>8229.796185573397</c:v>
                </c:pt>
                <c:pt idx="27455">
                  <c:v>8230.0959523172</c:v>
                </c:pt>
                <c:pt idx="27456">
                  <c:v>8230.395719060996</c:v>
                </c:pt>
                <c:pt idx="27457">
                  <c:v>8230.6954858049</c:v>
                </c:pt>
                <c:pt idx="27458">
                  <c:v>8230.9952525487</c:v>
                </c:pt>
                <c:pt idx="27459">
                  <c:v>8231.2950192926</c:v>
                </c:pt>
                <c:pt idx="27460">
                  <c:v>8231.5947860364</c:v>
                </c:pt>
                <c:pt idx="27461">
                  <c:v>8231.8945527803</c:v>
                </c:pt>
                <c:pt idx="27462">
                  <c:v>8232.1943195241</c:v>
                </c:pt>
                <c:pt idx="27463">
                  <c:v>8232.494086267998</c:v>
                </c:pt>
                <c:pt idx="27464">
                  <c:v>8232.7938530118</c:v>
                </c:pt>
                <c:pt idx="27465">
                  <c:v>8233.0936197557</c:v>
                </c:pt>
                <c:pt idx="27466">
                  <c:v>8233.393386499498</c:v>
                </c:pt>
                <c:pt idx="27467">
                  <c:v>8233.693153243397</c:v>
                </c:pt>
                <c:pt idx="27468">
                  <c:v>8233.992919987197</c:v>
                </c:pt>
                <c:pt idx="27469">
                  <c:v>8234.2926867311</c:v>
                </c:pt>
                <c:pt idx="27470">
                  <c:v>8234.5924534749</c:v>
                </c:pt>
                <c:pt idx="27471">
                  <c:v>8234.8922202188</c:v>
                </c:pt>
                <c:pt idx="27472">
                  <c:v>8235.191986962598</c:v>
                </c:pt>
                <c:pt idx="27473">
                  <c:v>8235.4917537064</c:v>
                </c:pt>
                <c:pt idx="27474">
                  <c:v>8235.7915204503</c:v>
                </c:pt>
                <c:pt idx="27475">
                  <c:v>8236.0912871941</c:v>
                </c:pt>
                <c:pt idx="27476">
                  <c:v>8236.391053937998</c:v>
                </c:pt>
                <c:pt idx="27477">
                  <c:v>8236.690820681799</c:v>
                </c:pt>
                <c:pt idx="27478">
                  <c:v>8236.9905874257</c:v>
                </c:pt>
                <c:pt idx="27479">
                  <c:v>8237.2903541695</c:v>
                </c:pt>
                <c:pt idx="27480">
                  <c:v>8237.590120913399</c:v>
                </c:pt>
                <c:pt idx="27481">
                  <c:v>8237.889887657198</c:v>
                </c:pt>
                <c:pt idx="27482">
                  <c:v>8238.189654401098</c:v>
                </c:pt>
                <c:pt idx="27483">
                  <c:v>8238.4894211449</c:v>
                </c:pt>
                <c:pt idx="27484">
                  <c:v>8238.7891878888</c:v>
                </c:pt>
                <c:pt idx="27485">
                  <c:v>8239.088954632598</c:v>
                </c:pt>
                <c:pt idx="27486">
                  <c:v>8239.3887213765</c:v>
                </c:pt>
                <c:pt idx="27487">
                  <c:v>8239.6884881203</c:v>
                </c:pt>
                <c:pt idx="27488">
                  <c:v>8239.988254864098</c:v>
                </c:pt>
                <c:pt idx="27489">
                  <c:v>8240.288021607998</c:v>
                </c:pt>
                <c:pt idx="27490">
                  <c:v>8240.5877883518</c:v>
                </c:pt>
                <c:pt idx="27491">
                  <c:v>8240.8875550957</c:v>
                </c:pt>
                <c:pt idx="27492">
                  <c:v>8241.1873218395</c:v>
                </c:pt>
                <c:pt idx="27493">
                  <c:v>8241.487088583399</c:v>
                </c:pt>
                <c:pt idx="27494">
                  <c:v>8241.7868553272</c:v>
                </c:pt>
                <c:pt idx="27495">
                  <c:v>8242.086622071098</c:v>
                </c:pt>
                <c:pt idx="27496">
                  <c:v>8242.3863888149</c:v>
                </c:pt>
                <c:pt idx="27497">
                  <c:v>8242.6861555588</c:v>
                </c:pt>
                <c:pt idx="27498">
                  <c:v>8242.985922302598</c:v>
                </c:pt>
                <c:pt idx="27499">
                  <c:v>8243.285689046497</c:v>
                </c:pt>
                <c:pt idx="27500">
                  <c:v>8243.5854557903</c:v>
                </c:pt>
                <c:pt idx="27501">
                  <c:v>8243.885222534198</c:v>
                </c:pt>
                <c:pt idx="27502">
                  <c:v>8244.184989277997</c:v>
                </c:pt>
                <c:pt idx="27503">
                  <c:v>8244.4847560219</c:v>
                </c:pt>
                <c:pt idx="27504">
                  <c:v>8244.7845227657</c:v>
                </c:pt>
                <c:pt idx="27505">
                  <c:v>8245.0842895095</c:v>
                </c:pt>
                <c:pt idx="27506">
                  <c:v>8245.3840562534</c:v>
                </c:pt>
                <c:pt idx="27507">
                  <c:v>8245.6838229972</c:v>
                </c:pt>
                <c:pt idx="27508">
                  <c:v>8245.983589741098</c:v>
                </c:pt>
                <c:pt idx="27509">
                  <c:v>8246.2833564849</c:v>
                </c:pt>
                <c:pt idx="27510">
                  <c:v>8246.583123228798</c:v>
                </c:pt>
                <c:pt idx="27511">
                  <c:v>8246.882889972598</c:v>
                </c:pt>
                <c:pt idx="27512">
                  <c:v>8247.1826567165</c:v>
                </c:pt>
                <c:pt idx="27513">
                  <c:v>8247.482423460298</c:v>
                </c:pt>
                <c:pt idx="27514">
                  <c:v>8247.782190204198</c:v>
                </c:pt>
                <c:pt idx="27515">
                  <c:v>8248.081956947999</c:v>
                </c:pt>
                <c:pt idx="27516">
                  <c:v>8248.381723691899</c:v>
                </c:pt>
                <c:pt idx="27517">
                  <c:v>8248.6814904357</c:v>
                </c:pt>
                <c:pt idx="27518">
                  <c:v>8248.9812571796</c:v>
                </c:pt>
                <c:pt idx="27519">
                  <c:v>8249.281023923399</c:v>
                </c:pt>
                <c:pt idx="27520">
                  <c:v>8249.580790667296</c:v>
                </c:pt>
                <c:pt idx="27521">
                  <c:v>8249.8805574111</c:v>
                </c:pt>
                <c:pt idx="27522">
                  <c:v>8250.1803241549</c:v>
                </c:pt>
                <c:pt idx="27523">
                  <c:v>8250.4800908988</c:v>
                </c:pt>
                <c:pt idx="27524">
                  <c:v>8250.7798576426</c:v>
                </c:pt>
                <c:pt idx="27525">
                  <c:v>8251.079624386499</c:v>
                </c:pt>
                <c:pt idx="27526">
                  <c:v>8251.3793911303</c:v>
                </c:pt>
                <c:pt idx="27527">
                  <c:v>8251.6791578742</c:v>
                </c:pt>
                <c:pt idx="27528">
                  <c:v>8251.978924617997</c:v>
                </c:pt>
                <c:pt idx="27529">
                  <c:v>8252.2786913619</c:v>
                </c:pt>
                <c:pt idx="27530">
                  <c:v>8252.5784581057</c:v>
                </c:pt>
                <c:pt idx="27531">
                  <c:v>8252.878224849599</c:v>
                </c:pt>
                <c:pt idx="27532">
                  <c:v>8253.177991593398</c:v>
                </c:pt>
                <c:pt idx="27533">
                  <c:v>8253.4777583373</c:v>
                </c:pt>
                <c:pt idx="27534">
                  <c:v>8253.777525081097</c:v>
                </c:pt>
                <c:pt idx="27535">
                  <c:v>8254.077291825</c:v>
                </c:pt>
                <c:pt idx="27536">
                  <c:v>8254.377058568798</c:v>
                </c:pt>
                <c:pt idx="27537">
                  <c:v>8254.6768253126</c:v>
                </c:pt>
                <c:pt idx="27538">
                  <c:v>8254.9765920565</c:v>
                </c:pt>
                <c:pt idx="27539">
                  <c:v>8255.2763588003</c:v>
                </c:pt>
                <c:pt idx="27540">
                  <c:v>8255.576125544196</c:v>
                </c:pt>
                <c:pt idx="27541">
                  <c:v>8255.875892287997</c:v>
                </c:pt>
                <c:pt idx="27542">
                  <c:v>8256.1756590319</c:v>
                </c:pt>
                <c:pt idx="27543">
                  <c:v>8256.475425775698</c:v>
                </c:pt>
                <c:pt idx="27544">
                  <c:v>8256.7751925196</c:v>
                </c:pt>
                <c:pt idx="27545">
                  <c:v>8257.074959263398</c:v>
                </c:pt>
                <c:pt idx="27546">
                  <c:v>8257.374726007298</c:v>
                </c:pt>
                <c:pt idx="27547">
                  <c:v>8257.6744927511</c:v>
                </c:pt>
                <c:pt idx="27548">
                  <c:v>8257.974259495</c:v>
                </c:pt>
                <c:pt idx="27549">
                  <c:v>8258.2740262388</c:v>
                </c:pt>
                <c:pt idx="27550">
                  <c:v>8258.5737929827</c:v>
                </c:pt>
                <c:pt idx="27551">
                  <c:v>8258.8735597265</c:v>
                </c:pt>
                <c:pt idx="27552">
                  <c:v>8259.173326470398</c:v>
                </c:pt>
                <c:pt idx="27553">
                  <c:v>8259.473093214197</c:v>
                </c:pt>
                <c:pt idx="27554">
                  <c:v>8259.772859958</c:v>
                </c:pt>
                <c:pt idx="27555">
                  <c:v>8260.072626701898</c:v>
                </c:pt>
                <c:pt idx="27556">
                  <c:v>8260.372393445696</c:v>
                </c:pt>
                <c:pt idx="27557">
                  <c:v>8260.6721601896</c:v>
                </c:pt>
                <c:pt idx="27558">
                  <c:v>8260.971926933398</c:v>
                </c:pt>
                <c:pt idx="27559">
                  <c:v>8261.271693677296</c:v>
                </c:pt>
                <c:pt idx="27560">
                  <c:v>8261.5714604211</c:v>
                </c:pt>
                <c:pt idx="27561">
                  <c:v>8261.871227165</c:v>
                </c:pt>
                <c:pt idx="27562">
                  <c:v>8262.170993908796</c:v>
                </c:pt>
                <c:pt idx="27563">
                  <c:v>8262.4707606527</c:v>
                </c:pt>
                <c:pt idx="27564">
                  <c:v>8262.7705273965</c:v>
                </c:pt>
                <c:pt idx="27565">
                  <c:v>8263.070294140398</c:v>
                </c:pt>
                <c:pt idx="27566">
                  <c:v>8263.370060884197</c:v>
                </c:pt>
                <c:pt idx="27567">
                  <c:v>8263.669827628099</c:v>
                </c:pt>
                <c:pt idx="27568">
                  <c:v>8263.969594371898</c:v>
                </c:pt>
                <c:pt idx="27569">
                  <c:v>8264.2693611157</c:v>
                </c:pt>
                <c:pt idx="27570">
                  <c:v>8264.5691278596</c:v>
                </c:pt>
                <c:pt idx="27571">
                  <c:v>8264.868894603394</c:v>
                </c:pt>
                <c:pt idx="27572">
                  <c:v>8265.168661347298</c:v>
                </c:pt>
                <c:pt idx="27573">
                  <c:v>8265.4684280911</c:v>
                </c:pt>
                <c:pt idx="27574">
                  <c:v>8265.768194835</c:v>
                </c:pt>
                <c:pt idx="27575">
                  <c:v>8266.067961578798</c:v>
                </c:pt>
                <c:pt idx="27576">
                  <c:v>8266.3677283227</c:v>
                </c:pt>
                <c:pt idx="27577">
                  <c:v>8266.6674950665</c:v>
                </c:pt>
                <c:pt idx="27578">
                  <c:v>8266.9672618104</c:v>
                </c:pt>
                <c:pt idx="27579">
                  <c:v>8267.2670285542</c:v>
                </c:pt>
                <c:pt idx="27580">
                  <c:v>8267.566795298098</c:v>
                </c:pt>
                <c:pt idx="27581">
                  <c:v>8267.866562041898</c:v>
                </c:pt>
                <c:pt idx="27582">
                  <c:v>8268.166328785797</c:v>
                </c:pt>
                <c:pt idx="27583">
                  <c:v>8268.466095529599</c:v>
                </c:pt>
                <c:pt idx="27584">
                  <c:v>8268.765862273498</c:v>
                </c:pt>
                <c:pt idx="27585">
                  <c:v>8269.065629017296</c:v>
                </c:pt>
                <c:pt idx="27586">
                  <c:v>8269.365395761097</c:v>
                </c:pt>
                <c:pt idx="27587">
                  <c:v>8269.665162504998</c:v>
                </c:pt>
                <c:pt idx="27588">
                  <c:v>8269.964929248796</c:v>
                </c:pt>
                <c:pt idx="27589">
                  <c:v>8270.2646959927</c:v>
                </c:pt>
                <c:pt idx="27590">
                  <c:v>8270.5644627365</c:v>
                </c:pt>
                <c:pt idx="27591">
                  <c:v>8270.864229480396</c:v>
                </c:pt>
                <c:pt idx="27592">
                  <c:v>8271.163996224199</c:v>
                </c:pt>
                <c:pt idx="27593">
                  <c:v>8271.4637629681</c:v>
                </c:pt>
                <c:pt idx="27594">
                  <c:v>8271.7635297119</c:v>
                </c:pt>
                <c:pt idx="27595">
                  <c:v>8272.0632964558</c:v>
                </c:pt>
                <c:pt idx="27596">
                  <c:v>8272.3630631996</c:v>
                </c:pt>
                <c:pt idx="27597">
                  <c:v>8272.662829943496</c:v>
                </c:pt>
                <c:pt idx="27598">
                  <c:v>8272.962596687297</c:v>
                </c:pt>
                <c:pt idx="27599">
                  <c:v>8273.2623634312</c:v>
                </c:pt>
                <c:pt idx="27600">
                  <c:v>8273.562130174998</c:v>
                </c:pt>
                <c:pt idx="27601">
                  <c:v>8273.861896918897</c:v>
                </c:pt>
                <c:pt idx="27602">
                  <c:v>8274.161663662699</c:v>
                </c:pt>
                <c:pt idx="27603">
                  <c:v>8274.461430406498</c:v>
                </c:pt>
                <c:pt idx="27604">
                  <c:v>8274.7611971504</c:v>
                </c:pt>
                <c:pt idx="27605">
                  <c:v>8275.060963894199</c:v>
                </c:pt>
                <c:pt idx="27606">
                  <c:v>8275.360730638098</c:v>
                </c:pt>
                <c:pt idx="27607">
                  <c:v>8275.6604973819</c:v>
                </c:pt>
                <c:pt idx="27608">
                  <c:v>8275.9602641258</c:v>
                </c:pt>
                <c:pt idx="27609">
                  <c:v>8276.2600308696</c:v>
                </c:pt>
                <c:pt idx="27610">
                  <c:v>8276.559797613498</c:v>
                </c:pt>
                <c:pt idx="27611">
                  <c:v>8276.859564357299</c:v>
                </c:pt>
                <c:pt idx="27612">
                  <c:v>8277.1593311012</c:v>
                </c:pt>
                <c:pt idx="27613">
                  <c:v>8277.459097844998</c:v>
                </c:pt>
                <c:pt idx="27614">
                  <c:v>8277.758864588899</c:v>
                </c:pt>
                <c:pt idx="27615">
                  <c:v>8278.0586313327</c:v>
                </c:pt>
                <c:pt idx="27616">
                  <c:v>8278.358398076598</c:v>
                </c:pt>
                <c:pt idx="27617">
                  <c:v>8278.658164820397</c:v>
                </c:pt>
                <c:pt idx="27618">
                  <c:v>8278.957931564197</c:v>
                </c:pt>
                <c:pt idx="27619">
                  <c:v>8279.257698308098</c:v>
                </c:pt>
                <c:pt idx="27620">
                  <c:v>8279.5574650519</c:v>
                </c:pt>
                <c:pt idx="27621">
                  <c:v>8279.857231795799</c:v>
                </c:pt>
                <c:pt idx="27622">
                  <c:v>8280.1569985396</c:v>
                </c:pt>
                <c:pt idx="27623">
                  <c:v>8280.456765283496</c:v>
                </c:pt>
                <c:pt idx="27624">
                  <c:v>8280.756532027299</c:v>
                </c:pt>
                <c:pt idx="27625">
                  <c:v>8281.0562987712</c:v>
                </c:pt>
                <c:pt idx="27626">
                  <c:v>8281.356065514998</c:v>
                </c:pt>
                <c:pt idx="27627">
                  <c:v>8281.655832258899</c:v>
                </c:pt>
                <c:pt idx="27628">
                  <c:v>8281.955599002698</c:v>
                </c:pt>
                <c:pt idx="27629">
                  <c:v>8282.255365746598</c:v>
                </c:pt>
                <c:pt idx="27630">
                  <c:v>8282.555132490397</c:v>
                </c:pt>
                <c:pt idx="27631">
                  <c:v>8282.854899234299</c:v>
                </c:pt>
                <c:pt idx="27632">
                  <c:v>8283.154665978098</c:v>
                </c:pt>
                <c:pt idx="27633">
                  <c:v>8283.454432722</c:v>
                </c:pt>
                <c:pt idx="27634">
                  <c:v>8283.754199465799</c:v>
                </c:pt>
                <c:pt idx="27635">
                  <c:v>8284.053966209598</c:v>
                </c:pt>
                <c:pt idx="27636">
                  <c:v>8284.353732953497</c:v>
                </c:pt>
                <c:pt idx="27637">
                  <c:v>8284.653499697299</c:v>
                </c:pt>
                <c:pt idx="27638">
                  <c:v>8284.9532664412</c:v>
                </c:pt>
                <c:pt idx="27639">
                  <c:v>8285.253033184998</c:v>
                </c:pt>
                <c:pt idx="27640">
                  <c:v>8285.552799928899</c:v>
                </c:pt>
                <c:pt idx="27641">
                  <c:v>8285.8525666727</c:v>
                </c:pt>
                <c:pt idx="27642">
                  <c:v>8286.152333416598</c:v>
                </c:pt>
                <c:pt idx="27643">
                  <c:v>8286.452100160399</c:v>
                </c:pt>
                <c:pt idx="27644">
                  <c:v>8286.7518669043</c:v>
                </c:pt>
                <c:pt idx="27645">
                  <c:v>8287.051633648094</c:v>
                </c:pt>
                <c:pt idx="27646">
                  <c:v>8287.351400392</c:v>
                </c:pt>
                <c:pt idx="27647">
                  <c:v>8287.6511671358</c:v>
                </c:pt>
                <c:pt idx="27648">
                  <c:v>8287.950933879696</c:v>
                </c:pt>
                <c:pt idx="27649">
                  <c:v>8288.250700623497</c:v>
                </c:pt>
                <c:pt idx="27650">
                  <c:v>8288.5504673673</c:v>
                </c:pt>
                <c:pt idx="27651">
                  <c:v>8288.850234111198</c:v>
                </c:pt>
                <c:pt idx="27652">
                  <c:v>8289.150000855</c:v>
                </c:pt>
                <c:pt idx="27653">
                  <c:v>8289.4497675989</c:v>
                </c:pt>
                <c:pt idx="27654">
                  <c:v>8289.7495343427</c:v>
                </c:pt>
                <c:pt idx="27655">
                  <c:v>8290.0493010866</c:v>
                </c:pt>
                <c:pt idx="27656">
                  <c:v>8290.3490678304</c:v>
                </c:pt>
                <c:pt idx="27657">
                  <c:v>8290.6488345743</c:v>
                </c:pt>
                <c:pt idx="27658">
                  <c:v>8290.9486013181</c:v>
                </c:pt>
                <c:pt idx="27659">
                  <c:v>8291.248368062</c:v>
                </c:pt>
                <c:pt idx="27660">
                  <c:v>8291.5481348058</c:v>
                </c:pt>
                <c:pt idx="27661">
                  <c:v>8291.847901549698</c:v>
                </c:pt>
                <c:pt idx="27662">
                  <c:v>8292.1476682935</c:v>
                </c:pt>
                <c:pt idx="27663">
                  <c:v>8292.4474350374</c:v>
                </c:pt>
                <c:pt idx="27664">
                  <c:v>8292.7472017812</c:v>
                </c:pt>
                <c:pt idx="27665">
                  <c:v>8293.0469685251</c:v>
                </c:pt>
                <c:pt idx="27666">
                  <c:v>8293.346735268899</c:v>
                </c:pt>
                <c:pt idx="27667">
                  <c:v>8293.6465020127</c:v>
                </c:pt>
                <c:pt idx="27668">
                  <c:v>8293.9462687566</c:v>
                </c:pt>
                <c:pt idx="27669">
                  <c:v>8294.2460355004</c:v>
                </c:pt>
                <c:pt idx="27670">
                  <c:v>8294.545802244298</c:v>
                </c:pt>
                <c:pt idx="27671">
                  <c:v>8294.845568988098</c:v>
                </c:pt>
                <c:pt idx="27672">
                  <c:v>8295.145335732</c:v>
                </c:pt>
                <c:pt idx="27673">
                  <c:v>8295.4451024758</c:v>
                </c:pt>
                <c:pt idx="27674">
                  <c:v>8295.7448692197</c:v>
                </c:pt>
                <c:pt idx="27675">
                  <c:v>8296.044635963499</c:v>
                </c:pt>
                <c:pt idx="27676">
                  <c:v>8296.3444027074</c:v>
                </c:pt>
                <c:pt idx="27677">
                  <c:v>8296.6441694512</c:v>
                </c:pt>
                <c:pt idx="27678">
                  <c:v>8296.9439361951</c:v>
                </c:pt>
                <c:pt idx="27679">
                  <c:v>8297.2437029389</c:v>
                </c:pt>
                <c:pt idx="27680">
                  <c:v>8297.5434696828</c:v>
                </c:pt>
                <c:pt idx="27681">
                  <c:v>8297.8432364266</c:v>
                </c:pt>
                <c:pt idx="27682">
                  <c:v>8298.1430031705</c:v>
                </c:pt>
                <c:pt idx="27683">
                  <c:v>8298.4427699143</c:v>
                </c:pt>
                <c:pt idx="27684">
                  <c:v>8298.7425366581</c:v>
                </c:pt>
                <c:pt idx="27685">
                  <c:v>8299.042303402</c:v>
                </c:pt>
                <c:pt idx="27686">
                  <c:v>8299.3420701458</c:v>
                </c:pt>
                <c:pt idx="27687">
                  <c:v>8299.6418368897</c:v>
                </c:pt>
                <c:pt idx="27688">
                  <c:v>8299.941603633499</c:v>
                </c:pt>
                <c:pt idx="27689">
                  <c:v>8300.2413703774</c:v>
                </c:pt>
                <c:pt idx="27690">
                  <c:v>8300.5411371212</c:v>
                </c:pt>
                <c:pt idx="27691">
                  <c:v>8300.840903865099</c:v>
                </c:pt>
                <c:pt idx="27692">
                  <c:v>8301.1406706089</c:v>
                </c:pt>
                <c:pt idx="27693">
                  <c:v>8301.4404373528</c:v>
                </c:pt>
                <c:pt idx="27694">
                  <c:v>8301.7402040966</c:v>
                </c:pt>
                <c:pt idx="27695">
                  <c:v>8302.0399708405</c:v>
                </c:pt>
                <c:pt idx="27696">
                  <c:v>8302.339737584298</c:v>
                </c:pt>
                <c:pt idx="27697">
                  <c:v>8302.6395043282</c:v>
                </c:pt>
                <c:pt idx="27698">
                  <c:v>8302.939271072</c:v>
                </c:pt>
                <c:pt idx="27699">
                  <c:v>8303.2390378158</c:v>
                </c:pt>
                <c:pt idx="27700">
                  <c:v>8303.5388045597</c:v>
                </c:pt>
                <c:pt idx="27701">
                  <c:v>8303.8385713035</c:v>
                </c:pt>
                <c:pt idx="27702">
                  <c:v>8304.138338047398</c:v>
                </c:pt>
                <c:pt idx="27703">
                  <c:v>8304.438104791197</c:v>
                </c:pt>
                <c:pt idx="27704">
                  <c:v>8304.7378715351</c:v>
                </c:pt>
                <c:pt idx="27705">
                  <c:v>8305.0376382789</c:v>
                </c:pt>
                <c:pt idx="27706">
                  <c:v>8305.3374050228</c:v>
                </c:pt>
                <c:pt idx="27707">
                  <c:v>8305.6371717666</c:v>
                </c:pt>
                <c:pt idx="27708">
                  <c:v>8305.9369385105</c:v>
                </c:pt>
                <c:pt idx="27709">
                  <c:v>8306.2367052543</c:v>
                </c:pt>
                <c:pt idx="27710">
                  <c:v>8306.5364719982</c:v>
                </c:pt>
                <c:pt idx="27711">
                  <c:v>8306.836238742</c:v>
                </c:pt>
                <c:pt idx="27712">
                  <c:v>8307.136005485898</c:v>
                </c:pt>
                <c:pt idx="27713">
                  <c:v>8307.4357722297</c:v>
                </c:pt>
                <c:pt idx="27714">
                  <c:v>8307.7355389736</c:v>
                </c:pt>
                <c:pt idx="27715">
                  <c:v>8308.035305717398</c:v>
                </c:pt>
                <c:pt idx="27716">
                  <c:v>8308.335072461197</c:v>
                </c:pt>
                <c:pt idx="27717">
                  <c:v>8308.6348392051</c:v>
                </c:pt>
                <c:pt idx="27718">
                  <c:v>8308.934605948898</c:v>
                </c:pt>
                <c:pt idx="27719">
                  <c:v>8309.2343726928</c:v>
                </c:pt>
                <c:pt idx="27720">
                  <c:v>8309.5341394366</c:v>
                </c:pt>
                <c:pt idx="27721">
                  <c:v>8309.8339061805</c:v>
                </c:pt>
                <c:pt idx="27722">
                  <c:v>8310.1336729243</c:v>
                </c:pt>
                <c:pt idx="27723">
                  <c:v>8310.433439668199</c:v>
                </c:pt>
                <c:pt idx="27724">
                  <c:v>8310.733206412</c:v>
                </c:pt>
                <c:pt idx="27725">
                  <c:v>8311.0329731559</c:v>
                </c:pt>
                <c:pt idx="27726">
                  <c:v>8311.3327398997</c:v>
                </c:pt>
                <c:pt idx="27727">
                  <c:v>8311.6325066436</c:v>
                </c:pt>
                <c:pt idx="27728">
                  <c:v>8311.932273387398</c:v>
                </c:pt>
                <c:pt idx="27729">
                  <c:v>8312.2320401313</c:v>
                </c:pt>
                <c:pt idx="27730">
                  <c:v>8312.5318068751</c:v>
                </c:pt>
                <c:pt idx="27731">
                  <c:v>8312.831573618998</c:v>
                </c:pt>
                <c:pt idx="27732">
                  <c:v>8313.1313403628</c:v>
                </c:pt>
                <c:pt idx="27733">
                  <c:v>8313.4311071066</c:v>
                </c:pt>
                <c:pt idx="27734">
                  <c:v>8313.7308738505</c:v>
                </c:pt>
                <c:pt idx="27735">
                  <c:v>8314.0306405943</c:v>
                </c:pt>
                <c:pt idx="27736">
                  <c:v>8314.3304073382</c:v>
                </c:pt>
                <c:pt idx="27737">
                  <c:v>8314.630174081998</c:v>
                </c:pt>
                <c:pt idx="27738">
                  <c:v>8314.9299408259</c:v>
                </c:pt>
                <c:pt idx="27739">
                  <c:v>8315.2297075697</c:v>
                </c:pt>
                <c:pt idx="27740">
                  <c:v>8315.5294743136</c:v>
                </c:pt>
                <c:pt idx="27741">
                  <c:v>8315.8292410574</c:v>
                </c:pt>
                <c:pt idx="27742">
                  <c:v>8316.1290078013</c:v>
                </c:pt>
                <c:pt idx="27743">
                  <c:v>8316.4287745451</c:v>
                </c:pt>
                <c:pt idx="27744">
                  <c:v>8316.728541289</c:v>
                </c:pt>
                <c:pt idx="27745">
                  <c:v>8317.0283080328</c:v>
                </c:pt>
                <c:pt idx="27746">
                  <c:v>8317.3280747767</c:v>
                </c:pt>
                <c:pt idx="27747">
                  <c:v>8317.6278415205</c:v>
                </c:pt>
                <c:pt idx="27748">
                  <c:v>8317.927608264297</c:v>
                </c:pt>
                <c:pt idx="27749">
                  <c:v>8318.2273750082</c:v>
                </c:pt>
                <c:pt idx="27750">
                  <c:v>8318.527141752</c:v>
                </c:pt>
                <c:pt idx="27751">
                  <c:v>8318.826908495897</c:v>
                </c:pt>
                <c:pt idx="27752">
                  <c:v>8319.1266752397</c:v>
                </c:pt>
                <c:pt idx="27753">
                  <c:v>8319.426441983598</c:v>
                </c:pt>
                <c:pt idx="27754">
                  <c:v>8319.7262087274</c:v>
                </c:pt>
                <c:pt idx="27755">
                  <c:v>8320.025975471299</c:v>
                </c:pt>
                <c:pt idx="27756">
                  <c:v>8320.3257422151</c:v>
                </c:pt>
                <c:pt idx="27757">
                  <c:v>8320.625508959</c:v>
                </c:pt>
                <c:pt idx="27758">
                  <c:v>8320.9252757028</c:v>
                </c:pt>
                <c:pt idx="27759">
                  <c:v>8321.2250424467</c:v>
                </c:pt>
                <c:pt idx="27760">
                  <c:v>8321.5248091905</c:v>
                </c:pt>
                <c:pt idx="27761">
                  <c:v>8321.8245759344</c:v>
                </c:pt>
                <c:pt idx="27762">
                  <c:v>8322.1243426782</c:v>
                </c:pt>
                <c:pt idx="27763">
                  <c:v>8322.424109422098</c:v>
                </c:pt>
                <c:pt idx="27764">
                  <c:v>8322.7238761659</c:v>
                </c:pt>
                <c:pt idx="27765">
                  <c:v>8323.0236429097</c:v>
                </c:pt>
                <c:pt idx="27766">
                  <c:v>8323.323409653598</c:v>
                </c:pt>
                <c:pt idx="27767">
                  <c:v>8323.6231763974</c:v>
                </c:pt>
                <c:pt idx="27768">
                  <c:v>8323.9229431413</c:v>
                </c:pt>
                <c:pt idx="27769">
                  <c:v>8324.2227098851</c:v>
                </c:pt>
                <c:pt idx="27770">
                  <c:v>8324.522476629</c:v>
                </c:pt>
                <c:pt idx="27771">
                  <c:v>8324.8222433728</c:v>
                </c:pt>
                <c:pt idx="27772">
                  <c:v>8325.1220101167</c:v>
                </c:pt>
                <c:pt idx="27773">
                  <c:v>8325.4217768605</c:v>
                </c:pt>
                <c:pt idx="27774">
                  <c:v>8325.7215436044</c:v>
                </c:pt>
                <c:pt idx="27775">
                  <c:v>8326.0213103482</c:v>
                </c:pt>
                <c:pt idx="27776">
                  <c:v>8326.3210770921</c:v>
                </c:pt>
                <c:pt idx="27777">
                  <c:v>8326.6208438359</c:v>
                </c:pt>
                <c:pt idx="27778">
                  <c:v>8326.9206105798</c:v>
                </c:pt>
                <c:pt idx="27779">
                  <c:v>8327.2203773236</c:v>
                </c:pt>
                <c:pt idx="27780">
                  <c:v>8327.520144067497</c:v>
                </c:pt>
                <c:pt idx="27781">
                  <c:v>8327.8199108113</c:v>
                </c:pt>
                <c:pt idx="27782">
                  <c:v>8328.1196775551</c:v>
                </c:pt>
                <c:pt idx="27783">
                  <c:v>8328.419444299</c:v>
                </c:pt>
                <c:pt idx="27784">
                  <c:v>8328.7192110428</c:v>
                </c:pt>
                <c:pt idx="27785">
                  <c:v>8329.018977786698</c:v>
                </c:pt>
                <c:pt idx="27786">
                  <c:v>8329.3187445305</c:v>
                </c:pt>
                <c:pt idx="27787">
                  <c:v>8329.6185112744</c:v>
                </c:pt>
                <c:pt idx="27788">
                  <c:v>8329.9182780182</c:v>
                </c:pt>
                <c:pt idx="27789">
                  <c:v>8330.2180447621</c:v>
                </c:pt>
                <c:pt idx="27790">
                  <c:v>8330.5178115059</c:v>
                </c:pt>
                <c:pt idx="27791">
                  <c:v>8330.8175782498</c:v>
                </c:pt>
                <c:pt idx="27792">
                  <c:v>8331.117344993598</c:v>
                </c:pt>
                <c:pt idx="27793">
                  <c:v>8331.417111737499</c:v>
                </c:pt>
                <c:pt idx="27794">
                  <c:v>8331.7168784813</c:v>
                </c:pt>
                <c:pt idx="27795">
                  <c:v>8332.016645225198</c:v>
                </c:pt>
                <c:pt idx="27796">
                  <c:v>8332.316411968997</c:v>
                </c:pt>
                <c:pt idx="27797">
                  <c:v>8332.6161787128</c:v>
                </c:pt>
                <c:pt idx="27798">
                  <c:v>8332.915945456698</c:v>
                </c:pt>
                <c:pt idx="27799">
                  <c:v>8333.2157122005</c:v>
                </c:pt>
                <c:pt idx="27800">
                  <c:v>8333.5154789444</c:v>
                </c:pt>
                <c:pt idx="27801">
                  <c:v>8333.815245688196</c:v>
                </c:pt>
                <c:pt idx="27802">
                  <c:v>8334.1150124321</c:v>
                </c:pt>
                <c:pt idx="27803">
                  <c:v>8334.4147791759</c:v>
                </c:pt>
                <c:pt idx="27804">
                  <c:v>8334.7145459198</c:v>
                </c:pt>
                <c:pt idx="27805">
                  <c:v>8335.014312663598</c:v>
                </c:pt>
                <c:pt idx="27806">
                  <c:v>8335.314079407499</c:v>
                </c:pt>
                <c:pt idx="27807">
                  <c:v>8335.6138461513</c:v>
                </c:pt>
                <c:pt idx="27808">
                  <c:v>8335.9136128952</c:v>
                </c:pt>
                <c:pt idx="27809">
                  <c:v>8336.213379639</c:v>
                </c:pt>
                <c:pt idx="27810">
                  <c:v>8336.5131463829</c:v>
                </c:pt>
                <c:pt idx="27811">
                  <c:v>8336.812913126698</c:v>
                </c:pt>
                <c:pt idx="27812">
                  <c:v>8337.1126798705</c:v>
                </c:pt>
                <c:pt idx="27813">
                  <c:v>8337.4124466144</c:v>
                </c:pt>
                <c:pt idx="27814">
                  <c:v>8337.7122133582</c:v>
                </c:pt>
                <c:pt idx="27815">
                  <c:v>8338.0119801021</c:v>
                </c:pt>
                <c:pt idx="27816">
                  <c:v>8338.3117468459</c:v>
                </c:pt>
                <c:pt idx="27817">
                  <c:v>8338.611513589798</c:v>
                </c:pt>
                <c:pt idx="27818">
                  <c:v>8338.9112803336</c:v>
                </c:pt>
                <c:pt idx="27819">
                  <c:v>8339.2110470775</c:v>
                </c:pt>
                <c:pt idx="27820">
                  <c:v>8339.5108138213</c:v>
                </c:pt>
                <c:pt idx="27821">
                  <c:v>8339.810580565198</c:v>
                </c:pt>
                <c:pt idx="27822">
                  <c:v>8340.110347309</c:v>
                </c:pt>
                <c:pt idx="27823">
                  <c:v>8340.4101140529</c:v>
                </c:pt>
                <c:pt idx="27824">
                  <c:v>8340.7098807967</c:v>
                </c:pt>
                <c:pt idx="27825">
                  <c:v>8341.0096475406</c:v>
                </c:pt>
                <c:pt idx="27826">
                  <c:v>8341.309414284398</c:v>
                </c:pt>
                <c:pt idx="27827">
                  <c:v>8341.609181028298</c:v>
                </c:pt>
                <c:pt idx="27828">
                  <c:v>8341.9089477721</c:v>
                </c:pt>
                <c:pt idx="27829">
                  <c:v>8342.2087145159</c:v>
                </c:pt>
                <c:pt idx="27830">
                  <c:v>8342.5084812598</c:v>
                </c:pt>
                <c:pt idx="27831">
                  <c:v>8342.8082480036</c:v>
                </c:pt>
                <c:pt idx="27832">
                  <c:v>8343.108014747499</c:v>
                </c:pt>
                <c:pt idx="27833">
                  <c:v>8343.407781491298</c:v>
                </c:pt>
                <c:pt idx="27834">
                  <c:v>8343.7075482352</c:v>
                </c:pt>
                <c:pt idx="27835">
                  <c:v>8344.007314978999</c:v>
                </c:pt>
                <c:pt idx="27836">
                  <c:v>8344.3070817229</c:v>
                </c:pt>
                <c:pt idx="27837">
                  <c:v>8344.6068484667</c:v>
                </c:pt>
                <c:pt idx="27838">
                  <c:v>8344.906615210599</c:v>
                </c:pt>
                <c:pt idx="27839">
                  <c:v>8345.2063819544</c:v>
                </c:pt>
                <c:pt idx="27840">
                  <c:v>8345.506148698298</c:v>
                </c:pt>
                <c:pt idx="27841">
                  <c:v>8345.805915442097</c:v>
                </c:pt>
                <c:pt idx="27842">
                  <c:v>8346.105682186</c:v>
                </c:pt>
                <c:pt idx="27843">
                  <c:v>8346.4054489298</c:v>
                </c:pt>
                <c:pt idx="27844">
                  <c:v>8346.705215673699</c:v>
                </c:pt>
                <c:pt idx="27845">
                  <c:v>8347.0049824175</c:v>
                </c:pt>
                <c:pt idx="27846">
                  <c:v>8347.3047491613</c:v>
                </c:pt>
                <c:pt idx="27847">
                  <c:v>8347.6045159052</c:v>
                </c:pt>
                <c:pt idx="27848">
                  <c:v>8347.904282649</c:v>
                </c:pt>
                <c:pt idx="27849">
                  <c:v>8348.2040493929</c:v>
                </c:pt>
                <c:pt idx="27850">
                  <c:v>8348.5038161367</c:v>
                </c:pt>
                <c:pt idx="27851">
                  <c:v>8348.8035828806</c:v>
                </c:pt>
                <c:pt idx="27852">
                  <c:v>8349.103349624398</c:v>
                </c:pt>
                <c:pt idx="27853">
                  <c:v>8349.403116368298</c:v>
                </c:pt>
                <c:pt idx="27854">
                  <c:v>8349.7028831121</c:v>
                </c:pt>
                <c:pt idx="27855">
                  <c:v>8350.002649856</c:v>
                </c:pt>
                <c:pt idx="27856">
                  <c:v>8350.3024165998</c:v>
                </c:pt>
                <c:pt idx="27857">
                  <c:v>8350.602183343699</c:v>
                </c:pt>
                <c:pt idx="27858">
                  <c:v>8350.901950087498</c:v>
                </c:pt>
                <c:pt idx="27859">
                  <c:v>8351.2017168314</c:v>
                </c:pt>
                <c:pt idx="27860">
                  <c:v>8351.5014835752</c:v>
                </c:pt>
                <c:pt idx="27861">
                  <c:v>8351.801250319</c:v>
                </c:pt>
                <c:pt idx="27862">
                  <c:v>8352.1010170629</c:v>
                </c:pt>
                <c:pt idx="27863">
                  <c:v>8352.4007838067</c:v>
                </c:pt>
                <c:pt idx="27864">
                  <c:v>8352.7005505506</c:v>
                </c:pt>
                <c:pt idx="27865">
                  <c:v>8353.000317294398</c:v>
                </c:pt>
                <c:pt idx="27866">
                  <c:v>8353.300084038297</c:v>
                </c:pt>
                <c:pt idx="27867">
                  <c:v>8353.5998507821</c:v>
                </c:pt>
                <c:pt idx="27868">
                  <c:v>8353.899617525998</c:v>
                </c:pt>
                <c:pt idx="27869">
                  <c:v>8354.199384269798</c:v>
                </c:pt>
                <c:pt idx="27870">
                  <c:v>8354.4991510137</c:v>
                </c:pt>
                <c:pt idx="27871">
                  <c:v>8354.7989177575</c:v>
                </c:pt>
                <c:pt idx="27872">
                  <c:v>8355.098684501398</c:v>
                </c:pt>
                <c:pt idx="27873">
                  <c:v>8355.3984512452</c:v>
                </c:pt>
                <c:pt idx="27874">
                  <c:v>8355.6982179891</c:v>
                </c:pt>
                <c:pt idx="27875">
                  <c:v>8355.997984732898</c:v>
                </c:pt>
                <c:pt idx="27876">
                  <c:v>8356.2977514768</c:v>
                </c:pt>
                <c:pt idx="27877">
                  <c:v>8356.5975182206</c:v>
                </c:pt>
                <c:pt idx="27878">
                  <c:v>8356.897284964396</c:v>
                </c:pt>
                <c:pt idx="27879">
                  <c:v>8357.1970517083</c:v>
                </c:pt>
                <c:pt idx="27880">
                  <c:v>8357.4968184521</c:v>
                </c:pt>
                <c:pt idx="27881">
                  <c:v>8357.796585196</c:v>
                </c:pt>
                <c:pt idx="27882">
                  <c:v>8358.0963519398</c:v>
                </c:pt>
                <c:pt idx="27883">
                  <c:v>8358.396118683697</c:v>
                </c:pt>
                <c:pt idx="27884">
                  <c:v>8358.695885427496</c:v>
                </c:pt>
                <c:pt idx="27885">
                  <c:v>8358.9956521714</c:v>
                </c:pt>
                <c:pt idx="27886">
                  <c:v>8359.2954189152</c:v>
                </c:pt>
                <c:pt idx="27887">
                  <c:v>8359.595185659098</c:v>
                </c:pt>
                <c:pt idx="27888">
                  <c:v>8359.8949524029</c:v>
                </c:pt>
                <c:pt idx="27889">
                  <c:v>8360.1947191468</c:v>
                </c:pt>
                <c:pt idx="27890">
                  <c:v>8360.4944858906</c:v>
                </c:pt>
                <c:pt idx="27891">
                  <c:v>8360.7942526345</c:v>
                </c:pt>
                <c:pt idx="27892">
                  <c:v>8361.0940193783</c:v>
                </c:pt>
                <c:pt idx="27893">
                  <c:v>8361.3937861222</c:v>
                </c:pt>
                <c:pt idx="27894">
                  <c:v>8361.693552866</c:v>
                </c:pt>
                <c:pt idx="27895">
                  <c:v>8361.993319609799</c:v>
                </c:pt>
                <c:pt idx="27896">
                  <c:v>8362.2930863537</c:v>
                </c:pt>
                <c:pt idx="27897">
                  <c:v>8362.592853097498</c:v>
                </c:pt>
                <c:pt idx="27898">
                  <c:v>8362.892619841397</c:v>
                </c:pt>
                <c:pt idx="27899">
                  <c:v>8363.1923865852</c:v>
                </c:pt>
                <c:pt idx="27900">
                  <c:v>8363.492153329098</c:v>
                </c:pt>
                <c:pt idx="27901">
                  <c:v>8363.7919200729</c:v>
                </c:pt>
                <c:pt idx="27902">
                  <c:v>8364.0916868168</c:v>
                </c:pt>
                <c:pt idx="27903">
                  <c:v>8364.3914535606</c:v>
                </c:pt>
                <c:pt idx="27904">
                  <c:v>8364.6912203045</c:v>
                </c:pt>
                <c:pt idx="27905">
                  <c:v>8364.990987048299</c:v>
                </c:pt>
                <c:pt idx="27906">
                  <c:v>8365.2907537922</c:v>
                </c:pt>
                <c:pt idx="27907">
                  <c:v>8365.590520536</c:v>
                </c:pt>
                <c:pt idx="27908">
                  <c:v>8365.8902872799</c:v>
                </c:pt>
                <c:pt idx="27909">
                  <c:v>8366.1900540237</c:v>
                </c:pt>
                <c:pt idx="27910">
                  <c:v>8366.489820767496</c:v>
                </c:pt>
                <c:pt idx="27911">
                  <c:v>8366.7895875114</c:v>
                </c:pt>
                <c:pt idx="27912">
                  <c:v>8367.0893542552</c:v>
                </c:pt>
                <c:pt idx="27913">
                  <c:v>8367.389120999096</c:v>
                </c:pt>
                <c:pt idx="27914">
                  <c:v>8367.6888877429</c:v>
                </c:pt>
                <c:pt idx="27915">
                  <c:v>8367.988654486799</c:v>
                </c:pt>
                <c:pt idx="27916">
                  <c:v>8368.2884212306</c:v>
                </c:pt>
                <c:pt idx="27917">
                  <c:v>8368.588187974497</c:v>
                </c:pt>
                <c:pt idx="27918">
                  <c:v>8368.887954718299</c:v>
                </c:pt>
                <c:pt idx="27919">
                  <c:v>8369.1877214622</c:v>
                </c:pt>
                <c:pt idx="27920">
                  <c:v>8369.487488206</c:v>
                </c:pt>
                <c:pt idx="27921">
                  <c:v>8369.7872549499</c:v>
                </c:pt>
                <c:pt idx="27922">
                  <c:v>8370.087021693698</c:v>
                </c:pt>
                <c:pt idx="27923">
                  <c:v>8370.386788437598</c:v>
                </c:pt>
                <c:pt idx="27924">
                  <c:v>8370.6865551814</c:v>
                </c:pt>
                <c:pt idx="27925">
                  <c:v>8370.986321925298</c:v>
                </c:pt>
                <c:pt idx="27926">
                  <c:v>8371.286088669098</c:v>
                </c:pt>
                <c:pt idx="27927">
                  <c:v>8371.5858554129</c:v>
                </c:pt>
                <c:pt idx="27928">
                  <c:v>8371.8856221568</c:v>
                </c:pt>
                <c:pt idx="27929">
                  <c:v>8372.185388900598</c:v>
                </c:pt>
                <c:pt idx="27930">
                  <c:v>8372.485155644496</c:v>
                </c:pt>
                <c:pt idx="27931">
                  <c:v>8372.7849223883</c:v>
                </c:pt>
                <c:pt idx="27932">
                  <c:v>8373.0846891322</c:v>
                </c:pt>
                <c:pt idx="27933">
                  <c:v>8373.384455876</c:v>
                </c:pt>
                <c:pt idx="27934">
                  <c:v>8373.6842226199</c:v>
                </c:pt>
                <c:pt idx="27935">
                  <c:v>8373.983989363696</c:v>
                </c:pt>
                <c:pt idx="27936">
                  <c:v>8374.2837561076</c:v>
                </c:pt>
                <c:pt idx="27937">
                  <c:v>8374.5835228514</c:v>
                </c:pt>
                <c:pt idx="27938">
                  <c:v>8374.8832895953</c:v>
                </c:pt>
                <c:pt idx="27939">
                  <c:v>8375.1830563391</c:v>
                </c:pt>
                <c:pt idx="27940">
                  <c:v>8375.482823082997</c:v>
                </c:pt>
                <c:pt idx="27941">
                  <c:v>8375.7825898268</c:v>
                </c:pt>
                <c:pt idx="27942">
                  <c:v>8376.0823565707</c:v>
                </c:pt>
                <c:pt idx="27943">
                  <c:v>8376.382123314499</c:v>
                </c:pt>
                <c:pt idx="27944">
                  <c:v>8376.6818900583</c:v>
                </c:pt>
                <c:pt idx="27945">
                  <c:v>8376.9816568022</c:v>
                </c:pt>
                <c:pt idx="27946">
                  <c:v>8377.281423546</c:v>
                </c:pt>
                <c:pt idx="27947">
                  <c:v>8377.581190289899</c:v>
                </c:pt>
                <c:pt idx="27948">
                  <c:v>8377.880957033698</c:v>
                </c:pt>
                <c:pt idx="27949">
                  <c:v>8378.180723777597</c:v>
                </c:pt>
                <c:pt idx="27950">
                  <c:v>8378.4804905214</c:v>
                </c:pt>
                <c:pt idx="27951">
                  <c:v>8378.7802572653</c:v>
                </c:pt>
                <c:pt idx="27952">
                  <c:v>8379.080024009098</c:v>
                </c:pt>
                <c:pt idx="27953">
                  <c:v>8379.379790752999</c:v>
                </c:pt>
                <c:pt idx="27954">
                  <c:v>8379.6795574968</c:v>
                </c:pt>
                <c:pt idx="27955">
                  <c:v>8379.979324240696</c:v>
                </c:pt>
                <c:pt idx="27956">
                  <c:v>8380.279090984499</c:v>
                </c:pt>
                <c:pt idx="27957">
                  <c:v>8380.5788577284</c:v>
                </c:pt>
                <c:pt idx="27958">
                  <c:v>8380.878624472196</c:v>
                </c:pt>
                <c:pt idx="27959">
                  <c:v>8381.178391216</c:v>
                </c:pt>
                <c:pt idx="27960">
                  <c:v>8381.4781579599</c:v>
                </c:pt>
                <c:pt idx="27961">
                  <c:v>8381.777924703696</c:v>
                </c:pt>
                <c:pt idx="27962">
                  <c:v>8382.077691447595</c:v>
                </c:pt>
                <c:pt idx="27963">
                  <c:v>8382.3774581914</c:v>
                </c:pt>
                <c:pt idx="27964">
                  <c:v>8382.677224935298</c:v>
                </c:pt>
                <c:pt idx="27965">
                  <c:v>8382.976991679096</c:v>
                </c:pt>
                <c:pt idx="27966">
                  <c:v>8383.276758423</c:v>
                </c:pt>
                <c:pt idx="27967">
                  <c:v>8383.576525166798</c:v>
                </c:pt>
                <c:pt idx="27968">
                  <c:v>8383.876291910698</c:v>
                </c:pt>
                <c:pt idx="27969">
                  <c:v>8384.1760586545</c:v>
                </c:pt>
                <c:pt idx="27970">
                  <c:v>8384.475825398398</c:v>
                </c:pt>
                <c:pt idx="27971">
                  <c:v>8384.7755921422</c:v>
                </c:pt>
                <c:pt idx="27972">
                  <c:v>8385.0753588861</c:v>
                </c:pt>
                <c:pt idx="27973">
                  <c:v>8385.375125629897</c:v>
                </c:pt>
                <c:pt idx="27974">
                  <c:v>8385.6748923738</c:v>
                </c:pt>
                <c:pt idx="27975">
                  <c:v>8385.9746591176</c:v>
                </c:pt>
                <c:pt idx="27976">
                  <c:v>8386.2744258614</c:v>
                </c:pt>
                <c:pt idx="27977">
                  <c:v>8386.574192605298</c:v>
                </c:pt>
                <c:pt idx="27978">
                  <c:v>8386.873959349097</c:v>
                </c:pt>
                <c:pt idx="27979">
                  <c:v>8387.173726093</c:v>
                </c:pt>
                <c:pt idx="27980">
                  <c:v>8387.4734928368</c:v>
                </c:pt>
                <c:pt idx="27981">
                  <c:v>8387.7732595807</c:v>
                </c:pt>
                <c:pt idx="27982">
                  <c:v>8388.0730263245</c:v>
                </c:pt>
                <c:pt idx="27983">
                  <c:v>8388.372793068396</c:v>
                </c:pt>
                <c:pt idx="27984">
                  <c:v>8388.6725598122</c:v>
                </c:pt>
                <c:pt idx="27985">
                  <c:v>8388.9723265561</c:v>
                </c:pt>
                <c:pt idx="27986">
                  <c:v>8389.2720932999</c:v>
                </c:pt>
                <c:pt idx="27987">
                  <c:v>8389.571860043798</c:v>
                </c:pt>
                <c:pt idx="27988">
                  <c:v>8389.871626787597</c:v>
                </c:pt>
                <c:pt idx="27989">
                  <c:v>8390.1713935315</c:v>
                </c:pt>
                <c:pt idx="27990">
                  <c:v>8390.471160275298</c:v>
                </c:pt>
                <c:pt idx="27991">
                  <c:v>8390.7709270191</c:v>
                </c:pt>
                <c:pt idx="27992">
                  <c:v>8391.070693762997</c:v>
                </c:pt>
                <c:pt idx="27993">
                  <c:v>8391.3704605068</c:v>
                </c:pt>
                <c:pt idx="27994">
                  <c:v>8391.6702272507</c:v>
                </c:pt>
                <c:pt idx="27995">
                  <c:v>8391.969993994497</c:v>
                </c:pt>
                <c:pt idx="27996">
                  <c:v>8392.2697607384</c:v>
                </c:pt>
                <c:pt idx="27997">
                  <c:v>8392.569527482197</c:v>
                </c:pt>
                <c:pt idx="27998">
                  <c:v>8392.869294226099</c:v>
                </c:pt>
                <c:pt idx="27999">
                  <c:v>8393.169060969898</c:v>
                </c:pt>
                <c:pt idx="28000">
                  <c:v>8393.468827713798</c:v>
                </c:pt>
                <c:pt idx="28001">
                  <c:v>8393.768594457599</c:v>
                </c:pt>
                <c:pt idx="28002">
                  <c:v>8394.0683612015</c:v>
                </c:pt>
                <c:pt idx="28003">
                  <c:v>8394.368127945296</c:v>
                </c:pt>
                <c:pt idx="28004">
                  <c:v>8394.667894689197</c:v>
                </c:pt>
                <c:pt idx="28005">
                  <c:v>8394.967661432998</c:v>
                </c:pt>
                <c:pt idx="28006">
                  <c:v>8395.2674281769</c:v>
                </c:pt>
                <c:pt idx="28007">
                  <c:v>8395.567194920697</c:v>
                </c:pt>
                <c:pt idx="28008">
                  <c:v>8395.866961664497</c:v>
                </c:pt>
                <c:pt idx="28009">
                  <c:v>8396.166728408398</c:v>
                </c:pt>
                <c:pt idx="28010">
                  <c:v>8396.4664951522</c:v>
                </c:pt>
                <c:pt idx="28011">
                  <c:v>8396.7662618961</c:v>
                </c:pt>
                <c:pt idx="28012">
                  <c:v>8397.066028639898</c:v>
                </c:pt>
                <c:pt idx="28013">
                  <c:v>8397.365795383796</c:v>
                </c:pt>
                <c:pt idx="28014">
                  <c:v>8397.6655621276</c:v>
                </c:pt>
                <c:pt idx="28015">
                  <c:v>8397.965328871498</c:v>
                </c:pt>
                <c:pt idx="28016">
                  <c:v>8398.265095615297</c:v>
                </c:pt>
                <c:pt idx="28017">
                  <c:v>8398.5648623592</c:v>
                </c:pt>
                <c:pt idx="28018">
                  <c:v>8398.864629102998</c:v>
                </c:pt>
                <c:pt idx="28019">
                  <c:v>8399.1643958469</c:v>
                </c:pt>
                <c:pt idx="28020">
                  <c:v>8399.4641625907</c:v>
                </c:pt>
                <c:pt idx="28021">
                  <c:v>8399.7639293346</c:v>
                </c:pt>
                <c:pt idx="28022">
                  <c:v>8400.063696078398</c:v>
                </c:pt>
                <c:pt idx="28023">
                  <c:v>8400.3634628223</c:v>
                </c:pt>
                <c:pt idx="28024">
                  <c:v>8400.6632295661</c:v>
                </c:pt>
                <c:pt idx="28025">
                  <c:v>8400.962996309898</c:v>
                </c:pt>
                <c:pt idx="28026">
                  <c:v>8401.2627630538</c:v>
                </c:pt>
                <c:pt idx="28027">
                  <c:v>8401.562529797598</c:v>
                </c:pt>
                <c:pt idx="28028">
                  <c:v>8401.862296541498</c:v>
                </c:pt>
                <c:pt idx="28029">
                  <c:v>8402.162063285297</c:v>
                </c:pt>
                <c:pt idx="28030">
                  <c:v>8402.461830029199</c:v>
                </c:pt>
                <c:pt idx="28031">
                  <c:v>8402.761596773</c:v>
                </c:pt>
                <c:pt idx="28032">
                  <c:v>8403.0613635169</c:v>
                </c:pt>
                <c:pt idx="28033">
                  <c:v>8403.361130260697</c:v>
                </c:pt>
                <c:pt idx="28034">
                  <c:v>8403.6608970046</c:v>
                </c:pt>
                <c:pt idx="28035">
                  <c:v>8403.960663748396</c:v>
                </c:pt>
                <c:pt idx="28036">
                  <c:v>8404.2604304923</c:v>
                </c:pt>
                <c:pt idx="28037">
                  <c:v>8404.5601972361</c:v>
                </c:pt>
                <c:pt idx="28038">
                  <c:v>8404.859963979996</c:v>
                </c:pt>
                <c:pt idx="28039">
                  <c:v>8405.159730723799</c:v>
                </c:pt>
                <c:pt idx="28040">
                  <c:v>8405.459497467598</c:v>
                </c:pt>
                <c:pt idx="28041">
                  <c:v>8405.7592642115</c:v>
                </c:pt>
                <c:pt idx="28042">
                  <c:v>8406.059030955299</c:v>
                </c:pt>
                <c:pt idx="28043">
                  <c:v>8406.358797699198</c:v>
                </c:pt>
                <c:pt idx="28044">
                  <c:v>8406.658564442998</c:v>
                </c:pt>
                <c:pt idx="28045">
                  <c:v>8406.958331186897</c:v>
                </c:pt>
                <c:pt idx="28046">
                  <c:v>8407.2580979307</c:v>
                </c:pt>
                <c:pt idx="28047">
                  <c:v>8407.557864674596</c:v>
                </c:pt>
                <c:pt idx="28048">
                  <c:v>8407.857631418396</c:v>
                </c:pt>
                <c:pt idx="28049">
                  <c:v>8408.1573981623</c:v>
                </c:pt>
                <c:pt idx="28050">
                  <c:v>8408.457164906096</c:v>
                </c:pt>
                <c:pt idx="28051">
                  <c:v>8408.756931649996</c:v>
                </c:pt>
                <c:pt idx="28052">
                  <c:v>8409.056698393799</c:v>
                </c:pt>
                <c:pt idx="28053">
                  <c:v>8409.3564651377</c:v>
                </c:pt>
                <c:pt idx="28054">
                  <c:v>8409.656231881498</c:v>
                </c:pt>
                <c:pt idx="28055">
                  <c:v>8409.955998625397</c:v>
                </c:pt>
                <c:pt idx="28056">
                  <c:v>8410.2557653692</c:v>
                </c:pt>
                <c:pt idx="28057">
                  <c:v>8410.555532113</c:v>
                </c:pt>
                <c:pt idx="28058">
                  <c:v>8410.8552988569</c:v>
                </c:pt>
                <c:pt idx="28059">
                  <c:v>8411.155065600698</c:v>
                </c:pt>
                <c:pt idx="28060">
                  <c:v>8411.454832344598</c:v>
                </c:pt>
                <c:pt idx="28061">
                  <c:v>8411.754599088397</c:v>
                </c:pt>
                <c:pt idx="28062">
                  <c:v>8412.0543658323</c:v>
                </c:pt>
                <c:pt idx="28063">
                  <c:v>8412.354132576098</c:v>
                </c:pt>
                <c:pt idx="28064">
                  <c:v>8412.65389932</c:v>
                </c:pt>
                <c:pt idx="28065">
                  <c:v>8412.953666063799</c:v>
                </c:pt>
                <c:pt idx="28066">
                  <c:v>8413.2534328077</c:v>
                </c:pt>
                <c:pt idx="28067">
                  <c:v>8413.553199551498</c:v>
                </c:pt>
                <c:pt idx="28068">
                  <c:v>8413.852966295399</c:v>
                </c:pt>
                <c:pt idx="28069">
                  <c:v>8414.1527330392</c:v>
                </c:pt>
                <c:pt idx="28070">
                  <c:v>8414.452499783096</c:v>
                </c:pt>
                <c:pt idx="28071">
                  <c:v>8414.7522665269</c:v>
                </c:pt>
                <c:pt idx="28072">
                  <c:v>8415.052033270698</c:v>
                </c:pt>
                <c:pt idx="28073">
                  <c:v>8415.351800014598</c:v>
                </c:pt>
                <c:pt idx="28074">
                  <c:v>8415.6515667584</c:v>
                </c:pt>
                <c:pt idx="28075">
                  <c:v>8415.951333502298</c:v>
                </c:pt>
                <c:pt idx="28076">
                  <c:v>8416.251100246098</c:v>
                </c:pt>
                <c:pt idx="28077">
                  <c:v>8416.550866989997</c:v>
                </c:pt>
                <c:pt idx="28078">
                  <c:v>8416.850633733797</c:v>
                </c:pt>
                <c:pt idx="28079">
                  <c:v>8417.150400477698</c:v>
                </c:pt>
                <c:pt idx="28080">
                  <c:v>8417.450167221497</c:v>
                </c:pt>
                <c:pt idx="28081">
                  <c:v>8417.749933965399</c:v>
                </c:pt>
                <c:pt idx="28082">
                  <c:v>8418.0497007092</c:v>
                </c:pt>
                <c:pt idx="28083">
                  <c:v>8418.3494674531</c:v>
                </c:pt>
                <c:pt idx="28084">
                  <c:v>8418.6492341969</c:v>
                </c:pt>
                <c:pt idx="28085">
                  <c:v>8418.9490009408</c:v>
                </c:pt>
                <c:pt idx="28086">
                  <c:v>8419.2487676846</c:v>
                </c:pt>
                <c:pt idx="28087">
                  <c:v>8419.548534428499</c:v>
                </c:pt>
                <c:pt idx="28088">
                  <c:v>8419.8483011723</c:v>
                </c:pt>
                <c:pt idx="28089">
                  <c:v>8420.1480679161</c:v>
                </c:pt>
                <c:pt idx="28090">
                  <c:v>8420.447834659997</c:v>
                </c:pt>
                <c:pt idx="28091">
                  <c:v>8420.7476014038</c:v>
                </c:pt>
                <c:pt idx="28092">
                  <c:v>8421.0473681477</c:v>
                </c:pt>
                <c:pt idx="28093">
                  <c:v>8421.347134891499</c:v>
                </c:pt>
                <c:pt idx="28094">
                  <c:v>8421.6469016354</c:v>
                </c:pt>
                <c:pt idx="28095">
                  <c:v>8421.9466683792</c:v>
                </c:pt>
                <c:pt idx="28096">
                  <c:v>8422.2464351231</c:v>
                </c:pt>
                <c:pt idx="28097">
                  <c:v>8422.5462018669</c:v>
                </c:pt>
                <c:pt idx="28098">
                  <c:v>8422.845968610798</c:v>
                </c:pt>
                <c:pt idx="28099">
                  <c:v>8423.1457353546</c:v>
                </c:pt>
                <c:pt idx="28100">
                  <c:v>8423.4455020985</c:v>
                </c:pt>
                <c:pt idx="28101">
                  <c:v>8423.7452688423</c:v>
                </c:pt>
                <c:pt idx="28102">
                  <c:v>8424.045035586198</c:v>
                </c:pt>
                <c:pt idx="28103">
                  <c:v>8424.34480233</c:v>
                </c:pt>
                <c:pt idx="28104">
                  <c:v>8424.6445690739</c:v>
                </c:pt>
                <c:pt idx="28105">
                  <c:v>8424.9443358177</c:v>
                </c:pt>
                <c:pt idx="28106">
                  <c:v>8425.2441025615</c:v>
                </c:pt>
                <c:pt idx="28107">
                  <c:v>8425.5438693054</c:v>
                </c:pt>
                <c:pt idx="28108">
                  <c:v>8425.843636049198</c:v>
                </c:pt>
                <c:pt idx="28109">
                  <c:v>8426.1434027931</c:v>
                </c:pt>
                <c:pt idx="28110">
                  <c:v>8426.4431695369</c:v>
                </c:pt>
                <c:pt idx="28111">
                  <c:v>8426.742936280798</c:v>
                </c:pt>
                <c:pt idx="28112">
                  <c:v>8427.0427030246</c:v>
                </c:pt>
                <c:pt idx="28113">
                  <c:v>8427.3424697685</c:v>
                </c:pt>
                <c:pt idx="28114">
                  <c:v>8427.6422365123</c:v>
                </c:pt>
                <c:pt idx="28115">
                  <c:v>8427.9420032562</c:v>
                </c:pt>
                <c:pt idx="28116">
                  <c:v>8428.24177</c:v>
                </c:pt>
                <c:pt idx="28117">
                  <c:v>8428.5415367439</c:v>
                </c:pt>
                <c:pt idx="28118">
                  <c:v>8428.841303487696</c:v>
                </c:pt>
                <c:pt idx="28119">
                  <c:v>8429.1410702316</c:v>
                </c:pt>
                <c:pt idx="28120">
                  <c:v>8429.4408369754</c:v>
                </c:pt>
                <c:pt idx="28121">
                  <c:v>8429.7406037192</c:v>
                </c:pt>
                <c:pt idx="28122">
                  <c:v>8430.040370463099</c:v>
                </c:pt>
                <c:pt idx="28123">
                  <c:v>8430.3401372069</c:v>
                </c:pt>
                <c:pt idx="28124">
                  <c:v>8430.639903950798</c:v>
                </c:pt>
                <c:pt idx="28125">
                  <c:v>8430.939670694599</c:v>
                </c:pt>
                <c:pt idx="28126">
                  <c:v>8431.2394374385</c:v>
                </c:pt>
                <c:pt idx="28127">
                  <c:v>8431.5392041823</c:v>
                </c:pt>
                <c:pt idx="28128">
                  <c:v>8431.838970926197</c:v>
                </c:pt>
                <c:pt idx="28129">
                  <c:v>8432.13873767</c:v>
                </c:pt>
                <c:pt idx="28130">
                  <c:v>8432.438504413898</c:v>
                </c:pt>
                <c:pt idx="28131">
                  <c:v>8432.7382711577</c:v>
                </c:pt>
                <c:pt idx="28132">
                  <c:v>8433.0380379016</c:v>
                </c:pt>
                <c:pt idx="28133">
                  <c:v>8433.337804645398</c:v>
                </c:pt>
                <c:pt idx="28134">
                  <c:v>8433.6375713893</c:v>
                </c:pt>
                <c:pt idx="28135">
                  <c:v>8433.9373381331</c:v>
                </c:pt>
                <c:pt idx="28136">
                  <c:v>8434.237104877</c:v>
                </c:pt>
                <c:pt idx="28137">
                  <c:v>8434.536871620798</c:v>
                </c:pt>
                <c:pt idx="28138">
                  <c:v>8434.836638364599</c:v>
                </c:pt>
                <c:pt idx="28139">
                  <c:v>8435.1364051085</c:v>
                </c:pt>
                <c:pt idx="28140">
                  <c:v>8435.4361718523</c:v>
                </c:pt>
                <c:pt idx="28141">
                  <c:v>8435.7359385962</c:v>
                </c:pt>
                <c:pt idx="28142">
                  <c:v>8436.03570534</c:v>
                </c:pt>
                <c:pt idx="28143">
                  <c:v>8436.335472083898</c:v>
                </c:pt>
                <c:pt idx="28144">
                  <c:v>8436.6352388277</c:v>
                </c:pt>
                <c:pt idx="28145">
                  <c:v>8436.9350055716</c:v>
                </c:pt>
                <c:pt idx="28146">
                  <c:v>8437.2347723154</c:v>
                </c:pt>
                <c:pt idx="28147">
                  <c:v>8437.5345390593</c:v>
                </c:pt>
                <c:pt idx="28148">
                  <c:v>8437.8343058031</c:v>
                </c:pt>
                <c:pt idx="28149">
                  <c:v>8438.134072547</c:v>
                </c:pt>
                <c:pt idx="28150">
                  <c:v>8438.433839290798</c:v>
                </c:pt>
                <c:pt idx="28151">
                  <c:v>8438.7336060347</c:v>
                </c:pt>
                <c:pt idx="28152">
                  <c:v>8439.0333727785</c:v>
                </c:pt>
                <c:pt idx="28153">
                  <c:v>8439.333139522398</c:v>
                </c:pt>
                <c:pt idx="28154">
                  <c:v>8439.6329062662</c:v>
                </c:pt>
                <c:pt idx="28155">
                  <c:v>8439.93267301</c:v>
                </c:pt>
                <c:pt idx="28156">
                  <c:v>8440.2324397539</c:v>
                </c:pt>
                <c:pt idx="28157">
                  <c:v>8440.5322064977</c:v>
                </c:pt>
                <c:pt idx="28158">
                  <c:v>8440.831973241598</c:v>
                </c:pt>
                <c:pt idx="28159">
                  <c:v>8441.131739985398</c:v>
                </c:pt>
                <c:pt idx="28160">
                  <c:v>8441.4315067293</c:v>
                </c:pt>
                <c:pt idx="28161">
                  <c:v>8441.7312734731</c:v>
                </c:pt>
                <c:pt idx="28162">
                  <c:v>8442.031040217</c:v>
                </c:pt>
                <c:pt idx="28163">
                  <c:v>8442.330806960797</c:v>
                </c:pt>
                <c:pt idx="28164">
                  <c:v>8442.6305737047</c:v>
                </c:pt>
                <c:pt idx="28165">
                  <c:v>8442.930340448498</c:v>
                </c:pt>
                <c:pt idx="28166">
                  <c:v>8443.2301071924</c:v>
                </c:pt>
                <c:pt idx="28167">
                  <c:v>8443.5298739362</c:v>
                </c:pt>
                <c:pt idx="28168">
                  <c:v>8443.829640680098</c:v>
                </c:pt>
                <c:pt idx="28169">
                  <c:v>8444.1294074239</c:v>
                </c:pt>
                <c:pt idx="28170">
                  <c:v>8444.429174167699</c:v>
                </c:pt>
                <c:pt idx="28171">
                  <c:v>8444.7289409116</c:v>
                </c:pt>
                <c:pt idx="28172">
                  <c:v>8445.0287076554</c:v>
                </c:pt>
                <c:pt idx="28173">
                  <c:v>8445.3284743993</c:v>
                </c:pt>
                <c:pt idx="28174">
                  <c:v>8445.6282411431</c:v>
                </c:pt>
                <c:pt idx="28175">
                  <c:v>8445.928007887</c:v>
                </c:pt>
                <c:pt idx="28176">
                  <c:v>8446.2277746308</c:v>
                </c:pt>
                <c:pt idx="28177">
                  <c:v>8446.5275413747</c:v>
                </c:pt>
                <c:pt idx="28178">
                  <c:v>8446.8273081185</c:v>
                </c:pt>
                <c:pt idx="28179">
                  <c:v>8447.1270748624</c:v>
                </c:pt>
                <c:pt idx="28180">
                  <c:v>8447.4268416062</c:v>
                </c:pt>
                <c:pt idx="28181">
                  <c:v>8447.7266083501</c:v>
                </c:pt>
                <c:pt idx="28182">
                  <c:v>8448.026375093898</c:v>
                </c:pt>
                <c:pt idx="28183">
                  <c:v>8448.3261418378</c:v>
                </c:pt>
                <c:pt idx="28184">
                  <c:v>8448.6259085816</c:v>
                </c:pt>
                <c:pt idx="28185">
                  <c:v>8448.925675325498</c:v>
                </c:pt>
                <c:pt idx="28186">
                  <c:v>8449.2254420693</c:v>
                </c:pt>
                <c:pt idx="28187">
                  <c:v>8449.5252088131</c:v>
                </c:pt>
                <c:pt idx="28188">
                  <c:v>8449.824975557</c:v>
                </c:pt>
                <c:pt idx="28189">
                  <c:v>8450.1247423008</c:v>
                </c:pt>
                <c:pt idx="28190">
                  <c:v>8450.4245090447</c:v>
                </c:pt>
                <c:pt idx="28191">
                  <c:v>8450.7242757885</c:v>
                </c:pt>
                <c:pt idx="28192">
                  <c:v>8451.0240425324</c:v>
                </c:pt>
                <c:pt idx="28193">
                  <c:v>8451.3238092762</c:v>
                </c:pt>
                <c:pt idx="28194">
                  <c:v>8451.6235760201</c:v>
                </c:pt>
                <c:pt idx="28195">
                  <c:v>8451.9233427639</c:v>
                </c:pt>
                <c:pt idx="28196">
                  <c:v>8452.2231095078</c:v>
                </c:pt>
                <c:pt idx="28197">
                  <c:v>8452.5228762516</c:v>
                </c:pt>
                <c:pt idx="28198">
                  <c:v>8452.8226429955</c:v>
                </c:pt>
                <c:pt idx="28199">
                  <c:v>8453.1224097393</c:v>
                </c:pt>
                <c:pt idx="28200">
                  <c:v>8453.422176483198</c:v>
                </c:pt>
                <c:pt idx="28201">
                  <c:v>8453.721943227</c:v>
                </c:pt>
                <c:pt idx="28202">
                  <c:v>8454.0217099708</c:v>
                </c:pt>
                <c:pt idx="28203">
                  <c:v>8454.3214767147</c:v>
                </c:pt>
                <c:pt idx="28204">
                  <c:v>8454.6212434585</c:v>
                </c:pt>
                <c:pt idx="28205">
                  <c:v>8454.9210102024</c:v>
                </c:pt>
                <c:pt idx="28206">
                  <c:v>8455.2207769462</c:v>
                </c:pt>
                <c:pt idx="28207">
                  <c:v>8455.520543690098</c:v>
                </c:pt>
                <c:pt idx="28208">
                  <c:v>8455.820310433899</c:v>
                </c:pt>
                <c:pt idx="28209">
                  <c:v>8456.1200771778</c:v>
                </c:pt>
                <c:pt idx="28210">
                  <c:v>8456.419843921598</c:v>
                </c:pt>
                <c:pt idx="28211">
                  <c:v>8456.719610665497</c:v>
                </c:pt>
                <c:pt idx="28212">
                  <c:v>8457.0193774093</c:v>
                </c:pt>
                <c:pt idx="28213">
                  <c:v>8457.319144153198</c:v>
                </c:pt>
                <c:pt idx="28214">
                  <c:v>8457.618910897</c:v>
                </c:pt>
                <c:pt idx="28215">
                  <c:v>8457.918677640899</c:v>
                </c:pt>
                <c:pt idx="28216">
                  <c:v>8458.2184443847</c:v>
                </c:pt>
                <c:pt idx="28217">
                  <c:v>8458.5182111286</c:v>
                </c:pt>
                <c:pt idx="28218">
                  <c:v>8458.8179778724</c:v>
                </c:pt>
                <c:pt idx="28219">
                  <c:v>8459.1177446162</c:v>
                </c:pt>
                <c:pt idx="28220">
                  <c:v>8459.417511360098</c:v>
                </c:pt>
                <c:pt idx="28221">
                  <c:v>8459.7172781039</c:v>
                </c:pt>
                <c:pt idx="28222">
                  <c:v>8460.0170448478</c:v>
                </c:pt>
                <c:pt idx="28223">
                  <c:v>8460.316811591598</c:v>
                </c:pt>
                <c:pt idx="28224">
                  <c:v>8460.6165783355</c:v>
                </c:pt>
                <c:pt idx="28225">
                  <c:v>8460.9163450793</c:v>
                </c:pt>
                <c:pt idx="28226">
                  <c:v>8461.216111823198</c:v>
                </c:pt>
                <c:pt idx="28227">
                  <c:v>8461.515878567</c:v>
                </c:pt>
                <c:pt idx="28228">
                  <c:v>8461.8156453109</c:v>
                </c:pt>
                <c:pt idx="28229">
                  <c:v>8462.1154120547</c:v>
                </c:pt>
                <c:pt idx="28230">
                  <c:v>8462.415178798597</c:v>
                </c:pt>
                <c:pt idx="28231">
                  <c:v>8462.7149455424</c:v>
                </c:pt>
                <c:pt idx="28232">
                  <c:v>8463.0147122863</c:v>
                </c:pt>
                <c:pt idx="28233">
                  <c:v>8463.3144790301</c:v>
                </c:pt>
                <c:pt idx="28234">
                  <c:v>8463.614245774</c:v>
                </c:pt>
                <c:pt idx="28235">
                  <c:v>8463.9140125178</c:v>
                </c:pt>
                <c:pt idx="28236">
                  <c:v>8464.2137792616</c:v>
                </c:pt>
                <c:pt idx="28237">
                  <c:v>8464.5135460055</c:v>
                </c:pt>
                <c:pt idx="28238">
                  <c:v>8464.8133127493</c:v>
                </c:pt>
                <c:pt idx="28239">
                  <c:v>8465.113079493198</c:v>
                </c:pt>
                <c:pt idx="28240">
                  <c:v>8465.412846237</c:v>
                </c:pt>
                <c:pt idx="28241">
                  <c:v>8465.7126129809</c:v>
                </c:pt>
                <c:pt idx="28242">
                  <c:v>8466.012379724698</c:v>
                </c:pt>
                <c:pt idx="28243">
                  <c:v>8466.312146468597</c:v>
                </c:pt>
                <c:pt idx="28244">
                  <c:v>8466.6119132124</c:v>
                </c:pt>
                <c:pt idx="28245">
                  <c:v>8466.911679956298</c:v>
                </c:pt>
                <c:pt idx="28246">
                  <c:v>8467.2114467001</c:v>
                </c:pt>
                <c:pt idx="28247">
                  <c:v>8467.511213443999</c:v>
                </c:pt>
                <c:pt idx="28248">
                  <c:v>8467.810980187796</c:v>
                </c:pt>
                <c:pt idx="28249">
                  <c:v>8468.1107469317</c:v>
                </c:pt>
                <c:pt idx="28250">
                  <c:v>8468.410513675499</c:v>
                </c:pt>
                <c:pt idx="28251">
                  <c:v>8468.7102804193</c:v>
                </c:pt>
                <c:pt idx="28252">
                  <c:v>8469.0100471632</c:v>
                </c:pt>
                <c:pt idx="28253">
                  <c:v>8469.309813906997</c:v>
                </c:pt>
                <c:pt idx="28254">
                  <c:v>8469.6095806509</c:v>
                </c:pt>
                <c:pt idx="28255">
                  <c:v>8469.9093473947</c:v>
                </c:pt>
                <c:pt idx="28256">
                  <c:v>8470.2091141386</c:v>
                </c:pt>
                <c:pt idx="28257">
                  <c:v>8470.5088808824</c:v>
                </c:pt>
                <c:pt idx="28258">
                  <c:v>8470.808647626298</c:v>
                </c:pt>
                <c:pt idx="28259">
                  <c:v>8471.1084143701</c:v>
                </c:pt>
                <c:pt idx="28260">
                  <c:v>8471.408181114</c:v>
                </c:pt>
                <c:pt idx="28261">
                  <c:v>8471.7079478578</c:v>
                </c:pt>
                <c:pt idx="28262">
                  <c:v>8472.007714601697</c:v>
                </c:pt>
                <c:pt idx="28263">
                  <c:v>8472.3074813455</c:v>
                </c:pt>
                <c:pt idx="28264">
                  <c:v>8472.6072480894</c:v>
                </c:pt>
                <c:pt idx="28265">
                  <c:v>8472.907014833198</c:v>
                </c:pt>
                <c:pt idx="28266">
                  <c:v>8473.2067815771</c:v>
                </c:pt>
                <c:pt idx="28267">
                  <c:v>8473.5065483209</c:v>
                </c:pt>
                <c:pt idx="28268">
                  <c:v>8473.806315064696</c:v>
                </c:pt>
                <c:pt idx="28269">
                  <c:v>8474.1060818086</c:v>
                </c:pt>
                <c:pt idx="28270">
                  <c:v>8474.4058485524</c:v>
                </c:pt>
                <c:pt idx="28271">
                  <c:v>8474.705615296298</c:v>
                </c:pt>
                <c:pt idx="28272">
                  <c:v>8475.005382040099</c:v>
                </c:pt>
                <c:pt idx="28273">
                  <c:v>8475.305148783998</c:v>
                </c:pt>
                <c:pt idx="28274">
                  <c:v>8475.604915527798</c:v>
                </c:pt>
                <c:pt idx="28275">
                  <c:v>8475.9046822717</c:v>
                </c:pt>
                <c:pt idx="28276">
                  <c:v>8476.2044490155</c:v>
                </c:pt>
                <c:pt idx="28277">
                  <c:v>8476.5042157594</c:v>
                </c:pt>
                <c:pt idx="28278">
                  <c:v>8476.803982503197</c:v>
                </c:pt>
                <c:pt idx="28279">
                  <c:v>8477.1037492471</c:v>
                </c:pt>
                <c:pt idx="28280">
                  <c:v>8477.403515990898</c:v>
                </c:pt>
                <c:pt idx="28281">
                  <c:v>8477.7032827348</c:v>
                </c:pt>
                <c:pt idx="28282">
                  <c:v>8478.0030494786</c:v>
                </c:pt>
                <c:pt idx="28283">
                  <c:v>8478.3028162224</c:v>
                </c:pt>
                <c:pt idx="28284">
                  <c:v>8478.6025829663</c:v>
                </c:pt>
                <c:pt idx="28285">
                  <c:v>8478.9023497101</c:v>
                </c:pt>
                <c:pt idx="28286">
                  <c:v>8479.202116454</c:v>
                </c:pt>
                <c:pt idx="28287">
                  <c:v>8479.501883197798</c:v>
                </c:pt>
                <c:pt idx="28288">
                  <c:v>8479.801649941699</c:v>
                </c:pt>
                <c:pt idx="28289">
                  <c:v>8480.1014166855</c:v>
                </c:pt>
                <c:pt idx="28290">
                  <c:v>8480.401183429396</c:v>
                </c:pt>
                <c:pt idx="28291">
                  <c:v>8480.7009501732</c:v>
                </c:pt>
                <c:pt idx="28292">
                  <c:v>8481.0007169171</c:v>
                </c:pt>
                <c:pt idx="28293">
                  <c:v>8481.300483660896</c:v>
                </c:pt>
                <c:pt idx="28294">
                  <c:v>8481.6002504048</c:v>
                </c:pt>
                <c:pt idx="28295">
                  <c:v>8481.9000171486</c:v>
                </c:pt>
                <c:pt idx="28296">
                  <c:v>8482.1997838925</c:v>
                </c:pt>
                <c:pt idx="28297">
                  <c:v>8482.4995506363</c:v>
                </c:pt>
                <c:pt idx="28298">
                  <c:v>8482.7993173802</c:v>
                </c:pt>
                <c:pt idx="28299">
                  <c:v>8483.099084124</c:v>
                </c:pt>
                <c:pt idx="28300">
                  <c:v>8483.398850867798</c:v>
                </c:pt>
                <c:pt idx="28301">
                  <c:v>8483.6986176117</c:v>
                </c:pt>
                <c:pt idx="28302">
                  <c:v>8483.9983843555</c:v>
                </c:pt>
                <c:pt idx="28303">
                  <c:v>8484.2981510994</c:v>
                </c:pt>
                <c:pt idx="28304">
                  <c:v>8484.597917843199</c:v>
                </c:pt>
                <c:pt idx="28305">
                  <c:v>8484.897684587097</c:v>
                </c:pt>
                <c:pt idx="28306">
                  <c:v>8485.1974513309</c:v>
                </c:pt>
                <c:pt idx="28307">
                  <c:v>8485.4972180748</c:v>
                </c:pt>
                <c:pt idx="28308">
                  <c:v>8485.7969848186</c:v>
                </c:pt>
                <c:pt idx="28309">
                  <c:v>8486.0967515625</c:v>
                </c:pt>
                <c:pt idx="28310">
                  <c:v>8486.3965183063</c:v>
                </c:pt>
                <c:pt idx="28311">
                  <c:v>8486.6962850502</c:v>
                </c:pt>
                <c:pt idx="28312">
                  <c:v>8486.996051793998</c:v>
                </c:pt>
                <c:pt idx="28313">
                  <c:v>8487.2958185379</c:v>
                </c:pt>
                <c:pt idx="28314">
                  <c:v>8487.595585281699</c:v>
                </c:pt>
                <c:pt idx="28315">
                  <c:v>8487.8953520256</c:v>
                </c:pt>
                <c:pt idx="28316">
                  <c:v>8488.195118769398</c:v>
                </c:pt>
                <c:pt idx="28317">
                  <c:v>8488.4948855132</c:v>
                </c:pt>
                <c:pt idx="28318">
                  <c:v>8488.7946522571</c:v>
                </c:pt>
                <c:pt idx="28319">
                  <c:v>8489.0944190009</c:v>
                </c:pt>
                <c:pt idx="28320">
                  <c:v>8489.394185744799</c:v>
                </c:pt>
                <c:pt idx="28321">
                  <c:v>8489.6939524886</c:v>
                </c:pt>
                <c:pt idx="28322">
                  <c:v>8489.9937192325</c:v>
                </c:pt>
                <c:pt idx="28323">
                  <c:v>8490.2934859763</c:v>
                </c:pt>
                <c:pt idx="28324">
                  <c:v>8490.5932527202</c:v>
                </c:pt>
                <c:pt idx="28325">
                  <c:v>8490.893019463996</c:v>
                </c:pt>
                <c:pt idx="28326">
                  <c:v>8491.1927862079</c:v>
                </c:pt>
                <c:pt idx="28327">
                  <c:v>8491.4925529517</c:v>
                </c:pt>
                <c:pt idx="28328">
                  <c:v>8491.792319695598</c:v>
                </c:pt>
                <c:pt idx="28329">
                  <c:v>8492.0920864394</c:v>
                </c:pt>
                <c:pt idx="28330">
                  <c:v>8492.391853183299</c:v>
                </c:pt>
                <c:pt idx="28331">
                  <c:v>8492.691619927098</c:v>
                </c:pt>
                <c:pt idx="28332">
                  <c:v>8492.991386670998</c:v>
                </c:pt>
                <c:pt idx="28333">
                  <c:v>8493.2911534148</c:v>
                </c:pt>
                <c:pt idx="28334">
                  <c:v>8493.5909201586</c:v>
                </c:pt>
                <c:pt idx="28335">
                  <c:v>8493.890686902498</c:v>
                </c:pt>
                <c:pt idx="28336">
                  <c:v>8494.1904536463</c:v>
                </c:pt>
                <c:pt idx="28337">
                  <c:v>8494.4902203902</c:v>
                </c:pt>
                <c:pt idx="28338">
                  <c:v>8494.789987134</c:v>
                </c:pt>
                <c:pt idx="28339">
                  <c:v>8495.0897538779</c:v>
                </c:pt>
                <c:pt idx="28340">
                  <c:v>8495.389520621698</c:v>
                </c:pt>
                <c:pt idx="28341">
                  <c:v>8495.6892873656</c:v>
                </c:pt>
                <c:pt idx="28342">
                  <c:v>8495.9890541094</c:v>
                </c:pt>
                <c:pt idx="28343">
                  <c:v>8496.2888208533</c:v>
                </c:pt>
                <c:pt idx="28344">
                  <c:v>8496.588587597098</c:v>
                </c:pt>
                <c:pt idx="28345">
                  <c:v>8496.888354340997</c:v>
                </c:pt>
                <c:pt idx="28346">
                  <c:v>8497.188121084799</c:v>
                </c:pt>
                <c:pt idx="28347">
                  <c:v>8497.4878878287</c:v>
                </c:pt>
                <c:pt idx="28348">
                  <c:v>8497.7876545725</c:v>
                </c:pt>
                <c:pt idx="28349">
                  <c:v>8498.0874213163</c:v>
                </c:pt>
                <c:pt idx="28350">
                  <c:v>8498.387188060198</c:v>
                </c:pt>
                <c:pt idx="28351">
                  <c:v>8498.686954803998</c:v>
                </c:pt>
                <c:pt idx="28352">
                  <c:v>8498.986721547899</c:v>
                </c:pt>
                <c:pt idx="28353">
                  <c:v>8499.2864882917</c:v>
                </c:pt>
                <c:pt idx="28354">
                  <c:v>8499.5862550356</c:v>
                </c:pt>
                <c:pt idx="28355">
                  <c:v>8499.886021779399</c:v>
                </c:pt>
                <c:pt idx="28356">
                  <c:v>8500.1857885233</c:v>
                </c:pt>
                <c:pt idx="28357">
                  <c:v>8500.485555267096</c:v>
                </c:pt>
                <c:pt idx="28358">
                  <c:v>8500.785322011</c:v>
                </c:pt>
                <c:pt idx="28359">
                  <c:v>8501.0850887548</c:v>
                </c:pt>
                <c:pt idx="28360">
                  <c:v>8501.384855498698</c:v>
                </c:pt>
                <c:pt idx="28361">
                  <c:v>8501.6846222425</c:v>
                </c:pt>
                <c:pt idx="28362">
                  <c:v>8501.9843889864</c:v>
                </c:pt>
                <c:pt idx="28363">
                  <c:v>8502.2841557302</c:v>
                </c:pt>
                <c:pt idx="28364">
                  <c:v>8502.583922474098</c:v>
                </c:pt>
                <c:pt idx="28365">
                  <c:v>8502.883689217899</c:v>
                </c:pt>
                <c:pt idx="28366">
                  <c:v>8503.1834559617</c:v>
                </c:pt>
                <c:pt idx="28367">
                  <c:v>8503.4832227056</c:v>
                </c:pt>
                <c:pt idx="28368">
                  <c:v>8503.782989449399</c:v>
                </c:pt>
                <c:pt idx="28369">
                  <c:v>8504.0827561933</c:v>
                </c:pt>
                <c:pt idx="28370">
                  <c:v>8504.382522937098</c:v>
                </c:pt>
                <c:pt idx="28371">
                  <c:v>8504.682289680999</c:v>
                </c:pt>
                <c:pt idx="28372">
                  <c:v>8504.9820564248</c:v>
                </c:pt>
                <c:pt idx="28373">
                  <c:v>8505.281823168698</c:v>
                </c:pt>
                <c:pt idx="28374">
                  <c:v>8505.5815899125</c:v>
                </c:pt>
                <c:pt idx="28375">
                  <c:v>8505.8813566564</c:v>
                </c:pt>
                <c:pt idx="28376">
                  <c:v>8506.181123400196</c:v>
                </c:pt>
                <c:pt idx="28377">
                  <c:v>8506.480890144097</c:v>
                </c:pt>
                <c:pt idx="28378">
                  <c:v>8506.7806568879</c:v>
                </c:pt>
                <c:pt idx="28379">
                  <c:v>8507.080423631798</c:v>
                </c:pt>
                <c:pt idx="28380">
                  <c:v>8507.380190375598</c:v>
                </c:pt>
                <c:pt idx="28381">
                  <c:v>8507.6799571194</c:v>
                </c:pt>
                <c:pt idx="28382">
                  <c:v>8507.979723863298</c:v>
                </c:pt>
                <c:pt idx="28383">
                  <c:v>8508.279490607098</c:v>
                </c:pt>
                <c:pt idx="28384">
                  <c:v>8508.579257351</c:v>
                </c:pt>
                <c:pt idx="28385">
                  <c:v>8508.879024094798</c:v>
                </c:pt>
                <c:pt idx="28386">
                  <c:v>8509.1787908387</c:v>
                </c:pt>
                <c:pt idx="28387">
                  <c:v>8509.4785575825</c:v>
                </c:pt>
                <c:pt idx="28388">
                  <c:v>8509.7783243264</c:v>
                </c:pt>
                <c:pt idx="28389">
                  <c:v>8510.078091070198</c:v>
                </c:pt>
                <c:pt idx="28390">
                  <c:v>8510.3778578141</c:v>
                </c:pt>
                <c:pt idx="28391">
                  <c:v>8510.677624557899</c:v>
                </c:pt>
                <c:pt idx="28392">
                  <c:v>8510.977391301798</c:v>
                </c:pt>
                <c:pt idx="28393">
                  <c:v>8511.2771580456</c:v>
                </c:pt>
                <c:pt idx="28394">
                  <c:v>8511.576924789497</c:v>
                </c:pt>
                <c:pt idx="28395">
                  <c:v>8511.876691533296</c:v>
                </c:pt>
                <c:pt idx="28396">
                  <c:v>8512.1764582772</c:v>
                </c:pt>
                <c:pt idx="28397">
                  <c:v>8512.476225020999</c:v>
                </c:pt>
                <c:pt idx="28398">
                  <c:v>8512.775991764798</c:v>
                </c:pt>
                <c:pt idx="28399">
                  <c:v>8513.0757585087</c:v>
                </c:pt>
                <c:pt idx="28400">
                  <c:v>8513.375525252499</c:v>
                </c:pt>
                <c:pt idx="28401">
                  <c:v>8513.6752919964</c:v>
                </c:pt>
                <c:pt idx="28402">
                  <c:v>8513.975058740198</c:v>
                </c:pt>
                <c:pt idx="28403">
                  <c:v>8514.274825484099</c:v>
                </c:pt>
                <c:pt idx="28404">
                  <c:v>8514.5745922279</c:v>
                </c:pt>
                <c:pt idx="28405">
                  <c:v>8514.8743589718</c:v>
                </c:pt>
                <c:pt idx="28406">
                  <c:v>8515.1741257156</c:v>
                </c:pt>
                <c:pt idx="28407">
                  <c:v>8515.4738924595</c:v>
                </c:pt>
                <c:pt idx="28408">
                  <c:v>8515.773659203298</c:v>
                </c:pt>
                <c:pt idx="28409">
                  <c:v>8516.073425947197</c:v>
                </c:pt>
                <c:pt idx="28410">
                  <c:v>8516.373192690999</c:v>
                </c:pt>
                <c:pt idx="28411">
                  <c:v>8516.672959434898</c:v>
                </c:pt>
                <c:pt idx="28412">
                  <c:v>8516.9727261787</c:v>
                </c:pt>
                <c:pt idx="28413">
                  <c:v>8517.2724929225</c:v>
                </c:pt>
                <c:pt idx="28414">
                  <c:v>8517.5722596664</c:v>
                </c:pt>
                <c:pt idx="28415">
                  <c:v>8517.872026410198</c:v>
                </c:pt>
                <c:pt idx="28416">
                  <c:v>8518.1717931541</c:v>
                </c:pt>
                <c:pt idx="28417">
                  <c:v>8518.4715598979</c:v>
                </c:pt>
                <c:pt idx="28418">
                  <c:v>8518.771326641798</c:v>
                </c:pt>
                <c:pt idx="28419">
                  <c:v>8519.071093385599</c:v>
                </c:pt>
                <c:pt idx="28420">
                  <c:v>8519.3708601295</c:v>
                </c:pt>
                <c:pt idx="28421">
                  <c:v>8519.670626873298</c:v>
                </c:pt>
                <c:pt idx="28422">
                  <c:v>8519.970393617197</c:v>
                </c:pt>
                <c:pt idx="28423">
                  <c:v>8520.270160361</c:v>
                </c:pt>
                <c:pt idx="28424">
                  <c:v>8520.569927104898</c:v>
                </c:pt>
                <c:pt idx="28425">
                  <c:v>8520.869693848696</c:v>
                </c:pt>
                <c:pt idx="28426">
                  <c:v>8521.1694605926</c:v>
                </c:pt>
                <c:pt idx="28427">
                  <c:v>8521.4692273364</c:v>
                </c:pt>
                <c:pt idx="28428">
                  <c:v>8521.768994080296</c:v>
                </c:pt>
                <c:pt idx="28429">
                  <c:v>8522.0687608241</c:v>
                </c:pt>
                <c:pt idx="28430">
                  <c:v>8522.368527567896</c:v>
                </c:pt>
                <c:pt idx="28431">
                  <c:v>8522.6682943118</c:v>
                </c:pt>
                <c:pt idx="28432">
                  <c:v>8522.9680610556</c:v>
                </c:pt>
                <c:pt idx="28433">
                  <c:v>8523.2678277995</c:v>
                </c:pt>
                <c:pt idx="28434">
                  <c:v>8523.567594543296</c:v>
                </c:pt>
                <c:pt idx="28435">
                  <c:v>8523.867361287197</c:v>
                </c:pt>
                <c:pt idx="28436">
                  <c:v>8524.167128031</c:v>
                </c:pt>
                <c:pt idx="28437">
                  <c:v>8524.466894774896</c:v>
                </c:pt>
                <c:pt idx="28438">
                  <c:v>8524.7666615187</c:v>
                </c:pt>
                <c:pt idx="28439">
                  <c:v>8525.0664282626</c:v>
                </c:pt>
                <c:pt idx="28440">
                  <c:v>8525.366195006396</c:v>
                </c:pt>
                <c:pt idx="28441">
                  <c:v>8525.665961750297</c:v>
                </c:pt>
                <c:pt idx="28442">
                  <c:v>8525.965728494099</c:v>
                </c:pt>
                <c:pt idx="28443">
                  <c:v>8526.265495237998</c:v>
                </c:pt>
                <c:pt idx="28444">
                  <c:v>8526.565261981797</c:v>
                </c:pt>
                <c:pt idx="28445">
                  <c:v>8526.865028725699</c:v>
                </c:pt>
                <c:pt idx="28446">
                  <c:v>8527.164795469498</c:v>
                </c:pt>
                <c:pt idx="28447">
                  <c:v>8527.4645622133</c:v>
                </c:pt>
                <c:pt idx="28448">
                  <c:v>8527.7643289572</c:v>
                </c:pt>
                <c:pt idx="28449">
                  <c:v>8528.064095701</c:v>
                </c:pt>
                <c:pt idx="28450">
                  <c:v>8528.363862444898</c:v>
                </c:pt>
                <c:pt idx="28451">
                  <c:v>8528.663629188699</c:v>
                </c:pt>
                <c:pt idx="28452">
                  <c:v>8528.9633959326</c:v>
                </c:pt>
                <c:pt idx="28453">
                  <c:v>8529.2631626764</c:v>
                </c:pt>
                <c:pt idx="28454">
                  <c:v>8529.562929420297</c:v>
                </c:pt>
                <c:pt idx="28455">
                  <c:v>8529.862696164098</c:v>
                </c:pt>
                <c:pt idx="28456">
                  <c:v>8530.162462908</c:v>
                </c:pt>
                <c:pt idx="28457">
                  <c:v>8530.462229651797</c:v>
                </c:pt>
                <c:pt idx="28458">
                  <c:v>8530.7619963957</c:v>
                </c:pt>
                <c:pt idx="28459">
                  <c:v>8531.0617631395</c:v>
                </c:pt>
                <c:pt idx="28460">
                  <c:v>8531.361529883396</c:v>
                </c:pt>
                <c:pt idx="28461">
                  <c:v>8531.661296627199</c:v>
                </c:pt>
                <c:pt idx="28462">
                  <c:v>8531.961063370998</c:v>
                </c:pt>
                <c:pt idx="28463">
                  <c:v>8532.2608301149</c:v>
                </c:pt>
                <c:pt idx="28464">
                  <c:v>8532.5605968587</c:v>
                </c:pt>
                <c:pt idx="28465">
                  <c:v>8532.860363602598</c:v>
                </c:pt>
                <c:pt idx="28466">
                  <c:v>8533.160130346398</c:v>
                </c:pt>
                <c:pt idx="28467">
                  <c:v>8533.459897090299</c:v>
                </c:pt>
                <c:pt idx="28468">
                  <c:v>8533.7596638341</c:v>
                </c:pt>
                <c:pt idx="28469">
                  <c:v>8534.059430577998</c:v>
                </c:pt>
                <c:pt idx="28470">
                  <c:v>8534.359197321799</c:v>
                </c:pt>
                <c:pt idx="28471">
                  <c:v>8534.658964065698</c:v>
                </c:pt>
                <c:pt idx="28472">
                  <c:v>8534.958730809498</c:v>
                </c:pt>
                <c:pt idx="28473">
                  <c:v>8535.2584975534</c:v>
                </c:pt>
                <c:pt idx="28474">
                  <c:v>8535.558264297199</c:v>
                </c:pt>
                <c:pt idx="28475">
                  <c:v>8535.858031041096</c:v>
                </c:pt>
                <c:pt idx="28476">
                  <c:v>8536.157797784897</c:v>
                </c:pt>
                <c:pt idx="28477">
                  <c:v>8536.457564528799</c:v>
                </c:pt>
                <c:pt idx="28478">
                  <c:v>8536.757331272598</c:v>
                </c:pt>
                <c:pt idx="28479">
                  <c:v>8537.0570980164</c:v>
                </c:pt>
                <c:pt idx="28480">
                  <c:v>8537.356864760297</c:v>
                </c:pt>
                <c:pt idx="28481">
                  <c:v>8537.656631504098</c:v>
                </c:pt>
                <c:pt idx="28482">
                  <c:v>8537.956398247996</c:v>
                </c:pt>
                <c:pt idx="28483">
                  <c:v>8538.256164991799</c:v>
                </c:pt>
                <c:pt idx="28484">
                  <c:v>8538.555931735698</c:v>
                </c:pt>
                <c:pt idx="28485">
                  <c:v>8538.855698479496</c:v>
                </c:pt>
                <c:pt idx="28486">
                  <c:v>8539.155465223399</c:v>
                </c:pt>
                <c:pt idx="28487">
                  <c:v>8539.455231967197</c:v>
                </c:pt>
                <c:pt idx="28488">
                  <c:v>8539.7549987111</c:v>
                </c:pt>
                <c:pt idx="28489">
                  <c:v>8540.0547654549</c:v>
                </c:pt>
                <c:pt idx="28490">
                  <c:v>8540.3545321988</c:v>
                </c:pt>
                <c:pt idx="28491">
                  <c:v>8540.6542989426</c:v>
                </c:pt>
                <c:pt idx="28492">
                  <c:v>8540.954065686497</c:v>
                </c:pt>
                <c:pt idx="28493">
                  <c:v>8541.2538324303</c:v>
                </c:pt>
                <c:pt idx="28494">
                  <c:v>8541.553599174198</c:v>
                </c:pt>
                <c:pt idx="28495">
                  <c:v>8541.853365917998</c:v>
                </c:pt>
                <c:pt idx="28496">
                  <c:v>8542.153132661799</c:v>
                </c:pt>
                <c:pt idx="28497">
                  <c:v>8542.452899405698</c:v>
                </c:pt>
                <c:pt idx="28498">
                  <c:v>8542.7526661495</c:v>
                </c:pt>
                <c:pt idx="28499">
                  <c:v>8543.0524328934</c:v>
                </c:pt>
                <c:pt idx="28500">
                  <c:v>8543.352199637196</c:v>
                </c:pt>
                <c:pt idx="28501">
                  <c:v>8543.651966381098</c:v>
                </c:pt>
                <c:pt idx="28502">
                  <c:v>8543.951733124899</c:v>
                </c:pt>
                <c:pt idx="28503">
                  <c:v>8544.2514998688</c:v>
                </c:pt>
                <c:pt idx="28504">
                  <c:v>8544.5512666126</c:v>
                </c:pt>
                <c:pt idx="28505">
                  <c:v>8544.851033356497</c:v>
                </c:pt>
                <c:pt idx="28506">
                  <c:v>8545.1508001003</c:v>
                </c:pt>
                <c:pt idx="28507">
                  <c:v>8545.450566844198</c:v>
                </c:pt>
                <c:pt idx="28508">
                  <c:v>8545.750333587996</c:v>
                </c:pt>
                <c:pt idx="28509">
                  <c:v>8546.0501003319</c:v>
                </c:pt>
                <c:pt idx="28510">
                  <c:v>8546.3498670757</c:v>
                </c:pt>
                <c:pt idx="28511">
                  <c:v>8546.6496338195</c:v>
                </c:pt>
                <c:pt idx="28512">
                  <c:v>8546.9494005634</c:v>
                </c:pt>
                <c:pt idx="28513">
                  <c:v>8547.2491673072</c:v>
                </c:pt>
                <c:pt idx="28514">
                  <c:v>8547.548934051098</c:v>
                </c:pt>
                <c:pt idx="28515">
                  <c:v>8547.8487007949</c:v>
                </c:pt>
                <c:pt idx="28516">
                  <c:v>8548.1484675388</c:v>
                </c:pt>
                <c:pt idx="28517">
                  <c:v>8548.448234282598</c:v>
                </c:pt>
                <c:pt idx="28518">
                  <c:v>8548.7480010265</c:v>
                </c:pt>
                <c:pt idx="28519">
                  <c:v>8549.0477677703</c:v>
                </c:pt>
                <c:pt idx="28520">
                  <c:v>8549.347534514198</c:v>
                </c:pt>
                <c:pt idx="28521">
                  <c:v>8549.647301258</c:v>
                </c:pt>
                <c:pt idx="28522">
                  <c:v>8549.9470680019</c:v>
                </c:pt>
                <c:pt idx="28523">
                  <c:v>8550.246834745698</c:v>
                </c:pt>
                <c:pt idx="28524">
                  <c:v>8550.546601489597</c:v>
                </c:pt>
                <c:pt idx="28525">
                  <c:v>8550.8463682334</c:v>
                </c:pt>
                <c:pt idx="28526">
                  <c:v>8551.146134977296</c:v>
                </c:pt>
                <c:pt idx="28527">
                  <c:v>8551.445901721097</c:v>
                </c:pt>
                <c:pt idx="28528">
                  <c:v>8551.7456684649</c:v>
                </c:pt>
                <c:pt idx="28529">
                  <c:v>8552.0454352088</c:v>
                </c:pt>
                <c:pt idx="28530">
                  <c:v>8552.3452019526</c:v>
                </c:pt>
                <c:pt idx="28531">
                  <c:v>8552.6449686965</c:v>
                </c:pt>
                <c:pt idx="28532">
                  <c:v>8552.9447354403</c:v>
                </c:pt>
                <c:pt idx="28533">
                  <c:v>8553.2445021842</c:v>
                </c:pt>
                <c:pt idx="28534">
                  <c:v>8553.544268928</c:v>
                </c:pt>
                <c:pt idx="28535">
                  <c:v>8553.8440356719</c:v>
                </c:pt>
                <c:pt idx="28536">
                  <c:v>8554.1438024157</c:v>
                </c:pt>
                <c:pt idx="28537">
                  <c:v>8554.4435691596</c:v>
                </c:pt>
                <c:pt idx="28538">
                  <c:v>8554.7433359034</c:v>
                </c:pt>
                <c:pt idx="28539">
                  <c:v>8555.043102647298</c:v>
                </c:pt>
                <c:pt idx="28540">
                  <c:v>8555.3428693911</c:v>
                </c:pt>
                <c:pt idx="28541">
                  <c:v>8555.642636135</c:v>
                </c:pt>
                <c:pt idx="28542">
                  <c:v>8555.9424028788</c:v>
                </c:pt>
                <c:pt idx="28543">
                  <c:v>8556.2421696227</c:v>
                </c:pt>
                <c:pt idx="28544">
                  <c:v>8556.5419363665</c:v>
                </c:pt>
                <c:pt idx="28545">
                  <c:v>8556.8417031103</c:v>
                </c:pt>
                <c:pt idx="28546">
                  <c:v>8557.1414698542</c:v>
                </c:pt>
                <c:pt idx="28547">
                  <c:v>8557.441236598</c:v>
                </c:pt>
                <c:pt idx="28548">
                  <c:v>8557.7410033419</c:v>
                </c:pt>
                <c:pt idx="28549">
                  <c:v>8558.0407700857</c:v>
                </c:pt>
                <c:pt idx="28550">
                  <c:v>8558.3405368296</c:v>
                </c:pt>
                <c:pt idx="28551">
                  <c:v>8558.6403035734</c:v>
                </c:pt>
                <c:pt idx="28552">
                  <c:v>8558.9400703173</c:v>
                </c:pt>
                <c:pt idx="28553">
                  <c:v>8559.2398370611</c:v>
                </c:pt>
                <c:pt idx="28554">
                  <c:v>8559.539603805</c:v>
                </c:pt>
                <c:pt idx="28555">
                  <c:v>8559.839370548798</c:v>
                </c:pt>
                <c:pt idx="28556">
                  <c:v>8560.1391372927</c:v>
                </c:pt>
                <c:pt idx="28557">
                  <c:v>8560.4389040365</c:v>
                </c:pt>
                <c:pt idx="28558">
                  <c:v>8560.738670780398</c:v>
                </c:pt>
                <c:pt idx="28559">
                  <c:v>8561.0384375242</c:v>
                </c:pt>
                <c:pt idx="28560">
                  <c:v>8561.338204267999</c:v>
                </c:pt>
                <c:pt idx="28561">
                  <c:v>8561.6379710119</c:v>
                </c:pt>
                <c:pt idx="28562">
                  <c:v>8561.9377377557</c:v>
                </c:pt>
                <c:pt idx="28563">
                  <c:v>8562.2375044996</c:v>
                </c:pt>
                <c:pt idx="28564">
                  <c:v>8562.5372712434</c:v>
                </c:pt>
                <c:pt idx="28565">
                  <c:v>8562.837037987296</c:v>
                </c:pt>
                <c:pt idx="28566">
                  <c:v>8563.1368047311</c:v>
                </c:pt>
                <c:pt idx="28567">
                  <c:v>8563.436571475</c:v>
                </c:pt>
                <c:pt idx="28568">
                  <c:v>8563.7363382188</c:v>
                </c:pt>
                <c:pt idx="28569">
                  <c:v>8564.036104962699</c:v>
                </c:pt>
                <c:pt idx="28570">
                  <c:v>8564.3358717065</c:v>
                </c:pt>
                <c:pt idx="28571">
                  <c:v>8564.635638450398</c:v>
                </c:pt>
                <c:pt idx="28572">
                  <c:v>8564.9354051942</c:v>
                </c:pt>
                <c:pt idx="28573">
                  <c:v>8565.2351719381</c:v>
                </c:pt>
                <c:pt idx="28574">
                  <c:v>8565.534938681898</c:v>
                </c:pt>
                <c:pt idx="28575">
                  <c:v>8565.8347054258</c:v>
                </c:pt>
                <c:pt idx="28576">
                  <c:v>8566.1344721696</c:v>
                </c:pt>
                <c:pt idx="28577">
                  <c:v>8566.4342389134</c:v>
                </c:pt>
                <c:pt idx="28578">
                  <c:v>8566.7340056573</c:v>
                </c:pt>
                <c:pt idx="28579">
                  <c:v>8567.0337724011</c:v>
                </c:pt>
                <c:pt idx="28580">
                  <c:v>8567.333539145</c:v>
                </c:pt>
                <c:pt idx="28581">
                  <c:v>8567.6333058888</c:v>
                </c:pt>
                <c:pt idx="28582">
                  <c:v>8567.9330726327</c:v>
                </c:pt>
                <c:pt idx="28583">
                  <c:v>8568.2328393765</c:v>
                </c:pt>
                <c:pt idx="28584">
                  <c:v>8568.5326061204</c:v>
                </c:pt>
                <c:pt idx="28585">
                  <c:v>8568.8323728642</c:v>
                </c:pt>
                <c:pt idx="28586">
                  <c:v>8569.132139608098</c:v>
                </c:pt>
                <c:pt idx="28587">
                  <c:v>8569.4319063519</c:v>
                </c:pt>
                <c:pt idx="28588">
                  <c:v>8569.7316730958</c:v>
                </c:pt>
                <c:pt idx="28589">
                  <c:v>8570.0314398396</c:v>
                </c:pt>
                <c:pt idx="28590">
                  <c:v>8570.331206583498</c:v>
                </c:pt>
                <c:pt idx="28591">
                  <c:v>8570.630973327297</c:v>
                </c:pt>
                <c:pt idx="28592">
                  <c:v>8570.9307400711</c:v>
                </c:pt>
                <c:pt idx="28593">
                  <c:v>8571.230506815</c:v>
                </c:pt>
                <c:pt idx="28594">
                  <c:v>8571.5302735588</c:v>
                </c:pt>
                <c:pt idx="28595">
                  <c:v>8571.8300403027</c:v>
                </c:pt>
                <c:pt idx="28596">
                  <c:v>8572.1298070465</c:v>
                </c:pt>
                <c:pt idx="28597">
                  <c:v>8572.429573790398</c:v>
                </c:pt>
                <c:pt idx="28598">
                  <c:v>8572.7293405342</c:v>
                </c:pt>
                <c:pt idx="28599">
                  <c:v>8573.0291072781</c:v>
                </c:pt>
                <c:pt idx="28600">
                  <c:v>8573.328874021898</c:v>
                </c:pt>
                <c:pt idx="28601">
                  <c:v>8573.6286407658</c:v>
                </c:pt>
                <c:pt idx="28602">
                  <c:v>8573.9284075096</c:v>
                </c:pt>
                <c:pt idx="28603">
                  <c:v>8574.228174253498</c:v>
                </c:pt>
                <c:pt idx="28604">
                  <c:v>8574.527940997299</c:v>
                </c:pt>
                <c:pt idx="28605">
                  <c:v>8574.8277077412</c:v>
                </c:pt>
                <c:pt idx="28606">
                  <c:v>8575.127474484998</c:v>
                </c:pt>
                <c:pt idx="28607">
                  <c:v>8575.4272412289</c:v>
                </c:pt>
                <c:pt idx="28608">
                  <c:v>8575.7270079727</c:v>
                </c:pt>
                <c:pt idx="28609">
                  <c:v>8576.0267747165</c:v>
                </c:pt>
                <c:pt idx="28610">
                  <c:v>8576.326541460397</c:v>
                </c:pt>
                <c:pt idx="28611">
                  <c:v>8576.6263082042</c:v>
                </c:pt>
                <c:pt idx="28612">
                  <c:v>8576.926074948098</c:v>
                </c:pt>
                <c:pt idx="28613">
                  <c:v>8577.2258416919</c:v>
                </c:pt>
                <c:pt idx="28614">
                  <c:v>8577.5256084358</c:v>
                </c:pt>
                <c:pt idx="28615">
                  <c:v>8577.8253751796</c:v>
                </c:pt>
                <c:pt idx="28616">
                  <c:v>8578.125141923498</c:v>
                </c:pt>
                <c:pt idx="28617">
                  <c:v>8578.424908667299</c:v>
                </c:pt>
                <c:pt idx="28618">
                  <c:v>8578.7246754112</c:v>
                </c:pt>
                <c:pt idx="28619">
                  <c:v>8579.024442155</c:v>
                </c:pt>
                <c:pt idx="28620">
                  <c:v>8579.3242088989</c:v>
                </c:pt>
                <c:pt idx="28621">
                  <c:v>8579.6239756427</c:v>
                </c:pt>
                <c:pt idx="28622">
                  <c:v>8579.9237423866</c:v>
                </c:pt>
                <c:pt idx="28623">
                  <c:v>8580.2235091304</c:v>
                </c:pt>
                <c:pt idx="28624">
                  <c:v>8580.5232758742</c:v>
                </c:pt>
                <c:pt idx="28625">
                  <c:v>8580.8230426181</c:v>
                </c:pt>
                <c:pt idx="28626">
                  <c:v>8581.1228093619</c:v>
                </c:pt>
                <c:pt idx="28627">
                  <c:v>8581.4225761058</c:v>
                </c:pt>
                <c:pt idx="28628">
                  <c:v>8581.7223428496</c:v>
                </c:pt>
                <c:pt idx="28629">
                  <c:v>8582.022109593498</c:v>
                </c:pt>
                <c:pt idx="28630">
                  <c:v>8582.3218763373</c:v>
                </c:pt>
                <c:pt idx="28631">
                  <c:v>8582.6216430812</c:v>
                </c:pt>
                <c:pt idx="28632">
                  <c:v>8582.921409825</c:v>
                </c:pt>
                <c:pt idx="28633">
                  <c:v>8583.2211765689</c:v>
                </c:pt>
                <c:pt idx="28634">
                  <c:v>8583.5209433127</c:v>
                </c:pt>
                <c:pt idx="28635">
                  <c:v>8583.8207100566</c:v>
                </c:pt>
                <c:pt idx="28636">
                  <c:v>8584.1204768004</c:v>
                </c:pt>
                <c:pt idx="28637">
                  <c:v>8584.4202435443</c:v>
                </c:pt>
                <c:pt idx="28638">
                  <c:v>8584.720010288098</c:v>
                </c:pt>
                <c:pt idx="28639">
                  <c:v>8585.019777032</c:v>
                </c:pt>
                <c:pt idx="28640">
                  <c:v>8585.3195437758</c:v>
                </c:pt>
                <c:pt idx="28641">
                  <c:v>8585.6193105196</c:v>
                </c:pt>
                <c:pt idx="28642">
                  <c:v>8585.919077263497</c:v>
                </c:pt>
                <c:pt idx="28643">
                  <c:v>8586.2188440073</c:v>
                </c:pt>
                <c:pt idx="28644">
                  <c:v>8586.5186107512</c:v>
                </c:pt>
                <c:pt idx="28645">
                  <c:v>8586.818377494998</c:v>
                </c:pt>
                <c:pt idx="28646">
                  <c:v>8587.1181442389</c:v>
                </c:pt>
                <c:pt idx="28647">
                  <c:v>8587.417910982698</c:v>
                </c:pt>
                <c:pt idx="28648">
                  <c:v>8587.7176777266</c:v>
                </c:pt>
                <c:pt idx="28649">
                  <c:v>8588.0174444704</c:v>
                </c:pt>
                <c:pt idx="28650">
                  <c:v>8588.3172112143</c:v>
                </c:pt>
                <c:pt idx="28651">
                  <c:v>8588.616977958098</c:v>
                </c:pt>
                <c:pt idx="28652">
                  <c:v>8588.916744702</c:v>
                </c:pt>
                <c:pt idx="28653">
                  <c:v>8589.2165114458</c:v>
                </c:pt>
                <c:pt idx="28654">
                  <c:v>8589.5162781897</c:v>
                </c:pt>
                <c:pt idx="28655">
                  <c:v>8589.816044933497</c:v>
                </c:pt>
                <c:pt idx="28656">
                  <c:v>8590.115811677399</c:v>
                </c:pt>
                <c:pt idx="28657">
                  <c:v>8590.415578421198</c:v>
                </c:pt>
                <c:pt idx="28658">
                  <c:v>8590.715345165</c:v>
                </c:pt>
                <c:pt idx="28659">
                  <c:v>8591.015111908899</c:v>
                </c:pt>
                <c:pt idx="28660">
                  <c:v>8591.3148786527</c:v>
                </c:pt>
                <c:pt idx="28661">
                  <c:v>8591.6146453966</c:v>
                </c:pt>
                <c:pt idx="28662">
                  <c:v>8591.9144121404</c:v>
                </c:pt>
                <c:pt idx="28663">
                  <c:v>8592.2141788843</c:v>
                </c:pt>
                <c:pt idx="28664">
                  <c:v>8592.513945628098</c:v>
                </c:pt>
                <c:pt idx="28665">
                  <c:v>8592.813712372</c:v>
                </c:pt>
                <c:pt idx="28666">
                  <c:v>8593.1134791158</c:v>
                </c:pt>
                <c:pt idx="28667">
                  <c:v>8593.4132458597</c:v>
                </c:pt>
                <c:pt idx="28668">
                  <c:v>8593.7130126035</c:v>
                </c:pt>
                <c:pt idx="28669">
                  <c:v>8594.0127793474</c:v>
                </c:pt>
                <c:pt idx="28670">
                  <c:v>8594.3125460912</c:v>
                </c:pt>
                <c:pt idx="28671">
                  <c:v>8594.6123128351</c:v>
                </c:pt>
                <c:pt idx="28672">
                  <c:v>8594.9120795789</c:v>
                </c:pt>
                <c:pt idx="28673">
                  <c:v>8595.2118463227</c:v>
                </c:pt>
                <c:pt idx="28674">
                  <c:v>8595.511613066597</c:v>
                </c:pt>
                <c:pt idx="28675">
                  <c:v>8595.8113798104</c:v>
                </c:pt>
                <c:pt idx="28676">
                  <c:v>8596.1111465543</c:v>
                </c:pt>
                <c:pt idx="28677">
                  <c:v>8596.410913298096</c:v>
                </c:pt>
                <c:pt idx="28678">
                  <c:v>8596.710680042</c:v>
                </c:pt>
                <c:pt idx="28679">
                  <c:v>8597.0104467858</c:v>
                </c:pt>
                <c:pt idx="28680">
                  <c:v>8597.310213529698</c:v>
                </c:pt>
                <c:pt idx="28681">
                  <c:v>8597.609980273499</c:v>
                </c:pt>
                <c:pt idx="28682">
                  <c:v>8597.9097470174</c:v>
                </c:pt>
                <c:pt idx="28683">
                  <c:v>8598.209513761198</c:v>
                </c:pt>
                <c:pt idx="28684">
                  <c:v>8598.5092805051</c:v>
                </c:pt>
                <c:pt idx="28685">
                  <c:v>8598.8090472489</c:v>
                </c:pt>
                <c:pt idx="28686">
                  <c:v>8599.108813992798</c:v>
                </c:pt>
                <c:pt idx="28687">
                  <c:v>8599.4085807366</c:v>
                </c:pt>
                <c:pt idx="28688">
                  <c:v>8599.7083474805</c:v>
                </c:pt>
                <c:pt idx="28689">
                  <c:v>8600.008114224296</c:v>
                </c:pt>
                <c:pt idx="28690">
                  <c:v>8600.307880968096</c:v>
                </c:pt>
                <c:pt idx="28691">
                  <c:v>8600.607647712</c:v>
                </c:pt>
                <c:pt idx="28692">
                  <c:v>8600.907414455798</c:v>
                </c:pt>
                <c:pt idx="28693">
                  <c:v>8601.2071811997</c:v>
                </c:pt>
                <c:pt idx="28694">
                  <c:v>8601.506947943499</c:v>
                </c:pt>
                <c:pt idx="28695">
                  <c:v>8601.806714687396</c:v>
                </c:pt>
                <c:pt idx="28696">
                  <c:v>8602.1064814312</c:v>
                </c:pt>
                <c:pt idx="28697">
                  <c:v>8602.4062481751</c:v>
                </c:pt>
                <c:pt idx="28698">
                  <c:v>8602.7060149189</c:v>
                </c:pt>
                <c:pt idx="28699">
                  <c:v>8603.005781662798</c:v>
                </c:pt>
                <c:pt idx="28700">
                  <c:v>8603.3055484066</c:v>
                </c:pt>
                <c:pt idx="28701">
                  <c:v>8603.6053151505</c:v>
                </c:pt>
                <c:pt idx="28702">
                  <c:v>8603.905081894298</c:v>
                </c:pt>
                <c:pt idx="28703">
                  <c:v>8604.2048486382</c:v>
                </c:pt>
                <c:pt idx="28704">
                  <c:v>8604.504615382</c:v>
                </c:pt>
                <c:pt idx="28705">
                  <c:v>8604.8043821259</c:v>
                </c:pt>
                <c:pt idx="28706">
                  <c:v>8605.1041488697</c:v>
                </c:pt>
                <c:pt idx="28707">
                  <c:v>8605.403915613499</c:v>
                </c:pt>
                <c:pt idx="28708">
                  <c:v>8605.7036823574</c:v>
                </c:pt>
                <c:pt idx="28709">
                  <c:v>8606.0034491012</c:v>
                </c:pt>
                <c:pt idx="28710">
                  <c:v>8606.3032158451</c:v>
                </c:pt>
                <c:pt idx="28711">
                  <c:v>8606.6029825889</c:v>
                </c:pt>
                <c:pt idx="28712">
                  <c:v>8606.9027493328</c:v>
                </c:pt>
                <c:pt idx="28713">
                  <c:v>8607.2025160766</c:v>
                </c:pt>
                <c:pt idx="28714">
                  <c:v>8607.5022828205</c:v>
                </c:pt>
                <c:pt idx="28715">
                  <c:v>8607.802049564298</c:v>
                </c:pt>
                <c:pt idx="28716">
                  <c:v>8608.1018163082</c:v>
                </c:pt>
                <c:pt idx="28717">
                  <c:v>8608.401583052</c:v>
                </c:pt>
                <c:pt idx="28718">
                  <c:v>8608.7013497959</c:v>
                </c:pt>
                <c:pt idx="28719">
                  <c:v>8609.0011165397</c:v>
                </c:pt>
                <c:pt idx="28720">
                  <c:v>8609.300883283597</c:v>
                </c:pt>
                <c:pt idx="28721">
                  <c:v>8609.600650027398</c:v>
                </c:pt>
                <c:pt idx="28722">
                  <c:v>8609.9004167712</c:v>
                </c:pt>
                <c:pt idx="28723">
                  <c:v>8610.2001835151</c:v>
                </c:pt>
                <c:pt idx="28724">
                  <c:v>8610.499950258898</c:v>
                </c:pt>
                <c:pt idx="28725">
                  <c:v>8610.7997170028</c:v>
                </c:pt>
                <c:pt idx="28726">
                  <c:v>8611.0994837466</c:v>
                </c:pt>
                <c:pt idx="28727">
                  <c:v>8611.3992504905</c:v>
                </c:pt>
                <c:pt idx="28728">
                  <c:v>8611.6990172343</c:v>
                </c:pt>
                <c:pt idx="28729">
                  <c:v>8611.998783978199</c:v>
                </c:pt>
                <c:pt idx="28730">
                  <c:v>8612.298550722</c:v>
                </c:pt>
                <c:pt idx="28731">
                  <c:v>8612.598317465898</c:v>
                </c:pt>
                <c:pt idx="28732">
                  <c:v>8612.898084209699</c:v>
                </c:pt>
                <c:pt idx="28733">
                  <c:v>8613.1978509536</c:v>
                </c:pt>
                <c:pt idx="28734">
                  <c:v>8613.497617697396</c:v>
                </c:pt>
                <c:pt idx="28735">
                  <c:v>8613.797384441299</c:v>
                </c:pt>
                <c:pt idx="28736">
                  <c:v>8614.0971511851</c:v>
                </c:pt>
                <c:pt idx="28737">
                  <c:v>8614.396917928996</c:v>
                </c:pt>
                <c:pt idx="28738">
                  <c:v>8614.696684672797</c:v>
                </c:pt>
                <c:pt idx="28739">
                  <c:v>8614.9964514166</c:v>
                </c:pt>
                <c:pt idx="28740">
                  <c:v>8615.2962181605</c:v>
                </c:pt>
                <c:pt idx="28741">
                  <c:v>8615.595984904296</c:v>
                </c:pt>
                <c:pt idx="28742">
                  <c:v>8615.895751648199</c:v>
                </c:pt>
                <c:pt idx="28743">
                  <c:v>8616.195518392</c:v>
                </c:pt>
                <c:pt idx="28744">
                  <c:v>8616.4952851359</c:v>
                </c:pt>
                <c:pt idx="28745">
                  <c:v>8616.7950518797</c:v>
                </c:pt>
                <c:pt idx="28746">
                  <c:v>8617.0948186236</c:v>
                </c:pt>
                <c:pt idx="28747">
                  <c:v>8617.394585367398</c:v>
                </c:pt>
                <c:pt idx="28748">
                  <c:v>8617.6943521113</c:v>
                </c:pt>
                <c:pt idx="28749">
                  <c:v>8617.9941188551</c:v>
                </c:pt>
                <c:pt idx="28750">
                  <c:v>8618.293885599</c:v>
                </c:pt>
                <c:pt idx="28751">
                  <c:v>8618.5936523428</c:v>
                </c:pt>
                <c:pt idx="28752">
                  <c:v>8618.8934190867</c:v>
                </c:pt>
                <c:pt idx="28753">
                  <c:v>8619.1931858305</c:v>
                </c:pt>
                <c:pt idx="28754">
                  <c:v>8619.4929525744</c:v>
                </c:pt>
                <c:pt idx="28755">
                  <c:v>8619.7927193182</c:v>
                </c:pt>
                <c:pt idx="28756">
                  <c:v>8620.092486062</c:v>
                </c:pt>
                <c:pt idx="28757">
                  <c:v>8620.3922528059</c:v>
                </c:pt>
                <c:pt idx="28758">
                  <c:v>8620.6920195497</c:v>
                </c:pt>
                <c:pt idx="28759">
                  <c:v>8620.991786293598</c:v>
                </c:pt>
                <c:pt idx="28760">
                  <c:v>8621.2915530374</c:v>
                </c:pt>
                <c:pt idx="28761">
                  <c:v>8621.591319781299</c:v>
                </c:pt>
                <c:pt idx="28762">
                  <c:v>8621.8910865251</c:v>
                </c:pt>
                <c:pt idx="28763">
                  <c:v>8622.190853268998</c:v>
                </c:pt>
                <c:pt idx="28764">
                  <c:v>8622.4906200128</c:v>
                </c:pt>
                <c:pt idx="28765">
                  <c:v>8622.7903867567</c:v>
                </c:pt>
                <c:pt idx="28766">
                  <c:v>8623.090153500498</c:v>
                </c:pt>
                <c:pt idx="28767">
                  <c:v>8623.389920244397</c:v>
                </c:pt>
                <c:pt idx="28768">
                  <c:v>8623.689686988198</c:v>
                </c:pt>
                <c:pt idx="28769">
                  <c:v>8623.9894537321</c:v>
                </c:pt>
                <c:pt idx="28770">
                  <c:v>8624.2892204759</c:v>
                </c:pt>
                <c:pt idx="28771">
                  <c:v>8624.5889872197</c:v>
                </c:pt>
                <c:pt idx="28772">
                  <c:v>8624.888753963596</c:v>
                </c:pt>
                <c:pt idx="28773">
                  <c:v>8625.188520707397</c:v>
                </c:pt>
                <c:pt idx="28774">
                  <c:v>8625.4882874513</c:v>
                </c:pt>
                <c:pt idx="28775">
                  <c:v>8625.7880541951</c:v>
                </c:pt>
                <c:pt idx="28776">
                  <c:v>8626.087820938998</c:v>
                </c:pt>
                <c:pt idx="28777">
                  <c:v>8626.387587682799</c:v>
                </c:pt>
                <c:pt idx="28778">
                  <c:v>8626.6873544267</c:v>
                </c:pt>
                <c:pt idx="28779">
                  <c:v>8626.987121170498</c:v>
                </c:pt>
                <c:pt idx="28780">
                  <c:v>8627.2868879144</c:v>
                </c:pt>
                <c:pt idx="28781">
                  <c:v>8627.586654658198</c:v>
                </c:pt>
                <c:pt idx="28782">
                  <c:v>8627.886421402098</c:v>
                </c:pt>
                <c:pt idx="28783">
                  <c:v>8628.1861881459</c:v>
                </c:pt>
                <c:pt idx="28784">
                  <c:v>8628.485954889798</c:v>
                </c:pt>
                <c:pt idx="28785">
                  <c:v>8628.785721633598</c:v>
                </c:pt>
                <c:pt idx="28786">
                  <c:v>8629.0854883775</c:v>
                </c:pt>
                <c:pt idx="28787">
                  <c:v>8629.3852551213</c:v>
                </c:pt>
                <c:pt idx="28788">
                  <c:v>8629.685021865098</c:v>
                </c:pt>
                <c:pt idx="28789">
                  <c:v>8629.984788609</c:v>
                </c:pt>
                <c:pt idx="28790">
                  <c:v>8630.2845553528</c:v>
                </c:pt>
                <c:pt idx="28791">
                  <c:v>8630.5843220967</c:v>
                </c:pt>
                <c:pt idx="28792">
                  <c:v>8630.8840888405</c:v>
                </c:pt>
                <c:pt idx="28793">
                  <c:v>8631.1838555844</c:v>
                </c:pt>
                <c:pt idx="28794">
                  <c:v>8631.4836223282</c:v>
                </c:pt>
                <c:pt idx="28795">
                  <c:v>8631.7833890721</c:v>
                </c:pt>
                <c:pt idx="28796">
                  <c:v>8632.0831558159</c:v>
                </c:pt>
                <c:pt idx="28797">
                  <c:v>8632.3829225598</c:v>
                </c:pt>
                <c:pt idx="28798">
                  <c:v>8632.682689303598</c:v>
                </c:pt>
                <c:pt idx="28799">
                  <c:v>8632.9824560475</c:v>
                </c:pt>
                <c:pt idx="28800">
                  <c:v>8633.2822227913</c:v>
                </c:pt>
                <c:pt idx="28801">
                  <c:v>8633.581989535198</c:v>
                </c:pt>
                <c:pt idx="28802">
                  <c:v>8633.881756279</c:v>
                </c:pt>
                <c:pt idx="28803">
                  <c:v>8634.1815230228</c:v>
                </c:pt>
                <c:pt idx="28804">
                  <c:v>8634.481289766698</c:v>
                </c:pt>
                <c:pt idx="28805">
                  <c:v>8634.7810565105</c:v>
                </c:pt>
                <c:pt idx="28806">
                  <c:v>8635.080823254399</c:v>
                </c:pt>
                <c:pt idx="28807">
                  <c:v>8635.380589998196</c:v>
                </c:pt>
                <c:pt idx="28808">
                  <c:v>8635.6803567421</c:v>
                </c:pt>
                <c:pt idx="28809">
                  <c:v>8635.980123485897</c:v>
                </c:pt>
                <c:pt idx="28810">
                  <c:v>8636.2798902298</c:v>
                </c:pt>
                <c:pt idx="28811">
                  <c:v>8636.579656973598</c:v>
                </c:pt>
                <c:pt idx="28812">
                  <c:v>8636.879423717499</c:v>
                </c:pt>
                <c:pt idx="28813">
                  <c:v>8637.179190461298</c:v>
                </c:pt>
                <c:pt idx="28814">
                  <c:v>8637.478957205198</c:v>
                </c:pt>
                <c:pt idx="28815">
                  <c:v>8637.778723948999</c:v>
                </c:pt>
                <c:pt idx="28816">
                  <c:v>8638.0784906929</c:v>
                </c:pt>
                <c:pt idx="28817">
                  <c:v>8638.3782574367</c:v>
                </c:pt>
                <c:pt idx="28818">
                  <c:v>8638.678024180597</c:v>
                </c:pt>
                <c:pt idx="28819">
                  <c:v>8638.977790924399</c:v>
                </c:pt>
                <c:pt idx="28820">
                  <c:v>8639.277557668198</c:v>
                </c:pt>
                <c:pt idx="28821">
                  <c:v>8639.577324412097</c:v>
                </c:pt>
                <c:pt idx="28822">
                  <c:v>8639.8770911559</c:v>
                </c:pt>
                <c:pt idx="28823">
                  <c:v>8640.1768578998</c:v>
                </c:pt>
                <c:pt idx="28824">
                  <c:v>8640.476624643594</c:v>
                </c:pt>
                <c:pt idx="28825">
                  <c:v>8640.776391387499</c:v>
                </c:pt>
                <c:pt idx="28826">
                  <c:v>8641.0761581313</c:v>
                </c:pt>
                <c:pt idx="28827">
                  <c:v>8641.375924875196</c:v>
                </c:pt>
                <c:pt idx="28828">
                  <c:v>8641.675691618999</c:v>
                </c:pt>
                <c:pt idx="28829">
                  <c:v>8641.9754583629</c:v>
                </c:pt>
                <c:pt idx="28830">
                  <c:v>8642.2752251067</c:v>
                </c:pt>
                <c:pt idx="28831">
                  <c:v>8642.5749918506</c:v>
                </c:pt>
                <c:pt idx="28832">
                  <c:v>8642.8747585944</c:v>
                </c:pt>
                <c:pt idx="28833">
                  <c:v>8643.1745253383</c:v>
                </c:pt>
                <c:pt idx="28834">
                  <c:v>8643.4742920821</c:v>
                </c:pt>
                <c:pt idx="28835">
                  <c:v>8643.7740588259</c:v>
                </c:pt>
                <c:pt idx="28836">
                  <c:v>8644.073825569798</c:v>
                </c:pt>
                <c:pt idx="28837">
                  <c:v>8644.3735923136</c:v>
                </c:pt>
                <c:pt idx="28838">
                  <c:v>8644.6733590575</c:v>
                </c:pt>
                <c:pt idx="28839">
                  <c:v>8644.973125801298</c:v>
                </c:pt>
                <c:pt idx="28840">
                  <c:v>8645.2728925452</c:v>
                </c:pt>
                <c:pt idx="28841">
                  <c:v>8645.572659288999</c:v>
                </c:pt>
                <c:pt idx="28842">
                  <c:v>8645.8724260329</c:v>
                </c:pt>
                <c:pt idx="28843">
                  <c:v>8646.1721927767</c:v>
                </c:pt>
                <c:pt idx="28844">
                  <c:v>8646.471959520599</c:v>
                </c:pt>
                <c:pt idx="28845">
                  <c:v>8646.7717262644</c:v>
                </c:pt>
                <c:pt idx="28846">
                  <c:v>8647.071493008298</c:v>
                </c:pt>
                <c:pt idx="28847">
                  <c:v>8647.3712597521</c:v>
                </c:pt>
                <c:pt idx="28848">
                  <c:v>8647.671026496</c:v>
                </c:pt>
                <c:pt idx="28849">
                  <c:v>8647.970793239798</c:v>
                </c:pt>
                <c:pt idx="28850">
                  <c:v>8648.270559983699</c:v>
                </c:pt>
                <c:pt idx="28851">
                  <c:v>8648.570326727498</c:v>
                </c:pt>
                <c:pt idx="28852">
                  <c:v>8648.870093471296</c:v>
                </c:pt>
                <c:pt idx="28853">
                  <c:v>8649.1698602152</c:v>
                </c:pt>
                <c:pt idx="28854">
                  <c:v>8649.469626958999</c:v>
                </c:pt>
                <c:pt idx="28855">
                  <c:v>8649.769393702898</c:v>
                </c:pt>
                <c:pt idx="28856">
                  <c:v>8650.069160446697</c:v>
                </c:pt>
                <c:pt idx="28857">
                  <c:v>8650.368927190599</c:v>
                </c:pt>
                <c:pt idx="28858">
                  <c:v>8650.668693934396</c:v>
                </c:pt>
                <c:pt idx="28859">
                  <c:v>8650.968460678298</c:v>
                </c:pt>
                <c:pt idx="28860">
                  <c:v>8651.2682274221</c:v>
                </c:pt>
                <c:pt idx="28861">
                  <c:v>8651.567994165998</c:v>
                </c:pt>
                <c:pt idx="28862">
                  <c:v>8651.867760909798</c:v>
                </c:pt>
                <c:pt idx="28863">
                  <c:v>8652.167527653699</c:v>
                </c:pt>
                <c:pt idx="28864">
                  <c:v>8652.467294397498</c:v>
                </c:pt>
                <c:pt idx="28865">
                  <c:v>8652.7670611414</c:v>
                </c:pt>
                <c:pt idx="28866">
                  <c:v>8653.066827885199</c:v>
                </c:pt>
                <c:pt idx="28867">
                  <c:v>8653.366594629097</c:v>
                </c:pt>
                <c:pt idx="28868">
                  <c:v>8653.6663613729</c:v>
                </c:pt>
                <c:pt idx="28869">
                  <c:v>8653.9661281167</c:v>
                </c:pt>
                <c:pt idx="28870">
                  <c:v>8654.265894860599</c:v>
                </c:pt>
                <c:pt idx="28871">
                  <c:v>8654.565661604396</c:v>
                </c:pt>
                <c:pt idx="28872">
                  <c:v>8654.865428348297</c:v>
                </c:pt>
                <c:pt idx="28873">
                  <c:v>8655.165195092099</c:v>
                </c:pt>
                <c:pt idx="28874">
                  <c:v>8655.464961836</c:v>
                </c:pt>
                <c:pt idx="28875">
                  <c:v>8655.7647285798</c:v>
                </c:pt>
                <c:pt idx="28876">
                  <c:v>8656.0644953237</c:v>
                </c:pt>
                <c:pt idx="28877">
                  <c:v>8656.3642620675</c:v>
                </c:pt>
                <c:pt idx="28878">
                  <c:v>8656.6640288114</c:v>
                </c:pt>
                <c:pt idx="28879">
                  <c:v>8656.9637955552</c:v>
                </c:pt>
                <c:pt idx="28880">
                  <c:v>8657.2635622991</c:v>
                </c:pt>
                <c:pt idx="28881">
                  <c:v>8657.563329042898</c:v>
                </c:pt>
                <c:pt idx="28882">
                  <c:v>8657.863095786799</c:v>
                </c:pt>
                <c:pt idx="28883">
                  <c:v>8658.1628625306</c:v>
                </c:pt>
                <c:pt idx="28884">
                  <c:v>8658.462629274496</c:v>
                </c:pt>
                <c:pt idx="28885">
                  <c:v>8658.7623960183</c:v>
                </c:pt>
                <c:pt idx="28886">
                  <c:v>8659.0621627621</c:v>
                </c:pt>
                <c:pt idx="28887">
                  <c:v>8659.361929505996</c:v>
                </c:pt>
                <c:pt idx="28888">
                  <c:v>8659.661696249797</c:v>
                </c:pt>
                <c:pt idx="28889">
                  <c:v>8659.9614629937</c:v>
                </c:pt>
                <c:pt idx="28890">
                  <c:v>8660.261229737498</c:v>
                </c:pt>
                <c:pt idx="28891">
                  <c:v>8660.560996481396</c:v>
                </c:pt>
                <c:pt idx="28892">
                  <c:v>8660.860763225199</c:v>
                </c:pt>
                <c:pt idx="28893">
                  <c:v>8661.160529969098</c:v>
                </c:pt>
                <c:pt idx="28894">
                  <c:v>8661.4602967129</c:v>
                </c:pt>
                <c:pt idx="28895">
                  <c:v>8661.7600634568</c:v>
                </c:pt>
                <c:pt idx="28896">
                  <c:v>8662.059830200598</c:v>
                </c:pt>
                <c:pt idx="28897">
                  <c:v>8662.359596944496</c:v>
                </c:pt>
                <c:pt idx="28898">
                  <c:v>8662.659363688297</c:v>
                </c:pt>
                <c:pt idx="28899">
                  <c:v>8662.959130432198</c:v>
                </c:pt>
                <c:pt idx="28900">
                  <c:v>8663.258897176</c:v>
                </c:pt>
                <c:pt idx="28901">
                  <c:v>8663.558663919799</c:v>
                </c:pt>
                <c:pt idx="28902">
                  <c:v>8663.858430663697</c:v>
                </c:pt>
                <c:pt idx="28903">
                  <c:v>8664.158197407496</c:v>
                </c:pt>
                <c:pt idx="28904">
                  <c:v>8664.457964151397</c:v>
                </c:pt>
                <c:pt idx="28905">
                  <c:v>8664.7577308952</c:v>
                </c:pt>
                <c:pt idx="28906">
                  <c:v>8665.057497639098</c:v>
                </c:pt>
                <c:pt idx="28907">
                  <c:v>8665.357264382897</c:v>
                </c:pt>
                <c:pt idx="28908">
                  <c:v>8665.6570311268</c:v>
                </c:pt>
                <c:pt idx="28909">
                  <c:v>8665.9567978706</c:v>
                </c:pt>
                <c:pt idx="28910">
                  <c:v>8666.256564614498</c:v>
                </c:pt>
                <c:pt idx="28911">
                  <c:v>8666.556331358299</c:v>
                </c:pt>
                <c:pt idx="28912">
                  <c:v>8666.8560981022</c:v>
                </c:pt>
                <c:pt idx="28913">
                  <c:v>8667.155864845998</c:v>
                </c:pt>
                <c:pt idx="28914">
                  <c:v>8667.455631589897</c:v>
                </c:pt>
                <c:pt idx="28915">
                  <c:v>8667.7553983337</c:v>
                </c:pt>
                <c:pt idx="28916">
                  <c:v>8668.055165077596</c:v>
                </c:pt>
                <c:pt idx="28917">
                  <c:v>8668.354931821399</c:v>
                </c:pt>
                <c:pt idx="28918">
                  <c:v>8668.6546985652</c:v>
                </c:pt>
                <c:pt idx="28919">
                  <c:v>8668.9544653091</c:v>
                </c:pt>
                <c:pt idx="28920">
                  <c:v>8669.2542320529</c:v>
                </c:pt>
                <c:pt idx="28921">
                  <c:v>8669.5539987968</c:v>
                </c:pt>
                <c:pt idx="28922">
                  <c:v>8669.853765540598</c:v>
                </c:pt>
                <c:pt idx="28923">
                  <c:v>8670.153532284497</c:v>
                </c:pt>
                <c:pt idx="28924">
                  <c:v>8670.453299028299</c:v>
                </c:pt>
                <c:pt idx="28925">
                  <c:v>8670.7530657722</c:v>
                </c:pt>
                <c:pt idx="28926">
                  <c:v>8671.052832516</c:v>
                </c:pt>
                <c:pt idx="28927">
                  <c:v>8671.352599259899</c:v>
                </c:pt>
                <c:pt idx="28928">
                  <c:v>8671.6523660037</c:v>
                </c:pt>
                <c:pt idx="28929">
                  <c:v>8671.952132747596</c:v>
                </c:pt>
                <c:pt idx="28930">
                  <c:v>8672.251899491399</c:v>
                </c:pt>
                <c:pt idx="28931">
                  <c:v>8672.5516662353</c:v>
                </c:pt>
                <c:pt idx="28932">
                  <c:v>8672.851432979098</c:v>
                </c:pt>
                <c:pt idx="28933">
                  <c:v>8673.151199722899</c:v>
                </c:pt>
                <c:pt idx="28934">
                  <c:v>8673.450966466798</c:v>
                </c:pt>
                <c:pt idx="28935">
                  <c:v>8673.750733210598</c:v>
                </c:pt>
                <c:pt idx="28936">
                  <c:v>8674.050499954497</c:v>
                </c:pt>
                <c:pt idx="28937">
                  <c:v>8674.350266698299</c:v>
                </c:pt>
                <c:pt idx="28938">
                  <c:v>8674.650033442196</c:v>
                </c:pt>
                <c:pt idx="28939">
                  <c:v>8674.949800186</c:v>
                </c:pt>
                <c:pt idx="28940">
                  <c:v>8675.2495669299</c:v>
                </c:pt>
                <c:pt idx="28941">
                  <c:v>8675.549333673696</c:v>
                </c:pt>
                <c:pt idx="28942">
                  <c:v>8675.849100417598</c:v>
                </c:pt>
                <c:pt idx="28943">
                  <c:v>8676.1488671614</c:v>
                </c:pt>
                <c:pt idx="28944">
                  <c:v>8676.448633905298</c:v>
                </c:pt>
                <c:pt idx="28945">
                  <c:v>8676.7484006491</c:v>
                </c:pt>
                <c:pt idx="28946">
                  <c:v>8677.048167393</c:v>
                </c:pt>
                <c:pt idx="28947">
                  <c:v>8677.3479341368</c:v>
                </c:pt>
                <c:pt idx="28948">
                  <c:v>8677.6477008807</c:v>
                </c:pt>
                <c:pt idx="28949">
                  <c:v>8677.9474676245</c:v>
                </c:pt>
                <c:pt idx="28950">
                  <c:v>8678.2472343683</c:v>
                </c:pt>
                <c:pt idx="28951">
                  <c:v>8678.5470011122</c:v>
                </c:pt>
                <c:pt idx="28952">
                  <c:v>8678.846767856</c:v>
                </c:pt>
                <c:pt idx="28953">
                  <c:v>8679.1465345999</c:v>
                </c:pt>
                <c:pt idx="28954">
                  <c:v>8679.446301343698</c:v>
                </c:pt>
                <c:pt idx="28955">
                  <c:v>8679.7460680876</c:v>
                </c:pt>
                <c:pt idx="28956">
                  <c:v>8680.0458348314</c:v>
                </c:pt>
                <c:pt idx="28957">
                  <c:v>8680.3456015753</c:v>
                </c:pt>
                <c:pt idx="28958">
                  <c:v>8680.6453683191</c:v>
                </c:pt>
                <c:pt idx="28959">
                  <c:v>8680.945135062997</c:v>
                </c:pt>
                <c:pt idx="28960">
                  <c:v>8681.2449018068</c:v>
                </c:pt>
                <c:pt idx="28961">
                  <c:v>8681.5446685507</c:v>
                </c:pt>
                <c:pt idx="28962">
                  <c:v>8681.8444352945</c:v>
                </c:pt>
                <c:pt idx="28963">
                  <c:v>8682.1442020384</c:v>
                </c:pt>
                <c:pt idx="28964">
                  <c:v>8682.4439687822</c:v>
                </c:pt>
                <c:pt idx="28965">
                  <c:v>8682.743735526</c:v>
                </c:pt>
                <c:pt idx="28966">
                  <c:v>8683.0435022699</c:v>
                </c:pt>
                <c:pt idx="28967">
                  <c:v>8683.3432690137</c:v>
                </c:pt>
                <c:pt idx="28968">
                  <c:v>8683.6430357576</c:v>
                </c:pt>
                <c:pt idx="28969">
                  <c:v>8683.9428025014</c:v>
                </c:pt>
                <c:pt idx="28970">
                  <c:v>8684.2425692453</c:v>
                </c:pt>
                <c:pt idx="28971">
                  <c:v>8684.542335989097</c:v>
                </c:pt>
                <c:pt idx="28972">
                  <c:v>8684.842102733</c:v>
                </c:pt>
                <c:pt idx="28973">
                  <c:v>8685.1418694768</c:v>
                </c:pt>
                <c:pt idx="28974">
                  <c:v>8685.441636220698</c:v>
                </c:pt>
                <c:pt idx="28975">
                  <c:v>8685.7414029645</c:v>
                </c:pt>
                <c:pt idx="28976">
                  <c:v>8686.0411697084</c:v>
                </c:pt>
                <c:pt idx="28977">
                  <c:v>8686.340936452198</c:v>
                </c:pt>
                <c:pt idx="28978">
                  <c:v>8686.6407031961</c:v>
                </c:pt>
                <c:pt idx="28979">
                  <c:v>8686.9404699399</c:v>
                </c:pt>
                <c:pt idx="28980">
                  <c:v>8687.240236683798</c:v>
                </c:pt>
                <c:pt idx="28981">
                  <c:v>8687.540003427599</c:v>
                </c:pt>
                <c:pt idx="28982">
                  <c:v>8687.8397701714</c:v>
                </c:pt>
                <c:pt idx="28983">
                  <c:v>8688.1395369153</c:v>
                </c:pt>
                <c:pt idx="28984">
                  <c:v>8688.439303659097</c:v>
                </c:pt>
                <c:pt idx="28985">
                  <c:v>8688.739070403</c:v>
                </c:pt>
                <c:pt idx="28986">
                  <c:v>8689.0388371468</c:v>
                </c:pt>
                <c:pt idx="28987">
                  <c:v>8689.338603890697</c:v>
                </c:pt>
                <c:pt idx="28988">
                  <c:v>8689.6383706345</c:v>
                </c:pt>
                <c:pt idx="28989">
                  <c:v>8689.938137378398</c:v>
                </c:pt>
                <c:pt idx="28990">
                  <c:v>8690.2379041222</c:v>
                </c:pt>
                <c:pt idx="28991">
                  <c:v>8690.5376708661</c:v>
                </c:pt>
                <c:pt idx="28992">
                  <c:v>8690.8374376099</c:v>
                </c:pt>
                <c:pt idx="28993">
                  <c:v>8691.1372043538</c:v>
                </c:pt>
                <c:pt idx="28994">
                  <c:v>8691.436971097599</c:v>
                </c:pt>
                <c:pt idx="28995">
                  <c:v>8691.7367378415</c:v>
                </c:pt>
                <c:pt idx="28996">
                  <c:v>8692.036504585298</c:v>
                </c:pt>
                <c:pt idx="28997">
                  <c:v>8692.3362713291</c:v>
                </c:pt>
                <c:pt idx="28998">
                  <c:v>8692.636038073</c:v>
                </c:pt>
                <c:pt idx="28999">
                  <c:v>8692.9358048168</c:v>
                </c:pt>
                <c:pt idx="29000">
                  <c:v>8693.2355715607</c:v>
                </c:pt>
                <c:pt idx="29001">
                  <c:v>8693.5353383045</c:v>
                </c:pt>
                <c:pt idx="29002">
                  <c:v>8693.835105048396</c:v>
                </c:pt>
                <c:pt idx="29003">
                  <c:v>8694.1348717922</c:v>
                </c:pt>
                <c:pt idx="29004">
                  <c:v>8694.4346385361</c:v>
                </c:pt>
                <c:pt idx="29005">
                  <c:v>8694.7344052799</c:v>
                </c:pt>
                <c:pt idx="29006">
                  <c:v>8695.0341720238</c:v>
                </c:pt>
                <c:pt idx="29007">
                  <c:v>8695.333938767599</c:v>
                </c:pt>
                <c:pt idx="29008">
                  <c:v>8695.6337055115</c:v>
                </c:pt>
                <c:pt idx="29009">
                  <c:v>8695.9334722553</c:v>
                </c:pt>
                <c:pt idx="29010">
                  <c:v>8696.2332389992</c:v>
                </c:pt>
                <c:pt idx="29011">
                  <c:v>8696.533005743</c:v>
                </c:pt>
                <c:pt idx="29012">
                  <c:v>8696.8327724869</c:v>
                </c:pt>
                <c:pt idx="29013">
                  <c:v>8697.1325392307</c:v>
                </c:pt>
                <c:pt idx="29014">
                  <c:v>8697.4323059745</c:v>
                </c:pt>
                <c:pt idx="29015">
                  <c:v>8697.7320727184</c:v>
                </c:pt>
                <c:pt idx="29016">
                  <c:v>8698.031839462199</c:v>
                </c:pt>
                <c:pt idx="29017">
                  <c:v>8698.3316062061</c:v>
                </c:pt>
                <c:pt idx="29018">
                  <c:v>8698.6313729499</c:v>
                </c:pt>
                <c:pt idx="29019">
                  <c:v>8698.931139693796</c:v>
                </c:pt>
                <c:pt idx="29020">
                  <c:v>8699.2309064376</c:v>
                </c:pt>
                <c:pt idx="29021">
                  <c:v>8699.530673181498</c:v>
                </c:pt>
                <c:pt idx="29022">
                  <c:v>8699.830439925297</c:v>
                </c:pt>
                <c:pt idx="29023">
                  <c:v>8700.1302066692</c:v>
                </c:pt>
                <c:pt idx="29024">
                  <c:v>8700.429973412998</c:v>
                </c:pt>
                <c:pt idx="29025">
                  <c:v>8700.7297401569</c:v>
                </c:pt>
                <c:pt idx="29026">
                  <c:v>8701.0295069007</c:v>
                </c:pt>
                <c:pt idx="29027">
                  <c:v>8701.329273644598</c:v>
                </c:pt>
                <c:pt idx="29028">
                  <c:v>8701.6290403884</c:v>
                </c:pt>
                <c:pt idx="29029">
                  <c:v>8701.9288071323</c:v>
                </c:pt>
                <c:pt idx="29030">
                  <c:v>8702.2285738761</c:v>
                </c:pt>
                <c:pt idx="29031">
                  <c:v>8702.5283406199</c:v>
                </c:pt>
                <c:pt idx="29032">
                  <c:v>8702.828107363799</c:v>
                </c:pt>
                <c:pt idx="29033">
                  <c:v>8703.1278741076</c:v>
                </c:pt>
                <c:pt idx="29034">
                  <c:v>8703.4276408515</c:v>
                </c:pt>
                <c:pt idx="29035">
                  <c:v>8703.7274075953</c:v>
                </c:pt>
                <c:pt idx="29036">
                  <c:v>8704.0271743392</c:v>
                </c:pt>
                <c:pt idx="29037">
                  <c:v>8704.326941082998</c:v>
                </c:pt>
                <c:pt idx="29038">
                  <c:v>8704.6267078269</c:v>
                </c:pt>
                <c:pt idx="29039">
                  <c:v>8704.9264745707</c:v>
                </c:pt>
                <c:pt idx="29040">
                  <c:v>8705.2262413146</c:v>
                </c:pt>
                <c:pt idx="29041">
                  <c:v>8705.5260080584</c:v>
                </c:pt>
                <c:pt idx="29042">
                  <c:v>8705.8257748023</c:v>
                </c:pt>
                <c:pt idx="29043">
                  <c:v>8706.1255415461</c:v>
                </c:pt>
                <c:pt idx="29044">
                  <c:v>8706.425308289998</c:v>
                </c:pt>
                <c:pt idx="29045">
                  <c:v>8706.7250750338</c:v>
                </c:pt>
                <c:pt idx="29046">
                  <c:v>8707.0248417777</c:v>
                </c:pt>
                <c:pt idx="29047">
                  <c:v>8707.3246085215</c:v>
                </c:pt>
                <c:pt idx="29048">
                  <c:v>8707.6243752653</c:v>
                </c:pt>
                <c:pt idx="29049">
                  <c:v>8707.9241420092</c:v>
                </c:pt>
                <c:pt idx="29050">
                  <c:v>8708.223908753</c:v>
                </c:pt>
                <c:pt idx="29051">
                  <c:v>8708.5236754969</c:v>
                </c:pt>
                <c:pt idx="29052">
                  <c:v>8708.8234422407</c:v>
                </c:pt>
                <c:pt idx="29053">
                  <c:v>8709.1232089846</c:v>
                </c:pt>
                <c:pt idx="29054">
                  <c:v>8709.422975728397</c:v>
                </c:pt>
                <c:pt idx="29055">
                  <c:v>8709.7227424723</c:v>
                </c:pt>
                <c:pt idx="29056">
                  <c:v>8710.0225092161</c:v>
                </c:pt>
                <c:pt idx="29057">
                  <c:v>8710.32227596</c:v>
                </c:pt>
                <c:pt idx="29058">
                  <c:v>8710.6220427038</c:v>
                </c:pt>
                <c:pt idx="29059">
                  <c:v>8710.921809447698</c:v>
                </c:pt>
                <c:pt idx="29060">
                  <c:v>8711.2215761915</c:v>
                </c:pt>
                <c:pt idx="29061">
                  <c:v>8711.5213429354</c:v>
                </c:pt>
                <c:pt idx="29062">
                  <c:v>8711.821109679198</c:v>
                </c:pt>
                <c:pt idx="29063">
                  <c:v>8712.120876423</c:v>
                </c:pt>
                <c:pt idx="29064">
                  <c:v>8712.4206431669</c:v>
                </c:pt>
                <c:pt idx="29065">
                  <c:v>8712.7204099107</c:v>
                </c:pt>
                <c:pt idx="29066">
                  <c:v>8713.020176654598</c:v>
                </c:pt>
                <c:pt idx="29067">
                  <c:v>8713.319943398397</c:v>
                </c:pt>
                <c:pt idx="29068">
                  <c:v>8713.6197101423</c:v>
                </c:pt>
                <c:pt idx="29069">
                  <c:v>8713.9194768861</c:v>
                </c:pt>
                <c:pt idx="29070">
                  <c:v>8714.21924363</c:v>
                </c:pt>
                <c:pt idx="29071">
                  <c:v>8714.5190103738</c:v>
                </c:pt>
                <c:pt idx="29072">
                  <c:v>8714.8187771177</c:v>
                </c:pt>
                <c:pt idx="29073">
                  <c:v>8715.1185438615</c:v>
                </c:pt>
                <c:pt idx="29074">
                  <c:v>8715.418310605399</c:v>
                </c:pt>
                <c:pt idx="29075">
                  <c:v>8715.7180773492</c:v>
                </c:pt>
                <c:pt idx="29076">
                  <c:v>8716.017844093098</c:v>
                </c:pt>
                <c:pt idx="29077">
                  <c:v>8716.3176108369</c:v>
                </c:pt>
                <c:pt idx="29078">
                  <c:v>8716.6173775808</c:v>
                </c:pt>
                <c:pt idx="29079">
                  <c:v>8716.917144324598</c:v>
                </c:pt>
                <c:pt idx="29080">
                  <c:v>8717.216911068399</c:v>
                </c:pt>
                <c:pt idx="29081">
                  <c:v>8717.5166778123</c:v>
                </c:pt>
                <c:pt idx="29082">
                  <c:v>8717.8164445561</c:v>
                </c:pt>
                <c:pt idx="29083">
                  <c:v>8718.1162113</c:v>
                </c:pt>
                <c:pt idx="29084">
                  <c:v>8718.415978043799</c:v>
                </c:pt>
                <c:pt idx="29085">
                  <c:v>8718.715744787698</c:v>
                </c:pt>
                <c:pt idx="29086">
                  <c:v>8719.0155115315</c:v>
                </c:pt>
                <c:pt idx="29087">
                  <c:v>8719.3152782754</c:v>
                </c:pt>
                <c:pt idx="29088">
                  <c:v>8719.6150450192</c:v>
                </c:pt>
                <c:pt idx="29089">
                  <c:v>8719.914811763098</c:v>
                </c:pt>
                <c:pt idx="29090">
                  <c:v>8720.2145785069</c:v>
                </c:pt>
                <c:pt idx="29091">
                  <c:v>8720.5143452508</c:v>
                </c:pt>
                <c:pt idx="29092">
                  <c:v>8720.814111994598</c:v>
                </c:pt>
                <c:pt idx="29093">
                  <c:v>8721.1138787385</c:v>
                </c:pt>
                <c:pt idx="29094">
                  <c:v>8721.4136454823</c:v>
                </c:pt>
                <c:pt idx="29095">
                  <c:v>8721.7134122262</c:v>
                </c:pt>
                <c:pt idx="29096">
                  <c:v>8722.01317897</c:v>
                </c:pt>
                <c:pt idx="29097">
                  <c:v>8722.3129457138</c:v>
                </c:pt>
                <c:pt idx="29098">
                  <c:v>8722.6127124577</c:v>
                </c:pt>
                <c:pt idx="29099">
                  <c:v>8722.9124792015</c:v>
                </c:pt>
                <c:pt idx="29100">
                  <c:v>8723.2122459454</c:v>
                </c:pt>
                <c:pt idx="29101">
                  <c:v>8723.512012689198</c:v>
                </c:pt>
                <c:pt idx="29102">
                  <c:v>8723.811779433097</c:v>
                </c:pt>
                <c:pt idx="29103">
                  <c:v>8724.1115461769</c:v>
                </c:pt>
                <c:pt idx="29104">
                  <c:v>8724.411312920798</c:v>
                </c:pt>
                <c:pt idx="29105">
                  <c:v>8724.711079664597</c:v>
                </c:pt>
                <c:pt idx="29106">
                  <c:v>8725.0108464085</c:v>
                </c:pt>
                <c:pt idx="29107">
                  <c:v>8725.3106131523</c:v>
                </c:pt>
                <c:pt idx="29108">
                  <c:v>8725.6103798962</c:v>
                </c:pt>
                <c:pt idx="29109">
                  <c:v>8725.910146639999</c:v>
                </c:pt>
                <c:pt idx="29110">
                  <c:v>8726.209913383898</c:v>
                </c:pt>
                <c:pt idx="29111">
                  <c:v>8726.509680127698</c:v>
                </c:pt>
                <c:pt idx="29112">
                  <c:v>8726.8094468715</c:v>
                </c:pt>
                <c:pt idx="29113">
                  <c:v>8727.1092136154</c:v>
                </c:pt>
                <c:pt idx="29114">
                  <c:v>8727.408980359198</c:v>
                </c:pt>
                <c:pt idx="29115">
                  <c:v>8727.7087471031</c:v>
                </c:pt>
                <c:pt idx="29116">
                  <c:v>8728.0085138469</c:v>
                </c:pt>
                <c:pt idx="29117">
                  <c:v>8728.308280590798</c:v>
                </c:pt>
                <c:pt idx="29118">
                  <c:v>8728.6080473346</c:v>
                </c:pt>
                <c:pt idx="29119">
                  <c:v>8728.907814078499</c:v>
                </c:pt>
                <c:pt idx="29120">
                  <c:v>8729.2075808223</c:v>
                </c:pt>
                <c:pt idx="29121">
                  <c:v>8729.5073475662</c:v>
                </c:pt>
                <c:pt idx="29122">
                  <c:v>8729.807114309999</c:v>
                </c:pt>
                <c:pt idx="29123">
                  <c:v>8730.1068810539</c:v>
                </c:pt>
                <c:pt idx="29124">
                  <c:v>8730.406647797698</c:v>
                </c:pt>
                <c:pt idx="29125">
                  <c:v>8730.7064145416</c:v>
                </c:pt>
                <c:pt idx="29126">
                  <c:v>8731.006181285398</c:v>
                </c:pt>
                <c:pt idx="29127">
                  <c:v>8731.305948029298</c:v>
                </c:pt>
                <c:pt idx="29128">
                  <c:v>8731.605714773099</c:v>
                </c:pt>
                <c:pt idx="29129">
                  <c:v>8731.9054815169</c:v>
                </c:pt>
                <c:pt idx="29130">
                  <c:v>8732.2052482608</c:v>
                </c:pt>
                <c:pt idx="29131">
                  <c:v>8732.505015004599</c:v>
                </c:pt>
                <c:pt idx="29132">
                  <c:v>8732.8047817485</c:v>
                </c:pt>
                <c:pt idx="29133">
                  <c:v>8733.1045484923</c:v>
                </c:pt>
                <c:pt idx="29134">
                  <c:v>8733.4043152362</c:v>
                </c:pt>
                <c:pt idx="29135">
                  <c:v>8733.70408198</c:v>
                </c:pt>
                <c:pt idx="29136">
                  <c:v>8734.0038487239</c:v>
                </c:pt>
                <c:pt idx="29137">
                  <c:v>8734.303615467696</c:v>
                </c:pt>
                <c:pt idx="29138">
                  <c:v>8734.6033822116</c:v>
                </c:pt>
                <c:pt idx="29139">
                  <c:v>8734.9031489554</c:v>
                </c:pt>
                <c:pt idx="29140">
                  <c:v>8735.202915699298</c:v>
                </c:pt>
                <c:pt idx="29141">
                  <c:v>8735.502682443099</c:v>
                </c:pt>
                <c:pt idx="29142">
                  <c:v>8735.802449187</c:v>
                </c:pt>
                <c:pt idx="29143">
                  <c:v>8736.1022159308</c:v>
                </c:pt>
                <c:pt idx="29144">
                  <c:v>8736.401982674599</c:v>
                </c:pt>
                <c:pt idx="29145">
                  <c:v>8736.7017494185</c:v>
                </c:pt>
                <c:pt idx="29146">
                  <c:v>8737.0015161623</c:v>
                </c:pt>
                <c:pt idx="29147">
                  <c:v>8737.3012829062</c:v>
                </c:pt>
                <c:pt idx="29148">
                  <c:v>8737.60104965</c:v>
                </c:pt>
                <c:pt idx="29149">
                  <c:v>8737.900816393898</c:v>
                </c:pt>
                <c:pt idx="29150">
                  <c:v>8738.2005831377</c:v>
                </c:pt>
                <c:pt idx="29151">
                  <c:v>8738.5003498816</c:v>
                </c:pt>
                <c:pt idx="29152">
                  <c:v>8738.800116625396</c:v>
                </c:pt>
                <c:pt idx="29153">
                  <c:v>8739.099883369297</c:v>
                </c:pt>
                <c:pt idx="29154">
                  <c:v>8739.3996501131</c:v>
                </c:pt>
                <c:pt idx="29155">
                  <c:v>8739.699416857</c:v>
                </c:pt>
                <c:pt idx="29156">
                  <c:v>8739.999183600796</c:v>
                </c:pt>
                <c:pt idx="29157">
                  <c:v>8740.2989503447</c:v>
                </c:pt>
                <c:pt idx="29158">
                  <c:v>8740.5987170885</c:v>
                </c:pt>
                <c:pt idx="29159">
                  <c:v>8740.8984838324</c:v>
                </c:pt>
                <c:pt idx="29160">
                  <c:v>8741.1982505762</c:v>
                </c:pt>
                <c:pt idx="29161">
                  <c:v>8741.49801732</c:v>
                </c:pt>
                <c:pt idx="29162">
                  <c:v>8741.797784063898</c:v>
                </c:pt>
                <c:pt idx="29163">
                  <c:v>8742.0975508077</c:v>
                </c:pt>
                <c:pt idx="29164">
                  <c:v>8742.3973175516</c:v>
                </c:pt>
                <c:pt idx="29165">
                  <c:v>8742.697084295398</c:v>
                </c:pt>
                <c:pt idx="29166">
                  <c:v>8742.9968510393</c:v>
                </c:pt>
                <c:pt idx="29167">
                  <c:v>8743.296617783099</c:v>
                </c:pt>
                <c:pt idx="29168">
                  <c:v>8743.596384526998</c:v>
                </c:pt>
                <c:pt idx="29169">
                  <c:v>8743.896151270797</c:v>
                </c:pt>
                <c:pt idx="29170">
                  <c:v>8744.1959180147</c:v>
                </c:pt>
                <c:pt idx="29171">
                  <c:v>8744.495684758496</c:v>
                </c:pt>
                <c:pt idx="29172">
                  <c:v>8744.7954515024</c:v>
                </c:pt>
                <c:pt idx="29173">
                  <c:v>8745.0952182462</c:v>
                </c:pt>
                <c:pt idx="29174">
                  <c:v>8745.394984990098</c:v>
                </c:pt>
                <c:pt idx="29175">
                  <c:v>8745.6947517339</c:v>
                </c:pt>
                <c:pt idx="29176">
                  <c:v>8745.9945184777</c:v>
                </c:pt>
                <c:pt idx="29177">
                  <c:v>8746.2942852216</c:v>
                </c:pt>
                <c:pt idx="29178">
                  <c:v>8746.5940519654</c:v>
                </c:pt>
                <c:pt idx="29179">
                  <c:v>8746.8938187093</c:v>
                </c:pt>
                <c:pt idx="29180">
                  <c:v>8747.1935854531</c:v>
                </c:pt>
                <c:pt idx="29181">
                  <c:v>8747.493352197</c:v>
                </c:pt>
                <c:pt idx="29182">
                  <c:v>8747.7931189408</c:v>
                </c:pt>
                <c:pt idx="29183">
                  <c:v>8748.092885684699</c:v>
                </c:pt>
                <c:pt idx="29184">
                  <c:v>8748.392652428498</c:v>
                </c:pt>
                <c:pt idx="29185">
                  <c:v>8748.6924191724</c:v>
                </c:pt>
                <c:pt idx="29186">
                  <c:v>8748.9921859162</c:v>
                </c:pt>
                <c:pt idx="29187">
                  <c:v>8749.291952660098</c:v>
                </c:pt>
                <c:pt idx="29188">
                  <c:v>8749.591719403898</c:v>
                </c:pt>
                <c:pt idx="29189">
                  <c:v>8749.8914861478</c:v>
                </c:pt>
                <c:pt idx="29190">
                  <c:v>8750.1912528916</c:v>
                </c:pt>
                <c:pt idx="29191">
                  <c:v>8750.491019635498</c:v>
                </c:pt>
                <c:pt idx="29192">
                  <c:v>8750.7907863793</c:v>
                </c:pt>
                <c:pt idx="29193">
                  <c:v>8751.0905531231</c:v>
                </c:pt>
                <c:pt idx="29194">
                  <c:v>8751.390319866998</c:v>
                </c:pt>
                <c:pt idx="29195">
                  <c:v>8751.6900866108</c:v>
                </c:pt>
                <c:pt idx="29196">
                  <c:v>8751.9898533547</c:v>
                </c:pt>
                <c:pt idx="29197">
                  <c:v>8752.289620098498</c:v>
                </c:pt>
                <c:pt idx="29198">
                  <c:v>8752.5893868424</c:v>
                </c:pt>
                <c:pt idx="29199">
                  <c:v>8752.889153586199</c:v>
                </c:pt>
                <c:pt idx="29200">
                  <c:v>8753.188920330098</c:v>
                </c:pt>
                <c:pt idx="29201">
                  <c:v>8753.488687073897</c:v>
                </c:pt>
                <c:pt idx="29202">
                  <c:v>8753.7884538178</c:v>
                </c:pt>
                <c:pt idx="29203">
                  <c:v>8754.088220561598</c:v>
                </c:pt>
                <c:pt idx="29204">
                  <c:v>8754.387987305498</c:v>
                </c:pt>
                <c:pt idx="29205">
                  <c:v>8754.6877540493</c:v>
                </c:pt>
                <c:pt idx="29206">
                  <c:v>8754.987520793198</c:v>
                </c:pt>
                <c:pt idx="29207">
                  <c:v>8755.287287537</c:v>
                </c:pt>
                <c:pt idx="29208">
                  <c:v>8755.587054280899</c:v>
                </c:pt>
                <c:pt idx="29209">
                  <c:v>8755.886821024698</c:v>
                </c:pt>
                <c:pt idx="29210">
                  <c:v>8756.186587768498</c:v>
                </c:pt>
                <c:pt idx="29211">
                  <c:v>8756.4863545124</c:v>
                </c:pt>
                <c:pt idx="29212">
                  <c:v>8756.7861212562</c:v>
                </c:pt>
                <c:pt idx="29213">
                  <c:v>8757.085888000098</c:v>
                </c:pt>
                <c:pt idx="29214">
                  <c:v>8757.385654743897</c:v>
                </c:pt>
                <c:pt idx="29215">
                  <c:v>8757.685421487799</c:v>
                </c:pt>
                <c:pt idx="29216">
                  <c:v>8757.985188231598</c:v>
                </c:pt>
                <c:pt idx="29217">
                  <c:v>8758.2849549755</c:v>
                </c:pt>
                <c:pt idx="29218">
                  <c:v>8758.5847217193</c:v>
                </c:pt>
                <c:pt idx="29219">
                  <c:v>8758.884488463198</c:v>
                </c:pt>
                <c:pt idx="29220">
                  <c:v>8759.184255207</c:v>
                </c:pt>
                <c:pt idx="29221">
                  <c:v>8759.4840219509</c:v>
                </c:pt>
                <c:pt idx="29222">
                  <c:v>8759.7837886947</c:v>
                </c:pt>
                <c:pt idx="29223">
                  <c:v>8760.0835554386</c:v>
                </c:pt>
                <c:pt idx="29224">
                  <c:v>8760.3833221824</c:v>
                </c:pt>
                <c:pt idx="29225">
                  <c:v>8760.6830889262</c:v>
                </c:pt>
                <c:pt idx="29226">
                  <c:v>8760.982855670098</c:v>
                </c:pt>
                <c:pt idx="29227">
                  <c:v>8761.2826224139</c:v>
                </c:pt>
                <c:pt idx="29228">
                  <c:v>8761.5823891578</c:v>
                </c:pt>
                <c:pt idx="29229">
                  <c:v>8761.882155901598</c:v>
                </c:pt>
                <c:pt idx="29230">
                  <c:v>8762.181922645499</c:v>
                </c:pt>
                <c:pt idx="29231">
                  <c:v>8762.481689389298</c:v>
                </c:pt>
                <c:pt idx="29232">
                  <c:v>8762.7814561332</c:v>
                </c:pt>
                <c:pt idx="29233">
                  <c:v>8763.081222877</c:v>
                </c:pt>
                <c:pt idx="29234">
                  <c:v>8763.380989620897</c:v>
                </c:pt>
                <c:pt idx="29235">
                  <c:v>8763.6807563647</c:v>
                </c:pt>
                <c:pt idx="29236">
                  <c:v>8763.980523108597</c:v>
                </c:pt>
                <c:pt idx="29237">
                  <c:v>8764.2802898524</c:v>
                </c:pt>
                <c:pt idx="29238">
                  <c:v>8764.5800565963</c:v>
                </c:pt>
                <c:pt idx="29239">
                  <c:v>8764.879823340096</c:v>
                </c:pt>
                <c:pt idx="29240">
                  <c:v>8765.179590083999</c:v>
                </c:pt>
                <c:pt idx="29241">
                  <c:v>8765.4793568278</c:v>
                </c:pt>
                <c:pt idx="29242">
                  <c:v>8765.779123571598</c:v>
                </c:pt>
                <c:pt idx="29243">
                  <c:v>8766.0788903155</c:v>
                </c:pt>
                <c:pt idx="29244">
                  <c:v>8766.3786570593</c:v>
                </c:pt>
                <c:pt idx="29245">
                  <c:v>8766.678423803198</c:v>
                </c:pt>
                <c:pt idx="29246">
                  <c:v>8766.978190546997</c:v>
                </c:pt>
                <c:pt idx="29247">
                  <c:v>8767.2779572909</c:v>
                </c:pt>
                <c:pt idx="29248">
                  <c:v>8767.577724034698</c:v>
                </c:pt>
                <c:pt idx="29249">
                  <c:v>8767.877490778597</c:v>
                </c:pt>
                <c:pt idx="29250">
                  <c:v>8768.1772575224</c:v>
                </c:pt>
                <c:pt idx="29251">
                  <c:v>8768.477024266296</c:v>
                </c:pt>
                <c:pt idx="29252">
                  <c:v>8768.7767910101</c:v>
                </c:pt>
                <c:pt idx="29253">
                  <c:v>8769.076557754</c:v>
                </c:pt>
                <c:pt idx="29254">
                  <c:v>8769.376324497794</c:v>
                </c:pt>
                <c:pt idx="29255">
                  <c:v>8769.676091241698</c:v>
                </c:pt>
                <c:pt idx="29256">
                  <c:v>8769.975857985499</c:v>
                </c:pt>
                <c:pt idx="29257">
                  <c:v>8770.275624729398</c:v>
                </c:pt>
                <c:pt idx="29258">
                  <c:v>8770.575391473196</c:v>
                </c:pt>
                <c:pt idx="29259">
                  <c:v>8770.875158216999</c:v>
                </c:pt>
                <c:pt idx="29260">
                  <c:v>8771.174924960898</c:v>
                </c:pt>
                <c:pt idx="29261">
                  <c:v>8771.474691704698</c:v>
                </c:pt>
                <c:pt idx="29262">
                  <c:v>8771.7744584486</c:v>
                </c:pt>
                <c:pt idx="29263">
                  <c:v>8772.0742251924</c:v>
                </c:pt>
                <c:pt idx="29264">
                  <c:v>8772.373991936298</c:v>
                </c:pt>
                <c:pt idx="29265">
                  <c:v>8772.6737586801</c:v>
                </c:pt>
                <c:pt idx="29266">
                  <c:v>8772.973525423999</c:v>
                </c:pt>
                <c:pt idx="29267">
                  <c:v>8773.2732921678</c:v>
                </c:pt>
                <c:pt idx="29268">
                  <c:v>8773.5730589117</c:v>
                </c:pt>
                <c:pt idx="29269">
                  <c:v>8773.872825655499</c:v>
                </c:pt>
                <c:pt idx="29270">
                  <c:v>8774.1725923994</c:v>
                </c:pt>
                <c:pt idx="29271">
                  <c:v>8774.472359143198</c:v>
                </c:pt>
                <c:pt idx="29272">
                  <c:v>8774.772125887099</c:v>
                </c:pt>
                <c:pt idx="29273">
                  <c:v>8775.0718926309</c:v>
                </c:pt>
                <c:pt idx="29274">
                  <c:v>8775.371659374698</c:v>
                </c:pt>
                <c:pt idx="29275">
                  <c:v>8775.6714261186</c:v>
                </c:pt>
                <c:pt idx="29276">
                  <c:v>8775.9711928624</c:v>
                </c:pt>
                <c:pt idx="29277">
                  <c:v>8776.270959606298</c:v>
                </c:pt>
                <c:pt idx="29278">
                  <c:v>8776.5707263501</c:v>
                </c:pt>
                <c:pt idx="29279">
                  <c:v>8776.870493093998</c:v>
                </c:pt>
                <c:pt idx="29280">
                  <c:v>8777.1702598378</c:v>
                </c:pt>
                <c:pt idx="29281">
                  <c:v>8777.470026581697</c:v>
                </c:pt>
                <c:pt idx="29282">
                  <c:v>8777.7697933255</c:v>
                </c:pt>
                <c:pt idx="29283">
                  <c:v>8778.069560069398</c:v>
                </c:pt>
                <c:pt idx="29284">
                  <c:v>8778.369326813197</c:v>
                </c:pt>
                <c:pt idx="29285">
                  <c:v>8778.669093557099</c:v>
                </c:pt>
                <c:pt idx="29286">
                  <c:v>8778.968860300898</c:v>
                </c:pt>
                <c:pt idx="29287">
                  <c:v>8779.268627044798</c:v>
                </c:pt>
                <c:pt idx="29288">
                  <c:v>8779.568393788597</c:v>
                </c:pt>
                <c:pt idx="29289">
                  <c:v>8779.8681605325</c:v>
                </c:pt>
                <c:pt idx="29290">
                  <c:v>8780.167927276298</c:v>
                </c:pt>
                <c:pt idx="29291">
                  <c:v>8780.467694020097</c:v>
                </c:pt>
                <c:pt idx="29292">
                  <c:v>8780.767460764</c:v>
                </c:pt>
                <c:pt idx="29293">
                  <c:v>8781.067227507798</c:v>
                </c:pt>
                <c:pt idx="29294">
                  <c:v>8781.366994251697</c:v>
                </c:pt>
                <c:pt idx="29295">
                  <c:v>8781.6667609955</c:v>
                </c:pt>
                <c:pt idx="29296">
                  <c:v>8781.966527739398</c:v>
                </c:pt>
                <c:pt idx="29297">
                  <c:v>8782.266294483197</c:v>
                </c:pt>
                <c:pt idx="29298">
                  <c:v>8782.566061227099</c:v>
                </c:pt>
                <c:pt idx="29299">
                  <c:v>8782.865827970896</c:v>
                </c:pt>
                <c:pt idx="29300">
                  <c:v>8783.165594714797</c:v>
                </c:pt>
                <c:pt idx="29301">
                  <c:v>8783.465361458599</c:v>
                </c:pt>
                <c:pt idx="29302">
                  <c:v>8783.765128202498</c:v>
                </c:pt>
                <c:pt idx="29303">
                  <c:v>8784.064894946297</c:v>
                </c:pt>
                <c:pt idx="29304">
                  <c:v>8784.364661690199</c:v>
                </c:pt>
                <c:pt idx="29305">
                  <c:v>8784.664428434</c:v>
                </c:pt>
                <c:pt idx="29306">
                  <c:v>8784.964195177898</c:v>
                </c:pt>
                <c:pt idx="29307">
                  <c:v>8785.2639619217</c:v>
                </c:pt>
                <c:pt idx="29308">
                  <c:v>8785.5637286655</c:v>
                </c:pt>
                <c:pt idx="29309">
                  <c:v>8785.863495409398</c:v>
                </c:pt>
                <c:pt idx="29310">
                  <c:v>8786.1632621532</c:v>
                </c:pt>
                <c:pt idx="29311">
                  <c:v>8786.4630288971</c:v>
                </c:pt>
                <c:pt idx="29312">
                  <c:v>8786.762795640898</c:v>
                </c:pt>
                <c:pt idx="29313">
                  <c:v>8787.0625623848</c:v>
                </c:pt>
                <c:pt idx="29314">
                  <c:v>8787.362329128599</c:v>
                </c:pt>
                <c:pt idx="29315">
                  <c:v>8787.6620958725</c:v>
                </c:pt>
                <c:pt idx="29316">
                  <c:v>8787.9618626163</c:v>
                </c:pt>
                <c:pt idx="29317">
                  <c:v>8788.261629360199</c:v>
                </c:pt>
                <c:pt idx="29318">
                  <c:v>8788.561396103998</c:v>
                </c:pt>
                <c:pt idx="29319">
                  <c:v>8788.861162847898</c:v>
                </c:pt>
                <c:pt idx="29320">
                  <c:v>8789.160929591699</c:v>
                </c:pt>
                <c:pt idx="29321">
                  <c:v>8789.4606963356</c:v>
                </c:pt>
                <c:pt idx="29322">
                  <c:v>8789.7604630794</c:v>
                </c:pt>
                <c:pt idx="29323">
                  <c:v>8790.060229823199</c:v>
                </c:pt>
                <c:pt idx="29324">
                  <c:v>8790.359996567096</c:v>
                </c:pt>
                <c:pt idx="29325">
                  <c:v>8790.6597633109</c:v>
                </c:pt>
                <c:pt idx="29326">
                  <c:v>8790.959530054799</c:v>
                </c:pt>
                <c:pt idx="29327">
                  <c:v>8791.2592967986</c:v>
                </c:pt>
                <c:pt idx="29328">
                  <c:v>8791.559063542498</c:v>
                </c:pt>
                <c:pt idx="29329">
                  <c:v>8791.858830286297</c:v>
                </c:pt>
                <c:pt idx="29330">
                  <c:v>8792.1585970302</c:v>
                </c:pt>
                <c:pt idx="29331">
                  <c:v>8792.458363773996</c:v>
                </c:pt>
                <c:pt idx="29332">
                  <c:v>8792.758130517897</c:v>
                </c:pt>
                <c:pt idx="29333">
                  <c:v>8793.057897261699</c:v>
                </c:pt>
                <c:pt idx="29334">
                  <c:v>8793.357664005596</c:v>
                </c:pt>
                <c:pt idx="29335">
                  <c:v>8793.657430749397</c:v>
                </c:pt>
                <c:pt idx="29336">
                  <c:v>8793.957197493297</c:v>
                </c:pt>
                <c:pt idx="29337">
                  <c:v>8794.256964237098</c:v>
                </c:pt>
                <c:pt idx="29338">
                  <c:v>8794.556730980996</c:v>
                </c:pt>
                <c:pt idx="29339">
                  <c:v>8794.856497724799</c:v>
                </c:pt>
                <c:pt idx="29340">
                  <c:v>8795.156264468598</c:v>
                </c:pt>
                <c:pt idx="29341">
                  <c:v>8795.456031212498</c:v>
                </c:pt>
                <c:pt idx="29342">
                  <c:v>8795.7557979563</c:v>
                </c:pt>
                <c:pt idx="29343">
                  <c:v>8796.055564700198</c:v>
                </c:pt>
                <c:pt idx="29344">
                  <c:v>8796.355331443994</c:v>
                </c:pt>
                <c:pt idx="29345">
                  <c:v>8796.655098187899</c:v>
                </c:pt>
                <c:pt idx="29346">
                  <c:v>8796.9548649317</c:v>
                </c:pt>
                <c:pt idx="29347">
                  <c:v>8797.254631675598</c:v>
                </c:pt>
                <c:pt idx="29348">
                  <c:v>8797.5543984194</c:v>
                </c:pt>
                <c:pt idx="29349">
                  <c:v>8797.854165163299</c:v>
                </c:pt>
                <c:pt idx="29350">
                  <c:v>8798.153931907096</c:v>
                </c:pt>
                <c:pt idx="29351">
                  <c:v>8798.453698650997</c:v>
                </c:pt>
                <c:pt idx="29352">
                  <c:v>8798.7534653948</c:v>
                </c:pt>
                <c:pt idx="29353">
                  <c:v>8799.0532321387</c:v>
                </c:pt>
                <c:pt idx="29354">
                  <c:v>8799.352998882498</c:v>
                </c:pt>
                <c:pt idx="29355">
                  <c:v>8799.6527656263</c:v>
                </c:pt>
                <c:pt idx="29356">
                  <c:v>8799.9525323702</c:v>
                </c:pt>
                <c:pt idx="29357">
                  <c:v>8800.252299114</c:v>
                </c:pt>
                <c:pt idx="29358">
                  <c:v>8800.5520658579</c:v>
                </c:pt>
                <c:pt idx="29359">
                  <c:v>8800.851832601698</c:v>
                </c:pt>
                <c:pt idx="29360">
                  <c:v>8801.151599345598</c:v>
                </c:pt>
                <c:pt idx="29361">
                  <c:v>8801.451366089399</c:v>
                </c:pt>
                <c:pt idx="29362">
                  <c:v>8801.7511328333</c:v>
                </c:pt>
                <c:pt idx="29363">
                  <c:v>8802.050899577096</c:v>
                </c:pt>
                <c:pt idx="29364">
                  <c:v>8802.350666320997</c:v>
                </c:pt>
                <c:pt idx="29365">
                  <c:v>8802.650433064799</c:v>
                </c:pt>
                <c:pt idx="29366">
                  <c:v>8802.950199808696</c:v>
                </c:pt>
                <c:pt idx="29367">
                  <c:v>8803.2499665525</c:v>
                </c:pt>
                <c:pt idx="29368">
                  <c:v>8803.5497332964</c:v>
                </c:pt>
                <c:pt idx="29369">
                  <c:v>8803.849500040198</c:v>
                </c:pt>
                <c:pt idx="29370">
                  <c:v>8804.1492667841</c:v>
                </c:pt>
                <c:pt idx="29371">
                  <c:v>8804.449033527899</c:v>
                </c:pt>
                <c:pt idx="29372">
                  <c:v>8804.7488002717</c:v>
                </c:pt>
                <c:pt idx="29373">
                  <c:v>8805.0485670156</c:v>
                </c:pt>
                <c:pt idx="29374">
                  <c:v>8805.348333759399</c:v>
                </c:pt>
                <c:pt idx="29375">
                  <c:v>8805.6481005033</c:v>
                </c:pt>
                <c:pt idx="29376">
                  <c:v>8805.947867247098</c:v>
                </c:pt>
                <c:pt idx="29377">
                  <c:v>8806.247633990999</c:v>
                </c:pt>
                <c:pt idx="29378">
                  <c:v>8806.5474007348</c:v>
                </c:pt>
                <c:pt idx="29379">
                  <c:v>8806.847167478698</c:v>
                </c:pt>
                <c:pt idx="29380">
                  <c:v>8807.146934222497</c:v>
                </c:pt>
                <c:pt idx="29381">
                  <c:v>8807.4467009664</c:v>
                </c:pt>
                <c:pt idx="29382">
                  <c:v>8807.7464677102</c:v>
                </c:pt>
                <c:pt idx="29383">
                  <c:v>8808.046234454097</c:v>
                </c:pt>
                <c:pt idx="29384">
                  <c:v>8808.3460011979</c:v>
                </c:pt>
                <c:pt idx="29385">
                  <c:v>8808.6457679418</c:v>
                </c:pt>
                <c:pt idx="29386">
                  <c:v>8808.945534685596</c:v>
                </c:pt>
                <c:pt idx="29387">
                  <c:v>8809.2453014294</c:v>
                </c:pt>
                <c:pt idx="29388">
                  <c:v>8809.5450681733</c:v>
                </c:pt>
                <c:pt idx="29389">
                  <c:v>8809.844834917098</c:v>
                </c:pt>
                <c:pt idx="29390">
                  <c:v>8810.144601661</c:v>
                </c:pt>
                <c:pt idx="29391">
                  <c:v>8810.4443684048</c:v>
                </c:pt>
                <c:pt idx="29392">
                  <c:v>8810.7441351487</c:v>
                </c:pt>
                <c:pt idx="29393">
                  <c:v>8811.0439018925</c:v>
                </c:pt>
                <c:pt idx="29394">
                  <c:v>8811.3436686364</c:v>
                </c:pt>
                <c:pt idx="29395">
                  <c:v>8811.6434353802</c:v>
                </c:pt>
                <c:pt idx="29396">
                  <c:v>8811.9432021241</c:v>
                </c:pt>
                <c:pt idx="29397">
                  <c:v>8812.2429688679</c:v>
                </c:pt>
                <c:pt idx="29398">
                  <c:v>8812.5427356118</c:v>
                </c:pt>
                <c:pt idx="29399">
                  <c:v>8812.8425023556</c:v>
                </c:pt>
                <c:pt idx="29400">
                  <c:v>8813.1422690995</c:v>
                </c:pt>
                <c:pt idx="29401">
                  <c:v>8813.442035843298</c:v>
                </c:pt>
                <c:pt idx="29402">
                  <c:v>8813.7418025872</c:v>
                </c:pt>
                <c:pt idx="29403">
                  <c:v>8814.041569331</c:v>
                </c:pt>
                <c:pt idx="29404">
                  <c:v>8814.3413360748</c:v>
                </c:pt>
                <c:pt idx="29405">
                  <c:v>8814.6411028187</c:v>
                </c:pt>
                <c:pt idx="29406">
                  <c:v>8814.9408695625</c:v>
                </c:pt>
                <c:pt idx="29407">
                  <c:v>8815.2406363064</c:v>
                </c:pt>
                <c:pt idx="29408">
                  <c:v>8815.5404030502</c:v>
                </c:pt>
                <c:pt idx="29409">
                  <c:v>8815.840169794099</c:v>
                </c:pt>
                <c:pt idx="29410">
                  <c:v>8816.1399365379</c:v>
                </c:pt>
                <c:pt idx="29411">
                  <c:v>8816.439703281798</c:v>
                </c:pt>
                <c:pt idx="29412">
                  <c:v>8816.7394700256</c:v>
                </c:pt>
                <c:pt idx="29413">
                  <c:v>8817.0392367695</c:v>
                </c:pt>
                <c:pt idx="29414">
                  <c:v>8817.339003513298</c:v>
                </c:pt>
                <c:pt idx="29415">
                  <c:v>8817.6387702572</c:v>
                </c:pt>
                <c:pt idx="29416">
                  <c:v>8817.938537001</c:v>
                </c:pt>
                <c:pt idx="29417">
                  <c:v>8818.238303744898</c:v>
                </c:pt>
                <c:pt idx="29418">
                  <c:v>8818.538070488697</c:v>
                </c:pt>
                <c:pt idx="29419">
                  <c:v>8818.8378372326</c:v>
                </c:pt>
                <c:pt idx="29420">
                  <c:v>8819.1376039764</c:v>
                </c:pt>
                <c:pt idx="29421">
                  <c:v>8819.437370720198</c:v>
                </c:pt>
                <c:pt idx="29422">
                  <c:v>8819.737137464099</c:v>
                </c:pt>
                <c:pt idx="29423">
                  <c:v>8820.036904207898</c:v>
                </c:pt>
                <c:pt idx="29424">
                  <c:v>8820.336670951798</c:v>
                </c:pt>
                <c:pt idx="29425">
                  <c:v>8820.6364376956</c:v>
                </c:pt>
                <c:pt idx="29426">
                  <c:v>8820.9362044395</c:v>
                </c:pt>
                <c:pt idx="29427">
                  <c:v>8821.235971183298</c:v>
                </c:pt>
                <c:pt idx="29428">
                  <c:v>8821.535737927199</c:v>
                </c:pt>
                <c:pt idx="29429">
                  <c:v>8821.835504670998</c:v>
                </c:pt>
                <c:pt idx="29430">
                  <c:v>8822.1352714149</c:v>
                </c:pt>
                <c:pt idx="29431">
                  <c:v>8822.4350381587</c:v>
                </c:pt>
                <c:pt idx="29432">
                  <c:v>8822.7348049026</c:v>
                </c:pt>
                <c:pt idx="29433">
                  <c:v>8823.0345716464</c:v>
                </c:pt>
                <c:pt idx="29434">
                  <c:v>8823.3343383903</c:v>
                </c:pt>
                <c:pt idx="29435">
                  <c:v>8823.6341051341</c:v>
                </c:pt>
                <c:pt idx="29436">
                  <c:v>8823.933871878</c:v>
                </c:pt>
                <c:pt idx="29437">
                  <c:v>8824.2336386218</c:v>
                </c:pt>
                <c:pt idx="29438">
                  <c:v>8824.5334053656</c:v>
                </c:pt>
                <c:pt idx="29439">
                  <c:v>8824.8331721095</c:v>
                </c:pt>
                <c:pt idx="29440">
                  <c:v>8825.1329388533</c:v>
                </c:pt>
                <c:pt idx="29441">
                  <c:v>8825.4327055972</c:v>
                </c:pt>
                <c:pt idx="29442">
                  <c:v>8825.732472341</c:v>
                </c:pt>
                <c:pt idx="29443">
                  <c:v>8826.032239084898</c:v>
                </c:pt>
                <c:pt idx="29444">
                  <c:v>8826.3320058287</c:v>
                </c:pt>
                <c:pt idx="29445">
                  <c:v>8826.6317725726</c:v>
                </c:pt>
                <c:pt idx="29446">
                  <c:v>8826.9315393164</c:v>
                </c:pt>
                <c:pt idx="29447">
                  <c:v>8827.2313060603</c:v>
                </c:pt>
                <c:pt idx="29448">
                  <c:v>8827.5310728041</c:v>
                </c:pt>
                <c:pt idx="29449">
                  <c:v>8827.830839547996</c:v>
                </c:pt>
                <c:pt idx="29450">
                  <c:v>8828.1306062918</c:v>
                </c:pt>
                <c:pt idx="29451">
                  <c:v>8828.4303730357</c:v>
                </c:pt>
                <c:pt idx="29452">
                  <c:v>8828.7301397795</c:v>
                </c:pt>
                <c:pt idx="29453">
                  <c:v>8829.029906523298</c:v>
                </c:pt>
                <c:pt idx="29454">
                  <c:v>8829.329673267197</c:v>
                </c:pt>
                <c:pt idx="29455">
                  <c:v>8829.629440011</c:v>
                </c:pt>
                <c:pt idx="29456">
                  <c:v>8829.9292067549</c:v>
                </c:pt>
                <c:pt idx="29457">
                  <c:v>8830.228973498699</c:v>
                </c:pt>
                <c:pt idx="29458">
                  <c:v>8830.5287402426</c:v>
                </c:pt>
                <c:pt idx="29459">
                  <c:v>8830.828506986398</c:v>
                </c:pt>
                <c:pt idx="29460">
                  <c:v>8831.1282737303</c:v>
                </c:pt>
                <c:pt idx="29461">
                  <c:v>8831.4280404741</c:v>
                </c:pt>
                <c:pt idx="29462">
                  <c:v>8831.727807218</c:v>
                </c:pt>
                <c:pt idx="29463">
                  <c:v>8832.027573961797</c:v>
                </c:pt>
                <c:pt idx="29464">
                  <c:v>8832.3273407057</c:v>
                </c:pt>
                <c:pt idx="29465">
                  <c:v>8832.627107449498</c:v>
                </c:pt>
                <c:pt idx="29466">
                  <c:v>8832.926874193397</c:v>
                </c:pt>
                <c:pt idx="29467">
                  <c:v>8833.2266409372</c:v>
                </c:pt>
                <c:pt idx="29468">
                  <c:v>8833.5264076811</c:v>
                </c:pt>
                <c:pt idx="29469">
                  <c:v>8833.826174424896</c:v>
                </c:pt>
                <c:pt idx="29470">
                  <c:v>8834.1259411687</c:v>
                </c:pt>
                <c:pt idx="29471">
                  <c:v>8834.4257079126</c:v>
                </c:pt>
                <c:pt idx="29472">
                  <c:v>8834.7254746564</c:v>
                </c:pt>
                <c:pt idx="29473">
                  <c:v>8835.0252414003</c:v>
                </c:pt>
                <c:pt idx="29474">
                  <c:v>8835.3250081441</c:v>
                </c:pt>
                <c:pt idx="29475">
                  <c:v>8835.624774888</c:v>
                </c:pt>
                <c:pt idx="29476">
                  <c:v>8835.9245416318</c:v>
                </c:pt>
                <c:pt idx="29477">
                  <c:v>8836.2243083757</c:v>
                </c:pt>
                <c:pt idx="29478">
                  <c:v>8836.5240751195</c:v>
                </c:pt>
                <c:pt idx="29479">
                  <c:v>8836.8238418634</c:v>
                </c:pt>
                <c:pt idx="29480">
                  <c:v>8837.1236086072</c:v>
                </c:pt>
                <c:pt idx="29481">
                  <c:v>8837.4233753511</c:v>
                </c:pt>
                <c:pt idx="29482">
                  <c:v>8837.7231420949</c:v>
                </c:pt>
                <c:pt idx="29483">
                  <c:v>8838.0229088388</c:v>
                </c:pt>
                <c:pt idx="29484">
                  <c:v>8838.322675582598</c:v>
                </c:pt>
                <c:pt idx="29485">
                  <c:v>8838.6224423264</c:v>
                </c:pt>
                <c:pt idx="29486">
                  <c:v>8838.9222090703</c:v>
                </c:pt>
                <c:pt idx="29487">
                  <c:v>8839.2219758141</c:v>
                </c:pt>
                <c:pt idx="29488">
                  <c:v>8839.521742558</c:v>
                </c:pt>
                <c:pt idx="29489">
                  <c:v>8839.8215093018</c:v>
                </c:pt>
                <c:pt idx="29490">
                  <c:v>8840.1212760457</c:v>
                </c:pt>
                <c:pt idx="29491">
                  <c:v>8840.4210427895</c:v>
                </c:pt>
                <c:pt idx="29492">
                  <c:v>8840.7208095334</c:v>
                </c:pt>
                <c:pt idx="29493">
                  <c:v>8841.0205762772</c:v>
                </c:pt>
                <c:pt idx="29494">
                  <c:v>8841.320343021098</c:v>
                </c:pt>
                <c:pt idx="29495">
                  <c:v>8841.620109764897</c:v>
                </c:pt>
                <c:pt idx="29496">
                  <c:v>8841.9198765088</c:v>
                </c:pt>
                <c:pt idx="29497">
                  <c:v>8842.2196432526</c:v>
                </c:pt>
                <c:pt idx="29498">
                  <c:v>8842.5194099965</c:v>
                </c:pt>
                <c:pt idx="29499">
                  <c:v>8842.819176740299</c:v>
                </c:pt>
                <c:pt idx="29500">
                  <c:v>8843.118943484196</c:v>
                </c:pt>
                <c:pt idx="29501">
                  <c:v>8843.418710227998</c:v>
                </c:pt>
                <c:pt idx="29502">
                  <c:v>8843.7184769718</c:v>
                </c:pt>
                <c:pt idx="29503">
                  <c:v>8844.0182437157</c:v>
                </c:pt>
                <c:pt idx="29504">
                  <c:v>8844.318010459498</c:v>
                </c:pt>
                <c:pt idx="29505">
                  <c:v>8844.6177772034</c:v>
                </c:pt>
                <c:pt idx="29506">
                  <c:v>8844.917543947198</c:v>
                </c:pt>
                <c:pt idx="29507">
                  <c:v>8845.217310691098</c:v>
                </c:pt>
                <c:pt idx="29508">
                  <c:v>8845.5170774349</c:v>
                </c:pt>
                <c:pt idx="29509">
                  <c:v>8845.8168441788</c:v>
                </c:pt>
                <c:pt idx="29510">
                  <c:v>8846.116610922598</c:v>
                </c:pt>
                <c:pt idx="29511">
                  <c:v>8846.416377666497</c:v>
                </c:pt>
                <c:pt idx="29512">
                  <c:v>8846.7161444103</c:v>
                </c:pt>
                <c:pt idx="29513">
                  <c:v>8847.015911154198</c:v>
                </c:pt>
                <c:pt idx="29514">
                  <c:v>8847.315677897997</c:v>
                </c:pt>
                <c:pt idx="29515">
                  <c:v>8847.6154446419</c:v>
                </c:pt>
                <c:pt idx="29516">
                  <c:v>8847.915211385698</c:v>
                </c:pt>
                <c:pt idx="29517">
                  <c:v>8848.2149781296</c:v>
                </c:pt>
                <c:pt idx="29518">
                  <c:v>8848.5147448734</c:v>
                </c:pt>
                <c:pt idx="29519">
                  <c:v>8848.8145116172</c:v>
                </c:pt>
                <c:pt idx="29520">
                  <c:v>8849.1142783611</c:v>
                </c:pt>
                <c:pt idx="29521">
                  <c:v>8849.4140451049</c:v>
                </c:pt>
                <c:pt idx="29522">
                  <c:v>8849.7138118488</c:v>
                </c:pt>
                <c:pt idx="29523">
                  <c:v>8850.0135785926</c:v>
                </c:pt>
                <c:pt idx="29524">
                  <c:v>8850.3133453365</c:v>
                </c:pt>
                <c:pt idx="29525">
                  <c:v>8850.6131120803</c:v>
                </c:pt>
                <c:pt idx="29526">
                  <c:v>8850.9128788242</c:v>
                </c:pt>
                <c:pt idx="29527">
                  <c:v>8851.212645568</c:v>
                </c:pt>
                <c:pt idx="29528">
                  <c:v>8851.5124123119</c:v>
                </c:pt>
                <c:pt idx="29529">
                  <c:v>8851.812179055698</c:v>
                </c:pt>
                <c:pt idx="29530">
                  <c:v>8852.1119457996</c:v>
                </c:pt>
                <c:pt idx="29531">
                  <c:v>8852.4117125434</c:v>
                </c:pt>
                <c:pt idx="29532">
                  <c:v>8852.711479287298</c:v>
                </c:pt>
                <c:pt idx="29533">
                  <c:v>8853.0112460311</c:v>
                </c:pt>
                <c:pt idx="29534">
                  <c:v>8853.3110127749</c:v>
                </c:pt>
                <c:pt idx="29535">
                  <c:v>8853.6107795188</c:v>
                </c:pt>
                <c:pt idx="29536">
                  <c:v>8853.9105462626</c:v>
                </c:pt>
                <c:pt idx="29537">
                  <c:v>8854.2103130065</c:v>
                </c:pt>
                <c:pt idx="29538">
                  <c:v>8854.5100797503</c:v>
                </c:pt>
                <c:pt idx="29539">
                  <c:v>8854.809846494198</c:v>
                </c:pt>
                <c:pt idx="29540">
                  <c:v>8855.109613237999</c:v>
                </c:pt>
                <c:pt idx="29541">
                  <c:v>8855.409379981898</c:v>
                </c:pt>
                <c:pt idx="29542">
                  <c:v>8855.7091467257</c:v>
                </c:pt>
                <c:pt idx="29543">
                  <c:v>8856.008913469597</c:v>
                </c:pt>
                <c:pt idx="29544">
                  <c:v>8856.308680213398</c:v>
                </c:pt>
                <c:pt idx="29545">
                  <c:v>8856.6084469573</c:v>
                </c:pt>
                <c:pt idx="29546">
                  <c:v>8856.908213701097</c:v>
                </c:pt>
                <c:pt idx="29547">
                  <c:v>8857.207980444999</c:v>
                </c:pt>
                <c:pt idx="29548">
                  <c:v>8857.5077471888</c:v>
                </c:pt>
                <c:pt idx="29549">
                  <c:v>8857.807513932697</c:v>
                </c:pt>
                <c:pt idx="29550">
                  <c:v>8858.1072806765</c:v>
                </c:pt>
                <c:pt idx="29551">
                  <c:v>8858.407047420298</c:v>
                </c:pt>
                <c:pt idx="29552">
                  <c:v>8858.706814164198</c:v>
                </c:pt>
                <c:pt idx="29553">
                  <c:v>8859.006580907999</c:v>
                </c:pt>
                <c:pt idx="29554">
                  <c:v>8859.3063476519</c:v>
                </c:pt>
                <c:pt idx="29555">
                  <c:v>8859.606114395698</c:v>
                </c:pt>
                <c:pt idx="29556">
                  <c:v>8859.9058811396</c:v>
                </c:pt>
                <c:pt idx="29557">
                  <c:v>8860.2056478834</c:v>
                </c:pt>
                <c:pt idx="29558">
                  <c:v>8860.505414627296</c:v>
                </c:pt>
                <c:pt idx="29559">
                  <c:v>8860.805181371099</c:v>
                </c:pt>
                <c:pt idx="29560">
                  <c:v>8861.104948115</c:v>
                </c:pt>
                <c:pt idx="29561">
                  <c:v>8861.4047148588</c:v>
                </c:pt>
                <c:pt idx="29562">
                  <c:v>8861.7044816027</c:v>
                </c:pt>
                <c:pt idx="29563">
                  <c:v>8862.0042483465</c:v>
                </c:pt>
                <c:pt idx="29564">
                  <c:v>8862.304015090398</c:v>
                </c:pt>
                <c:pt idx="29565">
                  <c:v>8862.6037818342</c:v>
                </c:pt>
                <c:pt idx="29566">
                  <c:v>8862.903548578</c:v>
                </c:pt>
                <c:pt idx="29567">
                  <c:v>8863.2033153219</c:v>
                </c:pt>
                <c:pt idx="29568">
                  <c:v>8863.5030820657</c:v>
                </c:pt>
                <c:pt idx="29569">
                  <c:v>8863.8028488096</c:v>
                </c:pt>
                <c:pt idx="29570">
                  <c:v>8864.1026155534</c:v>
                </c:pt>
                <c:pt idx="29571">
                  <c:v>8864.402382297298</c:v>
                </c:pt>
                <c:pt idx="29572">
                  <c:v>8864.7021490411</c:v>
                </c:pt>
                <c:pt idx="29573">
                  <c:v>8865.001915784998</c:v>
                </c:pt>
                <c:pt idx="29574">
                  <c:v>8865.301682528798</c:v>
                </c:pt>
                <c:pt idx="29575">
                  <c:v>8865.6014492727</c:v>
                </c:pt>
                <c:pt idx="29576">
                  <c:v>8865.9012160165</c:v>
                </c:pt>
                <c:pt idx="29577">
                  <c:v>8866.200982760398</c:v>
                </c:pt>
                <c:pt idx="29578">
                  <c:v>8866.5007495042</c:v>
                </c:pt>
                <c:pt idx="29579">
                  <c:v>8866.800516248099</c:v>
                </c:pt>
                <c:pt idx="29580">
                  <c:v>8867.1002829919</c:v>
                </c:pt>
                <c:pt idx="29581">
                  <c:v>8867.4000497358</c:v>
                </c:pt>
                <c:pt idx="29582">
                  <c:v>8867.6998164796</c:v>
                </c:pt>
                <c:pt idx="29583">
                  <c:v>8867.999583223396</c:v>
                </c:pt>
                <c:pt idx="29584">
                  <c:v>8868.299349967298</c:v>
                </c:pt>
                <c:pt idx="29585">
                  <c:v>8868.5991167111</c:v>
                </c:pt>
                <c:pt idx="29586">
                  <c:v>8868.898883454998</c:v>
                </c:pt>
                <c:pt idx="29587">
                  <c:v>8869.1986501988</c:v>
                </c:pt>
                <c:pt idx="29588">
                  <c:v>8869.4984169427</c:v>
                </c:pt>
                <c:pt idx="29589">
                  <c:v>8869.798183686498</c:v>
                </c:pt>
                <c:pt idx="29590">
                  <c:v>8870.097950430398</c:v>
                </c:pt>
                <c:pt idx="29591">
                  <c:v>8870.3977171742</c:v>
                </c:pt>
                <c:pt idx="29592">
                  <c:v>8870.6974839181</c:v>
                </c:pt>
                <c:pt idx="29593">
                  <c:v>8870.997250661898</c:v>
                </c:pt>
                <c:pt idx="29594">
                  <c:v>8871.2970174058</c:v>
                </c:pt>
                <c:pt idx="29595">
                  <c:v>8871.5967841496</c:v>
                </c:pt>
                <c:pt idx="29596">
                  <c:v>8871.896550893498</c:v>
                </c:pt>
                <c:pt idx="29597">
                  <c:v>8872.196317637297</c:v>
                </c:pt>
                <c:pt idx="29598">
                  <c:v>8872.496084381199</c:v>
                </c:pt>
                <c:pt idx="29599">
                  <c:v>8872.795851125</c:v>
                </c:pt>
                <c:pt idx="29600">
                  <c:v>8873.095617868797</c:v>
                </c:pt>
                <c:pt idx="29601">
                  <c:v>8873.395384612699</c:v>
                </c:pt>
                <c:pt idx="29602">
                  <c:v>8873.6951513565</c:v>
                </c:pt>
                <c:pt idx="29603">
                  <c:v>8873.9949181004</c:v>
                </c:pt>
                <c:pt idx="29604">
                  <c:v>8874.2946848442</c:v>
                </c:pt>
                <c:pt idx="29605">
                  <c:v>8874.5944515881</c:v>
                </c:pt>
                <c:pt idx="29606">
                  <c:v>8874.8942183319</c:v>
                </c:pt>
                <c:pt idx="29607">
                  <c:v>8875.1939850758</c:v>
                </c:pt>
                <c:pt idx="29608">
                  <c:v>8875.4937518196</c:v>
                </c:pt>
                <c:pt idx="29609">
                  <c:v>8875.7935185635</c:v>
                </c:pt>
                <c:pt idx="29610">
                  <c:v>8876.0932853073</c:v>
                </c:pt>
                <c:pt idx="29611">
                  <c:v>8876.3930520512</c:v>
                </c:pt>
                <c:pt idx="29612">
                  <c:v>8876.692818795</c:v>
                </c:pt>
                <c:pt idx="29613">
                  <c:v>8876.9925855389</c:v>
                </c:pt>
                <c:pt idx="29614">
                  <c:v>8877.2923522827</c:v>
                </c:pt>
                <c:pt idx="29615">
                  <c:v>8877.592119026498</c:v>
                </c:pt>
                <c:pt idx="29616">
                  <c:v>8877.891885770397</c:v>
                </c:pt>
                <c:pt idx="29617">
                  <c:v>8878.1916525142</c:v>
                </c:pt>
                <c:pt idx="29618">
                  <c:v>8878.4914192581</c:v>
                </c:pt>
                <c:pt idx="29619">
                  <c:v>8878.7911860019</c:v>
                </c:pt>
                <c:pt idx="29620">
                  <c:v>8879.0909527458</c:v>
                </c:pt>
                <c:pt idx="29621">
                  <c:v>8879.390719489598</c:v>
                </c:pt>
                <c:pt idx="29622">
                  <c:v>8879.6904862335</c:v>
                </c:pt>
                <c:pt idx="29623">
                  <c:v>8879.9902529773</c:v>
                </c:pt>
                <c:pt idx="29624">
                  <c:v>8880.2900197212</c:v>
                </c:pt>
                <c:pt idx="29625">
                  <c:v>8880.589786464998</c:v>
                </c:pt>
                <c:pt idx="29626">
                  <c:v>8880.889553208899</c:v>
                </c:pt>
                <c:pt idx="29627">
                  <c:v>8881.1893199527</c:v>
                </c:pt>
                <c:pt idx="29628">
                  <c:v>8881.489086696598</c:v>
                </c:pt>
                <c:pt idx="29629">
                  <c:v>8881.788853440397</c:v>
                </c:pt>
                <c:pt idx="29630">
                  <c:v>8882.088620184299</c:v>
                </c:pt>
                <c:pt idx="29631">
                  <c:v>8882.388386928096</c:v>
                </c:pt>
                <c:pt idx="29632">
                  <c:v>8882.688153671897</c:v>
                </c:pt>
                <c:pt idx="29633">
                  <c:v>8882.987920415799</c:v>
                </c:pt>
                <c:pt idx="29634">
                  <c:v>8883.2876871596</c:v>
                </c:pt>
                <c:pt idx="29635">
                  <c:v>8883.587453903498</c:v>
                </c:pt>
                <c:pt idx="29636">
                  <c:v>8883.887220647297</c:v>
                </c:pt>
                <c:pt idx="29637">
                  <c:v>8884.1869873912</c:v>
                </c:pt>
                <c:pt idx="29638">
                  <c:v>8884.486754135</c:v>
                </c:pt>
                <c:pt idx="29639">
                  <c:v>8884.7865208789</c:v>
                </c:pt>
                <c:pt idx="29640">
                  <c:v>8885.0862876227</c:v>
                </c:pt>
                <c:pt idx="29641">
                  <c:v>8885.386054366598</c:v>
                </c:pt>
                <c:pt idx="29642">
                  <c:v>8885.6858211104</c:v>
                </c:pt>
                <c:pt idx="29643">
                  <c:v>8885.9855878543</c:v>
                </c:pt>
                <c:pt idx="29644">
                  <c:v>8886.285354598098</c:v>
                </c:pt>
                <c:pt idx="29645">
                  <c:v>8886.585121341997</c:v>
                </c:pt>
                <c:pt idx="29646">
                  <c:v>8886.8848880858</c:v>
                </c:pt>
                <c:pt idx="29647">
                  <c:v>8887.1846548297</c:v>
                </c:pt>
                <c:pt idx="29648">
                  <c:v>8887.4844215735</c:v>
                </c:pt>
                <c:pt idx="29649">
                  <c:v>8887.7841883173</c:v>
                </c:pt>
                <c:pt idx="29650">
                  <c:v>8888.0839550612</c:v>
                </c:pt>
                <c:pt idx="29651">
                  <c:v>8888.383721805</c:v>
                </c:pt>
                <c:pt idx="29652">
                  <c:v>8888.6834885489</c:v>
                </c:pt>
                <c:pt idx="29653">
                  <c:v>8888.9832552927</c:v>
                </c:pt>
                <c:pt idx="29654">
                  <c:v>8889.2830220366</c:v>
                </c:pt>
                <c:pt idx="29655">
                  <c:v>8889.5827887804</c:v>
                </c:pt>
                <c:pt idx="29656">
                  <c:v>8889.8825555243</c:v>
                </c:pt>
                <c:pt idx="29657">
                  <c:v>8890.182322268098</c:v>
                </c:pt>
                <c:pt idx="29658">
                  <c:v>8890.482089012</c:v>
                </c:pt>
                <c:pt idx="29659">
                  <c:v>8890.7818557558</c:v>
                </c:pt>
                <c:pt idx="29660">
                  <c:v>8891.081622499698</c:v>
                </c:pt>
                <c:pt idx="29661">
                  <c:v>8891.381389243496</c:v>
                </c:pt>
                <c:pt idx="29662">
                  <c:v>8891.681155987399</c:v>
                </c:pt>
                <c:pt idx="29663">
                  <c:v>8891.980922731198</c:v>
                </c:pt>
                <c:pt idx="29664">
                  <c:v>8892.280689474997</c:v>
                </c:pt>
                <c:pt idx="29665">
                  <c:v>8892.5804562189</c:v>
                </c:pt>
                <c:pt idx="29666">
                  <c:v>8892.880222962698</c:v>
                </c:pt>
                <c:pt idx="29667">
                  <c:v>8893.179989706598</c:v>
                </c:pt>
                <c:pt idx="29668">
                  <c:v>8893.4797564504</c:v>
                </c:pt>
                <c:pt idx="29669">
                  <c:v>8893.7795231943</c:v>
                </c:pt>
                <c:pt idx="29670">
                  <c:v>8894.079289938098</c:v>
                </c:pt>
                <c:pt idx="29671">
                  <c:v>8894.379056681999</c:v>
                </c:pt>
                <c:pt idx="29672">
                  <c:v>8894.678823425798</c:v>
                </c:pt>
                <c:pt idx="29673">
                  <c:v>8894.978590169698</c:v>
                </c:pt>
                <c:pt idx="29674">
                  <c:v>8895.2783569135</c:v>
                </c:pt>
                <c:pt idx="29675">
                  <c:v>8895.578123657397</c:v>
                </c:pt>
                <c:pt idx="29676">
                  <c:v>8895.877890401196</c:v>
                </c:pt>
                <c:pt idx="29677">
                  <c:v>8896.1776571451</c:v>
                </c:pt>
                <c:pt idx="29678">
                  <c:v>8896.477423888899</c:v>
                </c:pt>
                <c:pt idx="29679">
                  <c:v>8896.777190632798</c:v>
                </c:pt>
                <c:pt idx="29680">
                  <c:v>8897.0769573766</c:v>
                </c:pt>
                <c:pt idx="29681">
                  <c:v>8897.376724120399</c:v>
                </c:pt>
                <c:pt idx="29682">
                  <c:v>8897.676490864298</c:v>
                </c:pt>
                <c:pt idx="29683">
                  <c:v>8897.976257608098</c:v>
                </c:pt>
                <c:pt idx="29684">
                  <c:v>8898.276024352</c:v>
                </c:pt>
                <c:pt idx="29685">
                  <c:v>8898.5757910958</c:v>
                </c:pt>
                <c:pt idx="29686">
                  <c:v>8898.8755578397</c:v>
                </c:pt>
                <c:pt idx="29687">
                  <c:v>8899.175324583497</c:v>
                </c:pt>
                <c:pt idx="29688">
                  <c:v>8899.475091327398</c:v>
                </c:pt>
                <c:pt idx="29689">
                  <c:v>8899.7748580712</c:v>
                </c:pt>
                <c:pt idx="29690">
                  <c:v>8900.0746248151</c:v>
                </c:pt>
                <c:pt idx="29691">
                  <c:v>8900.3743915589</c:v>
                </c:pt>
                <c:pt idx="29692">
                  <c:v>8900.6741583028</c:v>
                </c:pt>
                <c:pt idx="29693">
                  <c:v>8900.973925046597</c:v>
                </c:pt>
                <c:pt idx="29694">
                  <c:v>8901.2736917905</c:v>
                </c:pt>
                <c:pt idx="29695">
                  <c:v>8901.5734585343</c:v>
                </c:pt>
                <c:pt idx="29696">
                  <c:v>8901.873225278097</c:v>
                </c:pt>
                <c:pt idx="29697">
                  <c:v>8902.172992022</c:v>
                </c:pt>
                <c:pt idx="29698">
                  <c:v>8902.4727587658</c:v>
                </c:pt>
                <c:pt idx="29699">
                  <c:v>8902.7725255097</c:v>
                </c:pt>
                <c:pt idx="29700">
                  <c:v>8903.0722922535</c:v>
                </c:pt>
                <c:pt idx="29701">
                  <c:v>8903.3720589974</c:v>
                </c:pt>
                <c:pt idx="29702">
                  <c:v>8903.671825741198</c:v>
                </c:pt>
                <c:pt idx="29703">
                  <c:v>8903.971592485099</c:v>
                </c:pt>
                <c:pt idx="29704">
                  <c:v>8904.2713592289</c:v>
                </c:pt>
                <c:pt idx="29705">
                  <c:v>8904.571125972798</c:v>
                </c:pt>
                <c:pt idx="29706">
                  <c:v>8904.8708927166</c:v>
                </c:pt>
                <c:pt idx="29707">
                  <c:v>8905.170659460498</c:v>
                </c:pt>
                <c:pt idx="29708">
                  <c:v>8905.470426204298</c:v>
                </c:pt>
                <c:pt idx="29709">
                  <c:v>8905.770192948197</c:v>
                </c:pt>
                <c:pt idx="29710">
                  <c:v>8906.069959691999</c:v>
                </c:pt>
                <c:pt idx="29711">
                  <c:v>8906.369726435898</c:v>
                </c:pt>
                <c:pt idx="29712">
                  <c:v>8906.6694931797</c:v>
                </c:pt>
                <c:pt idx="29713">
                  <c:v>8906.969259923499</c:v>
                </c:pt>
                <c:pt idx="29714">
                  <c:v>8907.269026667396</c:v>
                </c:pt>
                <c:pt idx="29715">
                  <c:v>8907.568793411197</c:v>
                </c:pt>
                <c:pt idx="29716">
                  <c:v>8907.8685601551</c:v>
                </c:pt>
                <c:pt idx="29717">
                  <c:v>8908.1683268989</c:v>
                </c:pt>
                <c:pt idx="29718">
                  <c:v>8908.468093642796</c:v>
                </c:pt>
                <c:pt idx="29719">
                  <c:v>8908.7678603866</c:v>
                </c:pt>
                <c:pt idx="29720">
                  <c:v>8909.0676271305</c:v>
                </c:pt>
                <c:pt idx="29721">
                  <c:v>8909.367393874296</c:v>
                </c:pt>
                <c:pt idx="29722">
                  <c:v>8909.667160618199</c:v>
                </c:pt>
                <c:pt idx="29723">
                  <c:v>8909.966927361998</c:v>
                </c:pt>
                <c:pt idx="29724">
                  <c:v>8910.266694105898</c:v>
                </c:pt>
                <c:pt idx="29725">
                  <c:v>8910.5664608497</c:v>
                </c:pt>
                <c:pt idx="29726">
                  <c:v>8910.866227593599</c:v>
                </c:pt>
                <c:pt idx="29727">
                  <c:v>8911.165994337396</c:v>
                </c:pt>
                <c:pt idx="29728">
                  <c:v>8911.465761081297</c:v>
                </c:pt>
                <c:pt idx="29729">
                  <c:v>8911.7655278251</c:v>
                </c:pt>
                <c:pt idx="29730">
                  <c:v>8912.065294568896</c:v>
                </c:pt>
                <c:pt idx="29731">
                  <c:v>8912.3650613128</c:v>
                </c:pt>
                <c:pt idx="29732">
                  <c:v>8912.6648280566</c:v>
                </c:pt>
                <c:pt idx="29733">
                  <c:v>8912.9645948005</c:v>
                </c:pt>
                <c:pt idx="29734">
                  <c:v>8913.2643615443</c:v>
                </c:pt>
                <c:pt idx="29735">
                  <c:v>8913.564128288199</c:v>
                </c:pt>
                <c:pt idx="29736">
                  <c:v>8913.863895032</c:v>
                </c:pt>
                <c:pt idx="29737">
                  <c:v>8914.1636617759</c:v>
                </c:pt>
                <c:pt idx="29738">
                  <c:v>8914.4634285197</c:v>
                </c:pt>
                <c:pt idx="29739">
                  <c:v>8914.763195263598</c:v>
                </c:pt>
                <c:pt idx="29740">
                  <c:v>8915.062962007398</c:v>
                </c:pt>
                <c:pt idx="29741">
                  <c:v>8915.3627287513</c:v>
                </c:pt>
                <c:pt idx="29742">
                  <c:v>8915.6624954951</c:v>
                </c:pt>
                <c:pt idx="29743">
                  <c:v>8915.962262239</c:v>
                </c:pt>
                <c:pt idx="29744">
                  <c:v>8916.2620289828</c:v>
                </c:pt>
                <c:pt idx="29745">
                  <c:v>8916.5617957266</c:v>
                </c:pt>
                <c:pt idx="29746">
                  <c:v>8916.861562470498</c:v>
                </c:pt>
                <c:pt idx="29747">
                  <c:v>8917.161329214297</c:v>
                </c:pt>
                <c:pt idx="29748">
                  <c:v>8917.461095958199</c:v>
                </c:pt>
                <c:pt idx="29749">
                  <c:v>8917.760862702</c:v>
                </c:pt>
                <c:pt idx="29750">
                  <c:v>8918.060629445896</c:v>
                </c:pt>
                <c:pt idx="29751">
                  <c:v>8918.360396189699</c:v>
                </c:pt>
                <c:pt idx="29752">
                  <c:v>8918.6601629336</c:v>
                </c:pt>
                <c:pt idx="29753">
                  <c:v>8918.959929677394</c:v>
                </c:pt>
                <c:pt idx="29754">
                  <c:v>8919.259696421299</c:v>
                </c:pt>
                <c:pt idx="29755">
                  <c:v>8919.5594631651</c:v>
                </c:pt>
                <c:pt idx="29756">
                  <c:v>8919.859229908996</c:v>
                </c:pt>
                <c:pt idx="29757">
                  <c:v>8920.158996652799</c:v>
                </c:pt>
                <c:pt idx="29758">
                  <c:v>8920.4587633967</c:v>
                </c:pt>
                <c:pt idx="29759">
                  <c:v>8920.758530140498</c:v>
                </c:pt>
                <c:pt idx="29760">
                  <c:v>8921.058296884397</c:v>
                </c:pt>
                <c:pt idx="29761">
                  <c:v>8921.358063628197</c:v>
                </c:pt>
                <c:pt idx="29762">
                  <c:v>8921.657830371998</c:v>
                </c:pt>
                <c:pt idx="29763">
                  <c:v>8921.9575971159</c:v>
                </c:pt>
                <c:pt idx="29764">
                  <c:v>8922.2573638597</c:v>
                </c:pt>
                <c:pt idx="29765">
                  <c:v>8922.557130603594</c:v>
                </c:pt>
                <c:pt idx="29766">
                  <c:v>8922.856897347396</c:v>
                </c:pt>
                <c:pt idx="29767">
                  <c:v>8923.156664091299</c:v>
                </c:pt>
                <c:pt idx="29768">
                  <c:v>8923.4564308351</c:v>
                </c:pt>
                <c:pt idx="29769">
                  <c:v>8923.756197578998</c:v>
                </c:pt>
                <c:pt idx="29770">
                  <c:v>8924.055964322799</c:v>
                </c:pt>
                <c:pt idx="29771">
                  <c:v>8924.355731066698</c:v>
                </c:pt>
                <c:pt idx="29772">
                  <c:v>8924.6554978105</c:v>
                </c:pt>
                <c:pt idx="29773">
                  <c:v>8924.955264554399</c:v>
                </c:pt>
                <c:pt idx="29774">
                  <c:v>8925.255031298198</c:v>
                </c:pt>
                <c:pt idx="29775">
                  <c:v>8925.5547980421</c:v>
                </c:pt>
                <c:pt idx="29776">
                  <c:v>8925.854564785897</c:v>
                </c:pt>
                <c:pt idx="29777">
                  <c:v>8926.1543315297</c:v>
                </c:pt>
                <c:pt idx="29778">
                  <c:v>8926.454098273598</c:v>
                </c:pt>
                <c:pt idx="29779">
                  <c:v>8926.7538650174</c:v>
                </c:pt>
                <c:pt idx="29780">
                  <c:v>8927.053631761299</c:v>
                </c:pt>
                <c:pt idx="29781">
                  <c:v>8927.353398505098</c:v>
                </c:pt>
                <c:pt idx="29782">
                  <c:v>8927.653165248998</c:v>
                </c:pt>
                <c:pt idx="29783">
                  <c:v>8927.952931992799</c:v>
                </c:pt>
                <c:pt idx="29784">
                  <c:v>8928.2526987367</c:v>
                </c:pt>
                <c:pt idx="29785">
                  <c:v>8928.552465480498</c:v>
                </c:pt>
                <c:pt idx="29786">
                  <c:v>8928.852232224399</c:v>
                </c:pt>
                <c:pt idx="29787">
                  <c:v>8929.151998968198</c:v>
                </c:pt>
                <c:pt idx="29788">
                  <c:v>8929.4517657121</c:v>
                </c:pt>
                <c:pt idx="29789">
                  <c:v>8929.7515324559</c:v>
                </c:pt>
                <c:pt idx="29790">
                  <c:v>8930.0512991998</c:v>
                </c:pt>
                <c:pt idx="29791">
                  <c:v>8930.351065943596</c:v>
                </c:pt>
                <c:pt idx="29792">
                  <c:v>8930.650832687495</c:v>
                </c:pt>
                <c:pt idx="29793">
                  <c:v>8930.950599431299</c:v>
                </c:pt>
                <c:pt idx="29794">
                  <c:v>8931.2503661751</c:v>
                </c:pt>
                <c:pt idx="29795">
                  <c:v>8931.550132918997</c:v>
                </c:pt>
                <c:pt idx="29796">
                  <c:v>8931.849899662799</c:v>
                </c:pt>
                <c:pt idx="29797">
                  <c:v>8932.1496664067</c:v>
                </c:pt>
                <c:pt idx="29798">
                  <c:v>8932.4494331505</c:v>
                </c:pt>
                <c:pt idx="29799">
                  <c:v>8932.7491998944</c:v>
                </c:pt>
                <c:pt idx="29800">
                  <c:v>8933.0489666382</c:v>
                </c:pt>
                <c:pt idx="29801">
                  <c:v>8933.348733382098</c:v>
                </c:pt>
                <c:pt idx="29802">
                  <c:v>8933.6485001259</c:v>
                </c:pt>
                <c:pt idx="29803">
                  <c:v>8933.9482668698</c:v>
                </c:pt>
                <c:pt idx="29804">
                  <c:v>8934.248033613598</c:v>
                </c:pt>
                <c:pt idx="29805">
                  <c:v>8934.5478003575</c:v>
                </c:pt>
                <c:pt idx="29806">
                  <c:v>8934.8475671013</c:v>
                </c:pt>
                <c:pt idx="29807">
                  <c:v>8935.147333845198</c:v>
                </c:pt>
                <c:pt idx="29808">
                  <c:v>8935.447100588997</c:v>
                </c:pt>
                <c:pt idx="29809">
                  <c:v>8935.7468673329</c:v>
                </c:pt>
                <c:pt idx="29810">
                  <c:v>8936.046634076698</c:v>
                </c:pt>
                <c:pt idx="29811">
                  <c:v>8936.3464008205</c:v>
                </c:pt>
                <c:pt idx="29812">
                  <c:v>8936.6461675644</c:v>
                </c:pt>
                <c:pt idx="29813">
                  <c:v>8936.945934308196</c:v>
                </c:pt>
                <c:pt idx="29814">
                  <c:v>8937.2457010521</c:v>
                </c:pt>
                <c:pt idx="29815">
                  <c:v>8937.5454677959</c:v>
                </c:pt>
                <c:pt idx="29816">
                  <c:v>8937.8452345398</c:v>
                </c:pt>
                <c:pt idx="29817">
                  <c:v>8938.145001283598</c:v>
                </c:pt>
                <c:pt idx="29818">
                  <c:v>8938.4447680275</c:v>
                </c:pt>
                <c:pt idx="29819">
                  <c:v>8938.7445347713</c:v>
                </c:pt>
                <c:pt idx="29820">
                  <c:v>8939.0443015152</c:v>
                </c:pt>
                <c:pt idx="29821">
                  <c:v>8939.344068259</c:v>
                </c:pt>
                <c:pt idx="29822">
                  <c:v>8939.6438350029</c:v>
                </c:pt>
                <c:pt idx="29823">
                  <c:v>8939.9436017467</c:v>
                </c:pt>
                <c:pt idx="29824">
                  <c:v>8940.2433684906</c:v>
                </c:pt>
                <c:pt idx="29825">
                  <c:v>8940.5431352344</c:v>
                </c:pt>
                <c:pt idx="29826">
                  <c:v>8940.842901978198</c:v>
                </c:pt>
                <c:pt idx="29827">
                  <c:v>8941.1426687221</c:v>
                </c:pt>
                <c:pt idx="29828">
                  <c:v>8941.4424354659</c:v>
                </c:pt>
                <c:pt idx="29829">
                  <c:v>8941.7422022098</c:v>
                </c:pt>
                <c:pt idx="29830">
                  <c:v>8942.0419689536</c:v>
                </c:pt>
                <c:pt idx="29831">
                  <c:v>8942.341735697499</c:v>
                </c:pt>
                <c:pt idx="29832">
                  <c:v>8942.6415024413</c:v>
                </c:pt>
                <c:pt idx="29833">
                  <c:v>8942.9412691852</c:v>
                </c:pt>
                <c:pt idx="29834">
                  <c:v>8943.241035929</c:v>
                </c:pt>
                <c:pt idx="29835">
                  <c:v>8943.5408026729</c:v>
                </c:pt>
                <c:pt idx="29836">
                  <c:v>8943.8405694167</c:v>
                </c:pt>
                <c:pt idx="29837">
                  <c:v>8944.1403361606</c:v>
                </c:pt>
                <c:pt idx="29838">
                  <c:v>8944.4401029044</c:v>
                </c:pt>
                <c:pt idx="29839">
                  <c:v>8944.739869648298</c:v>
                </c:pt>
                <c:pt idx="29840">
                  <c:v>8945.0396363921</c:v>
                </c:pt>
                <c:pt idx="29841">
                  <c:v>8945.339403136</c:v>
                </c:pt>
                <c:pt idx="29842">
                  <c:v>8945.6391698798</c:v>
                </c:pt>
                <c:pt idx="29843">
                  <c:v>8945.938936623596</c:v>
                </c:pt>
                <c:pt idx="29844">
                  <c:v>8946.2387033675</c:v>
                </c:pt>
                <c:pt idx="29845">
                  <c:v>8946.5384701113</c:v>
                </c:pt>
                <c:pt idx="29846">
                  <c:v>8946.8382368552</c:v>
                </c:pt>
                <c:pt idx="29847">
                  <c:v>8947.138003599</c:v>
                </c:pt>
                <c:pt idx="29848">
                  <c:v>8947.4377703429</c:v>
                </c:pt>
                <c:pt idx="29849">
                  <c:v>8947.7375370867</c:v>
                </c:pt>
                <c:pt idx="29850">
                  <c:v>8948.0373038306</c:v>
                </c:pt>
                <c:pt idx="29851">
                  <c:v>8948.3370705744</c:v>
                </c:pt>
                <c:pt idx="29852">
                  <c:v>8948.6368373183</c:v>
                </c:pt>
                <c:pt idx="29853">
                  <c:v>8948.936604062099</c:v>
                </c:pt>
                <c:pt idx="29854">
                  <c:v>8949.236370806</c:v>
                </c:pt>
                <c:pt idx="29855">
                  <c:v>8949.536137549798</c:v>
                </c:pt>
                <c:pt idx="29856">
                  <c:v>8949.835904293697</c:v>
                </c:pt>
                <c:pt idx="29857">
                  <c:v>8950.1356710375</c:v>
                </c:pt>
                <c:pt idx="29858">
                  <c:v>8950.435437781398</c:v>
                </c:pt>
                <c:pt idx="29859">
                  <c:v>8950.7352045252</c:v>
                </c:pt>
                <c:pt idx="29860">
                  <c:v>8951.034971269</c:v>
                </c:pt>
                <c:pt idx="29861">
                  <c:v>8951.3347380129</c:v>
                </c:pt>
                <c:pt idx="29862">
                  <c:v>8951.6345047567</c:v>
                </c:pt>
                <c:pt idx="29863">
                  <c:v>8951.9342715006</c:v>
                </c:pt>
                <c:pt idx="29864">
                  <c:v>8952.2340382444</c:v>
                </c:pt>
                <c:pt idx="29865">
                  <c:v>8952.533804988298</c:v>
                </c:pt>
                <c:pt idx="29866">
                  <c:v>8952.8335717321</c:v>
                </c:pt>
                <c:pt idx="29867">
                  <c:v>8953.133338476</c:v>
                </c:pt>
                <c:pt idx="29868">
                  <c:v>8953.4331052198</c:v>
                </c:pt>
                <c:pt idx="29869">
                  <c:v>8953.7328719637</c:v>
                </c:pt>
                <c:pt idx="29870">
                  <c:v>8954.0326387075</c:v>
                </c:pt>
                <c:pt idx="29871">
                  <c:v>8954.3324054514</c:v>
                </c:pt>
                <c:pt idx="29872">
                  <c:v>8954.6321721952</c:v>
                </c:pt>
                <c:pt idx="29873">
                  <c:v>8954.9319389391</c:v>
                </c:pt>
                <c:pt idx="29874">
                  <c:v>8955.2317056829</c:v>
                </c:pt>
                <c:pt idx="29875">
                  <c:v>8955.5314724267</c:v>
                </c:pt>
                <c:pt idx="29876">
                  <c:v>8955.8312391706</c:v>
                </c:pt>
                <c:pt idx="29877">
                  <c:v>8956.1310059144</c:v>
                </c:pt>
                <c:pt idx="29878">
                  <c:v>8956.4307726583</c:v>
                </c:pt>
                <c:pt idx="29879">
                  <c:v>8956.7305394021</c:v>
                </c:pt>
                <c:pt idx="29880">
                  <c:v>8957.030306146</c:v>
                </c:pt>
                <c:pt idx="29881">
                  <c:v>8957.3300728898</c:v>
                </c:pt>
                <c:pt idx="29882">
                  <c:v>8957.629839633699</c:v>
                </c:pt>
                <c:pt idx="29883">
                  <c:v>8957.9296063775</c:v>
                </c:pt>
                <c:pt idx="29884">
                  <c:v>8958.2293731214</c:v>
                </c:pt>
                <c:pt idx="29885">
                  <c:v>8958.529139865199</c:v>
                </c:pt>
                <c:pt idx="29886">
                  <c:v>8958.828906609098</c:v>
                </c:pt>
                <c:pt idx="29887">
                  <c:v>8959.1286733529</c:v>
                </c:pt>
                <c:pt idx="29888">
                  <c:v>8959.4284400968</c:v>
                </c:pt>
                <c:pt idx="29889">
                  <c:v>8959.7282068406</c:v>
                </c:pt>
                <c:pt idx="29890">
                  <c:v>8960.027973584496</c:v>
                </c:pt>
                <c:pt idx="29891">
                  <c:v>8960.3277403283</c:v>
                </c:pt>
                <c:pt idx="29892">
                  <c:v>8960.6275070721</c:v>
                </c:pt>
                <c:pt idx="29893">
                  <c:v>8960.927273816</c:v>
                </c:pt>
                <c:pt idx="29894">
                  <c:v>8961.2270405598</c:v>
                </c:pt>
                <c:pt idx="29895">
                  <c:v>8961.5268073037</c:v>
                </c:pt>
                <c:pt idx="29896">
                  <c:v>8961.826574047496</c:v>
                </c:pt>
                <c:pt idx="29897">
                  <c:v>8962.1263407914</c:v>
                </c:pt>
                <c:pt idx="29898">
                  <c:v>8962.4261075352</c:v>
                </c:pt>
                <c:pt idx="29899">
                  <c:v>8962.7258742791</c:v>
                </c:pt>
                <c:pt idx="29900">
                  <c:v>8963.0256410229</c:v>
                </c:pt>
                <c:pt idx="29901">
                  <c:v>8963.3254077668</c:v>
                </c:pt>
                <c:pt idx="29902">
                  <c:v>8963.6251745106</c:v>
                </c:pt>
                <c:pt idx="29903">
                  <c:v>8963.9249412545</c:v>
                </c:pt>
                <c:pt idx="29904">
                  <c:v>8964.2247079983</c:v>
                </c:pt>
                <c:pt idx="29905">
                  <c:v>8964.5244747422</c:v>
                </c:pt>
                <c:pt idx="29906">
                  <c:v>8964.824241486</c:v>
                </c:pt>
                <c:pt idx="29907">
                  <c:v>8965.1240082298</c:v>
                </c:pt>
                <c:pt idx="29908">
                  <c:v>8965.4237749737</c:v>
                </c:pt>
                <c:pt idx="29909">
                  <c:v>8965.7235417175</c:v>
                </c:pt>
                <c:pt idx="29910">
                  <c:v>8966.0233084614</c:v>
                </c:pt>
                <c:pt idx="29911">
                  <c:v>8966.3230752052</c:v>
                </c:pt>
                <c:pt idx="29912">
                  <c:v>8966.6228419491</c:v>
                </c:pt>
                <c:pt idx="29913">
                  <c:v>8966.9226086929</c:v>
                </c:pt>
                <c:pt idx="29914">
                  <c:v>8967.2223754368</c:v>
                </c:pt>
                <c:pt idx="29915">
                  <c:v>8967.5221421806</c:v>
                </c:pt>
                <c:pt idx="29916">
                  <c:v>8967.821908924498</c:v>
                </c:pt>
                <c:pt idx="29917">
                  <c:v>8968.121675668299</c:v>
                </c:pt>
                <c:pt idx="29918">
                  <c:v>8968.4214424122</c:v>
                </c:pt>
                <c:pt idx="29919">
                  <c:v>8968.721209156</c:v>
                </c:pt>
                <c:pt idx="29920">
                  <c:v>8969.0209758999</c:v>
                </c:pt>
                <c:pt idx="29921">
                  <c:v>8969.3207426437</c:v>
                </c:pt>
                <c:pt idx="29922">
                  <c:v>8969.620509387598</c:v>
                </c:pt>
                <c:pt idx="29923">
                  <c:v>8969.9202761314</c:v>
                </c:pt>
                <c:pt idx="29924">
                  <c:v>8970.2200428752</c:v>
                </c:pt>
                <c:pt idx="29925">
                  <c:v>8970.519809619098</c:v>
                </c:pt>
                <c:pt idx="29926">
                  <c:v>8970.8195763629</c:v>
                </c:pt>
                <c:pt idx="29927">
                  <c:v>8971.1193431068</c:v>
                </c:pt>
                <c:pt idx="29928">
                  <c:v>8971.419109850598</c:v>
                </c:pt>
                <c:pt idx="29929">
                  <c:v>8971.7188765945</c:v>
                </c:pt>
                <c:pt idx="29930">
                  <c:v>8972.0186433383</c:v>
                </c:pt>
                <c:pt idx="29931">
                  <c:v>8972.3184100822</c:v>
                </c:pt>
                <c:pt idx="29932">
                  <c:v>8972.618176826</c:v>
                </c:pt>
                <c:pt idx="29933">
                  <c:v>8972.917943569899</c:v>
                </c:pt>
                <c:pt idx="29934">
                  <c:v>8973.2177103137</c:v>
                </c:pt>
                <c:pt idx="29935">
                  <c:v>8973.5174770576</c:v>
                </c:pt>
                <c:pt idx="29936">
                  <c:v>8973.8172438014</c:v>
                </c:pt>
                <c:pt idx="29937">
                  <c:v>8974.1170105453</c:v>
                </c:pt>
                <c:pt idx="29938">
                  <c:v>8974.416777289098</c:v>
                </c:pt>
                <c:pt idx="29939">
                  <c:v>8974.716544033</c:v>
                </c:pt>
                <c:pt idx="29940">
                  <c:v>8975.0163107768</c:v>
                </c:pt>
                <c:pt idx="29941">
                  <c:v>8975.316077520598</c:v>
                </c:pt>
                <c:pt idx="29942">
                  <c:v>8975.615844264497</c:v>
                </c:pt>
                <c:pt idx="29943">
                  <c:v>8975.915611008299</c:v>
                </c:pt>
                <c:pt idx="29944">
                  <c:v>8976.2153777522</c:v>
                </c:pt>
                <c:pt idx="29945">
                  <c:v>8976.515144495997</c:v>
                </c:pt>
                <c:pt idx="29946">
                  <c:v>8976.8149112399</c:v>
                </c:pt>
                <c:pt idx="29947">
                  <c:v>8977.114677983698</c:v>
                </c:pt>
                <c:pt idx="29948">
                  <c:v>8977.4144447276</c:v>
                </c:pt>
                <c:pt idx="29949">
                  <c:v>8977.7142114714</c:v>
                </c:pt>
                <c:pt idx="29950">
                  <c:v>8978.0139782153</c:v>
                </c:pt>
                <c:pt idx="29951">
                  <c:v>8978.3137449591</c:v>
                </c:pt>
                <c:pt idx="29952">
                  <c:v>8978.613511703</c:v>
                </c:pt>
                <c:pt idx="29953">
                  <c:v>8978.9132784468</c:v>
                </c:pt>
                <c:pt idx="29954">
                  <c:v>8979.2130451907</c:v>
                </c:pt>
                <c:pt idx="29955">
                  <c:v>8979.5128119345</c:v>
                </c:pt>
                <c:pt idx="29956">
                  <c:v>8979.8125786783</c:v>
                </c:pt>
                <c:pt idx="29957">
                  <c:v>8980.1123454222</c:v>
                </c:pt>
                <c:pt idx="29958">
                  <c:v>8980.412112166</c:v>
                </c:pt>
                <c:pt idx="29959">
                  <c:v>8980.7118789099</c:v>
                </c:pt>
                <c:pt idx="29960">
                  <c:v>8981.011645653698</c:v>
                </c:pt>
                <c:pt idx="29961">
                  <c:v>8981.3114123976</c:v>
                </c:pt>
                <c:pt idx="29962">
                  <c:v>8981.6111791414</c:v>
                </c:pt>
                <c:pt idx="29963">
                  <c:v>8981.9109458853</c:v>
                </c:pt>
                <c:pt idx="29964">
                  <c:v>8982.2107126291</c:v>
                </c:pt>
                <c:pt idx="29965">
                  <c:v>8982.510479373</c:v>
                </c:pt>
                <c:pt idx="29966">
                  <c:v>8982.8102461168</c:v>
                </c:pt>
                <c:pt idx="29967">
                  <c:v>8983.1100128607</c:v>
                </c:pt>
                <c:pt idx="29968">
                  <c:v>8983.409779604499</c:v>
                </c:pt>
                <c:pt idx="29969">
                  <c:v>8983.7095463484</c:v>
                </c:pt>
                <c:pt idx="29970">
                  <c:v>8984.009313092198</c:v>
                </c:pt>
                <c:pt idx="29971">
                  <c:v>8984.3090798361</c:v>
                </c:pt>
                <c:pt idx="29972">
                  <c:v>8984.6088465799</c:v>
                </c:pt>
                <c:pt idx="29973">
                  <c:v>8984.908613323696</c:v>
                </c:pt>
                <c:pt idx="29974">
                  <c:v>8985.208380067597</c:v>
                </c:pt>
                <c:pt idx="29975">
                  <c:v>8985.5081468114</c:v>
                </c:pt>
                <c:pt idx="29976">
                  <c:v>8985.807913555296</c:v>
                </c:pt>
                <c:pt idx="29977">
                  <c:v>8986.107680299097</c:v>
                </c:pt>
                <c:pt idx="29978">
                  <c:v>8986.407447043</c:v>
                </c:pt>
                <c:pt idx="29979">
                  <c:v>8986.707213786798</c:v>
                </c:pt>
                <c:pt idx="29980">
                  <c:v>8987.006980530698</c:v>
                </c:pt>
                <c:pt idx="29981">
                  <c:v>8987.3067472745</c:v>
                </c:pt>
                <c:pt idx="29982">
                  <c:v>8987.6065140184</c:v>
                </c:pt>
                <c:pt idx="29983">
                  <c:v>8987.906280762198</c:v>
                </c:pt>
                <c:pt idx="29984">
                  <c:v>8988.2060475061</c:v>
                </c:pt>
                <c:pt idx="29985">
                  <c:v>8988.505814249898</c:v>
                </c:pt>
                <c:pt idx="29986">
                  <c:v>8988.805580993796</c:v>
                </c:pt>
                <c:pt idx="29987">
                  <c:v>8989.1053477376</c:v>
                </c:pt>
                <c:pt idx="29988">
                  <c:v>8989.405114481397</c:v>
                </c:pt>
                <c:pt idx="29989">
                  <c:v>8989.7048812253</c:v>
                </c:pt>
                <c:pt idx="29990">
                  <c:v>8990.0046479691</c:v>
                </c:pt>
                <c:pt idx="29991">
                  <c:v>8990.304414713</c:v>
                </c:pt>
                <c:pt idx="29992">
                  <c:v>8990.6041814568</c:v>
                </c:pt>
                <c:pt idx="29993">
                  <c:v>8990.9039482007</c:v>
                </c:pt>
                <c:pt idx="29994">
                  <c:v>8991.2037149445</c:v>
                </c:pt>
                <c:pt idx="29995">
                  <c:v>8991.503481688398</c:v>
                </c:pt>
                <c:pt idx="29996">
                  <c:v>8991.8032484322</c:v>
                </c:pt>
                <c:pt idx="29997">
                  <c:v>8992.1030151761</c:v>
                </c:pt>
                <c:pt idx="29998">
                  <c:v>8992.4027819199</c:v>
                </c:pt>
                <c:pt idx="29999">
                  <c:v>8992.7025486638</c:v>
                </c:pt>
                <c:pt idx="30000">
                  <c:v>8993.002315407599</c:v>
                </c:pt>
                <c:pt idx="30001">
                  <c:v>8993.3020821515</c:v>
                </c:pt>
                <c:pt idx="30002">
                  <c:v>8993.6018488953</c:v>
                </c:pt>
                <c:pt idx="30003">
                  <c:v>8993.901615639199</c:v>
                </c:pt>
                <c:pt idx="30004">
                  <c:v>8994.201382383</c:v>
                </c:pt>
                <c:pt idx="30005">
                  <c:v>8994.5011491268</c:v>
                </c:pt>
                <c:pt idx="30006">
                  <c:v>8994.800915870697</c:v>
                </c:pt>
                <c:pt idx="30007">
                  <c:v>8995.1006826145</c:v>
                </c:pt>
                <c:pt idx="30008">
                  <c:v>8995.4004493584</c:v>
                </c:pt>
                <c:pt idx="30009">
                  <c:v>8995.7002161022</c:v>
                </c:pt>
                <c:pt idx="30010">
                  <c:v>8995.9999828461</c:v>
                </c:pt>
                <c:pt idx="30011">
                  <c:v>8996.2997495899</c:v>
                </c:pt>
                <c:pt idx="30012">
                  <c:v>8996.5995163338</c:v>
                </c:pt>
                <c:pt idx="30013">
                  <c:v>8996.899283077599</c:v>
                </c:pt>
                <c:pt idx="30014">
                  <c:v>8997.1990498215</c:v>
                </c:pt>
                <c:pt idx="30015">
                  <c:v>8997.498816565298</c:v>
                </c:pt>
                <c:pt idx="30016">
                  <c:v>8997.7985833092</c:v>
                </c:pt>
                <c:pt idx="30017">
                  <c:v>8998.098350053</c:v>
                </c:pt>
                <c:pt idx="30018">
                  <c:v>8998.398116796898</c:v>
                </c:pt>
                <c:pt idx="30019">
                  <c:v>8998.697883540699</c:v>
                </c:pt>
                <c:pt idx="30020">
                  <c:v>8998.997650284598</c:v>
                </c:pt>
                <c:pt idx="30021">
                  <c:v>8999.2974170284</c:v>
                </c:pt>
                <c:pt idx="30022">
                  <c:v>8999.597183772199</c:v>
                </c:pt>
                <c:pt idx="30023">
                  <c:v>8999.8969505161</c:v>
                </c:pt>
                <c:pt idx="30024">
                  <c:v>9000.1967172599</c:v>
                </c:pt>
                <c:pt idx="30025">
                  <c:v>9000.496484003797</c:v>
                </c:pt>
                <c:pt idx="30026">
                  <c:v>9000.7962507476</c:v>
                </c:pt>
                <c:pt idx="30027">
                  <c:v>9001.096017491498</c:v>
                </c:pt>
                <c:pt idx="30028">
                  <c:v>9001.395784235297</c:v>
                </c:pt>
                <c:pt idx="30029">
                  <c:v>9001.6955509792</c:v>
                </c:pt>
                <c:pt idx="30030">
                  <c:v>9001.995317722998</c:v>
                </c:pt>
                <c:pt idx="30031">
                  <c:v>9002.295084466898</c:v>
                </c:pt>
                <c:pt idx="30032">
                  <c:v>9002.5948512107</c:v>
                </c:pt>
                <c:pt idx="30033">
                  <c:v>9002.8946179546</c:v>
                </c:pt>
                <c:pt idx="30034">
                  <c:v>9003.194384698398</c:v>
                </c:pt>
                <c:pt idx="30035">
                  <c:v>9003.4941514423</c:v>
                </c:pt>
                <c:pt idx="30036">
                  <c:v>9003.7939181861</c:v>
                </c:pt>
                <c:pt idx="30037">
                  <c:v>9004.093684929898</c:v>
                </c:pt>
                <c:pt idx="30038">
                  <c:v>9004.3934516738</c:v>
                </c:pt>
                <c:pt idx="30039">
                  <c:v>9004.6932184176</c:v>
                </c:pt>
                <c:pt idx="30040">
                  <c:v>9004.992985161498</c:v>
                </c:pt>
                <c:pt idx="30041">
                  <c:v>9005.2927519053</c:v>
                </c:pt>
                <c:pt idx="30042">
                  <c:v>9005.5925186492</c:v>
                </c:pt>
                <c:pt idx="30043">
                  <c:v>9005.892285393</c:v>
                </c:pt>
                <c:pt idx="30044">
                  <c:v>9006.1920521369</c:v>
                </c:pt>
                <c:pt idx="30045">
                  <c:v>9006.4918188807</c:v>
                </c:pt>
                <c:pt idx="30046">
                  <c:v>9006.7915856246</c:v>
                </c:pt>
                <c:pt idx="30047">
                  <c:v>9007.0913523684</c:v>
                </c:pt>
                <c:pt idx="30048">
                  <c:v>9007.3911191123</c:v>
                </c:pt>
                <c:pt idx="30049">
                  <c:v>9007.6908858561</c:v>
                </c:pt>
                <c:pt idx="30050">
                  <c:v>9007.9906526</c:v>
                </c:pt>
                <c:pt idx="30051">
                  <c:v>9008.2904193438</c:v>
                </c:pt>
                <c:pt idx="30052">
                  <c:v>9008.590186087698</c:v>
                </c:pt>
                <c:pt idx="30053">
                  <c:v>9008.8899528315</c:v>
                </c:pt>
                <c:pt idx="30054">
                  <c:v>9009.1897195753</c:v>
                </c:pt>
                <c:pt idx="30055">
                  <c:v>9009.4894863192</c:v>
                </c:pt>
                <c:pt idx="30056">
                  <c:v>9009.789253063</c:v>
                </c:pt>
                <c:pt idx="30057">
                  <c:v>9010.0890198069</c:v>
                </c:pt>
                <c:pt idx="30058">
                  <c:v>9010.3887865507</c:v>
                </c:pt>
                <c:pt idx="30059">
                  <c:v>9010.688553294598</c:v>
                </c:pt>
                <c:pt idx="30060">
                  <c:v>9010.988320038397</c:v>
                </c:pt>
                <c:pt idx="30061">
                  <c:v>9011.2880867823</c:v>
                </c:pt>
                <c:pt idx="30062">
                  <c:v>9011.587853526098</c:v>
                </c:pt>
                <c:pt idx="30063">
                  <c:v>9011.887620269996</c:v>
                </c:pt>
                <c:pt idx="30064">
                  <c:v>9012.1873870138</c:v>
                </c:pt>
                <c:pt idx="30065">
                  <c:v>9012.487153757698</c:v>
                </c:pt>
                <c:pt idx="30066">
                  <c:v>9012.786920501498</c:v>
                </c:pt>
                <c:pt idx="30067">
                  <c:v>9013.086687245399</c:v>
                </c:pt>
                <c:pt idx="30068">
                  <c:v>9013.386453989198</c:v>
                </c:pt>
                <c:pt idx="30069">
                  <c:v>9013.686220733098</c:v>
                </c:pt>
                <c:pt idx="30070">
                  <c:v>9013.985987476899</c:v>
                </c:pt>
                <c:pt idx="30071">
                  <c:v>9014.2857542207</c:v>
                </c:pt>
                <c:pt idx="30072">
                  <c:v>9014.585520964596</c:v>
                </c:pt>
                <c:pt idx="30073">
                  <c:v>9014.885287708397</c:v>
                </c:pt>
                <c:pt idx="30074">
                  <c:v>9015.1850544523</c:v>
                </c:pt>
                <c:pt idx="30075">
                  <c:v>9015.4848211961</c:v>
                </c:pt>
                <c:pt idx="30076">
                  <c:v>9015.78458794</c:v>
                </c:pt>
                <c:pt idx="30077">
                  <c:v>9016.084354683799</c:v>
                </c:pt>
                <c:pt idx="30078">
                  <c:v>9016.384121427696</c:v>
                </c:pt>
                <c:pt idx="30079">
                  <c:v>9016.6838881715</c:v>
                </c:pt>
                <c:pt idx="30080">
                  <c:v>9016.9836549154</c:v>
                </c:pt>
                <c:pt idx="30081">
                  <c:v>9017.2834216592</c:v>
                </c:pt>
                <c:pt idx="30082">
                  <c:v>9017.583188403098</c:v>
                </c:pt>
                <c:pt idx="30083">
                  <c:v>9017.8829551469</c:v>
                </c:pt>
                <c:pt idx="30084">
                  <c:v>9018.1827218908</c:v>
                </c:pt>
                <c:pt idx="30085">
                  <c:v>9018.4824886346</c:v>
                </c:pt>
                <c:pt idx="30086">
                  <c:v>9018.7822553784</c:v>
                </c:pt>
                <c:pt idx="30087">
                  <c:v>9019.0820221223</c:v>
                </c:pt>
                <c:pt idx="30088">
                  <c:v>9019.3817888661</c:v>
                </c:pt>
                <c:pt idx="30089">
                  <c:v>9019.68155561</c:v>
                </c:pt>
                <c:pt idx="30090">
                  <c:v>9019.9813223538</c:v>
                </c:pt>
                <c:pt idx="30091">
                  <c:v>9020.281089097698</c:v>
                </c:pt>
                <c:pt idx="30092">
                  <c:v>9020.5808558415</c:v>
                </c:pt>
                <c:pt idx="30093">
                  <c:v>9020.880622585399</c:v>
                </c:pt>
                <c:pt idx="30094">
                  <c:v>9021.180389329198</c:v>
                </c:pt>
                <c:pt idx="30095">
                  <c:v>9021.480156073098</c:v>
                </c:pt>
                <c:pt idx="30096">
                  <c:v>9021.7799228169</c:v>
                </c:pt>
                <c:pt idx="30097">
                  <c:v>9022.079689560798</c:v>
                </c:pt>
                <c:pt idx="30098">
                  <c:v>9022.3794563046</c:v>
                </c:pt>
                <c:pt idx="30099">
                  <c:v>9022.679223048499</c:v>
                </c:pt>
                <c:pt idx="30100">
                  <c:v>9022.978989792298</c:v>
                </c:pt>
                <c:pt idx="30101">
                  <c:v>9023.2787565362</c:v>
                </c:pt>
                <c:pt idx="30102">
                  <c:v>9023.578523279997</c:v>
                </c:pt>
                <c:pt idx="30103">
                  <c:v>9023.878290023798</c:v>
                </c:pt>
                <c:pt idx="30104">
                  <c:v>9024.178056767698</c:v>
                </c:pt>
                <c:pt idx="30105">
                  <c:v>9024.477823511499</c:v>
                </c:pt>
                <c:pt idx="30106">
                  <c:v>9024.7775902554</c:v>
                </c:pt>
                <c:pt idx="30107">
                  <c:v>9025.077356999198</c:v>
                </c:pt>
                <c:pt idx="30108">
                  <c:v>9025.377123743094</c:v>
                </c:pt>
                <c:pt idx="30109">
                  <c:v>9025.676890486899</c:v>
                </c:pt>
                <c:pt idx="30110">
                  <c:v>9025.976657230798</c:v>
                </c:pt>
                <c:pt idx="30111">
                  <c:v>9026.276423974597</c:v>
                </c:pt>
                <c:pt idx="30112">
                  <c:v>9026.576190718499</c:v>
                </c:pt>
                <c:pt idx="30113">
                  <c:v>9026.875957462298</c:v>
                </c:pt>
                <c:pt idx="30114">
                  <c:v>9027.175724206198</c:v>
                </c:pt>
                <c:pt idx="30115">
                  <c:v>9027.475490949999</c:v>
                </c:pt>
                <c:pt idx="30116">
                  <c:v>9027.7752576939</c:v>
                </c:pt>
                <c:pt idx="30117">
                  <c:v>9028.075024437696</c:v>
                </c:pt>
                <c:pt idx="30118">
                  <c:v>9028.3747911815</c:v>
                </c:pt>
                <c:pt idx="30119">
                  <c:v>9028.6745579254</c:v>
                </c:pt>
                <c:pt idx="30120">
                  <c:v>9028.974324669196</c:v>
                </c:pt>
                <c:pt idx="30121">
                  <c:v>9029.2740914131</c:v>
                </c:pt>
                <c:pt idx="30122">
                  <c:v>9029.5738581569</c:v>
                </c:pt>
                <c:pt idx="30123">
                  <c:v>9029.873624900796</c:v>
                </c:pt>
                <c:pt idx="30124">
                  <c:v>9030.173391644597</c:v>
                </c:pt>
                <c:pt idx="30125">
                  <c:v>9030.4731583885</c:v>
                </c:pt>
                <c:pt idx="30126">
                  <c:v>9030.7729251323</c:v>
                </c:pt>
                <c:pt idx="30127">
                  <c:v>9031.0726918762</c:v>
                </c:pt>
                <c:pt idx="30128">
                  <c:v>9031.37245862</c:v>
                </c:pt>
                <c:pt idx="30129">
                  <c:v>9031.6722253639</c:v>
                </c:pt>
                <c:pt idx="30130">
                  <c:v>9031.971992107698</c:v>
                </c:pt>
                <c:pt idx="30131">
                  <c:v>9032.2717588516</c:v>
                </c:pt>
                <c:pt idx="30132">
                  <c:v>9032.5715255954</c:v>
                </c:pt>
                <c:pt idx="30133">
                  <c:v>9032.8712923393</c:v>
                </c:pt>
                <c:pt idx="30134">
                  <c:v>9033.171059083099</c:v>
                </c:pt>
                <c:pt idx="30135">
                  <c:v>9033.4708258269</c:v>
                </c:pt>
                <c:pt idx="30136">
                  <c:v>9033.7705925708</c:v>
                </c:pt>
                <c:pt idx="30137">
                  <c:v>9034.0703593146</c:v>
                </c:pt>
                <c:pt idx="30138">
                  <c:v>9034.370126058498</c:v>
                </c:pt>
                <c:pt idx="30139">
                  <c:v>9034.6698928023</c:v>
                </c:pt>
                <c:pt idx="30140">
                  <c:v>9034.969659546197</c:v>
                </c:pt>
                <c:pt idx="30141">
                  <c:v>9035.26942629</c:v>
                </c:pt>
                <c:pt idx="30142">
                  <c:v>9035.569193033896</c:v>
                </c:pt>
                <c:pt idx="30143">
                  <c:v>9035.868959777696</c:v>
                </c:pt>
                <c:pt idx="30144">
                  <c:v>9036.1687265216</c:v>
                </c:pt>
                <c:pt idx="30145">
                  <c:v>9036.468493265398</c:v>
                </c:pt>
                <c:pt idx="30146">
                  <c:v>9036.7682600093</c:v>
                </c:pt>
                <c:pt idx="30147">
                  <c:v>9037.068026753099</c:v>
                </c:pt>
                <c:pt idx="30148">
                  <c:v>9037.367793496996</c:v>
                </c:pt>
                <c:pt idx="30149">
                  <c:v>9037.667560240798</c:v>
                </c:pt>
                <c:pt idx="30150">
                  <c:v>9037.967326984697</c:v>
                </c:pt>
                <c:pt idx="30151">
                  <c:v>9038.267093728498</c:v>
                </c:pt>
                <c:pt idx="30152">
                  <c:v>9038.566860472298</c:v>
                </c:pt>
                <c:pt idx="30153">
                  <c:v>9038.866627216199</c:v>
                </c:pt>
                <c:pt idx="30154">
                  <c:v>9039.166393959997</c:v>
                </c:pt>
                <c:pt idx="30155">
                  <c:v>9039.466160703896</c:v>
                </c:pt>
                <c:pt idx="30156">
                  <c:v>9039.765927447696</c:v>
                </c:pt>
                <c:pt idx="30157">
                  <c:v>9040.065694191599</c:v>
                </c:pt>
                <c:pt idx="30158">
                  <c:v>9040.365460935398</c:v>
                </c:pt>
                <c:pt idx="30159">
                  <c:v>9040.665227679297</c:v>
                </c:pt>
                <c:pt idx="30160">
                  <c:v>9040.964994423097</c:v>
                </c:pt>
                <c:pt idx="30161">
                  <c:v>9041.264761167</c:v>
                </c:pt>
                <c:pt idx="30162">
                  <c:v>9041.5645279108</c:v>
                </c:pt>
                <c:pt idx="30163">
                  <c:v>9041.864294654699</c:v>
                </c:pt>
                <c:pt idx="30164">
                  <c:v>9042.1640613985</c:v>
                </c:pt>
                <c:pt idx="30165">
                  <c:v>9042.4638281424</c:v>
                </c:pt>
                <c:pt idx="30166">
                  <c:v>9042.7635948862</c:v>
                </c:pt>
                <c:pt idx="30167">
                  <c:v>9043.06336163</c:v>
                </c:pt>
                <c:pt idx="30168">
                  <c:v>9043.363128373898</c:v>
                </c:pt>
                <c:pt idx="30169">
                  <c:v>9043.6628951177</c:v>
                </c:pt>
                <c:pt idx="30170">
                  <c:v>9043.9626618616</c:v>
                </c:pt>
                <c:pt idx="30171">
                  <c:v>9044.2624286054</c:v>
                </c:pt>
                <c:pt idx="30172">
                  <c:v>9044.562195349297</c:v>
                </c:pt>
                <c:pt idx="30173">
                  <c:v>9044.861962093099</c:v>
                </c:pt>
                <c:pt idx="30174">
                  <c:v>9045.161728837</c:v>
                </c:pt>
                <c:pt idx="30175">
                  <c:v>9045.461495580797</c:v>
                </c:pt>
                <c:pt idx="30176">
                  <c:v>9045.7612623247</c:v>
                </c:pt>
                <c:pt idx="30177">
                  <c:v>9046.061029068496</c:v>
                </c:pt>
                <c:pt idx="30178">
                  <c:v>9046.3607958124</c:v>
                </c:pt>
                <c:pt idx="30179">
                  <c:v>9046.6605625562</c:v>
                </c:pt>
                <c:pt idx="30180">
                  <c:v>9046.960329300098</c:v>
                </c:pt>
                <c:pt idx="30181">
                  <c:v>9047.260096043898</c:v>
                </c:pt>
                <c:pt idx="30182">
                  <c:v>9047.559862787799</c:v>
                </c:pt>
                <c:pt idx="30183">
                  <c:v>9047.859629531598</c:v>
                </c:pt>
                <c:pt idx="30184">
                  <c:v>9048.159396275398</c:v>
                </c:pt>
                <c:pt idx="30185">
                  <c:v>9048.459163019299</c:v>
                </c:pt>
                <c:pt idx="30186">
                  <c:v>9048.758929763097</c:v>
                </c:pt>
                <c:pt idx="30187">
                  <c:v>9049.058696506998</c:v>
                </c:pt>
                <c:pt idx="30188">
                  <c:v>9049.358463250797</c:v>
                </c:pt>
                <c:pt idx="30189">
                  <c:v>9049.658229994699</c:v>
                </c:pt>
                <c:pt idx="30190">
                  <c:v>9049.957996738496</c:v>
                </c:pt>
                <c:pt idx="30191">
                  <c:v>9050.257763482397</c:v>
                </c:pt>
                <c:pt idx="30192">
                  <c:v>9050.557530226199</c:v>
                </c:pt>
                <c:pt idx="30193">
                  <c:v>9050.857296970096</c:v>
                </c:pt>
                <c:pt idx="30194">
                  <c:v>9051.157063713898</c:v>
                </c:pt>
                <c:pt idx="30195">
                  <c:v>9051.456830457797</c:v>
                </c:pt>
                <c:pt idx="30196">
                  <c:v>9051.7565972016</c:v>
                </c:pt>
                <c:pt idx="30197">
                  <c:v>9052.056363945496</c:v>
                </c:pt>
                <c:pt idx="30198">
                  <c:v>9052.356130689295</c:v>
                </c:pt>
                <c:pt idx="30199">
                  <c:v>9052.655897433098</c:v>
                </c:pt>
                <c:pt idx="30200">
                  <c:v>9052.955664176998</c:v>
                </c:pt>
                <c:pt idx="30201">
                  <c:v>9053.255430920799</c:v>
                </c:pt>
                <c:pt idx="30202">
                  <c:v>9053.555197664697</c:v>
                </c:pt>
                <c:pt idx="30203">
                  <c:v>9053.854964408496</c:v>
                </c:pt>
                <c:pt idx="30204">
                  <c:v>9054.1547311524</c:v>
                </c:pt>
                <c:pt idx="30205">
                  <c:v>9054.4544978962</c:v>
                </c:pt>
                <c:pt idx="30206">
                  <c:v>9054.754264640098</c:v>
                </c:pt>
                <c:pt idx="30207">
                  <c:v>9055.054031383897</c:v>
                </c:pt>
                <c:pt idx="30208">
                  <c:v>9055.3537981278</c:v>
                </c:pt>
                <c:pt idx="30209">
                  <c:v>9055.6535648716</c:v>
                </c:pt>
                <c:pt idx="30210">
                  <c:v>9055.953331615498</c:v>
                </c:pt>
                <c:pt idx="30211">
                  <c:v>9056.2530983593</c:v>
                </c:pt>
                <c:pt idx="30212">
                  <c:v>9056.5528651032</c:v>
                </c:pt>
                <c:pt idx="30213">
                  <c:v>9056.852631846998</c:v>
                </c:pt>
                <c:pt idx="30214">
                  <c:v>9057.1523985909</c:v>
                </c:pt>
                <c:pt idx="30215">
                  <c:v>9057.4521653347</c:v>
                </c:pt>
                <c:pt idx="30216">
                  <c:v>9057.751932078498</c:v>
                </c:pt>
                <c:pt idx="30217">
                  <c:v>9058.0516988224</c:v>
                </c:pt>
                <c:pt idx="30218">
                  <c:v>9058.3514655662</c:v>
                </c:pt>
                <c:pt idx="30219">
                  <c:v>9058.6512323101</c:v>
                </c:pt>
                <c:pt idx="30220">
                  <c:v>9058.950999053897</c:v>
                </c:pt>
                <c:pt idx="30221">
                  <c:v>9059.2507657978</c:v>
                </c:pt>
                <c:pt idx="30222">
                  <c:v>9059.550532541598</c:v>
                </c:pt>
                <c:pt idx="30223">
                  <c:v>9059.850299285496</c:v>
                </c:pt>
                <c:pt idx="30224">
                  <c:v>9060.1500660293</c:v>
                </c:pt>
                <c:pt idx="30225">
                  <c:v>9060.449832773198</c:v>
                </c:pt>
                <c:pt idx="30226">
                  <c:v>9060.749599517</c:v>
                </c:pt>
                <c:pt idx="30227">
                  <c:v>9061.0493662609</c:v>
                </c:pt>
                <c:pt idx="30228">
                  <c:v>9061.349133004698</c:v>
                </c:pt>
                <c:pt idx="30229">
                  <c:v>9061.648899748598</c:v>
                </c:pt>
                <c:pt idx="30230">
                  <c:v>9061.9486664924</c:v>
                </c:pt>
                <c:pt idx="30231">
                  <c:v>9062.2484332363</c:v>
                </c:pt>
                <c:pt idx="30232">
                  <c:v>9062.548199980096</c:v>
                </c:pt>
                <c:pt idx="30233">
                  <c:v>9062.847966723899</c:v>
                </c:pt>
                <c:pt idx="30234">
                  <c:v>9063.147733467798</c:v>
                </c:pt>
                <c:pt idx="30235">
                  <c:v>9063.4475002116</c:v>
                </c:pt>
                <c:pt idx="30236">
                  <c:v>9063.7472669555</c:v>
                </c:pt>
                <c:pt idx="30237">
                  <c:v>9064.047033699298</c:v>
                </c:pt>
                <c:pt idx="30238">
                  <c:v>9064.346800443196</c:v>
                </c:pt>
                <c:pt idx="30239">
                  <c:v>9064.646567187</c:v>
                </c:pt>
                <c:pt idx="30240">
                  <c:v>9064.946333930899</c:v>
                </c:pt>
                <c:pt idx="30241">
                  <c:v>9065.246100674698</c:v>
                </c:pt>
                <c:pt idx="30242">
                  <c:v>9065.5458674186</c:v>
                </c:pt>
                <c:pt idx="30243">
                  <c:v>9065.845634162399</c:v>
                </c:pt>
                <c:pt idx="30244">
                  <c:v>9066.1454009063</c:v>
                </c:pt>
                <c:pt idx="30245">
                  <c:v>9066.445167650098</c:v>
                </c:pt>
                <c:pt idx="30246">
                  <c:v>9066.744934394</c:v>
                </c:pt>
                <c:pt idx="30247">
                  <c:v>9067.0447011378</c:v>
                </c:pt>
                <c:pt idx="30248">
                  <c:v>9067.3444678816</c:v>
                </c:pt>
                <c:pt idx="30249">
                  <c:v>9067.6442346255</c:v>
                </c:pt>
                <c:pt idx="30250">
                  <c:v>9067.9440013693</c:v>
                </c:pt>
                <c:pt idx="30251">
                  <c:v>9068.2437681132</c:v>
                </c:pt>
                <c:pt idx="30252">
                  <c:v>9068.543534857</c:v>
                </c:pt>
                <c:pt idx="30253">
                  <c:v>9068.8433016009</c:v>
                </c:pt>
                <c:pt idx="30254">
                  <c:v>9069.1430683447</c:v>
                </c:pt>
                <c:pt idx="30255">
                  <c:v>9069.442835088597</c:v>
                </c:pt>
                <c:pt idx="30256">
                  <c:v>9069.7426018324</c:v>
                </c:pt>
                <c:pt idx="30257">
                  <c:v>9070.0423685763</c:v>
                </c:pt>
                <c:pt idx="30258">
                  <c:v>9070.342135320097</c:v>
                </c:pt>
                <c:pt idx="30259">
                  <c:v>9070.641902064</c:v>
                </c:pt>
                <c:pt idx="30260">
                  <c:v>9070.9416688078</c:v>
                </c:pt>
                <c:pt idx="30261">
                  <c:v>9071.2414355517</c:v>
                </c:pt>
                <c:pt idx="30262">
                  <c:v>9071.5412022955</c:v>
                </c:pt>
                <c:pt idx="30263">
                  <c:v>9071.8409690394</c:v>
                </c:pt>
                <c:pt idx="30264">
                  <c:v>9072.140735783198</c:v>
                </c:pt>
                <c:pt idx="30265">
                  <c:v>9072.440502527</c:v>
                </c:pt>
                <c:pt idx="30266">
                  <c:v>9072.7402692709</c:v>
                </c:pt>
                <c:pt idx="30267">
                  <c:v>9073.0400360147</c:v>
                </c:pt>
                <c:pt idx="30268">
                  <c:v>9073.3398027586</c:v>
                </c:pt>
                <c:pt idx="30269">
                  <c:v>9073.6395695024</c:v>
                </c:pt>
                <c:pt idx="30270">
                  <c:v>9073.939336246298</c:v>
                </c:pt>
                <c:pt idx="30271">
                  <c:v>9074.2391029901</c:v>
                </c:pt>
                <c:pt idx="30272">
                  <c:v>9074.538869734</c:v>
                </c:pt>
                <c:pt idx="30273">
                  <c:v>9074.838636477796</c:v>
                </c:pt>
                <c:pt idx="30274">
                  <c:v>9075.1384032217</c:v>
                </c:pt>
                <c:pt idx="30275">
                  <c:v>9075.438169965499</c:v>
                </c:pt>
                <c:pt idx="30276">
                  <c:v>9075.737936709398</c:v>
                </c:pt>
                <c:pt idx="30277">
                  <c:v>9076.037703453198</c:v>
                </c:pt>
                <c:pt idx="30278">
                  <c:v>9076.3374701971</c:v>
                </c:pt>
                <c:pt idx="30279">
                  <c:v>9076.6372369409</c:v>
                </c:pt>
                <c:pt idx="30280">
                  <c:v>9076.937003684796</c:v>
                </c:pt>
                <c:pt idx="30281">
                  <c:v>9077.2367704286</c:v>
                </c:pt>
                <c:pt idx="30282">
                  <c:v>9077.5365371724</c:v>
                </c:pt>
                <c:pt idx="30283">
                  <c:v>9077.836303916298</c:v>
                </c:pt>
                <c:pt idx="30284">
                  <c:v>9078.136070660099</c:v>
                </c:pt>
                <c:pt idx="30285">
                  <c:v>9078.435837403998</c:v>
                </c:pt>
                <c:pt idx="30286">
                  <c:v>9078.735604147798</c:v>
                </c:pt>
                <c:pt idx="30287">
                  <c:v>9079.0353708917</c:v>
                </c:pt>
                <c:pt idx="30288">
                  <c:v>9079.335137635499</c:v>
                </c:pt>
                <c:pt idx="30289">
                  <c:v>9079.6349043794</c:v>
                </c:pt>
                <c:pt idx="30290">
                  <c:v>9079.9346711232</c:v>
                </c:pt>
                <c:pt idx="30291">
                  <c:v>9080.2344378671</c:v>
                </c:pt>
                <c:pt idx="30292">
                  <c:v>9080.5342046109</c:v>
                </c:pt>
                <c:pt idx="30293">
                  <c:v>9080.8339713548</c:v>
                </c:pt>
                <c:pt idx="30294">
                  <c:v>9081.1337380986</c:v>
                </c:pt>
                <c:pt idx="30295">
                  <c:v>9081.4335048425</c:v>
                </c:pt>
                <c:pt idx="30296">
                  <c:v>9081.7332715863</c:v>
                </c:pt>
                <c:pt idx="30297">
                  <c:v>9082.0330383301</c:v>
                </c:pt>
                <c:pt idx="30298">
                  <c:v>9082.332805074</c:v>
                </c:pt>
                <c:pt idx="30299">
                  <c:v>9082.6325718178</c:v>
                </c:pt>
                <c:pt idx="30300">
                  <c:v>9082.9323385617</c:v>
                </c:pt>
                <c:pt idx="30301">
                  <c:v>9083.2321053055</c:v>
                </c:pt>
                <c:pt idx="30302">
                  <c:v>9083.5318720494</c:v>
                </c:pt>
                <c:pt idx="30303">
                  <c:v>9083.831638793197</c:v>
                </c:pt>
                <c:pt idx="30304">
                  <c:v>9084.1314055371</c:v>
                </c:pt>
                <c:pt idx="30305">
                  <c:v>9084.431172280898</c:v>
                </c:pt>
                <c:pt idx="30306">
                  <c:v>9084.730939024797</c:v>
                </c:pt>
                <c:pt idx="30307">
                  <c:v>9085.0307057686</c:v>
                </c:pt>
                <c:pt idx="30308">
                  <c:v>9085.3304725125</c:v>
                </c:pt>
                <c:pt idx="30309">
                  <c:v>9085.6302392563</c:v>
                </c:pt>
                <c:pt idx="30310">
                  <c:v>9085.9300060002</c:v>
                </c:pt>
                <c:pt idx="30311">
                  <c:v>9086.229772744</c:v>
                </c:pt>
                <c:pt idx="30312">
                  <c:v>9086.529539487896</c:v>
                </c:pt>
                <c:pt idx="30313">
                  <c:v>9086.8293062317</c:v>
                </c:pt>
                <c:pt idx="30314">
                  <c:v>9087.1290729755</c:v>
                </c:pt>
                <c:pt idx="30315">
                  <c:v>9087.428839719398</c:v>
                </c:pt>
                <c:pt idx="30316">
                  <c:v>9087.728606463199</c:v>
                </c:pt>
                <c:pt idx="30317">
                  <c:v>9088.028373207098</c:v>
                </c:pt>
                <c:pt idx="30318">
                  <c:v>9088.328139950896</c:v>
                </c:pt>
                <c:pt idx="30319">
                  <c:v>9088.627906694797</c:v>
                </c:pt>
                <c:pt idx="30320">
                  <c:v>9088.927673438599</c:v>
                </c:pt>
                <c:pt idx="30321">
                  <c:v>9089.2274401825</c:v>
                </c:pt>
                <c:pt idx="30322">
                  <c:v>9089.5272069263</c:v>
                </c:pt>
                <c:pt idx="30323">
                  <c:v>9089.826973670197</c:v>
                </c:pt>
                <c:pt idx="30324">
                  <c:v>9090.126740414</c:v>
                </c:pt>
                <c:pt idx="30325">
                  <c:v>9090.4265071579</c:v>
                </c:pt>
                <c:pt idx="30326">
                  <c:v>9090.7262739017</c:v>
                </c:pt>
                <c:pt idx="30327">
                  <c:v>9091.0260406456</c:v>
                </c:pt>
                <c:pt idx="30328">
                  <c:v>9091.325807389398</c:v>
                </c:pt>
                <c:pt idx="30329">
                  <c:v>9091.6255741332</c:v>
                </c:pt>
                <c:pt idx="30330">
                  <c:v>9091.9253408771</c:v>
                </c:pt>
                <c:pt idx="30331">
                  <c:v>9092.225107620898</c:v>
                </c:pt>
                <c:pt idx="30332">
                  <c:v>9092.5248743648</c:v>
                </c:pt>
                <c:pt idx="30333">
                  <c:v>9092.8246411086</c:v>
                </c:pt>
                <c:pt idx="30334">
                  <c:v>9093.1244078525</c:v>
                </c:pt>
                <c:pt idx="30335">
                  <c:v>9093.4241745963</c:v>
                </c:pt>
                <c:pt idx="30336">
                  <c:v>9093.7239413402</c:v>
                </c:pt>
                <c:pt idx="30337">
                  <c:v>9094.023708084</c:v>
                </c:pt>
                <c:pt idx="30338">
                  <c:v>9094.3234748279</c:v>
                </c:pt>
                <c:pt idx="30339">
                  <c:v>9094.6232415717</c:v>
                </c:pt>
                <c:pt idx="30340">
                  <c:v>9094.9230083156</c:v>
                </c:pt>
                <c:pt idx="30341">
                  <c:v>9095.2227750594</c:v>
                </c:pt>
                <c:pt idx="30342">
                  <c:v>9095.5225418033</c:v>
                </c:pt>
                <c:pt idx="30343">
                  <c:v>9095.8223085471</c:v>
                </c:pt>
                <c:pt idx="30344">
                  <c:v>9096.122075291</c:v>
                </c:pt>
                <c:pt idx="30345">
                  <c:v>9096.4218420348</c:v>
                </c:pt>
                <c:pt idx="30346">
                  <c:v>9096.7216087786</c:v>
                </c:pt>
                <c:pt idx="30347">
                  <c:v>9097.0213755225</c:v>
                </c:pt>
                <c:pt idx="30348">
                  <c:v>9097.3211422663</c:v>
                </c:pt>
                <c:pt idx="30349">
                  <c:v>9097.6209090102</c:v>
                </c:pt>
                <c:pt idx="30350">
                  <c:v>9097.920675753998</c:v>
                </c:pt>
                <c:pt idx="30351">
                  <c:v>9098.2204424979</c:v>
                </c:pt>
                <c:pt idx="30352">
                  <c:v>9098.5202092417</c:v>
                </c:pt>
                <c:pt idx="30353">
                  <c:v>9098.819975985596</c:v>
                </c:pt>
                <c:pt idx="30354">
                  <c:v>9099.1197427294</c:v>
                </c:pt>
                <c:pt idx="30355">
                  <c:v>9099.419509473299</c:v>
                </c:pt>
                <c:pt idx="30356">
                  <c:v>9099.7192762171</c:v>
                </c:pt>
                <c:pt idx="30357">
                  <c:v>9100.019042961</c:v>
                </c:pt>
                <c:pt idx="30358">
                  <c:v>9100.318809704799</c:v>
                </c:pt>
                <c:pt idx="30359">
                  <c:v>9100.6185764487</c:v>
                </c:pt>
                <c:pt idx="30360">
                  <c:v>9100.9183431925</c:v>
                </c:pt>
                <c:pt idx="30361">
                  <c:v>9101.2181099364</c:v>
                </c:pt>
                <c:pt idx="30362">
                  <c:v>9101.517876680198</c:v>
                </c:pt>
                <c:pt idx="30363">
                  <c:v>9101.817643423996</c:v>
                </c:pt>
                <c:pt idx="30364">
                  <c:v>9102.1174101679</c:v>
                </c:pt>
                <c:pt idx="30365">
                  <c:v>9102.4171769117</c:v>
                </c:pt>
                <c:pt idx="30366">
                  <c:v>9102.716943655598</c:v>
                </c:pt>
                <c:pt idx="30367">
                  <c:v>9103.0167103994</c:v>
                </c:pt>
                <c:pt idx="30368">
                  <c:v>9103.3164771433</c:v>
                </c:pt>
                <c:pt idx="30369">
                  <c:v>9103.616243887098</c:v>
                </c:pt>
                <c:pt idx="30370">
                  <c:v>9103.916010630997</c:v>
                </c:pt>
                <c:pt idx="30371">
                  <c:v>9104.2157773748</c:v>
                </c:pt>
                <c:pt idx="30372">
                  <c:v>9104.5155441187</c:v>
                </c:pt>
                <c:pt idx="30373">
                  <c:v>9104.815310862497</c:v>
                </c:pt>
                <c:pt idx="30374">
                  <c:v>9105.1150776064</c:v>
                </c:pt>
                <c:pt idx="30375">
                  <c:v>9105.4148443502</c:v>
                </c:pt>
                <c:pt idx="30376">
                  <c:v>9105.7146110941</c:v>
                </c:pt>
                <c:pt idx="30377">
                  <c:v>9106.0143778379</c:v>
                </c:pt>
                <c:pt idx="30378">
                  <c:v>9106.3141445817</c:v>
                </c:pt>
                <c:pt idx="30379">
                  <c:v>9106.6139113256</c:v>
                </c:pt>
                <c:pt idx="30380">
                  <c:v>9106.9136780694</c:v>
                </c:pt>
                <c:pt idx="30381">
                  <c:v>9107.2134448133</c:v>
                </c:pt>
                <c:pt idx="30382">
                  <c:v>9107.5132115571</c:v>
                </c:pt>
                <c:pt idx="30383">
                  <c:v>9107.812978301</c:v>
                </c:pt>
                <c:pt idx="30384">
                  <c:v>9108.1127450448</c:v>
                </c:pt>
                <c:pt idx="30385">
                  <c:v>9108.412511788698</c:v>
                </c:pt>
                <c:pt idx="30386">
                  <c:v>9108.7122785325</c:v>
                </c:pt>
                <c:pt idx="30387">
                  <c:v>9109.0120452764</c:v>
                </c:pt>
                <c:pt idx="30388">
                  <c:v>9109.311812020198</c:v>
                </c:pt>
                <c:pt idx="30389">
                  <c:v>9109.6115787641</c:v>
                </c:pt>
                <c:pt idx="30390">
                  <c:v>9109.9113455079</c:v>
                </c:pt>
                <c:pt idx="30391">
                  <c:v>9110.2111122518</c:v>
                </c:pt>
                <c:pt idx="30392">
                  <c:v>9110.5108789956</c:v>
                </c:pt>
                <c:pt idx="30393">
                  <c:v>9110.8106457395</c:v>
                </c:pt>
                <c:pt idx="30394">
                  <c:v>9111.1104124833</c:v>
                </c:pt>
                <c:pt idx="30395">
                  <c:v>9111.410179227096</c:v>
                </c:pt>
                <c:pt idx="30396">
                  <c:v>9111.709945971</c:v>
                </c:pt>
                <c:pt idx="30397">
                  <c:v>9112.0097127148</c:v>
                </c:pt>
                <c:pt idx="30398">
                  <c:v>9112.309479458698</c:v>
                </c:pt>
                <c:pt idx="30399">
                  <c:v>9112.6092462025</c:v>
                </c:pt>
                <c:pt idx="30400">
                  <c:v>9112.9090129464</c:v>
                </c:pt>
                <c:pt idx="30401">
                  <c:v>9113.208779690198</c:v>
                </c:pt>
                <c:pt idx="30402">
                  <c:v>9113.5085464341</c:v>
                </c:pt>
                <c:pt idx="30403">
                  <c:v>9113.808313177899</c:v>
                </c:pt>
                <c:pt idx="30404">
                  <c:v>9114.108079921798</c:v>
                </c:pt>
                <c:pt idx="30405">
                  <c:v>9114.407846665597</c:v>
                </c:pt>
                <c:pt idx="30406">
                  <c:v>9114.707613409499</c:v>
                </c:pt>
                <c:pt idx="30407">
                  <c:v>9115.007380153298</c:v>
                </c:pt>
                <c:pt idx="30408">
                  <c:v>9115.307146897198</c:v>
                </c:pt>
                <c:pt idx="30409">
                  <c:v>9115.606913640997</c:v>
                </c:pt>
                <c:pt idx="30410">
                  <c:v>9115.906680384798</c:v>
                </c:pt>
                <c:pt idx="30411">
                  <c:v>9116.2064471287</c:v>
                </c:pt>
                <c:pt idx="30412">
                  <c:v>9116.5062138725</c:v>
                </c:pt>
                <c:pt idx="30413">
                  <c:v>9116.805980616398</c:v>
                </c:pt>
                <c:pt idx="30414">
                  <c:v>9117.1057473602</c:v>
                </c:pt>
                <c:pt idx="30415">
                  <c:v>9117.405514104099</c:v>
                </c:pt>
                <c:pt idx="30416">
                  <c:v>9117.7052808479</c:v>
                </c:pt>
                <c:pt idx="30417">
                  <c:v>9118.0050475918</c:v>
                </c:pt>
                <c:pt idx="30418">
                  <c:v>9118.3048143356</c:v>
                </c:pt>
                <c:pt idx="30419">
                  <c:v>9118.6045810795</c:v>
                </c:pt>
                <c:pt idx="30420">
                  <c:v>9118.9043478233</c:v>
                </c:pt>
                <c:pt idx="30421">
                  <c:v>9119.204114567197</c:v>
                </c:pt>
                <c:pt idx="30422">
                  <c:v>9119.503881311</c:v>
                </c:pt>
                <c:pt idx="30423">
                  <c:v>9119.8036480549</c:v>
                </c:pt>
                <c:pt idx="30424">
                  <c:v>9120.1034147987</c:v>
                </c:pt>
                <c:pt idx="30425">
                  <c:v>9120.4031815426</c:v>
                </c:pt>
                <c:pt idx="30426">
                  <c:v>9120.7029482864</c:v>
                </c:pt>
                <c:pt idx="30427">
                  <c:v>9121.0027150302</c:v>
                </c:pt>
                <c:pt idx="30428">
                  <c:v>9121.3024817741</c:v>
                </c:pt>
                <c:pt idx="30429">
                  <c:v>9121.6022485179</c:v>
                </c:pt>
                <c:pt idx="30430">
                  <c:v>9121.902015261798</c:v>
                </c:pt>
                <c:pt idx="30431">
                  <c:v>9122.2017820056</c:v>
                </c:pt>
                <c:pt idx="30432">
                  <c:v>9122.5015487495</c:v>
                </c:pt>
                <c:pt idx="30433">
                  <c:v>9122.801315493296</c:v>
                </c:pt>
                <c:pt idx="30434">
                  <c:v>9123.1010822372</c:v>
                </c:pt>
                <c:pt idx="30435">
                  <c:v>9123.400848981</c:v>
                </c:pt>
                <c:pt idx="30436">
                  <c:v>9123.700615724898</c:v>
                </c:pt>
                <c:pt idx="30437">
                  <c:v>9124.000382468697</c:v>
                </c:pt>
                <c:pt idx="30438">
                  <c:v>9124.3001492126</c:v>
                </c:pt>
                <c:pt idx="30439">
                  <c:v>9124.599915956398</c:v>
                </c:pt>
                <c:pt idx="30440">
                  <c:v>9124.899682700297</c:v>
                </c:pt>
                <c:pt idx="30441">
                  <c:v>9125.1994494441</c:v>
                </c:pt>
                <c:pt idx="30442">
                  <c:v>9125.499216188</c:v>
                </c:pt>
                <c:pt idx="30443">
                  <c:v>9125.7989829318</c:v>
                </c:pt>
                <c:pt idx="30444">
                  <c:v>9126.0987496756</c:v>
                </c:pt>
                <c:pt idx="30445">
                  <c:v>9126.3985164195</c:v>
                </c:pt>
                <c:pt idx="30446">
                  <c:v>9126.698283163298</c:v>
                </c:pt>
                <c:pt idx="30447">
                  <c:v>9126.998049907199</c:v>
                </c:pt>
                <c:pt idx="30448">
                  <c:v>9127.297816651</c:v>
                </c:pt>
                <c:pt idx="30449">
                  <c:v>9127.597583394898</c:v>
                </c:pt>
                <c:pt idx="30450">
                  <c:v>9127.8973501387</c:v>
                </c:pt>
                <c:pt idx="30451">
                  <c:v>9128.1971168826</c:v>
                </c:pt>
                <c:pt idx="30452">
                  <c:v>9128.496883626396</c:v>
                </c:pt>
                <c:pt idx="30453">
                  <c:v>9128.7966503703</c:v>
                </c:pt>
                <c:pt idx="30454">
                  <c:v>9129.0964171141</c:v>
                </c:pt>
                <c:pt idx="30455">
                  <c:v>9129.396183857996</c:v>
                </c:pt>
                <c:pt idx="30456">
                  <c:v>9129.695950601797</c:v>
                </c:pt>
                <c:pt idx="30457">
                  <c:v>9129.9957173457</c:v>
                </c:pt>
                <c:pt idx="30458">
                  <c:v>9130.2954840895</c:v>
                </c:pt>
                <c:pt idx="30459">
                  <c:v>9130.5952508333</c:v>
                </c:pt>
                <c:pt idx="30460">
                  <c:v>9130.895017577199</c:v>
                </c:pt>
                <c:pt idx="30461">
                  <c:v>9131.194784321</c:v>
                </c:pt>
                <c:pt idx="30462">
                  <c:v>9131.4945510649</c:v>
                </c:pt>
                <c:pt idx="30463">
                  <c:v>9131.7943178087</c:v>
                </c:pt>
                <c:pt idx="30464">
                  <c:v>9132.0940845526</c:v>
                </c:pt>
                <c:pt idx="30465">
                  <c:v>9132.3938512964</c:v>
                </c:pt>
                <c:pt idx="30466">
                  <c:v>9132.6936180403</c:v>
                </c:pt>
                <c:pt idx="30467">
                  <c:v>9132.993384784098</c:v>
                </c:pt>
                <c:pt idx="30468">
                  <c:v>9133.293151528</c:v>
                </c:pt>
                <c:pt idx="30469">
                  <c:v>9133.5929182718</c:v>
                </c:pt>
                <c:pt idx="30470">
                  <c:v>9133.8926850157</c:v>
                </c:pt>
                <c:pt idx="30471">
                  <c:v>9134.1924517595</c:v>
                </c:pt>
                <c:pt idx="30472">
                  <c:v>9134.4922185034</c:v>
                </c:pt>
                <c:pt idx="30473">
                  <c:v>9134.791985247199</c:v>
                </c:pt>
                <c:pt idx="30474">
                  <c:v>9135.0917519911</c:v>
                </c:pt>
                <c:pt idx="30475">
                  <c:v>9135.3915187349</c:v>
                </c:pt>
                <c:pt idx="30476">
                  <c:v>9135.6912854787</c:v>
                </c:pt>
                <c:pt idx="30477">
                  <c:v>9135.9910522226</c:v>
                </c:pt>
                <c:pt idx="30478">
                  <c:v>9136.2908189664</c:v>
                </c:pt>
                <c:pt idx="30479">
                  <c:v>9136.5905857103</c:v>
                </c:pt>
                <c:pt idx="30480">
                  <c:v>9136.8903524541</c:v>
                </c:pt>
                <c:pt idx="30481">
                  <c:v>9137.190119197998</c:v>
                </c:pt>
                <c:pt idx="30482">
                  <c:v>9137.489885941799</c:v>
                </c:pt>
                <c:pt idx="30483">
                  <c:v>9137.7896526857</c:v>
                </c:pt>
                <c:pt idx="30484">
                  <c:v>9138.089419429498</c:v>
                </c:pt>
                <c:pt idx="30485">
                  <c:v>9138.389186173397</c:v>
                </c:pt>
                <c:pt idx="30486">
                  <c:v>9138.6889529172</c:v>
                </c:pt>
                <c:pt idx="30487">
                  <c:v>9138.988719661096</c:v>
                </c:pt>
                <c:pt idx="30488">
                  <c:v>9139.2884864049</c:v>
                </c:pt>
                <c:pt idx="30489">
                  <c:v>9139.5882531488</c:v>
                </c:pt>
                <c:pt idx="30490">
                  <c:v>9139.888019892598</c:v>
                </c:pt>
                <c:pt idx="30491">
                  <c:v>9140.1877866365</c:v>
                </c:pt>
                <c:pt idx="30492">
                  <c:v>9140.487553380299</c:v>
                </c:pt>
                <c:pt idx="30493">
                  <c:v>9140.7873201241</c:v>
                </c:pt>
                <c:pt idx="30494">
                  <c:v>9141.087086867998</c:v>
                </c:pt>
                <c:pt idx="30495">
                  <c:v>9141.386853611799</c:v>
                </c:pt>
                <c:pt idx="30496">
                  <c:v>9141.6866203557</c:v>
                </c:pt>
                <c:pt idx="30497">
                  <c:v>9141.986387099498</c:v>
                </c:pt>
                <c:pt idx="30498">
                  <c:v>9142.286153843399</c:v>
                </c:pt>
                <c:pt idx="30499">
                  <c:v>9142.585920587197</c:v>
                </c:pt>
                <c:pt idx="30500">
                  <c:v>9142.885687331098</c:v>
                </c:pt>
                <c:pt idx="30501">
                  <c:v>9143.1854540749</c:v>
                </c:pt>
                <c:pt idx="30502">
                  <c:v>9143.4852208188</c:v>
                </c:pt>
                <c:pt idx="30503">
                  <c:v>9143.7849875626</c:v>
                </c:pt>
                <c:pt idx="30504">
                  <c:v>9144.0847543065</c:v>
                </c:pt>
                <c:pt idx="30505">
                  <c:v>9144.3845210503</c:v>
                </c:pt>
                <c:pt idx="30506">
                  <c:v>9144.6842877942</c:v>
                </c:pt>
                <c:pt idx="30507">
                  <c:v>9144.984054538</c:v>
                </c:pt>
                <c:pt idx="30508">
                  <c:v>9145.2838212818</c:v>
                </c:pt>
                <c:pt idx="30509">
                  <c:v>9145.5835880257</c:v>
                </c:pt>
                <c:pt idx="30510">
                  <c:v>9145.883354769498</c:v>
                </c:pt>
                <c:pt idx="30511">
                  <c:v>9146.1831215134</c:v>
                </c:pt>
                <c:pt idx="30512">
                  <c:v>9146.4828882572</c:v>
                </c:pt>
                <c:pt idx="30513">
                  <c:v>9146.7826550011</c:v>
                </c:pt>
                <c:pt idx="30514">
                  <c:v>9147.0824217449</c:v>
                </c:pt>
                <c:pt idx="30515">
                  <c:v>9147.382188488798</c:v>
                </c:pt>
                <c:pt idx="30516">
                  <c:v>9147.6819552326</c:v>
                </c:pt>
                <c:pt idx="30517">
                  <c:v>9147.9817219765</c:v>
                </c:pt>
                <c:pt idx="30518">
                  <c:v>9148.2814887203</c:v>
                </c:pt>
                <c:pt idx="30519">
                  <c:v>9148.581255464198</c:v>
                </c:pt>
                <c:pt idx="30520">
                  <c:v>9148.881022207997</c:v>
                </c:pt>
                <c:pt idx="30521">
                  <c:v>9149.1807889519</c:v>
                </c:pt>
                <c:pt idx="30522">
                  <c:v>9149.480555695698</c:v>
                </c:pt>
                <c:pt idx="30523">
                  <c:v>9149.7803224396</c:v>
                </c:pt>
                <c:pt idx="30524">
                  <c:v>9150.080089183399</c:v>
                </c:pt>
                <c:pt idx="30525">
                  <c:v>9150.379855927198</c:v>
                </c:pt>
                <c:pt idx="30526">
                  <c:v>9150.679622671098</c:v>
                </c:pt>
                <c:pt idx="30527">
                  <c:v>9150.979389414899</c:v>
                </c:pt>
                <c:pt idx="30528">
                  <c:v>9151.2791561588</c:v>
                </c:pt>
                <c:pt idx="30529">
                  <c:v>9151.578922902598</c:v>
                </c:pt>
                <c:pt idx="30530">
                  <c:v>9151.878689646497</c:v>
                </c:pt>
                <c:pt idx="30531">
                  <c:v>9152.1784563903</c:v>
                </c:pt>
                <c:pt idx="30532">
                  <c:v>9152.478223134198</c:v>
                </c:pt>
                <c:pt idx="30533">
                  <c:v>9152.777989877999</c:v>
                </c:pt>
                <c:pt idx="30534">
                  <c:v>9153.0777566219</c:v>
                </c:pt>
                <c:pt idx="30535">
                  <c:v>9153.377523365696</c:v>
                </c:pt>
                <c:pt idx="30536">
                  <c:v>9153.6772901096</c:v>
                </c:pt>
                <c:pt idx="30537">
                  <c:v>9153.9770568534</c:v>
                </c:pt>
                <c:pt idx="30538">
                  <c:v>9154.276823597296</c:v>
                </c:pt>
                <c:pt idx="30539">
                  <c:v>9154.576590341097</c:v>
                </c:pt>
                <c:pt idx="30540">
                  <c:v>9154.876357084899</c:v>
                </c:pt>
                <c:pt idx="30541">
                  <c:v>9155.176123828798</c:v>
                </c:pt>
                <c:pt idx="30542">
                  <c:v>9155.475890572598</c:v>
                </c:pt>
                <c:pt idx="30543">
                  <c:v>9155.7756573165</c:v>
                </c:pt>
                <c:pt idx="30544">
                  <c:v>9156.075424060298</c:v>
                </c:pt>
                <c:pt idx="30545">
                  <c:v>9156.375190804196</c:v>
                </c:pt>
                <c:pt idx="30546">
                  <c:v>9156.674957548</c:v>
                </c:pt>
                <c:pt idx="30547">
                  <c:v>9156.9747242919</c:v>
                </c:pt>
                <c:pt idx="30548">
                  <c:v>9157.2744910357</c:v>
                </c:pt>
                <c:pt idx="30549">
                  <c:v>9157.5742577796</c:v>
                </c:pt>
                <c:pt idx="30550">
                  <c:v>9157.874024523398</c:v>
                </c:pt>
                <c:pt idx="30551">
                  <c:v>9158.173791267298</c:v>
                </c:pt>
                <c:pt idx="30552">
                  <c:v>9158.4735580111</c:v>
                </c:pt>
                <c:pt idx="30553">
                  <c:v>9158.773324755</c:v>
                </c:pt>
                <c:pt idx="30554">
                  <c:v>9159.073091498798</c:v>
                </c:pt>
                <c:pt idx="30555">
                  <c:v>9159.3728582427</c:v>
                </c:pt>
                <c:pt idx="30556">
                  <c:v>9159.672624986499</c:v>
                </c:pt>
                <c:pt idx="30557">
                  <c:v>9159.972391730298</c:v>
                </c:pt>
                <c:pt idx="30558">
                  <c:v>9160.2721584742</c:v>
                </c:pt>
                <c:pt idx="30559">
                  <c:v>9160.571925217999</c:v>
                </c:pt>
                <c:pt idx="30560">
                  <c:v>9160.871691961898</c:v>
                </c:pt>
                <c:pt idx="30561">
                  <c:v>9161.1714587057</c:v>
                </c:pt>
                <c:pt idx="30562">
                  <c:v>9161.471225449599</c:v>
                </c:pt>
                <c:pt idx="30563">
                  <c:v>9161.7709921934</c:v>
                </c:pt>
                <c:pt idx="30564">
                  <c:v>9162.0707589373</c:v>
                </c:pt>
                <c:pt idx="30565">
                  <c:v>9162.370525681097</c:v>
                </c:pt>
                <c:pt idx="30566">
                  <c:v>9162.670292425</c:v>
                </c:pt>
                <c:pt idx="30567">
                  <c:v>9162.970059168798</c:v>
                </c:pt>
                <c:pt idx="30568">
                  <c:v>9163.2698259127</c:v>
                </c:pt>
                <c:pt idx="30569">
                  <c:v>9163.5695926565</c:v>
                </c:pt>
                <c:pt idx="30570">
                  <c:v>9163.869359400396</c:v>
                </c:pt>
                <c:pt idx="30571">
                  <c:v>9164.169126144197</c:v>
                </c:pt>
                <c:pt idx="30572">
                  <c:v>9164.468892888099</c:v>
                </c:pt>
                <c:pt idx="30573">
                  <c:v>9164.768659631898</c:v>
                </c:pt>
                <c:pt idx="30574">
                  <c:v>9165.0684263757</c:v>
                </c:pt>
                <c:pt idx="30575">
                  <c:v>9165.368193119599</c:v>
                </c:pt>
                <c:pt idx="30576">
                  <c:v>9165.667959863398</c:v>
                </c:pt>
                <c:pt idx="30577">
                  <c:v>9165.967726607296</c:v>
                </c:pt>
                <c:pt idx="30578">
                  <c:v>9166.2674933511</c:v>
                </c:pt>
                <c:pt idx="30579">
                  <c:v>9166.567260095</c:v>
                </c:pt>
                <c:pt idx="30580">
                  <c:v>9166.867026838798</c:v>
                </c:pt>
                <c:pt idx="30581">
                  <c:v>9167.166793582699</c:v>
                </c:pt>
                <c:pt idx="30582">
                  <c:v>9167.4665603265</c:v>
                </c:pt>
                <c:pt idx="30583">
                  <c:v>9167.766327070398</c:v>
                </c:pt>
                <c:pt idx="30584">
                  <c:v>9168.066093814197</c:v>
                </c:pt>
                <c:pt idx="30585">
                  <c:v>9168.365860558099</c:v>
                </c:pt>
                <c:pt idx="30586">
                  <c:v>9168.665627301898</c:v>
                </c:pt>
                <c:pt idx="30587">
                  <c:v>9168.965394045796</c:v>
                </c:pt>
                <c:pt idx="30588">
                  <c:v>9169.265160789599</c:v>
                </c:pt>
                <c:pt idx="30589">
                  <c:v>9169.564927533398</c:v>
                </c:pt>
                <c:pt idx="30590">
                  <c:v>9169.864694277296</c:v>
                </c:pt>
                <c:pt idx="30591">
                  <c:v>9170.1644610211</c:v>
                </c:pt>
                <c:pt idx="30592">
                  <c:v>9170.464227765</c:v>
                </c:pt>
                <c:pt idx="30593">
                  <c:v>9170.763994508798</c:v>
                </c:pt>
                <c:pt idx="30594">
                  <c:v>9171.0637612527</c:v>
                </c:pt>
                <c:pt idx="30595">
                  <c:v>9171.3635279965</c:v>
                </c:pt>
                <c:pt idx="30596">
                  <c:v>9171.663294740398</c:v>
                </c:pt>
                <c:pt idx="30597">
                  <c:v>9171.963061484199</c:v>
                </c:pt>
                <c:pt idx="30598">
                  <c:v>9172.2628282281</c:v>
                </c:pt>
                <c:pt idx="30599">
                  <c:v>9172.562594971898</c:v>
                </c:pt>
                <c:pt idx="30600">
                  <c:v>9172.8623617158</c:v>
                </c:pt>
                <c:pt idx="30601">
                  <c:v>9173.1621284596</c:v>
                </c:pt>
                <c:pt idx="30602">
                  <c:v>9173.461895203496</c:v>
                </c:pt>
                <c:pt idx="30603">
                  <c:v>9173.761661947297</c:v>
                </c:pt>
                <c:pt idx="30604">
                  <c:v>9174.0614286912</c:v>
                </c:pt>
                <c:pt idx="30605">
                  <c:v>9174.361195434996</c:v>
                </c:pt>
                <c:pt idx="30606">
                  <c:v>9174.6609621788</c:v>
                </c:pt>
                <c:pt idx="30607">
                  <c:v>9174.9607289227</c:v>
                </c:pt>
                <c:pt idx="30608">
                  <c:v>9175.2604956665</c:v>
                </c:pt>
                <c:pt idx="30609">
                  <c:v>9175.5602624104</c:v>
                </c:pt>
                <c:pt idx="30610">
                  <c:v>9175.860029154199</c:v>
                </c:pt>
                <c:pt idx="30611">
                  <c:v>9176.1597958981</c:v>
                </c:pt>
                <c:pt idx="30612">
                  <c:v>9176.459562641898</c:v>
                </c:pt>
                <c:pt idx="30613">
                  <c:v>9176.759329385799</c:v>
                </c:pt>
                <c:pt idx="30614">
                  <c:v>9177.0590961296</c:v>
                </c:pt>
                <c:pt idx="30615">
                  <c:v>9177.358862873498</c:v>
                </c:pt>
                <c:pt idx="30616">
                  <c:v>9177.658629617297</c:v>
                </c:pt>
                <c:pt idx="30617">
                  <c:v>9177.958396361199</c:v>
                </c:pt>
                <c:pt idx="30618">
                  <c:v>9178.258163104998</c:v>
                </c:pt>
                <c:pt idx="30619">
                  <c:v>9178.557929848896</c:v>
                </c:pt>
                <c:pt idx="30620">
                  <c:v>9178.857696592699</c:v>
                </c:pt>
                <c:pt idx="30621">
                  <c:v>9179.1574633365</c:v>
                </c:pt>
                <c:pt idx="30622">
                  <c:v>9179.457230080396</c:v>
                </c:pt>
                <c:pt idx="30623">
                  <c:v>9179.756996824199</c:v>
                </c:pt>
                <c:pt idx="30624">
                  <c:v>9180.056763568098</c:v>
                </c:pt>
                <c:pt idx="30625">
                  <c:v>9180.356530311898</c:v>
                </c:pt>
                <c:pt idx="30626">
                  <c:v>9180.6562970558</c:v>
                </c:pt>
                <c:pt idx="30627">
                  <c:v>9180.956063799598</c:v>
                </c:pt>
                <c:pt idx="30628">
                  <c:v>9181.255830543496</c:v>
                </c:pt>
                <c:pt idx="30629">
                  <c:v>9181.555597287297</c:v>
                </c:pt>
                <c:pt idx="30630">
                  <c:v>9181.855364031198</c:v>
                </c:pt>
                <c:pt idx="30631">
                  <c:v>9182.155130774996</c:v>
                </c:pt>
                <c:pt idx="30632">
                  <c:v>9182.4548975189</c:v>
                </c:pt>
                <c:pt idx="30633">
                  <c:v>9182.7546642627</c:v>
                </c:pt>
                <c:pt idx="30634">
                  <c:v>9183.0544310066</c:v>
                </c:pt>
                <c:pt idx="30635">
                  <c:v>9183.354197750397</c:v>
                </c:pt>
                <c:pt idx="30636">
                  <c:v>9183.653964494299</c:v>
                </c:pt>
                <c:pt idx="30637">
                  <c:v>9183.953731238098</c:v>
                </c:pt>
                <c:pt idx="30638">
                  <c:v>9184.2534979819</c:v>
                </c:pt>
                <c:pt idx="30639">
                  <c:v>9184.5532647258</c:v>
                </c:pt>
                <c:pt idx="30640">
                  <c:v>9184.853031469598</c:v>
                </c:pt>
                <c:pt idx="30641">
                  <c:v>9185.1527982135</c:v>
                </c:pt>
                <c:pt idx="30642">
                  <c:v>9185.452564957299</c:v>
                </c:pt>
                <c:pt idx="30643">
                  <c:v>9185.7523317012</c:v>
                </c:pt>
                <c:pt idx="30644">
                  <c:v>9186.052098444998</c:v>
                </c:pt>
                <c:pt idx="30645">
                  <c:v>9186.351865188899</c:v>
                </c:pt>
                <c:pt idx="30646">
                  <c:v>9186.6516319327</c:v>
                </c:pt>
                <c:pt idx="30647">
                  <c:v>9186.951398676598</c:v>
                </c:pt>
                <c:pt idx="30648">
                  <c:v>9187.251165420399</c:v>
                </c:pt>
                <c:pt idx="30649">
                  <c:v>9187.550932164299</c:v>
                </c:pt>
                <c:pt idx="30650">
                  <c:v>9187.850698908096</c:v>
                </c:pt>
                <c:pt idx="30651">
                  <c:v>9188.150465652</c:v>
                </c:pt>
                <c:pt idx="30652">
                  <c:v>9188.4502323958</c:v>
                </c:pt>
                <c:pt idx="30653">
                  <c:v>9188.7499991397</c:v>
                </c:pt>
                <c:pt idx="30654">
                  <c:v>9189.0497658835</c:v>
                </c:pt>
                <c:pt idx="30655">
                  <c:v>9189.349532627299</c:v>
                </c:pt>
                <c:pt idx="30656">
                  <c:v>9189.6492993712</c:v>
                </c:pt>
                <c:pt idx="30657">
                  <c:v>9189.949066115</c:v>
                </c:pt>
                <c:pt idx="30658">
                  <c:v>9190.2488328589</c:v>
                </c:pt>
                <c:pt idx="30659">
                  <c:v>9190.5485996027</c:v>
                </c:pt>
                <c:pt idx="30660">
                  <c:v>9190.8483663466</c:v>
                </c:pt>
                <c:pt idx="30661">
                  <c:v>9191.148133090399</c:v>
                </c:pt>
                <c:pt idx="30662">
                  <c:v>9191.4478998343</c:v>
                </c:pt>
                <c:pt idx="30663">
                  <c:v>9191.7476665781</c:v>
                </c:pt>
                <c:pt idx="30664">
                  <c:v>9192.047433322</c:v>
                </c:pt>
                <c:pt idx="30665">
                  <c:v>9192.3472000658</c:v>
                </c:pt>
                <c:pt idx="30666">
                  <c:v>9192.6469668097</c:v>
                </c:pt>
                <c:pt idx="30667">
                  <c:v>9192.946733553497</c:v>
                </c:pt>
                <c:pt idx="30668">
                  <c:v>9193.2465002974</c:v>
                </c:pt>
                <c:pt idx="30669">
                  <c:v>9193.5462670412</c:v>
                </c:pt>
                <c:pt idx="30670">
                  <c:v>9193.846033784996</c:v>
                </c:pt>
                <c:pt idx="30671">
                  <c:v>9194.1458005289</c:v>
                </c:pt>
                <c:pt idx="30672">
                  <c:v>9194.4455672727</c:v>
                </c:pt>
                <c:pt idx="30673">
                  <c:v>9194.7453340166</c:v>
                </c:pt>
                <c:pt idx="30674">
                  <c:v>9195.045100760399</c:v>
                </c:pt>
                <c:pt idx="30675">
                  <c:v>9195.3448675043</c:v>
                </c:pt>
                <c:pt idx="30676">
                  <c:v>9195.644634248098</c:v>
                </c:pt>
                <c:pt idx="30677">
                  <c:v>9195.944400992</c:v>
                </c:pt>
                <c:pt idx="30678">
                  <c:v>9196.2441677358</c:v>
                </c:pt>
                <c:pt idx="30679">
                  <c:v>9196.543934479698</c:v>
                </c:pt>
                <c:pt idx="30680">
                  <c:v>9196.8437012235</c:v>
                </c:pt>
                <c:pt idx="30681">
                  <c:v>9197.1434679674</c:v>
                </c:pt>
                <c:pt idx="30682">
                  <c:v>9197.4432347112</c:v>
                </c:pt>
                <c:pt idx="30683">
                  <c:v>9197.7430014551</c:v>
                </c:pt>
                <c:pt idx="30684">
                  <c:v>9198.0427681989</c:v>
                </c:pt>
                <c:pt idx="30685">
                  <c:v>9198.342534942798</c:v>
                </c:pt>
                <c:pt idx="30686">
                  <c:v>9198.6423016866</c:v>
                </c:pt>
                <c:pt idx="30687">
                  <c:v>9198.9420684304</c:v>
                </c:pt>
                <c:pt idx="30688">
                  <c:v>9199.2418351743</c:v>
                </c:pt>
                <c:pt idx="30689">
                  <c:v>9199.5416019181</c:v>
                </c:pt>
                <c:pt idx="30690">
                  <c:v>9199.841368662</c:v>
                </c:pt>
                <c:pt idx="30691">
                  <c:v>9200.1411354058</c:v>
                </c:pt>
                <c:pt idx="30692">
                  <c:v>9200.4409021497</c:v>
                </c:pt>
                <c:pt idx="30693">
                  <c:v>9200.7406688935</c:v>
                </c:pt>
                <c:pt idx="30694">
                  <c:v>9201.0404356374</c:v>
                </c:pt>
                <c:pt idx="30695">
                  <c:v>9201.3402023812</c:v>
                </c:pt>
                <c:pt idx="30696">
                  <c:v>9201.6399691251</c:v>
                </c:pt>
                <c:pt idx="30697">
                  <c:v>9201.9397358689</c:v>
                </c:pt>
                <c:pt idx="30698">
                  <c:v>9202.2395026128</c:v>
                </c:pt>
                <c:pt idx="30699">
                  <c:v>9202.5392693566</c:v>
                </c:pt>
                <c:pt idx="30700">
                  <c:v>9202.8390361005</c:v>
                </c:pt>
                <c:pt idx="30701">
                  <c:v>9203.1388028443</c:v>
                </c:pt>
                <c:pt idx="30702">
                  <c:v>9203.438569588197</c:v>
                </c:pt>
                <c:pt idx="30703">
                  <c:v>9203.738336332</c:v>
                </c:pt>
                <c:pt idx="30704">
                  <c:v>9204.038103075798</c:v>
                </c:pt>
                <c:pt idx="30705">
                  <c:v>9204.3378698197</c:v>
                </c:pt>
                <c:pt idx="30706">
                  <c:v>9204.637636563499</c:v>
                </c:pt>
                <c:pt idx="30707">
                  <c:v>9204.9374033074</c:v>
                </c:pt>
                <c:pt idx="30708">
                  <c:v>9205.2371700512</c:v>
                </c:pt>
                <c:pt idx="30709">
                  <c:v>9205.536936795099</c:v>
                </c:pt>
                <c:pt idx="30710">
                  <c:v>9205.8367035389</c:v>
                </c:pt>
                <c:pt idx="30711">
                  <c:v>9206.1364702828</c:v>
                </c:pt>
                <c:pt idx="30712">
                  <c:v>9206.4362370266</c:v>
                </c:pt>
                <c:pt idx="30713">
                  <c:v>9206.7360037705</c:v>
                </c:pt>
                <c:pt idx="30714">
                  <c:v>9207.0357705143</c:v>
                </c:pt>
                <c:pt idx="30715">
                  <c:v>9207.335537258197</c:v>
                </c:pt>
                <c:pt idx="30716">
                  <c:v>9207.635304002</c:v>
                </c:pt>
                <c:pt idx="30717">
                  <c:v>9207.935070745898</c:v>
                </c:pt>
                <c:pt idx="30718">
                  <c:v>9208.2348374897</c:v>
                </c:pt>
                <c:pt idx="30719">
                  <c:v>9208.5346042335</c:v>
                </c:pt>
                <c:pt idx="30720">
                  <c:v>9208.834370977398</c:v>
                </c:pt>
                <c:pt idx="30721">
                  <c:v>9209.1341377212</c:v>
                </c:pt>
                <c:pt idx="30722">
                  <c:v>9209.433904465099</c:v>
                </c:pt>
                <c:pt idx="30723">
                  <c:v>9209.7336712089</c:v>
                </c:pt>
                <c:pt idx="30724">
                  <c:v>9210.0334379528</c:v>
                </c:pt>
                <c:pt idx="30725">
                  <c:v>9210.3332046966</c:v>
                </c:pt>
                <c:pt idx="30726">
                  <c:v>9210.6329714405</c:v>
                </c:pt>
                <c:pt idx="30727">
                  <c:v>9210.9327381843</c:v>
                </c:pt>
                <c:pt idx="30728">
                  <c:v>9211.2325049282</c:v>
                </c:pt>
                <c:pt idx="30729">
                  <c:v>9211.532271672</c:v>
                </c:pt>
                <c:pt idx="30730">
                  <c:v>9211.8320384159</c:v>
                </c:pt>
                <c:pt idx="30731">
                  <c:v>9212.1318051597</c:v>
                </c:pt>
                <c:pt idx="30732">
                  <c:v>9212.4315719036</c:v>
                </c:pt>
                <c:pt idx="30733">
                  <c:v>9212.731338647398</c:v>
                </c:pt>
                <c:pt idx="30734">
                  <c:v>9213.0311053913</c:v>
                </c:pt>
                <c:pt idx="30735">
                  <c:v>9213.3308721351</c:v>
                </c:pt>
                <c:pt idx="30736">
                  <c:v>9213.6306388789</c:v>
                </c:pt>
                <c:pt idx="30737">
                  <c:v>9213.9304056228</c:v>
                </c:pt>
                <c:pt idx="30738">
                  <c:v>9214.2301723666</c:v>
                </c:pt>
                <c:pt idx="30739">
                  <c:v>9214.5299391105</c:v>
                </c:pt>
                <c:pt idx="30740">
                  <c:v>9214.8297058543</c:v>
                </c:pt>
                <c:pt idx="30741">
                  <c:v>9215.1294725982</c:v>
                </c:pt>
                <c:pt idx="30742">
                  <c:v>9215.429239342</c:v>
                </c:pt>
                <c:pt idx="30743">
                  <c:v>9215.7290060859</c:v>
                </c:pt>
                <c:pt idx="30744">
                  <c:v>9216.0287728297</c:v>
                </c:pt>
                <c:pt idx="30745">
                  <c:v>9216.328539573598</c:v>
                </c:pt>
                <c:pt idx="30746">
                  <c:v>9216.6283063174</c:v>
                </c:pt>
                <c:pt idx="30747">
                  <c:v>9216.928073061299</c:v>
                </c:pt>
                <c:pt idx="30748">
                  <c:v>9217.2278398051</c:v>
                </c:pt>
                <c:pt idx="30749">
                  <c:v>9217.527606548998</c:v>
                </c:pt>
                <c:pt idx="30750">
                  <c:v>9217.827373292797</c:v>
                </c:pt>
                <c:pt idx="30751">
                  <c:v>9218.1271400366</c:v>
                </c:pt>
                <c:pt idx="30752">
                  <c:v>9218.426906780496</c:v>
                </c:pt>
                <c:pt idx="30753">
                  <c:v>9218.726673524297</c:v>
                </c:pt>
                <c:pt idx="30754">
                  <c:v>9219.0264402682</c:v>
                </c:pt>
                <c:pt idx="30755">
                  <c:v>9219.326207012</c:v>
                </c:pt>
                <c:pt idx="30756">
                  <c:v>9219.625973755898</c:v>
                </c:pt>
                <c:pt idx="30757">
                  <c:v>9219.9257404997</c:v>
                </c:pt>
                <c:pt idx="30758">
                  <c:v>9220.2255072436</c:v>
                </c:pt>
                <c:pt idx="30759">
                  <c:v>9220.525273987396</c:v>
                </c:pt>
                <c:pt idx="30760">
                  <c:v>9220.8250407313</c:v>
                </c:pt>
                <c:pt idx="30761">
                  <c:v>9221.1248074751</c:v>
                </c:pt>
                <c:pt idx="30762">
                  <c:v>9221.424574219</c:v>
                </c:pt>
                <c:pt idx="30763">
                  <c:v>9221.7243409628</c:v>
                </c:pt>
                <c:pt idx="30764">
                  <c:v>9222.0241077067</c:v>
                </c:pt>
                <c:pt idx="30765">
                  <c:v>9222.323874450498</c:v>
                </c:pt>
                <c:pt idx="30766">
                  <c:v>9222.6236411944</c:v>
                </c:pt>
                <c:pt idx="30767">
                  <c:v>9222.9234079382</c:v>
                </c:pt>
                <c:pt idx="30768">
                  <c:v>9223.223174681998</c:v>
                </c:pt>
                <c:pt idx="30769">
                  <c:v>9223.5229414259</c:v>
                </c:pt>
                <c:pt idx="30770">
                  <c:v>9223.8227081697</c:v>
                </c:pt>
                <c:pt idx="30771">
                  <c:v>9224.1224749136</c:v>
                </c:pt>
                <c:pt idx="30772">
                  <c:v>9224.4222416574</c:v>
                </c:pt>
                <c:pt idx="30773">
                  <c:v>9224.7220084013</c:v>
                </c:pt>
                <c:pt idx="30774">
                  <c:v>9225.0217751451</c:v>
                </c:pt>
                <c:pt idx="30775">
                  <c:v>9225.321541889</c:v>
                </c:pt>
                <c:pt idx="30776">
                  <c:v>9225.6213086328</c:v>
                </c:pt>
                <c:pt idx="30777">
                  <c:v>9225.9210753767</c:v>
                </c:pt>
                <c:pt idx="30778">
                  <c:v>9226.2208421205</c:v>
                </c:pt>
                <c:pt idx="30779">
                  <c:v>9226.5206088644</c:v>
                </c:pt>
                <c:pt idx="30780">
                  <c:v>9226.820375608198</c:v>
                </c:pt>
                <c:pt idx="30781">
                  <c:v>9227.1201423521</c:v>
                </c:pt>
                <c:pt idx="30782">
                  <c:v>9227.419909095897</c:v>
                </c:pt>
                <c:pt idx="30783">
                  <c:v>9227.7196758398</c:v>
                </c:pt>
                <c:pt idx="30784">
                  <c:v>9228.0194425836</c:v>
                </c:pt>
                <c:pt idx="30785">
                  <c:v>9228.319209327397</c:v>
                </c:pt>
                <c:pt idx="30786">
                  <c:v>9228.6189760713</c:v>
                </c:pt>
                <c:pt idx="30787">
                  <c:v>9228.9187428151</c:v>
                </c:pt>
                <c:pt idx="30788">
                  <c:v>9229.218509559</c:v>
                </c:pt>
                <c:pt idx="30789">
                  <c:v>9229.5182763028</c:v>
                </c:pt>
                <c:pt idx="30790">
                  <c:v>9229.8180430467</c:v>
                </c:pt>
                <c:pt idx="30791">
                  <c:v>9230.117809790498</c:v>
                </c:pt>
                <c:pt idx="30792">
                  <c:v>9230.4175765344</c:v>
                </c:pt>
                <c:pt idx="30793">
                  <c:v>9230.7173432782</c:v>
                </c:pt>
                <c:pt idx="30794">
                  <c:v>9231.017110022098</c:v>
                </c:pt>
                <c:pt idx="30795">
                  <c:v>9231.316876765899</c:v>
                </c:pt>
                <c:pt idx="30796">
                  <c:v>9231.6166435098</c:v>
                </c:pt>
                <c:pt idx="30797">
                  <c:v>9231.916410253598</c:v>
                </c:pt>
                <c:pt idx="30798">
                  <c:v>9232.216176997497</c:v>
                </c:pt>
                <c:pt idx="30799">
                  <c:v>9232.515943741299</c:v>
                </c:pt>
                <c:pt idx="30800">
                  <c:v>9232.815710485096</c:v>
                </c:pt>
                <c:pt idx="30801">
                  <c:v>9233.115477229</c:v>
                </c:pt>
                <c:pt idx="30802">
                  <c:v>9233.4152439728</c:v>
                </c:pt>
                <c:pt idx="30803">
                  <c:v>9233.7150107167</c:v>
                </c:pt>
                <c:pt idx="30804">
                  <c:v>9234.0147774605</c:v>
                </c:pt>
                <c:pt idx="30805">
                  <c:v>9234.3145442044</c:v>
                </c:pt>
                <c:pt idx="30806">
                  <c:v>9234.6143109482</c:v>
                </c:pt>
                <c:pt idx="30807">
                  <c:v>9234.9140776921</c:v>
                </c:pt>
                <c:pt idx="30808">
                  <c:v>9235.2138444359</c:v>
                </c:pt>
                <c:pt idx="30809">
                  <c:v>9235.5136111798</c:v>
                </c:pt>
                <c:pt idx="30810">
                  <c:v>9235.813377923598</c:v>
                </c:pt>
                <c:pt idx="30811">
                  <c:v>9236.113144667499</c:v>
                </c:pt>
                <c:pt idx="30812">
                  <c:v>9236.4129114113</c:v>
                </c:pt>
                <c:pt idx="30813">
                  <c:v>9236.7126781552</c:v>
                </c:pt>
                <c:pt idx="30814">
                  <c:v>9237.012444899</c:v>
                </c:pt>
                <c:pt idx="30815">
                  <c:v>9237.3122116429</c:v>
                </c:pt>
                <c:pt idx="30816">
                  <c:v>9237.6119783867</c:v>
                </c:pt>
                <c:pt idx="30817">
                  <c:v>9237.9117451305</c:v>
                </c:pt>
                <c:pt idx="30818">
                  <c:v>9238.2115118744</c:v>
                </c:pt>
                <c:pt idx="30819">
                  <c:v>9238.5112786182</c:v>
                </c:pt>
                <c:pt idx="30820">
                  <c:v>9238.8110453621</c:v>
                </c:pt>
                <c:pt idx="30821">
                  <c:v>9239.1108121059</c:v>
                </c:pt>
                <c:pt idx="30822">
                  <c:v>9239.4105788498</c:v>
                </c:pt>
                <c:pt idx="30823">
                  <c:v>9239.7103455936</c:v>
                </c:pt>
                <c:pt idx="30824">
                  <c:v>9240.0101123375</c:v>
                </c:pt>
                <c:pt idx="30825">
                  <c:v>9240.309879081298</c:v>
                </c:pt>
                <c:pt idx="30826">
                  <c:v>9240.6096458252</c:v>
                </c:pt>
                <c:pt idx="30827">
                  <c:v>9240.909412569</c:v>
                </c:pt>
                <c:pt idx="30828">
                  <c:v>9241.2091793129</c:v>
                </c:pt>
                <c:pt idx="30829">
                  <c:v>9241.5089460567</c:v>
                </c:pt>
                <c:pt idx="30830">
                  <c:v>9241.8087128006</c:v>
                </c:pt>
                <c:pt idx="30831">
                  <c:v>9242.1084795444</c:v>
                </c:pt>
                <c:pt idx="30832">
                  <c:v>9242.408246288198</c:v>
                </c:pt>
                <c:pt idx="30833">
                  <c:v>9242.7080130321</c:v>
                </c:pt>
                <c:pt idx="30834">
                  <c:v>9243.0077797759</c:v>
                </c:pt>
                <c:pt idx="30835">
                  <c:v>9243.3075465198</c:v>
                </c:pt>
                <c:pt idx="30836">
                  <c:v>9243.607313263596</c:v>
                </c:pt>
                <c:pt idx="30837">
                  <c:v>9243.907080007499</c:v>
                </c:pt>
                <c:pt idx="30838">
                  <c:v>9244.2068467513</c:v>
                </c:pt>
                <c:pt idx="30839">
                  <c:v>9244.506613495196</c:v>
                </c:pt>
                <c:pt idx="30840">
                  <c:v>9244.806380238999</c:v>
                </c:pt>
                <c:pt idx="30841">
                  <c:v>9245.1061469829</c:v>
                </c:pt>
                <c:pt idx="30842">
                  <c:v>9245.405913726696</c:v>
                </c:pt>
                <c:pt idx="30843">
                  <c:v>9245.705680470599</c:v>
                </c:pt>
                <c:pt idx="30844">
                  <c:v>9246.0054472144</c:v>
                </c:pt>
                <c:pt idx="30845">
                  <c:v>9246.305213958296</c:v>
                </c:pt>
                <c:pt idx="30846">
                  <c:v>9246.6049807021</c:v>
                </c:pt>
                <c:pt idx="30847">
                  <c:v>9246.904747446</c:v>
                </c:pt>
                <c:pt idx="30848">
                  <c:v>9247.2045141898</c:v>
                </c:pt>
                <c:pt idx="30849">
                  <c:v>9247.5042809336</c:v>
                </c:pt>
                <c:pt idx="30850">
                  <c:v>9247.8040476775</c:v>
                </c:pt>
                <c:pt idx="30851">
                  <c:v>9248.103814421298</c:v>
                </c:pt>
                <c:pt idx="30852">
                  <c:v>9248.4035811652</c:v>
                </c:pt>
                <c:pt idx="30853">
                  <c:v>9248.703347909</c:v>
                </c:pt>
                <c:pt idx="30854">
                  <c:v>9249.0031146529</c:v>
                </c:pt>
                <c:pt idx="30855">
                  <c:v>9249.3028813967</c:v>
                </c:pt>
                <c:pt idx="30856">
                  <c:v>9249.6026481406</c:v>
                </c:pt>
                <c:pt idx="30857">
                  <c:v>9249.9024148844</c:v>
                </c:pt>
                <c:pt idx="30858">
                  <c:v>9250.202181628298</c:v>
                </c:pt>
                <c:pt idx="30859">
                  <c:v>9250.5019483721</c:v>
                </c:pt>
                <c:pt idx="30860">
                  <c:v>9250.801715116</c:v>
                </c:pt>
                <c:pt idx="30861">
                  <c:v>9251.1014818598</c:v>
                </c:pt>
                <c:pt idx="30862">
                  <c:v>9251.4012486037</c:v>
                </c:pt>
                <c:pt idx="30863">
                  <c:v>9251.7010153475</c:v>
                </c:pt>
                <c:pt idx="30864">
                  <c:v>9252.0007820914</c:v>
                </c:pt>
                <c:pt idx="30865">
                  <c:v>9252.3005488352</c:v>
                </c:pt>
                <c:pt idx="30866">
                  <c:v>9252.600315579</c:v>
                </c:pt>
                <c:pt idx="30867">
                  <c:v>9252.9000823229</c:v>
                </c:pt>
                <c:pt idx="30868">
                  <c:v>9253.1998490667</c:v>
                </c:pt>
                <c:pt idx="30869">
                  <c:v>9253.4996158106</c:v>
                </c:pt>
                <c:pt idx="30870">
                  <c:v>9253.7993825544</c:v>
                </c:pt>
                <c:pt idx="30871">
                  <c:v>9254.099149298298</c:v>
                </c:pt>
                <c:pt idx="30872">
                  <c:v>9254.398916042099</c:v>
                </c:pt>
                <c:pt idx="30873">
                  <c:v>9254.698682786</c:v>
                </c:pt>
                <c:pt idx="30874">
                  <c:v>9254.9984495298</c:v>
                </c:pt>
                <c:pt idx="30875">
                  <c:v>9255.2982162737</c:v>
                </c:pt>
                <c:pt idx="30876">
                  <c:v>9255.597983017498</c:v>
                </c:pt>
                <c:pt idx="30877">
                  <c:v>9255.897749761398</c:v>
                </c:pt>
                <c:pt idx="30878">
                  <c:v>9256.1975165052</c:v>
                </c:pt>
                <c:pt idx="30879">
                  <c:v>9256.497283249098</c:v>
                </c:pt>
                <c:pt idx="30880">
                  <c:v>9256.7970499929</c:v>
                </c:pt>
                <c:pt idx="30881">
                  <c:v>9257.0968167368</c:v>
                </c:pt>
                <c:pt idx="30882">
                  <c:v>9257.396583480597</c:v>
                </c:pt>
                <c:pt idx="30883">
                  <c:v>9257.696350224398</c:v>
                </c:pt>
                <c:pt idx="30884">
                  <c:v>9257.996116968296</c:v>
                </c:pt>
                <c:pt idx="30885">
                  <c:v>9258.2958837121</c:v>
                </c:pt>
                <c:pt idx="30886">
                  <c:v>9258.595650455998</c:v>
                </c:pt>
                <c:pt idx="30887">
                  <c:v>9258.8954171998</c:v>
                </c:pt>
                <c:pt idx="30888">
                  <c:v>9259.195183943697</c:v>
                </c:pt>
                <c:pt idx="30889">
                  <c:v>9259.494950687498</c:v>
                </c:pt>
                <c:pt idx="30890">
                  <c:v>9259.7947174314</c:v>
                </c:pt>
                <c:pt idx="30891">
                  <c:v>9260.0944841752</c:v>
                </c:pt>
                <c:pt idx="30892">
                  <c:v>9260.3942509191</c:v>
                </c:pt>
                <c:pt idx="30893">
                  <c:v>9260.6940176629</c:v>
                </c:pt>
                <c:pt idx="30894">
                  <c:v>9260.9937844068</c:v>
                </c:pt>
                <c:pt idx="30895">
                  <c:v>9261.2935511506</c:v>
                </c:pt>
                <c:pt idx="30896">
                  <c:v>9261.5933178945</c:v>
                </c:pt>
                <c:pt idx="30897">
                  <c:v>9261.893084638297</c:v>
                </c:pt>
                <c:pt idx="30898">
                  <c:v>9262.1928513821</c:v>
                </c:pt>
                <c:pt idx="30899">
                  <c:v>9262.492618126</c:v>
                </c:pt>
                <c:pt idx="30900">
                  <c:v>9262.7923848698</c:v>
                </c:pt>
                <c:pt idx="30901">
                  <c:v>9263.0921516137</c:v>
                </c:pt>
                <c:pt idx="30902">
                  <c:v>9263.391918357498</c:v>
                </c:pt>
                <c:pt idx="30903">
                  <c:v>9263.6916851014</c:v>
                </c:pt>
                <c:pt idx="30904">
                  <c:v>9263.9914518452</c:v>
                </c:pt>
                <c:pt idx="30905">
                  <c:v>9264.2912185891</c:v>
                </c:pt>
                <c:pt idx="30906">
                  <c:v>9264.5909853329</c:v>
                </c:pt>
                <c:pt idx="30907">
                  <c:v>9264.8907520768</c:v>
                </c:pt>
                <c:pt idx="30908">
                  <c:v>9265.1905188206</c:v>
                </c:pt>
                <c:pt idx="30909">
                  <c:v>9265.490285564498</c:v>
                </c:pt>
                <c:pt idx="30910">
                  <c:v>9265.7900523083</c:v>
                </c:pt>
                <c:pt idx="30911">
                  <c:v>9266.0898190522</c:v>
                </c:pt>
                <c:pt idx="30912">
                  <c:v>9266.389585795998</c:v>
                </c:pt>
                <c:pt idx="30913">
                  <c:v>9266.6893525399</c:v>
                </c:pt>
                <c:pt idx="30914">
                  <c:v>9266.989119283697</c:v>
                </c:pt>
                <c:pt idx="30915">
                  <c:v>9267.288886027498</c:v>
                </c:pt>
                <c:pt idx="30916">
                  <c:v>9267.5886527714</c:v>
                </c:pt>
                <c:pt idx="30917">
                  <c:v>9267.8884195152</c:v>
                </c:pt>
                <c:pt idx="30918">
                  <c:v>9268.188186259098</c:v>
                </c:pt>
                <c:pt idx="30919">
                  <c:v>9268.487953002897</c:v>
                </c:pt>
                <c:pt idx="30920">
                  <c:v>9268.7877197468</c:v>
                </c:pt>
                <c:pt idx="30921">
                  <c:v>9269.0874864906</c:v>
                </c:pt>
                <c:pt idx="30922">
                  <c:v>9269.387253234498</c:v>
                </c:pt>
                <c:pt idx="30923">
                  <c:v>9269.687019978299</c:v>
                </c:pt>
                <c:pt idx="30924">
                  <c:v>9269.9867867222</c:v>
                </c:pt>
                <c:pt idx="30925">
                  <c:v>9270.286553465998</c:v>
                </c:pt>
                <c:pt idx="30926">
                  <c:v>9270.586320209899</c:v>
                </c:pt>
                <c:pt idx="30927">
                  <c:v>9270.886086953698</c:v>
                </c:pt>
                <c:pt idx="30928">
                  <c:v>9271.185853697596</c:v>
                </c:pt>
                <c:pt idx="30929">
                  <c:v>9271.485620441397</c:v>
                </c:pt>
                <c:pt idx="30930">
                  <c:v>9271.7853871852</c:v>
                </c:pt>
                <c:pt idx="30931">
                  <c:v>9272.085153929096</c:v>
                </c:pt>
                <c:pt idx="30932">
                  <c:v>9272.384920672897</c:v>
                </c:pt>
                <c:pt idx="30933">
                  <c:v>9272.6846874168</c:v>
                </c:pt>
                <c:pt idx="30934">
                  <c:v>9272.9844541606</c:v>
                </c:pt>
                <c:pt idx="30935">
                  <c:v>9273.2842209045</c:v>
                </c:pt>
                <c:pt idx="30936">
                  <c:v>9273.583987648299</c:v>
                </c:pt>
                <c:pt idx="30937">
                  <c:v>9273.8837543922</c:v>
                </c:pt>
                <c:pt idx="30938">
                  <c:v>9274.183521136</c:v>
                </c:pt>
                <c:pt idx="30939">
                  <c:v>9274.4832878799</c:v>
                </c:pt>
                <c:pt idx="30940">
                  <c:v>9274.7830546237</c:v>
                </c:pt>
                <c:pt idx="30941">
                  <c:v>9275.082821367598</c:v>
                </c:pt>
                <c:pt idx="30942">
                  <c:v>9275.3825881114</c:v>
                </c:pt>
                <c:pt idx="30943">
                  <c:v>9275.6823548553</c:v>
                </c:pt>
                <c:pt idx="30944">
                  <c:v>9275.982121599098</c:v>
                </c:pt>
                <c:pt idx="30945">
                  <c:v>9276.281888343</c:v>
                </c:pt>
                <c:pt idx="30946">
                  <c:v>9276.5816550868</c:v>
                </c:pt>
                <c:pt idx="30947">
                  <c:v>9276.8814218306</c:v>
                </c:pt>
                <c:pt idx="30948">
                  <c:v>9277.1811885745</c:v>
                </c:pt>
                <c:pt idx="30949">
                  <c:v>9277.4809553183</c:v>
                </c:pt>
                <c:pt idx="30950">
                  <c:v>9277.7807220622</c:v>
                </c:pt>
                <c:pt idx="30951">
                  <c:v>9278.080488806</c:v>
                </c:pt>
                <c:pt idx="30952">
                  <c:v>9278.3802555499</c:v>
                </c:pt>
                <c:pt idx="30953">
                  <c:v>9278.680022293698</c:v>
                </c:pt>
                <c:pt idx="30954">
                  <c:v>9278.979789037598</c:v>
                </c:pt>
                <c:pt idx="30955">
                  <c:v>9279.2795557814</c:v>
                </c:pt>
                <c:pt idx="30956">
                  <c:v>9279.5793225253</c:v>
                </c:pt>
                <c:pt idx="30957">
                  <c:v>9279.879089269096</c:v>
                </c:pt>
                <c:pt idx="30958">
                  <c:v>9280.178856013</c:v>
                </c:pt>
                <c:pt idx="30959">
                  <c:v>9280.4786227568</c:v>
                </c:pt>
                <c:pt idx="30960">
                  <c:v>9280.778389500698</c:v>
                </c:pt>
                <c:pt idx="30961">
                  <c:v>9281.078156244499</c:v>
                </c:pt>
                <c:pt idx="30962">
                  <c:v>9281.377922988297</c:v>
                </c:pt>
                <c:pt idx="30963">
                  <c:v>9281.677689732198</c:v>
                </c:pt>
                <c:pt idx="30964">
                  <c:v>9281.977456476</c:v>
                </c:pt>
                <c:pt idx="30965">
                  <c:v>9282.2772232199</c:v>
                </c:pt>
                <c:pt idx="30966">
                  <c:v>9282.576989963694</c:v>
                </c:pt>
                <c:pt idx="30967">
                  <c:v>9282.876756707597</c:v>
                </c:pt>
                <c:pt idx="30968">
                  <c:v>9283.176523451399</c:v>
                </c:pt>
                <c:pt idx="30969">
                  <c:v>9283.4762901953</c:v>
                </c:pt>
                <c:pt idx="30970">
                  <c:v>9283.7760569391</c:v>
                </c:pt>
                <c:pt idx="30971">
                  <c:v>9284.075823682995</c:v>
                </c:pt>
                <c:pt idx="30972">
                  <c:v>9284.375590426798</c:v>
                </c:pt>
                <c:pt idx="30973">
                  <c:v>9284.6753571707</c:v>
                </c:pt>
                <c:pt idx="30974">
                  <c:v>9284.975123914497</c:v>
                </c:pt>
                <c:pt idx="30975">
                  <c:v>9285.2748906584</c:v>
                </c:pt>
                <c:pt idx="30976">
                  <c:v>9285.5746574022</c:v>
                </c:pt>
                <c:pt idx="30977">
                  <c:v>9285.8744241461</c:v>
                </c:pt>
                <c:pt idx="30978">
                  <c:v>9286.1741908899</c:v>
                </c:pt>
                <c:pt idx="30979">
                  <c:v>9286.473957633698</c:v>
                </c:pt>
                <c:pt idx="30980">
                  <c:v>9286.7737243776</c:v>
                </c:pt>
                <c:pt idx="30981">
                  <c:v>9287.0734911214</c:v>
                </c:pt>
                <c:pt idx="30982">
                  <c:v>9287.3732578653</c:v>
                </c:pt>
                <c:pt idx="30983">
                  <c:v>9287.673024609097</c:v>
                </c:pt>
                <c:pt idx="30984">
                  <c:v>9287.972791353</c:v>
                </c:pt>
                <c:pt idx="30985">
                  <c:v>9288.2725580968</c:v>
                </c:pt>
                <c:pt idx="30986">
                  <c:v>9288.572324840698</c:v>
                </c:pt>
                <c:pt idx="30987">
                  <c:v>9288.872091584499</c:v>
                </c:pt>
                <c:pt idx="30988">
                  <c:v>9289.1718583284</c:v>
                </c:pt>
                <c:pt idx="30989">
                  <c:v>9289.471625072198</c:v>
                </c:pt>
                <c:pt idx="30990">
                  <c:v>9289.7713918161</c:v>
                </c:pt>
                <c:pt idx="30991">
                  <c:v>9290.0711585599</c:v>
                </c:pt>
                <c:pt idx="30992">
                  <c:v>9290.370925303796</c:v>
                </c:pt>
                <c:pt idx="30993">
                  <c:v>9290.670692047599</c:v>
                </c:pt>
                <c:pt idx="30994">
                  <c:v>9290.9704587915</c:v>
                </c:pt>
                <c:pt idx="30995">
                  <c:v>9291.2702255353</c:v>
                </c:pt>
                <c:pt idx="30996">
                  <c:v>9291.569992279097</c:v>
                </c:pt>
                <c:pt idx="30997">
                  <c:v>9291.869759022999</c:v>
                </c:pt>
                <c:pt idx="30998">
                  <c:v>9292.169525766798</c:v>
                </c:pt>
                <c:pt idx="30999">
                  <c:v>9292.4692925107</c:v>
                </c:pt>
                <c:pt idx="31000">
                  <c:v>9292.7690592545</c:v>
                </c:pt>
                <c:pt idx="31001">
                  <c:v>9293.068825998396</c:v>
                </c:pt>
                <c:pt idx="31002">
                  <c:v>9293.368592742198</c:v>
                </c:pt>
                <c:pt idx="31003">
                  <c:v>9293.668359486099</c:v>
                </c:pt>
                <c:pt idx="31004">
                  <c:v>9293.968126229898</c:v>
                </c:pt>
                <c:pt idx="31005">
                  <c:v>9294.267892973798</c:v>
                </c:pt>
                <c:pt idx="31006">
                  <c:v>9294.567659717599</c:v>
                </c:pt>
                <c:pt idx="31007">
                  <c:v>9294.867426461498</c:v>
                </c:pt>
                <c:pt idx="31008">
                  <c:v>9295.167193205296</c:v>
                </c:pt>
                <c:pt idx="31009">
                  <c:v>9295.466959949197</c:v>
                </c:pt>
                <c:pt idx="31010">
                  <c:v>9295.766726692998</c:v>
                </c:pt>
                <c:pt idx="31011">
                  <c:v>9296.066493436798</c:v>
                </c:pt>
                <c:pt idx="31012">
                  <c:v>9296.366260180697</c:v>
                </c:pt>
                <c:pt idx="31013">
                  <c:v>9296.666026924499</c:v>
                </c:pt>
                <c:pt idx="31014">
                  <c:v>9296.965793668394</c:v>
                </c:pt>
                <c:pt idx="31015">
                  <c:v>9297.2655604122</c:v>
                </c:pt>
                <c:pt idx="31016">
                  <c:v>9297.5653271561</c:v>
                </c:pt>
                <c:pt idx="31017">
                  <c:v>9297.865093899896</c:v>
                </c:pt>
                <c:pt idx="31018">
                  <c:v>9298.164860643798</c:v>
                </c:pt>
                <c:pt idx="31019">
                  <c:v>9298.464627387599</c:v>
                </c:pt>
                <c:pt idx="31020">
                  <c:v>9298.7643941315</c:v>
                </c:pt>
                <c:pt idx="31021">
                  <c:v>9299.0641608753</c:v>
                </c:pt>
                <c:pt idx="31022">
                  <c:v>9299.363927619199</c:v>
                </c:pt>
                <c:pt idx="31023">
                  <c:v>9299.663694362998</c:v>
                </c:pt>
                <c:pt idx="31024">
                  <c:v>9299.9634611069</c:v>
                </c:pt>
                <c:pt idx="31025">
                  <c:v>9300.2632278507</c:v>
                </c:pt>
                <c:pt idx="31026">
                  <c:v>9300.562994594598</c:v>
                </c:pt>
                <c:pt idx="31027">
                  <c:v>9300.8627613384</c:v>
                </c:pt>
                <c:pt idx="31028">
                  <c:v>9301.1625280822</c:v>
                </c:pt>
                <c:pt idx="31029">
                  <c:v>9301.4622948261</c:v>
                </c:pt>
                <c:pt idx="31030">
                  <c:v>9301.7620615699</c:v>
                </c:pt>
                <c:pt idx="31031">
                  <c:v>9302.0618283138</c:v>
                </c:pt>
                <c:pt idx="31032">
                  <c:v>9302.361595057599</c:v>
                </c:pt>
                <c:pt idx="31033">
                  <c:v>9302.6613618015</c:v>
                </c:pt>
                <c:pt idx="31034">
                  <c:v>9302.961128545297</c:v>
                </c:pt>
                <c:pt idx="31035">
                  <c:v>9303.260895289199</c:v>
                </c:pt>
                <c:pt idx="31036">
                  <c:v>9303.560662033</c:v>
                </c:pt>
                <c:pt idx="31037">
                  <c:v>9303.8604287769</c:v>
                </c:pt>
                <c:pt idx="31038">
                  <c:v>9304.160195520699</c:v>
                </c:pt>
                <c:pt idx="31039">
                  <c:v>9304.459962264598</c:v>
                </c:pt>
                <c:pt idx="31040">
                  <c:v>9304.759729008398</c:v>
                </c:pt>
                <c:pt idx="31041">
                  <c:v>9305.0594957523</c:v>
                </c:pt>
                <c:pt idx="31042">
                  <c:v>9305.3592624961</c:v>
                </c:pt>
                <c:pt idx="31043">
                  <c:v>9305.659029239998</c:v>
                </c:pt>
                <c:pt idx="31044">
                  <c:v>9305.958795983797</c:v>
                </c:pt>
                <c:pt idx="31045">
                  <c:v>9306.2585627276</c:v>
                </c:pt>
                <c:pt idx="31046">
                  <c:v>9306.558329471496</c:v>
                </c:pt>
                <c:pt idx="31047">
                  <c:v>9306.858096215297</c:v>
                </c:pt>
                <c:pt idx="31048">
                  <c:v>9307.1578629592</c:v>
                </c:pt>
                <c:pt idx="31049">
                  <c:v>9307.457629702996</c:v>
                </c:pt>
                <c:pt idx="31050">
                  <c:v>9307.757396446897</c:v>
                </c:pt>
                <c:pt idx="31051">
                  <c:v>9308.057163190699</c:v>
                </c:pt>
                <c:pt idx="31052">
                  <c:v>9308.356929934596</c:v>
                </c:pt>
                <c:pt idx="31053">
                  <c:v>9308.656696678396</c:v>
                </c:pt>
                <c:pt idx="31054">
                  <c:v>9308.956463422299</c:v>
                </c:pt>
                <c:pt idx="31055">
                  <c:v>9309.2562301661</c:v>
                </c:pt>
                <c:pt idx="31056">
                  <c:v>9309.555996909996</c:v>
                </c:pt>
                <c:pt idx="31057">
                  <c:v>9309.855763653797</c:v>
                </c:pt>
                <c:pt idx="31058">
                  <c:v>9310.155530397698</c:v>
                </c:pt>
                <c:pt idx="31059">
                  <c:v>9310.455297141498</c:v>
                </c:pt>
                <c:pt idx="31060">
                  <c:v>9310.755063885299</c:v>
                </c:pt>
                <c:pt idx="31061">
                  <c:v>9311.054830629198</c:v>
                </c:pt>
                <c:pt idx="31062">
                  <c:v>9311.354597373</c:v>
                </c:pt>
                <c:pt idx="31063">
                  <c:v>9311.6543641169</c:v>
                </c:pt>
                <c:pt idx="31064">
                  <c:v>9311.954130860699</c:v>
                </c:pt>
                <c:pt idx="31065">
                  <c:v>9312.253897604598</c:v>
                </c:pt>
                <c:pt idx="31066">
                  <c:v>9312.553664348397</c:v>
                </c:pt>
                <c:pt idx="31067">
                  <c:v>9312.8534310923</c:v>
                </c:pt>
                <c:pt idx="31068">
                  <c:v>9313.1531978361</c:v>
                </c:pt>
                <c:pt idx="31069">
                  <c:v>9313.452964579998</c:v>
                </c:pt>
                <c:pt idx="31070">
                  <c:v>9313.7527313238</c:v>
                </c:pt>
                <c:pt idx="31071">
                  <c:v>9314.0524980677</c:v>
                </c:pt>
                <c:pt idx="31072">
                  <c:v>9314.3522648115</c:v>
                </c:pt>
                <c:pt idx="31073">
                  <c:v>9314.6520315554</c:v>
                </c:pt>
                <c:pt idx="31074">
                  <c:v>9314.9517982992</c:v>
                </c:pt>
                <c:pt idx="31075">
                  <c:v>9315.251565043098</c:v>
                </c:pt>
                <c:pt idx="31076">
                  <c:v>9315.551331786899</c:v>
                </c:pt>
                <c:pt idx="31077">
                  <c:v>9315.8510985307</c:v>
                </c:pt>
                <c:pt idx="31078">
                  <c:v>9316.150865274598</c:v>
                </c:pt>
                <c:pt idx="31079">
                  <c:v>9316.450632018397</c:v>
                </c:pt>
                <c:pt idx="31080">
                  <c:v>9316.7503987623</c:v>
                </c:pt>
                <c:pt idx="31081">
                  <c:v>9317.050165506098</c:v>
                </c:pt>
                <c:pt idx="31082">
                  <c:v>9317.349932249997</c:v>
                </c:pt>
                <c:pt idx="31083">
                  <c:v>9317.6496989938</c:v>
                </c:pt>
                <c:pt idx="31084">
                  <c:v>9317.9494657377</c:v>
                </c:pt>
                <c:pt idx="31085">
                  <c:v>9318.2492324815</c:v>
                </c:pt>
                <c:pt idx="31086">
                  <c:v>9318.548999225399</c:v>
                </c:pt>
                <c:pt idx="31087">
                  <c:v>9318.8487659692</c:v>
                </c:pt>
                <c:pt idx="31088">
                  <c:v>9319.1485327131</c:v>
                </c:pt>
                <c:pt idx="31089">
                  <c:v>9319.4482994569</c:v>
                </c:pt>
                <c:pt idx="31090">
                  <c:v>9319.7480662008</c:v>
                </c:pt>
                <c:pt idx="31091">
                  <c:v>9320.047832944598</c:v>
                </c:pt>
                <c:pt idx="31092">
                  <c:v>9320.347599688397</c:v>
                </c:pt>
                <c:pt idx="31093">
                  <c:v>9320.6473664323</c:v>
                </c:pt>
                <c:pt idx="31094">
                  <c:v>9320.947133176098</c:v>
                </c:pt>
                <c:pt idx="31095">
                  <c:v>9321.24689992</c:v>
                </c:pt>
                <c:pt idx="31096">
                  <c:v>9321.546666663799</c:v>
                </c:pt>
                <c:pt idx="31097">
                  <c:v>9321.846433407696</c:v>
                </c:pt>
                <c:pt idx="31098">
                  <c:v>9322.1462001515</c:v>
                </c:pt>
                <c:pt idx="31099">
                  <c:v>9322.4459668954</c:v>
                </c:pt>
                <c:pt idx="31100">
                  <c:v>9322.745733639198</c:v>
                </c:pt>
                <c:pt idx="31101">
                  <c:v>9323.045500383098</c:v>
                </c:pt>
                <c:pt idx="31102">
                  <c:v>9323.3452671269</c:v>
                </c:pt>
                <c:pt idx="31103">
                  <c:v>9323.6450338708</c:v>
                </c:pt>
                <c:pt idx="31104">
                  <c:v>9323.9448006146</c:v>
                </c:pt>
                <c:pt idx="31105">
                  <c:v>9324.2445673585</c:v>
                </c:pt>
                <c:pt idx="31106">
                  <c:v>9324.5443341023</c:v>
                </c:pt>
                <c:pt idx="31107">
                  <c:v>9324.8441008462</c:v>
                </c:pt>
                <c:pt idx="31108">
                  <c:v>9325.14386759</c:v>
                </c:pt>
                <c:pt idx="31109">
                  <c:v>9325.4436343338</c:v>
                </c:pt>
                <c:pt idx="31110">
                  <c:v>9325.7434010777</c:v>
                </c:pt>
                <c:pt idx="31111">
                  <c:v>9326.0431678215</c:v>
                </c:pt>
                <c:pt idx="31112">
                  <c:v>9326.342934565399</c:v>
                </c:pt>
                <c:pt idx="31113">
                  <c:v>9326.6427013092</c:v>
                </c:pt>
                <c:pt idx="31114">
                  <c:v>9326.9424680531</c:v>
                </c:pt>
                <c:pt idx="31115">
                  <c:v>9327.2422347969</c:v>
                </c:pt>
                <c:pt idx="31116">
                  <c:v>9327.5420015408</c:v>
                </c:pt>
                <c:pt idx="31117">
                  <c:v>9327.8417682846</c:v>
                </c:pt>
                <c:pt idx="31118">
                  <c:v>9328.1415350285</c:v>
                </c:pt>
                <c:pt idx="31119">
                  <c:v>9328.4413017723</c:v>
                </c:pt>
                <c:pt idx="31120">
                  <c:v>9328.7410685162</c:v>
                </c:pt>
                <c:pt idx="31121">
                  <c:v>9329.040835259999</c:v>
                </c:pt>
                <c:pt idx="31122">
                  <c:v>9329.3406020039</c:v>
                </c:pt>
                <c:pt idx="31123">
                  <c:v>9329.6403687477</c:v>
                </c:pt>
                <c:pt idx="31124">
                  <c:v>9329.940135491599</c:v>
                </c:pt>
                <c:pt idx="31125">
                  <c:v>9330.2399022354</c:v>
                </c:pt>
                <c:pt idx="31126">
                  <c:v>9330.5396689792</c:v>
                </c:pt>
                <c:pt idx="31127">
                  <c:v>9330.839435723099</c:v>
                </c:pt>
                <c:pt idx="31128">
                  <c:v>9331.1392024669</c:v>
                </c:pt>
                <c:pt idx="31129">
                  <c:v>9331.438969210798</c:v>
                </c:pt>
                <c:pt idx="31130">
                  <c:v>9331.7387359546</c:v>
                </c:pt>
                <c:pt idx="31131">
                  <c:v>9332.0385026985</c:v>
                </c:pt>
                <c:pt idx="31132">
                  <c:v>9332.338269442298</c:v>
                </c:pt>
                <c:pt idx="31133">
                  <c:v>9332.6380361862</c:v>
                </c:pt>
                <c:pt idx="31134">
                  <c:v>9332.93780293</c:v>
                </c:pt>
                <c:pt idx="31135">
                  <c:v>9333.2375696739</c:v>
                </c:pt>
                <c:pt idx="31136">
                  <c:v>9333.537336417698</c:v>
                </c:pt>
                <c:pt idx="31137">
                  <c:v>9333.837103161599</c:v>
                </c:pt>
                <c:pt idx="31138">
                  <c:v>9334.1368699054</c:v>
                </c:pt>
                <c:pt idx="31139">
                  <c:v>9334.436636649296</c:v>
                </c:pt>
                <c:pt idx="31140">
                  <c:v>9334.7364033931</c:v>
                </c:pt>
                <c:pt idx="31141">
                  <c:v>9335.0361701369</c:v>
                </c:pt>
                <c:pt idx="31142">
                  <c:v>9335.335936880796</c:v>
                </c:pt>
                <c:pt idx="31143">
                  <c:v>9335.635703624599</c:v>
                </c:pt>
                <c:pt idx="31144">
                  <c:v>9335.9354703685</c:v>
                </c:pt>
                <c:pt idx="31145">
                  <c:v>9336.2352371123</c:v>
                </c:pt>
                <c:pt idx="31146">
                  <c:v>9336.5350038562</c:v>
                </c:pt>
                <c:pt idx="31147">
                  <c:v>9336.8347706</c:v>
                </c:pt>
                <c:pt idx="31148">
                  <c:v>9337.1345373439</c:v>
                </c:pt>
                <c:pt idx="31149">
                  <c:v>9337.434304087697</c:v>
                </c:pt>
                <c:pt idx="31150">
                  <c:v>9337.7340708316</c:v>
                </c:pt>
                <c:pt idx="31151">
                  <c:v>9338.0338375754</c:v>
                </c:pt>
                <c:pt idx="31152">
                  <c:v>9338.3336043193</c:v>
                </c:pt>
                <c:pt idx="31153">
                  <c:v>9338.6333710631</c:v>
                </c:pt>
                <c:pt idx="31154">
                  <c:v>9338.933137807</c:v>
                </c:pt>
                <c:pt idx="31155">
                  <c:v>9339.2329045508</c:v>
                </c:pt>
                <c:pt idx="31156">
                  <c:v>9339.5326712947</c:v>
                </c:pt>
                <c:pt idx="31157">
                  <c:v>9339.8324380385</c:v>
                </c:pt>
                <c:pt idx="31158">
                  <c:v>9340.1322047823</c:v>
                </c:pt>
                <c:pt idx="31159">
                  <c:v>9340.4319715262</c:v>
                </c:pt>
                <c:pt idx="31160">
                  <c:v>9340.73173827</c:v>
                </c:pt>
                <c:pt idx="31161">
                  <c:v>9341.0315050139</c:v>
                </c:pt>
                <c:pt idx="31162">
                  <c:v>9341.3312717577</c:v>
                </c:pt>
                <c:pt idx="31163">
                  <c:v>9341.6310385016</c:v>
                </c:pt>
                <c:pt idx="31164">
                  <c:v>9341.930805245398</c:v>
                </c:pt>
                <c:pt idx="31165">
                  <c:v>9342.2305719893</c:v>
                </c:pt>
                <c:pt idx="31166">
                  <c:v>9342.5303387331</c:v>
                </c:pt>
                <c:pt idx="31167">
                  <c:v>9342.830105476998</c:v>
                </c:pt>
                <c:pt idx="31168">
                  <c:v>9343.1298722208</c:v>
                </c:pt>
                <c:pt idx="31169">
                  <c:v>9343.429638964699</c:v>
                </c:pt>
                <c:pt idx="31170">
                  <c:v>9343.7294057085</c:v>
                </c:pt>
                <c:pt idx="31171">
                  <c:v>9344.0291724524</c:v>
                </c:pt>
                <c:pt idx="31172">
                  <c:v>9344.328939196199</c:v>
                </c:pt>
                <c:pt idx="31173">
                  <c:v>9344.62870594</c:v>
                </c:pt>
                <c:pt idx="31174">
                  <c:v>9344.928472683898</c:v>
                </c:pt>
                <c:pt idx="31175">
                  <c:v>9345.228239427699</c:v>
                </c:pt>
                <c:pt idx="31176">
                  <c:v>9345.5280061716</c:v>
                </c:pt>
                <c:pt idx="31177">
                  <c:v>9345.8277729154</c:v>
                </c:pt>
                <c:pt idx="31178">
                  <c:v>9346.127539659297</c:v>
                </c:pt>
                <c:pt idx="31179">
                  <c:v>9346.427306403099</c:v>
                </c:pt>
                <c:pt idx="31180">
                  <c:v>9346.727073147</c:v>
                </c:pt>
                <c:pt idx="31181">
                  <c:v>9347.026839890797</c:v>
                </c:pt>
                <c:pt idx="31182">
                  <c:v>9347.326606634699</c:v>
                </c:pt>
                <c:pt idx="31183">
                  <c:v>9347.626373378498</c:v>
                </c:pt>
                <c:pt idx="31184">
                  <c:v>9347.9261401224</c:v>
                </c:pt>
                <c:pt idx="31185">
                  <c:v>9348.2259068662</c:v>
                </c:pt>
                <c:pt idx="31186">
                  <c:v>9348.525673610098</c:v>
                </c:pt>
                <c:pt idx="31187">
                  <c:v>9348.8254403539</c:v>
                </c:pt>
                <c:pt idx="31188">
                  <c:v>9349.1252070978</c:v>
                </c:pt>
                <c:pt idx="31189">
                  <c:v>9349.4249738416</c:v>
                </c:pt>
                <c:pt idx="31190">
                  <c:v>9349.7247405854</c:v>
                </c:pt>
                <c:pt idx="31191">
                  <c:v>9350.0245073293</c:v>
                </c:pt>
                <c:pt idx="31192">
                  <c:v>9350.3242740731</c:v>
                </c:pt>
                <c:pt idx="31193">
                  <c:v>9350.624040817</c:v>
                </c:pt>
                <c:pt idx="31194">
                  <c:v>9350.9238075608</c:v>
                </c:pt>
                <c:pt idx="31195">
                  <c:v>9351.2235743047</c:v>
                </c:pt>
                <c:pt idx="31196">
                  <c:v>9351.5233410485</c:v>
                </c:pt>
                <c:pt idx="31197">
                  <c:v>9351.8231077924</c:v>
                </c:pt>
                <c:pt idx="31198">
                  <c:v>9352.1228745362</c:v>
                </c:pt>
                <c:pt idx="31199">
                  <c:v>9352.422641280098</c:v>
                </c:pt>
                <c:pt idx="31200">
                  <c:v>9352.7224080239</c:v>
                </c:pt>
                <c:pt idx="31201">
                  <c:v>9353.022174767799</c:v>
                </c:pt>
                <c:pt idx="31202">
                  <c:v>9353.3219415116</c:v>
                </c:pt>
                <c:pt idx="31203">
                  <c:v>9353.6217082555</c:v>
                </c:pt>
                <c:pt idx="31204">
                  <c:v>9353.9214749993</c:v>
                </c:pt>
                <c:pt idx="31205">
                  <c:v>9354.2212417432</c:v>
                </c:pt>
                <c:pt idx="31206">
                  <c:v>9354.521008487</c:v>
                </c:pt>
                <c:pt idx="31207">
                  <c:v>9354.8207752308</c:v>
                </c:pt>
                <c:pt idx="31208">
                  <c:v>9355.1205419747</c:v>
                </c:pt>
                <c:pt idx="31209">
                  <c:v>9355.4203087185</c:v>
                </c:pt>
                <c:pt idx="31210">
                  <c:v>9355.7200754624</c:v>
                </c:pt>
                <c:pt idx="31211">
                  <c:v>9356.0198422062</c:v>
                </c:pt>
                <c:pt idx="31212">
                  <c:v>9356.319608950098</c:v>
                </c:pt>
                <c:pt idx="31213">
                  <c:v>9356.619375693897</c:v>
                </c:pt>
                <c:pt idx="31214">
                  <c:v>9356.9191424378</c:v>
                </c:pt>
                <c:pt idx="31215">
                  <c:v>9357.218909181598</c:v>
                </c:pt>
                <c:pt idx="31216">
                  <c:v>9357.518675925498</c:v>
                </c:pt>
                <c:pt idx="31217">
                  <c:v>9357.8184426693</c:v>
                </c:pt>
                <c:pt idx="31218">
                  <c:v>9358.1182094132</c:v>
                </c:pt>
                <c:pt idx="31219">
                  <c:v>9358.417976157</c:v>
                </c:pt>
                <c:pt idx="31220">
                  <c:v>9358.7177429009</c:v>
                </c:pt>
                <c:pt idx="31221">
                  <c:v>9359.017509644698</c:v>
                </c:pt>
                <c:pt idx="31222">
                  <c:v>9359.317276388498</c:v>
                </c:pt>
                <c:pt idx="31223">
                  <c:v>9359.6170431324</c:v>
                </c:pt>
                <c:pt idx="31224">
                  <c:v>9359.9168098762</c:v>
                </c:pt>
                <c:pt idx="31225">
                  <c:v>9360.216576620098</c:v>
                </c:pt>
                <c:pt idx="31226">
                  <c:v>9360.516343363899</c:v>
                </c:pt>
                <c:pt idx="31227">
                  <c:v>9360.816110107799</c:v>
                </c:pt>
                <c:pt idx="31228">
                  <c:v>9361.1158768516</c:v>
                </c:pt>
                <c:pt idx="31229">
                  <c:v>9361.415643595497</c:v>
                </c:pt>
                <c:pt idx="31230">
                  <c:v>9361.7154103393</c:v>
                </c:pt>
                <c:pt idx="31231">
                  <c:v>9362.015177083196</c:v>
                </c:pt>
                <c:pt idx="31232">
                  <c:v>9362.314943827</c:v>
                </c:pt>
                <c:pt idx="31233">
                  <c:v>9362.6147105709</c:v>
                </c:pt>
                <c:pt idx="31234">
                  <c:v>9362.9144773147</c:v>
                </c:pt>
                <c:pt idx="31235">
                  <c:v>9363.2142440586</c:v>
                </c:pt>
                <c:pt idx="31236">
                  <c:v>9363.5140108024</c:v>
                </c:pt>
                <c:pt idx="31237">
                  <c:v>9363.8137775463</c:v>
                </c:pt>
                <c:pt idx="31238">
                  <c:v>9364.1135442901</c:v>
                </c:pt>
                <c:pt idx="31239">
                  <c:v>9364.4133110339</c:v>
                </c:pt>
                <c:pt idx="31240">
                  <c:v>9364.7130777778</c:v>
                </c:pt>
                <c:pt idx="31241">
                  <c:v>9365.0128445216</c:v>
                </c:pt>
                <c:pt idx="31242">
                  <c:v>9365.312611265499</c:v>
                </c:pt>
                <c:pt idx="31243">
                  <c:v>9365.6123780093</c:v>
                </c:pt>
                <c:pt idx="31244">
                  <c:v>9365.912144753198</c:v>
                </c:pt>
                <c:pt idx="31245">
                  <c:v>9366.211911497</c:v>
                </c:pt>
                <c:pt idx="31246">
                  <c:v>9366.5116782409</c:v>
                </c:pt>
                <c:pt idx="31247">
                  <c:v>9366.811444984698</c:v>
                </c:pt>
                <c:pt idx="31248">
                  <c:v>9367.1112117286</c:v>
                </c:pt>
                <c:pt idx="31249">
                  <c:v>9367.4109784724</c:v>
                </c:pt>
                <c:pt idx="31250">
                  <c:v>9367.7107452163</c:v>
                </c:pt>
                <c:pt idx="31251">
                  <c:v>9368.010511960098</c:v>
                </c:pt>
                <c:pt idx="31252">
                  <c:v>9368.310278704</c:v>
                </c:pt>
                <c:pt idx="31253">
                  <c:v>9368.6100454478</c:v>
                </c:pt>
                <c:pt idx="31254">
                  <c:v>9368.9098121917</c:v>
                </c:pt>
                <c:pt idx="31255">
                  <c:v>9369.2095789355</c:v>
                </c:pt>
                <c:pt idx="31256">
                  <c:v>9369.5093456793</c:v>
                </c:pt>
                <c:pt idx="31257">
                  <c:v>9369.809112423196</c:v>
                </c:pt>
                <c:pt idx="31258">
                  <c:v>9370.108879167</c:v>
                </c:pt>
                <c:pt idx="31259">
                  <c:v>9370.4086459109</c:v>
                </c:pt>
                <c:pt idx="31260">
                  <c:v>9370.7084126547</c:v>
                </c:pt>
                <c:pt idx="31261">
                  <c:v>9371.008179398597</c:v>
                </c:pt>
                <c:pt idx="31262">
                  <c:v>9371.3079461424</c:v>
                </c:pt>
                <c:pt idx="31263">
                  <c:v>9371.6077128863</c:v>
                </c:pt>
                <c:pt idx="31264">
                  <c:v>9371.907479630097</c:v>
                </c:pt>
                <c:pt idx="31265">
                  <c:v>9372.207246374</c:v>
                </c:pt>
                <c:pt idx="31266">
                  <c:v>9372.507013117798</c:v>
                </c:pt>
                <c:pt idx="31267">
                  <c:v>9372.806779861698</c:v>
                </c:pt>
                <c:pt idx="31268">
                  <c:v>9373.1065466055</c:v>
                </c:pt>
                <c:pt idx="31269">
                  <c:v>9373.406313349398</c:v>
                </c:pt>
                <c:pt idx="31270">
                  <c:v>9373.706080093198</c:v>
                </c:pt>
                <c:pt idx="31271">
                  <c:v>9374.005846837</c:v>
                </c:pt>
                <c:pt idx="31272">
                  <c:v>9374.305613580897</c:v>
                </c:pt>
                <c:pt idx="31273">
                  <c:v>9374.605380324698</c:v>
                </c:pt>
                <c:pt idx="31274">
                  <c:v>9374.905147068599</c:v>
                </c:pt>
                <c:pt idx="31275">
                  <c:v>9375.2049138124</c:v>
                </c:pt>
                <c:pt idx="31276">
                  <c:v>9375.5046805563</c:v>
                </c:pt>
                <c:pt idx="31277">
                  <c:v>9375.8044473001</c:v>
                </c:pt>
                <c:pt idx="31278">
                  <c:v>9376.104214044</c:v>
                </c:pt>
                <c:pt idx="31279">
                  <c:v>9376.403980787796</c:v>
                </c:pt>
                <c:pt idx="31280">
                  <c:v>9376.7037475317</c:v>
                </c:pt>
                <c:pt idx="31281">
                  <c:v>9377.0035142755</c:v>
                </c:pt>
                <c:pt idx="31282">
                  <c:v>9377.3032810194</c:v>
                </c:pt>
                <c:pt idx="31283">
                  <c:v>9377.6030477632</c:v>
                </c:pt>
                <c:pt idx="31284">
                  <c:v>9377.902814507099</c:v>
                </c:pt>
                <c:pt idx="31285">
                  <c:v>9378.2025812509</c:v>
                </c:pt>
                <c:pt idx="31286">
                  <c:v>9378.5023479948</c:v>
                </c:pt>
                <c:pt idx="31287">
                  <c:v>9378.802114738599</c:v>
                </c:pt>
                <c:pt idx="31288">
                  <c:v>9379.1018814824</c:v>
                </c:pt>
                <c:pt idx="31289">
                  <c:v>9379.4016482263</c:v>
                </c:pt>
                <c:pt idx="31290">
                  <c:v>9379.7014149701</c:v>
                </c:pt>
                <c:pt idx="31291">
                  <c:v>9380.001181714</c:v>
                </c:pt>
                <c:pt idx="31292">
                  <c:v>9380.300948457798</c:v>
                </c:pt>
                <c:pt idx="31293">
                  <c:v>9380.6007152017</c:v>
                </c:pt>
                <c:pt idx="31294">
                  <c:v>9380.9004819455</c:v>
                </c:pt>
                <c:pt idx="31295">
                  <c:v>9381.2002486894</c:v>
                </c:pt>
                <c:pt idx="31296">
                  <c:v>9381.500015433197</c:v>
                </c:pt>
                <c:pt idx="31297">
                  <c:v>9381.7997821771</c:v>
                </c:pt>
                <c:pt idx="31298">
                  <c:v>9382.0995489209</c:v>
                </c:pt>
                <c:pt idx="31299">
                  <c:v>9382.399315664796</c:v>
                </c:pt>
                <c:pt idx="31300">
                  <c:v>9382.6990824086</c:v>
                </c:pt>
                <c:pt idx="31301">
                  <c:v>9382.9988491525</c:v>
                </c:pt>
                <c:pt idx="31302">
                  <c:v>9383.2986158963</c:v>
                </c:pt>
                <c:pt idx="31303">
                  <c:v>9383.598382640099</c:v>
                </c:pt>
                <c:pt idx="31304">
                  <c:v>9383.898149383998</c:v>
                </c:pt>
                <c:pt idx="31305">
                  <c:v>9384.197916127798</c:v>
                </c:pt>
                <c:pt idx="31306">
                  <c:v>9384.4976828717</c:v>
                </c:pt>
                <c:pt idx="31307">
                  <c:v>9384.7974496155</c:v>
                </c:pt>
                <c:pt idx="31308">
                  <c:v>9385.0972163594</c:v>
                </c:pt>
                <c:pt idx="31309">
                  <c:v>9385.396983103197</c:v>
                </c:pt>
                <c:pt idx="31310">
                  <c:v>9385.6967498471</c:v>
                </c:pt>
                <c:pt idx="31311">
                  <c:v>9385.996516590898</c:v>
                </c:pt>
                <c:pt idx="31312">
                  <c:v>9386.2962833348</c:v>
                </c:pt>
                <c:pt idx="31313">
                  <c:v>9386.5960500786</c:v>
                </c:pt>
                <c:pt idx="31314">
                  <c:v>9386.895816822498</c:v>
                </c:pt>
                <c:pt idx="31315">
                  <c:v>9387.195583566298</c:v>
                </c:pt>
                <c:pt idx="31316">
                  <c:v>9387.4953503102</c:v>
                </c:pt>
                <c:pt idx="31317">
                  <c:v>9387.795117054</c:v>
                </c:pt>
                <c:pt idx="31318">
                  <c:v>9388.094883797898</c:v>
                </c:pt>
                <c:pt idx="31319">
                  <c:v>9388.3946505417</c:v>
                </c:pt>
                <c:pt idx="31320">
                  <c:v>9388.6944172855</c:v>
                </c:pt>
                <c:pt idx="31321">
                  <c:v>9388.994184029398</c:v>
                </c:pt>
                <c:pt idx="31322">
                  <c:v>9389.2939507732</c:v>
                </c:pt>
                <c:pt idx="31323">
                  <c:v>9389.5937175171</c:v>
                </c:pt>
                <c:pt idx="31324">
                  <c:v>9389.893484260898</c:v>
                </c:pt>
                <c:pt idx="31325">
                  <c:v>9390.1932510048</c:v>
                </c:pt>
                <c:pt idx="31326">
                  <c:v>9390.4930177486</c:v>
                </c:pt>
                <c:pt idx="31327">
                  <c:v>9390.7927844925</c:v>
                </c:pt>
                <c:pt idx="31328">
                  <c:v>9391.0925512363</c:v>
                </c:pt>
                <c:pt idx="31329">
                  <c:v>9391.392317980199</c:v>
                </c:pt>
                <c:pt idx="31330">
                  <c:v>9391.692084723998</c:v>
                </c:pt>
                <c:pt idx="31331">
                  <c:v>9391.991851467898</c:v>
                </c:pt>
                <c:pt idx="31332">
                  <c:v>9392.2916182117</c:v>
                </c:pt>
                <c:pt idx="31333">
                  <c:v>9392.5913849556</c:v>
                </c:pt>
                <c:pt idx="31334">
                  <c:v>9392.891151699398</c:v>
                </c:pt>
                <c:pt idx="31335">
                  <c:v>9393.190918443299</c:v>
                </c:pt>
                <c:pt idx="31336">
                  <c:v>9393.490685187098</c:v>
                </c:pt>
                <c:pt idx="31337">
                  <c:v>9393.7904519309</c:v>
                </c:pt>
                <c:pt idx="31338">
                  <c:v>9394.0902186748</c:v>
                </c:pt>
                <c:pt idx="31339">
                  <c:v>9394.389985418598</c:v>
                </c:pt>
                <c:pt idx="31340">
                  <c:v>9394.6897521625</c:v>
                </c:pt>
                <c:pt idx="31341">
                  <c:v>9394.9895189063</c:v>
                </c:pt>
                <c:pt idx="31342">
                  <c:v>9395.2892856502</c:v>
                </c:pt>
                <c:pt idx="31343">
                  <c:v>9395.589052394</c:v>
                </c:pt>
                <c:pt idx="31344">
                  <c:v>9395.888819137897</c:v>
                </c:pt>
                <c:pt idx="31345">
                  <c:v>9396.1885858817</c:v>
                </c:pt>
                <c:pt idx="31346">
                  <c:v>9396.488352625598</c:v>
                </c:pt>
                <c:pt idx="31347">
                  <c:v>9396.788119369397</c:v>
                </c:pt>
                <c:pt idx="31348">
                  <c:v>9397.0878861133</c:v>
                </c:pt>
                <c:pt idx="31349">
                  <c:v>9397.3876528571</c:v>
                </c:pt>
                <c:pt idx="31350">
                  <c:v>9397.687419600998</c:v>
                </c:pt>
                <c:pt idx="31351">
                  <c:v>9397.987186344799</c:v>
                </c:pt>
                <c:pt idx="31352">
                  <c:v>9398.286953088598</c:v>
                </c:pt>
                <c:pt idx="31353">
                  <c:v>9398.5867198325</c:v>
                </c:pt>
                <c:pt idx="31354">
                  <c:v>9398.8864865763</c:v>
                </c:pt>
                <c:pt idx="31355">
                  <c:v>9399.1862533202</c:v>
                </c:pt>
                <c:pt idx="31356">
                  <c:v>9399.486020063996</c:v>
                </c:pt>
                <c:pt idx="31357">
                  <c:v>9399.7857868079</c:v>
                </c:pt>
                <c:pt idx="31358">
                  <c:v>9400.0855535517</c:v>
                </c:pt>
                <c:pt idx="31359">
                  <c:v>9400.385320295596</c:v>
                </c:pt>
                <c:pt idx="31360">
                  <c:v>9400.6850870394</c:v>
                </c:pt>
                <c:pt idx="31361">
                  <c:v>9400.984853783299</c:v>
                </c:pt>
                <c:pt idx="31362">
                  <c:v>9401.284620527098</c:v>
                </c:pt>
                <c:pt idx="31363">
                  <c:v>9401.584387271</c:v>
                </c:pt>
                <c:pt idx="31364">
                  <c:v>9401.8841540148</c:v>
                </c:pt>
                <c:pt idx="31365">
                  <c:v>9402.1839207587</c:v>
                </c:pt>
                <c:pt idx="31366">
                  <c:v>9402.4836875025</c:v>
                </c:pt>
                <c:pt idx="31367">
                  <c:v>9402.7834542464</c:v>
                </c:pt>
                <c:pt idx="31368">
                  <c:v>9403.0832209902</c:v>
                </c:pt>
                <c:pt idx="31369">
                  <c:v>9403.382987733998</c:v>
                </c:pt>
                <c:pt idx="31370">
                  <c:v>9403.6827544779</c:v>
                </c:pt>
                <c:pt idx="31371">
                  <c:v>9403.9825212217</c:v>
                </c:pt>
                <c:pt idx="31372">
                  <c:v>9404.2822879656</c:v>
                </c:pt>
                <c:pt idx="31373">
                  <c:v>9404.5820547094</c:v>
                </c:pt>
                <c:pt idx="31374">
                  <c:v>9404.881821453298</c:v>
                </c:pt>
                <c:pt idx="31375">
                  <c:v>9405.1815881971</c:v>
                </c:pt>
                <c:pt idx="31376">
                  <c:v>9405.481354940997</c:v>
                </c:pt>
                <c:pt idx="31377">
                  <c:v>9405.781121684799</c:v>
                </c:pt>
                <c:pt idx="31378">
                  <c:v>9406.080888428698</c:v>
                </c:pt>
                <c:pt idx="31379">
                  <c:v>9406.3806551725</c:v>
                </c:pt>
                <c:pt idx="31380">
                  <c:v>9406.6804219164</c:v>
                </c:pt>
                <c:pt idx="31381">
                  <c:v>9406.980188660196</c:v>
                </c:pt>
                <c:pt idx="31382">
                  <c:v>9407.279955404098</c:v>
                </c:pt>
                <c:pt idx="31383">
                  <c:v>9407.5797221479</c:v>
                </c:pt>
                <c:pt idx="31384">
                  <c:v>9407.8794888917</c:v>
                </c:pt>
                <c:pt idx="31385">
                  <c:v>9408.1792556356</c:v>
                </c:pt>
                <c:pt idx="31386">
                  <c:v>9408.4790223794</c:v>
                </c:pt>
                <c:pt idx="31387">
                  <c:v>9408.7787891233</c:v>
                </c:pt>
                <c:pt idx="31388">
                  <c:v>9409.078555867098</c:v>
                </c:pt>
                <c:pt idx="31389">
                  <c:v>9409.378322610999</c:v>
                </c:pt>
                <c:pt idx="31390">
                  <c:v>9409.6780893548</c:v>
                </c:pt>
                <c:pt idx="31391">
                  <c:v>9409.977856098698</c:v>
                </c:pt>
                <c:pt idx="31392">
                  <c:v>9410.2776228425</c:v>
                </c:pt>
                <c:pt idx="31393">
                  <c:v>9410.577389586399</c:v>
                </c:pt>
                <c:pt idx="31394">
                  <c:v>9410.877156330198</c:v>
                </c:pt>
                <c:pt idx="31395">
                  <c:v>9411.176923074096</c:v>
                </c:pt>
                <c:pt idx="31396">
                  <c:v>9411.476689817899</c:v>
                </c:pt>
                <c:pt idx="31397">
                  <c:v>9411.7764565618</c:v>
                </c:pt>
                <c:pt idx="31398">
                  <c:v>9412.076223305598</c:v>
                </c:pt>
                <c:pt idx="31399">
                  <c:v>9412.375990049497</c:v>
                </c:pt>
                <c:pt idx="31400">
                  <c:v>9412.6757567933</c:v>
                </c:pt>
                <c:pt idx="31401">
                  <c:v>9412.975523537096</c:v>
                </c:pt>
                <c:pt idx="31402">
                  <c:v>9413.275290280999</c:v>
                </c:pt>
                <c:pt idx="31403">
                  <c:v>9413.5750570248</c:v>
                </c:pt>
                <c:pt idx="31404">
                  <c:v>9413.874823768696</c:v>
                </c:pt>
                <c:pt idx="31405">
                  <c:v>9414.1745905125</c:v>
                </c:pt>
                <c:pt idx="31406">
                  <c:v>9414.4743572564</c:v>
                </c:pt>
                <c:pt idx="31407">
                  <c:v>9414.774124000198</c:v>
                </c:pt>
                <c:pt idx="31408">
                  <c:v>9415.073890744097</c:v>
                </c:pt>
                <c:pt idx="31409">
                  <c:v>9415.373657487899</c:v>
                </c:pt>
                <c:pt idx="31410">
                  <c:v>9415.6734242318</c:v>
                </c:pt>
                <c:pt idx="31411">
                  <c:v>9415.973190975597</c:v>
                </c:pt>
                <c:pt idx="31412">
                  <c:v>9416.2729577195</c:v>
                </c:pt>
                <c:pt idx="31413">
                  <c:v>9416.572724463296</c:v>
                </c:pt>
                <c:pt idx="31414">
                  <c:v>9416.872491207198</c:v>
                </c:pt>
                <c:pt idx="31415">
                  <c:v>9417.172257951</c:v>
                </c:pt>
                <c:pt idx="31416">
                  <c:v>9417.472024694898</c:v>
                </c:pt>
                <c:pt idx="31417">
                  <c:v>9417.7717914387</c:v>
                </c:pt>
                <c:pt idx="31418">
                  <c:v>9418.0715581825</c:v>
                </c:pt>
                <c:pt idx="31419">
                  <c:v>9418.371324926398</c:v>
                </c:pt>
                <c:pt idx="31420">
                  <c:v>9418.671091670198</c:v>
                </c:pt>
                <c:pt idx="31421">
                  <c:v>9418.9708584141</c:v>
                </c:pt>
                <c:pt idx="31422">
                  <c:v>9419.2706251579</c:v>
                </c:pt>
                <c:pt idx="31423">
                  <c:v>9419.570391901798</c:v>
                </c:pt>
                <c:pt idx="31424">
                  <c:v>9419.870158645599</c:v>
                </c:pt>
                <c:pt idx="31425">
                  <c:v>9420.169925389499</c:v>
                </c:pt>
                <c:pt idx="31426">
                  <c:v>9420.469692133298</c:v>
                </c:pt>
                <c:pt idx="31427">
                  <c:v>9420.7694588772</c:v>
                </c:pt>
                <c:pt idx="31428">
                  <c:v>9421.069225620999</c:v>
                </c:pt>
                <c:pt idx="31429">
                  <c:v>9421.368992364896</c:v>
                </c:pt>
                <c:pt idx="31430">
                  <c:v>9421.6687591087</c:v>
                </c:pt>
                <c:pt idx="31431">
                  <c:v>9421.9685258526</c:v>
                </c:pt>
                <c:pt idx="31432">
                  <c:v>9422.2682925964</c:v>
                </c:pt>
                <c:pt idx="31433">
                  <c:v>9422.568059340298</c:v>
                </c:pt>
                <c:pt idx="31434">
                  <c:v>9422.867826084097</c:v>
                </c:pt>
                <c:pt idx="31435">
                  <c:v>9423.1675928279</c:v>
                </c:pt>
                <c:pt idx="31436">
                  <c:v>9423.467359571798</c:v>
                </c:pt>
                <c:pt idx="31437">
                  <c:v>9423.7671263156</c:v>
                </c:pt>
                <c:pt idx="31438">
                  <c:v>9424.066893059498</c:v>
                </c:pt>
                <c:pt idx="31439">
                  <c:v>9424.366659803296</c:v>
                </c:pt>
                <c:pt idx="31440">
                  <c:v>9424.666426547199</c:v>
                </c:pt>
                <c:pt idx="31441">
                  <c:v>9424.966193290997</c:v>
                </c:pt>
                <c:pt idx="31442">
                  <c:v>9425.265960034898</c:v>
                </c:pt>
                <c:pt idx="31443">
                  <c:v>9425.565726778697</c:v>
                </c:pt>
                <c:pt idx="31444">
                  <c:v>9425.865493522599</c:v>
                </c:pt>
                <c:pt idx="31445">
                  <c:v>9426.165260266398</c:v>
                </c:pt>
                <c:pt idx="31446">
                  <c:v>9426.465027010297</c:v>
                </c:pt>
                <c:pt idx="31447">
                  <c:v>9426.7647937541</c:v>
                </c:pt>
                <c:pt idx="31448">
                  <c:v>9427.064560498</c:v>
                </c:pt>
                <c:pt idx="31449">
                  <c:v>9427.364327241798</c:v>
                </c:pt>
                <c:pt idx="31450">
                  <c:v>9427.664093985599</c:v>
                </c:pt>
                <c:pt idx="31451">
                  <c:v>9427.9638607295</c:v>
                </c:pt>
                <c:pt idx="31452">
                  <c:v>9428.263627473298</c:v>
                </c:pt>
                <c:pt idx="31453">
                  <c:v>9428.563394217199</c:v>
                </c:pt>
                <c:pt idx="31454">
                  <c:v>9428.863160960998</c:v>
                </c:pt>
                <c:pt idx="31455">
                  <c:v>9429.162927704898</c:v>
                </c:pt>
                <c:pt idx="31456">
                  <c:v>9429.462694448697</c:v>
                </c:pt>
                <c:pt idx="31457">
                  <c:v>9429.7624611926</c:v>
                </c:pt>
                <c:pt idx="31458">
                  <c:v>9430.0622279364</c:v>
                </c:pt>
                <c:pt idx="31459">
                  <c:v>9430.361994680294</c:v>
                </c:pt>
                <c:pt idx="31460">
                  <c:v>9430.6617614241</c:v>
                </c:pt>
                <c:pt idx="31461">
                  <c:v>9430.961528167998</c:v>
                </c:pt>
                <c:pt idx="31462">
                  <c:v>9431.2612949118</c:v>
                </c:pt>
                <c:pt idx="31463">
                  <c:v>9431.5610616557</c:v>
                </c:pt>
                <c:pt idx="31464">
                  <c:v>9431.8608283995</c:v>
                </c:pt>
                <c:pt idx="31465">
                  <c:v>9432.160595143398</c:v>
                </c:pt>
                <c:pt idx="31466">
                  <c:v>9432.460361887199</c:v>
                </c:pt>
                <c:pt idx="31467">
                  <c:v>9432.760128631</c:v>
                </c:pt>
                <c:pt idx="31468">
                  <c:v>9433.059895374898</c:v>
                </c:pt>
                <c:pt idx="31469">
                  <c:v>9433.3596621187</c:v>
                </c:pt>
                <c:pt idx="31470">
                  <c:v>9433.6594288626</c:v>
                </c:pt>
                <c:pt idx="31471">
                  <c:v>9433.959195606396</c:v>
                </c:pt>
                <c:pt idx="31472">
                  <c:v>9434.2589623503</c:v>
                </c:pt>
                <c:pt idx="31473">
                  <c:v>9434.558729094098</c:v>
                </c:pt>
                <c:pt idx="31474">
                  <c:v>9434.858495837998</c:v>
                </c:pt>
                <c:pt idx="31475">
                  <c:v>9435.1582625818</c:v>
                </c:pt>
                <c:pt idx="31476">
                  <c:v>9435.458029325699</c:v>
                </c:pt>
                <c:pt idx="31477">
                  <c:v>9435.757796069498</c:v>
                </c:pt>
                <c:pt idx="31478">
                  <c:v>9436.0575628134</c:v>
                </c:pt>
                <c:pt idx="31479">
                  <c:v>9436.357329557197</c:v>
                </c:pt>
                <c:pt idx="31480">
                  <c:v>9436.6570963011</c:v>
                </c:pt>
                <c:pt idx="31481">
                  <c:v>9436.956863044896</c:v>
                </c:pt>
                <c:pt idx="31482">
                  <c:v>9437.256629788697</c:v>
                </c:pt>
                <c:pt idx="31483">
                  <c:v>9437.5563965326</c:v>
                </c:pt>
                <c:pt idx="31484">
                  <c:v>9437.856163276396</c:v>
                </c:pt>
                <c:pt idx="31485">
                  <c:v>9438.155930020297</c:v>
                </c:pt>
                <c:pt idx="31486">
                  <c:v>9438.455696764097</c:v>
                </c:pt>
                <c:pt idx="31487">
                  <c:v>9438.755463507998</c:v>
                </c:pt>
                <c:pt idx="31488">
                  <c:v>9439.055230251799</c:v>
                </c:pt>
                <c:pt idx="31489">
                  <c:v>9439.354996995698</c:v>
                </c:pt>
                <c:pt idx="31490">
                  <c:v>9439.6547637395</c:v>
                </c:pt>
                <c:pt idx="31491">
                  <c:v>9439.954530483396</c:v>
                </c:pt>
                <c:pt idx="31492">
                  <c:v>9440.2542972272</c:v>
                </c:pt>
                <c:pt idx="31493">
                  <c:v>9440.554063971098</c:v>
                </c:pt>
                <c:pt idx="31494">
                  <c:v>9440.853830714897</c:v>
                </c:pt>
                <c:pt idx="31495">
                  <c:v>9441.1535974588</c:v>
                </c:pt>
                <c:pt idx="31496">
                  <c:v>9441.453364202598</c:v>
                </c:pt>
                <c:pt idx="31497">
                  <c:v>9441.753130946498</c:v>
                </c:pt>
                <c:pt idx="31498">
                  <c:v>9442.052897690299</c:v>
                </c:pt>
                <c:pt idx="31499">
                  <c:v>9442.352664434098</c:v>
                </c:pt>
                <c:pt idx="31500">
                  <c:v>9442.652431178</c:v>
                </c:pt>
                <c:pt idx="31501">
                  <c:v>9442.952197921799</c:v>
                </c:pt>
                <c:pt idx="31502">
                  <c:v>9443.251964665698</c:v>
                </c:pt>
                <c:pt idx="31503">
                  <c:v>9443.551731409498</c:v>
                </c:pt>
                <c:pt idx="31504">
                  <c:v>9443.8514981534</c:v>
                </c:pt>
                <c:pt idx="31505">
                  <c:v>9444.1512648972</c:v>
                </c:pt>
                <c:pt idx="31506">
                  <c:v>9444.451031641096</c:v>
                </c:pt>
                <c:pt idx="31507">
                  <c:v>9444.7507983849</c:v>
                </c:pt>
                <c:pt idx="31508">
                  <c:v>9445.0505651288</c:v>
                </c:pt>
                <c:pt idx="31509">
                  <c:v>9445.350331872598</c:v>
                </c:pt>
                <c:pt idx="31510">
                  <c:v>9445.6500986165</c:v>
                </c:pt>
                <c:pt idx="31511">
                  <c:v>9445.9498653603</c:v>
                </c:pt>
                <c:pt idx="31512">
                  <c:v>9446.2496321042</c:v>
                </c:pt>
                <c:pt idx="31513">
                  <c:v>9446.549398848</c:v>
                </c:pt>
                <c:pt idx="31514">
                  <c:v>9446.8491655918</c:v>
                </c:pt>
                <c:pt idx="31515">
                  <c:v>9447.1489323357</c:v>
                </c:pt>
                <c:pt idx="31516">
                  <c:v>9447.448699079498</c:v>
                </c:pt>
                <c:pt idx="31517">
                  <c:v>9447.7484658234</c:v>
                </c:pt>
                <c:pt idx="31518">
                  <c:v>9448.0482325672</c:v>
                </c:pt>
                <c:pt idx="31519">
                  <c:v>9448.347999311098</c:v>
                </c:pt>
                <c:pt idx="31520">
                  <c:v>9448.6477660549</c:v>
                </c:pt>
                <c:pt idx="31521">
                  <c:v>9448.9475327988</c:v>
                </c:pt>
                <c:pt idx="31522">
                  <c:v>9449.2472995426</c:v>
                </c:pt>
                <c:pt idx="31523">
                  <c:v>9449.5470662865</c:v>
                </c:pt>
                <c:pt idx="31524">
                  <c:v>9449.846833030299</c:v>
                </c:pt>
                <c:pt idx="31525">
                  <c:v>9450.146599774198</c:v>
                </c:pt>
                <c:pt idx="31526">
                  <c:v>9450.446366518</c:v>
                </c:pt>
                <c:pt idx="31527">
                  <c:v>9450.746133261899</c:v>
                </c:pt>
                <c:pt idx="31528">
                  <c:v>9451.045900005698</c:v>
                </c:pt>
                <c:pt idx="31529">
                  <c:v>9451.345666749598</c:v>
                </c:pt>
                <c:pt idx="31530">
                  <c:v>9451.645433493399</c:v>
                </c:pt>
                <c:pt idx="31531">
                  <c:v>9451.9452002372</c:v>
                </c:pt>
                <c:pt idx="31532">
                  <c:v>9452.2449669811</c:v>
                </c:pt>
                <c:pt idx="31533">
                  <c:v>9452.5447337249</c:v>
                </c:pt>
                <c:pt idx="31534">
                  <c:v>9452.8445004688</c:v>
                </c:pt>
                <c:pt idx="31535">
                  <c:v>9453.1442672126</c:v>
                </c:pt>
                <c:pt idx="31536">
                  <c:v>9453.4440339565</c:v>
                </c:pt>
                <c:pt idx="31537">
                  <c:v>9453.7438007003</c:v>
                </c:pt>
                <c:pt idx="31538">
                  <c:v>9454.0435674442</c:v>
                </c:pt>
                <c:pt idx="31539">
                  <c:v>9454.343334187999</c:v>
                </c:pt>
                <c:pt idx="31540">
                  <c:v>9454.6431009319</c:v>
                </c:pt>
                <c:pt idx="31541">
                  <c:v>9454.9428676757</c:v>
                </c:pt>
                <c:pt idx="31542">
                  <c:v>9455.2426344196</c:v>
                </c:pt>
                <c:pt idx="31543">
                  <c:v>9455.5424011634</c:v>
                </c:pt>
                <c:pt idx="31544">
                  <c:v>9455.842167907298</c:v>
                </c:pt>
                <c:pt idx="31545">
                  <c:v>9456.141934651097</c:v>
                </c:pt>
                <c:pt idx="31546">
                  <c:v>9456.441701395</c:v>
                </c:pt>
                <c:pt idx="31547">
                  <c:v>9456.7414681388</c:v>
                </c:pt>
                <c:pt idx="31548">
                  <c:v>9457.0412348826</c:v>
                </c:pt>
                <c:pt idx="31549">
                  <c:v>9457.3410016265</c:v>
                </c:pt>
                <c:pt idx="31550">
                  <c:v>9457.6407683703</c:v>
                </c:pt>
                <c:pt idx="31551">
                  <c:v>9457.9405351142</c:v>
                </c:pt>
                <c:pt idx="31552">
                  <c:v>9458.240301858</c:v>
                </c:pt>
                <c:pt idx="31553">
                  <c:v>9458.5400686019</c:v>
                </c:pt>
                <c:pt idx="31554">
                  <c:v>9458.839835345698</c:v>
                </c:pt>
                <c:pt idx="31555">
                  <c:v>9459.1396020896</c:v>
                </c:pt>
                <c:pt idx="31556">
                  <c:v>9459.4393688334</c:v>
                </c:pt>
                <c:pt idx="31557">
                  <c:v>9459.739135577298</c:v>
                </c:pt>
                <c:pt idx="31558">
                  <c:v>9460.0389023211</c:v>
                </c:pt>
                <c:pt idx="31559">
                  <c:v>9460.338669064999</c:v>
                </c:pt>
                <c:pt idx="31560">
                  <c:v>9460.6384358088</c:v>
                </c:pt>
                <c:pt idx="31561">
                  <c:v>9460.9382025527</c:v>
                </c:pt>
                <c:pt idx="31562">
                  <c:v>9461.2379692965</c:v>
                </c:pt>
                <c:pt idx="31563">
                  <c:v>9461.537736040298</c:v>
                </c:pt>
                <c:pt idx="31564">
                  <c:v>9461.837502784198</c:v>
                </c:pt>
                <c:pt idx="31565">
                  <c:v>9462.137269528</c:v>
                </c:pt>
                <c:pt idx="31566">
                  <c:v>9462.4370362719</c:v>
                </c:pt>
                <c:pt idx="31567">
                  <c:v>9462.7368030157</c:v>
                </c:pt>
                <c:pt idx="31568">
                  <c:v>9463.0365697596</c:v>
                </c:pt>
                <c:pt idx="31569">
                  <c:v>9463.336336503398</c:v>
                </c:pt>
                <c:pt idx="31570">
                  <c:v>9463.636103247296</c:v>
                </c:pt>
                <c:pt idx="31571">
                  <c:v>9463.935869991099</c:v>
                </c:pt>
                <c:pt idx="31572">
                  <c:v>9464.235636735</c:v>
                </c:pt>
                <c:pt idx="31573">
                  <c:v>9464.535403478798</c:v>
                </c:pt>
                <c:pt idx="31574">
                  <c:v>9464.835170222697</c:v>
                </c:pt>
                <c:pt idx="31575">
                  <c:v>9465.1349369665</c:v>
                </c:pt>
                <c:pt idx="31576">
                  <c:v>9465.4347037104</c:v>
                </c:pt>
                <c:pt idx="31577">
                  <c:v>9465.7344704542</c:v>
                </c:pt>
                <c:pt idx="31578">
                  <c:v>9466.0342371981</c:v>
                </c:pt>
                <c:pt idx="31579">
                  <c:v>9466.334003941898</c:v>
                </c:pt>
                <c:pt idx="31580">
                  <c:v>9466.6337706857</c:v>
                </c:pt>
                <c:pt idx="31581">
                  <c:v>9466.9335374296</c:v>
                </c:pt>
                <c:pt idx="31582">
                  <c:v>9467.2333041734</c:v>
                </c:pt>
                <c:pt idx="31583">
                  <c:v>9467.5330709173</c:v>
                </c:pt>
                <c:pt idx="31584">
                  <c:v>9467.832837661099</c:v>
                </c:pt>
                <c:pt idx="31585">
                  <c:v>9468.132604405</c:v>
                </c:pt>
                <c:pt idx="31586">
                  <c:v>9468.4323711488</c:v>
                </c:pt>
                <c:pt idx="31587">
                  <c:v>9468.7321378927</c:v>
                </c:pt>
                <c:pt idx="31588">
                  <c:v>9469.0319046365</c:v>
                </c:pt>
                <c:pt idx="31589">
                  <c:v>9469.331671380398</c:v>
                </c:pt>
                <c:pt idx="31590">
                  <c:v>9469.6314381242</c:v>
                </c:pt>
                <c:pt idx="31591">
                  <c:v>9469.9312048681</c:v>
                </c:pt>
                <c:pt idx="31592">
                  <c:v>9470.2309716119</c:v>
                </c:pt>
                <c:pt idx="31593">
                  <c:v>9470.5307383558</c:v>
                </c:pt>
                <c:pt idx="31594">
                  <c:v>9470.8305050996</c:v>
                </c:pt>
                <c:pt idx="31595">
                  <c:v>9471.1302718435</c:v>
                </c:pt>
                <c:pt idx="31596">
                  <c:v>9471.430038587298</c:v>
                </c:pt>
                <c:pt idx="31597">
                  <c:v>9471.7298053311</c:v>
                </c:pt>
                <c:pt idx="31598">
                  <c:v>9472.029572075</c:v>
                </c:pt>
                <c:pt idx="31599">
                  <c:v>9472.3293388188</c:v>
                </c:pt>
                <c:pt idx="31600">
                  <c:v>9472.6291055627</c:v>
                </c:pt>
                <c:pt idx="31601">
                  <c:v>9472.9288723065</c:v>
                </c:pt>
                <c:pt idx="31602">
                  <c:v>9473.228639050398</c:v>
                </c:pt>
                <c:pt idx="31603">
                  <c:v>9473.5284057942</c:v>
                </c:pt>
                <c:pt idx="31604">
                  <c:v>9473.8281725381</c:v>
                </c:pt>
                <c:pt idx="31605">
                  <c:v>9474.127939281896</c:v>
                </c:pt>
                <c:pt idx="31606">
                  <c:v>9474.4277060258</c:v>
                </c:pt>
                <c:pt idx="31607">
                  <c:v>9474.7274727696</c:v>
                </c:pt>
                <c:pt idx="31608">
                  <c:v>9475.027239513498</c:v>
                </c:pt>
                <c:pt idx="31609">
                  <c:v>9475.327006257297</c:v>
                </c:pt>
                <c:pt idx="31610">
                  <c:v>9475.6267730012</c:v>
                </c:pt>
                <c:pt idx="31611">
                  <c:v>9475.926539744996</c:v>
                </c:pt>
                <c:pt idx="31612">
                  <c:v>9476.226306488797</c:v>
                </c:pt>
                <c:pt idx="31613">
                  <c:v>9476.5260732327</c:v>
                </c:pt>
                <c:pt idx="31614">
                  <c:v>9476.825839976498</c:v>
                </c:pt>
                <c:pt idx="31615">
                  <c:v>9477.125606720398</c:v>
                </c:pt>
                <c:pt idx="31616">
                  <c:v>9477.425373464197</c:v>
                </c:pt>
                <c:pt idx="31617">
                  <c:v>9477.7251402081</c:v>
                </c:pt>
                <c:pt idx="31618">
                  <c:v>9478.0249069519</c:v>
                </c:pt>
                <c:pt idx="31619">
                  <c:v>9478.324673695799</c:v>
                </c:pt>
                <c:pt idx="31620">
                  <c:v>9478.6244404396</c:v>
                </c:pt>
                <c:pt idx="31621">
                  <c:v>9478.9242071835</c:v>
                </c:pt>
                <c:pt idx="31622">
                  <c:v>9479.223973927299</c:v>
                </c:pt>
                <c:pt idx="31623">
                  <c:v>9479.5237406712</c:v>
                </c:pt>
                <c:pt idx="31624">
                  <c:v>9479.823507415</c:v>
                </c:pt>
                <c:pt idx="31625">
                  <c:v>9480.1232741589</c:v>
                </c:pt>
                <c:pt idx="31626">
                  <c:v>9480.4230409027</c:v>
                </c:pt>
                <c:pt idx="31627">
                  <c:v>9480.7228076466</c:v>
                </c:pt>
                <c:pt idx="31628">
                  <c:v>9481.0225743904</c:v>
                </c:pt>
                <c:pt idx="31629">
                  <c:v>9481.3223411342</c:v>
                </c:pt>
                <c:pt idx="31630">
                  <c:v>9481.6221078781</c:v>
                </c:pt>
                <c:pt idx="31631">
                  <c:v>9481.921874621898</c:v>
                </c:pt>
                <c:pt idx="31632">
                  <c:v>9482.2216413658</c:v>
                </c:pt>
                <c:pt idx="31633">
                  <c:v>9482.5214081096</c:v>
                </c:pt>
                <c:pt idx="31634">
                  <c:v>9482.821174853498</c:v>
                </c:pt>
                <c:pt idx="31635">
                  <c:v>9483.1209415973</c:v>
                </c:pt>
                <c:pt idx="31636">
                  <c:v>9483.4207083412</c:v>
                </c:pt>
                <c:pt idx="31637">
                  <c:v>9483.720475085</c:v>
                </c:pt>
                <c:pt idx="31638">
                  <c:v>9484.0202418289</c:v>
                </c:pt>
                <c:pt idx="31639">
                  <c:v>9484.3200085727</c:v>
                </c:pt>
                <c:pt idx="31640">
                  <c:v>9484.6197753166</c:v>
                </c:pt>
                <c:pt idx="31641">
                  <c:v>9484.9195420604</c:v>
                </c:pt>
                <c:pt idx="31642">
                  <c:v>9485.2193088043</c:v>
                </c:pt>
                <c:pt idx="31643">
                  <c:v>9485.519075548098</c:v>
                </c:pt>
                <c:pt idx="31644">
                  <c:v>9485.818842292</c:v>
                </c:pt>
                <c:pt idx="31645">
                  <c:v>9486.1186090358</c:v>
                </c:pt>
                <c:pt idx="31646">
                  <c:v>9486.4183757796</c:v>
                </c:pt>
                <c:pt idx="31647">
                  <c:v>9486.7181425235</c:v>
                </c:pt>
                <c:pt idx="31648">
                  <c:v>9487.017909267297</c:v>
                </c:pt>
                <c:pt idx="31649">
                  <c:v>9487.3176760112</c:v>
                </c:pt>
                <c:pt idx="31650">
                  <c:v>9487.617442755</c:v>
                </c:pt>
                <c:pt idx="31651">
                  <c:v>9487.917209498899</c:v>
                </c:pt>
                <c:pt idx="31652">
                  <c:v>9488.2169762427</c:v>
                </c:pt>
                <c:pt idx="31653">
                  <c:v>9488.5167429866</c:v>
                </c:pt>
                <c:pt idx="31654">
                  <c:v>9488.816509730399</c:v>
                </c:pt>
                <c:pt idx="31655">
                  <c:v>9489.1162764743</c:v>
                </c:pt>
                <c:pt idx="31656">
                  <c:v>9489.416043218098</c:v>
                </c:pt>
                <c:pt idx="31657">
                  <c:v>9489.715809961997</c:v>
                </c:pt>
                <c:pt idx="31658">
                  <c:v>9490.0155767058</c:v>
                </c:pt>
                <c:pt idx="31659">
                  <c:v>9490.315343449696</c:v>
                </c:pt>
                <c:pt idx="31660">
                  <c:v>9490.615110193497</c:v>
                </c:pt>
                <c:pt idx="31661">
                  <c:v>9490.9148769373</c:v>
                </c:pt>
                <c:pt idx="31662">
                  <c:v>9491.2146436812</c:v>
                </c:pt>
                <c:pt idx="31663">
                  <c:v>9491.514410425</c:v>
                </c:pt>
                <c:pt idx="31664">
                  <c:v>9491.8141771689</c:v>
                </c:pt>
                <c:pt idx="31665">
                  <c:v>9492.1139439127</c:v>
                </c:pt>
                <c:pt idx="31666">
                  <c:v>9492.4137106566</c:v>
                </c:pt>
                <c:pt idx="31667">
                  <c:v>9492.7134774004</c:v>
                </c:pt>
                <c:pt idx="31668">
                  <c:v>9493.0132441443</c:v>
                </c:pt>
                <c:pt idx="31669">
                  <c:v>9493.313010888098</c:v>
                </c:pt>
                <c:pt idx="31670">
                  <c:v>9493.612777632</c:v>
                </c:pt>
                <c:pt idx="31671">
                  <c:v>9493.9125443758</c:v>
                </c:pt>
                <c:pt idx="31672">
                  <c:v>9494.2123111197</c:v>
                </c:pt>
                <c:pt idx="31673">
                  <c:v>9494.5120778635</c:v>
                </c:pt>
                <c:pt idx="31674">
                  <c:v>9494.811844607399</c:v>
                </c:pt>
                <c:pt idx="31675">
                  <c:v>9495.1116113512</c:v>
                </c:pt>
                <c:pt idx="31676">
                  <c:v>9495.4113780951</c:v>
                </c:pt>
                <c:pt idx="31677">
                  <c:v>9495.7111448389</c:v>
                </c:pt>
                <c:pt idx="31678">
                  <c:v>9496.010911582698</c:v>
                </c:pt>
                <c:pt idx="31679">
                  <c:v>9496.3106783266</c:v>
                </c:pt>
                <c:pt idx="31680">
                  <c:v>9496.6104450704</c:v>
                </c:pt>
                <c:pt idx="31681">
                  <c:v>9496.9102118143</c:v>
                </c:pt>
                <c:pt idx="31682">
                  <c:v>9497.2099785581</c:v>
                </c:pt>
                <c:pt idx="31683">
                  <c:v>9497.509745302</c:v>
                </c:pt>
                <c:pt idx="31684">
                  <c:v>9497.8095120458</c:v>
                </c:pt>
                <c:pt idx="31685">
                  <c:v>9498.1092787897</c:v>
                </c:pt>
                <c:pt idx="31686">
                  <c:v>9498.4090455335</c:v>
                </c:pt>
                <c:pt idx="31687">
                  <c:v>9498.7088122774</c:v>
                </c:pt>
                <c:pt idx="31688">
                  <c:v>9499.008579021198</c:v>
                </c:pt>
                <c:pt idx="31689">
                  <c:v>9499.308345765097</c:v>
                </c:pt>
                <c:pt idx="31690">
                  <c:v>9499.6081125089</c:v>
                </c:pt>
                <c:pt idx="31691">
                  <c:v>9499.907879252798</c:v>
                </c:pt>
                <c:pt idx="31692">
                  <c:v>9500.2076459966</c:v>
                </c:pt>
                <c:pt idx="31693">
                  <c:v>9500.5074127404</c:v>
                </c:pt>
                <c:pt idx="31694">
                  <c:v>9500.807179484294</c:v>
                </c:pt>
                <c:pt idx="31695">
                  <c:v>9501.106946228098</c:v>
                </c:pt>
                <c:pt idx="31696">
                  <c:v>9501.406712972</c:v>
                </c:pt>
                <c:pt idx="31697">
                  <c:v>9501.7064797158</c:v>
                </c:pt>
                <c:pt idx="31698">
                  <c:v>9502.0062464597</c:v>
                </c:pt>
                <c:pt idx="31699">
                  <c:v>9502.306013203497</c:v>
                </c:pt>
                <c:pt idx="31700">
                  <c:v>9502.605779947398</c:v>
                </c:pt>
                <c:pt idx="31701">
                  <c:v>9502.905546691198</c:v>
                </c:pt>
                <c:pt idx="31702">
                  <c:v>9503.205313435099</c:v>
                </c:pt>
                <c:pt idx="31703">
                  <c:v>9503.5050801789</c:v>
                </c:pt>
                <c:pt idx="31704">
                  <c:v>9503.8048469228</c:v>
                </c:pt>
                <c:pt idx="31705">
                  <c:v>9504.104613666597</c:v>
                </c:pt>
                <c:pt idx="31706">
                  <c:v>9504.4043804105</c:v>
                </c:pt>
                <c:pt idx="31707">
                  <c:v>9504.7041471543</c:v>
                </c:pt>
                <c:pt idx="31708">
                  <c:v>9505.003913898197</c:v>
                </c:pt>
                <c:pt idx="31709">
                  <c:v>9505.303680641999</c:v>
                </c:pt>
                <c:pt idx="31710">
                  <c:v>9505.6034473858</c:v>
                </c:pt>
                <c:pt idx="31711">
                  <c:v>9505.9032141297</c:v>
                </c:pt>
                <c:pt idx="31712">
                  <c:v>9506.2029808735</c:v>
                </c:pt>
                <c:pt idx="31713">
                  <c:v>9506.5027476174</c:v>
                </c:pt>
                <c:pt idx="31714">
                  <c:v>9506.802514361198</c:v>
                </c:pt>
                <c:pt idx="31715">
                  <c:v>9507.1022811051</c:v>
                </c:pt>
                <c:pt idx="31716">
                  <c:v>9507.4020478489</c:v>
                </c:pt>
                <c:pt idx="31717">
                  <c:v>9507.7018145928</c:v>
                </c:pt>
                <c:pt idx="31718">
                  <c:v>9508.0015813366</c:v>
                </c:pt>
                <c:pt idx="31719">
                  <c:v>9508.3013480805</c:v>
                </c:pt>
                <c:pt idx="31720">
                  <c:v>9508.601114824298</c:v>
                </c:pt>
                <c:pt idx="31721">
                  <c:v>9508.900881568197</c:v>
                </c:pt>
                <c:pt idx="31722">
                  <c:v>9509.200648312</c:v>
                </c:pt>
                <c:pt idx="31723">
                  <c:v>9509.5004150559</c:v>
                </c:pt>
                <c:pt idx="31724">
                  <c:v>9509.800181799697</c:v>
                </c:pt>
                <c:pt idx="31725">
                  <c:v>9510.0999485435</c:v>
                </c:pt>
                <c:pt idx="31726">
                  <c:v>9510.399715287396</c:v>
                </c:pt>
                <c:pt idx="31727">
                  <c:v>9510.6994820312</c:v>
                </c:pt>
                <c:pt idx="31728">
                  <c:v>9510.9992487751</c:v>
                </c:pt>
                <c:pt idx="31729">
                  <c:v>9511.2990155189</c:v>
                </c:pt>
                <c:pt idx="31730">
                  <c:v>9511.5987822628</c:v>
                </c:pt>
                <c:pt idx="31731">
                  <c:v>9511.8985490066</c:v>
                </c:pt>
                <c:pt idx="31732">
                  <c:v>9512.1983157505</c:v>
                </c:pt>
                <c:pt idx="31733">
                  <c:v>9512.498082494298</c:v>
                </c:pt>
                <c:pt idx="31734">
                  <c:v>9512.7978492382</c:v>
                </c:pt>
                <c:pt idx="31735">
                  <c:v>9513.097615981998</c:v>
                </c:pt>
                <c:pt idx="31736">
                  <c:v>9513.397382725898</c:v>
                </c:pt>
                <c:pt idx="31737">
                  <c:v>9513.697149469699</c:v>
                </c:pt>
                <c:pt idx="31738">
                  <c:v>9513.996916213599</c:v>
                </c:pt>
                <c:pt idx="31739">
                  <c:v>9514.296682957398</c:v>
                </c:pt>
                <c:pt idx="31740">
                  <c:v>9514.5964497013</c:v>
                </c:pt>
                <c:pt idx="31741">
                  <c:v>9514.896216445099</c:v>
                </c:pt>
                <c:pt idx="31742">
                  <c:v>9515.195983188896</c:v>
                </c:pt>
                <c:pt idx="31743">
                  <c:v>9515.4957499328</c:v>
                </c:pt>
                <c:pt idx="31744">
                  <c:v>9515.7955166766</c:v>
                </c:pt>
                <c:pt idx="31745">
                  <c:v>9516.095283420498</c:v>
                </c:pt>
                <c:pt idx="31746">
                  <c:v>9516.395050164298</c:v>
                </c:pt>
                <c:pt idx="31747">
                  <c:v>9516.6948169082</c:v>
                </c:pt>
                <c:pt idx="31748">
                  <c:v>9516.994583652</c:v>
                </c:pt>
                <c:pt idx="31749">
                  <c:v>9517.2943503959</c:v>
                </c:pt>
                <c:pt idx="31750">
                  <c:v>9517.5941171397</c:v>
                </c:pt>
                <c:pt idx="31751">
                  <c:v>9517.893883883598</c:v>
                </c:pt>
                <c:pt idx="31752">
                  <c:v>9518.193650627398</c:v>
                </c:pt>
                <c:pt idx="31753">
                  <c:v>9518.4934173713</c:v>
                </c:pt>
                <c:pt idx="31754">
                  <c:v>9518.7931841151</c:v>
                </c:pt>
                <c:pt idx="31755">
                  <c:v>9519.092950859</c:v>
                </c:pt>
                <c:pt idx="31756">
                  <c:v>9519.3927176028</c:v>
                </c:pt>
                <c:pt idx="31757">
                  <c:v>9519.6924843467</c:v>
                </c:pt>
                <c:pt idx="31758">
                  <c:v>9519.9922510905</c:v>
                </c:pt>
                <c:pt idx="31759">
                  <c:v>9520.2920178343</c:v>
                </c:pt>
                <c:pt idx="31760">
                  <c:v>9520.5917845782</c:v>
                </c:pt>
                <c:pt idx="31761">
                  <c:v>9520.891551322</c:v>
                </c:pt>
                <c:pt idx="31762">
                  <c:v>9521.1913180659</c:v>
                </c:pt>
                <c:pt idx="31763">
                  <c:v>9521.4910848097</c:v>
                </c:pt>
                <c:pt idx="31764">
                  <c:v>9521.7908515536</c:v>
                </c:pt>
                <c:pt idx="31765">
                  <c:v>9522.090618297398</c:v>
                </c:pt>
                <c:pt idx="31766">
                  <c:v>9522.390385041299</c:v>
                </c:pt>
                <c:pt idx="31767">
                  <c:v>9522.6901517851</c:v>
                </c:pt>
                <c:pt idx="31768">
                  <c:v>9522.989918528998</c:v>
                </c:pt>
                <c:pt idx="31769">
                  <c:v>9523.2896852728</c:v>
                </c:pt>
                <c:pt idx="31770">
                  <c:v>9523.5894520167</c:v>
                </c:pt>
                <c:pt idx="31771">
                  <c:v>9523.889218760498</c:v>
                </c:pt>
                <c:pt idx="31772">
                  <c:v>9524.188985504397</c:v>
                </c:pt>
                <c:pt idx="31773">
                  <c:v>9524.4887522482</c:v>
                </c:pt>
                <c:pt idx="31774">
                  <c:v>9524.788518992</c:v>
                </c:pt>
                <c:pt idx="31775">
                  <c:v>9525.0882857359</c:v>
                </c:pt>
                <c:pt idx="31776">
                  <c:v>9525.3880524797</c:v>
                </c:pt>
                <c:pt idx="31777">
                  <c:v>9525.687819223596</c:v>
                </c:pt>
                <c:pt idx="31778">
                  <c:v>9525.987585967396</c:v>
                </c:pt>
                <c:pt idx="31779">
                  <c:v>9526.2873527113</c:v>
                </c:pt>
                <c:pt idx="31780">
                  <c:v>9526.587119455098</c:v>
                </c:pt>
                <c:pt idx="31781">
                  <c:v>9526.886886198998</c:v>
                </c:pt>
                <c:pt idx="31782">
                  <c:v>9527.1866529428</c:v>
                </c:pt>
                <c:pt idx="31783">
                  <c:v>9527.486419686698</c:v>
                </c:pt>
                <c:pt idx="31784">
                  <c:v>9527.786186430498</c:v>
                </c:pt>
                <c:pt idx="31785">
                  <c:v>9528.085953174399</c:v>
                </c:pt>
                <c:pt idx="31786">
                  <c:v>9528.385719918198</c:v>
                </c:pt>
                <c:pt idx="31787">
                  <c:v>9528.685486662098</c:v>
                </c:pt>
                <c:pt idx="31788">
                  <c:v>9528.985253405897</c:v>
                </c:pt>
                <c:pt idx="31789">
                  <c:v>9529.2850201498</c:v>
                </c:pt>
                <c:pt idx="31790">
                  <c:v>9529.5847868936</c:v>
                </c:pt>
                <c:pt idx="31791">
                  <c:v>9529.884553637397</c:v>
                </c:pt>
                <c:pt idx="31792">
                  <c:v>9530.1843203813</c:v>
                </c:pt>
                <c:pt idx="31793">
                  <c:v>9530.4840871251</c:v>
                </c:pt>
                <c:pt idx="31794">
                  <c:v>9530.783853869</c:v>
                </c:pt>
                <c:pt idx="31795">
                  <c:v>9531.0836206128</c:v>
                </c:pt>
                <c:pt idx="31796">
                  <c:v>9531.3833873567</c:v>
                </c:pt>
                <c:pt idx="31797">
                  <c:v>9531.6831541005</c:v>
                </c:pt>
                <c:pt idx="31798">
                  <c:v>9531.982920844399</c:v>
                </c:pt>
                <c:pt idx="31799">
                  <c:v>9532.2826875882</c:v>
                </c:pt>
                <c:pt idx="31800">
                  <c:v>9532.5824543321</c:v>
                </c:pt>
                <c:pt idx="31801">
                  <c:v>9532.8822210759</c:v>
                </c:pt>
                <c:pt idx="31802">
                  <c:v>9533.1819878198</c:v>
                </c:pt>
                <c:pt idx="31803">
                  <c:v>9533.481754563598</c:v>
                </c:pt>
                <c:pt idx="31804">
                  <c:v>9533.7815213075</c:v>
                </c:pt>
                <c:pt idx="31805">
                  <c:v>9534.0812880513</c:v>
                </c:pt>
                <c:pt idx="31806">
                  <c:v>9534.381054795198</c:v>
                </c:pt>
                <c:pt idx="31807">
                  <c:v>9534.680821539</c:v>
                </c:pt>
                <c:pt idx="31808">
                  <c:v>9534.9805882828</c:v>
                </c:pt>
                <c:pt idx="31809">
                  <c:v>9535.2803550267</c:v>
                </c:pt>
                <c:pt idx="31810">
                  <c:v>9535.580121770497</c:v>
                </c:pt>
                <c:pt idx="31811">
                  <c:v>9535.8798885144</c:v>
                </c:pt>
                <c:pt idx="31812">
                  <c:v>9536.1796552582</c:v>
                </c:pt>
                <c:pt idx="31813">
                  <c:v>9536.4794220021</c:v>
                </c:pt>
                <c:pt idx="31814">
                  <c:v>9536.7791887459</c:v>
                </c:pt>
                <c:pt idx="31815">
                  <c:v>9537.078955489798</c:v>
                </c:pt>
                <c:pt idx="31816">
                  <c:v>9537.378722233598</c:v>
                </c:pt>
                <c:pt idx="31817">
                  <c:v>9537.6784889775</c:v>
                </c:pt>
                <c:pt idx="31818">
                  <c:v>9537.9782557213</c:v>
                </c:pt>
                <c:pt idx="31819">
                  <c:v>9538.278022465198</c:v>
                </c:pt>
                <c:pt idx="31820">
                  <c:v>9538.577789208997</c:v>
                </c:pt>
                <c:pt idx="31821">
                  <c:v>9538.8775559529</c:v>
                </c:pt>
                <c:pt idx="31822">
                  <c:v>9539.177322696698</c:v>
                </c:pt>
                <c:pt idx="31823">
                  <c:v>9539.477089440596</c:v>
                </c:pt>
                <c:pt idx="31824">
                  <c:v>9539.7768561844</c:v>
                </c:pt>
                <c:pt idx="31825">
                  <c:v>9540.076622928196</c:v>
                </c:pt>
                <c:pt idx="31826">
                  <c:v>9540.376389672096</c:v>
                </c:pt>
                <c:pt idx="31827">
                  <c:v>9540.6761564159</c:v>
                </c:pt>
                <c:pt idx="31828">
                  <c:v>9540.975923159798</c:v>
                </c:pt>
                <c:pt idx="31829">
                  <c:v>9541.275689903596</c:v>
                </c:pt>
                <c:pt idx="31830">
                  <c:v>9541.575456647499</c:v>
                </c:pt>
                <c:pt idx="31831">
                  <c:v>9541.875223391298</c:v>
                </c:pt>
                <c:pt idx="31832">
                  <c:v>9542.1749901352</c:v>
                </c:pt>
                <c:pt idx="31833">
                  <c:v>9542.474756879</c:v>
                </c:pt>
                <c:pt idx="31834">
                  <c:v>9542.7745236229</c:v>
                </c:pt>
                <c:pt idx="31835">
                  <c:v>9543.0742903667</c:v>
                </c:pt>
                <c:pt idx="31836">
                  <c:v>9543.3740571106</c:v>
                </c:pt>
                <c:pt idx="31837">
                  <c:v>9543.6738238544</c:v>
                </c:pt>
                <c:pt idx="31838">
                  <c:v>9543.973590598298</c:v>
                </c:pt>
                <c:pt idx="31839">
                  <c:v>9544.2733573421</c:v>
                </c:pt>
                <c:pt idx="31840">
                  <c:v>9544.573124085899</c:v>
                </c:pt>
                <c:pt idx="31841">
                  <c:v>9544.872890829798</c:v>
                </c:pt>
                <c:pt idx="31842">
                  <c:v>9545.1726575736</c:v>
                </c:pt>
                <c:pt idx="31843">
                  <c:v>9545.4724243175</c:v>
                </c:pt>
                <c:pt idx="31844">
                  <c:v>9545.7721910613</c:v>
                </c:pt>
                <c:pt idx="31845">
                  <c:v>9546.0719578052</c:v>
                </c:pt>
                <c:pt idx="31846">
                  <c:v>9546.371724548999</c:v>
                </c:pt>
                <c:pt idx="31847">
                  <c:v>9546.6714912929</c:v>
                </c:pt>
                <c:pt idx="31848">
                  <c:v>9546.9712580367</c:v>
                </c:pt>
                <c:pt idx="31849">
                  <c:v>9547.271024780599</c:v>
                </c:pt>
                <c:pt idx="31850">
                  <c:v>9547.5707915244</c:v>
                </c:pt>
                <c:pt idx="31851">
                  <c:v>9547.870558268298</c:v>
                </c:pt>
                <c:pt idx="31852">
                  <c:v>9548.1703250121</c:v>
                </c:pt>
                <c:pt idx="31853">
                  <c:v>9548.470091756</c:v>
                </c:pt>
                <c:pt idx="31854">
                  <c:v>9548.7698584998</c:v>
                </c:pt>
                <c:pt idx="31855">
                  <c:v>9549.069625243696</c:v>
                </c:pt>
                <c:pt idx="31856">
                  <c:v>9549.369391987497</c:v>
                </c:pt>
                <c:pt idx="31857">
                  <c:v>9549.6691587313</c:v>
                </c:pt>
                <c:pt idx="31858">
                  <c:v>9549.968925475196</c:v>
                </c:pt>
                <c:pt idx="31859">
                  <c:v>9550.268692219</c:v>
                </c:pt>
                <c:pt idx="31860">
                  <c:v>9550.5684589629</c:v>
                </c:pt>
                <c:pt idx="31861">
                  <c:v>9550.868225706698</c:v>
                </c:pt>
                <c:pt idx="31862">
                  <c:v>9551.167992450599</c:v>
                </c:pt>
                <c:pt idx="31863">
                  <c:v>9551.4677591944</c:v>
                </c:pt>
                <c:pt idx="31864">
                  <c:v>9551.767525938298</c:v>
                </c:pt>
                <c:pt idx="31865">
                  <c:v>9552.067292682099</c:v>
                </c:pt>
                <c:pt idx="31866">
                  <c:v>9552.367059425998</c:v>
                </c:pt>
                <c:pt idx="31867">
                  <c:v>9552.666826169798</c:v>
                </c:pt>
                <c:pt idx="31868">
                  <c:v>9552.966592913699</c:v>
                </c:pt>
                <c:pt idx="31869">
                  <c:v>9553.266359657498</c:v>
                </c:pt>
                <c:pt idx="31870">
                  <c:v>9553.566126401396</c:v>
                </c:pt>
                <c:pt idx="31871">
                  <c:v>9553.865893145196</c:v>
                </c:pt>
                <c:pt idx="31872">
                  <c:v>9554.165659888999</c:v>
                </c:pt>
                <c:pt idx="31873">
                  <c:v>9554.465426632898</c:v>
                </c:pt>
                <c:pt idx="31874">
                  <c:v>9554.765193376697</c:v>
                </c:pt>
                <c:pt idx="31875">
                  <c:v>9555.0649601206</c:v>
                </c:pt>
                <c:pt idx="31876">
                  <c:v>9555.364726864398</c:v>
                </c:pt>
                <c:pt idx="31877">
                  <c:v>9555.664493608298</c:v>
                </c:pt>
                <c:pt idx="31878">
                  <c:v>9555.9642603521</c:v>
                </c:pt>
                <c:pt idx="31879">
                  <c:v>9556.264027096</c:v>
                </c:pt>
                <c:pt idx="31880">
                  <c:v>9556.5637938398</c:v>
                </c:pt>
                <c:pt idx="31881">
                  <c:v>9556.863560583699</c:v>
                </c:pt>
                <c:pt idx="31882">
                  <c:v>9557.1633273275</c:v>
                </c:pt>
                <c:pt idx="31883">
                  <c:v>9557.463094071398</c:v>
                </c:pt>
                <c:pt idx="31884">
                  <c:v>9557.7628608152</c:v>
                </c:pt>
                <c:pt idx="31885">
                  <c:v>9558.0626275591</c:v>
                </c:pt>
                <c:pt idx="31886">
                  <c:v>9558.362394302898</c:v>
                </c:pt>
                <c:pt idx="31887">
                  <c:v>9558.6621610468</c:v>
                </c:pt>
                <c:pt idx="31888">
                  <c:v>9558.961927790599</c:v>
                </c:pt>
                <c:pt idx="31889">
                  <c:v>9559.261694534398</c:v>
                </c:pt>
                <c:pt idx="31890">
                  <c:v>9559.5614612783</c:v>
                </c:pt>
                <c:pt idx="31891">
                  <c:v>9559.8612280221</c:v>
                </c:pt>
                <c:pt idx="31892">
                  <c:v>9560.160994765996</c:v>
                </c:pt>
                <c:pt idx="31893">
                  <c:v>9560.4607615098</c:v>
                </c:pt>
                <c:pt idx="31894">
                  <c:v>9560.7605282537</c:v>
                </c:pt>
                <c:pt idx="31895">
                  <c:v>9561.060294997498</c:v>
                </c:pt>
                <c:pt idx="31896">
                  <c:v>9561.360061741398</c:v>
                </c:pt>
                <c:pt idx="31897">
                  <c:v>9561.659828485199</c:v>
                </c:pt>
                <c:pt idx="31898">
                  <c:v>9561.959595229098</c:v>
                </c:pt>
                <c:pt idx="31899">
                  <c:v>9562.2593619729</c:v>
                </c:pt>
                <c:pt idx="31900">
                  <c:v>9562.5591287168</c:v>
                </c:pt>
                <c:pt idx="31901">
                  <c:v>9562.858895460597</c:v>
                </c:pt>
                <c:pt idx="31902">
                  <c:v>9563.158662204498</c:v>
                </c:pt>
                <c:pt idx="31903">
                  <c:v>9563.458428948297</c:v>
                </c:pt>
                <c:pt idx="31904">
                  <c:v>9563.758195692099</c:v>
                </c:pt>
                <c:pt idx="31905">
                  <c:v>9564.057962435998</c:v>
                </c:pt>
                <c:pt idx="31906">
                  <c:v>9564.357729179797</c:v>
                </c:pt>
                <c:pt idx="31907">
                  <c:v>9564.657495923699</c:v>
                </c:pt>
                <c:pt idx="31908">
                  <c:v>9564.957262667496</c:v>
                </c:pt>
                <c:pt idx="31909">
                  <c:v>9565.257029411398</c:v>
                </c:pt>
                <c:pt idx="31910">
                  <c:v>9565.5567961552</c:v>
                </c:pt>
                <c:pt idx="31911">
                  <c:v>9565.8565628991</c:v>
                </c:pt>
                <c:pt idx="31912">
                  <c:v>9566.156329642896</c:v>
                </c:pt>
                <c:pt idx="31913">
                  <c:v>9566.456096386799</c:v>
                </c:pt>
                <c:pt idx="31914">
                  <c:v>9566.7558631306</c:v>
                </c:pt>
                <c:pt idx="31915">
                  <c:v>9567.055629874496</c:v>
                </c:pt>
                <c:pt idx="31916">
                  <c:v>9567.355396618297</c:v>
                </c:pt>
                <c:pt idx="31917">
                  <c:v>9567.655163362198</c:v>
                </c:pt>
                <c:pt idx="31918">
                  <c:v>9567.954930105998</c:v>
                </c:pt>
                <c:pt idx="31919">
                  <c:v>9568.2546968499</c:v>
                </c:pt>
                <c:pt idx="31920">
                  <c:v>9568.5544635937</c:v>
                </c:pt>
                <c:pt idx="31921">
                  <c:v>9568.854230337498</c:v>
                </c:pt>
                <c:pt idx="31922">
                  <c:v>9569.153997081397</c:v>
                </c:pt>
                <c:pt idx="31923">
                  <c:v>9569.4537638252</c:v>
                </c:pt>
                <c:pt idx="31924">
                  <c:v>9569.753530569098</c:v>
                </c:pt>
                <c:pt idx="31925">
                  <c:v>9570.0532973129</c:v>
                </c:pt>
                <c:pt idx="31926">
                  <c:v>9570.3530640568</c:v>
                </c:pt>
                <c:pt idx="31927">
                  <c:v>9570.6528308006</c:v>
                </c:pt>
                <c:pt idx="31928">
                  <c:v>9570.952597544498</c:v>
                </c:pt>
                <c:pt idx="31929">
                  <c:v>9571.252364288299</c:v>
                </c:pt>
                <c:pt idx="31930">
                  <c:v>9571.5521310322</c:v>
                </c:pt>
                <c:pt idx="31931">
                  <c:v>9571.851897775998</c:v>
                </c:pt>
                <c:pt idx="31932">
                  <c:v>9572.1516645199</c:v>
                </c:pt>
                <c:pt idx="31933">
                  <c:v>9572.451431263698</c:v>
                </c:pt>
                <c:pt idx="31934">
                  <c:v>9572.751198007598</c:v>
                </c:pt>
                <c:pt idx="31935">
                  <c:v>9573.050964751399</c:v>
                </c:pt>
                <c:pt idx="31936">
                  <c:v>9573.350731495198</c:v>
                </c:pt>
                <c:pt idx="31937">
                  <c:v>9573.6504982391</c:v>
                </c:pt>
                <c:pt idx="31938">
                  <c:v>9573.950264982897</c:v>
                </c:pt>
                <c:pt idx="31939">
                  <c:v>9574.2500317268</c:v>
                </c:pt>
                <c:pt idx="31940">
                  <c:v>9574.5497984706</c:v>
                </c:pt>
                <c:pt idx="31941">
                  <c:v>9574.8495652145</c:v>
                </c:pt>
                <c:pt idx="31942">
                  <c:v>9575.1493319583</c:v>
                </c:pt>
                <c:pt idx="31943">
                  <c:v>9575.4490987022</c:v>
                </c:pt>
                <c:pt idx="31944">
                  <c:v>9575.748865446</c:v>
                </c:pt>
                <c:pt idx="31945">
                  <c:v>9576.0486321899</c:v>
                </c:pt>
                <c:pt idx="31946">
                  <c:v>9576.3483989337</c:v>
                </c:pt>
                <c:pt idx="31947">
                  <c:v>9576.648165677598</c:v>
                </c:pt>
                <c:pt idx="31948">
                  <c:v>9576.947932421399</c:v>
                </c:pt>
                <c:pt idx="31949">
                  <c:v>9577.2476991653</c:v>
                </c:pt>
                <c:pt idx="31950">
                  <c:v>9577.5474659091</c:v>
                </c:pt>
                <c:pt idx="31951">
                  <c:v>9577.847232653</c:v>
                </c:pt>
                <c:pt idx="31952">
                  <c:v>9578.1469993968</c:v>
                </c:pt>
                <c:pt idx="31953">
                  <c:v>9578.4467661406</c:v>
                </c:pt>
                <c:pt idx="31954">
                  <c:v>9578.7465328845</c:v>
                </c:pt>
                <c:pt idx="31955">
                  <c:v>9579.046299628299</c:v>
                </c:pt>
                <c:pt idx="31956">
                  <c:v>9579.3460663722</c:v>
                </c:pt>
                <c:pt idx="31957">
                  <c:v>9579.645833116</c:v>
                </c:pt>
                <c:pt idx="31958">
                  <c:v>9579.9455998599</c:v>
                </c:pt>
                <c:pt idx="31959">
                  <c:v>9580.245366603698</c:v>
                </c:pt>
                <c:pt idx="31960">
                  <c:v>9580.545133347596</c:v>
                </c:pt>
                <c:pt idx="31961">
                  <c:v>9580.8449000914</c:v>
                </c:pt>
                <c:pt idx="31962">
                  <c:v>9581.1446668353</c:v>
                </c:pt>
                <c:pt idx="31963">
                  <c:v>9581.4444335791</c:v>
                </c:pt>
                <c:pt idx="31964">
                  <c:v>9581.744200323</c:v>
                </c:pt>
                <c:pt idx="31965">
                  <c:v>9582.0439670668</c:v>
                </c:pt>
                <c:pt idx="31966">
                  <c:v>9582.3437338107</c:v>
                </c:pt>
                <c:pt idx="31967">
                  <c:v>9582.6435005545</c:v>
                </c:pt>
                <c:pt idx="31968">
                  <c:v>9582.9432672984</c:v>
                </c:pt>
                <c:pt idx="31969">
                  <c:v>9583.2430340422</c:v>
                </c:pt>
                <c:pt idx="31970">
                  <c:v>9583.542800786</c:v>
                </c:pt>
                <c:pt idx="31971">
                  <c:v>9583.8425675299</c:v>
                </c:pt>
                <c:pt idx="31972">
                  <c:v>9584.142334273698</c:v>
                </c:pt>
                <c:pt idx="31973">
                  <c:v>9584.4421010176</c:v>
                </c:pt>
                <c:pt idx="31974">
                  <c:v>9584.7418677614</c:v>
                </c:pt>
                <c:pt idx="31975">
                  <c:v>9585.0416345053</c:v>
                </c:pt>
                <c:pt idx="31976">
                  <c:v>9585.3414012491</c:v>
                </c:pt>
                <c:pt idx="31977">
                  <c:v>9585.641167993</c:v>
                </c:pt>
                <c:pt idx="31978">
                  <c:v>9585.9409347368</c:v>
                </c:pt>
                <c:pt idx="31979">
                  <c:v>9586.2407014807</c:v>
                </c:pt>
                <c:pt idx="31980">
                  <c:v>9586.5404682245</c:v>
                </c:pt>
                <c:pt idx="31981">
                  <c:v>9586.840234968398</c:v>
                </c:pt>
                <c:pt idx="31982">
                  <c:v>9587.1400017122</c:v>
                </c:pt>
                <c:pt idx="31983">
                  <c:v>9587.4397684561</c:v>
                </c:pt>
                <c:pt idx="31984">
                  <c:v>9587.7395351999</c:v>
                </c:pt>
                <c:pt idx="31985">
                  <c:v>9588.039301943798</c:v>
                </c:pt>
                <c:pt idx="31986">
                  <c:v>9588.339068687597</c:v>
                </c:pt>
                <c:pt idx="31987">
                  <c:v>9588.6388354314</c:v>
                </c:pt>
                <c:pt idx="31988">
                  <c:v>9588.9386021753</c:v>
                </c:pt>
                <c:pt idx="31989">
                  <c:v>9589.2383689191</c:v>
                </c:pt>
                <c:pt idx="31990">
                  <c:v>9589.538135662997</c:v>
                </c:pt>
                <c:pt idx="31991">
                  <c:v>9589.837902406798</c:v>
                </c:pt>
                <c:pt idx="31992">
                  <c:v>9590.1376691507</c:v>
                </c:pt>
                <c:pt idx="31993">
                  <c:v>9590.4374358945</c:v>
                </c:pt>
                <c:pt idx="31994">
                  <c:v>9590.7372026384</c:v>
                </c:pt>
                <c:pt idx="31995">
                  <c:v>9591.036969382198</c:v>
                </c:pt>
                <c:pt idx="31996">
                  <c:v>9591.3367361261</c:v>
                </c:pt>
                <c:pt idx="31997">
                  <c:v>9591.6365028699</c:v>
                </c:pt>
                <c:pt idx="31998">
                  <c:v>9591.936269613798</c:v>
                </c:pt>
                <c:pt idx="31999">
                  <c:v>9592.2360363576</c:v>
                </c:pt>
                <c:pt idx="32000">
                  <c:v>9592.5358031015</c:v>
                </c:pt>
                <c:pt idx="32001">
                  <c:v>9592.835569845298</c:v>
                </c:pt>
                <c:pt idx="32002">
                  <c:v>9593.135336589097</c:v>
                </c:pt>
                <c:pt idx="32003">
                  <c:v>9593.435103332999</c:v>
                </c:pt>
                <c:pt idx="32004">
                  <c:v>9593.7348700768</c:v>
                </c:pt>
                <c:pt idx="32005">
                  <c:v>9594.0346368207</c:v>
                </c:pt>
                <c:pt idx="32006">
                  <c:v>9594.3344035645</c:v>
                </c:pt>
                <c:pt idx="32007">
                  <c:v>9594.6341703084</c:v>
                </c:pt>
                <c:pt idx="32008">
                  <c:v>9594.9339370522</c:v>
                </c:pt>
                <c:pt idx="32009">
                  <c:v>9595.2337037961</c:v>
                </c:pt>
                <c:pt idx="32010">
                  <c:v>9595.5334705399</c:v>
                </c:pt>
                <c:pt idx="32011">
                  <c:v>9595.833237283798</c:v>
                </c:pt>
                <c:pt idx="32012">
                  <c:v>9596.1330040276</c:v>
                </c:pt>
                <c:pt idx="32013">
                  <c:v>9596.4327707715</c:v>
                </c:pt>
                <c:pt idx="32014">
                  <c:v>9596.7325375153</c:v>
                </c:pt>
                <c:pt idx="32015">
                  <c:v>9597.0323042592</c:v>
                </c:pt>
                <c:pt idx="32016">
                  <c:v>9597.332071003</c:v>
                </c:pt>
                <c:pt idx="32017">
                  <c:v>9597.6318377469</c:v>
                </c:pt>
                <c:pt idx="32018">
                  <c:v>9597.931604490697</c:v>
                </c:pt>
                <c:pt idx="32019">
                  <c:v>9598.2313712345</c:v>
                </c:pt>
                <c:pt idx="32020">
                  <c:v>9598.531137978398</c:v>
                </c:pt>
                <c:pt idx="32021">
                  <c:v>9598.830904722197</c:v>
                </c:pt>
                <c:pt idx="32022">
                  <c:v>9599.1306714661</c:v>
                </c:pt>
                <c:pt idx="32023">
                  <c:v>9599.4304382099</c:v>
                </c:pt>
                <c:pt idx="32024">
                  <c:v>9599.7302049538</c:v>
                </c:pt>
                <c:pt idx="32025">
                  <c:v>9600.029971697599</c:v>
                </c:pt>
                <c:pt idx="32026">
                  <c:v>9600.3297384415</c:v>
                </c:pt>
                <c:pt idx="32027">
                  <c:v>9600.6295051853</c:v>
                </c:pt>
                <c:pt idx="32028">
                  <c:v>9600.9292719292</c:v>
                </c:pt>
                <c:pt idx="32029">
                  <c:v>9601.229038673</c:v>
                </c:pt>
                <c:pt idx="32030">
                  <c:v>9601.5288054169</c:v>
                </c:pt>
                <c:pt idx="32031">
                  <c:v>9601.8285721607</c:v>
                </c:pt>
                <c:pt idx="32032">
                  <c:v>9602.1283389046</c:v>
                </c:pt>
                <c:pt idx="32033">
                  <c:v>9602.428105648396</c:v>
                </c:pt>
                <c:pt idx="32034">
                  <c:v>9602.7278723922</c:v>
                </c:pt>
                <c:pt idx="32035">
                  <c:v>9603.0276391361</c:v>
                </c:pt>
                <c:pt idx="32036">
                  <c:v>9603.3274058799</c:v>
                </c:pt>
                <c:pt idx="32037">
                  <c:v>9603.627172623797</c:v>
                </c:pt>
                <c:pt idx="32038">
                  <c:v>9603.926939367597</c:v>
                </c:pt>
                <c:pt idx="32039">
                  <c:v>9604.2267061115</c:v>
                </c:pt>
                <c:pt idx="32040">
                  <c:v>9604.5264728553</c:v>
                </c:pt>
                <c:pt idx="32041">
                  <c:v>9604.826239599199</c:v>
                </c:pt>
                <c:pt idx="32042">
                  <c:v>9605.126006343</c:v>
                </c:pt>
                <c:pt idx="32043">
                  <c:v>9605.425773086898</c:v>
                </c:pt>
                <c:pt idx="32044">
                  <c:v>9605.7255398307</c:v>
                </c:pt>
                <c:pt idx="32045">
                  <c:v>9606.0253065746</c:v>
                </c:pt>
                <c:pt idx="32046">
                  <c:v>9606.325073318398</c:v>
                </c:pt>
                <c:pt idx="32047">
                  <c:v>9606.6248400623</c:v>
                </c:pt>
                <c:pt idx="32048">
                  <c:v>9606.9246068061</c:v>
                </c:pt>
                <c:pt idx="32049">
                  <c:v>9607.22437355</c:v>
                </c:pt>
                <c:pt idx="32050">
                  <c:v>9607.5241402938</c:v>
                </c:pt>
                <c:pt idx="32051">
                  <c:v>9607.8239070376</c:v>
                </c:pt>
                <c:pt idx="32052">
                  <c:v>9608.123673781498</c:v>
                </c:pt>
                <c:pt idx="32053">
                  <c:v>9608.4234405253</c:v>
                </c:pt>
                <c:pt idx="32054">
                  <c:v>9608.7232072692</c:v>
                </c:pt>
                <c:pt idx="32055">
                  <c:v>9609.022974013</c:v>
                </c:pt>
                <c:pt idx="32056">
                  <c:v>9609.3227407569</c:v>
                </c:pt>
                <c:pt idx="32057">
                  <c:v>9609.6225075007</c:v>
                </c:pt>
                <c:pt idx="32058">
                  <c:v>9609.9222742446</c:v>
                </c:pt>
                <c:pt idx="32059">
                  <c:v>9610.2220409884</c:v>
                </c:pt>
                <c:pt idx="32060">
                  <c:v>9610.5218077323</c:v>
                </c:pt>
                <c:pt idx="32061">
                  <c:v>9610.8215744761</c:v>
                </c:pt>
                <c:pt idx="32062">
                  <c:v>9611.12134122</c:v>
                </c:pt>
                <c:pt idx="32063">
                  <c:v>9611.421107963799</c:v>
                </c:pt>
                <c:pt idx="32064">
                  <c:v>9611.7208747077</c:v>
                </c:pt>
                <c:pt idx="32065">
                  <c:v>9612.0206414515</c:v>
                </c:pt>
                <c:pt idx="32066">
                  <c:v>9612.3204081953</c:v>
                </c:pt>
                <c:pt idx="32067">
                  <c:v>9612.6201749392</c:v>
                </c:pt>
                <c:pt idx="32068">
                  <c:v>9612.919941682998</c:v>
                </c:pt>
                <c:pt idx="32069">
                  <c:v>9613.2197084269</c:v>
                </c:pt>
                <c:pt idx="32070">
                  <c:v>9613.5194751707</c:v>
                </c:pt>
                <c:pt idx="32071">
                  <c:v>9613.8192419146</c:v>
                </c:pt>
                <c:pt idx="32072">
                  <c:v>9614.1190086584</c:v>
                </c:pt>
                <c:pt idx="32073">
                  <c:v>9614.4187754023</c:v>
                </c:pt>
                <c:pt idx="32074">
                  <c:v>9614.7185421461</c:v>
                </c:pt>
                <c:pt idx="32075">
                  <c:v>9615.01830889</c:v>
                </c:pt>
                <c:pt idx="32076">
                  <c:v>9615.318075633799</c:v>
                </c:pt>
                <c:pt idx="32077">
                  <c:v>9615.6178423777</c:v>
                </c:pt>
                <c:pt idx="32078">
                  <c:v>9615.917609121498</c:v>
                </c:pt>
                <c:pt idx="32079">
                  <c:v>9616.2173758654</c:v>
                </c:pt>
                <c:pt idx="32080">
                  <c:v>9616.5171426092</c:v>
                </c:pt>
                <c:pt idx="32081">
                  <c:v>9616.816909353096</c:v>
                </c:pt>
                <c:pt idx="32082">
                  <c:v>9617.1166760969</c:v>
                </c:pt>
                <c:pt idx="32083">
                  <c:v>9617.4164428407</c:v>
                </c:pt>
                <c:pt idx="32084">
                  <c:v>9617.716209584598</c:v>
                </c:pt>
                <c:pt idx="32085">
                  <c:v>9618.015976328397</c:v>
                </c:pt>
                <c:pt idx="32086">
                  <c:v>9618.3157430723</c:v>
                </c:pt>
                <c:pt idx="32087">
                  <c:v>9618.6155098161</c:v>
                </c:pt>
                <c:pt idx="32088">
                  <c:v>9618.91527656</c:v>
                </c:pt>
                <c:pt idx="32089">
                  <c:v>9619.2150433038</c:v>
                </c:pt>
                <c:pt idx="32090">
                  <c:v>9619.514810047698</c:v>
                </c:pt>
                <c:pt idx="32091">
                  <c:v>9619.8145767915</c:v>
                </c:pt>
                <c:pt idx="32092">
                  <c:v>9620.1143435354</c:v>
                </c:pt>
                <c:pt idx="32093">
                  <c:v>9620.4141102792</c:v>
                </c:pt>
                <c:pt idx="32094">
                  <c:v>9620.7138770231</c:v>
                </c:pt>
                <c:pt idx="32095">
                  <c:v>9621.0136437669</c:v>
                </c:pt>
                <c:pt idx="32096">
                  <c:v>9621.3134105108</c:v>
                </c:pt>
                <c:pt idx="32097">
                  <c:v>9621.6131772546</c:v>
                </c:pt>
                <c:pt idx="32098">
                  <c:v>9621.912943998399</c:v>
                </c:pt>
                <c:pt idx="32099">
                  <c:v>9622.2127107423</c:v>
                </c:pt>
                <c:pt idx="32100">
                  <c:v>9622.5124774861</c:v>
                </c:pt>
                <c:pt idx="32101">
                  <c:v>9622.81224423</c:v>
                </c:pt>
                <c:pt idx="32102">
                  <c:v>9623.1120109738</c:v>
                </c:pt>
                <c:pt idx="32103">
                  <c:v>9623.4117777177</c:v>
                </c:pt>
                <c:pt idx="32104">
                  <c:v>9623.7115444615</c:v>
                </c:pt>
                <c:pt idx="32105">
                  <c:v>9624.0113112054</c:v>
                </c:pt>
                <c:pt idx="32106">
                  <c:v>9624.311077949198</c:v>
                </c:pt>
                <c:pt idx="32107">
                  <c:v>9624.610844693098</c:v>
                </c:pt>
                <c:pt idx="32108">
                  <c:v>9624.9106114369</c:v>
                </c:pt>
                <c:pt idx="32109">
                  <c:v>9625.2103781808</c:v>
                </c:pt>
                <c:pt idx="32110">
                  <c:v>9625.510144924598</c:v>
                </c:pt>
                <c:pt idx="32111">
                  <c:v>9625.809911668497</c:v>
                </c:pt>
                <c:pt idx="32112">
                  <c:v>9626.1096784123</c:v>
                </c:pt>
                <c:pt idx="32113">
                  <c:v>9626.4094451562</c:v>
                </c:pt>
                <c:pt idx="32114">
                  <c:v>9626.7092119</c:v>
                </c:pt>
                <c:pt idx="32115">
                  <c:v>9627.008978643798</c:v>
                </c:pt>
                <c:pt idx="32116">
                  <c:v>9627.308745387698</c:v>
                </c:pt>
                <c:pt idx="32117">
                  <c:v>9627.6085121315</c:v>
                </c:pt>
                <c:pt idx="32118">
                  <c:v>9627.9082788754</c:v>
                </c:pt>
                <c:pt idx="32119">
                  <c:v>9628.2080456192</c:v>
                </c:pt>
                <c:pt idx="32120">
                  <c:v>9628.507812363097</c:v>
                </c:pt>
                <c:pt idx="32121">
                  <c:v>9628.8075791069</c:v>
                </c:pt>
                <c:pt idx="32122">
                  <c:v>9629.1073458508</c:v>
                </c:pt>
                <c:pt idx="32123">
                  <c:v>9629.407112594597</c:v>
                </c:pt>
                <c:pt idx="32124">
                  <c:v>9629.7068793385</c:v>
                </c:pt>
                <c:pt idx="32125">
                  <c:v>9630.0066460823</c:v>
                </c:pt>
                <c:pt idx="32126">
                  <c:v>9630.3064128262</c:v>
                </c:pt>
                <c:pt idx="32127">
                  <c:v>9630.606179569999</c:v>
                </c:pt>
                <c:pt idx="32128">
                  <c:v>9630.9059463139</c:v>
                </c:pt>
                <c:pt idx="32129">
                  <c:v>9631.205713057698</c:v>
                </c:pt>
                <c:pt idx="32130">
                  <c:v>9631.5054798016</c:v>
                </c:pt>
                <c:pt idx="32131">
                  <c:v>9631.8052465454</c:v>
                </c:pt>
                <c:pt idx="32132">
                  <c:v>9632.105013289196</c:v>
                </c:pt>
                <c:pt idx="32133">
                  <c:v>9632.4047800331</c:v>
                </c:pt>
                <c:pt idx="32134">
                  <c:v>9632.7045467769</c:v>
                </c:pt>
                <c:pt idx="32135">
                  <c:v>9633.004313520798</c:v>
                </c:pt>
                <c:pt idx="32136">
                  <c:v>9633.304080264597</c:v>
                </c:pt>
                <c:pt idx="32137">
                  <c:v>9633.6038470085</c:v>
                </c:pt>
                <c:pt idx="32138">
                  <c:v>9633.903613752298</c:v>
                </c:pt>
                <c:pt idx="32139">
                  <c:v>9634.2033804962</c:v>
                </c:pt>
                <c:pt idx="32140">
                  <c:v>9634.50314724</c:v>
                </c:pt>
                <c:pt idx="32141">
                  <c:v>9634.802913983896</c:v>
                </c:pt>
                <c:pt idx="32142">
                  <c:v>9635.102680727698</c:v>
                </c:pt>
                <c:pt idx="32143">
                  <c:v>9635.4024474716</c:v>
                </c:pt>
                <c:pt idx="32144">
                  <c:v>9635.7022142154</c:v>
                </c:pt>
                <c:pt idx="32145">
                  <c:v>9636.001980959298</c:v>
                </c:pt>
                <c:pt idx="32146">
                  <c:v>9636.3017477031</c:v>
                </c:pt>
                <c:pt idx="32147">
                  <c:v>9636.601514446998</c:v>
                </c:pt>
                <c:pt idx="32148">
                  <c:v>9636.9012811908</c:v>
                </c:pt>
                <c:pt idx="32149">
                  <c:v>9637.2010479346</c:v>
                </c:pt>
                <c:pt idx="32150">
                  <c:v>9637.500814678499</c:v>
                </c:pt>
                <c:pt idx="32151">
                  <c:v>9637.800581422298</c:v>
                </c:pt>
                <c:pt idx="32152">
                  <c:v>9638.1003481662</c:v>
                </c:pt>
                <c:pt idx="32153">
                  <c:v>9638.400114909999</c:v>
                </c:pt>
                <c:pt idx="32154">
                  <c:v>9638.699881653898</c:v>
                </c:pt>
                <c:pt idx="32155">
                  <c:v>9638.9996483977</c:v>
                </c:pt>
                <c:pt idx="32156">
                  <c:v>9639.2994151416</c:v>
                </c:pt>
                <c:pt idx="32157">
                  <c:v>9639.5991818854</c:v>
                </c:pt>
                <c:pt idx="32158">
                  <c:v>9639.898948629298</c:v>
                </c:pt>
                <c:pt idx="32159">
                  <c:v>9640.1987153731</c:v>
                </c:pt>
                <c:pt idx="32160">
                  <c:v>9640.498482117</c:v>
                </c:pt>
                <c:pt idx="32161">
                  <c:v>9640.7982488608</c:v>
                </c:pt>
                <c:pt idx="32162">
                  <c:v>9641.098015604699</c:v>
                </c:pt>
                <c:pt idx="32163">
                  <c:v>9641.3977823485</c:v>
                </c:pt>
                <c:pt idx="32164">
                  <c:v>9641.6975490923</c:v>
                </c:pt>
                <c:pt idx="32165">
                  <c:v>9641.9973158362</c:v>
                </c:pt>
                <c:pt idx="32166">
                  <c:v>9642.29708258</c:v>
                </c:pt>
                <c:pt idx="32167">
                  <c:v>9642.596849323898</c:v>
                </c:pt>
                <c:pt idx="32168">
                  <c:v>9642.896616067696</c:v>
                </c:pt>
                <c:pt idx="32169">
                  <c:v>9643.1963828116</c:v>
                </c:pt>
                <c:pt idx="32170">
                  <c:v>9643.496149555398</c:v>
                </c:pt>
                <c:pt idx="32171">
                  <c:v>9643.795916299297</c:v>
                </c:pt>
                <c:pt idx="32172">
                  <c:v>9644.095683043097</c:v>
                </c:pt>
                <c:pt idx="32173">
                  <c:v>9644.395449786998</c:v>
                </c:pt>
                <c:pt idx="32174">
                  <c:v>9644.6952165308</c:v>
                </c:pt>
                <c:pt idx="32175">
                  <c:v>9644.994983274699</c:v>
                </c:pt>
                <c:pt idx="32176">
                  <c:v>9645.2947500185</c:v>
                </c:pt>
                <c:pt idx="32177">
                  <c:v>9645.5945167624</c:v>
                </c:pt>
                <c:pt idx="32178">
                  <c:v>9645.8942835062</c:v>
                </c:pt>
                <c:pt idx="32179">
                  <c:v>9646.1940502501</c:v>
                </c:pt>
                <c:pt idx="32180">
                  <c:v>9646.493816993898</c:v>
                </c:pt>
                <c:pt idx="32181">
                  <c:v>9646.7935837377</c:v>
                </c:pt>
                <c:pt idx="32182">
                  <c:v>9647.0933504816</c:v>
                </c:pt>
                <c:pt idx="32183">
                  <c:v>9647.393117225398</c:v>
                </c:pt>
                <c:pt idx="32184">
                  <c:v>9647.692883969297</c:v>
                </c:pt>
                <c:pt idx="32185">
                  <c:v>9647.9926507131</c:v>
                </c:pt>
                <c:pt idx="32186">
                  <c:v>9648.292417457</c:v>
                </c:pt>
                <c:pt idx="32187">
                  <c:v>9648.592184200797</c:v>
                </c:pt>
                <c:pt idx="32188">
                  <c:v>9648.891950944699</c:v>
                </c:pt>
                <c:pt idx="32189">
                  <c:v>9649.191717688498</c:v>
                </c:pt>
                <c:pt idx="32190">
                  <c:v>9649.4914844324</c:v>
                </c:pt>
                <c:pt idx="32191">
                  <c:v>9649.7912511762</c:v>
                </c:pt>
                <c:pt idx="32192">
                  <c:v>9650.0910179201</c:v>
                </c:pt>
                <c:pt idx="32193">
                  <c:v>9650.390784663896</c:v>
                </c:pt>
                <c:pt idx="32194">
                  <c:v>9650.6905514078</c:v>
                </c:pt>
                <c:pt idx="32195">
                  <c:v>9650.9903181516</c:v>
                </c:pt>
                <c:pt idx="32196">
                  <c:v>9651.2900848955</c:v>
                </c:pt>
                <c:pt idx="32197">
                  <c:v>9651.5898516393</c:v>
                </c:pt>
                <c:pt idx="32198">
                  <c:v>9651.889618383098</c:v>
                </c:pt>
                <c:pt idx="32199">
                  <c:v>9652.189385127</c:v>
                </c:pt>
                <c:pt idx="32200">
                  <c:v>9652.4891518708</c:v>
                </c:pt>
                <c:pt idx="32201">
                  <c:v>9652.7889186147</c:v>
                </c:pt>
                <c:pt idx="32202">
                  <c:v>9653.088685358498</c:v>
                </c:pt>
                <c:pt idx="32203">
                  <c:v>9653.3884521024</c:v>
                </c:pt>
                <c:pt idx="32204">
                  <c:v>9653.6882188462</c:v>
                </c:pt>
                <c:pt idx="32205">
                  <c:v>9653.987985590096</c:v>
                </c:pt>
                <c:pt idx="32206">
                  <c:v>9654.2877523339</c:v>
                </c:pt>
                <c:pt idx="32207">
                  <c:v>9654.587519077799</c:v>
                </c:pt>
                <c:pt idx="32208">
                  <c:v>9654.8872858216</c:v>
                </c:pt>
                <c:pt idx="32209">
                  <c:v>9655.1870525655</c:v>
                </c:pt>
                <c:pt idx="32210">
                  <c:v>9655.486819309299</c:v>
                </c:pt>
                <c:pt idx="32211">
                  <c:v>9655.7865860532</c:v>
                </c:pt>
                <c:pt idx="32212">
                  <c:v>9656.086352797</c:v>
                </c:pt>
                <c:pt idx="32213">
                  <c:v>9656.386119540797</c:v>
                </c:pt>
                <c:pt idx="32214">
                  <c:v>9656.685886284698</c:v>
                </c:pt>
                <c:pt idx="32215">
                  <c:v>9656.985653028496</c:v>
                </c:pt>
                <c:pt idx="32216">
                  <c:v>9657.2854197724</c:v>
                </c:pt>
                <c:pt idx="32217">
                  <c:v>9657.5851865162</c:v>
                </c:pt>
                <c:pt idx="32218">
                  <c:v>9657.884953260096</c:v>
                </c:pt>
                <c:pt idx="32219">
                  <c:v>9658.1847200039</c:v>
                </c:pt>
                <c:pt idx="32220">
                  <c:v>9658.4844867478</c:v>
                </c:pt>
                <c:pt idx="32221">
                  <c:v>9658.7842534916</c:v>
                </c:pt>
                <c:pt idx="32222">
                  <c:v>9659.0840202355</c:v>
                </c:pt>
                <c:pt idx="32223">
                  <c:v>9659.3837869793</c:v>
                </c:pt>
                <c:pt idx="32224">
                  <c:v>9659.6835537232</c:v>
                </c:pt>
                <c:pt idx="32225">
                  <c:v>9659.983320466998</c:v>
                </c:pt>
                <c:pt idx="32226">
                  <c:v>9660.2830872109</c:v>
                </c:pt>
                <c:pt idx="32227">
                  <c:v>9660.5828539547</c:v>
                </c:pt>
                <c:pt idx="32228">
                  <c:v>9660.882620698596</c:v>
                </c:pt>
                <c:pt idx="32229">
                  <c:v>9661.1823874424</c:v>
                </c:pt>
                <c:pt idx="32230">
                  <c:v>9661.4821541862</c:v>
                </c:pt>
                <c:pt idx="32231">
                  <c:v>9661.781920930098</c:v>
                </c:pt>
                <c:pt idx="32232">
                  <c:v>9662.081687673899</c:v>
                </c:pt>
                <c:pt idx="32233">
                  <c:v>9662.3814544178</c:v>
                </c:pt>
                <c:pt idx="32234">
                  <c:v>9662.6812211616</c:v>
                </c:pt>
                <c:pt idx="32235">
                  <c:v>9662.980987905497</c:v>
                </c:pt>
                <c:pt idx="32236">
                  <c:v>9663.2807546493</c:v>
                </c:pt>
                <c:pt idx="32237">
                  <c:v>9663.580521393198</c:v>
                </c:pt>
                <c:pt idx="32238">
                  <c:v>9663.880288137</c:v>
                </c:pt>
                <c:pt idx="32239">
                  <c:v>9664.1800548809</c:v>
                </c:pt>
                <c:pt idx="32240">
                  <c:v>9664.479821624698</c:v>
                </c:pt>
                <c:pt idx="32241">
                  <c:v>9664.7795883686</c:v>
                </c:pt>
                <c:pt idx="32242">
                  <c:v>9665.0793551124</c:v>
                </c:pt>
                <c:pt idx="32243">
                  <c:v>9665.3791218563</c:v>
                </c:pt>
                <c:pt idx="32244">
                  <c:v>9665.678888600098</c:v>
                </c:pt>
                <c:pt idx="32245">
                  <c:v>9665.978655343899</c:v>
                </c:pt>
                <c:pt idx="32246">
                  <c:v>9666.2784220878</c:v>
                </c:pt>
                <c:pt idx="32247">
                  <c:v>9666.5781888316</c:v>
                </c:pt>
                <c:pt idx="32248">
                  <c:v>9666.877955575499</c:v>
                </c:pt>
                <c:pt idx="32249">
                  <c:v>9667.1777223193</c:v>
                </c:pt>
                <c:pt idx="32250">
                  <c:v>9667.477489063196</c:v>
                </c:pt>
                <c:pt idx="32251">
                  <c:v>9667.777255807</c:v>
                </c:pt>
                <c:pt idx="32252">
                  <c:v>9668.0770225509</c:v>
                </c:pt>
                <c:pt idx="32253">
                  <c:v>9668.376789294696</c:v>
                </c:pt>
                <c:pt idx="32254">
                  <c:v>9668.6765560386</c:v>
                </c:pt>
                <c:pt idx="32255">
                  <c:v>9668.976322782399</c:v>
                </c:pt>
                <c:pt idx="32256">
                  <c:v>9669.2760895263</c:v>
                </c:pt>
                <c:pt idx="32257">
                  <c:v>9669.575856270098</c:v>
                </c:pt>
                <c:pt idx="32258">
                  <c:v>9669.875623013997</c:v>
                </c:pt>
                <c:pt idx="32259">
                  <c:v>9670.175389757798</c:v>
                </c:pt>
                <c:pt idx="32260">
                  <c:v>9670.475156501698</c:v>
                </c:pt>
                <c:pt idx="32261">
                  <c:v>9670.774923245499</c:v>
                </c:pt>
                <c:pt idx="32262">
                  <c:v>9671.074689989298</c:v>
                </c:pt>
                <c:pt idx="32263">
                  <c:v>9671.3744567332</c:v>
                </c:pt>
                <c:pt idx="32264">
                  <c:v>9671.674223477</c:v>
                </c:pt>
                <c:pt idx="32265">
                  <c:v>9671.973990220898</c:v>
                </c:pt>
                <c:pt idx="32266">
                  <c:v>9672.2737569647</c:v>
                </c:pt>
                <c:pt idx="32267">
                  <c:v>9672.573523708597</c:v>
                </c:pt>
                <c:pt idx="32268">
                  <c:v>9672.8732904524</c:v>
                </c:pt>
                <c:pt idx="32269">
                  <c:v>9673.1730571963</c:v>
                </c:pt>
                <c:pt idx="32270">
                  <c:v>9673.472823940096</c:v>
                </c:pt>
                <c:pt idx="32271">
                  <c:v>9673.772590683999</c:v>
                </c:pt>
                <c:pt idx="32272">
                  <c:v>9674.072357427798</c:v>
                </c:pt>
                <c:pt idx="32273">
                  <c:v>9674.372124171698</c:v>
                </c:pt>
                <c:pt idx="32274">
                  <c:v>9674.6718909155</c:v>
                </c:pt>
                <c:pt idx="32275">
                  <c:v>9674.9716576594</c:v>
                </c:pt>
                <c:pt idx="32276">
                  <c:v>9675.271424403198</c:v>
                </c:pt>
                <c:pt idx="32277">
                  <c:v>9675.571191146999</c:v>
                </c:pt>
                <c:pt idx="32278">
                  <c:v>9675.8709578909</c:v>
                </c:pt>
                <c:pt idx="32279">
                  <c:v>9676.170724634698</c:v>
                </c:pt>
                <c:pt idx="32280">
                  <c:v>9676.4704913786</c:v>
                </c:pt>
                <c:pt idx="32281">
                  <c:v>9676.7702581224</c:v>
                </c:pt>
                <c:pt idx="32282">
                  <c:v>9677.070024866298</c:v>
                </c:pt>
                <c:pt idx="32283">
                  <c:v>9677.369791610097</c:v>
                </c:pt>
                <c:pt idx="32284">
                  <c:v>9677.669558354</c:v>
                </c:pt>
                <c:pt idx="32285">
                  <c:v>9677.969325097796</c:v>
                </c:pt>
                <c:pt idx="32286">
                  <c:v>9678.2690918417</c:v>
                </c:pt>
                <c:pt idx="32287">
                  <c:v>9678.5688585855</c:v>
                </c:pt>
                <c:pt idx="32288">
                  <c:v>9678.868625329396</c:v>
                </c:pt>
                <c:pt idx="32289">
                  <c:v>9679.168392073198</c:v>
                </c:pt>
                <c:pt idx="32290">
                  <c:v>9679.4681588171</c:v>
                </c:pt>
                <c:pt idx="32291">
                  <c:v>9679.767925560898</c:v>
                </c:pt>
                <c:pt idx="32292">
                  <c:v>9680.067692304798</c:v>
                </c:pt>
                <c:pt idx="32293">
                  <c:v>9680.367459048599</c:v>
                </c:pt>
                <c:pt idx="32294">
                  <c:v>9680.6672257924</c:v>
                </c:pt>
                <c:pt idx="32295">
                  <c:v>9680.966992536298</c:v>
                </c:pt>
                <c:pt idx="32296">
                  <c:v>9681.266759280099</c:v>
                </c:pt>
                <c:pt idx="32297">
                  <c:v>9681.566526023998</c:v>
                </c:pt>
                <c:pt idx="32298">
                  <c:v>9681.866292767796</c:v>
                </c:pt>
                <c:pt idx="32299">
                  <c:v>9682.1660595117</c:v>
                </c:pt>
                <c:pt idx="32300">
                  <c:v>9682.465826255499</c:v>
                </c:pt>
                <c:pt idx="32301">
                  <c:v>9682.765592999398</c:v>
                </c:pt>
                <c:pt idx="32302">
                  <c:v>9683.065359743196</c:v>
                </c:pt>
                <c:pt idx="32303">
                  <c:v>9683.365126487095</c:v>
                </c:pt>
                <c:pt idx="32304">
                  <c:v>9683.664893230898</c:v>
                </c:pt>
                <c:pt idx="32305">
                  <c:v>9683.964659974798</c:v>
                </c:pt>
                <c:pt idx="32306">
                  <c:v>9684.2644267186</c:v>
                </c:pt>
                <c:pt idx="32307">
                  <c:v>9684.564193462498</c:v>
                </c:pt>
                <c:pt idx="32308">
                  <c:v>9684.863960206298</c:v>
                </c:pt>
                <c:pt idx="32309">
                  <c:v>9685.1637269502</c:v>
                </c:pt>
                <c:pt idx="32310">
                  <c:v>9685.463493693998</c:v>
                </c:pt>
                <c:pt idx="32311">
                  <c:v>9685.7632604378</c:v>
                </c:pt>
                <c:pt idx="32312">
                  <c:v>9686.0630271817</c:v>
                </c:pt>
                <c:pt idx="32313">
                  <c:v>9686.362793925498</c:v>
                </c:pt>
                <c:pt idx="32314">
                  <c:v>9686.662560669398</c:v>
                </c:pt>
                <c:pt idx="32315">
                  <c:v>9686.962327413197</c:v>
                </c:pt>
                <c:pt idx="32316">
                  <c:v>9687.2620941571</c:v>
                </c:pt>
                <c:pt idx="32317">
                  <c:v>9687.561860900898</c:v>
                </c:pt>
                <c:pt idx="32318">
                  <c:v>9687.861627644796</c:v>
                </c:pt>
                <c:pt idx="32319">
                  <c:v>9688.161394388599</c:v>
                </c:pt>
                <c:pt idx="32320">
                  <c:v>9688.4611611325</c:v>
                </c:pt>
                <c:pt idx="32321">
                  <c:v>9688.7609278763</c:v>
                </c:pt>
                <c:pt idx="32322">
                  <c:v>9689.060694620197</c:v>
                </c:pt>
                <c:pt idx="32323">
                  <c:v>9689.360461364</c:v>
                </c:pt>
                <c:pt idx="32324">
                  <c:v>9689.6602281079</c:v>
                </c:pt>
                <c:pt idx="32325">
                  <c:v>9689.959994851699</c:v>
                </c:pt>
                <c:pt idx="32326">
                  <c:v>9690.2597615955</c:v>
                </c:pt>
                <c:pt idx="32327">
                  <c:v>9690.5595283394</c:v>
                </c:pt>
                <c:pt idx="32328">
                  <c:v>9690.859295083197</c:v>
                </c:pt>
                <c:pt idx="32329">
                  <c:v>9691.1590618271</c:v>
                </c:pt>
                <c:pt idx="32330">
                  <c:v>9691.458828570898</c:v>
                </c:pt>
                <c:pt idx="32331">
                  <c:v>9691.7585953148</c:v>
                </c:pt>
                <c:pt idx="32332">
                  <c:v>9692.0583620586</c:v>
                </c:pt>
                <c:pt idx="32333">
                  <c:v>9692.358128802498</c:v>
                </c:pt>
                <c:pt idx="32334">
                  <c:v>9692.657895546297</c:v>
                </c:pt>
                <c:pt idx="32335">
                  <c:v>9692.957662290199</c:v>
                </c:pt>
                <c:pt idx="32336">
                  <c:v>9693.257429033998</c:v>
                </c:pt>
                <c:pt idx="32337">
                  <c:v>9693.557195777896</c:v>
                </c:pt>
                <c:pt idx="32338">
                  <c:v>9693.856962521699</c:v>
                </c:pt>
                <c:pt idx="32339">
                  <c:v>9694.156729265598</c:v>
                </c:pt>
                <c:pt idx="32340">
                  <c:v>9694.456496009398</c:v>
                </c:pt>
                <c:pt idx="32341">
                  <c:v>9694.7562627533</c:v>
                </c:pt>
                <c:pt idx="32342">
                  <c:v>9695.056029497096</c:v>
                </c:pt>
                <c:pt idx="32343">
                  <c:v>9695.355796240896</c:v>
                </c:pt>
                <c:pt idx="32344">
                  <c:v>9695.655562984799</c:v>
                </c:pt>
                <c:pt idx="32345">
                  <c:v>9695.955329728597</c:v>
                </c:pt>
                <c:pt idx="32346">
                  <c:v>9696.255096472498</c:v>
                </c:pt>
                <c:pt idx="32347">
                  <c:v>9696.5548632163</c:v>
                </c:pt>
                <c:pt idx="32348">
                  <c:v>9696.854629960197</c:v>
                </c:pt>
                <c:pt idx="32349">
                  <c:v>9697.154396703998</c:v>
                </c:pt>
                <c:pt idx="32350">
                  <c:v>9697.454163447896</c:v>
                </c:pt>
                <c:pt idx="32351">
                  <c:v>9697.7539301917</c:v>
                </c:pt>
                <c:pt idx="32352">
                  <c:v>9698.053696935598</c:v>
                </c:pt>
                <c:pt idx="32353">
                  <c:v>9698.353463679397</c:v>
                </c:pt>
                <c:pt idx="32354">
                  <c:v>9698.653230423299</c:v>
                </c:pt>
                <c:pt idx="32355">
                  <c:v>9698.952997167098</c:v>
                </c:pt>
                <c:pt idx="32356">
                  <c:v>9699.252763911</c:v>
                </c:pt>
                <c:pt idx="32357">
                  <c:v>9699.552530654799</c:v>
                </c:pt>
                <c:pt idx="32358">
                  <c:v>9699.8522973987</c:v>
                </c:pt>
                <c:pt idx="32359">
                  <c:v>9700.1520641425</c:v>
                </c:pt>
                <c:pt idx="32360">
                  <c:v>9700.451830886299</c:v>
                </c:pt>
                <c:pt idx="32361">
                  <c:v>9700.7515976302</c:v>
                </c:pt>
                <c:pt idx="32362">
                  <c:v>9701.051364373998</c:v>
                </c:pt>
                <c:pt idx="32363">
                  <c:v>9701.351131117899</c:v>
                </c:pt>
                <c:pt idx="32364">
                  <c:v>9701.6508978617</c:v>
                </c:pt>
                <c:pt idx="32365">
                  <c:v>9701.950664605596</c:v>
                </c:pt>
                <c:pt idx="32366">
                  <c:v>9702.2504313494</c:v>
                </c:pt>
                <c:pt idx="32367">
                  <c:v>9702.550198093299</c:v>
                </c:pt>
                <c:pt idx="32368">
                  <c:v>9702.849964837098</c:v>
                </c:pt>
                <c:pt idx="32369">
                  <c:v>9703.149731581</c:v>
                </c:pt>
                <c:pt idx="32370">
                  <c:v>9703.4494983248</c:v>
                </c:pt>
                <c:pt idx="32371">
                  <c:v>9703.7492650687</c:v>
                </c:pt>
                <c:pt idx="32372">
                  <c:v>9704.0490318125</c:v>
                </c:pt>
                <c:pt idx="32373">
                  <c:v>9704.3487985564</c:v>
                </c:pt>
                <c:pt idx="32374">
                  <c:v>9704.6485653002</c:v>
                </c:pt>
                <c:pt idx="32375">
                  <c:v>9704.948332043998</c:v>
                </c:pt>
                <c:pt idx="32376">
                  <c:v>9705.2480987879</c:v>
                </c:pt>
                <c:pt idx="32377">
                  <c:v>9705.5478655317</c:v>
                </c:pt>
                <c:pt idx="32378">
                  <c:v>9705.847632275598</c:v>
                </c:pt>
                <c:pt idx="32379">
                  <c:v>9706.1473990194</c:v>
                </c:pt>
                <c:pt idx="32380">
                  <c:v>9706.447165763298</c:v>
                </c:pt>
                <c:pt idx="32381">
                  <c:v>9706.746932507098</c:v>
                </c:pt>
                <c:pt idx="32382">
                  <c:v>9707.046699250997</c:v>
                </c:pt>
                <c:pt idx="32383">
                  <c:v>9707.3464659948</c:v>
                </c:pt>
                <c:pt idx="32384">
                  <c:v>9707.6462327387</c:v>
                </c:pt>
                <c:pt idx="32385">
                  <c:v>9707.945999482496</c:v>
                </c:pt>
                <c:pt idx="32386">
                  <c:v>9708.2457662264</c:v>
                </c:pt>
                <c:pt idx="32387">
                  <c:v>9708.545532970198</c:v>
                </c:pt>
                <c:pt idx="32388">
                  <c:v>9708.845299714098</c:v>
                </c:pt>
                <c:pt idx="32389">
                  <c:v>9709.1450664579</c:v>
                </c:pt>
                <c:pt idx="32390">
                  <c:v>9709.4448332018</c:v>
                </c:pt>
                <c:pt idx="32391">
                  <c:v>9709.7445999456</c:v>
                </c:pt>
                <c:pt idx="32392">
                  <c:v>9710.0443666894</c:v>
                </c:pt>
                <c:pt idx="32393">
                  <c:v>9710.344133433298</c:v>
                </c:pt>
                <c:pt idx="32394">
                  <c:v>9710.6439001771</c:v>
                </c:pt>
                <c:pt idx="32395">
                  <c:v>9710.943666921</c:v>
                </c:pt>
                <c:pt idx="32396">
                  <c:v>9711.2434336648</c:v>
                </c:pt>
                <c:pt idx="32397">
                  <c:v>9711.5432004087</c:v>
                </c:pt>
                <c:pt idx="32398">
                  <c:v>9711.8429671525</c:v>
                </c:pt>
                <c:pt idx="32399">
                  <c:v>9712.1427338964</c:v>
                </c:pt>
                <c:pt idx="32400">
                  <c:v>9712.442500640198</c:v>
                </c:pt>
                <c:pt idx="32401">
                  <c:v>9712.7422673841</c:v>
                </c:pt>
                <c:pt idx="32402">
                  <c:v>9713.0420341279</c:v>
                </c:pt>
                <c:pt idx="32403">
                  <c:v>9713.3418008718</c:v>
                </c:pt>
                <c:pt idx="32404">
                  <c:v>9713.6415676156</c:v>
                </c:pt>
                <c:pt idx="32405">
                  <c:v>9713.9413343595</c:v>
                </c:pt>
                <c:pt idx="32406">
                  <c:v>9714.2411011033</c:v>
                </c:pt>
                <c:pt idx="32407">
                  <c:v>9714.5408678472</c:v>
                </c:pt>
                <c:pt idx="32408">
                  <c:v>9714.840634590999</c:v>
                </c:pt>
                <c:pt idx="32409">
                  <c:v>9715.1404013348</c:v>
                </c:pt>
                <c:pt idx="32410">
                  <c:v>9715.4401680787</c:v>
                </c:pt>
                <c:pt idx="32411">
                  <c:v>9715.7399348225</c:v>
                </c:pt>
                <c:pt idx="32412">
                  <c:v>9716.0397015664</c:v>
                </c:pt>
                <c:pt idx="32413">
                  <c:v>9716.3394683102</c:v>
                </c:pt>
                <c:pt idx="32414">
                  <c:v>9716.6392350541</c:v>
                </c:pt>
                <c:pt idx="32415">
                  <c:v>9716.9390017979</c:v>
                </c:pt>
                <c:pt idx="32416">
                  <c:v>9717.2387685418</c:v>
                </c:pt>
                <c:pt idx="32417">
                  <c:v>9717.538535285597</c:v>
                </c:pt>
                <c:pt idx="32418">
                  <c:v>9717.8383020295</c:v>
                </c:pt>
                <c:pt idx="32419">
                  <c:v>9718.1380687733</c:v>
                </c:pt>
                <c:pt idx="32420">
                  <c:v>9718.437835517198</c:v>
                </c:pt>
                <c:pt idx="32421">
                  <c:v>9718.737602261</c:v>
                </c:pt>
                <c:pt idx="32422">
                  <c:v>9719.0373690049</c:v>
                </c:pt>
                <c:pt idx="32423">
                  <c:v>9719.337135748696</c:v>
                </c:pt>
                <c:pt idx="32424">
                  <c:v>9719.6369024925</c:v>
                </c:pt>
                <c:pt idx="32425">
                  <c:v>9719.9366692364</c:v>
                </c:pt>
                <c:pt idx="32426">
                  <c:v>9720.236435980198</c:v>
                </c:pt>
                <c:pt idx="32427">
                  <c:v>9720.5362027241</c:v>
                </c:pt>
                <c:pt idx="32428">
                  <c:v>9720.835969467897</c:v>
                </c:pt>
                <c:pt idx="32429">
                  <c:v>9721.1357362118</c:v>
                </c:pt>
                <c:pt idx="32430">
                  <c:v>9721.4355029556</c:v>
                </c:pt>
                <c:pt idx="32431">
                  <c:v>9721.7352696995</c:v>
                </c:pt>
                <c:pt idx="32432">
                  <c:v>9722.035036443296</c:v>
                </c:pt>
                <c:pt idx="32433">
                  <c:v>9722.334803187197</c:v>
                </c:pt>
                <c:pt idx="32434">
                  <c:v>9722.634569931</c:v>
                </c:pt>
                <c:pt idx="32435">
                  <c:v>9722.934336674898</c:v>
                </c:pt>
                <c:pt idx="32436">
                  <c:v>9723.2341034187</c:v>
                </c:pt>
                <c:pt idx="32437">
                  <c:v>9723.5338701626</c:v>
                </c:pt>
                <c:pt idx="32438">
                  <c:v>9723.8336369064</c:v>
                </c:pt>
                <c:pt idx="32439">
                  <c:v>9724.1334036503</c:v>
                </c:pt>
                <c:pt idx="32440">
                  <c:v>9724.4331703941</c:v>
                </c:pt>
                <c:pt idx="32441">
                  <c:v>9724.7329371379</c:v>
                </c:pt>
                <c:pt idx="32442">
                  <c:v>9725.0327038818</c:v>
                </c:pt>
                <c:pt idx="32443">
                  <c:v>9725.3324706256</c:v>
                </c:pt>
                <c:pt idx="32444">
                  <c:v>9725.6322373695</c:v>
                </c:pt>
                <c:pt idx="32445">
                  <c:v>9725.9320041133</c:v>
                </c:pt>
                <c:pt idx="32446">
                  <c:v>9726.2317708572</c:v>
                </c:pt>
                <c:pt idx="32447">
                  <c:v>9726.531537601</c:v>
                </c:pt>
                <c:pt idx="32448">
                  <c:v>9726.831304344898</c:v>
                </c:pt>
                <c:pt idx="32449">
                  <c:v>9727.1310710887</c:v>
                </c:pt>
                <c:pt idx="32450">
                  <c:v>9727.4308378326</c:v>
                </c:pt>
                <c:pt idx="32451">
                  <c:v>9727.7306045764</c:v>
                </c:pt>
                <c:pt idx="32452">
                  <c:v>9728.0303713203</c:v>
                </c:pt>
                <c:pt idx="32453">
                  <c:v>9728.330138064099</c:v>
                </c:pt>
                <c:pt idx="32454">
                  <c:v>9728.629904808</c:v>
                </c:pt>
                <c:pt idx="32455">
                  <c:v>9728.9296715518</c:v>
                </c:pt>
                <c:pt idx="32456">
                  <c:v>9729.2294382956</c:v>
                </c:pt>
                <c:pt idx="32457">
                  <c:v>9729.5292050395</c:v>
                </c:pt>
                <c:pt idx="32458">
                  <c:v>9729.828971783296</c:v>
                </c:pt>
                <c:pt idx="32459">
                  <c:v>9730.1287385272</c:v>
                </c:pt>
                <c:pt idx="32460">
                  <c:v>9730.428505271</c:v>
                </c:pt>
                <c:pt idx="32461">
                  <c:v>9730.7282720149</c:v>
                </c:pt>
                <c:pt idx="32462">
                  <c:v>9731.0280387587</c:v>
                </c:pt>
                <c:pt idx="32463">
                  <c:v>9731.3278055026</c:v>
                </c:pt>
                <c:pt idx="32464">
                  <c:v>9731.6275722464</c:v>
                </c:pt>
                <c:pt idx="32465">
                  <c:v>9731.927338990297</c:v>
                </c:pt>
                <c:pt idx="32466">
                  <c:v>9732.2271057341</c:v>
                </c:pt>
                <c:pt idx="32467">
                  <c:v>9732.526872477998</c:v>
                </c:pt>
                <c:pt idx="32468">
                  <c:v>9732.826639221796</c:v>
                </c:pt>
                <c:pt idx="32469">
                  <c:v>9733.1264059657</c:v>
                </c:pt>
                <c:pt idx="32470">
                  <c:v>9733.4261727095</c:v>
                </c:pt>
                <c:pt idx="32471">
                  <c:v>9733.725939453396</c:v>
                </c:pt>
                <c:pt idx="32472">
                  <c:v>9734.0257061972</c:v>
                </c:pt>
                <c:pt idx="32473">
                  <c:v>9734.325472941</c:v>
                </c:pt>
                <c:pt idx="32474">
                  <c:v>9734.625239684896</c:v>
                </c:pt>
                <c:pt idx="32475">
                  <c:v>9734.925006428699</c:v>
                </c:pt>
                <c:pt idx="32476">
                  <c:v>9735.2247731726</c:v>
                </c:pt>
                <c:pt idx="32477">
                  <c:v>9735.5245399164</c:v>
                </c:pt>
                <c:pt idx="32478">
                  <c:v>9735.824306660299</c:v>
                </c:pt>
                <c:pt idx="32479">
                  <c:v>9736.1240734041</c:v>
                </c:pt>
                <c:pt idx="32480">
                  <c:v>9736.423840148</c:v>
                </c:pt>
                <c:pt idx="32481">
                  <c:v>9736.7236068918</c:v>
                </c:pt>
                <c:pt idx="32482">
                  <c:v>9737.0233736357</c:v>
                </c:pt>
                <c:pt idx="32483">
                  <c:v>9737.3231403795</c:v>
                </c:pt>
                <c:pt idx="32484">
                  <c:v>9737.6229071234</c:v>
                </c:pt>
                <c:pt idx="32485">
                  <c:v>9737.922673867199</c:v>
                </c:pt>
                <c:pt idx="32486">
                  <c:v>9738.2224406111</c:v>
                </c:pt>
                <c:pt idx="32487">
                  <c:v>9738.5222073549</c:v>
                </c:pt>
                <c:pt idx="32488">
                  <c:v>9738.821974098799</c:v>
                </c:pt>
                <c:pt idx="32489">
                  <c:v>9739.1217408426</c:v>
                </c:pt>
                <c:pt idx="32490">
                  <c:v>9739.4215075864</c:v>
                </c:pt>
                <c:pt idx="32491">
                  <c:v>9739.7212743303</c:v>
                </c:pt>
                <c:pt idx="32492">
                  <c:v>9740.0210410741</c:v>
                </c:pt>
                <c:pt idx="32493">
                  <c:v>9740.320807818</c:v>
                </c:pt>
                <c:pt idx="32494">
                  <c:v>9740.6205745618</c:v>
                </c:pt>
                <c:pt idx="32495">
                  <c:v>9740.9203413057</c:v>
                </c:pt>
                <c:pt idx="32496">
                  <c:v>9741.2201080495</c:v>
                </c:pt>
                <c:pt idx="32497">
                  <c:v>9741.519874793397</c:v>
                </c:pt>
                <c:pt idx="32498">
                  <c:v>9741.8196415372</c:v>
                </c:pt>
                <c:pt idx="32499">
                  <c:v>9742.1194082811</c:v>
                </c:pt>
                <c:pt idx="32500">
                  <c:v>9742.419175024897</c:v>
                </c:pt>
                <c:pt idx="32501">
                  <c:v>9742.7189417688</c:v>
                </c:pt>
                <c:pt idx="32502">
                  <c:v>9743.0187085126</c:v>
                </c:pt>
                <c:pt idx="32503">
                  <c:v>9743.3184752565</c:v>
                </c:pt>
                <c:pt idx="32504">
                  <c:v>9743.6182420003</c:v>
                </c:pt>
                <c:pt idx="32505">
                  <c:v>9743.9180087441</c:v>
                </c:pt>
                <c:pt idx="32506">
                  <c:v>9744.217775487998</c:v>
                </c:pt>
                <c:pt idx="32507">
                  <c:v>9744.5175422318</c:v>
                </c:pt>
                <c:pt idx="32508">
                  <c:v>9744.8173089757</c:v>
                </c:pt>
                <c:pt idx="32509">
                  <c:v>9745.1170757195</c:v>
                </c:pt>
                <c:pt idx="32510">
                  <c:v>9745.416842463399</c:v>
                </c:pt>
                <c:pt idx="32511">
                  <c:v>9745.716609207198</c:v>
                </c:pt>
                <c:pt idx="32512">
                  <c:v>9746.016375951098</c:v>
                </c:pt>
                <c:pt idx="32513">
                  <c:v>9746.316142694897</c:v>
                </c:pt>
                <c:pt idx="32514">
                  <c:v>9746.615909438799</c:v>
                </c:pt>
                <c:pt idx="32515">
                  <c:v>9746.915676182598</c:v>
                </c:pt>
                <c:pt idx="32516">
                  <c:v>9747.2154429265</c:v>
                </c:pt>
                <c:pt idx="32517">
                  <c:v>9747.515209670299</c:v>
                </c:pt>
                <c:pt idx="32518">
                  <c:v>9747.814976414198</c:v>
                </c:pt>
                <c:pt idx="32519">
                  <c:v>9748.114743158</c:v>
                </c:pt>
                <c:pt idx="32520">
                  <c:v>9748.4145099019</c:v>
                </c:pt>
                <c:pt idx="32521">
                  <c:v>9748.7142766457</c:v>
                </c:pt>
                <c:pt idx="32522">
                  <c:v>9749.0140433895</c:v>
                </c:pt>
                <c:pt idx="32523">
                  <c:v>9749.3138101334</c:v>
                </c:pt>
                <c:pt idx="32524">
                  <c:v>9749.6135768772</c:v>
                </c:pt>
                <c:pt idx="32525">
                  <c:v>9749.913343621098</c:v>
                </c:pt>
                <c:pt idx="32526">
                  <c:v>9750.2131103649</c:v>
                </c:pt>
                <c:pt idx="32527">
                  <c:v>9750.5128771088</c:v>
                </c:pt>
                <c:pt idx="32528">
                  <c:v>9750.8126438526</c:v>
                </c:pt>
                <c:pt idx="32529">
                  <c:v>9751.1124105965</c:v>
                </c:pt>
                <c:pt idx="32530">
                  <c:v>9751.4121773403</c:v>
                </c:pt>
                <c:pt idx="32531">
                  <c:v>9751.711944084198</c:v>
                </c:pt>
                <c:pt idx="32532">
                  <c:v>9752.011710828</c:v>
                </c:pt>
                <c:pt idx="32533">
                  <c:v>9752.3114775719</c:v>
                </c:pt>
                <c:pt idx="32534">
                  <c:v>9752.6112443157</c:v>
                </c:pt>
                <c:pt idx="32535">
                  <c:v>9752.9110110596</c:v>
                </c:pt>
                <c:pt idx="32536">
                  <c:v>9753.2107778034</c:v>
                </c:pt>
                <c:pt idx="32537">
                  <c:v>9753.5105445473</c:v>
                </c:pt>
                <c:pt idx="32538">
                  <c:v>9753.810311291098</c:v>
                </c:pt>
                <c:pt idx="32539">
                  <c:v>9754.1100780349</c:v>
                </c:pt>
                <c:pt idx="32540">
                  <c:v>9754.4098447788</c:v>
                </c:pt>
                <c:pt idx="32541">
                  <c:v>9754.7096115226</c:v>
                </c:pt>
                <c:pt idx="32542">
                  <c:v>9755.0093782665</c:v>
                </c:pt>
                <c:pt idx="32543">
                  <c:v>9755.3091450103</c:v>
                </c:pt>
                <c:pt idx="32544">
                  <c:v>9755.608911754198</c:v>
                </c:pt>
                <c:pt idx="32545">
                  <c:v>9755.908678497999</c:v>
                </c:pt>
                <c:pt idx="32546">
                  <c:v>9756.2084452419</c:v>
                </c:pt>
                <c:pt idx="32547">
                  <c:v>9756.508211985698</c:v>
                </c:pt>
                <c:pt idx="32548">
                  <c:v>9756.807978729597</c:v>
                </c:pt>
                <c:pt idx="32549">
                  <c:v>9757.1077454734</c:v>
                </c:pt>
                <c:pt idx="32550">
                  <c:v>9757.407512217298</c:v>
                </c:pt>
                <c:pt idx="32551">
                  <c:v>9757.7072789611</c:v>
                </c:pt>
                <c:pt idx="32552">
                  <c:v>9758.007045705</c:v>
                </c:pt>
                <c:pt idx="32553">
                  <c:v>9758.306812448798</c:v>
                </c:pt>
                <c:pt idx="32554">
                  <c:v>9758.6065791926</c:v>
                </c:pt>
                <c:pt idx="32555">
                  <c:v>9758.9063459365</c:v>
                </c:pt>
                <c:pt idx="32556">
                  <c:v>9759.206112680298</c:v>
                </c:pt>
                <c:pt idx="32557">
                  <c:v>9759.505879424196</c:v>
                </c:pt>
                <c:pt idx="32558">
                  <c:v>9759.805646167999</c:v>
                </c:pt>
                <c:pt idx="32559">
                  <c:v>9760.1054129119</c:v>
                </c:pt>
                <c:pt idx="32560">
                  <c:v>9760.405179655696</c:v>
                </c:pt>
                <c:pt idx="32561">
                  <c:v>9760.7049463996</c:v>
                </c:pt>
                <c:pt idx="32562">
                  <c:v>9761.0047131434</c:v>
                </c:pt>
                <c:pt idx="32563">
                  <c:v>9761.304479887298</c:v>
                </c:pt>
                <c:pt idx="32564">
                  <c:v>9761.6042466311</c:v>
                </c:pt>
                <c:pt idx="32565">
                  <c:v>9761.904013375</c:v>
                </c:pt>
                <c:pt idx="32566">
                  <c:v>9762.2037801188</c:v>
                </c:pt>
                <c:pt idx="32567">
                  <c:v>9762.5035468627</c:v>
                </c:pt>
                <c:pt idx="32568">
                  <c:v>9762.803313606499</c:v>
                </c:pt>
                <c:pt idx="32569">
                  <c:v>9763.1030803504</c:v>
                </c:pt>
                <c:pt idx="32570">
                  <c:v>9763.4028470942</c:v>
                </c:pt>
                <c:pt idx="32571">
                  <c:v>9763.702613838</c:v>
                </c:pt>
                <c:pt idx="32572">
                  <c:v>9764.0023805819</c:v>
                </c:pt>
                <c:pt idx="32573">
                  <c:v>9764.3021473257</c:v>
                </c:pt>
                <c:pt idx="32574">
                  <c:v>9764.601914069599</c:v>
                </c:pt>
                <c:pt idx="32575">
                  <c:v>9764.9016808134</c:v>
                </c:pt>
                <c:pt idx="32576">
                  <c:v>9765.2014475573</c:v>
                </c:pt>
                <c:pt idx="32577">
                  <c:v>9765.5012143011</c:v>
                </c:pt>
                <c:pt idx="32578">
                  <c:v>9765.800981044998</c:v>
                </c:pt>
                <c:pt idx="32579">
                  <c:v>9766.1007477888</c:v>
                </c:pt>
                <c:pt idx="32580">
                  <c:v>9766.4005145327</c:v>
                </c:pt>
                <c:pt idx="32581">
                  <c:v>9766.7002812765</c:v>
                </c:pt>
                <c:pt idx="32582">
                  <c:v>9767.0000480204</c:v>
                </c:pt>
                <c:pt idx="32583">
                  <c:v>9767.299814764197</c:v>
                </c:pt>
                <c:pt idx="32584">
                  <c:v>9767.5995815081</c:v>
                </c:pt>
                <c:pt idx="32585">
                  <c:v>9767.8993482519</c:v>
                </c:pt>
                <c:pt idx="32586">
                  <c:v>9768.199114995698</c:v>
                </c:pt>
                <c:pt idx="32587">
                  <c:v>9768.4988817396</c:v>
                </c:pt>
                <c:pt idx="32588">
                  <c:v>9768.7986484834</c:v>
                </c:pt>
                <c:pt idx="32589">
                  <c:v>9769.098415227298</c:v>
                </c:pt>
                <c:pt idx="32590">
                  <c:v>9769.398181971099</c:v>
                </c:pt>
                <c:pt idx="32591">
                  <c:v>9769.697948715</c:v>
                </c:pt>
                <c:pt idx="32592">
                  <c:v>9769.997715458798</c:v>
                </c:pt>
                <c:pt idx="32593">
                  <c:v>9770.2974822027</c:v>
                </c:pt>
                <c:pt idx="32594">
                  <c:v>9770.5972489465</c:v>
                </c:pt>
                <c:pt idx="32595">
                  <c:v>9770.897015690396</c:v>
                </c:pt>
                <c:pt idx="32596">
                  <c:v>9771.1967824342</c:v>
                </c:pt>
                <c:pt idx="32597">
                  <c:v>9771.4965491781</c:v>
                </c:pt>
                <c:pt idx="32598">
                  <c:v>9771.796315921898</c:v>
                </c:pt>
                <c:pt idx="32599">
                  <c:v>9772.096082665797</c:v>
                </c:pt>
                <c:pt idx="32600">
                  <c:v>9772.395849409599</c:v>
                </c:pt>
                <c:pt idx="32601">
                  <c:v>9772.695616153498</c:v>
                </c:pt>
                <c:pt idx="32602">
                  <c:v>9772.995382897298</c:v>
                </c:pt>
                <c:pt idx="32603">
                  <c:v>9773.295149641099</c:v>
                </c:pt>
                <c:pt idx="32604">
                  <c:v>9773.594916385</c:v>
                </c:pt>
                <c:pt idx="32605">
                  <c:v>9773.894683128798</c:v>
                </c:pt>
                <c:pt idx="32606">
                  <c:v>9774.1944498727</c:v>
                </c:pt>
                <c:pt idx="32607">
                  <c:v>9774.4942166165</c:v>
                </c:pt>
                <c:pt idx="32608">
                  <c:v>9774.793983360398</c:v>
                </c:pt>
                <c:pt idx="32609">
                  <c:v>9775.0937501042</c:v>
                </c:pt>
                <c:pt idx="32610">
                  <c:v>9775.3935168481</c:v>
                </c:pt>
                <c:pt idx="32611">
                  <c:v>9775.6932835919</c:v>
                </c:pt>
                <c:pt idx="32612">
                  <c:v>9775.9930503358</c:v>
                </c:pt>
                <c:pt idx="32613">
                  <c:v>9776.2928170796</c:v>
                </c:pt>
                <c:pt idx="32614">
                  <c:v>9776.592583823498</c:v>
                </c:pt>
                <c:pt idx="32615">
                  <c:v>9776.892350567297</c:v>
                </c:pt>
                <c:pt idx="32616">
                  <c:v>9777.1921173112</c:v>
                </c:pt>
                <c:pt idx="32617">
                  <c:v>9777.491884054998</c:v>
                </c:pt>
                <c:pt idx="32618">
                  <c:v>9777.7916507989</c:v>
                </c:pt>
                <c:pt idx="32619">
                  <c:v>9778.0914175427</c:v>
                </c:pt>
                <c:pt idx="32620">
                  <c:v>9778.391184286498</c:v>
                </c:pt>
                <c:pt idx="32621">
                  <c:v>9778.6909510304</c:v>
                </c:pt>
                <c:pt idx="32622">
                  <c:v>9778.9907177742</c:v>
                </c:pt>
                <c:pt idx="32623">
                  <c:v>9779.2904845181</c:v>
                </c:pt>
                <c:pt idx="32624">
                  <c:v>9779.5902512619</c:v>
                </c:pt>
                <c:pt idx="32625">
                  <c:v>9779.8900180058</c:v>
                </c:pt>
                <c:pt idx="32626">
                  <c:v>9780.1897847496</c:v>
                </c:pt>
                <c:pt idx="32627">
                  <c:v>9780.489551493498</c:v>
                </c:pt>
                <c:pt idx="32628">
                  <c:v>9780.7893182373</c:v>
                </c:pt>
                <c:pt idx="32629">
                  <c:v>9781.089084981199</c:v>
                </c:pt>
                <c:pt idx="32630">
                  <c:v>9781.388851724998</c:v>
                </c:pt>
                <c:pt idx="32631">
                  <c:v>9781.688618468897</c:v>
                </c:pt>
                <c:pt idx="32632">
                  <c:v>9781.9883852127</c:v>
                </c:pt>
                <c:pt idx="32633">
                  <c:v>9782.2881519566</c:v>
                </c:pt>
                <c:pt idx="32634">
                  <c:v>9782.587918700397</c:v>
                </c:pt>
                <c:pt idx="32635">
                  <c:v>9782.887685444197</c:v>
                </c:pt>
                <c:pt idx="32636">
                  <c:v>9783.1874521881</c:v>
                </c:pt>
                <c:pt idx="32637">
                  <c:v>9783.4872189319</c:v>
                </c:pt>
                <c:pt idx="32638">
                  <c:v>9783.786985675799</c:v>
                </c:pt>
                <c:pt idx="32639">
                  <c:v>9784.0867524196</c:v>
                </c:pt>
                <c:pt idx="32640">
                  <c:v>9784.386519163496</c:v>
                </c:pt>
                <c:pt idx="32641">
                  <c:v>9784.686285907299</c:v>
                </c:pt>
                <c:pt idx="32642">
                  <c:v>9784.9860526512</c:v>
                </c:pt>
                <c:pt idx="32643">
                  <c:v>9785.285819394998</c:v>
                </c:pt>
                <c:pt idx="32644">
                  <c:v>9785.5855861389</c:v>
                </c:pt>
                <c:pt idx="32645">
                  <c:v>9785.8853528827</c:v>
                </c:pt>
                <c:pt idx="32646">
                  <c:v>9786.185119626596</c:v>
                </c:pt>
                <c:pt idx="32647">
                  <c:v>9786.4848863704</c:v>
                </c:pt>
                <c:pt idx="32648">
                  <c:v>9786.7846531143</c:v>
                </c:pt>
                <c:pt idx="32649">
                  <c:v>9787.0844198581</c:v>
                </c:pt>
                <c:pt idx="32650">
                  <c:v>9787.384186601997</c:v>
                </c:pt>
                <c:pt idx="32651">
                  <c:v>9787.6839533458</c:v>
                </c:pt>
                <c:pt idx="32652">
                  <c:v>9787.9837200896</c:v>
                </c:pt>
                <c:pt idx="32653">
                  <c:v>9788.2834868335</c:v>
                </c:pt>
                <c:pt idx="32654">
                  <c:v>9788.5832535773</c:v>
                </c:pt>
                <c:pt idx="32655">
                  <c:v>9788.8830203212</c:v>
                </c:pt>
                <c:pt idx="32656">
                  <c:v>9789.182787065</c:v>
                </c:pt>
                <c:pt idx="32657">
                  <c:v>9789.4825538089</c:v>
                </c:pt>
                <c:pt idx="32658">
                  <c:v>9789.7823205527</c:v>
                </c:pt>
                <c:pt idx="32659">
                  <c:v>9790.0820872966</c:v>
                </c:pt>
                <c:pt idx="32660">
                  <c:v>9790.381854040399</c:v>
                </c:pt>
                <c:pt idx="32661">
                  <c:v>9790.681620784299</c:v>
                </c:pt>
                <c:pt idx="32662">
                  <c:v>9790.981387528098</c:v>
                </c:pt>
                <c:pt idx="32663">
                  <c:v>9791.281154272</c:v>
                </c:pt>
                <c:pt idx="32664">
                  <c:v>9791.5809210158</c:v>
                </c:pt>
                <c:pt idx="32665">
                  <c:v>9791.880687759698</c:v>
                </c:pt>
                <c:pt idx="32666">
                  <c:v>9792.1804545035</c:v>
                </c:pt>
                <c:pt idx="32667">
                  <c:v>9792.480221247299</c:v>
                </c:pt>
                <c:pt idx="32668">
                  <c:v>9792.7799879912</c:v>
                </c:pt>
                <c:pt idx="32669">
                  <c:v>9793.079754735</c:v>
                </c:pt>
                <c:pt idx="32670">
                  <c:v>9793.379521478899</c:v>
                </c:pt>
                <c:pt idx="32671">
                  <c:v>9793.6792882227</c:v>
                </c:pt>
                <c:pt idx="32672">
                  <c:v>9793.979054966598</c:v>
                </c:pt>
                <c:pt idx="32673">
                  <c:v>9794.2788217104</c:v>
                </c:pt>
                <c:pt idx="32674">
                  <c:v>9794.5785884543</c:v>
                </c:pt>
                <c:pt idx="32675">
                  <c:v>9794.878355198098</c:v>
                </c:pt>
                <c:pt idx="32676">
                  <c:v>9795.178121941999</c:v>
                </c:pt>
                <c:pt idx="32677">
                  <c:v>9795.477888685798</c:v>
                </c:pt>
                <c:pt idx="32678">
                  <c:v>9795.777655429698</c:v>
                </c:pt>
                <c:pt idx="32679">
                  <c:v>9796.0774221735</c:v>
                </c:pt>
                <c:pt idx="32680">
                  <c:v>9796.377188917399</c:v>
                </c:pt>
                <c:pt idx="32681">
                  <c:v>9796.676955661196</c:v>
                </c:pt>
                <c:pt idx="32682">
                  <c:v>9796.976722405097</c:v>
                </c:pt>
                <c:pt idx="32683">
                  <c:v>9797.2764891489</c:v>
                </c:pt>
                <c:pt idx="32684">
                  <c:v>9797.5762558927</c:v>
                </c:pt>
                <c:pt idx="32685">
                  <c:v>9797.876022636598</c:v>
                </c:pt>
                <c:pt idx="32686">
                  <c:v>9798.175789380399</c:v>
                </c:pt>
                <c:pt idx="32687">
                  <c:v>9798.4755561243</c:v>
                </c:pt>
                <c:pt idx="32688">
                  <c:v>9798.775322868098</c:v>
                </c:pt>
                <c:pt idx="32689">
                  <c:v>9799.075089611999</c:v>
                </c:pt>
                <c:pt idx="32690">
                  <c:v>9799.3748563558</c:v>
                </c:pt>
                <c:pt idx="32691">
                  <c:v>9799.674623099698</c:v>
                </c:pt>
                <c:pt idx="32692">
                  <c:v>9799.974389843499</c:v>
                </c:pt>
                <c:pt idx="32693">
                  <c:v>9800.2741565874</c:v>
                </c:pt>
                <c:pt idx="32694">
                  <c:v>9800.573923331198</c:v>
                </c:pt>
                <c:pt idx="32695">
                  <c:v>9800.873690075097</c:v>
                </c:pt>
                <c:pt idx="32696">
                  <c:v>9801.1734568189</c:v>
                </c:pt>
                <c:pt idx="32697">
                  <c:v>9801.473223562798</c:v>
                </c:pt>
                <c:pt idx="32698">
                  <c:v>9801.7729903066</c:v>
                </c:pt>
                <c:pt idx="32699">
                  <c:v>9802.0727570505</c:v>
                </c:pt>
                <c:pt idx="32700">
                  <c:v>9802.372523794296</c:v>
                </c:pt>
                <c:pt idx="32701">
                  <c:v>9802.6722905381</c:v>
                </c:pt>
                <c:pt idx="32702">
                  <c:v>9802.972057282</c:v>
                </c:pt>
                <c:pt idx="32703">
                  <c:v>9803.2718240258</c:v>
                </c:pt>
                <c:pt idx="32704">
                  <c:v>9803.571590769698</c:v>
                </c:pt>
                <c:pt idx="32705">
                  <c:v>9803.8713575135</c:v>
                </c:pt>
                <c:pt idx="32706">
                  <c:v>9804.171124257398</c:v>
                </c:pt>
                <c:pt idx="32707">
                  <c:v>9804.470891001198</c:v>
                </c:pt>
                <c:pt idx="32708">
                  <c:v>9804.7706577451</c:v>
                </c:pt>
                <c:pt idx="32709">
                  <c:v>9805.070424488898</c:v>
                </c:pt>
                <c:pt idx="32710">
                  <c:v>9805.370191232798</c:v>
                </c:pt>
                <c:pt idx="32711">
                  <c:v>9805.6699579766</c:v>
                </c:pt>
                <c:pt idx="32712">
                  <c:v>9805.969724720499</c:v>
                </c:pt>
                <c:pt idx="32713">
                  <c:v>9806.269491464298</c:v>
                </c:pt>
                <c:pt idx="32714">
                  <c:v>9806.5692582082</c:v>
                </c:pt>
                <c:pt idx="32715">
                  <c:v>9806.869024951999</c:v>
                </c:pt>
                <c:pt idx="32716">
                  <c:v>9807.168791695798</c:v>
                </c:pt>
                <c:pt idx="32717">
                  <c:v>9807.4685584397</c:v>
                </c:pt>
                <c:pt idx="32718">
                  <c:v>9807.768325183499</c:v>
                </c:pt>
                <c:pt idx="32719">
                  <c:v>9808.068091927398</c:v>
                </c:pt>
                <c:pt idx="32720">
                  <c:v>9808.367858671198</c:v>
                </c:pt>
                <c:pt idx="32721">
                  <c:v>9808.667625415099</c:v>
                </c:pt>
                <c:pt idx="32722">
                  <c:v>9808.9673921589</c:v>
                </c:pt>
                <c:pt idx="32723">
                  <c:v>9809.2671589028</c:v>
                </c:pt>
                <c:pt idx="32724">
                  <c:v>9809.566925646597</c:v>
                </c:pt>
                <c:pt idx="32725">
                  <c:v>9809.866692390498</c:v>
                </c:pt>
                <c:pt idx="32726">
                  <c:v>9810.1664591343</c:v>
                </c:pt>
                <c:pt idx="32727">
                  <c:v>9810.466225878197</c:v>
                </c:pt>
                <c:pt idx="32728">
                  <c:v>9810.765992621999</c:v>
                </c:pt>
                <c:pt idx="32729">
                  <c:v>9811.065759365898</c:v>
                </c:pt>
                <c:pt idx="32730">
                  <c:v>9811.365526109697</c:v>
                </c:pt>
                <c:pt idx="32731">
                  <c:v>9811.6652928536</c:v>
                </c:pt>
                <c:pt idx="32732">
                  <c:v>9811.965059597396</c:v>
                </c:pt>
                <c:pt idx="32733">
                  <c:v>9812.2648263412</c:v>
                </c:pt>
                <c:pt idx="32734">
                  <c:v>9812.564593085099</c:v>
                </c:pt>
                <c:pt idx="32735">
                  <c:v>9812.8643598289</c:v>
                </c:pt>
                <c:pt idx="32736">
                  <c:v>9813.1641265728</c:v>
                </c:pt>
                <c:pt idx="32737">
                  <c:v>9813.4638933166</c:v>
                </c:pt>
                <c:pt idx="32738">
                  <c:v>9813.7636600605</c:v>
                </c:pt>
                <c:pt idx="32739">
                  <c:v>9814.0634268043</c:v>
                </c:pt>
                <c:pt idx="32740">
                  <c:v>9814.363193548197</c:v>
                </c:pt>
                <c:pt idx="32741">
                  <c:v>9814.662960292</c:v>
                </c:pt>
                <c:pt idx="32742">
                  <c:v>9814.9627270359</c:v>
                </c:pt>
                <c:pt idx="32743">
                  <c:v>9815.2624937797</c:v>
                </c:pt>
                <c:pt idx="32744">
                  <c:v>9815.5622605236</c:v>
                </c:pt>
                <c:pt idx="32745">
                  <c:v>9815.862027267396</c:v>
                </c:pt>
                <c:pt idx="32746">
                  <c:v>9816.1617940113</c:v>
                </c:pt>
                <c:pt idx="32747">
                  <c:v>9816.4615607551</c:v>
                </c:pt>
                <c:pt idx="32748">
                  <c:v>9816.761327498998</c:v>
                </c:pt>
                <c:pt idx="32749">
                  <c:v>9817.061094242797</c:v>
                </c:pt>
                <c:pt idx="32750">
                  <c:v>9817.360860986599</c:v>
                </c:pt>
                <c:pt idx="32751">
                  <c:v>9817.6606277305</c:v>
                </c:pt>
                <c:pt idx="32752">
                  <c:v>9817.960394474296</c:v>
                </c:pt>
                <c:pt idx="32753">
                  <c:v>9818.2601612182</c:v>
                </c:pt>
                <c:pt idx="32754">
                  <c:v>9818.559927961998</c:v>
                </c:pt>
                <c:pt idx="32755">
                  <c:v>9818.859694705896</c:v>
                </c:pt>
                <c:pt idx="32756">
                  <c:v>9819.1594614497</c:v>
                </c:pt>
                <c:pt idx="32757">
                  <c:v>9819.4592281936</c:v>
                </c:pt>
                <c:pt idx="32758">
                  <c:v>9819.758994937396</c:v>
                </c:pt>
                <c:pt idx="32759">
                  <c:v>9820.058761681299</c:v>
                </c:pt>
                <c:pt idx="32760">
                  <c:v>9820.358528425098</c:v>
                </c:pt>
                <c:pt idx="32761">
                  <c:v>9820.658295168998</c:v>
                </c:pt>
                <c:pt idx="32762">
                  <c:v>9820.9580619128</c:v>
                </c:pt>
                <c:pt idx="32763">
                  <c:v>9821.2578286567</c:v>
                </c:pt>
                <c:pt idx="32764">
                  <c:v>9821.557595400496</c:v>
                </c:pt>
                <c:pt idx="32765">
                  <c:v>9821.857362144297</c:v>
                </c:pt>
                <c:pt idx="32766">
                  <c:v>9822.157128888199</c:v>
                </c:pt>
                <c:pt idx="32767">
                  <c:v>9822.456895631996</c:v>
                </c:pt>
                <c:pt idx="32768">
                  <c:v>9822.7566623759</c:v>
                </c:pt>
                <c:pt idx="32769">
                  <c:v>9823.0564291197</c:v>
                </c:pt>
                <c:pt idx="32770">
                  <c:v>9823.356195863596</c:v>
                </c:pt>
                <c:pt idx="32771">
                  <c:v>9823.655962607396</c:v>
                </c:pt>
                <c:pt idx="32772">
                  <c:v>9823.955729351299</c:v>
                </c:pt>
                <c:pt idx="32773">
                  <c:v>9824.2554960951</c:v>
                </c:pt>
                <c:pt idx="32774">
                  <c:v>9824.555262839</c:v>
                </c:pt>
                <c:pt idx="32775">
                  <c:v>9824.855029582797</c:v>
                </c:pt>
                <c:pt idx="32776">
                  <c:v>9825.1547963267</c:v>
                </c:pt>
                <c:pt idx="32777">
                  <c:v>9825.454563070498</c:v>
                </c:pt>
                <c:pt idx="32778">
                  <c:v>9825.7543298144</c:v>
                </c:pt>
                <c:pt idx="32779">
                  <c:v>9826.0540965582</c:v>
                </c:pt>
                <c:pt idx="32780">
                  <c:v>9826.353863302098</c:v>
                </c:pt>
                <c:pt idx="32781">
                  <c:v>9826.653630045897</c:v>
                </c:pt>
                <c:pt idx="32782">
                  <c:v>9826.953396789699</c:v>
                </c:pt>
                <c:pt idx="32783">
                  <c:v>9827.253163533598</c:v>
                </c:pt>
                <c:pt idx="32784">
                  <c:v>9827.552930277396</c:v>
                </c:pt>
                <c:pt idx="32785">
                  <c:v>9827.852697021299</c:v>
                </c:pt>
                <c:pt idx="32786">
                  <c:v>9828.1524637651</c:v>
                </c:pt>
                <c:pt idx="32787">
                  <c:v>9828.452230508998</c:v>
                </c:pt>
                <c:pt idx="32788">
                  <c:v>9828.7519972528</c:v>
                </c:pt>
                <c:pt idx="32789">
                  <c:v>9829.0517639967</c:v>
                </c:pt>
                <c:pt idx="32790">
                  <c:v>9829.351530740496</c:v>
                </c:pt>
                <c:pt idx="32791">
                  <c:v>9829.651297484399</c:v>
                </c:pt>
                <c:pt idx="32792">
                  <c:v>9829.951064228198</c:v>
                </c:pt>
                <c:pt idx="32793">
                  <c:v>9830.250830972098</c:v>
                </c:pt>
                <c:pt idx="32794">
                  <c:v>9830.5505977159</c:v>
                </c:pt>
                <c:pt idx="32795">
                  <c:v>9830.850364459799</c:v>
                </c:pt>
                <c:pt idx="32796">
                  <c:v>9831.150131203596</c:v>
                </c:pt>
                <c:pt idx="32797">
                  <c:v>9831.449897947397</c:v>
                </c:pt>
                <c:pt idx="32798">
                  <c:v>9831.7496646913</c:v>
                </c:pt>
                <c:pt idx="32799">
                  <c:v>9832.0494314351</c:v>
                </c:pt>
                <c:pt idx="32800">
                  <c:v>9832.349198179</c:v>
                </c:pt>
                <c:pt idx="32801">
                  <c:v>9832.6489649228</c:v>
                </c:pt>
                <c:pt idx="32802">
                  <c:v>9832.9487316667</c:v>
                </c:pt>
                <c:pt idx="32803">
                  <c:v>9833.2484984105</c:v>
                </c:pt>
                <c:pt idx="32804">
                  <c:v>9833.5482651544</c:v>
                </c:pt>
                <c:pt idx="32805">
                  <c:v>9833.8480318982</c:v>
                </c:pt>
                <c:pt idx="32806">
                  <c:v>9834.1477986421</c:v>
                </c:pt>
                <c:pt idx="32807">
                  <c:v>9834.4475653859</c:v>
                </c:pt>
                <c:pt idx="32808">
                  <c:v>9834.7473321298</c:v>
                </c:pt>
                <c:pt idx="32809">
                  <c:v>9835.0470988736</c:v>
                </c:pt>
                <c:pt idx="32810">
                  <c:v>9835.346865617497</c:v>
                </c:pt>
                <c:pt idx="32811">
                  <c:v>9835.6466323613</c:v>
                </c:pt>
                <c:pt idx="32812">
                  <c:v>9835.946399105198</c:v>
                </c:pt>
                <c:pt idx="32813">
                  <c:v>9836.246165849</c:v>
                </c:pt>
                <c:pt idx="32814">
                  <c:v>9836.5459325928</c:v>
                </c:pt>
                <c:pt idx="32815">
                  <c:v>9836.845699336698</c:v>
                </c:pt>
                <c:pt idx="32816">
                  <c:v>9837.1454660805</c:v>
                </c:pt>
                <c:pt idx="32817">
                  <c:v>9837.4452328244</c:v>
                </c:pt>
                <c:pt idx="32818">
                  <c:v>9837.7449995682</c:v>
                </c:pt>
                <c:pt idx="32819">
                  <c:v>9838.0447663121</c:v>
                </c:pt>
                <c:pt idx="32820">
                  <c:v>9838.3445330559</c:v>
                </c:pt>
                <c:pt idx="32821">
                  <c:v>9838.6442997998</c:v>
                </c:pt>
                <c:pt idx="32822">
                  <c:v>9838.9440665436</c:v>
                </c:pt>
                <c:pt idx="32823">
                  <c:v>9839.243833287499</c:v>
                </c:pt>
                <c:pt idx="32824">
                  <c:v>9839.5436000313</c:v>
                </c:pt>
                <c:pt idx="32825">
                  <c:v>9839.8433667752</c:v>
                </c:pt>
                <c:pt idx="32826">
                  <c:v>9840.143133519</c:v>
                </c:pt>
                <c:pt idx="32827">
                  <c:v>9840.4429002629</c:v>
                </c:pt>
                <c:pt idx="32828">
                  <c:v>9840.7426670067</c:v>
                </c:pt>
                <c:pt idx="32829">
                  <c:v>9841.0424337506</c:v>
                </c:pt>
                <c:pt idx="32830">
                  <c:v>9841.3422004944</c:v>
                </c:pt>
                <c:pt idx="32831">
                  <c:v>9841.6419672382</c:v>
                </c:pt>
                <c:pt idx="32832">
                  <c:v>9841.941733982098</c:v>
                </c:pt>
                <c:pt idx="32833">
                  <c:v>9842.2415007259</c:v>
                </c:pt>
                <c:pt idx="32834">
                  <c:v>9842.5412674698</c:v>
                </c:pt>
                <c:pt idx="32835">
                  <c:v>9842.841034213598</c:v>
                </c:pt>
                <c:pt idx="32836">
                  <c:v>9843.1408009575</c:v>
                </c:pt>
                <c:pt idx="32837">
                  <c:v>9843.4405677013</c:v>
                </c:pt>
                <c:pt idx="32838">
                  <c:v>9843.740334445198</c:v>
                </c:pt>
                <c:pt idx="32839">
                  <c:v>9844.040101189</c:v>
                </c:pt>
                <c:pt idx="32840">
                  <c:v>9844.3398679329</c:v>
                </c:pt>
                <c:pt idx="32841">
                  <c:v>9844.639634676698</c:v>
                </c:pt>
                <c:pt idx="32842">
                  <c:v>9844.9394014206</c:v>
                </c:pt>
                <c:pt idx="32843">
                  <c:v>9845.2391681644</c:v>
                </c:pt>
                <c:pt idx="32844">
                  <c:v>9845.538934908296</c:v>
                </c:pt>
                <c:pt idx="32845">
                  <c:v>9845.8387016521</c:v>
                </c:pt>
                <c:pt idx="32846">
                  <c:v>9846.1384683959</c:v>
                </c:pt>
                <c:pt idx="32847">
                  <c:v>9846.4382351398</c:v>
                </c:pt>
                <c:pt idx="32848">
                  <c:v>9846.7380018836</c:v>
                </c:pt>
                <c:pt idx="32849">
                  <c:v>9847.0377686275</c:v>
                </c:pt>
                <c:pt idx="32850">
                  <c:v>9847.3375353713</c:v>
                </c:pt>
                <c:pt idx="32851">
                  <c:v>9847.6373021152</c:v>
                </c:pt>
                <c:pt idx="32852">
                  <c:v>9847.937068859</c:v>
                </c:pt>
                <c:pt idx="32853">
                  <c:v>9848.2368356029</c:v>
                </c:pt>
                <c:pt idx="32854">
                  <c:v>9848.5366023467</c:v>
                </c:pt>
                <c:pt idx="32855">
                  <c:v>9848.836369090599</c:v>
                </c:pt>
                <c:pt idx="32856">
                  <c:v>9849.1361358344</c:v>
                </c:pt>
                <c:pt idx="32857">
                  <c:v>9849.435902578298</c:v>
                </c:pt>
                <c:pt idx="32858">
                  <c:v>9849.7356693221</c:v>
                </c:pt>
                <c:pt idx="32859">
                  <c:v>9850.035436066</c:v>
                </c:pt>
                <c:pt idx="32860">
                  <c:v>9850.3352028098</c:v>
                </c:pt>
                <c:pt idx="32861">
                  <c:v>9850.6349695537</c:v>
                </c:pt>
                <c:pt idx="32862">
                  <c:v>9850.9347362975</c:v>
                </c:pt>
                <c:pt idx="32863">
                  <c:v>9851.2345030413</c:v>
                </c:pt>
                <c:pt idx="32864">
                  <c:v>9851.5342697852</c:v>
                </c:pt>
                <c:pt idx="32865">
                  <c:v>9851.834036529</c:v>
                </c:pt>
                <c:pt idx="32866">
                  <c:v>9852.1338032729</c:v>
                </c:pt>
                <c:pt idx="32867">
                  <c:v>9852.4335700167</c:v>
                </c:pt>
                <c:pt idx="32868">
                  <c:v>9852.7333367606</c:v>
                </c:pt>
                <c:pt idx="32869">
                  <c:v>9853.0331035044</c:v>
                </c:pt>
                <c:pt idx="32870">
                  <c:v>9853.332870248298</c:v>
                </c:pt>
                <c:pt idx="32871">
                  <c:v>9853.6326369921</c:v>
                </c:pt>
                <c:pt idx="32872">
                  <c:v>9853.932403736</c:v>
                </c:pt>
                <c:pt idx="32873">
                  <c:v>9854.2321704798</c:v>
                </c:pt>
                <c:pt idx="32874">
                  <c:v>9854.531937223699</c:v>
                </c:pt>
                <c:pt idx="32875">
                  <c:v>9854.831703967498</c:v>
                </c:pt>
                <c:pt idx="32876">
                  <c:v>9855.1314707114</c:v>
                </c:pt>
                <c:pt idx="32877">
                  <c:v>9855.4312374552</c:v>
                </c:pt>
                <c:pt idx="32878">
                  <c:v>9855.7310041991</c:v>
                </c:pt>
                <c:pt idx="32879">
                  <c:v>9856.0307709429</c:v>
                </c:pt>
                <c:pt idx="32880">
                  <c:v>9856.330537686697</c:v>
                </c:pt>
                <c:pt idx="32881">
                  <c:v>9856.6303044306</c:v>
                </c:pt>
                <c:pt idx="32882">
                  <c:v>9856.9300711744</c:v>
                </c:pt>
                <c:pt idx="32883">
                  <c:v>9857.2298379183</c:v>
                </c:pt>
                <c:pt idx="32884">
                  <c:v>9857.529604662099</c:v>
                </c:pt>
                <c:pt idx="32885">
                  <c:v>9857.829371406</c:v>
                </c:pt>
                <c:pt idx="32886">
                  <c:v>9858.1291381498</c:v>
                </c:pt>
                <c:pt idx="32887">
                  <c:v>9858.428904893699</c:v>
                </c:pt>
                <c:pt idx="32888">
                  <c:v>9858.7286716375</c:v>
                </c:pt>
                <c:pt idx="32889">
                  <c:v>9859.0284383814</c:v>
                </c:pt>
                <c:pt idx="32890">
                  <c:v>9859.3282051252</c:v>
                </c:pt>
                <c:pt idx="32891">
                  <c:v>9859.6279718691</c:v>
                </c:pt>
                <c:pt idx="32892">
                  <c:v>9859.9277386129</c:v>
                </c:pt>
                <c:pt idx="32893">
                  <c:v>9860.2275053568</c:v>
                </c:pt>
                <c:pt idx="32894">
                  <c:v>9860.5272721006</c:v>
                </c:pt>
                <c:pt idx="32895">
                  <c:v>9860.827038844398</c:v>
                </c:pt>
                <c:pt idx="32896">
                  <c:v>9861.126805588297</c:v>
                </c:pt>
                <c:pt idx="32897">
                  <c:v>9861.4265723321</c:v>
                </c:pt>
                <c:pt idx="32898">
                  <c:v>9861.726339075998</c:v>
                </c:pt>
                <c:pt idx="32899">
                  <c:v>9862.0261058198</c:v>
                </c:pt>
                <c:pt idx="32900">
                  <c:v>9862.325872563699</c:v>
                </c:pt>
                <c:pt idx="32901">
                  <c:v>9862.625639307498</c:v>
                </c:pt>
                <c:pt idx="32902">
                  <c:v>9862.9254060514</c:v>
                </c:pt>
                <c:pt idx="32903">
                  <c:v>9863.2251727952</c:v>
                </c:pt>
                <c:pt idx="32904">
                  <c:v>9863.5249395391</c:v>
                </c:pt>
                <c:pt idx="32905">
                  <c:v>9863.8247062829</c:v>
                </c:pt>
                <c:pt idx="32906">
                  <c:v>9864.1244730268</c:v>
                </c:pt>
                <c:pt idx="32907">
                  <c:v>9864.4242397706</c:v>
                </c:pt>
                <c:pt idx="32908">
                  <c:v>9864.7240065145</c:v>
                </c:pt>
                <c:pt idx="32909">
                  <c:v>9865.0237732583</c:v>
                </c:pt>
                <c:pt idx="32910">
                  <c:v>9865.3235400022</c:v>
                </c:pt>
                <c:pt idx="32911">
                  <c:v>9865.623306746</c:v>
                </c:pt>
                <c:pt idx="32912">
                  <c:v>9865.923073489797</c:v>
                </c:pt>
                <c:pt idx="32913">
                  <c:v>9866.2228402337</c:v>
                </c:pt>
                <c:pt idx="32914">
                  <c:v>9866.522606977498</c:v>
                </c:pt>
                <c:pt idx="32915">
                  <c:v>9866.822373721398</c:v>
                </c:pt>
                <c:pt idx="32916">
                  <c:v>9867.1221404652</c:v>
                </c:pt>
                <c:pt idx="32917">
                  <c:v>9867.4219072091</c:v>
                </c:pt>
                <c:pt idx="32918">
                  <c:v>9867.7216739529</c:v>
                </c:pt>
                <c:pt idx="32919">
                  <c:v>9868.0214406968</c:v>
                </c:pt>
                <c:pt idx="32920">
                  <c:v>9868.3212074406</c:v>
                </c:pt>
                <c:pt idx="32921">
                  <c:v>9868.620974184498</c:v>
                </c:pt>
                <c:pt idx="32922">
                  <c:v>9868.9207409283</c:v>
                </c:pt>
                <c:pt idx="32923">
                  <c:v>9869.2205076722</c:v>
                </c:pt>
                <c:pt idx="32924">
                  <c:v>9869.520274416</c:v>
                </c:pt>
                <c:pt idx="32925">
                  <c:v>9869.8200411599</c:v>
                </c:pt>
                <c:pt idx="32926">
                  <c:v>9870.1198079037</c:v>
                </c:pt>
                <c:pt idx="32927">
                  <c:v>9870.419574647496</c:v>
                </c:pt>
                <c:pt idx="32928">
                  <c:v>9870.7193413914</c:v>
                </c:pt>
                <c:pt idx="32929">
                  <c:v>9871.0191081352</c:v>
                </c:pt>
                <c:pt idx="32930">
                  <c:v>9871.318874879098</c:v>
                </c:pt>
                <c:pt idx="32931">
                  <c:v>9871.6186416229</c:v>
                </c:pt>
                <c:pt idx="32932">
                  <c:v>9871.9184083668</c:v>
                </c:pt>
                <c:pt idx="32933">
                  <c:v>9872.2181751106</c:v>
                </c:pt>
                <c:pt idx="32934">
                  <c:v>9872.5179418545</c:v>
                </c:pt>
                <c:pt idx="32935">
                  <c:v>9872.8177085983</c:v>
                </c:pt>
                <c:pt idx="32936">
                  <c:v>9873.1174753422</c:v>
                </c:pt>
                <c:pt idx="32937">
                  <c:v>9873.417242086</c:v>
                </c:pt>
                <c:pt idx="32938">
                  <c:v>9873.7170088299</c:v>
                </c:pt>
                <c:pt idx="32939">
                  <c:v>9874.0167755737</c:v>
                </c:pt>
                <c:pt idx="32940">
                  <c:v>9874.3165423176</c:v>
                </c:pt>
                <c:pt idx="32941">
                  <c:v>9874.616309061399</c:v>
                </c:pt>
                <c:pt idx="32942">
                  <c:v>9874.9160758053</c:v>
                </c:pt>
                <c:pt idx="32943">
                  <c:v>9875.2158425491</c:v>
                </c:pt>
                <c:pt idx="32944">
                  <c:v>9875.515609292897</c:v>
                </c:pt>
                <c:pt idx="32945">
                  <c:v>9875.8153760368</c:v>
                </c:pt>
                <c:pt idx="32946">
                  <c:v>9876.115142780598</c:v>
                </c:pt>
                <c:pt idx="32947">
                  <c:v>9876.414909524497</c:v>
                </c:pt>
                <c:pt idx="32948">
                  <c:v>9876.7146762683</c:v>
                </c:pt>
                <c:pt idx="32949">
                  <c:v>9877.0144430122</c:v>
                </c:pt>
                <c:pt idx="32950">
                  <c:v>9877.314209756</c:v>
                </c:pt>
                <c:pt idx="32951">
                  <c:v>9877.6139764999</c:v>
                </c:pt>
                <c:pt idx="32952">
                  <c:v>9877.9137432437</c:v>
                </c:pt>
                <c:pt idx="32953">
                  <c:v>9878.213509987598</c:v>
                </c:pt>
                <c:pt idx="32954">
                  <c:v>9878.5132767314</c:v>
                </c:pt>
                <c:pt idx="32955">
                  <c:v>9878.8130434753</c:v>
                </c:pt>
                <c:pt idx="32956">
                  <c:v>9879.1128102191</c:v>
                </c:pt>
                <c:pt idx="32957">
                  <c:v>9879.412576963</c:v>
                </c:pt>
                <c:pt idx="32958">
                  <c:v>9879.7123437068</c:v>
                </c:pt>
                <c:pt idx="32959">
                  <c:v>9880.012110450698</c:v>
                </c:pt>
                <c:pt idx="32960">
                  <c:v>9880.3118771945</c:v>
                </c:pt>
                <c:pt idx="32961">
                  <c:v>9880.6116439383</c:v>
                </c:pt>
                <c:pt idx="32962">
                  <c:v>9880.911410682198</c:v>
                </c:pt>
                <c:pt idx="32963">
                  <c:v>9881.211177426</c:v>
                </c:pt>
                <c:pt idx="32964">
                  <c:v>9881.5109441699</c:v>
                </c:pt>
                <c:pt idx="32965">
                  <c:v>9881.810710913698</c:v>
                </c:pt>
                <c:pt idx="32966">
                  <c:v>9882.1104776576</c:v>
                </c:pt>
                <c:pt idx="32967">
                  <c:v>9882.4102444014</c:v>
                </c:pt>
                <c:pt idx="32968">
                  <c:v>9882.7100111453</c:v>
                </c:pt>
                <c:pt idx="32969">
                  <c:v>9883.0097778891</c:v>
                </c:pt>
                <c:pt idx="32970">
                  <c:v>9883.309544632999</c:v>
                </c:pt>
                <c:pt idx="32971">
                  <c:v>9883.6093113768</c:v>
                </c:pt>
                <c:pt idx="32972">
                  <c:v>9883.9090781207</c:v>
                </c:pt>
                <c:pt idx="32973">
                  <c:v>9884.2088448645</c:v>
                </c:pt>
                <c:pt idx="32974">
                  <c:v>9884.508611608398</c:v>
                </c:pt>
                <c:pt idx="32975">
                  <c:v>9884.8083783522</c:v>
                </c:pt>
                <c:pt idx="32976">
                  <c:v>9885.108145096</c:v>
                </c:pt>
                <c:pt idx="32977">
                  <c:v>9885.4079118399</c:v>
                </c:pt>
                <c:pt idx="32978">
                  <c:v>9885.707678583698</c:v>
                </c:pt>
                <c:pt idx="32979">
                  <c:v>9886.0074453276</c:v>
                </c:pt>
                <c:pt idx="32980">
                  <c:v>9886.3072120714</c:v>
                </c:pt>
                <c:pt idx="32981">
                  <c:v>9886.6069788153</c:v>
                </c:pt>
                <c:pt idx="32982">
                  <c:v>9886.9067455591</c:v>
                </c:pt>
                <c:pt idx="32983">
                  <c:v>9887.206512303</c:v>
                </c:pt>
                <c:pt idx="32984">
                  <c:v>9887.5062790468</c:v>
                </c:pt>
                <c:pt idx="32985">
                  <c:v>9887.806045790698</c:v>
                </c:pt>
                <c:pt idx="32986">
                  <c:v>9888.1058125345</c:v>
                </c:pt>
                <c:pt idx="32987">
                  <c:v>9888.405579278398</c:v>
                </c:pt>
                <c:pt idx="32988">
                  <c:v>9888.7053460222</c:v>
                </c:pt>
                <c:pt idx="32989">
                  <c:v>9889.005112766099</c:v>
                </c:pt>
                <c:pt idx="32990">
                  <c:v>9889.3048795099</c:v>
                </c:pt>
                <c:pt idx="32991">
                  <c:v>9889.6046462538</c:v>
                </c:pt>
                <c:pt idx="32992">
                  <c:v>9889.9044129976</c:v>
                </c:pt>
                <c:pt idx="32993">
                  <c:v>9890.2041797414</c:v>
                </c:pt>
                <c:pt idx="32994">
                  <c:v>9890.503946485298</c:v>
                </c:pt>
                <c:pt idx="32995">
                  <c:v>9890.803713229097</c:v>
                </c:pt>
                <c:pt idx="32996">
                  <c:v>9891.103479973</c:v>
                </c:pt>
                <c:pt idx="32997">
                  <c:v>9891.4032467168</c:v>
                </c:pt>
                <c:pt idx="32998">
                  <c:v>9891.703013460698</c:v>
                </c:pt>
                <c:pt idx="32999">
                  <c:v>9892.0027802045</c:v>
                </c:pt>
                <c:pt idx="33000">
                  <c:v>9892.3025469484</c:v>
                </c:pt>
                <c:pt idx="33001">
                  <c:v>9892.602313692198</c:v>
                </c:pt>
                <c:pt idx="33002">
                  <c:v>9892.9020804361</c:v>
                </c:pt>
                <c:pt idx="33003">
                  <c:v>9893.2018471799</c:v>
                </c:pt>
                <c:pt idx="33004">
                  <c:v>9893.501613923796</c:v>
                </c:pt>
                <c:pt idx="33005">
                  <c:v>9893.801380667597</c:v>
                </c:pt>
                <c:pt idx="33006">
                  <c:v>9894.1011474115</c:v>
                </c:pt>
                <c:pt idx="33007">
                  <c:v>9894.400914155298</c:v>
                </c:pt>
                <c:pt idx="33008">
                  <c:v>9894.7006808991</c:v>
                </c:pt>
                <c:pt idx="33009">
                  <c:v>9895.000447643</c:v>
                </c:pt>
                <c:pt idx="33010">
                  <c:v>9895.300214386798</c:v>
                </c:pt>
                <c:pt idx="33011">
                  <c:v>9895.5999811307</c:v>
                </c:pt>
                <c:pt idx="33012">
                  <c:v>9895.8997478745</c:v>
                </c:pt>
                <c:pt idx="33013">
                  <c:v>9896.199514618398</c:v>
                </c:pt>
                <c:pt idx="33014">
                  <c:v>9896.4992813622</c:v>
                </c:pt>
                <c:pt idx="33015">
                  <c:v>9896.7990481061</c:v>
                </c:pt>
                <c:pt idx="33016">
                  <c:v>9897.0988148499</c:v>
                </c:pt>
                <c:pt idx="33017">
                  <c:v>9897.398581593798</c:v>
                </c:pt>
                <c:pt idx="33018">
                  <c:v>9897.6983483376</c:v>
                </c:pt>
                <c:pt idx="33019">
                  <c:v>9897.998115081498</c:v>
                </c:pt>
                <c:pt idx="33020">
                  <c:v>9898.2978818253</c:v>
                </c:pt>
                <c:pt idx="33021">
                  <c:v>9898.5976485692</c:v>
                </c:pt>
                <c:pt idx="33022">
                  <c:v>9898.897415313</c:v>
                </c:pt>
                <c:pt idx="33023">
                  <c:v>9899.1971820569</c:v>
                </c:pt>
                <c:pt idx="33024">
                  <c:v>9899.4969488007</c:v>
                </c:pt>
                <c:pt idx="33025">
                  <c:v>9899.7967155445</c:v>
                </c:pt>
                <c:pt idx="33026">
                  <c:v>9900.096482288398</c:v>
                </c:pt>
                <c:pt idx="33027">
                  <c:v>9900.3962490322</c:v>
                </c:pt>
                <c:pt idx="33028">
                  <c:v>9900.6960157761</c:v>
                </c:pt>
                <c:pt idx="33029">
                  <c:v>9900.9957825199</c:v>
                </c:pt>
                <c:pt idx="33030">
                  <c:v>9901.295549263798</c:v>
                </c:pt>
                <c:pt idx="33031">
                  <c:v>9901.595316007599</c:v>
                </c:pt>
                <c:pt idx="33032">
                  <c:v>9901.8950827515</c:v>
                </c:pt>
                <c:pt idx="33033">
                  <c:v>9902.1948494953</c:v>
                </c:pt>
                <c:pt idx="33034">
                  <c:v>9902.4946162392</c:v>
                </c:pt>
                <c:pt idx="33035">
                  <c:v>9902.794382983</c:v>
                </c:pt>
                <c:pt idx="33036">
                  <c:v>9903.0941497269</c:v>
                </c:pt>
                <c:pt idx="33037">
                  <c:v>9903.393916470699</c:v>
                </c:pt>
                <c:pt idx="33038">
                  <c:v>9903.6936832146</c:v>
                </c:pt>
                <c:pt idx="33039">
                  <c:v>9903.9934499584</c:v>
                </c:pt>
                <c:pt idx="33040">
                  <c:v>9904.2932167023</c:v>
                </c:pt>
                <c:pt idx="33041">
                  <c:v>9904.592983446099</c:v>
                </c:pt>
                <c:pt idx="33042">
                  <c:v>9904.8927501899</c:v>
                </c:pt>
                <c:pt idx="33043">
                  <c:v>9905.1925169338</c:v>
                </c:pt>
                <c:pt idx="33044">
                  <c:v>9905.492283677599</c:v>
                </c:pt>
                <c:pt idx="33045">
                  <c:v>9905.7920504215</c:v>
                </c:pt>
                <c:pt idx="33046">
                  <c:v>9906.0918171653</c:v>
                </c:pt>
                <c:pt idx="33047">
                  <c:v>9906.391583909199</c:v>
                </c:pt>
                <c:pt idx="33048">
                  <c:v>9906.691350653</c:v>
                </c:pt>
                <c:pt idx="33049">
                  <c:v>9906.9911173969</c:v>
                </c:pt>
                <c:pt idx="33050">
                  <c:v>9907.2908841407</c:v>
                </c:pt>
                <c:pt idx="33051">
                  <c:v>9907.5906508846</c:v>
                </c:pt>
                <c:pt idx="33052">
                  <c:v>9907.890417628398</c:v>
                </c:pt>
                <c:pt idx="33053">
                  <c:v>9908.1901843723</c:v>
                </c:pt>
                <c:pt idx="33054">
                  <c:v>9908.4899511161</c:v>
                </c:pt>
                <c:pt idx="33055">
                  <c:v>9908.78971786</c:v>
                </c:pt>
                <c:pt idx="33056">
                  <c:v>9909.089484603799</c:v>
                </c:pt>
                <c:pt idx="33057">
                  <c:v>9909.3892513476</c:v>
                </c:pt>
                <c:pt idx="33058">
                  <c:v>9909.6890180915</c:v>
                </c:pt>
                <c:pt idx="33059">
                  <c:v>9909.9887848353</c:v>
                </c:pt>
                <c:pt idx="33060">
                  <c:v>9910.2885515792</c:v>
                </c:pt>
                <c:pt idx="33061">
                  <c:v>9910.588318323</c:v>
                </c:pt>
                <c:pt idx="33062">
                  <c:v>9910.888085066897</c:v>
                </c:pt>
                <c:pt idx="33063">
                  <c:v>9911.1878518107</c:v>
                </c:pt>
                <c:pt idx="33064">
                  <c:v>9911.4876185546</c:v>
                </c:pt>
                <c:pt idx="33065">
                  <c:v>9911.787385298398</c:v>
                </c:pt>
                <c:pt idx="33066">
                  <c:v>9912.0871520423</c:v>
                </c:pt>
                <c:pt idx="33067">
                  <c:v>9912.386918786098</c:v>
                </c:pt>
                <c:pt idx="33068">
                  <c:v>9912.686685529998</c:v>
                </c:pt>
                <c:pt idx="33069">
                  <c:v>9912.9864522738</c:v>
                </c:pt>
                <c:pt idx="33070">
                  <c:v>9913.2862190177</c:v>
                </c:pt>
                <c:pt idx="33071">
                  <c:v>9913.585985761496</c:v>
                </c:pt>
                <c:pt idx="33072">
                  <c:v>9913.8857525054</c:v>
                </c:pt>
                <c:pt idx="33073">
                  <c:v>9914.185519249198</c:v>
                </c:pt>
                <c:pt idx="33074">
                  <c:v>9914.485285992998</c:v>
                </c:pt>
                <c:pt idx="33075">
                  <c:v>9914.7850527369</c:v>
                </c:pt>
                <c:pt idx="33076">
                  <c:v>9915.084819480699</c:v>
                </c:pt>
                <c:pt idx="33077">
                  <c:v>9915.384586224598</c:v>
                </c:pt>
                <c:pt idx="33078">
                  <c:v>9915.6843529684</c:v>
                </c:pt>
                <c:pt idx="33079">
                  <c:v>9915.9841197123</c:v>
                </c:pt>
                <c:pt idx="33080">
                  <c:v>9916.2838864561</c:v>
                </c:pt>
                <c:pt idx="33081">
                  <c:v>9916.5836532</c:v>
                </c:pt>
                <c:pt idx="33082">
                  <c:v>9916.883419943799</c:v>
                </c:pt>
                <c:pt idx="33083">
                  <c:v>9917.183186687698</c:v>
                </c:pt>
                <c:pt idx="33084">
                  <c:v>9917.482953431498</c:v>
                </c:pt>
                <c:pt idx="33085">
                  <c:v>9917.7827201754</c:v>
                </c:pt>
                <c:pt idx="33086">
                  <c:v>9918.0824869192</c:v>
                </c:pt>
                <c:pt idx="33087">
                  <c:v>9918.382253663096</c:v>
                </c:pt>
                <c:pt idx="33088">
                  <c:v>9918.6820204069</c:v>
                </c:pt>
                <c:pt idx="33089">
                  <c:v>9918.9817871508</c:v>
                </c:pt>
                <c:pt idx="33090">
                  <c:v>9919.2815538946</c:v>
                </c:pt>
                <c:pt idx="33091">
                  <c:v>9919.581320638397</c:v>
                </c:pt>
                <c:pt idx="33092">
                  <c:v>9919.8810873823</c:v>
                </c:pt>
                <c:pt idx="33093">
                  <c:v>9920.1808541261</c:v>
                </c:pt>
                <c:pt idx="33094">
                  <c:v>9920.480620869997</c:v>
                </c:pt>
                <c:pt idx="33095">
                  <c:v>9920.7803876138</c:v>
                </c:pt>
                <c:pt idx="33096">
                  <c:v>9921.080154357698</c:v>
                </c:pt>
                <c:pt idx="33097">
                  <c:v>9921.379921101498</c:v>
                </c:pt>
                <c:pt idx="33098">
                  <c:v>9921.6796878454</c:v>
                </c:pt>
                <c:pt idx="33099">
                  <c:v>9921.9794545892</c:v>
                </c:pt>
                <c:pt idx="33100">
                  <c:v>9922.2792213331</c:v>
                </c:pt>
                <c:pt idx="33101">
                  <c:v>9922.5789880769</c:v>
                </c:pt>
                <c:pt idx="33102">
                  <c:v>9922.8787548208</c:v>
                </c:pt>
                <c:pt idx="33103">
                  <c:v>9923.178521564598</c:v>
                </c:pt>
                <c:pt idx="33104">
                  <c:v>9923.4782883085</c:v>
                </c:pt>
                <c:pt idx="33105">
                  <c:v>9923.7780550523</c:v>
                </c:pt>
                <c:pt idx="33106">
                  <c:v>9924.077821796098</c:v>
                </c:pt>
                <c:pt idx="33107">
                  <c:v>9924.37758854</c:v>
                </c:pt>
                <c:pt idx="33108">
                  <c:v>9924.677355283799</c:v>
                </c:pt>
                <c:pt idx="33109">
                  <c:v>9924.977122027696</c:v>
                </c:pt>
                <c:pt idx="33110">
                  <c:v>9925.2768887715</c:v>
                </c:pt>
                <c:pt idx="33111">
                  <c:v>9925.5766555154</c:v>
                </c:pt>
                <c:pt idx="33112">
                  <c:v>9925.876422259198</c:v>
                </c:pt>
                <c:pt idx="33113">
                  <c:v>9926.176189003096</c:v>
                </c:pt>
                <c:pt idx="33114">
                  <c:v>9926.475955746899</c:v>
                </c:pt>
                <c:pt idx="33115">
                  <c:v>9926.7757224908</c:v>
                </c:pt>
                <c:pt idx="33116">
                  <c:v>9927.075489234598</c:v>
                </c:pt>
                <c:pt idx="33117">
                  <c:v>9927.375255978499</c:v>
                </c:pt>
                <c:pt idx="33118">
                  <c:v>9927.6750227223</c:v>
                </c:pt>
                <c:pt idx="33119">
                  <c:v>9927.974789466198</c:v>
                </c:pt>
                <c:pt idx="33120">
                  <c:v>9928.27455621</c:v>
                </c:pt>
                <c:pt idx="33121">
                  <c:v>9928.5743229539</c:v>
                </c:pt>
                <c:pt idx="33122">
                  <c:v>9928.874089697696</c:v>
                </c:pt>
                <c:pt idx="33123">
                  <c:v>9929.1738564415</c:v>
                </c:pt>
                <c:pt idx="33124">
                  <c:v>9929.473623185399</c:v>
                </c:pt>
                <c:pt idx="33125">
                  <c:v>9929.773389929198</c:v>
                </c:pt>
                <c:pt idx="33126">
                  <c:v>9930.073156673097</c:v>
                </c:pt>
                <c:pt idx="33127">
                  <c:v>9930.372923416899</c:v>
                </c:pt>
                <c:pt idx="33128">
                  <c:v>9930.672690160798</c:v>
                </c:pt>
                <c:pt idx="33129">
                  <c:v>9930.9724569046</c:v>
                </c:pt>
                <c:pt idx="33130">
                  <c:v>9931.272223648499</c:v>
                </c:pt>
                <c:pt idx="33131">
                  <c:v>9931.5719903923</c:v>
                </c:pt>
                <c:pt idx="33132">
                  <c:v>9931.8717571362</c:v>
                </c:pt>
                <c:pt idx="33133">
                  <c:v>9932.171523879999</c:v>
                </c:pt>
                <c:pt idx="33134">
                  <c:v>9932.471290623898</c:v>
                </c:pt>
                <c:pt idx="33135">
                  <c:v>9932.7710573677</c:v>
                </c:pt>
                <c:pt idx="33136">
                  <c:v>9933.0708241116</c:v>
                </c:pt>
                <c:pt idx="33137">
                  <c:v>9933.3705908554</c:v>
                </c:pt>
                <c:pt idx="33138">
                  <c:v>9933.6703575992</c:v>
                </c:pt>
                <c:pt idx="33139">
                  <c:v>9933.970124343097</c:v>
                </c:pt>
                <c:pt idx="33140">
                  <c:v>9934.2698910869</c:v>
                </c:pt>
                <c:pt idx="33141">
                  <c:v>9934.5696578308</c:v>
                </c:pt>
                <c:pt idx="33142">
                  <c:v>9934.869424574597</c:v>
                </c:pt>
                <c:pt idx="33143">
                  <c:v>9935.1691913185</c:v>
                </c:pt>
                <c:pt idx="33144">
                  <c:v>9935.468958062298</c:v>
                </c:pt>
                <c:pt idx="33145">
                  <c:v>9935.7687248062</c:v>
                </c:pt>
                <c:pt idx="33146">
                  <c:v>9936.06849155</c:v>
                </c:pt>
                <c:pt idx="33147">
                  <c:v>9936.3682582939</c:v>
                </c:pt>
                <c:pt idx="33148">
                  <c:v>9936.668025037698</c:v>
                </c:pt>
                <c:pt idx="33149">
                  <c:v>9936.967791781599</c:v>
                </c:pt>
                <c:pt idx="33150">
                  <c:v>9937.2675585254</c:v>
                </c:pt>
                <c:pt idx="33151">
                  <c:v>9937.567325269296</c:v>
                </c:pt>
                <c:pt idx="33152">
                  <c:v>9937.867092013099</c:v>
                </c:pt>
                <c:pt idx="33153">
                  <c:v>9938.166858757</c:v>
                </c:pt>
                <c:pt idx="33154">
                  <c:v>9938.466625500796</c:v>
                </c:pt>
                <c:pt idx="33155">
                  <c:v>9938.766392244599</c:v>
                </c:pt>
                <c:pt idx="33156">
                  <c:v>9939.066158988499</c:v>
                </c:pt>
                <c:pt idx="33157">
                  <c:v>9939.365925732296</c:v>
                </c:pt>
                <c:pt idx="33158">
                  <c:v>9939.665692476197</c:v>
                </c:pt>
                <c:pt idx="33159">
                  <c:v>9939.965459219999</c:v>
                </c:pt>
                <c:pt idx="33160">
                  <c:v>9940.265225963896</c:v>
                </c:pt>
                <c:pt idx="33161">
                  <c:v>9940.564992707697</c:v>
                </c:pt>
                <c:pt idx="33162">
                  <c:v>9940.8647594516</c:v>
                </c:pt>
                <c:pt idx="33163">
                  <c:v>9941.1645261954</c:v>
                </c:pt>
                <c:pt idx="33164">
                  <c:v>9941.4642929393</c:v>
                </c:pt>
                <c:pt idx="33165">
                  <c:v>9941.764059683099</c:v>
                </c:pt>
                <c:pt idx="33166">
                  <c:v>9942.063826426998</c:v>
                </c:pt>
                <c:pt idx="33167">
                  <c:v>9942.363593170798</c:v>
                </c:pt>
                <c:pt idx="33168">
                  <c:v>9942.6633599147</c:v>
                </c:pt>
                <c:pt idx="33169">
                  <c:v>9942.963126658498</c:v>
                </c:pt>
                <c:pt idx="33170">
                  <c:v>9943.262893402398</c:v>
                </c:pt>
                <c:pt idx="33171">
                  <c:v>9943.5626601462</c:v>
                </c:pt>
                <c:pt idx="33172">
                  <c:v>9943.86242689</c:v>
                </c:pt>
                <c:pt idx="33173">
                  <c:v>9944.162193633896</c:v>
                </c:pt>
                <c:pt idx="33174">
                  <c:v>9944.461960377697</c:v>
                </c:pt>
                <c:pt idx="33175">
                  <c:v>9944.7617271216</c:v>
                </c:pt>
                <c:pt idx="33176">
                  <c:v>9945.061493865398</c:v>
                </c:pt>
                <c:pt idx="33177">
                  <c:v>9945.361260609297</c:v>
                </c:pt>
                <c:pt idx="33178">
                  <c:v>9945.6610273531</c:v>
                </c:pt>
                <c:pt idx="33179">
                  <c:v>9945.960794096998</c:v>
                </c:pt>
                <c:pt idx="33180">
                  <c:v>9946.2605608408</c:v>
                </c:pt>
                <c:pt idx="33181">
                  <c:v>9946.560327584699</c:v>
                </c:pt>
                <c:pt idx="33182">
                  <c:v>9946.860094328498</c:v>
                </c:pt>
                <c:pt idx="33183">
                  <c:v>9947.1598610724</c:v>
                </c:pt>
                <c:pt idx="33184">
                  <c:v>9947.4596278162</c:v>
                </c:pt>
                <c:pt idx="33185">
                  <c:v>9947.759394560098</c:v>
                </c:pt>
                <c:pt idx="33186">
                  <c:v>9948.059161303898</c:v>
                </c:pt>
                <c:pt idx="33187">
                  <c:v>9948.358928047697</c:v>
                </c:pt>
                <c:pt idx="33188">
                  <c:v>9948.658694791598</c:v>
                </c:pt>
                <c:pt idx="33189">
                  <c:v>9948.9584615354</c:v>
                </c:pt>
                <c:pt idx="33190">
                  <c:v>9949.2582282793</c:v>
                </c:pt>
                <c:pt idx="33191">
                  <c:v>9949.557995023097</c:v>
                </c:pt>
                <c:pt idx="33192">
                  <c:v>9949.857761766998</c:v>
                </c:pt>
                <c:pt idx="33193">
                  <c:v>9950.1575285108</c:v>
                </c:pt>
                <c:pt idx="33194">
                  <c:v>9950.457295254699</c:v>
                </c:pt>
                <c:pt idx="33195">
                  <c:v>9950.757061998498</c:v>
                </c:pt>
                <c:pt idx="33196">
                  <c:v>9951.056828742398</c:v>
                </c:pt>
                <c:pt idx="33197">
                  <c:v>9951.356595486197</c:v>
                </c:pt>
                <c:pt idx="33198">
                  <c:v>9951.6563622301</c:v>
                </c:pt>
                <c:pt idx="33199">
                  <c:v>9951.956128973896</c:v>
                </c:pt>
                <c:pt idx="33200">
                  <c:v>9952.255895717799</c:v>
                </c:pt>
                <c:pt idx="33201">
                  <c:v>9952.555662461598</c:v>
                </c:pt>
                <c:pt idx="33202">
                  <c:v>9952.855429205496</c:v>
                </c:pt>
                <c:pt idx="33203">
                  <c:v>9953.155195949297</c:v>
                </c:pt>
                <c:pt idx="33204">
                  <c:v>9953.454962693098</c:v>
                </c:pt>
                <c:pt idx="33205">
                  <c:v>9953.754729437</c:v>
                </c:pt>
                <c:pt idx="33206">
                  <c:v>9954.0544961808</c:v>
                </c:pt>
                <c:pt idx="33207">
                  <c:v>9954.3542629247</c:v>
                </c:pt>
                <c:pt idx="33208">
                  <c:v>9954.654029668496</c:v>
                </c:pt>
                <c:pt idx="33209">
                  <c:v>9954.9537964124</c:v>
                </c:pt>
                <c:pt idx="33210">
                  <c:v>9955.2535631562</c:v>
                </c:pt>
                <c:pt idx="33211">
                  <c:v>9955.553329900096</c:v>
                </c:pt>
                <c:pt idx="33212">
                  <c:v>9955.853096643896</c:v>
                </c:pt>
                <c:pt idx="33213">
                  <c:v>9956.152863387799</c:v>
                </c:pt>
                <c:pt idx="33214">
                  <c:v>9956.4526301316</c:v>
                </c:pt>
                <c:pt idx="33215">
                  <c:v>9956.7523968755</c:v>
                </c:pt>
                <c:pt idx="33216">
                  <c:v>9957.052163619299</c:v>
                </c:pt>
                <c:pt idx="33217">
                  <c:v>9957.351930363197</c:v>
                </c:pt>
                <c:pt idx="33218">
                  <c:v>9957.651697107</c:v>
                </c:pt>
                <c:pt idx="33219">
                  <c:v>9957.9514638508</c:v>
                </c:pt>
                <c:pt idx="33220">
                  <c:v>9958.2512305947</c:v>
                </c:pt>
                <c:pt idx="33221">
                  <c:v>9958.550997338498</c:v>
                </c:pt>
                <c:pt idx="33222">
                  <c:v>9958.850764082397</c:v>
                </c:pt>
                <c:pt idx="33223">
                  <c:v>9959.1505308262</c:v>
                </c:pt>
                <c:pt idx="33224">
                  <c:v>9959.450297570098</c:v>
                </c:pt>
                <c:pt idx="33225">
                  <c:v>9959.7500643139</c:v>
                </c:pt>
                <c:pt idx="33226">
                  <c:v>9960.0498310578</c:v>
                </c:pt>
                <c:pt idx="33227">
                  <c:v>9960.3495978016</c:v>
                </c:pt>
                <c:pt idx="33228">
                  <c:v>9960.6493645455</c:v>
                </c:pt>
                <c:pt idx="33229">
                  <c:v>9960.949131289299</c:v>
                </c:pt>
                <c:pt idx="33230">
                  <c:v>9961.2488980332</c:v>
                </c:pt>
                <c:pt idx="33231">
                  <c:v>9961.548664777</c:v>
                </c:pt>
                <c:pt idx="33232">
                  <c:v>9961.8484315209</c:v>
                </c:pt>
                <c:pt idx="33233">
                  <c:v>9962.1481982647</c:v>
                </c:pt>
                <c:pt idx="33234">
                  <c:v>9962.447965008598</c:v>
                </c:pt>
                <c:pt idx="33235">
                  <c:v>9962.7477317524</c:v>
                </c:pt>
                <c:pt idx="33236">
                  <c:v>9963.0474984962</c:v>
                </c:pt>
                <c:pt idx="33237">
                  <c:v>9963.347265240098</c:v>
                </c:pt>
                <c:pt idx="33238">
                  <c:v>9963.647031983899</c:v>
                </c:pt>
                <c:pt idx="33239">
                  <c:v>9963.9467987278</c:v>
                </c:pt>
                <c:pt idx="33240">
                  <c:v>9964.2465654716</c:v>
                </c:pt>
                <c:pt idx="33241">
                  <c:v>9964.5463322155</c:v>
                </c:pt>
                <c:pt idx="33242">
                  <c:v>9964.8460989593</c:v>
                </c:pt>
                <c:pt idx="33243">
                  <c:v>9965.145865703198</c:v>
                </c:pt>
                <c:pt idx="33244">
                  <c:v>9965.445632446997</c:v>
                </c:pt>
                <c:pt idx="33245">
                  <c:v>9965.7453991909</c:v>
                </c:pt>
                <c:pt idx="33246">
                  <c:v>9966.0451659347</c:v>
                </c:pt>
                <c:pt idx="33247">
                  <c:v>9966.344932678598</c:v>
                </c:pt>
                <c:pt idx="33248">
                  <c:v>9966.6446994224</c:v>
                </c:pt>
                <c:pt idx="33249">
                  <c:v>9966.9444661663</c:v>
                </c:pt>
                <c:pt idx="33250">
                  <c:v>9967.2442329101</c:v>
                </c:pt>
                <c:pt idx="33251">
                  <c:v>9967.543999653999</c:v>
                </c:pt>
                <c:pt idx="33252">
                  <c:v>9967.8437663978</c:v>
                </c:pt>
                <c:pt idx="33253">
                  <c:v>9968.1435331416</c:v>
                </c:pt>
                <c:pt idx="33254">
                  <c:v>9968.4432998855</c:v>
                </c:pt>
                <c:pt idx="33255">
                  <c:v>9968.7430666293</c:v>
                </c:pt>
                <c:pt idx="33256">
                  <c:v>9969.042833373198</c:v>
                </c:pt>
                <c:pt idx="33257">
                  <c:v>9969.342600117</c:v>
                </c:pt>
                <c:pt idx="33258">
                  <c:v>9969.6423668609</c:v>
                </c:pt>
                <c:pt idx="33259">
                  <c:v>9969.942133604696</c:v>
                </c:pt>
                <c:pt idx="33260">
                  <c:v>9970.2419003486</c:v>
                </c:pt>
                <c:pt idx="33261">
                  <c:v>9970.5416670924</c:v>
                </c:pt>
                <c:pt idx="33262">
                  <c:v>9970.8414338363</c:v>
                </c:pt>
                <c:pt idx="33263">
                  <c:v>9971.1412005801</c:v>
                </c:pt>
                <c:pt idx="33264">
                  <c:v>9971.440967324</c:v>
                </c:pt>
                <c:pt idx="33265">
                  <c:v>9971.7407340678</c:v>
                </c:pt>
                <c:pt idx="33266">
                  <c:v>9972.0405008117</c:v>
                </c:pt>
                <c:pt idx="33267">
                  <c:v>9972.3402675555</c:v>
                </c:pt>
                <c:pt idx="33268">
                  <c:v>9972.6400342993</c:v>
                </c:pt>
                <c:pt idx="33269">
                  <c:v>9972.939801043198</c:v>
                </c:pt>
                <c:pt idx="33270">
                  <c:v>9973.239567787</c:v>
                </c:pt>
                <c:pt idx="33271">
                  <c:v>9973.5393345309</c:v>
                </c:pt>
                <c:pt idx="33272">
                  <c:v>9973.839101274698</c:v>
                </c:pt>
                <c:pt idx="33273">
                  <c:v>9974.1388680186</c:v>
                </c:pt>
                <c:pt idx="33274">
                  <c:v>9974.438634762399</c:v>
                </c:pt>
                <c:pt idx="33275">
                  <c:v>9974.7384015063</c:v>
                </c:pt>
                <c:pt idx="33276">
                  <c:v>9975.0381682501</c:v>
                </c:pt>
                <c:pt idx="33277">
                  <c:v>9975.337934993997</c:v>
                </c:pt>
                <c:pt idx="33278">
                  <c:v>9975.6377017378</c:v>
                </c:pt>
                <c:pt idx="33279">
                  <c:v>9975.9374684817</c:v>
                </c:pt>
                <c:pt idx="33280">
                  <c:v>9976.2372352255</c:v>
                </c:pt>
                <c:pt idx="33281">
                  <c:v>9976.5370019694</c:v>
                </c:pt>
                <c:pt idx="33282">
                  <c:v>9976.8367687132</c:v>
                </c:pt>
                <c:pt idx="33283">
                  <c:v>9977.136535457099</c:v>
                </c:pt>
                <c:pt idx="33284">
                  <c:v>9977.4363022009</c:v>
                </c:pt>
                <c:pt idx="33285">
                  <c:v>9977.7360689447</c:v>
                </c:pt>
                <c:pt idx="33286">
                  <c:v>9978.035835688597</c:v>
                </c:pt>
                <c:pt idx="33287">
                  <c:v>9978.3356024324</c:v>
                </c:pt>
                <c:pt idx="33288">
                  <c:v>9978.6353691763</c:v>
                </c:pt>
                <c:pt idx="33289">
                  <c:v>9978.935135920095</c:v>
                </c:pt>
                <c:pt idx="33290">
                  <c:v>9979.234902664</c:v>
                </c:pt>
                <c:pt idx="33291">
                  <c:v>9979.534669407798</c:v>
                </c:pt>
                <c:pt idx="33292">
                  <c:v>9979.8344361517</c:v>
                </c:pt>
                <c:pt idx="33293">
                  <c:v>9980.1342028955</c:v>
                </c:pt>
                <c:pt idx="33294">
                  <c:v>9980.433969639398</c:v>
                </c:pt>
                <c:pt idx="33295">
                  <c:v>9980.7337363832</c:v>
                </c:pt>
                <c:pt idx="33296">
                  <c:v>9981.0335031271</c:v>
                </c:pt>
                <c:pt idx="33297">
                  <c:v>9981.3332698709</c:v>
                </c:pt>
                <c:pt idx="33298">
                  <c:v>9981.6330366148</c:v>
                </c:pt>
                <c:pt idx="33299">
                  <c:v>9981.9328033586</c:v>
                </c:pt>
                <c:pt idx="33300">
                  <c:v>9982.2325701025</c:v>
                </c:pt>
                <c:pt idx="33301">
                  <c:v>9982.5323368463</c:v>
                </c:pt>
                <c:pt idx="33302">
                  <c:v>9982.832103590099</c:v>
                </c:pt>
                <c:pt idx="33303">
                  <c:v>9983.131870334</c:v>
                </c:pt>
                <c:pt idx="33304">
                  <c:v>9983.431637077798</c:v>
                </c:pt>
                <c:pt idx="33305">
                  <c:v>9983.7314038217</c:v>
                </c:pt>
                <c:pt idx="33306">
                  <c:v>9984.0311705655</c:v>
                </c:pt>
                <c:pt idx="33307">
                  <c:v>9984.330937309398</c:v>
                </c:pt>
                <c:pt idx="33308">
                  <c:v>9984.6307040532</c:v>
                </c:pt>
                <c:pt idx="33309">
                  <c:v>9984.9304707971</c:v>
                </c:pt>
                <c:pt idx="33310">
                  <c:v>9985.2302375409</c:v>
                </c:pt>
                <c:pt idx="33311">
                  <c:v>9985.530004284798</c:v>
                </c:pt>
                <c:pt idx="33312">
                  <c:v>9985.8297710286</c:v>
                </c:pt>
                <c:pt idx="33313">
                  <c:v>9986.1295377725</c:v>
                </c:pt>
                <c:pt idx="33314">
                  <c:v>9986.4293045163</c:v>
                </c:pt>
                <c:pt idx="33315">
                  <c:v>9986.7290712602</c:v>
                </c:pt>
                <c:pt idx="33316">
                  <c:v>9987.028838004</c:v>
                </c:pt>
                <c:pt idx="33317">
                  <c:v>9987.328604747796</c:v>
                </c:pt>
                <c:pt idx="33318">
                  <c:v>9987.6283714917</c:v>
                </c:pt>
                <c:pt idx="33319">
                  <c:v>9987.9281382355</c:v>
                </c:pt>
                <c:pt idx="33320">
                  <c:v>9988.227904979398</c:v>
                </c:pt>
                <c:pt idx="33321">
                  <c:v>9988.527671723197</c:v>
                </c:pt>
                <c:pt idx="33322">
                  <c:v>9988.827438467099</c:v>
                </c:pt>
                <c:pt idx="33323">
                  <c:v>9989.1272052109</c:v>
                </c:pt>
                <c:pt idx="33324">
                  <c:v>9989.426971954797</c:v>
                </c:pt>
                <c:pt idx="33325">
                  <c:v>9989.7267386986</c:v>
                </c:pt>
                <c:pt idx="33326">
                  <c:v>9990.026505442498</c:v>
                </c:pt>
                <c:pt idx="33327">
                  <c:v>9990.3262721863</c:v>
                </c:pt>
                <c:pt idx="33328">
                  <c:v>9990.6260389302</c:v>
                </c:pt>
                <c:pt idx="33329">
                  <c:v>9990.925805673998</c:v>
                </c:pt>
                <c:pt idx="33330">
                  <c:v>9991.2255724179</c:v>
                </c:pt>
                <c:pt idx="33331">
                  <c:v>9991.525339161699</c:v>
                </c:pt>
                <c:pt idx="33332">
                  <c:v>9991.825105905598</c:v>
                </c:pt>
                <c:pt idx="33333">
                  <c:v>9992.1248726494</c:v>
                </c:pt>
                <c:pt idx="33334">
                  <c:v>9992.424639393199</c:v>
                </c:pt>
                <c:pt idx="33335">
                  <c:v>9992.7244061371</c:v>
                </c:pt>
                <c:pt idx="33336">
                  <c:v>9993.0241728809</c:v>
                </c:pt>
                <c:pt idx="33337">
                  <c:v>9993.323939624795</c:v>
                </c:pt>
                <c:pt idx="33338">
                  <c:v>9993.6237063686</c:v>
                </c:pt>
                <c:pt idx="33339">
                  <c:v>9993.9234731125</c:v>
                </c:pt>
                <c:pt idx="33340">
                  <c:v>9994.2232398563</c:v>
                </c:pt>
                <c:pt idx="33341">
                  <c:v>9994.5230066002</c:v>
                </c:pt>
                <c:pt idx="33342">
                  <c:v>9994.822773343998</c:v>
                </c:pt>
                <c:pt idx="33343">
                  <c:v>9995.1225400879</c:v>
                </c:pt>
                <c:pt idx="33344">
                  <c:v>9995.4223068317</c:v>
                </c:pt>
                <c:pt idx="33345">
                  <c:v>9995.7220735756</c:v>
                </c:pt>
                <c:pt idx="33346">
                  <c:v>9996.0218403194</c:v>
                </c:pt>
                <c:pt idx="33347">
                  <c:v>9996.321607063299</c:v>
                </c:pt>
                <c:pt idx="33348">
                  <c:v>9996.6213738071</c:v>
                </c:pt>
                <c:pt idx="33349">
                  <c:v>9996.9211405509</c:v>
                </c:pt>
                <c:pt idx="33350">
                  <c:v>9997.2209072948</c:v>
                </c:pt>
                <c:pt idx="33351">
                  <c:v>9997.5206740386</c:v>
                </c:pt>
                <c:pt idx="33352">
                  <c:v>9997.8204407825</c:v>
                </c:pt>
                <c:pt idx="33353">
                  <c:v>9998.1202075263</c:v>
                </c:pt>
                <c:pt idx="33354">
                  <c:v>9998.419974270199</c:v>
                </c:pt>
                <c:pt idx="33355">
                  <c:v>9998.719741014</c:v>
                </c:pt>
                <c:pt idx="33356">
                  <c:v>9999.0195077579</c:v>
                </c:pt>
                <c:pt idx="33357">
                  <c:v>9999.3192745017</c:v>
                </c:pt>
                <c:pt idx="33358">
                  <c:v>9999.6190412456</c:v>
                </c:pt>
                <c:pt idx="33359">
                  <c:v>9999.918807989397</c:v>
                </c:pt>
                <c:pt idx="33360" formatCode="0.00E+00">
                  <c:v>10000.2185747333</c:v>
                </c:pt>
                <c:pt idx="33361" formatCode="0.00E+00">
                  <c:v>10000.5183414771</c:v>
                </c:pt>
                <c:pt idx="33362" formatCode="0.00E+00">
                  <c:v>10000.818108221</c:v>
                </c:pt>
                <c:pt idx="33363" formatCode="0.00E+00">
                  <c:v>10001.1178749648</c:v>
                </c:pt>
                <c:pt idx="33364" formatCode="0.00E+00">
                  <c:v>10001.4176417087</c:v>
                </c:pt>
                <c:pt idx="33365" formatCode="0.00E+00">
                  <c:v>10001.7174084525</c:v>
                </c:pt>
                <c:pt idx="33366" formatCode="0.00E+00">
                  <c:v>10002.0171751963</c:v>
                </c:pt>
                <c:pt idx="33367" formatCode="0.00E+00">
                  <c:v>10002.3169419402</c:v>
                </c:pt>
                <c:pt idx="33368" formatCode="0.00E+00">
                  <c:v>10002.616708684</c:v>
                </c:pt>
                <c:pt idx="33369" formatCode="0.00E+00">
                  <c:v>10002.9164754279</c:v>
                </c:pt>
                <c:pt idx="33370" formatCode="0.00E+00">
                  <c:v>10003.2162421717</c:v>
                </c:pt>
                <c:pt idx="33371" formatCode="0.00E+00">
                  <c:v>10003.5160089156</c:v>
                </c:pt>
                <c:pt idx="33372" formatCode="0.00E+00">
                  <c:v>10003.8157756594</c:v>
                </c:pt>
                <c:pt idx="33373" formatCode="0.00E+00">
                  <c:v>10004.1155424033</c:v>
                </c:pt>
                <c:pt idx="33374" formatCode="0.00E+00">
                  <c:v>10004.4153091471</c:v>
                </c:pt>
                <c:pt idx="33375" formatCode="0.00E+00">
                  <c:v>10004.715075891</c:v>
                </c:pt>
                <c:pt idx="33376" formatCode="0.00E+00">
                  <c:v>10005.0148426348</c:v>
                </c:pt>
                <c:pt idx="33377" formatCode="0.00E+00">
                  <c:v>10005.3146093787</c:v>
                </c:pt>
                <c:pt idx="33378" formatCode="0.00E+00">
                  <c:v>10005.6143761225</c:v>
                </c:pt>
                <c:pt idx="33379" formatCode="0.00E+00">
                  <c:v>10005.9141428664</c:v>
                </c:pt>
                <c:pt idx="33380" formatCode="0.00E+00">
                  <c:v>10006.2139096102</c:v>
                </c:pt>
                <c:pt idx="33381" formatCode="0.00E+00">
                  <c:v>10006.5136763541</c:v>
                </c:pt>
                <c:pt idx="33382" formatCode="0.00E+00">
                  <c:v>10006.8134430979</c:v>
                </c:pt>
                <c:pt idx="33383" formatCode="0.00E+00">
                  <c:v>10007.1132098417</c:v>
                </c:pt>
                <c:pt idx="33384" formatCode="0.00E+00">
                  <c:v>10007.4129765856</c:v>
                </c:pt>
                <c:pt idx="33385" formatCode="0.00E+00">
                  <c:v>10007.7127433294</c:v>
                </c:pt>
                <c:pt idx="33386" formatCode="0.00E+00">
                  <c:v>10008.0125100733</c:v>
                </c:pt>
                <c:pt idx="33387" formatCode="0.00E+00">
                  <c:v>10008.3122768171</c:v>
                </c:pt>
                <c:pt idx="33388" formatCode="0.00E+00">
                  <c:v>10008.612043561</c:v>
                </c:pt>
                <c:pt idx="33389" formatCode="0.00E+00">
                  <c:v>10008.9118103048</c:v>
                </c:pt>
                <c:pt idx="33390" formatCode="0.00E+00">
                  <c:v>10009.2115770487</c:v>
                </c:pt>
                <c:pt idx="33391" formatCode="0.00E+00">
                  <c:v>10009.5113437925</c:v>
                </c:pt>
                <c:pt idx="33392" formatCode="0.00E+00">
                  <c:v>10009.8111105364</c:v>
                </c:pt>
                <c:pt idx="33393" formatCode="0.00E+00">
                  <c:v>10010.1108772802</c:v>
                </c:pt>
                <c:pt idx="33394" formatCode="0.00E+00">
                  <c:v>10010.4106440241</c:v>
                </c:pt>
                <c:pt idx="33395" formatCode="0.00E+00">
                  <c:v>10010.7104107679</c:v>
                </c:pt>
                <c:pt idx="33396" formatCode="0.00E+00">
                  <c:v>10011.0101775118</c:v>
                </c:pt>
                <c:pt idx="33397" formatCode="0.00E+00">
                  <c:v>10011.3099442556</c:v>
                </c:pt>
                <c:pt idx="33398" formatCode="0.00E+00">
                  <c:v>10011.6097109994</c:v>
                </c:pt>
                <c:pt idx="33399" formatCode="0.00E+00">
                  <c:v>10011.9094777433</c:v>
                </c:pt>
                <c:pt idx="33400" formatCode="0.00E+00">
                  <c:v>10012.2092444871</c:v>
                </c:pt>
                <c:pt idx="33401" formatCode="0.00E+00">
                  <c:v>10012.509011231</c:v>
                </c:pt>
                <c:pt idx="33402" formatCode="0.00E+00">
                  <c:v>10012.8087779748</c:v>
                </c:pt>
                <c:pt idx="33403" formatCode="0.00E+00">
                  <c:v>10013.1085447187</c:v>
                </c:pt>
                <c:pt idx="33404" formatCode="0.00E+00">
                  <c:v>10013.4083114625</c:v>
                </c:pt>
                <c:pt idx="33405" formatCode="0.00E+00">
                  <c:v>10013.7080782064</c:v>
                </c:pt>
                <c:pt idx="33406" formatCode="0.00E+00">
                  <c:v>10014.0078449502</c:v>
                </c:pt>
                <c:pt idx="33407" formatCode="0.00E+00">
                  <c:v>10014.3076116941</c:v>
                </c:pt>
                <c:pt idx="33408" formatCode="0.00E+00">
                  <c:v>10014.6073784379</c:v>
                </c:pt>
                <c:pt idx="33409" formatCode="0.00E+00">
                  <c:v>10014.9071451818</c:v>
                </c:pt>
                <c:pt idx="33410" formatCode="0.00E+00">
                  <c:v>10015.2069119256</c:v>
                </c:pt>
                <c:pt idx="33411" formatCode="0.00E+00">
                  <c:v>10015.5066786695</c:v>
                </c:pt>
                <c:pt idx="33412" formatCode="0.00E+00">
                  <c:v>10015.8064454133</c:v>
                </c:pt>
                <c:pt idx="33413" formatCode="0.00E+00">
                  <c:v>10016.1062121572</c:v>
                </c:pt>
                <c:pt idx="33414" formatCode="0.00E+00">
                  <c:v>10016.405978901</c:v>
                </c:pt>
                <c:pt idx="33415" formatCode="0.00E+00">
                  <c:v>10016.7057456448</c:v>
                </c:pt>
                <c:pt idx="33416" formatCode="0.00E+00">
                  <c:v>10017.0055123887</c:v>
                </c:pt>
                <c:pt idx="33417" formatCode="0.00E+00">
                  <c:v>10017.3052791325</c:v>
                </c:pt>
                <c:pt idx="33418" formatCode="0.00E+00">
                  <c:v>10017.6050458764</c:v>
                </c:pt>
                <c:pt idx="33419" formatCode="0.00E+00">
                  <c:v>10017.9048126202</c:v>
                </c:pt>
                <c:pt idx="33420" formatCode="0.00E+00">
                  <c:v>10018.2045793641</c:v>
                </c:pt>
                <c:pt idx="33421" formatCode="0.00E+00">
                  <c:v>10018.5043461079</c:v>
                </c:pt>
                <c:pt idx="33422" formatCode="0.00E+00">
                  <c:v>10018.8041128518</c:v>
                </c:pt>
                <c:pt idx="33423" formatCode="0.00E+00">
                  <c:v>10019.1038795956</c:v>
                </c:pt>
                <c:pt idx="33424" formatCode="0.00E+00">
                  <c:v>10019.4036463395</c:v>
                </c:pt>
                <c:pt idx="33425" formatCode="0.00E+00">
                  <c:v>10019.7034130833</c:v>
                </c:pt>
                <c:pt idx="33426" formatCode="0.00E+00">
                  <c:v>10020.0031798272</c:v>
                </c:pt>
                <c:pt idx="33427" formatCode="0.00E+00">
                  <c:v>10020.302946571</c:v>
                </c:pt>
                <c:pt idx="33428" formatCode="0.00E+00">
                  <c:v>10020.6027133149</c:v>
                </c:pt>
                <c:pt idx="33429" formatCode="0.00E+00">
                  <c:v>10020.9024800587</c:v>
                </c:pt>
                <c:pt idx="33430" formatCode="0.00E+00">
                  <c:v>10021.20224680251</c:v>
                </c:pt>
                <c:pt idx="33431" formatCode="0.00E+00">
                  <c:v>10021.5020135464</c:v>
                </c:pt>
                <c:pt idx="33432" formatCode="0.00E+00">
                  <c:v>10021.8017802902</c:v>
                </c:pt>
                <c:pt idx="33433" formatCode="0.00E+00">
                  <c:v>10022.1015470341</c:v>
                </c:pt>
                <c:pt idx="33434" formatCode="0.00E+00">
                  <c:v>10022.4013137779</c:v>
                </c:pt>
                <c:pt idx="33435" formatCode="0.00E+00">
                  <c:v>10022.7010805218</c:v>
                </c:pt>
                <c:pt idx="33436" formatCode="0.00E+00">
                  <c:v>10023.0008472656</c:v>
                </c:pt>
                <c:pt idx="33437" formatCode="0.00E+00">
                  <c:v>10023.3006140095</c:v>
                </c:pt>
                <c:pt idx="33438" formatCode="0.00E+00">
                  <c:v>10023.6003807533</c:v>
                </c:pt>
                <c:pt idx="33439" formatCode="0.00E+00">
                  <c:v>10023.9001474972</c:v>
                </c:pt>
                <c:pt idx="33440" formatCode="0.00E+00">
                  <c:v>10024.199914241</c:v>
                </c:pt>
                <c:pt idx="33441" formatCode="0.00E+00">
                  <c:v>10024.4996809849</c:v>
                </c:pt>
                <c:pt idx="33442" formatCode="0.00E+00">
                  <c:v>10024.7994477287</c:v>
                </c:pt>
                <c:pt idx="33443" formatCode="0.00E+00">
                  <c:v>10025.0992144726</c:v>
                </c:pt>
                <c:pt idx="33444" formatCode="0.00E+00">
                  <c:v>10025.3989812164</c:v>
                </c:pt>
                <c:pt idx="33445" formatCode="0.00E+00">
                  <c:v>10025.6987479603</c:v>
                </c:pt>
                <c:pt idx="33446" formatCode="0.00E+00">
                  <c:v>10025.9985147041</c:v>
                </c:pt>
                <c:pt idx="33447" formatCode="0.00E+00">
                  <c:v>10026.2982814479</c:v>
                </c:pt>
                <c:pt idx="33448" formatCode="0.00E+00">
                  <c:v>10026.5980481918</c:v>
                </c:pt>
                <c:pt idx="33449" formatCode="0.00E+00">
                  <c:v>10026.8978149356</c:v>
                </c:pt>
                <c:pt idx="33450" formatCode="0.00E+00">
                  <c:v>10027.1975816795</c:v>
                </c:pt>
                <c:pt idx="33451" formatCode="0.00E+00">
                  <c:v>10027.4973484233</c:v>
                </c:pt>
                <c:pt idx="33452" formatCode="0.00E+00">
                  <c:v>10027.7971151672</c:v>
                </c:pt>
                <c:pt idx="33453" formatCode="0.00E+00">
                  <c:v>10028.096881911</c:v>
                </c:pt>
                <c:pt idx="33454" formatCode="0.00E+00">
                  <c:v>10028.3966486549</c:v>
                </c:pt>
                <c:pt idx="33455" formatCode="0.00E+00">
                  <c:v>10028.6964153987</c:v>
                </c:pt>
                <c:pt idx="33456" formatCode="0.00E+00">
                  <c:v>10028.9961821426</c:v>
                </c:pt>
                <c:pt idx="33457" formatCode="0.00E+00">
                  <c:v>10029.2959488864</c:v>
                </c:pt>
                <c:pt idx="33458" formatCode="0.00E+00">
                  <c:v>10029.5957156303</c:v>
                </c:pt>
                <c:pt idx="33459" formatCode="0.00E+00">
                  <c:v>10029.8954823741</c:v>
                </c:pt>
                <c:pt idx="33460" formatCode="0.00E+00">
                  <c:v>10030.195249118</c:v>
                </c:pt>
                <c:pt idx="33461" formatCode="0.00E+00">
                  <c:v>10030.4950158618</c:v>
                </c:pt>
                <c:pt idx="33462" formatCode="0.00E+00">
                  <c:v>10030.7947826057</c:v>
                </c:pt>
                <c:pt idx="33463" formatCode="0.00E+00">
                  <c:v>10031.0945493495</c:v>
                </c:pt>
                <c:pt idx="33464" formatCode="0.00E+00">
                  <c:v>10031.3943160933</c:v>
                </c:pt>
                <c:pt idx="33465" formatCode="0.00E+00">
                  <c:v>10031.6940828372</c:v>
                </c:pt>
                <c:pt idx="33466" formatCode="0.00E+00">
                  <c:v>10031.993849581</c:v>
                </c:pt>
                <c:pt idx="33467" formatCode="0.00E+00">
                  <c:v>10032.2936163249</c:v>
                </c:pt>
                <c:pt idx="33468" formatCode="0.00E+00">
                  <c:v>10032.5933830687</c:v>
                </c:pt>
                <c:pt idx="33469" formatCode="0.00E+00">
                  <c:v>10032.8931498126</c:v>
                </c:pt>
                <c:pt idx="33470" formatCode="0.00E+00">
                  <c:v>10033.1929165564</c:v>
                </c:pt>
                <c:pt idx="33471" formatCode="0.00E+00">
                  <c:v>10033.4926833003</c:v>
                </c:pt>
                <c:pt idx="33472" formatCode="0.00E+00">
                  <c:v>10033.7924500441</c:v>
                </c:pt>
                <c:pt idx="33473" formatCode="0.00E+00">
                  <c:v>10034.092216788</c:v>
                </c:pt>
                <c:pt idx="33474" formatCode="0.00E+00">
                  <c:v>10034.3919835318</c:v>
                </c:pt>
                <c:pt idx="33475" formatCode="0.00E+00">
                  <c:v>10034.6917502757</c:v>
                </c:pt>
                <c:pt idx="33476" formatCode="0.00E+00">
                  <c:v>10034.9915170195</c:v>
                </c:pt>
                <c:pt idx="33477" formatCode="0.00E+00">
                  <c:v>10035.2912837634</c:v>
                </c:pt>
                <c:pt idx="33478" formatCode="0.00E+00">
                  <c:v>10035.5910505072</c:v>
                </c:pt>
                <c:pt idx="33479" formatCode="0.00E+00">
                  <c:v>10035.890817251</c:v>
                </c:pt>
                <c:pt idx="33480" formatCode="0.00E+00">
                  <c:v>10036.1905839949</c:v>
                </c:pt>
                <c:pt idx="33481" formatCode="0.00E+00">
                  <c:v>10036.4903507387</c:v>
                </c:pt>
                <c:pt idx="33482" formatCode="0.00E+00">
                  <c:v>10036.7901174826</c:v>
                </c:pt>
                <c:pt idx="33483" formatCode="0.00E+00">
                  <c:v>10037.0898842264</c:v>
                </c:pt>
                <c:pt idx="33484" formatCode="0.00E+00">
                  <c:v>10037.3896509703</c:v>
                </c:pt>
                <c:pt idx="33485" formatCode="0.00E+00">
                  <c:v>10037.6894177141</c:v>
                </c:pt>
                <c:pt idx="33486" formatCode="0.00E+00">
                  <c:v>10037.989184458</c:v>
                </c:pt>
                <c:pt idx="33487" formatCode="0.00E+00">
                  <c:v>10038.2889512018</c:v>
                </c:pt>
                <c:pt idx="33488" formatCode="0.00E+00">
                  <c:v>10038.5887179457</c:v>
                </c:pt>
                <c:pt idx="33489" formatCode="0.00E+00">
                  <c:v>10038.8884846895</c:v>
                </c:pt>
                <c:pt idx="33490" formatCode="0.00E+00">
                  <c:v>10039.1882514334</c:v>
                </c:pt>
                <c:pt idx="33491" formatCode="0.00E+00">
                  <c:v>10039.4880181772</c:v>
                </c:pt>
                <c:pt idx="33492" formatCode="0.00E+00">
                  <c:v>10039.7877849211</c:v>
                </c:pt>
                <c:pt idx="33493" formatCode="0.00E+00">
                  <c:v>10040.0875516649</c:v>
                </c:pt>
                <c:pt idx="33494" formatCode="0.00E+00">
                  <c:v>10040.3873184088</c:v>
                </c:pt>
                <c:pt idx="33495" formatCode="0.00E+00">
                  <c:v>10040.6870851526</c:v>
                </c:pt>
                <c:pt idx="33496" formatCode="0.00E+00">
                  <c:v>10040.9868518964</c:v>
                </c:pt>
                <c:pt idx="33497" formatCode="0.00E+00">
                  <c:v>10041.2866186403</c:v>
                </c:pt>
                <c:pt idx="33498" formatCode="0.00E+00">
                  <c:v>10041.5863853841</c:v>
                </c:pt>
                <c:pt idx="33499" formatCode="0.00E+00">
                  <c:v>10041.886152128</c:v>
                </c:pt>
                <c:pt idx="33500" formatCode="0.00E+00">
                  <c:v>10042.1859188718</c:v>
                </c:pt>
                <c:pt idx="33501" formatCode="0.00E+00">
                  <c:v>10042.4856856157</c:v>
                </c:pt>
                <c:pt idx="33502" formatCode="0.00E+00">
                  <c:v>10042.7854523595</c:v>
                </c:pt>
                <c:pt idx="33503" formatCode="0.00E+00">
                  <c:v>10043.0852191034</c:v>
                </c:pt>
                <c:pt idx="33504" formatCode="0.00E+00">
                  <c:v>10043.3849858472</c:v>
                </c:pt>
                <c:pt idx="33505" formatCode="0.00E+00">
                  <c:v>10043.6847525911</c:v>
                </c:pt>
                <c:pt idx="33506" formatCode="0.00E+00">
                  <c:v>10043.9845193349</c:v>
                </c:pt>
                <c:pt idx="33507" formatCode="0.00E+00">
                  <c:v>10044.2842860788</c:v>
                </c:pt>
                <c:pt idx="33508" formatCode="0.00E+00">
                  <c:v>10044.5840528226</c:v>
                </c:pt>
                <c:pt idx="33509" formatCode="0.00E+00">
                  <c:v>10044.8838195665</c:v>
                </c:pt>
                <c:pt idx="33510" formatCode="0.00E+00">
                  <c:v>10045.1835863103</c:v>
                </c:pt>
                <c:pt idx="33511" formatCode="0.00E+00">
                  <c:v>10045.4833530542</c:v>
                </c:pt>
                <c:pt idx="33512" formatCode="0.00E+00">
                  <c:v>10045.783119798</c:v>
                </c:pt>
                <c:pt idx="33513" formatCode="0.00E+00">
                  <c:v>10046.0828865418</c:v>
                </c:pt>
                <c:pt idx="33514" formatCode="0.00E+00">
                  <c:v>10046.3826532857</c:v>
                </c:pt>
                <c:pt idx="33515" formatCode="0.00E+00">
                  <c:v>10046.6824200295</c:v>
                </c:pt>
                <c:pt idx="33516" formatCode="0.00E+00">
                  <c:v>10046.9821867734</c:v>
                </c:pt>
                <c:pt idx="33517" formatCode="0.00E+00">
                  <c:v>10047.2819535172</c:v>
                </c:pt>
                <c:pt idx="33518" formatCode="0.00E+00">
                  <c:v>10047.5817202611</c:v>
                </c:pt>
                <c:pt idx="33519" formatCode="0.00E+00">
                  <c:v>10047.8814870049</c:v>
                </c:pt>
                <c:pt idx="33520" formatCode="0.00E+00">
                  <c:v>10048.1812537488</c:v>
                </c:pt>
                <c:pt idx="33521" formatCode="0.00E+00">
                  <c:v>10048.4810204926</c:v>
                </c:pt>
                <c:pt idx="33522" formatCode="0.00E+00">
                  <c:v>10048.7807872365</c:v>
                </c:pt>
                <c:pt idx="33523" formatCode="0.00E+00">
                  <c:v>10049.0805539803</c:v>
                </c:pt>
                <c:pt idx="33524" formatCode="0.00E+00">
                  <c:v>10049.3803207242</c:v>
                </c:pt>
                <c:pt idx="33525" formatCode="0.00E+00">
                  <c:v>10049.680087468</c:v>
                </c:pt>
                <c:pt idx="33526" formatCode="0.00E+00">
                  <c:v>10049.9798542119</c:v>
                </c:pt>
                <c:pt idx="33527" formatCode="0.00E+00">
                  <c:v>10050.2796209557</c:v>
                </c:pt>
                <c:pt idx="33528" formatCode="0.00E+00">
                  <c:v>10050.5793876995</c:v>
                </c:pt>
                <c:pt idx="33529" formatCode="0.00E+00">
                  <c:v>10050.8791544434</c:v>
                </c:pt>
                <c:pt idx="33530" formatCode="0.00E+00">
                  <c:v>10051.1789211872</c:v>
                </c:pt>
                <c:pt idx="33531" formatCode="0.00E+00">
                  <c:v>10051.4786879311</c:v>
                </c:pt>
                <c:pt idx="33532" formatCode="0.00E+00">
                  <c:v>10051.7784546749</c:v>
                </c:pt>
                <c:pt idx="33533" formatCode="0.00E+00">
                  <c:v>10052.0782214188</c:v>
                </c:pt>
                <c:pt idx="33534" formatCode="0.00E+00">
                  <c:v>10052.3779881626</c:v>
                </c:pt>
                <c:pt idx="33535" formatCode="0.00E+00">
                  <c:v>10052.6777549065</c:v>
                </c:pt>
                <c:pt idx="33536" formatCode="0.00E+00">
                  <c:v>10052.9775216503</c:v>
                </c:pt>
                <c:pt idx="33537" formatCode="0.00E+00">
                  <c:v>10053.2772883942</c:v>
                </c:pt>
                <c:pt idx="33538" formatCode="0.00E+00">
                  <c:v>10053.577055138</c:v>
                </c:pt>
                <c:pt idx="33539" formatCode="0.00E+00">
                  <c:v>10053.8768218819</c:v>
                </c:pt>
                <c:pt idx="33540" formatCode="0.00E+00">
                  <c:v>10054.1765886257</c:v>
                </c:pt>
                <c:pt idx="33541" formatCode="0.00E+00">
                  <c:v>10054.4763553696</c:v>
                </c:pt>
                <c:pt idx="33542" formatCode="0.00E+00">
                  <c:v>10054.7761221134</c:v>
                </c:pt>
                <c:pt idx="33543" formatCode="0.00E+00">
                  <c:v>10055.0758888573</c:v>
                </c:pt>
                <c:pt idx="33544" formatCode="0.00E+00">
                  <c:v>10055.3756556011</c:v>
                </c:pt>
                <c:pt idx="33545" formatCode="0.00E+00">
                  <c:v>10055.6754223449</c:v>
                </c:pt>
                <c:pt idx="33546" formatCode="0.00E+00">
                  <c:v>10055.9751890888</c:v>
                </c:pt>
                <c:pt idx="33547" formatCode="0.00E+00">
                  <c:v>10056.2749558326</c:v>
                </c:pt>
                <c:pt idx="33548" formatCode="0.00E+00">
                  <c:v>10056.5747225765</c:v>
                </c:pt>
                <c:pt idx="33549" formatCode="0.00E+00">
                  <c:v>10056.8744893203</c:v>
                </c:pt>
                <c:pt idx="33550" formatCode="0.00E+00">
                  <c:v>10057.1742560642</c:v>
                </c:pt>
                <c:pt idx="33551" formatCode="0.00E+00">
                  <c:v>10057.474022808</c:v>
                </c:pt>
                <c:pt idx="33552" formatCode="0.00E+00">
                  <c:v>10057.7737895519</c:v>
                </c:pt>
                <c:pt idx="33553" formatCode="0.00E+00">
                  <c:v>10058.0735562957</c:v>
                </c:pt>
                <c:pt idx="33554" formatCode="0.00E+00">
                  <c:v>10058.3733230396</c:v>
                </c:pt>
                <c:pt idx="33555" formatCode="0.00E+00">
                  <c:v>10058.6730897834</c:v>
                </c:pt>
                <c:pt idx="33556" formatCode="0.00E+00">
                  <c:v>10058.9728565273</c:v>
                </c:pt>
                <c:pt idx="33557" formatCode="0.00E+00">
                  <c:v>10059.2726232711</c:v>
                </c:pt>
                <c:pt idx="33558" formatCode="0.00E+00">
                  <c:v>10059.572390015</c:v>
                </c:pt>
                <c:pt idx="33559" formatCode="0.00E+00">
                  <c:v>10059.8721567588</c:v>
                </c:pt>
                <c:pt idx="33560" formatCode="0.00E+00">
                  <c:v>10060.1719235026</c:v>
                </c:pt>
                <c:pt idx="33561" formatCode="0.00E+00">
                  <c:v>10060.4716902465</c:v>
                </c:pt>
                <c:pt idx="33562" formatCode="0.00E+00">
                  <c:v>10060.7714569903</c:v>
                </c:pt>
                <c:pt idx="33563" formatCode="0.00E+00">
                  <c:v>10061.0712237342</c:v>
                </c:pt>
                <c:pt idx="33564" formatCode="0.00E+00">
                  <c:v>10061.370990478</c:v>
                </c:pt>
                <c:pt idx="33565" formatCode="0.00E+00">
                  <c:v>10061.6707572219</c:v>
                </c:pt>
                <c:pt idx="33566" formatCode="0.00E+00">
                  <c:v>10061.9705239657</c:v>
                </c:pt>
                <c:pt idx="33567" formatCode="0.00E+00">
                  <c:v>10062.2702907096</c:v>
                </c:pt>
                <c:pt idx="33568" formatCode="0.00E+00">
                  <c:v>10062.5700574534</c:v>
                </c:pt>
                <c:pt idx="33569" formatCode="0.00E+00">
                  <c:v>10062.8698241973</c:v>
                </c:pt>
                <c:pt idx="33570" formatCode="0.00E+00">
                  <c:v>10063.1695909411</c:v>
                </c:pt>
                <c:pt idx="33571" formatCode="0.00E+00">
                  <c:v>10063.469357685</c:v>
                </c:pt>
                <c:pt idx="33572" formatCode="0.00E+00">
                  <c:v>10063.7691244288</c:v>
                </c:pt>
                <c:pt idx="33573" formatCode="0.00E+00">
                  <c:v>10064.0688911727</c:v>
                </c:pt>
                <c:pt idx="33574" formatCode="0.00E+00">
                  <c:v>10064.3686579165</c:v>
                </c:pt>
                <c:pt idx="33575" formatCode="0.00E+00">
                  <c:v>10064.6684246604</c:v>
                </c:pt>
                <c:pt idx="33576" formatCode="0.00E+00">
                  <c:v>10064.9681914042</c:v>
                </c:pt>
                <c:pt idx="33577" formatCode="0.00E+00">
                  <c:v>10065.267958148</c:v>
                </c:pt>
                <c:pt idx="33578" formatCode="0.00E+00">
                  <c:v>10065.5677248919</c:v>
                </c:pt>
                <c:pt idx="33579" formatCode="0.00E+00">
                  <c:v>10065.8674916357</c:v>
                </c:pt>
                <c:pt idx="33580" formatCode="0.00E+00">
                  <c:v>10066.1672583796</c:v>
                </c:pt>
                <c:pt idx="33581" formatCode="0.00E+00">
                  <c:v>10066.4670251234</c:v>
                </c:pt>
                <c:pt idx="33582" formatCode="0.00E+00">
                  <c:v>10066.7667918673</c:v>
                </c:pt>
                <c:pt idx="33583" formatCode="0.00E+00">
                  <c:v>10067.0665586111</c:v>
                </c:pt>
                <c:pt idx="33584" formatCode="0.00E+00">
                  <c:v>10067.366325355</c:v>
                </c:pt>
                <c:pt idx="33585" formatCode="0.00E+00">
                  <c:v>10067.6660920988</c:v>
                </c:pt>
                <c:pt idx="33586" formatCode="0.00E+00">
                  <c:v>10067.9658588427</c:v>
                </c:pt>
                <c:pt idx="33587" formatCode="0.00E+00">
                  <c:v>10068.2656255865</c:v>
                </c:pt>
                <c:pt idx="33588" formatCode="0.00E+00">
                  <c:v>10068.5653923304</c:v>
                </c:pt>
                <c:pt idx="33589" formatCode="0.00E+00">
                  <c:v>10068.8651590742</c:v>
                </c:pt>
                <c:pt idx="33590" formatCode="0.00E+00">
                  <c:v>10069.1649258181</c:v>
                </c:pt>
                <c:pt idx="33591" formatCode="0.00E+00">
                  <c:v>10069.4646925619</c:v>
                </c:pt>
                <c:pt idx="33592" formatCode="0.00E+00">
                  <c:v>10069.7644593058</c:v>
                </c:pt>
                <c:pt idx="33593" formatCode="0.00E+00">
                  <c:v>10070.0642260496</c:v>
                </c:pt>
                <c:pt idx="33594" formatCode="0.00E+00">
                  <c:v>10070.3639927934</c:v>
                </c:pt>
                <c:pt idx="33595" formatCode="0.00E+00">
                  <c:v>10070.6637595373</c:v>
                </c:pt>
                <c:pt idx="33596" formatCode="0.00E+00">
                  <c:v>10070.9635262811</c:v>
                </c:pt>
                <c:pt idx="33597" formatCode="0.00E+00">
                  <c:v>10071.263293025</c:v>
                </c:pt>
                <c:pt idx="33598" formatCode="0.00E+00">
                  <c:v>10071.5630597688</c:v>
                </c:pt>
                <c:pt idx="33599" formatCode="0.00E+00">
                  <c:v>10071.8628265127</c:v>
                </c:pt>
                <c:pt idx="33600" formatCode="0.00E+00">
                  <c:v>10072.1625932565</c:v>
                </c:pt>
                <c:pt idx="33601" formatCode="0.00E+00">
                  <c:v>10072.4623600004</c:v>
                </c:pt>
                <c:pt idx="33602" formatCode="0.00E+00">
                  <c:v>10072.7621267442</c:v>
                </c:pt>
                <c:pt idx="33603" formatCode="0.00E+00">
                  <c:v>10073.0618934881</c:v>
                </c:pt>
                <c:pt idx="33604" formatCode="0.00E+00">
                  <c:v>10073.3616602319</c:v>
                </c:pt>
                <c:pt idx="33605" formatCode="0.00E+00">
                  <c:v>10073.6614269758</c:v>
                </c:pt>
                <c:pt idx="33606" formatCode="0.00E+00">
                  <c:v>10073.9611937196</c:v>
                </c:pt>
                <c:pt idx="33607" formatCode="0.00E+00">
                  <c:v>10074.2609604635</c:v>
                </c:pt>
                <c:pt idx="33608" formatCode="0.00E+00">
                  <c:v>10074.5607272073</c:v>
                </c:pt>
                <c:pt idx="33609" formatCode="0.00E+00">
                  <c:v>10074.8604939511</c:v>
                </c:pt>
                <c:pt idx="33610" formatCode="0.00E+00">
                  <c:v>10075.160260695</c:v>
                </c:pt>
                <c:pt idx="33611" formatCode="0.00E+00">
                  <c:v>10075.4600274388</c:v>
                </c:pt>
                <c:pt idx="33612" formatCode="0.00E+00">
                  <c:v>10075.7597941827</c:v>
                </c:pt>
                <c:pt idx="33613" formatCode="0.00E+00">
                  <c:v>10076.0595609265</c:v>
                </c:pt>
                <c:pt idx="33614" formatCode="0.00E+00">
                  <c:v>10076.3593276704</c:v>
                </c:pt>
                <c:pt idx="33615" formatCode="0.00E+00">
                  <c:v>10076.6590944142</c:v>
                </c:pt>
                <c:pt idx="33616" formatCode="0.00E+00">
                  <c:v>10076.9588611581</c:v>
                </c:pt>
                <c:pt idx="33617" formatCode="0.00E+00">
                  <c:v>10077.2586279019</c:v>
                </c:pt>
                <c:pt idx="33618" formatCode="0.00E+00">
                  <c:v>10077.5583946458</c:v>
                </c:pt>
                <c:pt idx="33619" formatCode="0.00E+00">
                  <c:v>10077.8581613896</c:v>
                </c:pt>
                <c:pt idx="33620" formatCode="0.00E+00">
                  <c:v>10078.1579281335</c:v>
                </c:pt>
                <c:pt idx="33621" formatCode="0.00E+00">
                  <c:v>10078.4576948773</c:v>
                </c:pt>
                <c:pt idx="33622" formatCode="0.00E+00">
                  <c:v>10078.7574616212</c:v>
                </c:pt>
                <c:pt idx="33623" formatCode="0.00E+00">
                  <c:v>10079.057228365</c:v>
                </c:pt>
                <c:pt idx="33624" formatCode="0.00E+00">
                  <c:v>10079.3569951089</c:v>
                </c:pt>
                <c:pt idx="33625" formatCode="0.00E+00">
                  <c:v>10079.6567618527</c:v>
                </c:pt>
                <c:pt idx="33626" formatCode="0.00E+00">
                  <c:v>10079.9565285965</c:v>
                </c:pt>
                <c:pt idx="33627" formatCode="0.00E+00">
                  <c:v>10080.2562953404</c:v>
                </c:pt>
                <c:pt idx="33628" formatCode="0.00E+00">
                  <c:v>10080.5560620842</c:v>
                </c:pt>
                <c:pt idx="33629" formatCode="0.00E+00">
                  <c:v>10080.8558288281</c:v>
                </c:pt>
                <c:pt idx="33630" formatCode="0.00E+00">
                  <c:v>10081.1555955719</c:v>
                </c:pt>
                <c:pt idx="33631" formatCode="0.00E+00">
                  <c:v>10081.4553623158</c:v>
                </c:pt>
                <c:pt idx="33632" formatCode="0.00E+00">
                  <c:v>10081.7551290596</c:v>
                </c:pt>
                <c:pt idx="33633" formatCode="0.00E+00">
                  <c:v>10082.0548958035</c:v>
                </c:pt>
                <c:pt idx="33634" formatCode="0.00E+00">
                  <c:v>10082.3546625473</c:v>
                </c:pt>
                <c:pt idx="33635" formatCode="0.00E+00">
                  <c:v>10082.6544292912</c:v>
                </c:pt>
                <c:pt idx="33636" formatCode="0.00E+00">
                  <c:v>10082.954196035</c:v>
                </c:pt>
                <c:pt idx="33637" formatCode="0.00E+00">
                  <c:v>10083.2539627789</c:v>
                </c:pt>
                <c:pt idx="33638" formatCode="0.00E+00">
                  <c:v>10083.5537295227</c:v>
                </c:pt>
                <c:pt idx="33639" formatCode="0.00E+00">
                  <c:v>10083.8534962666</c:v>
                </c:pt>
                <c:pt idx="33640" formatCode="0.00E+00">
                  <c:v>10084.1532630104</c:v>
                </c:pt>
                <c:pt idx="33641" formatCode="0.00E+00">
                  <c:v>10084.4530297542</c:v>
                </c:pt>
                <c:pt idx="33642" formatCode="0.00E+00">
                  <c:v>10084.7527964981</c:v>
                </c:pt>
                <c:pt idx="33643" formatCode="0.00E+00">
                  <c:v>10085.0525632419</c:v>
                </c:pt>
                <c:pt idx="33644" formatCode="0.00E+00">
                  <c:v>10085.3523299858</c:v>
                </c:pt>
                <c:pt idx="33645" formatCode="0.00E+00">
                  <c:v>10085.6520967296</c:v>
                </c:pt>
                <c:pt idx="33646" formatCode="0.00E+00">
                  <c:v>10085.9518634735</c:v>
                </c:pt>
                <c:pt idx="33647" formatCode="0.00E+00">
                  <c:v>10086.2516302173</c:v>
                </c:pt>
                <c:pt idx="33648" formatCode="0.00E+00">
                  <c:v>10086.5513969612</c:v>
                </c:pt>
                <c:pt idx="33649" formatCode="0.00E+00">
                  <c:v>10086.851163705</c:v>
                </c:pt>
                <c:pt idx="33650" formatCode="0.00E+00">
                  <c:v>10087.1509304489</c:v>
                </c:pt>
                <c:pt idx="33651" formatCode="0.00E+00">
                  <c:v>10087.4506971927</c:v>
                </c:pt>
                <c:pt idx="33652" formatCode="0.00E+00">
                  <c:v>10087.7504639366</c:v>
                </c:pt>
                <c:pt idx="33653" formatCode="0.00E+00">
                  <c:v>10088.0502306804</c:v>
                </c:pt>
                <c:pt idx="33654" formatCode="0.00E+00">
                  <c:v>10088.3499974243</c:v>
                </c:pt>
                <c:pt idx="33655" formatCode="0.00E+00">
                  <c:v>10088.6497641681</c:v>
                </c:pt>
                <c:pt idx="33656" formatCode="0.00E+00">
                  <c:v>10088.949530912</c:v>
                </c:pt>
                <c:pt idx="33657" formatCode="0.00E+00">
                  <c:v>10089.2492976558</c:v>
                </c:pt>
                <c:pt idx="33658" formatCode="0.00E+00">
                  <c:v>10089.5490643996</c:v>
                </c:pt>
                <c:pt idx="33659" formatCode="0.00E+00">
                  <c:v>10089.8488311435</c:v>
                </c:pt>
                <c:pt idx="33660" formatCode="0.00E+00">
                  <c:v>10090.1485978873</c:v>
                </c:pt>
                <c:pt idx="33661" formatCode="0.00E+00">
                  <c:v>10090.4483646312</c:v>
                </c:pt>
                <c:pt idx="33662" formatCode="0.00E+00">
                  <c:v>10090.748131375</c:v>
                </c:pt>
                <c:pt idx="33663" formatCode="0.00E+00">
                  <c:v>10091.0478981189</c:v>
                </c:pt>
                <c:pt idx="33664" formatCode="0.00E+00">
                  <c:v>10091.3476648627</c:v>
                </c:pt>
                <c:pt idx="33665" formatCode="0.00E+00">
                  <c:v>10091.6474316066</c:v>
                </c:pt>
                <c:pt idx="33666" formatCode="0.00E+00">
                  <c:v>10091.9471983504</c:v>
                </c:pt>
                <c:pt idx="33667" formatCode="0.00E+00">
                  <c:v>10092.2469650943</c:v>
                </c:pt>
                <c:pt idx="33668" formatCode="0.00E+00">
                  <c:v>10092.5467318381</c:v>
                </c:pt>
                <c:pt idx="33669" formatCode="0.00E+00">
                  <c:v>10092.846498582</c:v>
                </c:pt>
                <c:pt idx="33670" formatCode="0.00E+00">
                  <c:v>10093.1462653258</c:v>
                </c:pt>
                <c:pt idx="33671" formatCode="0.00E+00">
                  <c:v>10093.4460320697</c:v>
                </c:pt>
                <c:pt idx="33672" formatCode="0.00E+00">
                  <c:v>10093.7457988135</c:v>
                </c:pt>
                <c:pt idx="33673" formatCode="0.00E+00">
                  <c:v>10094.0455655574</c:v>
                </c:pt>
                <c:pt idx="33674" formatCode="0.00E+00">
                  <c:v>10094.3453323012</c:v>
                </c:pt>
                <c:pt idx="33675" formatCode="0.00E+00">
                  <c:v>10094.645099045</c:v>
                </c:pt>
                <c:pt idx="33676" formatCode="0.00E+00">
                  <c:v>10094.9448657889</c:v>
                </c:pt>
                <c:pt idx="33677" formatCode="0.00E+00">
                  <c:v>10095.2446325327</c:v>
                </c:pt>
                <c:pt idx="33678" formatCode="0.00E+00">
                  <c:v>10095.5443992766</c:v>
                </c:pt>
                <c:pt idx="33679" formatCode="0.00E+00">
                  <c:v>10095.8441660204</c:v>
                </c:pt>
                <c:pt idx="33680" formatCode="0.00E+00">
                  <c:v>10096.1439327643</c:v>
                </c:pt>
                <c:pt idx="33681" formatCode="0.00E+00">
                  <c:v>10096.4436995081</c:v>
                </c:pt>
                <c:pt idx="33682" formatCode="0.00E+00">
                  <c:v>10096.74346625201</c:v>
                </c:pt>
                <c:pt idx="33683" formatCode="0.00E+00">
                  <c:v>10097.0432329958</c:v>
                </c:pt>
                <c:pt idx="33684" formatCode="0.00E+00">
                  <c:v>10097.3429997397</c:v>
                </c:pt>
                <c:pt idx="33685" formatCode="0.00E+00">
                  <c:v>10097.6427664835</c:v>
                </c:pt>
                <c:pt idx="33686" formatCode="0.00E+00">
                  <c:v>10097.9425332274</c:v>
                </c:pt>
                <c:pt idx="33687" formatCode="0.00E+00">
                  <c:v>10098.2422999712</c:v>
                </c:pt>
                <c:pt idx="33688" formatCode="0.00E+00">
                  <c:v>10098.5420667151</c:v>
                </c:pt>
                <c:pt idx="33689" formatCode="0.00E+00">
                  <c:v>10098.8418334589</c:v>
                </c:pt>
                <c:pt idx="33690" formatCode="0.00E+00">
                  <c:v>10099.1416002027</c:v>
                </c:pt>
                <c:pt idx="33691" formatCode="0.00E+00">
                  <c:v>10099.4413669466</c:v>
                </c:pt>
                <c:pt idx="33692" formatCode="0.00E+00">
                  <c:v>10099.7411336904</c:v>
                </c:pt>
                <c:pt idx="33693" formatCode="0.00E+00">
                  <c:v>10100.0409004343</c:v>
                </c:pt>
                <c:pt idx="33694" formatCode="0.00E+00">
                  <c:v>10100.3406671781</c:v>
                </c:pt>
                <c:pt idx="33695" formatCode="0.00E+00">
                  <c:v>10100.640433922</c:v>
                </c:pt>
                <c:pt idx="33696" formatCode="0.00E+00">
                  <c:v>10100.9402006658</c:v>
                </c:pt>
                <c:pt idx="33697" formatCode="0.00E+00">
                  <c:v>10101.2399674097</c:v>
                </c:pt>
                <c:pt idx="33698" formatCode="0.00E+00">
                  <c:v>10101.5397341535</c:v>
                </c:pt>
                <c:pt idx="33699" formatCode="0.00E+00">
                  <c:v>10101.8395008974</c:v>
                </c:pt>
                <c:pt idx="33700" formatCode="0.00E+00">
                  <c:v>10102.1392676412</c:v>
                </c:pt>
                <c:pt idx="33701" formatCode="0.00E+00">
                  <c:v>10102.4390343851</c:v>
                </c:pt>
                <c:pt idx="33702" formatCode="0.00E+00">
                  <c:v>10102.7388011289</c:v>
                </c:pt>
                <c:pt idx="33703" formatCode="0.00E+00">
                  <c:v>10103.0385678728</c:v>
                </c:pt>
                <c:pt idx="33704" formatCode="0.00E+00">
                  <c:v>10103.3383346166</c:v>
                </c:pt>
                <c:pt idx="33705" formatCode="0.00E+00">
                  <c:v>10103.6381013605</c:v>
                </c:pt>
                <c:pt idx="33706" formatCode="0.00E+00">
                  <c:v>10103.9378681043</c:v>
                </c:pt>
                <c:pt idx="33707" formatCode="0.00E+00">
                  <c:v>10104.2376348481</c:v>
                </c:pt>
                <c:pt idx="33708" formatCode="0.00E+00">
                  <c:v>10104.537401592</c:v>
                </c:pt>
                <c:pt idx="33709" formatCode="0.00E+00">
                  <c:v>10104.8371683358</c:v>
                </c:pt>
                <c:pt idx="33710" formatCode="0.00E+00">
                  <c:v>10105.1369350797</c:v>
                </c:pt>
                <c:pt idx="33711" formatCode="0.00E+00">
                  <c:v>10105.4367018235</c:v>
                </c:pt>
                <c:pt idx="33712" formatCode="0.00E+00">
                  <c:v>10105.7364685674</c:v>
                </c:pt>
                <c:pt idx="33713" formatCode="0.00E+00">
                  <c:v>10106.0362353112</c:v>
                </c:pt>
                <c:pt idx="33714" formatCode="0.00E+00">
                  <c:v>10106.3360020551</c:v>
                </c:pt>
                <c:pt idx="33715" formatCode="0.00E+00">
                  <c:v>10106.6357687989</c:v>
                </c:pt>
                <c:pt idx="33716" formatCode="0.00E+00">
                  <c:v>10106.9355355428</c:v>
                </c:pt>
                <c:pt idx="33717" formatCode="0.00E+00">
                  <c:v>10107.2353022866</c:v>
                </c:pt>
                <c:pt idx="33718" formatCode="0.00E+00">
                  <c:v>10107.5350690305</c:v>
                </c:pt>
                <c:pt idx="33719" formatCode="0.00E+00">
                  <c:v>10107.8348357743</c:v>
                </c:pt>
                <c:pt idx="33720" formatCode="0.00E+00">
                  <c:v>10108.1346025182</c:v>
                </c:pt>
                <c:pt idx="33721" formatCode="0.00E+00">
                  <c:v>10108.434369262</c:v>
                </c:pt>
                <c:pt idx="33722" formatCode="0.00E+00">
                  <c:v>10108.7341360059</c:v>
                </c:pt>
                <c:pt idx="33723" formatCode="0.00E+00">
                  <c:v>10109.0339027497</c:v>
                </c:pt>
                <c:pt idx="33724" formatCode="0.00E+00">
                  <c:v>10109.3336694935</c:v>
                </c:pt>
                <c:pt idx="33725" formatCode="0.00E+00">
                  <c:v>10109.6334362374</c:v>
                </c:pt>
                <c:pt idx="33726" formatCode="0.00E+00">
                  <c:v>10109.9332029812</c:v>
                </c:pt>
                <c:pt idx="33727" formatCode="0.00E+00">
                  <c:v>10110.2329697251</c:v>
                </c:pt>
                <c:pt idx="33728" formatCode="0.00E+00">
                  <c:v>10110.5327364689</c:v>
                </c:pt>
                <c:pt idx="33729" formatCode="0.00E+00">
                  <c:v>10110.8325032128</c:v>
                </c:pt>
                <c:pt idx="33730" formatCode="0.00E+00">
                  <c:v>10111.1322699566</c:v>
                </c:pt>
                <c:pt idx="33731" formatCode="0.00E+00">
                  <c:v>10111.4320367005</c:v>
                </c:pt>
                <c:pt idx="33732" formatCode="0.00E+00">
                  <c:v>10111.7318034443</c:v>
                </c:pt>
                <c:pt idx="33733" formatCode="0.00E+00">
                  <c:v>10112.0315701882</c:v>
                </c:pt>
                <c:pt idx="33734" formatCode="0.00E+00">
                  <c:v>10112.331336932</c:v>
                </c:pt>
                <c:pt idx="33735" formatCode="0.00E+00">
                  <c:v>10112.6311036759</c:v>
                </c:pt>
                <c:pt idx="33736" formatCode="0.00E+00">
                  <c:v>10112.9308704197</c:v>
                </c:pt>
                <c:pt idx="33737" formatCode="0.00E+00">
                  <c:v>10113.2306371636</c:v>
                </c:pt>
                <c:pt idx="33738" formatCode="0.00E+00">
                  <c:v>10113.5304039074</c:v>
                </c:pt>
                <c:pt idx="33739" formatCode="0.00E+00">
                  <c:v>10113.8301706512</c:v>
                </c:pt>
                <c:pt idx="33740" formatCode="0.00E+00">
                  <c:v>10114.1299373951</c:v>
                </c:pt>
                <c:pt idx="33741" formatCode="0.00E+00">
                  <c:v>10114.4297041389</c:v>
                </c:pt>
                <c:pt idx="33742" formatCode="0.00E+00">
                  <c:v>10114.7294708828</c:v>
                </c:pt>
                <c:pt idx="33743" formatCode="0.00E+00">
                  <c:v>10115.0292376266</c:v>
                </c:pt>
                <c:pt idx="33744" formatCode="0.00E+00">
                  <c:v>10115.3290043705</c:v>
                </c:pt>
                <c:pt idx="33745" formatCode="0.00E+00">
                  <c:v>10115.6287711143</c:v>
                </c:pt>
                <c:pt idx="33746" formatCode="0.00E+00">
                  <c:v>10115.9285378582</c:v>
                </c:pt>
                <c:pt idx="33747" formatCode="0.00E+00">
                  <c:v>10116.228304602</c:v>
                </c:pt>
                <c:pt idx="33748" formatCode="0.00E+00">
                  <c:v>10116.5280713459</c:v>
                </c:pt>
                <c:pt idx="33749" formatCode="0.00E+00">
                  <c:v>10116.8278380897</c:v>
                </c:pt>
                <c:pt idx="33750" formatCode="0.00E+00">
                  <c:v>10117.1276048336</c:v>
                </c:pt>
                <c:pt idx="33751" formatCode="0.00E+00">
                  <c:v>10117.4273715774</c:v>
                </c:pt>
                <c:pt idx="33752" formatCode="0.00E+00">
                  <c:v>10117.7271383213</c:v>
                </c:pt>
                <c:pt idx="33753" formatCode="0.00E+00">
                  <c:v>10118.0269050651</c:v>
                </c:pt>
                <c:pt idx="33754" formatCode="0.00E+00">
                  <c:v>10118.326671809</c:v>
                </c:pt>
                <c:pt idx="33755" formatCode="0.00E+00">
                  <c:v>10118.6264385528</c:v>
                </c:pt>
                <c:pt idx="33756" formatCode="0.00E+00">
                  <c:v>10118.9262052966</c:v>
                </c:pt>
                <c:pt idx="33757" formatCode="0.00E+00">
                  <c:v>10119.2259720405</c:v>
                </c:pt>
                <c:pt idx="33758" formatCode="0.00E+00">
                  <c:v>10119.5257387843</c:v>
                </c:pt>
                <c:pt idx="33759" formatCode="0.00E+00">
                  <c:v>10119.8255055282</c:v>
                </c:pt>
                <c:pt idx="33760" formatCode="0.00E+00">
                  <c:v>10120.125272272</c:v>
                </c:pt>
                <c:pt idx="33761" formatCode="0.00E+00">
                  <c:v>10120.4250390159</c:v>
                </c:pt>
                <c:pt idx="33762" formatCode="0.00E+00">
                  <c:v>10120.7248057597</c:v>
                </c:pt>
                <c:pt idx="33763" formatCode="0.00E+00">
                  <c:v>10121.0245725036</c:v>
                </c:pt>
                <c:pt idx="33764" formatCode="0.00E+00">
                  <c:v>10121.3243392474</c:v>
                </c:pt>
                <c:pt idx="33765" formatCode="0.00E+00">
                  <c:v>10121.6241059913</c:v>
                </c:pt>
                <c:pt idx="33766" formatCode="0.00E+00">
                  <c:v>10121.9238727351</c:v>
                </c:pt>
                <c:pt idx="33767" formatCode="0.00E+00">
                  <c:v>10122.223639479</c:v>
                </c:pt>
                <c:pt idx="33768" formatCode="0.00E+00">
                  <c:v>10122.5234062228</c:v>
                </c:pt>
                <c:pt idx="33769" formatCode="0.00E+00">
                  <c:v>10122.8231729667</c:v>
                </c:pt>
                <c:pt idx="33770" formatCode="0.00E+00">
                  <c:v>10123.1229397105</c:v>
                </c:pt>
                <c:pt idx="33771" formatCode="0.00E+00">
                  <c:v>10123.4227064543</c:v>
                </c:pt>
                <c:pt idx="33772" formatCode="0.00E+00">
                  <c:v>10123.7224731982</c:v>
                </c:pt>
                <c:pt idx="33773" formatCode="0.00E+00">
                  <c:v>10124.022239942</c:v>
                </c:pt>
                <c:pt idx="33774" formatCode="0.00E+00">
                  <c:v>10124.3220066859</c:v>
                </c:pt>
                <c:pt idx="33775" formatCode="0.00E+00">
                  <c:v>10124.6217734297</c:v>
                </c:pt>
                <c:pt idx="33776" formatCode="0.00E+00">
                  <c:v>10124.9215401736</c:v>
                </c:pt>
                <c:pt idx="33777" formatCode="0.00E+00">
                  <c:v>10125.2213069174</c:v>
                </c:pt>
                <c:pt idx="33778" formatCode="0.00E+00">
                  <c:v>10125.5210736613</c:v>
                </c:pt>
                <c:pt idx="33779" formatCode="0.00E+00">
                  <c:v>10125.8208404051</c:v>
                </c:pt>
                <c:pt idx="33780" formatCode="0.00E+00">
                  <c:v>10126.120607149</c:v>
                </c:pt>
                <c:pt idx="33781" formatCode="0.00E+00">
                  <c:v>10126.4203738928</c:v>
                </c:pt>
                <c:pt idx="33782" formatCode="0.00E+00">
                  <c:v>10126.7201406367</c:v>
                </c:pt>
                <c:pt idx="33783" formatCode="0.00E+00">
                  <c:v>10127.0199073805</c:v>
                </c:pt>
                <c:pt idx="33784" formatCode="0.00E+00">
                  <c:v>10127.3196741244</c:v>
                </c:pt>
                <c:pt idx="33785" formatCode="0.00E+00">
                  <c:v>10127.6194408682</c:v>
                </c:pt>
                <c:pt idx="33786" formatCode="0.00E+00">
                  <c:v>10127.9192076121</c:v>
                </c:pt>
                <c:pt idx="33787" formatCode="0.00E+00">
                  <c:v>10128.2189743559</c:v>
                </c:pt>
                <c:pt idx="33788" formatCode="0.00E+00">
                  <c:v>10128.5187410997</c:v>
                </c:pt>
                <c:pt idx="33789" formatCode="0.00E+00">
                  <c:v>10128.8185078436</c:v>
                </c:pt>
                <c:pt idx="33790" formatCode="0.00E+00">
                  <c:v>10129.1182745874</c:v>
                </c:pt>
                <c:pt idx="33791" formatCode="0.00E+00">
                  <c:v>10129.4180413313</c:v>
                </c:pt>
                <c:pt idx="33792" formatCode="0.00E+00">
                  <c:v>10129.7178080751</c:v>
                </c:pt>
                <c:pt idx="33793" formatCode="0.00E+00">
                  <c:v>10130.017574819</c:v>
                </c:pt>
                <c:pt idx="33794" formatCode="0.00E+00">
                  <c:v>10130.3173415628</c:v>
                </c:pt>
                <c:pt idx="33795" formatCode="0.00E+00">
                  <c:v>10130.6171083067</c:v>
                </c:pt>
                <c:pt idx="33796" formatCode="0.00E+00">
                  <c:v>10130.9168750505</c:v>
                </c:pt>
                <c:pt idx="33797" formatCode="0.00E+00">
                  <c:v>10131.2166417944</c:v>
                </c:pt>
                <c:pt idx="33798" formatCode="0.00E+00">
                  <c:v>10131.5164085382</c:v>
                </c:pt>
                <c:pt idx="33799" formatCode="0.00E+00">
                  <c:v>10131.8161752821</c:v>
                </c:pt>
                <c:pt idx="33800" formatCode="0.00E+00">
                  <c:v>10132.1159420259</c:v>
                </c:pt>
                <c:pt idx="33801" formatCode="0.00E+00">
                  <c:v>10132.4157087698</c:v>
                </c:pt>
                <c:pt idx="33802" formatCode="0.00E+00">
                  <c:v>10132.7154755136</c:v>
                </c:pt>
                <c:pt idx="33803" formatCode="0.00E+00">
                  <c:v>10133.0152422575</c:v>
                </c:pt>
                <c:pt idx="33804" formatCode="0.00E+00">
                  <c:v>10133.3150090013</c:v>
                </c:pt>
                <c:pt idx="33805" formatCode="0.00E+00">
                  <c:v>10133.6147757451</c:v>
                </c:pt>
                <c:pt idx="33806" formatCode="0.00E+00">
                  <c:v>10133.914542489</c:v>
                </c:pt>
                <c:pt idx="33807" formatCode="0.00E+00">
                  <c:v>10134.2143092328</c:v>
                </c:pt>
                <c:pt idx="33808" formatCode="0.00E+00">
                  <c:v>10134.5140759767</c:v>
                </c:pt>
                <c:pt idx="33809" formatCode="0.00E+00">
                  <c:v>10134.8138427205</c:v>
                </c:pt>
                <c:pt idx="33810" formatCode="0.00E+00">
                  <c:v>10135.1136094644</c:v>
                </c:pt>
                <c:pt idx="33811" formatCode="0.00E+00">
                  <c:v>10135.4133762082</c:v>
                </c:pt>
                <c:pt idx="33812" formatCode="0.00E+00">
                  <c:v>10135.7131429521</c:v>
                </c:pt>
                <c:pt idx="33813" formatCode="0.00E+00">
                  <c:v>10136.0129096959</c:v>
                </c:pt>
                <c:pt idx="33814" formatCode="0.00E+00">
                  <c:v>10136.3126764398</c:v>
                </c:pt>
                <c:pt idx="33815" formatCode="0.00E+00">
                  <c:v>10136.6124431836</c:v>
                </c:pt>
                <c:pt idx="33816" formatCode="0.00E+00">
                  <c:v>10136.9122099275</c:v>
                </c:pt>
                <c:pt idx="33817" formatCode="0.00E+00">
                  <c:v>10137.2119766713</c:v>
                </c:pt>
                <c:pt idx="33818" formatCode="0.00E+00">
                  <c:v>10137.5117434152</c:v>
                </c:pt>
                <c:pt idx="33819" formatCode="0.00E+00">
                  <c:v>10137.811510159</c:v>
                </c:pt>
                <c:pt idx="33820" formatCode="0.00E+00">
                  <c:v>10138.1112769028</c:v>
                </c:pt>
                <c:pt idx="33821" formatCode="0.00E+00">
                  <c:v>10138.4110436467</c:v>
                </c:pt>
                <c:pt idx="33822" formatCode="0.00E+00">
                  <c:v>10138.7108103905</c:v>
                </c:pt>
                <c:pt idx="33823" formatCode="0.00E+00">
                  <c:v>10139.0105771344</c:v>
                </c:pt>
                <c:pt idx="33824" formatCode="0.00E+00">
                  <c:v>10139.3103438782</c:v>
                </c:pt>
                <c:pt idx="33825" formatCode="0.00E+00">
                  <c:v>10139.6101106221</c:v>
                </c:pt>
                <c:pt idx="33826" formatCode="0.00E+00">
                  <c:v>10139.9098773659</c:v>
                </c:pt>
                <c:pt idx="33827" formatCode="0.00E+00">
                  <c:v>10140.2096441098</c:v>
                </c:pt>
                <c:pt idx="33828" formatCode="0.00E+00">
                  <c:v>10140.5094108536</c:v>
                </c:pt>
                <c:pt idx="33829" formatCode="0.00E+00">
                  <c:v>10140.8091775975</c:v>
                </c:pt>
                <c:pt idx="33830" formatCode="0.00E+00">
                  <c:v>10141.1089443413</c:v>
                </c:pt>
                <c:pt idx="33831" formatCode="0.00E+00">
                  <c:v>10141.4087110852</c:v>
                </c:pt>
                <c:pt idx="33832" formatCode="0.00E+00">
                  <c:v>10141.708477829</c:v>
                </c:pt>
                <c:pt idx="33833" formatCode="0.00E+00">
                  <c:v>10142.0082445729</c:v>
                </c:pt>
                <c:pt idx="33834" formatCode="0.00E+00">
                  <c:v>10142.3080113167</c:v>
                </c:pt>
                <c:pt idx="33835" formatCode="0.00E+00">
                  <c:v>10142.6077780606</c:v>
                </c:pt>
                <c:pt idx="33836" formatCode="0.00E+00">
                  <c:v>10142.9075448044</c:v>
                </c:pt>
                <c:pt idx="33837" formatCode="0.00E+00">
                  <c:v>10143.2073115482</c:v>
                </c:pt>
                <c:pt idx="33838" formatCode="0.00E+00">
                  <c:v>10143.5070782921</c:v>
                </c:pt>
                <c:pt idx="33839" formatCode="0.00E+00">
                  <c:v>10143.8068450359</c:v>
                </c:pt>
                <c:pt idx="33840" formatCode="0.00E+00">
                  <c:v>10144.1066117798</c:v>
                </c:pt>
                <c:pt idx="33841" formatCode="0.00E+00">
                  <c:v>10144.4063785236</c:v>
                </c:pt>
                <c:pt idx="33842" formatCode="0.00E+00">
                  <c:v>10144.7061452675</c:v>
                </c:pt>
                <c:pt idx="33843" formatCode="0.00E+00">
                  <c:v>10145.0059120113</c:v>
                </c:pt>
                <c:pt idx="33844" formatCode="0.00E+00">
                  <c:v>10145.3056787552</c:v>
                </c:pt>
                <c:pt idx="33845" formatCode="0.00E+00">
                  <c:v>10145.605445499</c:v>
                </c:pt>
                <c:pt idx="33846" formatCode="0.00E+00">
                  <c:v>10145.9052122429</c:v>
                </c:pt>
                <c:pt idx="33847" formatCode="0.00E+00">
                  <c:v>10146.2049789867</c:v>
                </c:pt>
                <c:pt idx="33848" formatCode="0.00E+00">
                  <c:v>10146.5047457306</c:v>
                </c:pt>
                <c:pt idx="33849" formatCode="0.00E+00">
                  <c:v>10146.8045124744</c:v>
                </c:pt>
                <c:pt idx="33850" formatCode="0.00E+00">
                  <c:v>10147.1042792183</c:v>
                </c:pt>
                <c:pt idx="33851" formatCode="0.00E+00">
                  <c:v>10147.4040459621</c:v>
                </c:pt>
                <c:pt idx="33852" formatCode="0.00E+00">
                  <c:v>10147.7038127059</c:v>
                </c:pt>
                <c:pt idx="33853" formatCode="0.00E+00">
                  <c:v>10148.0035794498</c:v>
                </c:pt>
                <c:pt idx="33854" formatCode="0.00E+00">
                  <c:v>10148.3033461936</c:v>
                </c:pt>
                <c:pt idx="33855" formatCode="0.00E+00">
                  <c:v>10148.6031129375</c:v>
                </c:pt>
                <c:pt idx="33856" formatCode="0.00E+00">
                  <c:v>10148.9028796813</c:v>
                </c:pt>
                <c:pt idx="33857" formatCode="0.00E+00">
                  <c:v>10149.2026464252</c:v>
                </c:pt>
                <c:pt idx="33858" formatCode="0.00E+00">
                  <c:v>10149.502413169</c:v>
                </c:pt>
                <c:pt idx="33859" formatCode="0.00E+00">
                  <c:v>10149.8021799129</c:v>
                </c:pt>
                <c:pt idx="33860" formatCode="0.00E+00">
                  <c:v>10150.1019466567</c:v>
                </c:pt>
                <c:pt idx="33861" formatCode="0.00E+00">
                  <c:v>10150.4017134006</c:v>
                </c:pt>
                <c:pt idx="33862" formatCode="0.00E+00">
                  <c:v>10150.7014801444</c:v>
                </c:pt>
                <c:pt idx="33863" formatCode="0.00E+00">
                  <c:v>10151.0012468883</c:v>
                </c:pt>
                <c:pt idx="33864" formatCode="0.00E+00">
                  <c:v>10151.3010136321</c:v>
                </c:pt>
                <c:pt idx="33865" formatCode="0.00E+00">
                  <c:v>10151.600780376</c:v>
                </c:pt>
                <c:pt idx="33866" formatCode="0.00E+00">
                  <c:v>10151.9005471198</c:v>
                </c:pt>
                <c:pt idx="33867" formatCode="0.00E+00">
                  <c:v>10152.2003138637</c:v>
                </c:pt>
                <c:pt idx="33868" formatCode="0.00E+00">
                  <c:v>10152.5000806075</c:v>
                </c:pt>
                <c:pt idx="33869" formatCode="0.00E+00">
                  <c:v>10152.7998473513</c:v>
                </c:pt>
                <c:pt idx="33870" formatCode="0.00E+00">
                  <c:v>10153.0996140952</c:v>
                </c:pt>
                <c:pt idx="33871" formatCode="0.00E+00">
                  <c:v>10153.399380839</c:v>
                </c:pt>
                <c:pt idx="33872" formatCode="0.00E+00">
                  <c:v>10153.6991475829</c:v>
                </c:pt>
                <c:pt idx="33873" formatCode="0.00E+00">
                  <c:v>10153.9989143267</c:v>
                </c:pt>
                <c:pt idx="33874" formatCode="0.00E+00">
                  <c:v>10154.2986810706</c:v>
                </c:pt>
                <c:pt idx="33875" formatCode="0.00E+00">
                  <c:v>10154.5984478144</c:v>
                </c:pt>
                <c:pt idx="33876" formatCode="0.00E+00">
                  <c:v>10154.8982145583</c:v>
                </c:pt>
                <c:pt idx="33877" formatCode="0.00E+00">
                  <c:v>10155.1979813021</c:v>
                </c:pt>
                <c:pt idx="33878" formatCode="0.00E+00">
                  <c:v>10155.497748046</c:v>
                </c:pt>
                <c:pt idx="33879" formatCode="0.00E+00">
                  <c:v>10155.7975147898</c:v>
                </c:pt>
                <c:pt idx="33880" formatCode="0.00E+00">
                  <c:v>10156.0972815337</c:v>
                </c:pt>
                <c:pt idx="33881" formatCode="0.00E+00">
                  <c:v>10156.3970482775</c:v>
                </c:pt>
                <c:pt idx="33882" formatCode="0.00E+00">
                  <c:v>10156.6968150214</c:v>
                </c:pt>
                <c:pt idx="33883" formatCode="0.00E+00">
                  <c:v>10156.9965817652</c:v>
                </c:pt>
                <c:pt idx="33884" formatCode="0.00E+00">
                  <c:v>10157.2963485091</c:v>
                </c:pt>
                <c:pt idx="33885" formatCode="0.00E+00">
                  <c:v>10157.5961152529</c:v>
                </c:pt>
                <c:pt idx="33886" formatCode="0.00E+00">
                  <c:v>10157.8958819967</c:v>
                </c:pt>
                <c:pt idx="33887" formatCode="0.00E+00">
                  <c:v>10158.1956487406</c:v>
                </c:pt>
                <c:pt idx="33888" formatCode="0.00E+00">
                  <c:v>10158.4954154844</c:v>
                </c:pt>
                <c:pt idx="33889" formatCode="0.00E+00">
                  <c:v>10158.7951822283</c:v>
                </c:pt>
                <c:pt idx="33890" formatCode="0.00E+00">
                  <c:v>10159.0949489721</c:v>
                </c:pt>
                <c:pt idx="33891" formatCode="0.00E+00">
                  <c:v>10159.394715716</c:v>
                </c:pt>
                <c:pt idx="33892" formatCode="0.00E+00">
                  <c:v>10159.6944824598</c:v>
                </c:pt>
                <c:pt idx="33893" formatCode="0.00E+00">
                  <c:v>10159.9942492037</c:v>
                </c:pt>
                <c:pt idx="33894" formatCode="0.00E+00">
                  <c:v>10160.2940159475</c:v>
                </c:pt>
                <c:pt idx="33895" formatCode="0.00E+00">
                  <c:v>10160.5937826914</c:v>
                </c:pt>
                <c:pt idx="33896" formatCode="0.00E+00">
                  <c:v>10160.8935494352</c:v>
                </c:pt>
                <c:pt idx="33897" formatCode="0.00E+00">
                  <c:v>10161.1933161791</c:v>
                </c:pt>
                <c:pt idx="33898" formatCode="0.00E+00">
                  <c:v>10161.4930829229</c:v>
                </c:pt>
                <c:pt idx="33899" formatCode="0.00E+00">
                  <c:v>10161.7928496668</c:v>
                </c:pt>
                <c:pt idx="33900" formatCode="0.00E+00">
                  <c:v>10162.0926164106</c:v>
                </c:pt>
                <c:pt idx="33901" formatCode="0.00E+00">
                  <c:v>10162.3923831544</c:v>
                </c:pt>
                <c:pt idx="33902" formatCode="0.00E+00">
                  <c:v>10162.6921498983</c:v>
                </c:pt>
                <c:pt idx="33903" formatCode="0.00E+00">
                  <c:v>10162.9919166421</c:v>
                </c:pt>
                <c:pt idx="33904" formatCode="0.00E+00">
                  <c:v>10163.291683386</c:v>
                </c:pt>
                <c:pt idx="33905" formatCode="0.00E+00">
                  <c:v>10163.5914501298</c:v>
                </c:pt>
                <c:pt idx="33906" formatCode="0.00E+00">
                  <c:v>10163.8912168737</c:v>
                </c:pt>
                <c:pt idx="33907" formatCode="0.00E+00">
                  <c:v>10164.1909836175</c:v>
                </c:pt>
                <c:pt idx="33908" formatCode="0.00E+00">
                  <c:v>10164.4907503614</c:v>
                </c:pt>
                <c:pt idx="33909" formatCode="0.00E+00">
                  <c:v>10164.7905171052</c:v>
                </c:pt>
                <c:pt idx="33910" formatCode="0.00E+00">
                  <c:v>10165.0902838491</c:v>
                </c:pt>
                <c:pt idx="33911" formatCode="0.00E+00">
                  <c:v>10165.3900505929</c:v>
                </c:pt>
                <c:pt idx="33912" formatCode="0.00E+00">
                  <c:v>10165.6898173368</c:v>
                </c:pt>
                <c:pt idx="33913" formatCode="0.00E+00">
                  <c:v>10165.9895840806</c:v>
                </c:pt>
                <c:pt idx="33914" formatCode="0.00E+00">
                  <c:v>10166.2893508245</c:v>
                </c:pt>
                <c:pt idx="33915" formatCode="0.00E+00">
                  <c:v>10166.5891175683</c:v>
                </c:pt>
                <c:pt idx="33916" formatCode="0.00E+00">
                  <c:v>10166.8888843122</c:v>
                </c:pt>
                <c:pt idx="33917" formatCode="0.00E+00">
                  <c:v>10167.188651056</c:v>
                </c:pt>
                <c:pt idx="33918" formatCode="0.00E+00">
                  <c:v>10167.4884177998</c:v>
                </c:pt>
                <c:pt idx="33919" formatCode="0.00E+00">
                  <c:v>10167.7881845437</c:v>
                </c:pt>
                <c:pt idx="33920" formatCode="0.00E+00">
                  <c:v>10168.0879512875</c:v>
                </c:pt>
                <c:pt idx="33921" formatCode="0.00E+00">
                  <c:v>10168.3877180314</c:v>
                </c:pt>
                <c:pt idx="33922" formatCode="0.00E+00">
                  <c:v>10168.6874847752</c:v>
                </c:pt>
                <c:pt idx="33923" formatCode="0.00E+00">
                  <c:v>10168.9872515191</c:v>
                </c:pt>
                <c:pt idx="33924" formatCode="0.00E+00">
                  <c:v>10169.2870182629</c:v>
                </c:pt>
                <c:pt idx="33925" formatCode="0.00E+00">
                  <c:v>10169.5867850068</c:v>
                </c:pt>
                <c:pt idx="33926" formatCode="0.00E+00">
                  <c:v>10169.8865517506</c:v>
                </c:pt>
                <c:pt idx="33927" formatCode="0.00E+00">
                  <c:v>10170.1863184945</c:v>
                </c:pt>
                <c:pt idx="33928" formatCode="0.00E+00">
                  <c:v>10170.4860852383</c:v>
                </c:pt>
                <c:pt idx="33929" formatCode="0.00E+00">
                  <c:v>10170.7858519822</c:v>
                </c:pt>
                <c:pt idx="33930" formatCode="0.00E+00">
                  <c:v>10171.085618726</c:v>
                </c:pt>
                <c:pt idx="33931" formatCode="0.00E+00">
                  <c:v>10171.3853854699</c:v>
                </c:pt>
                <c:pt idx="33932" formatCode="0.00E+00">
                  <c:v>10171.6851522137</c:v>
                </c:pt>
                <c:pt idx="33933" formatCode="0.00E+00">
                  <c:v>10171.9849189576</c:v>
                </c:pt>
                <c:pt idx="33934" formatCode="0.00E+00">
                  <c:v>10172.2846857014</c:v>
                </c:pt>
                <c:pt idx="33935" formatCode="0.00E+00">
                  <c:v>10172.5844524452</c:v>
                </c:pt>
                <c:pt idx="33936" formatCode="0.00E+00">
                  <c:v>10172.8842191891</c:v>
                </c:pt>
                <c:pt idx="33937" formatCode="0.00E+00">
                  <c:v>10173.1839859329</c:v>
                </c:pt>
                <c:pt idx="33938" formatCode="0.00E+00">
                  <c:v>10173.4837526768</c:v>
                </c:pt>
                <c:pt idx="33939" formatCode="0.00E+00">
                  <c:v>10173.7835194206</c:v>
                </c:pt>
                <c:pt idx="33940" formatCode="0.00E+00">
                  <c:v>10174.0832861645</c:v>
                </c:pt>
                <c:pt idx="33941" formatCode="0.00E+00">
                  <c:v>10174.3830529083</c:v>
                </c:pt>
                <c:pt idx="33942" formatCode="0.00E+00">
                  <c:v>10174.6828196522</c:v>
                </c:pt>
                <c:pt idx="33943" formatCode="0.00E+00">
                  <c:v>10174.982586396</c:v>
                </c:pt>
                <c:pt idx="33944" formatCode="0.00E+00">
                  <c:v>10175.2823531399</c:v>
                </c:pt>
                <c:pt idx="33945" formatCode="0.00E+00">
                  <c:v>10175.5821198837</c:v>
                </c:pt>
                <c:pt idx="33946" formatCode="0.00E+00">
                  <c:v>10175.8818866276</c:v>
                </c:pt>
                <c:pt idx="33947" formatCode="0.00E+00">
                  <c:v>10176.1816533714</c:v>
                </c:pt>
                <c:pt idx="33948" formatCode="0.00E+00">
                  <c:v>10176.4814201153</c:v>
                </c:pt>
                <c:pt idx="33949" formatCode="0.00E+00">
                  <c:v>10176.7811868591</c:v>
                </c:pt>
                <c:pt idx="33950" formatCode="0.00E+00">
                  <c:v>10177.0809536029</c:v>
                </c:pt>
                <c:pt idx="33951" formatCode="0.00E+00">
                  <c:v>10177.3807203468</c:v>
                </c:pt>
                <c:pt idx="33952" formatCode="0.00E+00">
                  <c:v>10177.6804870906</c:v>
                </c:pt>
                <c:pt idx="33953" formatCode="0.00E+00">
                  <c:v>10177.9802538345</c:v>
                </c:pt>
                <c:pt idx="33954" formatCode="0.00E+00">
                  <c:v>10178.2800205783</c:v>
                </c:pt>
                <c:pt idx="33955" formatCode="0.00E+00">
                  <c:v>10178.5797873222</c:v>
                </c:pt>
                <c:pt idx="33956" formatCode="0.00E+00">
                  <c:v>10178.879554066</c:v>
                </c:pt>
                <c:pt idx="33957" formatCode="0.00E+00">
                  <c:v>10179.1793208099</c:v>
                </c:pt>
                <c:pt idx="33958" formatCode="0.00E+00">
                  <c:v>10179.4790875537</c:v>
                </c:pt>
                <c:pt idx="33959" formatCode="0.00E+00">
                  <c:v>10179.7788542976</c:v>
                </c:pt>
                <c:pt idx="33960" formatCode="0.00E+00">
                  <c:v>10180.0786210414</c:v>
                </c:pt>
                <c:pt idx="33961" formatCode="0.00E+00">
                  <c:v>10180.3783877853</c:v>
                </c:pt>
                <c:pt idx="33962" formatCode="0.00E+00">
                  <c:v>10180.6781545291</c:v>
                </c:pt>
                <c:pt idx="33963" formatCode="0.00E+00">
                  <c:v>10180.977921273</c:v>
                </c:pt>
                <c:pt idx="33964" formatCode="0.00E+00">
                  <c:v>10181.2776880168</c:v>
                </c:pt>
                <c:pt idx="33965" formatCode="0.00E+00">
                  <c:v>10181.5774547607</c:v>
                </c:pt>
                <c:pt idx="33966" formatCode="0.00E+00">
                  <c:v>10181.8772215045</c:v>
                </c:pt>
                <c:pt idx="33967" formatCode="0.00E+00">
                  <c:v>10182.1769882483</c:v>
                </c:pt>
                <c:pt idx="33968" formatCode="0.00E+00">
                  <c:v>10182.4767549922</c:v>
                </c:pt>
                <c:pt idx="33969" formatCode="0.00E+00">
                  <c:v>10182.776521736</c:v>
                </c:pt>
                <c:pt idx="33970" formatCode="0.00E+00">
                  <c:v>10183.0762884799</c:v>
                </c:pt>
                <c:pt idx="33971" formatCode="0.00E+00">
                  <c:v>10183.3760552237</c:v>
                </c:pt>
                <c:pt idx="33972" formatCode="0.00E+00">
                  <c:v>10183.6758219676</c:v>
                </c:pt>
                <c:pt idx="33973" formatCode="0.00E+00">
                  <c:v>10183.9755887114</c:v>
                </c:pt>
                <c:pt idx="33974" formatCode="0.00E+00">
                  <c:v>10184.2753554553</c:v>
                </c:pt>
                <c:pt idx="33975" formatCode="0.00E+00">
                  <c:v>10184.5751221991</c:v>
                </c:pt>
                <c:pt idx="33976" formatCode="0.00E+00">
                  <c:v>10184.874888943</c:v>
                </c:pt>
                <c:pt idx="33977" formatCode="0.00E+00">
                  <c:v>10185.1746556868</c:v>
                </c:pt>
                <c:pt idx="33978" formatCode="0.00E+00">
                  <c:v>10185.4744224307</c:v>
                </c:pt>
                <c:pt idx="33979" formatCode="0.00E+00">
                  <c:v>10185.7741891745</c:v>
                </c:pt>
                <c:pt idx="33980" formatCode="0.00E+00">
                  <c:v>10186.0739559184</c:v>
                </c:pt>
                <c:pt idx="33981" formatCode="0.00E+00">
                  <c:v>10186.3737226622</c:v>
                </c:pt>
                <c:pt idx="33982" formatCode="0.00E+00">
                  <c:v>10186.6734894061</c:v>
                </c:pt>
                <c:pt idx="33983" formatCode="0.00E+00">
                  <c:v>10186.9732561499</c:v>
                </c:pt>
                <c:pt idx="33984" formatCode="0.00E+00">
                  <c:v>10187.2730228937</c:v>
                </c:pt>
                <c:pt idx="33985" formatCode="0.00E+00">
                  <c:v>10187.5727896376</c:v>
                </c:pt>
                <c:pt idx="33986" formatCode="0.00E+00">
                  <c:v>10187.8725563814</c:v>
                </c:pt>
                <c:pt idx="33987" formatCode="0.00E+00">
                  <c:v>10188.1723231253</c:v>
                </c:pt>
                <c:pt idx="33988" formatCode="0.00E+00">
                  <c:v>10188.4720898691</c:v>
                </c:pt>
                <c:pt idx="33989" formatCode="0.00E+00">
                  <c:v>10188.771856613</c:v>
                </c:pt>
                <c:pt idx="33990" formatCode="0.00E+00">
                  <c:v>10189.0716233568</c:v>
                </c:pt>
                <c:pt idx="33991" formatCode="0.00E+00">
                  <c:v>10189.3713901007</c:v>
                </c:pt>
                <c:pt idx="33992" formatCode="0.00E+00">
                  <c:v>10189.6711568445</c:v>
                </c:pt>
                <c:pt idx="33993" formatCode="0.00E+00">
                  <c:v>10189.9709235884</c:v>
                </c:pt>
                <c:pt idx="33994" formatCode="0.00E+00">
                  <c:v>10190.2706903322</c:v>
                </c:pt>
                <c:pt idx="33995" formatCode="0.00E+00">
                  <c:v>10190.5704570761</c:v>
                </c:pt>
                <c:pt idx="33996" formatCode="0.00E+00">
                  <c:v>10190.8702238199</c:v>
                </c:pt>
                <c:pt idx="33997" formatCode="0.00E+00">
                  <c:v>10191.1699905638</c:v>
                </c:pt>
                <c:pt idx="33998" formatCode="0.00E+00">
                  <c:v>10191.4697573076</c:v>
                </c:pt>
                <c:pt idx="33999" formatCode="0.00E+00">
                  <c:v>10191.7695240514</c:v>
                </c:pt>
                <c:pt idx="34000" formatCode="0.00E+00">
                  <c:v>10192.0692907953</c:v>
                </c:pt>
                <c:pt idx="34001" formatCode="0.00E+00">
                  <c:v>10192.3690575391</c:v>
                </c:pt>
                <c:pt idx="34002" formatCode="0.00E+00">
                  <c:v>10192.668824283</c:v>
                </c:pt>
                <c:pt idx="34003" formatCode="0.00E+00">
                  <c:v>10192.9685910268</c:v>
                </c:pt>
                <c:pt idx="34004" formatCode="0.00E+00">
                  <c:v>10193.2683577707</c:v>
                </c:pt>
                <c:pt idx="34005" formatCode="0.00E+00">
                  <c:v>10193.5681245145</c:v>
                </c:pt>
                <c:pt idx="34006" formatCode="0.00E+00">
                  <c:v>10193.8678912584</c:v>
                </c:pt>
                <c:pt idx="34007" formatCode="0.00E+00">
                  <c:v>10194.1676580022</c:v>
                </c:pt>
                <c:pt idx="34008" formatCode="0.00E+00">
                  <c:v>10194.4674247461</c:v>
                </c:pt>
                <c:pt idx="34009" formatCode="0.00E+00">
                  <c:v>10194.7671914899</c:v>
                </c:pt>
                <c:pt idx="34010" formatCode="0.00E+00">
                  <c:v>10195.0669582338</c:v>
                </c:pt>
                <c:pt idx="34011" formatCode="0.00E+00">
                  <c:v>10195.3667249776</c:v>
                </c:pt>
                <c:pt idx="34012" formatCode="0.00E+00">
                  <c:v>10195.6664917215</c:v>
                </c:pt>
                <c:pt idx="34013" formatCode="0.00E+00">
                  <c:v>10195.9662584653</c:v>
                </c:pt>
                <c:pt idx="34014" formatCode="0.00E+00">
                  <c:v>10196.2660252092</c:v>
                </c:pt>
                <c:pt idx="34015" formatCode="0.00E+00">
                  <c:v>10196.565791953</c:v>
                </c:pt>
                <c:pt idx="34016" formatCode="0.00E+00">
                  <c:v>10196.8655586968</c:v>
                </c:pt>
                <c:pt idx="34017" formatCode="0.00E+00">
                  <c:v>10197.1653254407</c:v>
                </c:pt>
                <c:pt idx="34018" formatCode="0.00E+00">
                  <c:v>10197.4650921845</c:v>
                </c:pt>
                <c:pt idx="34019" formatCode="0.00E+00">
                  <c:v>10197.7648589284</c:v>
                </c:pt>
                <c:pt idx="34020" formatCode="0.00E+00">
                  <c:v>10198.0646256722</c:v>
                </c:pt>
                <c:pt idx="34021" formatCode="0.00E+00">
                  <c:v>10198.3643924161</c:v>
                </c:pt>
                <c:pt idx="34022" formatCode="0.00E+00">
                  <c:v>10198.6641591599</c:v>
                </c:pt>
                <c:pt idx="34023" formatCode="0.00E+00">
                  <c:v>10198.9639259038</c:v>
                </c:pt>
                <c:pt idx="34024" formatCode="0.00E+00">
                  <c:v>10199.2636926476</c:v>
                </c:pt>
                <c:pt idx="34025" formatCode="0.00E+00">
                  <c:v>10199.5634593915</c:v>
                </c:pt>
                <c:pt idx="34026" formatCode="0.00E+00">
                  <c:v>10199.8632261353</c:v>
                </c:pt>
                <c:pt idx="34027" formatCode="0.00E+00">
                  <c:v>10200.1629928792</c:v>
                </c:pt>
                <c:pt idx="34028" formatCode="0.00E+00">
                  <c:v>10200.462759623</c:v>
                </c:pt>
                <c:pt idx="34029" formatCode="0.00E+00">
                  <c:v>10200.7625263669</c:v>
                </c:pt>
                <c:pt idx="34030" formatCode="0.00E+00">
                  <c:v>10201.0622931107</c:v>
                </c:pt>
                <c:pt idx="34031" formatCode="0.00E+00">
                  <c:v>10201.3620598545</c:v>
                </c:pt>
                <c:pt idx="34032" formatCode="0.00E+00">
                  <c:v>10201.6618265984</c:v>
                </c:pt>
                <c:pt idx="34033" formatCode="0.00E+00">
                  <c:v>10201.9615933422</c:v>
                </c:pt>
                <c:pt idx="34034" formatCode="0.00E+00">
                  <c:v>10202.2613600861</c:v>
                </c:pt>
                <c:pt idx="34035" formatCode="0.00E+00">
                  <c:v>10202.5611268299</c:v>
                </c:pt>
                <c:pt idx="34036" formatCode="0.00E+00">
                  <c:v>10202.8608935738</c:v>
                </c:pt>
                <c:pt idx="34037" formatCode="0.00E+00">
                  <c:v>10203.1606603176</c:v>
                </c:pt>
                <c:pt idx="34038" formatCode="0.00E+00">
                  <c:v>10203.4604270615</c:v>
                </c:pt>
                <c:pt idx="34039" formatCode="0.00E+00">
                  <c:v>10203.7601938053</c:v>
                </c:pt>
                <c:pt idx="34040" formatCode="0.00E+00">
                  <c:v>10204.0599605492</c:v>
                </c:pt>
                <c:pt idx="34041" formatCode="0.00E+00">
                  <c:v>10204.359727293</c:v>
                </c:pt>
                <c:pt idx="34042" formatCode="0.00E+00">
                  <c:v>10204.6594940369</c:v>
                </c:pt>
                <c:pt idx="34043" formatCode="0.00E+00">
                  <c:v>10204.9592607807</c:v>
                </c:pt>
                <c:pt idx="34044" formatCode="0.00E+00">
                  <c:v>10205.2590275246</c:v>
                </c:pt>
                <c:pt idx="34045" formatCode="0.00E+00">
                  <c:v>10205.5587942684</c:v>
                </c:pt>
                <c:pt idx="34046" formatCode="0.00E+00">
                  <c:v>10205.8585610123</c:v>
                </c:pt>
                <c:pt idx="34047" formatCode="0.00E+00">
                  <c:v>10206.1583277561</c:v>
                </c:pt>
                <c:pt idx="34048" formatCode="0.00E+00">
                  <c:v>10206.4580944999</c:v>
                </c:pt>
                <c:pt idx="34049" formatCode="0.00E+00">
                  <c:v>10206.7578612438</c:v>
                </c:pt>
                <c:pt idx="34050" formatCode="0.00E+00">
                  <c:v>10207.0576279876</c:v>
                </c:pt>
                <c:pt idx="34051" formatCode="0.00E+00">
                  <c:v>10207.3573947315</c:v>
                </c:pt>
                <c:pt idx="34052" formatCode="0.00E+00">
                  <c:v>10207.6571614753</c:v>
                </c:pt>
                <c:pt idx="34053" formatCode="0.00E+00">
                  <c:v>10207.9569282192</c:v>
                </c:pt>
                <c:pt idx="34054" formatCode="0.00E+00">
                  <c:v>10208.256694963</c:v>
                </c:pt>
                <c:pt idx="34055" formatCode="0.00E+00">
                  <c:v>10208.5564617069</c:v>
                </c:pt>
                <c:pt idx="34056" formatCode="0.00E+00">
                  <c:v>10208.8562284507</c:v>
                </c:pt>
                <c:pt idx="34057" formatCode="0.00E+00">
                  <c:v>10209.1559951946</c:v>
                </c:pt>
                <c:pt idx="34058" formatCode="0.00E+00">
                  <c:v>10209.4557619384</c:v>
                </c:pt>
                <c:pt idx="34059" formatCode="0.00E+00">
                  <c:v>10209.7555286823</c:v>
                </c:pt>
                <c:pt idx="34060" formatCode="0.00E+00">
                  <c:v>10210.0552954261</c:v>
                </c:pt>
                <c:pt idx="34061" formatCode="0.00E+00">
                  <c:v>10210.35506217</c:v>
                </c:pt>
                <c:pt idx="34062" formatCode="0.00E+00">
                  <c:v>10210.6548289138</c:v>
                </c:pt>
                <c:pt idx="34063" formatCode="0.00E+00">
                  <c:v>10210.9545956576</c:v>
                </c:pt>
                <c:pt idx="34064" formatCode="0.00E+00">
                  <c:v>10211.2543624015</c:v>
                </c:pt>
                <c:pt idx="34065" formatCode="0.00E+00">
                  <c:v>10211.5541291453</c:v>
                </c:pt>
                <c:pt idx="34066" formatCode="0.00E+00">
                  <c:v>10211.8538958892</c:v>
                </c:pt>
                <c:pt idx="34067" formatCode="0.00E+00">
                  <c:v>10212.153662633</c:v>
                </c:pt>
                <c:pt idx="34068" formatCode="0.00E+00">
                  <c:v>10212.4534293769</c:v>
                </c:pt>
                <c:pt idx="34069" formatCode="0.00E+00">
                  <c:v>10212.7531961207</c:v>
                </c:pt>
                <c:pt idx="34070" formatCode="0.00E+00">
                  <c:v>10213.0529628646</c:v>
                </c:pt>
                <c:pt idx="34071" formatCode="0.00E+00">
                  <c:v>10213.3527296084</c:v>
                </c:pt>
                <c:pt idx="34072" formatCode="0.00E+00">
                  <c:v>10213.6524963523</c:v>
                </c:pt>
                <c:pt idx="34073" formatCode="0.00E+00">
                  <c:v>10213.9522630961</c:v>
                </c:pt>
                <c:pt idx="34074" formatCode="0.00E+00">
                  <c:v>10214.25202984</c:v>
                </c:pt>
                <c:pt idx="34075" formatCode="0.00E+00">
                  <c:v>10214.5517965838</c:v>
                </c:pt>
                <c:pt idx="34076" formatCode="0.00E+00">
                  <c:v>10214.8515633277</c:v>
                </c:pt>
                <c:pt idx="34077" formatCode="0.00E+00">
                  <c:v>10215.1513300715</c:v>
                </c:pt>
                <c:pt idx="34078" formatCode="0.00E+00">
                  <c:v>10215.4510968154</c:v>
                </c:pt>
                <c:pt idx="34079" formatCode="0.00E+00">
                  <c:v>10215.7508635592</c:v>
                </c:pt>
                <c:pt idx="34080" formatCode="0.00E+00">
                  <c:v>10216.050630303</c:v>
                </c:pt>
                <c:pt idx="34081" formatCode="0.00E+00">
                  <c:v>10216.3503970469</c:v>
                </c:pt>
                <c:pt idx="34082" formatCode="0.00E+00">
                  <c:v>10216.6501637907</c:v>
                </c:pt>
                <c:pt idx="34083" formatCode="0.00E+00">
                  <c:v>10216.9499305346</c:v>
                </c:pt>
                <c:pt idx="34084" formatCode="0.00E+00">
                  <c:v>10217.2496972784</c:v>
                </c:pt>
                <c:pt idx="34085" formatCode="0.00E+00">
                  <c:v>10217.5494640223</c:v>
                </c:pt>
                <c:pt idx="34086" formatCode="0.00E+00">
                  <c:v>10217.8492307661</c:v>
                </c:pt>
                <c:pt idx="34087" formatCode="0.00E+00">
                  <c:v>10218.14899751</c:v>
                </c:pt>
                <c:pt idx="34088" formatCode="0.00E+00">
                  <c:v>10218.4487642538</c:v>
                </c:pt>
                <c:pt idx="34089" formatCode="0.00E+00">
                  <c:v>10218.7485309977</c:v>
                </c:pt>
                <c:pt idx="34090" formatCode="0.00E+00">
                  <c:v>10219.0482977415</c:v>
                </c:pt>
                <c:pt idx="34091" formatCode="0.00E+00">
                  <c:v>10219.3480644854</c:v>
                </c:pt>
                <c:pt idx="34092" formatCode="0.00E+00">
                  <c:v>10219.6478312292</c:v>
                </c:pt>
                <c:pt idx="34093" formatCode="0.00E+00">
                  <c:v>10219.9475979731</c:v>
                </c:pt>
                <c:pt idx="34094" formatCode="0.00E+00">
                  <c:v>10220.2473647169</c:v>
                </c:pt>
                <c:pt idx="34095" formatCode="0.00E+00">
                  <c:v>10220.5471314608</c:v>
                </c:pt>
                <c:pt idx="34096" formatCode="0.00E+00">
                  <c:v>10220.8468982046</c:v>
                </c:pt>
                <c:pt idx="34097" formatCode="0.00E+00">
                  <c:v>10221.1466649484</c:v>
                </c:pt>
                <c:pt idx="34098" formatCode="0.00E+00">
                  <c:v>10221.4464316923</c:v>
                </c:pt>
                <c:pt idx="34099" formatCode="0.00E+00">
                  <c:v>10221.7461984361</c:v>
                </c:pt>
                <c:pt idx="34100" formatCode="0.00E+00">
                  <c:v>10222.04596518</c:v>
                </c:pt>
                <c:pt idx="34101" formatCode="0.00E+00">
                  <c:v>10222.3457319238</c:v>
                </c:pt>
                <c:pt idx="34102" formatCode="0.00E+00">
                  <c:v>10222.6454986677</c:v>
                </c:pt>
                <c:pt idx="34103" formatCode="0.00E+00">
                  <c:v>10222.9452654115</c:v>
                </c:pt>
                <c:pt idx="34104" formatCode="0.00E+00">
                  <c:v>10223.2450321554</c:v>
                </c:pt>
                <c:pt idx="34105" formatCode="0.00E+00">
                  <c:v>10223.5447988992</c:v>
                </c:pt>
                <c:pt idx="34106" formatCode="0.00E+00">
                  <c:v>10223.8445656431</c:v>
                </c:pt>
                <c:pt idx="34107" formatCode="0.00E+00">
                  <c:v>10224.1443323869</c:v>
                </c:pt>
                <c:pt idx="34108" formatCode="0.00E+00">
                  <c:v>10224.4440991308</c:v>
                </c:pt>
                <c:pt idx="34109" formatCode="0.00E+00">
                  <c:v>10224.7438658746</c:v>
                </c:pt>
                <c:pt idx="34110" formatCode="0.00E+00">
                  <c:v>10225.0436326185</c:v>
                </c:pt>
                <c:pt idx="34111" formatCode="0.00E+00">
                  <c:v>10225.3433993623</c:v>
                </c:pt>
                <c:pt idx="34112" formatCode="0.00E+00">
                  <c:v>10225.6431661061</c:v>
                </c:pt>
                <c:pt idx="34113" formatCode="0.00E+00">
                  <c:v>10225.94293285</c:v>
                </c:pt>
                <c:pt idx="34114" formatCode="0.00E+00">
                  <c:v>10226.2426995938</c:v>
                </c:pt>
                <c:pt idx="34115" formatCode="0.00E+00">
                  <c:v>10226.5424663377</c:v>
                </c:pt>
                <c:pt idx="34116" formatCode="0.00E+00">
                  <c:v>10226.8422330815</c:v>
                </c:pt>
                <c:pt idx="34117" formatCode="0.00E+00">
                  <c:v>10227.1419998254</c:v>
                </c:pt>
                <c:pt idx="34118" formatCode="0.00E+00">
                  <c:v>10227.4417665692</c:v>
                </c:pt>
                <c:pt idx="34119" formatCode="0.00E+00">
                  <c:v>10227.7415333131</c:v>
                </c:pt>
                <c:pt idx="34120" formatCode="0.00E+00">
                  <c:v>10228.0413000569</c:v>
                </c:pt>
                <c:pt idx="34121" formatCode="0.00E+00">
                  <c:v>10228.3410668008</c:v>
                </c:pt>
                <c:pt idx="34122" formatCode="0.00E+00">
                  <c:v>10228.6408335446</c:v>
                </c:pt>
                <c:pt idx="34123" formatCode="0.00E+00">
                  <c:v>10228.9406002885</c:v>
                </c:pt>
                <c:pt idx="34124" formatCode="0.00E+00">
                  <c:v>10229.2403670323</c:v>
                </c:pt>
                <c:pt idx="34125" formatCode="0.00E+00">
                  <c:v>10229.5401337762</c:v>
                </c:pt>
                <c:pt idx="34126" formatCode="0.00E+00">
                  <c:v>10229.83990052</c:v>
                </c:pt>
                <c:pt idx="34127" formatCode="0.00E+00">
                  <c:v>10230.1396672639</c:v>
                </c:pt>
                <c:pt idx="34128" formatCode="0.00E+00">
                  <c:v>10230.4394340077</c:v>
                </c:pt>
                <c:pt idx="34129" formatCode="0.00E+00">
                  <c:v>10230.7392007515</c:v>
                </c:pt>
                <c:pt idx="34130" formatCode="0.00E+00">
                  <c:v>10231.0389674954</c:v>
                </c:pt>
                <c:pt idx="34131" formatCode="0.00E+00">
                  <c:v>10231.3387342392</c:v>
                </c:pt>
                <c:pt idx="34132" formatCode="0.00E+00">
                  <c:v>10231.6385009831</c:v>
                </c:pt>
                <c:pt idx="34133" formatCode="0.00E+00">
                  <c:v>10231.9382677269</c:v>
                </c:pt>
                <c:pt idx="34134" formatCode="0.00E+00">
                  <c:v>10232.2380344708</c:v>
                </c:pt>
                <c:pt idx="34135" formatCode="0.00E+00">
                  <c:v>10232.5378012146</c:v>
                </c:pt>
                <c:pt idx="34136" formatCode="0.00E+00">
                  <c:v>10232.8375679585</c:v>
                </c:pt>
                <c:pt idx="34137" formatCode="0.00E+00">
                  <c:v>10233.1373347023</c:v>
                </c:pt>
                <c:pt idx="34138" formatCode="0.00E+00">
                  <c:v>10233.4371014462</c:v>
                </c:pt>
                <c:pt idx="34139" formatCode="0.00E+00">
                  <c:v>10233.73686819</c:v>
                </c:pt>
                <c:pt idx="34140" formatCode="0.00E+00">
                  <c:v>10234.0366349339</c:v>
                </c:pt>
                <c:pt idx="34141" formatCode="0.00E+00">
                  <c:v>10234.3364016777</c:v>
                </c:pt>
                <c:pt idx="34142" formatCode="0.00E+00">
                  <c:v>10234.6361684216</c:v>
                </c:pt>
                <c:pt idx="34143" formatCode="0.00E+00">
                  <c:v>10234.9359351654</c:v>
                </c:pt>
                <c:pt idx="34144" formatCode="0.00E+00">
                  <c:v>10235.2357019093</c:v>
                </c:pt>
                <c:pt idx="34145" formatCode="0.00E+00">
                  <c:v>10235.5354686531</c:v>
                </c:pt>
                <c:pt idx="34146" formatCode="0.00E+00">
                  <c:v>10235.8352353969</c:v>
                </c:pt>
                <c:pt idx="34147" formatCode="0.00E+00">
                  <c:v>10236.1350021408</c:v>
                </c:pt>
                <c:pt idx="34148" formatCode="0.00E+00">
                  <c:v>10236.4347688846</c:v>
                </c:pt>
                <c:pt idx="34149" formatCode="0.00E+00">
                  <c:v>10236.7345356285</c:v>
                </c:pt>
                <c:pt idx="34150" formatCode="0.00E+00">
                  <c:v>10237.0343023723</c:v>
                </c:pt>
                <c:pt idx="34151" formatCode="0.00E+00">
                  <c:v>10237.3340691162</c:v>
                </c:pt>
                <c:pt idx="34152" formatCode="0.00E+00">
                  <c:v>10237.63383586</c:v>
                </c:pt>
                <c:pt idx="34153" formatCode="0.00E+00">
                  <c:v>10237.9336026039</c:v>
                </c:pt>
                <c:pt idx="34154" formatCode="0.00E+00">
                  <c:v>10238.2333693477</c:v>
                </c:pt>
                <c:pt idx="34155" formatCode="0.00E+00">
                  <c:v>10238.5331360916</c:v>
                </c:pt>
                <c:pt idx="34156" formatCode="0.00E+00">
                  <c:v>10238.8329028354</c:v>
                </c:pt>
                <c:pt idx="34157" formatCode="0.00E+00">
                  <c:v>10239.1326695793</c:v>
                </c:pt>
              </c:numCache>
            </c:numRef>
          </c:xVal>
          <c:yVal>
            <c:numRef>
              <c:f>Sheet1!$E$27:$E$34184</c:f>
              <c:numCache>
                <c:formatCode>General</c:formatCode>
                <c:ptCount val="34158"/>
                <c:pt idx="0">
                  <c:v>6517.6354028554</c:v>
                </c:pt>
                <c:pt idx="1">
                  <c:v>6499.793653323792</c:v>
                </c:pt>
                <c:pt idx="2">
                  <c:v>6502.685772002658</c:v>
                </c:pt>
                <c:pt idx="3">
                  <c:v>6504.417980832935</c:v>
                </c:pt>
                <c:pt idx="4">
                  <c:v>6504.248677602318</c:v>
                </c:pt>
                <c:pt idx="5">
                  <c:v>6504.186688387538</c:v>
                </c:pt>
                <c:pt idx="6">
                  <c:v>6503.760333776376</c:v>
                </c:pt>
                <c:pt idx="7">
                  <c:v>6504.075440465674</c:v>
                </c:pt>
                <c:pt idx="8">
                  <c:v>6503.911760755093</c:v>
                </c:pt>
                <c:pt idx="9">
                  <c:v>6504.103565643105</c:v>
                </c:pt>
                <c:pt idx="10">
                  <c:v>6504.11686125535</c:v>
                </c:pt>
                <c:pt idx="11">
                  <c:v>6503.86556627865</c:v>
                </c:pt>
                <c:pt idx="12">
                  <c:v>6503.927244930578</c:v>
                </c:pt>
                <c:pt idx="13">
                  <c:v>6504.187646016171</c:v>
                </c:pt>
                <c:pt idx="14">
                  <c:v>6504.067825736587</c:v>
                </c:pt>
                <c:pt idx="15">
                  <c:v>6504.125680421927</c:v>
                </c:pt>
                <c:pt idx="16">
                  <c:v>6504.086960891172</c:v>
                </c:pt>
                <c:pt idx="17">
                  <c:v>6503.961910664424</c:v>
                </c:pt>
                <c:pt idx="18">
                  <c:v>6504.088384566495</c:v>
                </c:pt>
                <c:pt idx="19">
                  <c:v>6504.124558387572</c:v>
                </c:pt>
                <c:pt idx="20">
                  <c:v>6504.16567501782</c:v>
                </c:pt>
                <c:pt idx="21">
                  <c:v>6504.223009171325</c:v>
                </c:pt>
                <c:pt idx="22">
                  <c:v>6504.179618760686</c:v>
                </c:pt>
                <c:pt idx="23">
                  <c:v>6504.09535990776</c:v>
                </c:pt>
                <c:pt idx="24">
                  <c:v>6504.218375485064</c:v>
                </c:pt>
                <c:pt idx="25">
                  <c:v>6504.180968698774</c:v>
                </c:pt>
                <c:pt idx="26">
                  <c:v>6504.190399628254</c:v>
                </c:pt>
                <c:pt idx="27">
                  <c:v>6504.183587865113</c:v>
                </c:pt>
                <c:pt idx="28">
                  <c:v>6504.22631165755</c:v>
                </c:pt>
                <c:pt idx="29">
                  <c:v>6504.290251886266</c:v>
                </c:pt>
                <c:pt idx="30">
                  <c:v>6504.08776818291</c:v>
                </c:pt>
                <c:pt idx="31">
                  <c:v>6504.116597891182</c:v>
                </c:pt>
                <c:pt idx="32">
                  <c:v>6504.010497174218</c:v>
                </c:pt>
                <c:pt idx="33">
                  <c:v>6504.029847192391</c:v>
                </c:pt>
                <c:pt idx="34">
                  <c:v>6504.185985937011</c:v>
                </c:pt>
                <c:pt idx="35">
                  <c:v>6504.124431631085</c:v>
                </c:pt>
                <c:pt idx="36">
                  <c:v>6504.233311529391</c:v>
                </c:pt>
                <c:pt idx="37">
                  <c:v>6504.16071020078</c:v>
                </c:pt>
                <c:pt idx="38">
                  <c:v>6504.15174223597</c:v>
                </c:pt>
                <c:pt idx="39">
                  <c:v>6504.20851183431</c:v>
                </c:pt>
                <c:pt idx="40">
                  <c:v>6504.246524952664</c:v>
                </c:pt>
                <c:pt idx="41">
                  <c:v>6504.262302693798</c:v>
                </c:pt>
                <c:pt idx="42">
                  <c:v>6504.301849459387</c:v>
                </c:pt>
                <c:pt idx="43">
                  <c:v>6504.233902635109</c:v>
                </c:pt>
                <c:pt idx="44">
                  <c:v>6504.261991297681</c:v>
                </c:pt>
                <c:pt idx="45">
                  <c:v>6504.12503522362</c:v>
                </c:pt>
                <c:pt idx="46">
                  <c:v>6504.174980990966</c:v>
                </c:pt>
                <c:pt idx="47">
                  <c:v>6504.232462874022</c:v>
                </c:pt>
                <c:pt idx="48">
                  <c:v>6504.236893886197</c:v>
                </c:pt>
                <c:pt idx="49">
                  <c:v>6504.330008962896</c:v>
                </c:pt>
                <c:pt idx="50">
                  <c:v>6504.298128914931</c:v>
                </c:pt>
                <c:pt idx="51">
                  <c:v>6504.340285912053</c:v>
                </c:pt>
                <c:pt idx="52">
                  <c:v>6504.376120474572</c:v>
                </c:pt>
                <c:pt idx="53">
                  <c:v>6504.341250355884</c:v>
                </c:pt>
                <c:pt idx="54">
                  <c:v>6504.336050925685</c:v>
                </c:pt>
                <c:pt idx="55">
                  <c:v>6504.333044081755</c:v>
                </c:pt>
                <c:pt idx="56">
                  <c:v>6504.331023938456</c:v>
                </c:pt>
                <c:pt idx="57">
                  <c:v>6504.314447223062</c:v>
                </c:pt>
                <c:pt idx="58">
                  <c:v>6504.335515449716</c:v>
                </c:pt>
                <c:pt idx="59">
                  <c:v>6504.367031079284</c:v>
                </c:pt>
                <c:pt idx="60">
                  <c:v>6504.365665780575</c:v>
                </c:pt>
                <c:pt idx="61">
                  <c:v>6504.33622902526</c:v>
                </c:pt>
                <c:pt idx="62">
                  <c:v>6504.34573948141</c:v>
                </c:pt>
                <c:pt idx="63">
                  <c:v>6504.329034204115</c:v>
                </c:pt>
                <c:pt idx="64">
                  <c:v>6504.33763110594</c:v>
                </c:pt>
                <c:pt idx="65">
                  <c:v>6504.339585981562</c:v>
                </c:pt>
                <c:pt idx="66">
                  <c:v>6504.381203812335</c:v>
                </c:pt>
                <c:pt idx="67">
                  <c:v>6504.36780634014</c:v>
                </c:pt>
                <c:pt idx="68">
                  <c:v>6504.342614470793</c:v>
                </c:pt>
                <c:pt idx="69">
                  <c:v>6504.381615349801</c:v>
                </c:pt>
                <c:pt idx="70">
                  <c:v>6504.374709148705</c:v>
                </c:pt>
                <c:pt idx="71">
                  <c:v>6504.35441725919</c:v>
                </c:pt>
                <c:pt idx="72">
                  <c:v>6504.378733856151</c:v>
                </c:pt>
                <c:pt idx="73">
                  <c:v>6504.36855261997</c:v>
                </c:pt>
                <c:pt idx="74">
                  <c:v>6504.386986784628</c:v>
                </c:pt>
                <c:pt idx="75">
                  <c:v>6504.374829190384</c:v>
                </c:pt>
                <c:pt idx="76">
                  <c:v>6504.399798088238</c:v>
                </c:pt>
                <c:pt idx="77">
                  <c:v>6504.405774145517</c:v>
                </c:pt>
                <c:pt idx="78">
                  <c:v>6504.435382057564</c:v>
                </c:pt>
                <c:pt idx="79">
                  <c:v>6504.449342148022</c:v>
                </c:pt>
                <c:pt idx="80">
                  <c:v>6504.431966002602</c:v>
                </c:pt>
                <c:pt idx="81">
                  <c:v>6504.454955627419</c:v>
                </c:pt>
                <c:pt idx="82">
                  <c:v>6504.424583079798</c:v>
                </c:pt>
                <c:pt idx="83">
                  <c:v>6504.438996898357</c:v>
                </c:pt>
                <c:pt idx="84">
                  <c:v>6504.426483433137</c:v>
                </c:pt>
                <c:pt idx="85">
                  <c:v>6504.432288965452</c:v>
                </c:pt>
                <c:pt idx="86">
                  <c:v>6504.458210385871</c:v>
                </c:pt>
                <c:pt idx="87">
                  <c:v>6504.47420062993</c:v>
                </c:pt>
                <c:pt idx="88">
                  <c:v>6504.479325919381</c:v>
                </c:pt>
                <c:pt idx="89">
                  <c:v>6504.479804768423</c:v>
                </c:pt>
                <c:pt idx="90">
                  <c:v>6504.47565043887</c:v>
                </c:pt>
                <c:pt idx="91">
                  <c:v>6504.495964279815</c:v>
                </c:pt>
                <c:pt idx="92">
                  <c:v>6504.490194900227</c:v>
                </c:pt>
                <c:pt idx="93">
                  <c:v>6504.495090549021</c:v>
                </c:pt>
                <c:pt idx="94">
                  <c:v>6504.537059822223</c:v>
                </c:pt>
                <c:pt idx="95">
                  <c:v>6504.534162207072</c:v>
                </c:pt>
                <c:pt idx="96">
                  <c:v>6504.529478921721</c:v>
                </c:pt>
                <c:pt idx="97">
                  <c:v>6504.520158901427</c:v>
                </c:pt>
                <c:pt idx="98">
                  <c:v>6504.548445808889</c:v>
                </c:pt>
                <c:pt idx="99">
                  <c:v>6504.561675973042</c:v>
                </c:pt>
                <c:pt idx="100">
                  <c:v>6504.587275172233</c:v>
                </c:pt>
                <c:pt idx="101">
                  <c:v>6504.591457272409</c:v>
                </c:pt>
                <c:pt idx="102">
                  <c:v>6504.59650886947</c:v>
                </c:pt>
                <c:pt idx="103">
                  <c:v>6504.616768402928</c:v>
                </c:pt>
                <c:pt idx="104">
                  <c:v>6504.645057952152</c:v>
                </c:pt>
                <c:pt idx="105">
                  <c:v>6504.650725574736</c:v>
                </c:pt>
                <c:pt idx="106">
                  <c:v>6504.66171628187</c:v>
                </c:pt>
                <c:pt idx="107">
                  <c:v>6504.631846357572</c:v>
                </c:pt>
                <c:pt idx="108">
                  <c:v>6504.683013559838</c:v>
                </c:pt>
                <c:pt idx="109">
                  <c:v>6504.646381636265</c:v>
                </c:pt>
                <c:pt idx="110">
                  <c:v>6504.676204189385</c:v>
                </c:pt>
                <c:pt idx="111">
                  <c:v>6504.698927934623</c:v>
                </c:pt>
                <c:pt idx="112">
                  <c:v>6504.704406641703</c:v>
                </c:pt>
                <c:pt idx="113">
                  <c:v>6504.719424995442</c:v>
                </c:pt>
                <c:pt idx="114">
                  <c:v>6504.699162257302</c:v>
                </c:pt>
                <c:pt idx="115">
                  <c:v>6504.744710360594</c:v>
                </c:pt>
                <c:pt idx="116">
                  <c:v>6504.753877308433</c:v>
                </c:pt>
                <c:pt idx="117">
                  <c:v>6504.778239115003</c:v>
                </c:pt>
                <c:pt idx="118">
                  <c:v>6504.771477265031</c:v>
                </c:pt>
                <c:pt idx="119">
                  <c:v>6504.78671301845</c:v>
                </c:pt>
                <c:pt idx="120">
                  <c:v>6504.792362822192</c:v>
                </c:pt>
                <c:pt idx="121">
                  <c:v>6504.804838254727</c:v>
                </c:pt>
                <c:pt idx="122">
                  <c:v>6504.797011858836</c:v>
                </c:pt>
                <c:pt idx="123">
                  <c:v>6504.822184473576</c:v>
                </c:pt>
                <c:pt idx="124">
                  <c:v>6504.821374442431</c:v>
                </c:pt>
                <c:pt idx="125">
                  <c:v>6504.83578225265</c:v>
                </c:pt>
                <c:pt idx="126">
                  <c:v>6504.848516271763</c:v>
                </c:pt>
                <c:pt idx="127">
                  <c:v>6504.867826406974</c:v>
                </c:pt>
                <c:pt idx="128">
                  <c:v>6504.859427169835</c:v>
                </c:pt>
                <c:pt idx="129">
                  <c:v>6504.875421549287</c:v>
                </c:pt>
                <c:pt idx="130">
                  <c:v>6504.8861299758</c:v>
                </c:pt>
                <c:pt idx="131">
                  <c:v>6504.911773478963</c:v>
                </c:pt>
                <c:pt idx="132">
                  <c:v>6504.912862220287</c:v>
                </c:pt>
                <c:pt idx="133">
                  <c:v>6504.943415215494</c:v>
                </c:pt>
                <c:pt idx="134">
                  <c:v>6504.94533415397</c:v>
                </c:pt>
                <c:pt idx="135">
                  <c:v>6504.943589382014</c:v>
                </c:pt>
                <c:pt idx="136">
                  <c:v>6504.96505001998</c:v>
                </c:pt>
                <c:pt idx="137">
                  <c:v>6504.978926617275</c:v>
                </c:pt>
                <c:pt idx="138">
                  <c:v>6504.985750320774</c:v>
                </c:pt>
                <c:pt idx="139">
                  <c:v>6504.995209897248</c:v>
                </c:pt>
                <c:pt idx="140">
                  <c:v>6505.009365969972</c:v>
                </c:pt>
                <c:pt idx="141">
                  <c:v>6505.02538628128</c:v>
                </c:pt>
                <c:pt idx="142">
                  <c:v>6505.027176828417</c:v>
                </c:pt>
                <c:pt idx="143">
                  <c:v>6505.046458364109</c:v>
                </c:pt>
                <c:pt idx="144">
                  <c:v>6505.060486152992</c:v>
                </c:pt>
                <c:pt idx="145">
                  <c:v>6505.05697927506</c:v>
                </c:pt>
                <c:pt idx="146">
                  <c:v>6505.065066634558</c:v>
                </c:pt>
                <c:pt idx="147">
                  <c:v>6505.091505444723</c:v>
                </c:pt>
                <c:pt idx="148">
                  <c:v>6505.083092629171</c:v>
                </c:pt>
                <c:pt idx="149">
                  <c:v>6505.088128592692</c:v>
                </c:pt>
                <c:pt idx="150">
                  <c:v>6505.12655996092</c:v>
                </c:pt>
                <c:pt idx="151">
                  <c:v>6505.13818542888</c:v>
                </c:pt>
                <c:pt idx="152">
                  <c:v>6505.148099002966</c:v>
                </c:pt>
                <c:pt idx="153">
                  <c:v>6505.161788966576</c:v>
                </c:pt>
                <c:pt idx="154">
                  <c:v>6505.183436798495</c:v>
                </c:pt>
                <c:pt idx="155">
                  <c:v>6505.213852227439</c:v>
                </c:pt>
                <c:pt idx="156">
                  <c:v>6505.203200598478</c:v>
                </c:pt>
                <c:pt idx="157">
                  <c:v>6505.202836748577</c:v>
                </c:pt>
                <c:pt idx="158">
                  <c:v>6505.222391716514</c:v>
                </c:pt>
                <c:pt idx="159">
                  <c:v>6505.247815082462</c:v>
                </c:pt>
                <c:pt idx="160">
                  <c:v>6505.266878996107</c:v>
                </c:pt>
                <c:pt idx="161">
                  <c:v>6505.2556340837</c:v>
                </c:pt>
                <c:pt idx="162">
                  <c:v>6505.282642718272</c:v>
                </c:pt>
                <c:pt idx="163">
                  <c:v>6505.290769906092</c:v>
                </c:pt>
                <c:pt idx="164">
                  <c:v>6505.303636493514</c:v>
                </c:pt>
                <c:pt idx="165">
                  <c:v>6505.32732437336</c:v>
                </c:pt>
                <c:pt idx="166">
                  <c:v>6505.327530037593</c:v>
                </c:pt>
                <c:pt idx="167">
                  <c:v>6505.354507662403</c:v>
                </c:pt>
                <c:pt idx="168">
                  <c:v>6505.376158704375</c:v>
                </c:pt>
                <c:pt idx="169">
                  <c:v>6505.374333204544</c:v>
                </c:pt>
                <c:pt idx="170">
                  <c:v>6505.392935654212</c:v>
                </c:pt>
                <c:pt idx="171">
                  <c:v>6505.401443755771</c:v>
                </c:pt>
                <c:pt idx="172">
                  <c:v>6505.425296847837</c:v>
                </c:pt>
                <c:pt idx="173">
                  <c:v>6505.427970653354</c:v>
                </c:pt>
                <c:pt idx="174">
                  <c:v>6505.433836335424</c:v>
                </c:pt>
                <c:pt idx="175">
                  <c:v>6505.458062041158</c:v>
                </c:pt>
                <c:pt idx="176">
                  <c:v>6505.4742351775</c:v>
                </c:pt>
                <c:pt idx="177">
                  <c:v>6505.502072310321</c:v>
                </c:pt>
                <c:pt idx="178">
                  <c:v>6505.510594163218</c:v>
                </c:pt>
                <c:pt idx="179">
                  <c:v>6505.536781648023</c:v>
                </c:pt>
                <c:pt idx="180">
                  <c:v>6505.537928471472</c:v>
                </c:pt>
                <c:pt idx="181">
                  <c:v>6505.555361424708</c:v>
                </c:pt>
                <c:pt idx="182">
                  <c:v>6505.569989454315</c:v>
                </c:pt>
                <c:pt idx="183">
                  <c:v>6505.58847650055</c:v>
                </c:pt>
                <c:pt idx="184">
                  <c:v>6505.598030532346</c:v>
                </c:pt>
                <c:pt idx="185">
                  <c:v>6505.60228571033</c:v>
                </c:pt>
                <c:pt idx="186">
                  <c:v>6505.6343412077</c:v>
                </c:pt>
                <c:pt idx="187">
                  <c:v>6505.65120764291</c:v>
                </c:pt>
                <c:pt idx="188">
                  <c:v>6505.67273098316</c:v>
                </c:pt>
                <c:pt idx="189">
                  <c:v>6505.692320446043</c:v>
                </c:pt>
                <c:pt idx="190">
                  <c:v>6505.707250203416</c:v>
                </c:pt>
                <c:pt idx="191">
                  <c:v>6505.736085067212</c:v>
                </c:pt>
                <c:pt idx="192">
                  <c:v>6505.746985033417</c:v>
                </c:pt>
                <c:pt idx="193">
                  <c:v>6505.77107773906</c:v>
                </c:pt>
                <c:pt idx="194">
                  <c:v>6505.78263247697</c:v>
                </c:pt>
                <c:pt idx="195">
                  <c:v>6505.805160142397</c:v>
                </c:pt>
                <c:pt idx="196">
                  <c:v>6505.813526689597</c:v>
                </c:pt>
                <c:pt idx="197">
                  <c:v>6505.837868747061</c:v>
                </c:pt>
                <c:pt idx="198">
                  <c:v>6505.860453899851</c:v>
                </c:pt>
                <c:pt idx="199">
                  <c:v>6505.871306688816</c:v>
                </c:pt>
                <c:pt idx="200">
                  <c:v>6505.89005322498</c:v>
                </c:pt>
                <c:pt idx="201">
                  <c:v>6505.905661719461</c:v>
                </c:pt>
                <c:pt idx="202">
                  <c:v>6505.909911317412</c:v>
                </c:pt>
                <c:pt idx="203">
                  <c:v>6505.932749844648</c:v>
                </c:pt>
                <c:pt idx="204">
                  <c:v>6505.960115908008</c:v>
                </c:pt>
                <c:pt idx="205">
                  <c:v>6505.972479939018</c:v>
                </c:pt>
                <c:pt idx="206">
                  <c:v>6505.996322915662</c:v>
                </c:pt>
                <c:pt idx="207">
                  <c:v>6506.00469610949</c:v>
                </c:pt>
                <c:pt idx="208">
                  <c:v>6506.014765947771</c:v>
                </c:pt>
                <c:pt idx="209">
                  <c:v>6506.03296469607</c:v>
                </c:pt>
                <c:pt idx="210">
                  <c:v>6506.044118460187</c:v>
                </c:pt>
                <c:pt idx="211">
                  <c:v>6506.063550211843</c:v>
                </c:pt>
                <c:pt idx="212">
                  <c:v>6506.0828665391</c:v>
                </c:pt>
                <c:pt idx="213">
                  <c:v>6506.11181940018</c:v>
                </c:pt>
                <c:pt idx="214">
                  <c:v>6506.115656913922</c:v>
                </c:pt>
                <c:pt idx="215">
                  <c:v>6506.141017882907</c:v>
                </c:pt>
                <c:pt idx="216">
                  <c:v>6506.157046424073</c:v>
                </c:pt>
                <c:pt idx="217">
                  <c:v>6506.172114492508</c:v>
                </c:pt>
                <c:pt idx="218">
                  <c:v>6506.199996760931</c:v>
                </c:pt>
                <c:pt idx="219">
                  <c:v>6506.207749671906</c:v>
                </c:pt>
                <c:pt idx="220">
                  <c:v>6506.226965097662</c:v>
                </c:pt>
                <c:pt idx="221">
                  <c:v>6506.248576519782</c:v>
                </c:pt>
                <c:pt idx="222">
                  <c:v>6506.275303732717</c:v>
                </c:pt>
                <c:pt idx="223">
                  <c:v>6506.296696625032</c:v>
                </c:pt>
                <c:pt idx="224">
                  <c:v>6506.313106785428</c:v>
                </c:pt>
                <c:pt idx="225">
                  <c:v>6506.346159149783</c:v>
                </c:pt>
                <c:pt idx="226">
                  <c:v>6506.353197935368</c:v>
                </c:pt>
                <c:pt idx="227">
                  <c:v>6506.352330531586</c:v>
                </c:pt>
                <c:pt idx="228">
                  <c:v>6506.386072271195</c:v>
                </c:pt>
                <c:pt idx="229">
                  <c:v>6506.407057492601</c:v>
                </c:pt>
                <c:pt idx="230">
                  <c:v>6506.435203178881</c:v>
                </c:pt>
                <c:pt idx="231">
                  <c:v>6506.447671363814</c:v>
                </c:pt>
                <c:pt idx="232">
                  <c:v>6506.472309940749</c:v>
                </c:pt>
                <c:pt idx="233">
                  <c:v>6506.472153575788</c:v>
                </c:pt>
                <c:pt idx="234">
                  <c:v>6506.507387032226</c:v>
                </c:pt>
                <c:pt idx="235">
                  <c:v>6506.533495811276</c:v>
                </c:pt>
                <c:pt idx="236">
                  <c:v>6506.550557933008</c:v>
                </c:pt>
                <c:pt idx="237">
                  <c:v>6506.57339875591</c:v>
                </c:pt>
                <c:pt idx="238">
                  <c:v>6506.595291994826</c:v>
                </c:pt>
                <c:pt idx="239">
                  <c:v>6506.61326364089</c:v>
                </c:pt>
                <c:pt idx="240">
                  <c:v>6506.621952643374</c:v>
                </c:pt>
                <c:pt idx="241">
                  <c:v>6506.637266584165</c:v>
                </c:pt>
                <c:pt idx="242">
                  <c:v>6506.660765396471</c:v>
                </c:pt>
                <c:pt idx="243">
                  <c:v>6506.68651463441</c:v>
                </c:pt>
                <c:pt idx="244">
                  <c:v>6506.70271581146</c:v>
                </c:pt>
                <c:pt idx="245">
                  <c:v>6506.718828053535</c:v>
                </c:pt>
                <c:pt idx="246">
                  <c:v>6506.745215026576</c:v>
                </c:pt>
                <c:pt idx="247">
                  <c:v>6506.779684693192</c:v>
                </c:pt>
                <c:pt idx="248">
                  <c:v>6506.786431390217</c:v>
                </c:pt>
                <c:pt idx="249">
                  <c:v>6506.811839117228</c:v>
                </c:pt>
                <c:pt idx="250">
                  <c:v>6506.842381431766</c:v>
                </c:pt>
                <c:pt idx="251">
                  <c:v>6506.848797103412</c:v>
                </c:pt>
                <c:pt idx="252">
                  <c:v>6506.879900857123</c:v>
                </c:pt>
                <c:pt idx="253">
                  <c:v>6506.915410691836</c:v>
                </c:pt>
                <c:pt idx="254">
                  <c:v>6506.931634100567</c:v>
                </c:pt>
                <c:pt idx="255">
                  <c:v>6506.960733233253</c:v>
                </c:pt>
                <c:pt idx="256">
                  <c:v>6506.989778788102</c:v>
                </c:pt>
                <c:pt idx="257">
                  <c:v>6506.991760063082</c:v>
                </c:pt>
                <c:pt idx="258">
                  <c:v>6507.01947645964</c:v>
                </c:pt>
                <c:pt idx="259">
                  <c:v>6507.038609997712</c:v>
                </c:pt>
                <c:pt idx="260">
                  <c:v>6507.062378240636</c:v>
                </c:pt>
                <c:pt idx="261">
                  <c:v>6507.081589938558</c:v>
                </c:pt>
                <c:pt idx="262">
                  <c:v>6507.114473036632</c:v>
                </c:pt>
                <c:pt idx="263">
                  <c:v>6507.135258589342</c:v>
                </c:pt>
                <c:pt idx="264">
                  <c:v>6507.15759460553</c:v>
                </c:pt>
                <c:pt idx="265">
                  <c:v>6507.184349526673</c:v>
                </c:pt>
                <c:pt idx="266">
                  <c:v>6507.209927222032</c:v>
                </c:pt>
                <c:pt idx="267">
                  <c:v>6507.228122778835</c:v>
                </c:pt>
                <c:pt idx="268">
                  <c:v>6507.248827698153</c:v>
                </c:pt>
                <c:pt idx="269">
                  <c:v>6507.279066101885</c:v>
                </c:pt>
                <c:pt idx="270">
                  <c:v>6507.292932352762</c:v>
                </c:pt>
                <c:pt idx="271">
                  <c:v>6507.318108135358</c:v>
                </c:pt>
                <c:pt idx="272">
                  <c:v>6507.341725538317</c:v>
                </c:pt>
                <c:pt idx="273">
                  <c:v>6507.369587001891</c:v>
                </c:pt>
                <c:pt idx="274">
                  <c:v>6507.384785365894</c:v>
                </c:pt>
                <c:pt idx="275">
                  <c:v>6507.420002649982</c:v>
                </c:pt>
                <c:pt idx="276">
                  <c:v>6507.439522296697</c:v>
                </c:pt>
                <c:pt idx="277">
                  <c:v>6507.473921931427</c:v>
                </c:pt>
                <c:pt idx="278">
                  <c:v>6507.475439163664</c:v>
                </c:pt>
                <c:pt idx="279">
                  <c:v>6507.496987200551</c:v>
                </c:pt>
                <c:pt idx="280">
                  <c:v>6507.518905152514</c:v>
                </c:pt>
                <c:pt idx="281">
                  <c:v>6507.542254565736</c:v>
                </c:pt>
                <c:pt idx="282">
                  <c:v>6507.571179912763</c:v>
                </c:pt>
                <c:pt idx="283">
                  <c:v>6507.607434594583</c:v>
                </c:pt>
                <c:pt idx="284">
                  <c:v>6507.622225524196</c:v>
                </c:pt>
                <c:pt idx="285">
                  <c:v>6507.65060628</c:v>
                </c:pt>
                <c:pt idx="286">
                  <c:v>6507.670650607485</c:v>
                </c:pt>
                <c:pt idx="287">
                  <c:v>6507.68112424739</c:v>
                </c:pt>
                <c:pt idx="288">
                  <c:v>6507.725263237075</c:v>
                </c:pt>
                <c:pt idx="289">
                  <c:v>6507.75050525888</c:v>
                </c:pt>
                <c:pt idx="290">
                  <c:v>6507.767636840691</c:v>
                </c:pt>
                <c:pt idx="291">
                  <c:v>6507.7992206918</c:v>
                </c:pt>
                <c:pt idx="292">
                  <c:v>6507.830121334284</c:v>
                </c:pt>
                <c:pt idx="293">
                  <c:v>6507.84763246989</c:v>
                </c:pt>
                <c:pt idx="294">
                  <c:v>6507.878917608034</c:v>
                </c:pt>
                <c:pt idx="295">
                  <c:v>6507.901802929995</c:v>
                </c:pt>
                <c:pt idx="296">
                  <c:v>6507.928476303896</c:v>
                </c:pt>
                <c:pt idx="297">
                  <c:v>6507.956278927314</c:v>
                </c:pt>
                <c:pt idx="298">
                  <c:v>6507.975997320723</c:v>
                </c:pt>
                <c:pt idx="299">
                  <c:v>6508.010658978965</c:v>
                </c:pt>
                <c:pt idx="300">
                  <c:v>6508.031102513062</c:v>
                </c:pt>
                <c:pt idx="301">
                  <c:v>6508.064126342061</c:v>
                </c:pt>
                <c:pt idx="302">
                  <c:v>6508.082218824165</c:v>
                </c:pt>
                <c:pt idx="303">
                  <c:v>6508.11144641027</c:v>
                </c:pt>
                <c:pt idx="304">
                  <c:v>6508.150115447856</c:v>
                </c:pt>
                <c:pt idx="305">
                  <c:v>6508.16552482554</c:v>
                </c:pt>
                <c:pt idx="306">
                  <c:v>6508.191718093448</c:v>
                </c:pt>
                <c:pt idx="307">
                  <c:v>6508.223917894367</c:v>
                </c:pt>
                <c:pt idx="308">
                  <c:v>6508.247908089006</c:v>
                </c:pt>
                <c:pt idx="309">
                  <c:v>6508.273603361527</c:v>
                </c:pt>
                <c:pt idx="310">
                  <c:v>6508.294076270378</c:v>
                </c:pt>
                <c:pt idx="311">
                  <c:v>6508.334443899588</c:v>
                </c:pt>
                <c:pt idx="312">
                  <c:v>6508.36055489967</c:v>
                </c:pt>
                <c:pt idx="313">
                  <c:v>6508.381378916388</c:v>
                </c:pt>
                <c:pt idx="314">
                  <c:v>6508.412712932876</c:v>
                </c:pt>
                <c:pt idx="315">
                  <c:v>6508.440788539463</c:v>
                </c:pt>
                <c:pt idx="316">
                  <c:v>6508.46452536784</c:v>
                </c:pt>
                <c:pt idx="317">
                  <c:v>6508.494271522545</c:v>
                </c:pt>
                <c:pt idx="318">
                  <c:v>6508.512307046436</c:v>
                </c:pt>
                <c:pt idx="319">
                  <c:v>6508.547296849527</c:v>
                </c:pt>
                <c:pt idx="320">
                  <c:v>6508.576103872588</c:v>
                </c:pt>
                <c:pt idx="321">
                  <c:v>6508.604195938759</c:v>
                </c:pt>
                <c:pt idx="322">
                  <c:v>6508.634491047404</c:v>
                </c:pt>
                <c:pt idx="323">
                  <c:v>6508.660643406718</c:v>
                </c:pt>
                <c:pt idx="324">
                  <c:v>6508.685565611328</c:v>
                </c:pt>
                <c:pt idx="325">
                  <c:v>6508.717373883755</c:v>
                </c:pt>
                <c:pt idx="326">
                  <c:v>6508.743417992451</c:v>
                </c:pt>
                <c:pt idx="327">
                  <c:v>6508.782841865297</c:v>
                </c:pt>
                <c:pt idx="328">
                  <c:v>6508.811046958856</c:v>
                </c:pt>
                <c:pt idx="329">
                  <c:v>6508.846660854373</c:v>
                </c:pt>
                <c:pt idx="330">
                  <c:v>6508.875370324224</c:v>
                </c:pt>
                <c:pt idx="331">
                  <c:v>6508.900685445967</c:v>
                </c:pt>
                <c:pt idx="332">
                  <c:v>6508.938651590114</c:v>
                </c:pt>
                <c:pt idx="333">
                  <c:v>6508.960367339409</c:v>
                </c:pt>
                <c:pt idx="334">
                  <c:v>6508.98862307563</c:v>
                </c:pt>
                <c:pt idx="335">
                  <c:v>6509.021389297624</c:v>
                </c:pt>
                <c:pt idx="336">
                  <c:v>6509.047415924147</c:v>
                </c:pt>
                <c:pt idx="337">
                  <c:v>6509.07760129135</c:v>
                </c:pt>
                <c:pt idx="338">
                  <c:v>6509.102086950528</c:v>
                </c:pt>
                <c:pt idx="339">
                  <c:v>6509.130360440883</c:v>
                </c:pt>
                <c:pt idx="340">
                  <c:v>6509.152438908518</c:v>
                </c:pt>
                <c:pt idx="341">
                  <c:v>6509.19123335041</c:v>
                </c:pt>
                <c:pt idx="342">
                  <c:v>6509.228564229428</c:v>
                </c:pt>
                <c:pt idx="343">
                  <c:v>6509.25445294763</c:v>
                </c:pt>
                <c:pt idx="344">
                  <c:v>6509.28400984472</c:v>
                </c:pt>
                <c:pt idx="345">
                  <c:v>6509.315929134543</c:v>
                </c:pt>
                <c:pt idx="346">
                  <c:v>6509.34017248431</c:v>
                </c:pt>
                <c:pt idx="347">
                  <c:v>6509.368827136468</c:v>
                </c:pt>
                <c:pt idx="348">
                  <c:v>6509.411678355645</c:v>
                </c:pt>
                <c:pt idx="349">
                  <c:v>6509.436334214543</c:v>
                </c:pt>
                <c:pt idx="350">
                  <c:v>6509.471712805306</c:v>
                </c:pt>
                <c:pt idx="351">
                  <c:v>6509.497428308006</c:v>
                </c:pt>
                <c:pt idx="352">
                  <c:v>6509.523245350455</c:v>
                </c:pt>
                <c:pt idx="353">
                  <c:v>6509.557057982815</c:v>
                </c:pt>
                <c:pt idx="354">
                  <c:v>6509.584163311616</c:v>
                </c:pt>
                <c:pt idx="355">
                  <c:v>6509.622380010441</c:v>
                </c:pt>
                <c:pt idx="356">
                  <c:v>6509.64967692301</c:v>
                </c:pt>
                <c:pt idx="357">
                  <c:v>6509.682345524973</c:v>
                </c:pt>
                <c:pt idx="358">
                  <c:v>6509.712417633808</c:v>
                </c:pt>
                <c:pt idx="359">
                  <c:v>6509.754769050943</c:v>
                </c:pt>
                <c:pt idx="360">
                  <c:v>6509.783833164127</c:v>
                </c:pt>
                <c:pt idx="361">
                  <c:v>6509.821542085313</c:v>
                </c:pt>
                <c:pt idx="362">
                  <c:v>6509.844278725528</c:v>
                </c:pt>
                <c:pt idx="363">
                  <c:v>6509.87774956606</c:v>
                </c:pt>
                <c:pt idx="364">
                  <c:v>6509.907253408266</c:v>
                </c:pt>
                <c:pt idx="365">
                  <c:v>6509.935673282139</c:v>
                </c:pt>
                <c:pt idx="366">
                  <c:v>6509.971271450332</c:v>
                </c:pt>
                <c:pt idx="367">
                  <c:v>6510.001642330918</c:v>
                </c:pt>
                <c:pt idx="368">
                  <c:v>6510.037795476554</c:v>
                </c:pt>
                <c:pt idx="369">
                  <c:v>6510.074201979158</c:v>
                </c:pt>
                <c:pt idx="370">
                  <c:v>6510.102208767584</c:v>
                </c:pt>
                <c:pt idx="371">
                  <c:v>6510.136767463088</c:v>
                </c:pt>
                <c:pt idx="372">
                  <c:v>6510.170462364651</c:v>
                </c:pt>
                <c:pt idx="373">
                  <c:v>6510.19865171468</c:v>
                </c:pt>
                <c:pt idx="374">
                  <c:v>6510.237666468986</c:v>
                </c:pt>
                <c:pt idx="375">
                  <c:v>6510.269635193902</c:v>
                </c:pt>
                <c:pt idx="376">
                  <c:v>6510.297930448671</c:v>
                </c:pt>
                <c:pt idx="377">
                  <c:v>6510.339587598442</c:v>
                </c:pt>
                <c:pt idx="378">
                  <c:v>6510.376182308122</c:v>
                </c:pt>
                <c:pt idx="379">
                  <c:v>6510.399789482044</c:v>
                </c:pt>
                <c:pt idx="380">
                  <c:v>6510.44636043277</c:v>
                </c:pt>
                <c:pt idx="381">
                  <c:v>6510.477744580025</c:v>
                </c:pt>
                <c:pt idx="382">
                  <c:v>6510.508753735558</c:v>
                </c:pt>
                <c:pt idx="383">
                  <c:v>6510.545598000487</c:v>
                </c:pt>
                <c:pt idx="384">
                  <c:v>6510.576346116642</c:v>
                </c:pt>
                <c:pt idx="385">
                  <c:v>6510.608188250887</c:v>
                </c:pt>
                <c:pt idx="386">
                  <c:v>6510.644057121236</c:v>
                </c:pt>
                <c:pt idx="387">
                  <c:v>6510.67740703015</c:v>
                </c:pt>
                <c:pt idx="388">
                  <c:v>6510.709249214673</c:v>
                </c:pt>
                <c:pt idx="389">
                  <c:v>6510.748940213392</c:v>
                </c:pt>
                <c:pt idx="390">
                  <c:v>6510.774061943511</c:v>
                </c:pt>
                <c:pt idx="391">
                  <c:v>6510.812801896428</c:v>
                </c:pt>
                <c:pt idx="392">
                  <c:v>6510.847576429538</c:v>
                </c:pt>
                <c:pt idx="393">
                  <c:v>6510.892286812548</c:v>
                </c:pt>
                <c:pt idx="394">
                  <c:v>6510.930848797583</c:v>
                </c:pt>
                <c:pt idx="395">
                  <c:v>6510.956262784915</c:v>
                </c:pt>
                <c:pt idx="396">
                  <c:v>6510.994677986648</c:v>
                </c:pt>
                <c:pt idx="397">
                  <c:v>6511.030279629037</c:v>
                </c:pt>
                <c:pt idx="398">
                  <c:v>6511.062390425595</c:v>
                </c:pt>
                <c:pt idx="399">
                  <c:v>6511.097904028925</c:v>
                </c:pt>
                <c:pt idx="400">
                  <c:v>6511.130129085034</c:v>
                </c:pt>
                <c:pt idx="401">
                  <c:v>6511.164174281282</c:v>
                </c:pt>
                <c:pt idx="402">
                  <c:v>6511.202028988258</c:v>
                </c:pt>
                <c:pt idx="403">
                  <c:v>6511.24087535833</c:v>
                </c:pt>
                <c:pt idx="404">
                  <c:v>6511.276860723814</c:v>
                </c:pt>
                <c:pt idx="405">
                  <c:v>6511.320521182548</c:v>
                </c:pt>
                <c:pt idx="406">
                  <c:v>6511.35104990623</c:v>
                </c:pt>
                <c:pt idx="407">
                  <c:v>6511.383685466887</c:v>
                </c:pt>
                <c:pt idx="408">
                  <c:v>6511.422863874451</c:v>
                </c:pt>
                <c:pt idx="409">
                  <c:v>6511.45627019789</c:v>
                </c:pt>
                <c:pt idx="410">
                  <c:v>6511.500049557927</c:v>
                </c:pt>
                <c:pt idx="411">
                  <c:v>6511.53217101323</c:v>
                </c:pt>
                <c:pt idx="412">
                  <c:v>6511.567536723228</c:v>
                </c:pt>
                <c:pt idx="413">
                  <c:v>6511.61095141403</c:v>
                </c:pt>
                <c:pt idx="414">
                  <c:v>6511.645612718881</c:v>
                </c:pt>
                <c:pt idx="415">
                  <c:v>6511.681199680425</c:v>
                </c:pt>
                <c:pt idx="416">
                  <c:v>6511.712877102638</c:v>
                </c:pt>
                <c:pt idx="417">
                  <c:v>6511.749317566422</c:v>
                </c:pt>
                <c:pt idx="418">
                  <c:v>6511.794495213511</c:v>
                </c:pt>
                <c:pt idx="419">
                  <c:v>6511.838081252882</c:v>
                </c:pt>
                <c:pt idx="420">
                  <c:v>6511.873846437801</c:v>
                </c:pt>
                <c:pt idx="421">
                  <c:v>6511.9080086385</c:v>
                </c:pt>
                <c:pt idx="422">
                  <c:v>6511.953172334818</c:v>
                </c:pt>
                <c:pt idx="423">
                  <c:v>6511.982242927466</c:v>
                </c:pt>
                <c:pt idx="424">
                  <c:v>6512.0262768017</c:v>
                </c:pt>
                <c:pt idx="425">
                  <c:v>6512.06464499809</c:v>
                </c:pt>
                <c:pt idx="426">
                  <c:v>6512.10790650798</c:v>
                </c:pt>
                <c:pt idx="427">
                  <c:v>6512.139912324999</c:v>
                </c:pt>
                <c:pt idx="428">
                  <c:v>6512.170464717916</c:v>
                </c:pt>
                <c:pt idx="429">
                  <c:v>6512.217023026387</c:v>
                </c:pt>
                <c:pt idx="430">
                  <c:v>6512.259206836676</c:v>
                </c:pt>
                <c:pt idx="431">
                  <c:v>6512.292939920288</c:v>
                </c:pt>
                <c:pt idx="432">
                  <c:v>6512.334964138384</c:v>
                </c:pt>
                <c:pt idx="433">
                  <c:v>6512.376738078362</c:v>
                </c:pt>
                <c:pt idx="434">
                  <c:v>6512.413116460681</c:v>
                </c:pt>
                <c:pt idx="435">
                  <c:v>6512.454277246051</c:v>
                </c:pt>
                <c:pt idx="436">
                  <c:v>6512.498877191922</c:v>
                </c:pt>
                <c:pt idx="437">
                  <c:v>6512.525388839124</c:v>
                </c:pt>
                <c:pt idx="438">
                  <c:v>6512.574237564746</c:v>
                </c:pt>
                <c:pt idx="439">
                  <c:v>6512.61190445011</c:v>
                </c:pt>
                <c:pt idx="440">
                  <c:v>6512.65313613218</c:v>
                </c:pt>
                <c:pt idx="441">
                  <c:v>6512.68901159534</c:v>
                </c:pt>
                <c:pt idx="442">
                  <c:v>6512.735684936</c:v>
                </c:pt>
                <c:pt idx="443">
                  <c:v>6512.775713160585</c:v>
                </c:pt>
                <c:pt idx="444">
                  <c:v>6512.81627635289</c:v>
                </c:pt>
                <c:pt idx="445">
                  <c:v>6512.853724274431</c:v>
                </c:pt>
                <c:pt idx="446">
                  <c:v>6512.88740657736</c:v>
                </c:pt>
                <c:pt idx="447">
                  <c:v>6512.939504745661</c:v>
                </c:pt>
                <c:pt idx="448">
                  <c:v>6512.975739051556</c:v>
                </c:pt>
                <c:pt idx="449">
                  <c:v>6513.020036744492</c:v>
                </c:pt>
                <c:pt idx="450">
                  <c:v>6513.058300495191</c:v>
                </c:pt>
                <c:pt idx="451">
                  <c:v>6513.1085700762</c:v>
                </c:pt>
                <c:pt idx="452">
                  <c:v>6513.143316686428</c:v>
                </c:pt>
                <c:pt idx="453">
                  <c:v>6513.180683744607</c:v>
                </c:pt>
                <c:pt idx="454">
                  <c:v>6513.224750139993</c:v>
                </c:pt>
                <c:pt idx="455">
                  <c:v>6513.26278065182</c:v>
                </c:pt>
                <c:pt idx="456">
                  <c:v>6513.31316481098</c:v>
                </c:pt>
                <c:pt idx="457">
                  <c:v>6513.350376008418</c:v>
                </c:pt>
                <c:pt idx="458">
                  <c:v>6513.38788478528</c:v>
                </c:pt>
                <c:pt idx="459">
                  <c:v>6513.428676330244</c:v>
                </c:pt>
                <c:pt idx="460">
                  <c:v>6513.469082990341</c:v>
                </c:pt>
                <c:pt idx="461">
                  <c:v>6513.50492847702</c:v>
                </c:pt>
                <c:pt idx="462">
                  <c:v>6513.552050762344</c:v>
                </c:pt>
                <c:pt idx="463">
                  <c:v>6513.594652778203</c:v>
                </c:pt>
                <c:pt idx="464">
                  <c:v>6513.640250361938</c:v>
                </c:pt>
                <c:pt idx="465">
                  <c:v>6513.679444149794</c:v>
                </c:pt>
                <c:pt idx="466">
                  <c:v>6513.725207503546</c:v>
                </c:pt>
                <c:pt idx="467">
                  <c:v>6513.763180582023</c:v>
                </c:pt>
                <c:pt idx="468">
                  <c:v>6513.81052721624</c:v>
                </c:pt>
                <c:pt idx="469">
                  <c:v>6513.85253427699</c:v>
                </c:pt>
                <c:pt idx="470">
                  <c:v>6513.896734801296</c:v>
                </c:pt>
                <c:pt idx="471">
                  <c:v>6513.940834083951</c:v>
                </c:pt>
                <c:pt idx="472">
                  <c:v>6513.990001540381</c:v>
                </c:pt>
                <c:pt idx="473">
                  <c:v>6514.024422582033</c:v>
                </c:pt>
                <c:pt idx="474">
                  <c:v>6514.07044948615</c:v>
                </c:pt>
                <c:pt idx="475">
                  <c:v>6514.115034327974</c:v>
                </c:pt>
                <c:pt idx="476">
                  <c:v>6514.162785857704</c:v>
                </c:pt>
                <c:pt idx="477">
                  <c:v>6514.202491728392</c:v>
                </c:pt>
                <c:pt idx="478">
                  <c:v>6514.246959375144</c:v>
                </c:pt>
                <c:pt idx="479">
                  <c:v>6514.29241776858</c:v>
                </c:pt>
                <c:pt idx="480">
                  <c:v>6514.336166564702</c:v>
                </c:pt>
                <c:pt idx="481">
                  <c:v>6514.378702797329</c:v>
                </c:pt>
                <c:pt idx="482">
                  <c:v>6514.431756238023</c:v>
                </c:pt>
                <c:pt idx="483">
                  <c:v>6514.470030039139</c:v>
                </c:pt>
                <c:pt idx="484">
                  <c:v>6514.512684044902</c:v>
                </c:pt>
                <c:pt idx="485">
                  <c:v>6514.557743881129</c:v>
                </c:pt>
                <c:pt idx="486">
                  <c:v>6514.604990020773</c:v>
                </c:pt>
                <c:pt idx="487">
                  <c:v>6514.644370031288</c:v>
                </c:pt>
                <c:pt idx="488">
                  <c:v>6514.696959351402</c:v>
                </c:pt>
                <c:pt idx="489">
                  <c:v>6514.733223989127</c:v>
                </c:pt>
                <c:pt idx="490">
                  <c:v>6514.781288192497</c:v>
                </c:pt>
                <c:pt idx="491">
                  <c:v>6514.829314007092</c:v>
                </c:pt>
                <c:pt idx="492">
                  <c:v>6514.874689765848</c:v>
                </c:pt>
                <c:pt idx="493">
                  <c:v>6514.914457432228</c:v>
                </c:pt>
                <c:pt idx="494">
                  <c:v>6514.961033817893</c:v>
                </c:pt>
                <c:pt idx="495">
                  <c:v>6515.01071045049</c:v>
                </c:pt>
                <c:pt idx="496">
                  <c:v>6515.05174408822</c:v>
                </c:pt>
                <c:pt idx="497">
                  <c:v>6515.100149113754</c:v>
                </c:pt>
                <c:pt idx="498">
                  <c:v>6515.14853138097</c:v>
                </c:pt>
                <c:pt idx="499">
                  <c:v>6515.198568238937</c:v>
                </c:pt>
                <c:pt idx="500">
                  <c:v>6515.237070526068</c:v>
                </c:pt>
                <c:pt idx="501">
                  <c:v>6515.279772422859</c:v>
                </c:pt>
                <c:pt idx="502">
                  <c:v>6515.33210834481</c:v>
                </c:pt>
                <c:pt idx="503">
                  <c:v>6515.385385048388</c:v>
                </c:pt>
                <c:pt idx="504">
                  <c:v>6515.428121786058</c:v>
                </c:pt>
                <c:pt idx="505">
                  <c:v>6515.473560183784</c:v>
                </c:pt>
                <c:pt idx="506">
                  <c:v>6515.51688310077</c:v>
                </c:pt>
                <c:pt idx="507">
                  <c:v>6515.567735788326</c:v>
                </c:pt>
                <c:pt idx="508">
                  <c:v>6515.614423687322</c:v>
                </c:pt>
                <c:pt idx="509">
                  <c:v>6515.65918210511</c:v>
                </c:pt>
                <c:pt idx="510">
                  <c:v>6515.705242305107</c:v>
                </c:pt>
                <c:pt idx="511">
                  <c:v>6515.749594877893</c:v>
                </c:pt>
                <c:pt idx="512">
                  <c:v>6515.79731924992</c:v>
                </c:pt>
                <c:pt idx="513">
                  <c:v>6515.85285836596</c:v>
                </c:pt>
                <c:pt idx="514">
                  <c:v>6515.899178172258</c:v>
                </c:pt>
                <c:pt idx="515">
                  <c:v>6515.944196819155</c:v>
                </c:pt>
                <c:pt idx="516">
                  <c:v>6515.993956701671</c:v>
                </c:pt>
                <c:pt idx="517">
                  <c:v>6516.042887857957</c:v>
                </c:pt>
                <c:pt idx="518">
                  <c:v>6516.092408617476</c:v>
                </c:pt>
                <c:pt idx="519">
                  <c:v>6516.145355701815</c:v>
                </c:pt>
                <c:pt idx="520">
                  <c:v>6516.1870057459</c:v>
                </c:pt>
                <c:pt idx="521">
                  <c:v>6516.234778864862</c:v>
                </c:pt>
                <c:pt idx="522">
                  <c:v>6516.279428528833</c:v>
                </c:pt>
                <c:pt idx="523">
                  <c:v>6516.33536478987</c:v>
                </c:pt>
                <c:pt idx="524">
                  <c:v>6516.379887547389</c:v>
                </c:pt>
                <c:pt idx="525">
                  <c:v>6516.430762195381</c:v>
                </c:pt>
                <c:pt idx="526">
                  <c:v>6516.481752908488</c:v>
                </c:pt>
                <c:pt idx="527">
                  <c:v>6516.527736225397</c:v>
                </c:pt>
                <c:pt idx="528">
                  <c:v>6516.577144612835</c:v>
                </c:pt>
                <c:pt idx="529">
                  <c:v>6516.62510677932</c:v>
                </c:pt>
                <c:pt idx="530">
                  <c:v>6516.677636790468</c:v>
                </c:pt>
                <c:pt idx="531">
                  <c:v>6516.725925948211</c:v>
                </c:pt>
                <c:pt idx="532">
                  <c:v>6516.778812700562</c:v>
                </c:pt>
                <c:pt idx="533">
                  <c:v>6516.825174295954</c:v>
                </c:pt>
                <c:pt idx="534">
                  <c:v>6516.880215586356</c:v>
                </c:pt>
                <c:pt idx="535">
                  <c:v>6516.926281812132</c:v>
                </c:pt>
                <c:pt idx="536">
                  <c:v>6516.973758222364</c:v>
                </c:pt>
                <c:pt idx="537">
                  <c:v>6517.027996501128</c:v>
                </c:pt>
                <c:pt idx="538">
                  <c:v>6517.07901167469</c:v>
                </c:pt>
                <c:pt idx="539">
                  <c:v>6517.129032419984</c:v>
                </c:pt>
                <c:pt idx="540">
                  <c:v>6517.176415213488</c:v>
                </c:pt>
                <c:pt idx="541">
                  <c:v>6517.226698842602</c:v>
                </c:pt>
                <c:pt idx="542">
                  <c:v>6517.275905704611</c:v>
                </c:pt>
                <c:pt idx="543">
                  <c:v>6517.333853609432</c:v>
                </c:pt>
                <c:pt idx="544">
                  <c:v>6517.380671102447</c:v>
                </c:pt>
                <c:pt idx="545">
                  <c:v>6517.432671845098</c:v>
                </c:pt>
                <c:pt idx="546">
                  <c:v>6517.481144896034</c:v>
                </c:pt>
                <c:pt idx="547">
                  <c:v>6517.536625296917</c:v>
                </c:pt>
                <c:pt idx="548">
                  <c:v>6517.58856514317</c:v>
                </c:pt>
                <c:pt idx="549">
                  <c:v>6517.642033718222</c:v>
                </c:pt>
                <c:pt idx="550">
                  <c:v>6517.692323469658</c:v>
                </c:pt>
                <c:pt idx="551">
                  <c:v>6517.743310851742</c:v>
                </c:pt>
                <c:pt idx="552">
                  <c:v>6517.791147902896</c:v>
                </c:pt>
                <c:pt idx="553">
                  <c:v>6517.84428552646</c:v>
                </c:pt>
                <c:pt idx="554">
                  <c:v>6517.897361335011</c:v>
                </c:pt>
                <c:pt idx="555">
                  <c:v>6517.95030663151</c:v>
                </c:pt>
                <c:pt idx="556">
                  <c:v>6518.00392815433</c:v>
                </c:pt>
                <c:pt idx="557">
                  <c:v>6518.05253233721</c:v>
                </c:pt>
                <c:pt idx="558">
                  <c:v>6518.10333302903</c:v>
                </c:pt>
                <c:pt idx="559">
                  <c:v>6518.158174114044</c:v>
                </c:pt>
                <c:pt idx="560">
                  <c:v>6518.21046164029</c:v>
                </c:pt>
                <c:pt idx="561">
                  <c:v>6518.26742508368</c:v>
                </c:pt>
                <c:pt idx="562">
                  <c:v>6518.315090018496</c:v>
                </c:pt>
                <c:pt idx="563">
                  <c:v>6518.36556880678</c:v>
                </c:pt>
                <c:pt idx="564">
                  <c:v>6518.418357886942</c:v>
                </c:pt>
                <c:pt idx="565">
                  <c:v>6518.471143539628</c:v>
                </c:pt>
                <c:pt idx="566">
                  <c:v>6518.52766010218</c:v>
                </c:pt>
                <c:pt idx="567">
                  <c:v>6518.58311673267</c:v>
                </c:pt>
                <c:pt idx="568">
                  <c:v>6518.634850855328</c:v>
                </c:pt>
                <c:pt idx="569">
                  <c:v>6518.685361380391</c:v>
                </c:pt>
                <c:pt idx="570">
                  <c:v>6518.73978716873</c:v>
                </c:pt>
                <c:pt idx="571">
                  <c:v>6518.79206598453</c:v>
                </c:pt>
                <c:pt idx="572">
                  <c:v>6518.852772264154</c:v>
                </c:pt>
                <c:pt idx="573">
                  <c:v>6518.899605278557</c:v>
                </c:pt>
                <c:pt idx="574">
                  <c:v>6518.955959678024</c:v>
                </c:pt>
                <c:pt idx="575">
                  <c:v>6519.00595975538</c:v>
                </c:pt>
                <c:pt idx="576">
                  <c:v>6519.063645090933</c:v>
                </c:pt>
                <c:pt idx="577">
                  <c:v>6519.115928235192</c:v>
                </c:pt>
                <c:pt idx="578">
                  <c:v>6519.175598755912</c:v>
                </c:pt>
                <c:pt idx="579">
                  <c:v>6519.225883520921</c:v>
                </c:pt>
                <c:pt idx="580">
                  <c:v>6519.277323027308</c:v>
                </c:pt>
                <c:pt idx="581">
                  <c:v>6519.337801954887</c:v>
                </c:pt>
                <c:pt idx="582">
                  <c:v>6519.384032091907</c:v>
                </c:pt>
                <c:pt idx="583">
                  <c:v>6519.445341247707</c:v>
                </c:pt>
                <c:pt idx="584">
                  <c:v>6519.4940717588</c:v>
                </c:pt>
                <c:pt idx="585">
                  <c:v>6519.553248105591</c:v>
                </c:pt>
                <c:pt idx="586">
                  <c:v>6519.612150900152</c:v>
                </c:pt>
                <c:pt idx="587">
                  <c:v>6519.665179684498</c:v>
                </c:pt>
                <c:pt idx="588">
                  <c:v>6519.724575576481</c:v>
                </c:pt>
                <c:pt idx="589">
                  <c:v>6519.780495611893</c:v>
                </c:pt>
                <c:pt idx="590">
                  <c:v>6519.836356690142</c:v>
                </c:pt>
                <c:pt idx="591">
                  <c:v>6519.893544793357</c:v>
                </c:pt>
                <c:pt idx="592">
                  <c:v>6519.94791673141</c:v>
                </c:pt>
                <c:pt idx="593">
                  <c:v>6519.999746575506</c:v>
                </c:pt>
                <c:pt idx="594">
                  <c:v>6520.057059227386</c:v>
                </c:pt>
                <c:pt idx="595">
                  <c:v>6520.118170967508</c:v>
                </c:pt>
                <c:pt idx="596">
                  <c:v>6520.172146969493</c:v>
                </c:pt>
                <c:pt idx="597">
                  <c:v>6520.224835903216</c:v>
                </c:pt>
                <c:pt idx="598">
                  <c:v>6520.280897135597</c:v>
                </c:pt>
                <c:pt idx="599">
                  <c:v>6520.335973974019</c:v>
                </c:pt>
                <c:pt idx="600">
                  <c:v>6520.400383459391</c:v>
                </c:pt>
                <c:pt idx="601">
                  <c:v>6520.457058189514</c:v>
                </c:pt>
                <c:pt idx="602">
                  <c:v>6520.514945485442</c:v>
                </c:pt>
                <c:pt idx="603">
                  <c:v>6520.567940805324</c:v>
                </c:pt>
                <c:pt idx="604">
                  <c:v>6520.62663830165</c:v>
                </c:pt>
                <c:pt idx="605">
                  <c:v>6520.683890625237</c:v>
                </c:pt>
                <c:pt idx="606">
                  <c:v>6520.73755796163</c:v>
                </c:pt>
                <c:pt idx="607">
                  <c:v>6520.797131951368</c:v>
                </c:pt>
                <c:pt idx="608">
                  <c:v>6520.856674160616</c:v>
                </c:pt>
                <c:pt idx="609">
                  <c:v>6520.909672691773</c:v>
                </c:pt>
                <c:pt idx="610">
                  <c:v>6520.969593461153</c:v>
                </c:pt>
                <c:pt idx="611">
                  <c:v>6521.029998420036</c:v>
                </c:pt>
                <c:pt idx="612">
                  <c:v>6521.085578210837</c:v>
                </c:pt>
                <c:pt idx="613">
                  <c:v>6521.147817371434</c:v>
                </c:pt>
                <c:pt idx="614">
                  <c:v>6521.208777376491</c:v>
                </c:pt>
                <c:pt idx="615">
                  <c:v>6521.261560306757</c:v>
                </c:pt>
                <c:pt idx="616">
                  <c:v>6521.318941248765</c:v>
                </c:pt>
                <c:pt idx="617">
                  <c:v>6521.37490672458</c:v>
                </c:pt>
                <c:pt idx="618">
                  <c:v>6521.432006131262</c:v>
                </c:pt>
                <c:pt idx="619">
                  <c:v>6521.492912543396</c:v>
                </c:pt>
                <c:pt idx="620">
                  <c:v>6521.551449643036</c:v>
                </c:pt>
                <c:pt idx="621">
                  <c:v>6521.609392280512</c:v>
                </c:pt>
                <c:pt idx="622">
                  <c:v>6521.667755936702</c:v>
                </c:pt>
                <c:pt idx="623">
                  <c:v>6521.727805024349</c:v>
                </c:pt>
                <c:pt idx="624">
                  <c:v>6521.791313913086</c:v>
                </c:pt>
                <c:pt idx="625">
                  <c:v>6521.850725148531</c:v>
                </c:pt>
                <c:pt idx="626">
                  <c:v>6521.90713731707</c:v>
                </c:pt>
                <c:pt idx="627">
                  <c:v>6521.967704223401</c:v>
                </c:pt>
                <c:pt idx="628">
                  <c:v>6522.027712862379</c:v>
                </c:pt>
                <c:pt idx="629">
                  <c:v>6522.089286950174</c:v>
                </c:pt>
                <c:pt idx="630">
                  <c:v>6522.151145285498</c:v>
                </c:pt>
                <c:pt idx="631">
                  <c:v>6522.209661323938</c:v>
                </c:pt>
                <c:pt idx="632">
                  <c:v>6522.270149408992</c:v>
                </c:pt>
                <c:pt idx="633">
                  <c:v>6522.330169606563</c:v>
                </c:pt>
                <c:pt idx="634">
                  <c:v>6522.390372659187</c:v>
                </c:pt>
                <c:pt idx="635">
                  <c:v>6522.446707208577</c:v>
                </c:pt>
                <c:pt idx="636">
                  <c:v>6522.503613986889</c:v>
                </c:pt>
                <c:pt idx="637">
                  <c:v>6522.56661246118</c:v>
                </c:pt>
                <c:pt idx="638">
                  <c:v>6522.626855936977</c:v>
                </c:pt>
                <c:pt idx="639">
                  <c:v>6522.688227847892</c:v>
                </c:pt>
                <c:pt idx="640">
                  <c:v>6522.75159325252</c:v>
                </c:pt>
                <c:pt idx="641">
                  <c:v>6522.813551966238</c:v>
                </c:pt>
                <c:pt idx="642">
                  <c:v>6522.876856888568</c:v>
                </c:pt>
                <c:pt idx="643">
                  <c:v>6522.93478109067</c:v>
                </c:pt>
                <c:pt idx="644">
                  <c:v>6522.998232483783</c:v>
                </c:pt>
                <c:pt idx="645">
                  <c:v>6523.054858930347</c:v>
                </c:pt>
                <c:pt idx="646">
                  <c:v>6523.111581508973</c:v>
                </c:pt>
                <c:pt idx="647">
                  <c:v>6523.174300012197</c:v>
                </c:pt>
                <c:pt idx="648">
                  <c:v>6523.235974140901</c:v>
                </c:pt>
                <c:pt idx="649">
                  <c:v>6523.300395501842</c:v>
                </c:pt>
                <c:pt idx="650">
                  <c:v>6523.362436610512</c:v>
                </c:pt>
                <c:pt idx="651">
                  <c:v>6523.422440839752</c:v>
                </c:pt>
                <c:pt idx="652">
                  <c:v>6523.488239508644</c:v>
                </c:pt>
                <c:pt idx="653">
                  <c:v>6523.55181344174</c:v>
                </c:pt>
                <c:pt idx="654">
                  <c:v>6523.618487954062</c:v>
                </c:pt>
                <c:pt idx="655">
                  <c:v>6523.671567733551</c:v>
                </c:pt>
                <c:pt idx="656">
                  <c:v>6523.74208045004</c:v>
                </c:pt>
                <c:pt idx="657">
                  <c:v>6523.800829465042</c:v>
                </c:pt>
                <c:pt idx="658">
                  <c:v>6523.862185932465</c:v>
                </c:pt>
                <c:pt idx="659">
                  <c:v>6523.924089109165</c:v>
                </c:pt>
                <c:pt idx="660">
                  <c:v>6523.991137885575</c:v>
                </c:pt>
                <c:pt idx="661">
                  <c:v>6524.052230735504</c:v>
                </c:pt>
                <c:pt idx="662">
                  <c:v>6524.110765512741</c:v>
                </c:pt>
                <c:pt idx="663">
                  <c:v>6524.173181958551</c:v>
                </c:pt>
                <c:pt idx="664">
                  <c:v>6524.242062977922</c:v>
                </c:pt>
                <c:pt idx="665">
                  <c:v>6524.30262072355</c:v>
                </c:pt>
                <c:pt idx="666">
                  <c:v>6524.371984574374</c:v>
                </c:pt>
                <c:pt idx="667">
                  <c:v>6524.430856159421</c:v>
                </c:pt>
                <c:pt idx="668">
                  <c:v>6524.496363942858</c:v>
                </c:pt>
                <c:pt idx="669">
                  <c:v>6524.561572635953</c:v>
                </c:pt>
                <c:pt idx="670">
                  <c:v>6524.620337650455</c:v>
                </c:pt>
                <c:pt idx="671">
                  <c:v>6524.689663197696</c:v>
                </c:pt>
                <c:pt idx="672">
                  <c:v>6524.757149350917</c:v>
                </c:pt>
                <c:pt idx="673">
                  <c:v>6524.818988814576</c:v>
                </c:pt>
                <c:pt idx="674">
                  <c:v>6524.888946519915</c:v>
                </c:pt>
                <c:pt idx="675">
                  <c:v>6524.947487061698</c:v>
                </c:pt>
                <c:pt idx="676">
                  <c:v>6525.010486987432</c:v>
                </c:pt>
                <c:pt idx="677">
                  <c:v>6525.077154508777</c:v>
                </c:pt>
                <c:pt idx="678">
                  <c:v>6525.139863864484</c:v>
                </c:pt>
                <c:pt idx="679">
                  <c:v>6525.20418623058</c:v>
                </c:pt>
                <c:pt idx="680">
                  <c:v>6525.27199507673</c:v>
                </c:pt>
                <c:pt idx="681">
                  <c:v>6525.33539021899</c:v>
                </c:pt>
                <c:pt idx="682">
                  <c:v>6525.401179074092</c:v>
                </c:pt>
                <c:pt idx="683">
                  <c:v>6525.4689879609</c:v>
                </c:pt>
                <c:pt idx="684">
                  <c:v>6525.528803051642</c:v>
                </c:pt>
                <c:pt idx="685">
                  <c:v>6525.594830542011</c:v>
                </c:pt>
                <c:pt idx="686">
                  <c:v>6525.662071495874</c:v>
                </c:pt>
                <c:pt idx="687">
                  <c:v>6525.729594097793</c:v>
                </c:pt>
                <c:pt idx="688">
                  <c:v>6525.790114771232</c:v>
                </c:pt>
                <c:pt idx="689">
                  <c:v>6525.858717889469</c:v>
                </c:pt>
                <c:pt idx="690">
                  <c:v>6525.922212314347</c:v>
                </c:pt>
                <c:pt idx="691">
                  <c:v>6525.988750158575</c:v>
                </c:pt>
                <c:pt idx="692">
                  <c:v>6526.057857452219</c:v>
                </c:pt>
                <c:pt idx="693">
                  <c:v>6526.121535475264</c:v>
                </c:pt>
                <c:pt idx="694">
                  <c:v>6526.182981415057</c:v>
                </c:pt>
                <c:pt idx="695">
                  <c:v>6526.251727691687</c:v>
                </c:pt>
                <c:pt idx="696">
                  <c:v>6526.320058585772</c:v>
                </c:pt>
                <c:pt idx="697">
                  <c:v>6526.385772120168</c:v>
                </c:pt>
                <c:pt idx="698">
                  <c:v>6526.44931026336</c:v>
                </c:pt>
                <c:pt idx="699">
                  <c:v>6526.518601899626</c:v>
                </c:pt>
                <c:pt idx="700">
                  <c:v>6526.585046511294</c:v>
                </c:pt>
                <c:pt idx="701">
                  <c:v>6526.649789522784</c:v>
                </c:pt>
                <c:pt idx="702">
                  <c:v>6526.716623332398</c:v>
                </c:pt>
                <c:pt idx="703">
                  <c:v>6526.78417765448</c:v>
                </c:pt>
                <c:pt idx="704">
                  <c:v>6526.85405954388</c:v>
                </c:pt>
                <c:pt idx="705">
                  <c:v>6526.919421941272</c:v>
                </c:pt>
                <c:pt idx="706">
                  <c:v>6526.990534193765</c:v>
                </c:pt>
                <c:pt idx="707">
                  <c:v>6527.054013507281</c:v>
                </c:pt>
                <c:pt idx="708">
                  <c:v>6527.12566628757</c:v>
                </c:pt>
                <c:pt idx="709">
                  <c:v>6527.194749483443</c:v>
                </c:pt>
                <c:pt idx="710">
                  <c:v>6527.267376582631</c:v>
                </c:pt>
                <c:pt idx="711">
                  <c:v>6527.333449908074</c:v>
                </c:pt>
                <c:pt idx="712">
                  <c:v>6527.399242946444</c:v>
                </c:pt>
                <c:pt idx="713">
                  <c:v>6527.466511002627</c:v>
                </c:pt>
                <c:pt idx="714">
                  <c:v>6527.53591614265</c:v>
                </c:pt>
                <c:pt idx="715">
                  <c:v>6527.604357199381</c:v>
                </c:pt>
                <c:pt idx="716">
                  <c:v>6527.67621674561</c:v>
                </c:pt>
                <c:pt idx="717">
                  <c:v>6527.740410511916</c:v>
                </c:pt>
                <c:pt idx="718">
                  <c:v>6527.80886719718</c:v>
                </c:pt>
                <c:pt idx="719">
                  <c:v>6527.875903269081</c:v>
                </c:pt>
                <c:pt idx="720">
                  <c:v>6527.947831321481</c:v>
                </c:pt>
                <c:pt idx="721">
                  <c:v>6528.014668930643</c:v>
                </c:pt>
                <c:pt idx="722">
                  <c:v>6528.086717236823</c:v>
                </c:pt>
                <c:pt idx="723">
                  <c:v>6528.152522045673</c:v>
                </c:pt>
                <c:pt idx="724">
                  <c:v>6528.219689932902</c:v>
                </c:pt>
                <c:pt idx="725">
                  <c:v>6528.29259884829</c:v>
                </c:pt>
                <c:pt idx="726">
                  <c:v>6528.362015426181</c:v>
                </c:pt>
                <c:pt idx="727">
                  <c:v>6528.431127565455</c:v>
                </c:pt>
                <c:pt idx="728">
                  <c:v>6528.498387191934</c:v>
                </c:pt>
                <c:pt idx="729">
                  <c:v>6528.56750319096</c:v>
                </c:pt>
                <c:pt idx="730">
                  <c:v>6528.636995988644</c:v>
                </c:pt>
                <c:pt idx="731">
                  <c:v>6528.708316282334</c:v>
                </c:pt>
                <c:pt idx="732">
                  <c:v>6528.779961880001</c:v>
                </c:pt>
                <c:pt idx="733">
                  <c:v>6528.849551600887</c:v>
                </c:pt>
                <c:pt idx="734">
                  <c:v>6528.919012914977</c:v>
                </c:pt>
                <c:pt idx="735">
                  <c:v>6528.989841130813</c:v>
                </c:pt>
                <c:pt idx="736">
                  <c:v>6529.060332745034</c:v>
                </c:pt>
                <c:pt idx="737">
                  <c:v>6529.130847930302</c:v>
                </c:pt>
                <c:pt idx="738">
                  <c:v>6529.195246062304</c:v>
                </c:pt>
                <c:pt idx="739">
                  <c:v>6529.266668300992</c:v>
                </c:pt>
                <c:pt idx="740">
                  <c:v>6529.340351945656</c:v>
                </c:pt>
                <c:pt idx="741">
                  <c:v>6529.410000900994</c:v>
                </c:pt>
                <c:pt idx="742">
                  <c:v>6529.481842586887</c:v>
                </c:pt>
                <c:pt idx="743">
                  <c:v>6529.552208911386</c:v>
                </c:pt>
                <c:pt idx="744">
                  <c:v>6529.62205612534</c:v>
                </c:pt>
                <c:pt idx="745">
                  <c:v>6529.69892421209</c:v>
                </c:pt>
                <c:pt idx="746">
                  <c:v>6529.768187005195</c:v>
                </c:pt>
                <c:pt idx="747">
                  <c:v>6529.837381522123</c:v>
                </c:pt>
                <c:pt idx="748">
                  <c:v>6529.90905105189</c:v>
                </c:pt>
                <c:pt idx="749">
                  <c:v>6529.983375007287</c:v>
                </c:pt>
                <c:pt idx="750">
                  <c:v>6530.05522430553</c:v>
                </c:pt>
                <c:pt idx="751">
                  <c:v>6530.124570429606</c:v>
                </c:pt>
                <c:pt idx="752">
                  <c:v>6530.201380372644</c:v>
                </c:pt>
                <c:pt idx="753">
                  <c:v>6530.267192901225</c:v>
                </c:pt>
                <c:pt idx="754">
                  <c:v>6530.338162348725</c:v>
                </c:pt>
                <c:pt idx="755">
                  <c:v>6530.412764091208</c:v>
                </c:pt>
                <c:pt idx="756">
                  <c:v>6530.488438037654</c:v>
                </c:pt>
                <c:pt idx="757">
                  <c:v>6530.56288310199</c:v>
                </c:pt>
                <c:pt idx="758">
                  <c:v>6530.633058838795</c:v>
                </c:pt>
                <c:pt idx="759">
                  <c:v>6530.70532772247</c:v>
                </c:pt>
                <c:pt idx="760">
                  <c:v>6530.783565274608</c:v>
                </c:pt>
                <c:pt idx="761">
                  <c:v>6530.854993790048</c:v>
                </c:pt>
                <c:pt idx="762">
                  <c:v>6530.925595138693</c:v>
                </c:pt>
                <c:pt idx="763">
                  <c:v>6531.001094813331</c:v>
                </c:pt>
                <c:pt idx="764">
                  <c:v>6531.073501240438</c:v>
                </c:pt>
                <c:pt idx="765">
                  <c:v>6531.150467131443</c:v>
                </c:pt>
                <c:pt idx="766">
                  <c:v>6531.222488874967</c:v>
                </c:pt>
                <c:pt idx="767">
                  <c:v>6531.293455999697</c:v>
                </c:pt>
                <c:pt idx="768">
                  <c:v>6531.365648884776</c:v>
                </c:pt>
                <c:pt idx="769">
                  <c:v>6531.444038343255</c:v>
                </c:pt>
                <c:pt idx="770">
                  <c:v>6531.513888321462</c:v>
                </c:pt>
                <c:pt idx="771">
                  <c:v>6531.588607234693</c:v>
                </c:pt>
                <c:pt idx="772">
                  <c:v>6531.669898142771</c:v>
                </c:pt>
                <c:pt idx="773">
                  <c:v>6531.736742020944</c:v>
                </c:pt>
                <c:pt idx="774">
                  <c:v>6531.814594896054</c:v>
                </c:pt>
                <c:pt idx="775">
                  <c:v>6531.891034450115</c:v>
                </c:pt>
                <c:pt idx="776">
                  <c:v>6531.963439824332</c:v>
                </c:pt>
                <c:pt idx="777">
                  <c:v>6532.036203151268</c:v>
                </c:pt>
                <c:pt idx="778">
                  <c:v>6532.113320354962</c:v>
                </c:pt>
                <c:pt idx="779">
                  <c:v>6532.182737432916</c:v>
                </c:pt>
                <c:pt idx="780">
                  <c:v>6532.260788888944</c:v>
                </c:pt>
                <c:pt idx="781">
                  <c:v>6532.333525965901</c:v>
                </c:pt>
                <c:pt idx="782">
                  <c:v>6532.41003299126</c:v>
                </c:pt>
                <c:pt idx="783">
                  <c:v>6532.484634874681</c:v>
                </c:pt>
                <c:pt idx="784">
                  <c:v>6532.561838438624</c:v>
                </c:pt>
                <c:pt idx="785">
                  <c:v>6532.634144192363</c:v>
                </c:pt>
                <c:pt idx="786">
                  <c:v>6532.711618228014</c:v>
                </c:pt>
                <c:pt idx="787">
                  <c:v>6532.790067794524</c:v>
                </c:pt>
                <c:pt idx="788">
                  <c:v>6532.862107137412</c:v>
                </c:pt>
                <c:pt idx="789">
                  <c:v>6532.936062934592</c:v>
                </c:pt>
                <c:pt idx="790">
                  <c:v>6533.012482420772</c:v>
                </c:pt>
                <c:pt idx="791">
                  <c:v>6533.089527013236</c:v>
                </c:pt>
                <c:pt idx="792">
                  <c:v>6533.16583278759</c:v>
                </c:pt>
                <c:pt idx="793">
                  <c:v>6533.242409524256</c:v>
                </c:pt>
                <c:pt idx="794">
                  <c:v>6533.31902034109</c:v>
                </c:pt>
                <c:pt idx="795">
                  <c:v>6533.39499113904</c:v>
                </c:pt>
                <c:pt idx="796">
                  <c:v>6533.468344816112</c:v>
                </c:pt>
                <c:pt idx="797">
                  <c:v>6533.550643201588</c:v>
                </c:pt>
                <c:pt idx="798">
                  <c:v>6533.627990438244</c:v>
                </c:pt>
                <c:pt idx="799">
                  <c:v>6533.70261906793</c:v>
                </c:pt>
                <c:pt idx="800">
                  <c:v>6533.776157618891</c:v>
                </c:pt>
                <c:pt idx="801">
                  <c:v>6533.85717173611</c:v>
                </c:pt>
                <c:pt idx="802">
                  <c:v>6533.931453370511</c:v>
                </c:pt>
                <c:pt idx="803">
                  <c:v>6534.012576195096</c:v>
                </c:pt>
                <c:pt idx="804">
                  <c:v>6534.089700743958</c:v>
                </c:pt>
                <c:pt idx="805">
                  <c:v>6534.167245455226</c:v>
                </c:pt>
                <c:pt idx="806">
                  <c:v>6534.243530108817</c:v>
                </c:pt>
                <c:pt idx="807">
                  <c:v>6534.32429480658</c:v>
                </c:pt>
                <c:pt idx="808">
                  <c:v>6534.398415650177</c:v>
                </c:pt>
                <c:pt idx="809">
                  <c:v>6534.47816858228</c:v>
                </c:pt>
                <c:pt idx="810">
                  <c:v>6534.55850998218</c:v>
                </c:pt>
                <c:pt idx="811">
                  <c:v>6534.635405636674</c:v>
                </c:pt>
                <c:pt idx="812">
                  <c:v>6534.714877019856</c:v>
                </c:pt>
                <c:pt idx="813">
                  <c:v>6534.787695643205</c:v>
                </c:pt>
                <c:pt idx="814">
                  <c:v>6534.869793266773</c:v>
                </c:pt>
                <c:pt idx="815">
                  <c:v>6534.94908100809</c:v>
                </c:pt>
                <c:pt idx="816">
                  <c:v>6535.027530654412</c:v>
                </c:pt>
                <c:pt idx="817">
                  <c:v>6535.102053682786</c:v>
                </c:pt>
                <c:pt idx="818">
                  <c:v>6535.183765751668</c:v>
                </c:pt>
                <c:pt idx="819">
                  <c:v>6535.262518568716</c:v>
                </c:pt>
                <c:pt idx="820">
                  <c:v>6535.341499908383</c:v>
                </c:pt>
                <c:pt idx="821">
                  <c:v>6535.419383308506</c:v>
                </c:pt>
                <c:pt idx="822">
                  <c:v>6535.501967504415</c:v>
                </c:pt>
                <c:pt idx="823">
                  <c:v>6535.579610143442</c:v>
                </c:pt>
                <c:pt idx="824">
                  <c:v>6535.655898482411</c:v>
                </c:pt>
                <c:pt idx="825">
                  <c:v>6535.73874393081</c:v>
                </c:pt>
                <c:pt idx="826">
                  <c:v>6535.820947418605</c:v>
                </c:pt>
                <c:pt idx="827">
                  <c:v>6535.899054130841</c:v>
                </c:pt>
                <c:pt idx="828">
                  <c:v>6535.980565899257</c:v>
                </c:pt>
                <c:pt idx="829">
                  <c:v>6536.059797129842</c:v>
                </c:pt>
                <c:pt idx="830">
                  <c:v>6536.14368406618</c:v>
                </c:pt>
                <c:pt idx="831">
                  <c:v>6536.224383349369</c:v>
                </c:pt>
                <c:pt idx="832">
                  <c:v>6536.30298101273</c:v>
                </c:pt>
                <c:pt idx="833">
                  <c:v>6536.383140906269</c:v>
                </c:pt>
                <c:pt idx="834">
                  <c:v>6536.460973504971</c:v>
                </c:pt>
                <c:pt idx="835">
                  <c:v>6536.543843934708</c:v>
                </c:pt>
                <c:pt idx="836">
                  <c:v>6536.628531181614</c:v>
                </c:pt>
                <c:pt idx="837">
                  <c:v>6536.707332364718</c:v>
                </c:pt>
                <c:pt idx="838">
                  <c:v>6536.78533070818</c:v>
                </c:pt>
                <c:pt idx="839">
                  <c:v>6536.86276954678</c:v>
                </c:pt>
                <c:pt idx="840">
                  <c:v>6536.944763272195</c:v>
                </c:pt>
                <c:pt idx="841">
                  <c:v>6537.025756766211</c:v>
                </c:pt>
                <c:pt idx="842">
                  <c:v>6537.109831650274</c:v>
                </c:pt>
                <c:pt idx="843">
                  <c:v>6537.192389678613</c:v>
                </c:pt>
                <c:pt idx="844">
                  <c:v>6537.275993574024</c:v>
                </c:pt>
                <c:pt idx="845">
                  <c:v>6537.355097341295</c:v>
                </c:pt>
                <c:pt idx="846">
                  <c:v>6537.433863601258</c:v>
                </c:pt>
                <c:pt idx="847">
                  <c:v>6537.519114051838</c:v>
                </c:pt>
                <c:pt idx="848">
                  <c:v>6537.60444480664</c:v>
                </c:pt>
                <c:pt idx="849">
                  <c:v>6537.685598404523</c:v>
                </c:pt>
                <c:pt idx="850">
                  <c:v>6537.766342041782</c:v>
                </c:pt>
                <c:pt idx="851">
                  <c:v>6537.850054413273</c:v>
                </c:pt>
                <c:pt idx="852">
                  <c:v>6537.93257375136</c:v>
                </c:pt>
                <c:pt idx="853">
                  <c:v>6538.015085882111</c:v>
                </c:pt>
                <c:pt idx="854">
                  <c:v>6538.099153434455</c:v>
                </c:pt>
                <c:pt idx="855">
                  <c:v>6538.181452175377</c:v>
                </c:pt>
                <c:pt idx="856">
                  <c:v>6538.269002892014</c:v>
                </c:pt>
                <c:pt idx="857">
                  <c:v>6538.352160801897</c:v>
                </c:pt>
                <c:pt idx="858">
                  <c:v>6538.435984606681</c:v>
                </c:pt>
                <c:pt idx="859">
                  <c:v>6538.518555593576</c:v>
                </c:pt>
                <c:pt idx="860">
                  <c:v>6538.602576579286</c:v>
                </c:pt>
                <c:pt idx="861">
                  <c:v>6538.681944025118</c:v>
                </c:pt>
                <c:pt idx="862">
                  <c:v>6538.769818743398</c:v>
                </c:pt>
                <c:pt idx="863">
                  <c:v>6538.854871427168</c:v>
                </c:pt>
                <c:pt idx="864">
                  <c:v>6538.939838010288</c:v>
                </c:pt>
                <c:pt idx="865">
                  <c:v>6539.025424786133</c:v>
                </c:pt>
                <c:pt idx="866">
                  <c:v>6539.110496802184</c:v>
                </c:pt>
                <c:pt idx="867">
                  <c:v>6539.197255158946</c:v>
                </c:pt>
                <c:pt idx="868">
                  <c:v>6539.283370833602</c:v>
                </c:pt>
                <c:pt idx="869">
                  <c:v>6539.366882836721</c:v>
                </c:pt>
                <c:pt idx="870">
                  <c:v>6539.453453193177</c:v>
                </c:pt>
                <c:pt idx="871">
                  <c:v>6539.534289149115</c:v>
                </c:pt>
                <c:pt idx="872">
                  <c:v>6539.62170208033</c:v>
                </c:pt>
                <c:pt idx="873">
                  <c:v>6539.708903147975</c:v>
                </c:pt>
                <c:pt idx="874">
                  <c:v>6539.795505473268</c:v>
                </c:pt>
                <c:pt idx="875">
                  <c:v>6539.875492171643</c:v>
                </c:pt>
                <c:pt idx="876">
                  <c:v>6539.960201353384</c:v>
                </c:pt>
                <c:pt idx="877">
                  <c:v>6540.04761490158</c:v>
                </c:pt>
                <c:pt idx="878">
                  <c:v>6540.13864876956</c:v>
                </c:pt>
                <c:pt idx="879">
                  <c:v>6540.222259851136</c:v>
                </c:pt>
                <c:pt idx="880">
                  <c:v>6540.306622219133</c:v>
                </c:pt>
                <c:pt idx="881">
                  <c:v>6540.395071190413</c:v>
                </c:pt>
                <c:pt idx="882">
                  <c:v>6540.481300265348</c:v>
                </c:pt>
                <c:pt idx="883">
                  <c:v>6540.56694772988</c:v>
                </c:pt>
                <c:pt idx="884">
                  <c:v>6540.658794118954</c:v>
                </c:pt>
                <c:pt idx="885">
                  <c:v>6540.74036441115</c:v>
                </c:pt>
                <c:pt idx="886">
                  <c:v>6540.82982351881</c:v>
                </c:pt>
                <c:pt idx="887">
                  <c:v>6540.914656944005</c:v>
                </c:pt>
                <c:pt idx="888">
                  <c:v>6541.00232857734</c:v>
                </c:pt>
                <c:pt idx="889">
                  <c:v>6541.09074996119</c:v>
                </c:pt>
                <c:pt idx="890">
                  <c:v>6541.178709177012</c:v>
                </c:pt>
                <c:pt idx="891">
                  <c:v>6541.267069297628</c:v>
                </c:pt>
                <c:pt idx="892">
                  <c:v>6541.356787145239</c:v>
                </c:pt>
                <c:pt idx="893">
                  <c:v>6541.442302576246</c:v>
                </c:pt>
                <c:pt idx="894">
                  <c:v>6541.531279352204</c:v>
                </c:pt>
                <c:pt idx="895">
                  <c:v>6541.620683943871</c:v>
                </c:pt>
                <c:pt idx="896">
                  <c:v>6541.707937546394</c:v>
                </c:pt>
                <c:pt idx="897">
                  <c:v>6541.797420725483</c:v>
                </c:pt>
                <c:pt idx="898">
                  <c:v>6541.88550055089</c:v>
                </c:pt>
                <c:pt idx="899">
                  <c:v>6541.971926606581</c:v>
                </c:pt>
                <c:pt idx="900">
                  <c:v>6542.065169706156</c:v>
                </c:pt>
                <c:pt idx="901">
                  <c:v>6542.153495897633</c:v>
                </c:pt>
                <c:pt idx="902">
                  <c:v>6542.23958305603</c:v>
                </c:pt>
                <c:pt idx="903">
                  <c:v>6542.331689356061</c:v>
                </c:pt>
                <c:pt idx="904">
                  <c:v>6542.42225086754</c:v>
                </c:pt>
                <c:pt idx="905">
                  <c:v>6542.510691286408</c:v>
                </c:pt>
                <c:pt idx="906">
                  <c:v>6542.601558868722</c:v>
                </c:pt>
                <c:pt idx="907">
                  <c:v>6542.692148180052</c:v>
                </c:pt>
                <c:pt idx="908">
                  <c:v>6542.78035169761</c:v>
                </c:pt>
                <c:pt idx="909">
                  <c:v>6542.872416318099</c:v>
                </c:pt>
                <c:pt idx="910">
                  <c:v>6542.961462998865</c:v>
                </c:pt>
                <c:pt idx="911">
                  <c:v>6543.052239035486</c:v>
                </c:pt>
                <c:pt idx="912">
                  <c:v>6543.14536967819</c:v>
                </c:pt>
                <c:pt idx="913">
                  <c:v>6543.236045919371</c:v>
                </c:pt>
                <c:pt idx="914">
                  <c:v>6543.3256370232</c:v>
                </c:pt>
                <c:pt idx="915">
                  <c:v>6543.41651041035</c:v>
                </c:pt>
                <c:pt idx="916">
                  <c:v>6543.509706953111</c:v>
                </c:pt>
                <c:pt idx="917">
                  <c:v>6543.601949282994</c:v>
                </c:pt>
                <c:pt idx="918">
                  <c:v>6543.692250099213</c:v>
                </c:pt>
                <c:pt idx="919">
                  <c:v>6543.785151761541</c:v>
                </c:pt>
                <c:pt idx="920">
                  <c:v>6543.877445308551</c:v>
                </c:pt>
                <c:pt idx="921">
                  <c:v>6543.971397410447</c:v>
                </c:pt>
                <c:pt idx="922">
                  <c:v>6544.06144015369</c:v>
                </c:pt>
                <c:pt idx="923">
                  <c:v>6544.153391614997</c:v>
                </c:pt>
                <c:pt idx="924">
                  <c:v>6544.248274552515</c:v>
                </c:pt>
                <c:pt idx="925">
                  <c:v>6544.339992264015</c:v>
                </c:pt>
                <c:pt idx="926">
                  <c:v>6544.432662709822</c:v>
                </c:pt>
                <c:pt idx="927">
                  <c:v>6544.523140358593</c:v>
                </c:pt>
                <c:pt idx="928">
                  <c:v>6544.615282840535</c:v>
                </c:pt>
                <c:pt idx="929">
                  <c:v>6544.708877858682</c:v>
                </c:pt>
                <c:pt idx="930">
                  <c:v>6544.805791168266</c:v>
                </c:pt>
                <c:pt idx="931">
                  <c:v>6544.898652862572</c:v>
                </c:pt>
                <c:pt idx="932">
                  <c:v>6544.990417050559</c:v>
                </c:pt>
                <c:pt idx="933">
                  <c:v>6545.088354671016</c:v>
                </c:pt>
                <c:pt idx="934">
                  <c:v>6545.179043211941</c:v>
                </c:pt>
                <c:pt idx="935">
                  <c:v>6545.271131678383</c:v>
                </c:pt>
                <c:pt idx="936">
                  <c:v>6545.369419370321</c:v>
                </c:pt>
                <c:pt idx="937">
                  <c:v>6545.461858225009</c:v>
                </c:pt>
                <c:pt idx="938">
                  <c:v>6545.557069386807</c:v>
                </c:pt>
                <c:pt idx="939">
                  <c:v>6545.650440882362</c:v>
                </c:pt>
                <c:pt idx="940">
                  <c:v>6545.744593090449</c:v>
                </c:pt>
                <c:pt idx="941">
                  <c:v>6545.839229770715</c:v>
                </c:pt>
                <c:pt idx="942">
                  <c:v>6545.935277952888</c:v>
                </c:pt>
                <c:pt idx="943">
                  <c:v>6546.031286932234</c:v>
                </c:pt>
                <c:pt idx="944">
                  <c:v>6546.127856654772</c:v>
                </c:pt>
                <c:pt idx="945">
                  <c:v>6546.22560043995</c:v>
                </c:pt>
                <c:pt idx="946">
                  <c:v>6546.32136988443</c:v>
                </c:pt>
                <c:pt idx="947">
                  <c:v>6546.416719215796</c:v>
                </c:pt>
                <c:pt idx="948">
                  <c:v>6546.514054483678</c:v>
                </c:pt>
                <c:pt idx="949">
                  <c:v>6546.610493331721</c:v>
                </c:pt>
                <c:pt idx="950">
                  <c:v>6546.70991564703</c:v>
                </c:pt>
                <c:pt idx="951">
                  <c:v>6546.80318783245</c:v>
                </c:pt>
                <c:pt idx="952">
                  <c:v>6546.899723646648</c:v>
                </c:pt>
                <c:pt idx="953">
                  <c:v>6546.996932282781</c:v>
                </c:pt>
                <c:pt idx="954">
                  <c:v>6547.093900030402</c:v>
                </c:pt>
                <c:pt idx="955">
                  <c:v>6547.189817552095</c:v>
                </c:pt>
                <c:pt idx="956">
                  <c:v>6547.289680628644</c:v>
                </c:pt>
                <c:pt idx="957">
                  <c:v>6547.386926581672</c:v>
                </c:pt>
                <c:pt idx="958">
                  <c:v>6547.489473824717</c:v>
                </c:pt>
                <c:pt idx="959">
                  <c:v>6547.580982396983</c:v>
                </c:pt>
                <c:pt idx="960">
                  <c:v>6547.682363949234</c:v>
                </c:pt>
                <c:pt idx="961">
                  <c:v>6547.777460886021</c:v>
                </c:pt>
                <c:pt idx="962">
                  <c:v>6547.878120532927</c:v>
                </c:pt>
                <c:pt idx="963">
                  <c:v>6547.978083281727</c:v>
                </c:pt>
                <c:pt idx="964">
                  <c:v>6548.07418457101</c:v>
                </c:pt>
                <c:pt idx="965">
                  <c:v>6548.175715515838</c:v>
                </c:pt>
                <c:pt idx="966">
                  <c:v>6548.273594125982</c:v>
                </c:pt>
                <c:pt idx="967">
                  <c:v>6548.372135904901</c:v>
                </c:pt>
                <c:pt idx="968">
                  <c:v>6548.471577379968</c:v>
                </c:pt>
                <c:pt idx="969">
                  <c:v>6548.572046521015</c:v>
                </c:pt>
                <c:pt idx="970">
                  <c:v>6548.67401140995</c:v>
                </c:pt>
                <c:pt idx="971">
                  <c:v>6548.773282743217</c:v>
                </c:pt>
                <c:pt idx="972">
                  <c:v>6548.873745652129</c:v>
                </c:pt>
                <c:pt idx="973">
                  <c:v>6548.974522538856</c:v>
                </c:pt>
                <c:pt idx="974">
                  <c:v>6549.071412722599</c:v>
                </c:pt>
                <c:pt idx="975">
                  <c:v>6549.172819246241</c:v>
                </c:pt>
                <c:pt idx="976">
                  <c:v>6549.273405602224</c:v>
                </c:pt>
                <c:pt idx="977">
                  <c:v>6549.377013435446</c:v>
                </c:pt>
                <c:pt idx="978">
                  <c:v>6549.476606536246</c:v>
                </c:pt>
                <c:pt idx="979">
                  <c:v>6549.578919450171</c:v>
                </c:pt>
                <c:pt idx="980">
                  <c:v>6549.681476326666</c:v>
                </c:pt>
                <c:pt idx="981">
                  <c:v>6549.784961338863</c:v>
                </c:pt>
                <c:pt idx="982">
                  <c:v>6549.88531963703</c:v>
                </c:pt>
                <c:pt idx="983">
                  <c:v>6549.987188530338</c:v>
                </c:pt>
                <c:pt idx="984">
                  <c:v>6550.090354065983</c:v>
                </c:pt>
                <c:pt idx="985">
                  <c:v>6550.192555777593</c:v>
                </c:pt>
                <c:pt idx="986">
                  <c:v>6550.2959157256</c:v>
                </c:pt>
                <c:pt idx="987">
                  <c:v>6550.401327356163</c:v>
                </c:pt>
                <c:pt idx="988">
                  <c:v>6550.502268654556</c:v>
                </c:pt>
                <c:pt idx="989">
                  <c:v>6550.60515155163</c:v>
                </c:pt>
                <c:pt idx="990">
                  <c:v>6550.70562060623</c:v>
                </c:pt>
                <c:pt idx="991">
                  <c:v>6550.81520566283</c:v>
                </c:pt>
                <c:pt idx="992">
                  <c:v>6550.916114941421</c:v>
                </c:pt>
                <c:pt idx="993">
                  <c:v>6551.020733102355</c:v>
                </c:pt>
                <c:pt idx="994">
                  <c:v>6551.123769937574</c:v>
                </c:pt>
                <c:pt idx="995">
                  <c:v>6551.229291754302</c:v>
                </c:pt>
                <c:pt idx="996">
                  <c:v>6551.332793866567</c:v>
                </c:pt>
                <c:pt idx="997">
                  <c:v>6551.437695807951</c:v>
                </c:pt>
                <c:pt idx="998">
                  <c:v>6551.54343166363</c:v>
                </c:pt>
                <c:pt idx="999">
                  <c:v>6551.650933002608</c:v>
                </c:pt>
                <c:pt idx="1000">
                  <c:v>6551.756390172823</c:v>
                </c:pt>
                <c:pt idx="1001">
                  <c:v>6551.855531841295</c:v>
                </c:pt>
                <c:pt idx="1002">
                  <c:v>6551.963388299097</c:v>
                </c:pt>
                <c:pt idx="1003">
                  <c:v>6552.070723394124</c:v>
                </c:pt>
                <c:pt idx="1004">
                  <c:v>6552.175074534985</c:v>
                </c:pt>
                <c:pt idx="1005">
                  <c:v>6552.283357021848</c:v>
                </c:pt>
                <c:pt idx="1006">
                  <c:v>6552.391005135172</c:v>
                </c:pt>
                <c:pt idx="1007">
                  <c:v>6552.496921848656</c:v>
                </c:pt>
                <c:pt idx="1008">
                  <c:v>6552.603993296235</c:v>
                </c:pt>
                <c:pt idx="1009">
                  <c:v>6552.714263981223</c:v>
                </c:pt>
                <c:pt idx="1010">
                  <c:v>6552.819334521476</c:v>
                </c:pt>
                <c:pt idx="1011">
                  <c:v>6552.926644788058</c:v>
                </c:pt>
                <c:pt idx="1012">
                  <c:v>6553.034283956164</c:v>
                </c:pt>
                <c:pt idx="1013">
                  <c:v>6553.140703734721</c:v>
                </c:pt>
                <c:pt idx="1014">
                  <c:v>6553.249467298077</c:v>
                </c:pt>
                <c:pt idx="1015">
                  <c:v>6553.358341393945</c:v>
                </c:pt>
                <c:pt idx="1016">
                  <c:v>6553.463642002346</c:v>
                </c:pt>
                <c:pt idx="1017">
                  <c:v>6553.574185185556</c:v>
                </c:pt>
                <c:pt idx="1018">
                  <c:v>6553.683964529612</c:v>
                </c:pt>
                <c:pt idx="1019">
                  <c:v>6553.791450267613</c:v>
                </c:pt>
                <c:pt idx="1020">
                  <c:v>6553.901337813804</c:v>
                </c:pt>
                <c:pt idx="1021">
                  <c:v>6554.009421589473</c:v>
                </c:pt>
                <c:pt idx="1022">
                  <c:v>6554.11915029917</c:v>
                </c:pt>
                <c:pt idx="1023">
                  <c:v>6554.229515962902</c:v>
                </c:pt>
                <c:pt idx="1024">
                  <c:v>6554.338473385468</c:v>
                </c:pt>
                <c:pt idx="1025">
                  <c:v>6554.450271971608</c:v>
                </c:pt>
                <c:pt idx="1026">
                  <c:v>6554.56071088995</c:v>
                </c:pt>
                <c:pt idx="1027">
                  <c:v>6554.674311668884</c:v>
                </c:pt>
                <c:pt idx="1028">
                  <c:v>6554.781979504798</c:v>
                </c:pt>
                <c:pt idx="1029">
                  <c:v>6554.894086578454</c:v>
                </c:pt>
                <c:pt idx="1030">
                  <c:v>6555.002124511516</c:v>
                </c:pt>
                <c:pt idx="1031">
                  <c:v>6555.11647048011</c:v>
                </c:pt>
                <c:pt idx="1032">
                  <c:v>6555.228142129707</c:v>
                </c:pt>
                <c:pt idx="1033">
                  <c:v>6555.340308032502</c:v>
                </c:pt>
                <c:pt idx="1034">
                  <c:v>6555.451971704151</c:v>
                </c:pt>
                <c:pt idx="1035">
                  <c:v>6555.567339830997</c:v>
                </c:pt>
                <c:pt idx="1036">
                  <c:v>6555.679201978251</c:v>
                </c:pt>
                <c:pt idx="1037">
                  <c:v>6555.788722187921</c:v>
                </c:pt>
                <c:pt idx="1038">
                  <c:v>6555.902337334646</c:v>
                </c:pt>
                <c:pt idx="1039">
                  <c:v>6556.018286933295</c:v>
                </c:pt>
                <c:pt idx="1040">
                  <c:v>6556.132038432565</c:v>
                </c:pt>
                <c:pt idx="1041">
                  <c:v>6556.247170876759</c:v>
                </c:pt>
                <c:pt idx="1042">
                  <c:v>6556.362141984142</c:v>
                </c:pt>
                <c:pt idx="1043">
                  <c:v>6556.473645370508</c:v>
                </c:pt>
                <c:pt idx="1044">
                  <c:v>6556.587295286028</c:v>
                </c:pt>
                <c:pt idx="1045">
                  <c:v>6556.698430350877</c:v>
                </c:pt>
                <c:pt idx="1046">
                  <c:v>6556.814665075873</c:v>
                </c:pt>
                <c:pt idx="1047">
                  <c:v>6556.92777963033</c:v>
                </c:pt>
                <c:pt idx="1048">
                  <c:v>6557.045103353343</c:v>
                </c:pt>
                <c:pt idx="1049">
                  <c:v>6557.160404334905</c:v>
                </c:pt>
                <c:pt idx="1050">
                  <c:v>6557.2733092075</c:v>
                </c:pt>
                <c:pt idx="1051">
                  <c:v>6557.389784803874</c:v>
                </c:pt>
                <c:pt idx="1052">
                  <c:v>6557.506286654525</c:v>
                </c:pt>
                <c:pt idx="1053">
                  <c:v>6557.62618927464</c:v>
                </c:pt>
                <c:pt idx="1054">
                  <c:v>6557.740781501007</c:v>
                </c:pt>
                <c:pt idx="1055">
                  <c:v>6557.85633424481</c:v>
                </c:pt>
                <c:pt idx="1056">
                  <c:v>6557.974358277579</c:v>
                </c:pt>
                <c:pt idx="1057">
                  <c:v>6558.09212989989</c:v>
                </c:pt>
                <c:pt idx="1058">
                  <c:v>6558.208686135027</c:v>
                </c:pt>
                <c:pt idx="1059">
                  <c:v>6558.326509849668</c:v>
                </c:pt>
                <c:pt idx="1060">
                  <c:v>6558.443942952999</c:v>
                </c:pt>
                <c:pt idx="1061">
                  <c:v>6558.55942632291</c:v>
                </c:pt>
                <c:pt idx="1062">
                  <c:v>6558.67758964143</c:v>
                </c:pt>
                <c:pt idx="1063">
                  <c:v>6558.795518803768</c:v>
                </c:pt>
                <c:pt idx="1064">
                  <c:v>6558.915658238167</c:v>
                </c:pt>
                <c:pt idx="1065">
                  <c:v>6559.03366137467</c:v>
                </c:pt>
                <c:pt idx="1066">
                  <c:v>6559.151246026424</c:v>
                </c:pt>
                <c:pt idx="1067">
                  <c:v>6559.270746101078</c:v>
                </c:pt>
                <c:pt idx="1068">
                  <c:v>6559.391760527396</c:v>
                </c:pt>
                <c:pt idx="1069">
                  <c:v>6559.50952534193</c:v>
                </c:pt>
                <c:pt idx="1070">
                  <c:v>6559.630356768477</c:v>
                </c:pt>
                <c:pt idx="1071">
                  <c:v>6559.749091876743</c:v>
                </c:pt>
                <c:pt idx="1072">
                  <c:v>6559.86707109812</c:v>
                </c:pt>
                <c:pt idx="1073">
                  <c:v>6559.989478217261</c:v>
                </c:pt>
                <c:pt idx="1074">
                  <c:v>6560.10904141053</c:v>
                </c:pt>
                <c:pt idx="1075">
                  <c:v>6560.230158817217</c:v>
                </c:pt>
                <c:pt idx="1076">
                  <c:v>6560.352640218521</c:v>
                </c:pt>
                <c:pt idx="1077">
                  <c:v>6560.473913376348</c:v>
                </c:pt>
                <c:pt idx="1078">
                  <c:v>6560.594505390721</c:v>
                </c:pt>
                <c:pt idx="1079">
                  <c:v>6560.718234413976</c:v>
                </c:pt>
                <c:pt idx="1080">
                  <c:v>6560.837013887858</c:v>
                </c:pt>
                <c:pt idx="1081">
                  <c:v>6560.960978318342</c:v>
                </c:pt>
                <c:pt idx="1082">
                  <c:v>6561.085446664694</c:v>
                </c:pt>
                <c:pt idx="1083">
                  <c:v>6561.208206445993</c:v>
                </c:pt>
                <c:pt idx="1084">
                  <c:v>6561.332258904666</c:v>
                </c:pt>
                <c:pt idx="1085">
                  <c:v>6561.455538132718</c:v>
                </c:pt>
                <c:pt idx="1086">
                  <c:v>6561.579548929717</c:v>
                </c:pt>
                <c:pt idx="1087">
                  <c:v>6561.705872323123</c:v>
                </c:pt>
                <c:pt idx="1088">
                  <c:v>6561.82974112612</c:v>
                </c:pt>
                <c:pt idx="1089">
                  <c:v>6561.95284009835</c:v>
                </c:pt>
                <c:pt idx="1090">
                  <c:v>6562.072161972571</c:v>
                </c:pt>
                <c:pt idx="1091">
                  <c:v>6562.195758217134</c:v>
                </c:pt>
                <c:pt idx="1092">
                  <c:v>6562.323615140018</c:v>
                </c:pt>
                <c:pt idx="1093">
                  <c:v>6562.447950886598</c:v>
                </c:pt>
                <c:pt idx="1094">
                  <c:v>6562.5743695032</c:v>
                </c:pt>
                <c:pt idx="1095">
                  <c:v>6562.699232773627</c:v>
                </c:pt>
                <c:pt idx="1096">
                  <c:v>6562.82817888811</c:v>
                </c:pt>
                <c:pt idx="1097">
                  <c:v>6562.954025209723</c:v>
                </c:pt>
                <c:pt idx="1098">
                  <c:v>6563.076590361264</c:v>
                </c:pt>
                <c:pt idx="1099">
                  <c:v>6563.202423150007</c:v>
                </c:pt>
                <c:pt idx="1100">
                  <c:v>6563.328073575436</c:v>
                </c:pt>
                <c:pt idx="1101">
                  <c:v>6563.458161598924</c:v>
                </c:pt>
                <c:pt idx="1102">
                  <c:v>6563.58572185637</c:v>
                </c:pt>
                <c:pt idx="1103">
                  <c:v>6563.713262314895</c:v>
                </c:pt>
                <c:pt idx="1104">
                  <c:v>6563.840896076312</c:v>
                </c:pt>
                <c:pt idx="1105">
                  <c:v>6563.968815172489</c:v>
                </c:pt>
                <c:pt idx="1106">
                  <c:v>6564.095018463838</c:v>
                </c:pt>
                <c:pt idx="1107">
                  <c:v>6564.221510734418</c:v>
                </c:pt>
                <c:pt idx="1108">
                  <c:v>6564.34910621659</c:v>
                </c:pt>
                <c:pt idx="1109">
                  <c:v>6564.478522730159</c:v>
                </c:pt>
                <c:pt idx="1110">
                  <c:v>6564.60719949443</c:v>
                </c:pt>
                <c:pt idx="1111">
                  <c:v>6564.735576078137</c:v>
                </c:pt>
                <c:pt idx="1112">
                  <c:v>6564.865170667063</c:v>
                </c:pt>
                <c:pt idx="1113">
                  <c:v>6564.995854870354</c:v>
                </c:pt>
                <c:pt idx="1114">
                  <c:v>6565.126041843383</c:v>
                </c:pt>
                <c:pt idx="1115">
                  <c:v>6565.256066194227</c:v>
                </c:pt>
                <c:pt idx="1116">
                  <c:v>6565.386780942763</c:v>
                </c:pt>
                <c:pt idx="1117">
                  <c:v>6565.516822948159</c:v>
                </c:pt>
                <c:pt idx="1118">
                  <c:v>6565.649907581721</c:v>
                </c:pt>
                <c:pt idx="1119">
                  <c:v>6565.776462892367</c:v>
                </c:pt>
                <c:pt idx="1120">
                  <c:v>6565.908710618017</c:v>
                </c:pt>
                <c:pt idx="1121">
                  <c:v>6566.04130491036</c:v>
                </c:pt>
                <c:pt idx="1122">
                  <c:v>6566.173103749866</c:v>
                </c:pt>
                <c:pt idx="1123">
                  <c:v>6566.304407093597</c:v>
                </c:pt>
                <c:pt idx="1124">
                  <c:v>6566.439688042264</c:v>
                </c:pt>
                <c:pt idx="1125">
                  <c:v>6566.57287141201</c:v>
                </c:pt>
                <c:pt idx="1126">
                  <c:v>6566.703908780028</c:v>
                </c:pt>
                <c:pt idx="1127">
                  <c:v>6566.836295849915</c:v>
                </c:pt>
                <c:pt idx="1128">
                  <c:v>6566.969655581074</c:v>
                </c:pt>
                <c:pt idx="1129">
                  <c:v>6567.101730170245</c:v>
                </c:pt>
                <c:pt idx="1130">
                  <c:v>6567.235404002413</c:v>
                </c:pt>
                <c:pt idx="1131">
                  <c:v>6567.370203730552</c:v>
                </c:pt>
                <c:pt idx="1132">
                  <c:v>6567.503407634837</c:v>
                </c:pt>
                <c:pt idx="1133">
                  <c:v>6567.63935035749</c:v>
                </c:pt>
                <c:pt idx="1134">
                  <c:v>6567.771952220243</c:v>
                </c:pt>
                <c:pt idx="1135">
                  <c:v>6567.907521370817</c:v>
                </c:pt>
                <c:pt idx="1136">
                  <c:v>6568.040533083953</c:v>
                </c:pt>
                <c:pt idx="1137">
                  <c:v>6568.179529378015</c:v>
                </c:pt>
                <c:pt idx="1138">
                  <c:v>6568.31366477709</c:v>
                </c:pt>
                <c:pt idx="1139">
                  <c:v>6568.450098192702</c:v>
                </c:pt>
                <c:pt idx="1140">
                  <c:v>6568.587733049401</c:v>
                </c:pt>
                <c:pt idx="1141">
                  <c:v>6568.724066524942</c:v>
                </c:pt>
                <c:pt idx="1142">
                  <c:v>6568.859867933808</c:v>
                </c:pt>
                <c:pt idx="1143">
                  <c:v>6568.998316703234</c:v>
                </c:pt>
                <c:pt idx="1144">
                  <c:v>6569.132630499862</c:v>
                </c:pt>
                <c:pt idx="1145">
                  <c:v>6569.273027669551</c:v>
                </c:pt>
                <c:pt idx="1146">
                  <c:v>6569.409856257764</c:v>
                </c:pt>
                <c:pt idx="1147">
                  <c:v>6569.546600728967</c:v>
                </c:pt>
                <c:pt idx="1148">
                  <c:v>6569.684350191091</c:v>
                </c:pt>
                <c:pt idx="1149">
                  <c:v>6569.82321696268</c:v>
                </c:pt>
                <c:pt idx="1150">
                  <c:v>6569.960267141611</c:v>
                </c:pt>
                <c:pt idx="1151">
                  <c:v>6570.103209805076</c:v>
                </c:pt>
                <c:pt idx="1152">
                  <c:v>6570.240236620228</c:v>
                </c:pt>
                <c:pt idx="1153">
                  <c:v>6570.380846882914</c:v>
                </c:pt>
                <c:pt idx="1154">
                  <c:v>6570.521307779782</c:v>
                </c:pt>
                <c:pt idx="1155">
                  <c:v>6570.65753937515</c:v>
                </c:pt>
                <c:pt idx="1156">
                  <c:v>6570.79634306768</c:v>
                </c:pt>
                <c:pt idx="1157">
                  <c:v>6570.937369571741</c:v>
                </c:pt>
                <c:pt idx="1158">
                  <c:v>6571.077689888798</c:v>
                </c:pt>
                <c:pt idx="1159">
                  <c:v>6571.21925848151</c:v>
                </c:pt>
                <c:pt idx="1160">
                  <c:v>6571.357648087828</c:v>
                </c:pt>
                <c:pt idx="1161">
                  <c:v>6571.501977591443</c:v>
                </c:pt>
                <c:pt idx="1162">
                  <c:v>6571.641978679894</c:v>
                </c:pt>
                <c:pt idx="1163">
                  <c:v>6571.780088449378</c:v>
                </c:pt>
                <c:pt idx="1164">
                  <c:v>6571.92131106766</c:v>
                </c:pt>
                <c:pt idx="1165">
                  <c:v>6572.065033727642</c:v>
                </c:pt>
                <c:pt idx="1166">
                  <c:v>6572.207583076887</c:v>
                </c:pt>
                <c:pt idx="1167">
                  <c:v>6572.35027626541</c:v>
                </c:pt>
                <c:pt idx="1168">
                  <c:v>6572.492373306218</c:v>
                </c:pt>
                <c:pt idx="1169">
                  <c:v>6572.638808713452</c:v>
                </c:pt>
                <c:pt idx="1170">
                  <c:v>6572.779429716982</c:v>
                </c:pt>
                <c:pt idx="1171">
                  <c:v>6572.922545534364</c:v>
                </c:pt>
                <c:pt idx="1172">
                  <c:v>6573.066092986171</c:v>
                </c:pt>
                <c:pt idx="1173">
                  <c:v>6573.210809982217</c:v>
                </c:pt>
                <c:pt idx="1174">
                  <c:v>6573.355328179088</c:v>
                </c:pt>
                <c:pt idx="1175">
                  <c:v>6573.49925988708</c:v>
                </c:pt>
                <c:pt idx="1176">
                  <c:v>6573.642768967044</c:v>
                </c:pt>
                <c:pt idx="1177">
                  <c:v>6573.789489886857</c:v>
                </c:pt>
                <c:pt idx="1178">
                  <c:v>6573.934381075414</c:v>
                </c:pt>
                <c:pt idx="1179">
                  <c:v>6574.080081335907</c:v>
                </c:pt>
                <c:pt idx="1180">
                  <c:v>6574.227017397192</c:v>
                </c:pt>
                <c:pt idx="1181">
                  <c:v>6574.372300287092</c:v>
                </c:pt>
                <c:pt idx="1182">
                  <c:v>6574.518586604098</c:v>
                </c:pt>
                <c:pt idx="1183">
                  <c:v>6574.663747999944</c:v>
                </c:pt>
                <c:pt idx="1184">
                  <c:v>6574.810758883173</c:v>
                </c:pt>
                <c:pt idx="1185">
                  <c:v>6574.956023363057</c:v>
                </c:pt>
                <c:pt idx="1186">
                  <c:v>6575.104811649885</c:v>
                </c:pt>
                <c:pt idx="1187">
                  <c:v>6575.25413571492</c:v>
                </c:pt>
                <c:pt idx="1188">
                  <c:v>6575.403017942438</c:v>
                </c:pt>
                <c:pt idx="1189">
                  <c:v>6575.548815981743</c:v>
                </c:pt>
                <c:pt idx="1190">
                  <c:v>6575.694698098788</c:v>
                </c:pt>
                <c:pt idx="1191">
                  <c:v>6575.842611827007</c:v>
                </c:pt>
                <c:pt idx="1192">
                  <c:v>6575.990854697175</c:v>
                </c:pt>
                <c:pt idx="1193">
                  <c:v>6576.13973043111</c:v>
                </c:pt>
                <c:pt idx="1194">
                  <c:v>6576.288057462453</c:v>
                </c:pt>
                <c:pt idx="1195">
                  <c:v>6576.437504002861</c:v>
                </c:pt>
                <c:pt idx="1196">
                  <c:v>6576.584336827465</c:v>
                </c:pt>
                <c:pt idx="1197">
                  <c:v>6576.737403671807</c:v>
                </c:pt>
                <c:pt idx="1198">
                  <c:v>6576.887952796745</c:v>
                </c:pt>
                <c:pt idx="1199">
                  <c:v>6577.03879037932</c:v>
                </c:pt>
                <c:pt idx="1200">
                  <c:v>6577.187905046873</c:v>
                </c:pt>
                <c:pt idx="1201">
                  <c:v>6577.33930885348</c:v>
                </c:pt>
                <c:pt idx="1202">
                  <c:v>6577.489714217008</c:v>
                </c:pt>
                <c:pt idx="1203">
                  <c:v>6577.64367365946</c:v>
                </c:pt>
                <c:pt idx="1204">
                  <c:v>6577.793568166551</c:v>
                </c:pt>
                <c:pt idx="1205">
                  <c:v>6577.943676585184</c:v>
                </c:pt>
                <c:pt idx="1206">
                  <c:v>6578.096363701968</c:v>
                </c:pt>
                <c:pt idx="1207">
                  <c:v>6578.248380819298</c:v>
                </c:pt>
                <c:pt idx="1208">
                  <c:v>6578.398562725097</c:v>
                </c:pt>
                <c:pt idx="1209">
                  <c:v>6578.551799568606</c:v>
                </c:pt>
                <c:pt idx="1210">
                  <c:v>6578.706921282301</c:v>
                </c:pt>
                <c:pt idx="1211">
                  <c:v>6578.85950244392</c:v>
                </c:pt>
                <c:pt idx="1212">
                  <c:v>6579.015133135364</c:v>
                </c:pt>
                <c:pt idx="1213">
                  <c:v>6579.165769245412</c:v>
                </c:pt>
                <c:pt idx="1214">
                  <c:v>6579.32057424947</c:v>
                </c:pt>
                <c:pt idx="1215">
                  <c:v>6579.474384893656</c:v>
                </c:pt>
                <c:pt idx="1216">
                  <c:v>6579.627969285693</c:v>
                </c:pt>
                <c:pt idx="1217">
                  <c:v>6579.781914950524</c:v>
                </c:pt>
                <c:pt idx="1218">
                  <c:v>6579.935613392454</c:v>
                </c:pt>
                <c:pt idx="1219">
                  <c:v>6580.093135145383</c:v>
                </c:pt>
                <c:pt idx="1220">
                  <c:v>6580.246086764591</c:v>
                </c:pt>
                <c:pt idx="1221">
                  <c:v>6580.403220501268</c:v>
                </c:pt>
                <c:pt idx="1222">
                  <c:v>6580.556935476</c:v>
                </c:pt>
                <c:pt idx="1223">
                  <c:v>6580.71746567131</c:v>
                </c:pt>
                <c:pt idx="1224">
                  <c:v>6580.872931276842</c:v>
                </c:pt>
                <c:pt idx="1225">
                  <c:v>6581.03078662148</c:v>
                </c:pt>
                <c:pt idx="1226">
                  <c:v>6581.183242704785</c:v>
                </c:pt>
                <c:pt idx="1227">
                  <c:v>6581.34121797318</c:v>
                </c:pt>
                <c:pt idx="1228">
                  <c:v>6581.498928204033</c:v>
                </c:pt>
                <c:pt idx="1229">
                  <c:v>6581.654123308856</c:v>
                </c:pt>
                <c:pt idx="1230">
                  <c:v>6581.813852448795</c:v>
                </c:pt>
                <c:pt idx="1231">
                  <c:v>6581.970392513387</c:v>
                </c:pt>
                <c:pt idx="1232">
                  <c:v>6582.12646174698</c:v>
                </c:pt>
                <c:pt idx="1233">
                  <c:v>6582.286443889464</c:v>
                </c:pt>
                <c:pt idx="1234">
                  <c:v>6582.446066665432</c:v>
                </c:pt>
                <c:pt idx="1235">
                  <c:v>6582.60527965439</c:v>
                </c:pt>
                <c:pt idx="1236">
                  <c:v>6582.762662621</c:v>
                </c:pt>
                <c:pt idx="1237">
                  <c:v>6582.921012943435</c:v>
                </c:pt>
                <c:pt idx="1238">
                  <c:v>6583.081949033777</c:v>
                </c:pt>
                <c:pt idx="1239">
                  <c:v>6583.242030832064</c:v>
                </c:pt>
                <c:pt idx="1240">
                  <c:v>6583.40217509385</c:v>
                </c:pt>
                <c:pt idx="1241">
                  <c:v>6583.56358688113</c:v>
                </c:pt>
                <c:pt idx="1242">
                  <c:v>6583.723431513258</c:v>
                </c:pt>
                <c:pt idx="1243">
                  <c:v>6583.884522798694</c:v>
                </c:pt>
                <c:pt idx="1244">
                  <c:v>6584.046882134238</c:v>
                </c:pt>
                <c:pt idx="1245">
                  <c:v>6584.20426865549</c:v>
                </c:pt>
                <c:pt idx="1246">
                  <c:v>6584.36675475299</c:v>
                </c:pt>
                <c:pt idx="1247">
                  <c:v>6584.52633465753</c:v>
                </c:pt>
                <c:pt idx="1248">
                  <c:v>6584.688755707301</c:v>
                </c:pt>
                <c:pt idx="1249">
                  <c:v>6584.85024170667</c:v>
                </c:pt>
                <c:pt idx="1250">
                  <c:v>6585.013527973275</c:v>
                </c:pt>
                <c:pt idx="1251">
                  <c:v>6585.174063618241</c:v>
                </c:pt>
                <c:pt idx="1252">
                  <c:v>6585.33955965856</c:v>
                </c:pt>
                <c:pt idx="1253">
                  <c:v>6585.500014595882</c:v>
                </c:pt>
                <c:pt idx="1254">
                  <c:v>6585.664768998582</c:v>
                </c:pt>
                <c:pt idx="1255">
                  <c:v>6585.829721925484</c:v>
                </c:pt>
                <c:pt idx="1256">
                  <c:v>6585.990562854775</c:v>
                </c:pt>
                <c:pt idx="1257">
                  <c:v>6586.154493334257</c:v>
                </c:pt>
                <c:pt idx="1258">
                  <c:v>6586.31721770865</c:v>
                </c:pt>
                <c:pt idx="1259">
                  <c:v>6586.483423797104</c:v>
                </c:pt>
                <c:pt idx="1260">
                  <c:v>6586.649923581226</c:v>
                </c:pt>
                <c:pt idx="1261">
                  <c:v>6586.812310844414</c:v>
                </c:pt>
                <c:pt idx="1262">
                  <c:v>6586.978849483025</c:v>
                </c:pt>
                <c:pt idx="1263">
                  <c:v>6587.143484922877</c:v>
                </c:pt>
                <c:pt idx="1264">
                  <c:v>6587.306128101443</c:v>
                </c:pt>
                <c:pt idx="1265">
                  <c:v>6587.47406161245</c:v>
                </c:pt>
                <c:pt idx="1266">
                  <c:v>6587.637147803494</c:v>
                </c:pt>
                <c:pt idx="1267">
                  <c:v>6587.802619546848</c:v>
                </c:pt>
                <c:pt idx="1268">
                  <c:v>6587.969084699084</c:v>
                </c:pt>
                <c:pt idx="1269">
                  <c:v>6588.137653535946</c:v>
                </c:pt>
                <c:pt idx="1270">
                  <c:v>6588.304437013</c:v>
                </c:pt>
                <c:pt idx="1271">
                  <c:v>6588.46983324076</c:v>
                </c:pt>
                <c:pt idx="1272">
                  <c:v>6588.638775671427</c:v>
                </c:pt>
                <c:pt idx="1273">
                  <c:v>6588.80292405467</c:v>
                </c:pt>
                <c:pt idx="1274">
                  <c:v>6588.973776539872</c:v>
                </c:pt>
                <c:pt idx="1275">
                  <c:v>6589.141417150587</c:v>
                </c:pt>
                <c:pt idx="1276">
                  <c:v>6589.307304951167</c:v>
                </c:pt>
                <c:pt idx="1277">
                  <c:v>6589.47455647151</c:v>
                </c:pt>
                <c:pt idx="1278">
                  <c:v>6589.643591961304</c:v>
                </c:pt>
                <c:pt idx="1279">
                  <c:v>6589.813675015982</c:v>
                </c:pt>
                <c:pt idx="1280">
                  <c:v>6589.982942974856</c:v>
                </c:pt>
                <c:pt idx="1281">
                  <c:v>6590.149481724247</c:v>
                </c:pt>
                <c:pt idx="1282">
                  <c:v>6590.321334454597</c:v>
                </c:pt>
                <c:pt idx="1283">
                  <c:v>6590.488753034248</c:v>
                </c:pt>
                <c:pt idx="1284">
                  <c:v>6590.661168133964</c:v>
                </c:pt>
                <c:pt idx="1285">
                  <c:v>6590.828642425504</c:v>
                </c:pt>
                <c:pt idx="1286">
                  <c:v>6591.000739754794</c:v>
                </c:pt>
                <c:pt idx="1287">
                  <c:v>6591.16853777375</c:v>
                </c:pt>
                <c:pt idx="1288">
                  <c:v>6591.337620677195</c:v>
                </c:pt>
                <c:pt idx="1289">
                  <c:v>6591.510126965634</c:v>
                </c:pt>
                <c:pt idx="1290">
                  <c:v>6591.678760324417</c:v>
                </c:pt>
                <c:pt idx="1291">
                  <c:v>6591.853750726686</c:v>
                </c:pt>
                <c:pt idx="1292">
                  <c:v>6592.024115185071</c:v>
                </c:pt>
                <c:pt idx="1293">
                  <c:v>6592.196502019094</c:v>
                </c:pt>
                <c:pt idx="1294">
                  <c:v>6592.366327274367</c:v>
                </c:pt>
                <c:pt idx="1295">
                  <c:v>6592.54177137544</c:v>
                </c:pt>
                <c:pt idx="1296">
                  <c:v>6592.71353263819</c:v>
                </c:pt>
                <c:pt idx="1297">
                  <c:v>6592.885008404527</c:v>
                </c:pt>
                <c:pt idx="1298">
                  <c:v>6593.053382999166</c:v>
                </c:pt>
                <c:pt idx="1299">
                  <c:v>6593.232233867086</c:v>
                </c:pt>
                <c:pt idx="1300">
                  <c:v>6593.405482553345</c:v>
                </c:pt>
                <c:pt idx="1301">
                  <c:v>6593.578687968925</c:v>
                </c:pt>
                <c:pt idx="1302">
                  <c:v>6593.750705824804</c:v>
                </c:pt>
                <c:pt idx="1303">
                  <c:v>6593.92295260794</c:v>
                </c:pt>
                <c:pt idx="1304">
                  <c:v>6594.096499003634</c:v>
                </c:pt>
                <c:pt idx="1305">
                  <c:v>6594.272183380162</c:v>
                </c:pt>
                <c:pt idx="1306">
                  <c:v>6594.444808004009</c:v>
                </c:pt>
                <c:pt idx="1307">
                  <c:v>6594.620027621628</c:v>
                </c:pt>
                <c:pt idx="1308">
                  <c:v>6594.796028195888</c:v>
                </c:pt>
                <c:pt idx="1309">
                  <c:v>6594.96791715104</c:v>
                </c:pt>
                <c:pt idx="1310">
                  <c:v>6595.14191956636</c:v>
                </c:pt>
                <c:pt idx="1311">
                  <c:v>6595.319635395843</c:v>
                </c:pt>
                <c:pt idx="1312">
                  <c:v>6595.493949746971</c:v>
                </c:pt>
                <c:pt idx="1313">
                  <c:v>6595.66996648065</c:v>
                </c:pt>
                <c:pt idx="1314">
                  <c:v>6595.849142488964</c:v>
                </c:pt>
                <c:pt idx="1315">
                  <c:v>6596.024058557763</c:v>
                </c:pt>
                <c:pt idx="1316">
                  <c:v>6596.197674126401</c:v>
                </c:pt>
                <c:pt idx="1317">
                  <c:v>6596.37463094283</c:v>
                </c:pt>
                <c:pt idx="1318">
                  <c:v>6596.554772769615</c:v>
                </c:pt>
                <c:pt idx="1319">
                  <c:v>6596.732396638959</c:v>
                </c:pt>
                <c:pt idx="1320">
                  <c:v>6596.908253865283</c:v>
                </c:pt>
                <c:pt idx="1321">
                  <c:v>6597.084169748773</c:v>
                </c:pt>
                <c:pt idx="1322">
                  <c:v>6597.262302094495</c:v>
                </c:pt>
                <c:pt idx="1323">
                  <c:v>6597.438616708682</c:v>
                </c:pt>
                <c:pt idx="1324">
                  <c:v>6597.615887926951</c:v>
                </c:pt>
                <c:pt idx="1325">
                  <c:v>6597.794255433661</c:v>
                </c:pt>
                <c:pt idx="1326">
                  <c:v>6597.974060541826</c:v>
                </c:pt>
                <c:pt idx="1327">
                  <c:v>6598.154084426715</c:v>
                </c:pt>
                <c:pt idx="1328">
                  <c:v>6598.329420853834</c:v>
                </c:pt>
                <c:pt idx="1329">
                  <c:v>6598.509545099443</c:v>
                </c:pt>
                <c:pt idx="1330">
                  <c:v>6598.687002626913</c:v>
                </c:pt>
                <c:pt idx="1331">
                  <c:v>6598.866665382205</c:v>
                </c:pt>
                <c:pt idx="1332">
                  <c:v>6599.045189427562</c:v>
                </c:pt>
                <c:pt idx="1333">
                  <c:v>6599.22497519719</c:v>
                </c:pt>
                <c:pt idx="1334">
                  <c:v>6599.408092011367</c:v>
                </c:pt>
                <c:pt idx="1335">
                  <c:v>6599.58737362149</c:v>
                </c:pt>
                <c:pt idx="1336">
                  <c:v>6599.76754371092</c:v>
                </c:pt>
                <c:pt idx="1337">
                  <c:v>6599.947676690413</c:v>
                </c:pt>
                <c:pt idx="1338">
                  <c:v>6600.12782977576</c:v>
                </c:pt>
                <c:pt idx="1339">
                  <c:v>6600.30996199283</c:v>
                </c:pt>
                <c:pt idx="1340">
                  <c:v>6600.490975137464</c:v>
                </c:pt>
                <c:pt idx="1341">
                  <c:v>6600.672956211397</c:v>
                </c:pt>
                <c:pt idx="1342">
                  <c:v>6600.85260978367</c:v>
                </c:pt>
                <c:pt idx="1343">
                  <c:v>6601.033012674664</c:v>
                </c:pt>
                <c:pt idx="1344">
                  <c:v>6601.215088509575</c:v>
                </c:pt>
                <c:pt idx="1345">
                  <c:v>6601.398365786325</c:v>
                </c:pt>
                <c:pt idx="1346">
                  <c:v>6601.581746233122</c:v>
                </c:pt>
                <c:pt idx="1347">
                  <c:v>6601.762552135941</c:v>
                </c:pt>
                <c:pt idx="1348">
                  <c:v>6601.9425457506</c:v>
                </c:pt>
                <c:pt idx="1349">
                  <c:v>6602.127044122287</c:v>
                </c:pt>
                <c:pt idx="1350">
                  <c:v>6602.3092377633</c:v>
                </c:pt>
                <c:pt idx="1351">
                  <c:v>6602.490805007948</c:v>
                </c:pt>
                <c:pt idx="1352">
                  <c:v>6602.671941023291</c:v>
                </c:pt>
                <c:pt idx="1353">
                  <c:v>6602.855558501724</c:v>
                </c:pt>
                <c:pt idx="1354">
                  <c:v>6603.040098674404</c:v>
                </c:pt>
                <c:pt idx="1355">
                  <c:v>6603.224612027197</c:v>
                </c:pt>
                <c:pt idx="1356">
                  <c:v>6603.408697725461</c:v>
                </c:pt>
                <c:pt idx="1357">
                  <c:v>6603.593515718463</c:v>
                </c:pt>
                <c:pt idx="1358">
                  <c:v>6603.778322528957</c:v>
                </c:pt>
                <c:pt idx="1359">
                  <c:v>6603.96297504693</c:v>
                </c:pt>
                <c:pt idx="1360">
                  <c:v>6604.147540236747</c:v>
                </c:pt>
                <c:pt idx="1361">
                  <c:v>6604.332219630285</c:v>
                </c:pt>
                <c:pt idx="1362">
                  <c:v>6604.51538952811</c:v>
                </c:pt>
                <c:pt idx="1363">
                  <c:v>6604.700933227578</c:v>
                </c:pt>
                <c:pt idx="1364">
                  <c:v>6604.88454437983</c:v>
                </c:pt>
                <c:pt idx="1365">
                  <c:v>6605.070818524475</c:v>
                </c:pt>
                <c:pt idx="1366">
                  <c:v>6605.258511472332</c:v>
                </c:pt>
                <c:pt idx="1367">
                  <c:v>6605.44146258932</c:v>
                </c:pt>
                <c:pt idx="1368">
                  <c:v>6605.627487601783</c:v>
                </c:pt>
                <c:pt idx="1369">
                  <c:v>6605.81363611958</c:v>
                </c:pt>
                <c:pt idx="1370">
                  <c:v>6606.004720138908</c:v>
                </c:pt>
                <c:pt idx="1371">
                  <c:v>6606.188367746239</c:v>
                </c:pt>
                <c:pt idx="1372">
                  <c:v>6606.37387422974</c:v>
                </c:pt>
                <c:pt idx="1373">
                  <c:v>6606.55944683603</c:v>
                </c:pt>
                <c:pt idx="1374">
                  <c:v>6606.74862918083</c:v>
                </c:pt>
                <c:pt idx="1375">
                  <c:v>6606.934193202233</c:v>
                </c:pt>
                <c:pt idx="1376">
                  <c:v>6607.121720255386</c:v>
                </c:pt>
                <c:pt idx="1377">
                  <c:v>6607.310367665923</c:v>
                </c:pt>
                <c:pt idx="1378">
                  <c:v>6607.498341205888</c:v>
                </c:pt>
                <c:pt idx="1379">
                  <c:v>6607.687280175573</c:v>
                </c:pt>
                <c:pt idx="1380">
                  <c:v>6607.87413597336</c:v>
                </c:pt>
                <c:pt idx="1381">
                  <c:v>6608.06151580039</c:v>
                </c:pt>
                <c:pt idx="1382">
                  <c:v>6608.251830118993</c:v>
                </c:pt>
                <c:pt idx="1383">
                  <c:v>6608.441731383532</c:v>
                </c:pt>
                <c:pt idx="1384">
                  <c:v>6608.631017246938</c:v>
                </c:pt>
                <c:pt idx="1385">
                  <c:v>6608.820329687017</c:v>
                </c:pt>
                <c:pt idx="1386">
                  <c:v>6609.008397111488</c:v>
                </c:pt>
                <c:pt idx="1387">
                  <c:v>6609.196795000263</c:v>
                </c:pt>
                <c:pt idx="1388">
                  <c:v>6609.389426378481</c:v>
                </c:pt>
                <c:pt idx="1389">
                  <c:v>6609.576886697853</c:v>
                </c:pt>
                <c:pt idx="1390">
                  <c:v>6609.766022464655</c:v>
                </c:pt>
                <c:pt idx="1391">
                  <c:v>6609.95817876566</c:v>
                </c:pt>
                <c:pt idx="1392">
                  <c:v>6610.148799390322</c:v>
                </c:pt>
                <c:pt idx="1393">
                  <c:v>6610.337760543489</c:v>
                </c:pt>
                <c:pt idx="1394">
                  <c:v>6610.52665086278</c:v>
                </c:pt>
                <c:pt idx="1395">
                  <c:v>6610.718817619812</c:v>
                </c:pt>
                <c:pt idx="1396">
                  <c:v>6610.910691365764</c:v>
                </c:pt>
                <c:pt idx="1397">
                  <c:v>6611.100442886675</c:v>
                </c:pt>
                <c:pt idx="1398">
                  <c:v>6611.289444146071</c:v>
                </c:pt>
                <c:pt idx="1399">
                  <c:v>6611.479878083114</c:v>
                </c:pt>
                <c:pt idx="1400">
                  <c:v>6611.674824118795</c:v>
                </c:pt>
                <c:pt idx="1401">
                  <c:v>6611.867984012</c:v>
                </c:pt>
                <c:pt idx="1402">
                  <c:v>6612.059423613532</c:v>
                </c:pt>
                <c:pt idx="1403">
                  <c:v>6612.25153759952</c:v>
                </c:pt>
                <c:pt idx="1404">
                  <c:v>6612.444807288849</c:v>
                </c:pt>
                <c:pt idx="1405">
                  <c:v>6612.634329414153</c:v>
                </c:pt>
                <c:pt idx="1406">
                  <c:v>6612.827316347938</c:v>
                </c:pt>
                <c:pt idx="1407">
                  <c:v>6613.020547776867</c:v>
                </c:pt>
                <c:pt idx="1408">
                  <c:v>6613.213759404816</c:v>
                </c:pt>
                <c:pt idx="1409">
                  <c:v>6613.406718356155</c:v>
                </c:pt>
                <c:pt idx="1410">
                  <c:v>6613.598955182302</c:v>
                </c:pt>
                <c:pt idx="1411">
                  <c:v>6613.793285514926</c:v>
                </c:pt>
                <c:pt idx="1412">
                  <c:v>6613.988267276382</c:v>
                </c:pt>
                <c:pt idx="1413">
                  <c:v>6614.181514838407</c:v>
                </c:pt>
                <c:pt idx="1414">
                  <c:v>6614.37299280303</c:v>
                </c:pt>
                <c:pt idx="1415">
                  <c:v>6614.569326166661</c:v>
                </c:pt>
                <c:pt idx="1416">
                  <c:v>6614.763177576313</c:v>
                </c:pt>
                <c:pt idx="1417">
                  <c:v>6614.955966368761</c:v>
                </c:pt>
                <c:pt idx="1418">
                  <c:v>6615.151038833285</c:v>
                </c:pt>
                <c:pt idx="1419">
                  <c:v>6615.345383210912</c:v>
                </c:pt>
                <c:pt idx="1420">
                  <c:v>6615.540584203985</c:v>
                </c:pt>
                <c:pt idx="1421">
                  <c:v>6615.73762617187</c:v>
                </c:pt>
                <c:pt idx="1422">
                  <c:v>6615.93120955388</c:v>
                </c:pt>
                <c:pt idx="1423">
                  <c:v>6616.129393893448</c:v>
                </c:pt>
                <c:pt idx="1424">
                  <c:v>6616.323489307178</c:v>
                </c:pt>
                <c:pt idx="1425">
                  <c:v>6616.518659992461</c:v>
                </c:pt>
                <c:pt idx="1426">
                  <c:v>6616.714689075826</c:v>
                </c:pt>
                <c:pt idx="1427">
                  <c:v>6616.908932717199</c:v>
                </c:pt>
                <c:pt idx="1428">
                  <c:v>6617.10624694395</c:v>
                </c:pt>
                <c:pt idx="1429">
                  <c:v>6617.30311579245</c:v>
                </c:pt>
                <c:pt idx="1430">
                  <c:v>6617.497264611225</c:v>
                </c:pt>
                <c:pt idx="1431">
                  <c:v>6617.695942292256</c:v>
                </c:pt>
                <c:pt idx="1432">
                  <c:v>6617.893339787508</c:v>
                </c:pt>
                <c:pt idx="1433">
                  <c:v>6618.089608736813</c:v>
                </c:pt>
                <c:pt idx="1434">
                  <c:v>6618.286966095117</c:v>
                </c:pt>
                <c:pt idx="1435">
                  <c:v>6618.483285350079</c:v>
                </c:pt>
                <c:pt idx="1436">
                  <c:v>6618.679867969273</c:v>
                </c:pt>
                <c:pt idx="1437">
                  <c:v>6618.876353524211</c:v>
                </c:pt>
                <c:pt idx="1438">
                  <c:v>6619.077070192557</c:v>
                </c:pt>
                <c:pt idx="1439">
                  <c:v>6619.274292105102</c:v>
                </c:pt>
                <c:pt idx="1440">
                  <c:v>6619.473358837859</c:v>
                </c:pt>
                <c:pt idx="1441">
                  <c:v>6619.672538193414</c:v>
                </c:pt>
                <c:pt idx="1442">
                  <c:v>6619.871051096471</c:v>
                </c:pt>
                <c:pt idx="1443">
                  <c:v>6620.069321241735</c:v>
                </c:pt>
                <c:pt idx="1444">
                  <c:v>6620.269101685622</c:v>
                </c:pt>
                <c:pt idx="1445">
                  <c:v>6620.469723924019</c:v>
                </c:pt>
                <c:pt idx="1446">
                  <c:v>6620.668976413263</c:v>
                </c:pt>
                <c:pt idx="1447">
                  <c:v>6620.867939522575</c:v>
                </c:pt>
                <c:pt idx="1448">
                  <c:v>6621.065773996585</c:v>
                </c:pt>
                <c:pt idx="1449">
                  <c:v>6621.26795823218</c:v>
                </c:pt>
                <c:pt idx="1450">
                  <c:v>6621.468022306783</c:v>
                </c:pt>
                <c:pt idx="1451">
                  <c:v>6621.66684686684</c:v>
                </c:pt>
                <c:pt idx="1452">
                  <c:v>6621.868050073091</c:v>
                </c:pt>
                <c:pt idx="1453">
                  <c:v>6622.068492878444</c:v>
                </c:pt>
                <c:pt idx="1454">
                  <c:v>6622.269314274207</c:v>
                </c:pt>
                <c:pt idx="1455">
                  <c:v>6622.470064250264</c:v>
                </c:pt>
                <c:pt idx="1456">
                  <c:v>6622.667980489052</c:v>
                </c:pt>
                <c:pt idx="1457">
                  <c:v>6622.86844582764</c:v>
                </c:pt>
                <c:pt idx="1458">
                  <c:v>6623.07130897578</c:v>
                </c:pt>
                <c:pt idx="1459">
                  <c:v>6623.273640619366</c:v>
                </c:pt>
                <c:pt idx="1460">
                  <c:v>6623.47330931721</c:v>
                </c:pt>
                <c:pt idx="1461">
                  <c:v>6623.676706465662</c:v>
                </c:pt>
                <c:pt idx="1462">
                  <c:v>6623.87616286084</c:v>
                </c:pt>
                <c:pt idx="1463">
                  <c:v>6624.079143348795</c:v>
                </c:pt>
                <c:pt idx="1464">
                  <c:v>6624.2809130908</c:v>
                </c:pt>
                <c:pt idx="1465">
                  <c:v>6624.483343802145</c:v>
                </c:pt>
                <c:pt idx="1466">
                  <c:v>6624.68626059757</c:v>
                </c:pt>
                <c:pt idx="1467">
                  <c:v>6624.889505874331</c:v>
                </c:pt>
                <c:pt idx="1468">
                  <c:v>6625.091389189376</c:v>
                </c:pt>
                <c:pt idx="1469">
                  <c:v>6625.294246062388</c:v>
                </c:pt>
                <c:pt idx="1470">
                  <c:v>6625.495593517912</c:v>
                </c:pt>
                <c:pt idx="1471">
                  <c:v>6625.701142850417</c:v>
                </c:pt>
                <c:pt idx="1472">
                  <c:v>6625.90427124318</c:v>
                </c:pt>
                <c:pt idx="1473">
                  <c:v>6626.110156494292</c:v>
                </c:pt>
                <c:pt idx="1474">
                  <c:v>6626.31423583018</c:v>
                </c:pt>
                <c:pt idx="1475">
                  <c:v>6626.516371815998</c:v>
                </c:pt>
                <c:pt idx="1476">
                  <c:v>6626.722313190771</c:v>
                </c:pt>
                <c:pt idx="1477">
                  <c:v>6626.926570473298</c:v>
                </c:pt>
                <c:pt idx="1478">
                  <c:v>6627.134027509381</c:v>
                </c:pt>
                <c:pt idx="1479">
                  <c:v>6627.337176847158</c:v>
                </c:pt>
                <c:pt idx="1480">
                  <c:v>6627.542038610083</c:v>
                </c:pt>
                <c:pt idx="1481">
                  <c:v>6627.747334045307</c:v>
                </c:pt>
                <c:pt idx="1482">
                  <c:v>6627.953386516531</c:v>
                </c:pt>
                <c:pt idx="1483">
                  <c:v>6628.158059381592</c:v>
                </c:pt>
                <c:pt idx="1484">
                  <c:v>6628.36209823563</c:v>
                </c:pt>
                <c:pt idx="1485">
                  <c:v>6628.567092052731</c:v>
                </c:pt>
                <c:pt idx="1486">
                  <c:v>6628.77260994658</c:v>
                </c:pt>
                <c:pt idx="1487">
                  <c:v>6628.977465075266</c:v>
                </c:pt>
                <c:pt idx="1488">
                  <c:v>6629.187152645723</c:v>
                </c:pt>
                <c:pt idx="1489">
                  <c:v>6629.392735483984</c:v>
                </c:pt>
                <c:pt idx="1490">
                  <c:v>6629.60024617945</c:v>
                </c:pt>
                <c:pt idx="1491">
                  <c:v>6629.80789045325</c:v>
                </c:pt>
                <c:pt idx="1492">
                  <c:v>6630.01468671818</c:v>
                </c:pt>
                <c:pt idx="1493">
                  <c:v>6630.221720907495</c:v>
                </c:pt>
                <c:pt idx="1494">
                  <c:v>6630.428233418354</c:v>
                </c:pt>
                <c:pt idx="1495">
                  <c:v>6630.636784039454</c:v>
                </c:pt>
                <c:pt idx="1496">
                  <c:v>6630.843596886523</c:v>
                </c:pt>
                <c:pt idx="1497">
                  <c:v>6631.05374912805</c:v>
                </c:pt>
                <c:pt idx="1498">
                  <c:v>6631.259561135653</c:v>
                </c:pt>
                <c:pt idx="1499">
                  <c:v>6631.469170051182</c:v>
                </c:pt>
                <c:pt idx="1500">
                  <c:v>6631.677836838197</c:v>
                </c:pt>
                <c:pt idx="1501">
                  <c:v>6631.885139832538</c:v>
                </c:pt>
                <c:pt idx="1502">
                  <c:v>6632.09326960559</c:v>
                </c:pt>
                <c:pt idx="1503">
                  <c:v>6632.304076780998</c:v>
                </c:pt>
                <c:pt idx="1504">
                  <c:v>6632.512049361737</c:v>
                </c:pt>
                <c:pt idx="1505">
                  <c:v>6632.722758303944</c:v>
                </c:pt>
                <c:pt idx="1506">
                  <c:v>6632.932036620896</c:v>
                </c:pt>
                <c:pt idx="1507">
                  <c:v>6633.141788786995</c:v>
                </c:pt>
                <c:pt idx="1508">
                  <c:v>6633.352333932821</c:v>
                </c:pt>
                <c:pt idx="1509">
                  <c:v>6633.561551337941</c:v>
                </c:pt>
                <c:pt idx="1510">
                  <c:v>6633.771290354078</c:v>
                </c:pt>
                <c:pt idx="1511">
                  <c:v>6633.984176894623</c:v>
                </c:pt>
                <c:pt idx="1512">
                  <c:v>6634.19462788798</c:v>
                </c:pt>
                <c:pt idx="1513">
                  <c:v>6634.405267376533</c:v>
                </c:pt>
                <c:pt idx="1514">
                  <c:v>6634.614842130057</c:v>
                </c:pt>
                <c:pt idx="1515">
                  <c:v>6634.826378188771</c:v>
                </c:pt>
                <c:pt idx="1516">
                  <c:v>6635.039233712402</c:v>
                </c:pt>
                <c:pt idx="1517">
                  <c:v>6635.251478810744</c:v>
                </c:pt>
                <c:pt idx="1518">
                  <c:v>6635.464616328217</c:v>
                </c:pt>
                <c:pt idx="1519">
                  <c:v>6635.674751476447</c:v>
                </c:pt>
                <c:pt idx="1520">
                  <c:v>6635.888419215703</c:v>
                </c:pt>
                <c:pt idx="1521">
                  <c:v>6636.101411956341</c:v>
                </c:pt>
                <c:pt idx="1522">
                  <c:v>6636.312670230691</c:v>
                </c:pt>
                <c:pt idx="1523">
                  <c:v>6636.52441410848</c:v>
                </c:pt>
                <c:pt idx="1524">
                  <c:v>6636.739091938352</c:v>
                </c:pt>
                <c:pt idx="1525">
                  <c:v>6636.951653329616</c:v>
                </c:pt>
                <c:pt idx="1526">
                  <c:v>6637.162993028913</c:v>
                </c:pt>
                <c:pt idx="1527">
                  <c:v>6637.378255700251</c:v>
                </c:pt>
                <c:pt idx="1528">
                  <c:v>6637.594635839674</c:v>
                </c:pt>
                <c:pt idx="1529">
                  <c:v>6637.808797961929</c:v>
                </c:pt>
                <c:pt idx="1530">
                  <c:v>6638.022342477154</c:v>
                </c:pt>
                <c:pt idx="1531">
                  <c:v>6638.237683111784</c:v>
                </c:pt>
                <c:pt idx="1532">
                  <c:v>6638.453011928294</c:v>
                </c:pt>
                <c:pt idx="1533">
                  <c:v>6638.668423887502</c:v>
                </c:pt>
                <c:pt idx="1534">
                  <c:v>6638.884222138907</c:v>
                </c:pt>
                <c:pt idx="1535">
                  <c:v>6639.100606847178</c:v>
                </c:pt>
                <c:pt idx="1536">
                  <c:v>6639.314859012517</c:v>
                </c:pt>
                <c:pt idx="1537">
                  <c:v>6639.529273308163</c:v>
                </c:pt>
                <c:pt idx="1538">
                  <c:v>6639.746888098107</c:v>
                </c:pt>
                <c:pt idx="1539">
                  <c:v>6639.962916661432</c:v>
                </c:pt>
                <c:pt idx="1540">
                  <c:v>6640.179133841207</c:v>
                </c:pt>
                <c:pt idx="1541">
                  <c:v>6640.394484058935</c:v>
                </c:pt>
                <c:pt idx="1542">
                  <c:v>6640.613835209964</c:v>
                </c:pt>
                <c:pt idx="1543">
                  <c:v>6640.829971816283</c:v>
                </c:pt>
                <c:pt idx="1544">
                  <c:v>6641.048488419197</c:v>
                </c:pt>
                <c:pt idx="1545">
                  <c:v>6641.264917281454</c:v>
                </c:pt>
                <c:pt idx="1546">
                  <c:v>6641.483059537379</c:v>
                </c:pt>
                <c:pt idx="1547">
                  <c:v>6641.70005140814</c:v>
                </c:pt>
                <c:pt idx="1548">
                  <c:v>6641.917651365483</c:v>
                </c:pt>
                <c:pt idx="1549">
                  <c:v>6642.137012768752</c:v>
                </c:pt>
                <c:pt idx="1550">
                  <c:v>6642.35529332629</c:v>
                </c:pt>
                <c:pt idx="1551">
                  <c:v>6642.574707202791</c:v>
                </c:pt>
                <c:pt idx="1552">
                  <c:v>6642.794052125671</c:v>
                </c:pt>
                <c:pt idx="1553">
                  <c:v>6643.014293148222</c:v>
                </c:pt>
                <c:pt idx="1554">
                  <c:v>6643.233282070412</c:v>
                </c:pt>
                <c:pt idx="1555">
                  <c:v>6643.450612891575</c:v>
                </c:pt>
                <c:pt idx="1556">
                  <c:v>6643.673349834173</c:v>
                </c:pt>
                <c:pt idx="1557">
                  <c:v>6643.893153840952</c:v>
                </c:pt>
                <c:pt idx="1558">
                  <c:v>6644.112583620178</c:v>
                </c:pt>
                <c:pt idx="1559">
                  <c:v>6644.333943416284</c:v>
                </c:pt>
                <c:pt idx="1560">
                  <c:v>6644.556635979053</c:v>
                </c:pt>
                <c:pt idx="1561">
                  <c:v>6644.777736241624</c:v>
                </c:pt>
                <c:pt idx="1562">
                  <c:v>6644.99925157604</c:v>
                </c:pt>
                <c:pt idx="1563">
                  <c:v>6645.222523373798</c:v>
                </c:pt>
                <c:pt idx="1564">
                  <c:v>6645.444466100308</c:v>
                </c:pt>
                <c:pt idx="1565">
                  <c:v>6645.66743707206</c:v>
                </c:pt>
                <c:pt idx="1566">
                  <c:v>6645.88838226282</c:v>
                </c:pt>
                <c:pt idx="1567">
                  <c:v>6646.112690988362</c:v>
                </c:pt>
                <c:pt idx="1568">
                  <c:v>6646.334523400401</c:v>
                </c:pt>
                <c:pt idx="1569">
                  <c:v>6646.55925775661</c:v>
                </c:pt>
                <c:pt idx="1570">
                  <c:v>6646.780034269124</c:v>
                </c:pt>
                <c:pt idx="1571">
                  <c:v>6647.004376295986</c:v>
                </c:pt>
                <c:pt idx="1572">
                  <c:v>6647.228389416167</c:v>
                </c:pt>
                <c:pt idx="1573">
                  <c:v>6647.45383598929</c:v>
                </c:pt>
                <c:pt idx="1574">
                  <c:v>6647.675828307272</c:v>
                </c:pt>
                <c:pt idx="1575">
                  <c:v>6647.899679512972</c:v>
                </c:pt>
                <c:pt idx="1576">
                  <c:v>6648.127230248361</c:v>
                </c:pt>
                <c:pt idx="1577">
                  <c:v>6648.35154250226</c:v>
                </c:pt>
                <c:pt idx="1578">
                  <c:v>6648.577862008334</c:v>
                </c:pt>
                <c:pt idx="1579">
                  <c:v>6648.805390134043</c:v>
                </c:pt>
                <c:pt idx="1580">
                  <c:v>6649.030143389426</c:v>
                </c:pt>
                <c:pt idx="1581">
                  <c:v>6649.258141477082</c:v>
                </c:pt>
                <c:pt idx="1582">
                  <c:v>6649.482804918845</c:v>
                </c:pt>
                <c:pt idx="1583">
                  <c:v>6649.710278707222</c:v>
                </c:pt>
                <c:pt idx="1584">
                  <c:v>6649.937060491435</c:v>
                </c:pt>
                <c:pt idx="1585">
                  <c:v>6650.164738463964</c:v>
                </c:pt>
                <c:pt idx="1586">
                  <c:v>6650.39252613152</c:v>
                </c:pt>
                <c:pt idx="1587">
                  <c:v>6650.620066466623</c:v>
                </c:pt>
                <c:pt idx="1588">
                  <c:v>6650.846597196779</c:v>
                </c:pt>
                <c:pt idx="1589">
                  <c:v>6651.075574912231</c:v>
                </c:pt>
                <c:pt idx="1590">
                  <c:v>6651.30444499333</c:v>
                </c:pt>
                <c:pt idx="1591">
                  <c:v>6651.535523587618</c:v>
                </c:pt>
                <c:pt idx="1592">
                  <c:v>6651.762537043062</c:v>
                </c:pt>
                <c:pt idx="1593">
                  <c:v>6651.992650046489</c:v>
                </c:pt>
                <c:pt idx="1594">
                  <c:v>6652.224602218013</c:v>
                </c:pt>
                <c:pt idx="1595">
                  <c:v>6652.454316443333</c:v>
                </c:pt>
                <c:pt idx="1596">
                  <c:v>6652.684205763718</c:v>
                </c:pt>
                <c:pt idx="1597">
                  <c:v>6652.914729335714</c:v>
                </c:pt>
                <c:pt idx="1598">
                  <c:v>6653.147572281278</c:v>
                </c:pt>
                <c:pt idx="1599">
                  <c:v>6653.378005618207</c:v>
                </c:pt>
                <c:pt idx="1600">
                  <c:v>6653.609450830274</c:v>
                </c:pt>
                <c:pt idx="1601">
                  <c:v>6653.8414290683</c:v>
                </c:pt>
                <c:pt idx="1602">
                  <c:v>6654.074797045168</c:v>
                </c:pt>
                <c:pt idx="1603">
                  <c:v>6654.306431981493</c:v>
                </c:pt>
                <c:pt idx="1604">
                  <c:v>6654.540574554613</c:v>
                </c:pt>
                <c:pt idx="1605">
                  <c:v>6654.772441334768</c:v>
                </c:pt>
                <c:pt idx="1606">
                  <c:v>6655.00571760238</c:v>
                </c:pt>
                <c:pt idx="1607">
                  <c:v>6655.239382421838</c:v>
                </c:pt>
                <c:pt idx="1608">
                  <c:v>6655.473167771163</c:v>
                </c:pt>
                <c:pt idx="1609">
                  <c:v>6655.708559875436</c:v>
                </c:pt>
                <c:pt idx="1610">
                  <c:v>6655.940381541044</c:v>
                </c:pt>
                <c:pt idx="1611">
                  <c:v>6656.175200156834</c:v>
                </c:pt>
                <c:pt idx="1612">
                  <c:v>6656.409542566334</c:v>
                </c:pt>
                <c:pt idx="1613">
                  <c:v>6656.64764258392</c:v>
                </c:pt>
                <c:pt idx="1614">
                  <c:v>6656.883807980491</c:v>
                </c:pt>
                <c:pt idx="1615">
                  <c:v>6657.120221311904</c:v>
                </c:pt>
                <c:pt idx="1616">
                  <c:v>6657.356130303965</c:v>
                </c:pt>
                <c:pt idx="1617">
                  <c:v>6657.59345478753</c:v>
                </c:pt>
                <c:pt idx="1618">
                  <c:v>6657.830573685904</c:v>
                </c:pt>
                <c:pt idx="1619">
                  <c:v>6658.068642004686</c:v>
                </c:pt>
                <c:pt idx="1620">
                  <c:v>6658.307167725924</c:v>
                </c:pt>
                <c:pt idx="1621">
                  <c:v>6658.545014835654</c:v>
                </c:pt>
                <c:pt idx="1622">
                  <c:v>6658.782855811623</c:v>
                </c:pt>
                <c:pt idx="1623">
                  <c:v>6659.02232451744</c:v>
                </c:pt>
                <c:pt idx="1624">
                  <c:v>6659.260847162591</c:v>
                </c:pt>
                <c:pt idx="1625">
                  <c:v>6659.501763485615</c:v>
                </c:pt>
                <c:pt idx="1626">
                  <c:v>6659.742316677504</c:v>
                </c:pt>
                <c:pt idx="1627">
                  <c:v>6659.980050706306</c:v>
                </c:pt>
                <c:pt idx="1628">
                  <c:v>6660.217893032187</c:v>
                </c:pt>
                <c:pt idx="1629">
                  <c:v>6660.462217346547</c:v>
                </c:pt>
                <c:pt idx="1630">
                  <c:v>6660.702695033408</c:v>
                </c:pt>
                <c:pt idx="1631">
                  <c:v>6660.94609919713</c:v>
                </c:pt>
                <c:pt idx="1632">
                  <c:v>6661.188540068912</c:v>
                </c:pt>
                <c:pt idx="1633">
                  <c:v>6661.432260441644</c:v>
                </c:pt>
                <c:pt idx="1634">
                  <c:v>6661.675830945836</c:v>
                </c:pt>
                <c:pt idx="1635">
                  <c:v>6661.916610697086</c:v>
                </c:pt>
                <c:pt idx="1636">
                  <c:v>6662.16059451017</c:v>
                </c:pt>
                <c:pt idx="1637">
                  <c:v>6662.404231119344</c:v>
                </c:pt>
                <c:pt idx="1638">
                  <c:v>6662.647176525508</c:v>
                </c:pt>
                <c:pt idx="1639">
                  <c:v>6662.893953315618</c:v>
                </c:pt>
                <c:pt idx="1640">
                  <c:v>6663.138347964612</c:v>
                </c:pt>
                <c:pt idx="1641">
                  <c:v>6663.382338391701</c:v>
                </c:pt>
                <c:pt idx="1642">
                  <c:v>6663.62777517402</c:v>
                </c:pt>
                <c:pt idx="1643">
                  <c:v>6663.873833185883</c:v>
                </c:pt>
                <c:pt idx="1644">
                  <c:v>6664.119343374392</c:v>
                </c:pt>
                <c:pt idx="1645">
                  <c:v>6664.36597848822</c:v>
                </c:pt>
                <c:pt idx="1646">
                  <c:v>6664.613736933254</c:v>
                </c:pt>
                <c:pt idx="1647">
                  <c:v>6664.861452720172</c:v>
                </c:pt>
                <c:pt idx="1648">
                  <c:v>6665.110281861486</c:v>
                </c:pt>
                <c:pt idx="1649">
                  <c:v>6665.35832906742</c:v>
                </c:pt>
                <c:pt idx="1650">
                  <c:v>6665.608081192081</c:v>
                </c:pt>
                <c:pt idx="1651">
                  <c:v>6665.854501758314</c:v>
                </c:pt>
                <c:pt idx="1652">
                  <c:v>6666.102116895202</c:v>
                </c:pt>
                <c:pt idx="1653">
                  <c:v>6666.353393681107</c:v>
                </c:pt>
                <c:pt idx="1654">
                  <c:v>6666.60315333843</c:v>
                </c:pt>
                <c:pt idx="1655">
                  <c:v>6666.855114881974</c:v>
                </c:pt>
                <c:pt idx="1656">
                  <c:v>6667.105212179683</c:v>
                </c:pt>
                <c:pt idx="1657">
                  <c:v>6667.355111634042</c:v>
                </c:pt>
                <c:pt idx="1658">
                  <c:v>6667.60656345317</c:v>
                </c:pt>
                <c:pt idx="1659">
                  <c:v>6667.858811538838</c:v>
                </c:pt>
                <c:pt idx="1660">
                  <c:v>6668.109882401858</c:v>
                </c:pt>
                <c:pt idx="1661">
                  <c:v>6668.36327747228</c:v>
                </c:pt>
                <c:pt idx="1662">
                  <c:v>6668.61708657917</c:v>
                </c:pt>
                <c:pt idx="1663">
                  <c:v>6668.86969772554</c:v>
                </c:pt>
                <c:pt idx="1664">
                  <c:v>6669.125911038832</c:v>
                </c:pt>
                <c:pt idx="1665">
                  <c:v>6669.381858930065</c:v>
                </c:pt>
                <c:pt idx="1666">
                  <c:v>6669.636038712998</c:v>
                </c:pt>
                <c:pt idx="1667">
                  <c:v>6669.891767062463</c:v>
                </c:pt>
                <c:pt idx="1668">
                  <c:v>6670.14750952986</c:v>
                </c:pt>
                <c:pt idx="1669">
                  <c:v>6670.401005507304</c:v>
                </c:pt>
                <c:pt idx="1670">
                  <c:v>6670.658945116576</c:v>
                </c:pt>
                <c:pt idx="1671">
                  <c:v>6670.915373577707</c:v>
                </c:pt>
                <c:pt idx="1672">
                  <c:v>6671.17440789392</c:v>
                </c:pt>
                <c:pt idx="1673">
                  <c:v>6671.433093525074</c:v>
                </c:pt>
                <c:pt idx="1674">
                  <c:v>6671.689550359475</c:v>
                </c:pt>
                <c:pt idx="1675">
                  <c:v>6671.94922551514</c:v>
                </c:pt>
                <c:pt idx="1676">
                  <c:v>6672.209188720934</c:v>
                </c:pt>
                <c:pt idx="1677">
                  <c:v>6672.469667061713</c:v>
                </c:pt>
                <c:pt idx="1678">
                  <c:v>6672.728567514461</c:v>
                </c:pt>
                <c:pt idx="1679">
                  <c:v>6672.988009060414</c:v>
                </c:pt>
                <c:pt idx="1680">
                  <c:v>6673.249904936742</c:v>
                </c:pt>
                <c:pt idx="1681">
                  <c:v>6673.512521631264</c:v>
                </c:pt>
                <c:pt idx="1682">
                  <c:v>6673.773138496962</c:v>
                </c:pt>
                <c:pt idx="1683">
                  <c:v>6674.036052331178</c:v>
                </c:pt>
                <c:pt idx="1684">
                  <c:v>6674.299099060181</c:v>
                </c:pt>
                <c:pt idx="1685">
                  <c:v>6674.559285688732</c:v>
                </c:pt>
                <c:pt idx="1686">
                  <c:v>6674.824314881063</c:v>
                </c:pt>
                <c:pt idx="1687">
                  <c:v>6675.087690537483</c:v>
                </c:pt>
                <c:pt idx="1688">
                  <c:v>6675.352272867944</c:v>
                </c:pt>
                <c:pt idx="1689">
                  <c:v>6675.615503083227</c:v>
                </c:pt>
                <c:pt idx="1690">
                  <c:v>6675.881879532298</c:v>
                </c:pt>
                <c:pt idx="1691">
                  <c:v>6676.148006014993</c:v>
                </c:pt>
                <c:pt idx="1692">
                  <c:v>6676.415845363013</c:v>
                </c:pt>
                <c:pt idx="1693">
                  <c:v>6676.681045551054</c:v>
                </c:pt>
                <c:pt idx="1694">
                  <c:v>6676.948500227432</c:v>
                </c:pt>
                <c:pt idx="1695">
                  <c:v>6677.215542129097</c:v>
                </c:pt>
                <c:pt idx="1696">
                  <c:v>6677.484052515428</c:v>
                </c:pt>
                <c:pt idx="1697">
                  <c:v>6677.753140641066</c:v>
                </c:pt>
                <c:pt idx="1698">
                  <c:v>6678.021444902558</c:v>
                </c:pt>
                <c:pt idx="1699">
                  <c:v>6678.290841082728</c:v>
                </c:pt>
                <c:pt idx="1700">
                  <c:v>6678.560580007988</c:v>
                </c:pt>
                <c:pt idx="1701">
                  <c:v>6678.831228836961</c:v>
                </c:pt>
                <c:pt idx="1702">
                  <c:v>6679.103258787217</c:v>
                </c:pt>
                <c:pt idx="1703">
                  <c:v>6679.374107980364</c:v>
                </c:pt>
                <c:pt idx="1704">
                  <c:v>6679.645273184805</c:v>
                </c:pt>
                <c:pt idx="1705">
                  <c:v>6679.91902355624</c:v>
                </c:pt>
                <c:pt idx="1706">
                  <c:v>6680.191181467554</c:v>
                </c:pt>
                <c:pt idx="1707">
                  <c:v>6680.465274791753</c:v>
                </c:pt>
                <c:pt idx="1708">
                  <c:v>6680.740289578017</c:v>
                </c:pt>
                <c:pt idx="1709">
                  <c:v>6681.014689909815</c:v>
                </c:pt>
                <c:pt idx="1710">
                  <c:v>6681.289067125765</c:v>
                </c:pt>
                <c:pt idx="1711">
                  <c:v>6681.56425333327</c:v>
                </c:pt>
                <c:pt idx="1712">
                  <c:v>6681.83997748914</c:v>
                </c:pt>
                <c:pt idx="1713">
                  <c:v>6682.116592364798</c:v>
                </c:pt>
                <c:pt idx="1714">
                  <c:v>6682.395253108248</c:v>
                </c:pt>
                <c:pt idx="1715">
                  <c:v>6682.671293213098</c:v>
                </c:pt>
                <c:pt idx="1716">
                  <c:v>6682.949457742114</c:v>
                </c:pt>
                <c:pt idx="1717">
                  <c:v>6683.22822696455</c:v>
                </c:pt>
                <c:pt idx="1718">
                  <c:v>6683.508267278032</c:v>
                </c:pt>
                <c:pt idx="1719">
                  <c:v>6683.78877347104</c:v>
                </c:pt>
                <c:pt idx="1720">
                  <c:v>6684.068852312528</c:v>
                </c:pt>
                <c:pt idx="1721">
                  <c:v>6684.34867668072</c:v>
                </c:pt>
                <c:pt idx="1722">
                  <c:v>6684.629853390817</c:v>
                </c:pt>
                <c:pt idx="1723">
                  <c:v>6684.911653017117</c:v>
                </c:pt>
                <c:pt idx="1724">
                  <c:v>6685.19374430352</c:v>
                </c:pt>
                <c:pt idx="1725">
                  <c:v>6685.475511104528</c:v>
                </c:pt>
                <c:pt idx="1726">
                  <c:v>6685.760057215326</c:v>
                </c:pt>
                <c:pt idx="1727">
                  <c:v>6686.043008087644</c:v>
                </c:pt>
                <c:pt idx="1728">
                  <c:v>6686.326774685556</c:v>
                </c:pt>
                <c:pt idx="1729">
                  <c:v>6686.611869192453</c:v>
                </c:pt>
                <c:pt idx="1730">
                  <c:v>6686.89873639708</c:v>
                </c:pt>
                <c:pt idx="1731">
                  <c:v>6687.183655611673</c:v>
                </c:pt>
                <c:pt idx="1732">
                  <c:v>6687.469901517403</c:v>
                </c:pt>
                <c:pt idx="1733">
                  <c:v>6687.75621291075</c:v>
                </c:pt>
                <c:pt idx="1734">
                  <c:v>6688.040697329729</c:v>
                </c:pt>
                <c:pt idx="1735">
                  <c:v>6688.333244766126</c:v>
                </c:pt>
                <c:pt idx="1736">
                  <c:v>6688.62063127677</c:v>
                </c:pt>
                <c:pt idx="1737">
                  <c:v>6688.910455988477</c:v>
                </c:pt>
                <c:pt idx="1738">
                  <c:v>6689.201462574397</c:v>
                </c:pt>
                <c:pt idx="1739">
                  <c:v>6689.490439672623</c:v>
                </c:pt>
                <c:pt idx="1740">
                  <c:v>6689.78186558106</c:v>
                </c:pt>
                <c:pt idx="1741">
                  <c:v>6690.07447341352</c:v>
                </c:pt>
                <c:pt idx="1742">
                  <c:v>6690.365948598856</c:v>
                </c:pt>
                <c:pt idx="1743">
                  <c:v>6690.657464464505</c:v>
                </c:pt>
                <c:pt idx="1744">
                  <c:v>6690.951227893494</c:v>
                </c:pt>
                <c:pt idx="1745">
                  <c:v>6691.24226910836</c:v>
                </c:pt>
                <c:pt idx="1746">
                  <c:v>6691.538462409944</c:v>
                </c:pt>
                <c:pt idx="1747">
                  <c:v>6691.832680428274</c:v>
                </c:pt>
                <c:pt idx="1748">
                  <c:v>6692.128887045414</c:v>
                </c:pt>
                <c:pt idx="1749">
                  <c:v>6692.426291618015</c:v>
                </c:pt>
                <c:pt idx="1750">
                  <c:v>6692.72239670414</c:v>
                </c:pt>
                <c:pt idx="1751">
                  <c:v>6693.01690750087</c:v>
                </c:pt>
                <c:pt idx="1752">
                  <c:v>6693.314700946176</c:v>
                </c:pt>
                <c:pt idx="1753">
                  <c:v>6693.61388426859</c:v>
                </c:pt>
                <c:pt idx="1754">
                  <c:v>6693.913155040655</c:v>
                </c:pt>
                <c:pt idx="1755">
                  <c:v>6694.213174587634</c:v>
                </c:pt>
                <c:pt idx="1756">
                  <c:v>6694.51297589034</c:v>
                </c:pt>
                <c:pt idx="1757">
                  <c:v>6694.813199496007</c:v>
                </c:pt>
                <c:pt idx="1758">
                  <c:v>6695.115634152067</c:v>
                </c:pt>
                <c:pt idx="1759">
                  <c:v>6695.418074282604</c:v>
                </c:pt>
                <c:pt idx="1760">
                  <c:v>6695.719404290195</c:v>
                </c:pt>
                <c:pt idx="1761">
                  <c:v>6696.021717995014</c:v>
                </c:pt>
                <c:pt idx="1762">
                  <c:v>6696.32522036207</c:v>
                </c:pt>
                <c:pt idx="1763">
                  <c:v>6696.628199854178</c:v>
                </c:pt>
                <c:pt idx="1764">
                  <c:v>6696.932972173488</c:v>
                </c:pt>
                <c:pt idx="1765">
                  <c:v>6697.238652769533</c:v>
                </c:pt>
                <c:pt idx="1766">
                  <c:v>6697.544413715777</c:v>
                </c:pt>
                <c:pt idx="1767">
                  <c:v>6697.85262863885</c:v>
                </c:pt>
                <c:pt idx="1768">
                  <c:v>6698.158532379603</c:v>
                </c:pt>
                <c:pt idx="1769">
                  <c:v>6698.467813437684</c:v>
                </c:pt>
                <c:pt idx="1770">
                  <c:v>6698.775403058285</c:v>
                </c:pt>
                <c:pt idx="1771">
                  <c:v>6699.085275842019</c:v>
                </c:pt>
                <c:pt idx="1772">
                  <c:v>6699.391433146185</c:v>
                </c:pt>
                <c:pt idx="1773">
                  <c:v>6699.702588147434</c:v>
                </c:pt>
                <c:pt idx="1774">
                  <c:v>6700.015243423694</c:v>
                </c:pt>
                <c:pt idx="1775">
                  <c:v>6700.3251427832</c:v>
                </c:pt>
                <c:pt idx="1776">
                  <c:v>6700.636234926432</c:v>
                </c:pt>
                <c:pt idx="1777">
                  <c:v>6700.950824955915</c:v>
                </c:pt>
                <c:pt idx="1778">
                  <c:v>6701.263136790401</c:v>
                </c:pt>
                <c:pt idx="1779">
                  <c:v>6701.578632194131</c:v>
                </c:pt>
                <c:pt idx="1780">
                  <c:v>6701.892493283373</c:v>
                </c:pt>
                <c:pt idx="1781">
                  <c:v>6702.20940951179</c:v>
                </c:pt>
                <c:pt idx="1782">
                  <c:v>6702.524768548426</c:v>
                </c:pt>
                <c:pt idx="1783">
                  <c:v>6702.841826811728</c:v>
                </c:pt>
                <c:pt idx="1784">
                  <c:v>6703.157555118951</c:v>
                </c:pt>
                <c:pt idx="1785">
                  <c:v>6703.476213987024</c:v>
                </c:pt>
                <c:pt idx="1786">
                  <c:v>6703.794115017956</c:v>
                </c:pt>
                <c:pt idx="1787">
                  <c:v>6704.112323888323</c:v>
                </c:pt>
                <c:pt idx="1788">
                  <c:v>6704.431858218425</c:v>
                </c:pt>
                <c:pt idx="1789">
                  <c:v>6704.752240061103</c:v>
                </c:pt>
                <c:pt idx="1790">
                  <c:v>6705.074300272235</c:v>
                </c:pt>
                <c:pt idx="1791">
                  <c:v>6705.395449803668</c:v>
                </c:pt>
                <c:pt idx="1792">
                  <c:v>6705.716370287625</c:v>
                </c:pt>
                <c:pt idx="1793">
                  <c:v>6706.038896754379</c:v>
                </c:pt>
                <c:pt idx="1794">
                  <c:v>6706.362037228562</c:v>
                </c:pt>
                <c:pt idx="1795">
                  <c:v>6706.687768512266</c:v>
                </c:pt>
                <c:pt idx="1796">
                  <c:v>6707.011445261938</c:v>
                </c:pt>
                <c:pt idx="1797">
                  <c:v>6707.336280244564</c:v>
                </c:pt>
                <c:pt idx="1798">
                  <c:v>6707.663843022557</c:v>
                </c:pt>
                <c:pt idx="1799">
                  <c:v>6707.991782980941</c:v>
                </c:pt>
                <c:pt idx="1800">
                  <c:v>6708.318050601181</c:v>
                </c:pt>
                <c:pt idx="1801">
                  <c:v>6708.645444179922</c:v>
                </c:pt>
                <c:pt idx="1802">
                  <c:v>6708.973613187401</c:v>
                </c:pt>
                <c:pt idx="1803">
                  <c:v>6709.304192963674</c:v>
                </c:pt>
                <c:pt idx="1804">
                  <c:v>6709.632617616543</c:v>
                </c:pt>
                <c:pt idx="1805">
                  <c:v>6709.964887168408</c:v>
                </c:pt>
                <c:pt idx="1806">
                  <c:v>6710.29414009645</c:v>
                </c:pt>
                <c:pt idx="1807">
                  <c:v>6710.627511578138</c:v>
                </c:pt>
                <c:pt idx="1808">
                  <c:v>6710.960300335779</c:v>
                </c:pt>
                <c:pt idx="1809">
                  <c:v>6711.293822327359</c:v>
                </c:pt>
                <c:pt idx="1810">
                  <c:v>6711.627152635938</c:v>
                </c:pt>
                <c:pt idx="1811">
                  <c:v>6711.96071844593</c:v>
                </c:pt>
                <c:pt idx="1812">
                  <c:v>6712.298503098206</c:v>
                </c:pt>
                <c:pt idx="1813">
                  <c:v>6712.633455774942</c:v>
                </c:pt>
                <c:pt idx="1814">
                  <c:v>6712.971740638006</c:v>
                </c:pt>
                <c:pt idx="1815">
                  <c:v>6713.308359432302</c:v>
                </c:pt>
                <c:pt idx="1816">
                  <c:v>6713.645986010735</c:v>
                </c:pt>
                <c:pt idx="1817">
                  <c:v>6713.984000922311</c:v>
                </c:pt>
                <c:pt idx="1818">
                  <c:v>6714.324450225297</c:v>
                </c:pt>
                <c:pt idx="1819">
                  <c:v>6714.665253987594</c:v>
                </c:pt>
                <c:pt idx="1820">
                  <c:v>6715.006942292061</c:v>
                </c:pt>
                <c:pt idx="1821">
                  <c:v>6715.348332371123</c:v>
                </c:pt>
                <c:pt idx="1822">
                  <c:v>6715.69097772244</c:v>
                </c:pt>
                <c:pt idx="1823">
                  <c:v>6716.032980072578</c:v>
                </c:pt>
                <c:pt idx="1824">
                  <c:v>6716.37886897577</c:v>
                </c:pt>
                <c:pt idx="1825">
                  <c:v>6716.723295402534</c:v>
                </c:pt>
                <c:pt idx="1826">
                  <c:v>6717.067162391322</c:v>
                </c:pt>
                <c:pt idx="1827">
                  <c:v>6717.411426401195</c:v>
                </c:pt>
                <c:pt idx="1828">
                  <c:v>6717.75737975675</c:v>
                </c:pt>
                <c:pt idx="1829">
                  <c:v>6718.106046530943</c:v>
                </c:pt>
                <c:pt idx="1830">
                  <c:v>6718.45366302214</c:v>
                </c:pt>
                <c:pt idx="1831">
                  <c:v>6718.801737858277</c:v>
                </c:pt>
                <c:pt idx="1832">
                  <c:v>6719.150507676134</c:v>
                </c:pt>
                <c:pt idx="1833">
                  <c:v>6719.499409998113</c:v>
                </c:pt>
                <c:pt idx="1834">
                  <c:v>6719.847951171688</c:v>
                </c:pt>
                <c:pt idx="1835">
                  <c:v>6720.20240794205</c:v>
                </c:pt>
                <c:pt idx="1836">
                  <c:v>6720.554121227952</c:v>
                </c:pt>
                <c:pt idx="1837">
                  <c:v>6720.907041010114</c:v>
                </c:pt>
                <c:pt idx="1838">
                  <c:v>6721.260465097978</c:v>
                </c:pt>
                <c:pt idx="1839">
                  <c:v>6721.611004319388</c:v>
                </c:pt>
                <c:pt idx="1840">
                  <c:v>6721.96674514187</c:v>
                </c:pt>
                <c:pt idx="1841">
                  <c:v>6722.32264234287</c:v>
                </c:pt>
                <c:pt idx="1842">
                  <c:v>6722.678797097364</c:v>
                </c:pt>
                <c:pt idx="1843">
                  <c:v>6723.036219616375</c:v>
                </c:pt>
                <c:pt idx="1844">
                  <c:v>6723.394204112091</c:v>
                </c:pt>
                <c:pt idx="1845">
                  <c:v>6723.752901803795</c:v>
                </c:pt>
                <c:pt idx="1846">
                  <c:v>6724.110777735936</c:v>
                </c:pt>
                <c:pt idx="1847">
                  <c:v>6724.470770731208</c:v>
                </c:pt>
                <c:pt idx="1848">
                  <c:v>6724.829725252488</c:v>
                </c:pt>
                <c:pt idx="1849">
                  <c:v>6725.190588361097</c:v>
                </c:pt>
                <c:pt idx="1850">
                  <c:v>6725.551861134091</c:v>
                </c:pt>
                <c:pt idx="1851">
                  <c:v>6725.914236731043</c:v>
                </c:pt>
                <c:pt idx="1852">
                  <c:v>6726.277314653044</c:v>
                </c:pt>
                <c:pt idx="1853">
                  <c:v>6726.63962040046</c:v>
                </c:pt>
                <c:pt idx="1854">
                  <c:v>6727.005143978944</c:v>
                </c:pt>
                <c:pt idx="1855">
                  <c:v>6727.370064474025</c:v>
                </c:pt>
                <c:pt idx="1856">
                  <c:v>6727.735916991181</c:v>
                </c:pt>
                <c:pt idx="1857">
                  <c:v>6728.101569838214</c:v>
                </c:pt>
                <c:pt idx="1858">
                  <c:v>6728.469752759423</c:v>
                </c:pt>
                <c:pt idx="1859">
                  <c:v>6728.837615535566</c:v>
                </c:pt>
                <c:pt idx="1860">
                  <c:v>6729.207982419652</c:v>
                </c:pt>
                <c:pt idx="1861">
                  <c:v>6729.578581558195</c:v>
                </c:pt>
                <c:pt idx="1862">
                  <c:v>6729.94869159952</c:v>
                </c:pt>
                <c:pt idx="1863">
                  <c:v>6730.316738651018</c:v>
                </c:pt>
                <c:pt idx="1864">
                  <c:v>6730.68911556709</c:v>
                </c:pt>
                <c:pt idx="1865">
                  <c:v>6731.060913993171</c:v>
                </c:pt>
                <c:pt idx="1866">
                  <c:v>6731.434006627708</c:v>
                </c:pt>
                <c:pt idx="1867">
                  <c:v>6731.809107616363</c:v>
                </c:pt>
                <c:pt idx="1868">
                  <c:v>6732.181278827802</c:v>
                </c:pt>
                <c:pt idx="1869">
                  <c:v>6732.55854505318</c:v>
                </c:pt>
                <c:pt idx="1870">
                  <c:v>6732.931672878297</c:v>
                </c:pt>
                <c:pt idx="1871">
                  <c:v>6733.30949767595</c:v>
                </c:pt>
                <c:pt idx="1872">
                  <c:v>6733.688303115694</c:v>
                </c:pt>
                <c:pt idx="1873">
                  <c:v>6734.06483602778</c:v>
                </c:pt>
                <c:pt idx="1874">
                  <c:v>6734.44546387377</c:v>
                </c:pt>
                <c:pt idx="1875">
                  <c:v>6734.82450188608</c:v>
                </c:pt>
                <c:pt idx="1876">
                  <c:v>6735.204904622377</c:v>
                </c:pt>
                <c:pt idx="1877">
                  <c:v>6735.585871151986</c:v>
                </c:pt>
                <c:pt idx="1878">
                  <c:v>6735.968316816363</c:v>
                </c:pt>
                <c:pt idx="1879">
                  <c:v>6736.349447676474</c:v>
                </c:pt>
                <c:pt idx="1880">
                  <c:v>6736.734132465768</c:v>
                </c:pt>
                <c:pt idx="1881">
                  <c:v>6737.120234625666</c:v>
                </c:pt>
                <c:pt idx="1882">
                  <c:v>6737.505470773714</c:v>
                </c:pt>
                <c:pt idx="1883">
                  <c:v>6737.889633191982</c:v>
                </c:pt>
                <c:pt idx="1884">
                  <c:v>6738.276455449842</c:v>
                </c:pt>
                <c:pt idx="1885">
                  <c:v>6738.662356289242</c:v>
                </c:pt>
                <c:pt idx="1886">
                  <c:v>6739.049772539339</c:v>
                </c:pt>
                <c:pt idx="1887">
                  <c:v>6739.439420311268</c:v>
                </c:pt>
                <c:pt idx="1888">
                  <c:v>6739.82695506374</c:v>
                </c:pt>
                <c:pt idx="1889">
                  <c:v>6740.216287411345</c:v>
                </c:pt>
                <c:pt idx="1890">
                  <c:v>6740.60627135346</c:v>
                </c:pt>
                <c:pt idx="1891">
                  <c:v>6740.99862786182</c:v>
                </c:pt>
                <c:pt idx="1892">
                  <c:v>6741.390135737861</c:v>
                </c:pt>
                <c:pt idx="1893">
                  <c:v>6741.783112738493</c:v>
                </c:pt>
                <c:pt idx="1894">
                  <c:v>6742.176483283824</c:v>
                </c:pt>
                <c:pt idx="1895">
                  <c:v>6742.56947986248</c:v>
                </c:pt>
                <c:pt idx="1896">
                  <c:v>6742.963575123423</c:v>
                </c:pt>
                <c:pt idx="1897">
                  <c:v>6743.359054701536</c:v>
                </c:pt>
                <c:pt idx="1898">
                  <c:v>6743.75444411335</c:v>
                </c:pt>
                <c:pt idx="1899">
                  <c:v>6744.15290820733</c:v>
                </c:pt>
                <c:pt idx="1900">
                  <c:v>6744.549196376915</c:v>
                </c:pt>
                <c:pt idx="1901">
                  <c:v>6744.948581790362</c:v>
                </c:pt>
                <c:pt idx="1902">
                  <c:v>6745.34832753386</c:v>
                </c:pt>
                <c:pt idx="1903">
                  <c:v>6745.749852036902</c:v>
                </c:pt>
                <c:pt idx="1904">
                  <c:v>6746.149321676758</c:v>
                </c:pt>
                <c:pt idx="1905">
                  <c:v>6746.549703820695</c:v>
                </c:pt>
                <c:pt idx="1906">
                  <c:v>6746.951103610931</c:v>
                </c:pt>
                <c:pt idx="1907">
                  <c:v>6747.354590359831</c:v>
                </c:pt>
                <c:pt idx="1908">
                  <c:v>6747.756997337338</c:v>
                </c:pt>
                <c:pt idx="1909">
                  <c:v>6748.161090268506</c:v>
                </c:pt>
                <c:pt idx="1910">
                  <c:v>6748.566908178783</c:v>
                </c:pt>
                <c:pt idx="1911">
                  <c:v>6748.97162237674</c:v>
                </c:pt>
                <c:pt idx="1912">
                  <c:v>6749.379038444195</c:v>
                </c:pt>
                <c:pt idx="1913">
                  <c:v>6749.785429284452</c:v>
                </c:pt>
                <c:pt idx="1914">
                  <c:v>6750.1936270995</c:v>
                </c:pt>
                <c:pt idx="1915">
                  <c:v>6750.602953052031</c:v>
                </c:pt>
                <c:pt idx="1916">
                  <c:v>6751.01154265379</c:v>
                </c:pt>
                <c:pt idx="1917">
                  <c:v>6751.422474975762</c:v>
                </c:pt>
                <c:pt idx="1918">
                  <c:v>6751.83342031489</c:v>
                </c:pt>
                <c:pt idx="1919">
                  <c:v>6752.24290386834</c:v>
                </c:pt>
                <c:pt idx="1920">
                  <c:v>6752.655608579</c:v>
                </c:pt>
                <c:pt idx="1921">
                  <c:v>6753.0683569957</c:v>
                </c:pt>
                <c:pt idx="1922">
                  <c:v>6753.483939998388</c:v>
                </c:pt>
                <c:pt idx="1923">
                  <c:v>6753.89785142068</c:v>
                </c:pt>
                <c:pt idx="1924">
                  <c:v>6754.312254970284</c:v>
                </c:pt>
                <c:pt idx="1925">
                  <c:v>6754.728891130389</c:v>
                </c:pt>
                <c:pt idx="1926">
                  <c:v>6755.144643438884</c:v>
                </c:pt>
                <c:pt idx="1927">
                  <c:v>6755.561654428784</c:v>
                </c:pt>
                <c:pt idx="1928">
                  <c:v>6755.979129352861</c:v>
                </c:pt>
                <c:pt idx="1929">
                  <c:v>6756.399015110118</c:v>
                </c:pt>
                <c:pt idx="1930">
                  <c:v>6756.816768587245</c:v>
                </c:pt>
                <c:pt idx="1931">
                  <c:v>6757.238172900988</c:v>
                </c:pt>
                <c:pt idx="1932">
                  <c:v>6757.658910871973</c:v>
                </c:pt>
                <c:pt idx="1933">
                  <c:v>6758.080476359316</c:v>
                </c:pt>
                <c:pt idx="1934">
                  <c:v>6758.501125940765</c:v>
                </c:pt>
                <c:pt idx="1935">
                  <c:v>6758.925738404736</c:v>
                </c:pt>
                <c:pt idx="1936">
                  <c:v>6759.349378359138</c:v>
                </c:pt>
                <c:pt idx="1937">
                  <c:v>6759.773926986742</c:v>
                </c:pt>
                <c:pt idx="1938">
                  <c:v>6760.19834538992</c:v>
                </c:pt>
                <c:pt idx="1939">
                  <c:v>6760.62441308395</c:v>
                </c:pt>
                <c:pt idx="1940">
                  <c:v>6761.049722519303</c:v>
                </c:pt>
                <c:pt idx="1941">
                  <c:v>6761.478106403142</c:v>
                </c:pt>
                <c:pt idx="1942">
                  <c:v>6761.905847366534</c:v>
                </c:pt>
                <c:pt idx="1943">
                  <c:v>6762.333958139873</c:v>
                </c:pt>
                <c:pt idx="1944">
                  <c:v>6762.762835294261</c:v>
                </c:pt>
                <c:pt idx="1945">
                  <c:v>6763.191701840055</c:v>
                </c:pt>
                <c:pt idx="1946">
                  <c:v>6763.624640582066</c:v>
                </c:pt>
                <c:pt idx="1947">
                  <c:v>6764.055582694613</c:v>
                </c:pt>
                <c:pt idx="1948">
                  <c:v>6764.486709569358</c:v>
                </c:pt>
                <c:pt idx="1949">
                  <c:v>6764.919706497616</c:v>
                </c:pt>
                <c:pt idx="1950">
                  <c:v>6765.353214843218</c:v>
                </c:pt>
                <c:pt idx="1951">
                  <c:v>6765.787841101705</c:v>
                </c:pt>
                <c:pt idx="1952">
                  <c:v>6766.22176488303</c:v>
                </c:pt>
                <c:pt idx="1953">
                  <c:v>6766.657028808015</c:v>
                </c:pt>
                <c:pt idx="1954">
                  <c:v>6767.095168736127</c:v>
                </c:pt>
                <c:pt idx="1955">
                  <c:v>6767.53022821267</c:v>
                </c:pt>
                <c:pt idx="1956">
                  <c:v>6767.96846743658</c:v>
                </c:pt>
                <c:pt idx="1957">
                  <c:v>6768.40601648231</c:v>
                </c:pt>
                <c:pt idx="1958">
                  <c:v>6768.845736060704</c:v>
                </c:pt>
                <c:pt idx="1959">
                  <c:v>6769.287094641659</c:v>
                </c:pt>
                <c:pt idx="1960">
                  <c:v>6769.726889017916</c:v>
                </c:pt>
                <c:pt idx="1961">
                  <c:v>6770.16935643428</c:v>
                </c:pt>
                <c:pt idx="1962">
                  <c:v>6770.611370445227</c:v>
                </c:pt>
                <c:pt idx="1963">
                  <c:v>6771.05282393467</c:v>
                </c:pt>
                <c:pt idx="1964">
                  <c:v>6771.496276905303</c:v>
                </c:pt>
                <c:pt idx="1965">
                  <c:v>6771.941772483196</c:v>
                </c:pt>
                <c:pt idx="1966">
                  <c:v>6772.388314277348</c:v>
                </c:pt>
                <c:pt idx="1967">
                  <c:v>6772.832809518828</c:v>
                </c:pt>
                <c:pt idx="1968">
                  <c:v>6773.279002054798</c:v>
                </c:pt>
                <c:pt idx="1969">
                  <c:v>6773.725850632079</c:v>
                </c:pt>
                <c:pt idx="1970">
                  <c:v>6774.172352277047</c:v>
                </c:pt>
                <c:pt idx="1971">
                  <c:v>6774.619564911337</c:v>
                </c:pt>
                <c:pt idx="1972">
                  <c:v>6775.07019897828</c:v>
                </c:pt>
                <c:pt idx="1973">
                  <c:v>6775.51972623874</c:v>
                </c:pt>
                <c:pt idx="1974">
                  <c:v>6775.967684627027</c:v>
                </c:pt>
                <c:pt idx="1975">
                  <c:v>6776.418162147785</c:v>
                </c:pt>
                <c:pt idx="1976">
                  <c:v>6776.871052441223</c:v>
                </c:pt>
                <c:pt idx="1977">
                  <c:v>6777.324047981186</c:v>
                </c:pt>
                <c:pt idx="1978">
                  <c:v>6777.776499205311</c:v>
                </c:pt>
                <c:pt idx="1979">
                  <c:v>6778.22971572861</c:v>
                </c:pt>
                <c:pt idx="1980">
                  <c:v>6778.684169081214</c:v>
                </c:pt>
                <c:pt idx="1981">
                  <c:v>6779.13809546953</c:v>
                </c:pt>
                <c:pt idx="1982">
                  <c:v>6779.59457429762</c:v>
                </c:pt>
                <c:pt idx="1983">
                  <c:v>6780.05063535145</c:v>
                </c:pt>
                <c:pt idx="1984">
                  <c:v>6780.50676987805</c:v>
                </c:pt>
                <c:pt idx="1985">
                  <c:v>6780.964408377882</c:v>
                </c:pt>
                <c:pt idx="1986">
                  <c:v>6781.422257149125</c:v>
                </c:pt>
                <c:pt idx="1987">
                  <c:v>6781.881810142541</c:v>
                </c:pt>
                <c:pt idx="1988">
                  <c:v>6782.340748419277</c:v>
                </c:pt>
                <c:pt idx="1989">
                  <c:v>6782.802519914746</c:v>
                </c:pt>
                <c:pt idx="1990">
                  <c:v>6783.26561232559</c:v>
                </c:pt>
                <c:pt idx="1991">
                  <c:v>6783.7255988357</c:v>
                </c:pt>
                <c:pt idx="1992">
                  <c:v>6784.188585372744</c:v>
                </c:pt>
                <c:pt idx="1993">
                  <c:v>6784.650861942992</c:v>
                </c:pt>
                <c:pt idx="1994">
                  <c:v>6785.114220895775</c:v>
                </c:pt>
                <c:pt idx="1995">
                  <c:v>6785.579410693046</c:v>
                </c:pt>
                <c:pt idx="1996">
                  <c:v>6786.045119566732</c:v>
                </c:pt>
                <c:pt idx="1997">
                  <c:v>6786.50991885206</c:v>
                </c:pt>
                <c:pt idx="1998">
                  <c:v>6786.97767254085</c:v>
                </c:pt>
                <c:pt idx="1999">
                  <c:v>6787.4422534895</c:v>
                </c:pt>
                <c:pt idx="2000">
                  <c:v>6787.91047135614</c:v>
                </c:pt>
                <c:pt idx="2001">
                  <c:v>6788.37941167923</c:v>
                </c:pt>
                <c:pt idx="2002">
                  <c:v>6788.847419457315</c:v>
                </c:pt>
                <c:pt idx="2003">
                  <c:v>6789.31668578068</c:v>
                </c:pt>
                <c:pt idx="2004">
                  <c:v>6789.785904614844</c:v>
                </c:pt>
                <c:pt idx="2005">
                  <c:v>6790.256680144084</c:v>
                </c:pt>
                <c:pt idx="2006">
                  <c:v>6790.728297882688</c:v>
                </c:pt>
                <c:pt idx="2007">
                  <c:v>6791.20306459521</c:v>
                </c:pt>
                <c:pt idx="2008">
                  <c:v>6791.674604850644</c:v>
                </c:pt>
                <c:pt idx="2009">
                  <c:v>6792.14706241956</c:v>
                </c:pt>
                <c:pt idx="2010">
                  <c:v>6792.620958272558</c:v>
                </c:pt>
                <c:pt idx="2011">
                  <c:v>6793.096874134144</c:v>
                </c:pt>
                <c:pt idx="2012">
                  <c:v>6793.570936917601</c:v>
                </c:pt>
                <c:pt idx="2013">
                  <c:v>6794.04902843743</c:v>
                </c:pt>
                <c:pt idx="2014">
                  <c:v>6794.524449175866</c:v>
                </c:pt>
                <c:pt idx="2015">
                  <c:v>6795.00118212125</c:v>
                </c:pt>
                <c:pt idx="2016">
                  <c:v>6795.4792132649</c:v>
                </c:pt>
                <c:pt idx="2017">
                  <c:v>6795.957505297551</c:v>
                </c:pt>
                <c:pt idx="2018">
                  <c:v>6796.438918629623</c:v>
                </c:pt>
                <c:pt idx="2019">
                  <c:v>6796.91740972574</c:v>
                </c:pt>
                <c:pt idx="2020">
                  <c:v>6797.397703145461</c:v>
                </c:pt>
                <c:pt idx="2021">
                  <c:v>6797.879704974538</c:v>
                </c:pt>
                <c:pt idx="2022">
                  <c:v>6798.361791193108</c:v>
                </c:pt>
                <c:pt idx="2023">
                  <c:v>6798.84329307015</c:v>
                </c:pt>
                <c:pt idx="2024">
                  <c:v>6799.32572512948</c:v>
                </c:pt>
                <c:pt idx="2025">
                  <c:v>6799.807888356041</c:v>
                </c:pt>
                <c:pt idx="2026">
                  <c:v>6800.29540576786</c:v>
                </c:pt>
                <c:pt idx="2027">
                  <c:v>6800.779607153608</c:v>
                </c:pt>
                <c:pt idx="2028">
                  <c:v>6801.26293016921</c:v>
                </c:pt>
                <c:pt idx="2029">
                  <c:v>6801.750051176522</c:v>
                </c:pt>
                <c:pt idx="2030">
                  <c:v>6802.236246186118</c:v>
                </c:pt>
                <c:pt idx="2031">
                  <c:v>6802.72394642329</c:v>
                </c:pt>
                <c:pt idx="2032">
                  <c:v>6803.21048406972</c:v>
                </c:pt>
                <c:pt idx="2033">
                  <c:v>6803.69872630188</c:v>
                </c:pt>
                <c:pt idx="2034">
                  <c:v>6804.188235944038</c:v>
                </c:pt>
                <c:pt idx="2035">
                  <c:v>6804.67958601594</c:v>
                </c:pt>
                <c:pt idx="2036">
                  <c:v>6805.168110933973</c:v>
                </c:pt>
                <c:pt idx="2037">
                  <c:v>6805.65850903223</c:v>
                </c:pt>
                <c:pt idx="2038">
                  <c:v>6806.150000511576</c:v>
                </c:pt>
                <c:pt idx="2039">
                  <c:v>6806.64221922646</c:v>
                </c:pt>
                <c:pt idx="2040">
                  <c:v>6807.135141989294</c:v>
                </c:pt>
                <c:pt idx="2041">
                  <c:v>6807.629588845076</c:v>
                </c:pt>
                <c:pt idx="2042">
                  <c:v>6808.12280752935</c:v>
                </c:pt>
                <c:pt idx="2043">
                  <c:v>6808.618892698189</c:v>
                </c:pt>
                <c:pt idx="2044">
                  <c:v>6809.11275385391</c:v>
                </c:pt>
                <c:pt idx="2045">
                  <c:v>6809.607842103555</c:v>
                </c:pt>
                <c:pt idx="2046">
                  <c:v>6810.10586868734</c:v>
                </c:pt>
                <c:pt idx="2047">
                  <c:v>6810.60286396189</c:v>
                </c:pt>
                <c:pt idx="2048">
                  <c:v>6811.099434741645</c:v>
                </c:pt>
                <c:pt idx="2049">
                  <c:v>6811.597069450644</c:v>
                </c:pt>
                <c:pt idx="2050">
                  <c:v>6812.0938115539</c:v>
                </c:pt>
                <c:pt idx="2051">
                  <c:v>6812.594585922899</c:v>
                </c:pt>
                <c:pt idx="2052">
                  <c:v>6813.094860606765</c:v>
                </c:pt>
                <c:pt idx="2053">
                  <c:v>6813.59449315598</c:v>
                </c:pt>
                <c:pt idx="2054">
                  <c:v>6814.095906926852</c:v>
                </c:pt>
                <c:pt idx="2055">
                  <c:v>6814.598438495521</c:v>
                </c:pt>
                <c:pt idx="2056">
                  <c:v>6815.101909283142</c:v>
                </c:pt>
                <c:pt idx="2057">
                  <c:v>6815.60287601522</c:v>
                </c:pt>
                <c:pt idx="2058">
                  <c:v>6816.107044360145</c:v>
                </c:pt>
                <c:pt idx="2059">
                  <c:v>6816.610666656735</c:v>
                </c:pt>
                <c:pt idx="2060">
                  <c:v>6817.114872187032</c:v>
                </c:pt>
                <c:pt idx="2061">
                  <c:v>6817.621697742561</c:v>
                </c:pt>
                <c:pt idx="2062">
                  <c:v>6818.124740157965</c:v>
                </c:pt>
                <c:pt idx="2063">
                  <c:v>6818.630828889574</c:v>
                </c:pt>
                <c:pt idx="2064">
                  <c:v>6819.137286148766</c:v>
                </c:pt>
                <c:pt idx="2065">
                  <c:v>6819.645230378751</c:v>
                </c:pt>
                <c:pt idx="2066">
                  <c:v>6820.153049049818</c:v>
                </c:pt>
                <c:pt idx="2067">
                  <c:v>6820.66175122732</c:v>
                </c:pt>
                <c:pt idx="2068">
                  <c:v>6821.171126535433</c:v>
                </c:pt>
                <c:pt idx="2069">
                  <c:v>6821.679960070983</c:v>
                </c:pt>
                <c:pt idx="2070">
                  <c:v>6822.1915261774</c:v>
                </c:pt>
                <c:pt idx="2071">
                  <c:v>6822.7013462749</c:v>
                </c:pt>
                <c:pt idx="2072">
                  <c:v>6823.212563551535</c:v>
                </c:pt>
                <c:pt idx="2073">
                  <c:v>6823.724061630737</c:v>
                </c:pt>
                <c:pt idx="2074">
                  <c:v>6824.237852485384</c:v>
                </c:pt>
                <c:pt idx="2075">
                  <c:v>6824.750287130117</c:v>
                </c:pt>
                <c:pt idx="2076">
                  <c:v>6825.26245638874</c:v>
                </c:pt>
                <c:pt idx="2077">
                  <c:v>6825.777761820692</c:v>
                </c:pt>
                <c:pt idx="2078">
                  <c:v>6826.292556542278</c:v>
                </c:pt>
                <c:pt idx="2079">
                  <c:v>6826.807212206284</c:v>
                </c:pt>
                <c:pt idx="2080">
                  <c:v>6827.32074733773</c:v>
                </c:pt>
                <c:pt idx="2081">
                  <c:v>6827.838869839307</c:v>
                </c:pt>
                <c:pt idx="2082">
                  <c:v>6828.356445191397</c:v>
                </c:pt>
                <c:pt idx="2083">
                  <c:v>6828.873391374522</c:v>
                </c:pt>
                <c:pt idx="2084">
                  <c:v>6829.39213066194</c:v>
                </c:pt>
                <c:pt idx="2085">
                  <c:v>6829.909524957594</c:v>
                </c:pt>
                <c:pt idx="2086">
                  <c:v>6830.428330322175</c:v>
                </c:pt>
                <c:pt idx="2087">
                  <c:v>6830.946572845191</c:v>
                </c:pt>
                <c:pt idx="2088">
                  <c:v>6831.468451717009</c:v>
                </c:pt>
                <c:pt idx="2089">
                  <c:v>6831.987971046588</c:v>
                </c:pt>
                <c:pt idx="2090">
                  <c:v>6832.510561244274</c:v>
                </c:pt>
                <c:pt idx="2091">
                  <c:v>6833.031066991995</c:v>
                </c:pt>
                <c:pt idx="2092">
                  <c:v>6833.555364431086</c:v>
                </c:pt>
                <c:pt idx="2093">
                  <c:v>6834.075646660811</c:v>
                </c:pt>
                <c:pt idx="2094">
                  <c:v>6834.599237774634</c:v>
                </c:pt>
                <c:pt idx="2095">
                  <c:v>6835.12413197503</c:v>
                </c:pt>
                <c:pt idx="2096">
                  <c:v>6835.647761068153</c:v>
                </c:pt>
                <c:pt idx="2097">
                  <c:v>6836.170933147126</c:v>
                </c:pt>
                <c:pt idx="2098">
                  <c:v>6836.697918595315</c:v>
                </c:pt>
                <c:pt idx="2099">
                  <c:v>6837.22468268857</c:v>
                </c:pt>
                <c:pt idx="2100">
                  <c:v>6837.75008385495</c:v>
                </c:pt>
                <c:pt idx="2101">
                  <c:v>6838.277541761616</c:v>
                </c:pt>
                <c:pt idx="2102">
                  <c:v>6838.804513365901</c:v>
                </c:pt>
                <c:pt idx="2103">
                  <c:v>6839.332534642722</c:v>
                </c:pt>
                <c:pt idx="2104">
                  <c:v>6839.862345598337</c:v>
                </c:pt>
                <c:pt idx="2105">
                  <c:v>6840.3900112208</c:v>
                </c:pt>
                <c:pt idx="2106">
                  <c:v>6840.919553102069</c:v>
                </c:pt>
                <c:pt idx="2107">
                  <c:v>6841.44922494145</c:v>
                </c:pt>
                <c:pt idx="2108">
                  <c:v>6841.979521018351</c:v>
                </c:pt>
                <c:pt idx="2109">
                  <c:v>6842.51224859417</c:v>
                </c:pt>
                <c:pt idx="2110">
                  <c:v>6843.04568360821</c:v>
                </c:pt>
                <c:pt idx="2111">
                  <c:v>6843.57646247528</c:v>
                </c:pt>
                <c:pt idx="2112">
                  <c:v>6844.108936890822</c:v>
                </c:pt>
                <c:pt idx="2113">
                  <c:v>6844.643833455482</c:v>
                </c:pt>
                <c:pt idx="2114">
                  <c:v>6845.17559141117</c:v>
                </c:pt>
                <c:pt idx="2115">
                  <c:v>6845.710676930898</c:v>
                </c:pt>
                <c:pt idx="2116">
                  <c:v>6846.245301944587</c:v>
                </c:pt>
                <c:pt idx="2117">
                  <c:v>6846.780829825738</c:v>
                </c:pt>
                <c:pt idx="2118">
                  <c:v>6847.315747950875</c:v>
                </c:pt>
                <c:pt idx="2119">
                  <c:v>6847.851543908942</c:v>
                </c:pt>
                <c:pt idx="2120">
                  <c:v>6848.388102406676</c:v>
                </c:pt>
                <c:pt idx="2121">
                  <c:v>6848.926978909405</c:v>
                </c:pt>
                <c:pt idx="2122">
                  <c:v>6849.46404397141</c:v>
                </c:pt>
                <c:pt idx="2123">
                  <c:v>6850.00211720972</c:v>
                </c:pt>
                <c:pt idx="2124">
                  <c:v>6850.540759690906</c:v>
                </c:pt>
                <c:pt idx="2125">
                  <c:v>6851.08093786112</c:v>
                </c:pt>
                <c:pt idx="2126">
                  <c:v>6851.621761784304</c:v>
                </c:pt>
                <c:pt idx="2127">
                  <c:v>6852.161297603605</c:v>
                </c:pt>
                <c:pt idx="2128">
                  <c:v>6852.702571222908</c:v>
                </c:pt>
                <c:pt idx="2129">
                  <c:v>6853.245989471184</c:v>
                </c:pt>
                <c:pt idx="2130">
                  <c:v>6853.786526780351</c:v>
                </c:pt>
                <c:pt idx="2131">
                  <c:v>6854.329180003923</c:v>
                </c:pt>
                <c:pt idx="2132">
                  <c:v>6854.87062510564</c:v>
                </c:pt>
                <c:pt idx="2133">
                  <c:v>6855.414503398571</c:v>
                </c:pt>
                <c:pt idx="2134">
                  <c:v>6855.95860177032</c:v>
                </c:pt>
                <c:pt idx="2135">
                  <c:v>6856.502341331854</c:v>
                </c:pt>
                <c:pt idx="2136">
                  <c:v>6857.046875876214</c:v>
                </c:pt>
                <c:pt idx="2137">
                  <c:v>6857.59282909033</c:v>
                </c:pt>
                <c:pt idx="2138">
                  <c:v>6858.139520425004</c:v>
                </c:pt>
                <c:pt idx="2139">
                  <c:v>6858.684236666613</c:v>
                </c:pt>
                <c:pt idx="2140">
                  <c:v>6859.232216507883</c:v>
                </c:pt>
                <c:pt idx="2141">
                  <c:v>6859.778547531227</c:v>
                </c:pt>
                <c:pt idx="2142">
                  <c:v>6860.326309532601</c:v>
                </c:pt>
                <c:pt idx="2143">
                  <c:v>6860.873736974563</c:v>
                </c:pt>
                <c:pt idx="2144">
                  <c:v>6861.424480147897</c:v>
                </c:pt>
                <c:pt idx="2145">
                  <c:v>6861.973753080077</c:v>
                </c:pt>
                <c:pt idx="2146">
                  <c:v>6862.52417905904</c:v>
                </c:pt>
                <c:pt idx="2147">
                  <c:v>6863.07449698673</c:v>
                </c:pt>
                <c:pt idx="2148">
                  <c:v>6863.62627102711</c:v>
                </c:pt>
                <c:pt idx="2149">
                  <c:v>6864.177777124073</c:v>
                </c:pt>
                <c:pt idx="2150">
                  <c:v>6864.73043907184</c:v>
                </c:pt>
                <c:pt idx="2151">
                  <c:v>6865.28153676267</c:v>
                </c:pt>
                <c:pt idx="2152">
                  <c:v>6865.834580179017</c:v>
                </c:pt>
                <c:pt idx="2153">
                  <c:v>6866.387932625771</c:v>
                </c:pt>
                <c:pt idx="2154">
                  <c:v>6866.941732045679</c:v>
                </c:pt>
                <c:pt idx="2155">
                  <c:v>6867.49620979363</c:v>
                </c:pt>
                <c:pt idx="2156">
                  <c:v>6868.051841542956</c:v>
                </c:pt>
                <c:pt idx="2157">
                  <c:v>6868.608188237044</c:v>
                </c:pt>
                <c:pt idx="2158">
                  <c:v>6869.16511644425</c:v>
                </c:pt>
                <c:pt idx="2159">
                  <c:v>6869.721197727608</c:v>
                </c:pt>
                <c:pt idx="2160">
                  <c:v>6870.277822378273</c:v>
                </c:pt>
                <c:pt idx="2161">
                  <c:v>6870.83444803292</c:v>
                </c:pt>
                <c:pt idx="2162">
                  <c:v>6871.394057576633</c:v>
                </c:pt>
                <c:pt idx="2163">
                  <c:v>6871.952412623074</c:v>
                </c:pt>
                <c:pt idx="2164">
                  <c:v>6872.511982666631</c:v>
                </c:pt>
                <c:pt idx="2165">
                  <c:v>6873.072573026834</c:v>
                </c:pt>
                <c:pt idx="2166">
                  <c:v>6873.633702081952</c:v>
                </c:pt>
                <c:pt idx="2167">
                  <c:v>6874.1929702945</c:v>
                </c:pt>
                <c:pt idx="2168">
                  <c:v>6874.753835052597</c:v>
                </c:pt>
                <c:pt idx="2169">
                  <c:v>6875.314077351561</c:v>
                </c:pt>
                <c:pt idx="2170">
                  <c:v>6875.877719168026</c:v>
                </c:pt>
                <c:pt idx="2171">
                  <c:v>6876.440036835565</c:v>
                </c:pt>
                <c:pt idx="2172">
                  <c:v>6877.003920888908</c:v>
                </c:pt>
                <c:pt idx="2173">
                  <c:v>6877.566739778567</c:v>
                </c:pt>
                <c:pt idx="2174">
                  <c:v>6878.132172760462</c:v>
                </c:pt>
                <c:pt idx="2175">
                  <c:v>6878.697055414564</c:v>
                </c:pt>
                <c:pt idx="2176">
                  <c:v>6879.262053554146</c:v>
                </c:pt>
                <c:pt idx="2177">
                  <c:v>6879.827854389164</c:v>
                </c:pt>
                <c:pt idx="2178">
                  <c:v>6880.393184176762</c:v>
                </c:pt>
                <c:pt idx="2179">
                  <c:v>6880.960079739122</c:v>
                </c:pt>
                <c:pt idx="2180">
                  <c:v>6881.526757120635</c:v>
                </c:pt>
                <c:pt idx="2181">
                  <c:v>6882.094986911415</c:v>
                </c:pt>
                <c:pt idx="2182">
                  <c:v>6882.663427717272</c:v>
                </c:pt>
                <c:pt idx="2183">
                  <c:v>6883.231476882897</c:v>
                </c:pt>
                <c:pt idx="2184">
                  <c:v>6883.80021068401</c:v>
                </c:pt>
                <c:pt idx="2185">
                  <c:v>6884.370164885745</c:v>
                </c:pt>
                <c:pt idx="2186">
                  <c:v>6884.940592968937</c:v>
                </c:pt>
                <c:pt idx="2187">
                  <c:v>6885.512009910093</c:v>
                </c:pt>
                <c:pt idx="2188">
                  <c:v>6886.08169504171</c:v>
                </c:pt>
                <c:pt idx="2189">
                  <c:v>6886.65516105416</c:v>
                </c:pt>
                <c:pt idx="2190">
                  <c:v>6887.22683138464</c:v>
                </c:pt>
                <c:pt idx="2191">
                  <c:v>6887.800134055903</c:v>
                </c:pt>
                <c:pt idx="2192">
                  <c:v>6888.37434015915</c:v>
                </c:pt>
                <c:pt idx="2193">
                  <c:v>6888.94791318037</c:v>
                </c:pt>
                <c:pt idx="2194">
                  <c:v>6889.523129917008</c:v>
                </c:pt>
                <c:pt idx="2195">
                  <c:v>6890.097732004157</c:v>
                </c:pt>
                <c:pt idx="2196">
                  <c:v>6890.67413046459</c:v>
                </c:pt>
                <c:pt idx="2197">
                  <c:v>6891.250854879345</c:v>
                </c:pt>
                <c:pt idx="2198">
                  <c:v>6891.82682160621</c:v>
                </c:pt>
                <c:pt idx="2199">
                  <c:v>6892.406364727491</c:v>
                </c:pt>
                <c:pt idx="2200">
                  <c:v>6892.98395695141</c:v>
                </c:pt>
                <c:pt idx="2201">
                  <c:v>6893.561204602147</c:v>
                </c:pt>
                <c:pt idx="2202">
                  <c:v>6894.140275321242</c:v>
                </c:pt>
                <c:pt idx="2203">
                  <c:v>6894.721278444293</c:v>
                </c:pt>
                <c:pt idx="2204">
                  <c:v>6895.300205332226</c:v>
                </c:pt>
                <c:pt idx="2205">
                  <c:v>6895.881738020867</c:v>
                </c:pt>
                <c:pt idx="2206">
                  <c:v>6896.463784608886</c:v>
                </c:pt>
                <c:pt idx="2207">
                  <c:v>6897.046900827988</c:v>
                </c:pt>
                <c:pt idx="2208">
                  <c:v>6897.627180025297</c:v>
                </c:pt>
                <c:pt idx="2209">
                  <c:v>6898.208527044849</c:v>
                </c:pt>
                <c:pt idx="2210">
                  <c:v>6898.792558132482</c:v>
                </c:pt>
                <c:pt idx="2211">
                  <c:v>6899.376049292621</c:v>
                </c:pt>
                <c:pt idx="2212">
                  <c:v>6899.961455663175</c:v>
                </c:pt>
                <c:pt idx="2213">
                  <c:v>6900.548140188122</c:v>
                </c:pt>
                <c:pt idx="2214">
                  <c:v>6901.133687638565</c:v>
                </c:pt>
                <c:pt idx="2215">
                  <c:v>6901.719829935933</c:v>
                </c:pt>
                <c:pt idx="2216">
                  <c:v>6902.306441561348</c:v>
                </c:pt>
                <c:pt idx="2217">
                  <c:v>6902.894023866085</c:v>
                </c:pt>
                <c:pt idx="2218">
                  <c:v>6903.481192528073</c:v>
                </c:pt>
                <c:pt idx="2219">
                  <c:v>6904.069971851032</c:v>
                </c:pt>
                <c:pt idx="2220">
                  <c:v>6904.659188663637</c:v>
                </c:pt>
                <c:pt idx="2221">
                  <c:v>6905.250990711223</c:v>
                </c:pt>
                <c:pt idx="2222">
                  <c:v>6905.838593171782</c:v>
                </c:pt>
                <c:pt idx="2223">
                  <c:v>6906.42889533592</c:v>
                </c:pt>
                <c:pt idx="2224">
                  <c:v>6907.021355726512</c:v>
                </c:pt>
                <c:pt idx="2225">
                  <c:v>6907.61211156931</c:v>
                </c:pt>
                <c:pt idx="2226">
                  <c:v>6908.205908343142</c:v>
                </c:pt>
                <c:pt idx="2227">
                  <c:v>6908.8010729333</c:v>
                </c:pt>
                <c:pt idx="2228">
                  <c:v>6909.394587963897</c:v>
                </c:pt>
                <c:pt idx="2229">
                  <c:v>6909.988633250941</c:v>
                </c:pt>
                <c:pt idx="2230">
                  <c:v>6910.584256309542</c:v>
                </c:pt>
                <c:pt idx="2231">
                  <c:v>6911.180684981078</c:v>
                </c:pt>
                <c:pt idx="2232">
                  <c:v>6911.776743773072</c:v>
                </c:pt>
                <c:pt idx="2233">
                  <c:v>6912.372769688738</c:v>
                </c:pt>
                <c:pt idx="2234">
                  <c:v>6912.971516233179</c:v>
                </c:pt>
                <c:pt idx="2235">
                  <c:v>6913.56956480616</c:v>
                </c:pt>
                <c:pt idx="2236">
                  <c:v>6914.16894455398</c:v>
                </c:pt>
                <c:pt idx="2237">
                  <c:v>6914.766537916042</c:v>
                </c:pt>
                <c:pt idx="2238">
                  <c:v>6915.366691980187</c:v>
                </c:pt>
                <c:pt idx="2239">
                  <c:v>6915.96684353486</c:v>
                </c:pt>
                <c:pt idx="2240">
                  <c:v>6916.568845531224</c:v>
                </c:pt>
                <c:pt idx="2241">
                  <c:v>6917.17152723046</c:v>
                </c:pt>
                <c:pt idx="2242">
                  <c:v>6917.77296267594</c:v>
                </c:pt>
                <c:pt idx="2243">
                  <c:v>6918.377122170054</c:v>
                </c:pt>
                <c:pt idx="2244">
                  <c:v>6918.981856544107</c:v>
                </c:pt>
                <c:pt idx="2245">
                  <c:v>6919.587394266277</c:v>
                </c:pt>
                <c:pt idx="2246">
                  <c:v>6920.191861917883</c:v>
                </c:pt>
                <c:pt idx="2247">
                  <c:v>6920.798409509876</c:v>
                </c:pt>
                <c:pt idx="2248">
                  <c:v>6921.40371671094</c:v>
                </c:pt>
                <c:pt idx="2249">
                  <c:v>6922.01263589156</c:v>
                </c:pt>
                <c:pt idx="2250">
                  <c:v>6922.621157255322</c:v>
                </c:pt>
                <c:pt idx="2251">
                  <c:v>6923.229668449318</c:v>
                </c:pt>
                <c:pt idx="2252">
                  <c:v>6923.841063264234</c:v>
                </c:pt>
                <c:pt idx="2253">
                  <c:v>6924.449219487926</c:v>
                </c:pt>
                <c:pt idx="2254">
                  <c:v>6925.060290252663</c:v>
                </c:pt>
                <c:pt idx="2255">
                  <c:v>6925.673424751695</c:v>
                </c:pt>
                <c:pt idx="2256">
                  <c:v>6926.282669054042</c:v>
                </c:pt>
                <c:pt idx="2257">
                  <c:v>6926.896395064394</c:v>
                </c:pt>
                <c:pt idx="2258">
                  <c:v>6927.510985637622</c:v>
                </c:pt>
                <c:pt idx="2259">
                  <c:v>6928.126872420863</c:v>
                </c:pt>
                <c:pt idx="2260">
                  <c:v>6928.739550228901</c:v>
                </c:pt>
                <c:pt idx="2261">
                  <c:v>6929.356395483444</c:v>
                </c:pt>
                <c:pt idx="2262">
                  <c:v>6929.97077892138</c:v>
                </c:pt>
                <c:pt idx="2263">
                  <c:v>6930.587641614291</c:v>
                </c:pt>
                <c:pt idx="2264">
                  <c:v>6931.206349564604</c:v>
                </c:pt>
                <c:pt idx="2265">
                  <c:v>6931.825316784226</c:v>
                </c:pt>
                <c:pt idx="2266">
                  <c:v>6932.444894668713</c:v>
                </c:pt>
                <c:pt idx="2267">
                  <c:v>6933.065112169124</c:v>
                </c:pt>
                <c:pt idx="2268">
                  <c:v>6933.68592161036</c:v>
                </c:pt>
                <c:pt idx="2269">
                  <c:v>6934.308488012774</c:v>
                </c:pt>
                <c:pt idx="2270">
                  <c:v>6934.928967657713</c:v>
                </c:pt>
                <c:pt idx="2271">
                  <c:v>6935.551629670736</c:v>
                </c:pt>
                <c:pt idx="2272">
                  <c:v>6936.178926343754</c:v>
                </c:pt>
                <c:pt idx="2273">
                  <c:v>6936.802399957664</c:v>
                </c:pt>
                <c:pt idx="2274">
                  <c:v>6937.427577596773</c:v>
                </c:pt>
                <c:pt idx="2275">
                  <c:v>6938.054471103007</c:v>
                </c:pt>
                <c:pt idx="2276">
                  <c:v>6938.680780782356</c:v>
                </c:pt>
                <c:pt idx="2277">
                  <c:v>6939.310488784973</c:v>
                </c:pt>
                <c:pt idx="2278">
                  <c:v>6939.939148142394</c:v>
                </c:pt>
                <c:pt idx="2279">
                  <c:v>6940.567305457974</c:v>
                </c:pt>
                <c:pt idx="2280">
                  <c:v>6941.198727530254</c:v>
                </c:pt>
                <c:pt idx="2281">
                  <c:v>6941.828014154555</c:v>
                </c:pt>
                <c:pt idx="2282">
                  <c:v>6942.461308535177</c:v>
                </c:pt>
                <c:pt idx="2283">
                  <c:v>6943.09296775317</c:v>
                </c:pt>
                <c:pt idx="2284">
                  <c:v>6943.725577620616</c:v>
                </c:pt>
                <c:pt idx="2285">
                  <c:v>6944.35999845855</c:v>
                </c:pt>
                <c:pt idx="2286">
                  <c:v>6944.995763266777</c:v>
                </c:pt>
                <c:pt idx="2287">
                  <c:v>6945.63180368541</c:v>
                </c:pt>
                <c:pt idx="2288">
                  <c:v>6946.26943341426</c:v>
                </c:pt>
                <c:pt idx="2289">
                  <c:v>6946.906953503176</c:v>
                </c:pt>
                <c:pt idx="2290">
                  <c:v>6947.542842700534</c:v>
                </c:pt>
                <c:pt idx="2291">
                  <c:v>6948.183565071904</c:v>
                </c:pt>
                <c:pt idx="2292">
                  <c:v>6948.823546194708</c:v>
                </c:pt>
                <c:pt idx="2293">
                  <c:v>6949.465826065933</c:v>
                </c:pt>
                <c:pt idx="2294">
                  <c:v>6950.10878854766</c:v>
                </c:pt>
                <c:pt idx="2295">
                  <c:v>6950.750421125284</c:v>
                </c:pt>
                <c:pt idx="2296">
                  <c:v>6951.395301238545</c:v>
                </c:pt>
                <c:pt idx="2297">
                  <c:v>6952.039953685521</c:v>
                </c:pt>
                <c:pt idx="2298">
                  <c:v>6952.685098627067</c:v>
                </c:pt>
                <c:pt idx="2299">
                  <c:v>6953.333010907758</c:v>
                </c:pt>
                <c:pt idx="2300">
                  <c:v>6953.980238461992</c:v>
                </c:pt>
                <c:pt idx="2301">
                  <c:v>6954.627867148157</c:v>
                </c:pt>
                <c:pt idx="2302">
                  <c:v>6955.277674032541</c:v>
                </c:pt>
                <c:pt idx="2303">
                  <c:v>6955.929036701606</c:v>
                </c:pt>
                <c:pt idx="2304">
                  <c:v>6956.580940110811</c:v>
                </c:pt>
                <c:pt idx="2305">
                  <c:v>6957.233242444441</c:v>
                </c:pt>
                <c:pt idx="2306">
                  <c:v>6957.884901692671</c:v>
                </c:pt>
                <c:pt idx="2307">
                  <c:v>6958.538819593092</c:v>
                </c:pt>
                <c:pt idx="2308">
                  <c:v>6959.19519521909</c:v>
                </c:pt>
                <c:pt idx="2309">
                  <c:v>6959.850044673345</c:v>
                </c:pt>
                <c:pt idx="2310">
                  <c:v>6960.50713026198</c:v>
                </c:pt>
                <c:pt idx="2311">
                  <c:v>6961.162855457375</c:v>
                </c:pt>
                <c:pt idx="2312">
                  <c:v>6961.821996667448</c:v>
                </c:pt>
                <c:pt idx="2313">
                  <c:v>6962.482805211118</c:v>
                </c:pt>
                <c:pt idx="2314">
                  <c:v>6963.144251956801</c:v>
                </c:pt>
                <c:pt idx="2315">
                  <c:v>6963.805944491765</c:v>
                </c:pt>
                <c:pt idx="2316">
                  <c:v>6964.471040557163</c:v>
                </c:pt>
                <c:pt idx="2317">
                  <c:v>6965.133741868931</c:v>
                </c:pt>
                <c:pt idx="2318">
                  <c:v>6965.798905760414</c:v>
                </c:pt>
                <c:pt idx="2319">
                  <c:v>6966.46561400895</c:v>
                </c:pt>
                <c:pt idx="2320">
                  <c:v>6967.132869990441</c:v>
                </c:pt>
                <c:pt idx="2321">
                  <c:v>6967.80085922428</c:v>
                </c:pt>
                <c:pt idx="2322">
                  <c:v>6968.469011560453</c:v>
                </c:pt>
                <c:pt idx="2323">
                  <c:v>6969.142334472747</c:v>
                </c:pt>
                <c:pt idx="2324">
                  <c:v>6969.813117095257</c:v>
                </c:pt>
                <c:pt idx="2325">
                  <c:v>6970.484985307487</c:v>
                </c:pt>
                <c:pt idx="2326">
                  <c:v>6971.157675914624</c:v>
                </c:pt>
                <c:pt idx="2327">
                  <c:v>6971.831557769734</c:v>
                </c:pt>
                <c:pt idx="2328">
                  <c:v>6972.508598891626</c:v>
                </c:pt>
                <c:pt idx="2329">
                  <c:v>6973.18395505517</c:v>
                </c:pt>
                <c:pt idx="2330">
                  <c:v>6973.862065424144</c:v>
                </c:pt>
                <c:pt idx="2331">
                  <c:v>6974.542337712433</c:v>
                </c:pt>
                <c:pt idx="2332">
                  <c:v>6975.22063476681</c:v>
                </c:pt>
                <c:pt idx="2333">
                  <c:v>6975.902946570296</c:v>
                </c:pt>
                <c:pt idx="2334">
                  <c:v>6976.585761289844</c:v>
                </c:pt>
                <c:pt idx="2335">
                  <c:v>6977.270447919573</c:v>
                </c:pt>
                <c:pt idx="2336">
                  <c:v>6977.956851358208</c:v>
                </c:pt>
                <c:pt idx="2337">
                  <c:v>6978.64130732971</c:v>
                </c:pt>
                <c:pt idx="2338">
                  <c:v>6979.328470511913</c:v>
                </c:pt>
                <c:pt idx="2339">
                  <c:v>6980.017603670208</c:v>
                </c:pt>
                <c:pt idx="2340">
                  <c:v>6980.706783460091</c:v>
                </c:pt>
                <c:pt idx="2341">
                  <c:v>6981.398865049195</c:v>
                </c:pt>
                <c:pt idx="2342">
                  <c:v>6982.091355599644</c:v>
                </c:pt>
                <c:pt idx="2343">
                  <c:v>6982.784379262964</c:v>
                </c:pt>
                <c:pt idx="2344">
                  <c:v>6983.47963092252</c:v>
                </c:pt>
                <c:pt idx="2345">
                  <c:v>6984.174840367668</c:v>
                </c:pt>
                <c:pt idx="2346">
                  <c:v>6984.870722413838</c:v>
                </c:pt>
                <c:pt idx="2347">
                  <c:v>6985.568371533405</c:v>
                </c:pt>
                <c:pt idx="2348">
                  <c:v>6986.267827126061</c:v>
                </c:pt>
                <c:pt idx="2349">
                  <c:v>6986.970040495853</c:v>
                </c:pt>
                <c:pt idx="2350">
                  <c:v>6987.669211240847</c:v>
                </c:pt>
                <c:pt idx="2351">
                  <c:v>6988.374911760502</c:v>
                </c:pt>
                <c:pt idx="2352">
                  <c:v>6989.080327697675</c:v>
                </c:pt>
                <c:pt idx="2353">
                  <c:v>6989.786310509658</c:v>
                </c:pt>
                <c:pt idx="2354">
                  <c:v>6990.493550900861</c:v>
                </c:pt>
                <c:pt idx="2355">
                  <c:v>6991.202902791446</c:v>
                </c:pt>
                <c:pt idx="2356">
                  <c:v>6991.913059738771</c:v>
                </c:pt>
                <c:pt idx="2357">
                  <c:v>6992.623404158151</c:v>
                </c:pt>
                <c:pt idx="2358">
                  <c:v>6993.337356619644</c:v>
                </c:pt>
                <c:pt idx="2359">
                  <c:v>6994.050098690223</c:v>
                </c:pt>
                <c:pt idx="2360">
                  <c:v>6994.765395061548</c:v>
                </c:pt>
                <c:pt idx="2361">
                  <c:v>6995.482034123767</c:v>
                </c:pt>
                <c:pt idx="2362">
                  <c:v>6996.201458597062</c:v>
                </c:pt>
                <c:pt idx="2363">
                  <c:v>6996.918374665554</c:v>
                </c:pt>
                <c:pt idx="2364">
                  <c:v>6997.638170722726</c:v>
                </c:pt>
                <c:pt idx="2365">
                  <c:v>6998.3638868336</c:v>
                </c:pt>
                <c:pt idx="2366">
                  <c:v>6999.086661153152</c:v>
                </c:pt>
                <c:pt idx="2367">
                  <c:v>6999.81222327577</c:v>
                </c:pt>
                <c:pt idx="2368">
                  <c:v>7000.538401531493</c:v>
                </c:pt>
                <c:pt idx="2369">
                  <c:v>7001.268244210767</c:v>
                </c:pt>
                <c:pt idx="2370">
                  <c:v>7001.997113181516</c:v>
                </c:pt>
                <c:pt idx="2371">
                  <c:v>7002.728741626811</c:v>
                </c:pt>
                <c:pt idx="2372">
                  <c:v>7003.462006116421</c:v>
                </c:pt>
                <c:pt idx="2373">
                  <c:v>7004.194455945549</c:v>
                </c:pt>
                <c:pt idx="2374">
                  <c:v>7004.932625512945</c:v>
                </c:pt>
                <c:pt idx="2375">
                  <c:v>7005.666739390243</c:v>
                </c:pt>
                <c:pt idx="2376">
                  <c:v>7006.405786251938</c:v>
                </c:pt>
                <c:pt idx="2377">
                  <c:v>7007.144036028144</c:v>
                </c:pt>
                <c:pt idx="2378">
                  <c:v>7007.887927670337</c:v>
                </c:pt>
                <c:pt idx="2379">
                  <c:v>7008.630716646148</c:v>
                </c:pt>
                <c:pt idx="2380">
                  <c:v>7009.37603646529</c:v>
                </c:pt>
                <c:pt idx="2381">
                  <c:v>7010.121300752013</c:v>
                </c:pt>
                <c:pt idx="2382">
                  <c:v>7010.869149116353</c:v>
                </c:pt>
                <c:pt idx="2383">
                  <c:v>7011.620270826535</c:v>
                </c:pt>
                <c:pt idx="2384">
                  <c:v>7012.370669200301</c:v>
                </c:pt>
                <c:pt idx="2385">
                  <c:v>7013.124277867562</c:v>
                </c:pt>
                <c:pt idx="2386">
                  <c:v>7013.876324507892</c:v>
                </c:pt>
                <c:pt idx="2387">
                  <c:v>7014.63419545758</c:v>
                </c:pt>
                <c:pt idx="2388">
                  <c:v>7015.392077987236</c:v>
                </c:pt>
                <c:pt idx="2389">
                  <c:v>7016.150647114388</c:v>
                </c:pt>
                <c:pt idx="2390">
                  <c:v>7016.910719143364</c:v>
                </c:pt>
                <c:pt idx="2391">
                  <c:v>7017.67561747996</c:v>
                </c:pt>
                <c:pt idx="2392">
                  <c:v>7018.437970445271</c:v>
                </c:pt>
                <c:pt idx="2393">
                  <c:v>7019.205186175107</c:v>
                </c:pt>
                <c:pt idx="2394">
                  <c:v>7019.971717383421</c:v>
                </c:pt>
                <c:pt idx="2395">
                  <c:v>7020.742686566766</c:v>
                </c:pt>
                <c:pt idx="2396">
                  <c:v>7021.512316427225</c:v>
                </c:pt>
                <c:pt idx="2397">
                  <c:v>7022.28622042497</c:v>
                </c:pt>
                <c:pt idx="2398">
                  <c:v>7023.060957197168</c:v>
                </c:pt>
                <c:pt idx="2399">
                  <c:v>7023.837588060694</c:v>
                </c:pt>
                <c:pt idx="2400">
                  <c:v>7024.616590165895</c:v>
                </c:pt>
                <c:pt idx="2401">
                  <c:v>7025.396367798872</c:v>
                </c:pt>
                <c:pt idx="2402">
                  <c:v>7026.177878627263</c:v>
                </c:pt>
                <c:pt idx="2403">
                  <c:v>7026.961784687593</c:v>
                </c:pt>
                <c:pt idx="2404">
                  <c:v>7027.746099637564</c:v>
                </c:pt>
                <c:pt idx="2405">
                  <c:v>7028.533451593738</c:v>
                </c:pt>
                <c:pt idx="2406">
                  <c:v>7029.323432231228</c:v>
                </c:pt>
                <c:pt idx="2407">
                  <c:v>7030.114649956914</c:v>
                </c:pt>
                <c:pt idx="2408">
                  <c:v>7030.906638720854</c:v>
                </c:pt>
                <c:pt idx="2409">
                  <c:v>7031.702023010152</c:v>
                </c:pt>
                <c:pt idx="2410">
                  <c:v>7032.498769806324</c:v>
                </c:pt>
                <c:pt idx="2411">
                  <c:v>7033.29652553835</c:v>
                </c:pt>
                <c:pt idx="2412">
                  <c:v>7034.096696511006</c:v>
                </c:pt>
                <c:pt idx="2413">
                  <c:v>7034.900824582775</c:v>
                </c:pt>
                <c:pt idx="2414">
                  <c:v>7035.70522502378</c:v>
                </c:pt>
                <c:pt idx="2415">
                  <c:v>7036.511305402065</c:v>
                </c:pt>
                <c:pt idx="2416">
                  <c:v>7037.320427239106</c:v>
                </c:pt>
                <c:pt idx="2417">
                  <c:v>7038.129695249106</c:v>
                </c:pt>
                <c:pt idx="2418">
                  <c:v>7038.942053988632</c:v>
                </c:pt>
                <c:pt idx="2419">
                  <c:v>7039.75536164979</c:v>
                </c:pt>
                <c:pt idx="2420">
                  <c:v>7040.57242665181</c:v>
                </c:pt>
                <c:pt idx="2421">
                  <c:v>7041.390629421377</c:v>
                </c:pt>
                <c:pt idx="2422">
                  <c:v>7042.210905948898</c:v>
                </c:pt>
                <c:pt idx="2423">
                  <c:v>7043.03235666212</c:v>
                </c:pt>
                <c:pt idx="2424">
                  <c:v>7043.856613285845</c:v>
                </c:pt>
                <c:pt idx="2425">
                  <c:v>7044.683369471986</c:v>
                </c:pt>
                <c:pt idx="2426">
                  <c:v>7045.510575155226</c:v>
                </c:pt>
                <c:pt idx="2427">
                  <c:v>7046.340925630193</c:v>
                </c:pt>
                <c:pt idx="2428">
                  <c:v>7047.173541012813</c:v>
                </c:pt>
                <c:pt idx="2429">
                  <c:v>7048.007018820902</c:v>
                </c:pt>
                <c:pt idx="2430">
                  <c:v>7048.845235159488</c:v>
                </c:pt>
                <c:pt idx="2431">
                  <c:v>7049.68551935153</c:v>
                </c:pt>
                <c:pt idx="2432">
                  <c:v>7050.524607148698</c:v>
                </c:pt>
                <c:pt idx="2433">
                  <c:v>7051.368688702944</c:v>
                </c:pt>
                <c:pt idx="2434">
                  <c:v>7052.214242279106</c:v>
                </c:pt>
                <c:pt idx="2435">
                  <c:v>7053.0628280179</c:v>
                </c:pt>
                <c:pt idx="2436">
                  <c:v>7053.912112589401</c:v>
                </c:pt>
                <c:pt idx="2437">
                  <c:v>7054.76463293356</c:v>
                </c:pt>
                <c:pt idx="2438">
                  <c:v>7055.61820224125</c:v>
                </c:pt>
                <c:pt idx="2439">
                  <c:v>7056.475126841835</c:v>
                </c:pt>
                <c:pt idx="2440">
                  <c:v>7057.332929409263</c:v>
                </c:pt>
                <c:pt idx="2441">
                  <c:v>7058.196723354946</c:v>
                </c:pt>
                <c:pt idx="2442">
                  <c:v>7059.059660995397</c:v>
                </c:pt>
                <c:pt idx="2443">
                  <c:v>7059.924878427438</c:v>
                </c:pt>
                <c:pt idx="2444">
                  <c:v>7060.791538300316</c:v>
                </c:pt>
                <c:pt idx="2445">
                  <c:v>7061.662899059156</c:v>
                </c:pt>
                <c:pt idx="2446">
                  <c:v>7062.53682471644</c:v>
                </c:pt>
                <c:pt idx="2447">
                  <c:v>7063.412139469803</c:v>
                </c:pt>
                <c:pt idx="2448">
                  <c:v>7064.289445157314</c:v>
                </c:pt>
                <c:pt idx="2449">
                  <c:v>7065.169357783962</c:v>
                </c:pt>
                <c:pt idx="2450">
                  <c:v>7066.051277886964</c:v>
                </c:pt>
                <c:pt idx="2451">
                  <c:v>7066.936791835948</c:v>
                </c:pt>
                <c:pt idx="2452">
                  <c:v>7067.82408471962</c:v>
                </c:pt>
                <c:pt idx="2453">
                  <c:v>7068.712877439256</c:v>
                </c:pt>
                <c:pt idx="2454">
                  <c:v>7069.605349349376</c:v>
                </c:pt>
                <c:pt idx="2455">
                  <c:v>7070.499994925109</c:v>
                </c:pt>
                <c:pt idx="2456">
                  <c:v>7071.397563201511</c:v>
                </c:pt>
                <c:pt idx="2457">
                  <c:v>7072.29616463427</c:v>
                </c:pt>
                <c:pt idx="2458">
                  <c:v>7073.198517539532</c:v>
                </c:pt>
                <c:pt idx="2459">
                  <c:v>7074.102099123365</c:v>
                </c:pt>
                <c:pt idx="2460">
                  <c:v>7075.009137963353</c:v>
                </c:pt>
                <c:pt idx="2461">
                  <c:v>7075.916940263963</c:v>
                </c:pt>
                <c:pt idx="2462">
                  <c:v>7076.830141280478</c:v>
                </c:pt>
                <c:pt idx="2463">
                  <c:v>7077.746870050837</c:v>
                </c:pt>
                <c:pt idx="2464">
                  <c:v>7078.66453181021</c:v>
                </c:pt>
                <c:pt idx="2465">
                  <c:v>7079.583724881751</c:v>
                </c:pt>
                <c:pt idx="2466">
                  <c:v>7080.506811433695</c:v>
                </c:pt>
                <c:pt idx="2467">
                  <c:v>7081.430933884749</c:v>
                </c:pt>
                <c:pt idx="2468">
                  <c:v>7082.359260738834</c:v>
                </c:pt>
                <c:pt idx="2469">
                  <c:v>7083.29022866146</c:v>
                </c:pt>
                <c:pt idx="2470">
                  <c:v>7084.223542634462</c:v>
                </c:pt>
                <c:pt idx="2471">
                  <c:v>7085.158783897744</c:v>
                </c:pt>
                <c:pt idx="2472">
                  <c:v>7086.098807916385</c:v>
                </c:pt>
                <c:pt idx="2473">
                  <c:v>7087.041374914747</c:v>
                </c:pt>
                <c:pt idx="2474">
                  <c:v>7087.983742643292</c:v>
                </c:pt>
                <c:pt idx="2475">
                  <c:v>7088.931172788398</c:v>
                </c:pt>
                <c:pt idx="2476">
                  <c:v>7089.881523094318</c:v>
                </c:pt>
                <c:pt idx="2477">
                  <c:v>7090.833119645527</c:v>
                </c:pt>
                <c:pt idx="2478">
                  <c:v>7091.789669423305</c:v>
                </c:pt>
                <c:pt idx="2479">
                  <c:v>7092.748239418691</c:v>
                </c:pt>
                <c:pt idx="2480">
                  <c:v>7093.709546196213</c:v>
                </c:pt>
                <c:pt idx="2481">
                  <c:v>7094.672758561258</c:v>
                </c:pt>
                <c:pt idx="2482">
                  <c:v>7095.640228785518</c:v>
                </c:pt>
                <c:pt idx="2483">
                  <c:v>7096.61033802421</c:v>
                </c:pt>
                <c:pt idx="2484">
                  <c:v>7097.582513673398</c:v>
                </c:pt>
                <c:pt idx="2485">
                  <c:v>7098.558480123127</c:v>
                </c:pt>
                <c:pt idx="2486">
                  <c:v>7099.53727276906</c:v>
                </c:pt>
                <c:pt idx="2487">
                  <c:v>7100.516964778144</c:v>
                </c:pt>
                <c:pt idx="2488">
                  <c:v>7101.50151172551</c:v>
                </c:pt>
                <c:pt idx="2489">
                  <c:v>7102.48967483333</c:v>
                </c:pt>
                <c:pt idx="2490">
                  <c:v>7103.48011813885</c:v>
                </c:pt>
                <c:pt idx="2491">
                  <c:v>7104.4730387071</c:v>
                </c:pt>
                <c:pt idx="2492">
                  <c:v>7105.46893108529</c:v>
                </c:pt>
                <c:pt idx="2493">
                  <c:v>7106.468058699124</c:v>
                </c:pt>
                <c:pt idx="2494">
                  <c:v>7107.470102435211</c:v>
                </c:pt>
                <c:pt idx="2495">
                  <c:v>7108.47768484157</c:v>
                </c:pt>
                <c:pt idx="2496">
                  <c:v>7109.486161099503</c:v>
                </c:pt>
                <c:pt idx="2497">
                  <c:v>7110.498357853324</c:v>
                </c:pt>
                <c:pt idx="2498">
                  <c:v>7111.513960819086</c:v>
                </c:pt>
                <c:pt idx="2499">
                  <c:v>7112.531977939323</c:v>
                </c:pt>
                <c:pt idx="2500">
                  <c:v>7113.554984174241</c:v>
                </c:pt>
                <c:pt idx="2501">
                  <c:v>7114.580073168382</c:v>
                </c:pt>
                <c:pt idx="2502">
                  <c:v>7115.605627714875</c:v>
                </c:pt>
                <c:pt idx="2503">
                  <c:v>7116.638649215056</c:v>
                </c:pt>
                <c:pt idx="2504">
                  <c:v>7117.670749749253</c:v>
                </c:pt>
                <c:pt idx="2505">
                  <c:v>7118.710991246923</c:v>
                </c:pt>
                <c:pt idx="2506">
                  <c:v>7119.752127238334</c:v>
                </c:pt>
                <c:pt idx="2507">
                  <c:v>7120.796986125343</c:v>
                </c:pt>
                <c:pt idx="2508">
                  <c:v>7121.844276291005</c:v>
                </c:pt>
                <c:pt idx="2509">
                  <c:v>7122.895604652765</c:v>
                </c:pt>
                <c:pt idx="2510">
                  <c:v>7123.951492240099</c:v>
                </c:pt>
                <c:pt idx="2511">
                  <c:v>7125.007905722272</c:v>
                </c:pt>
                <c:pt idx="2512">
                  <c:v>7126.068996774214</c:v>
                </c:pt>
                <c:pt idx="2513">
                  <c:v>7127.13363706185</c:v>
                </c:pt>
                <c:pt idx="2514">
                  <c:v>7128.201386349773</c:v>
                </c:pt>
                <c:pt idx="2515">
                  <c:v>7129.273919459616</c:v>
                </c:pt>
                <c:pt idx="2516">
                  <c:v>7130.348790732286</c:v>
                </c:pt>
                <c:pt idx="2517">
                  <c:v>7131.425761433135</c:v>
                </c:pt>
                <c:pt idx="2518">
                  <c:v>7132.509162296492</c:v>
                </c:pt>
                <c:pt idx="2519">
                  <c:v>7133.593325090996</c:v>
                </c:pt>
                <c:pt idx="2520">
                  <c:v>7134.682854296967</c:v>
                </c:pt>
                <c:pt idx="2521">
                  <c:v>7135.776377018454</c:v>
                </c:pt>
                <c:pt idx="2522">
                  <c:v>7136.87199801147</c:v>
                </c:pt>
                <c:pt idx="2523">
                  <c:v>7137.972822596978</c:v>
                </c:pt>
                <c:pt idx="2524">
                  <c:v>7139.073789290503</c:v>
                </c:pt>
                <c:pt idx="2525">
                  <c:v>7140.182474870426</c:v>
                </c:pt>
                <c:pt idx="2526">
                  <c:v>7141.291596330192</c:v>
                </c:pt>
                <c:pt idx="2527">
                  <c:v>7142.408178612324</c:v>
                </c:pt>
                <c:pt idx="2528">
                  <c:v>7143.527863611545</c:v>
                </c:pt>
                <c:pt idx="2529">
                  <c:v>7144.646906973008</c:v>
                </c:pt>
                <c:pt idx="2530">
                  <c:v>7145.7727364515</c:v>
                </c:pt>
                <c:pt idx="2531">
                  <c:v>7146.903010729608</c:v>
                </c:pt>
                <c:pt idx="2532">
                  <c:v>7148.036032194103</c:v>
                </c:pt>
                <c:pt idx="2533">
                  <c:v>7149.173233034031</c:v>
                </c:pt>
                <c:pt idx="2534">
                  <c:v>7150.314374907448</c:v>
                </c:pt>
                <c:pt idx="2535">
                  <c:v>7151.45756429922</c:v>
                </c:pt>
                <c:pt idx="2536">
                  <c:v>7152.608284183093</c:v>
                </c:pt>
                <c:pt idx="2537">
                  <c:v>7153.759537590511</c:v>
                </c:pt>
                <c:pt idx="2538">
                  <c:v>7154.91502277468</c:v>
                </c:pt>
                <c:pt idx="2539">
                  <c:v>7156.077288678193</c:v>
                </c:pt>
                <c:pt idx="2540">
                  <c:v>7157.240427034381</c:v>
                </c:pt>
                <c:pt idx="2541">
                  <c:v>7158.409367386176</c:v>
                </c:pt>
                <c:pt idx="2542">
                  <c:v>7159.581891615047</c:v>
                </c:pt>
                <c:pt idx="2543">
                  <c:v>7160.759734894124</c:v>
                </c:pt>
                <c:pt idx="2544">
                  <c:v>7161.940910349999</c:v>
                </c:pt>
                <c:pt idx="2545">
                  <c:v>7163.123703276372</c:v>
                </c:pt>
                <c:pt idx="2546">
                  <c:v>7164.312496936855</c:v>
                </c:pt>
                <c:pt idx="2547">
                  <c:v>7165.505171831685</c:v>
                </c:pt>
                <c:pt idx="2548">
                  <c:v>7166.70292120055</c:v>
                </c:pt>
                <c:pt idx="2549">
                  <c:v>7167.903602731714</c:v>
                </c:pt>
                <c:pt idx="2550">
                  <c:v>7169.110683443707</c:v>
                </c:pt>
                <c:pt idx="2551">
                  <c:v>7170.320575994762</c:v>
                </c:pt>
                <c:pt idx="2552">
                  <c:v>7171.536216104462</c:v>
                </c:pt>
                <c:pt idx="2553">
                  <c:v>7172.75403632161</c:v>
                </c:pt>
                <c:pt idx="2554">
                  <c:v>7173.976788821685</c:v>
                </c:pt>
                <c:pt idx="2555">
                  <c:v>7175.203614550583</c:v>
                </c:pt>
                <c:pt idx="2556">
                  <c:v>7176.43575025261</c:v>
                </c:pt>
                <c:pt idx="2557">
                  <c:v>7177.672052223206</c:v>
                </c:pt>
                <c:pt idx="2558">
                  <c:v>7178.91122900385</c:v>
                </c:pt>
                <c:pt idx="2559">
                  <c:v>7180.155258606791</c:v>
                </c:pt>
                <c:pt idx="2560">
                  <c:v>7181.40329301345</c:v>
                </c:pt>
                <c:pt idx="2561">
                  <c:v>7182.65904401476</c:v>
                </c:pt>
                <c:pt idx="2562">
                  <c:v>7183.916202184368</c:v>
                </c:pt>
                <c:pt idx="2563">
                  <c:v>7185.17900812333</c:v>
                </c:pt>
                <c:pt idx="2564">
                  <c:v>7186.446691394717</c:v>
                </c:pt>
                <c:pt idx="2565">
                  <c:v>7187.717337083423</c:v>
                </c:pt>
                <c:pt idx="2566">
                  <c:v>7188.994393291388</c:v>
                </c:pt>
                <c:pt idx="2567">
                  <c:v>7190.274253885171</c:v>
                </c:pt>
                <c:pt idx="2568">
                  <c:v>7191.56129316299</c:v>
                </c:pt>
                <c:pt idx="2569">
                  <c:v>7192.851269356388</c:v>
                </c:pt>
                <c:pt idx="2570">
                  <c:v>7194.147536300436</c:v>
                </c:pt>
                <c:pt idx="2571">
                  <c:v>7195.446429044925</c:v>
                </c:pt>
                <c:pt idx="2572">
                  <c:v>7196.750852662633</c:v>
                </c:pt>
                <c:pt idx="2573">
                  <c:v>7198.059373616906</c:v>
                </c:pt>
                <c:pt idx="2574">
                  <c:v>7199.37555806599</c:v>
                </c:pt>
                <c:pt idx="2575">
                  <c:v>7200.69542531612</c:v>
                </c:pt>
                <c:pt idx="2576">
                  <c:v>7202.020407698154</c:v>
                </c:pt>
                <c:pt idx="2577">
                  <c:v>7203.34870205982</c:v>
                </c:pt>
                <c:pt idx="2578">
                  <c:v>7204.683760443836</c:v>
                </c:pt>
                <c:pt idx="2579">
                  <c:v>7206.02225603367</c:v>
                </c:pt>
                <c:pt idx="2580">
                  <c:v>7207.367188874408</c:v>
                </c:pt>
                <c:pt idx="2581">
                  <c:v>7208.716432225597</c:v>
                </c:pt>
                <c:pt idx="2582">
                  <c:v>7210.070251346521</c:v>
                </c:pt>
                <c:pt idx="2583">
                  <c:v>7211.431662961995</c:v>
                </c:pt>
                <c:pt idx="2584">
                  <c:v>7212.796334006653</c:v>
                </c:pt>
                <c:pt idx="2585">
                  <c:v>7214.16588566924</c:v>
                </c:pt>
                <c:pt idx="2586">
                  <c:v>7215.542115314975</c:v>
                </c:pt>
                <c:pt idx="2587">
                  <c:v>7216.921710249503</c:v>
                </c:pt>
                <c:pt idx="2588">
                  <c:v>7218.305918034717</c:v>
                </c:pt>
                <c:pt idx="2589">
                  <c:v>7219.69768090537</c:v>
                </c:pt>
                <c:pt idx="2590">
                  <c:v>7221.096589336109</c:v>
                </c:pt>
                <c:pt idx="2591">
                  <c:v>7222.49716560531</c:v>
                </c:pt>
                <c:pt idx="2592">
                  <c:v>7223.904615230132</c:v>
                </c:pt>
                <c:pt idx="2593">
                  <c:v>7225.317033354991</c:v>
                </c:pt>
                <c:pt idx="2594">
                  <c:v>7226.736000942213</c:v>
                </c:pt>
                <c:pt idx="2595">
                  <c:v>7228.159271976953</c:v>
                </c:pt>
                <c:pt idx="2596">
                  <c:v>7229.592574588773</c:v>
                </c:pt>
                <c:pt idx="2597">
                  <c:v>7231.024762066176</c:v>
                </c:pt>
                <c:pt idx="2598">
                  <c:v>7232.468139810911</c:v>
                </c:pt>
                <c:pt idx="2599">
                  <c:v>7233.91323389276</c:v>
                </c:pt>
                <c:pt idx="2600">
                  <c:v>7235.367405230723</c:v>
                </c:pt>
                <c:pt idx="2601">
                  <c:v>7236.824239837466</c:v>
                </c:pt>
                <c:pt idx="2602">
                  <c:v>7238.287697847973</c:v>
                </c:pt>
                <c:pt idx="2603">
                  <c:v>7239.757182904857</c:v>
                </c:pt>
                <c:pt idx="2604">
                  <c:v>7241.2344494315</c:v>
                </c:pt>
                <c:pt idx="2605">
                  <c:v>7242.716082793785</c:v>
                </c:pt>
                <c:pt idx="2606">
                  <c:v>7244.2031191157</c:v>
                </c:pt>
                <c:pt idx="2607">
                  <c:v>7245.697370225356</c:v>
                </c:pt>
                <c:pt idx="2608">
                  <c:v>7247.197220730772</c:v>
                </c:pt>
                <c:pt idx="2609">
                  <c:v>7248.70459044576</c:v>
                </c:pt>
                <c:pt idx="2610">
                  <c:v>7250.217134752205</c:v>
                </c:pt>
                <c:pt idx="2611">
                  <c:v>7251.734687764946</c:v>
                </c:pt>
                <c:pt idx="2612">
                  <c:v>7253.259604498017</c:v>
                </c:pt>
                <c:pt idx="2613">
                  <c:v>7254.791895604315</c:v>
                </c:pt>
                <c:pt idx="2614">
                  <c:v>7256.329955058275</c:v>
                </c:pt>
                <c:pt idx="2615">
                  <c:v>7257.873601488213</c:v>
                </c:pt>
                <c:pt idx="2616">
                  <c:v>7259.422742095191</c:v>
                </c:pt>
                <c:pt idx="2617">
                  <c:v>7260.97993658182</c:v>
                </c:pt>
                <c:pt idx="2618">
                  <c:v>7262.543677573895</c:v>
                </c:pt>
                <c:pt idx="2619">
                  <c:v>7264.112450842842</c:v>
                </c:pt>
                <c:pt idx="2620">
                  <c:v>7265.689156414061</c:v>
                </c:pt>
                <c:pt idx="2621">
                  <c:v>7267.27341988384</c:v>
                </c:pt>
                <c:pt idx="2622">
                  <c:v>7268.864742165395</c:v>
                </c:pt>
                <c:pt idx="2623">
                  <c:v>7270.46143565583</c:v>
                </c:pt>
                <c:pt idx="2624">
                  <c:v>7272.067825520801</c:v>
                </c:pt>
                <c:pt idx="2625">
                  <c:v>7273.678297574047</c:v>
                </c:pt>
                <c:pt idx="2626">
                  <c:v>7275.296931086074</c:v>
                </c:pt>
                <c:pt idx="2627">
                  <c:v>7276.922636331412</c:v>
                </c:pt>
                <c:pt idx="2628">
                  <c:v>7278.55570530857</c:v>
                </c:pt>
                <c:pt idx="2629">
                  <c:v>7280.194241137836</c:v>
                </c:pt>
                <c:pt idx="2630">
                  <c:v>7281.842290122028</c:v>
                </c:pt>
                <c:pt idx="2631">
                  <c:v>7283.496054867528</c:v>
                </c:pt>
                <c:pt idx="2632">
                  <c:v>7285.156873660674</c:v>
                </c:pt>
                <c:pt idx="2633">
                  <c:v>7286.825932398523</c:v>
                </c:pt>
                <c:pt idx="2634">
                  <c:v>7288.502791980813</c:v>
                </c:pt>
                <c:pt idx="2635">
                  <c:v>7290.184133491583</c:v>
                </c:pt>
                <c:pt idx="2636">
                  <c:v>7291.876203818142</c:v>
                </c:pt>
                <c:pt idx="2637">
                  <c:v>7293.575098724006</c:v>
                </c:pt>
                <c:pt idx="2638">
                  <c:v>7295.282769337393</c:v>
                </c:pt>
                <c:pt idx="2639">
                  <c:v>7296.999337921829</c:v>
                </c:pt>
                <c:pt idx="2640">
                  <c:v>7298.72408317848</c:v>
                </c:pt>
                <c:pt idx="2641">
                  <c:v>7300.453537821279</c:v>
                </c:pt>
                <c:pt idx="2642">
                  <c:v>7302.193625600101</c:v>
                </c:pt>
                <c:pt idx="2643">
                  <c:v>7303.941376622434</c:v>
                </c:pt>
                <c:pt idx="2644">
                  <c:v>7305.69863653031</c:v>
                </c:pt>
                <c:pt idx="2645">
                  <c:v>7307.460769550004</c:v>
                </c:pt>
                <c:pt idx="2646">
                  <c:v>7309.232977400183</c:v>
                </c:pt>
                <c:pt idx="2647">
                  <c:v>7311.013802518113</c:v>
                </c:pt>
                <c:pt idx="2648">
                  <c:v>7312.803504560354</c:v>
                </c:pt>
                <c:pt idx="2649">
                  <c:v>7314.602299072902</c:v>
                </c:pt>
                <c:pt idx="2650">
                  <c:v>7316.407952331892</c:v>
                </c:pt>
                <c:pt idx="2651">
                  <c:v>7318.225310191378</c:v>
                </c:pt>
                <c:pt idx="2652">
                  <c:v>7320.050403321211</c:v>
                </c:pt>
                <c:pt idx="2653">
                  <c:v>7321.884481013052</c:v>
                </c:pt>
                <c:pt idx="2654">
                  <c:v>7323.726739264093</c:v>
                </c:pt>
                <c:pt idx="2655">
                  <c:v>7325.577053280947</c:v>
                </c:pt>
                <c:pt idx="2656">
                  <c:v>7327.438843608211</c:v>
                </c:pt>
                <c:pt idx="2657">
                  <c:v>7329.309899730161</c:v>
                </c:pt>
                <c:pt idx="2658">
                  <c:v>7331.192007562744</c:v>
                </c:pt>
                <c:pt idx="2659">
                  <c:v>7333.079936325784</c:v>
                </c:pt>
                <c:pt idx="2660">
                  <c:v>7334.979699587181</c:v>
                </c:pt>
                <c:pt idx="2661">
                  <c:v>7336.88914057972</c:v>
                </c:pt>
                <c:pt idx="2662">
                  <c:v>7338.807120238253</c:v>
                </c:pt>
                <c:pt idx="2663">
                  <c:v>7340.737895364859</c:v>
                </c:pt>
                <c:pt idx="2664">
                  <c:v>7342.678355005259</c:v>
                </c:pt>
                <c:pt idx="2665">
                  <c:v>7344.629593366042</c:v>
                </c:pt>
                <c:pt idx="2666">
                  <c:v>7346.588430806517</c:v>
                </c:pt>
                <c:pt idx="2667">
                  <c:v>7348.559834398533</c:v>
                </c:pt>
                <c:pt idx="2668">
                  <c:v>7350.540787747644</c:v>
                </c:pt>
                <c:pt idx="2669">
                  <c:v>7352.53222611892</c:v>
                </c:pt>
                <c:pt idx="2670">
                  <c:v>7354.538174587438</c:v>
                </c:pt>
                <c:pt idx="2671">
                  <c:v>7356.55487641369</c:v>
                </c:pt>
                <c:pt idx="2672">
                  <c:v>7358.57783849081</c:v>
                </c:pt>
                <c:pt idx="2673">
                  <c:v>7360.613277206802</c:v>
                </c:pt>
                <c:pt idx="2674">
                  <c:v>7362.663613141713</c:v>
                </c:pt>
                <c:pt idx="2675">
                  <c:v>7364.723071249216</c:v>
                </c:pt>
                <c:pt idx="2676">
                  <c:v>7366.79612057443</c:v>
                </c:pt>
                <c:pt idx="2677">
                  <c:v>7368.88070861151</c:v>
                </c:pt>
                <c:pt idx="2678">
                  <c:v>7370.976748057196</c:v>
                </c:pt>
                <c:pt idx="2679">
                  <c:v>7373.085508692798</c:v>
                </c:pt>
                <c:pt idx="2680">
                  <c:v>7375.205175089263</c:v>
                </c:pt>
                <c:pt idx="2681">
                  <c:v>7377.339413785242</c:v>
                </c:pt>
                <c:pt idx="2682">
                  <c:v>7379.486581710262</c:v>
                </c:pt>
                <c:pt idx="2683">
                  <c:v>7381.646417469883</c:v>
                </c:pt>
                <c:pt idx="2684">
                  <c:v>7383.81923717676</c:v>
                </c:pt>
                <c:pt idx="2685">
                  <c:v>7386.004627114761</c:v>
                </c:pt>
                <c:pt idx="2686">
                  <c:v>7388.20326788494</c:v>
                </c:pt>
                <c:pt idx="2687">
                  <c:v>7390.41926567601</c:v>
                </c:pt>
                <c:pt idx="2688">
                  <c:v>7392.645803559603</c:v>
                </c:pt>
                <c:pt idx="2689">
                  <c:v>7394.888551168695</c:v>
                </c:pt>
                <c:pt idx="2690">
                  <c:v>7397.144380089685</c:v>
                </c:pt>
                <c:pt idx="2691">
                  <c:v>7399.416835754088</c:v>
                </c:pt>
                <c:pt idx="2692">
                  <c:v>7401.70143235251</c:v>
                </c:pt>
                <c:pt idx="2693">
                  <c:v>7404.003500778486</c:v>
                </c:pt>
                <c:pt idx="2694">
                  <c:v>7406.32042572428</c:v>
                </c:pt>
                <c:pt idx="2695">
                  <c:v>7408.652646494813</c:v>
                </c:pt>
                <c:pt idx="2696">
                  <c:v>7410.99950691834</c:v>
                </c:pt>
                <c:pt idx="2697">
                  <c:v>7413.36527231155</c:v>
                </c:pt>
                <c:pt idx="2698">
                  <c:v>7415.745095386136</c:v>
                </c:pt>
                <c:pt idx="2699">
                  <c:v>7418.141307870607</c:v>
                </c:pt>
                <c:pt idx="2700">
                  <c:v>7420.556681072443</c:v>
                </c:pt>
                <c:pt idx="2701">
                  <c:v>7422.989271643994</c:v>
                </c:pt>
                <c:pt idx="2702">
                  <c:v>7425.440060514261</c:v>
                </c:pt>
                <c:pt idx="2703">
                  <c:v>7427.906434278435</c:v>
                </c:pt>
                <c:pt idx="2704">
                  <c:v>7430.39161078714</c:v>
                </c:pt>
                <c:pt idx="2705">
                  <c:v>7432.897729650354</c:v>
                </c:pt>
                <c:pt idx="2706">
                  <c:v>7435.422086245583</c:v>
                </c:pt>
                <c:pt idx="2707">
                  <c:v>7437.965719482078</c:v>
                </c:pt>
                <c:pt idx="2708">
                  <c:v>7440.524480171763</c:v>
                </c:pt>
                <c:pt idx="2709">
                  <c:v>7443.109422892823</c:v>
                </c:pt>
                <c:pt idx="2710">
                  <c:v>7445.712709725581</c:v>
                </c:pt>
                <c:pt idx="2711">
                  <c:v>7448.335981853738</c:v>
                </c:pt>
                <c:pt idx="2712">
                  <c:v>7450.982247371894</c:v>
                </c:pt>
                <c:pt idx="2713">
                  <c:v>7453.649478057476</c:v>
                </c:pt>
                <c:pt idx="2714">
                  <c:v>7456.339748036227</c:v>
                </c:pt>
                <c:pt idx="2715">
                  <c:v>7459.053332029202</c:v>
                </c:pt>
                <c:pt idx="2716">
                  <c:v>7461.788078015335</c:v>
                </c:pt>
                <c:pt idx="2717">
                  <c:v>7464.546422240424</c:v>
                </c:pt>
                <c:pt idx="2718">
                  <c:v>7467.332020154416</c:v>
                </c:pt>
                <c:pt idx="2719">
                  <c:v>7470.14104466053</c:v>
                </c:pt>
                <c:pt idx="2720">
                  <c:v>7472.973535722132</c:v>
                </c:pt>
                <c:pt idx="2721">
                  <c:v>7475.835418903896</c:v>
                </c:pt>
                <c:pt idx="2722">
                  <c:v>7478.71969224423</c:v>
                </c:pt>
                <c:pt idx="2723">
                  <c:v>7481.632700628072</c:v>
                </c:pt>
                <c:pt idx="2724">
                  <c:v>7484.575294159022</c:v>
                </c:pt>
                <c:pt idx="2725">
                  <c:v>7487.544732620589</c:v>
                </c:pt>
                <c:pt idx="2726">
                  <c:v>7490.542501227244</c:v>
                </c:pt>
                <c:pt idx="2727">
                  <c:v>7493.571983790536</c:v>
                </c:pt>
                <c:pt idx="2728">
                  <c:v>7496.630787513439</c:v>
                </c:pt>
                <c:pt idx="2729">
                  <c:v>7499.722682027948</c:v>
                </c:pt>
                <c:pt idx="2730">
                  <c:v>7502.84637621763</c:v>
                </c:pt>
                <c:pt idx="2731">
                  <c:v>7506.001319867533</c:v>
                </c:pt>
                <c:pt idx="2732">
                  <c:v>7509.192246447713</c:v>
                </c:pt>
                <c:pt idx="2733">
                  <c:v>7512.419766682457</c:v>
                </c:pt>
                <c:pt idx="2734">
                  <c:v>7515.679477601134</c:v>
                </c:pt>
                <c:pt idx="2735">
                  <c:v>7518.978634607096</c:v>
                </c:pt>
                <c:pt idx="2736">
                  <c:v>7522.313278630277</c:v>
                </c:pt>
                <c:pt idx="2737">
                  <c:v>7525.689112940118</c:v>
                </c:pt>
                <c:pt idx="2738">
                  <c:v>7529.10537805996</c:v>
                </c:pt>
                <c:pt idx="2739">
                  <c:v>7532.561240502702</c:v>
                </c:pt>
                <c:pt idx="2740">
                  <c:v>7536.058872330679</c:v>
                </c:pt>
                <c:pt idx="2741">
                  <c:v>7539.603116044877</c:v>
                </c:pt>
                <c:pt idx="2742">
                  <c:v>7543.190419031762</c:v>
                </c:pt>
                <c:pt idx="2743">
                  <c:v>7546.82501585367</c:v>
                </c:pt>
                <c:pt idx="2744">
                  <c:v>7550.50843925565</c:v>
                </c:pt>
                <c:pt idx="2745">
                  <c:v>7554.2411147199</c:v>
                </c:pt>
                <c:pt idx="2746">
                  <c:v>7558.022734332773</c:v>
                </c:pt>
                <c:pt idx="2747">
                  <c:v>7561.859970135457</c:v>
                </c:pt>
                <c:pt idx="2748">
                  <c:v>7565.749823943686</c:v>
                </c:pt>
                <c:pt idx="2749">
                  <c:v>7569.69950559388</c:v>
                </c:pt>
                <c:pt idx="2750">
                  <c:v>7573.706206131418</c:v>
                </c:pt>
                <c:pt idx="2751">
                  <c:v>7577.772992982593</c:v>
                </c:pt>
                <c:pt idx="2752">
                  <c:v>7581.902403642895</c:v>
                </c:pt>
                <c:pt idx="2753">
                  <c:v>7586.099856008066</c:v>
                </c:pt>
                <c:pt idx="2754">
                  <c:v>7590.363507005957</c:v>
                </c:pt>
                <c:pt idx="2755">
                  <c:v>7594.69447223704</c:v>
                </c:pt>
                <c:pt idx="2756">
                  <c:v>7599.101485338851</c:v>
                </c:pt>
                <c:pt idx="2757">
                  <c:v>7603.582306024825</c:v>
                </c:pt>
                <c:pt idx="2758">
                  <c:v>7608.142865393361</c:v>
                </c:pt>
                <c:pt idx="2759">
                  <c:v>7612.785943052728</c:v>
                </c:pt>
                <c:pt idx="2760">
                  <c:v>7617.511685785566</c:v>
                </c:pt>
                <c:pt idx="2761">
                  <c:v>7622.328238486298</c:v>
                </c:pt>
                <c:pt idx="2762">
                  <c:v>7627.237749580633</c:v>
                </c:pt>
                <c:pt idx="2763">
                  <c:v>7632.239078797355</c:v>
                </c:pt>
                <c:pt idx="2764">
                  <c:v>7637.347528154657</c:v>
                </c:pt>
                <c:pt idx="2765">
                  <c:v>7642.558557480443</c:v>
                </c:pt>
                <c:pt idx="2766">
                  <c:v>7647.88042245909</c:v>
                </c:pt>
                <c:pt idx="2767">
                  <c:v>7653.317600542387</c:v>
                </c:pt>
                <c:pt idx="2768">
                  <c:v>7658.87519851662</c:v>
                </c:pt>
                <c:pt idx="2769">
                  <c:v>7664.560210404734</c:v>
                </c:pt>
                <c:pt idx="2770">
                  <c:v>7670.37565843474</c:v>
                </c:pt>
                <c:pt idx="2771">
                  <c:v>7676.331920848473</c:v>
                </c:pt>
                <c:pt idx="2772">
                  <c:v>7682.433770551897</c:v>
                </c:pt>
                <c:pt idx="2773">
                  <c:v>7688.691606949361</c:v>
                </c:pt>
                <c:pt idx="2774">
                  <c:v>7695.1120914854</c:v>
                </c:pt>
                <c:pt idx="2775">
                  <c:v>7701.70181535204</c:v>
                </c:pt>
                <c:pt idx="2776">
                  <c:v>7708.473059926117</c:v>
                </c:pt>
                <c:pt idx="2777">
                  <c:v>7715.437607314376</c:v>
                </c:pt>
                <c:pt idx="2778">
                  <c:v>7722.60054542287</c:v>
                </c:pt>
                <c:pt idx="2779">
                  <c:v>7729.977504459558</c:v>
                </c:pt>
                <c:pt idx="2780">
                  <c:v>7737.58261556265</c:v>
                </c:pt>
                <c:pt idx="2781">
                  <c:v>7745.429868639987</c:v>
                </c:pt>
                <c:pt idx="2782">
                  <c:v>7753.531994237376</c:v>
                </c:pt>
                <c:pt idx="2783">
                  <c:v>7761.90978647097</c:v>
                </c:pt>
                <c:pt idx="2784">
                  <c:v>7770.575277379933</c:v>
                </c:pt>
                <c:pt idx="2785">
                  <c:v>7779.553565868464</c:v>
                </c:pt>
                <c:pt idx="2786">
                  <c:v>7788.860908063623</c:v>
                </c:pt>
                <c:pt idx="2787">
                  <c:v>7798.527437246611</c:v>
                </c:pt>
                <c:pt idx="2788">
                  <c:v>7808.576040056802</c:v>
                </c:pt>
                <c:pt idx="2789">
                  <c:v>7819.035366435611</c:v>
                </c:pt>
                <c:pt idx="2790">
                  <c:v>7829.936747712597</c:v>
                </c:pt>
                <c:pt idx="2791">
                  <c:v>7841.317111784491</c:v>
                </c:pt>
                <c:pt idx="2792">
                  <c:v>7853.214771034121</c:v>
                </c:pt>
                <c:pt idx="2793">
                  <c:v>7865.672542567418</c:v>
                </c:pt>
                <c:pt idx="2794">
                  <c:v>7878.737552668338</c:v>
                </c:pt>
                <c:pt idx="2795">
                  <c:v>7892.469364277628</c:v>
                </c:pt>
                <c:pt idx="2796">
                  <c:v>7906.923762956365</c:v>
                </c:pt>
                <c:pt idx="2797">
                  <c:v>7922.172396242121</c:v>
                </c:pt>
                <c:pt idx="2798">
                  <c:v>7938.295510588867</c:v>
                </c:pt>
                <c:pt idx="2799">
                  <c:v>7955.376109156088</c:v>
                </c:pt>
                <c:pt idx="2800">
                  <c:v>7973.520789818957</c:v>
                </c:pt>
                <c:pt idx="2801">
                  <c:v>7992.844010653538</c:v>
                </c:pt>
                <c:pt idx="2802">
                  <c:v>8013.479669645684</c:v>
                </c:pt>
                <c:pt idx="2803">
                  <c:v>8035.58727014656</c:v>
                </c:pt>
                <c:pt idx="2804">
                  <c:v>8059.340733538795</c:v>
                </c:pt>
                <c:pt idx="2805">
                  <c:v>8084.95629264051</c:v>
                </c:pt>
                <c:pt idx="2806">
                  <c:v>8112.684187015048</c:v>
                </c:pt>
                <c:pt idx="2807">
                  <c:v>8142.8219030973</c:v>
                </c:pt>
                <c:pt idx="2808">
                  <c:v>8175.72694961518</c:v>
                </c:pt>
                <c:pt idx="2809">
                  <c:v>8211.827661595221</c:v>
                </c:pt>
                <c:pt idx="2810">
                  <c:v>8251.651599727442</c:v>
                </c:pt>
                <c:pt idx="2811">
                  <c:v>8295.84325561441</c:v>
                </c:pt>
                <c:pt idx="2812">
                  <c:v>8345.207155664355</c:v>
                </c:pt>
                <c:pt idx="2813">
                  <c:v>8400.766571332806</c:v>
                </c:pt>
                <c:pt idx="2814">
                  <c:v>8463.819919784928</c:v>
                </c:pt>
                <c:pt idx="2815">
                  <c:v>8536.062636532091</c:v>
                </c:pt>
                <c:pt idx="2816">
                  <c:v>8619.74310051466</c:v>
                </c:pt>
                <c:pt idx="2817">
                  <c:v>8717.910528965189</c:v>
                </c:pt>
                <c:pt idx="2818">
                  <c:v>8834.790355076158</c:v>
                </c:pt>
                <c:pt idx="2819">
                  <c:v>8976.438634848604</c:v>
                </c:pt>
                <c:pt idx="2820">
                  <c:v>9151.829729093792</c:v>
                </c:pt>
                <c:pt idx="2821">
                  <c:v>9374.840655099773</c:v>
                </c:pt>
                <c:pt idx="2822">
                  <c:v>9668.142205364816</c:v>
                </c:pt>
                <c:pt idx="2823">
                  <c:v>10071.41586092145</c:v>
                </c:pt>
                <c:pt idx="2824">
                  <c:v>10660.91991854892</c:v>
                </c:pt>
                <c:pt idx="2825">
                  <c:v>11603.74327237086</c:v>
                </c:pt>
                <c:pt idx="2826">
                  <c:v>13348.70674915523</c:v>
                </c:pt>
                <c:pt idx="2827">
                  <c:v>17637.20736792586</c:v>
                </c:pt>
                <c:pt idx="2828">
                  <c:v>43462.52458179128</c:v>
                </c:pt>
                <c:pt idx="2829">
                  <c:v>19028.48149526987</c:v>
                </c:pt>
                <c:pt idx="2830">
                  <c:v>4615.510960845667</c:v>
                </c:pt>
                <c:pt idx="2831">
                  <c:v>3782.007589256236</c:v>
                </c:pt>
                <c:pt idx="2832">
                  <c:v>4431.898619594853</c:v>
                </c:pt>
                <c:pt idx="2833">
                  <c:v>4995.444514314559</c:v>
                </c:pt>
                <c:pt idx="2834">
                  <c:v>5408.29564440162</c:v>
                </c:pt>
                <c:pt idx="2835">
                  <c:v>5714.457705366846</c:v>
                </c:pt>
                <c:pt idx="2836">
                  <c:v>5948.477136340844</c:v>
                </c:pt>
                <c:pt idx="2837">
                  <c:v>6132.594963753076</c:v>
                </c:pt>
                <c:pt idx="2838">
                  <c:v>6281.091318483958</c:v>
                </c:pt>
                <c:pt idx="2839">
                  <c:v>6403.379117499476</c:v>
                </c:pt>
                <c:pt idx="2840">
                  <c:v>6505.87501843766</c:v>
                </c:pt>
                <c:pt idx="2841">
                  <c:v>6593.083445032038</c:v>
                </c:pt>
                <c:pt idx="2842">
                  <c:v>6668.243010799337</c:v>
                </c:pt>
                <c:pt idx="2843">
                  <c:v>6733.748922194297</c:v>
                </c:pt>
                <c:pt idx="2844">
                  <c:v>6791.400358014518</c:v>
                </c:pt>
                <c:pt idx="2845">
                  <c:v>6842.583185115224</c:v>
                </c:pt>
                <c:pt idx="2846">
                  <c:v>6888.374111934817</c:v>
                </c:pt>
                <c:pt idx="2847">
                  <c:v>6929.61992243137</c:v>
                </c:pt>
                <c:pt idx="2848">
                  <c:v>6967.010089177078</c:v>
                </c:pt>
                <c:pt idx="2849">
                  <c:v>7001.091643390828</c:v>
                </c:pt>
                <c:pt idx="2850">
                  <c:v>7032.318322482111</c:v>
                </c:pt>
                <c:pt idx="2851">
                  <c:v>7061.065751925436</c:v>
                </c:pt>
                <c:pt idx="2852">
                  <c:v>7087.639851639182</c:v>
                </c:pt>
                <c:pt idx="2853">
                  <c:v>7112.311578181714</c:v>
                </c:pt>
                <c:pt idx="2854">
                  <c:v>7135.295516425815</c:v>
                </c:pt>
                <c:pt idx="2855">
                  <c:v>7156.780577107121</c:v>
                </c:pt>
                <c:pt idx="2856">
                  <c:v>7176.935112992645</c:v>
                </c:pt>
                <c:pt idx="2857">
                  <c:v>7195.891377618257</c:v>
                </c:pt>
                <c:pt idx="2858">
                  <c:v>7213.773326693185</c:v>
                </c:pt>
                <c:pt idx="2859">
                  <c:v>7230.687674561585</c:v>
                </c:pt>
                <c:pt idx="2860">
                  <c:v>7246.724060689273</c:v>
                </c:pt>
                <c:pt idx="2861">
                  <c:v>7261.961091278168</c:v>
                </c:pt>
                <c:pt idx="2862">
                  <c:v>7276.47696308922</c:v>
                </c:pt>
                <c:pt idx="2863">
                  <c:v>7290.330924676131</c:v>
                </c:pt>
                <c:pt idx="2864">
                  <c:v>7303.578064105847</c:v>
                </c:pt>
                <c:pt idx="2865">
                  <c:v>7316.27239718401</c:v>
                </c:pt>
                <c:pt idx="2866">
                  <c:v>7328.455789436177</c:v>
                </c:pt>
                <c:pt idx="2867">
                  <c:v>7340.165632459805</c:v>
                </c:pt>
                <c:pt idx="2868">
                  <c:v>7351.446466089437</c:v>
                </c:pt>
                <c:pt idx="2869">
                  <c:v>7362.324704109238</c:v>
                </c:pt>
                <c:pt idx="2870">
                  <c:v>7372.830609579942</c:v>
                </c:pt>
                <c:pt idx="2871">
                  <c:v>7382.994356796428</c:v>
                </c:pt>
                <c:pt idx="2872">
                  <c:v>7392.837617604863</c:v>
                </c:pt>
                <c:pt idx="2873">
                  <c:v>7402.383229456522</c:v>
                </c:pt>
                <c:pt idx="2874">
                  <c:v>7411.650866172984</c:v>
                </c:pt>
                <c:pt idx="2875">
                  <c:v>7420.66044424398</c:v>
                </c:pt>
                <c:pt idx="2876">
                  <c:v>7429.42642618641</c:v>
                </c:pt>
                <c:pt idx="2877">
                  <c:v>7437.966494331185</c:v>
                </c:pt>
                <c:pt idx="2878">
                  <c:v>7446.296988558088</c:v>
                </c:pt>
                <c:pt idx="2879">
                  <c:v>7454.426748097101</c:v>
                </c:pt>
                <c:pt idx="2880">
                  <c:v>7462.372955927864</c:v>
                </c:pt>
                <c:pt idx="2881">
                  <c:v>7470.146444178403</c:v>
                </c:pt>
                <c:pt idx="2882">
                  <c:v>7477.753767952807</c:v>
                </c:pt>
                <c:pt idx="2883">
                  <c:v>7485.204048837237</c:v>
                </c:pt>
                <c:pt idx="2884">
                  <c:v>7492.510355811631</c:v>
                </c:pt>
                <c:pt idx="2885">
                  <c:v>7499.683789757652</c:v>
                </c:pt>
                <c:pt idx="2886">
                  <c:v>7506.728352442757</c:v>
                </c:pt>
                <c:pt idx="2887">
                  <c:v>7513.647387644423</c:v>
                </c:pt>
                <c:pt idx="2888">
                  <c:v>7520.455242126104</c:v>
                </c:pt>
                <c:pt idx="2889">
                  <c:v>7527.156378584477</c:v>
                </c:pt>
                <c:pt idx="2890">
                  <c:v>7533.753775650282</c:v>
                </c:pt>
                <c:pt idx="2891">
                  <c:v>7540.250740489341</c:v>
                </c:pt>
                <c:pt idx="2892">
                  <c:v>7546.662220491046</c:v>
                </c:pt>
                <c:pt idx="2893">
                  <c:v>7552.987145924164</c:v>
                </c:pt>
                <c:pt idx="2894">
                  <c:v>7559.229408489563</c:v>
                </c:pt>
                <c:pt idx="2895">
                  <c:v>7565.394514768926</c:v>
                </c:pt>
                <c:pt idx="2896">
                  <c:v>7571.490620315181</c:v>
                </c:pt>
                <c:pt idx="2897">
                  <c:v>7577.513601796862</c:v>
                </c:pt>
                <c:pt idx="2898">
                  <c:v>7583.475692563055</c:v>
                </c:pt>
                <c:pt idx="2899">
                  <c:v>7589.373017595358</c:v>
                </c:pt>
                <c:pt idx="2900">
                  <c:v>7595.216174862613</c:v>
                </c:pt>
                <c:pt idx="2901">
                  <c:v>7600.999984840787</c:v>
                </c:pt>
                <c:pt idx="2902">
                  <c:v>7606.73807119291</c:v>
                </c:pt>
                <c:pt idx="2903">
                  <c:v>7612.420227967444</c:v>
                </c:pt>
                <c:pt idx="2904">
                  <c:v>7618.062740558913</c:v>
                </c:pt>
                <c:pt idx="2905">
                  <c:v>7623.65855063897</c:v>
                </c:pt>
                <c:pt idx="2906">
                  <c:v>7629.212614964438</c:v>
                </c:pt>
                <c:pt idx="2907">
                  <c:v>7634.728684729878</c:v>
                </c:pt>
                <c:pt idx="2908">
                  <c:v>7640.20846568841</c:v>
                </c:pt>
                <c:pt idx="2909">
                  <c:v>7645.653360828092</c:v>
                </c:pt>
                <c:pt idx="2910">
                  <c:v>7651.066301592853</c:v>
                </c:pt>
                <c:pt idx="2911">
                  <c:v>7656.45204650997</c:v>
                </c:pt>
                <c:pt idx="2912">
                  <c:v>7661.806696559614</c:v>
                </c:pt>
                <c:pt idx="2913">
                  <c:v>7667.133305488022</c:v>
                </c:pt>
                <c:pt idx="2914">
                  <c:v>7672.438127618749</c:v>
                </c:pt>
                <c:pt idx="2915">
                  <c:v>7677.71765138705</c:v>
                </c:pt>
                <c:pt idx="2916">
                  <c:v>7682.978895561986</c:v>
                </c:pt>
                <c:pt idx="2917">
                  <c:v>7688.218601131634</c:v>
                </c:pt>
                <c:pt idx="2918">
                  <c:v>7693.441796631139</c:v>
                </c:pt>
                <c:pt idx="2919">
                  <c:v>7698.646483558115</c:v>
                </c:pt>
                <c:pt idx="2920">
                  <c:v>7703.832372660466</c:v>
                </c:pt>
                <c:pt idx="2921">
                  <c:v>7709.006945099317</c:v>
                </c:pt>
                <c:pt idx="2922">
                  <c:v>7714.169865478416</c:v>
                </c:pt>
                <c:pt idx="2923">
                  <c:v>7719.323063696285</c:v>
                </c:pt>
                <c:pt idx="2924">
                  <c:v>7724.458213209778</c:v>
                </c:pt>
                <c:pt idx="2925">
                  <c:v>7729.590586950086</c:v>
                </c:pt>
                <c:pt idx="2926">
                  <c:v>7734.715783950588</c:v>
                </c:pt>
                <c:pt idx="2927">
                  <c:v>7739.830617303039</c:v>
                </c:pt>
                <c:pt idx="2928">
                  <c:v>7744.940598895922</c:v>
                </c:pt>
                <c:pt idx="2929">
                  <c:v>7750.048151371243</c:v>
                </c:pt>
                <c:pt idx="2930">
                  <c:v>7755.145785449513</c:v>
                </c:pt>
                <c:pt idx="2931">
                  <c:v>7760.246157324396</c:v>
                </c:pt>
                <c:pt idx="2932">
                  <c:v>7765.343835632048</c:v>
                </c:pt>
                <c:pt idx="2933">
                  <c:v>7770.440489151793</c:v>
                </c:pt>
                <c:pt idx="2934">
                  <c:v>7775.537942269808</c:v>
                </c:pt>
                <c:pt idx="2935">
                  <c:v>7780.634141244705</c:v>
                </c:pt>
                <c:pt idx="2936">
                  <c:v>7785.73595871364</c:v>
                </c:pt>
                <c:pt idx="2937">
                  <c:v>7790.838836387944</c:v>
                </c:pt>
                <c:pt idx="2938">
                  <c:v>7795.946868988423</c:v>
                </c:pt>
                <c:pt idx="2939">
                  <c:v>7801.057037022284</c:v>
                </c:pt>
                <c:pt idx="2940">
                  <c:v>7806.172674575253</c:v>
                </c:pt>
                <c:pt idx="2941">
                  <c:v>7811.297283695991</c:v>
                </c:pt>
                <c:pt idx="2942">
                  <c:v>7816.428263410012</c:v>
                </c:pt>
                <c:pt idx="2943">
                  <c:v>7821.567088006812</c:v>
                </c:pt>
                <c:pt idx="2944">
                  <c:v>7826.714246720765</c:v>
                </c:pt>
                <c:pt idx="2945">
                  <c:v>7831.875209003296</c:v>
                </c:pt>
                <c:pt idx="2946">
                  <c:v>7837.041632809623</c:v>
                </c:pt>
                <c:pt idx="2947">
                  <c:v>7842.219909680422</c:v>
                </c:pt>
                <c:pt idx="2948">
                  <c:v>7847.411196970997</c:v>
                </c:pt>
                <c:pt idx="2949">
                  <c:v>7852.612725684826</c:v>
                </c:pt>
                <c:pt idx="2950">
                  <c:v>7857.829492705024</c:v>
                </c:pt>
                <c:pt idx="2951">
                  <c:v>7863.062241289657</c:v>
                </c:pt>
                <c:pt idx="2952">
                  <c:v>7868.306899109235</c:v>
                </c:pt>
                <c:pt idx="2953">
                  <c:v>7873.571347725732</c:v>
                </c:pt>
                <c:pt idx="2954">
                  <c:v>7878.851958051196</c:v>
                </c:pt>
                <c:pt idx="2955">
                  <c:v>7884.147787095449</c:v>
                </c:pt>
                <c:pt idx="2956">
                  <c:v>7889.460963341703</c:v>
                </c:pt>
                <c:pt idx="2957">
                  <c:v>7894.795397242614</c:v>
                </c:pt>
                <c:pt idx="2958">
                  <c:v>7900.14747160142</c:v>
                </c:pt>
                <c:pt idx="2959">
                  <c:v>7905.52042448941</c:v>
                </c:pt>
                <c:pt idx="2960">
                  <c:v>7910.914906132048</c:v>
                </c:pt>
                <c:pt idx="2961">
                  <c:v>7916.328316615798</c:v>
                </c:pt>
                <c:pt idx="2962">
                  <c:v>7921.765137991255</c:v>
                </c:pt>
                <c:pt idx="2963">
                  <c:v>7927.224061699584</c:v>
                </c:pt>
                <c:pt idx="2964">
                  <c:v>7932.708431196264</c:v>
                </c:pt>
                <c:pt idx="2965">
                  <c:v>7938.22078619397</c:v>
                </c:pt>
                <c:pt idx="2966">
                  <c:v>7943.753729960726</c:v>
                </c:pt>
                <c:pt idx="2967">
                  <c:v>7949.315647407315</c:v>
                </c:pt>
                <c:pt idx="2968">
                  <c:v>7954.904917705324</c:v>
                </c:pt>
                <c:pt idx="2969">
                  <c:v>7960.519571930217</c:v>
                </c:pt>
                <c:pt idx="2970">
                  <c:v>7966.169387385693</c:v>
                </c:pt>
                <c:pt idx="2971">
                  <c:v>7971.840320265208</c:v>
                </c:pt>
                <c:pt idx="2972">
                  <c:v>7977.54932250447</c:v>
                </c:pt>
                <c:pt idx="2973">
                  <c:v>7983.28344299839</c:v>
                </c:pt>
                <c:pt idx="2974">
                  <c:v>7989.05037343917</c:v>
                </c:pt>
                <c:pt idx="2975">
                  <c:v>7994.8539693567</c:v>
                </c:pt>
                <c:pt idx="2976">
                  <c:v>8000.685153773261</c:v>
                </c:pt>
                <c:pt idx="2977">
                  <c:v>8006.553705315648</c:v>
                </c:pt>
                <c:pt idx="2978">
                  <c:v>8012.454974635608</c:v>
                </c:pt>
                <c:pt idx="2979">
                  <c:v>8018.399236373953</c:v>
                </c:pt>
                <c:pt idx="2980">
                  <c:v>8024.37170044754</c:v>
                </c:pt>
                <c:pt idx="2981">
                  <c:v>8030.382778212258</c:v>
                </c:pt>
                <c:pt idx="2982">
                  <c:v>8036.438257100222</c:v>
                </c:pt>
                <c:pt idx="2983">
                  <c:v>8042.53308213437</c:v>
                </c:pt>
                <c:pt idx="2984">
                  <c:v>8048.667617861627</c:v>
                </c:pt>
                <c:pt idx="2985">
                  <c:v>8054.840986257445</c:v>
                </c:pt>
                <c:pt idx="2986">
                  <c:v>8061.05484117474</c:v>
                </c:pt>
                <c:pt idx="2987">
                  <c:v>8067.314486240467</c:v>
                </c:pt>
                <c:pt idx="2988">
                  <c:v>8073.626357868714</c:v>
                </c:pt>
                <c:pt idx="2989">
                  <c:v>8079.981847638297</c:v>
                </c:pt>
                <c:pt idx="2990">
                  <c:v>8086.377043396898</c:v>
                </c:pt>
                <c:pt idx="2991">
                  <c:v>8092.823773578987</c:v>
                </c:pt>
                <c:pt idx="2992">
                  <c:v>8099.317279167005</c:v>
                </c:pt>
                <c:pt idx="2993">
                  <c:v>8105.862904276235</c:v>
                </c:pt>
                <c:pt idx="2994">
                  <c:v>8112.458271329982</c:v>
                </c:pt>
                <c:pt idx="2995">
                  <c:v>8119.107236789255</c:v>
                </c:pt>
                <c:pt idx="2996">
                  <c:v>8125.808414388101</c:v>
                </c:pt>
                <c:pt idx="2997">
                  <c:v>8132.562856051086</c:v>
                </c:pt>
                <c:pt idx="2998">
                  <c:v>8139.37324866807</c:v>
                </c:pt>
                <c:pt idx="2999">
                  <c:v>8146.237923180111</c:v>
                </c:pt>
                <c:pt idx="3000">
                  <c:v>8153.166319492666</c:v>
                </c:pt>
                <c:pt idx="3001">
                  <c:v>8160.15533229553</c:v>
                </c:pt>
                <c:pt idx="3002">
                  <c:v>8167.200410186374</c:v>
                </c:pt>
                <c:pt idx="3003">
                  <c:v>8174.305807834337</c:v>
                </c:pt>
                <c:pt idx="3004">
                  <c:v>8181.477321047619</c:v>
                </c:pt>
                <c:pt idx="3005">
                  <c:v>8188.715211790418</c:v>
                </c:pt>
                <c:pt idx="3006">
                  <c:v>8196.02057298484</c:v>
                </c:pt>
                <c:pt idx="3007">
                  <c:v>8203.392771976486</c:v>
                </c:pt>
                <c:pt idx="3008">
                  <c:v>8210.83668499775</c:v>
                </c:pt>
                <c:pt idx="3009">
                  <c:v>8218.352334664152</c:v>
                </c:pt>
                <c:pt idx="3010">
                  <c:v>8225.93352629326</c:v>
                </c:pt>
                <c:pt idx="3011">
                  <c:v>8233.591566467776</c:v>
                </c:pt>
                <c:pt idx="3012">
                  <c:v>8241.326588803217</c:v>
                </c:pt>
                <c:pt idx="3013">
                  <c:v>8249.143229174344</c:v>
                </c:pt>
                <c:pt idx="3014">
                  <c:v>8257.033775245443</c:v>
                </c:pt>
                <c:pt idx="3015">
                  <c:v>8265.007062663934</c:v>
                </c:pt>
                <c:pt idx="3016">
                  <c:v>8273.062901868292</c:v>
                </c:pt>
                <c:pt idx="3017">
                  <c:v>8281.203984053967</c:v>
                </c:pt>
                <c:pt idx="3018">
                  <c:v>8289.429826228978</c:v>
                </c:pt>
                <c:pt idx="3019">
                  <c:v>8297.75400707758</c:v>
                </c:pt>
                <c:pt idx="3020">
                  <c:v>8306.159561325395</c:v>
                </c:pt>
                <c:pt idx="3021">
                  <c:v>8314.663854995224</c:v>
                </c:pt>
                <c:pt idx="3022">
                  <c:v>8323.255782716714</c:v>
                </c:pt>
                <c:pt idx="3023">
                  <c:v>8331.950842304295</c:v>
                </c:pt>
                <c:pt idx="3024">
                  <c:v>8340.747667073897</c:v>
                </c:pt>
                <c:pt idx="3025">
                  <c:v>8349.640010986584</c:v>
                </c:pt>
                <c:pt idx="3026">
                  <c:v>8358.646941415954</c:v>
                </c:pt>
                <c:pt idx="3027">
                  <c:v>8367.756605180019</c:v>
                </c:pt>
                <c:pt idx="3028">
                  <c:v>8376.974943897425</c:v>
                </c:pt>
                <c:pt idx="3029">
                  <c:v>8386.307514233289</c:v>
                </c:pt>
                <c:pt idx="3030">
                  <c:v>8395.753371623721</c:v>
                </c:pt>
                <c:pt idx="3031">
                  <c:v>8405.322017741815</c:v>
                </c:pt>
                <c:pt idx="3032">
                  <c:v>8414.99876595131</c:v>
                </c:pt>
                <c:pt idx="3033">
                  <c:v>8424.817443711724</c:v>
                </c:pt>
                <c:pt idx="3034">
                  <c:v>8434.752451039734</c:v>
                </c:pt>
                <c:pt idx="3035">
                  <c:v>8444.819140138954</c:v>
                </c:pt>
                <c:pt idx="3036">
                  <c:v>8455.018931761644</c:v>
                </c:pt>
                <c:pt idx="3037">
                  <c:v>8465.352098326506</c:v>
                </c:pt>
                <c:pt idx="3038">
                  <c:v>8475.83031547891</c:v>
                </c:pt>
                <c:pt idx="3039">
                  <c:v>8486.452094358363</c:v>
                </c:pt>
                <c:pt idx="3040">
                  <c:v>8497.21959513059</c:v>
                </c:pt>
                <c:pt idx="3041">
                  <c:v>8508.142242495085</c:v>
                </c:pt>
                <c:pt idx="3042">
                  <c:v>8519.219860863026</c:v>
                </c:pt>
                <c:pt idx="3043">
                  <c:v>8530.456586073873</c:v>
                </c:pt>
                <c:pt idx="3044">
                  <c:v>8541.856297918435</c:v>
                </c:pt>
                <c:pt idx="3045">
                  <c:v>8553.423319051357</c:v>
                </c:pt>
                <c:pt idx="3046">
                  <c:v>8565.162748370488</c:v>
                </c:pt>
                <c:pt idx="3047">
                  <c:v>8577.083845997833</c:v>
                </c:pt>
                <c:pt idx="3048">
                  <c:v>8589.183581847302</c:v>
                </c:pt>
                <c:pt idx="3049">
                  <c:v>8601.474354366946</c:v>
                </c:pt>
                <c:pt idx="3050">
                  <c:v>8613.955031531832</c:v>
                </c:pt>
                <c:pt idx="3051">
                  <c:v>8626.63263534613</c:v>
                </c:pt>
                <c:pt idx="3052">
                  <c:v>8639.513021673794</c:v>
                </c:pt>
                <c:pt idx="3053">
                  <c:v>8652.605669465767</c:v>
                </c:pt>
                <c:pt idx="3054">
                  <c:v>8665.918296297757</c:v>
                </c:pt>
                <c:pt idx="3055">
                  <c:v>8679.449317813563</c:v>
                </c:pt>
                <c:pt idx="3056">
                  <c:v>8693.211489880524</c:v>
                </c:pt>
                <c:pt idx="3057">
                  <c:v>8707.200584979125</c:v>
                </c:pt>
                <c:pt idx="3058">
                  <c:v>8721.435495379735</c:v>
                </c:pt>
                <c:pt idx="3059">
                  <c:v>8735.915161588706</c:v>
                </c:pt>
                <c:pt idx="3060">
                  <c:v>8750.665105477921</c:v>
                </c:pt>
                <c:pt idx="3061">
                  <c:v>8765.661154952655</c:v>
                </c:pt>
                <c:pt idx="3062">
                  <c:v>8780.932734990747</c:v>
                </c:pt>
                <c:pt idx="3063">
                  <c:v>8796.49231619243</c:v>
                </c:pt>
                <c:pt idx="3064">
                  <c:v>8812.340154097124</c:v>
                </c:pt>
                <c:pt idx="3065">
                  <c:v>8828.479825504575</c:v>
                </c:pt>
                <c:pt idx="3066">
                  <c:v>8844.930810404991</c:v>
                </c:pt>
                <c:pt idx="3067">
                  <c:v>8861.703229749105</c:v>
                </c:pt>
                <c:pt idx="3068">
                  <c:v>8878.805608885788</c:v>
                </c:pt>
                <c:pt idx="3069">
                  <c:v>8896.241328998368</c:v>
                </c:pt>
                <c:pt idx="3070">
                  <c:v>8914.024869313765</c:v>
                </c:pt>
                <c:pt idx="3071">
                  <c:v>8932.188518300035</c:v>
                </c:pt>
                <c:pt idx="3072">
                  <c:v>8950.705239191744</c:v>
                </c:pt>
                <c:pt idx="3073">
                  <c:v>8969.615785449747</c:v>
                </c:pt>
                <c:pt idx="3074">
                  <c:v>8988.927889181452</c:v>
                </c:pt>
                <c:pt idx="3075">
                  <c:v>9008.648224182543</c:v>
                </c:pt>
                <c:pt idx="3076">
                  <c:v>9028.799647676712</c:v>
                </c:pt>
                <c:pt idx="3077">
                  <c:v>9049.39784543799</c:v>
                </c:pt>
                <c:pt idx="3078">
                  <c:v>9070.452306767558</c:v>
                </c:pt>
                <c:pt idx="3079">
                  <c:v>9091.975041157304</c:v>
                </c:pt>
                <c:pt idx="3080">
                  <c:v>9114.008884929897</c:v>
                </c:pt>
                <c:pt idx="3081">
                  <c:v>9136.542445270384</c:v>
                </c:pt>
                <c:pt idx="3082">
                  <c:v>9159.600336771247</c:v>
                </c:pt>
                <c:pt idx="3083">
                  <c:v>9183.211653770364</c:v>
                </c:pt>
                <c:pt idx="3084">
                  <c:v>9207.404450737916</c:v>
                </c:pt>
                <c:pt idx="3085">
                  <c:v>9232.179537529182</c:v>
                </c:pt>
                <c:pt idx="3086">
                  <c:v>9257.563926624283</c:v>
                </c:pt>
                <c:pt idx="3087">
                  <c:v>9283.599155090761</c:v>
                </c:pt>
                <c:pt idx="3088">
                  <c:v>9310.293128277762</c:v>
                </c:pt>
                <c:pt idx="3089">
                  <c:v>9337.68540441933</c:v>
                </c:pt>
                <c:pt idx="3090">
                  <c:v>9365.79040854198</c:v>
                </c:pt>
                <c:pt idx="3091">
                  <c:v>9394.650906498793</c:v>
                </c:pt>
                <c:pt idx="3092">
                  <c:v>9424.290688626202</c:v>
                </c:pt>
                <c:pt idx="3093">
                  <c:v>9454.741047820134</c:v>
                </c:pt>
                <c:pt idx="3094">
                  <c:v>9486.048388627612</c:v>
                </c:pt>
                <c:pt idx="3095">
                  <c:v>9518.23982228134</c:v>
                </c:pt>
                <c:pt idx="3096">
                  <c:v>9551.34907252958</c:v>
                </c:pt>
                <c:pt idx="3097">
                  <c:v>9585.432695164481</c:v>
                </c:pt>
                <c:pt idx="3098">
                  <c:v>9620.518803239853</c:v>
                </c:pt>
                <c:pt idx="3099">
                  <c:v>9656.662101557021</c:v>
                </c:pt>
                <c:pt idx="3100">
                  <c:v>9693.91200518599</c:v>
                </c:pt>
                <c:pt idx="3101">
                  <c:v>9732.305878285111</c:v>
                </c:pt>
                <c:pt idx="3102">
                  <c:v>9771.90929871971</c:v>
                </c:pt>
                <c:pt idx="3103">
                  <c:v>9812.790782931255</c:v>
                </c:pt>
                <c:pt idx="3104">
                  <c:v>9854.996650926776</c:v>
                </c:pt>
                <c:pt idx="3105">
                  <c:v>9898.590184709774</c:v>
                </c:pt>
                <c:pt idx="3106">
                  <c:v>9943.657849211835</c:v>
                </c:pt>
                <c:pt idx="3107">
                  <c:v>9990.253238482482</c:v>
                </c:pt>
                <c:pt idx="3108">
                  <c:v>10038.47731456606</c:v>
                </c:pt>
                <c:pt idx="3109">
                  <c:v>10088.40475063869</c:v>
                </c:pt>
                <c:pt idx="3110">
                  <c:v>10140.1284644817</c:v>
                </c:pt>
                <c:pt idx="3111">
                  <c:v>10193.73264619204</c:v>
                </c:pt>
                <c:pt idx="3112">
                  <c:v>10249.33411699282</c:v>
                </c:pt>
                <c:pt idx="3113">
                  <c:v>10307.04337956408</c:v>
                </c:pt>
                <c:pt idx="3114">
                  <c:v>10366.98550842782</c:v>
                </c:pt>
                <c:pt idx="3115">
                  <c:v>10429.26151394776</c:v>
                </c:pt>
                <c:pt idx="3116">
                  <c:v>10494.03976020109</c:v>
                </c:pt>
                <c:pt idx="3117">
                  <c:v>10561.45361562498</c:v>
                </c:pt>
                <c:pt idx="3118">
                  <c:v>10631.67650506595</c:v>
                </c:pt>
                <c:pt idx="3119">
                  <c:v>10704.86343489805</c:v>
                </c:pt>
                <c:pt idx="3120">
                  <c:v>10781.20568773244</c:v>
                </c:pt>
                <c:pt idx="3121">
                  <c:v>10860.89387620157</c:v>
                </c:pt>
                <c:pt idx="3122">
                  <c:v>10944.17700187174</c:v>
                </c:pt>
                <c:pt idx="3123">
                  <c:v>11031.26354774056</c:v>
                </c:pt>
                <c:pt idx="3124">
                  <c:v>11122.44744485975</c:v>
                </c:pt>
                <c:pt idx="3125">
                  <c:v>11217.96064398949</c:v>
                </c:pt>
                <c:pt idx="3126">
                  <c:v>11318.15013089719</c:v>
                </c:pt>
                <c:pt idx="3127">
                  <c:v>11423.32463456499</c:v>
                </c:pt>
                <c:pt idx="3128">
                  <c:v>11533.86333618951</c:v>
                </c:pt>
                <c:pt idx="3129">
                  <c:v>11650.18350645099</c:v>
                </c:pt>
                <c:pt idx="3130">
                  <c:v>11772.68989987769</c:v>
                </c:pt>
                <c:pt idx="3131">
                  <c:v>11901.89716322023</c:v>
                </c:pt>
                <c:pt idx="3132">
                  <c:v>12038.31354060715</c:v>
                </c:pt>
                <c:pt idx="3133">
                  <c:v>12182.57089407395</c:v>
                </c:pt>
                <c:pt idx="3134">
                  <c:v>12335.310071125</c:v>
                </c:pt>
                <c:pt idx="3135">
                  <c:v>12497.25951993547</c:v>
                </c:pt>
                <c:pt idx="3136">
                  <c:v>12669.2407791138</c:v>
                </c:pt>
                <c:pt idx="3137">
                  <c:v>12852.14791607804</c:v>
                </c:pt>
                <c:pt idx="3138">
                  <c:v>13047.00318201732</c:v>
                </c:pt>
                <c:pt idx="3139">
                  <c:v>13254.95245254595</c:v>
                </c:pt>
                <c:pt idx="3140">
                  <c:v>13477.29305431365</c:v>
                </c:pt>
                <c:pt idx="3141">
                  <c:v>13715.51919205715</c:v>
                </c:pt>
                <c:pt idx="3142">
                  <c:v>13971.23752586402</c:v>
                </c:pt>
                <c:pt idx="3143">
                  <c:v>14246.38277478958</c:v>
                </c:pt>
                <c:pt idx="3144">
                  <c:v>14543.12770146818</c:v>
                </c:pt>
                <c:pt idx="3145">
                  <c:v>14863.93703840557</c:v>
                </c:pt>
                <c:pt idx="3146">
                  <c:v>15211.68204455302</c:v>
                </c:pt>
                <c:pt idx="3147">
                  <c:v>15589.81578744988</c:v>
                </c:pt>
                <c:pt idx="3148">
                  <c:v>16002.13194493085</c:v>
                </c:pt>
                <c:pt idx="3149">
                  <c:v>16453.3203565252</c:v>
                </c:pt>
                <c:pt idx="3150">
                  <c:v>16948.80782647988</c:v>
                </c:pt>
                <c:pt idx="3151">
                  <c:v>17495.08603323441</c:v>
                </c:pt>
                <c:pt idx="3152">
                  <c:v>18099.99113691541</c:v>
                </c:pt>
                <c:pt idx="3153">
                  <c:v>18772.98931360945</c:v>
                </c:pt>
                <c:pt idx="3154">
                  <c:v>19525.64009737219</c:v>
                </c:pt>
                <c:pt idx="3155">
                  <c:v>20372.23378091175</c:v>
                </c:pt>
                <c:pt idx="3156">
                  <c:v>21330.74298501166</c:v>
                </c:pt>
                <c:pt idx="3157">
                  <c:v>22423.84367161048</c:v>
                </c:pt>
                <c:pt idx="3158">
                  <c:v>23680.75893760868</c:v>
                </c:pt>
                <c:pt idx="3159">
                  <c:v>25139.74413404994</c:v>
                </c:pt>
                <c:pt idx="3160">
                  <c:v>26851.76191567269</c:v>
                </c:pt>
                <c:pt idx="3161">
                  <c:v>28886.38815766778</c:v>
                </c:pt>
                <c:pt idx="3162">
                  <c:v>31341.12226557626</c:v>
                </c:pt>
                <c:pt idx="3163">
                  <c:v>34357.02566704508</c:v>
                </c:pt>
                <c:pt idx="3164">
                  <c:v>38145.40453175384</c:v>
                </c:pt>
                <c:pt idx="3165">
                  <c:v>43039.01201564478</c:v>
                </c:pt>
                <c:pt idx="3166">
                  <c:v>49592.85732916962</c:v>
                </c:pt>
                <c:pt idx="3167">
                  <c:v>58807.32315967092</c:v>
                </c:pt>
                <c:pt idx="3168">
                  <c:v>72687.45438363851</c:v>
                </c:pt>
                <c:pt idx="3169">
                  <c:v>95924.1724297199</c:v>
                </c:pt>
                <c:pt idx="3170">
                  <c:v>142663.4679489025</c:v>
                </c:pt>
                <c:pt idx="3171">
                  <c:v>284511.6764499056</c:v>
                </c:pt>
                <c:pt idx="3172">
                  <c:v>1.81997859405073E7</c:v>
                </c:pt>
                <c:pt idx="3173">
                  <c:v>270660.3681803627</c:v>
                </c:pt>
                <c:pt idx="3174">
                  <c:v>135162.5286791827</c:v>
                </c:pt>
                <c:pt idx="3175">
                  <c:v>89607.69081935741</c:v>
                </c:pt>
                <c:pt idx="3176">
                  <c:v>66795.90790085388</c:v>
                </c:pt>
                <c:pt idx="3177">
                  <c:v>53123.98152994624</c:v>
                </c:pt>
                <c:pt idx="3178">
                  <c:v>44034.14449956379</c:v>
                </c:pt>
                <c:pt idx="3179">
                  <c:v>37567.56617381144</c:v>
                </c:pt>
                <c:pt idx="3180">
                  <c:v>32742.8454302008</c:v>
                </c:pt>
                <c:pt idx="3181">
                  <c:v>29014.07657126306</c:v>
                </c:pt>
                <c:pt idx="3182">
                  <c:v>26053.22799784885</c:v>
                </c:pt>
                <c:pt idx="3183">
                  <c:v>23651.28174358543</c:v>
                </c:pt>
                <c:pt idx="3184">
                  <c:v>21668.86724810626</c:v>
                </c:pt>
                <c:pt idx="3185">
                  <c:v>20009.31759582364</c:v>
                </c:pt>
                <c:pt idx="3186">
                  <c:v>18603.50165141224</c:v>
                </c:pt>
                <c:pt idx="3187">
                  <c:v>17400.82843743036</c:v>
                </c:pt>
                <c:pt idx="3188">
                  <c:v>16363.07020441702</c:v>
                </c:pt>
                <c:pt idx="3189">
                  <c:v>15461.06828709446</c:v>
                </c:pt>
                <c:pt idx="3190">
                  <c:v>14672.0262170887</c:v>
                </c:pt>
                <c:pt idx="3191">
                  <c:v>13978.07095321088</c:v>
                </c:pt>
                <c:pt idx="3192">
                  <c:v>13364.79888898331</c:v>
                </c:pt>
                <c:pt idx="3193">
                  <c:v>12820.38540142196</c:v>
                </c:pt>
                <c:pt idx="3194">
                  <c:v>12335.35929307161</c:v>
                </c:pt>
                <c:pt idx="3195">
                  <c:v>11901.70626452412</c:v>
                </c:pt>
                <c:pt idx="3196">
                  <c:v>11512.81998339968</c:v>
                </c:pt>
                <c:pt idx="3197">
                  <c:v>11163.16009640535</c:v>
                </c:pt>
                <c:pt idx="3198">
                  <c:v>10847.93621228319</c:v>
                </c:pt>
                <c:pt idx="3199">
                  <c:v>10563.08779013772</c:v>
                </c:pt>
                <c:pt idx="3200">
                  <c:v>10305.23296653692</c:v>
                </c:pt>
                <c:pt idx="3201">
                  <c:v>10071.3064187182</c:v>
                </c:pt>
                <c:pt idx="3202">
                  <c:v>9858.733142351486</c:v>
                </c:pt>
                <c:pt idx="3203">
                  <c:v>9665.289232769117</c:v>
                </c:pt>
                <c:pt idx="3204">
                  <c:v>9488.957256525543</c:v>
                </c:pt>
                <c:pt idx="3205">
                  <c:v>9327.976402455167</c:v>
                </c:pt>
                <c:pt idx="3206">
                  <c:v>9180.896528086781</c:v>
                </c:pt>
                <c:pt idx="3207">
                  <c:v>9046.301501824333</c:v>
                </c:pt>
                <c:pt idx="3208">
                  <c:v>8923.001518883335</c:v>
                </c:pt>
                <c:pt idx="3209">
                  <c:v>8809.936547784061</c:v>
                </c:pt>
                <c:pt idx="3210">
                  <c:v>8706.18797761606</c:v>
                </c:pt>
                <c:pt idx="3211">
                  <c:v>8610.870718492291</c:v>
                </c:pt>
                <c:pt idx="3212">
                  <c:v>8523.241628411878</c:v>
                </c:pt>
                <c:pt idx="3213">
                  <c:v>8442.59556787296</c:v>
                </c:pt>
                <c:pt idx="3214">
                  <c:v>8368.356848718857</c:v>
                </c:pt>
                <c:pt idx="3215">
                  <c:v>8299.97173054213</c:v>
                </c:pt>
                <c:pt idx="3216">
                  <c:v>8236.922117341244</c:v>
                </c:pt>
                <c:pt idx="3217">
                  <c:v>8178.765134444824</c:v>
                </c:pt>
                <c:pt idx="3218">
                  <c:v>8125.10936411452</c:v>
                </c:pt>
                <c:pt idx="3219">
                  <c:v>8075.583722823531</c:v>
                </c:pt>
                <c:pt idx="3220">
                  <c:v>8029.845693827504</c:v>
                </c:pt>
                <c:pt idx="3221">
                  <c:v>7987.60057530565</c:v>
                </c:pt>
                <c:pt idx="3222">
                  <c:v>7948.566691833922</c:v>
                </c:pt>
                <c:pt idx="3223">
                  <c:v>7912.502573411385</c:v>
                </c:pt>
                <c:pt idx="3224">
                  <c:v>7879.186950629166</c:v>
                </c:pt>
                <c:pt idx="3225">
                  <c:v>7848.370716479048</c:v>
                </c:pt>
                <c:pt idx="3226">
                  <c:v>7819.900816652725</c:v>
                </c:pt>
                <c:pt idx="3227">
                  <c:v>7793.605210925402</c:v>
                </c:pt>
                <c:pt idx="3228">
                  <c:v>7769.30194940344</c:v>
                </c:pt>
                <c:pt idx="3229">
                  <c:v>7746.867215665374</c:v>
                </c:pt>
                <c:pt idx="3230">
                  <c:v>7726.139321235411</c:v>
                </c:pt>
                <c:pt idx="3231">
                  <c:v>7707.01853293786</c:v>
                </c:pt>
                <c:pt idx="3232">
                  <c:v>7689.381516483</c:v>
                </c:pt>
                <c:pt idx="3233">
                  <c:v>7673.109404168501</c:v>
                </c:pt>
                <c:pt idx="3234">
                  <c:v>7658.148117139048</c:v>
                </c:pt>
                <c:pt idx="3235">
                  <c:v>7644.36894932075</c:v>
                </c:pt>
                <c:pt idx="3236">
                  <c:v>7631.703732729013</c:v>
                </c:pt>
                <c:pt idx="3237">
                  <c:v>7620.091116992341</c:v>
                </c:pt>
                <c:pt idx="3238">
                  <c:v>7609.4311959244</c:v>
                </c:pt>
                <c:pt idx="3239">
                  <c:v>7599.67617533296</c:v>
                </c:pt>
                <c:pt idx="3240">
                  <c:v>7590.7748536896</c:v>
                </c:pt>
                <c:pt idx="3241">
                  <c:v>7582.652525630732</c:v>
                </c:pt>
                <c:pt idx="3242">
                  <c:v>7575.282098763452</c:v>
                </c:pt>
                <c:pt idx="3243">
                  <c:v>7568.591156497094</c:v>
                </c:pt>
                <c:pt idx="3244">
                  <c:v>7562.54562235365</c:v>
                </c:pt>
                <c:pt idx="3245">
                  <c:v>7557.106007771101</c:v>
                </c:pt>
                <c:pt idx="3246">
                  <c:v>7552.243361279393</c:v>
                </c:pt>
                <c:pt idx="3247">
                  <c:v>7547.89641909535</c:v>
                </c:pt>
                <c:pt idx="3248">
                  <c:v>7544.058943257063</c:v>
                </c:pt>
                <c:pt idx="3249">
                  <c:v>7540.679482042317</c:v>
                </c:pt>
                <c:pt idx="3250">
                  <c:v>7537.74878848669</c:v>
                </c:pt>
                <c:pt idx="3251">
                  <c:v>7535.224847799695</c:v>
                </c:pt>
                <c:pt idx="3252">
                  <c:v>7533.090812797833</c:v>
                </c:pt>
                <c:pt idx="3253">
                  <c:v>7531.31871109497</c:v>
                </c:pt>
                <c:pt idx="3254">
                  <c:v>7529.8895215554</c:v>
                </c:pt>
                <c:pt idx="3255">
                  <c:v>7528.777206804094</c:v>
                </c:pt>
                <c:pt idx="3256">
                  <c:v>7527.97536558752</c:v>
                </c:pt>
                <c:pt idx="3257">
                  <c:v>7527.449836718489</c:v>
                </c:pt>
                <c:pt idx="3258">
                  <c:v>7527.199130057434</c:v>
                </c:pt>
                <c:pt idx="3259">
                  <c:v>7527.195385978442</c:v>
                </c:pt>
                <c:pt idx="3260">
                  <c:v>7527.433404292231</c:v>
                </c:pt>
                <c:pt idx="3261">
                  <c:v>7527.899633216016</c:v>
                </c:pt>
                <c:pt idx="3262">
                  <c:v>7528.565005658165</c:v>
                </c:pt>
                <c:pt idx="3263">
                  <c:v>7529.430144650375</c:v>
                </c:pt>
                <c:pt idx="3264">
                  <c:v>7530.491331893236</c:v>
                </c:pt>
                <c:pt idx="3265">
                  <c:v>7531.733587464142</c:v>
                </c:pt>
                <c:pt idx="3266">
                  <c:v>7533.13215691895</c:v>
                </c:pt>
                <c:pt idx="3267">
                  <c:v>7534.692679925227</c:v>
                </c:pt>
                <c:pt idx="3268">
                  <c:v>7536.40819493344</c:v>
                </c:pt>
                <c:pt idx="3269">
                  <c:v>7538.25297636166</c:v>
                </c:pt>
                <c:pt idx="3270">
                  <c:v>7540.236810308857</c:v>
                </c:pt>
                <c:pt idx="3271">
                  <c:v>7542.343423330097</c:v>
                </c:pt>
                <c:pt idx="3272">
                  <c:v>7544.561593678022</c:v>
                </c:pt>
                <c:pt idx="3273">
                  <c:v>7546.90563876232</c:v>
                </c:pt>
                <c:pt idx="3274">
                  <c:v>7549.34792405133</c:v>
                </c:pt>
                <c:pt idx="3275">
                  <c:v>7551.89164728683</c:v>
                </c:pt>
                <c:pt idx="3276">
                  <c:v>7554.526363144556</c:v>
                </c:pt>
                <c:pt idx="3277">
                  <c:v>7557.257683512506</c:v>
                </c:pt>
                <c:pt idx="3278">
                  <c:v>7560.06337367383</c:v>
                </c:pt>
                <c:pt idx="3279">
                  <c:v>7562.957400963363</c:v>
                </c:pt>
                <c:pt idx="3280">
                  <c:v>7565.911728304593</c:v>
                </c:pt>
                <c:pt idx="3281">
                  <c:v>7568.94906050096</c:v>
                </c:pt>
                <c:pt idx="3282">
                  <c:v>7572.057141595421</c:v>
                </c:pt>
                <c:pt idx="3283">
                  <c:v>7575.21534540596</c:v>
                </c:pt>
                <c:pt idx="3284">
                  <c:v>7578.442715769261</c:v>
                </c:pt>
                <c:pt idx="3285">
                  <c:v>7581.730945179808</c:v>
                </c:pt>
                <c:pt idx="3286">
                  <c:v>7585.062463557313</c:v>
                </c:pt>
                <c:pt idx="3287">
                  <c:v>7588.458031153103</c:v>
                </c:pt>
                <c:pt idx="3288">
                  <c:v>7591.887513556144</c:v>
                </c:pt>
                <c:pt idx="3289">
                  <c:v>7595.367628604612</c:v>
                </c:pt>
                <c:pt idx="3290">
                  <c:v>7598.894297797243</c:v>
                </c:pt>
                <c:pt idx="3291">
                  <c:v>7602.458097869182</c:v>
                </c:pt>
                <c:pt idx="3292">
                  <c:v>7606.0588441478</c:v>
                </c:pt>
                <c:pt idx="3293">
                  <c:v>7609.694788097575</c:v>
                </c:pt>
                <c:pt idx="3294">
                  <c:v>7613.37003336072</c:v>
                </c:pt>
                <c:pt idx="3295">
                  <c:v>7617.074780196987</c:v>
                </c:pt>
                <c:pt idx="3296">
                  <c:v>7620.81180730564</c:v>
                </c:pt>
                <c:pt idx="3297">
                  <c:v>7624.575967561994</c:v>
                </c:pt>
                <c:pt idx="3298">
                  <c:v>7628.36272427616</c:v>
                </c:pt>
                <c:pt idx="3299">
                  <c:v>7632.181668497867</c:v>
                </c:pt>
                <c:pt idx="3300">
                  <c:v>7636.023257426467</c:v>
                </c:pt>
                <c:pt idx="3301">
                  <c:v>7639.89327256877</c:v>
                </c:pt>
                <c:pt idx="3302">
                  <c:v>7643.77447125672</c:v>
                </c:pt>
                <c:pt idx="3303">
                  <c:v>7647.68526358353</c:v>
                </c:pt>
                <c:pt idx="3304">
                  <c:v>7651.607482577305</c:v>
                </c:pt>
                <c:pt idx="3305">
                  <c:v>7655.552972259236</c:v>
                </c:pt>
                <c:pt idx="3306">
                  <c:v>7659.514144270588</c:v>
                </c:pt>
                <c:pt idx="3307">
                  <c:v>7663.494255706918</c:v>
                </c:pt>
                <c:pt idx="3308">
                  <c:v>7667.480369502334</c:v>
                </c:pt>
                <c:pt idx="3309">
                  <c:v>7671.489365874342</c:v>
                </c:pt>
                <c:pt idx="3310">
                  <c:v>7675.510444504271</c:v>
                </c:pt>
                <c:pt idx="3311">
                  <c:v>7679.533285277236</c:v>
                </c:pt>
                <c:pt idx="3312">
                  <c:v>7683.584650726363</c:v>
                </c:pt>
                <c:pt idx="3313">
                  <c:v>7687.637148831134</c:v>
                </c:pt>
                <c:pt idx="3314">
                  <c:v>7691.706794574911</c:v>
                </c:pt>
                <c:pt idx="3315">
                  <c:v>7695.779649337363</c:v>
                </c:pt>
                <c:pt idx="3316">
                  <c:v>7699.863766299353</c:v>
                </c:pt>
                <c:pt idx="3317">
                  <c:v>7703.953396383346</c:v>
                </c:pt>
                <c:pt idx="3318">
                  <c:v>7708.058543705273</c:v>
                </c:pt>
                <c:pt idx="3319">
                  <c:v>7712.168006494522</c:v>
                </c:pt>
                <c:pt idx="3320">
                  <c:v>7716.283584161913</c:v>
                </c:pt>
                <c:pt idx="3321">
                  <c:v>7720.406806535888</c:v>
                </c:pt>
                <c:pt idx="3322">
                  <c:v>7724.531034147175</c:v>
                </c:pt>
                <c:pt idx="3323">
                  <c:v>7728.66539666695</c:v>
                </c:pt>
                <c:pt idx="3324">
                  <c:v>7732.80778058779</c:v>
                </c:pt>
                <c:pt idx="3325">
                  <c:v>7736.948798347057</c:v>
                </c:pt>
                <c:pt idx="3326">
                  <c:v>7741.103933059923</c:v>
                </c:pt>
                <c:pt idx="3327">
                  <c:v>7745.256757901831</c:v>
                </c:pt>
                <c:pt idx="3328">
                  <c:v>7749.412882175795</c:v>
                </c:pt>
                <c:pt idx="3329">
                  <c:v>7753.573996435348</c:v>
                </c:pt>
                <c:pt idx="3330">
                  <c:v>7757.73940840319</c:v>
                </c:pt>
                <c:pt idx="3331">
                  <c:v>7761.908486912306</c:v>
                </c:pt>
                <c:pt idx="3332">
                  <c:v>7766.078493456102</c:v>
                </c:pt>
                <c:pt idx="3333">
                  <c:v>7770.25119257275</c:v>
                </c:pt>
                <c:pt idx="3334">
                  <c:v>7774.424455873583</c:v>
                </c:pt>
                <c:pt idx="3335">
                  <c:v>7778.603295785386</c:v>
                </c:pt>
                <c:pt idx="3336">
                  <c:v>7782.787284356496</c:v>
                </c:pt>
                <c:pt idx="3337">
                  <c:v>7786.966848465028</c:v>
                </c:pt>
                <c:pt idx="3338">
                  <c:v>7791.15197438575</c:v>
                </c:pt>
                <c:pt idx="3339">
                  <c:v>7795.340965595368</c:v>
                </c:pt>
                <c:pt idx="3340">
                  <c:v>7799.524352217682</c:v>
                </c:pt>
                <c:pt idx="3341">
                  <c:v>7803.711096441566</c:v>
                </c:pt>
                <c:pt idx="3342">
                  <c:v>7807.904164965863</c:v>
                </c:pt>
                <c:pt idx="3343">
                  <c:v>7812.09322033831</c:v>
                </c:pt>
                <c:pt idx="3344">
                  <c:v>7816.285940774581</c:v>
                </c:pt>
                <c:pt idx="3345">
                  <c:v>7820.479248796393</c:v>
                </c:pt>
                <c:pt idx="3346">
                  <c:v>7824.669909635068</c:v>
                </c:pt>
                <c:pt idx="3347">
                  <c:v>7828.86807414728</c:v>
                </c:pt>
                <c:pt idx="3348">
                  <c:v>7833.059895873853</c:v>
                </c:pt>
                <c:pt idx="3349">
                  <c:v>7837.255950713063</c:v>
                </c:pt>
                <c:pt idx="3350">
                  <c:v>7841.453416876167</c:v>
                </c:pt>
                <c:pt idx="3351">
                  <c:v>7845.650559342374</c:v>
                </c:pt>
                <c:pt idx="3352">
                  <c:v>7849.847619238007</c:v>
                </c:pt>
                <c:pt idx="3353">
                  <c:v>7854.04342600244</c:v>
                </c:pt>
                <c:pt idx="3354">
                  <c:v>7858.243237725084</c:v>
                </c:pt>
                <c:pt idx="3355">
                  <c:v>7862.440895145844</c:v>
                </c:pt>
                <c:pt idx="3356">
                  <c:v>7866.639796250282</c:v>
                </c:pt>
                <c:pt idx="3357">
                  <c:v>7870.839327100484</c:v>
                </c:pt>
                <c:pt idx="3358">
                  <c:v>7875.037666707704</c:v>
                </c:pt>
                <c:pt idx="3359">
                  <c:v>7879.239345562</c:v>
                </c:pt>
                <c:pt idx="3360">
                  <c:v>7883.436910484567</c:v>
                </c:pt>
                <c:pt idx="3361">
                  <c:v>7887.636807792216</c:v>
                </c:pt>
                <c:pt idx="3362">
                  <c:v>7891.837844959846</c:v>
                </c:pt>
                <c:pt idx="3363">
                  <c:v>7896.039432143303</c:v>
                </c:pt>
                <c:pt idx="3364">
                  <c:v>7900.238535318799</c:v>
                </c:pt>
                <c:pt idx="3365">
                  <c:v>7904.435211759142</c:v>
                </c:pt>
                <c:pt idx="3366">
                  <c:v>7908.638472321253</c:v>
                </c:pt>
                <c:pt idx="3367">
                  <c:v>7912.83869066493</c:v>
                </c:pt>
                <c:pt idx="3368">
                  <c:v>7917.042239572296</c:v>
                </c:pt>
                <c:pt idx="3369">
                  <c:v>7921.244493238386</c:v>
                </c:pt>
                <c:pt idx="3370">
                  <c:v>7925.44347375741</c:v>
                </c:pt>
                <c:pt idx="3371">
                  <c:v>7929.64654494856</c:v>
                </c:pt>
                <c:pt idx="3372">
                  <c:v>7933.850087474217</c:v>
                </c:pt>
                <c:pt idx="3373">
                  <c:v>7938.052267080644</c:v>
                </c:pt>
                <c:pt idx="3374">
                  <c:v>7942.25566258698</c:v>
                </c:pt>
                <c:pt idx="3375">
                  <c:v>7946.460929311738</c:v>
                </c:pt>
                <c:pt idx="3376">
                  <c:v>7950.666484828057</c:v>
                </c:pt>
                <c:pt idx="3377">
                  <c:v>7954.869943171063</c:v>
                </c:pt>
                <c:pt idx="3378">
                  <c:v>7959.076029143748</c:v>
                </c:pt>
                <c:pt idx="3379">
                  <c:v>7963.278866429337</c:v>
                </c:pt>
                <c:pt idx="3380">
                  <c:v>7967.48840496395</c:v>
                </c:pt>
                <c:pt idx="3381">
                  <c:v>7971.693768794019</c:v>
                </c:pt>
                <c:pt idx="3382">
                  <c:v>7975.90157782727</c:v>
                </c:pt>
                <c:pt idx="3383">
                  <c:v>7980.111938623365</c:v>
                </c:pt>
                <c:pt idx="3384">
                  <c:v>7984.32189973754</c:v>
                </c:pt>
                <c:pt idx="3385">
                  <c:v>7988.530678784414</c:v>
                </c:pt>
                <c:pt idx="3386">
                  <c:v>7992.739974334447</c:v>
                </c:pt>
                <c:pt idx="3387">
                  <c:v>7996.955419514782</c:v>
                </c:pt>
                <c:pt idx="3388">
                  <c:v>8001.168234756446</c:v>
                </c:pt>
                <c:pt idx="3389">
                  <c:v>8005.381917086705</c:v>
                </c:pt>
                <c:pt idx="3390">
                  <c:v>8009.59820319737</c:v>
                </c:pt>
                <c:pt idx="3391">
                  <c:v>8013.811714816265</c:v>
                </c:pt>
                <c:pt idx="3392">
                  <c:v>8018.031253295565</c:v>
                </c:pt>
                <c:pt idx="3393">
                  <c:v>8022.249183813481</c:v>
                </c:pt>
                <c:pt idx="3394">
                  <c:v>8026.46789725157</c:v>
                </c:pt>
                <c:pt idx="3395">
                  <c:v>8030.692780738852</c:v>
                </c:pt>
                <c:pt idx="3396">
                  <c:v>8034.91394669773</c:v>
                </c:pt>
                <c:pt idx="3397">
                  <c:v>8039.138258365806</c:v>
                </c:pt>
                <c:pt idx="3398">
                  <c:v>8043.364582105758</c:v>
                </c:pt>
                <c:pt idx="3399">
                  <c:v>8047.592851088497</c:v>
                </c:pt>
                <c:pt idx="3400">
                  <c:v>8051.822438638367</c:v>
                </c:pt>
                <c:pt idx="3401">
                  <c:v>8056.052955067764</c:v>
                </c:pt>
                <c:pt idx="3402">
                  <c:v>8060.287161994451</c:v>
                </c:pt>
                <c:pt idx="3403">
                  <c:v>8064.52463295359</c:v>
                </c:pt>
                <c:pt idx="3404">
                  <c:v>8068.759297540662</c:v>
                </c:pt>
                <c:pt idx="3405">
                  <c:v>8072.998380539193</c:v>
                </c:pt>
                <c:pt idx="3406">
                  <c:v>8077.238113098149</c:v>
                </c:pt>
                <c:pt idx="3407">
                  <c:v>8081.479888433081</c:v>
                </c:pt>
                <c:pt idx="3408">
                  <c:v>8085.727753115711</c:v>
                </c:pt>
                <c:pt idx="3409">
                  <c:v>8089.97675609849</c:v>
                </c:pt>
                <c:pt idx="3410">
                  <c:v>8094.225627002544</c:v>
                </c:pt>
                <c:pt idx="3411">
                  <c:v>8098.476820723701</c:v>
                </c:pt>
                <c:pt idx="3412">
                  <c:v>8102.73153065066</c:v>
                </c:pt>
                <c:pt idx="3413">
                  <c:v>8106.987259444873</c:v>
                </c:pt>
                <c:pt idx="3414">
                  <c:v>8111.249616177464</c:v>
                </c:pt>
                <c:pt idx="3415">
                  <c:v>8115.510144992118</c:v>
                </c:pt>
                <c:pt idx="3416">
                  <c:v>8119.77438045668</c:v>
                </c:pt>
                <c:pt idx="3417">
                  <c:v>8124.04210588994</c:v>
                </c:pt>
                <c:pt idx="3418">
                  <c:v>8128.31137225281</c:v>
                </c:pt>
                <c:pt idx="3419">
                  <c:v>8132.58806598175</c:v>
                </c:pt>
                <c:pt idx="3420">
                  <c:v>8136.861028960383</c:v>
                </c:pt>
                <c:pt idx="3421">
                  <c:v>8141.142254357195</c:v>
                </c:pt>
                <c:pt idx="3422">
                  <c:v>8145.424466208907</c:v>
                </c:pt>
                <c:pt idx="3423">
                  <c:v>8149.709900906967</c:v>
                </c:pt>
                <c:pt idx="3424">
                  <c:v>8153.999748335904</c:v>
                </c:pt>
                <c:pt idx="3425">
                  <c:v>8158.292261580058</c:v>
                </c:pt>
                <c:pt idx="3426">
                  <c:v>8162.584825398911</c:v>
                </c:pt>
                <c:pt idx="3427">
                  <c:v>8166.884677259578</c:v>
                </c:pt>
                <c:pt idx="3428">
                  <c:v>8171.186748757123</c:v>
                </c:pt>
                <c:pt idx="3429">
                  <c:v>8175.491402319271</c:v>
                </c:pt>
                <c:pt idx="3430">
                  <c:v>8179.799515242082</c:v>
                </c:pt>
                <c:pt idx="3431">
                  <c:v>8184.113365732584</c:v>
                </c:pt>
                <c:pt idx="3432">
                  <c:v>8188.430226924804</c:v>
                </c:pt>
                <c:pt idx="3433">
                  <c:v>8192.7487067525</c:v>
                </c:pt>
                <c:pt idx="3434">
                  <c:v>8197.073936304976</c:v>
                </c:pt>
                <c:pt idx="3435">
                  <c:v>8201.402928441616</c:v>
                </c:pt>
                <c:pt idx="3436">
                  <c:v>8205.73494514435</c:v>
                </c:pt>
                <c:pt idx="3437">
                  <c:v>8210.070117906163</c:v>
                </c:pt>
                <c:pt idx="3438">
                  <c:v>8214.411241498502</c:v>
                </c:pt>
                <c:pt idx="3439">
                  <c:v>8218.755867885975</c:v>
                </c:pt>
                <c:pt idx="3440">
                  <c:v>8223.104508890475</c:v>
                </c:pt>
                <c:pt idx="3441">
                  <c:v>8227.457490088627</c:v>
                </c:pt>
                <c:pt idx="3442">
                  <c:v>8231.815296424305</c:v>
                </c:pt>
                <c:pt idx="3443">
                  <c:v>8236.17621113265</c:v>
                </c:pt>
                <c:pt idx="3444">
                  <c:v>8240.545343060643</c:v>
                </c:pt>
                <c:pt idx="3445">
                  <c:v>8244.917475146943</c:v>
                </c:pt>
                <c:pt idx="3446">
                  <c:v>8249.290242558254</c:v>
                </c:pt>
                <c:pt idx="3447">
                  <c:v>8253.67250379103</c:v>
                </c:pt>
                <c:pt idx="3448">
                  <c:v>8258.056929413362</c:v>
                </c:pt>
                <c:pt idx="3449">
                  <c:v>8262.451106177314</c:v>
                </c:pt>
                <c:pt idx="3450">
                  <c:v>8266.844813836654</c:v>
                </c:pt>
                <c:pt idx="3451">
                  <c:v>8271.243747562128</c:v>
                </c:pt>
                <c:pt idx="3452">
                  <c:v>8275.650833199075</c:v>
                </c:pt>
                <c:pt idx="3453">
                  <c:v>8280.060619157495</c:v>
                </c:pt>
                <c:pt idx="3454">
                  <c:v>8284.475105828738</c:v>
                </c:pt>
                <c:pt idx="3455">
                  <c:v>8288.898293889646</c:v>
                </c:pt>
                <c:pt idx="3456">
                  <c:v>8293.32463205432</c:v>
                </c:pt>
                <c:pt idx="3457">
                  <c:v>8297.756547536078</c:v>
                </c:pt>
                <c:pt idx="3458">
                  <c:v>8302.192185606751</c:v>
                </c:pt>
                <c:pt idx="3459">
                  <c:v>8306.63327214869</c:v>
                </c:pt>
                <c:pt idx="3460">
                  <c:v>8311.083442681865</c:v>
                </c:pt>
                <c:pt idx="3461">
                  <c:v>8315.536634961833</c:v>
                </c:pt>
                <c:pt idx="3462">
                  <c:v>8319.996485527314</c:v>
                </c:pt>
                <c:pt idx="3463">
                  <c:v>8324.463053253354</c:v>
                </c:pt>
                <c:pt idx="3464">
                  <c:v>8328.933352670032</c:v>
                </c:pt>
                <c:pt idx="3465">
                  <c:v>8333.41075791637</c:v>
                </c:pt>
                <c:pt idx="3466">
                  <c:v>8337.89494077586</c:v>
                </c:pt>
                <c:pt idx="3467">
                  <c:v>8342.38471790089</c:v>
                </c:pt>
                <c:pt idx="3468">
                  <c:v>8346.879921706175</c:v>
                </c:pt>
                <c:pt idx="3469">
                  <c:v>8351.381786206617</c:v>
                </c:pt>
                <c:pt idx="3470">
                  <c:v>8355.888410033476</c:v>
                </c:pt>
                <c:pt idx="3471">
                  <c:v>8360.403916804094</c:v>
                </c:pt>
                <c:pt idx="3472">
                  <c:v>8364.923044307644</c:v>
                </c:pt>
                <c:pt idx="3473">
                  <c:v>8369.453675212163</c:v>
                </c:pt>
                <c:pt idx="3474">
                  <c:v>8373.98603954196</c:v>
                </c:pt>
                <c:pt idx="3475">
                  <c:v>8378.526583574321</c:v>
                </c:pt>
                <c:pt idx="3476">
                  <c:v>8383.072785451024</c:v>
                </c:pt>
                <c:pt idx="3477">
                  <c:v>8387.626859257369</c:v>
                </c:pt>
                <c:pt idx="3478">
                  <c:v>8392.187617917801</c:v>
                </c:pt>
                <c:pt idx="3479">
                  <c:v>8396.756067504282</c:v>
                </c:pt>
                <c:pt idx="3480">
                  <c:v>8401.328588897647</c:v>
                </c:pt>
                <c:pt idx="3481">
                  <c:v>8405.910656565953</c:v>
                </c:pt>
                <c:pt idx="3482">
                  <c:v>8410.497240606347</c:v>
                </c:pt>
                <c:pt idx="3483">
                  <c:v>8415.092995816055</c:v>
                </c:pt>
                <c:pt idx="3484">
                  <c:v>8419.694560993988</c:v>
                </c:pt>
                <c:pt idx="3485">
                  <c:v>8424.305918719905</c:v>
                </c:pt>
                <c:pt idx="3486">
                  <c:v>8428.92301213064</c:v>
                </c:pt>
                <c:pt idx="3487">
                  <c:v>8433.547251676507</c:v>
                </c:pt>
                <c:pt idx="3488">
                  <c:v>8438.177170418036</c:v>
                </c:pt>
                <c:pt idx="3489">
                  <c:v>8442.81798773789</c:v>
                </c:pt>
                <c:pt idx="3490">
                  <c:v>8447.46530736356</c:v>
                </c:pt>
                <c:pt idx="3491">
                  <c:v>8452.118448800976</c:v>
                </c:pt>
                <c:pt idx="3492">
                  <c:v>8456.779595498372</c:v>
                </c:pt>
                <c:pt idx="3493">
                  <c:v>8461.450210494086</c:v>
                </c:pt>
                <c:pt idx="3494">
                  <c:v>8466.127780216207</c:v>
                </c:pt>
                <c:pt idx="3495">
                  <c:v>8470.814493661814</c:v>
                </c:pt>
                <c:pt idx="3496">
                  <c:v>8475.50724240412</c:v>
                </c:pt>
                <c:pt idx="3497">
                  <c:v>8480.21043535483</c:v>
                </c:pt>
                <c:pt idx="3498">
                  <c:v>8484.921112727476</c:v>
                </c:pt>
                <c:pt idx="3499">
                  <c:v>8489.638979347821</c:v>
                </c:pt>
                <c:pt idx="3500">
                  <c:v>8494.3632484063</c:v>
                </c:pt>
                <c:pt idx="3501">
                  <c:v>8499.097781965376</c:v>
                </c:pt>
                <c:pt idx="3502">
                  <c:v>8503.840056026197</c:v>
                </c:pt>
                <c:pt idx="3503">
                  <c:v>8508.592112477141</c:v>
                </c:pt>
                <c:pt idx="3504">
                  <c:v>8513.350705223242</c:v>
                </c:pt>
                <c:pt idx="3505">
                  <c:v>8518.118177220374</c:v>
                </c:pt>
                <c:pt idx="3506">
                  <c:v>8522.895412473339</c:v>
                </c:pt>
                <c:pt idx="3507">
                  <c:v>8527.680813518401</c:v>
                </c:pt>
                <c:pt idx="3508">
                  <c:v>8532.474763946573</c:v>
                </c:pt>
                <c:pt idx="3509">
                  <c:v>8537.278916257284</c:v>
                </c:pt>
                <c:pt idx="3510">
                  <c:v>8542.089796287206</c:v>
                </c:pt>
                <c:pt idx="3511">
                  <c:v>8546.910877987842</c:v>
                </c:pt>
                <c:pt idx="3512">
                  <c:v>8551.739991660474</c:v>
                </c:pt>
                <c:pt idx="3513">
                  <c:v>8556.57816208805</c:v>
                </c:pt>
                <c:pt idx="3514">
                  <c:v>8561.428300042815</c:v>
                </c:pt>
                <c:pt idx="3515">
                  <c:v>8566.284073828497</c:v>
                </c:pt>
                <c:pt idx="3516">
                  <c:v>8571.151055748556</c:v>
                </c:pt>
                <c:pt idx="3517">
                  <c:v>8576.029540371993</c:v>
                </c:pt>
                <c:pt idx="3518">
                  <c:v>8580.912402330397</c:v>
                </c:pt>
                <c:pt idx="3519">
                  <c:v>8585.806761669697</c:v>
                </c:pt>
                <c:pt idx="3520">
                  <c:v>8590.712678905894</c:v>
                </c:pt>
                <c:pt idx="3521">
                  <c:v>8595.625629989145</c:v>
                </c:pt>
                <c:pt idx="3522">
                  <c:v>8600.548188647415</c:v>
                </c:pt>
                <c:pt idx="3523">
                  <c:v>8605.480088160404</c:v>
                </c:pt>
                <c:pt idx="3524">
                  <c:v>8610.422736900633</c:v>
                </c:pt>
                <c:pt idx="3525">
                  <c:v>8615.37755340205</c:v>
                </c:pt>
                <c:pt idx="3526">
                  <c:v>8620.3385062338</c:v>
                </c:pt>
                <c:pt idx="3527">
                  <c:v>8625.312706465223</c:v>
                </c:pt>
                <c:pt idx="3528">
                  <c:v>8630.296426312244</c:v>
                </c:pt>
                <c:pt idx="3529">
                  <c:v>8635.288655333954</c:v>
                </c:pt>
                <c:pt idx="3530">
                  <c:v>8640.29255224402</c:v>
                </c:pt>
                <c:pt idx="3531">
                  <c:v>8645.306790871</c:v>
                </c:pt>
                <c:pt idx="3532">
                  <c:v>8650.328901295265</c:v>
                </c:pt>
                <c:pt idx="3533">
                  <c:v>8655.362164606784</c:v>
                </c:pt>
                <c:pt idx="3534">
                  <c:v>8660.407278761313</c:v>
                </c:pt>
                <c:pt idx="3535">
                  <c:v>8665.462043503261</c:v>
                </c:pt>
                <c:pt idx="3536">
                  <c:v>8670.527422715773</c:v>
                </c:pt>
                <c:pt idx="3537">
                  <c:v>8675.601781846648</c:v>
                </c:pt>
                <c:pt idx="3538">
                  <c:v>8680.687714394671</c:v>
                </c:pt>
                <c:pt idx="3539">
                  <c:v>8685.786085745356</c:v>
                </c:pt>
                <c:pt idx="3540">
                  <c:v>8690.894462227593</c:v>
                </c:pt>
                <c:pt idx="3541">
                  <c:v>8696.013113335237</c:v>
                </c:pt>
                <c:pt idx="3542">
                  <c:v>8701.144815210624</c:v>
                </c:pt>
                <c:pt idx="3543">
                  <c:v>8706.285122481271</c:v>
                </c:pt>
                <c:pt idx="3544">
                  <c:v>8711.438541972813</c:v>
                </c:pt>
                <c:pt idx="3545">
                  <c:v>8716.60145815689</c:v>
                </c:pt>
                <c:pt idx="3546">
                  <c:v>8721.775598098617</c:v>
                </c:pt>
                <c:pt idx="3547">
                  <c:v>8726.963896029274</c:v>
                </c:pt>
                <c:pt idx="3548">
                  <c:v>8732.162096591264</c:v>
                </c:pt>
                <c:pt idx="3549">
                  <c:v>8737.370730023044</c:v>
                </c:pt>
                <c:pt idx="3550">
                  <c:v>8742.593945161062</c:v>
                </c:pt>
                <c:pt idx="3551">
                  <c:v>8747.82567108412</c:v>
                </c:pt>
                <c:pt idx="3552">
                  <c:v>8753.068933839151</c:v>
                </c:pt>
                <c:pt idx="3553">
                  <c:v>8758.323489376403</c:v>
                </c:pt>
                <c:pt idx="3554">
                  <c:v>8763.591710278906</c:v>
                </c:pt>
                <c:pt idx="3555">
                  <c:v>8768.873824532533</c:v>
                </c:pt>
                <c:pt idx="3556">
                  <c:v>8774.163719226797</c:v>
                </c:pt>
                <c:pt idx="3557">
                  <c:v>8779.468197514181</c:v>
                </c:pt>
                <c:pt idx="3558">
                  <c:v>8784.78238803608</c:v>
                </c:pt>
                <c:pt idx="3559">
                  <c:v>8790.10986551185</c:v>
                </c:pt>
                <c:pt idx="3560">
                  <c:v>8795.451305044173</c:v>
                </c:pt>
                <c:pt idx="3561">
                  <c:v>8800.802791365115</c:v>
                </c:pt>
                <c:pt idx="3562">
                  <c:v>8806.17012728328</c:v>
                </c:pt>
                <c:pt idx="3563">
                  <c:v>8811.54749562503</c:v>
                </c:pt>
                <c:pt idx="3564">
                  <c:v>8816.938173131151</c:v>
                </c:pt>
                <c:pt idx="3565">
                  <c:v>8822.33975382019</c:v>
                </c:pt>
                <c:pt idx="3566">
                  <c:v>8827.75428384713</c:v>
                </c:pt>
                <c:pt idx="3567">
                  <c:v>8833.181816664124</c:v>
                </c:pt>
                <c:pt idx="3568">
                  <c:v>8838.623424724371</c:v>
                </c:pt>
                <c:pt idx="3569">
                  <c:v>8844.078425661322</c:v>
                </c:pt>
                <c:pt idx="3570">
                  <c:v>8849.5435025516</c:v>
                </c:pt>
                <c:pt idx="3571">
                  <c:v>8855.023684105282</c:v>
                </c:pt>
                <c:pt idx="3572">
                  <c:v>8860.516397860069</c:v>
                </c:pt>
                <c:pt idx="3573">
                  <c:v>8866.02249993106</c:v>
                </c:pt>
                <c:pt idx="3574">
                  <c:v>8871.54296795585</c:v>
                </c:pt>
                <c:pt idx="3575">
                  <c:v>8877.075811500163</c:v>
                </c:pt>
                <c:pt idx="3576">
                  <c:v>8882.621001220892</c:v>
                </c:pt>
                <c:pt idx="3577">
                  <c:v>8888.182794186726</c:v>
                </c:pt>
                <c:pt idx="3578">
                  <c:v>8893.753290669521</c:v>
                </c:pt>
                <c:pt idx="3579">
                  <c:v>8899.340955926416</c:v>
                </c:pt>
                <c:pt idx="3580">
                  <c:v>8904.943633544988</c:v>
                </c:pt>
                <c:pt idx="3581">
                  <c:v>8910.558918476854</c:v>
                </c:pt>
                <c:pt idx="3582">
                  <c:v>8916.18463796863</c:v>
                </c:pt>
                <c:pt idx="3583">
                  <c:v>8921.829720791915</c:v>
                </c:pt>
                <c:pt idx="3584">
                  <c:v>8927.485614986703</c:v>
                </c:pt>
                <c:pt idx="3585">
                  <c:v>8933.156551532185</c:v>
                </c:pt>
                <c:pt idx="3586">
                  <c:v>8938.841737218586</c:v>
                </c:pt>
                <c:pt idx="3587">
                  <c:v>8944.539757185873</c:v>
                </c:pt>
                <c:pt idx="3588">
                  <c:v>8950.25576883327</c:v>
                </c:pt>
                <c:pt idx="3589">
                  <c:v>8955.983620283892</c:v>
                </c:pt>
                <c:pt idx="3590">
                  <c:v>8961.726389318982</c:v>
                </c:pt>
                <c:pt idx="3591">
                  <c:v>8967.481119129914</c:v>
                </c:pt>
                <c:pt idx="3592">
                  <c:v>8973.254121132697</c:v>
                </c:pt>
                <c:pt idx="3593">
                  <c:v>8979.040419516848</c:v>
                </c:pt>
                <c:pt idx="3594">
                  <c:v>8984.840987024323</c:v>
                </c:pt>
                <c:pt idx="3595">
                  <c:v>8990.656884241864</c:v>
                </c:pt>
                <c:pt idx="3596">
                  <c:v>8996.48984105396</c:v>
                </c:pt>
                <c:pt idx="3597">
                  <c:v>9002.336238753063</c:v>
                </c:pt>
                <c:pt idx="3598">
                  <c:v>9008.196767457491</c:v>
                </c:pt>
                <c:pt idx="3599">
                  <c:v>9014.074467971657</c:v>
                </c:pt>
                <c:pt idx="3600">
                  <c:v>9019.966689730434</c:v>
                </c:pt>
                <c:pt idx="3601">
                  <c:v>9025.874556793056</c:v>
                </c:pt>
                <c:pt idx="3602">
                  <c:v>9031.797259328346</c:v>
                </c:pt>
                <c:pt idx="3603">
                  <c:v>9037.738109653941</c:v>
                </c:pt>
                <c:pt idx="3604">
                  <c:v>9043.692963541014</c:v>
                </c:pt>
                <c:pt idx="3605">
                  <c:v>9049.662853408183</c:v>
                </c:pt>
                <c:pt idx="3606">
                  <c:v>9055.647806096056</c:v>
                </c:pt>
                <c:pt idx="3607">
                  <c:v>9061.649658661302</c:v>
                </c:pt>
                <c:pt idx="3608">
                  <c:v>9067.670161024303</c:v>
                </c:pt>
                <c:pt idx="3609">
                  <c:v>9073.705303955752</c:v>
                </c:pt>
                <c:pt idx="3610">
                  <c:v>9079.75559514763</c:v>
                </c:pt>
                <c:pt idx="3611">
                  <c:v>9085.822554299324</c:v>
                </c:pt>
                <c:pt idx="3612">
                  <c:v>9091.90465717583</c:v>
                </c:pt>
                <c:pt idx="3613">
                  <c:v>9098.003950962677</c:v>
                </c:pt>
                <c:pt idx="3614">
                  <c:v>9104.1206361402</c:v>
                </c:pt>
                <c:pt idx="3615">
                  <c:v>9110.254551559264</c:v>
                </c:pt>
                <c:pt idx="3616">
                  <c:v>9116.405308689911</c:v>
                </c:pt>
                <c:pt idx="3617">
                  <c:v>9122.571036161501</c:v>
                </c:pt>
                <c:pt idx="3618">
                  <c:v>9128.756061132564</c:v>
                </c:pt>
                <c:pt idx="3619">
                  <c:v>9134.95642923026</c:v>
                </c:pt>
                <c:pt idx="3620">
                  <c:v>9141.1753959531</c:v>
                </c:pt>
                <c:pt idx="3621">
                  <c:v>9147.409709809327</c:v>
                </c:pt>
                <c:pt idx="3622">
                  <c:v>9153.663954550363</c:v>
                </c:pt>
                <c:pt idx="3623">
                  <c:v>9159.93168908884</c:v>
                </c:pt>
                <c:pt idx="3624">
                  <c:v>9166.22123715429</c:v>
                </c:pt>
                <c:pt idx="3625">
                  <c:v>9172.525540305354</c:v>
                </c:pt>
                <c:pt idx="3626">
                  <c:v>9178.849155380325</c:v>
                </c:pt>
                <c:pt idx="3627">
                  <c:v>9185.188776762746</c:v>
                </c:pt>
                <c:pt idx="3628">
                  <c:v>9191.547840899913</c:v>
                </c:pt>
                <c:pt idx="3629">
                  <c:v>9197.923016510585</c:v>
                </c:pt>
                <c:pt idx="3630">
                  <c:v>9204.319267887915</c:v>
                </c:pt>
                <c:pt idx="3631">
                  <c:v>9210.732609637543</c:v>
                </c:pt>
                <c:pt idx="3632">
                  <c:v>9217.164168782053</c:v>
                </c:pt>
                <c:pt idx="3633">
                  <c:v>9223.611977886055</c:v>
                </c:pt>
                <c:pt idx="3634">
                  <c:v>9230.080348545227</c:v>
                </c:pt>
                <c:pt idx="3635">
                  <c:v>9236.567621603439</c:v>
                </c:pt>
                <c:pt idx="3636">
                  <c:v>9243.074483979726</c:v>
                </c:pt>
                <c:pt idx="3637">
                  <c:v>9249.597163201133</c:v>
                </c:pt>
                <c:pt idx="3638">
                  <c:v>9256.140618252395</c:v>
                </c:pt>
                <c:pt idx="3639">
                  <c:v>9262.70425553302</c:v>
                </c:pt>
                <c:pt idx="3640">
                  <c:v>9269.286407898747</c:v>
                </c:pt>
                <c:pt idx="3641">
                  <c:v>9275.885283926367</c:v>
                </c:pt>
                <c:pt idx="3642">
                  <c:v>9282.505711733875</c:v>
                </c:pt>
                <c:pt idx="3643">
                  <c:v>9289.144996247545</c:v>
                </c:pt>
                <c:pt idx="3644">
                  <c:v>9295.806456066571</c:v>
                </c:pt>
                <c:pt idx="3645">
                  <c:v>9302.484607129868</c:v>
                </c:pt>
                <c:pt idx="3646">
                  <c:v>9309.182680521533</c:v>
                </c:pt>
                <c:pt idx="3647">
                  <c:v>9315.901029877341</c:v>
                </c:pt>
                <c:pt idx="3648">
                  <c:v>9322.641157813864</c:v>
                </c:pt>
                <c:pt idx="3649">
                  <c:v>9329.399736324094</c:v>
                </c:pt>
                <c:pt idx="3650">
                  <c:v>9336.180034325481</c:v>
                </c:pt>
                <c:pt idx="3651">
                  <c:v>9342.979957320947</c:v>
                </c:pt>
                <c:pt idx="3652">
                  <c:v>9349.800517098096</c:v>
                </c:pt>
                <c:pt idx="3653">
                  <c:v>9356.639910470492</c:v>
                </c:pt>
                <c:pt idx="3654">
                  <c:v>9363.50133933401</c:v>
                </c:pt>
                <c:pt idx="3655">
                  <c:v>9370.38357817636</c:v>
                </c:pt>
                <c:pt idx="3656">
                  <c:v>9377.288051609744</c:v>
                </c:pt>
                <c:pt idx="3657">
                  <c:v>9384.21278134556</c:v>
                </c:pt>
                <c:pt idx="3658">
                  <c:v>9391.15995658372</c:v>
                </c:pt>
                <c:pt idx="3659">
                  <c:v>9398.125464979093</c:v>
                </c:pt>
                <c:pt idx="3660">
                  <c:v>9405.115059602701</c:v>
                </c:pt>
                <c:pt idx="3661">
                  <c:v>9412.124641377427</c:v>
                </c:pt>
                <c:pt idx="3662">
                  <c:v>9419.15744636799</c:v>
                </c:pt>
                <c:pt idx="3663">
                  <c:v>9426.211789267425</c:v>
                </c:pt>
                <c:pt idx="3664">
                  <c:v>9433.285978450967</c:v>
                </c:pt>
                <c:pt idx="3665">
                  <c:v>9440.384309391971</c:v>
                </c:pt>
                <c:pt idx="3666">
                  <c:v>9447.504026379716</c:v>
                </c:pt>
                <c:pt idx="3667">
                  <c:v>9454.645718601597</c:v>
                </c:pt>
                <c:pt idx="3668">
                  <c:v>9461.811601632743</c:v>
                </c:pt>
                <c:pt idx="3669">
                  <c:v>9468.999483015515</c:v>
                </c:pt>
                <c:pt idx="3670">
                  <c:v>9476.210632350874</c:v>
                </c:pt>
                <c:pt idx="3671">
                  <c:v>9483.443691393047</c:v>
                </c:pt>
                <c:pt idx="3672">
                  <c:v>9490.69965790064</c:v>
                </c:pt>
                <c:pt idx="3673">
                  <c:v>9497.978733528507</c:v>
                </c:pt>
                <c:pt idx="3674">
                  <c:v>9505.283155385515</c:v>
                </c:pt>
                <c:pt idx="3675">
                  <c:v>9512.607216780489</c:v>
                </c:pt>
                <c:pt idx="3676">
                  <c:v>9519.958121376036</c:v>
                </c:pt>
                <c:pt idx="3677">
                  <c:v>9527.331981646168</c:v>
                </c:pt>
                <c:pt idx="3678">
                  <c:v>9534.729240478813</c:v>
                </c:pt>
                <c:pt idx="3679">
                  <c:v>9542.14989657384</c:v>
                </c:pt>
                <c:pt idx="3680">
                  <c:v>9549.59619777435</c:v>
                </c:pt>
                <c:pt idx="3681">
                  <c:v>9557.06489501749</c:v>
                </c:pt>
                <c:pt idx="3682">
                  <c:v>9564.558860797441</c:v>
                </c:pt>
                <c:pt idx="3683">
                  <c:v>9572.078740629483</c:v>
                </c:pt>
                <c:pt idx="3684">
                  <c:v>9579.6218119628</c:v>
                </c:pt>
                <c:pt idx="3685">
                  <c:v>9587.192117070895</c:v>
                </c:pt>
                <c:pt idx="3686">
                  <c:v>9594.784975075734</c:v>
                </c:pt>
                <c:pt idx="3687">
                  <c:v>9602.404996345041</c:v>
                </c:pt>
                <c:pt idx="3688">
                  <c:v>9610.04974551756</c:v>
                </c:pt>
                <c:pt idx="3689">
                  <c:v>9617.720010717028</c:v>
                </c:pt>
                <c:pt idx="3690">
                  <c:v>9625.415787924041</c:v>
                </c:pt>
                <c:pt idx="3691">
                  <c:v>9633.135973551156</c:v>
                </c:pt>
                <c:pt idx="3692">
                  <c:v>9640.88430003749</c:v>
                </c:pt>
                <c:pt idx="3693">
                  <c:v>9648.658729950075</c:v>
                </c:pt>
                <c:pt idx="3694">
                  <c:v>9656.460234759204</c:v>
                </c:pt>
                <c:pt idx="3695">
                  <c:v>9664.286596124982</c:v>
                </c:pt>
                <c:pt idx="3696">
                  <c:v>9672.140045817</c:v>
                </c:pt>
                <c:pt idx="3697">
                  <c:v>9680.019006828762</c:v>
                </c:pt>
                <c:pt idx="3698">
                  <c:v>9687.928008060865</c:v>
                </c:pt>
                <c:pt idx="3699">
                  <c:v>9695.861531485329</c:v>
                </c:pt>
                <c:pt idx="3700">
                  <c:v>9703.823098065935</c:v>
                </c:pt>
                <c:pt idx="3701">
                  <c:v>9711.813839980661</c:v>
                </c:pt>
                <c:pt idx="3702">
                  <c:v>9719.830610455268</c:v>
                </c:pt>
                <c:pt idx="3703">
                  <c:v>9727.875953581603</c:v>
                </c:pt>
                <c:pt idx="3704">
                  <c:v>9735.948712428707</c:v>
                </c:pt>
                <c:pt idx="3705">
                  <c:v>9744.050156348421</c:v>
                </c:pt>
                <c:pt idx="3706">
                  <c:v>9752.180942124094</c:v>
                </c:pt>
                <c:pt idx="3707">
                  <c:v>9760.339727226326</c:v>
                </c:pt>
                <c:pt idx="3708">
                  <c:v>9768.52705440676</c:v>
                </c:pt>
                <c:pt idx="3709">
                  <c:v>9776.743220641657</c:v>
                </c:pt>
                <c:pt idx="3710">
                  <c:v>9784.988577383554</c:v>
                </c:pt>
                <c:pt idx="3711">
                  <c:v>9793.26504336242</c:v>
                </c:pt>
                <c:pt idx="3712">
                  <c:v>9801.569729804825</c:v>
                </c:pt>
                <c:pt idx="3713">
                  <c:v>9809.904223675503</c:v>
                </c:pt>
                <c:pt idx="3714">
                  <c:v>9818.267874109891</c:v>
                </c:pt>
                <c:pt idx="3715">
                  <c:v>9826.662330157467</c:v>
                </c:pt>
                <c:pt idx="3716">
                  <c:v>9835.088098867258</c:v>
                </c:pt>
                <c:pt idx="3717">
                  <c:v>9843.544251490298</c:v>
                </c:pt>
                <c:pt idx="3718">
                  <c:v>9852.031657950717</c:v>
                </c:pt>
                <c:pt idx="3719">
                  <c:v>9860.5485061202</c:v>
                </c:pt>
                <c:pt idx="3720">
                  <c:v>9869.096550467302</c:v>
                </c:pt>
                <c:pt idx="3721">
                  <c:v>9877.678980289504</c:v>
                </c:pt>
                <c:pt idx="3722">
                  <c:v>9886.290662440071</c:v>
                </c:pt>
                <c:pt idx="3723">
                  <c:v>9894.935271613921</c:v>
                </c:pt>
                <c:pt idx="3724">
                  <c:v>9903.611573311047</c:v>
                </c:pt>
                <c:pt idx="3725">
                  <c:v>9912.320008558686</c:v>
                </c:pt>
                <c:pt idx="3726">
                  <c:v>9921.061052542097</c:v>
                </c:pt>
                <c:pt idx="3727">
                  <c:v>9929.835900922428</c:v>
                </c:pt>
                <c:pt idx="3728">
                  <c:v>9938.642504213808</c:v>
                </c:pt>
                <c:pt idx="3729">
                  <c:v>9947.481779025451</c:v>
                </c:pt>
                <c:pt idx="3730">
                  <c:v>9956.355731606376</c:v>
                </c:pt>
                <c:pt idx="3731">
                  <c:v>9965.262407380992</c:v>
                </c:pt>
                <c:pt idx="3732">
                  <c:v>9974.204257954705</c:v>
                </c:pt>
                <c:pt idx="3733">
                  <c:v>9983.179675637719</c:v>
                </c:pt>
                <c:pt idx="3734">
                  <c:v>9992.190619352122</c:v>
                </c:pt>
                <c:pt idx="3735">
                  <c:v>10001.23557516387</c:v>
                </c:pt>
                <c:pt idx="3736">
                  <c:v>10010.31520278618</c:v>
                </c:pt>
                <c:pt idx="3737">
                  <c:v>10019.43039597349</c:v>
                </c:pt>
                <c:pt idx="3738">
                  <c:v>10028.5804656938</c:v>
                </c:pt>
                <c:pt idx="3739">
                  <c:v>10037.76659939437</c:v>
                </c:pt>
                <c:pt idx="3740">
                  <c:v>10046.98926835884</c:v>
                </c:pt>
                <c:pt idx="3741">
                  <c:v>10056.2485373424</c:v>
                </c:pt>
                <c:pt idx="3742">
                  <c:v>10065.54466998913</c:v>
                </c:pt>
                <c:pt idx="3743">
                  <c:v>10074.87530082516</c:v>
                </c:pt>
                <c:pt idx="3744">
                  <c:v>10084.24476056804</c:v>
                </c:pt>
                <c:pt idx="3745">
                  <c:v>10093.65073496959</c:v>
                </c:pt>
                <c:pt idx="3746">
                  <c:v>10103.09456633231</c:v>
                </c:pt>
                <c:pt idx="3747">
                  <c:v>10112.57886438641</c:v>
                </c:pt>
                <c:pt idx="3748">
                  <c:v>10122.09805914108</c:v>
                </c:pt>
                <c:pt idx="3749">
                  <c:v>10131.65554302468</c:v>
                </c:pt>
                <c:pt idx="3750">
                  <c:v>10141.25358952506</c:v>
                </c:pt>
                <c:pt idx="3751">
                  <c:v>10150.88930611231</c:v>
                </c:pt>
                <c:pt idx="3752">
                  <c:v>10160.56627903591</c:v>
                </c:pt>
                <c:pt idx="3753">
                  <c:v>10170.28103016349</c:v>
                </c:pt>
                <c:pt idx="3754">
                  <c:v>10180.03699104279</c:v>
                </c:pt>
                <c:pt idx="3755">
                  <c:v>10189.83394263352</c:v>
                </c:pt>
                <c:pt idx="3756">
                  <c:v>10199.67170519802</c:v>
                </c:pt>
                <c:pt idx="3757">
                  <c:v>10209.54866298714</c:v>
                </c:pt>
                <c:pt idx="3758">
                  <c:v>10219.46790968179</c:v>
                </c:pt>
                <c:pt idx="3759">
                  <c:v>10229.42888289107</c:v>
                </c:pt>
                <c:pt idx="3760">
                  <c:v>10239.43118502286</c:v>
                </c:pt>
                <c:pt idx="3761">
                  <c:v>10249.4773450265</c:v>
                </c:pt>
                <c:pt idx="3762">
                  <c:v>10259.56313325706</c:v>
                </c:pt>
                <c:pt idx="3763">
                  <c:v>10269.69311354179</c:v>
                </c:pt>
                <c:pt idx="3764">
                  <c:v>10279.86713090303</c:v>
                </c:pt>
                <c:pt idx="3765">
                  <c:v>10290.08527465515</c:v>
                </c:pt>
                <c:pt idx="3766">
                  <c:v>10300.34700665473</c:v>
                </c:pt>
                <c:pt idx="3767">
                  <c:v>10310.65278903322</c:v>
                </c:pt>
                <c:pt idx="3768">
                  <c:v>10321.0036345173</c:v>
                </c:pt>
                <c:pt idx="3769">
                  <c:v>10331.40015803513</c:v>
                </c:pt>
                <c:pt idx="3770">
                  <c:v>10341.84151675739</c:v>
                </c:pt>
                <c:pt idx="3771">
                  <c:v>10352.32800214419</c:v>
                </c:pt>
                <c:pt idx="3772">
                  <c:v>10362.86162655864</c:v>
                </c:pt>
                <c:pt idx="3773">
                  <c:v>10373.44230934463</c:v>
                </c:pt>
                <c:pt idx="3774">
                  <c:v>10384.06820502703</c:v>
                </c:pt>
                <c:pt idx="3775">
                  <c:v>10394.74249846334</c:v>
                </c:pt>
                <c:pt idx="3776">
                  <c:v>10405.46550048551</c:v>
                </c:pt>
                <c:pt idx="3777">
                  <c:v>10416.23724209673</c:v>
                </c:pt>
                <c:pt idx="3778">
                  <c:v>10427.05546149299</c:v>
                </c:pt>
                <c:pt idx="3779">
                  <c:v>10437.92500585232</c:v>
                </c:pt>
                <c:pt idx="3780">
                  <c:v>10448.8440136396</c:v>
                </c:pt>
                <c:pt idx="3781">
                  <c:v>10459.81128399134</c:v>
                </c:pt>
                <c:pt idx="3782">
                  <c:v>10470.82997718031</c:v>
                </c:pt>
                <c:pt idx="3783">
                  <c:v>10481.89977677327</c:v>
                </c:pt>
                <c:pt idx="3784">
                  <c:v>10493.02166891806</c:v>
                </c:pt>
                <c:pt idx="3785">
                  <c:v>10504.19350292452</c:v>
                </c:pt>
                <c:pt idx="3786">
                  <c:v>10515.41780999517</c:v>
                </c:pt>
                <c:pt idx="3787">
                  <c:v>10526.69593475693</c:v>
                </c:pt>
                <c:pt idx="3788">
                  <c:v>10538.02566027031</c:v>
                </c:pt>
                <c:pt idx="3789">
                  <c:v>10549.4093439626</c:v>
                </c:pt>
                <c:pt idx="3790">
                  <c:v>10560.84806958728</c:v>
                </c:pt>
                <c:pt idx="3791">
                  <c:v>10572.34158794615</c:v>
                </c:pt>
                <c:pt idx="3792">
                  <c:v>10583.89038105327</c:v>
                </c:pt>
                <c:pt idx="3793">
                  <c:v>10595.49414698258</c:v>
                </c:pt>
                <c:pt idx="3794">
                  <c:v>10607.15514125593</c:v>
                </c:pt>
                <c:pt idx="3795">
                  <c:v>10618.8721828966</c:v>
                </c:pt>
                <c:pt idx="3796">
                  <c:v>10630.64559309201</c:v>
                </c:pt>
                <c:pt idx="3797">
                  <c:v>10642.47647878919</c:v>
                </c:pt>
                <c:pt idx="3798">
                  <c:v>10654.36885403659</c:v>
                </c:pt>
                <c:pt idx="3799">
                  <c:v>10666.31728995664</c:v>
                </c:pt>
                <c:pt idx="3800">
                  <c:v>10678.32601552606</c:v>
                </c:pt>
                <c:pt idx="3801">
                  <c:v>10690.39553662875</c:v>
                </c:pt>
                <c:pt idx="3802">
                  <c:v>10702.5243027936</c:v>
                </c:pt>
                <c:pt idx="3803">
                  <c:v>10714.71458507289</c:v>
                </c:pt>
                <c:pt idx="3804">
                  <c:v>10726.96753679444</c:v>
                </c:pt>
                <c:pt idx="3805">
                  <c:v>10739.28285296449</c:v>
                </c:pt>
                <c:pt idx="3806">
                  <c:v>10751.66067692766</c:v>
                </c:pt>
                <c:pt idx="3807">
                  <c:v>10764.10185490881</c:v>
                </c:pt>
                <c:pt idx="3808">
                  <c:v>10776.60788834836</c:v>
                </c:pt>
                <c:pt idx="3809">
                  <c:v>10789.17720244411</c:v>
                </c:pt>
                <c:pt idx="3810">
                  <c:v>10801.81418879854</c:v>
                </c:pt>
                <c:pt idx="3811">
                  <c:v>10814.51639134131</c:v>
                </c:pt>
                <c:pt idx="3812">
                  <c:v>10827.28547133504</c:v>
                </c:pt>
                <c:pt idx="3813">
                  <c:v>10840.12343001016</c:v>
                </c:pt>
                <c:pt idx="3814">
                  <c:v>10853.03071820846</c:v>
                </c:pt>
                <c:pt idx="3815">
                  <c:v>10866.00378864386</c:v>
                </c:pt>
                <c:pt idx="3816">
                  <c:v>10879.04784881346</c:v>
                </c:pt>
                <c:pt idx="3817">
                  <c:v>10892.16379235983</c:v>
                </c:pt>
                <c:pt idx="3818">
                  <c:v>10905.3490812471</c:v>
                </c:pt>
                <c:pt idx="3819">
                  <c:v>10918.60586647116</c:v>
                </c:pt>
                <c:pt idx="3820">
                  <c:v>10931.93720209489</c:v>
                </c:pt>
                <c:pt idx="3821">
                  <c:v>10945.34155853973</c:v>
                </c:pt>
                <c:pt idx="3822">
                  <c:v>10958.82199265578</c:v>
                </c:pt>
                <c:pt idx="3823">
                  <c:v>10972.37486912636</c:v>
                </c:pt>
                <c:pt idx="3824">
                  <c:v>10986.00539872736</c:v>
                </c:pt>
                <c:pt idx="3825">
                  <c:v>10999.71183528098</c:v>
                </c:pt>
                <c:pt idx="3826">
                  <c:v>11013.49826733777</c:v>
                </c:pt>
                <c:pt idx="3827">
                  <c:v>11027.36035440208</c:v>
                </c:pt>
                <c:pt idx="3828">
                  <c:v>11041.3027284567</c:v>
                </c:pt>
                <c:pt idx="3829">
                  <c:v>11055.32565485736</c:v>
                </c:pt>
                <c:pt idx="3830">
                  <c:v>11069.42970486648</c:v>
                </c:pt>
                <c:pt idx="3831">
                  <c:v>11083.61621493532</c:v>
                </c:pt>
                <c:pt idx="3832">
                  <c:v>11097.8850533577</c:v>
                </c:pt>
                <c:pt idx="3833">
                  <c:v>11112.23789492385</c:v>
                </c:pt>
                <c:pt idx="3834">
                  <c:v>11126.67570222812</c:v>
                </c:pt>
                <c:pt idx="3835">
                  <c:v>11141.20082160153</c:v>
                </c:pt>
                <c:pt idx="3836">
                  <c:v>11155.81260737065</c:v>
                </c:pt>
                <c:pt idx="3837">
                  <c:v>11170.51235706529</c:v>
                </c:pt>
                <c:pt idx="3838">
                  <c:v>11185.30136567336</c:v>
                </c:pt>
                <c:pt idx="3839">
                  <c:v>11200.18024128598</c:v>
                </c:pt>
                <c:pt idx="3840">
                  <c:v>11215.14991622085</c:v>
                </c:pt>
                <c:pt idx="3841">
                  <c:v>11230.21289247585</c:v>
                </c:pt>
                <c:pt idx="3842">
                  <c:v>11245.3692790385</c:v>
                </c:pt>
                <c:pt idx="3843">
                  <c:v>11260.61975763949</c:v>
                </c:pt>
                <c:pt idx="3844">
                  <c:v>11275.96654545379</c:v>
                </c:pt>
                <c:pt idx="3845">
                  <c:v>11291.41015190233</c:v>
                </c:pt>
                <c:pt idx="3846">
                  <c:v>11306.95129397244</c:v>
                </c:pt>
                <c:pt idx="3847">
                  <c:v>11322.59258142295</c:v>
                </c:pt>
                <c:pt idx="3848">
                  <c:v>11338.33467374969</c:v>
                </c:pt>
                <c:pt idx="3849">
                  <c:v>11354.17849692903</c:v>
                </c:pt>
                <c:pt idx="3850">
                  <c:v>11370.12701813627</c:v>
                </c:pt>
                <c:pt idx="3851">
                  <c:v>11386.17854577366</c:v>
                </c:pt>
                <c:pt idx="3852">
                  <c:v>11402.33692357165</c:v>
                </c:pt>
                <c:pt idx="3853">
                  <c:v>11418.60286024872</c:v>
                </c:pt>
                <c:pt idx="3854">
                  <c:v>11434.97694186549</c:v>
                </c:pt>
                <c:pt idx="3855">
                  <c:v>11451.4619413093</c:v>
                </c:pt>
                <c:pt idx="3856">
                  <c:v>11468.05841936822</c:v>
                </c:pt>
                <c:pt idx="3857">
                  <c:v>11484.76825879141</c:v>
                </c:pt>
                <c:pt idx="3858">
                  <c:v>11501.59343946899</c:v>
                </c:pt>
                <c:pt idx="3859">
                  <c:v>11518.53465844898</c:v>
                </c:pt>
                <c:pt idx="3860">
                  <c:v>11535.59456858176</c:v>
                </c:pt>
                <c:pt idx="3861">
                  <c:v>11552.77265151916</c:v>
                </c:pt>
                <c:pt idx="3862">
                  <c:v>11570.07251468514</c:v>
                </c:pt>
                <c:pt idx="3863">
                  <c:v>11587.49671337864</c:v>
                </c:pt>
                <c:pt idx="3864">
                  <c:v>11605.04264012879</c:v>
                </c:pt>
                <c:pt idx="3865">
                  <c:v>11622.71924798259</c:v>
                </c:pt>
                <c:pt idx="3866">
                  <c:v>11640.52232077958</c:v>
                </c:pt>
                <c:pt idx="3867">
                  <c:v>11658.45601511206</c:v>
                </c:pt>
                <c:pt idx="3868">
                  <c:v>11676.52274659491</c:v>
                </c:pt>
                <c:pt idx="3869">
                  <c:v>11694.72198331447</c:v>
                </c:pt>
                <c:pt idx="3870">
                  <c:v>11713.05827467849</c:v>
                </c:pt>
                <c:pt idx="3871">
                  <c:v>11731.53251976331</c:v>
                </c:pt>
                <c:pt idx="3872">
                  <c:v>11750.14724649058</c:v>
                </c:pt>
                <c:pt idx="3873">
                  <c:v>11768.90484128955</c:v>
                </c:pt>
                <c:pt idx="3874">
                  <c:v>11787.80582923709</c:v>
                </c:pt>
                <c:pt idx="3875">
                  <c:v>11806.85532872691</c:v>
                </c:pt>
                <c:pt idx="3876">
                  <c:v>11826.05218536922</c:v>
                </c:pt>
                <c:pt idx="3877">
                  <c:v>11845.40220096239</c:v>
                </c:pt>
                <c:pt idx="3878">
                  <c:v>11864.90431954869</c:v>
                </c:pt>
                <c:pt idx="3879">
                  <c:v>11884.56441880942</c:v>
                </c:pt>
                <c:pt idx="3880">
                  <c:v>11904.38368963469</c:v>
                </c:pt>
                <c:pt idx="3881">
                  <c:v>11924.36323365163</c:v>
                </c:pt>
                <c:pt idx="3882">
                  <c:v>11944.50742541374</c:v>
                </c:pt>
                <c:pt idx="3883">
                  <c:v>11964.81916790232</c:v>
                </c:pt>
                <c:pt idx="3884">
                  <c:v>11985.29878084219</c:v>
                </c:pt>
                <c:pt idx="3885">
                  <c:v>12005.95168161446</c:v>
                </c:pt>
                <c:pt idx="3886">
                  <c:v>12026.78102402218</c:v>
                </c:pt>
                <c:pt idx="3887">
                  <c:v>12047.78876528796</c:v>
                </c:pt>
                <c:pt idx="3888">
                  <c:v>12068.97671062443</c:v>
                </c:pt>
                <c:pt idx="3889">
                  <c:v>12090.35107055309</c:v>
                </c:pt>
                <c:pt idx="3890">
                  <c:v>12111.911856418</c:v>
                </c:pt>
                <c:pt idx="3891">
                  <c:v>12133.66373312001</c:v>
                </c:pt>
                <c:pt idx="3892">
                  <c:v>12155.61109377714</c:v>
                </c:pt>
                <c:pt idx="3893">
                  <c:v>12177.75659525165</c:v>
                </c:pt>
                <c:pt idx="3894">
                  <c:v>12200.1042829619</c:v>
                </c:pt>
                <c:pt idx="3895">
                  <c:v>12222.65584759961</c:v>
                </c:pt>
                <c:pt idx="3896">
                  <c:v>12245.41871024935</c:v>
                </c:pt>
                <c:pt idx="3897">
                  <c:v>12268.39337398969</c:v>
                </c:pt>
                <c:pt idx="3898">
                  <c:v>12291.58617046077</c:v>
                </c:pt>
                <c:pt idx="3899">
                  <c:v>12315.00012150147</c:v>
                </c:pt>
                <c:pt idx="3900">
                  <c:v>12338.64023239809</c:v>
                </c:pt>
                <c:pt idx="3901">
                  <c:v>12362.50994244783</c:v>
                </c:pt>
                <c:pt idx="3902">
                  <c:v>12386.61587365655</c:v>
                </c:pt>
                <c:pt idx="3903">
                  <c:v>12410.96054705264</c:v>
                </c:pt>
                <c:pt idx="3904">
                  <c:v>12435.54870749507</c:v>
                </c:pt>
                <c:pt idx="3905">
                  <c:v>12460.38752984995</c:v>
                </c:pt>
                <c:pt idx="3906">
                  <c:v>12485.47963284822</c:v>
                </c:pt>
                <c:pt idx="3907">
                  <c:v>12510.8312027733</c:v>
                </c:pt>
                <c:pt idx="3908">
                  <c:v>12536.44867999037</c:v>
                </c:pt>
                <c:pt idx="3909">
                  <c:v>12562.33774492936</c:v>
                </c:pt>
                <c:pt idx="3910">
                  <c:v>12588.50189568127</c:v>
                </c:pt>
                <c:pt idx="3911">
                  <c:v>12614.94846164797</c:v>
                </c:pt>
                <c:pt idx="3912">
                  <c:v>12641.68605291667</c:v>
                </c:pt>
                <c:pt idx="3913">
                  <c:v>12668.71795116294</c:v>
                </c:pt>
                <c:pt idx="3914">
                  <c:v>12696.05028674272</c:v>
                </c:pt>
                <c:pt idx="3915">
                  <c:v>12723.69245903276</c:v>
                </c:pt>
                <c:pt idx="3916">
                  <c:v>12751.65171899053</c:v>
                </c:pt>
                <c:pt idx="3917">
                  <c:v>12779.93050950586</c:v>
                </c:pt>
                <c:pt idx="3918">
                  <c:v>12808.54360180488</c:v>
                </c:pt>
                <c:pt idx="3919">
                  <c:v>12837.49286981605</c:v>
                </c:pt>
                <c:pt idx="3920">
                  <c:v>12866.78943177222</c:v>
                </c:pt>
                <c:pt idx="3921">
                  <c:v>12896.44177144038</c:v>
                </c:pt>
                <c:pt idx="3922">
                  <c:v>12926.45813031494</c:v>
                </c:pt>
                <c:pt idx="3923">
                  <c:v>12956.84826392181</c:v>
                </c:pt>
                <c:pt idx="3924">
                  <c:v>12987.62139092785</c:v>
                </c:pt>
                <c:pt idx="3925">
                  <c:v>13018.78654333366</c:v>
                </c:pt>
                <c:pt idx="3926">
                  <c:v>13050.35271090074</c:v>
                </c:pt>
                <c:pt idx="3927">
                  <c:v>13082.33351643344</c:v>
                </c:pt>
                <c:pt idx="3928">
                  <c:v>13114.73936526901</c:v>
                </c:pt>
                <c:pt idx="3929">
                  <c:v>13147.57884152788</c:v>
                </c:pt>
                <c:pt idx="3930">
                  <c:v>13180.86762862789</c:v>
                </c:pt>
                <c:pt idx="3931">
                  <c:v>13214.61524133466</c:v>
                </c:pt>
                <c:pt idx="3932">
                  <c:v>13248.83689192205</c:v>
                </c:pt>
                <c:pt idx="3933">
                  <c:v>13283.54451089695</c:v>
                </c:pt>
                <c:pt idx="3934">
                  <c:v>13318.75413687345</c:v>
                </c:pt>
                <c:pt idx="3935">
                  <c:v>13354.47933314354</c:v>
                </c:pt>
                <c:pt idx="3936">
                  <c:v>13390.73444576633</c:v>
                </c:pt>
                <c:pt idx="3937">
                  <c:v>13427.53766706385</c:v>
                </c:pt>
                <c:pt idx="3938">
                  <c:v>13464.90468558713</c:v>
                </c:pt>
                <c:pt idx="3939">
                  <c:v>13502.85408366588</c:v>
                </c:pt>
                <c:pt idx="3940">
                  <c:v>13541.40318380076</c:v>
                </c:pt>
                <c:pt idx="3941">
                  <c:v>13580.57186519547</c:v>
                </c:pt>
                <c:pt idx="3942">
                  <c:v>13620.38143243484</c:v>
                </c:pt>
                <c:pt idx="3943">
                  <c:v>13660.8506547541</c:v>
                </c:pt>
                <c:pt idx="3944">
                  <c:v>13702.00376511931</c:v>
                </c:pt>
                <c:pt idx="3945">
                  <c:v>13743.86588436444</c:v>
                </c:pt>
                <c:pt idx="3946">
                  <c:v>13786.46062536452</c:v>
                </c:pt>
                <c:pt idx="3947">
                  <c:v>13829.81457177368</c:v>
                </c:pt>
                <c:pt idx="3948">
                  <c:v>13873.95374328617</c:v>
                </c:pt>
                <c:pt idx="3949">
                  <c:v>13918.90827512409</c:v>
                </c:pt>
                <c:pt idx="3950">
                  <c:v>13964.70828336866</c:v>
                </c:pt>
                <c:pt idx="3951">
                  <c:v>14011.38918138106</c:v>
                </c:pt>
                <c:pt idx="3952">
                  <c:v>14058.98294582214</c:v>
                </c:pt>
                <c:pt idx="3953">
                  <c:v>14107.52664085557</c:v>
                </c:pt>
                <c:pt idx="3954">
                  <c:v>14157.05951123698</c:v>
                </c:pt>
                <c:pt idx="3955">
                  <c:v>14207.62341579663</c:v>
                </c:pt>
                <c:pt idx="3956">
                  <c:v>14259.26058579916</c:v>
                </c:pt>
                <c:pt idx="3957">
                  <c:v>14312.02019473734</c:v>
                </c:pt>
                <c:pt idx="3958">
                  <c:v>14365.9490578554</c:v>
                </c:pt>
                <c:pt idx="3959">
                  <c:v>14421.10263014684</c:v>
                </c:pt>
                <c:pt idx="3960">
                  <c:v>14477.5378001561</c:v>
                </c:pt>
                <c:pt idx="3961">
                  <c:v>14535.31596493302</c:v>
                </c:pt>
                <c:pt idx="3962">
                  <c:v>14594.5023181179</c:v>
                </c:pt>
                <c:pt idx="3963">
                  <c:v>14655.16464460199</c:v>
                </c:pt>
                <c:pt idx="3964">
                  <c:v>14717.38364294917</c:v>
                </c:pt>
                <c:pt idx="3965">
                  <c:v>14781.23715205036</c:v>
                </c:pt>
                <c:pt idx="3966">
                  <c:v>14846.81761346685</c:v>
                </c:pt>
                <c:pt idx="3967">
                  <c:v>14914.21744382026</c:v>
                </c:pt>
                <c:pt idx="3968">
                  <c:v>14983.5433979319</c:v>
                </c:pt>
                <c:pt idx="3969">
                  <c:v>15054.90438199802</c:v>
                </c:pt>
                <c:pt idx="3970">
                  <c:v>15128.42715320316</c:v>
                </c:pt>
                <c:pt idx="3971">
                  <c:v>15204.24654878429</c:v>
                </c:pt>
                <c:pt idx="3972">
                  <c:v>15282.50886836537</c:v>
                </c:pt>
                <c:pt idx="3973">
                  <c:v>15363.37881665886</c:v>
                </c:pt>
                <c:pt idx="3974">
                  <c:v>15447.03493310185</c:v>
                </c:pt>
                <c:pt idx="3975">
                  <c:v>15533.67489342765</c:v>
                </c:pt>
                <c:pt idx="3976">
                  <c:v>15623.52120973354</c:v>
                </c:pt>
                <c:pt idx="3977">
                  <c:v>15716.81803234064</c:v>
                </c:pt>
                <c:pt idx="3978">
                  <c:v>15813.84390767381</c:v>
                </c:pt>
                <c:pt idx="3979">
                  <c:v>15914.90751530833</c:v>
                </c:pt>
                <c:pt idx="3980">
                  <c:v>16020.35911305884</c:v>
                </c:pt>
                <c:pt idx="3981">
                  <c:v>16130.59425340875</c:v>
                </c:pt>
                <c:pt idx="3982">
                  <c:v>16246.07198183231</c:v>
                </c:pt>
                <c:pt idx="3983">
                  <c:v>16367.314057582</c:v>
                </c:pt>
                <c:pt idx="3984">
                  <c:v>16494.92639740913</c:v>
                </c:pt>
                <c:pt idx="3985">
                  <c:v>16629.6166735782</c:v>
                </c:pt>
                <c:pt idx="3986">
                  <c:v>16772.21771885503</c:v>
                </c:pt>
                <c:pt idx="3987">
                  <c:v>16923.72518026645</c:v>
                </c:pt>
                <c:pt idx="3988">
                  <c:v>17085.32721652502</c:v>
                </c:pt>
                <c:pt idx="3989">
                  <c:v>17258.47518219596</c:v>
                </c:pt>
                <c:pt idx="3990">
                  <c:v>17444.96571106286</c:v>
                </c:pt>
                <c:pt idx="3991">
                  <c:v>17647.05514729904</c:v>
                </c:pt>
                <c:pt idx="3992">
                  <c:v>17867.63410354664</c:v>
                </c:pt>
                <c:pt idx="3993">
                  <c:v>18110.50337730889</c:v>
                </c:pt>
                <c:pt idx="3994">
                  <c:v>18380.80619601325</c:v>
                </c:pt>
                <c:pt idx="3995">
                  <c:v>18685.76475298878</c:v>
                </c:pt>
                <c:pt idx="3996">
                  <c:v>19036.03586882411</c:v>
                </c:pt>
                <c:pt idx="3997">
                  <c:v>19448.375090752</c:v>
                </c:pt>
                <c:pt idx="3998">
                  <c:v>19951.76098977288</c:v>
                </c:pt>
                <c:pt idx="3999">
                  <c:v>20604.33371509114</c:v>
                </c:pt>
                <c:pt idx="4000">
                  <c:v>21560.47716463959</c:v>
                </c:pt>
                <c:pt idx="4001">
                  <c:v>23857.33331700087</c:v>
                </c:pt>
                <c:pt idx="4002">
                  <c:v>24900.15962598366</c:v>
                </c:pt>
                <c:pt idx="4003">
                  <c:v>24739.30426433605</c:v>
                </c:pt>
                <c:pt idx="4004">
                  <c:v>24503.21416734439</c:v>
                </c:pt>
                <c:pt idx="4005">
                  <c:v>24248.19910273281</c:v>
                </c:pt>
                <c:pt idx="4006">
                  <c:v>23990.81993716274</c:v>
                </c:pt>
                <c:pt idx="4007">
                  <c:v>23736.48824335632</c:v>
                </c:pt>
                <c:pt idx="4008">
                  <c:v>23489.96013461138</c:v>
                </c:pt>
                <c:pt idx="4009">
                  <c:v>23251.48400692451</c:v>
                </c:pt>
                <c:pt idx="4010">
                  <c:v>23022.1890019125</c:v>
                </c:pt>
                <c:pt idx="4011">
                  <c:v>22801.96720713197</c:v>
                </c:pt>
                <c:pt idx="4012">
                  <c:v>22591.09699850355</c:v>
                </c:pt>
                <c:pt idx="4013">
                  <c:v>22388.79587471665</c:v>
                </c:pt>
                <c:pt idx="4014">
                  <c:v>22194.92408536228</c:v>
                </c:pt>
                <c:pt idx="4015">
                  <c:v>22008.63517939061</c:v>
                </c:pt>
                <c:pt idx="4016">
                  <c:v>21831.12588874126</c:v>
                </c:pt>
                <c:pt idx="4017">
                  <c:v>21660.03901667966</c:v>
                </c:pt>
                <c:pt idx="4018">
                  <c:v>21495.91904530697</c:v>
                </c:pt>
                <c:pt idx="4019">
                  <c:v>21338.82329619258</c:v>
                </c:pt>
                <c:pt idx="4020">
                  <c:v>21187.59476132241</c:v>
                </c:pt>
                <c:pt idx="4021">
                  <c:v>21042.14141945471</c:v>
                </c:pt>
                <c:pt idx="4022">
                  <c:v>20902.37259175058</c:v>
                </c:pt>
                <c:pt idx="4023">
                  <c:v>20767.88520410231</c:v>
                </c:pt>
                <c:pt idx="4024">
                  <c:v>20638.24874695016</c:v>
                </c:pt>
                <c:pt idx="4025">
                  <c:v>20513.40077633259</c:v>
                </c:pt>
                <c:pt idx="4026">
                  <c:v>20393.23795646555</c:v>
                </c:pt>
                <c:pt idx="4027">
                  <c:v>20277.27079988558</c:v>
                </c:pt>
                <c:pt idx="4028">
                  <c:v>20165.5523852753</c:v>
                </c:pt>
                <c:pt idx="4029">
                  <c:v>20057.08997955918</c:v>
                </c:pt>
                <c:pt idx="4030">
                  <c:v>19952.73666574925</c:v>
                </c:pt>
                <c:pt idx="4031">
                  <c:v>19851.92280110968</c:v>
                </c:pt>
                <c:pt idx="4032">
                  <c:v>19754.31955480227</c:v>
                </c:pt>
                <c:pt idx="4033">
                  <c:v>19660.21118054935</c:v>
                </c:pt>
                <c:pt idx="4034">
                  <c:v>19568.945659086</c:v>
                </c:pt>
                <c:pt idx="4035">
                  <c:v>19480.29913448013</c:v>
                </c:pt>
                <c:pt idx="4036">
                  <c:v>19394.90078708807</c:v>
                </c:pt>
                <c:pt idx="4037">
                  <c:v>19311.99159553635</c:v>
                </c:pt>
                <c:pt idx="4038">
                  <c:v>19231.51204989494</c:v>
                </c:pt>
                <c:pt idx="4039">
                  <c:v>19153.51028040079</c:v>
                </c:pt>
                <c:pt idx="4040">
                  <c:v>19077.91251054644</c:v>
                </c:pt>
                <c:pt idx="4041">
                  <c:v>19004.67881182013</c:v>
                </c:pt>
                <c:pt idx="4042">
                  <c:v>18933.71723542093</c:v>
                </c:pt>
                <c:pt idx="4043">
                  <c:v>18864.49251554162</c:v>
                </c:pt>
                <c:pt idx="4044">
                  <c:v>18797.27172518303</c:v>
                </c:pt>
                <c:pt idx="4045">
                  <c:v>18732.05569790116</c:v>
                </c:pt>
                <c:pt idx="4046">
                  <c:v>18669.01897349416</c:v>
                </c:pt>
                <c:pt idx="4047">
                  <c:v>18607.5348674346</c:v>
                </c:pt>
                <c:pt idx="4048">
                  <c:v>18547.52123736002</c:v>
                </c:pt>
                <c:pt idx="4049">
                  <c:v>18489.21517502499</c:v>
                </c:pt>
                <c:pt idx="4050">
                  <c:v>18432.83539491584</c:v>
                </c:pt>
                <c:pt idx="4051">
                  <c:v>18378.22309765935</c:v>
                </c:pt>
                <c:pt idx="4052">
                  <c:v>18324.43398972336</c:v>
                </c:pt>
                <c:pt idx="4053">
                  <c:v>18272.47959680633</c:v>
                </c:pt>
                <c:pt idx="4054">
                  <c:v>18221.49208178361</c:v>
                </c:pt>
                <c:pt idx="4055">
                  <c:v>18172.08414828765</c:v>
                </c:pt>
                <c:pt idx="4056">
                  <c:v>18123.96099409441</c:v>
                </c:pt>
                <c:pt idx="4057">
                  <c:v>18077.37814898373</c:v>
                </c:pt>
                <c:pt idx="4058">
                  <c:v>18031.89876529313</c:v>
                </c:pt>
                <c:pt idx="4059">
                  <c:v>17987.58764403472</c:v>
                </c:pt>
                <c:pt idx="4060">
                  <c:v>17944.49822993782</c:v>
                </c:pt>
                <c:pt idx="4061">
                  <c:v>17902.28709828395</c:v>
                </c:pt>
                <c:pt idx="4062">
                  <c:v>17861.44019193553</c:v>
                </c:pt>
                <c:pt idx="4063">
                  <c:v>17821.27304540816</c:v>
                </c:pt>
                <c:pt idx="4064">
                  <c:v>17782.55550229115</c:v>
                </c:pt>
                <c:pt idx="4065">
                  <c:v>17744.54278982247</c:v>
                </c:pt>
                <c:pt idx="4066">
                  <c:v>17707.48082505769</c:v>
                </c:pt>
                <c:pt idx="4067">
                  <c:v>17671.55353398338</c:v>
                </c:pt>
                <c:pt idx="4068">
                  <c:v>17636.34054119495</c:v>
                </c:pt>
                <c:pt idx="4069">
                  <c:v>17601.99494266076</c:v>
                </c:pt>
                <c:pt idx="4070">
                  <c:v>17568.56757779708</c:v>
                </c:pt>
                <c:pt idx="4071">
                  <c:v>17536.08618931246</c:v>
                </c:pt>
                <c:pt idx="4072">
                  <c:v>17504.11092846571</c:v>
                </c:pt>
                <c:pt idx="4073">
                  <c:v>17473.43660349875</c:v>
                </c:pt>
                <c:pt idx="4074">
                  <c:v>17442.94995566202</c:v>
                </c:pt>
                <c:pt idx="4075">
                  <c:v>17413.8389736117</c:v>
                </c:pt>
                <c:pt idx="4076">
                  <c:v>17385.10078412916</c:v>
                </c:pt>
                <c:pt idx="4077">
                  <c:v>17356.94362785513</c:v>
                </c:pt>
                <c:pt idx="4078">
                  <c:v>17329.7011884743</c:v>
                </c:pt>
                <c:pt idx="4079">
                  <c:v>17302.98810050348</c:v>
                </c:pt>
                <c:pt idx="4080">
                  <c:v>17276.94203263436</c:v>
                </c:pt>
                <c:pt idx="4081">
                  <c:v>17251.85158158891</c:v>
                </c:pt>
                <c:pt idx="4082">
                  <c:v>17227.46340584593</c:v>
                </c:pt>
                <c:pt idx="4083">
                  <c:v>17203.42720058791</c:v>
                </c:pt>
                <c:pt idx="4084">
                  <c:v>17180.05060119314</c:v>
                </c:pt>
                <c:pt idx="4085">
                  <c:v>17157.11495689638</c:v>
                </c:pt>
                <c:pt idx="4086">
                  <c:v>17134.86044003273</c:v>
                </c:pt>
                <c:pt idx="4087">
                  <c:v>17113.13223376975</c:v>
                </c:pt>
                <c:pt idx="4088">
                  <c:v>17092.15171367415</c:v>
                </c:pt>
                <c:pt idx="4089">
                  <c:v>17071.44316052026</c:v>
                </c:pt>
                <c:pt idx="4090">
                  <c:v>17051.49908025372</c:v>
                </c:pt>
                <c:pt idx="4091">
                  <c:v>17032.09261764164</c:v>
                </c:pt>
                <c:pt idx="4092">
                  <c:v>17013.07573868559</c:v>
                </c:pt>
                <c:pt idx="4093">
                  <c:v>16994.59210464319</c:v>
                </c:pt>
                <c:pt idx="4094">
                  <c:v>16976.64175128975</c:v>
                </c:pt>
                <c:pt idx="4095">
                  <c:v>16959.13402196589</c:v>
                </c:pt>
                <c:pt idx="4096">
                  <c:v>16942.08542682317</c:v>
                </c:pt>
                <c:pt idx="4097">
                  <c:v>16925.2907857291</c:v>
                </c:pt>
                <c:pt idx="4098">
                  <c:v>16909.46112979886</c:v>
                </c:pt>
                <c:pt idx="4099">
                  <c:v>16893.68563676888</c:v>
                </c:pt>
                <c:pt idx="4100">
                  <c:v>16878.39056073077</c:v>
                </c:pt>
                <c:pt idx="4101">
                  <c:v>16863.76327427771</c:v>
                </c:pt>
                <c:pt idx="4102">
                  <c:v>16849.34376091173</c:v>
                </c:pt>
                <c:pt idx="4103">
                  <c:v>16835.5008885675</c:v>
                </c:pt>
                <c:pt idx="4104">
                  <c:v>16821.73495764389</c:v>
                </c:pt>
                <c:pt idx="4105">
                  <c:v>16808.5847460754</c:v>
                </c:pt>
                <c:pt idx="4106">
                  <c:v>16796.06140974492</c:v>
                </c:pt>
                <c:pt idx="4107">
                  <c:v>16783.6462454155</c:v>
                </c:pt>
                <c:pt idx="4108">
                  <c:v>16771.63861791071</c:v>
                </c:pt>
                <c:pt idx="4109">
                  <c:v>16760.16228383931</c:v>
                </c:pt>
                <c:pt idx="4110">
                  <c:v>16748.75945450057</c:v>
                </c:pt>
                <c:pt idx="4111">
                  <c:v>16738.01579125949</c:v>
                </c:pt>
                <c:pt idx="4112">
                  <c:v>16727.67501443491</c:v>
                </c:pt>
                <c:pt idx="4113">
                  <c:v>16717.18067212236</c:v>
                </c:pt>
                <c:pt idx="4114">
                  <c:v>16707.71940728158</c:v>
                </c:pt>
                <c:pt idx="4115">
                  <c:v>16698.24124671835</c:v>
                </c:pt>
                <c:pt idx="4116">
                  <c:v>16688.97095232184</c:v>
                </c:pt>
                <c:pt idx="4117">
                  <c:v>16680.3265121593</c:v>
                </c:pt>
                <c:pt idx="4118">
                  <c:v>16671.9097916143</c:v>
                </c:pt>
                <c:pt idx="4119">
                  <c:v>16663.87953161917</c:v>
                </c:pt>
                <c:pt idx="4120">
                  <c:v>16655.9017297889</c:v>
                </c:pt>
                <c:pt idx="4121">
                  <c:v>16648.46577462708</c:v>
                </c:pt>
                <c:pt idx="4122">
                  <c:v>16641.49599557768</c:v>
                </c:pt>
                <c:pt idx="4123">
                  <c:v>16634.34807867841</c:v>
                </c:pt>
                <c:pt idx="4124">
                  <c:v>16627.84277663639</c:v>
                </c:pt>
                <c:pt idx="4125">
                  <c:v>16621.5973747185</c:v>
                </c:pt>
                <c:pt idx="4126">
                  <c:v>16615.74201273817</c:v>
                </c:pt>
                <c:pt idx="4127">
                  <c:v>16609.82353249962</c:v>
                </c:pt>
                <c:pt idx="4128">
                  <c:v>16604.67992805662</c:v>
                </c:pt>
                <c:pt idx="4129">
                  <c:v>16599.67639289682</c:v>
                </c:pt>
                <c:pt idx="4130">
                  <c:v>16594.72345889842</c:v>
                </c:pt>
                <c:pt idx="4131">
                  <c:v>16590.34993884592</c:v>
                </c:pt>
                <c:pt idx="4132">
                  <c:v>16586.2249034187</c:v>
                </c:pt>
                <c:pt idx="4133">
                  <c:v>16582.06250708824</c:v>
                </c:pt>
                <c:pt idx="4134">
                  <c:v>16578.70934940615</c:v>
                </c:pt>
                <c:pt idx="4135">
                  <c:v>16575.20891149545</c:v>
                </c:pt>
                <c:pt idx="4136">
                  <c:v>16572.10056319784</c:v>
                </c:pt>
                <c:pt idx="4137">
                  <c:v>16568.99861514439</c:v>
                </c:pt>
                <c:pt idx="4138">
                  <c:v>16566.34313135773</c:v>
                </c:pt>
                <c:pt idx="4139">
                  <c:v>16563.93762453714</c:v>
                </c:pt>
                <c:pt idx="4140">
                  <c:v>16562.0670056227</c:v>
                </c:pt>
                <c:pt idx="4141">
                  <c:v>16560.2267122944</c:v>
                </c:pt>
                <c:pt idx="4142">
                  <c:v>16558.73191698814</c:v>
                </c:pt>
                <c:pt idx="4143">
                  <c:v>16557.5609680083</c:v>
                </c:pt>
                <c:pt idx="4144">
                  <c:v>16556.40946533786</c:v>
                </c:pt>
                <c:pt idx="4145">
                  <c:v>16555.49268513672</c:v>
                </c:pt>
                <c:pt idx="4146">
                  <c:v>16554.9822092498</c:v>
                </c:pt>
                <c:pt idx="4147">
                  <c:v>16554.85040618088</c:v>
                </c:pt>
                <c:pt idx="4148">
                  <c:v>16554.91413726592</c:v>
                </c:pt>
                <c:pt idx="4149">
                  <c:v>16554.87525536357</c:v>
                </c:pt>
                <c:pt idx="4150">
                  <c:v>16555.22933396861</c:v>
                </c:pt>
                <c:pt idx="4151">
                  <c:v>16556.01877494256</c:v>
                </c:pt>
                <c:pt idx="4152">
                  <c:v>16557.10515687959</c:v>
                </c:pt>
                <c:pt idx="4153">
                  <c:v>16558.22196105761</c:v>
                </c:pt>
                <c:pt idx="4154">
                  <c:v>16559.67372792368</c:v>
                </c:pt>
                <c:pt idx="4155">
                  <c:v>16561.10963199742</c:v>
                </c:pt>
                <c:pt idx="4156">
                  <c:v>16563.3082985499</c:v>
                </c:pt>
                <c:pt idx="4157">
                  <c:v>16565.34032454976</c:v>
                </c:pt>
                <c:pt idx="4158">
                  <c:v>16567.88358745027</c:v>
                </c:pt>
                <c:pt idx="4159">
                  <c:v>16570.34383559173</c:v>
                </c:pt>
                <c:pt idx="4160">
                  <c:v>16573.35644650374</c:v>
                </c:pt>
                <c:pt idx="4161">
                  <c:v>16576.46205146792</c:v>
                </c:pt>
                <c:pt idx="4162">
                  <c:v>16579.71677561071</c:v>
                </c:pt>
                <c:pt idx="4163">
                  <c:v>16583.33986323342</c:v>
                </c:pt>
                <c:pt idx="4164">
                  <c:v>16587.11981846206</c:v>
                </c:pt>
                <c:pt idx="4165">
                  <c:v>16591.25897596886</c:v>
                </c:pt>
                <c:pt idx="4166">
                  <c:v>16595.65015998807</c:v>
                </c:pt>
                <c:pt idx="4167">
                  <c:v>16600.32532762002</c:v>
                </c:pt>
                <c:pt idx="4168">
                  <c:v>16605.12402439414</c:v>
                </c:pt>
                <c:pt idx="4169">
                  <c:v>16609.95348914324</c:v>
                </c:pt>
                <c:pt idx="4170">
                  <c:v>16615.37248779906</c:v>
                </c:pt>
                <c:pt idx="4171">
                  <c:v>16621.17658140988</c:v>
                </c:pt>
                <c:pt idx="4172">
                  <c:v>16626.81764736076</c:v>
                </c:pt>
                <c:pt idx="4173">
                  <c:v>16633.06062341366</c:v>
                </c:pt>
                <c:pt idx="4174">
                  <c:v>16639.21199210683</c:v>
                </c:pt>
                <c:pt idx="4175">
                  <c:v>16645.95806416494</c:v>
                </c:pt>
                <c:pt idx="4176">
                  <c:v>16652.86109980831</c:v>
                </c:pt>
                <c:pt idx="4177">
                  <c:v>16660.27411696879</c:v>
                </c:pt>
                <c:pt idx="4178">
                  <c:v>16667.69510030879</c:v>
                </c:pt>
                <c:pt idx="4179">
                  <c:v>16675.48088140474</c:v>
                </c:pt>
                <c:pt idx="4180">
                  <c:v>16683.4792231277</c:v>
                </c:pt>
                <c:pt idx="4181">
                  <c:v>16692.04884119972</c:v>
                </c:pt>
                <c:pt idx="4182">
                  <c:v>16700.65445271931</c:v>
                </c:pt>
                <c:pt idx="4183">
                  <c:v>16709.57551581491</c:v>
                </c:pt>
                <c:pt idx="4184">
                  <c:v>16719.00198570804</c:v>
                </c:pt>
                <c:pt idx="4185">
                  <c:v>16728.74887351915</c:v>
                </c:pt>
                <c:pt idx="4186">
                  <c:v>16738.74442552056</c:v>
                </c:pt>
                <c:pt idx="4187">
                  <c:v>16749.17952309416</c:v>
                </c:pt>
                <c:pt idx="4188">
                  <c:v>16760.0747352865</c:v>
                </c:pt>
                <c:pt idx="4189">
                  <c:v>16771.24564644993</c:v>
                </c:pt>
                <c:pt idx="4190">
                  <c:v>16783.17936342903</c:v>
                </c:pt>
                <c:pt idx="4191">
                  <c:v>16795.12182157261</c:v>
                </c:pt>
                <c:pt idx="4192">
                  <c:v>16808.00508126172</c:v>
                </c:pt>
                <c:pt idx="4193">
                  <c:v>16821.3480575238</c:v>
                </c:pt>
                <c:pt idx="4194">
                  <c:v>16835.21234367544</c:v>
                </c:pt>
                <c:pt idx="4195">
                  <c:v>16849.83123491284</c:v>
                </c:pt>
                <c:pt idx="4196">
                  <c:v>16865.32205440909</c:v>
                </c:pt>
                <c:pt idx="4197">
                  <c:v>16881.66303496816</c:v>
                </c:pt>
                <c:pt idx="4198">
                  <c:v>16899.0909200301</c:v>
                </c:pt>
                <c:pt idx="4199">
                  <c:v>16918.23999249615</c:v>
                </c:pt>
                <c:pt idx="4200">
                  <c:v>16938.7461936907</c:v>
                </c:pt>
                <c:pt idx="4201">
                  <c:v>16961.90761844903</c:v>
                </c:pt>
                <c:pt idx="4202">
                  <c:v>16988.3357925224</c:v>
                </c:pt>
                <c:pt idx="4203">
                  <c:v>17021.89092650723</c:v>
                </c:pt>
                <c:pt idx="4204">
                  <c:v>17077.96782684289</c:v>
                </c:pt>
                <c:pt idx="4205">
                  <c:v>17123.40465294987</c:v>
                </c:pt>
                <c:pt idx="4206">
                  <c:v>17130.59826869217</c:v>
                </c:pt>
                <c:pt idx="4207">
                  <c:v>17136.6358319585</c:v>
                </c:pt>
                <c:pt idx="4208">
                  <c:v>17142.30119720528</c:v>
                </c:pt>
                <c:pt idx="4209">
                  <c:v>17147.89707136981</c:v>
                </c:pt>
                <c:pt idx="4210">
                  <c:v>17153.21289843632</c:v>
                </c:pt>
                <c:pt idx="4211">
                  <c:v>17158.83502428949</c:v>
                </c:pt>
                <c:pt idx="4212">
                  <c:v>17164.69568776436</c:v>
                </c:pt>
                <c:pt idx="4213">
                  <c:v>17170.41747182495</c:v>
                </c:pt>
                <c:pt idx="4214">
                  <c:v>17176.59787728832</c:v>
                </c:pt>
                <c:pt idx="4215">
                  <c:v>17182.74425801251</c:v>
                </c:pt>
                <c:pt idx="4216">
                  <c:v>17188.94452702336</c:v>
                </c:pt>
                <c:pt idx="4217">
                  <c:v>17195.73919836749</c:v>
                </c:pt>
                <c:pt idx="4218">
                  <c:v>17202.66259958485</c:v>
                </c:pt>
                <c:pt idx="4219">
                  <c:v>17209.81946941053</c:v>
                </c:pt>
                <c:pt idx="4220">
                  <c:v>17216.85237229635</c:v>
                </c:pt>
                <c:pt idx="4221">
                  <c:v>17224.41418297059</c:v>
                </c:pt>
                <c:pt idx="4222">
                  <c:v>17232.18610574103</c:v>
                </c:pt>
                <c:pt idx="4223">
                  <c:v>17240.17212938474</c:v>
                </c:pt>
                <c:pt idx="4224">
                  <c:v>17248.10212571092</c:v>
                </c:pt>
                <c:pt idx="4225">
                  <c:v>17256.44651661241</c:v>
                </c:pt>
                <c:pt idx="4226">
                  <c:v>17265.11594658887</c:v>
                </c:pt>
                <c:pt idx="4227">
                  <c:v>17273.79682969516</c:v>
                </c:pt>
                <c:pt idx="4228">
                  <c:v>17282.7627144131</c:v>
                </c:pt>
                <c:pt idx="4229">
                  <c:v>17291.90924462863</c:v>
                </c:pt>
                <c:pt idx="4230">
                  <c:v>17301.2522400217</c:v>
                </c:pt>
                <c:pt idx="4231">
                  <c:v>17310.79926563793</c:v>
                </c:pt>
                <c:pt idx="4232">
                  <c:v>17320.55234967606</c:v>
                </c:pt>
                <c:pt idx="4233">
                  <c:v>17330.5828031134</c:v>
                </c:pt>
                <c:pt idx="4234">
                  <c:v>17340.6666500007</c:v>
                </c:pt>
                <c:pt idx="4235">
                  <c:v>17351.12628403198</c:v>
                </c:pt>
                <c:pt idx="4236">
                  <c:v>17361.61216033312</c:v>
                </c:pt>
                <c:pt idx="4237">
                  <c:v>17372.25401420284</c:v>
                </c:pt>
                <c:pt idx="4238">
                  <c:v>17383.24931937743</c:v>
                </c:pt>
                <c:pt idx="4239">
                  <c:v>17394.31896108842</c:v>
                </c:pt>
                <c:pt idx="4240">
                  <c:v>17405.45910714114</c:v>
                </c:pt>
                <c:pt idx="4241">
                  <c:v>17417.10498175892</c:v>
                </c:pt>
                <c:pt idx="4242">
                  <c:v>17428.83655554544</c:v>
                </c:pt>
                <c:pt idx="4243">
                  <c:v>17440.40048787205</c:v>
                </c:pt>
                <c:pt idx="4244">
                  <c:v>17452.54844182983</c:v>
                </c:pt>
                <c:pt idx="4245">
                  <c:v>17464.82894362543</c:v>
                </c:pt>
                <c:pt idx="4246">
                  <c:v>17477.17904210194</c:v>
                </c:pt>
                <c:pt idx="4247">
                  <c:v>17489.87434557859</c:v>
                </c:pt>
                <c:pt idx="4248">
                  <c:v>17502.48764877938</c:v>
                </c:pt>
                <c:pt idx="4249">
                  <c:v>17515.37211367875</c:v>
                </c:pt>
                <c:pt idx="4250">
                  <c:v>17528.61099731154</c:v>
                </c:pt>
                <c:pt idx="4251">
                  <c:v>17541.83653318947</c:v>
                </c:pt>
                <c:pt idx="4252">
                  <c:v>17555.25620495448</c:v>
                </c:pt>
                <c:pt idx="4253">
                  <c:v>17568.99044050965</c:v>
                </c:pt>
                <c:pt idx="4254">
                  <c:v>17582.92126050953</c:v>
                </c:pt>
                <c:pt idx="4255">
                  <c:v>17596.86704058846</c:v>
                </c:pt>
                <c:pt idx="4256">
                  <c:v>17610.93563282139</c:v>
                </c:pt>
                <c:pt idx="4257">
                  <c:v>17625.37033605512</c:v>
                </c:pt>
                <c:pt idx="4258">
                  <c:v>17639.83200463563</c:v>
                </c:pt>
                <c:pt idx="4259">
                  <c:v>17654.47993691162</c:v>
                </c:pt>
                <c:pt idx="4260">
                  <c:v>17669.5470206208</c:v>
                </c:pt>
                <c:pt idx="4261">
                  <c:v>17684.42742261217</c:v>
                </c:pt>
                <c:pt idx="4262">
                  <c:v>17699.67529539458</c:v>
                </c:pt>
                <c:pt idx="4263">
                  <c:v>17715.03640847975</c:v>
                </c:pt>
                <c:pt idx="4264">
                  <c:v>17730.42617156951</c:v>
                </c:pt>
                <c:pt idx="4265">
                  <c:v>17746.42100784667</c:v>
                </c:pt>
                <c:pt idx="4266">
                  <c:v>17762.1933882517</c:v>
                </c:pt>
                <c:pt idx="4267">
                  <c:v>17778.32334453605</c:v>
                </c:pt>
                <c:pt idx="4268">
                  <c:v>17794.39407580833</c:v>
                </c:pt>
                <c:pt idx="4269">
                  <c:v>17810.85087116046</c:v>
                </c:pt>
                <c:pt idx="4270">
                  <c:v>17827.49345764667</c:v>
                </c:pt>
                <c:pt idx="4271">
                  <c:v>17844.21819033352</c:v>
                </c:pt>
                <c:pt idx="4272">
                  <c:v>17861.23803875575</c:v>
                </c:pt>
                <c:pt idx="4273">
                  <c:v>17878.31777195279</c:v>
                </c:pt>
                <c:pt idx="4274">
                  <c:v>17895.57173501844</c:v>
                </c:pt>
                <c:pt idx="4275">
                  <c:v>17912.8928435926</c:v>
                </c:pt>
                <c:pt idx="4276">
                  <c:v>17930.45862516523</c:v>
                </c:pt>
                <c:pt idx="4277">
                  <c:v>17948.22440193005</c:v>
                </c:pt>
                <c:pt idx="4278">
                  <c:v>17966.31733784278</c:v>
                </c:pt>
                <c:pt idx="4279">
                  <c:v>17984.45297132763</c:v>
                </c:pt>
                <c:pt idx="4280">
                  <c:v>18002.69802947144</c:v>
                </c:pt>
                <c:pt idx="4281">
                  <c:v>18021.13634014165</c:v>
                </c:pt>
                <c:pt idx="4282">
                  <c:v>18039.94181194253</c:v>
                </c:pt>
                <c:pt idx="4283">
                  <c:v>18058.76952939873</c:v>
                </c:pt>
                <c:pt idx="4284">
                  <c:v>18077.69071597466</c:v>
                </c:pt>
                <c:pt idx="4285">
                  <c:v>18096.75668471503</c:v>
                </c:pt>
                <c:pt idx="4286">
                  <c:v>18116.42422131361</c:v>
                </c:pt>
                <c:pt idx="4287">
                  <c:v>18135.57245987696</c:v>
                </c:pt>
                <c:pt idx="4288">
                  <c:v>18155.31327065683</c:v>
                </c:pt>
                <c:pt idx="4289">
                  <c:v>18175.16829213769</c:v>
                </c:pt>
                <c:pt idx="4290">
                  <c:v>18195.15080272188</c:v>
                </c:pt>
                <c:pt idx="4291">
                  <c:v>18215.41735317576</c:v>
                </c:pt>
                <c:pt idx="4292">
                  <c:v>18235.89900848976</c:v>
                </c:pt>
                <c:pt idx="4293">
                  <c:v>18256.40135504684</c:v>
                </c:pt>
                <c:pt idx="4294">
                  <c:v>18276.87849588526</c:v>
                </c:pt>
                <c:pt idx="4295">
                  <c:v>18297.82566175774</c:v>
                </c:pt>
                <c:pt idx="4296">
                  <c:v>18319.00656879346</c:v>
                </c:pt>
                <c:pt idx="4297">
                  <c:v>18340.29544057415</c:v>
                </c:pt>
                <c:pt idx="4298">
                  <c:v>18361.71496559091</c:v>
                </c:pt>
                <c:pt idx="4299">
                  <c:v>18383.39278862684</c:v>
                </c:pt>
                <c:pt idx="4300">
                  <c:v>18405.21287206352</c:v>
                </c:pt>
                <c:pt idx="4301">
                  <c:v>18427.37952922483</c:v>
                </c:pt>
                <c:pt idx="4302">
                  <c:v>18449.32527501962</c:v>
                </c:pt>
                <c:pt idx="4303">
                  <c:v>18471.7503427336</c:v>
                </c:pt>
                <c:pt idx="4304">
                  <c:v>18494.1563335629</c:v>
                </c:pt>
                <c:pt idx="4305">
                  <c:v>18516.79906099354</c:v>
                </c:pt>
                <c:pt idx="4306">
                  <c:v>18539.67937911143</c:v>
                </c:pt>
                <c:pt idx="4307">
                  <c:v>18562.87315780194</c:v>
                </c:pt>
                <c:pt idx="4308">
                  <c:v>18586.05323756293</c:v>
                </c:pt>
                <c:pt idx="4309">
                  <c:v>18609.46638969481</c:v>
                </c:pt>
                <c:pt idx="4310">
                  <c:v>18633.18879436976</c:v>
                </c:pt>
                <c:pt idx="4311">
                  <c:v>18657.1041268095</c:v>
                </c:pt>
                <c:pt idx="4312">
                  <c:v>18680.95617717288</c:v>
                </c:pt>
                <c:pt idx="4313">
                  <c:v>18705.07928572716</c:v>
                </c:pt>
                <c:pt idx="4314">
                  <c:v>18729.53960851476</c:v>
                </c:pt>
                <c:pt idx="4315">
                  <c:v>18754.18489834816</c:v>
                </c:pt>
                <c:pt idx="4316">
                  <c:v>18779.06388721007</c:v>
                </c:pt>
                <c:pt idx="4317">
                  <c:v>18803.98810556217</c:v>
                </c:pt>
                <c:pt idx="4318">
                  <c:v>18828.95820423232</c:v>
                </c:pt>
                <c:pt idx="4319">
                  <c:v>18854.27736087</c:v>
                </c:pt>
                <c:pt idx="4320">
                  <c:v>18879.6951766287</c:v>
                </c:pt>
                <c:pt idx="4321">
                  <c:v>18905.70096253325</c:v>
                </c:pt>
                <c:pt idx="4322">
                  <c:v>18931.5356816684</c:v>
                </c:pt>
                <c:pt idx="4323">
                  <c:v>18957.60341204064</c:v>
                </c:pt>
                <c:pt idx="4324">
                  <c:v>18983.94474060573</c:v>
                </c:pt>
                <c:pt idx="4325">
                  <c:v>19010.6954249977</c:v>
                </c:pt>
                <c:pt idx="4326">
                  <c:v>19037.25210788304</c:v>
                </c:pt>
                <c:pt idx="4327">
                  <c:v>19064.31742437463</c:v>
                </c:pt>
                <c:pt idx="4328">
                  <c:v>19091.28795826825</c:v>
                </c:pt>
                <c:pt idx="4329">
                  <c:v>19118.77138037396</c:v>
                </c:pt>
                <c:pt idx="4330">
                  <c:v>19146.17542046398</c:v>
                </c:pt>
                <c:pt idx="4331">
                  <c:v>19173.83370620339</c:v>
                </c:pt>
                <c:pt idx="4332">
                  <c:v>19202.06601432371</c:v>
                </c:pt>
                <c:pt idx="4333">
                  <c:v>19230.18214836294</c:v>
                </c:pt>
                <c:pt idx="4334">
                  <c:v>19258.54017982649</c:v>
                </c:pt>
                <c:pt idx="4335">
                  <c:v>19287.17218627513</c:v>
                </c:pt>
                <c:pt idx="4336">
                  <c:v>19315.68234269834</c:v>
                </c:pt>
                <c:pt idx="4337">
                  <c:v>19344.98163579418</c:v>
                </c:pt>
                <c:pt idx="4338">
                  <c:v>19374.15601317292</c:v>
                </c:pt>
                <c:pt idx="4339">
                  <c:v>19403.61686679887</c:v>
                </c:pt>
                <c:pt idx="4340">
                  <c:v>19433.37771316574</c:v>
                </c:pt>
                <c:pt idx="4341">
                  <c:v>19463.19767187695</c:v>
                </c:pt>
                <c:pt idx="4342">
                  <c:v>19493.196646468</c:v>
                </c:pt>
                <c:pt idx="4343">
                  <c:v>19523.45878630316</c:v>
                </c:pt>
                <c:pt idx="4344">
                  <c:v>19554.07384463357</c:v>
                </c:pt>
                <c:pt idx="4345">
                  <c:v>19585.07470407761</c:v>
                </c:pt>
                <c:pt idx="4346">
                  <c:v>19615.92753094753</c:v>
                </c:pt>
                <c:pt idx="4347">
                  <c:v>19647.15732537356</c:v>
                </c:pt>
                <c:pt idx="4348">
                  <c:v>19678.50796279521</c:v>
                </c:pt>
                <c:pt idx="4349">
                  <c:v>19710.2086541174</c:v>
                </c:pt>
                <c:pt idx="4350">
                  <c:v>19742.20958090631</c:v>
                </c:pt>
                <c:pt idx="4351">
                  <c:v>19774.3956933702</c:v>
                </c:pt>
                <c:pt idx="4352">
                  <c:v>19806.70506916941</c:v>
                </c:pt>
                <c:pt idx="4353">
                  <c:v>19839.26517795665</c:v>
                </c:pt>
                <c:pt idx="4354">
                  <c:v>19872.12185856327</c:v>
                </c:pt>
                <c:pt idx="4355">
                  <c:v>19905.2216217727</c:v>
                </c:pt>
                <c:pt idx="4356">
                  <c:v>19938.58598678029</c:v>
                </c:pt>
                <c:pt idx="4357">
                  <c:v>19972.38537280036</c:v>
                </c:pt>
                <c:pt idx="4358">
                  <c:v>20006.18739825864</c:v>
                </c:pt>
                <c:pt idx="4359">
                  <c:v>20040.11862048511</c:v>
                </c:pt>
                <c:pt idx="4360">
                  <c:v>20074.47193215337</c:v>
                </c:pt>
                <c:pt idx="4361">
                  <c:v>20108.90366269731</c:v>
                </c:pt>
                <c:pt idx="4362">
                  <c:v>20143.83270624657</c:v>
                </c:pt>
                <c:pt idx="4363">
                  <c:v>20179.02574976331</c:v>
                </c:pt>
                <c:pt idx="4364">
                  <c:v>20214.22743151021</c:v>
                </c:pt>
                <c:pt idx="4365">
                  <c:v>20249.80895201838</c:v>
                </c:pt>
                <c:pt idx="4366">
                  <c:v>20285.69088018325</c:v>
                </c:pt>
                <c:pt idx="4367">
                  <c:v>20321.79744239728</c:v>
                </c:pt>
                <c:pt idx="4368">
                  <c:v>20358.25173660702</c:v>
                </c:pt>
                <c:pt idx="4369">
                  <c:v>20394.72326256916</c:v>
                </c:pt>
                <c:pt idx="4370">
                  <c:v>20431.61224620237</c:v>
                </c:pt>
                <c:pt idx="4371">
                  <c:v>20468.91182861149</c:v>
                </c:pt>
                <c:pt idx="4372">
                  <c:v>20506.35469408618</c:v>
                </c:pt>
                <c:pt idx="4373">
                  <c:v>20544.00286305004</c:v>
                </c:pt>
                <c:pt idx="4374">
                  <c:v>20581.99396299099</c:v>
                </c:pt>
                <c:pt idx="4375">
                  <c:v>20620.41032573226</c:v>
                </c:pt>
                <c:pt idx="4376">
                  <c:v>20658.99424323417</c:v>
                </c:pt>
                <c:pt idx="4377">
                  <c:v>20697.98044496222</c:v>
                </c:pt>
                <c:pt idx="4378">
                  <c:v>20736.95563771782</c:v>
                </c:pt>
                <c:pt idx="4379">
                  <c:v>20776.18010680924</c:v>
                </c:pt>
                <c:pt idx="4380">
                  <c:v>20815.76376754896</c:v>
                </c:pt>
                <c:pt idx="4381">
                  <c:v>20855.85388906943</c:v>
                </c:pt>
                <c:pt idx="4382">
                  <c:v>20896.06246765001</c:v>
                </c:pt>
                <c:pt idx="4383">
                  <c:v>20936.81359845752</c:v>
                </c:pt>
                <c:pt idx="4384">
                  <c:v>20977.65993390039</c:v>
                </c:pt>
                <c:pt idx="4385">
                  <c:v>21018.82615331212</c:v>
                </c:pt>
                <c:pt idx="4386">
                  <c:v>21060.32347870952</c:v>
                </c:pt>
                <c:pt idx="4387">
                  <c:v>21102.14464067797</c:v>
                </c:pt>
                <c:pt idx="4388">
                  <c:v>21144.24351557765</c:v>
                </c:pt>
                <c:pt idx="4389">
                  <c:v>21186.88430059296</c:v>
                </c:pt>
                <c:pt idx="4390">
                  <c:v>21229.26096525901</c:v>
                </c:pt>
                <c:pt idx="4391">
                  <c:v>21272.4807613479</c:v>
                </c:pt>
                <c:pt idx="4392">
                  <c:v>21315.85994653067</c:v>
                </c:pt>
                <c:pt idx="4393">
                  <c:v>21359.62297982283</c:v>
                </c:pt>
                <c:pt idx="4394">
                  <c:v>21403.57786053073</c:v>
                </c:pt>
                <c:pt idx="4395">
                  <c:v>21447.91081623306</c:v>
                </c:pt>
                <c:pt idx="4396">
                  <c:v>21492.41642648196</c:v>
                </c:pt>
                <c:pt idx="4397">
                  <c:v>21537.63411913147</c:v>
                </c:pt>
                <c:pt idx="4398">
                  <c:v>21582.85038979001</c:v>
                </c:pt>
                <c:pt idx="4399">
                  <c:v>21628.5983674333</c:v>
                </c:pt>
                <c:pt idx="4400">
                  <c:v>21674.64643483765</c:v>
                </c:pt>
                <c:pt idx="4401">
                  <c:v>21721.01646997946</c:v>
                </c:pt>
                <c:pt idx="4402">
                  <c:v>21767.80035372567</c:v>
                </c:pt>
                <c:pt idx="4403">
                  <c:v>21814.74002435684</c:v>
                </c:pt>
                <c:pt idx="4404">
                  <c:v>21862.22729534356</c:v>
                </c:pt>
                <c:pt idx="4405">
                  <c:v>21910.17409071993</c:v>
                </c:pt>
                <c:pt idx="4406">
                  <c:v>21958.38082338824</c:v>
                </c:pt>
                <c:pt idx="4407">
                  <c:v>22006.70463208567</c:v>
                </c:pt>
                <c:pt idx="4408">
                  <c:v>22055.67675453694</c:v>
                </c:pt>
                <c:pt idx="4409">
                  <c:v>22105.03666004905</c:v>
                </c:pt>
                <c:pt idx="4410">
                  <c:v>22154.5411074223</c:v>
                </c:pt>
                <c:pt idx="4411">
                  <c:v>22204.63064501911</c:v>
                </c:pt>
                <c:pt idx="4412">
                  <c:v>22255.02156877619</c:v>
                </c:pt>
                <c:pt idx="4413">
                  <c:v>22305.76575214044</c:v>
                </c:pt>
                <c:pt idx="4414">
                  <c:v>22356.95381646029</c:v>
                </c:pt>
                <c:pt idx="4415">
                  <c:v>22408.43378959181</c:v>
                </c:pt>
                <c:pt idx="4416">
                  <c:v>22460.82354005193</c:v>
                </c:pt>
                <c:pt idx="4417">
                  <c:v>22512.86752632614</c:v>
                </c:pt>
                <c:pt idx="4418">
                  <c:v>22565.93035389751</c:v>
                </c:pt>
                <c:pt idx="4419">
                  <c:v>22618.90575398206</c:v>
                </c:pt>
                <c:pt idx="4420">
                  <c:v>22672.64353476396</c:v>
                </c:pt>
                <c:pt idx="4421">
                  <c:v>22726.51272970152</c:v>
                </c:pt>
                <c:pt idx="4422">
                  <c:v>22781.04968292097</c:v>
                </c:pt>
                <c:pt idx="4423">
                  <c:v>22836.03327511333</c:v>
                </c:pt>
                <c:pt idx="4424">
                  <c:v>22891.35049256027</c:v>
                </c:pt>
                <c:pt idx="4425">
                  <c:v>22947.06434180254</c:v>
                </c:pt>
                <c:pt idx="4426">
                  <c:v>23003.34390036356</c:v>
                </c:pt>
                <c:pt idx="4427">
                  <c:v>23060.04670717377</c:v>
                </c:pt>
                <c:pt idx="4428">
                  <c:v>23117.20441784651</c:v>
                </c:pt>
                <c:pt idx="4429">
                  <c:v>23174.5286470315</c:v>
                </c:pt>
                <c:pt idx="4430">
                  <c:v>23232.58702761473</c:v>
                </c:pt>
                <c:pt idx="4431">
                  <c:v>23290.98069493918</c:v>
                </c:pt>
                <c:pt idx="4432">
                  <c:v>23350.06095388016</c:v>
                </c:pt>
                <c:pt idx="4433">
                  <c:v>23409.6453987662</c:v>
                </c:pt>
                <c:pt idx="4434">
                  <c:v>23469.35764701522</c:v>
                </c:pt>
                <c:pt idx="4435">
                  <c:v>23529.86834770266</c:v>
                </c:pt>
                <c:pt idx="4436">
                  <c:v>23590.86409777716</c:v>
                </c:pt>
                <c:pt idx="4437">
                  <c:v>23652.00463867138</c:v>
                </c:pt>
                <c:pt idx="4438">
                  <c:v>23713.89136075465</c:v>
                </c:pt>
                <c:pt idx="4439">
                  <c:v>23776.34941855014</c:v>
                </c:pt>
                <c:pt idx="4440">
                  <c:v>23839.2608378318</c:v>
                </c:pt>
                <c:pt idx="4441">
                  <c:v>23902.57999158392</c:v>
                </c:pt>
                <c:pt idx="4442">
                  <c:v>23966.58325586655</c:v>
                </c:pt>
                <c:pt idx="4443">
                  <c:v>24031.08168139936</c:v>
                </c:pt>
                <c:pt idx="4444">
                  <c:v>24096.19418721551</c:v>
                </c:pt>
                <c:pt idx="4445">
                  <c:v>24161.81326592417</c:v>
                </c:pt>
                <c:pt idx="4446">
                  <c:v>24227.64141207773</c:v>
                </c:pt>
                <c:pt idx="4447">
                  <c:v>24294.2963609574</c:v>
                </c:pt>
                <c:pt idx="4448">
                  <c:v>24361.53080961322</c:v>
                </c:pt>
                <c:pt idx="4449">
                  <c:v>24429.31140327514</c:v>
                </c:pt>
                <c:pt idx="4450">
                  <c:v>24497.79528930726</c:v>
                </c:pt>
                <c:pt idx="4451">
                  <c:v>24566.71158261516</c:v>
                </c:pt>
                <c:pt idx="4452">
                  <c:v>24636.15126143188</c:v>
                </c:pt>
                <c:pt idx="4453">
                  <c:v>24706.23910426352</c:v>
                </c:pt>
                <c:pt idx="4454">
                  <c:v>24776.81807320024</c:v>
                </c:pt>
                <c:pt idx="4455">
                  <c:v>24848.14981244484</c:v>
                </c:pt>
                <c:pt idx="4456">
                  <c:v>24920.12365799631</c:v>
                </c:pt>
                <c:pt idx="4457">
                  <c:v>24992.5836292953</c:v>
                </c:pt>
                <c:pt idx="4458">
                  <c:v>25065.80836642683</c:v>
                </c:pt>
                <c:pt idx="4459">
                  <c:v>25139.61377037605</c:v>
                </c:pt>
                <c:pt idx="4460">
                  <c:v>25213.9168614206</c:v>
                </c:pt>
                <c:pt idx="4461">
                  <c:v>25289.35705462442</c:v>
                </c:pt>
                <c:pt idx="4462">
                  <c:v>25364.91610161724</c:v>
                </c:pt>
                <c:pt idx="4463">
                  <c:v>25441.24595954527</c:v>
                </c:pt>
                <c:pt idx="4464">
                  <c:v>25518.35894385106</c:v>
                </c:pt>
                <c:pt idx="4465">
                  <c:v>25596.15403373235</c:v>
                </c:pt>
                <c:pt idx="4466">
                  <c:v>25674.7727165806</c:v>
                </c:pt>
                <c:pt idx="4467">
                  <c:v>25753.72116600964</c:v>
                </c:pt>
                <c:pt idx="4468">
                  <c:v>25833.7974720699</c:v>
                </c:pt>
                <c:pt idx="4469">
                  <c:v>25914.42270616607</c:v>
                </c:pt>
                <c:pt idx="4470">
                  <c:v>25995.71967350197</c:v>
                </c:pt>
                <c:pt idx="4471">
                  <c:v>26077.75690831217</c:v>
                </c:pt>
                <c:pt idx="4472">
                  <c:v>26160.45682442674</c:v>
                </c:pt>
                <c:pt idx="4473">
                  <c:v>26244.07911315127</c:v>
                </c:pt>
                <c:pt idx="4474">
                  <c:v>26328.16963544113</c:v>
                </c:pt>
                <c:pt idx="4475">
                  <c:v>26413.31817429687</c:v>
                </c:pt>
                <c:pt idx="4476">
                  <c:v>26499.20495599996</c:v>
                </c:pt>
                <c:pt idx="4477">
                  <c:v>26585.95585794564</c:v>
                </c:pt>
                <c:pt idx="4478">
                  <c:v>26673.50540131315</c:v>
                </c:pt>
                <c:pt idx="4479">
                  <c:v>26761.64063468761</c:v>
                </c:pt>
                <c:pt idx="4480">
                  <c:v>26850.70538498205</c:v>
                </c:pt>
                <c:pt idx="4481">
                  <c:v>26940.70180368447</c:v>
                </c:pt>
                <c:pt idx="4482">
                  <c:v>27031.52243474172</c:v>
                </c:pt>
                <c:pt idx="4483">
                  <c:v>27123.0671834287</c:v>
                </c:pt>
                <c:pt idx="4484">
                  <c:v>27215.46099075967</c:v>
                </c:pt>
                <c:pt idx="4485">
                  <c:v>27309.03542008806</c:v>
                </c:pt>
                <c:pt idx="4486">
                  <c:v>27403.01047156595</c:v>
                </c:pt>
                <c:pt idx="4487">
                  <c:v>27498.3985546084</c:v>
                </c:pt>
                <c:pt idx="4488">
                  <c:v>27594.31268758472</c:v>
                </c:pt>
                <c:pt idx="4489">
                  <c:v>27691.44573649499</c:v>
                </c:pt>
                <c:pt idx="4490">
                  <c:v>27789.47169707803</c:v>
                </c:pt>
                <c:pt idx="4491">
                  <c:v>27888.08751389938</c:v>
                </c:pt>
                <c:pt idx="4492">
                  <c:v>27988.07723085292</c:v>
                </c:pt>
                <c:pt idx="4493">
                  <c:v>28088.71439032436</c:v>
                </c:pt>
                <c:pt idx="4494">
                  <c:v>28190.70302009381</c:v>
                </c:pt>
                <c:pt idx="4495">
                  <c:v>28293.44600743016</c:v>
                </c:pt>
                <c:pt idx="4496">
                  <c:v>28397.25798414736</c:v>
                </c:pt>
                <c:pt idx="4497">
                  <c:v>28502.16444709874</c:v>
                </c:pt>
                <c:pt idx="4498">
                  <c:v>28608.24676212567</c:v>
                </c:pt>
                <c:pt idx="4499">
                  <c:v>28715.2411818475</c:v>
                </c:pt>
                <c:pt idx="4500">
                  <c:v>28823.26735479467</c:v>
                </c:pt>
                <c:pt idx="4501">
                  <c:v>28932.36256878068</c:v>
                </c:pt>
                <c:pt idx="4502">
                  <c:v>29042.61131204662</c:v>
                </c:pt>
                <c:pt idx="4503">
                  <c:v>29153.80714139103</c:v>
                </c:pt>
                <c:pt idx="4504">
                  <c:v>29266.4821521211</c:v>
                </c:pt>
                <c:pt idx="4505">
                  <c:v>29379.99934990122</c:v>
                </c:pt>
                <c:pt idx="4506">
                  <c:v>29494.91059078115</c:v>
                </c:pt>
                <c:pt idx="4507">
                  <c:v>29610.79010884999</c:v>
                </c:pt>
                <c:pt idx="4508">
                  <c:v>29727.97657758329</c:v>
                </c:pt>
                <c:pt idx="4509">
                  <c:v>29846.59142894182</c:v>
                </c:pt>
                <c:pt idx="4510">
                  <c:v>29966.12483927203</c:v>
                </c:pt>
                <c:pt idx="4511">
                  <c:v>30087.12360054156</c:v>
                </c:pt>
                <c:pt idx="4512">
                  <c:v>30209.2225236169</c:v>
                </c:pt>
                <c:pt idx="4513">
                  <c:v>30332.90250097206</c:v>
                </c:pt>
                <c:pt idx="4514">
                  <c:v>30457.51317794791</c:v>
                </c:pt>
                <c:pt idx="4515">
                  <c:v>30583.67276147973</c:v>
                </c:pt>
                <c:pt idx="4516">
                  <c:v>30711.16766134156</c:v>
                </c:pt>
                <c:pt idx="4517">
                  <c:v>30840.00186883225</c:v>
                </c:pt>
                <c:pt idx="4518">
                  <c:v>30970.29113356244</c:v>
                </c:pt>
                <c:pt idx="4519">
                  <c:v>31101.66009018149</c:v>
                </c:pt>
                <c:pt idx="4520">
                  <c:v>31234.81699687344</c:v>
                </c:pt>
                <c:pt idx="4521">
                  <c:v>31369.29830042682</c:v>
                </c:pt>
                <c:pt idx="4522">
                  <c:v>31505.20847965797</c:v>
                </c:pt>
                <c:pt idx="4523">
                  <c:v>31642.62418442198</c:v>
                </c:pt>
                <c:pt idx="4524">
                  <c:v>31781.50273749181</c:v>
                </c:pt>
                <c:pt idx="4525">
                  <c:v>31921.85237830425</c:v>
                </c:pt>
                <c:pt idx="4526">
                  <c:v>32063.99126310856</c:v>
                </c:pt>
                <c:pt idx="4527">
                  <c:v>32207.57659891258</c:v>
                </c:pt>
                <c:pt idx="4528">
                  <c:v>32352.83565640306</c:v>
                </c:pt>
                <c:pt idx="4529">
                  <c:v>32499.55479678361</c:v>
                </c:pt>
                <c:pt idx="4530">
                  <c:v>32648.23226138085</c:v>
                </c:pt>
                <c:pt idx="4531">
                  <c:v>32798.44263461552</c:v>
                </c:pt>
                <c:pt idx="4532">
                  <c:v>32950.02799730194</c:v>
                </c:pt>
                <c:pt idx="4533">
                  <c:v>33103.71262140992</c:v>
                </c:pt>
                <c:pt idx="4534">
                  <c:v>33259.12823451938</c:v>
                </c:pt>
                <c:pt idx="4535">
                  <c:v>33416.03423049956</c:v>
                </c:pt>
                <c:pt idx="4536">
                  <c:v>33574.89645904066</c:v>
                </c:pt>
                <c:pt idx="4537">
                  <c:v>33735.62695731453</c:v>
                </c:pt>
                <c:pt idx="4538">
                  <c:v>33898.15197558752</c:v>
                </c:pt>
                <c:pt idx="4539">
                  <c:v>34062.74855560165</c:v>
                </c:pt>
                <c:pt idx="4540">
                  <c:v>34229.03502127043</c:v>
                </c:pt>
                <c:pt idx="4541">
                  <c:v>34397.2452382456</c:v>
                </c:pt>
                <c:pt idx="4542">
                  <c:v>34567.55191438314</c:v>
                </c:pt>
                <c:pt idx="4543">
                  <c:v>34739.6069364855</c:v>
                </c:pt>
                <c:pt idx="4544">
                  <c:v>34913.80256014953</c:v>
                </c:pt>
                <c:pt idx="4545">
                  <c:v>35090.02115570285</c:v>
                </c:pt>
                <c:pt idx="4546">
                  <c:v>35268.34663494885</c:v>
                </c:pt>
                <c:pt idx="4547">
                  <c:v>35448.8169899939</c:v>
                </c:pt>
                <c:pt idx="4548">
                  <c:v>35631.13278616577</c:v>
                </c:pt>
                <c:pt idx="4549">
                  <c:v>35816.00673962072</c:v>
                </c:pt>
                <c:pt idx="4550">
                  <c:v>36003.04790872763</c:v>
                </c:pt>
                <c:pt idx="4551">
                  <c:v>36191.95796158665</c:v>
                </c:pt>
                <c:pt idx="4552">
                  <c:v>36383.08806728022</c:v>
                </c:pt>
                <c:pt idx="4553">
                  <c:v>36576.7182519246</c:v>
                </c:pt>
                <c:pt idx="4554">
                  <c:v>36772.68762705097</c:v>
                </c:pt>
                <c:pt idx="4555">
                  <c:v>36970.92729050068</c:v>
                </c:pt>
                <c:pt idx="4556">
                  <c:v>37171.39965315234</c:v>
                </c:pt>
                <c:pt idx="4557">
                  <c:v>37374.3106032734</c:v>
                </c:pt>
                <c:pt idx="4558">
                  <c:v>37579.68459241207</c:v>
                </c:pt>
                <c:pt idx="4559">
                  <c:v>37787.6035807314</c:v>
                </c:pt>
                <c:pt idx="4560">
                  <c:v>37997.72413185388</c:v>
                </c:pt>
                <c:pt idx="4561">
                  <c:v>38210.51013496686</c:v>
                </c:pt>
                <c:pt idx="4562">
                  <c:v>38425.85214394076</c:v>
                </c:pt>
                <c:pt idx="4563">
                  <c:v>38643.80225538213</c:v>
                </c:pt>
                <c:pt idx="4564">
                  <c:v>38864.20257345672</c:v>
                </c:pt>
                <c:pt idx="4565">
                  <c:v>39087.11805065129</c:v>
                </c:pt>
                <c:pt idx="4566">
                  <c:v>39312.85612648605</c:v>
                </c:pt>
                <c:pt idx="4567">
                  <c:v>39541.02297536736</c:v>
                </c:pt>
                <c:pt idx="4568">
                  <c:v>39772.16920713567</c:v>
                </c:pt>
                <c:pt idx="4569">
                  <c:v>40005.75908965325</c:v>
                </c:pt>
                <c:pt idx="4570">
                  <c:v>40242.0193244809</c:v>
                </c:pt>
                <c:pt idx="4571">
                  <c:v>40481.02731740913</c:v>
                </c:pt>
                <c:pt idx="4572">
                  <c:v>40723.1216535591</c:v>
                </c:pt>
                <c:pt idx="4573">
                  <c:v>40967.74558045963</c:v>
                </c:pt>
                <c:pt idx="4574">
                  <c:v>41215.27163656418</c:v>
                </c:pt>
                <c:pt idx="4575">
                  <c:v>41465.3430372934</c:v>
                </c:pt>
                <c:pt idx="4576">
                  <c:v>41718.43130889169</c:v>
                </c:pt>
                <c:pt idx="4577">
                  <c:v>41974.25475259723</c:v>
                </c:pt>
                <c:pt idx="4578">
                  <c:v>42232.92316952115</c:v>
                </c:pt>
                <c:pt idx="4579">
                  <c:v>42494.41031021231</c:v>
                </c:pt>
                <c:pt idx="4580">
                  <c:v>42758.62329250738</c:v>
                </c:pt>
                <c:pt idx="4581">
                  <c:v>43026.03892674245</c:v>
                </c:pt>
                <c:pt idx="4582">
                  <c:v>43295.45911298988</c:v>
                </c:pt>
                <c:pt idx="4583">
                  <c:v>43568.59773167762</c:v>
                </c:pt>
                <c:pt idx="4584">
                  <c:v>43844.08507045295</c:v>
                </c:pt>
                <c:pt idx="4585">
                  <c:v>44122.63867518843</c:v>
                </c:pt>
                <c:pt idx="4586">
                  <c:v>44403.74830292763</c:v>
                </c:pt>
                <c:pt idx="4587">
                  <c:v>44687.5404368921</c:v>
                </c:pt>
                <c:pt idx="4588">
                  <c:v>44974.01195284553</c:v>
                </c:pt>
                <c:pt idx="4589">
                  <c:v>45263.36945779334</c:v>
                </c:pt>
                <c:pt idx="4590">
                  <c:v>45555.19238955554</c:v>
                </c:pt>
                <c:pt idx="4591">
                  <c:v>45849.652959297</c:v>
                </c:pt>
                <c:pt idx="4592">
                  <c:v>46146.64049555127</c:v>
                </c:pt>
                <c:pt idx="4593">
                  <c:v>46445.95761687234</c:v>
                </c:pt>
                <c:pt idx="4594">
                  <c:v>46747.8462347913</c:v>
                </c:pt>
                <c:pt idx="4595">
                  <c:v>47052.40963946212</c:v>
                </c:pt>
                <c:pt idx="4596">
                  <c:v>47358.67493502936</c:v>
                </c:pt>
                <c:pt idx="4597">
                  <c:v>47667.35985722185</c:v>
                </c:pt>
                <c:pt idx="4598">
                  <c:v>47978.23803477779</c:v>
                </c:pt>
                <c:pt idx="4599">
                  <c:v>48291.14254194707</c:v>
                </c:pt>
                <c:pt idx="4600">
                  <c:v>48605.975338305</c:v>
                </c:pt>
                <c:pt idx="4601">
                  <c:v>48922.5445496191</c:v>
                </c:pt>
                <c:pt idx="4602">
                  <c:v>49240.58303988183</c:v>
                </c:pt>
                <c:pt idx="4603">
                  <c:v>49560.38229661848</c:v>
                </c:pt>
                <c:pt idx="4604">
                  <c:v>49881.38337577625</c:v>
                </c:pt>
                <c:pt idx="4605">
                  <c:v>50203.577851701</c:v>
                </c:pt>
                <c:pt idx="4606">
                  <c:v>50527.07256711316</c:v>
                </c:pt>
                <c:pt idx="4607">
                  <c:v>50851.33402145141</c:v>
                </c:pt>
                <c:pt idx="4608">
                  <c:v>51176.51708944365</c:v>
                </c:pt>
                <c:pt idx="4609">
                  <c:v>51501.86181450864</c:v>
                </c:pt>
                <c:pt idx="4610">
                  <c:v>51828.13138083778</c:v>
                </c:pt>
                <c:pt idx="4611">
                  <c:v>52154.14684157256</c:v>
                </c:pt>
                <c:pt idx="4612">
                  <c:v>52480.29395330686</c:v>
                </c:pt>
                <c:pt idx="4613">
                  <c:v>52806.04263945545</c:v>
                </c:pt>
                <c:pt idx="4614">
                  <c:v>53131.43131519167</c:v>
                </c:pt>
                <c:pt idx="4615">
                  <c:v>53456.29707934051</c:v>
                </c:pt>
                <c:pt idx="4616">
                  <c:v>53780.13490188168</c:v>
                </c:pt>
                <c:pt idx="4617">
                  <c:v>54102.84767042435</c:v>
                </c:pt>
                <c:pt idx="4618">
                  <c:v>54423.82570578643</c:v>
                </c:pt>
                <c:pt idx="4619">
                  <c:v>54743.49968742783</c:v>
                </c:pt>
                <c:pt idx="4620">
                  <c:v>55061.48168806168</c:v>
                </c:pt>
                <c:pt idx="4621">
                  <c:v>55377.1886774118</c:v>
                </c:pt>
                <c:pt idx="4622">
                  <c:v>55690.5477546832</c:v>
                </c:pt>
                <c:pt idx="4623">
                  <c:v>56001.3622829592</c:v>
                </c:pt>
                <c:pt idx="4624">
                  <c:v>56309.38735430431</c:v>
                </c:pt>
                <c:pt idx="4625">
                  <c:v>56614.20869543731</c:v>
                </c:pt>
                <c:pt idx="4626">
                  <c:v>56916.00285713437</c:v>
                </c:pt>
                <c:pt idx="4627">
                  <c:v>57214.5365092693</c:v>
                </c:pt>
                <c:pt idx="4628">
                  <c:v>57509.44171706668</c:v>
                </c:pt>
                <c:pt idx="4629">
                  <c:v>57800.12932717324</c:v>
                </c:pt>
                <c:pt idx="4630">
                  <c:v>58087.52426895543</c:v>
                </c:pt>
                <c:pt idx="4631">
                  <c:v>58370.63385766509</c:v>
                </c:pt>
                <c:pt idx="4632">
                  <c:v>58649.69710573644</c:v>
                </c:pt>
                <c:pt idx="4633">
                  <c:v>58924.26473333034</c:v>
                </c:pt>
                <c:pt idx="4634">
                  <c:v>59195.13608579015</c:v>
                </c:pt>
                <c:pt idx="4635">
                  <c:v>59461.51053046225</c:v>
                </c:pt>
                <c:pt idx="4636">
                  <c:v>59723.29614343213</c:v>
                </c:pt>
                <c:pt idx="4637">
                  <c:v>59981.5904321739</c:v>
                </c:pt>
                <c:pt idx="4638">
                  <c:v>60235.16203415788</c:v>
                </c:pt>
                <c:pt idx="4639">
                  <c:v>60485.02972055507</c:v>
                </c:pt>
                <c:pt idx="4640">
                  <c:v>60730.64602854043</c:v>
                </c:pt>
                <c:pt idx="4641">
                  <c:v>60973.14104219143</c:v>
                </c:pt>
                <c:pt idx="4642">
                  <c:v>61211.83825598506</c:v>
                </c:pt>
                <c:pt idx="4643">
                  <c:v>61447.3947072438</c:v>
                </c:pt>
                <c:pt idx="4644">
                  <c:v>61680.427016605</c:v>
                </c:pt>
                <c:pt idx="4645">
                  <c:v>61910.86823687036</c:v>
                </c:pt>
                <c:pt idx="4646">
                  <c:v>62139.55668283004</c:v>
                </c:pt>
                <c:pt idx="4647">
                  <c:v>62366.54079041827</c:v>
                </c:pt>
                <c:pt idx="4648">
                  <c:v>62592.60715583064</c:v>
                </c:pt>
                <c:pt idx="4649">
                  <c:v>62817.75270707178</c:v>
                </c:pt>
                <c:pt idx="4650">
                  <c:v>63043.64123758983</c:v>
                </c:pt>
                <c:pt idx="4651">
                  <c:v>63270.02646360607</c:v>
                </c:pt>
                <c:pt idx="4652">
                  <c:v>63498.51268463422</c:v>
                </c:pt>
                <c:pt idx="4653">
                  <c:v>63729.14550861316</c:v>
                </c:pt>
                <c:pt idx="4654">
                  <c:v>63962.65158406254</c:v>
                </c:pt>
                <c:pt idx="4655">
                  <c:v>64200.23166646477</c:v>
                </c:pt>
                <c:pt idx="4656">
                  <c:v>64443.05109413262</c:v>
                </c:pt>
                <c:pt idx="4657">
                  <c:v>64691.8141828545</c:v>
                </c:pt>
                <c:pt idx="4658">
                  <c:v>64947.65009713424</c:v>
                </c:pt>
                <c:pt idx="4659">
                  <c:v>65211.21660456909</c:v>
                </c:pt>
                <c:pt idx="4660">
                  <c:v>65484.35118862282</c:v>
                </c:pt>
                <c:pt idx="4661">
                  <c:v>65767.69124262227</c:v>
                </c:pt>
                <c:pt idx="4662">
                  <c:v>66063.16052116906</c:v>
                </c:pt>
                <c:pt idx="4663">
                  <c:v>66371.20032844075</c:v>
                </c:pt>
                <c:pt idx="4664">
                  <c:v>66694.70353548293</c:v>
                </c:pt>
                <c:pt idx="4665">
                  <c:v>67034.10898559906</c:v>
                </c:pt>
                <c:pt idx="4666">
                  <c:v>67391.65705790728</c:v>
                </c:pt>
                <c:pt idx="4667">
                  <c:v>67768.65806941142</c:v>
                </c:pt>
                <c:pt idx="4668">
                  <c:v>68167.25125520507</c:v>
                </c:pt>
                <c:pt idx="4669">
                  <c:v>68589.44593438209</c:v>
                </c:pt>
                <c:pt idx="4670">
                  <c:v>69038.0222494162</c:v>
                </c:pt>
                <c:pt idx="4671">
                  <c:v>69515.02071577213</c:v>
                </c:pt>
                <c:pt idx="4672">
                  <c:v>70022.46743560392</c:v>
                </c:pt>
                <c:pt idx="4673">
                  <c:v>70563.83400091722</c:v>
                </c:pt>
                <c:pt idx="4674">
                  <c:v>71142.37307238746</c:v>
                </c:pt>
                <c:pt idx="4675">
                  <c:v>71761.62666257283</c:v>
                </c:pt>
                <c:pt idx="4676">
                  <c:v>72425.26664844295</c:v>
                </c:pt>
                <c:pt idx="4677">
                  <c:v>73137.3174625871</c:v>
                </c:pt>
                <c:pt idx="4678">
                  <c:v>73903.20023679348</c:v>
                </c:pt>
                <c:pt idx="4679">
                  <c:v>74727.6238601362</c:v>
                </c:pt>
                <c:pt idx="4680">
                  <c:v>75617.51784165959</c:v>
                </c:pt>
                <c:pt idx="4681">
                  <c:v>76578.57829715806</c:v>
                </c:pt>
                <c:pt idx="4682">
                  <c:v>77620.186554387</c:v>
                </c:pt>
                <c:pt idx="4683">
                  <c:v>78750.07984362931</c:v>
                </c:pt>
                <c:pt idx="4684">
                  <c:v>79979.35396571636</c:v>
                </c:pt>
                <c:pt idx="4685">
                  <c:v>81319.12438244737</c:v>
                </c:pt>
                <c:pt idx="4686">
                  <c:v>82783.70274799949</c:v>
                </c:pt>
                <c:pt idx="4687">
                  <c:v>84388.97541493714</c:v>
                </c:pt>
                <c:pt idx="4688">
                  <c:v>86154.08694987683</c:v>
                </c:pt>
                <c:pt idx="4689">
                  <c:v>88100.69117077122</c:v>
                </c:pt>
                <c:pt idx="4690">
                  <c:v>90255.77650934442</c:v>
                </c:pt>
                <c:pt idx="4691">
                  <c:v>92650.34429065994</c:v>
                </c:pt>
                <c:pt idx="4692">
                  <c:v>95321.41517648157</c:v>
                </c:pt>
                <c:pt idx="4693">
                  <c:v>98315.50264773997</c:v>
                </c:pt>
                <c:pt idx="4694">
                  <c:v>101688.000064638</c:v>
                </c:pt>
                <c:pt idx="4695">
                  <c:v>105506.2585416943</c:v>
                </c:pt>
                <c:pt idx="4696">
                  <c:v>109855.1539956047</c:v>
                </c:pt>
                <c:pt idx="4697">
                  <c:v>114839.1339303819</c:v>
                </c:pt>
                <c:pt idx="4698">
                  <c:v>120591.3569126351</c:v>
                </c:pt>
                <c:pt idx="4699">
                  <c:v>127280.5046510372</c:v>
                </c:pt>
                <c:pt idx="4700">
                  <c:v>135122.783763871</c:v>
                </c:pt>
                <c:pt idx="4701">
                  <c:v>144399.1854975717</c:v>
                </c:pt>
                <c:pt idx="4702">
                  <c:v>155477.3404005837</c:v>
                </c:pt>
                <c:pt idx="4703">
                  <c:v>168837.8057305865</c:v>
                </c:pt>
                <c:pt idx="4704">
                  <c:v>185109.7576961151</c:v>
                </c:pt>
                <c:pt idx="4705">
                  <c:v>205091.8248044068</c:v>
                </c:pt>
                <c:pt idx="4706">
                  <c:v>229731.7155548165</c:v>
                </c:pt>
                <c:pt idx="4707">
                  <c:v>259930.8525453763</c:v>
                </c:pt>
                <c:pt idx="4708">
                  <c:v>295871.5148019861</c:v>
                </c:pt>
                <c:pt idx="4709">
                  <c:v>335270.0901903449</c:v>
                </c:pt>
                <c:pt idx="4710">
                  <c:v>370490.3007984267</c:v>
                </c:pt>
                <c:pt idx="4711">
                  <c:v>388180.9982807518</c:v>
                </c:pt>
                <c:pt idx="4712">
                  <c:v>378708.3069567794</c:v>
                </c:pt>
                <c:pt idx="4713">
                  <c:v>347301.9087030054</c:v>
                </c:pt>
                <c:pt idx="4714">
                  <c:v>307724.0423218799</c:v>
                </c:pt>
                <c:pt idx="4715">
                  <c:v>269919.7526658479</c:v>
                </c:pt>
                <c:pt idx="4716">
                  <c:v>237647.4396733237</c:v>
                </c:pt>
                <c:pt idx="4717">
                  <c:v>211269.4791270135</c:v>
                </c:pt>
                <c:pt idx="4718">
                  <c:v>189986.388249452</c:v>
                </c:pt>
                <c:pt idx="4719">
                  <c:v>172806.2663305922</c:v>
                </c:pt>
                <c:pt idx="4720">
                  <c:v>158853.7622773602</c:v>
                </c:pt>
                <c:pt idx="4721">
                  <c:v>147431.2606930536</c:v>
                </c:pt>
                <c:pt idx="4722">
                  <c:v>137999.5410967835</c:v>
                </c:pt>
                <c:pt idx="4723">
                  <c:v>130147.5133404923</c:v>
                </c:pt>
                <c:pt idx="4724">
                  <c:v>123560.4575290031</c:v>
                </c:pt>
                <c:pt idx="4725">
                  <c:v>117995.8133101497</c:v>
                </c:pt>
                <c:pt idx="4726">
                  <c:v>113264.5467202416</c:v>
                </c:pt>
                <c:pt idx="4727">
                  <c:v>109218.2158999835</c:v>
                </c:pt>
                <c:pt idx="4728">
                  <c:v>105739.0037693162</c:v>
                </c:pt>
                <c:pt idx="4729">
                  <c:v>102732.6293573024</c:v>
                </c:pt>
                <c:pt idx="4730">
                  <c:v>100122.9912352817</c:v>
                </c:pt>
                <c:pt idx="4731">
                  <c:v>97847.30441354244</c:v>
                </c:pt>
                <c:pt idx="4732">
                  <c:v>95854.96726967295</c:v>
                </c:pt>
                <c:pt idx="4733">
                  <c:v>94103.27416448056</c:v>
                </c:pt>
                <c:pt idx="4734">
                  <c:v>92557.05734822713</c:v>
                </c:pt>
                <c:pt idx="4735">
                  <c:v>91186.68236139707</c:v>
                </c:pt>
                <c:pt idx="4736">
                  <c:v>89967.22331566761</c:v>
                </c:pt>
                <c:pt idx="4737">
                  <c:v>88877.39239644623</c:v>
                </c:pt>
                <c:pt idx="4738">
                  <c:v>87899.19194584527</c:v>
                </c:pt>
                <c:pt idx="4739">
                  <c:v>87017.39785922675</c:v>
                </c:pt>
                <c:pt idx="4740">
                  <c:v>86218.66898404313</c:v>
                </c:pt>
                <c:pt idx="4741">
                  <c:v>85492.10672448342</c:v>
                </c:pt>
                <c:pt idx="4742">
                  <c:v>84828.20243679857</c:v>
                </c:pt>
                <c:pt idx="4743">
                  <c:v>84219.34697882096</c:v>
                </c:pt>
                <c:pt idx="4744">
                  <c:v>83659.26208680721</c:v>
                </c:pt>
                <c:pt idx="4745">
                  <c:v>83143.57478545102</c:v>
                </c:pt>
                <c:pt idx="4746">
                  <c:v>82670.00998062103</c:v>
                </c:pt>
                <c:pt idx="4747">
                  <c:v>82238.61015560632</c:v>
                </c:pt>
                <c:pt idx="4748">
                  <c:v>81853.84905117634</c:v>
                </c:pt>
                <c:pt idx="4749">
                  <c:v>81525.74642135222</c:v>
                </c:pt>
                <c:pt idx="4750">
                  <c:v>81275.31573734262</c:v>
                </c:pt>
                <c:pt idx="4751">
                  <c:v>81143.53927540721</c:v>
                </c:pt>
                <c:pt idx="4752">
                  <c:v>81212.75107526594</c:v>
                </c:pt>
                <c:pt idx="4753">
                  <c:v>81659.17154290073</c:v>
                </c:pt>
                <c:pt idx="4754">
                  <c:v>82898.15712074025</c:v>
                </c:pt>
                <c:pt idx="4755">
                  <c:v>86039.87146252248</c:v>
                </c:pt>
                <c:pt idx="4756">
                  <c:v>94402.2323914665</c:v>
                </c:pt>
                <c:pt idx="4757">
                  <c:v>114826.1538253881</c:v>
                </c:pt>
                <c:pt idx="4758">
                  <c:v>120245.3556774554</c:v>
                </c:pt>
                <c:pt idx="4759">
                  <c:v>98275.79166074098</c:v>
                </c:pt>
                <c:pt idx="4760">
                  <c:v>86860.96082189513</c:v>
                </c:pt>
                <c:pt idx="4761">
                  <c:v>81678.01655643263</c:v>
                </c:pt>
                <c:pt idx="4762">
                  <c:v>78857.51511525128</c:v>
                </c:pt>
                <c:pt idx="4763">
                  <c:v>77032.72030442981</c:v>
                </c:pt>
                <c:pt idx="4764">
                  <c:v>75682.18102040437</c:v>
                </c:pt>
                <c:pt idx="4765">
                  <c:v>74579.77086442204</c:v>
                </c:pt>
                <c:pt idx="4766">
                  <c:v>73615.87218435562</c:v>
                </c:pt>
                <c:pt idx="4767">
                  <c:v>72732.18891244583</c:v>
                </c:pt>
                <c:pt idx="4768">
                  <c:v>71896.18863573263</c:v>
                </c:pt>
                <c:pt idx="4769">
                  <c:v>71088.44214085111</c:v>
                </c:pt>
                <c:pt idx="4770">
                  <c:v>70296.84983268381</c:v>
                </c:pt>
                <c:pt idx="4771">
                  <c:v>69514.05740268048</c:v>
                </c:pt>
                <c:pt idx="4772">
                  <c:v>68734.96927864279</c:v>
                </c:pt>
                <c:pt idx="4773">
                  <c:v>67956.90340403284</c:v>
                </c:pt>
                <c:pt idx="4774">
                  <c:v>67177.72783994618</c:v>
                </c:pt>
                <c:pt idx="4775">
                  <c:v>66396.74104381491</c:v>
                </c:pt>
                <c:pt idx="4776">
                  <c:v>65613.24259371476</c:v>
                </c:pt>
                <c:pt idx="4777">
                  <c:v>64827.44612278447</c:v>
                </c:pt>
                <c:pt idx="4778">
                  <c:v>64039.66005510757</c:v>
                </c:pt>
                <c:pt idx="4779">
                  <c:v>63250.41396578158</c:v>
                </c:pt>
                <c:pt idx="4780">
                  <c:v>62460.48838837858</c:v>
                </c:pt>
                <c:pt idx="4781">
                  <c:v>61670.22750027823</c:v>
                </c:pt>
                <c:pt idx="4782">
                  <c:v>60881.15069040491</c:v>
                </c:pt>
                <c:pt idx="4783">
                  <c:v>60093.86908010348</c:v>
                </c:pt>
                <c:pt idx="4784">
                  <c:v>59309.14721785863</c:v>
                </c:pt>
                <c:pt idx="4785">
                  <c:v>58528.03050360081</c:v>
                </c:pt>
                <c:pt idx="4786">
                  <c:v>57751.61987154479</c:v>
                </c:pt>
                <c:pt idx="4787">
                  <c:v>56980.68089606483</c:v>
                </c:pt>
                <c:pt idx="4788">
                  <c:v>56216.0023043612</c:v>
                </c:pt>
                <c:pt idx="4789">
                  <c:v>55458.4454847072</c:v>
                </c:pt>
                <c:pt idx="4790">
                  <c:v>54708.75756076648</c:v>
                </c:pt>
                <c:pt idx="4791">
                  <c:v>53967.41865844754</c:v>
                </c:pt>
                <c:pt idx="4792">
                  <c:v>53235.52995209915</c:v>
                </c:pt>
                <c:pt idx="4793">
                  <c:v>52513.27462321283</c:v>
                </c:pt>
                <c:pt idx="4794">
                  <c:v>51801.11028267297</c:v>
                </c:pt>
                <c:pt idx="4795">
                  <c:v>51099.82518753723</c:v>
                </c:pt>
                <c:pt idx="4796">
                  <c:v>50409.67119967299</c:v>
                </c:pt>
                <c:pt idx="4797">
                  <c:v>49730.752527155</c:v>
                </c:pt>
                <c:pt idx="4798">
                  <c:v>49063.61326898637</c:v>
                </c:pt>
                <c:pt idx="4799">
                  <c:v>48408.36469361174</c:v>
                </c:pt>
                <c:pt idx="4800">
                  <c:v>47765.2108556867</c:v>
                </c:pt>
                <c:pt idx="4801">
                  <c:v>47134.18440587044</c:v>
                </c:pt>
                <c:pt idx="4802">
                  <c:v>46515.30243049105</c:v>
                </c:pt>
                <c:pt idx="4803">
                  <c:v>45908.64436064854</c:v>
                </c:pt>
                <c:pt idx="4804">
                  <c:v>45314.28658830987</c:v>
                </c:pt>
                <c:pt idx="4805">
                  <c:v>44732.13215487421</c:v>
                </c:pt>
                <c:pt idx="4806">
                  <c:v>44162.04839904466</c:v>
                </c:pt>
                <c:pt idx="4807">
                  <c:v>43603.80274944927</c:v>
                </c:pt>
                <c:pt idx="4808">
                  <c:v>43057.70790461502</c:v>
                </c:pt>
                <c:pt idx="4809">
                  <c:v>42523.16650880836</c:v>
                </c:pt>
                <c:pt idx="4810">
                  <c:v>41999.84578729253</c:v>
                </c:pt>
                <c:pt idx="4811">
                  <c:v>41488.12265059917</c:v>
                </c:pt>
                <c:pt idx="4812">
                  <c:v>40987.6726128746</c:v>
                </c:pt>
                <c:pt idx="4813">
                  <c:v>40497.70954291022</c:v>
                </c:pt>
                <c:pt idx="4814">
                  <c:v>40018.55912582381</c:v>
                </c:pt>
                <c:pt idx="4815">
                  <c:v>39549.80965834645</c:v>
                </c:pt>
                <c:pt idx="4816">
                  <c:v>39091.22547014894</c:v>
                </c:pt>
                <c:pt idx="4817">
                  <c:v>38642.68663629496</c:v>
                </c:pt>
                <c:pt idx="4818">
                  <c:v>38203.72182405477</c:v>
                </c:pt>
                <c:pt idx="4819">
                  <c:v>37774.20583218793</c:v>
                </c:pt>
                <c:pt idx="4820">
                  <c:v>37353.92155398497</c:v>
                </c:pt>
                <c:pt idx="4821">
                  <c:v>36942.56082509287</c:v>
                </c:pt>
                <c:pt idx="4822">
                  <c:v>36539.806554813</c:v>
                </c:pt>
                <c:pt idx="4823">
                  <c:v>36145.58171147056</c:v>
                </c:pt>
                <c:pt idx="4824">
                  <c:v>35759.39150948977</c:v>
                </c:pt>
                <c:pt idx="4825">
                  <c:v>35381.3181167204</c:v>
                </c:pt>
                <c:pt idx="4826">
                  <c:v>35011.02161846016</c:v>
                </c:pt>
                <c:pt idx="4827">
                  <c:v>34648.19494244694</c:v>
                </c:pt>
                <c:pt idx="4828">
                  <c:v>34292.5726508839</c:v>
                </c:pt>
                <c:pt idx="4829">
                  <c:v>33943.94944641248</c:v>
                </c:pt>
                <c:pt idx="4830">
                  <c:v>33602.15898616031</c:v>
                </c:pt>
                <c:pt idx="4831">
                  <c:v>33267.06201826276</c:v>
                </c:pt>
                <c:pt idx="4832">
                  <c:v>32938.609041649</c:v>
                </c:pt>
                <c:pt idx="4833">
                  <c:v>32616.24318070708</c:v>
                </c:pt>
                <c:pt idx="4834">
                  <c:v>32299.87577708202</c:v>
                </c:pt>
                <c:pt idx="4835">
                  <c:v>31989.49660864437</c:v>
                </c:pt>
                <c:pt idx="4836">
                  <c:v>31684.73988457034</c:v>
                </c:pt>
                <c:pt idx="4837">
                  <c:v>31385.59204546809</c:v>
                </c:pt>
                <c:pt idx="4838">
                  <c:v>31091.73661013243</c:v>
                </c:pt>
                <c:pt idx="4839">
                  <c:v>30803.1080830303</c:v>
                </c:pt>
                <c:pt idx="4840">
                  <c:v>30519.63908034294</c:v>
                </c:pt>
                <c:pt idx="4841">
                  <c:v>30241.01174116912</c:v>
                </c:pt>
                <c:pt idx="4842">
                  <c:v>29967.16228989556</c:v>
                </c:pt>
                <c:pt idx="4843">
                  <c:v>29697.82282437454</c:v>
                </c:pt>
                <c:pt idx="4844">
                  <c:v>29433.10312541014</c:v>
                </c:pt>
                <c:pt idx="4845">
                  <c:v>29172.69341531222</c:v>
                </c:pt>
                <c:pt idx="4846">
                  <c:v>28916.49879221545</c:v>
                </c:pt>
                <c:pt idx="4847">
                  <c:v>28664.56949893094</c:v>
                </c:pt>
                <c:pt idx="4848">
                  <c:v>28416.54416716932</c:v>
                </c:pt>
                <c:pt idx="4849">
                  <c:v>28172.42069883131</c:v>
                </c:pt>
                <c:pt idx="4850">
                  <c:v>27932.06633045907</c:v>
                </c:pt>
                <c:pt idx="4851">
                  <c:v>27695.51332328861</c:v>
                </c:pt>
                <c:pt idx="4852">
                  <c:v>27462.39835886879</c:v>
                </c:pt>
                <c:pt idx="4853">
                  <c:v>27232.87457403817</c:v>
                </c:pt>
                <c:pt idx="4854">
                  <c:v>27006.78436600541</c:v>
                </c:pt>
                <c:pt idx="4855">
                  <c:v>26783.94206395854</c:v>
                </c:pt>
                <c:pt idx="4856">
                  <c:v>26564.47735301297</c:v>
                </c:pt>
                <c:pt idx="4857">
                  <c:v>26347.92448742143</c:v>
                </c:pt>
                <c:pt idx="4858">
                  <c:v>26134.62078544157</c:v>
                </c:pt>
                <c:pt idx="4859">
                  <c:v>25924.25632840662</c:v>
                </c:pt>
                <c:pt idx="4860">
                  <c:v>25716.83795548582</c:v>
                </c:pt>
                <c:pt idx="4861">
                  <c:v>25512.25608333416</c:v>
                </c:pt>
                <c:pt idx="4862">
                  <c:v>25310.47536820517</c:v>
                </c:pt>
                <c:pt idx="4863">
                  <c:v>25111.34237790429</c:v>
                </c:pt>
                <c:pt idx="4864">
                  <c:v>24914.91300127676</c:v>
                </c:pt>
                <c:pt idx="4865">
                  <c:v>24721.1628053756</c:v>
                </c:pt>
                <c:pt idx="4866">
                  <c:v>24529.81412551442</c:v>
                </c:pt>
                <c:pt idx="4867">
                  <c:v>24340.96891120532</c:v>
                </c:pt>
                <c:pt idx="4868">
                  <c:v>24154.62310647605</c:v>
                </c:pt>
                <c:pt idx="4869">
                  <c:v>23970.55401799216</c:v>
                </c:pt>
                <c:pt idx="4870">
                  <c:v>23788.8660973371</c:v>
                </c:pt>
                <c:pt idx="4871">
                  <c:v>23609.41298810231</c:v>
                </c:pt>
                <c:pt idx="4872">
                  <c:v>23432.24207496167</c:v>
                </c:pt>
                <c:pt idx="4873">
                  <c:v>23257.14419672504</c:v>
                </c:pt>
                <c:pt idx="4874">
                  <c:v>23084.25515012191</c:v>
                </c:pt>
                <c:pt idx="4875">
                  <c:v>22913.40316295458</c:v>
                </c:pt>
                <c:pt idx="4876">
                  <c:v>22744.53990074965</c:v>
                </c:pt>
                <c:pt idx="4877">
                  <c:v>22577.82870425933</c:v>
                </c:pt>
                <c:pt idx="4878">
                  <c:v>22412.86008850404</c:v>
                </c:pt>
                <c:pt idx="4879">
                  <c:v>22249.94539196969</c:v>
                </c:pt>
                <c:pt idx="4880">
                  <c:v>22088.99971686103</c:v>
                </c:pt>
                <c:pt idx="4881">
                  <c:v>21929.67551169278</c:v>
                </c:pt>
                <c:pt idx="4882">
                  <c:v>21772.28331754189</c:v>
                </c:pt>
                <c:pt idx="4883">
                  <c:v>21616.62826214806</c:v>
                </c:pt>
                <c:pt idx="4884">
                  <c:v>21462.83022855504</c:v>
                </c:pt>
                <c:pt idx="4885">
                  <c:v>21310.49311457103</c:v>
                </c:pt>
                <c:pt idx="4886">
                  <c:v>21160.04019590416</c:v>
                </c:pt>
                <c:pt idx="4887">
                  <c:v>21011.24338297049</c:v>
                </c:pt>
                <c:pt idx="4888">
                  <c:v>20863.94666322407</c:v>
                </c:pt>
                <c:pt idx="4889">
                  <c:v>20718.29687011188</c:v>
                </c:pt>
                <c:pt idx="4890">
                  <c:v>20574.25830254067</c:v>
                </c:pt>
                <c:pt idx="4891">
                  <c:v>20431.66708086946</c:v>
                </c:pt>
                <c:pt idx="4892">
                  <c:v>20290.52205700747</c:v>
                </c:pt>
                <c:pt idx="4893">
                  <c:v>20151.0078611363</c:v>
                </c:pt>
                <c:pt idx="4894">
                  <c:v>20012.8430913333</c:v>
                </c:pt>
                <c:pt idx="4895">
                  <c:v>19876.05837717235</c:v>
                </c:pt>
                <c:pt idx="4896">
                  <c:v>19740.79903272836</c:v>
                </c:pt>
                <c:pt idx="4897">
                  <c:v>19606.89872806792</c:v>
                </c:pt>
                <c:pt idx="4898">
                  <c:v>19474.38651748655</c:v>
                </c:pt>
                <c:pt idx="4899">
                  <c:v>19343.07866959582</c:v>
                </c:pt>
                <c:pt idx="4900">
                  <c:v>19213.20668378503</c:v>
                </c:pt>
                <c:pt idx="4901">
                  <c:v>19084.45632700623</c:v>
                </c:pt>
                <c:pt idx="4902">
                  <c:v>18957.18515629188</c:v>
                </c:pt>
                <c:pt idx="4903">
                  <c:v>18830.92084442555</c:v>
                </c:pt>
                <c:pt idx="4904">
                  <c:v>18706.1432105355</c:v>
                </c:pt>
                <c:pt idx="4905">
                  <c:v>18582.49703788953</c:v>
                </c:pt>
                <c:pt idx="4906">
                  <c:v>18459.86545619979</c:v>
                </c:pt>
                <c:pt idx="4907">
                  <c:v>18338.57328685094</c:v>
                </c:pt>
                <c:pt idx="4908">
                  <c:v>18218.47769871888</c:v>
                </c:pt>
                <c:pt idx="4909">
                  <c:v>18099.43273378353</c:v>
                </c:pt>
                <c:pt idx="4910">
                  <c:v>17981.48316198603</c:v>
                </c:pt>
                <c:pt idx="4911">
                  <c:v>17864.61460657448</c:v>
                </c:pt>
                <c:pt idx="4912">
                  <c:v>17748.98870337413</c:v>
                </c:pt>
                <c:pt idx="4913">
                  <c:v>17634.38964476424</c:v>
                </c:pt>
                <c:pt idx="4914">
                  <c:v>17520.72614041066</c:v>
                </c:pt>
                <c:pt idx="4915">
                  <c:v>17408.12895007758</c:v>
                </c:pt>
                <c:pt idx="4916">
                  <c:v>17296.64879247975</c:v>
                </c:pt>
                <c:pt idx="4917">
                  <c:v>17186.08854831751</c:v>
                </c:pt>
                <c:pt idx="4918">
                  <c:v>17076.57587239085</c:v>
                </c:pt>
                <c:pt idx="4919">
                  <c:v>16968.000695824</c:v>
                </c:pt>
                <c:pt idx="4920">
                  <c:v>16860.41765950614</c:v>
                </c:pt>
                <c:pt idx="4921">
                  <c:v>16753.74252470162</c:v>
                </c:pt>
                <c:pt idx="4922">
                  <c:v>16647.93588736912</c:v>
                </c:pt>
                <c:pt idx="4923">
                  <c:v>16543.18691557464</c:v>
                </c:pt>
                <c:pt idx="4924">
                  <c:v>16439.39304599753</c:v>
                </c:pt>
                <c:pt idx="4925">
                  <c:v>16336.26792847382</c:v>
                </c:pt>
                <c:pt idx="4926">
                  <c:v>16234.30175584485</c:v>
                </c:pt>
                <c:pt idx="4927">
                  <c:v>16132.97030514426</c:v>
                </c:pt>
                <c:pt idx="4928">
                  <c:v>16032.78087511359</c:v>
                </c:pt>
                <c:pt idx="4929">
                  <c:v>15933.01992347195</c:v>
                </c:pt>
                <c:pt idx="4930">
                  <c:v>15834.46185205043</c:v>
                </c:pt>
                <c:pt idx="4931">
                  <c:v>15736.51043351523</c:v>
                </c:pt>
                <c:pt idx="4932">
                  <c:v>15639.56919908221</c:v>
                </c:pt>
                <c:pt idx="4933">
                  <c:v>15543.30440327957</c:v>
                </c:pt>
                <c:pt idx="4934">
                  <c:v>15447.8546536899</c:v>
                </c:pt>
                <c:pt idx="4935">
                  <c:v>15353.09550784462</c:v>
                </c:pt>
                <c:pt idx="4936">
                  <c:v>15259.13639549958</c:v>
                </c:pt>
                <c:pt idx="4937">
                  <c:v>15166.05198001961</c:v>
                </c:pt>
                <c:pt idx="4938">
                  <c:v>15073.66954545826</c:v>
                </c:pt>
                <c:pt idx="4939">
                  <c:v>14981.99398955364</c:v>
                </c:pt>
                <c:pt idx="4940">
                  <c:v>14891.06093504398</c:v>
                </c:pt>
                <c:pt idx="4941">
                  <c:v>14800.85526424319</c:v>
                </c:pt>
                <c:pt idx="4942">
                  <c:v>14711.44852705595</c:v>
                </c:pt>
                <c:pt idx="4943">
                  <c:v>14622.65399566392</c:v>
                </c:pt>
                <c:pt idx="4944">
                  <c:v>14534.44928098527</c:v>
                </c:pt>
                <c:pt idx="4945">
                  <c:v>14446.99963998511</c:v>
                </c:pt>
                <c:pt idx="4946">
                  <c:v>14360.37773501955</c:v>
                </c:pt>
                <c:pt idx="4947">
                  <c:v>14274.1623842249</c:v>
                </c:pt>
                <c:pt idx="4948">
                  <c:v>14188.73411236524</c:v>
                </c:pt>
                <c:pt idx="4949">
                  <c:v>14103.98866556585</c:v>
                </c:pt>
                <c:pt idx="4950">
                  <c:v>14019.90032120182</c:v>
                </c:pt>
                <c:pt idx="4951">
                  <c:v>13936.46877561199</c:v>
                </c:pt>
                <c:pt idx="4952">
                  <c:v>13853.50848298765</c:v>
                </c:pt>
                <c:pt idx="4953">
                  <c:v>13771.14092538119</c:v>
                </c:pt>
                <c:pt idx="4954">
                  <c:v>13689.61637882177</c:v>
                </c:pt>
                <c:pt idx="4955">
                  <c:v>13608.50223156237</c:v>
                </c:pt>
                <c:pt idx="4956">
                  <c:v>13528.00542036249</c:v>
                </c:pt>
                <c:pt idx="4957">
                  <c:v>13448.18807542567</c:v>
                </c:pt>
                <c:pt idx="4958">
                  <c:v>13368.90242395132</c:v>
                </c:pt>
                <c:pt idx="4959">
                  <c:v>13290.14235482453</c:v>
                </c:pt>
                <c:pt idx="4960">
                  <c:v>13211.97515103254</c:v>
                </c:pt>
                <c:pt idx="4961">
                  <c:v>13134.4556411356</c:v>
                </c:pt>
                <c:pt idx="4962">
                  <c:v>13057.36511991782</c:v>
                </c:pt>
                <c:pt idx="4963">
                  <c:v>12980.83622593251</c:v>
                </c:pt>
                <c:pt idx="4964">
                  <c:v>12904.79922474165</c:v>
                </c:pt>
                <c:pt idx="4965">
                  <c:v>12829.43349044028</c:v>
                </c:pt>
                <c:pt idx="4966">
                  <c:v>12754.46905094839</c:v>
                </c:pt>
                <c:pt idx="4967">
                  <c:v>12680.01519390794</c:v>
                </c:pt>
                <c:pt idx="4968">
                  <c:v>12606.16054594987</c:v>
                </c:pt>
                <c:pt idx="4969">
                  <c:v>12532.77826064813</c:v>
                </c:pt>
                <c:pt idx="4970">
                  <c:v>12459.85366597088</c:v>
                </c:pt>
                <c:pt idx="4971">
                  <c:v>12387.51670944529</c:v>
                </c:pt>
                <c:pt idx="4972">
                  <c:v>12315.43322362888</c:v>
                </c:pt>
                <c:pt idx="4973">
                  <c:v>12244.12465166085</c:v>
                </c:pt>
                <c:pt idx="4974">
                  <c:v>12173.13863535514</c:v>
                </c:pt>
                <c:pt idx="4975">
                  <c:v>12102.51126658007</c:v>
                </c:pt>
                <c:pt idx="4976">
                  <c:v>12032.53011540386</c:v>
                </c:pt>
                <c:pt idx="4977">
                  <c:v>11963.05294498919</c:v>
                </c:pt>
                <c:pt idx="4978">
                  <c:v>11893.75768493414</c:v>
                </c:pt>
                <c:pt idx="4979">
                  <c:v>11825.13193826175</c:v>
                </c:pt>
                <c:pt idx="4980">
                  <c:v>11756.87927311703</c:v>
                </c:pt>
                <c:pt idx="4981">
                  <c:v>11689.07803268785</c:v>
                </c:pt>
                <c:pt idx="4982">
                  <c:v>11621.67632414776</c:v>
                </c:pt>
                <c:pt idx="4983">
                  <c:v>11554.57931073557</c:v>
                </c:pt>
                <c:pt idx="4984">
                  <c:v>11488.06524055236</c:v>
                </c:pt>
                <c:pt idx="4985">
                  <c:v>11422.05682579123</c:v>
                </c:pt>
                <c:pt idx="4986">
                  <c:v>11356.3247029499</c:v>
                </c:pt>
                <c:pt idx="4987">
                  <c:v>11290.93633176457</c:v>
                </c:pt>
                <c:pt idx="4988">
                  <c:v>11225.8854659813</c:v>
                </c:pt>
                <c:pt idx="4989">
                  <c:v>11161.38277165087</c:v>
                </c:pt>
                <c:pt idx="4990">
                  <c:v>11097.34978790406</c:v>
                </c:pt>
                <c:pt idx="4991">
                  <c:v>11033.53261312143</c:v>
                </c:pt>
                <c:pt idx="4992">
                  <c:v>10970.07992606008</c:v>
                </c:pt>
                <c:pt idx="4993">
                  <c:v>10907.16090267281</c:v>
                </c:pt>
                <c:pt idx="4994">
                  <c:v>10844.4986574227</c:v>
                </c:pt>
                <c:pt idx="4995">
                  <c:v>10782.09293057405</c:v>
                </c:pt>
                <c:pt idx="4996">
                  <c:v>10720.22125714281</c:v>
                </c:pt>
                <c:pt idx="4997">
                  <c:v>10658.46123745927</c:v>
                </c:pt>
                <c:pt idx="4998">
                  <c:v>10597.40975140435</c:v>
                </c:pt>
                <c:pt idx="4999">
                  <c:v>10536.47044942021</c:v>
                </c:pt>
                <c:pt idx="5000">
                  <c:v>10475.92968860261</c:v>
                </c:pt>
                <c:pt idx="5001">
                  <c:v>10415.79929646107</c:v>
                </c:pt>
                <c:pt idx="5002">
                  <c:v>10355.88340639043</c:v>
                </c:pt>
                <c:pt idx="5003">
                  <c:v>10296.28853204388</c:v>
                </c:pt>
                <c:pt idx="5004">
                  <c:v>10237.2071159475</c:v>
                </c:pt>
                <c:pt idx="5005">
                  <c:v>10178.30950918134</c:v>
                </c:pt>
                <c:pt idx="5006">
                  <c:v>10119.81352966258</c:v>
                </c:pt>
                <c:pt idx="5007">
                  <c:v>10061.52314331735</c:v>
                </c:pt>
                <c:pt idx="5008">
                  <c:v>10003.45317654935</c:v>
                </c:pt>
                <c:pt idx="5009">
                  <c:v>9945.756613994508</c:v>
                </c:pt>
                <c:pt idx="5010">
                  <c:v>9888.358841363539</c:v>
                </c:pt>
                <c:pt idx="5011">
                  <c:v>9831.390794327061</c:v>
                </c:pt>
                <c:pt idx="5012">
                  <c:v>9774.64635738276</c:v>
                </c:pt>
                <c:pt idx="5013">
                  <c:v>9718.122119710437</c:v>
                </c:pt>
                <c:pt idx="5014">
                  <c:v>9662.031715927021</c:v>
                </c:pt>
                <c:pt idx="5015">
                  <c:v>9606.058609033467</c:v>
                </c:pt>
                <c:pt idx="5016">
                  <c:v>9550.262749287351</c:v>
                </c:pt>
                <c:pt idx="5017">
                  <c:v>9495.007742918967</c:v>
                </c:pt>
                <c:pt idx="5018">
                  <c:v>9439.857549870776</c:v>
                </c:pt>
                <c:pt idx="5019">
                  <c:v>9385.100954018837</c:v>
                </c:pt>
                <c:pt idx="5020">
                  <c:v>9330.395357413827</c:v>
                </c:pt>
                <c:pt idx="5021">
                  <c:v>9276.106391638856</c:v>
                </c:pt>
                <c:pt idx="5022">
                  <c:v>9222.240666537132</c:v>
                </c:pt>
                <c:pt idx="5023">
                  <c:v>9168.301678499523</c:v>
                </c:pt>
                <c:pt idx="5024">
                  <c:v>9114.605850730173</c:v>
                </c:pt>
                <c:pt idx="5025">
                  <c:v>9061.321227427163</c:v>
                </c:pt>
                <c:pt idx="5026">
                  <c:v>9008.300137360244</c:v>
                </c:pt>
                <c:pt idx="5027">
                  <c:v>8955.395991724239</c:v>
                </c:pt>
                <c:pt idx="5028">
                  <c:v>8902.764126417349</c:v>
                </c:pt>
                <c:pt idx="5029">
                  <c:v>8850.383193153073</c:v>
                </c:pt>
                <c:pt idx="5030">
                  <c:v>8798.173438436793</c:v>
                </c:pt>
                <c:pt idx="5031">
                  <c:v>8746.435366263351</c:v>
                </c:pt>
                <c:pt idx="5032">
                  <c:v>8694.454793071851</c:v>
                </c:pt>
                <c:pt idx="5033">
                  <c:v>8643.110437281171</c:v>
                </c:pt>
                <c:pt idx="5034">
                  <c:v>8591.665999304403</c:v>
                </c:pt>
                <c:pt idx="5035">
                  <c:v>8540.638567608144</c:v>
                </c:pt>
                <c:pt idx="5036">
                  <c:v>8489.68242852939</c:v>
                </c:pt>
                <c:pt idx="5037">
                  <c:v>8439.005373261785</c:v>
                </c:pt>
                <c:pt idx="5038">
                  <c:v>8388.466303696963</c:v>
                </c:pt>
                <c:pt idx="5039">
                  <c:v>8338.12371774585</c:v>
                </c:pt>
                <c:pt idx="5040">
                  <c:v>8288.011483932672</c:v>
                </c:pt>
                <c:pt idx="5041">
                  <c:v>8238.198093906287</c:v>
                </c:pt>
                <c:pt idx="5042">
                  <c:v>8188.4214481685</c:v>
                </c:pt>
                <c:pt idx="5043">
                  <c:v>8138.770683942308</c:v>
                </c:pt>
                <c:pt idx="5044">
                  <c:v>8089.410730276441</c:v>
                </c:pt>
                <c:pt idx="5045">
                  <c:v>8040.196823787408</c:v>
                </c:pt>
                <c:pt idx="5046">
                  <c:v>7991.132239975207</c:v>
                </c:pt>
                <c:pt idx="5047">
                  <c:v>7942.376127358423</c:v>
                </c:pt>
                <c:pt idx="5048">
                  <c:v>7893.507740874078</c:v>
                </c:pt>
                <c:pt idx="5049">
                  <c:v>7844.990720994183</c:v>
                </c:pt>
                <c:pt idx="5050">
                  <c:v>7796.539754639034</c:v>
                </c:pt>
                <c:pt idx="5051">
                  <c:v>7748.328530114331</c:v>
                </c:pt>
                <c:pt idx="5052">
                  <c:v>7700.01074989995</c:v>
                </c:pt>
                <c:pt idx="5053">
                  <c:v>7652.15715442643</c:v>
                </c:pt>
                <c:pt idx="5054">
                  <c:v>7604.434175466096</c:v>
                </c:pt>
                <c:pt idx="5055">
                  <c:v>7556.677621753517</c:v>
                </c:pt>
                <c:pt idx="5056">
                  <c:v>7509.151754493318</c:v>
                </c:pt>
                <c:pt idx="5057">
                  <c:v>7461.765018362094</c:v>
                </c:pt>
                <c:pt idx="5058">
                  <c:v>7414.416964043346</c:v>
                </c:pt>
                <c:pt idx="5059">
                  <c:v>7367.370867718859</c:v>
                </c:pt>
                <c:pt idx="5060">
                  <c:v>7320.066360010735</c:v>
                </c:pt>
                <c:pt idx="5061">
                  <c:v>7273.170523602053</c:v>
                </c:pt>
                <c:pt idx="5062">
                  <c:v>7226.219520823904</c:v>
                </c:pt>
                <c:pt idx="5063">
                  <c:v>7179.522235706856</c:v>
                </c:pt>
                <c:pt idx="5064">
                  <c:v>7133.046901661547</c:v>
                </c:pt>
                <c:pt idx="5065">
                  <c:v>7086.59870424146</c:v>
                </c:pt>
                <c:pt idx="5066">
                  <c:v>7039.89110274393</c:v>
                </c:pt>
                <c:pt idx="5067">
                  <c:v>6993.635484706428</c:v>
                </c:pt>
                <c:pt idx="5068">
                  <c:v>6947.559770604047</c:v>
                </c:pt>
                <c:pt idx="5069">
                  <c:v>6901.43046062569</c:v>
                </c:pt>
                <c:pt idx="5070">
                  <c:v>6855.309089100676</c:v>
                </c:pt>
                <c:pt idx="5071">
                  <c:v>6809.326070818773</c:v>
                </c:pt>
                <c:pt idx="5072">
                  <c:v>6763.491471960512</c:v>
                </c:pt>
                <c:pt idx="5073">
                  <c:v>6717.64646863538</c:v>
                </c:pt>
                <c:pt idx="5074">
                  <c:v>6671.724158338968</c:v>
                </c:pt>
                <c:pt idx="5075">
                  <c:v>6626.14356386557</c:v>
                </c:pt>
                <c:pt idx="5076">
                  <c:v>6580.535903546772</c:v>
                </c:pt>
                <c:pt idx="5077">
                  <c:v>6534.831470277797</c:v>
                </c:pt>
                <c:pt idx="5078">
                  <c:v>6489.560197228143</c:v>
                </c:pt>
                <c:pt idx="5079">
                  <c:v>6443.961155930891</c:v>
                </c:pt>
                <c:pt idx="5080">
                  <c:v>6398.27225266732</c:v>
                </c:pt>
                <c:pt idx="5081">
                  <c:v>6353.01662392087</c:v>
                </c:pt>
                <c:pt idx="5082">
                  <c:v>6307.400047029971</c:v>
                </c:pt>
                <c:pt idx="5083">
                  <c:v>6262.247217122768</c:v>
                </c:pt>
                <c:pt idx="5084">
                  <c:v>6216.781626560785</c:v>
                </c:pt>
                <c:pt idx="5085">
                  <c:v>6171.523094448696</c:v>
                </c:pt>
                <c:pt idx="5086">
                  <c:v>6126.440115796221</c:v>
                </c:pt>
                <c:pt idx="5087">
                  <c:v>6080.988940319997</c:v>
                </c:pt>
                <c:pt idx="5088">
                  <c:v>6035.757709374519</c:v>
                </c:pt>
                <c:pt idx="5089">
                  <c:v>5990.441802289191</c:v>
                </c:pt>
                <c:pt idx="5090">
                  <c:v>5945.276475310283</c:v>
                </c:pt>
                <c:pt idx="5091">
                  <c:v>5899.999311467467</c:v>
                </c:pt>
                <c:pt idx="5092">
                  <c:v>5854.58163965688</c:v>
                </c:pt>
                <c:pt idx="5093">
                  <c:v>5809.316747384534</c:v>
                </c:pt>
                <c:pt idx="5094">
                  <c:v>5764.098387615627</c:v>
                </c:pt>
                <c:pt idx="5095">
                  <c:v>5718.51835478219</c:v>
                </c:pt>
                <c:pt idx="5096">
                  <c:v>5673.21657639105</c:v>
                </c:pt>
                <c:pt idx="5097">
                  <c:v>5627.84092817741</c:v>
                </c:pt>
                <c:pt idx="5098">
                  <c:v>5582.505738158602</c:v>
                </c:pt>
                <c:pt idx="5099">
                  <c:v>5536.855994514688</c:v>
                </c:pt>
                <c:pt idx="5100">
                  <c:v>5491.213584695385</c:v>
                </c:pt>
                <c:pt idx="5101">
                  <c:v>5445.577342077221</c:v>
                </c:pt>
                <c:pt idx="5102">
                  <c:v>5400.084411929402</c:v>
                </c:pt>
                <c:pt idx="5103">
                  <c:v>5354.212555087885</c:v>
                </c:pt>
                <c:pt idx="5104">
                  <c:v>5308.268394696287</c:v>
                </c:pt>
                <c:pt idx="5105">
                  <c:v>5262.447447005334</c:v>
                </c:pt>
                <c:pt idx="5106">
                  <c:v>5216.36838128474</c:v>
                </c:pt>
                <c:pt idx="5107">
                  <c:v>5170.428851814932</c:v>
                </c:pt>
                <c:pt idx="5108">
                  <c:v>5123.972816021522</c:v>
                </c:pt>
                <c:pt idx="5109">
                  <c:v>5077.706848419008</c:v>
                </c:pt>
                <c:pt idx="5110">
                  <c:v>5031.36890872926</c:v>
                </c:pt>
                <c:pt idx="5111">
                  <c:v>4984.605206190104</c:v>
                </c:pt>
                <c:pt idx="5112">
                  <c:v>4938.121833783984</c:v>
                </c:pt>
                <c:pt idx="5113">
                  <c:v>4891.244038379108</c:v>
                </c:pt>
                <c:pt idx="5114">
                  <c:v>4844.18351079213</c:v>
                </c:pt>
                <c:pt idx="5115">
                  <c:v>4797.252291971048</c:v>
                </c:pt>
                <c:pt idx="5116">
                  <c:v>4749.758381154473</c:v>
                </c:pt>
                <c:pt idx="5117">
                  <c:v>4702.404259512203</c:v>
                </c:pt>
                <c:pt idx="5118">
                  <c:v>4654.596494606852</c:v>
                </c:pt>
                <c:pt idx="5119">
                  <c:v>4606.9196789646</c:v>
                </c:pt>
                <c:pt idx="5120">
                  <c:v>4558.750930698225</c:v>
                </c:pt>
                <c:pt idx="5121">
                  <c:v>4510.619224792058</c:v>
                </c:pt>
                <c:pt idx="5122">
                  <c:v>4462.136501237203</c:v>
                </c:pt>
                <c:pt idx="5123">
                  <c:v>4413.532485378155</c:v>
                </c:pt>
                <c:pt idx="5124">
                  <c:v>4364.625898013871</c:v>
                </c:pt>
                <c:pt idx="5125">
                  <c:v>4315.488077460561</c:v>
                </c:pt>
                <c:pt idx="5126">
                  <c:v>4266.464229710664</c:v>
                </c:pt>
                <c:pt idx="5127">
                  <c:v>4216.614473885208</c:v>
                </c:pt>
                <c:pt idx="5128">
                  <c:v>4166.907152345094</c:v>
                </c:pt>
                <c:pt idx="5129">
                  <c:v>4116.756261692853</c:v>
                </c:pt>
                <c:pt idx="5130">
                  <c:v>4066.444681349753</c:v>
                </c:pt>
                <c:pt idx="5131">
                  <c:v>4015.699094558898</c:v>
                </c:pt>
                <c:pt idx="5132">
                  <c:v>3965.030171434286</c:v>
                </c:pt>
                <c:pt idx="5133">
                  <c:v>3913.69368698328</c:v>
                </c:pt>
                <c:pt idx="5134">
                  <c:v>3862.209507421892</c:v>
                </c:pt>
                <c:pt idx="5135">
                  <c:v>3810.31821334846</c:v>
                </c:pt>
                <c:pt idx="5136">
                  <c:v>3758.233792892436</c:v>
                </c:pt>
                <c:pt idx="5137">
                  <c:v>3705.648727243187</c:v>
                </c:pt>
                <c:pt idx="5138">
                  <c:v>3652.611660225786</c:v>
                </c:pt>
                <c:pt idx="5139">
                  <c:v>3599.5763200602</c:v>
                </c:pt>
                <c:pt idx="5140">
                  <c:v>3546.00228583143</c:v>
                </c:pt>
                <c:pt idx="5141">
                  <c:v>3492.064045068086</c:v>
                </c:pt>
                <c:pt idx="5142">
                  <c:v>3438.078316994055</c:v>
                </c:pt>
                <c:pt idx="5143">
                  <c:v>3383.272980446125</c:v>
                </c:pt>
                <c:pt idx="5144">
                  <c:v>3328.125150447615</c:v>
                </c:pt>
                <c:pt idx="5145">
                  <c:v>3272.767210754801</c:v>
                </c:pt>
                <c:pt idx="5146">
                  <c:v>3217.101798487231</c:v>
                </c:pt>
                <c:pt idx="5147">
                  <c:v>3161.173367057157</c:v>
                </c:pt>
                <c:pt idx="5148">
                  <c:v>3104.695710480781</c:v>
                </c:pt>
                <c:pt idx="5149">
                  <c:v>3047.874334227893</c:v>
                </c:pt>
                <c:pt idx="5150">
                  <c:v>2991.120048904035</c:v>
                </c:pt>
                <c:pt idx="5151">
                  <c:v>2933.505961762936</c:v>
                </c:pt>
                <c:pt idx="5152">
                  <c:v>2875.72917723399</c:v>
                </c:pt>
                <c:pt idx="5153">
                  <c:v>2818.130357979555</c:v>
                </c:pt>
                <c:pt idx="5154">
                  <c:v>2759.911518744315</c:v>
                </c:pt>
                <c:pt idx="5155">
                  <c:v>2701.780200670279</c:v>
                </c:pt>
                <c:pt idx="5156">
                  <c:v>2643.162724131905</c:v>
                </c:pt>
                <c:pt idx="5157">
                  <c:v>2584.585453556424</c:v>
                </c:pt>
                <c:pt idx="5158">
                  <c:v>2526.109118377648</c:v>
                </c:pt>
                <c:pt idx="5159">
                  <c:v>2467.97559115543</c:v>
                </c:pt>
                <c:pt idx="5160">
                  <c:v>2409.921329195403</c:v>
                </c:pt>
                <c:pt idx="5161">
                  <c:v>2352.034846635924</c:v>
                </c:pt>
                <c:pt idx="5162">
                  <c:v>2294.680336944827</c:v>
                </c:pt>
                <c:pt idx="5163">
                  <c:v>2238.398731597888</c:v>
                </c:pt>
                <c:pt idx="5164">
                  <c:v>2182.495006941705</c:v>
                </c:pt>
                <c:pt idx="5165">
                  <c:v>2127.920899417685</c:v>
                </c:pt>
                <c:pt idx="5166">
                  <c:v>2075.17960857496</c:v>
                </c:pt>
                <c:pt idx="5167">
                  <c:v>2024.007800388111</c:v>
                </c:pt>
                <c:pt idx="5168">
                  <c:v>1975.282829309815</c:v>
                </c:pt>
                <c:pt idx="5169">
                  <c:v>1929.148896559703</c:v>
                </c:pt>
                <c:pt idx="5170">
                  <c:v>1885.816417507427</c:v>
                </c:pt>
                <c:pt idx="5171">
                  <c:v>1846.721542676562</c:v>
                </c:pt>
                <c:pt idx="5172">
                  <c:v>1812.455806468633</c:v>
                </c:pt>
                <c:pt idx="5173">
                  <c:v>1783.085321808293</c:v>
                </c:pt>
                <c:pt idx="5174">
                  <c:v>1759.65291976341</c:v>
                </c:pt>
                <c:pt idx="5175">
                  <c:v>1743.490950980563</c:v>
                </c:pt>
                <c:pt idx="5176">
                  <c:v>1734.871225875535</c:v>
                </c:pt>
                <c:pt idx="5177">
                  <c:v>1735.378381897484</c:v>
                </c:pt>
                <c:pt idx="5178">
                  <c:v>1744.765560174337</c:v>
                </c:pt>
                <c:pt idx="5179">
                  <c:v>1764.588925329865</c:v>
                </c:pt>
                <c:pt idx="5180">
                  <c:v>1795.771994709843</c:v>
                </c:pt>
                <c:pt idx="5181">
                  <c:v>1837.021775569525</c:v>
                </c:pt>
                <c:pt idx="5182">
                  <c:v>1891.289512902021</c:v>
                </c:pt>
                <c:pt idx="5183">
                  <c:v>1957.503319335747</c:v>
                </c:pt>
                <c:pt idx="5184">
                  <c:v>2035.421886549755</c:v>
                </c:pt>
                <c:pt idx="5185">
                  <c:v>2126.053305867783</c:v>
                </c:pt>
                <c:pt idx="5186">
                  <c:v>2228.855387152127</c:v>
                </c:pt>
                <c:pt idx="5187">
                  <c:v>2344.117671181891</c:v>
                </c:pt>
                <c:pt idx="5188">
                  <c:v>2472.517339697538</c:v>
                </c:pt>
                <c:pt idx="5189">
                  <c:v>2613.192850183554</c:v>
                </c:pt>
                <c:pt idx="5190">
                  <c:v>2766.857950197762</c:v>
                </c:pt>
                <c:pt idx="5191">
                  <c:v>2933.407189446001</c:v>
                </c:pt>
                <c:pt idx="5192">
                  <c:v>3113.149148903396</c:v>
                </c:pt>
                <c:pt idx="5193">
                  <c:v>3305.973070949273</c:v>
                </c:pt>
                <c:pt idx="5194">
                  <c:v>3513.49151288808</c:v>
                </c:pt>
                <c:pt idx="5195">
                  <c:v>3735.356191932957</c:v>
                </c:pt>
                <c:pt idx="5196">
                  <c:v>3972.750268573496</c:v>
                </c:pt>
                <c:pt idx="5197">
                  <c:v>4226.923861518841</c:v>
                </c:pt>
                <c:pt idx="5198">
                  <c:v>4497.428603731615</c:v>
                </c:pt>
                <c:pt idx="5199">
                  <c:v>4787.912201670996</c:v>
                </c:pt>
                <c:pt idx="5200">
                  <c:v>5096.393543116542</c:v>
                </c:pt>
                <c:pt idx="5201">
                  <c:v>5427.42205262999</c:v>
                </c:pt>
                <c:pt idx="5202">
                  <c:v>5780.603551111024</c:v>
                </c:pt>
                <c:pt idx="5203">
                  <c:v>6159.480364027816</c:v>
                </c:pt>
                <c:pt idx="5204">
                  <c:v>6565.3294664847</c:v>
                </c:pt>
                <c:pt idx="5205">
                  <c:v>7000.57482501132</c:v>
                </c:pt>
                <c:pt idx="5206">
                  <c:v>7468.734063672418</c:v>
                </c:pt>
                <c:pt idx="5207">
                  <c:v>7971.873669900444</c:v>
                </c:pt>
                <c:pt idx="5208">
                  <c:v>8516.304618173453</c:v>
                </c:pt>
                <c:pt idx="5209">
                  <c:v>9102.580258964882</c:v>
                </c:pt>
                <c:pt idx="5210">
                  <c:v>9737.66974769383</c:v>
                </c:pt>
                <c:pt idx="5211">
                  <c:v>10425.61814191607</c:v>
                </c:pt>
                <c:pt idx="5212">
                  <c:v>11173.04325701974</c:v>
                </c:pt>
                <c:pt idx="5213">
                  <c:v>11986.35026421799</c:v>
                </c:pt>
                <c:pt idx="5214">
                  <c:v>12872.95520216117</c:v>
                </c:pt>
                <c:pt idx="5215">
                  <c:v>13839.46974737108</c:v>
                </c:pt>
                <c:pt idx="5216">
                  <c:v>14895.28842670375</c:v>
                </c:pt>
                <c:pt idx="5217">
                  <c:v>16049.11221401014</c:v>
                </c:pt>
                <c:pt idx="5218">
                  <c:v>17305.16265096254</c:v>
                </c:pt>
                <c:pt idx="5219">
                  <c:v>18672.09872586659</c:v>
                </c:pt>
                <c:pt idx="5220">
                  <c:v>20155.70139045547</c:v>
                </c:pt>
                <c:pt idx="5221">
                  <c:v>21752.81238725841</c:v>
                </c:pt>
                <c:pt idx="5222">
                  <c:v>23453.32999212102</c:v>
                </c:pt>
                <c:pt idx="5223">
                  <c:v>25237.36937746154</c:v>
                </c:pt>
                <c:pt idx="5224">
                  <c:v>27063.36088012575</c:v>
                </c:pt>
                <c:pt idx="5225">
                  <c:v>28877.65301673276</c:v>
                </c:pt>
                <c:pt idx="5226">
                  <c:v>30596.98791268904</c:v>
                </c:pt>
                <c:pt idx="5227">
                  <c:v>32124.32603982615</c:v>
                </c:pt>
                <c:pt idx="5228">
                  <c:v>33358.8879657882</c:v>
                </c:pt>
                <c:pt idx="5229">
                  <c:v>34212.67576986924</c:v>
                </c:pt>
                <c:pt idx="5230">
                  <c:v>34636.0608566646</c:v>
                </c:pt>
                <c:pt idx="5231">
                  <c:v>34623.52634713287</c:v>
                </c:pt>
                <c:pt idx="5232">
                  <c:v>34215.37887036486</c:v>
                </c:pt>
                <c:pt idx="5233">
                  <c:v>33485.36251504733</c:v>
                </c:pt>
                <c:pt idx="5234">
                  <c:v>32523.26011084165</c:v>
                </c:pt>
                <c:pt idx="5235">
                  <c:v>31413.45490207507</c:v>
                </c:pt>
                <c:pt idx="5236">
                  <c:v>30227.5739209301</c:v>
                </c:pt>
                <c:pt idx="5237">
                  <c:v>29021.22483663088</c:v>
                </c:pt>
                <c:pt idx="5238">
                  <c:v>27831.56301822346</c:v>
                </c:pt>
                <c:pt idx="5239">
                  <c:v>26689.17023834645</c:v>
                </c:pt>
                <c:pt idx="5240">
                  <c:v>25603.07838471598</c:v>
                </c:pt>
                <c:pt idx="5241">
                  <c:v>24580.67991182164</c:v>
                </c:pt>
                <c:pt idx="5242">
                  <c:v>23626.35392413339</c:v>
                </c:pt>
                <c:pt idx="5243">
                  <c:v>22737.45731617145</c:v>
                </c:pt>
                <c:pt idx="5244">
                  <c:v>21915.1381945303</c:v>
                </c:pt>
                <c:pt idx="5245">
                  <c:v>21152.29979704555</c:v>
                </c:pt>
                <c:pt idx="5246">
                  <c:v>20445.61835823229</c:v>
                </c:pt>
                <c:pt idx="5247">
                  <c:v>19791.27219777814</c:v>
                </c:pt>
                <c:pt idx="5248">
                  <c:v>19184.96367402552</c:v>
                </c:pt>
                <c:pt idx="5249">
                  <c:v>18622.83175957586</c:v>
                </c:pt>
                <c:pt idx="5250">
                  <c:v>18101.08142341381</c:v>
                </c:pt>
                <c:pt idx="5251">
                  <c:v>17616.44657823764</c:v>
                </c:pt>
                <c:pt idx="5252">
                  <c:v>17164.8049936672</c:v>
                </c:pt>
                <c:pt idx="5253">
                  <c:v>16745.10570435509</c:v>
                </c:pt>
                <c:pt idx="5254">
                  <c:v>16353.81152068362</c:v>
                </c:pt>
                <c:pt idx="5255">
                  <c:v>15988.57185334381</c:v>
                </c:pt>
                <c:pt idx="5256">
                  <c:v>15645.87875393808</c:v>
                </c:pt>
                <c:pt idx="5257">
                  <c:v>15326.82718547059</c:v>
                </c:pt>
                <c:pt idx="5258">
                  <c:v>15027.30042180001</c:v>
                </c:pt>
                <c:pt idx="5259">
                  <c:v>14746.92491145402</c:v>
                </c:pt>
                <c:pt idx="5260">
                  <c:v>14484.09093696074</c:v>
                </c:pt>
                <c:pt idx="5261">
                  <c:v>14237.56634419345</c:v>
                </c:pt>
                <c:pt idx="5262">
                  <c:v>14007.22806208513</c:v>
                </c:pt>
                <c:pt idx="5263">
                  <c:v>13790.15697472299</c:v>
                </c:pt>
                <c:pt idx="5264">
                  <c:v>13587.48068509492</c:v>
                </c:pt>
                <c:pt idx="5265">
                  <c:v>13396.1750410082</c:v>
                </c:pt>
                <c:pt idx="5266">
                  <c:v>13217.27078718128</c:v>
                </c:pt>
                <c:pt idx="5267">
                  <c:v>13049.71502353137</c:v>
                </c:pt>
                <c:pt idx="5268">
                  <c:v>12892.45940049202</c:v>
                </c:pt>
                <c:pt idx="5269">
                  <c:v>12745.76771761502</c:v>
                </c:pt>
                <c:pt idx="5270">
                  <c:v>12608.51513793521</c:v>
                </c:pt>
                <c:pt idx="5271">
                  <c:v>12480.71422790457</c:v>
                </c:pt>
                <c:pt idx="5272">
                  <c:v>12361.86126025007</c:v>
                </c:pt>
                <c:pt idx="5273">
                  <c:v>12251.37835189935</c:v>
                </c:pt>
                <c:pt idx="5274">
                  <c:v>12149.37825831414</c:v>
                </c:pt>
                <c:pt idx="5275">
                  <c:v>12055.56589729925</c:v>
                </c:pt>
                <c:pt idx="5276">
                  <c:v>11969.19019391065</c:v>
                </c:pt>
                <c:pt idx="5277">
                  <c:v>11890.94500921373</c:v>
                </c:pt>
                <c:pt idx="5278">
                  <c:v>11820.30751747733</c:v>
                </c:pt>
                <c:pt idx="5279">
                  <c:v>11756.68456107451</c:v>
                </c:pt>
                <c:pt idx="5280">
                  <c:v>11700.60421858326</c:v>
                </c:pt>
                <c:pt idx="5281">
                  <c:v>11651.44754562455</c:v>
                </c:pt>
                <c:pt idx="5282">
                  <c:v>11609.36625366806</c:v>
                </c:pt>
                <c:pt idx="5283">
                  <c:v>11574.27731426405</c:v>
                </c:pt>
                <c:pt idx="5284">
                  <c:v>11546.00562584684</c:v>
                </c:pt>
                <c:pt idx="5285">
                  <c:v>11524.28133631332</c:v>
                </c:pt>
                <c:pt idx="5286">
                  <c:v>11508.8893494267</c:v>
                </c:pt>
                <c:pt idx="5287">
                  <c:v>11499.89071768015</c:v>
                </c:pt>
                <c:pt idx="5288">
                  <c:v>11496.72624139128</c:v>
                </c:pt>
                <c:pt idx="5289">
                  <c:v>11499.19733359484</c:v>
                </c:pt>
                <c:pt idx="5290">
                  <c:v>11506.17034010932</c:v>
                </c:pt>
                <c:pt idx="5291">
                  <c:v>11517.7211223522</c:v>
                </c:pt>
                <c:pt idx="5292">
                  <c:v>11532.39991931948</c:v>
                </c:pt>
                <c:pt idx="5293">
                  <c:v>11548.72675858002</c:v>
                </c:pt>
                <c:pt idx="5294">
                  <c:v>11565.2621507267</c:v>
                </c:pt>
                <c:pt idx="5295">
                  <c:v>11579.53680640586</c:v>
                </c:pt>
                <c:pt idx="5296">
                  <c:v>11589.35808793434</c:v>
                </c:pt>
                <c:pt idx="5297">
                  <c:v>11590.50145596026</c:v>
                </c:pt>
                <c:pt idx="5298">
                  <c:v>11579.04476739493</c:v>
                </c:pt>
                <c:pt idx="5299">
                  <c:v>11550.16133341568</c:v>
                </c:pt>
                <c:pt idx="5300">
                  <c:v>11497.84470906641</c:v>
                </c:pt>
                <c:pt idx="5301">
                  <c:v>11415.999554854</c:v>
                </c:pt>
                <c:pt idx="5302">
                  <c:v>11298.49172830656</c:v>
                </c:pt>
                <c:pt idx="5303">
                  <c:v>11138.45054784023</c:v>
                </c:pt>
                <c:pt idx="5304">
                  <c:v>10931.43796458741</c:v>
                </c:pt>
                <c:pt idx="5305">
                  <c:v>10673.79104986879</c:v>
                </c:pt>
                <c:pt idx="5306">
                  <c:v>10365.13681341519</c:v>
                </c:pt>
                <c:pt idx="5307">
                  <c:v>10008.37589946093</c:v>
                </c:pt>
                <c:pt idx="5308">
                  <c:v>9609.536337845111</c:v>
                </c:pt>
                <c:pt idx="5309">
                  <c:v>9177.882888813384</c:v>
                </c:pt>
                <c:pt idx="5310">
                  <c:v>8724.918632885308</c:v>
                </c:pt>
                <c:pt idx="5311">
                  <c:v>8263.221301972347</c:v>
                </c:pt>
                <c:pt idx="5312">
                  <c:v>7805.248341881837</c:v>
                </c:pt>
                <c:pt idx="5313">
                  <c:v>7362.214856229487</c:v>
                </c:pt>
                <c:pt idx="5314">
                  <c:v>6943.653865729016</c:v>
                </c:pt>
                <c:pt idx="5315">
                  <c:v>6556.87533890361</c:v>
                </c:pt>
                <c:pt idx="5316">
                  <c:v>6206.545918249199</c:v>
                </c:pt>
                <c:pt idx="5317">
                  <c:v>5895.552786810625</c:v>
                </c:pt>
                <c:pt idx="5318">
                  <c:v>5624.606352234757</c:v>
                </c:pt>
                <c:pt idx="5319">
                  <c:v>5392.75956485178</c:v>
                </c:pt>
                <c:pt idx="5320">
                  <c:v>5198.248772842142</c:v>
                </c:pt>
                <c:pt idx="5321">
                  <c:v>5037.733670403513</c:v>
                </c:pt>
                <c:pt idx="5322">
                  <c:v>4907.65459785021</c:v>
                </c:pt>
                <c:pt idx="5323">
                  <c:v>4804.020733126418</c:v>
                </c:pt>
                <c:pt idx="5324">
                  <c:v>4722.834162491742</c:v>
                </c:pt>
                <c:pt idx="5325">
                  <c:v>4659.775766780793</c:v>
                </c:pt>
                <c:pt idx="5326">
                  <c:v>4611.588165948191</c:v>
                </c:pt>
                <c:pt idx="5327">
                  <c:v>4574.414040661033</c:v>
                </c:pt>
                <c:pt idx="5328">
                  <c:v>4545.716984325354</c:v>
                </c:pt>
                <c:pt idx="5329">
                  <c:v>4522.815812926108</c:v>
                </c:pt>
                <c:pt idx="5330">
                  <c:v>4503.737386303631</c:v>
                </c:pt>
                <c:pt idx="5331">
                  <c:v>4486.91729627607</c:v>
                </c:pt>
                <c:pt idx="5332">
                  <c:v>4471.017541962114</c:v>
                </c:pt>
                <c:pt idx="5333">
                  <c:v>4455.462032427538</c:v>
                </c:pt>
                <c:pt idx="5334">
                  <c:v>4439.536649955665</c:v>
                </c:pt>
                <c:pt idx="5335">
                  <c:v>4422.826382940826</c:v>
                </c:pt>
                <c:pt idx="5336">
                  <c:v>4405.182871332452</c:v>
                </c:pt>
                <c:pt idx="5337">
                  <c:v>4386.68228265343</c:v>
                </c:pt>
                <c:pt idx="5338">
                  <c:v>4367.215266349104</c:v>
                </c:pt>
                <c:pt idx="5339">
                  <c:v>4346.86420072258</c:v>
                </c:pt>
                <c:pt idx="5340">
                  <c:v>4325.719141416611</c:v>
                </c:pt>
                <c:pt idx="5341">
                  <c:v>4303.88733448618</c:v>
                </c:pt>
                <c:pt idx="5342">
                  <c:v>4281.752969307023</c:v>
                </c:pt>
                <c:pt idx="5343">
                  <c:v>4259.254468041328</c:v>
                </c:pt>
                <c:pt idx="5344">
                  <c:v>4236.44664335844</c:v>
                </c:pt>
                <c:pt idx="5345">
                  <c:v>4213.569526723372</c:v>
                </c:pt>
                <c:pt idx="5346">
                  <c:v>4190.56722856995</c:v>
                </c:pt>
                <c:pt idx="5347">
                  <c:v>4167.727714908912</c:v>
                </c:pt>
                <c:pt idx="5348">
                  <c:v>4144.982935810423</c:v>
                </c:pt>
                <c:pt idx="5349">
                  <c:v>4122.28112166519</c:v>
                </c:pt>
                <c:pt idx="5350">
                  <c:v>4099.948540095562</c:v>
                </c:pt>
                <c:pt idx="5351">
                  <c:v>4077.699663682897</c:v>
                </c:pt>
                <c:pt idx="5352">
                  <c:v>4055.734737148762</c:v>
                </c:pt>
                <c:pt idx="5353">
                  <c:v>4034.078737071614</c:v>
                </c:pt>
                <c:pt idx="5354">
                  <c:v>4012.566196221454</c:v>
                </c:pt>
                <c:pt idx="5355">
                  <c:v>3991.436794057636</c:v>
                </c:pt>
                <c:pt idx="5356">
                  <c:v>3970.579507747865</c:v>
                </c:pt>
                <c:pt idx="5357">
                  <c:v>3950.04827334662</c:v>
                </c:pt>
                <c:pt idx="5358">
                  <c:v>3929.648756249916</c:v>
                </c:pt>
                <c:pt idx="5359">
                  <c:v>3909.7077761566</c:v>
                </c:pt>
                <c:pt idx="5360">
                  <c:v>3889.83341087349</c:v>
                </c:pt>
                <c:pt idx="5361">
                  <c:v>3870.283698060555</c:v>
                </c:pt>
                <c:pt idx="5362">
                  <c:v>3851.024726040255</c:v>
                </c:pt>
                <c:pt idx="5363">
                  <c:v>3831.85999280968</c:v>
                </c:pt>
                <c:pt idx="5364">
                  <c:v>3813.007356951807</c:v>
                </c:pt>
                <c:pt idx="5365">
                  <c:v>3794.398863266009</c:v>
                </c:pt>
                <c:pt idx="5366">
                  <c:v>3775.965074404391</c:v>
                </c:pt>
                <c:pt idx="5367">
                  <c:v>3757.779570538042</c:v>
                </c:pt>
                <c:pt idx="5368">
                  <c:v>3739.736089826841</c:v>
                </c:pt>
                <c:pt idx="5369">
                  <c:v>3721.845995109774</c:v>
                </c:pt>
                <c:pt idx="5370">
                  <c:v>3704.189739956216</c:v>
                </c:pt>
                <c:pt idx="5371">
                  <c:v>3686.684446411412</c:v>
                </c:pt>
                <c:pt idx="5372">
                  <c:v>3669.359290594185</c:v>
                </c:pt>
                <c:pt idx="5373">
                  <c:v>3652.181928128748</c:v>
                </c:pt>
                <c:pt idx="5374">
                  <c:v>3635.088197957932</c:v>
                </c:pt>
                <c:pt idx="5375">
                  <c:v>3618.181986254679</c:v>
                </c:pt>
                <c:pt idx="5376">
                  <c:v>3601.452213347372</c:v>
                </c:pt>
                <c:pt idx="5377">
                  <c:v>3584.813709820303</c:v>
                </c:pt>
                <c:pt idx="5378">
                  <c:v>3568.316345662382</c:v>
                </c:pt>
                <c:pt idx="5379">
                  <c:v>3551.874348660954</c:v>
                </c:pt>
                <c:pt idx="5380">
                  <c:v>3535.672675704011</c:v>
                </c:pt>
                <c:pt idx="5381">
                  <c:v>3519.55038495739</c:v>
                </c:pt>
                <c:pt idx="5382">
                  <c:v>3503.492568229211</c:v>
                </c:pt>
                <c:pt idx="5383">
                  <c:v>3487.609043079735</c:v>
                </c:pt>
                <c:pt idx="5384">
                  <c:v>3471.768378149764</c:v>
                </c:pt>
                <c:pt idx="5385">
                  <c:v>3456.049266144541</c:v>
                </c:pt>
                <c:pt idx="5386">
                  <c:v>3440.469394433651</c:v>
                </c:pt>
                <c:pt idx="5387">
                  <c:v>3424.968514586061</c:v>
                </c:pt>
                <c:pt idx="5388">
                  <c:v>3409.534788903208</c:v>
                </c:pt>
                <c:pt idx="5389">
                  <c:v>3394.250343753897</c:v>
                </c:pt>
                <c:pt idx="5390">
                  <c:v>3379.040367116909</c:v>
                </c:pt>
                <c:pt idx="5391">
                  <c:v>3363.920236015168</c:v>
                </c:pt>
                <c:pt idx="5392">
                  <c:v>3348.86236937924</c:v>
                </c:pt>
                <c:pt idx="5393">
                  <c:v>3333.92868303909</c:v>
                </c:pt>
                <c:pt idx="5394">
                  <c:v>3318.985858729099</c:v>
                </c:pt>
                <c:pt idx="5395">
                  <c:v>3304.232139657836</c:v>
                </c:pt>
                <c:pt idx="5396">
                  <c:v>3289.511056723758</c:v>
                </c:pt>
                <c:pt idx="5397">
                  <c:v>3274.905327291167</c:v>
                </c:pt>
                <c:pt idx="5398">
                  <c:v>3260.36112116325</c:v>
                </c:pt>
                <c:pt idx="5399">
                  <c:v>3245.888787272784</c:v>
                </c:pt>
                <c:pt idx="5400">
                  <c:v>3231.479153293834</c:v>
                </c:pt>
                <c:pt idx="5401">
                  <c:v>3217.195489864627</c:v>
                </c:pt>
                <c:pt idx="5402">
                  <c:v>3202.931918674632</c:v>
                </c:pt>
                <c:pt idx="5403">
                  <c:v>3188.731756603237</c:v>
                </c:pt>
                <c:pt idx="5404">
                  <c:v>3174.642929112163</c:v>
                </c:pt>
                <c:pt idx="5405">
                  <c:v>3160.641852246035</c:v>
                </c:pt>
                <c:pt idx="5406">
                  <c:v>3146.695297434765</c:v>
                </c:pt>
                <c:pt idx="5407">
                  <c:v>3132.81176953904</c:v>
                </c:pt>
                <c:pt idx="5408">
                  <c:v>3118.959298573992</c:v>
                </c:pt>
                <c:pt idx="5409">
                  <c:v>3105.220525187232</c:v>
                </c:pt>
                <c:pt idx="5410">
                  <c:v>3091.57314721247</c:v>
                </c:pt>
                <c:pt idx="5411">
                  <c:v>3077.925699301616</c:v>
                </c:pt>
                <c:pt idx="5412">
                  <c:v>3064.38869526549</c:v>
                </c:pt>
                <c:pt idx="5413">
                  <c:v>3050.904368158549</c:v>
                </c:pt>
                <c:pt idx="5414">
                  <c:v>3037.499637674288</c:v>
                </c:pt>
                <c:pt idx="5415">
                  <c:v>3024.142676906067</c:v>
                </c:pt>
                <c:pt idx="5416">
                  <c:v>3010.85091204253</c:v>
                </c:pt>
                <c:pt idx="5417">
                  <c:v>2997.628785082266</c:v>
                </c:pt>
                <c:pt idx="5418">
                  <c:v>2984.500449910768</c:v>
                </c:pt>
                <c:pt idx="5419">
                  <c:v>2971.372749136771</c:v>
                </c:pt>
                <c:pt idx="5420">
                  <c:v>2958.373434818078</c:v>
                </c:pt>
                <c:pt idx="5421">
                  <c:v>2945.405950826979</c:v>
                </c:pt>
                <c:pt idx="5422">
                  <c:v>2932.457296194604</c:v>
                </c:pt>
                <c:pt idx="5423">
                  <c:v>2919.636106326261</c:v>
                </c:pt>
                <c:pt idx="5424">
                  <c:v>2906.843055852111</c:v>
                </c:pt>
                <c:pt idx="5425">
                  <c:v>2894.115992948134</c:v>
                </c:pt>
                <c:pt idx="5426">
                  <c:v>2881.431390652444</c:v>
                </c:pt>
                <c:pt idx="5427">
                  <c:v>2868.829801738927</c:v>
                </c:pt>
                <c:pt idx="5428">
                  <c:v>2856.28803564544</c:v>
                </c:pt>
                <c:pt idx="5429">
                  <c:v>2843.7546692318</c:v>
                </c:pt>
                <c:pt idx="5430">
                  <c:v>2831.334108673425</c:v>
                </c:pt>
                <c:pt idx="5431">
                  <c:v>2818.968783264157</c:v>
                </c:pt>
                <c:pt idx="5432">
                  <c:v>2806.653308055867</c:v>
                </c:pt>
                <c:pt idx="5433">
                  <c:v>2794.383569971513</c:v>
                </c:pt>
                <c:pt idx="5434">
                  <c:v>2782.194186077604</c:v>
                </c:pt>
                <c:pt idx="5435">
                  <c:v>2770.043961224427</c:v>
                </c:pt>
                <c:pt idx="5436">
                  <c:v>2757.958454981216</c:v>
                </c:pt>
                <c:pt idx="5437">
                  <c:v>2745.91960068626</c:v>
                </c:pt>
                <c:pt idx="5438">
                  <c:v>2733.947245208385</c:v>
                </c:pt>
                <c:pt idx="5439">
                  <c:v>2722.006727729579</c:v>
                </c:pt>
                <c:pt idx="5440">
                  <c:v>2710.15832924912</c:v>
                </c:pt>
                <c:pt idx="5441">
                  <c:v>2698.287750371422</c:v>
                </c:pt>
                <c:pt idx="5442">
                  <c:v>2686.567729830398</c:v>
                </c:pt>
                <c:pt idx="5443">
                  <c:v>2674.823439566416</c:v>
                </c:pt>
                <c:pt idx="5444">
                  <c:v>2663.194699204675</c:v>
                </c:pt>
                <c:pt idx="5445">
                  <c:v>2651.59945644174</c:v>
                </c:pt>
                <c:pt idx="5446">
                  <c:v>2640.053605248388</c:v>
                </c:pt>
                <c:pt idx="5447">
                  <c:v>2628.52748820817</c:v>
                </c:pt>
                <c:pt idx="5448">
                  <c:v>2617.111035184473</c:v>
                </c:pt>
                <c:pt idx="5449">
                  <c:v>2605.697285748077</c:v>
                </c:pt>
                <c:pt idx="5450">
                  <c:v>2594.369543144295</c:v>
                </c:pt>
                <c:pt idx="5451">
                  <c:v>2583.087641856832</c:v>
                </c:pt>
                <c:pt idx="5452">
                  <c:v>2571.846822577544</c:v>
                </c:pt>
                <c:pt idx="5453">
                  <c:v>2560.64801227796</c:v>
                </c:pt>
                <c:pt idx="5454">
                  <c:v>2549.53983303544</c:v>
                </c:pt>
                <c:pt idx="5455">
                  <c:v>2538.46712499701</c:v>
                </c:pt>
                <c:pt idx="5456">
                  <c:v>2527.436959926945</c:v>
                </c:pt>
                <c:pt idx="5457">
                  <c:v>2516.451250372722</c:v>
                </c:pt>
                <c:pt idx="5458">
                  <c:v>2505.50594013209</c:v>
                </c:pt>
                <c:pt idx="5459">
                  <c:v>2494.627049023231</c:v>
                </c:pt>
                <c:pt idx="5460">
                  <c:v>2483.803907779183</c:v>
                </c:pt>
                <c:pt idx="5461">
                  <c:v>2473.022177757434</c:v>
                </c:pt>
                <c:pt idx="5462">
                  <c:v>2462.298449763495</c:v>
                </c:pt>
                <c:pt idx="5463">
                  <c:v>2451.606945148022</c:v>
                </c:pt>
                <c:pt idx="5464">
                  <c:v>2441.001004976466</c:v>
                </c:pt>
                <c:pt idx="5465">
                  <c:v>2430.391455289826</c:v>
                </c:pt>
                <c:pt idx="5466">
                  <c:v>2419.875148773454</c:v>
                </c:pt>
                <c:pt idx="5467">
                  <c:v>2409.38838363777</c:v>
                </c:pt>
                <c:pt idx="5468">
                  <c:v>2398.933558080322</c:v>
                </c:pt>
                <c:pt idx="5469">
                  <c:v>2388.545369752628</c:v>
                </c:pt>
                <c:pt idx="5470">
                  <c:v>2378.20228483145</c:v>
                </c:pt>
                <c:pt idx="5471">
                  <c:v>2367.920610889558</c:v>
                </c:pt>
                <c:pt idx="5472">
                  <c:v>2357.684115289656</c:v>
                </c:pt>
                <c:pt idx="5473">
                  <c:v>2347.469431005819</c:v>
                </c:pt>
                <c:pt idx="5474">
                  <c:v>2337.312972181347</c:v>
                </c:pt>
                <c:pt idx="5475">
                  <c:v>2327.219221502212</c:v>
                </c:pt>
                <c:pt idx="5476">
                  <c:v>2317.166242639991</c:v>
                </c:pt>
                <c:pt idx="5477">
                  <c:v>2307.153667887807</c:v>
                </c:pt>
                <c:pt idx="5478">
                  <c:v>2297.182711794803</c:v>
                </c:pt>
                <c:pt idx="5479">
                  <c:v>2287.256053242825</c:v>
                </c:pt>
                <c:pt idx="5480">
                  <c:v>2277.394264052595</c:v>
                </c:pt>
                <c:pt idx="5481">
                  <c:v>2267.568668061486</c:v>
                </c:pt>
                <c:pt idx="5482">
                  <c:v>2257.801583396946</c:v>
                </c:pt>
                <c:pt idx="5483">
                  <c:v>2248.063828314626</c:v>
                </c:pt>
                <c:pt idx="5484">
                  <c:v>2238.370743258212</c:v>
                </c:pt>
                <c:pt idx="5485">
                  <c:v>2228.736447210646</c:v>
                </c:pt>
                <c:pt idx="5486">
                  <c:v>2219.120000670558</c:v>
                </c:pt>
                <c:pt idx="5487">
                  <c:v>2209.580965464997</c:v>
                </c:pt>
                <c:pt idx="5488">
                  <c:v>2200.084990308482</c:v>
                </c:pt>
                <c:pt idx="5489">
                  <c:v>2190.625430344164</c:v>
                </c:pt>
                <c:pt idx="5490">
                  <c:v>2181.201862389518</c:v>
                </c:pt>
                <c:pt idx="5491">
                  <c:v>2171.811376592247</c:v>
                </c:pt>
                <c:pt idx="5492">
                  <c:v>2162.500642026106</c:v>
                </c:pt>
                <c:pt idx="5493">
                  <c:v>2153.226521428964</c:v>
                </c:pt>
                <c:pt idx="5494">
                  <c:v>2143.976972425305</c:v>
                </c:pt>
                <c:pt idx="5495">
                  <c:v>2134.785949519256</c:v>
                </c:pt>
                <c:pt idx="5496">
                  <c:v>2125.650964576152</c:v>
                </c:pt>
                <c:pt idx="5497">
                  <c:v>2116.526475862415</c:v>
                </c:pt>
                <c:pt idx="5498">
                  <c:v>2107.462390153989</c:v>
                </c:pt>
                <c:pt idx="5499">
                  <c:v>2098.45430289293</c:v>
                </c:pt>
                <c:pt idx="5500">
                  <c:v>2089.488940221442</c:v>
                </c:pt>
                <c:pt idx="5501">
                  <c:v>2080.555899120392</c:v>
                </c:pt>
                <c:pt idx="5502">
                  <c:v>2071.658991600297</c:v>
                </c:pt>
                <c:pt idx="5503">
                  <c:v>2062.817706026515</c:v>
                </c:pt>
                <c:pt idx="5504">
                  <c:v>2054.014378669968</c:v>
                </c:pt>
                <c:pt idx="5505">
                  <c:v>2045.287791209438</c:v>
                </c:pt>
                <c:pt idx="5506">
                  <c:v>2036.569314676072</c:v>
                </c:pt>
                <c:pt idx="5507">
                  <c:v>2027.907124468203</c:v>
                </c:pt>
                <c:pt idx="5508">
                  <c:v>2019.253697797436</c:v>
                </c:pt>
                <c:pt idx="5509">
                  <c:v>2010.692069476892</c:v>
                </c:pt>
                <c:pt idx="5510">
                  <c:v>2002.150210740751</c:v>
                </c:pt>
                <c:pt idx="5511">
                  <c:v>1993.648559686875</c:v>
                </c:pt>
                <c:pt idx="5512">
                  <c:v>1985.215505750525</c:v>
                </c:pt>
                <c:pt idx="5513">
                  <c:v>1976.806625816805</c:v>
                </c:pt>
                <c:pt idx="5514">
                  <c:v>1968.431822358272</c:v>
                </c:pt>
                <c:pt idx="5515">
                  <c:v>1960.107488562573</c:v>
                </c:pt>
                <c:pt idx="5516">
                  <c:v>1951.807672767739</c:v>
                </c:pt>
                <c:pt idx="5517">
                  <c:v>1943.567672716465</c:v>
                </c:pt>
                <c:pt idx="5518">
                  <c:v>1935.364383359181</c:v>
                </c:pt>
                <c:pt idx="5519">
                  <c:v>1927.224715801087</c:v>
                </c:pt>
                <c:pt idx="5520">
                  <c:v>1919.113087667572</c:v>
                </c:pt>
                <c:pt idx="5521">
                  <c:v>1911.030168153073</c:v>
                </c:pt>
                <c:pt idx="5522">
                  <c:v>1903.033796918514</c:v>
                </c:pt>
                <c:pt idx="5523">
                  <c:v>1895.029325099011</c:v>
                </c:pt>
                <c:pt idx="5524">
                  <c:v>1887.084867143189</c:v>
                </c:pt>
                <c:pt idx="5525">
                  <c:v>1879.202321019676</c:v>
                </c:pt>
                <c:pt idx="5526">
                  <c:v>1871.351163617918</c:v>
                </c:pt>
                <c:pt idx="5527">
                  <c:v>1863.512884315677</c:v>
                </c:pt>
                <c:pt idx="5528">
                  <c:v>1855.743414891666</c:v>
                </c:pt>
                <c:pt idx="5529">
                  <c:v>1848.007922658722</c:v>
                </c:pt>
                <c:pt idx="5530">
                  <c:v>1840.319375435751</c:v>
                </c:pt>
                <c:pt idx="5531">
                  <c:v>1832.665856443527</c:v>
                </c:pt>
                <c:pt idx="5532">
                  <c:v>1825.073200632218</c:v>
                </c:pt>
                <c:pt idx="5533">
                  <c:v>1817.502109538542</c:v>
                </c:pt>
                <c:pt idx="5534">
                  <c:v>1809.980079532338</c:v>
                </c:pt>
                <c:pt idx="5535">
                  <c:v>1802.498444694801</c:v>
                </c:pt>
                <c:pt idx="5536">
                  <c:v>1795.071490574559</c:v>
                </c:pt>
                <c:pt idx="5537">
                  <c:v>1787.67467578524</c:v>
                </c:pt>
                <c:pt idx="5538">
                  <c:v>1780.332374488701</c:v>
                </c:pt>
                <c:pt idx="5539">
                  <c:v>1773.0096656332</c:v>
                </c:pt>
                <c:pt idx="5540">
                  <c:v>1765.724717812496</c:v>
                </c:pt>
                <c:pt idx="5541">
                  <c:v>1758.500901647462</c:v>
                </c:pt>
                <c:pt idx="5542">
                  <c:v>1751.333381096708</c:v>
                </c:pt>
                <c:pt idx="5543">
                  <c:v>1744.173043921168</c:v>
                </c:pt>
                <c:pt idx="5544">
                  <c:v>1737.097379062088</c:v>
                </c:pt>
                <c:pt idx="5545">
                  <c:v>1730.014121354875</c:v>
                </c:pt>
                <c:pt idx="5546">
                  <c:v>1723.004351201883</c:v>
                </c:pt>
                <c:pt idx="5547">
                  <c:v>1716.020623762583</c:v>
                </c:pt>
                <c:pt idx="5548">
                  <c:v>1709.094588874467</c:v>
                </c:pt>
                <c:pt idx="5549">
                  <c:v>1702.221062548064</c:v>
                </c:pt>
                <c:pt idx="5550">
                  <c:v>1695.368140363725</c:v>
                </c:pt>
                <c:pt idx="5551">
                  <c:v>1688.540527439</c:v>
                </c:pt>
                <c:pt idx="5552">
                  <c:v>1681.787009589472</c:v>
                </c:pt>
                <c:pt idx="5553">
                  <c:v>1675.06037648068</c:v>
                </c:pt>
                <c:pt idx="5554">
                  <c:v>1668.378434017224</c:v>
                </c:pt>
                <c:pt idx="5555">
                  <c:v>1661.73167254006</c:v>
                </c:pt>
                <c:pt idx="5556">
                  <c:v>1655.133130417245</c:v>
                </c:pt>
                <c:pt idx="5557">
                  <c:v>1648.595311630071</c:v>
                </c:pt>
                <c:pt idx="5558">
                  <c:v>1642.061163025908</c:v>
                </c:pt>
                <c:pt idx="5559">
                  <c:v>1635.615104139375</c:v>
                </c:pt>
                <c:pt idx="5560">
                  <c:v>1629.171042596348</c:v>
                </c:pt>
                <c:pt idx="5561">
                  <c:v>1622.789578883537</c:v>
                </c:pt>
                <c:pt idx="5562">
                  <c:v>1616.459221380493</c:v>
                </c:pt>
                <c:pt idx="5563">
                  <c:v>1610.155922849073</c:v>
                </c:pt>
                <c:pt idx="5564">
                  <c:v>1603.855602383352</c:v>
                </c:pt>
                <c:pt idx="5565">
                  <c:v>1597.660938634942</c:v>
                </c:pt>
                <c:pt idx="5566">
                  <c:v>1591.489658961753</c:v>
                </c:pt>
                <c:pt idx="5567">
                  <c:v>1585.366878229986</c:v>
                </c:pt>
                <c:pt idx="5568">
                  <c:v>1579.270179294626</c:v>
                </c:pt>
                <c:pt idx="5569">
                  <c:v>1573.212934472781</c:v>
                </c:pt>
                <c:pt idx="5570">
                  <c:v>1567.222298838218</c:v>
                </c:pt>
                <c:pt idx="5571">
                  <c:v>1561.246546370231</c:v>
                </c:pt>
                <c:pt idx="5572">
                  <c:v>1555.303025739047</c:v>
                </c:pt>
                <c:pt idx="5573">
                  <c:v>1549.442468454647</c:v>
                </c:pt>
                <c:pt idx="5574">
                  <c:v>1543.61295722574</c:v>
                </c:pt>
                <c:pt idx="5575">
                  <c:v>1537.841023210475</c:v>
                </c:pt>
                <c:pt idx="5576">
                  <c:v>1532.086815762675</c:v>
                </c:pt>
                <c:pt idx="5577">
                  <c:v>1526.362291120494</c:v>
                </c:pt>
                <c:pt idx="5578">
                  <c:v>1520.702088266511</c:v>
                </c:pt>
                <c:pt idx="5579">
                  <c:v>1515.078221023243</c:v>
                </c:pt>
                <c:pt idx="5580">
                  <c:v>1509.512311091232</c:v>
                </c:pt>
                <c:pt idx="5581">
                  <c:v>1503.955266237821</c:v>
                </c:pt>
                <c:pt idx="5582">
                  <c:v>1498.472325120764</c:v>
                </c:pt>
                <c:pt idx="5583">
                  <c:v>1493.013764243191</c:v>
                </c:pt>
                <c:pt idx="5584">
                  <c:v>1487.629062288582</c:v>
                </c:pt>
                <c:pt idx="5585">
                  <c:v>1482.253584259682</c:v>
                </c:pt>
                <c:pt idx="5586">
                  <c:v>1476.93514460197</c:v>
                </c:pt>
                <c:pt idx="5587">
                  <c:v>1471.636279005418</c:v>
                </c:pt>
                <c:pt idx="5588">
                  <c:v>1466.426881058678</c:v>
                </c:pt>
                <c:pt idx="5589">
                  <c:v>1461.23377715271</c:v>
                </c:pt>
                <c:pt idx="5590">
                  <c:v>1456.078462392849</c:v>
                </c:pt>
                <c:pt idx="5591">
                  <c:v>1450.976540366103</c:v>
                </c:pt>
                <c:pt idx="5592">
                  <c:v>1445.911518165932</c:v>
                </c:pt>
                <c:pt idx="5593">
                  <c:v>1440.929281738325</c:v>
                </c:pt>
                <c:pt idx="5594">
                  <c:v>1435.925249605513</c:v>
                </c:pt>
                <c:pt idx="5595">
                  <c:v>1430.990416910175</c:v>
                </c:pt>
                <c:pt idx="5596">
                  <c:v>1426.094747387392</c:v>
                </c:pt>
                <c:pt idx="5597">
                  <c:v>1421.256371446804</c:v>
                </c:pt>
                <c:pt idx="5598">
                  <c:v>1416.467799670286</c:v>
                </c:pt>
                <c:pt idx="5599">
                  <c:v>1411.71170088853</c:v>
                </c:pt>
                <c:pt idx="5600">
                  <c:v>1406.988725598175</c:v>
                </c:pt>
                <c:pt idx="5601">
                  <c:v>1402.326067467548</c:v>
                </c:pt>
                <c:pt idx="5602">
                  <c:v>1397.676721940191</c:v>
                </c:pt>
                <c:pt idx="5603">
                  <c:v>1393.095994764865</c:v>
                </c:pt>
                <c:pt idx="5604">
                  <c:v>1388.534617747226</c:v>
                </c:pt>
                <c:pt idx="5605">
                  <c:v>1384.02983583515</c:v>
                </c:pt>
                <c:pt idx="5606">
                  <c:v>1379.574846549281</c:v>
                </c:pt>
                <c:pt idx="5607">
                  <c:v>1375.177268570757</c:v>
                </c:pt>
                <c:pt idx="5608">
                  <c:v>1370.802503990296</c:v>
                </c:pt>
                <c:pt idx="5609">
                  <c:v>1366.457310920256</c:v>
                </c:pt>
                <c:pt idx="5610">
                  <c:v>1362.15915698096</c:v>
                </c:pt>
                <c:pt idx="5611">
                  <c:v>1357.922367630869</c:v>
                </c:pt>
                <c:pt idx="5612">
                  <c:v>1353.710332608718</c:v>
                </c:pt>
                <c:pt idx="5613">
                  <c:v>1349.590724516944</c:v>
                </c:pt>
                <c:pt idx="5614">
                  <c:v>1345.430901864112</c:v>
                </c:pt>
                <c:pt idx="5615">
                  <c:v>1341.358017786371</c:v>
                </c:pt>
                <c:pt idx="5616">
                  <c:v>1337.309881561355</c:v>
                </c:pt>
                <c:pt idx="5617">
                  <c:v>1333.322543079546</c:v>
                </c:pt>
                <c:pt idx="5618">
                  <c:v>1329.359066564455</c:v>
                </c:pt>
                <c:pt idx="5619">
                  <c:v>1325.419972121636</c:v>
                </c:pt>
                <c:pt idx="5620">
                  <c:v>1321.569366409915</c:v>
                </c:pt>
                <c:pt idx="5621">
                  <c:v>1317.708633588043</c:v>
                </c:pt>
                <c:pt idx="5622">
                  <c:v>1313.92681986794</c:v>
                </c:pt>
                <c:pt idx="5623">
                  <c:v>1310.142526565718</c:v>
                </c:pt>
                <c:pt idx="5624">
                  <c:v>1306.432929607236</c:v>
                </c:pt>
                <c:pt idx="5625">
                  <c:v>1302.738787334006</c:v>
                </c:pt>
                <c:pt idx="5626">
                  <c:v>1299.063245629658</c:v>
                </c:pt>
                <c:pt idx="5627">
                  <c:v>1295.443637913904</c:v>
                </c:pt>
                <c:pt idx="5628">
                  <c:v>1291.855968495431</c:v>
                </c:pt>
                <c:pt idx="5629">
                  <c:v>1288.329709142049</c:v>
                </c:pt>
                <c:pt idx="5630">
                  <c:v>1284.788966754839</c:v>
                </c:pt>
                <c:pt idx="5631">
                  <c:v>1281.303789883151</c:v>
                </c:pt>
                <c:pt idx="5632">
                  <c:v>1277.827392801083</c:v>
                </c:pt>
                <c:pt idx="5633">
                  <c:v>1274.401844404864</c:v>
                </c:pt>
                <c:pt idx="5634">
                  <c:v>1271.020019839085</c:v>
                </c:pt>
                <c:pt idx="5635">
                  <c:v>1267.586815202901</c:v>
                </c:pt>
                <c:pt idx="5636">
                  <c:v>1264.253551702183</c:v>
                </c:pt>
                <c:pt idx="5637">
                  <c:v>1260.888024564245</c:v>
                </c:pt>
                <c:pt idx="5638">
                  <c:v>1257.562363132727</c:v>
                </c:pt>
                <c:pt idx="5639">
                  <c:v>1254.247036200727</c:v>
                </c:pt>
                <c:pt idx="5640">
                  <c:v>1250.935866142196</c:v>
                </c:pt>
                <c:pt idx="5641">
                  <c:v>1247.659814529988</c:v>
                </c:pt>
                <c:pt idx="5642">
                  <c:v>1244.330187576553</c:v>
                </c:pt>
                <c:pt idx="5643">
                  <c:v>1241.018060212282</c:v>
                </c:pt>
                <c:pt idx="5644">
                  <c:v>1237.727391198245</c:v>
                </c:pt>
                <c:pt idx="5645">
                  <c:v>1234.38657975971</c:v>
                </c:pt>
                <c:pt idx="5646">
                  <c:v>1231.012822977639</c:v>
                </c:pt>
                <c:pt idx="5647">
                  <c:v>1227.597682821731</c:v>
                </c:pt>
                <c:pt idx="5648">
                  <c:v>1224.150930933357</c:v>
                </c:pt>
                <c:pt idx="5649">
                  <c:v>1220.657750198983</c:v>
                </c:pt>
                <c:pt idx="5650">
                  <c:v>1217.086071076668</c:v>
                </c:pt>
                <c:pt idx="5651">
                  <c:v>1213.41662081391</c:v>
                </c:pt>
                <c:pt idx="5652">
                  <c:v>1209.725088074416</c:v>
                </c:pt>
                <c:pt idx="5653">
                  <c:v>1205.851317102234</c:v>
                </c:pt>
                <c:pt idx="5654">
                  <c:v>1201.862197480136</c:v>
                </c:pt>
                <c:pt idx="5655">
                  <c:v>1197.719317075935</c:v>
                </c:pt>
                <c:pt idx="5656">
                  <c:v>1193.438468539901</c:v>
                </c:pt>
                <c:pt idx="5657">
                  <c:v>1188.966522242978</c:v>
                </c:pt>
                <c:pt idx="5658">
                  <c:v>1184.245910161129</c:v>
                </c:pt>
                <c:pt idx="5659">
                  <c:v>1179.33372563958</c:v>
                </c:pt>
                <c:pt idx="5660">
                  <c:v>1174.196522254709</c:v>
                </c:pt>
                <c:pt idx="5661">
                  <c:v>1168.887535937904</c:v>
                </c:pt>
                <c:pt idx="5662">
                  <c:v>1163.34961128214</c:v>
                </c:pt>
                <c:pt idx="5663">
                  <c:v>1157.723318035283</c:v>
                </c:pt>
                <c:pt idx="5664">
                  <c:v>1152.03967753273</c:v>
                </c:pt>
                <c:pt idx="5665">
                  <c:v>1146.443025110771</c:v>
                </c:pt>
                <c:pt idx="5666">
                  <c:v>1141.130680344497</c:v>
                </c:pt>
                <c:pt idx="5667">
                  <c:v>1136.298697704461</c:v>
                </c:pt>
                <c:pt idx="5668">
                  <c:v>1132.150015369652</c:v>
                </c:pt>
                <c:pt idx="5669">
                  <c:v>1128.8959578617</c:v>
                </c:pt>
                <c:pt idx="5670">
                  <c:v>1126.787162845861</c:v>
                </c:pt>
                <c:pt idx="5671">
                  <c:v>1125.758375820686</c:v>
                </c:pt>
                <c:pt idx="5672">
                  <c:v>1125.91507269017</c:v>
                </c:pt>
                <c:pt idx="5673">
                  <c:v>1127.101053637436</c:v>
                </c:pt>
                <c:pt idx="5674">
                  <c:v>1129.175620506027</c:v>
                </c:pt>
                <c:pt idx="5675">
                  <c:v>1131.801818622452</c:v>
                </c:pt>
                <c:pt idx="5676">
                  <c:v>1134.807949420267</c:v>
                </c:pt>
                <c:pt idx="5677">
                  <c:v>1138.039910153853</c:v>
                </c:pt>
                <c:pt idx="5678">
                  <c:v>1141.286136879457</c:v>
                </c:pt>
                <c:pt idx="5679">
                  <c:v>1144.410636960925</c:v>
                </c:pt>
                <c:pt idx="5680">
                  <c:v>1147.341835960423</c:v>
                </c:pt>
                <c:pt idx="5681">
                  <c:v>1150.085696414892</c:v>
                </c:pt>
                <c:pt idx="5682">
                  <c:v>1152.553726833466</c:v>
                </c:pt>
                <c:pt idx="5683">
                  <c:v>1154.751752098942</c:v>
                </c:pt>
                <c:pt idx="5684">
                  <c:v>1156.731346952806</c:v>
                </c:pt>
                <c:pt idx="5685">
                  <c:v>1158.492859936778</c:v>
                </c:pt>
                <c:pt idx="5686">
                  <c:v>1160.093483644197</c:v>
                </c:pt>
                <c:pt idx="5687">
                  <c:v>1161.495611606329</c:v>
                </c:pt>
                <c:pt idx="5688">
                  <c:v>1162.670940119905</c:v>
                </c:pt>
                <c:pt idx="5689">
                  <c:v>1163.761586952475</c:v>
                </c:pt>
                <c:pt idx="5690">
                  <c:v>1164.743087957382</c:v>
                </c:pt>
                <c:pt idx="5691">
                  <c:v>1165.582867839384</c:v>
                </c:pt>
                <c:pt idx="5692">
                  <c:v>1166.402685626534</c:v>
                </c:pt>
                <c:pt idx="5693">
                  <c:v>1167.103155084375</c:v>
                </c:pt>
                <c:pt idx="5694">
                  <c:v>1167.773789893115</c:v>
                </c:pt>
                <c:pt idx="5695">
                  <c:v>1168.386766896695</c:v>
                </c:pt>
                <c:pt idx="5696">
                  <c:v>1168.905728363648</c:v>
                </c:pt>
                <c:pt idx="5697">
                  <c:v>1169.485070325734</c:v>
                </c:pt>
                <c:pt idx="5698">
                  <c:v>1170.024120014378</c:v>
                </c:pt>
                <c:pt idx="5699">
                  <c:v>1170.511166408025</c:v>
                </c:pt>
                <c:pt idx="5700">
                  <c:v>1171.056773681556</c:v>
                </c:pt>
                <c:pt idx="5701">
                  <c:v>1171.564291431955</c:v>
                </c:pt>
                <c:pt idx="5702">
                  <c:v>1172.01023159633</c:v>
                </c:pt>
                <c:pt idx="5703">
                  <c:v>1172.51397982155</c:v>
                </c:pt>
                <c:pt idx="5704">
                  <c:v>1172.999175173374</c:v>
                </c:pt>
                <c:pt idx="5705">
                  <c:v>1173.594338830711</c:v>
                </c:pt>
                <c:pt idx="5706">
                  <c:v>1174.095098849913</c:v>
                </c:pt>
                <c:pt idx="5707">
                  <c:v>1174.661567142643</c:v>
                </c:pt>
                <c:pt idx="5708">
                  <c:v>1175.186910380917</c:v>
                </c:pt>
                <c:pt idx="5709">
                  <c:v>1175.801076073988</c:v>
                </c:pt>
                <c:pt idx="5710">
                  <c:v>1176.36717117103</c:v>
                </c:pt>
                <c:pt idx="5711">
                  <c:v>1177.012276661298</c:v>
                </c:pt>
                <c:pt idx="5712">
                  <c:v>1177.691230561879</c:v>
                </c:pt>
                <c:pt idx="5713">
                  <c:v>1178.351832631918</c:v>
                </c:pt>
                <c:pt idx="5714">
                  <c:v>1179.058997114576</c:v>
                </c:pt>
                <c:pt idx="5715">
                  <c:v>1179.768096334092</c:v>
                </c:pt>
                <c:pt idx="5716">
                  <c:v>1180.531040018437</c:v>
                </c:pt>
                <c:pt idx="5717">
                  <c:v>1181.326267847638</c:v>
                </c:pt>
                <c:pt idx="5718">
                  <c:v>1182.13456688378</c:v>
                </c:pt>
                <c:pt idx="5719">
                  <c:v>1182.983825273732</c:v>
                </c:pt>
                <c:pt idx="5720">
                  <c:v>1183.870998110206</c:v>
                </c:pt>
                <c:pt idx="5721">
                  <c:v>1184.7454890702</c:v>
                </c:pt>
                <c:pt idx="5722">
                  <c:v>1185.658308763129</c:v>
                </c:pt>
                <c:pt idx="5723">
                  <c:v>1186.639081428523</c:v>
                </c:pt>
                <c:pt idx="5724">
                  <c:v>1187.582399599516</c:v>
                </c:pt>
                <c:pt idx="5725">
                  <c:v>1188.591188336511</c:v>
                </c:pt>
                <c:pt idx="5726">
                  <c:v>1189.636895824622</c:v>
                </c:pt>
                <c:pt idx="5727">
                  <c:v>1190.677322804317</c:v>
                </c:pt>
                <c:pt idx="5728">
                  <c:v>1191.811025423482</c:v>
                </c:pt>
                <c:pt idx="5729">
                  <c:v>1192.922628698182</c:v>
                </c:pt>
                <c:pt idx="5730">
                  <c:v>1194.114911820019</c:v>
                </c:pt>
                <c:pt idx="5731">
                  <c:v>1195.293749339672</c:v>
                </c:pt>
                <c:pt idx="5732">
                  <c:v>1196.518684539856</c:v>
                </c:pt>
                <c:pt idx="5733">
                  <c:v>1197.738529764193</c:v>
                </c:pt>
                <c:pt idx="5734">
                  <c:v>1199.043002146793</c:v>
                </c:pt>
                <c:pt idx="5735">
                  <c:v>1200.342766205232</c:v>
                </c:pt>
                <c:pt idx="5736">
                  <c:v>1201.688452676533</c:v>
                </c:pt>
                <c:pt idx="5737">
                  <c:v>1203.023698902443</c:v>
                </c:pt>
                <c:pt idx="5738">
                  <c:v>1204.424764667771</c:v>
                </c:pt>
                <c:pt idx="5739">
                  <c:v>1205.849662626649</c:v>
                </c:pt>
                <c:pt idx="5740">
                  <c:v>1207.304018817498</c:v>
                </c:pt>
                <c:pt idx="5741">
                  <c:v>1208.812823824648</c:v>
                </c:pt>
                <c:pt idx="5742">
                  <c:v>1210.316030336926</c:v>
                </c:pt>
                <c:pt idx="5743">
                  <c:v>1211.810601897374</c:v>
                </c:pt>
                <c:pt idx="5744">
                  <c:v>1213.366943596563</c:v>
                </c:pt>
                <c:pt idx="5745">
                  <c:v>1214.946543452204</c:v>
                </c:pt>
                <c:pt idx="5746">
                  <c:v>1216.563411487615</c:v>
                </c:pt>
                <c:pt idx="5747">
                  <c:v>1218.189714986126</c:v>
                </c:pt>
                <c:pt idx="5748">
                  <c:v>1219.886689754176</c:v>
                </c:pt>
                <c:pt idx="5749">
                  <c:v>1221.563103013882</c:v>
                </c:pt>
                <c:pt idx="5750">
                  <c:v>1223.2618678979</c:v>
                </c:pt>
                <c:pt idx="5751">
                  <c:v>1224.985909077353</c:v>
                </c:pt>
                <c:pt idx="5752">
                  <c:v>1226.811833989604</c:v>
                </c:pt>
                <c:pt idx="5753">
                  <c:v>1228.588980355971</c:v>
                </c:pt>
                <c:pt idx="5754">
                  <c:v>1230.366889459222</c:v>
                </c:pt>
                <c:pt idx="5755">
                  <c:v>1232.24932326036</c:v>
                </c:pt>
                <c:pt idx="5756">
                  <c:v>1234.058845426587</c:v>
                </c:pt>
                <c:pt idx="5757">
                  <c:v>1235.9427548515</c:v>
                </c:pt>
                <c:pt idx="5758">
                  <c:v>1237.887917614226</c:v>
                </c:pt>
                <c:pt idx="5759">
                  <c:v>1239.769349716545</c:v>
                </c:pt>
                <c:pt idx="5760">
                  <c:v>1241.720195996946</c:v>
                </c:pt>
                <c:pt idx="5761">
                  <c:v>1243.74589307541</c:v>
                </c:pt>
                <c:pt idx="5762">
                  <c:v>1245.72167529285</c:v>
                </c:pt>
                <c:pt idx="5763">
                  <c:v>1247.700878768878</c:v>
                </c:pt>
                <c:pt idx="5764">
                  <c:v>1249.752691719403</c:v>
                </c:pt>
                <c:pt idx="5765">
                  <c:v>1251.833683343085</c:v>
                </c:pt>
                <c:pt idx="5766">
                  <c:v>1253.87334365435</c:v>
                </c:pt>
                <c:pt idx="5767">
                  <c:v>1255.977009118813</c:v>
                </c:pt>
                <c:pt idx="5768">
                  <c:v>1258.102326304272</c:v>
                </c:pt>
                <c:pt idx="5769">
                  <c:v>1260.225357094481</c:v>
                </c:pt>
                <c:pt idx="5770">
                  <c:v>1262.447075006424</c:v>
                </c:pt>
                <c:pt idx="5771">
                  <c:v>1264.540591000734</c:v>
                </c:pt>
                <c:pt idx="5772">
                  <c:v>1266.727761958743</c:v>
                </c:pt>
                <c:pt idx="5773">
                  <c:v>1268.971087031557</c:v>
                </c:pt>
                <c:pt idx="5774">
                  <c:v>1271.169767989433</c:v>
                </c:pt>
                <c:pt idx="5775">
                  <c:v>1273.446848717857</c:v>
                </c:pt>
                <c:pt idx="5776">
                  <c:v>1275.690534805316</c:v>
                </c:pt>
                <c:pt idx="5777">
                  <c:v>1277.929281702768</c:v>
                </c:pt>
                <c:pt idx="5778">
                  <c:v>1280.238130950421</c:v>
                </c:pt>
                <c:pt idx="5779">
                  <c:v>1282.53074941261</c:v>
                </c:pt>
                <c:pt idx="5780">
                  <c:v>1284.863728338024</c:v>
                </c:pt>
                <c:pt idx="5781">
                  <c:v>1287.179080197576</c:v>
                </c:pt>
                <c:pt idx="5782">
                  <c:v>1289.528737770664</c:v>
                </c:pt>
                <c:pt idx="5783">
                  <c:v>1291.863956833578</c:v>
                </c:pt>
                <c:pt idx="5784">
                  <c:v>1294.274610749592</c:v>
                </c:pt>
                <c:pt idx="5785">
                  <c:v>1296.672278754505</c:v>
                </c:pt>
                <c:pt idx="5786">
                  <c:v>1299.077931869401</c:v>
                </c:pt>
                <c:pt idx="5787">
                  <c:v>1301.490810848835</c:v>
                </c:pt>
                <c:pt idx="5788">
                  <c:v>1303.9226965543</c:v>
                </c:pt>
                <c:pt idx="5789">
                  <c:v>1306.340009482678</c:v>
                </c:pt>
                <c:pt idx="5790">
                  <c:v>1308.792676499981</c:v>
                </c:pt>
                <c:pt idx="5791">
                  <c:v>1311.254669276709</c:v>
                </c:pt>
                <c:pt idx="5792">
                  <c:v>1313.699363040896</c:v>
                </c:pt>
                <c:pt idx="5793">
                  <c:v>1316.22500981395</c:v>
                </c:pt>
                <c:pt idx="5794">
                  <c:v>1318.726908226944</c:v>
                </c:pt>
                <c:pt idx="5795">
                  <c:v>1321.20763256372</c:v>
                </c:pt>
                <c:pt idx="5796">
                  <c:v>1323.687453445312</c:v>
                </c:pt>
                <c:pt idx="5797">
                  <c:v>1326.20961714584</c:v>
                </c:pt>
                <c:pt idx="5798">
                  <c:v>1328.775787144991</c:v>
                </c:pt>
                <c:pt idx="5799">
                  <c:v>1331.267626872734</c:v>
                </c:pt>
                <c:pt idx="5800">
                  <c:v>1333.836649443065</c:v>
                </c:pt>
                <c:pt idx="5801">
                  <c:v>1336.367773986975</c:v>
                </c:pt>
                <c:pt idx="5802">
                  <c:v>1338.905574576596</c:v>
                </c:pt>
                <c:pt idx="5803">
                  <c:v>1341.425585511205</c:v>
                </c:pt>
                <c:pt idx="5804">
                  <c:v>1344.053682116677</c:v>
                </c:pt>
                <c:pt idx="5805">
                  <c:v>1346.547524449827</c:v>
                </c:pt>
                <c:pt idx="5806">
                  <c:v>1349.120544954751</c:v>
                </c:pt>
                <c:pt idx="5807">
                  <c:v>1351.70573692716</c:v>
                </c:pt>
                <c:pt idx="5808">
                  <c:v>1354.311067964746</c:v>
                </c:pt>
                <c:pt idx="5809">
                  <c:v>1356.875491812756</c:v>
                </c:pt>
                <c:pt idx="5810">
                  <c:v>1359.493051484875</c:v>
                </c:pt>
                <c:pt idx="5811">
                  <c:v>1362.031107888478</c:v>
                </c:pt>
                <c:pt idx="5812">
                  <c:v>1364.595977050035</c:v>
                </c:pt>
                <c:pt idx="5813">
                  <c:v>1367.19221657585</c:v>
                </c:pt>
                <c:pt idx="5814">
                  <c:v>1369.814109722041</c:v>
                </c:pt>
                <c:pt idx="5815">
                  <c:v>1372.404659151731</c:v>
                </c:pt>
                <c:pt idx="5816">
                  <c:v>1374.957631302911</c:v>
                </c:pt>
                <c:pt idx="5817">
                  <c:v>1377.576118833488</c:v>
                </c:pt>
                <c:pt idx="5818">
                  <c:v>1380.14379360899</c:v>
                </c:pt>
                <c:pt idx="5819">
                  <c:v>1382.6921653173</c:v>
                </c:pt>
                <c:pt idx="5820">
                  <c:v>1385.273279417819</c:v>
                </c:pt>
                <c:pt idx="5821">
                  <c:v>1387.894545170589</c:v>
                </c:pt>
                <c:pt idx="5822">
                  <c:v>1390.421419057061</c:v>
                </c:pt>
                <c:pt idx="5823">
                  <c:v>1393.005213464755</c:v>
                </c:pt>
                <c:pt idx="5824">
                  <c:v>1395.591319902585</c:v>
                </c:pt>
                <c:pt idx="5825">
                  <c:v>1398.117733044918</c:v>
                </c:pt>
                <c:pt idx="5826">
                  <c:v>1400.644561817348</c:v>
                </c:pt>
                <c:pt idx="5827">
                  <c:v>1403.244677560021</c:v>
                </c:pt>
                <c:pt idx="5828">
                  <c:v>1405.726423410108</c:v>
                </c:pt>
                <c:pt idx="5829">
                  <c:v>1408.323331440192</c:v>
                </c:pt>
                <c:pt idx="5830">
                  <c:v>1410.855821865376</c:v>
                </c:pt>
                <c:pt idx="5831">
                  <c:v>1413.333663601861</c:v>
                </c:pt>
                <c:pt idx="5832">
                  <c:v>1415.834761834269</c:v>
                </c:pt>
                <c:pt idx="5833">
                  <c:v>1418.336365869546</c:v>
                </c:pt>
                <c:pt idx="5834">
                  <c:v>1420.877051230061</c:v>
                </c:pt>
                <c:pt idx="5835">
                  <c:v>1423.28911122584</c:v>
                </c:pt>
                <c:pt idx="5836">
                  <c:v>1425.761636379145</c:v>
                </c:pt>
                <c:pt idx="5837">
                  <c:v>1428.178587883336</c:v>
                </c:pt>
                <c:pt idx="5838">
                  <c:v>1430.629583802189</c:v>
                </c:pt>
                <c:pt idx="5839">
                  <c:v>1433.035918144504</c:v>
                </c:pt>
                <c:pt idx="5840">
                  <c:v>1435.459192781571</c:v>
                </c:pt>
                <c:pt idx="5841">
                  <c:v>1437.894076123343</c:v>
                </c:pt>
                <c:pt idx="5842">
                  <c:v>1440.203574596651</c:v>
                </c:pt>
                <c:pt idx="5843">
                  <c:v>1442.638917448062</c:v>
                </c:pt>
                <c:pt idx="5844">
                  <c:v>1444.945542903943</c:v>
                </c:pt>
                <c:pt idx="5845">
                  <c:v>1447.282308138101</c:v>
                </c:pt>
                <c:pt idx="5846">
                  <c:v>1449.588944278133</c:v>
                </c:pt>
                <c:pt idx="5847">
                  <c:v>1451.901805455688</c:v>
                </c:pt>
                <c:pt idx="5848">
                  <c:v>1454.17802077132</c:v>
                </c:pt>
                <c:pt idx="5849">
                  <c:v>1456.359411111646</c:v>
                </c:pt>
                <c:pt idx="5850">
                  <c:v>1458.672342662629</c:v>
                </c:pt>
                <c:pt idx="5851">
                  <c:v>1460.868615560042</c:v>
                </c:pt>
                <c:pt idx="5852">
                  <c:v>1463.01572514585</c:v>
                </c:pt>
                <c:pt idx="5853">
                  <c:v>1465.2009948368</c:v>
                </c:pt>
                <c:pt idx="5854">
                  <c:v>1467.33522966933</c:v>
                </c:pt>
                <c:pt idx="5855">
                  <c:v>1469.447486559191</c:v>
                </c:pt>
                <c:pt idx="5856">
                  <c:v>1471.489822017027</c:v>
                </c:pt>
                <c:pt idx="5857">
                  <c:v>1473.578422556523</c:v>
                </c:pt>
                <c:pt idx="5858">
                  <c:v>1475.632530732161</c:v>
                </c:pt>
                <c:pt idx="5859">
                  <c:v>1477.612873412415</c:v>
                </c:pt>
                <c:pt idx="5860">
                  <c:v>1479.57011313674</c:v>
                </c:pt>
                <c:pt idx="5861">
                  <c:v>1481.502986091697</c:v>
                </c:pt>
                <c:pt idx="5862">
                  <c:v>1483.431092722114</c:v>
                </c:pt>
                <c:pt idx="5863">
                  <c:v>1485.304801388645</c:v>
                </c:pt>
                <c:pt idx="5864">
                  <c:v>1487.159736440972</c:v>
                </c:pt>
                <c:pt idx="5865">
                  <c:v>1488.921142274549</c:v>
                </c:pt>
                <c:pt idx="5866">
                  <c:v>1490.733889865587</c:v>
                </c:pt>
                <c:pt idx="5867">
                  <c:v>1492.496564638707</c:v>
                </c:pt>
                <c:pt idx="5868">
                  <c:v>1494.130562768317</c:v>
                </c:pt>
                <c:pt idx="5869">
                  <c:v>1495.89024220756</c:v>
                </c:pt>
                <c:pt idx="5870">
                  <c:v>1497.497479379328</c:v>
                </c:pt>
                <c:pt idx="5871">
                  <c:v>1499.036980659687</c:v>
                </c:pt>
                <c:pt idx="5872">
                  <c:v>1500.625401985674</c:v>
                </c:pt>
                <c:pt idx="5873">
                  <c:v>1502.143526506358</c:v>
                </c:pt>
                <c:pt idx="5874">
                  <c:v>1503.600545489896</c:v>
                </c:pt>
                <c:pt idx="5875">
                  <c:v>1505.050101924534</c:v>
                </c:pt>
                <c:pt idx="5876">
                  <c:v>1506.361054605379</c:v>
                </c:pt>
                <c:pt idx="5877">
                  <c:v>1507.695623609827</c:v>
                </c:pt>
                <c:pt idx="5878">
                  <c:v>1508.99057871497</c:v>
                </c:pt>
                <c:pt idx="5879">
                  <c:v>1510.240834590929</c:v>
                </c:pt>
                <c:pt idx="5880">
                  <c:v>1511.44507715928</c:v>
                </c:pt>
                <c:pt idx="5881">
                  <c:v>1512.568439330874</c:v>
                </c:pt>
                <c:pt idx="5882">
                  <c:v>1513.647190308752</c:v>
                </c:pt>
                <c:pt idx="5883">
                  <c:v>1514.682692338777</c:v>
                </c:pt>
                <c:pt idx="5884">
                  <c:v>1515.650133860384</c:v>
                </c:pt>
                <c:pt idx="5885">
                  <c:v>1516.547594214146</c:v>
                </c:pt>
                <c:pt idx="5886">
                  <c:v>1517.503511414944</c:v>
                </c:pt>
                <c:pt idx="5887">
                  <c:v>1518.27894066082</c:v>
                </c:pt>
                <c:pt idx="5888">
                  <c:v>1519.037933917634</c:v>
                </c:pt>
                <c:pt idx="5889">
                  <c:v>1519.748285313356</c:v>
                </c:pt>
                <c:pt idx="5890">
                  <c:v>1520.397634628666</c:v>
                </c:pt>
                <c:pt idx="5891">
                  <c:v>1520.981649557696</c:v>
                </c:pt>
                <c:pt idx="5892">
                  <c:v>1521.551118879675</c:v>
                </c:pt>
                <c:pt idx="5893">
                  <c:v>1521.966350356352</c:v>
                </c:pt>
                <c:pt idx="5894">
                  <c:v>1522.379427769392</c:v>
                </c:pt>
                <c:pt idx="5895">
                  <c:v>1522.731011622685</c:v>
                </c:pt>
                <c:pt idx="5896">
                  <c:v>1523.030390624429</c:v>
                </c:pt>
                <c:pt idx="5897">
                  <c:v>1523.208941509928</c:v>
                </c:pt>
                <c:pt idx="5898">
                  <c:v>1523.350767034306</c:v>
                </c:pt>
                <c:pt idx="5899">
                  <c:v>1523.38400313185</c:v>
                </c:pt>
                <c:pt idx="5900">
                  <c:v>1523.455615174482</c:v>
                </c:pt>
                <c:pt idx="5901">
                  <c:v>1523.363422440596</c:v>
                </c:pt>
                <c:pt idx="5902">
                  <c:v>1523.238037426672</c:v>
                </c:pt>
                <c:pt idx="5903">
                  <c:v>1523.023816333909</c:v>
                </c:pt>
                <c:pt idx="5904">
                  <c:v>1522.72620713583</c:v>
                </c:pt>
                <c:pt idx="5905">
                  <c:v>1522.478550757753</c:v>
                </c:pt>
                <c:pt idx="5906">
                  <c:v>1522.048241444107</c:v>
                </c:pt>
                <c:pt idx="5907">
                  <c:v>1521.545998450059</c:v>
                </c:pt>
                <c:pt idx="5908">
                  <c:v>1521.026082758814</c:v>
                </c:pt>
                <c:pt idx="5909">
                  <c:v>1520.398485750316</c:v>
                </c:pt>
                <c:pt idx="5910">
                  <c:v>1519.752921533971</c:v>
                </c:pt>
                <c:pt idx="5911">
                  <c:v>1518.980316141703</c:v>
                </c:pt>
                <c:pt idx="5912">
                  <c:v>1518.178268821816</c:v>
                </c:pt>
                <c:pt idx="5913">
                  <c:v>1517.285277143118</c:v>
                </c:pt>
                <c:pt idx="5914">
                  <c:v>1516.304781606405</c:v>
                </c:pt>
                <c:pt idx="5915">
                  <c:v>1515.349470201212</c:v>
                </c:pt>
                <c:pt idx="5916">
                  <c:v>1514.259493276065</c:v>
                </c:pt>
                <c:pt idx="5917">
                  <c:v>1513.089781474581</c:v>
                </c:pt>
                <c:pt idx="5918">
                  <c:v>1511.937233899676</c:v>
                </c:pt>
                <c:pt idx="5919">
                  <c:v>1510.67333439286</c:v>
                </c:pt>
                <c:pt idx="5920">
                  <c:v>1509.355696750668</c:v>
                </c:pt>
                <c:pt idx="5921">
                  <c:v>1507.982499142299</c:v>
                </c:pt>
                <c:pt idx="5922">
                  <c:v>1506.595345150108</c:v>
                </c:pt>
                <c:pt idx="5923">
                  <c:v>1505.11646418621</c:v>
                </c:pt>
                <c:pt idx="5924">
                  <c:v>1503.650619157115</c:v>
                </c:pt>
                <c:pt idx="5925">
                  <c:v>1502.116438156756</c:v>
                </c:pt>
                <c:pt idx="5926">
                  <c:v>1500.551898251218</c:v>
                </c:pt>
                <c:pt idx="5927">
                  <c:v>1498.943526472471</c:v>
                </c:pt>
                <c:pt idx="5928">
                  <c:v>1497.312092513895</c:v>
                </c:pt>
                <c:pt idx="5929">
                  <c:v>1495.664780066079</c:v>
                </c:pt>
                <c:pt idx="5930">
                  <c:v>1494.055696158983</c:v>
                </c:pt>
                <c:pt idx="5931">
                  <c:v>1492.405609453503</c:v>
                </c:pt>
                <c:pt idx="5932">
                  <c:v>1490.665362999061</c:v>
                </c:pt>
                <c:pt idx="5933">
                  <c:v>1489.053550833972</c:v>
                </c:pt>
                <c:pt idx="5934">
                  <c:v>1487.45525716559</c:v>
                </c:pt>
                <c:pt idx="5935">
                  <c:v>1485.880632279862</c:v>
                </c:pt>
                <c:pt idx="5936">
                  <c:v>1484.331731887573</c:v>
                </c:pt>
                <c:pt idx="5937">
                  <c:v>1482.776323361846</c:v>
                </c:pt>
                <c:pt idx="5938">
                  <c:v>1481.360530776053</c:v>
                </c:pt>
                <c:pt idx="5939">
                  <c:v>1479.937601307869</c:v>
                </c:pt>
                <c:pt idx="5940">
                  <c:v>1478.686948993383</c:v>
                </c:pt>
                <c:pt idx="5941">
                  <c:v>1477.471472374415</c:v>
                </c:pt>
                <c:pt idx="5942">
                  <c:v>1476.339684390064</c:v>
                </c:pt>
                <c:pt idx="5943">
                  <c:v>1475.369426555501</c:v>
                </c:pt>
                <c:pt idx="5944">
                  <c:v>1474.53183570218</c:v>
                </c:pt>
                <c:pt idx="5945">
                  <c:v>1473.859207928093</c:v>
                </c:pt>
                <c:pt idx="5946">
                  <c:v>1473.276378945614</c:v>
                </c:pt>
                <c:pt idx="5947">
                  <c:v>1472.942191181888</c:v>
                </c:pt>
                <c:pt idx="5948">
                  <c:v>1472.817625089277</c:v>
                </c:pt>
                <c:pt idx="5949">
                  <c:v>1472.842932272867</c:v>
                </c:pt>
                <c:pt idx="5950">
                  <c:v>1473.148262777608</c:v>
                </c:pt>
                <c:pt idx="5951">
                  <c:v>1473.738545934419</c:v>
                </c:pt>
                <c:pt idx="5952">
                  <c:v>1474.495355748359</c:v>
                </c:pt>
                <c:pt idx="5953">
                  <c:v>1475.597806559972</c:v>
                </c:pt>
                <c:pt idx="5954">
                  <c:v>1476.972023225605</c:v>
                </c:pt>
                <c:pt idx="5955">
                  <c:v>1478.674116600534</c:v>
                </c:pt>
                <c:pt idx="5956">
                  <c:v>1480.755825684465</c:v>
                </c:pt>
                <c:pt idx="5957">
                  <c:v>1483.116597980939</c:v>
                </c:pt>
                <c:pt idx="5958">
                  <c:v>1485.874003093755</c:v>
                </c:pt>
                <c:pt idx="5959">
                  <c:v>1489.011714111136</c:v>
                </c:pt>
                <c:pt idx="5960">
                  <c:v>1492.547177754268</c:v>
                </c:pt>
                <c:pt idx="5961">
                  <c:v>1496.487098737728</c:v>
                </c:pt>
                <c:pt idx="5962">
                  <c:v>1500.890785515133</c:v>
                </c:pt>
                <c:pt idx="5963">
                  <c:v>1505.778021295666</c:v>
                </c:pt>
                <c:pt idx="5964">
                  <c:v>1510.997522565546</c:v>
                </c:pt>
                <c:pt idx="5965">
                  <c:v>1516.816349595244</c:v>
                </c:pt>
                <c:pt idx="5966">
                  <c:v>1522.973342581795</c:v>
                </c:pt>
                <c:pt idx="5967">
                  <c:v>1529.699762547683</c:v>
                </c:pt>
                <c:pt idx="5968">
                  <c:v>1536.916792274181</c:v>
                </c:pt>
                <c:pt idx="5969">
                  <c:v>1544.610528562642</c:v>
                </c:pt>
                <c:pt idx="5970">
                  <c:v>1552.793410918028</c:v>
                </c:pt>
                <c:pt idx="5971">
                  <c:v>1561.465614803706</c:v>
                </c:pt>
                <c:pt idx="5972">
                  <c:v>1570.635712683232</c:v>
                </c:pt>
                <c:pt idx="5973">
                  <c:v>1580.340570013128</c:v>
                </c:pt>
                <c:pt idx="5974">
                  <c:v>1590.523947969188</c:v>
                </c:pt>
                <c:pt idx="5975">
                  <c:v>1601.115600291906</c:v>
                </c:pt>
                <c:pt idx="5976">
                  <c:v>1612.275482726261</c:v>
                </c:pt>
                <c:pt idx="5977">
                  <c:v>1623.893206028602</c:v>
                </c:pt>
                <c:pt idx="5978">
                  <c:v>1635.943043035452</c:v>
                </c:pt>
                <c:pt idx="5979">
                  <c:v>1648.454038119155</c:v>
                </c:pt>
                <c:pt idx="5980">
                  <c:v>1661.412513090579</c:v>
                </c:pt>
                <c:pt idx="5981">
                  <c:v>1674.75326321258</c:v>
                </c:pt>
                <c:pt idx="5982">
                  <c:v>1688.57397658232</c:v>
                </c:pt>
                <c:pt idx="5983">
                  <c:v>1702.652835904313</c:v>
                </c:pt>
                <c:pt idx="5984">
                  <c:v>1717.239176660994</c:v>
                </c:pt>
                <c:pt idx="5985">
                  <c:v>1732.093034112463</c:v>
                </c:pt>
                <c:pt idx="5986">
                  <c:v>1747.303378740001</c:v>
                </c:pt>
                <c:pt idx="5987">
                  <c:v>1762.837968289795</c:v>
                </c:pt>
                <c:pt idx="5988">
                  <c:v>1778.613926146603</c:v>
                </c:pt>
                <c:pt idx="5989">
                  <c:v>1794.754392931431</c:v>
                </c:pt>
                <c:pt idx="5990">
                  <c:v>1811.0921012202</c:v>
                </c:pt>
                <c:pt idx="5991">
                  <c:v>1827.607637829323</c:v>
                </c:pt>
                <c:pt idx="5992">
                  <c:v>1844.390456828206</c:v>
                </c:pt>
                <c:pt idx="5993">
                  <c:v>1861.348250294908</c:v>
                </c:pt>
                <c:pt idx="5994">
                  <c:v>1878.457014891905</c:v>
                </c:pt>
                <c:pt idx="5995">
                  <c:v>1895.735814027451</c:v>
                </c:pt>
                <c:pt idx="5996">
                  <c:v>1913.043708810699</c:v>
                </c:pt>
                <c:pt idx="5997">
                  <c:v>1930.545748587792</c:v>
                </c:pt>
                <c:pt idx="5998">
                  <c:v>1948.101020919107</c:v>
                </c:pt>
                <c:pt idx="5999">
                  <c:v>1965.70751351623</c:v>
                </c:pt>
                <c:pt idx="6000">
                  <c:v>1983.355778346391</c:v>
                </c:pt>
                <c:pt idx="6001">
                  <c:v>2001.10099024095</c:v>
                </c:pt>
                <c:pt idx="6002">
                  <c:v>2018.784527553296</c:v>
                </c:pt>
                <c:pt idx="6003">
                  <c:v>2036.533273500426</c:v>
                </c:pt>
                <c:pt idx="6004">
                  <c:v>2054.192360419514</c:v>
                </c:pt>
                <c:pt idx="6005">
                  <c:v>2071.856349885067</c:v>
                </c:pt>
                <c:pt idx="6006">
                  <c:v>2089.428894869247</c:v>
                </c:pt>
                <c:pt idx="6007">
                  <c:v>2106.978585308244</c:v>
                </c:pt>
                <c:pt idx="6008">
                  <c:v>2124.470347187844</c:v>
                </c:pt>
                <c:pt idx="6009">
                  <c:v>2141.859349640871</c:v>
                </c:pt>
                <c:pt idx="6010">
                  <c:v>2159.148967772057</c:v>
                </c:pt>
                <c:pt idx="6011">
                  <c:v>2176.367864094666</c:v>
                </c:pt>
                <c:pt idx="6012">
                  <c:v>2193.470578064697</c:v>
                </c:pt>
                <c:pt idx="6013">
                  <c:v>2210.409811252888</c:v>
                </c:pt>
                <c:pt idx="6014">
                  <c:v>2227.272324727281</c:v>
                </c:pt>
                <c:pt idx="6015">
                  <c:v>2244.00140706294</c:v>
                </c:pt>
                <c:pt idx="6016">
                  <c:v>2260.612549648886</c:v>
                </c:pt>
                <c:pt idx="6017">
                  <c:v>2277.05600903924</c:v>
                </c:pt>
                <c:pt idx="6018">
                  <c:v>2293.341649814753</c:v>
                </c:pt>
                <c:pt idx="6019">
                  <c:v>2309.44275980319</c:v>
                </c:pt>
                <c:pt idx="6020">
                  <c:v>2325.45457103587</c:v>
                </c:pt>
                <c:pt idx="6021">
                  <c:v>2341.312933932262</c:v>
                </c:pt>
                <c:pt idx="6022">
                  <c:v>2356.97910508796</c:v>
                </c:pt>
                <c:pt idx="6023">
                  <c:v>2372.493727559742</c:v>
                </c:pt>
                <c:pt idx="6024">
                  <c:v>2387.89752061547</c:v>
                </c:pt>
                <c:pt idx="6025">
                  <c:v>2403.064838984845</c:v>
                </c:pt>
                <c:pt idx="6026">
                  <c:v>2418.097286622548</c:v>
                </c:pt>
                <c:pt idx="6027">
                  <c:v>2433.034233198987</c:v>
                </c:pt>
                <c:pt idx="6028">
                  <c:v>2447.714243856769</c:v>
                </c:pt>
                <c:pt idx="6029">
                  <c:v>2462.306609315021</c:v>
                </c:pt>
                <c:pt idx="6030">
                  <c:v>2476.61439565032</c:v>
                </c:pt>
                <c:pt idx="6031">
                  <c:v>2490.964308230258</c:v>
                </c:pt>
                <c:pt idx="6032">
                  <c:v>2505.054777360146</c:v>
                </c:pt>
                <c:pt idx="6033">
                  <c:v>2518.960528584233</c:v>
                </c:pt>
                <c:pt idx="6034">
                  <c:v>2532.72344776244</c:v>
                </c:pt>
                <c:pt idx="6035">
                  <c:v>2546.348646107792</c:v>
                </c:pt>
                <c:pt idx="6036">
                  <c:v>2559.878531976892</c:v>
                </c:pt>
                <c:pt idx="6037">
                  <c:v>2573.228420058439</c:v>
                </c:pt>
                <c:pt idx="6038">
                  <c:v>2586.338044006842</c:v>
                </c:pt>
                <c:pt idx="6039">
                  <c:v>2599.378847622346</c:v>
                </c:pt>
                <c:pt idx="6040">
                  <c:v>2612.327162398648</c:v>
                </c:pt>
                <c:pt idx="6041">
                  <c:v>2625.117215730221</c:v>
                </c:pt>
                <c:pt idx="6042">
                  <c:v>2637.680727889062</c:v>
                </c:pt>
                <c:pt idx="6043">
                  <c:v>2650.163974353661</c:v>
                </c:pt>
                <c:pt idx="6044">
                  <c:v>2662.525439237641</c:v>
                </c:pt>
                <c:pt idx="6045">
                  <c:v>2674.845914324831</c:v>
                </c:pt>
                <c:pt idx="6046">
                  <c:v>2686.911403541147</c:v>
                </c:pt>
                <c:pt idx="6047">
                  <c:v>2698.894742646072</c:v>
                </c:pt>
                <c:pt idx="6048">
                  <c:v>2710.752661156854</c:v>
                </c:pt>
                <c:pt idx="6049">
                  <c:v>2722.538804253071</c:v>
                </c:pt>
                <c:pt idx="6050">
                  <c:v>2734.124882132432</c:v>
                </c:pt>
                <c:pt idx="6051">
                  <c:v>2745.694181662653</c:v>
                </c:pt>
                <c:pt idx="6052">
                  <c:v>2757.102241173194</c:v>
                </c:pt>
                <c:pt idx="6053">
                  <c:v>2768.44258983723</c:v>
                </c:pt>
                <c:pt idx="6054">
                  <c:v>2779.687438837211</c:v>
                </c:pt>
                <c:pt idx="6055">
                  <c:v>2790.838440514555</c:v>
                </c:pt>
                <c:pt idx="6056">
                  <c:v>2801.833425535258</c:v>
                </c:pt>
                <c:pt idx="6057">
                  <c:v>2812.729413448841</c:v>
                </c:pt>
                <c:pt idx="6058">
                  <c:v>2823.563356443886</c:v>
                </c:pt>
                <c:pt idx="6059">
                  <c:v>2834.348168163432</c:v>
                </c:pt>
                <c:pt idx="6060">
                  <c:v>2844.996983638914</c:v>
                </c:pt>
                <c:pt idx="6061">
                  <c:v>2855.578927446284</c:v>
                </c:pt>
                <c:pt idx="6062">
                  <c:v>2866.125462280986</c:v>
                </c:pt>
                <c:pt idx="6063">
                  <c:v>2876.494003685164</c:v>
                </c:pt>
                <c:pt idx="6064">
                  <c:v>2886.749905564696</c:v>
                </c:pt>
                <c:pt idx="6065">
                  <c:v>2897.081521782476</c:v>
                </c:pt>
                <c:pt idx="6066">
                  <c:v>2907.27576584607</c:v>
                </c:pt>
                <c:pt idx="6067">
                  <c:v>2917.423914591638</c:v>
                </c:pt>
                <c:pt idx="6068">
                  <c:v>2927.46253404177</c:v>
                </c:pt>
                <c:pt idx="6069">
                  <c:v>2937.473742270935</c:v>
                </c:pt>
                <c:pt idx="6070">
                  <c:v>2947.382869954941</c:v>
                </c:pt>
                <c:pt idx="6071">
                  <c:v>2957.268977172018</c:v>
                </c:pt>
                <c:pt idx="6072">
                  <c:v>2967.081112245733</c:v>
                </c:pt>
                <c:pt idx="6073">
                  <c:v>2976.798050287677</c:v>
                </c:pt>
                <c:pt idx="6074">
                  <c:v>2986.497978335531</c:v>
                </c:pt>
                <c:pt idx="6075">
                  <c:v>2996.157431337048</c:v>
                </c:pt>
                <c:pt idx="6076">
                  <c:v>3005.722389790839</c:v>
                </c:pt>
                <c:pt idx="6077">
                  <c:v>3015.255134942826</c:v>
                </c:pt>
                <c:pt idx="6078">
                  <c:v>3024.729887239877</c:v>
                </c:pt>
                <c:pt idx="6079">
                  <c:v>3034.19604835152</c:v>
                </c:pt>
                <c:pt idx="6080">
                  <c:v>3043.621519454066</c:v>
                </c:pt>
                <c:pt idx="6081">
                  <c:v>3052.943764252846</c:v>
                </c:pt>
                <c:pt idx="6082">
                  <c:v>3062.267047402571</c:v>
                </c:pt>
                <c:pt idx="6083">
                  <c:v>3071.550385139883</c:v>
                </c:pt>
                <c:pt idx="6084">
                  <c:v>3080.723856683274</c:v>
                </c:pt>
                <c:pt idx="6085">
                  <c:v>3089.925601912315</c:v>
                </c:pt>
                <c:pt idx="6086">
                  <c:v>3099.089454176731</c:v>
                </c:pt>
                <c:pt idx="6087">
                  <c:v>3108.284215372223</c:v>
                </c:pt>
                <c:pt idx="6088">
                  <c:v>3117.30414460095</c:v>
                </c:pt>
                <c:pt idx="6089">
                  <c:v>3126.398167100984</c:v>
                </c:pt>
                <c:pt idx="6090">
                  <c:v>3135.355595421378</c:v>
                </c:pt>
                <c:pt idx="6091">
                  <c:v>3144.340889454806</c:v>
                </c:pt>
                <c:pt idx="6092">
                  <c:v>3153.354099045984</c:v>
                </c:pt>
                <c:pt idx="6093">
                  <c:v>3162.32073833176</c:v>
                </c:pt>
                <c:pt idx="6094">
                  <c:v>3171.203613446996</c:v>
                </c:pt>
                <c:pt idx="6095">
                  <c:v>3180.036007538183</c:v>
                </c:pt>
                <c:pt idx="6096">
                  <c:v>3188.956212711652</c:v>
                </c:pt>
                <c:pt idx="6097">
                  <c:v>3197.826626581118</c:v>
                </c:pt>
                <c:pt idx="6098">
                  <c:v>3206.679206293444</c:v>
                </c:pt>
                <c:pt idx="6099">
                  <c:v>3215.431685991314</c:v>
                </c:pt>
                <c:pt idx="6100">
                  <c:v>3224.279760412996</c:v>
                </c:pt>
                <c:pt idx="6101">
                  <c:v>3232.956329304836</c:v>
                </c:pt>
                <c:pt idx="6102">
                  <c:v>3241.73426167941</c:v>
                </c:pt>
                <c:pt idx="6103">
                  <c:v>3250.458865605898</c:v>
                </c:pt>
                <c:pt idx="6104">
                  <c:v>3259.225923307679</c:v>
                </c:pt>
                <c:pt idx="6105">
                  <c:v>3267.895037955778</c:v>
                </c:pt>
                <c:pt idx="6106">
                  <c:v>3276.550335940829</c:v>
                </c:pt>
                <c:pt idx="6107">
                  <c:v>3285.189185986547</c:v>
                </c:pt>
                <c:pt idx="6108">
                  <c:v>3293.844294690452</c:v>
                </c:pt>
                <c:pt idx="6109">
                  <c:v>3302.47650634348</c:v>
                </c:pt>
                <c:pt idx="6110">
                  <c:v>3311.182937428696</c:v>
                </c:pt>
                <c:pt idx="6111">
                  <c:v>3319.808034909766</c:v>
                </c:pt>
                <c:pt idx="6112">
                  <c:v>3328.386548303217</c:v>
                </c:pt>
                <c:pt idx="6113">
                  <c:v>3337.004223853365</c:v>
                </c:pt>
                <c:pt idx="6114">
                  <c:v>3345.569380004832</c:v>
                </c:pt>
                <c:pt idx="6115">
                  <c:v>3354.21221849844</c:v>
                </c:pt>
                <c:pt idx="6116">
                  <c:v>3362.701264926529</c:v>
                </c:pt>
                <c:pt idx="6117">
                  <c:v>3371.390231044335</c:v>
                </c:pt>
                <c:pt idx="6118">
                  <c:v>3379.96238550017</c:v>
                </c:pt>
                <c:pt idx="6119">
                  <c:v>3388.462275313893</c:v>
                </c:pt>
                <c:pt idx="6120">
                  <c:v>3397.060108369442</c:v>
                </c:pt>
                <c:pt idx="6121">
                  <c:v>3405.61990944942</c:v>
                </c:pt>
                <c:pt idx="6122">
                  <c:v>3414.144531497884</c:v>
                </c:pt>
                <c:pt idx="6123">
                  <c:v>3422.67590141519</c:v>
                </c:pt>
                <c:pt idx="6124">
                  <c:v>3431.280804829513</c:v>
                </c:pt>
                <c:pt idx="6125">
                  <c:v>3439.808136543545</c:v>
                </c:pt>
                <c:pt idx="6126">
                  <c:v>3448.305072944421</c:v>
                </c:pt>
                <c:pt idx="6127">
                  <c:v>3456.879048733789</c:v>
                </c:pt>
                <c:pt idx="6128">
                  <c:v>3465.472908786266</c:v>
                </c:pt>
                <c:pt idx="6129">
                  <c:v>3474.008183166096</c:v>
                </c:pt>
                <c:pt idx="6130">
                  <c:v>3482.539025391419</c:v>
                </c:pt>
                <c:pt idx="6131">
                  <c:v>3491.16786843985</c:v>
                </c:pt>
                <c:pt idx="6132">
                  <c:v>3499.629352787232</c:v>
                </c:pt>
                <c:pt idx="6133">
                  <c:v>3508.246428534745</c:v>
                </c:pt>
                <c:pt idx="6134">
                  <c:v>3516.745951643881</c:v>
                </c:pt>
                <c:pt idx="6135">
                  <c:v>3525.386569715866</c:v>
                </c:pt>
                <c:pt idx="6136">
                  <c:v>3533.881874980187</c:v>
                </c:pt>
                <c:pt idx="6137">
                  <c:v>3542.441194533217</c:v>
                </c:pt>
                <c:pt idx="6138">
                  <c:v>3551.075794013217</c:v>
                </c:pt>
                <c:pt idx="6139">
                  <c:v>3559.589941476067</c:v>
                </c:pt>
                <c:pt idx="6140">
                  <c:v>3568.219066263505</c:v>
                </c:pt>
                <c:pt idx="6141">
                  <c:v>3576.796049038623</c:v>
                </c:pt>
                <c:pt idx="6142">
                  <c:v>3585.422918505985</c:v>
                </c:pt>
                <c:pt idx="6143">
                  <c:v>3594.030115758258</c:v>
                </c:pt>
                <c:pt idx="6144">
                  <c:v>3602.575955892766</c:v>
                </c:pt>
                <c:pt idx="6145">
                  <c:v>3611.272337219832</c:v>
                </c:pt>
                <c:pt idx="6146">
                  <c:v>3619.856414312381</c:v>
                </c:pt>
                <c:pt idx="6147">
                  <c:v>3628.496576342733</c:v>
                </c:pt>
                <c:pt idx="6148">
                  <c:v>3637.08027417865</c:v>
                </c:pt>
                <c:pt idx="6149">
                  <c:v>3645.803098074056</c:v>
                </c:pt>
                <c:pt idx="6150">
                  <c:v>3654.47218881555</c:v>
                </c:pt>
                <c:pt idx="6151">
                  <c:v>3663.140307681623</c:v>
                </c:pt>
                <c:pt idx="6152">
                  <c:v>3671.801000994524</c:v>
                </c:pt>
                <c:pt idx="6153">
                  <c:v>3680.560031146619</c:v>
                </c:pt>
                <c:pt idx="6154">
                  <c:v>3689.162240542405</c:v>
                </c:pt>
                <c:pt idx="6155">
                  <c:v>3697.865067587282</c:v>
                </c:pt>
                <c:pt idx="6156">
                  <c:v>3706.579004635338</c:v>
                </c:pt>
                <c:pt idx="6157">
                  <c:v>3715.404729572786</c:v>
                </c:pt>
                <c:pt idx="6158">
                  <c:v>3724.0891553742</c:v>
                </c:pt>
                <c:pt idx="6159">
                  <c:v>3732.844307696087</c:v>
                </c:pt>
                <c:pt idx="6160">
                  <c:v>3741.659331268227</c:v>
                </c:pt>
                <c:pt idx="6161">
                  <c:v>3750.436899922401</c:v>
                </c:pt>
                <c:pt idx="6162">
                  <c:v>3759.182548093684</c:v>
                </c:pt>
                <c:pt idx="6163">
                  <c:v>3768.029926201325</c:v>
                </c:pt>
                <c:pt idx="6164">
                  <c:v>3776.835214401606</c:v>
                </c:pt>
                <c:pt idx="6165">
                  <c:v>3785.67710213268</c:v>
                </c:pt>
                <c:pt idx="6166">
                  <c:v>3794.48793579564</c:v>
                </c:pt>
                <c:pt idx="6167">
                  <c:v>3803.368268149557</c:v>
                </c:pt>
                <c:pt idx="6168">
                  <c:v>3812.291816240363</c:v>
                </c:pt>
                <c:pt idx="6169">
                  <c:v>3821.17279420947</c:v>
                </c:pt>
                <c:pt idx="6170">
                  <c:v>3830.105482298566</c:v>
                </c:pt>
                <c:pt idx="6171">
                  <c:v>3838.993110158777</c:v>
                </c:pt>
                <c:pt idx="6172">
                  <c:v>3847.933870398231</c:v>
                </c:pt>
                <c:pt idx="6173">
                  <c:v>3856.922861258858</c:v>
                </c:pt>
                <c:pt idx="6174">
                  <c:v>3865.83257177395</c:v>
                </c:pt>
                <c:pt idx="6175">
                  <c:v>3874.878796305373</c:v>
                </c:pt>
                <c:pt idx="6176">
                  <c:v>3883.865174263021</c:v>
                </c:pt>
                <c:pt idx="6177">
                  <c:v>3892.901163987728</c:v>
                </c:pt>
                <c:pt idx="6178">
                  <c:v>3901.95422688744</c:v>
                </c:pt>
                <c:pt idx="6179">
                  <c:v>3910.966416473241</c:v>
                </c:pt>
                <c:pt idx="6180">
                  <c:v>3920.098656059369</c:v>
                </c:pt>
                <c:pt idx="6181">
                  <c:v>3929.216819028437</c:v>
                </c:pt>
                <c:pt idx="6182">
                  <c:v>3938.340160966291</c:v>
                </c:pt>
                <c:pt idx="6183">
                  <c:v>3947.518853902651</c:v>
                </c:pt>
                <c:pt idx="6184">
                  <c:v>3956.606367201211</c:v>
                </c:pt>
                <c:pt idx="6185">
                  <c:v>3965.812688161157</c:v>
                </c:pt>
                <c:pt idx="6186">
                  <c:v>3974.9637662582</c:v>
                </c:pt>
                <c:pt idx="6187">
                  <c:v>3984.22574842477</c:v>
                </c:pt>
                <c:pt idx="6188">
                  <c:v>3993.503286905424</c:v>
                </c:pt>
                <c:pt idx="6189">
                  <c:v>4002.759291466326</c:v>
                </c:pt>
                <c:pt idx="6190">
                  <c:v>4012.022124664204</c:v>
                </c:pt>
                <c:pt idx="6191">
                  <c:v>4021.38468015962</c:v>
                </c:pt>
                <c:pt idx="6192">
                  <c:v>4030.748710687621</c:v>
                </c:pt>
                <c:pt idx="6193">
                  <c:v>4040.12712353081</c:v>
                </c:pt>
                <c:pt idx="6194">
                  <c:v>4049.530779038532</c:v>
                </c:pt>
                <c:pt idx="6195">
                  <c:v>4058.968477321283</c:v>
                </c:pt>
                <c:pt idx="6196">
                  <c:v>4068.556486567825</c:v>
                </c:pt>
                <c:pt idx="6197">
                  <c:v>4078.070500991965</c:v>
                </c:pt>
                <c:pt idx="6198">
                  <c:v>4087.650889988536</c:v>
                </c:pt>
                <c:pt idx="6199">
                  <c:v>4097.390160042824</c:v>
                </c:pt>
                <c:pt idx="6200">
                  <c:v>4107.165804905972</c:v>
                </c:pt>
                <c:pt idx="6201">
                  <c:v>4117.230221292178</c:v>
                </c:pt>
                <c:pt idx="6202">
                  <c:v>4127.670732724505</c:v>
                </c:pt>
                <c:pt idx="6203">
                  <c:v>4139.008372058584</c:v>
                </c:pt>
                <c:pt idx="6204">
                  <c:v>4153.411502415932</c:v>
                </c:pt>
                <c:pt idx="6205">
                  <c:v>4220.791098762848</c:v>
                </c:pt>
                <c:pt idx="6206">
                  <c:v>4146.88161984314</c:v>
                </c:pt>
                <c:pt idx="6207">
                  <c:v>4164.8676952424</c:v>
                </c:pt>
                <c:pt idx="6208">
                  <c:v>4176.881346506303</c:v>
                </c:pt>
                <c:pt idx="6209">
                  <c:v>4187.728539188952</c:v>
                </c:pt>
                <c:pt idx="6210">
                  <c:v>4198.029003834041</c:v>
                </c:pt>
                <c:pt idx="6211">
                  <c:v>4208.20528110164</c:v>
                </c:pt>
                <c:pt idx="6212">
                  <c:v>4218.21620466993</c:v>
                </c:pt>
                <c:pt idx="6213">
                  <c:v>4228.21860451005</c:v>
                </c:pt>
                <c:pt idx="6214">
                  <c:v>4238.187229333678</c:v>
                </c:pt>
                <c:pt idx="6215">
                  <c:v>4248.150292523108</c:v>
                </c:pt>
                <c:pt idx="6216">
                  <c:v>4258.070513709051</c:v>
                </c:pt>
                <c:pt idx="6217">
                  <c:v>4268.016488281453</c:v>
                </c:pt>
                <c:pt idx="6218">
                  <c:v>4277.968372874804</c:v>
                </c:pt>
                <c:pt idx="6219">
                  <c:v>4287.87184340061</c:v>
                </c:pt>
                <c:pt idx="6220">
                  <c:v>4297.884499719578</c:v>
                </c:pt>
                <c:pt idx="6221">
                  <c:v>4307.936808774253</c:v>
                </c:pt>
                <c:pt idx="6222">
                  <c:v>4317.936060311707</c:v>
                </c:pt>
                <c:pt idx="6223">
                  <c:v>4327.977120223348</c:v>
                </c:pt>
                <c:pt idx="6224">
                  <c:v>4338.08206077055</c:v>
                </c:pt>
                <c:pt idx="6225">
                  <c:v>4348.213233249545</c:v>
                </c:pt>
                <c:pt idx="6226">
                  <c:v>4358.32240289764</c:v>
                </c:pt>
                <c:pt idx="6227">
                  <c:v>4368.399314289221</c:v>
                </c:pt>
                <c:pt idx="6228">
                  <c:v>4378.602936295188</c:v>
                </c:pt>
                <c:pt idx="6229">
                  <c:v>4388.857442607465</c:v>
                </c:pt>
                <c:pt idx="6230">
                  <c:v>4399.039580784362</c:v>
                </c:pt>
                <c:pt idx="6231">
                  <c:v>4409.246118857815</c:v>
                </c:pt>
                <c:pt idx="6232">
                  <c:v>4419.56233403795</c:v>
                </c:pt>
                <c:pt idx="6233">
                  <c:v>4429.852568818678</c:v>
                </c:pt>
                <c:pt idx="6234">
                  <c:v>4440.159696229324</c:v>
                </c:pt>
                <c:pt idx="6235">
                  <c:v>4450.544733512825</c:v>
                </c:pt>
                <c:pt idx="6236">
                  <c:v>4460.903318817553</c:v>
                </c:pt>
                <c:pt idx="6237">
                  <c:v>4471.343003974633</c:v>
                </c:pt>
                <c:pt idx="6238">
                  <c:v>4481.771719689745</c:v>
                </c:pt>
                <c:pt idx="6239">
                  <c:v>4492.258316879344</c:v>
                </c:pt>
                <c:pt idx="6240">
                  <c:v>4502.71722356548</c:v>
                </c:pt>
                <c:pt idx="6241">
                  <c:v>4513.304615017364</c:v>
                </c:pt>
                <c:pt idx="6242">
                  <c:v>4523.7995830636</c:v>
                </c:pt>
                <c:pt idx="6243">
                  <c:v>4534.378065489827</c:v>
                </c:pt>
                <c:pt idx="6244">
                  <c:v>4545.030242813401</c:v>
                </c:pt>
                <c:pt idx="6245">
                  <c:v>4555.71506543107</c:v>
                </c:pt>
                <c:pt idx="6246">
                  <c:v>4566.361740441463</c:v>
                </c:pt>
                <c:pt idx="6247">
                  <c:v>4577.106115154335</c:v>
                </c:pt>
                <c:pt idx="6248">
                  <c:v>4587.836704282303</c:v>
                </c:pt>
                <c:pt idx="6249">
                  <c:v>4598.532612041777</c:v>
                </c:pt>
                <c:pt idx="6250">
                  <c:v>4609.338549840846</c:v>
                </c:pt>
                <c:pt idx="6251">
                  <c:v>4620.236943221907</c:v>
                </c:pt>
                <c:pt idx="6252">
                  <c:v>4631.053691468976</c:v>
                </c:pt>
                <c:pt idx="6253">
                  <c:v>4642.005764368614</c:v>
                </c:pt>
                <c:pt idx="6254">
                  <c:v>4652.96470419127</c:v>
                </c:pt>
                <c:pt idx="6255">
                  <c:v>4663.9042800095</c:v>
                </c:pt>
                <c:pt idx="6256">
                  <c:v>4674.899079912853</c:v>
                </c:pt>
                <c:pt idx="6257">
                  <c:v>4685.86931023353</c:v>
                </c:pt>
                <c:pt idx="6258">
                  <c:v>4697.036093977667</c:v>
                </c:pt>
                <c:pt idx="6259">
                  <c:v>4708.157699710024</c:v>
                </c:pt>
                <c:pt idx="6260">
                  <c:v>4719.242228869473</c:v>
                </c:pt>
                <c:pt idx="6261">
                  <c:v>4730.46102638418</c:v>
                </c:pt>
                <c:pt idx="6262">
                  <c:v>4741.61051669738</c:v>
                </c:pt>
                <c:pt idx="6263">
                  <c:v>4752.824267152248</c:v>
                </c:pt>
                <c:pt idx="6264">
                  <c:v>4764.13944917914</c:v>
                </c:pt>
                <c:pt idx="6265">
                  <c:v>4775.472977091154</c:v>
                </c:pt>
                <c:pt idx="6266">
                  <c:v>4786.823143183563</c:v>
                </c:pt>
                <c:pt idx="6267">
                  <c:v>4798.174966236628</c:v>
                </c:pt>
                <c:pt idx="6268">
                  <c:v>4809.544455705431</c:v>
                </c:pt>
                <c:pt idx="6269">
                  <c:v>4821.062329564283</c:v>
                </c:pt>
                <c:pt idx="6270">
                  <c:v>4832.578290631955</c:v>
                </c:pt>
                <c:pt idx="6271">
                  <c:v>4844.09662233985</c:v>
                </c:pt>
                <c:pt idx="6272">
                  <c:v>4855.656210122334</c:v>
                </c:pt>
                <c:pt idx="6273">
                  <c:v>4867.230822026598</c:v>
                </c:pt>
                <c:pt idx="6274">
                  <c:v>4878.970452611351</c:v>
                </c:pt>
                <c:pt idx="6275">
                  <c:v>4890.617162154811</c:v>
                </c:pt>
                <c:pt idx="6276">
                  <c:v>4902.26558247355</c:v>
                </c:pt>
                <c:pt idx="6277">
                  <c:v>4914.027807091651</c:v>
                </c:pt>
                <c:pt idx="6278">
                  <c:v>4925.783428906924</c:v>
                </c:pt>
                <c:pt idx="6279">
                  <c:v>4937.699575359002</c:v>
                </c:pt>
                <c:pt idx="6280">
                  <c:v>4949.527340969194</c:v>
                </c:pt>
                <c:pt idx="6281">
                  <c:v>4961.442513532057</c:v>
                </c:pt>
                <c:pt idx="6282">
                  <c:v>4973.39199488386</c:v>
                </c:pt>
                <c:pt idx="6283">
                  <c:v>4985.398315436571</c:v>
                </c:pt>
                <c:pt idx="6284">
                  <c:v>4997.453755232526</c:v>
                </c:pt>
                <c:pt idx="6285">
                  <c:v>5009.53319361623</c:v>
                </c:pt>
                <c:pt idx="6286">
                  <c:v>5021.63019283195</c:v>
                </c:pt>
                <c:pt idx="6287">
                  <c:v>5033.770998999081</c:v>
                </c:pt>
                <c:pt idx="6288">
                  <c:v>5045.976494004233</c:v>
                </c:pt>
                <c:pt idx="6289">
                  <c:v>5058.222529986253</c:v>
                </c:pt>
                <c:pt idx="6290">
                  <c:v>5070.50503294291</c:v>
                </c:pt>
                <c:pt idx="6291">
                  <c:v>5082.811941156346</c:v>
                </c:pt>
                <c:pt idx="6292">
                  <c:v>5095.234852500073</c:v>
                </c:pt>
                <c:pt idx="6293">
                  <c:v>5107.599095569145</c:v>
                </c:pt>
                <c:pt idx="6294">
                  <c:v>5120.014519526945</c:v>
                </c:pt>
                <c:pt idx="6295">
                  <c:v>5132.470446211943</c:v>
                </c:pt>
                <c:pt idx="6296">
                  <c:v>5145.060410342838</c:v>
                </c:pt>
                <c:pt idx="6297">
                  <c:v>5157.62897839137</c:v>
                </c:pt>
                <c:pt idx="6298">
                  <c:v>5170.270709233361</c:v>
                </c:pt>
                <c:pt idx="6299">
                  <c:v>5182.958941347812</c:v>
                </c:pt>
                <c:pt idx="6300">
                  <c:v>5195.65028392238</c:v>
                </c:pt>
                <c:pt idx="6301">
                  <c:v>5208.426703962795</c:v>
                </c:pt>
                <c:pt idx="6302">
                  <c:v>5221.195885463142</c:v>
                </c:pt>
                <c:pt idx="6303">
                  <c:v>5234.047101189497</c:v>
                </c:pt>
                <c:pt idx="6304">
                  <c:v>5246.959519906028</c:v>
                </c:pt>
                <c:pt idx="6305">
                  <c:v>5259.9223910355</c:v>
                </c:pt>
                <c:pt idx="6306">
                  <c:v>5272.872203704484</c:v>
                </c:pt>
                <c:pt idx="6307">
                  <c:v>5285.923647758323</c:v>
                </c:pt>
                <c:pt idx="6308">
                  <c:v>5299.037932500303</c:v>
                </c:pt>
                <c:pt idx="6309">
                  <c:v>5312.158201067627</c:v>
                </c:pt>
                <c:pt idx="6310">
                  <c:v>5325.30916657362</c:v>
                </c:pt>
                <c:pt idx="6311">
                  <c:v>5338.575953139783</c:v>
                </c:pt>
                <c:pt idx="6312">
                  <c:v>5351.87013414068</c:v>
                </c:pt>
                <c:pt idx="6313">
                  <c:v>5365.156693782</c:v>
                </c:pt>
                <c:pt idx="6314">
                  <c:v>5378.54930782777</c:v>
                </c:pt>
                <c:pt idx="6315">
                  <c:v>5392.0010966613</c:v>
                </c:pt>
                <c:pt idx="6316">
                  <c:v>5405.390634622985</c:v>
                </c:pt>
                <c:pt idx="6317">
                  <c:v>5418.978964298622</c:v>
                </c:pt>
                <c:pt idx="6318">
                  <c:v>5432.52511356514</c:v>
                </c:pt>
                <c:pt idx="6319">
                  <c:v>5446.106622814823</c:v>
                </c:pt>
                <c:pt idx="6320">
                  <c:v>5459.854536557306</c:v>
                </c:pt>
                <c:pt idx="6321">
                  <c:v>5473.613856994509</c:v>
                </c:pt>
                <c:pt idx="6322">
                  <c:v>5487.448285188779</c:v>
                </c:pt>
                <c:pt idx="6323">
                  <c:v>5501.201112042012</c:v>
                </c:pt>
                <c:pt idx="6324">
                  <c:v>5515.106377249668</c:v>
                </c:pt>
                <c:pt idx="6325">
                  <c:v>5529.02886164178</c:v>
                </c:pt>
                <c:pt idx="6326">
                  <c:v>5542.990268879988</c:v>
                </c:pt>
                <c:pt idx="6327">
                  <c:v>5557.121501717415</c:v>
                </c:pt>
                <c:pt idx="6328">
                  <c:v>5571.221580645941</c:v>
                </c:pt>
                <c:pt idx="6329">
                  <c:v>5585.351838220186</c:v>
                </c:pt>
                <c:pt idx="6330">
                  <c:v>5599.641795285487</c:v>
                </c:pt>
                <c:pt idx="6331">
                  <c:v>5613.90726136123</c:v>
                </c:pt>
                <c:pt idx="6332">
                  <c:v>5628.153981276323</c:v>
                </c:pt>
                <c:pt idx="6333">
                  <c:v>5642.582963699116</c:v>
                </c:pt>
                <c:pt idx="6334">
                  <c:v>5656.997085197282</c:v>
                </c:pt>
                <c:pt idx="6335">
                  <c:v>5671.512738213044</c:v>
                </c:pt>
                <c:pt idx="6336">
                  <c:v>5686.07222303311</c:v>
                </c:pt>
                <c:pt idx="6337">
                  <c:v>5700.644041074495</c:v>
                </c:pt>
                <c:pt idx="6338">
                  <c:v>5715.404473638981</c:v>
                </c:pt>
                <c:pt idx="6339">
                  <c:v>5730.100845402963</c:v>
                </c:pt>
                <c:pt idx="6340">
                  <c:v>5744.88881374079</c:v>
                </c:pt>
                <c:pt idx="6341">
                  <c:v>5759.751782179694</c:v>
                </c:pt>
                <c:pt idx="6342">
                  <c:v>5774.69087690101</c:v>
                </c:pt>
                <c:pt idx="6343">
                  <c:v>5789.60461955181</c:v>
                </c:pt>
                <c:pt idx="6344">
                  <c:v>5804.670711619547</c:v>
                </c:pt>
                <c:pt idx="6345">
                  <c:v>5819.789786661036</c:v>
                </c:pt>
                <c:pt idx="6346">
                  <c:v>5834.908309410092</c:v>
                </c:pt>
                <c:pt idx="6347">
                  <c:v>5850.100086636131</c:v>
                </c:pt>
                <c:pt idx="6348">
                  <c:v>5865.462248117906</c:v>
                </c:pt>
                <c:pt idx="6349">
                  <c:v>5880.816090730342</c:v>
                </c:pt>
                <c:pt idx="6350">
                  <c:v>5896.19851799095</c:v>
                </c:pt>
                <c:pt idx="6351">
                  <c:v>5911.7238345553</c:v>
                </c:pt>
                <c:pt idx="6352">
                  <c:v>5927.256007396718</c:v>
                </c:pt>
                <c:pt idx="6353">
                  <c:v>5942.839141470318</c:v>
                </c:pt>
                <c:pt idx="6354">
                  <c:v>5958.549751863774</c:v>
                </c:pt>
                <c:pt idx="6355">
                  <c:v>5974.354158023465</c:v>
                </c:pt>
                <c:pt idx="6356">
                  <c:v>5990.134740549488</c:v>
                </c:pt>
                <c:pt idx="6357">
                  <c:v>6005.988430053196</c:v>
                </c:pt>
                <c:pt idx="6358">
                  <c:v>6021.944631088634</c:v>
                </c:pt>
                <c:pt idx="6359">
                  <c:v>6037.901415488323</c:v>
                </c:pt>
                <c:pt idx="6360">
                  <c:v>6054.065787662454</c:v>
                </c:pt>
                <c:pt idx="6361">
                  <c:v>6070.181338189337</c:v>
                </c:pt>
                <c:pt idx="6362">
                  <c:v>6086.42578110069</c:v>
                </c:pt>
                <c:pt idx="6363">
                  <c:v>6102.797048533092</c:v>
                </c:pt>
                <c:pt idx="6364">
                  <c:v>6119.076207278784</c:v>
                </c:pt>
                <c:pt idx="6365">
                  <c:v>6135.663602775636</c:v>
                </c:pt>
                <c:pt idx="6366">
                  <c:v>6152.08159270972</c:v>
                </c:pt>
                <c:pt idx="6367">
                  <c:v>6168.753413368334</c:v>
                </c:pt>
                <c:pt idx="6368">
                  <c:v>6185.414745451372</c:v>
                </c:pt>
                <c:pt idx="6369">
                  <c:v>6202.198852384697</c:v>
                </c:pt>
                <c:pt idx="6370">
                  <c:v>6219.008263546568</c:v>
                </c:pt>
                <c:pt idx="6371">
                  <c:v>6235.964767214751</c:v>
                </c:pt>
                <c:pt idx="6372">
                  <c:v>6252.913355895427</c:v>
                </c:pt>
                <c:pt idx="6373">
                  <c:v>6269.97204370178</c:v>
                </c:pt>
                <c:pt idx="6374">
                  <c:v>6287.16460145579</c:v>
                </c:pt>
                <c:pt idx="6375">
                  <c:v>6304.325761336906</c:v>
                </c:pt>
                <c:pt idx="6376">
                  <c:v>6321.67621850335</c:v>
                </c:pt>
                <c:pt idx="6377">
                  <c:v>6339.121859996594</c:v>
                </c:pt>
                <c:pt idx="6378">
                  <c:v>6356.53132309639</c:v>
                </c:pt>
                <c:pt idx="6379">
                  <c:v>6374.130554373206</c:v>
                </c:pt>
                <c:pt idx="6380">
                  <c:v>6391.828886851922</c:v>
                </c:pt>
                <c:pt idx="6381">
                  <c:v>6409.593185104181</c:v>
                </c:pt>
                <c:pt idx="6382">
                  <c:v>6427.458534319276</c:v>
                </c:pt>
                <c:pt idx="6383">
                  <c:v>6445.396463842387</c:v>
                </c:pt>
                <c:pt idx="6384">
                  <c:v>6463.332920952245</c:v>
                </c:pt>
                <c:pt idx="6385">
                  <c:v>6481.528539968832</c:v>
                </c:pt>
                <c:pt idx="6386">
                  <c:v>6499.749841544342</c:v>
                </c:pt>
                <c:pt idx="6387">
                  <c:v>6518.037634015784</c:v>
                </c:pt>
                <c:pt idx="6388">
                  <c:v>6536.446658315858</c:v>
                </c:pt>
                <c:pt idx="6389">
                  <c:v>6554.93059165108</c:v>
                </c:pt>
                <c:pt idx="6390">
                  <c:v>6573.693369708908</c:v>
                </c:pt>
                <c:pt idx="6391">
                  <c:v>6592.466207377721</c:v>
                </c:pt>
                <c:pt idx="6392">
                  <c:v>6611.268280675194</c:v>
                </c:pt>
                <c:pt idx="6393">
                  <c:v>6630.308235792593</c:v>
                </c:pt>
                <c:pt idx="6394">
                  <c:v>6649.570288171612</c:v>
                </c:pt>
                <c:pt idx="6395">
                  <c:v>6668.894015262272</c:v>
                </c:pt>
                <c:pt idx="6396">
                  <c:v>6688.450472771315</c:v>
                </c:pt>
                <c:pt idx="6397">
                  <c:v>6708.41658566233</c:v>
                </c:pt>
                <c:pt idx="6398">
                  <c:v>6728.93038664143</c:v>
                </c:pt>
                <c:pt idx="6399">
                  <c:v>6750.48641668751</c:v>
                </c:pt>
                <c:pt idx="6400">
                  <c:v>6775.594272479154</c:v>
                </c:pt>
                <c:pt idx="6401">
                  <c:v>6843.350900604701</c:v>
                </c:pt>
                <c:pt idx="6402">
                  <c:v>6781.205795376099</c:v>
                </c:pt>
                <c:pt idx="6403">
                  <c:v>6813.401871036258</c:v>
                </c:pt>
                <c:pt idx="6404">
                  <c:v>6836.70365166226</c:v>
                </c:pt>
                <c:pt idx="6405">
                  <c:v>6858.361080037175</c:v>
                </c:pt>
                <c:pt idx="6406">
                  <c:v>6879.567343646737</c:v>
                </c:pt>
                <c:pt idx="6407">
                  <c:v>6900.60162888642</c:v>
                </c:pt>
                <c:pt idx="6408">
                  <c:v>6921.56705870409</c:v>
                </c:pt>
                <c:pt idx="6409">
                  <c:v>6942.512102152581</c:v>
                </c:pt>
                <c:pt idx="6410">
                  <c:v>6963.555937634816</c:v>
                </c:pt>
                <c:pt idx="6411">
                  <c:v>6984.655637234111</c:v>
                </c:pt>
                <c:pt idx="6412">
                  <c:v>7005.85411464448</c:v>
                </c:pt>
                <c:pt idx="6413">
                  <c:v>7027.210853212133</c:v>
                </c:pt>
                <c:pt idx="6414">
                  <c:v>7048.716007220934</c:v>
                </c:pt>
                <c:pt idx="6415">
                  <c:v>7070.386188844888</c:v>
                </c:pt>
                <c:pt idx="6416">
                  <c:v>7092.238611793465</c:v>
                </c:pt>
                <c:pt idx="6417">
                  <c:v>7114.114467457543</c:v>
                </c:pt>
                <c:pt idx="6418">
                  <c:v>7136.322740019574</c:v>
                </c:pt>
                <c:pt idx="6419">
                  <c:v>7158.580821713124</c:v>
                </c:pt>
                <c:pt idx="6420">
                  <c:v>7180.982624071993</c:v>
                </c:pt>
                <c:pt idx="6421">
                  <c:v>7203.704581275088</c:v>
                </c:pt>
                <c:pt idx="6422">
                  <c:v>7226.599349852236</c:v>
                </c:pt>
                <c:pt idx="6423">
                  <c:v>7249.641012483692</c:v>
                </c:pt>
                <c:pt idx="6424">
                  <c:v>7272.981996719986</c:v>
                </c:pt>
                <c:pt idx="6425">
                  <c:v>7296.399312858563</c:v>
                </c:pt>
                <c:pt idx="6426">
                  <c:v>7320.109616248027</c:v>
                </c:pt>
                <c:pt idx="6427">
                  <c:v>7344.160051383595</c:v>
                </c:pt>
                <c:pt idx="6428">
                  <c:v>7368.367683068968</c:v>
                </c:pt>
                <c:pt idx="6429">
                  <c:v>7392.881219632282</c:v>
                </c:pt>
                <c:pt idx="6430">
                  <c:v>7417.687491525824</c:v>
                </c:pt>
                <c:pt idx="6431">
                  <c:v>7442.649250271014</c:v>
                </c:pt>
                <c:pt idx="6432">
                  <c:v>7467.973998620523</c:v>
                </c:pt>
                <c:pt idx="6433">
                  <c:v>7493.547014201012</c:v>
                </c:pt>
                <c:pt idx="6434">
                  <c:v>7519.381355235467</c:v>
                </c:pt>
                <c:pt idx="6435">
                  <c:v>7545.469714096164</c:v>
                </c:pt>
                <c:pt idx="6436">
                  <c:v>7571.836805427637</c:v>
                </c:pt>
                <c:pt idx="6437">
                  <c:v>7598.258338749571</c:v>
                </c:pt>
                <c:pt idx="6438">
                  <c:v>7624.770224243884</c:v>
                </c:pt>
                <c:pt idx="6439">
                  <c:v>7651.300211017363</c:v>
                </c:pt>
                <c:pt idx="6440">
                  <c:v>7677.580504911181</c:v>
                </c:pt>
                <c:pt idx="6441">
                  <c:v>7703.401612341874</c:v>
                </c:pt>
                <c:pt idx="6442">
                  <c:v>7728.580502240787</c:v>
                </c:pt>
                <c:pt idx="6443">
                  <c:v>7752.660088184343</c:v>
                </c:pt>
                <c:pt idx="6444">
                  <c:v>7775.23916736674</c:v>
                </c:pt>
                <c:pt idx="6445">
                  <c:v>7795.799737505303</c:v>
                </c:pt>
                <c:pt idx="6446">
                  <c:v>7814.10440656021</c:v>
                </c:pt>
                <c:pt idx="6447">
                  <c:v>7829.681605462295</c:v>
                </c:pt>
                <c:pt idx="6448">
                  <c:v>7842.363434135342</c:v>
                </c:pt>
                <c:pt idx="6449">
                  <c:v>7852.607664434078</c:v>
                </c:pt>
                <c:pt idx="6450">
                  <c:v>7860.584752558846</c:v>
                </c:pt>
                <c:pt idx="6451">
                  <c:v>7867.343818548979</c:v>
                </c:pt>
                <c:pt idx="6452">
                  <c:v>7873.701825167688</c:v>
                </c:pt>
                <c:pt idx="6453">
                  <c:v>7880.54238388536</c:v>
                </c:pt>
                <c:pt idx="6454">
                  <c:v>7888.65766219802</c:v>
                </c:pt>
                <c:pt idx="6455">
                  <c:v>7898.634549514514</c:v>
                </c:pt>
                <c:pt idx="6456">
                  <c:v>7910.55652806965</c:v>
                </c:pt>
                <c:pt idx="6457">
                  <c:v>7924.618622276267</c:v>
                </c:pt>
                <c:pt idx="6458">
                  <c:v>7940.530397187023</c:v>
                </c:pt>
                <c:pt idx="6459">
                  <c:v>7958.204051633835</c:v>
                </c:pt>
                <c:pt idx="6460">
                  <c:v>7977.430971171488</c:v>
                </c:pt>
                <c:pt idx="6461">
                  <c:v>7997.712378937844</c:v>
                </c:pt>
                <c:pt idx="6462">
                  <c:v>8019.143427126616</c:v>
                </c:pt>
                <c:pt idx="6463">
                  <c:v>8041.430179277826</c:v>
                </c:pt>
                <c:pt idx="6464">
                  <c:v>8064.232695628817</c:v>
                </c:pt>
                <c:pt idx="6465">
                  <c:v>8087.611401045278</c:v>
                </c:pt>
                <c:pt idx="6466">
                  <c:v>8111.33392742863</c:v>
                </c:pt>
                <c:pt idx="6467">
                  <c:v>8135.323315461628</c:v>
                </c:pt>
                <c:pt idx="6468">
                  <c:v>8159.567068527727</c:v>
                </c:pt>
                <c:pt idx="6469">
                  <c:v>8183.961340548747</c:v>
                </c:pt>
                <c:pt idx="6470">
                  <c:v>8208.353322569894</c:v>
                </c:pt>
                <c:pt idx="6471">
                  <c:v>8232.757725003092</c:v>
                </c:pt>
                <c:pt idx="6472">
                  <c:v>8257.292207047663</c:v>
                </c:pt>
                <c:pt idx="6473">
                  <c:v>8281.62965460241</c:v>
                </c:pt>
                <c:pt idx="6474">
                  <c:v>8305.90228124461</c:v>
                </c:pt>
                <c:pt idx="6475">
                  <c:v>8330.210075673229</c:v>
                </c:pt>
                <c:pt idx="6476">
                  <c:v>8354.167112746996</c:v>
                </c:pt>
                <c:pt idx="6477">
                  <c:v>8378.09557573278</c:v>
                </c:pt>
                <c:pt idx="6478">
                  <c:v>8401.77947104787</c:v>
                </c:pt>
                <c:pt idx="6479">
                  <c:v>8425.250190663006</c:v>
                </c:pt>
                <c:pt idx="6480">
                  <c:v>8448.446531784264</c:v>
                </c:pt>
                <c:pt idx="6481">
                  <c:v>8471.401607437983</c:v>
                </c:pt>
                <c:pt idx="6482">
                  <c:v>8494.012519001684</c:v>
                </c:pt>
                <c:pt idx="6483">
                  <c:v>8516.22526023908</c:v>
                </c:pt>
                <c:pt idx="6484">
                  <c:v>8538.222146888063</c:v>
                </c:pt>
                <c:pt idx="6485">
                  <c:v>8559.558352965325</c:v>
                </c:pt>
                <c:pt idx="6486">
                  <c:v>8580.748256712888</c:v>
                </c:pt>
                <c:pt idx="6487">
                  <c:v>8601.367020597156</c:v>
                </c:pt>
                <c:pt idx="6488">
                  <c:v>8621.390446630872</c:v>
                </c:pt>
                <c:pt idx="6489">
                  <c:v>8640.932666333104</c:v>
                </c:pt>
                <c:pt idx="6490">
                  <c:v>8659.935130545227</c:v>
                </c:pt>
                <c:pt idx="6491">
                  <c:v>8678.306567468702</c:v>
                </c:pt>
                <c:pt idx="6492">
                  <c:v>8696.077946909329</c:v>
                </c:pt>
                <c:pt idx="6493">
                  <c:v>8713.229099818485</c:v>
                </c:pt>
                <c:pt idx="6494">
                  <c:v>8729.583967083168</c:v>
                </c:pt>
                <c:pt idx="6495">
                  <c:v>8745.28093740043</c:v>
                </c:pt>
                <c:pt idx="6496">
                  <c:v>8760.134147483762</c:v>
                </c:pt>
                <c:pt idx="6497">
                  <c:v>8774.22485107005</c:v>
                </c:pt>
                <c:pt idx="6498">
                  <c:v>8787.586148605427</c:v>
                </c:pt>
                <c:pt idx="6499">
                  <c:v>8800.14855717585</c:v>
                </c:pt>
                <c:pt idx="6500">
                  <c:v>8811.998782022948</c:v>
                </c:pt>
                <c:pt idx="6501">
                  <c:v>8822.840511128446</c:v>
                </c:pt>
                <c:pt idx="6502">
                  <c:v>8833.011449611243</c:v>
                </c:pt>
                <c:pt idx="6503">
                  <c:v>8842.488743473457</c:v>
                </c:pt>
                <c:pt idx="6504">
                  <c:v>8851.255930855452</c:v>
                </c:pt>
                <c:pt idx="6505">
                  <c:v>8859.310978643147</c:v>
                </c:pt>
                <c:pt idx="6506">
                  <c:v>8866.852227494324</c:v>
                </c:pt>
                <c:pt idx="6507">
                  <c:v>8873.875455192357</c:v>
                </c:pt>
                <c:pt idx="6508">
                  <c:v>8880.618236295075</c:v>
                </c:pt>
                <c:pt idx="6509">
                  <c:v>8886.94354132387</c:v>
                </c:pt>
                <c:pt idx="6510">
                  <c:v>8893.094865342456</c:v>
                </c:pt>
                <c:pt idx="6511">
                  <c:v>8899.320431148677</c:v>
                </c:pt>
                <c:pt idx="6512">
                  <c:v>8905.654350746366</c:v>
                </c:pt>
                <c:pt idx="6513">
                  <c:v>8912.28861516715</c:v>
                </c:pt>
                <c:pt idx="6514">
                  <c:v>8919.44216156534</c:v>
                </c:pt>
                <c:pt idx="6515">
                  <c:v>8927.222769493882</c:v>
                </c:pt>
                <c:pt idx="6516">
                  <c:v>8935.847992214585</c:v>
                </c:pt>
                <c:pt idx="6517">
                  <c:v>8945.376429137974</c:v>
                </c:pt>
                <c:pt idx="6518">
                  <c:v>8956.105961483352</c:v>
                </c:pt>
                <c:pt idx="6519">
                  <c:v>8968.160512231625</c:v>
                </c:pt>
                <c:pt idx="6520">
                  <c:v>8981.589681366455</c:v>
                </c:pt>
                <c:pt idx="6521">
                  <c:v>8996.644326998013</c:v>
                </c:pt>
                <c:pt idx="6522">
                  <c:v>9013.240809453697</c:v>
                </c:pt>
                <c:pt idx="6523">
                  <c:v>9031.725616575502</c:v>
                </c:pt>
                <c:pt idx="6524">
                  <c:v>9052.025030237595</c:v>
                </c:pt>
                <c:pt idx="6525">
                  <c:v>9074.024028053605</c:v>
                </c:pt>
                <c:pt idx="6526">
                  <c:v>9097.937852362943</c:v>
                </c:pt>
                <c:pt idx="6527">
                  <c:v>9123.66391572135</c:v>
                </c:pt>
                <c:pt idx="6528">
                  <c:v>9151.306668672094</c:v>
                </c:pt>
                <c:pt idx="6529">
                  <c:v>9180.65315851623</c:v>
                </c:pt>
                <c:pt idx="6530">
                  <c:v>9211.972434961486</c:v>
                </c:pt>
                <c:pt idx="6531">
                  <c:v>9244.693954144067</c:v>
                </c:pt>
                <c:pt idx="6532">
                  <c:v>9279.265616634209</c:v>
                </c:pt>
                <c:pt idx="6533">
                  <c:v>9315.247888462317</c:v>
                </c:pt>
                <c:pt idx="6534">
                  <c:v>9352.77825653061</c:v>
                </c:pt>
                <c:pt idx="6535">
                  <c:v>9391.680941655646</c:v>
                </c:pt>
                <c:pt idx="6536">
                  <c:v>9431.855430537622</c:v>
                </c:pt>
                <c:pt idx="6537">
                  <c:v>9473.172020581681</c:v>
                </c:pt>
                <c:pt idx="6538">
                  <c:v>9515.592397156236</c:v>
                </c:pt>
                <c:pt idx="6539">
                  <c:v>9559.13988851107</c:v>
                </c:pt>
                <c:pt idx="6540">
                  <c:v>9603.538344951786</c:v>
                </c:pt>
                <c:pt idx="6541">
                  <c:v>9648.739535932598</c:v>
                </c:pt>
                <c:pt idx="6542">
                  <c:v>9694.833655554844</c:v>
                </c:pt>
                <c:pt idx="6543">
                  <c:v>9741.58032437183</c:v>
                </c:pt>
                <c:pt idx="6544">
                  <c:v>9789.043717859274</c:v>
                </c:pt>
                <c:pt idx="6545">
                  <c:v>9837.172806796852</c:v>
                </c:pt>
                <c:pt idx="6546">
                  <c:v>9885.774327148807</c:v>
                </c:pt>
                <c:pt idx="6547">
                  <c:v>9934.824032717027</c:v>
                </c:pt>
                <c:pt idx="6548">
                  <c:v>9984.413311988083</c:v>
                </c:pt>
                <c:pt idx="6549">
                  <c:v>10034.4492002492</c:v>
                </c:pt>
                <c:pt idx="6550">
                  <c:v>10084.74835276331</c:v>
                </c:pt>
                <c:pt idx="6551">
                  <c:v>10135.51423813972</c:v>
                </c:pt>
                <c:pt idx="6552">
                  <c:v>10186.61640772439</c:v>
                </c:pt>
                <c:pt idx="6553">
                  <c:v>10237.97860812229</c:v>
                </c:pt>
                <c:pt idx="6554">
                  <c:v>10289.63789190905</c:v>
                </c:pt>
                <c:pt idx="6555">
                  <c:v>10341.61012949028</c:v>
                </c:pt>
                <c:pt idx="6556">
                  <c:v>10393.84720484628</c:v>
                </c:pt>
                <c:pt idx="6557">
                  <c:v>10446.32735176997</c:v>
                </c:pt>
                <c:pt idx="6558">
                  <c:v>10498.99183767967</c:v>
                </c:pt>
                <c:pt idx="6559">
                  <c:v>10551.94195333789</c:v>
                </c:pt>
                <c:pt idx="6560">
                  <c:v>10605.15962113208</c:v>
                </c:pt>
                <c:pt idx="6561">
                  <c:v>10658.54517068541</c:v>
                </c:pt>
                <c:pt idx="6562">
                  <c:v>10712.08726923407</c:v>
                </c:pt>
                <c:pt idx="6563">
                  <c:v>10765.96802639486</c:v>
                </c:pt>
                <c:pt idx="6564">
                  <c:v>10820.02409846905</c:v>
                </c:pt>
                <c:pt idx="6565">
                  <c:v>10874.36974235325</c:v>
                </c:pt>
                <c:pt idx="6566">
                  <c:v>10928.83056963608</c:v>
                </c:pt>
                <c:pt idx="6567">
                  <c:v>10983.54116648361</c:v>
                </c:pt>
                <c:pt idx="6568">
                  <c:v>11038.614871388</c:v>
                </c:pt>
                <c:pt idx="6569">
                  <c:v>11093.80701827559</c:v>
                </c:pt>
                <c:pt idx="6570">
                  <c:v>11149.26560072285</c:v>
                </c:pt>
                <c:pt idx="6571">
                  <c:v>11204.90361968849</c:v>
                </c:pt>
                <c:pt idx="6572">
                  <c:v>11260.89423044165</c:v>
                </c:pt>
                <c:pt idx="6573">
                  <c:v>11317.00805471224</c:v>
                </c:pt>
                <c:pt idx="6574">
                  <c:v>11373.68975303172</c:v>
                </c:pt>
                <c:pt idx="6575">
                  <c:v>11430.33016094651</c:v>
                </c:pt>
                <c:pt idx="6576">
                  <c:v>11487.42258777062</c:v>
                </c:pt>
                <c:pt idx="6577">
                  <c:v>11544.66982924865</c:v>
                </c:pt>
                <c:pt idx="6578">
                  <c:v>11602.30688284017</c:v>
                </c:pt>
                <c:pt idx="6579">
                  <c:v>11660.2163138987</c:v>
                </c:pt>
                <c:pt idx="6580">
                  <c:v>11718.4359854279</c:v>
                </c:pt>
                <c:pt idx="6581">
                  <c:v>11777.01951332536</c:v>
                </c:pt>
                <c:pt idx="6582">
                  <c:v>11835.95650652464</c:v>
                </c:pt>
                <c:pt idx="6583">
                  <c:v>11895.13997379915</c:v>
                </c:pt>
                <c:pt idx="6584">
                  <c:v>11954.63217476547</c:v>
                </c:pt>
                <c:pt idx="6585">
                  <c:v>12014.60584303845</c:v>
                </c:pt>
                <c:pt idx="6586">
                  <c:v>12074.90290671073</c:v>
                </c:pt>
                <c:pt idx="6587">
                  <c:v>12135.51256359151</c:v>
                </c:pt>
                <c:pt idx="6588">
                  <c:v>12196.52708965239</c:v>
                </c:pt>
                <c:pt idx="6589">
                  <c:v>12257.94708612644</c:v>
                </c:pt>
                <c:pt idx="6590">
                  <c:v>12319.82043163091</c:v>
                </c:pt>
                <c:pt idx="6591">
                  <c:v>12381.9876724554</c:v>
                </c:pt>
                <c:pt idx="6592">
                  <c:v>12444.67361297594</c:v>
                </c:pt>
                <c:pt idx="6593">
                  <c:v>12507.72105928688</c:v>
                </c:pt>
                <c:pt idx="6594">
                  <c:v>12571.2513201011</c:v>
                </c:pt>
                <c:pt idx="6595">
                  <c:v>12635.22312596063</c:v>
                </c:pt>
                <c:pt idx="6596">
                  <c:v>12699.55907384629</c:v>
                </c:pt>
                <c:pt idx="6597">
                  <c:v>12764.45870253975</c:v>
                </c:pt>
                <c:pt idx="6598">
                  <c:v>12829.85488742483</c:v>
                </c:pt>
                <c:pt idx="6599">
                  <c:v>12895.60142798595</c:v>
                </c:pt>
                <c:pt idx="6600">
                  <c:v>12961.97538964202</c:v>
                </c:pt>
                <c:pt idx="6601">
                  <c:v>13028.87564700821</c:v>
                </c:pt>
                <c:pt idx="6602">
                  <c:v>13096.22867532746</c:v>
                </c:pt>
                <c:pt idx="6603">
                  <c:v>13164.10699751903</c:v>
                </c:pt>
                <c:pt idx="6604">
                  <c:v>13232.61375728417</c:v>
                </c:pt>
                <c:pt idx="6605">
                  <c:v>13301.54117245993</c:v>
                </c:pt>
                <c:pt idx="6606">
                  <c:v>13371.05649239402</c:v>
                </c:pt>
                <c:pt idx="6607">
                  <c:v>13441.22177590163</c:v>
                </c:pt>
                <c:pt idx="6608">
                  <c:v>13511.87077533882</c:v>
                </c:pt>
                <c:pt idx="6609">
                  <c:v>13583.22152299326</c:v>
                </c:pt>
                <c:pt idx="6610">
                  <c:v>13655.08653065254</c:v>
                </c:pt>
                <c:pt idx="6611">
                  <c:v>13727.59840212173</c:v>
                </c:pt>
                <c:pt idx="6612">
                  <c:v>13800.7559567188</c:v>
                </c:pt>
                <c:pt idx="6613">
                  <c:v>13874.52737141625</c:v>
                </c:pt>
                <c:pt idx="6614">
                  <c:v>13949.03463203584</c:v>
                </c:pt>
                <c:pt idx="6615">
                  <c:v>14024.16775896342</c:v>
                </c:pt>
                <c:pt idx="6616">
                  <c:v>14099.96228533628</c:v>
                </c:pt>
                <c:pt idx="6617">
                  <c:v>14176.42833926175</c:v>
                </c:pt>
                <c:pt idx="6618">
                  <c:v>14253.67817573897</c:v>
                </c:pt>
                <c:pt idx="6619">
                  <c:v>14331.51432709792</c:v>
                </c:pt>
                <c:pt idx="6620">
                  <c:v>14410.28734507218</c:v>
                </c:pt>
                <c:pt idx="6621">
                  <c:v>14489.64852833172</c:v>
                </c:pt>
                <c:pt idx="6622">
                  <c:v>14569.91694785867</c:v>
                </c:pt>
                <c:pt idx="6623">
                  <c:v>14650.80487528217</c:v>
                </c:pt>
                <c:pt idx="6624">
                  <c:v>14732.55269049554</c:v>
                </c:pt>
                <c:pt idx="6625">
                  <c:v>14815.0797813137</c:v>
                </c:pt>
                <c:pt idx="6626">
                  <c:v>14898.44680288542</c:v>
                </c:pt>
                <c:pt idx="6627">
                  <c:v>14982.72087802358</c:v>
                </c:pt>
                <c:pt idx="6628">
                  <c:v>15067.72517054828</c:v>
                </c:pt>
                <c:pt idx="6629">
                  <c:v>15153.70227523607</c:v>
                </c:pt>
                <c:pt idx="6630">
                  <c:v>15240.52875445766</c:v>
                </c:pt>
                <c:pt idx="6631">
                  <c:v>15328.24867486452</c:v>
                </c:pt>
                <c:pt idx="6632">
                  <c:v>15416.92717084173</c:v>
                </c:pt>
                <c:pt idx="6633">
                  <c:v>15506.60324950176</c:v>
                </c:pt>
                <c:pt idx="6634">
                  <c:v>15597.08498816786</c:v>
                </c:pt>
                <c:pt idx="6635">
                  <c:v>15688.61062560343</c:v>
                </c:pt>
                <c:pt idx="6636">
                  <c:v>15781.13071161707</c:v>
                </c:pt>
                <c:pt idx="6637">
                  <c:v>15874.71909124843</c:v>
                </c:pt>
                <c:pt idx="6638">
                  <c:v>15969.38050943154</c:v>
                </c:pt>
                <c:pt idx="6639">
                  <c:v>16064.90556818235</c:v>
                </c:pt>
                <c:pt idx="6640">
                  <c:v>16161.75790712839</c:v>
                </c:pt>
                <c:pt idx="6641">
                  <c:v>16259.56780016398</c:v>
                </c:pt>
                <c:pt idx="6642">
                  <c:v>16358.47080978531</c:v>
                </c:pt>
                <c:pt idx="6643">
                  <c:v>16458.61599867222</c:v>
                </c:pt>
                <c:pt idx="6644">
                  <c:v>16559.85742981054</c:v>
                </c:pt>
                <c:pt idx="6645">
                  <c:v>16662.33017971905</c:v>
                </c:pt>
                <c:pt idx="6646">
                  <c:v>16766.02224648356</c:v>
                </c:pt>
                <c:pt idx="6647">
                  <c:v>16870.90521043328</c:v>
                </c:pt>
                <c:pt idx="6648">
                  <c:v>16977.17450847187</c:v>
                </c:pt>
                <c:pt idx="6649">
                  <c:v>17084.58688403088</c:v>
                </c:pt>
                <c:pt idx="6650">
                  <c:v>17193.37544278501</c:v>
                </c:pt>
                <c:pt idx="6651">
                  <c:v>17303.64601287845</c:v>
                </c:pt>
                <c:pt idx="6652">
                  <c:v>17415.14451567051</c:v>
                </c:pt>
                <c:pt idx="6653">
                  <c:v>17528.02798435842</c:v>
                </c:pt>
                <c:pt idx="6654">
                  <c:v>17642.42460933856</c:v>
                </c:pt>
                <c:pt idx="6655">
                  <c:v>17758.35024314717</c:v>
                </c:pt>
                <c:pt idx="6656">
                  <c:v>17875.62505640379</c:v>
                </c:pt>
                <c:pt idx="6657">
                  <c:v>17994.47974139352</c:v>
                </c:pt>
                <c:pt idx="6658">
                  <c:v>18114.91787455101</c:v>
                </c:pt>
                <c:pt idx="6659">
                  <c:v>18236.9620099404</c:v>
                </c:pt>
                <c:pt idx="6660">
                  <c:v>18360.70593303547</c:v>
                </c:pt>
                <c:pt idx="6661">
                  <c:v>18485.99565462908</c:v>
                </c:pt>
                <c:pt idx="6662">
                  <c:v>18613.1140325345</c:v>
                </c:pt>
                <c:pt idx="6663">
                  <c:v>18741.96847547405</c:v>
                </c:pt>
                <c:pt idx="6664">
                  <c:v>18872.57768563205</c:v>
                </c:pt>
                <c:pt idx="6665">
                  <c:v>19005.0291392145</c:v>
                </c:pt>
                <c:pt idx="6666">
                  <c:v>19139.29741154456</c:v>
                </c:pt>
                <c:pt idx="6667">
                  <c:v>19275.57474413085</c:v>
                </c:pt>
                <c:pt idx="6668">
                  <c:v>19413.80501894373</c:v>
                </c:pt>
                <c:pt idx="6669">
                  <c:v>19554.02298210784</c:v>
                </c:pt>
                <c:pt idx="6670">
                  <c:v>19696.27660695709</c:v>
                </c:pt>
                <c:pt idx="6671">
                  <c:v>19840.74341811877</c:v>
                </c:pt>
                <c:pt idx="6672">
                  <c:v>19987.13992913306</c:v>
                </c:pt>
                <c:pt idx="6673">
                  <c:v>20135.96858126159</c:v>
                </c:pt>
                <c:pt idx="6674">
                  <c:v>20287.03079961502</c:v>
                </c:pt>
                <c:pt idx="6675">
                  <c:v>20440.40079932468</c:v>
                </c:pt>
                <c:pt idx="6676">
                  <c:v>20596.1758786748</c:v>
                </c:pt>
                <c:pt idx="6677">
                  <c:v>20754.36173717301</c:v>
                </c:pt>
                <c:pt idx="6678">
                  <c:v>20915.04605690918</c:v>
                </c:pt>
                <c:pt idx="6679">
                  <c:v>21078.41596824396</c:v>
                </c:pt>
                <c:pt idx="6680">
                  <c:v>21244.36757998192</c:v>
                </c:pt>
                <c:pt idx="6681">
                  <c:v>21412.95137341605</c:v>
                </c:pt>
                <c:pt idx="6682">
                  <c:v>21584.46833887896</c:v>
                </c:pt>
                <c:pt idx="6683">
                  <c:v>21758.74813952147</c:v>
                </c:pt>
                <c:pt idx="6684">
                  <c:v>21935.99545680008</c:v>
                </c:pt>
                <c:pt idx="6685">
                  <c:v>22116.32230702638</c:v>
                </c:pt>
                <c:pt idx="6686">
                  <c:v>22299.62008555421</c:v>
                </c:pt>
                <c:pt idx="6687">
                  <c:v>22486.21008426032</c:v>
                </c:pt>
                <c:pt idx="6688">
                  <c:v>22676.03585256807</c:v>
                </c:pt>
                <c:pt idx="6689">
                  <c:v>22869.33558057595</c:v>
                </c:pt>
                <c:pt idx="6690">
                  <c:v>23065.98816189286</c:v>
                </c:pt>
                <c:pt idx="6691">
                  <c:v>23266.29919361412</c:v>
                </c:pt>
                <c:pt idx="6692">
                  <c:v>23470.33048599963</c:v>
                </c:pt>
                <c:pt idx="6693">
                  <c:v>23678.07976366891</c:v>
                </c:pt>
                <c:pt idx="6694">
                  <c:v>23889.72083163638</c:v>
                </c:pt>
                <c:pt idx="6695">
                  <c:v>24105.3686529655</c:v>
                </c:pt>
                <c:pt idx="6696">
                  <c:v>24325.24581480711</c:v>
                </c:pt>
                <c:pt idx="6697">
                  <c:v>24549.34663763548</c:v>
                </c:pt>
                <c:pt idx="6698">
                  <c:v>24777.91450284628</c:v>
                </c:pt>
                <c:pt idx="6699">
                  <c:v>25010.97718893401</c:v>
                </c:pt>
                <c:pt idx="6700">
                  <c:v>25248.84324445427</c:v>
                </c:pt>
                <c:pt idx="6701">
                  <c:v>25491.51789553568</c:v>
                </c:pt>
                <c:pt idx="6702">
                  <c:v>25739.20504803433</c:v>
                </c:pt>
                <c:pt idx="6703">
                  <c:v>25992.0738332332</c:v>
                </c:pt>
                <c:pt idx="6704">
                  <c:v>26250.3261193881</c:v>
                </c:pt>
                <c:pt idx="6705">
                  <c:v>26514.04801727866</c:v>
                </c:pt>
                <c:pt idx="6706">
                  <c:v>26783.60502379146</c:v>
                </c:pt>
                <c:pt idx="6707">
                  <c:v>27059.06133277356</c:v>
                </c:pt>
                <c:pt idx="6708">
                  <c:v>27340.70882853235</c:v>
                </c:pt>
                <c:pt idx="6709">
                  <c:v>27628.70925939113</c:v>
                </c:pt>
                <c:pt idx="6710">
                  <c:v>27923.37004255562</c:v>
                </c:pt>
                <c:pt idx="6711">
                  <c:v>28224.77656441022</c:v>
                </c:pt>
                <c:pt idx="6712">
                  <c:v>28533.4483769239</c:v>
                </c:pt>
                <c:pt idx="6713">
                  <c:v>28849.36039591179</c:v>
                </c:pt>
                <c:pt idx="6714">
                  <c:v>29173.09925699135</c:v>
                </c:pt>
                <c:pt idx="6715">
                  <c:v>29504.69111840503</c:v>
                </c:pt>
                <c:pt idx="6716">
                  <c:v>29844.66545309589</c:v>
                </c:pt>
                <c:pt idx="6717">
                  <c:v>30193.14355652231</c:v>
                </c:pt>
                <c:pt idx="6718">
                  <c:v>30550.6454403746</c:v>
                </c:pt>
                <c:pt idx="6719">
                  <c:v>30917.52367772021</c:v>
                </c:pt>
                <c:pt idx="6720">
                  <c:v>31294.20469868759</c:v>
                </c:pt>
                <c:pt idx="6721">
                  <c:v>31680.95066356628</c:v>
                </c:pt>
                <c:pt idx="6722">
                  <c:v>32078.3611828343</c:v>
                </c:pt>
                <c:pt idx="6723">
                  <c:v>32486.9040500755</c:v>
                </c:pt>
                <c:pt idx="6724">
                  <c:v>32906.95806389262</c:v>
                </c:pt>
                <c:pt idx="6725">
                  <c:v>33339.13244829285</c:v>
                </c:pt>
                <c:pt idx="6726">
                  <c:v>33784.00605961061</c:v>
                </c:pt>
                <c:pt idx="6727">
                  <c:v>34242.09093078509</c:v>
                </c:pt>
                <c:pt idx="6728">
                  <c:v>34714.05969762655</c:v>
                </c:pt>
                <c:pt idx="6729">
                  <c:v>35200.79931525508</c:v>
                </c:pt>
                <c:pt idx="6730">
                  <c:v>35702.75490569315</c:v>
                </c:pt>
                <c:pt idx="6731">
                  <c:v>36220.8112330012</c:v>
                </c:pt>
                <c:pt idx="6732">
                  <c:v>36755.78572567048</c:v>
                </c:pt>
                <c:pt idx="6733">
                  <c:v>37308.67717876424</c:v>
                </c:pt>
                <c:pt idx="6734">
                  <c:v>37880.26458874768</c:v>
                </c:pt>
                <c:pt idx="6735">
                  <c:v>38471.72776823607</c:v>
                </c:pt>
                <c:pt idx="6736">
                  <c:v>39084.11866346678</c:v>
                </c:pt>
                <c:pt idx="6737">
                  <c:v>39718.64699247244</c:v>
                </c:pt>
                <c:pt idx="6738">
                  <c:v>40376.57050308777</c:v>
                </c:pt>
                <c:pt idx="6739">
                  <c:v>41059.28841682346</c:v>
                </c:pt>
                <c:pt idx="6740">
                  <c:v>41768.4423719382</c:v>
                </c:pt>
                <c:pt idx="6741">
                  <c:v>42505.52251579352</c:v>
                </c:pt>
                <c:pt idx="6742">
                  <c:v>43272.36099232355</c:v>
                </c:pt>
                <c:pt idx="6743">
                  <c:v>44070.97035522814</c:v>
                </c:pt>
                <c:pt idx="6744">
                  <c:v>44903.25777410955</c:v>
                </c:pt>
                <c:pt idx="6745">
                  <c:v>45771.78999372711</c:v>
                </c:pt>
                <c:pt idx="6746">
                  <c:v>46678.97311366753</c:v>
                </c:pt>
                <c:pt idx="6747">
                  <c:v>47627.57342775881</c:v>
                </c:pt>
                <c:pt idx="6748">
                  <c:v>48620.72198276343</c:v>
                </c:pt>
                <c:pt idx="6749">
                  <c:v>49661.7364411626</c:v>
                </c:pt>
                <c:pt idx="6750">
                  <c:v>50754.47729738525</c:v>
                </c:pt>
                <c:pt idx="6751">
                  <c:v>51902.92856888686</c:v>
                </c:pt>
                <c:pt idx="6752">
                  <c:v>53111.78344601347</c:v>
                </c:pt>
                <c:pt idx="6753">
                  <c:v>54386.16648118319</c:v>
                </c:pt>
                <c:pt idx="6754">
                  <c:v>55731.84640571054</c:v>
                </c:pt>
                <c:pt idx="6755">
                  <c:v>57155.2405996497</c:v>
                </c:pt>
                <c:pt idx="6756">
                  <c:v>58663.66092330927</c:v>
                </c:pt>
                <c:pt idx="6757">
                  <c:v>60265.30948465949</c:v>
                </c:pt>
                <c:pt idx="6758">
                  <c:v>61969.60789416895</c:v>
                </c:pt>
                <c:pt idx="6759">
                  <c:v>63787.04740384797</c:v>
                </c:pt>
                <c:pt idx="6760">
                  <c:v>65729.8988509336</c:v>
                </c:pt>
                <c:pt idx="6761">
                  <c:v>67812.2619463385</c:v>
                </c:pt>
                <c:pt idx="6762">
                  <c:v>70050.38965563554</c:v>
                </c:pt>
                <c:pt idx="6763">
                  <c:v>72463.3283572373</c:v>
                </c:pt>
                <c:pt idx="6764">
                  <c:v>75072.97451647471</c:v>
                </c:pt>
                <c:pt idx="6765">
                  <c:v>77905.5394654338</c:v>
                </c:pt>
                <c:pt idx="6766">
                  <c:v>80992.32877549344</c:v>
                </c:pt>
                <c:pt idx="6767">
                  <c:v>84369.97388766256</c:v>
                </c:pt>
                <c:pt idx="6768">
                  <c:v>88083.85599539286</c:v>
                </c:pt>
                <c:pt idx="6769">
                  <c:v>92188.24807463764</c:v>
                </c:pt>
                <c:pt idx="6770">
                  <c:v>96750.44530428147</c:v>
                </c:pt>
                <c:pt idx="6771">
                  <c:v>101854.0331330029</c:v>
                </c:pt>
                <c:pt idx="6772">
                  <c:v>107605.2992737156</c:v>
                </c:pt>
                <c:pt idx="6773">
                  <c:v>114139.1985965003</c:v>
                </c:pt>
                <c:pt idx="6774">
                  <c:v>121631.1431311381</c:v>
                </c:pt>
                <c:pt idx="6775">
                  <c:v>130315.8305615634</c:v>
                </c:pt>
                <c:pt idx="6776">
                  <c:v>140508.8423242499</c:v>
                </c:pt>
                <c:pt idx="6777">
                  <c:v>152650.7928511331</c:v>
                </c:pt>
                <c:pt idx="6778">
                  <c:v>167370.1246173741</c:v>
                </c:pt>
                <c:pt idx="6779">
                  <c:v>185599.7283561005</c:v>
                </c:pt>
                <c:pt idx="6780">
                  <c:v>208788.8799899055</c:v>
                </c:pt>
                <c:pt idx="6781">
                  <c:v>239302.5199393076</c:v>
                </c:pt>
                <c:pt idx="6782">
                  <c:v>281297.425932304</c:v>
                </c:pt>
                <c:pt idx="6783">
                  <c:v>342773.5583556407</c:v>
                </c:pt>
                <c:pt idx="6784">
                  <c:v>441312.7434141218</c:v>
                </c:pt>
                <c:pt idx="6785">
                  <c:v>623909.8921997253</c:v>
                </c:pt>
                <c:pt idx="6786">
                  <c:v>1.06320409933326E6</c:v>
                </c:pt>
                <c:pt idx="6787">
                  <c:v>2.46652624495058E6</c:v>
                </c:pt>
                <c:pt idx="6788">
                  <c:v>1.40629501313015E6</c:v>
                </c:pt>
                <c:pt idx="6789">
                  <c:v>702855.8692292406</c:v>
                </c:pt>
                <c:pt idx="6790">
                  <c:v>453668.721513656</c:v>
                </c:pt>
                <c:pt idx="6791">
                  <c:v>330117.3370567178</c:v>
                </c:pt>
                <c:pt idx="6792">
                  <c:v>256666.871018982</c:v>
                </c:pt>
                <c:pt idx="6793">
                  <c:v>207980.1475915976</c:v>
                </c:pt>
                <c:pt idx="6794">
                  <c:v>173286.7923490472</c:v>
                </c:pt>
                <c:pt idx="6795">
                  <c:v>147252.8041384832</c:v>
                </c:pt>
                <c:pt idx="6796">
                  <c:v>126941.8852510898</c:v>
                </c:pt>
                <c:pt idx="6797">
                  <c:v>110598.048696917</c:v>
                </c:pt>
                <c:pt idx="6798">
                  <c:v>97115.46377007263</c:v>
                </c:pt>
                <c:pt idx="6799">
                  <c:v>85755.84417988313</c:v>
                </c:pt>
                <c:pt idx="6800">
                  <c:v>76011.7764439917</c:v>
                </c:pt>
                <c:pt idx="6801">
                  <c:v>67518.50590776221</c:v>
                </c:pt>
                <c:pt idx="6802">
                  <c:v>60008.51656316801</c:v>
                </c:pt>
                <c:pt idx="6803">
                  <c:v>53280.92864055618</c:v>
                </c:pt>
                <c:pt idx="6804">
                  <c:v>47177.93439689654</c:v>
                </c:pt>
                <c:pt idx="6805">
                  <c:v>41577.85121292104</c:v>
                </c:pt>
                <c:pt idx="6806">
                  <c:v>36380.81731182531</c:v>
                </c:pt>
                <c:pt idx="6807">
                  <c:v>31502.07336685525</c:v>
                </c:pt>
                <c:pt idx="6808">
                  <c:v>26873.14880071561</c:v>
                </c:pt>
                <c:pt idx="6809">
                  <c:v>22432.18597831342</c:v>
                </c:pt>
                <c:pt idx="6810">
                  <c:v>18123.72683973625</c:v>
                </c:pt>
                <c:pt idx="6811">
                  <c:v>13897.58417339395</c:v>
                </c:pt>
                <c:pt idx="6812">
                  <c:v>9708.59942129757</c:v>
                </c:pt>
                <c:pt idx="6813">
                  <c:v>5531.280349644951</c:v>
                </c:pt>
                <c:pt idx="6814">
                  <c:v>1645.502555884809</c:v>
                </c:pt>
                <c:pt idx="6815">
                  <c:v>3623.31882268883</c:v>
                </c:pt>
                <c:pt idx="6816">
                  <c:v>8176.411777949869</c:v>
                </c:pt>
                <c:pt idx="6817">
                  <c:v>13118.27702394613</c:v>
                </c:pt>
                <c:pt idx="6818">
                  <c:v>18482.75522685688</c:v>
                </c:pt>
                <c:pt idx="6819">
                  <c:v>24392.30106694969</c:v>
                </c:pt>
                <c:pt idx="6820">
                  <c:v>31021.78409803842</c:v>
                </c:pt>
                <c:pt idx="6821">
                  <c:v>38609.20525151552</c:v>
                </c:pt>
                <c:pt idx="6822">
                  <c:v>47499.37238703578</c:v>
                </c:pt>
                <c:pt idx="6823">
                  <c:v>58197.88759774436</c:v>
                </c:pt>
                <c:pt idx="6824">
                  <c:v>71488.56057236477</c:v>
                </c:pt>
                <c:pt idx="6825">
                  <c:v>88652.92267386345</c:v>
                </c:pt>
                <c:pt idx="6826">
                  <c:v>111951.2416925813</c:v>
                </c:pt>
                <c:pt idx="6827">
                  <c:v>145765.4761533578</c:v>
                </c:pt>
                <c:pt idx="6828">
                  <c:v>199852.8468579247</c:v>
                </c:pt>
                <c:pt idx="6829">
                  <c:v>301041.895316224</c:v>
                </c:pt>
                <c:pt idx="6830">
                  <c:v>556091.1791442982</c:v>
                </c:pt>
                <c:pt idx="6831">
                  <c:v>1.66018081678429E6</c:v>
                </c:pt>
                <c:pt idx="6832">
                  <c:v>811744.8807041504</c:v>
                </c:pt>
                <c:pt idx="6833">
                  <c:v>406664.766210172</c:v>
                </c:pt>
                <c:pt idx="6834">
                  <c:v>272406.4046040372</c:v>
                </c:pt>
                <c:pt idx="6835">
                  <c:v>206464.4112282948</c:v>
                </c:pt>
                <c:pt idx="6836">
                  <c:v>167267.8583956895</c:v>
                </c:pt>
                <c:pt idx="6837">
                  <c:v>141224.9528868246</c:v>
                </c:pt>
                <c:pt idx="6838">
                  <c:v>122608.7163764843</c:v>
                </c:pt>
                <c:pt idx="6839">
                  <c:v>108595.8917977676</c:v>
                </c:pt>
                <c:pt idx="6840">
                  <c:v>97632.98116129888</c:v>
                </c:pt>
                <c:pt idx="6841">
                  <c:v>88797.01769579387</c:v>
                </c:pt>
                <c:pt idx="6842">
                  <c:v>81504.71111617487</c:v>
                </c:pt>
                <c:pt idx="6843">
                  <c:v>75366.56845995263</c:v>
                </c:pt>
                <c:pt idx="6844">
                  <c:v>70117.26342108438</c:v>
                </c:pt>
                <c:pt idx="6845">
                  <c:v>65565.87477535128</c:v>
                </c:pt>
                <c:pt idx="6846">
                  <c:v>61573.57892557148</c:v>
                </c:pt>
                <c:pt idx="6847">
                  <c:v>58035.40873427281</c:v>
                </c:pt>
                <c:pt idx="6848">
                  <c:v>54872.86595657223</c:v>
                </c:pt>
                <c:pt idx="6849">
                  <c:v>52023.57772346527</c:v>
                </c:pt>
                <c:pt idx="6850">
                  <c:v>49439.21251906571</c:v>
                </c:pt>
                <c:pt idx="6851">
                  <c:v>47079.31299807457</c:v>
                </c:pt>
                <c:pt idx="6852">
                  <c:v>44914.4906904239</c:v>
                </c:pt>
                <c:pt idx="6853">
                  <c:v>42916.5959364369</c:v>
                </c:pt>
                <c:pt idx="6854">
                  <c:v>41065.44165826455</c:v>
                </c:pt>
                <c:pt idx="6855">
                  <c:v>39342.63795442745</c:v>
                </c:pt>
                <c:pt idx="6856">
                  <c:v>37733.59395885808</c:v>
                </c:pt>
                <c:pt idx="6857">
                  <c:v>36224.79604803142</c:v>
                </c:pt>
                <c:pt idx="6858">
                  <c:v>34806.67468062647</c:v>
                </c:pt>
                <c:pt idx="6859">
                  <c:v>33468.37173984267</c:v>
                </c:pt>
                <c:pt idx="6860">
                  <c:v>32202.09365209658</c:v>
                </c:pt>
                <c:pt idx="6861">
                  <c:v>31000.62784234369</c:v>
                </c:pt>
                <c:pt idx="6862">
                  <c:v>29859.19834252151</c:v>
                </c:pt>
                <c:pt idx="6863">
                  <c:v>28770.95512122331</c:v>
                </c:pt>
                <c:pt idx="6864">
                  <c:v>27731.79627575295</c:v>
                </c:pt>
                <c:pt idx="6865">
                  <c:v>26736.89503288925</c:v>
                </c:pt>
                <c:pt idx="6866">
                  <c:v>25782.93997294609</c:v>
                </c:pt>
                <c:pt idx="6867">
                  <c:v>24865.88725581137</c:v>
                </c:pt>
                <c:pt idx="6868">
                  <c:v>23984.28230226423</c:v>
                </c:pt>
                <c:pt idx="6869">
                  <c:v>23133.06873432147</c:v>
                </c:pt>
                <c:pt idx="6870">
                  <c:v>22312.23716602315</c:v>
                </c:pt>
                <c:pt idx="6871">
                  <c:v>21517.58459104875</c:v>
                </c:pt>
                <c:pt idx="6872">
                  <c:v>20748.83401034512</c:v>
                </c:pt>
                <c:pt idx="6873">
                  <c:v>20003.05161224511</c:v>
                </c:pt>
                <c:pt idx="6874">
                  <c:v>19278.28646801886</c:v>
                </c:pt>
                <c:pt idx="6875">
                  <c:v>18573.6336079455</c:v>
                </c:pt>
                <c:pt idx="6876">
                  <c:v>17887.66017772691</c:v>
                </c:pt>
                <c:pt idx="6877">
                  <c:v>17219.74387222846</c:v>
                </c:pt>
                <c:pt idx="6878">
                  <c:v>16567.60688915732</c:v>
                </c:pt>
                <c:pt idx="6879">
                  <c:v>15931.27697683077</c:v>
                </c:pt>
                <c:pt idx="6880">
                  <c:v>15308.19956728939</c:v>
                </c:pt>
                <c:pt idx="6881">
                  <c:v>14699.15263313561</c:v>
                </c:pt>
                <c:pt idx="6882">
                  <c:v>14103.14336278039</c:v>
                </c:pt>
                <c:pt idx="6883">
                  <c:v>13518.7867852254</c:v>
                </c:pt>
                <c:pt idx="6884">
                  <c:v>12946.71072387775</c:v>
                </c:pt>
                <c:pt idx="6885">
                  <c:v>12385.62788861242</c:v>
                </c:pt>
                <c:pt idx="6886">
                  <c:v>11834.87383683565</c:v>
                </c:pt>
                <c:pt idx="6887">
                  <c:v>11295.41754936844</c:v>
                </c:pt>
                <c:pt idx="6888">
                  <c:v>10766.43899749417</c:v>
                </c:pt>
                <c:pt idx="6889">
                  <c:v>10248.51769019701</c:v>
                </c:pt>
                <c:pt idx="6890">
                  <c:v>9741.298096264789</c:v>
                </c:pt>
                <c:pt idx="6891">
                  <c:v>9246.707573868441</c:v>
                </c:pt>
                <c:pt idx="6892">
                  <c:v>8763.734557532876</c:v>
                </c:pt>
                <c:pt idx="6893">
                  <c:v>8295.61489545496</c:v>
                </c:pt>
                <c:pt idx="6894">
                  <c:v>7842.306202949962</c:v>
                </c:pt>
                <c:pt idx="6895">
                  <c:v>7407.588399862527</c:v>
                </c:pt>
                <c:pt idx="6896">
                  <c:v>6992.611575685445</c:v>
                </c:pt>
                <c:pt idx="6897">
                  <c:v>6603.105407370562</c:v>
                </c:pt>
                <c:pt idx="6898">
                  <c:v>6241.95616197252</c:v>
                </c:pt>
                <c:pt idx="6899">
                  <c:v>5915.932216662272</c:v>
                </c:pt>
                <c:pt idx="6900">
                  <c:v>5630.6382430248</c:v>
                </c:pt>
                <c:pt idx="6901">
                  <c:v>5395.42826882254</c:v>
                </c:pt>
                <c:pt idx="6902">
                  <c:v>5216.961839184613</c:v>
                </c:pt>
                <c:pt idx="6903">
                  <c:v>5103.32681985339</c:v>
                </c:pt>
                <c:pt idx="6904">
                  <c:v>5061.19567580231</c:v>
                </c:pt>
                <c:pt idx="6905">
                  <c:v>5095.660045309527</c:v>
                </c:pt>
                <c:pt idx="6906">
                  <c:v>5207.816407386573</c:v>
                </c:pt>
                <c:pt idx="6907">
                  <c:v>5396.457736430405</c:v>
                </c:pt>
                <c:pt idx="6908">
                  <c:v>5657.234284760913</c:v>
                </c:pt>
                <c:pt idx="6909">
                  <c:v>5985.664149118048</c:v>
                </c:pt>
                <c:pt idx="6910">
                  <c:v>6375.323610841114</c:v>
                </c:pt>
                <c:pt idx="6911">
                  <c:v>6821.173712792182</c:v>
                </c:pt>
                <c:pt idx="6912">
                  <c:v>7317.339667859068</c:v>
                </c:pt>
                <c:pt idx="6913">
                  <c:v>7859.06306937625</c:v>
                </c:pt>
                <c:pt idx="6914">
                  <c:v>8443.883631476316</c:v>
                </c:pt>
                <c:pt idx="6915">
                  <c:v>9069.680265340182</c:v>
                </c:pt>
                <c:pt idx="6916">
                  <c:v>9733.371300322613</c:v>
                </c:pt>
                <c:pt idx="6917">
                  <c:v>10435.28281881907</c:v>
                </c:pt>
                <c:pt idx="6918">
                  <c:v>11174.11251635321</c:v>
                </c:pt>
                <c:pt idx="6919">
                  <c:v>11951.23506294034</c:v>
                </c:pt>
                <c:pt idx="6920">
                  <c:v>12766.83538029977</c:v>
                </c:pt>
                <c:pt idx="6921">
                  <c:v>13620.95163700891</c:v>
                </c:pt>
                <c:pt idx="6922">
                  <c:v>14516.82117348202</c:v>
                </c:pt>
                <c:pt idx="6923">
                  <c:v>15455.56761620907</c:v>
                </c:pt>
                <c:pt idx="6924">
                  <c:v>16441.53245050623</c:v>
                </c:pt>
                <c:pt idx="6925">
                  <c:v>17473.62308075472</c:v>
                </c:pt>
                <c:pt idx="6926">
                  <c:v>18558.09295106772</c:v>
                </c:pt>
                <c:pt idx="6927">
                  <c:v>19697.16647757462</c:v>
                </c:pt>
                <c:pt idx="6928">
                  <c:v>20896.13965084274</c:v>
                </c:pt>
                <c:pt idx="6929">
                  <c:v>22156.45897578706</c:v>
                </c:pt>
                <c:pt idx="6930">
                  <c:v>23487.69735164215</c:v>
                </c:pt>
                <c:pt idx="6931">
                  <c:v>24892.31089838026</c:v>
                </c:pt>
                <c:pt idx="6932">
                  <c:v>26377.17740638097</c:v>
                </c:pt>
                <c:pt idx="6933">
                  <c:v>27949.59156094567</c:v>
                </c:pt>
                <c:pt idx="6934">
                  <c:v>29615.8294038622</c:v>
                </c:pt>
                <c:pt idx="6935">
                  <c:v>31386.8823536749</c:v>
                </c:pt>
                <c:pt idx="6936">
                  <c:v>33268.7576741025</c:v>
                </c:pt>
                <c:pt idx="6937">
                  <c:v>35272.88984542101</c:v>
                </c:pt>
                <c:pt idx="6938">
                  <c:v>37409.85923850335</c:v>
                </c:pt>
                <c:pt idx="6939">
                  <c:v>39689.11399474415</c:v>
                </c:pt>
                <c:pt idx="6940">
                  <c:v>42127.6727343711</c:v>
                </c:pt>
                <c:pt idx="6941">
                  <c:v>44732.82791413958</c:v>
                </c:pt>
                <c:pt idx="6942">
                  <c:v>47519.39618063361</c:v>
                </c:pt>
                <c:pt idx="6943">
                  <c:v>50498.54701039737</c:v>
                </c:pt>
                <c:pt idx="6944">
                  <c:v>53681.62252232179</c:v>
                </c:pt>
                <c:pt idx="6945">
                  <c:v>57078.61721973237</c:v>
                </c:pt>
                <c:pt idx="6946">
                  <c:v>60691.68127686055</c:v>
                </c:pt>
                <c:pt idx="6947">
                  <c:v>64518.47225390931</c:v>
                </c:pt>
                <c:pt idx="6948">
                  <c:v>68549.17184130623</c:v>
                </c:pt>
                <c:pt idx="6949">
                  <c:v>72756.66846196478</c:v>
                </c:pt>
                <c:pt idx="6950">
                  <c:v>77092.80004267195</c:v>
                </c:pt>
                <c:pt idx="6951">
                  <c:v>81502.04904629351</c:v>
                </c:pt>
                <c:pt idx="6952">
                  <c:v>85880.09474309883</c:v>
                </c:pt>
                <c:pt idx="6953">
                  <c:v>90111.99021180606</c:v>
                </c:pt>
                <c:pt idx="6954">
                  <c:v>94048.31465653043</c:v>
                </c:pt>
                <c:pt idx="6955">
                  <c:v>97528.18977451972</c:v>
                </c:pt>
                <c:pt idx="6956">
                  <c:v>100391.395891156</c:v>
                </c:pt>
                <c:pt idx="6957">
                  <c:v>102499.3235347726</c:v>
                </c:pt>
                <c:pt idx="6958">
                  <c:v>103749.1353276444</c:v>
                </c:pt>
                <c:pt idx="6959">
                  <c:v>104115.2194029385</c:v>
                </c:pt>
                <c:pt idx="6960">
                  <c:v>103621.6683561301</c:v>
                </c:pt>
                <c:pt idx="6961">
                  <c:v>102355.6778573406</c:v>
                </c:pt>
                <c:pt idx="6962">
                  <c:v>100446.2826252144</c:v>
                </c:pt>
                <c:pt idx="6963">
                  <c:v>98036.01651213039</c:v>
                </c:pt>
                <c:pt idx="6964">
                  <c:v>95268.47027912138</c:v>
                </c:pt>
                <c:pt idx="6965">
                  <c:v>92274.6653637879</c:v>
                </c:pt>
                <c:pt idx="6966">
                  <c:v>89166.73564386787</c:v>
                </c:pt>
                <c:pt idx="6967">
                  <c:v>86026.03207147709</c:v>
                </c:pt>
                <c:pt idx="6968">
                  <c:v>82918.45521930227</c:v>
                </c:pt>
                <c:pt idx="6969">
                  <c:v>79893.16916342028</c:v>
                </c:pt>
                <c:pt idx="6970">
                  <c:v>76973.93584989181</c:v>
                </c:pt>
                <c:pt idx="6971">
                  <c:v>74183.58394683506</c:v>
                </c:pt>
                <c:pt idx="6972">
                  <c:v>71531.09854234797</c:v>
                </c:pt>
                <c:pt idx="6973">
                  <c:v>69016.20445573763</c:v>
                </c:pt>
                <c:pt idx="6974">
                  <c:v>66641.6995288517</c:v>
                </c:pt>
                <c:pt idx="6975">
                  <c:v>64403.24663387153</c:v>
                </c:pt>
                <c:pt idx="6976">
                  <c:v>62293.32302832914</c:v>
                </c:pt>
                <c:pt idx="6977">
                  <c:v>60305.20900123928</c:v>
                </c:pt>
                <c:pt idx="6978">
                  <c:v>58434.72256298998</c:v>
                </c:pt>
                <c:pt idx="6979">
                  <c:v>56672.11638711586</c:v>
                </c:pt>
                <c:pt idx="6980">
                  <c:v>55009.73963461356</c:v>
                </c:pt>
                <c:pt idx="6981">
                  <c:v>53442.19630054128</c:v>
                </c:pt>
                <c:pt idx="6982">
                  <c:v>51962.87954463553</c:v>
                </c:pt>
                <c:pt idx="6983">
                  <c:v>50564.57943471834</c:v>
                </c:pt>
                <c:pt idx="6984">
                  <c:v>49242.54220571115</c:v>
                </c:pt>
                <c:pt idx="6985">
                  <c:v>47989.9956792732</c:v>
                </c:pt>
                <c:pt idx="6986">
                  <c:v>46803.07559578685</c:v>
                </c:pt>
                <c:pt idx="6987">
                  <c:v>45676.92750000409</c:v>
                </c:pt>
                <c:pt idx="6988">
                  <c:v>44606.1699715752</c:v>
                </c:pt>
                <c:pt idx="6989">
                  <c:v>43588.00060694263</c:v>
                </c:pt>
                <c:pt idx="6990">
                  <c:v>42618.28784786173</c:v>
                </c:pt>
                <c:pt idx="6991">
                  <c:v>41694.16249451374</c:v>
                </c:pt>
                <c:pt idx="6992">
                  <c:v>40812.811056608</c:v>
                </c:pt>
                <c:pt idx="6993">
                  <c:v>39970.49610771454</c:v>
                </c:pt>
                <c:pt idx="6994">
                  <c:v>39165.68569427726</c:v>
                </c:pt>
                <c:pt idx="6995">
                  <c:v>38394.70352313318</c:v>
                </c:pt>
                <c:pt idx="6996">
                  <c:v>37656.20802777308</c:v>
                </c:pt>
                <c:pt idx="6997">
                  <c:v>36948.88922378213</c:v>
                </c:pt>
                <c:pt idx="6998">
                  <c:v>36269.48926361403</c:v>
                </c:pt>
                <c:pt idx="6999">
                  <c:v>35617.10298542302</c:v>
                </c:pt>
                <c:pt idx="7000">
                  <c:v>34990.33018034532</c:v>
                </c:pt>
                <c:pt idx="7001">
                  <c:v>34387.0394274529</c:v>
                </c:pt>
                <c:pt idx="7002">
                  <c:v>33806.90745048133</c:v>
                </c:pt>
                <c:pt idx="7003">
                  <c:v>33247.05879165131</c:v>
                </c:pt>
                <c:pt idx="7004">
                  <c:v>32708.55578416181</c:v>
                </c:pt>
                <c:pt idx="7005">
                  <c:v>32188.89487778638</c:v>
                </c:pt>
                <c:pt idx="7006">
                  <c:v>31687.5477666001</c:v>
                </c:pt>
                <c:pt idx="7007">
                  <c:v>31203.50168571868</c:v>
                </c:pt>
                <c:pt idx="7008">
                  <c:v>30736.91257859821</c:v>
                </c:pt>
                <c:pt idx="7009">
                  <c:v>30285.66090357845</c:v>
                </c:pt>
                <c:pt idx="7010">
                  <c:v>29850.54608450777</c:v>
                </c:pt>
                <c:pt idx="7011">
                  <c:v>29430.17815461232</c:v>
                </c:pt>
                <c:pt idx="7012">
                  <c:v>29024.43850961442</c:v>
                </c:pt>
                <c:pt idx="7013">
                  <c:v>28633.40818303208</c:v>
                </c:pt>
                <c:pt idx="7014">
                  <c:v>28256.40655045794</c:v>
                </c:pt>
                <c:pt idx="7015">
                  <c:v>27893.92221220624</c:v>
                </c:pt>
                <c:pt idx="7016">
                  <c:v>27545.90554610442</c:v>
                </c:pt>
                <c:pt idx="7017">
                  <c:v>27212.67144393887</c:v>
                </c:pt>
                <c:pt idx="7018">
                  <c:v>26894.42717512965</c:v>
                </c:pt>
                <c:pt idx="7019">
                  <c:v>26592.39842539725</c:v>
                </c:pt>
                <c:pt idx="7020">
                  <c:v>26307.97717884041</c:v>
                </c:pt>
                <c:pt idx="7021">
                  <c:v>26041.31425870052</c:v>
                </c:pt>
                <c:pt idx="7022">
                  <c:v>25795.4570567558</c:v>
                </c:pt>
                <c:pt idx="7023">
                  <c:v>25571.93662639498</c:v>
                </c:pt>
                <c:pt idx="7024">
                  <c:v>25373.61594593602</c:v>
                </c:pt>
                <c:pt idx="7025">
                  <c:v>25204.5371983733</c:v>
                </c:pt>
                <c:pt idx="7026">
                  <c:v>25067.2810111262</c:v>
                </c:pt>
                <c:pt idx="7027">
                  <c:v>24966.52149615524</c:v>
                </c:pt>
                <c:pt idx="7028">
                  <c:v>24906.01824937861</c:v>
                </c:pt>
                <c:pt idx="7029">
                  <c:v>24889.19306661933</c:v>
                </c:pt>
                <c:pt idx="7030">
                  <c:v>24918.21306733771</c:v>
                </c:pt>
                <c:pt idx="7031">
                  <c:v>24993.3733150536</c:v>
                </c:pt>
                <c:pt idx="7032">
                  <c:v>25108.33758159005</c:v>
                </c:pt>
                <c:pt idx="7033">
                  <c:v>25252.29504743494</c:v>
                </c:pt>
                <c:pt idx="7034">
                  <c:v>25409.11945565793</c:v>
                </c:pt>
                <c:pt idx="7035">
                  <c:v>25552.7161518613</c:v>
                </c:pt>
                <c:pt idx="7036">
                  <c:v>25682.0689384993</c:v>
                </c:pt>
                <c:pt idx="7037">
                  <c:v>25831.35013893715</c:v>
                </c:pt>
                <c:pt idx="7038">
                  <c:v>25859.97247715207</c:v>
                </c:pt>
                <c:pt idx="7039">
                  <c:v>25790.81978443251</c:v>
                </c:pt>
                <c:pt idx="7040">
                  <c:v>25646.19807732013</c:v>
                </c:pt>
                <c:pt idx="7041">
                  <c:v>25436.19858874176</c:v>
                </c:pt>
                <c:pt idx="7042">
                  <c:v>25174.73285260637</c:v>
                </c:pt>
                <c:pt idx="7043">
                  <c:v>24876.70580116745</c:v>
                </c:pt>
                <c:pt idx="7044">
                  <c:v>24555.09711944317</c:v>
                </c:pt>
                <c:pt idx="7045">
                  <c:v>24221.18492496928</c:v>
                </c:pt>
                <c:pt idx="7046">
                  <c:v>23883.50807414067</c:v>
                </c:pt>
                <c:pt idx="7047">
                  <c:v>23548.00458760653</c:v>
                </c:pt>
                <c:pt idx="7048">
                  <c:v>23219.19675761698</c:v>
                </c:pt>
                <c:pt idx="7049">
                  <c:v>22900.32560610468</c:v>
                </c:pt>
                <c:pt idx="7050">
                  <c:v>22592.04583510121</c:v>
                </c:pt>
                <c:pt idx="7051">
                  <c:v>22295.18047178211</c:v>
                </c:pt>
                <c:pt idx="7052">
                  <c:v>22009.8850906634</c:v>
                </c:pt>
                <c:pt idx="7053">
                  <c:v>21736.5448855745</c:v>
                </c:pt>
                <c:pt idx="7054">
                  <c:v>21474.12095457115</c:v>
                </c:pt>
                <c:pt idx="7055">
                  <c:v>21221.9345663392</c:v>
                </c:pt>
                <c:pt idx="7056">
                  <c:v>20979.83387481855</c:v>
                </c:pt>
                <c:pt idx="7057">
                  <c:v>20747.18885225058</c:v>
                </c:pt>
                <c:pt idx="7058">
                  <c:v>20523.53427054652</c:v>
                </c:pt>
                <c:pt idx="7059">
                  <c:v>20307.72578116852</c:v>
                </c:pt>
                <c:pt idx="7060">
                  <c:v>20099.37149754014</c:v>
                </c:pt>
                <c:pt idx="7061">
                  <c:v>19898.41650100024</c:v>
                </c:pt>
                <c:pt idx="7062">
                  <c:v>19703.69673942637</c:v>
                </c:pt>
                <c:pt idx="7063">
                  <c:v>19515.63502259579</c:v>
                </c:pt>
                <c:pt idx="7064">
                  <c:v>19333.29626431982</c:v>
                </c:pt>
                <c:pt idx="7065">
                  <c:v>19156.18299770418</c:v>
                </c:pt>
                <c:pt idx="7066">
                  <c:v>18984.24445287191</c:v>
                </c:pt>
                <c:pt idx="7067">
                  <c:v>18817.1571506348</c:v>
                </c:pt>
                <c:pt idx="7068">
                  <c:v>18654.39971741258</c:v>
                </c:pt>
                <c:pt idx="7069">
                  <c:v>18496.18856371669</c:v>
                </c:pt>
                <c:pt idx="7070">
                  <c:v>18341.51397717884</c:v>
                </c:pt>
                <c:pt idx="7071">
                  <c:v>18191.09272524387</c:v>
                </c:pt>
                <c:pt idx="7072">
                  <c:v>18043.95086114253</c:v>
                </c:pt>
                <c:pt idx="7073">
                  <c:v>17900.59674529277</c:v>
                </c:pt>
                <c:pt idx="7074">
                  <c:v>17760.07590887214</c:v>
                </c:pt>
                <c:pt idx="7075">
                  <c:v>17622.81258574314</c:v>
                </c:pt>
                <c:pt idx="7076">
                  <c:v>17488.38196300156</c:v>
                </c:pt>
                <c:pt idx="7077">
                  <c:v>17357.06377213191</c:v>
                </c:pt>
                <c:pt idx="7078">
                  <c:v>17228.2462763193</c:v>
                </c:pt>
                <c:pt idx="7079">
                  <c:v>17101.6702236163</c:v>
                </c:pt>
                <c:pt idx="7080">
                  <c:v>16977.98639658435</c:v>
                </c:pt>
                <c:pt idx="7081">
                  <c:v>16856.60035454293</c:v>
                </c:pt>
                <c:pt idx="7082">
                  <c:v>16737.25036873047</c:v>
                </c:pt>
                <c:pt idx="7083">
                  <c:v>16620.29032527346</c:v>
                </c:pt>
                <c:pt idx="7084">
                  <c:v>16505.38462817095</c:v>
                </c:pt>
                <c:pt idx="7085">
                  <c:v>16392.54197488206</c:v>
                </c:pt>
                <c:pt idx="7086">
                  <c:v>16281.72919554383</c:v>
                </c:pt>
                <c:pt idx="7087">
                  <c:v>16172.6643302034</c:v>
                </c:pt>
                <c:pt idx="7088">
                  <c:v>16065.25034846463</c:v>
                </c:pt>
                <c:pt idx="7089">
                  <c:v>15959.77846779522</c:v>
                </c:pt>
                <c:pt idx="7090">
                  <c:v>15855.8223741376</c:v>
                </c:pt>
                <c:pt idx="7091">
                  <c:v>15753.63788229463</c:v>
                </c:pt>
                <c:pt idx="7092">
                  <c:v>15653.11547093137</c:v>
                </c:pt>
                <c:pt idx="7093">
                  <c:v>15554.11902502676</c:v>
                </c:pt>
                <c:pt idx="7094">
                  <c:v>15456.61986966967</c:v>
                </c:pt>
                <c:pt idx="7095">
                  <c:v>15360.5049185915</c:v>
                </c:pt>
                <c:pt idx="7096">
                  <c:v>15265.93535583051</c:v>
                </c:pt>
                <c:pt idx="7097">
                  <c:v>15172.59602371927</c:v>
                </c:pt>
                <c:pt idx="7098">
                  <c:v>15080.74096102212</c:v>
                </c:pt>
                <c:pt idx="7099">
                  <c:v>14990.05963494164</c:v>
                </c:pt>
                <c:pt idx="7100">
                  <c:v>14900.497174499</c:v>
                </c:pt>
                <c:pt idx="7101">
                  <c:v>14812.37110346191</c:v>
                </c:pt>
                <c:pt idx="7102">
                  <c:v>14725.42275424607</c:v>
                </c:pt>
                <c:pt idx="7103">
                  <c:v>14639.67916845006</c:v>
                </c:pt>
                <c:pt idx="7104">
                  <c:v>14555.01840383626</c:v>
                </c:pt>
                <c:pt idx="7105">
                  <c:v>14471.37130354716</c:v>
                </c:pt>
                <c:pt idx="7106">
                  <c:v>14388.83485992333</c:v>
                </c:pt>
                <c:pt idx="7107">
                  <c:v>14307.38020498387</c:v>
                </c:pt>
                <c:pt idx="7108">
                  <c:v>14227.02477688393</c:v>
                </c:pt>
                <c:pt idx="7109">
                  <c:v>14147.62147282583</c:v>
                </c:pt>
                <c:pt idx="7110">
                  <c:v>14069.20678244506</c:v>
                </c:pt>
                <c:pt idx="7111">
                  <c:v>13991.74951860668</c:v>
                </c:pt>
                <c:pt idx="7112">
                  <c:v>13915.23158048481</c:v>
                </c:pt>
                <c:pt idx="7113">
                  <c:v>13839.55950828406</c:v>
                </c:pt>
                <c:pt idx="7114">
                  <c:v>13764.93432873201</c:v>
                </c:pt>
                <c:pt idx="7115">
                  <c:v>13691.0197156581</c:v>
                </c:pt>
                <c:pt idx="7116">
                  <c:v>13617.98118851482</c:v>
                </c:pt>
                <c:pt idx="7117">
                  <c:v>13545.9816407677</c:v>
                </c:pt>
                <c:pt idx="7118">
                  <c:v>13474.80606103743</c:v>
                </c:pt>
                <c:pt idx="7119">
                  <c:v>13404.29412567023</c:v>
                </c:pt>
                <c:pt idx="7120">
                  <c:v>13334.41379915082</c:v>
                </c:pt>
                <c:pt idx="7121">
                  <c:v>13265.53423078772</c:v>
                </c:pt>
                <c:pt idx="7122">
                  <c:v>13197.27571552291</c:v>
                </c:pt>
                <c:pt idx="7123">
                  <c:v>13129.75706959397</c:v>
                </c:pt>
                <c:pt idx="7124">
                  <c:v>13063.2458550443</c:v>
                </c:pt>
                <c:pt idx="7125">
                  <c:v>12997.19761025739</c:v>
                </c:pt>
                <c:pt idx="7126">
                  <c:v>12931.97768086337</c:v>
                </c:pt>
                <c:pt idx="7127">
                  <c:v>12867.34172445886</c:v>
                </c:pt>
                <c:pt idx="7128">
                  <c:v>12803.38289662228</c:v>
                </c:pt>
                <c:pt idx="7129">
                  <c:v>12740.07586108153</c:v>
                </c:pt>
                <c:pt idx="7130">
                  <c:v>12677.65450080923</c:v>
                </c:pt>
                <c:pt idx="7131">
                  <c:v>12615.52294251493</c:v>
                </c:pt>
                <c:pt idx="7132">
                  <c:v>12554.21836362418</c:v>
                </c:pt>
                <c:pt idx="7133">
                  <c:v>12493.42302371288</c:v>
                </c:pt>
                <c:pt idx="7134">
                  <c:v>12433.36099820089</c:v>
                </c:pt>
                <c:pt idx="7135">
                  <c:v>12373.89960284942</c:v>
                </c:pt>
                <c:pt idx="7136">
                  <c:v>12315.02002745833</c:v>
                </c:pt>
                <c:pt idx="7137">
                  <c:v>12256.57321745756</c:v>
                </c:pt>
                <c:pt idx="7138">
                  <c:v>12198.60697483691</c:v>
                </c:pt>
                <c:pt idx="7139">
                  <c:v>12141.42055845557</c:v>
                </c:pt>
                <c:pt idx="7140">
                  <c:v>12084.724791597</c:v>
                </c:pt>
                <c:pt idx="7141">
                  <c:v>12028.62627187085</c:v>
                </c:pt>
                <c:pt idx="7142">
                  <c:v>11972.95095478914</c:v>
                </c:pt>
                <c:pt idx="7143">
                  <c:v>11917.80408365823</c:v>
                </c:pt>
                <c:pt idx="7144">
                  <c:v>11863.20466173713</c:v>
                </c:pt>
                <c:pt idx="7145">
                  <c:v>11809.14841701605</c:v>
                </c:pt>
                <c:pt idx="7146">
                  <c:v>11755.4754482655</c:v>
                </c:pt>
                <c:pt idx="7147">
                  <c:v>11702.31497184781</c:v>
                </c:pt>
                <c:pt idx="7148">
                  <c:v>11649.721342985</c:v>
                </c:pt>
                <c:pt idx="7149">
                  <c:v>11597.46743260953</c:v>
                </c:pt>
                <c:pt idx="7150">
                  <c:v>11545.78445396281</c:v>
                </c:pt>
                <c:pt idx="7151">
                  <c:v>11494.44875942779</c:v>
                </c:pt>
                <c:pt idx="7152">
                  <c:v>11443.6808869485</c:v>
                </c:pt>
                <c:pt idx="7153">
                  <c:v>11393.24566913722</c:v>
                </c:pt>
                <c:pt idx="7154">
                  <c:v>11343.30571368998</c:v>
                </c:pt>
                <c:pt idx="7155">
                  <c:v>11293.79001918553</c:v>
                </c:pt>
                <c:pt idx="7156">
                  <c:v>11244.73796523809</c:v>
                </c:pt>
                <c:pt idx="7157">
                  <c:v>11196.03817255775</c:v>
                </c:pt>
                <c:pt idx="7158">
                  <c:v>11147.70604208734</c:v>
                </c:pt>
                <c:pt idx="7159">
                  <c:v>11099.81699840438</c:v>
                </c:pt>
                <c:pt idx="7160">
                  <c:v>11052.44335264721</c:v>
                </c:pt>
                <c:pt idx="7161">
                  <c:v>11005.2752451684</c:v>
                </c:pt>
                <c:pt idx="7162">
                  <c:v>10958.60061391975</c:v>
                </c:pt>
                <c:pt idx="7163">
                  <c:v>10912.20666964647</c:v>
                </c:pt>
                <c:pt idx="7164">
                  <c:v>10866.30139585569</c:v>
                </c:pt>
                <c:pt idx="7165">
                  <c:v>10820.71749319656</c:v>
                </c:pt>
                <c:pt idx="7166">
                  <c:v>10775.51847279523</c:v>
                </c:pt>
                <c:pt idx="7167">
                  <c:v>10730.6855566477</c:v>
                </c:pt>
                <c:pt idx="7168">
                  <c:v>10686.13489624131</c:v>
                </c:pt>
                <c:pt idx="7169">
                  <c:v>10641.96416619307</c:v>
                </c:pt>
                <c:pt idx="7170">
                  <c:v>10598.17078937985</c:v>
                </c:pt>
                <c:pt idx="7171">
                  <c:v>10554.72846481008</c:v>
                </c:pt>
                <c:pt idx="7172">
                  <c:v>10511.49827442776</c:v>
                </c:pt>
                <c:pt idx="7173">
                  <c:v>10468.69912154038</c:v>
                </c:pt>
                <c:pt idx="7174">
                  <c:v>10426.17886355349</c:v>
                </c:pt>
                <c:pt idx="7175">
                  <c:v>10384.12748118129</c:v>
                </c:pt>
                <c:pt idx="7176">
                  <c:v>10342.19560929244</c:v>
                </c:pt>
                <c:pt idx="7177">
                  <c:v>10300.67829320186</c:v>
                </c:pt>
                <c:pt idx="7178">
                  <c:v>10259.40133750401</c:v>
                </c:pt>
                <c:pt idx="7179">
                  <c:v>10218.45032246874</c:v>
                </c:pt>
                <c:pt idx="7180">
                  <c:v>10177.85167090479</c:v>
                </c:pt>
                <c:pt idx="7181">
                  <c:v>10137.53782903079</c:v>
                </c:pt>
                <c:pt idx="7182">
                  <c:v>10097.50257966694</c:v>
                </c:pt>
                <c:pt idx="7183">
                  <c:v>10057.72533521669</c:v>
                </c:pt>
                <c:pt idx="7184">
                  <c:v>10018.1578276823</c:v>
                </c:pt>
                <c:pt idx="7185">
                  <c:v>9978.991547382245</c:v>
                </c:pt>
                <c:pt idx="7186">
                  <c:v>9940.05130986479</c:v>
                </c:pt>
                <c:pt idx="7187">
                  <c:v>9901.461447573903</c:v>
                </c:pt>
                <c:pt idx="7188">
                  <c:v>9863.08307353151</c:v>
                </c:pt>
                <c:pt idx="7189">
                  <c:v>9824.882321943824</c:v>
                </c:pt>
                <c:pt idx="7190">
                  <c:v>9787.071684760589</c:v>
                </c:pt>
                <c:pt idx="7191">
                  <c:v>9749.486094945865</c:v>
                </c:pt>
                <c:pt idx="7192">
                  <c:v>9712.163666252437</c:v>
                </c:pt>
                <c:pt idx="7193">
                  <c:v>9674.916463383262</c:v>
                </c:pt>
                <c:pt idx="7194">
                  <c:v>9638.11806663443</c:v>
                </c:pt>
                <c:pt idx="7195">
                  <c:v>9601.534304354354</c:v>
                </c:pt>
                <c:pt idx="7196">
                  <c:v>9565.204403599873</c:v>
                </c:pt>
                <c:pt idx="7197">
                  <c:v>9529.070051423843</c:v>
                </c:pt>
                <c:pt idx="7198">
                  <c:v>9493.214323192607</c:v>
                </c:pt>
                <c:pt idx="7199">
                  <c:v>9457.58513078368</c:v>
                </c:pt>
                <c:pt idx="7200">
                  <c:v>9422.073569799551</c:v>
                </c:pt>
                <c:pt idx="7201">
                  <c:v>9386.880220875173</c:v>
                </c:pt>
                <c:pt idx="7202">
                  <c:v>9351.91414661242</c:v>
                </c:pt>
                <c:pt idx="7203">
                  <c:v>9317.185910131225</c:v>
                </c:pt>
                <c:pt idx="7204">
                  <c:v>9282.665409729034</c:v>
                </c:pt>
                <c:pt idx="7205">
                  <c:v>9248.291921624044</c:v>
                </c:pt>
                <c:pt idx="7206">
                  <c:v>9214.188989942671</c:v>
                </c:pt>
                <c:pt idx="7207">
                  <c:v>9180.29455575615</c:v>
                </c:pt>
                <c:pt idx="7208">
                  <c:v>9146.600258619504</c:v>
                </c:pt>
                <c:pt idx="7209">
                  <c:v>9113.125282227307</c:v>
                </c:pt>
                <c:pt idx="7210">
                  <c:v>9079.841666731485</c:v>
                </c:pt>
                <c:pt idx="7211">
                  <c:v>9046.773982352273</c:v>
                </c:pt>
                <c:pt idx="7212">
                  <c:v>9013.875084238092</c:v>
                </c:pt>
                <c:pt idx="7213">
                  <c:v>8981.183999447732</c:v>
                </c:pt>
                <c:pt idx="7214">
                  <c:v>8948.603743245586</c:v>
                </c:pt>
                <c:pt idx="7215">
                  <c:v>8916.377323838689</c:v>
                </c:pt>
                <c:pt idx="7216">
                  <c:v>8884.20613221939</c:v>
                </c:pt>
                <c:pt idx="7217">
                  <c:v>8852.323169817455</c:v>
                </c:pt>
                <c:pt idx="7218">
                  <c:v>8820.430719159474</c:v>
                </c:pt>
                <c:pt idx="7219">
                  <c:v>8788.905990622699</c:v>
                </c:pt>
                <c:pt idx="7220">
                  <c:v>8757.50024030704</c:v>
                </c:pt>
                <c:pt idx="7221">
                  <c:v>8726.348347788933</c:v>
                </c:pt>
                <c:pt idx="7222">
                  <c:v>8695.27088651686</c:v>
                </c:pt>
                <c:pt idx="7223">
                  <c:v>8664.317408356653</c:v>
                </c:pt>
                <c:pt idx="7224">
                  <c:v>8633.626094044314</c:v>
                </c:pt>
                <c:pt idx="7225">
                  <c:v>8603.104977269437</c:v>
                </c:pt>
                <c:pt idx="7226">
                  <c:v>8572.71224753299</c:v>
                </c:pt>
                <c:pt idx="7227">
                  <c:v>8542.379953484296</c:v>
                </c:pt>
                <c:pt idx="7228">
                  <c:v>8512.392899352846</c:v>
                </c:pt>
                <c:pt idx="7229">
                  <c:v>8482.48195279495</c:v>
                </c:pt>
                <c:pt idx="7230">
                  <c:v>8452.73291897647</c:v>
                </c:pt>
                <c:pt idx="7231">
                  <c:v>8423.148111380345</c:v>
                </c:pt>
                <c:pt idx="7232">
                  <c:v>8393.63685742906</c:v>
                </c:pt>
                <c:pt idx="7233">
                  <c:v>8364.291956307046</c:v>
                </c:pt>
                <c:pt idx="7234">
                  <c:v>8335.195570661836</c:v>
                </c:pt>
                <c:pt idx="7235">
                  <c:v>8306.116755596924</c:v>
                </c:pt>
                <c:pt idx="7236">
                  <c:v>8277.263113678919</c:v>
                </c:pt>
                <c:pt idx="7237">
                  <c:v>8248.522272440217</c:v>
                </c:pt>
                <c:pt idx="7238">
                  <c:v>8219.896094196745</c:v>
                </c:pt>
                <c:pt idx="7239">
                  <c:v>8191.468217826235</c:v>
                </c:pt>
                <c:pt idx="7240">
                  <c:v>8163.153135817822</c:v>
                </c:pt>
                <c:pt idx="7241">
                  <c:v>8134.863261454915</c:v>
                </c:pt>
                <c:pt idx="7242">
                  <c:v>8106.797594931729</c:v>
                </c:pt>
                <c:pt idx="7243">
                  <c:v>8078.90504797128</c:v>
                </c:pt>
                <c:pt idx="7244">
                  <c:v>8050.98072935731</c:v>
                </c:pt>
                <c:pt idx="7245">
                  <c:v>8023.272339111883</c:v>
                </c:pt>
                <c:pt idx="7246">
                  <c:v>7995.737528280099</c:v>
                </c:pt>
                <c:pt idx="7247">
                  <c:v>7968.237606427622</c:v>
                </c:pt>
                <c:pt idx="7248">
                  <c:v>7940.880888214508</c:v>
                </c:pt>
                <c:pt idx="7249">
                  <c:v>7913.629392101413</c:v>
                </c:pt>
                <c:pt idx="7250">
                  <c:v>7886.39871455182</c:v>
                </c:pt>
                <c:pt idx="7251">
                  <c:v>7859.374610026491</c:v>
                </c:pt>
                <c:pt idx="7252">
                  <c:v>7832.35622757441</c:v>
                </c:pt>
                <c:pt idx="7253">
                  <c:v>7805.521125479693</c:v>
                </c:pt>
                <c:pt idx="7254">
                  <c:v>7778.714502401715</c:v>
                </c:pt>
                <c:pt idx="7255">
                  <c:v>7752.00496124965</c:v>
                </c:pt>
                <c:pt idx="7256">
                  <c:v>7725.367131193195</c:v>
                </c:pt>
                <c:pt idx="7257">
                  <c:v>7698.822039446743</c:v>
                </c:pt>
                <c:pt idx="7258">
                  <c:v>7672.340263700277</c:v>
                </c:pt>
                <c:pt idx="7259">
                  <c:v>7645.849748240071</c:v>
                </c:pt>
                <c:pt idx="7260">
                  <c:v>7619.486109566898</c:v>
                </c:pt>
                <c:pt idx="7261">
                  <c:v>7593.039496418606</c:v>
                </c:pt>
                <c:pt idx="7262">
                  <c:v>7566.718291241283</c:v>
                </c:pt>
                <c:pt idx="7263">
                  <c:v>7540.348720586442</c:v>
                </c:pt>
                <c:pt idx="7264">
                  <c:v>7513.91457924254</c:v>
                </c:pt>
                <c:pt idx="7265">
                  <c:v>7487.417014005146</c:v>
                </c:pt>
                <c:pt idx="7266">
                  <c:v>7460.771598579096</c:v>
                </c:pt>
                <c:pt idx="7267">
                  <c:v>7433.92230594491</c:v>
                </c:pt>
                <c:pt idx="7268">
                  <c:v>7406.946673633961</c:v>
                </c:pt>
                <c:pt idx="7269">
                  <c:v>7379.491742676693</c:v>
                </c:pt>
                <c:pt idx="7270">
                  <c:v>7351.425619180841</c:v>
                </c:pt>
                <c:pt idx="7271">
                  <c:v>7322.510707081473</c:v>
                </c:pt>
                <c:pt idx="7272">
                  <c:v>7292.188696532991</c:v>
                </c:pt>
                <c:pt idx="7273">
                  <c:v>7259.40423991067</c:v>
                </c:pt>
                <c:pt idx="7274">
                  <c:v>7222.205008093774</c:v>
                </c:pt>
                <c:pt idx="7275">
                  <c:v>7175.289686971474</c:v>
                </c:pt>
                <c:pt idx="7276">
                  <c:v>7100.583237723158</c:v>
                </c:pt>
                <c:pt idx="7277">
                  <c:v>6862.60651129317</c:v>
                </c:pt>
                <c:pt idx="7278">
                  <c:v>7741.546215153504</c:v>
                </c:pt>
                <c:pt idx="7279">
                  <c:v>7314.599809122157</c:v>
                </c:pt>
                <c:pt idx="7280">
                  <c:v>7225.881038369434</c:v>
                </c:pt>
                <c:pt idx="7281">
                  <c:v>7175.493098956364</c:v>
                </c:pt>
                <c:pt idx="7282">
                  <c:v>7137.326986873193</c:v>
                </c:pt>
                <c:pt idx="7283">
                  <c:v>7104.543239388474</c:v>
                </c:pt>
                <c:pt idx="7284">
                  <c:v>7074.661292082531</c:v>
                </c:pt>
                <c:pt idx="7285">
                  <c:v>7046.535094452743</c:v>
                </c:pt>
                <c:pt idx="7286">
                  <c:v>7019.560900060748</c:v>
                </c:pt>
                <c:pt idx="7287">
                  <c:v>6993.410798003139</c:v>
                </c:pt>
                <c:pt idx="7288">
                  <c:v>6967.84250267288</c:v>
                </c:pt>
                <c:pt idx="7289">
                  <c:v>6942.67981010722</c:v>
                </c:pt>
                <c:pt idx="7290">
                  <c:v>6917.945094672134</c:v>
                </c:pt>
                <c:pt idx="7291">
                  <c:v>6893.40968116841</c:v>
                </c:pt>
                <c:pt idx="7292">
                  <c:v>6869.145479309158</c:v>
                </c:pt>
                <c:pt idx="7293">
                  <c:v>6845.122609075936</c:v>
                </c:pt>
                <c:pt idx="7294">
                  <c:v>6821.29542125135</c:v>
                </c:pt>
                <c:pt idx="7295">
                  <c:v>6797.548562937463</c:v>
                </c:pt>
                <c:pt idx="7296">
                  <c:v>6773.991716371694</c:v>
                </c:pt>
                <c:pt idx="7297">
                  <c:v>6750.487858866206</c:v>
                </c:pt>
                <c:pt idx="7298">
                  <c:v>6727.189653488252</c:v>
                </c:pt>
                <c:pt idx="7299">
                  <c:v>6703.947963792716</c:v>
                </c:pt>
                <c:pt idx="7300">
                  <c:v>6680.810274350855</c:v>
                </c:pt>
                <c:pt idx="7301">
                  <c:v>6657.755833962097</c:v>
                </c:pt>
                <c:pt idx="7302">
                  <c:v>6634.789215866438</c:v>
                </c:pt>
                <c:pt idx="7303">
                  <c:v>6611.933666265943</c:v>
                </c:pt>
                <c:pt idx="7304">
                  <c:v>6589.149045372254</c:v>
                </c:pt>
                <c:pt idx="7305">
                  <c:v>6566.414498559143</c:v>
                </c:pt>
                <c:pt idx="7306">
                  <c:v>6543.731579954041</c:v>
                </c:pt>
                <c:pt idx="7307">
                  <c:v>6521.142474491327</c:v>
                </c:pt>
                <c:pt idx="7308">
                  <c:v>6498.609377176364</c:v>
                </c:pt>
                <c:pt idx="7309">
                  <c:v>6476.112972626257</c:v>
                </c:pt>
                <c:pt idx="7310">
                  <c:v>6453.72200996731</c:v>
                </c:pt>
                <c:pt idx="7311">
                  <c:v>6431.403117293837</c:v>
                </c:pt>
                <c:pt idx="7312">
                  <c:v>6409.098879939937</c:v>
                </c:pt>
                <c:pt idx="7313">
                  <c:v>6386.873696121307</c:v>
                </c:pt>
                <c:pt idx="7314">
                  <c:v>6364.659984992205</c:v>
                </c:pt>
                <c:pt idx="7315">
                  <c:v>6342.563792866599</c:v>
                </c:pt>
                <c:pt idx="7316">
                  <c:v>6320.568325909524</c:v>
                </c:pt>
                <c:pt idx="7317">
                  <c:v>6298.563681555813</c:v>
                </c:pt>
                <c:pt idx="7318">
                  <c:v>6276.601562591494</c:v>
                </c:pt>
                <c:pt idx="7319">
                  <c:v>6254.732248454358</c:v>
                </c:pt>
                <c:pt idx="7320">
                  <c:v>6232.922183146136</c:v>
                </c:pt>
                <c:pt idx="7321">
                  <c:v>6211.150358956053</c:v>
                </c:pt>
                <c:pt idx="7322">
                  <c:v>6189.490593733802</c:v>
                </c:pt>
                <c:pt idx="7323">
                  <c:v>6167.874139826356</c:v>
                </c:pt>
                <c:pt idx="7324">
                  <c:v>6146.39388683063</c:v>
                </c:pt>
                <c:pt idx="7325">
                  <c:v>6124.943292351997</c:v>
                </c:pt>
                <c:pt idx="7326">
                  <c:v>6103.491507610307</c:v>
                </c:pt>
                <c:pt idx="7327">
                  <c:v>6082.28811644894</c:v>
                </c:pt>
                <c:pt idx="7328">
                  <c:v>6061.081197824842</c:v>
                </c:pt>
                <c:pt idx="7329">
                  <c:v>6039.99790850754</c:v>
                </c:pt>
                <c:pt idx="7330">
                  <c:v>6019.042939906374</c:v>
                </c:pt>
                <c:pt idx="7331">
                  <c:v>5998.139044854122</c:v>
                </c:pt>
                <c:pt idx="7332">
                  <c:v>5977.395356147847</c:v>
                </c:pt>
                <c:pt idx="7333">
                  <c:v>5956.81114407933</c:v>
                </c:pt>
                <c:pt idx="7334">
                  <c:v>5936.35086975178</c:v>
                </c:pt>
                <c:pt idx="7335">
                  <c:v>5916.1268772753</c:v>
                </c:pt>
                <c:pt idx="7336">
                  <c:v>5895.982381591502</c:v>
                </c:pt>
                <c:pt idx="7337">
                  <c:v>5876.046043664162</c:v>
                </c:pt>
                <c:pt idx="7338">
                  <c:v>5856.322405384122</c:v>
                </c:pt>
                <c:pt idx="7339">
                  <c:v>5836.867564279055</c:v>
                </c:pt>
                <c:pt idx="7340">
                  <c:v>5817.61223314656</c:v>
                </c:pt>
                <c:pt idx="7341">
                  <c:v>5798.644112888229</c:v>
                </c:pt>
                <c:pt idx="7342">
                  <c:v>5779.994713630867</c:v>
                </c:pt>
                <c:pt idx="7343">
                  <c:v>5761.63953909871</c:v>
                </c:pt>
                <c:pt idx="7344">
                  <c:v>5743.600099022942</c:v>
                </c:pt>
                <c:pt idx="7345">
                  <c:v>5725.975450535251</c:v>
                </c:pt>
                <c:pt idx="7346">
                  <c:v>5708.81904859527</c:v>
                </c:pt>
                <c:pt idx="7347">
                  <c:v>5692.081218344622</c:v>
                </c:pt>
                <c:pt idx="7348">
                  <c:v>5675.8516263221</c:v>
                </c:pt>
                <c:pt idx="7349">
                  <c:v>5660.116786108655</c:v>
                </c:pt>
                <c:pt idx="7350">
                  <c:v>5645.03007450572</c:v>
                </c:pt>
                <c:pt idx="7351">
                  <c:v>5630.59729886748</c:v>
                </c:pt>
                <c:pt idx="7352">
                  <c:v>5616.818297755517</c:v>
                </c:pt>
                <c:pt idx="7353">
                  <c:v>5603.837124854963</c:v>
                </c:pt>
                <c:pt idx="7354">
                  <c:v>5591.714737935688</c:v>
                </c:pt>
                <c:pt idx="7355">
                  <c:v>5580.38160346909</c:v>
                </c:pt>
                <c:pt idx="7356">
                  <c:v>5570.022575201595</c:v>
                </c:pt>
                <c:pt idx="7357">
                  <c:v>5560.717263470644</c:v>
                </c:pt>
                <c:pt idx="7358">
                  <c:v>5552.491662054808</c:v>
                </c:pt>
                <c:pt idx="7359">
                  <c:v>5545.439363045783</c:v>
                </c:pt>
                <c:pt idx="7360">
                  <c:v>5539.542961433384</c:v>
                </c:pt>
                <c:pt idx="7361">
                  <c:v>5535.052769443514</c:v>
                </c:pt>
                <c:pt idx="7362">
                  <c:v>5531.887466822212</c:v>
                </c:pt>
                <c:pt idx="7363">
                  <c:v>5530.243265761861</c:v>
                </c:pt>
                <c:pt idx="7364">
                  <c:v>5530.023106036067</c:v>
                </c:pt>
                <c:pt idx="7365">
                  <c:v>5531.422393733098</c:v>
                </c:pt>
                <c:pt idx="7366">
                  <c:v>5534.380957011587</c:v>
                </c:pt>
                <c:pt idx="7367">
                  <c:v>5539.052151564213</c:v>
                </c:pt>
                <c:pt idx="7368">
                  <c:v>5545.34259248422</c:v>
                </c:pt>
                <c:pt idx="7369">
                  <c:v>5553.333765204728</c:v>
                </c:pt>
                <c:pt idx="7370">
                  <c:v>5562.970280768242</c:v>
                </c:pt>
                <c:pt idx="7371">
                  <c:v>5574.22894053703</c:v>
                </c:pt>
                <c:pt idx="7372">
                  <c:v>5587.051157104912</c:v>
                </c:pt>
                <c:pt idx="7373">
                  <c:v>5601.430481346442</c:v>
                </c:pt>
                <c:pt idx="7374">
                  <c:v>5617.157130485798</c:v>
                </c:pt>
                <c:pt idx="7375">
                  <c:v>5634.174682065073</c:v>
                </c:pt>
                <c:pt idx="7376">
                  <c:v>5652.297333492062</c:v>
                </c:pt>
                <c:pt idx="7377">
                  <c:v>5671.433282976483</c:v>
                </c:pt>
                <c:pt idx="7378">
                  <c:v>5691.282613074858</c:v>
                </c:pt>
                <c:pt idx="7379">
                  <c:v>5711.713723953616</c:v>
                </c:pt>
                <c:pt idx="7380">
                  <c:v>5732.51443206485</c:v>
                </c:pt>
                <c:pt idx="7381">
                  <c:v>5753.441212872077</c:v>
                </c:pt>
                <c:pt idx="7382">
                  <c:v>5774.200256855328</c:v>
                </c:pt>
                <c:pt idx="7383">
                  <c:v>5794.651440527326</c:v>
                </c:pt>
                <c:pt idx="7384">
                  <c:v>5814.482269867353</c:v>
                </c:pt>
                <c:pt idx="7385">
                  <c:v>5833.559261736122</c:v>
                </c:pt>
                <c:pt idx="7386">
                  <c:v>5851.64695967005</c:v>
                </c:pt>
                <c:pt idx="7387">
                  <c:v>5868.55516295561</c:v>
                </c:pt>
                <c:pt idx="7388">
                  <c:v>5884.147414035966</c:v>
                </c:pt>
                <c:pt idx="7389">
                  <c:v>5898.252486684614</c:v>
                </c:pt>
                <c:pt idx="7390">
                  <c:v>5910.798526743157</c:v>
                </c:pt>
                <c:pt idx="7391">
                  <c:v>5921.730536810379</c:v>
                </c:pt>
                <c:pt idx="7392">
                  <c:v>5930.918251514153</c:v>
                </c:pt>
                <c:pt idx="7393">
                  <c:v>5938.282402744523</c:v>
                </c:pt>
                <c:pt idx="7394">
                  <c:v>5943.995445336599</c:v>
                </c:pt>
                <c:pt idx="7395">
                  <c:v>5947.959610898398</c:v>
                </c:pt>
                <c:pt idx="7396">
                  <c:v>5950.12880047139</c:v>
                </c:pt>
                <c:pt idx="7397">
                  <c:v>5950.677839340907</c:v>
                </c:pt>
                <c:pt idx="7398">
                  <c:v>5949.597997173075</c:v>
                </c:pt>
                <c:pt idx="7399">
                  <c:v>5947.011200176592</c:v>
                </c:pt>
                <c:pt idx="7400">
                  <c:v>5942.899161130108</c:v>
                </c:pt>
                <c:pt idx="7401">
                  <c:v>5937.425118802374</c:v>
                </c:pt>
                <c:pt idx="7402">
                  <c:v>5930.632984237528</c:v>
                </c:pt>
                <c:pt idx="7403">
                  <c:v>5922.66275042962</c:v>
                </c:pt>
                <c:pt idx="7404">
                  <c:v>5913.59346743871</c:v>
                </c:pt>
                <c:pt idx="7405">
                  <c:v>5903.41661252983</c:v>
                </c:pt>
                <c:pt idx="7406">
                  <c:v>5892.360220499627</c:v>
                </c:pt>
                <c:pt idx="7407">
                  <c:v>5880.418105426453</c:v>
                </c:pt>
                <c:pt idx="7408">
                  <c:v>5867.728642429641</c:v>
                </c:pt>
                <c:pt idx="7409">
                  <c:v>5854.334635717173</c:v>
                </c:pt>
                <c:pt idx="7410">
                  <c:v>5840.30456348672</c:v>
                </c:pt>
                <c:pt idx="7411">
                  <c:v>5825.770483109928</c:v>
                </c:pt>
                <c:pt idx="7412">
                  <c:v>5810.697361516405</c:v>
                </c:pt>
                <c:pt idx="7413">
                  <c:v>5795.232251305144</c:v>
                </c:pt>
                <c:pt idx="7414">
                  <c:v>5779.394493224388</c:v>
                </c:pt>
                <c:pt idx="7415">
                  <c:v>5763.23194740096</c:v>
                </c:pt>
                <c:pt idx="7416">
                  <c:v>5746.784959974322</c:v>
                </c:pt>
                <c:pt idx="7417">
                  <c:v>5730.120454240713</c:v>
                </c:pt>
                <c:pt idx="7418">
                  <c:v>5713.303334249734</c:v>
                </c:pt>
                <c:pt idx="7419">
                  <c:v>5696.364743349552</c:v>
                </c:pt>
                <c:pt idx="7420">
                  <c:v>5679.272302071793</c:v>
                </c:pt>
                <c:pt idx="7421">
                  <c:v>5662.076237991503</c:v>
                </c:pt>
                <c:pt idx="7422">
                  <c:v>5644.910224443114</c:v>
                </c:pt>
                <c:pt idx="7423">
                  <c:v>5627.682469106554</c:v>
                </c:pt>
                <c:pt idx="7424">
                  <c:v>5610.510125066216</c:v>
                </c:pt>
                <c:pt idx="7425">
                  <c:v>5593.312681797608</c:v>
                </c:pt>
                <c:pt idx="7426">
                  <c:v>5576.133184208932</c:v>
                </c:pt>
                <c:pt idx="7427">
                  <c:v>5559.074430471847</c:v>
                </c:pt>
                <c:pt idx="7428">
                  <c:v>5542.093623876543</c:v>
                </c:pt>
                <c:pt idx="7429">
                  <c:v>5525.17685408387</c:v>
                </c:pt>
                <c:pt idx="7430">
                  <c:v>5508.440985498597</c:v>
                </c:pt>
                <c:pt idx="7431">
                  <c:v>5491.812483099772</c:v>
                </c:pt>
                <c:pt idx="7432">
                  <c:v>5475.259049713454</c:v>
                </c:pt>
                <c:pt idx="7433">
                  <c:v>5458.87354166367</c:v>
                </c:pt>
                <c:pt idx="7434">
                  <c:v>5442.725838747181</c:v>
                </c:pt>
                <c:pt idx="7435">
                  <c:v>5426.7019939312</c:v>
                </c:pt>
                <c:pt idx="7436">
                  <c:v>5410.839541220173</c:v>
                </c:pt>
                <c:pt idx="7437">
                  <c:v>5395.221955288342</c:v>
                </c:pt>
                <c:pt idx="7438">
                  <c:v>5379.79740711177</c:v>
                </c:pt>
                <c:pt idx="7439">
                  <c:v>5364.563943629394</c:v>
                </c:pt>
                <c:pt idx="7440">
                  <c:v>5349.5206612762</c:v>
                </c:pt>
                <c:pt idx="7441">
                  <c:v>5334.760124950925</c:v>
                </c:pt>
                <c:pt idx="7442">
                  <c:v>5320.218804276661</c:v>
                </c:pt>
                <c:pt idx="7443">
                  <c:v>5305.912598334765</c:v>
                </c:pt>
                <c:pt idx="7444">
                  <c:v>5291.885456068691</c:v>
                </c:pt>
                <c:pt idx="7445">
                  <c:v>5278.039022762366</c:v>
                </c:pt>
                <c:pt idx="7446">
                  <c:v>5264.51564175581</c:v>
                </c:pt>
                <c:pt idx="7447">
                  <c:v>5251.263649822034</c:v>
                </c:pt>
                <c:pt idx="7448">
                  <c:v>5238.284564723085</c:v>
                </c:pt>
                <c:pt idx="7449">
                  <c:v>5225.546860856553</c:v>
                </c:pt>
                <c:pt idx="7450">
                  <c:v>5213.09282643795</c:v>
                </c:pt>
                <c:pt idx="7451">
                  <c:v>5200.957645002508</c:v>
                </c:pt>
                <c:pt idx="7452">
                  <c:v>5189.111088787862</c:v>
                </c:pt>
                <c:pt idx="7453">
                  <c:v>5177.513777438643</c:v>
                </c:pt>
                <c:pt idx="7454">
                  <c:v>5166.226070079093</c:v>
                </c:pt>
                <c:pt idx="7455">
                  <c:v>5155.220375955488</c:v>
                </c:pt>
                <c:pt idx="7456">
                  <c:v>5144.504326365085</c:v>
                </c:pt>
                <c:pt idx="7457">
                  <c:v>5134.036166290918</c:v>
                </c:pt>
                <c:pt idx="7458">
                  <c:v>5123.889435265468</c:v>
                </c:pt>
                <c:pt idx="7459">
                  <c:v>5113.931862168366</c:v>
                </c:pt>
                <c:pt idx="7460">
                  <c:v>5104.256527222481</c:v>
                </c:pt>
                <c:pt idx="7461">
                  <c:v>5094.849046349063</c:v>
                </c:pt>
                <c:pt idx="7462">
                  <c:v>5085.594545536364</c:v>
                </c:pt>
                <c:pt idx="7463">
                  <c:v>5076.55660647745</c:v>
                </c:pt>
                <c:pt idx="7464">
                  <c:v>5067.71652202051</c:v>
                </c:pt>
                <c:pt idx="7465">
                  <c:v>5059.019414748103</c:v>
                </c:pt>
                <c:pt idx="7466">
                  <c:v>5050.48122662545</c:v>
                </c:pt>
                <c:pt idx="7467">
                  <c:v>5041.933963319264</c:v>
                </c:pt>
                <c:pt idx="7468">
                  <c:v>5033.549366785267</c:v>
                </c:pt>
                <c:pt idx="7469">
                  <c:v>5025.15552140241</c:v>
                </c:pt>
                <c:pt idx="7470">
                  <c:v>5016.734759062271</c:v>
                </c:pt>
                <c:pt idx="7471">
                  <c:v>5008.34853705755</c:v>
                </c:pt>
                <c:pt idx="7472">
                  <c:v>4999.844662881311</c:v>
                </c:pt>
                <c:pt idx="7473">
                  <c:v>4991.224231210775</c:v>
                </c:pt>
                <c:pt idx="7474">
                  <c:v>4982.493700795762</c:v>
                </c:pt>
                <c:pt idx="7475">
                  <c:v>4973.527103046295</c:v>
                </c:pt>
                <c:pt idx="7476">
                  <c:v>4964.416398969042</c:v>
                </c:pt>
                <c:pt idx="7477">
                  <c:v>4955.063908851664</c:v>
                </c:pt>
                <c:pt idx="7478">
                  <c:v>4945.453902813701</c:v>
                </c:pt>
                <c:pt idx="7479">
                  <c:v>4935.575029242575</c:v>
                </c:pt>
                <c:pt idx="7480">
                  <c:v>4925.33401206909</c:v>
                </c:pt>
                <c:pt idx="7481">
                  <c:v>4914.871531037001</c:v>
                </c:pt>
                <c:pt idx="7482">
                  <c:v>4904.066335170248</c:v>
                </c:pt>
                <c:pt idx="7483">
                  <c:v>4892.942001500565</c:v>
                </c:pt>
                <c:pt idx="7484">
                  <c:v>4881.496854196562</c:v>
                </c:pt>
                <c:pt idx="7485">
                  <c:v>4869.737192404908</c:v>
                </c:pt>
                <c:pt idx="7486">
                  <c:v>4857.704670202512</c:v>
                </c:pt>
                <c:pt idx="7487">
                  <c:v>4845.316950223446</c:v>
                </c:pt>
                <c:pt idx="7488">
                  <c:v>4832.687301192577</c:v>
                </c:pt>
                <c:pt idx="7489">
                  <c:v>4819.776617811572</c:v>
                </c:pt>
                <c:pt idx="7490">
                  <c:v>4806.616338433865</c:v>
                </c:pt>
                <c:pt idx="7491">
                  <c:v>4793.214145346554</c:v>
                </c:pt>
                <c:pt idx="7492">
                  <c:v>4779.617546486294</c:v>
                </c:pt>
                <c:pt idx="7493">
                  <c:v>4765.79717828594</c:v>
                </c:pt>
                <c:pt idx="7494">
                  <c:v>4751.860325572968</c:v>
                </c:pt>
                <c:pt idx="7495">
                  <c:v>4737.740880746058</c:v>
                </c:pt>
                <c:pt idx="7496">
                  <c:v>4723.4829591053</c:v>
                </c:pt>
                <c:pt idx="7497">
                  <c:v>4709.120373081243</c:v>
                </c:pt>
                <c:pt idx="7498">
                  <c:v>4694.654353198472</c:v>
                </c:pt>
                <c:pt idx="7499">
                  <c:v>4680.132633295997</c:v>
                </c:pt>
                <c:pt idx="7500">
                  <c:v>4665.553047451052</c:v>
                </c:pt>
                <c:pt idx="7501">
                  <c:v>4650.943260802223</c:v>
                </c:pt>
                <c:pt idx="7502">
                  <c:v>4636.28128130679</c:v>
                </c:pt>
                <c:pt idx="7503">
                  <c:v>4621.614884503764</c:v>
                </c:pt>
                <c:pt idx="7504">
                  <c:v>4606.955962563091</c:v>
                </c:pt>
                <c:pt idx="7505">
                  <c:v>4592.308685055922</c:v>
                </c:pt>
                <c:pt idx="7506">
                  <c:v>4577.693311609913</c:v>
                </c:pt>
                <c:pt idx="7507">
                  <c:v>4563.102126729005</c:v>
                </c:pt>
                <c:pt idx="7508">
                  <c:v>4548.537443692023</c:v>
                </c:pt>
                <c:pt idx="7509">
                  <c:v>4534.061787821442</c:v>
                </c:pt>
                <c:pt idx="7510">
                  <c:v>4519.583509132443</c:v>
                </c:pt>
                <c:pt idx="7511">
                  <c:v>4505.238885904942</c:v>
                </c:pt>
                <c:pt idx="7512">
                  <c:v>4490.90097171532</c:v>
                </c:pt>
                <c:pt idx="7513">
                  <c:v>4476.632123844764</c:v>
                </c:pt>
                <c:pt idx="7514">
                  <c:v>4462.447752180989</c:v>
                </c:pt>
                <c:pt idx="7515">
                  <c:v>4448.347836570202</c:v>
                </c:pt>
                <c:pt idx="7516">
                  <c:v>4434.30827347928</c:v>
                </c:pt>
                <c:pt idx="7517">
                  <c:v>4420.365392952443</c:v>
                </c:pt>
                <c:pt idx="7518">
                  <c:v>4406.477507795987</c:v>
                </c:pt>
                <c:pt idx="7519">
                  <c:v>4392.731552492523</c:v>
                </c:pt>
                <c:pt idx="7520">
                  <c:v>4379.019060118212</c:v>
                </c:pt>
                <c:pt idx="7521">
                  <c:v>4365.403010429226</c:v>
                </c:pt>
                <c:pt idx="7522">
                  <c:v>4351.865723644475</c:v>
                </c:pt>
                <c:pt idx="7523">
                  <c:v>4338.427378834633</c:v>
                </c:pt>
                <c:pt idx="7524">
                  <c:v>4325.046252656764</c:v>
                </c:pt>
                <c:pt idx="7525">
                  <c:v>4311.777325811891</c:v>
                </c:pt>
                <c:pt idx="7526">
                  <c:v>4298.599191835316</c:v>
                </c:pt>
                <c:pt idx="7527">
                  <c:v>4285.509642771538</c:v>
                </c:pt>
                <c:pt idx="7528">
                  <c:v>4272.45057035526</c:v>
                </c:pt>
                <c:pt idx="7529">
                  <c:v>4259.532235823744</c:v>
                </c:pt>
                <c:pt idx="7530">
                  <c:v>4246.622182015307</c:v>
                </c:pt>
                <c:pt idx="7531">
                  <c:v>4233.86972821648</c:v>
                </c:pt>
                <c:pt idx="7532">
                  <c:v>4221.16550866568</c:v>
                </c:pt>
                <c:pt idx="7533">
                  <c:v>4208.530530521928</c:v>
                </c:pt>
                <c:pt idx="7534">
                  <c:v>4195.96997348684</c:v>
                </c:pt>
                <c:pt idx="7535">
                  <c:v>4183.470458206391</c:v>
                </c:pt>
                <c:pt idx="7536">
                  <c:v>4171.071578414078</c:v>
                </c:pt>
                <c:pt idx="7537">
                  <c:v>4158.787907143063</c:v>
                </c:pt>
                <c:pt idx="7538">
                  <c:v>4146.482794119793</c:v>
                </c:pt>
                <c:pt idx="7539">
                  <c:v>4134.282006738744</c:v>
                </c:pt>
                <c:pt idx="7540">
                  <c:v>4122.175197363443</c:v>
                </c:pt>
                <c:pt idx="7541">
                  <c:v>4110.132836780827</c:v>
                </c:pt>
                <c:pt idx="7542">
                  <c:v>4098.111106929714</c:v>
                </c:pt>
                <c:pt idx="7543">
                  <c:v>4086.187367109109</c:v>
                </c:pt>
                <c:pt idx="7544">
                  <c:v>4074.322813772861</c:v>
                </c:pt>
                <c:pt idx="7545">
                  <c:v>4062.51807089185</c:v>
                </c:pt>
                <c:pt idx="7546">
                  <c:v>4050.777638625089</c:v>
                </c:pt>
                <c:pt idx="7547">
                  <c:v>4039.071487694983</c:v>
                </c:pt>
                <c:pt idx="7548">
                  <c:v>4027.514342605092</c:v>
                </c:pt>
                <c:pt idx="7549">
                  <c:v>4015.939089327909</c:v>
                </c:pt>
                <c:pt idx="7550">
                  <c:v>4004.398569506606</c:v>
                </c:pt>
                <c:pt idx="7551">
                  <c:v>3992.942172171035</c:v>
                </c:pt>
                <c:pt idx="7552">
                  <c:v>3981.576416941071</c:v>
                </c:pt>
                <c:pt idx="7553">
                  <c:v>3970.221959265358</c:v>
                </c:pt>
                <c:pt idx="7554">
                  <c:v>3958.87807443496</c:v>
                </c:pt>
                <c:pt idx="7555">
                  <c:v>3947.65263413217</c:v>
                </c:pt>
                <c:pt idx="7556">
                  <c:v>3936.438323218099</c:v>
                </c:pt>
                <c:pt idx="7557">
                  <c:v>3925.250395229091</c:v>
                </c:pt>
                <c:pt idx="7558">
                  <c:v>3914.191958747271</c:v>
                </c:pt>
                <c:pt idx="7559">
                  <c:v>3903.165417414844</c:v>
                </c:pt>
                <c:pt idx="7560">
                  <c:v>3892.121617956854</c:v>
                </c:pt>
                <c:pt idx="7561">
                  <c:v>3881.16432211057</c:v>
                </c:pt>
                <c:pt idx="7562">
                  <c:v>3870.285418768705</c:v>
                </c:pt>
                <c:pt idx="7563">
                  <c:v>3859.423635857632</c:v>
                </c:pt>
                <c:pt idx="7564">
                  <c:v>3848.563613613413</c:v>
                </c:pt>
                <c:pt idx="7565">
                  <c:v>3837.761173564036</c:v>
                </c:pt>
                <c:pt idx="7566">
                  <c:v>3827.041831118874</c:v>
                </c:pt>
                <c:pt idx="7567">
                  <c:v>3816.327592323934</c:v>
                </c:pt>
                <c:pt idx="7568">
                  <c:v>3805.608946781237</c:v>
                </c:pt>
                <c:pt idx="7569">
                  <c:v>3794.982510871317</c:v>
                </c:pt>
                <c:pt idx="7570">
                  <c:v>3784.40521058085</c:v>
                </c:pt>
                <c:pt idx="7571">
                  <c:v>3773.862460013499</c:v>
                </c:pt>
                <c:pt idx="7572">
                  <c:v>3763.347407199326</c:v>
                </c:pt>
                <c:pt idx="7573">
                  <c:v>3752.847180919771</c:v>
                </c:pt>
                <c:pt idx="7574">
                  <c:v>3742.393047520351</c:v>
                </c:pt>
                <c:pt idx="7575">
                  <c:v>3731.990743839351</c:v>
                </c:pt>
                <c:pt idx="7576">
                  <c:v>3721.600219934492</c:v>
                </c:pt>
                <c:pt idx="7577">
                  <c:v>3711.267334344633</c:v>
                </c:pt>
                <c:pt idx="7578">
                  <c:v>3700.956583412795</c:v>
                </c:pt>
                <c:pt idx="7579">
                  <c:v>3690.641980258986</c:v>
                </c:pt>
                <c:pt idx="7580">
                  <c:v>3680.387698036741</c:v>
                </c:pt>
                <c:pt idx="7581">
                  <c:v>3670.183659332918</c:v>
                </c:pt>
                <c:pt idx="7582">
                  <c:v>3659.985499102925</c:v>
                </c:pt>
                <c:pt idx="7583">
                  <c:v>3649.841093907033</c:v>
                </c:pt>
                <c:pt idx="7584">
                  <c:v>3639.679375505651</c:v>
                </c:pt>
                <c:pt idx="7585">
                  <c:v>3629.569885832618</c:v>
                </c:pt>
                <c:pt idx="7586">
                  <c:v>3619.478579130842</c:v>
                </c:pt>
                <c:pt idx="7587">
                  <c:v>3609.444715157138</c:v>
                </c:pt>
                <c:pt idx="7588">
                  <c:v>3599.376276976232</c:v>
                </c:pt>
                <c:pt idx="7589">
                  <c:v>3589.378559595183</c:v>
                </c:pt>
                <c:pt idx="7590">
                  <c:v>3579.41518600383</c:v>
                </c:pt>
                <c:pt idx="7591">
                  <c:v>3569.4701046997</c:v>
                </c:pt>
                <c:pt idx="7592">
                  <c:v>3559.546266218823</c:v>
                </c:pt>
                <c:pt idx="7593">
                  <c:v>3549.669684016141</c:v>
                </c:pt>
                <c:pt idx="7594">
                  <c:v>3539.774870020271</c:v>
                </c:pt>
                <c:pt idx="7595">
                  <c:v>3529.92741907767</c:v>
                </c:pt>
                <c:pt idx="7596">
                  <c:v>3520.103775305812</c:v>
                </c:pt>
                <c:pt idx="7597">
                  <c:v>3510.28988682482</c:v>
                </c:pt>
                <c:pt idx="7598">
                  <c:v>3500.502763613478</c:v>
                </c:pt>
                <c:pt idx="7599">
                  <c:v>3490.740519399337</c:v>
                </c:pt>
                <c:pt idx="7600">
                  <c:v>3480.99836680576</c:v>
                </c:pt>
                <c:pt idx="7601">
                  <c:v>3471.261908100392</c:v>
                </c:pt>
                <c:pt idx="7602">
                  <c:v>3461.540077763927</c:v>
                </c:pt>
                <c:pt idx="7603">
                  <c:v>3451.88367995604</c:v>
                </c:pt>
                <c:pt idx="7604">
                  <c:v>3442.215264776806</c:v>
                </c:pt>
                <c:pt idx="7605">
                  <c:v>3432.579201633831</c:v>
                </c:pt>
                <c:pt idx="7606">
                  <c:v>3422.965409829254</c:v>
                </c:pt>
                <c:pt idx="7607">
                  <c:v>3413.371021928503</c:v>
                </c:pt>
                <c:pt idx="7608">
                  <c:v>3403.814435413395</c:v>
                </c:pt>
                <c:pt idx="7609">
                  <c:v>3394.222326406114</c:v>
                </c:pt>
                <c:pt idx="7610">
                  <c:v>3384.672703707501</c:v>
                </c:pt>
                <c:pt idx="7611">
                  <c:v>3375.178812602327</c:v>
                </c:pt>
                <c:pt idx="7612">
                  <c:v>3365.661434439024</c:v>
                </c:pt>
                <c:pt idx="7613">
                  <c:v>3356.160017474534</c:v>
                </c:pt>
                <c:pt idx="7614">
                  <c:v>3346.721107199003</c:v>
                </c:pt>
                <c:pt idx="7615">
                  <c:v>3337.238068171228</c:v>
                </c:pt>
                <c:pt idx="7616">
                  <c:v>3327.821899860922</c:v>
                </c:pt>
                <c:pt idx="7617">
                  <c:v>3318.395010001864</c:v>
                </c:pt>
                <c:pt idx="7618">
                  <c:v>3308.991051751245</c:v>
                </c:pt>
                <c:pt idx="7619">
                  <c:v>3299.584522594081</c:v>
                </c:pt>
                <c:pt idx="7620">
                  <c:v>3290.254068727594</c:v>
                </c:pt>
                <c:pt idx="7621">
                  <c:v>3280.853438675997</c:v>
                </c:pt>
                <c:pt idx="7622">
                  <c:v>3271.533473594785</c:v>
                </c:pt>
                <c:pt idx="7623">
                  <c:v>3262.236418785423</c:v>
                </c:pt>
                <c:pt idx="7624">
                  <c:v>3252.910491540482</c:v>
                </c:pt>
                <c:pt idx="7625">
                  <c:v>3243.653005047216</c:v>
                </c:pt>
                <c:pt idx="7626">
                  <c:v>3234.373330657315</c:v>
                </c:pt>
                <c:pt idx="7627">
                  <c:v>3225.144054335745</c:v>
                </c:pt>
                <c:pt idx="7628">
                  <c:v>3215.84300600402</c:v>
                </c:pt>
                <c:pt idx="7629">
                  <c:v>3206.650238625931</c:v>
                </c:pt>
                <c:pt idx="7630">
                  <c:v>3197.476588212346</c:v>
                </c:pt>
                <c:pt idx="7631">
                  <c:v>3188.311337641471</c:v>
                </c:pt>
                <c:pt idx="7632">
                  <c:v>3179.097409822522</c:v>
                </c:pt>
                <c:pt idx="7633">
                  <c:v>3169.956487316117</c:v>
                </c:pt>
                <c:pt idx="7634">
                  <c:v>3160.83530161784</c:v>
                </c:pt>
                <c:pt idx="7635">
                  <c:v>3151.704107674407</c:v>
                </c:pt>
                <c:pt idx="7636">
                  <c:v>3142.591847393691</c:v>
                </c:pt>
                <c:pt idx="7637">
                  <c:v>3133.532064224178</c:v>
                </c:pt>
                <c:pt idx="7638">
                  <c:v>3124.485587899374</c:v>
                </c:pt>
                <c:pt idx="7639">
                  <c:v>3115.427320306465</c:v>
                </c:pt>
                <c:pt idx="7640">
                  <c:v>3106.399528235351</c:v>
                </c:pt>
                <c:pt idx="7641">
                  <c:v>3097.41396790449</c:v>
                </c:pt>
                <c:pt idx="7642">
                  <c:v>3088.474472117196</c:v>
                </c:pt>
                <c:pt idx="7643">
                  <c:v>3079.525369821297</c:v>
                </c:pt>
                <c:pt idx="7644">
                  <c:v>3070.576090974286</c:v>
                </c:pt>
                <c:pt idx="7645">
                  <c:v>3061.689229181848</c:v>
                </c:pt>
                <c:pt idx="7646">
                  <c:v>3052.815611776163</c:v>
                </c:pt>
                <c:pt idx="7647">
                  <c:v>3043.948424089029</c:v>
                </c:pt>
                <c:pt idx="7648">
                  <c:v>3035.144479410748</c:v>
                </c:pt>
                <c:pt idx="7649">
                  <c:v>3026.357858919265</c:v>
                </c:pt>
                <c:pt idx="7650">
                  <c:v>3017.632508481262</c:v>
                </c:pt>
                <c:pt idx="7651">
                  <c:v>3008.90703991875</c:v>
                </c:pt>
                <c:pt idx="7652">
                  <c:v>3000.209477486726</c:v>
                </c:pt>
                <c:pt idx="7653">
                  <c:v>2991.533018161806</c:v>
                </c:pt>
                <c:pt idx="7654">
                  <c:v>2982.948512051679</c:v>
                </c:pt>
                <c:pt idx="7655">
                  <c:v>2974.360496697697</c:v>
                </c:pt>
                <c:pt idx="7656">
                  <c:v>2965.81711693041</c:v>
                </c:pt>
                <c:pt idx="7657">
                  <c:v>2957.318967319888</c:v>
                </c:pt>
                <c:pt idx="7658">
                  <c:v>2948.878503434726</c:v>
                </c:pt>
                <c:pt idx="7659">
                  <c:v>2940.509007419809</c:v>
                </c:pt>
                <c:pt idx="7660">
                  <c:v>2932.187588786733</c:v>
                </c:pt>
                <c:pt idx="7661">
                  <c:v>2923.914443209426</c:v>
                </c:pt>
                <c:pt idx="7662">
                  <c:v>2915.636924569457</c:v>
                </c:pt>
                <c:pt idx="7663">
                  <c:v>2907.481149803281</c:v>
                </c:pt>
                <c:pt idx="7664">
                  <c:v>2899.354159303133</c:v>
                </c:pt>
                <c:pt idx="7665">
                  <c:v>2891.287375792532</c:v>
                </c:pt>
                <c:pt idx="7666">
                  <c:v>2883.279447077883</c:v>
                </c:pt>
                <c:pt idx="7667">
                  <c:v>2875.301867632531</c:v>
                </c:pt>
                <c:pt idx="7668">
                  <c:v>2867.356363143954</c:v>
                </c:pt>
                <c:pt idx="7669">
                  <c:v>2859.548968079134</c:v>
                </c:pt>
                <c:pt idx="7670">
                  <c:v>2851.7384997965</c:v>
                </c:pt>
                <c:pt idx="7671">
                  <c:v>2843.962821260864</c:v>
                </c:pt>
                <c:pt idx="7672">
                  <c:v>2836.201677059077</c:v>
                </c:pt>
                <c:pt idx="7673">
                  <c:v>2828.447086345343</c:v>
                </c:pt>
                <c:pt idx="7674">
                  <c:v>2820.75591336861</c:v>
                </c:pt>
                <c:pt idx="7675">
                  <c:v>2813.044648381597</c:v>
                </c:pt>
                <c:pt idx="7676">
                  <c:v>2805.347814597351</c:v>
                </c:pt>
                <c:pt idx="7677">
                  <c:v>2797.628676212964</c:v>
                </c:pt>
                <c:pt idx="7678">
                  <c:v>2789.833919822171</c:v>
                </c:pt>
                <c:pt idx="7679">
                  <c:v>2782.027924473351</c:v>
                </c:pt>
                <c:pt idx="7680">
                  <c:v>2774.121567763265</c:v>
                </c:pt>
                <c:pt idx="7681">
                  <c:v>2766.09800540304</c:v>
                </c:pt>
                <c:pt idx="7682">
                  <c:v>2758.046256653834</c:v>
                </c:pt>
                <c:pt idx="7683">
                  <c:v>2749.87804859211</c:v>
                </c:pt>
                <c:pt idx="7684">
                  <c:v>2741.535854619843</c:v>
                </c:pt>
                <c:pt idx="7685">
                  <c:v>2733.114017424834</c:v>
                </c:pt>
                <c:pt idx="7686">
                  <c:v>2724.488182288235</c:v>
                </c:pt>
                <c:pt idx="7687">
                  <c:v>2715.765608047772</c:v>
                </c:pt>
                <c:pt idx="7688">
                  <c:v>2706.89057149409</c:v>
                </c:pt>
                <c:pt idx="7689">
                  <c:v>2697.89945894675</c:v>
                </c:pt>
                <c:pt idx="7690">
                  <c:v>2688.721908307805</c:v>
                </c:pt>
                <c:pt idx="7691">
                  <c:v>2679.461632218814</c:v>
                </c:pt>
                <c:pt idx="7692">
                  <c:v>2670.028278058371</c:v>
                </c:pt>
                <c:pt idx="7693">
                  <c:v>2660.494883555886</c:v>
                </c:pt>
                <c:pt idx="7694">
                  <c:v>2650.848304536829</c:v>
                </c:pt>
                <c:pt idx="7695">
                  <c:v>2641.108812512741</c:v>
                </c:pt>
                <c:pt idx="7696">
                  <c:v>2631.322051034432</c:v>
                </c:pt>
                <c:pt idx="7697">
                  <c:v>2621.422650748263</c:v>
                </c:pt>
                <c:pt idx="7698">
                  <c:v>2611.438175911751</c:v>
                </c:pt>
                <c:pt idx="7699">
                  <c:v>2601.422821454088</c:v>
                </c:pt>
                <c:pt idx="7700">
                  <c:v>2591.409058768505</c:v>
                </c:pt>
                <c:pt idx="7701">
                  <c:v>2581.317520266503</c:v>
                </c:pt>
                <c:pt idx="7702">
                  <c:v>2571.186610142371</c:v>
                </c:pt>
                <c:pt idx="7703">
                  <c:v>2561.051081827207</c:v>
                </c:pt>
                <c:pt idx="7704">
                  <c:v>2550.900572385</c:v>
                </c:pt>
                <c:pt idx="7705">
                  <c:v>2540.7347479164</c:v>
                </c:pt>
                <c:pt idx="7706">
                  <c:v>2530.527832696736</c:v>
                </c:pt>
                <c:pt idx="7707">
                  <c:v>2520.34822010842</c:v>
                </c:pt>
                <c:pt idx="7708">
                  <c:v>2510.140970673455</c:v>
                </c:pt>
                <c:pt idx="7709">
                  <c:v>2499.925137573145</c:v>
                </c:pt>
                <c:pt idx="7710">
                  <c:v>2489.773511518775</c:v>
                </c:pt>
                <c:pt idx="7711">
                  <c:v>2479.582942026218</c:v>
                </c:pt>
                <c:pt idx="7712">
                  <c:v>2469.364684533186</c:v>
                </c:pt>
                <c:pt idx="7713">
                  <c:v>2459.180879301557</c:v>
                </c:pt>
                <c:pt idx="7714">
                  <c:v>2448.961864099141</c:v>
                </c:pt>
                <c:pt idx="7715">
                  <c:v>2438.797751804494</c:v>
                </c:pt>
                <c:pt idx="7716">
                  <c:v>2428.593215048999</c:v>
                </c:pt>
                <c:pt idx="7717">
                  <c:v>2418.413227669223</c:v>
                </c:pt>
                <c:pt idx="7718">
                  <c:v>2408.230927770535</c:v>
                </c:pt>
                <c:pt idx="7719">
                  <c:v>2398.07439006004</c:v>
                </c:pt>
                <c:pt idx="7720">
                  <c:v>2387.854851468951</c:v>
                </c:pt>
                <c:pt idx="7721">
                  <c:v>2377.667088120784</c:v>
                </c:pt>
                <c:pt idx="7722">
                  <c:v>2367.515552569956</c:v>
                </c:pt>
                <c:pt idx="7723">
                  <c:v>2357.318345053201</c:v>
                </c:pt>
                <c:pt idx="7724">
                  <c:v>2347.111360277072</c:v>
                </c:pt>
                <c:pt idx="7725">
                  <c:v>2336.932476555</c:v>
                </c:pt>
                <c:pt idx="7726">
                  <c:v>2326.712130566985</c:v>
                </c:pt>
                <c:pt idx="7727">
                  <c:v>2316.463464128202</c:v>
                </c:pt>
                <c:pt idx="7728">
                  <c:v>2306.252246204856</c:v>
                </c:pt>
                <c:pt idx="7729">
                  <c:v>2296.035207292958</c:v>
                </c:pt>
                <c:pt idx="7730">
                  <c:v>2285.763191992728</c:v>
                </c:pt>
                <c:pt idx="7731">
                  <c:v>2275.48844529677</c:v>
                </c:pt>
                <c:pt idx="7732">
                  <c:v>2265.229307906556</c:v>
                </c:pt>
                <c:pt idx="7733">
                  <c:v>2254.946958649396</c:v>
                </c:pt>
                <c:pt idx="7734">
                  <c:v>2244.61868221337</c:v>
                </c:pt>
                <c:pt idx="7735">
                  <c:v>2234.316583480926</c:v>
                </c:pt>
                <c:pt idx="7736">
                  <c:v>2223.986101686875</c:v>
                </c:pt>
                <c:pt idx="7737">
                  <c:v>2213.598543811926</c:v>
                </c:pt>
                <c:pt idx="7738">
                  <c:v>2203.241573188905</c:v>
                </c:pt>
                <c:pt idx="7739">
                  <c:v>2192.827235458522</c:v>
                </c:pt>
                <c:pt idx="7740">
                  <c:v>2182.432730235007</c:v>
                </c:pt>
                <c:pt idx="7741">
                  <c:v>2171.96838122728</c:v>
                </c:pt>
                <c:pt idx="7742">
                  <c:v>2161.46996359734</c:v>
                </c:pt>
                <c:pt idx="7743">
                  <c:v>2151.009555164131</c:v>
                </c:pt>
                <c:pt idx="7744">
                  <c:v>2140.461997743261</c:v>
                </c:pt>
                <c:pt idx="7745">
                  <c:v>2129.88972451343</c:v>
                </c:pt>
                <c:pt idx="7746">
                  <c:v>2119.316511554556</c:v>
                </c:pt>
                <c:pt idx="7747">
                  <c:v>2108.709546473101</c:v>
                </c:pt>
                <c:pt idx="7748">
                  <c:v>2098.042249064889</c:v>
                </c:pt>
                <c:pt idx="7749">
                  <c:v>2087.384823373112</c:v>
                </c:pt>
                <c:pt idx="7750">
                  <c:v>2076.643202498216</c:v>
                </c:pt>
                <c:pt idx="7751">
                  <c:v>2065.88718643159</c:v>
                </c:pt>
                <c:pt idx="7752">
                  <c:v>2055.09834440742</c:v>
                </c:pt>
                <c:pt idx="7753">
                  <c:v>2044.247807201662</c:v>
                </c:pt>
                <c:pt idx="7754">
                  <c:v>2033.401682354348</c:v>
                </c:pt>
                <c:pt idx="7755">
                  <c:v>2022.515539253482</c:v>
                </c:pt>
                <c:pt idx="7756">
                  <c:v>2011.566648632417</c:v>
                </c:pt>
                <c:pt idx="7757">
                  <c:v>2000.582718848936</c:v>
                </c:pt>
                <c:pt idx="7758">
                  <c:v>1989.541132529853</c:v>
                </c:pt>
                <c:pt idx="7759">
                  <c:v>1978.465784785813</c:v>
                </c:pt>
                <c:pt idx="7760">
                  <c:v>1967.356536834064</c:v>
                </c:pt>
                <c:pt idx="7761">
                  <c:v>1956.189479383762</c:v>
                </c:pt>
                <c:pt idx="7762">
                  <c:v>1944.959511822905</c:v>
                </c:pt>
                <c:pt idx="7763">
                  <c:v>1933.717887515938</c:v>
                </c:pt>
                <c:pt idx="7764">
                  <c:v>1922.397815699276</c:v>
                </c:pt>
                <c:pt idx="7765">
                  <c:v>1911.02116054028</c:v>
                </c:pt>
                <c:pt idx="7766">
                  <c:v>1899.558528165394</c:v>
                </c:pt>
                <c:pt idx="7767">
                  <c:v>1888.108510921651</c:v>
                </c:pt>
                <c:pt idx="7768">
                  <c:v>1876.550675201825</c:v>
                </c:pt>
                <c:pt idx="7769">
                  <c:v>1864.994898223576</c:v>
                </c:pt>
                <c:pt idx="7770">
                  <c:v>1853.334294183177</c:v>
                </c:pt>
                <c:pt idx="7771">
                  <c:v>1841.618302523747</c:v>
                </c:pt>
                <c:pt idx="7772">
                  <c:v>1829.852848940947</c:v>
                </c:pt>
                <c:pt idx="7773">
                  <c:v>1817.990413993905</c:v>
                </c:pt>
                <c:pt idx="7774">
                  <c:v>1806.070688209395</c:v>
                </c:pt>
                <c:pt idx="7775">
                  <c:v>1794.131354117475</c:v>
                </c:pt>
                <c:pt idx="7776">
                  <c:v>1782.080431342367</c:v>
                </c:pt>
                <c:pt idx="7777">
                  <c:v>1770.023314100845</c:v>
                </c:pt>
                <c:pt idx="7778">
                  <c:v>1757.859613016225</c:v>
                </c:pt>
                <c:pt idx="7779">
                  <c:v>1745.59950238927</c:v>
                </c:pt>
                <c:pt idx="7780">
                  <c:v>1733.227290167156</c:v>
                </c:pt>
                <c:pt idx="7781">
                  <c:v>1720.846120282371</c:v>
                </c:pt>
                <c:pt idx="7782">
                  <c:v>1708.367289948003</c:v>
                </c:pt>
                <c:pt idx="7783">
                  <c:v>1695.823899240617</c:v>
                </c:pt>
                <c:pt idx="7784">
                  <c:v>1683.192363303918</c:v>
                </c:pt>
                <c:pt idx="7785">
                  <c:v>1670.476888437225</c:v>
                </c:pt>
                <c:pt idx="7786">
                  <c:v>1657.686066994797</c:v>
                </c:pt>
                <c:pt idx="7787">
                  <c:v>1644.820769324092</c:v>
                </c:pt>
                <c:pt idx="7788">
                  <c:v>1631.836223564171</c:v>
                </c:pt>
                <c:pt idx="7789">
                  <c:v>1618.743374162291</c:v>
                </c:pt>
                <c:pt idx="7790">
                  <c:v>1605.590166524441</c:v>
                </c:pt>
                <c:pt idx="7791">
                  <c:v>1592.363607064386</c:v>
                </c:pt>
                <c:pt idx="7792">
                  <c:v>1579.060329996925</c:v>
                </c:pt>
                <c:pt idx="7793">
                  <c:v>1565.599704959876</c:v>
                </c:pt>
                <c:pt idx="7794">
                  <c:v>1552.071579100446</c:v>
                </c:pt>
                <c:pt idx="7795">
                  <c:v>1538.476034128808</c:v>
                </c:pt>
                <c:pt idx="7796">
                  <c:v>1524.709182165155</c:v>
                </c:pt>
                <c:pt idx="7797">
                  <c:v>1510.928851076711</c:v>
                </c:pt>
                <c:pt idx="7798">
                  <c:v>1496.965485081138</c:v>
                </c:pt>
                <c:pt idx="7799">
                  <c:v>1482.918992391462</c:v>
                </c:pt>
                <c:pt idx="7800">
                  <c:v>1468.82742021727</c:v>
                </c:pt>
                <c:pt idx="7801">
                  <c:v>1454.579860495268</c:v>
                </c:pt>
                <c:pt idx="7802">
                  <c:v>1440.253955559615</c:v>
                </c:pt>
                <c:pt idx="7803">
                  <c:v>1425.77198073718</c:v>
                </c:pt>
                <c:pt idx="7804">
                  <c:v>1411.224669427916</c:v>
                </c:pt>
                <c:pt idx="7805">
                  <c:v>1396.542616452937</c:v>
                </c:pt>
                <c:pt idx="7806">
                  <c:v>1381.749795598109</c:v>
                </c:pt>
                <c:pt idx="7807">
                  <c:v>1366.811819452666</c:v>
                </c:pt>
                <c:pt idx="7808">
                  <c:v>1351.837370814192</c:v>
                </c:pt>
                <c:pt idx="7809">
                  <c:v>1336.691570315756</c:v>
                </c:pt>
                <c:pt idx="7810">
                  <c:v>1321.488658174555</c:v>
                </c:pt>
                <c:pt idx="7811">
                  <c:v>1306.093869906636</c:v>
                </c:pt>
                <c:pt idx="7812">
                  <c:v>1290.649478777604</c:v>
                </c:pt>
                <c:pt idx="7813">
                  <c:v>1275.09001463643</c:v>
                </c:pt>
                <c:pt idx="7814">
                  <c:v>1259.398440741621</c:v>
                </c:pt>
                <c:pt idx="7815">
                  <c:v>1243.642900692557</c:v>
                </c:pt>
                <c:pt idx="7816">
                  <c:v>1227.785868719302</c:v>
                </c:pt>
                <c:pt idx="7817">
                  <c:v>1211.799483871474</c:v>
                </c:pt>
                <c:pt idx="7818">
                  <c:v>1195.717016304485</c:v>
                </c:pt>
                <c:pt idx="7819">
                  <c:v>1179.566252006089</c:v>
                </c:pt>
                <c:pt idx="7820">
                  <c:v>1163.251215225381</c:v>
                </c:pt>
                <c:pt idx="7821">
                  <c:v>1146.90454347704</c:v>
                </c:pt>
                <c:pt idx="7822">
                  <c:v>1130.414394351048</c:v>
                </c:pt>
                <c:pt idx="7823">
                  <c:v>1113.88685932116</c:v>
                </c:pt>
                <c:pt idx="7824">
                  <c:v>1097.194440260165</c:v>
                </c:pt>
                <c:pt idx="7825">
                  <c:v>1080.401698099904</c:v>
                </c:pt>
                <c:pt idx="7826">
                  <c:v>1063.385064350123</c:v>
                </c:pt>
                <c:pt idx="7827">
                  <c:v>1046.126841926424</c:v>
                </c:pt>
                <c:pt idx="7828">
                  <c:v>1028.615012189193</c:v>
                </c:pt>
                <c:pt idx="7829">
                  <c:v>1010.522284215811</c:v>
                </c:pt>
                <c:pt idx="7830">
                  <c:v>991.4859227721253</c:v>
                </c:pt>
                <c:pt idx="7831">
                  <c:v>970.79125578199</c:v>
                </c:pt>
                <c:pt idx="7832">
                  <c:v>946.3979797810183</c:v>
                </c:pt>
                <c:pt idx="7833">
                  <c:v>912.9602698947903</c:v>
                </c:pt>
                <c:pt idx="7834">
                  <c:v>844.7747041855473</c:v>
                </c:pt>
                <c:pt idx="7835">
                  <c:v>275.5782621460014</c:v>
                </c:pt>
                <c:pt idx="7836">
                  <c:v>1082.514506120915</c:v>
                </c:pt>
                <c:pt idx="7837">
                  <c:v>993.5238263273276</c:v>
                </c:pt>
                <c:pt idx="7838">
                  <c:v>959.2684868667081</c:v>
                </c:pt>
                <c:pt idx="7839">
                  <c:v>938.3244010338426</c:v>
                </c:pt>
                <c:pt idx="7840">
                  <c:v>923.3499780291214</c:v>
                </c:pt>
                <c:pt idx="7841">
                  <c:v>911.9775483838034</c:v>
                </c:pt>
                <c:pt idx="7842">
                  <c:v>903.4407466287</c:v>
                </c:pt>
                <c:pt idx="7843">
                  <c:v>897.391274682402</c:v>
                </c:pt>
                <c:pt idx="7844">
                  <c:v>893.788826471987</c:v>
                </c:pt>
                <c:pt idx="7845">
                  <c:v>892.6398348888717</c:v>
                </c:pt>
                <c:pt idx="7846">
                  <c:v>894.018167920963</c:v>
                </c:pt>
                <c:pt idx="7847">
                  <c:v>898.1822389142849</c:v>
                </c:pt>
                <c:pt idx="7848">
                  <c:v>905.2603583201276</c:v>
                </c:pt>
                <c:pt idx="7849">
                  <c:v>915.5073702151363</c:v>
                </c:pt>
                <c:pt idx="7850">
                  <c:v>928.9561510940628</c:v>
                </c:pt>
                <c:pt idx="7851">
                  <c:v>945.9913125039744</c:v>
                </c:pt>
                <c:pt idx="7852">
                  <c:v>966.8233772474787</c:v>
                </c:pt>
                <c:pt idx="7853">
                  <c:v>991.5450300761</c:v>
                </c:pt>
                <c:pt idx="7854">
                  <c:v>1020.466058077651</c:v>
                </c:pt>
                <c:pt idx="7855">
                  <c:v>1053.744340711806</c:v>
                </c:pt>
                <c:pt idx="7856">
                  <c:v>1091.59312237176</c:v>
                </c:pt>
                <c:pt idx="7857">
                  <c:v>1134.238380775455</c:v>
                </c:pt>
                <c:pt idx="7858">
                  <c:v>1182.029757259256</c:v>
                </c:pt>
                <c:pt idx="7859">
                  <c:v>1235.047802395454</c:v>
                </c:pt>
                <c:pt idx="7860">
                  <c:v>1293.714736531678</c:v>
                </c:pt>
                <c:pt idx="7861">
                  <c:v>1358.357733015672</c:v>
                </c:pt>
                <c:pt idx="7862">
                  <c:v>1429.255690386029</c:v>
                </c:pt>
                <c:pt idx="7863">
                  <c:v>1506.921599516701</c:v>
                </c:pt>
                <c:pt idx="7864">
                  <c:v>1591.807806750961</c:v>
                </c:pt>
                <c:pt idx="7865">
                  <c:v>1684.493113224914</c:v>
                </c:pt>
                <c:pt idx="7866">
                  <c:v>1785.688928816934</c:v>
                </c:pt>
                <c:pt idx="7867">
                  <c:v>1896.146070662461</c:v>
                </c:pt>
                <c:pt idx="7868">
                  <c:v>2016.880852986501</c:v>
                </c:pt>
                <c:pt idx="7869">
                  <c:v>2148.995695751695</c:v>
                </c:pt>
                <c:pt idx="7870">
                  <c:v>2293.826633016734</c:v>
                </c:pt>
                <c:pt idx="7871">
                  <c:v>2452.88956327289</c:v>
                </c:pt>
                <c:pt idx="7872">
                  <c:v>2628.129754687803</c:v>
                </c:pt>
                <c:pt idx="7873">
                  <c:v>2821.978697671686</c:v>
                </c:pt>
                <c:pt idx="7874">
                  <c:v>3037.173749854351</c:v>
                </c:pt>
                <c:pt idx="7875">
                  <c:v>3277.22016163039</c:v>
                </c:pt>
                <c:pt idx="7876">
                  <c:v>3546.489071477426</c:v>
                </c:pt>
                <c:pt idx="7877">
                  <c:v>3850.380567299829</c:v>
                </c:pt>
                <c:pt idx="7878">
                  <c:v>4195.765496148324</c:v>
                </c:pt>
                <c:pt idx="7879">
                  <c:v>4591.534791780879</c:v>
                </c:pt>
                <c:pt idx="7880">
                  <c:v>5049.294000441762</c:v>
                </c:pt>
                <c:pt idx="7881">
                  <c:v>5584.244286142762</c:v>
                </c:pt>
                <c:pt idx="7882">
                  <c:v>6216.851438739282</c:v>
                </c:pt>
                <c:pt idx="7883">
                  <c:v>6974.941941903887</c:v>
                </c:pt>
                <c:pt idx="7884">
                  <c:v>7896.968737690138</c:v>
                </c:pt>
                <c:pt idx="7885">
                  <c:v>9036.176804585602</c:v>
                </c:pt>
                <c:pt idx="7886">
                  <c:v>10465.58955426047</c:v>
                </c:pt>
                <c:pt idx="7887">
                  <c:v>12279.63223452901</c:v>
                </c:pt>
                <c:pt idx="7888">
                  <c:v>14576.9935580132</c:v>
                </c:pt>
                <c:pt idx="7889">
                  <c:v>17372.46307740372</c:v>
                </c:pt>
                <c:pt idx="7890">
                  <c:v>20328.78712138626</c:v>
                </c:pt>
                <c:pt idx="7891">
                  <c:v>22378.00245422571</c:v>
                </c:pt>
                <c:pt idx="7892">
                  <c:v>22239.78142029528</c:v>
                </c:pt>
                <c:pt idx="7893">
                  <c:v>20093.57132985813</c:v>
                </c:pt>
                <c:pt idx="7894">
                  <c:v>17279.82757138179</c:v>
                </c:pt>
                <c:pt idx="7895">
                  <c:v>14694.96285251562</c:v>
                </c:pt>
                <c:pt idx="7896">
                  <c:v>12579.25189090655</c:v>
                </c:pt>
                <c:pt idx="7897">
                  <c:v>10899.51764383819</c:v>
                </c:pt>
                <c:pt idx="7898">
                  <c:v>9564.126155612535</c:v>
                </c:pt>
                <c:pt idx="7899">
                  <c:v>8489.171949543841</c:v>
                </c:pt>
                <c:pt idx="7900">
                  <c:v>7609.87871623823</c:v>
                </c:pt>
                <c:pt idx="7901">
                  <c:v>6879.304864476475</c:v>
                </c:pt>
                <c:pt idx="7902">
                  <c:v>6262.464757246937</c:v>
                </c:pt>
                <c:pt idx="7903">
                  <c:v>5733.048156754542</c:v>
                </c:pt>
                <c:pt idx="7904">
                  <c:v>5265.472435371466</c:v>
                </c:pt>
                <c:pt idx="7905">
                  <c:v>4753.429565567384</c:v>
                </c:pt>
                <c:pt idx="7906">
                  <c:v>4692.199590535098</c:v>
                </c:pt>
                <c:pt idx="7907">
                  <c:v>4339.493655408904</c:v>
                </c:pt>
                <c:pt idx="7908">
                  <c:v>4077.129628135377</c:v>
                </c:pt>
                <c:pt idx="7909">
                  <c:v>3864.085639912462</c:v>
                </c:pt>
                <c:pt idx="7910">
                  <c:v>3695.271048434202</c:v>
                </c:pt>
                <c:pt idx="7911">
                  <c:v>3572.390982318557</c:v>
                </c:pt>
                <c:pt idx="7912">
                  <c:v>3499.251235531755</c:v>
                </c:pt>
                <c:pt idx="7913">
                  <c:v>3482.853922728031</c:v>
                </c:pt>
                <c:pt idx="7914">
                  <c:v>3530.54911283208</c:v>
                </c:pt>
                <c:pt idx="7915">
                  <c:v>3653.627351582714</c:v>
                </c:pt>
                <c:pt idx="7916">
                  <c:v>3862.923238695797</c:v>
                </c:pt>
                <c:pt idx="7917">
                  <c:v>4173.74149501789</c:v>
                </c:pt>
                <c:pt idx="7918">
                  <c:v>4604.239129902896</c:v>
                </c:pt>
                <c:pt idx="7919">
                  <c:v>5180.29120214313</c:v>
                </c:pt>
                <c:pt idx="7920">
                  <c:v>5939.910799201013</c:v>
                </c:pt>
                <c:pt idx="7921">
                  <c:v>6940.726419094825</c:v>
                </c:pt>
                <c:pt idx="7922">
                  <c:v>8275.765628561563</c:v>
                </c:pt>
                <c:pt idx="7923">
                  <c:v>10099.34524136769</c:v>
                </c:pt>
                <c:pt idx="7924">
                  <c:v>12683.90276942359</c:v>
                </c:pt>
                <c:pt idx="7925">
                  <c:v>16534.34832678491</c:v>
                </c:pt>
                <c:pt idx="7926">
                  <c:v>22614.90358920343</c:v>
                </c:pt>
                <c:pt idx="7927">
                  <c:v>32416.59823931329</c:v>
                </c:pt>
                <c:pt idx="7928">
                  <c:v>44131.8415557171</c:v>
                </c:pt>
                <c:pt idx="7929">
                  <c:v>43420.82191780429</c:v>
                </c:pt>
                <c:pt idx="7930">
                  <c:v>33095.8819338528</c:v>
                </c:pt>
                <c:pt idx="7931">
                  <c:v>25086.11141569439</c:v>
                </c:pt>
                <c:pt idx="7932">
                  <c:v>19995.03733552658</c:v>
                </c:pt>
                <c:pt idx="7933">
                  <c:v>16658.43631770659</c:v>
                </c:pt>
                <c:pt idx="7934">
                  <c:v>14345.27540008787</c:v>
                </c:pt>
                <c:pt idx="7935">
                  <c:v>12659.71087864312</c:v>
                </c:pt>
                <c:pt idx="7936">
                  <c:v>11381.01143759836</c:v>
                </c:pt>
                <c:pt idx="7937">
                  <c:v>10378.75332751328</c:v>
                </c:pt>
                <c:pt idx="7938">
                  <c:v>9572.493038419317</c:v>
                </c:pt>
                <c:pt idx="7939">
                  <c:v>8909.250509283032</c:v>
                </c:pt>
                <c:pt idx="7940">
                  <c:v>8354.314082962435</c:v>
                </c:pt>
                <c:pt idx="7941">
                  <c:v>7882.369706822157</c:v>
                </c:pt>
                <c:pt idx="7942">
                  <c:v>7476.139244518242</c:v>
                </c:pt>
                <c:pt idx="7943">
                  <c:v>7122.291413894681</c:v>
                </c:pt>
                <c:pt idx="7944">
                  <c:v>6811.08668319917</c:v>
                </c:pt>
                <c:pt idx="7945">
                  <c:v>6535.10682574519</c:v>
                </c:pt>
                <c:pt idx="7946">
                  <c:v>6288.38257247879</c:v>
                </c:pt>
                <c:pt idx="7947">
                  <c:v>6066.344173444104</c:v>
                </c:pt>
                <c:pt idx="7948">
                  <c:v>5865.231335364192</c:v>
                </c:pt>
                <c:pt idx="7949">
                  <c:v>5682.20761284669</c:v>
                </c:pt>
                <c:pt idx="7950">
                  <c:v>5514.683626217824</c:v>
                </c:pt>
                <c:pt idx="7951">
                  <c:v>5360.807016962269</c:v>
                </c:pt>
                <c:pt idx="7952">
                  <c:v>5218.727359611847</c:v>
                </c:pt>
                <c:pt idx="7953">
                  <c:v>5087.067498057951</c:v>
                </c:pt>
                <c:pt idx="7954">
                  <c:v>4964.75637633592</c:v>
                </c:pt>
                <c:pt idx="7955">
                  <c:v>4850.653781531541</c:v>
                </c:pt>
                <c:pt idx="7956">
                  <c:v>4743.930022100911</c:v>
                </c:pt>
                <c:pt idx="7957">
                  <c:v>4643.831607888086</c:v>
                </c:pt>
                <c:pt idx="7958">
                  <c:v>4549.696270104204</c:v>
                </c:pt>
                <c:pt idx="7959">
                  <c:v>4460.941992013239</c:v>
                </c:pt>
                <c:pt idx="7960">
                  <c:v>4377.146113846245</c:v>
                </c:pt>
                <c:pt idx="7961">
                  <c:v>4297.812172096378</c:v>
                </c:pt>
                <c:pt idx="7962">
                  <c:v>4222.551281220171</c:v>
                </c:pt>
                <c:pt idx="7963">
                  <c:v>4151.033901852857</c:v>
                </c:pt>
                <c:pt idx="7964">
                  <c:v>4082.92075450605</c:v>
                </c:pt>
                <c:pt idx="7965">
                  <c:v>4018.037238283316</c:v>
                </c:pt>
                <c:pt idx="7966">
                  <c:v>3956.05381040558</c:v>
                </c:pt>
                <c:pt idx="7967">
                  <c:v>3896.753697367852</c:v>
                </c:pt>
                <c:pt idx="7968">
                  <c:v>3839.967677755848</c:v>
                </c:pt>
                <c:pt idx="7969">
                  <c:v>3785.549329430849</c:v>
                </c:pt>
                <c:pt idx="7970">
                  <c:v>3733.282716172635</c:v>
                </c:pt>
                <c:pt idx="7971">
                  <c:v>3683.030403975396</c:v>
                </c:pt>
                <c:pt idx="7972">
                  <c:v>3634.663334474752</c:v>
                </c:pt>
                <c:pt idx="7973">
                  <c:v>3588.084665599374</c:v>
                </c:pt>
                <c:pt idx="7974">
                  <c:v>3543.165497731016</c:v>
                </c:pt>
                <c:pt idx="7975">
                  <c:v>3499.799142294847</c:v>
                </c:pt>
                <c:pt idx="7976">
                  <c:v>3457.924664028694</c:v>
                </c:pt>
                <c:pt idx="7977">
                  <c:v>3417.385437716321</c:v>
                </c:pt>
                <c:pt idx="7978">
                  <c:v>3378.148041071334</c:v>
                </c:pt>
                <c:pt idx="7979">
                  <c:v>3340.160368669345</c:v>
                </c:pt>
                <c:pt idx="7980">
                  <c:v>3303.307794542352</c:v>
                </c:pt>
                <c:pt idx="7981">
                  <c:v>3267.568167904214</c:v>
                </c:pt>
                <c:pt idx="7982">
                  <c:v>3232.875146730264</c:v>
                </c:pt>
                <c:pt idx="7983">
                  <c:v>3199.149144938543</c:v>
                </c:pt>
                <c:pt idx="7984">
                  <c:v>3166.36453426242</c:v>
                </c:pt>
                <c:pt idx="7985">
                  <c:v>3134.476187972552</c:v>
                </c:pt>
                <c:pt idx="7986">
                  <c:v>3103.433675666616</c:v>
                </c:pt>
                <c:pt idx="7987">
                  <c:v>3073.177611480752</c:v>
                </c:pt>
                <c:pt idx="7988">
                  <c:v>3043.686452721079</c:v>
                </c:pt>
                <c:pt idx="7989">
                  <c:v>3014.934065494545</c:v>
                </c:pt>
                <c:pt idx="7990">
                  <c:v>2986.893255933344</c:v>
                </c:pt>
                <c:pt idx="7991">
                  <c:v>2959.485891606646</c:v>
                </c:pt>
                <c:pt idx="7992">
                  <c:v>2932.746324161742</c:v>
                </c:pt>
                <c:pt idx="7993">
                  <c:v>2906.583219336273</c:v>
                </c:pt>
                <c:pt idx="7994">
                  <c:v>2881.002541867087</c:v>
                </c:pt>
                <c:pt idx="7995">
                  <c:v>2856.034194637814</c:v>
                </c:pt>
                <c:pt idx="7996">
                  <c:v>2831.540512805375</c:v>
                </c:pt>
                <c:pt idx="7997">
                  <c:v>2807.588355036043</c:v>
                </c:pt>
                <c:pt idx="7998">
                  <c:v>2784.11592132023</c:v>
                </c:pt>
                <c:pt idx="7999">
                  <c:v>2761.14403805541</c:v>
                </c:pt>
                <c:pt idx="8000">
                  <c:v>2738.580460259855</c:v>
                </c:pt>
                <c:pt idx="8001">
                  <c:v>2716.493893589284</c:v>
                </c:pt>
                <c:pt idx="8002">
                  <c:v>2694.805304106572</c:v>
                </c:pt>
                <c:pt idx="8003">
                  <c:v>2673.524138154319</c:v>
                </c:pt>
                <c:pt idx="8004">
                  <c:v>2652.637103209856</c:v>
                </c:pt>
                <c:pt idx="8005">
                  <c:v>2632.140661019407</c:v>
                </c:pt>
                <c:pt idx="8006">
                  <c:v>2611.999399582218</c:v>
                </c:pt>
                <c:pt idx="8007">
                  <c:v>2592.214800368026</c:v>
                </c:pt>
                <c:pt idx="8008">
                  <c:v>2572.747879488455</c:v>
                </c:pt>
                <c:pt idx="8009">
                  <c:v>2553.617345698498</c:v>
                </c:pt>
                <c:pt idx="8010">
                  <c:v>2534.788088064554</c:v>
                </c:pt>
                <c:pt idx="8011">
                  <c:v>2516.30204787187</c:v>
                </c:pt>
                <c:pt idx="8012">
                  <c:v>2498.077207087621</c:v>
                </c:pt>
                <c:pt idx="8013">
                  <c:v>2480.138342178795</c:v>
                </c:pt>
                <c:pt idx="8014">
                  <c:v>2462.497508133792</c:v>
                </c:pt>
                <c:pt idx="8015">
                  <c:v>2445.102426927734</c:v>
                </c:pt>
                <c:pt idx="8016">
                  <c:v>2427.977242161023</c:v>
                </c:pt>
                <c:pt idx="8017">
                  <c:v>2411.09577650345</c:v>
                </c:pt>
                <c:pt idx="8018">
                  <c:v>2394.460793978642</c:v>
                </c:pt>
                <c:pt idx="8019">
                  <c:v>2378.058514959755</c:v>
                </c:pt>
                <c:pt idx="8020">
                  <c:v>2361.885878211466</c:v>
                </c:pt>
                <c:pt idx="8021">
                  <c:v>2345.956868784289</c:v>
                </c:pt>
                <c:pt idx="8022">
                  <c:v>2330.20574527084</c:v>
                </c:pt>
                <c:pt idx="8023">
                  <c:v>2314.673515556716</c:v>
                </c:pt>
                <c:pt idx="8024">
                  <c:v>2299.348021495397</c:v>
                </c:pt>
                <c:pt idx="8025">
                  <c:v>2284.238620766211</c:v>
                </c:pt>
                <c:pt idx="8026">
                  <c:v>2269.317102967814</c:v>
                </c:pt>
                <c:pt idx="8027">
                  <c:v>2254.570563204823</c:v>
                </c:pt>
                <c:pt idx="8028">
                  <c:v>2239.999757125925</c:v>
                </c:pt>
                <c:pt idx="8029">
                  <c:v>2225.598710882915</c:v>
                </c:pt>
                <c:pt idx="8030">
                  <c:v>2211.39827563317</c:v>
                </c:pt>
                <c:pt idx="8031">
                  <c:v>2197.363378021894</c:v>
                </c:pt>
                <c:pt idx="8032">
                  <c:v>2183.477886426151</c:v>
                </c:pt>
                <c:pt idx="8033">
                  <c:v>2169.746574092946</c:v>
                </c:pt>
                <c:pt idx="8034">
                  <c:v>2156.188492030182</c:v>
                </c:pt>
                <c:pt idx="8035">
                  <c:v>2142.781721352091</c:v>
                </c:pt>
                <c:pt idx="8036">
                  <c:v>2129.542752837552</c:v>
                </c:pt>
                <c:pt idx="8037">
                  <c:v>2116.440115587733</c:v>
                </c:pt>
                <c:pt idx="8038">
                  <c:v>2103.474061451802</c:v>
                </c:pt>
                <c:pt idx="8039">
                  <c:v>2090.662433297456</c:v>
                </c:pt>
                <c:pt idx="8040">
                  <c:v>2077.988841755517</c:v>
                </c:pt>
                <c:pt idx="8041">
                  <c:v>2065.432764974924</c:v>
                </c:pt>
                <c:pt idx="8042">
                  <c:v>2053.076703297847</c:v>
                </c:pt>
                <c:pt idx="8043">
                  <c:v>2040.788604654616</c:v>
                </c:pt>
                <c:pt idx="8044">
                  <c:v>2028.696867570043</c:v>
                </c:pt>
                <c:pt idx="8045">
                  <c:v>2016.71537050631</c:v>
                </c:pt>
                <c:pt idx="8046">
                  <c:v>2004.887395569594</c:v>
                </c:pt>
                <c:pt idx="8047">
                  <c:v>1993.20840137853</c:v>
                </c:pt>
                <c:pt idx="8048">
                  <c:v>1981.685830120608</c:v>
                </c:pt>
                <c:pt idx="8049">
                  <c:v>1970.30032259337</c:v>
                </c:pt>
                <c:pt idx="8050">
                  <c:v>1959.074276977951</c:v>
                </c:pt>
                <c:pt idx="8051">
                  <c:v>1948.029724849156</c:v>
                </c:pt>
                <c:pt idx="8052">
                  <c:v>1937.134818448669</c:v>
                </c:pt>
                <c:pt idx="8053">
                  <c:v>1926.442839786755</c:v>
                </c:pt>
                <c:pt idx="8054">
                  <c:v>1915.930987798859</c:v>
                </c:pt>
                <c:pt idx="8055">
                  <c:v>1905.644448023944</c:v>
                </c:pt>
                <c:pt idx="8056">
                  <c:v>1895.567895374664</c:v>
                </c:pt>
                <c:pt idx="8057">
                  <c:v>1885.72826886075</c:v>
                </c:pt>
                <c:pt idx="8058">
                  <c:v>1876.168275586271</c:v>
                </c:pt>
                <c:pt idx="8059">
                  <c:v>1866.9052659167</c:v>
                </c:pt>
                <c:pt idx="8060">
                  <c:v>1857.912052153337</c:v>
                </c:pt>
                <c:pt idx="8061">
                  <c:v>1849.248990009196</c:v>
                </c:pt>
                <c:pt idx="8062">
                  <c:v>1840.89692409641</c:v>
                </c:pt>
                <c:pt idx="8063">
                  <c:v>1832.902268779305</c:v>
                </c:pt>
                <c:pt idx="8064">
                  <c:v>1825.165585506935</c:v>
                </c:pt>
                <c:pt idx="8065">
                  <c:v>1817.615913366042</c:v>
                </c:pt>
                <c:pt idx="8066">
                  <c:v>1810.165366747631</c:v>
                </c:pt>
                <c:pt idx="8067">
                  <c:v>1802.61708995751</c:v>
                </c:pt>
                <c:pt idx="8068">
                  <c:v>1794.610809370788</c:v>
                </c:pt>
                <c:pt idx="8069">
                  <c:v>1785.919957327042</c:v>
                </c:pt>
                <c:pt idx="8070">
                  <c:v>1776.17414217315</c:v>
                </c:pt>
                <c:pt idx="8071">
                  <c:v>1765.213431317608</c:v>
                </c:pt>
                <c:pt idx="8072">
                  <c:v>1752.885672611549</c:v>
                </c:pt>
                <c:pt idx="8073">
                  <c:v>1739.44931930654</c:v>
                </c:pt>
                <c:pt idx="8074">
                  <c:v>1725.104653218941</c:v>
                </c:pt>
                <c:pt idx="8075">
                  <c:v>1710.290958989526</c:v>
                </c:pt>
                <c:pt idx="8076">
                  <c:v>1695.367069064401</c:v>
                </c:pt>
                <c:pt idx="8077">
                  <c:v>1680.570708272441</c:v>
                </c:pt>
                <c:pt idx="8078">
                  <c:v>1666.101503870704</c:v>
                </c:pt>
                <c:pt idx="8079">
                  <c:v>1652.114804974975</c:v>
                </c:pt>
                <c:pt idx="8080">
                  <c:v>1638.579839842284</c:v>
                </c:pt>
                <c:pt idx="8081">
                  <c:v>1625.55432972259</c:v>
                </c:pt>
                <c:pt idx="8082">
                  <c:v>1612.945517177201</c:v>
                </c:pt>
                <c:pt idx="8083">
                  <c:v>1600.766667557435</c:v>
                </c:pt>
                <c:pt idx="8084">
                  <c:v>1588.89566399037</c:v>
                </c:pt>
                <c:pt idx="8085">
                  <c:v>1577.379089408311</c:v>
                </c:pt>
                <c:pt idx="8086">
                  <c:v>1566.077509594476</c:v>
                </c:pt>
                <c:pt idx="8087">
                  <c:v>1555.017316698498</c:v>
                </c:pt>
                <c:pt idx="8088">
                  <c:v>1544.197517499291</c:v>
                </c:pt>
                <c:pt idx="8089">
                  <c:v>1533.511412732907</c:v>
                </c:pt>
                <c:pt idx="8090">
                  <c:v>1522.953898316344</c:v>
                </c:pt>
                <c:pt idx="8091">
                  <c:v>1512.586206520973</c:v>
                </c:pt>
                <c:pt idx="8092">
                  <c:v>1502.300267303186</c:v>
                </c:pt>
                <c:pt idx="8093">
                  <c:v>1492.119445201635</c:v>
                </c:pt>
                <c:pt idx="8094">
                  <c:v>1482.034280339871</c:v>
                </c:pt>
                <c:pt idx="8095">
                  <c:v>1472.055424151151</c:v>
                </c:pt>
                <c:pt idx="8096">
                  <c:v>1462.151981070822</c:v>
                </c:pt>
                <c:pt idx="8097">
                  <c:v>1452.27654310796</c:v>
                </c:pt>
                <c:pt idx="8098">
                  <c:v>1442.500129423151</c:v>
                </c:pt>
                <c:pt idx="8099">
                  <c:v>1432.793558159824</c:v>
                </c:pt>
                <c:pt idx="8100">
                  <c:v>1423.097732605021</c:v>
                </c:pt>
                <c:pt idx="8101">
                  <c:v>1413.469247988152</c:v>
                </c:pt>
                <c:pt idx="8102">
                  <c:v>1403.915905795</c:v>
                </c:pt>
                <c:pt idx="8103">
                  <c:v>1394.376729817787</c:v>
                </c:pt>
                <c:pt idx="8104">
                  <c:v>1384.851989698143</c:v>
                </c:pt>
                <c:pt idx="8105">
                  <c:v>1375.405030945205</c:v>
                </c:pt>
                <c:pt idx="8106">
                  <c:v>1366.010521767471</c:v>
                </c:pt>
                <c:pt idx="8107">
                  <c:v>1356.613762986409</c:v>
                </c:pt>
                <c:pt idx="8108">
                  <c:v>1347.267410679473</c:v>
                </c:pt>
                <c:pt idx="8109">
                  <c:v>1337.933999847307</c:v>
                </c:pt>
                <c:pt idx="8110">
                  <c:v>1328.640357954145</c:v>
                </c:pt>
                <c:pt idx="8111">
                  <c:v>1319.401758380908</c:v>
                </c:pt>
                <c:pt idx="8112">
                  <c:v>1310.178840269884</c:v>
                </c:pt>
                <c:pt idx="8113">
                  <c:v>1300.968264591437</c:v>
                </c:pt>
                <c:pt idx="8114">
                  <c:v>1291.793768425178</c:v>
                </c:pt>
                <c:pt idx="8115">
                  <c:v>1282.642948296072</c:v>
                </c:pt>
                <c:pt idx="8116">
                  <c:v>1273.538516845967</c:v>
                </c:pt>
                <c:pt idx="8117">
                  <c:v>1264.415025236832</c:v>
                </c:pt>
                <c:pt idx="8118">
                  <c:v>1255.338952344984</c:v>
                </c:pt>
                <c:pt idx="8119">
                  <c:v>1246.296402867272</c:v>
                </c:pt>
                <c:pt idx="8120">
                  <c:v>1237.280324811828</c:v>
                </c:pt>
                <c:pt idx="8121">
                  <c:v>1228.251513799731</c:v>
                </c:pt>
                <c:pt idx="8122">
                  <c:v>1219.263107083537</c:v>
                </c:pt>
                <c:pt idx="8123">
                  <c:v>1210.274329117904</c:v>
                </c:pt>
                <c:pt idx="8124">
                  <c:v>1201.332601553905</c:v>
                </c:pt>
                <c:pt idx="8125">
                  <c:v>1192.377010718532</c:v>
                </c:pt>
                <c:pt idx="8126">
                  <c:v>1183.460455189318</c:v>
                </c:pt>
                <c:pt idx="8127">
                  <c:v>1174.613732297158</c:v>
                </c:pt>
                <c:pt idx="8128">
                  <c:v>1165.714780359872</c:v>
                </c:pt>
                <c:pt idx="8129">
                  <c:v>1156.886209537799</c:v>
                </c:pt>
                <c:pt idx="8130">
                  <c:v>1148.044292460033</c:v>
                </c:pt>
                <c:pt idx="8131">
                  <c:v>1139.18138770408</c:v>
                </c:pt>
                <c:pt idx="8132">
                  <c:v>1130.41147267247</c:v>
                </c:pt>
                <c:pt idx="8133">
                  <c:v>1121.638225326646</c:v>
                </c:pt>
                <c:pt idx="8134">
                  <c:v>1112.846047004499</c:v>
                </c:pt>
                <c:pt idx="8135">
                  <c:v>1104.118544049783</c:v>
                </c:pt>
                <c:pt idx="8136">
                  <c:v>1095.367291079655</c:v>
                </c:pt>
                <c:pt idx="8137">
                  <c:v>1086.672735681404</c:v>
                </c:pt>
                <c:pt idx="8138">
                  <c:v>1077.955650867422</c:v>
                </c:pt>
                <c:pt idx="8139">
                  <c:v>1069.302333131537</c:v>
                </c:pt>
                <c:pt idx="8140">
                  <c:v>1060.614341089742</c:v>
                </c:pt>
                <c:pt idx="8141">
                  <c:v>1051.965838584196</c:v>
                </c:pt>
                <c:pt idx="8142">
                  <c:v>1043.306193515293</c:v>
                </c:pt>
                <c:pt idx="8143">
                  <c:v>1034.720710371657</c:v>
                </c:pt>
                <c:pt idx="8144">
                  <c:v>1026.131789921268</c:v>
                </c:pt>
                <c:pt idx="8145">
                  <c:v>1017.536225757903</c:v>
                </c:pt>
                <c:pt idx="8146">
                  <c:v>1008.995848158139</c:v>
                </c:pt>
                <c:pt idx="8147">
                  <c:v>1000.429730857906</c:v>
                </c:pt>
                <c:pt idx="8148">
                  <c:v>991.9076662823385</c:v>
                </c:pt>
                <c:pt idx="8149">
                  <c:v>983.3867143327558</c:v>
                </c:pt>
                <c:pt idx="8150">
                  <c:v>974.9068756671425</c:v>
                </c:pt>
                <c:pt idx="8151">
                  <c:v>966.4236725243563</c:v>
                </c:pt>
                <c:pt idx="8152">
                  <c:v>957.9736274036827</c:v>
                </c:pt>
                <c:pt idx="8153">
                  <c:v>949.564770321255</c:v>
                </c:pt>
                <c:pt idx="8154">
                  <c:v>941.147731469094</c:v>
                </c:pt>
                <c:pt idx="8155">
                  <c:v>932.7355609477941</c:v>
                </c:pt>
                <c:pt idx="8156">
                  <c:v>924.3779979554972</c:v>
                </c:pt>
                <c:pt idx="8157">
                  <c:v>916.0601065316088</c:v>
                </c:pt>
                <c:pt idx="8158">
                  <c:v>907.701413457233</c:v>
                </c:pt>
                <c:pt idx="8159">
                  <c:v>899.4006408671643</c:v>
                </c:pt>
                <c:pt idx="8160">
                  <c:v>891.145333156142</c:v>
                </c:pt>
                <c:pt idx="8161">
                  <c:v>882.883550866121</c:v>
                </c:pt>
                <c:pt idx="8162">
                  <c:v>874.6422224224126</c:v>
                </c:pt>
                <c:pt idx="8163">
                  <c:v>866.4942847875956</c:v>
                </c:pt>
                <c:pt idx="8164">
                  <c:v>858.3080645723023</c:v>
                </c:pt>
                <c:pt idx="8165">
                  <c:v>850.1583302123067</c:v>
                </c:pt>
                <c:pt idx="8166">
                  <c:v>842.0603610450303</c:v>
                </c:pt>
                <c:pt idx="8167">
                  <c:v>833.9912661289218</c:v>
                </c:pt>
                <c:pt idx="8168">
                  <c:v>825.9498153387796</c:v>
                </c:pt>
                <c:pt idx="8169">
                  <c:v>817.9411857391278</c:v>
                </c:pt>
                <c:pt idx="8170">
                  <c:v>809.999201214728</c:v>
                </c:pt>
                <c:pt idx="8171">
                  <c:v>802.0807296904849</c:v>
                </c:pt>
                <c:pt idx="8172">
                  <c:v>794.1946249881284</c:v>
                </c:pt>
                <c:pt idx="8173">
                  <c:v>786.4069225478215</c:v>
                </c:pt>
                <c:pt idx="8174">
                  <c:v>778.5882934537118</c:v>
                </c:pt>
                <c:pt idx="8175">
                  <c:v>770.8402104215853</c:v>
                </c:pt>
                <c:pt idx="8176">
                  <c:v>763.1582139717217</c:v>
                </c:pt>
                <c:pt idx="8177">
                  <c:v>755.5575561797646</c:v>
                </c:pt>
                <c:pt idx="8178">
                  <c:v>747.9690275314945</c:v>
                </c:pt>
                <c:pt idx="8179">
                  <c:v>740.4876406596603</c:v>
                </c:pt>
                <c:pt idx="8180">
                  <c:v>733.0393659485396</c:v>
                </c:pt>
                <c:pt idx="8181">
                  <c:v>725.662165283231</c:v>
                </c:pt>
                <c:pt idx="8182">
                  <c:v>718.3828234230155</c:v>
                </c:pt>
                <c:pt idx="8183">
                  <c:v>711.1918355362232</c:v>
                </c:pt>
                <c:pt idx="8184">
                  <c:v>704.045643617707</c:v>
                </c:pt>
                <c:pt idx="8185">
                  <c:v>696.9960840911375</c:v>
                </c:pt>
                <c:pt idx="8186">
                  <c:v>690.0645212451749</c:v>
                </c:pt>
                <c:pt idx="8187">
                  <c:v>683.1946749501918</c:v>
                </c:pt>
                <c:pt idx="8188">
                  <c:v>676.437911941138</c:v>
                </c:pt>
                <c:pt idx="8189">
                  <c:v>669.8119049475648</c:v>
                </c:pt>
                <c:pt idx="8190">
                  <c:v>663.2866160150928</c:v>
                </c:pt>
                <c:pt idx="8191">
                  <c:v>656.880071350267</c:v>
                </c:pt>
                <c:pt idx="8192">
                  <c:v>650.6223875411706</c:v>
                </c:pt>
                <c:pt idx="8193">
                  <c:v>644.514537215868</c:v>
                </c:pt>
                <c:pt idx="8194">
                  <c:v>638.5507562525071</c:v>
                </c:pt>
                <c:pt idx="8195">
                  <c:v>632.722846496511</c:v>
                </c:pt>
                <c:pt idx="8196">
                  <c:v>627.0662879555579</c:v>
                </c:pt>
                <c:pt idx="8197">
                  <c:v>621.6019270833862</c:v>
                </c:pt>
                <c:pt idx="8198">
                  <c:v>616.2752889605127</c:v>
                </c:pt>
                <c:pt idx="8199">
                  <c:v>611.1994379355697</c:v>
                </c:pt>
                <c:pt idx="8200">
                  <c:v>606.2766640492032</c:v>
                </c:pt>
                <c:pt idx="8201">
                  <c:v>601.6290054901128</c:v>
                </c:pt>
                <c:pt idx="8202">
                  <c:v>597.20034919827</c:v>
                </c:pt>
                <c:pt idx="8203">
                  <c:v>592.987511446988</c:v>
                </c:pt>
                <c:pt idx="8204">
                  <c:v>589.0486571266642</c:v>
                </c:pt>
                <c:pt idx="8205">
                  <c:v>585.3641791547608</c:v>
                </c:pt>
                <c:pt idx="8206">
                  <c:v>581.971154434961</c:v>
                </c:pt>
                <c:pt idx="8207">
                  <c:v>578.8643853099301</c:v>
                </c:pt>
                <c:pt idx="8208">
                  <c:v>576.0967148148744</c:v>
                </c:pt>
                <c:pt idx="8209">
                  <c:v>573.6323885657486</c:v>
                </c:pt>
                <c:pt idx="8210">
                  <c:v>571.4971944915078</c:v>
                </c:pt>
                <c:pt idx="8211">
                  <c:v>569.7360492646077</c:v>
                </c:pt>
                <c:pt idx="8212">
                  <c:v>568.3293802034653</c:v>
                </c:pt>
                <c:pt idx="8213">
                  <c:v>567.3291829987669</c:v>
                </c:pt>
                <c:pt idx="8214">
                  <c:v>566.7301779520595</c:v>
                </c:pt>
                <c:pt idx="8215">
                  <c:v>566.5350338321607</c:v>
                </c:pt>
                <c:pt idx="8216">
                  <c:v>566.7469265476795</c:v>
                </c:pt>
                <c:pt idx="8217">
                  <c:v>567.4218119726607</c:v>
                </c:pt>
                <c:pt idx="8218">
                  <c:v>568.5057251499976</c:v>
                </c:pt>
                <c:pt idx="8219">
                  <c:v>570.1069272532713</c:v>
                </c:pt>
                <c:pt idx="8220">
                  <c:v>572.1865620258039</c:v>
                </c:pt>
                <c:pt idx="8221">
                  <c:v>574.7277778013347</c:v>
                </c:pt>
                <c:pt idx="8222">
                  <c:v>577.7535059262903</c:v>
                </c:pt>
                <c:pt idx="8223">
                  <c:v>581.2720469652296</c:v>
                </c:pt>
                <c:pt idx="8224">
                  <c:v>585.2956937784891</c:v>
                </c:pt>
                <c:pt idx="8225">
                  <c:v>589.801164725921</c:v>
                </c:pt>
                <c:pt idx="8226">
                  <c:v>594.7941196246255</c:v>
                </c:pt>
                <c:pt idx="8227">
                  <c:v>600.2567039973555</c:v>
                </c:pt>
                <c:pt idx="8228">
                  <c:v>606.204073487977</c:v>
                </c:pt>
                <c:pt idx="8229">
                  <c:v>612.586302594004</c:v>
                </c:pt>
                <c:pt idx="8230">
                  <c:v>619.3864468035981</c:v>
                </c:pt>
                <c:pt idx="8231">
                  <c:v>626.4842468732323</c:v>
                </c:pt>
                <c:pt idx="8232">
                  <c:v>633.8538627944801</c:v>
                </c:pt>
                <c:pt idx="8233">
                  <c:v>641.4327547739504</c:v>
                </c:pt>
                <c:pt idx="8234">
                  <c:v>648.960467235656</c:v>
                </c:pt>
                <c:pt idx="8235">
                  <c:v>656.4397048055399</c:v>
                </c:pt>
                <c:pt idx="8236">
                  <c:v>663.3094694903177</c:v>
                </c:pt>
                <c:pt idx="8237">
                  <c:v>669.420115510154</c:v>
                </c:pt>
                <c:pt idx="8238">
                  <c:v>674.0847969773076</c:v>
                </c:pt>
                <c:pt idx="8239">
                  <c:v>676.6049947598802</c:v>
                </c:pt>
                <c:pt idx="8240">
                  <c:v>675.4698835749813</c:v>
                </c:pt>
                <c:pt idx="8241">
                  <c:v>669.1621161526424</c:v>
                </c:pt>
                <c:pt idx="8242">
                  <c:v>655.2624402543473</c:v>
                </c:pt>
                <c:pt idx="8243">
                  <c:v>632.6590705870681</c:v>
                </c:pt>
                <c:pt idx="8244">
                  <c:v>608.1986029173928</c:v>
                </c:pt>
                <c:pt idx="8245">
                  <c:v>616.6989677910617</c:v>
                </c:pt>
                <c:pt idx="8246">
                  <c:v>711.9150974371565</c:v>
                </c:pt>
                <c:pt idx="8247">
                  <c:v>861.8694743133022</c:v>
                </c:pt>
                <c:pt idx="8248">
                  <c:v>983.7591027562781</c:v>
                </c:pt>
                <c:pt idx="8249">
                  <c:v>1061.190918635506</c:v>
                </c:pt>
                <c:pt idx="8250">
                  <c:v>1112.745640295688</c:v>
                </c:pt>
                <c:pt idx="8251">
                  <c:v>1152.778755269513</c:v>
                </c:pt>
                <c:pt idx="8252">
                  <c:v>1188.637271086918</c:v>
                </c:pt>
                <c:pt idx="8253">
                  <c:v>1223.921358467257</c:v>
                </c:pt>
                <c:pt idx="8254">
                  <c:v>1259.992199904101</c:v>
                </c:pt>
                <c:pt idx="8255">
                  <c:v>1297.770486088273</c:v>
                </c:pt>
                <c:pt idx="8256">
                  <c:v>1337.827493689664</c:v>
                </c:pt>
                <c:pt idx="8257">
                  <c:v>1380.254299734287</c:v>
                </c:pt>
                <c:pt idx="8258">
                  <c:v>1425.648424462348</c:v>
                </c:pt>
                <c:pt idx="8259">
                  <c:v>1473.839384319758</c:v>
                </c:pt>
                <c:pt idx="8260">
                  <c:v>1525.16861332282</c:v>
                </c:pt>
                <c:pt idx="8261">
                  <c:v>1579.930209826123</c:v>
                </c:pt>
                <c:pt idx="8262">
                  <c:v>1638.62020480516</c:v>
                </c:pt>
                <c:pt idx="8263">
                  <c:v>1700.924848829961</c:v>
                </c:pt>
                <c:pt idx="8264">
                  <c:v>1767.566550624597</c:v>
                </c:pt>
                <c:pt idx="8265">
                  <c:v>1838.947515410552</c:v>
                </c:pt>
                <c:pt idx="8266">
                  <c:v>1915.210836100156</c:v>
                </c:pt>
                <c:pt idx="8267">
                  <c:v>1997.206658301095</c:v>
                </c:pt>
                <c:pt idx="8268">
                  <c:v>2085.12389420244</c:v>
                </c:pt>
                <c:pt idx="8269">
                  <c:v>2179.779864781321</c:v>
                </c:pt>
                <c:pt idx="8270">
                  <c:v>2281.838920954016</c:v>
                </c:pt>
                <c:pt idx="8271">
                  <c:v>2391.86197999727</c:v>
                </c:pt>
                <c:pt idx="8272">
                  <c:v>2510.804856926571</c:v>
                </c:pt>
                <c:pt idx="8273">
                  <c:v>2640.01605775984</c:v>
                </c:pt>
                <c:pt idx="8274">
                  <c:v>2780.106267463073</c:v>
                </c:pt>
                <c:pt idx="8275">
                  <c:v>2932.41566153992</c:v>
                </c:pt>
                <c:pt idx="8276">
                  <c:v>3098.312549015111</c:v>
                </c:pt>
                <c:pt idx="8277">
                  <c:v>3279.125853924474</c:v>
                </c:pt>
                <c:pt idx="8278">
                  <c:v>3476.46142074601</c:v>
                </c:pt>
                <c:pt idx="8279">
                  <c:v>3691.477139054097</c:v>
                </c:pt>
                <c:pt idx="8280">
                  <c:v>3925.539453368447</c:v>
                </c:pt>
                <c:pt idx="8281">
                  <c:v>4179.300776850258</c:v>
                </c:pt>
                <c:pt idx="8282">
                  <c:v>4452.324045030781</c:v>
                </c:pt>
                <c:pt idx="8283">
                  <c:v>4743.695820853843</c:v>
                </c:pt>
                <c:pt idx="8284">
                  <c:v>5048.56028473292</c:v>
                </c:pt>
                <c:pt idx="8285">
                  <c:v>5359.770987975532</c:v>
                </c:pt>
                <c:pt idx="8286">
                  <c:v>5665.543999295454</c:v>
                </c:pt>
                <c:pt idx="8287">
                  <c:v>5948.998743212533</c:v>
                </c:pt>
                <c:pt idx="8288">
                  <c:v>6187.015412427102</c:v>
                </c:pt>
                <c:pt idx="8289">
                  <c:v>6357.393419082677</c:v>
                </c:pt>
                <c:pt idx="8290">
                  <c:v>6439.861577645293</c:v>
                </c:pt>
                <c:pt idx="8291">
                  <c:v>6421.661333131024</c:v>
                </c:pt>
                <c:pt idx="8292">
                  <c:v>6305.275000040227</c:v>
                </c:pt>
                <c:pt idx="8293">
                  <c:v>6101.833108666192</c:v>
                </c:pt>
                <c:pt idx="8294">
                  <c:v>5835.708161363117</c:v>
                </c:pt>
                <c:pt idx="8295">
                  <c:v>5528.54731133829</c:v>
                </c:pt>
                <c:pt idx="8296">
                  <c:v>5202.867536674153</c:v>
                </c:pt>
                <c:pt idx="8297">
                  <c:v>4874.529545891467</c:v>
                </c:pt>
                <c:pt idx="8298">
                  <c:v>4554.642326241282</c:v>
                </c:pt>
                <c:pt idx="8299">
                  <c:v>4250.206522382065</c:v>
                </c:pt>
                <c:pt idx="8300">
                  <c:v>3964.54311188138</c:v>
                </c:pt>
                <c:pt idx="8301">
                  <c:v>3699.173407925683</c:v>
                </c:pt>
                <c:pt idx="8302">
                  <c:v>3453.720792942309</c:v>
                </c:pt>
                <c:pt idx="8303">
                  <c:v>3227.55019043137</c:v>
                </c:pt>
                <c:pt idx="8304">
                  <c:v>3018.92807045821</c:v>
                </c:pt>
                <c:pt idx="8305">
                  <c:v>2826.891191076151</c:v>
                </c:pt>
                <c:pt idx="8306">
                  <c:v>2650.332885460071</c:v>
                </c:pt>
                <c:pt idx="8307">
                  <c:v>2486.443795459464</c:v>
                </c:pt>
                <c:pt idx="8308">
                  <c:v>2335.505841981306</c:v>
                </c:pt>
                <c:pt idx="8309">
                  <c:v>2195.473693706944</c:v>
                </c:pt>
                <c:pt idx="8310">
                  <c:v>2065.747014699771</c:v>
                </c:pt>
                <c:pt idx="8311">
                  <c:v>1944.998469904243</c:v>
                </c:pt>
                <c:pt idx="8312">
                  <c:v>1832.560935414944</c:v>
                </c:pt>
                <c:pt idx="8313">
                  <c:v>1728.103794449122</c:v>
                </c:pt>
                <c:pt idx="8314">
                  <c:v>1630.413979788432</c:v>
                </c:pt>
                <c:pt idx="8315">
                  <c:v>1539.775877817256</c:v>
                </c:pt>
                <c:pt idx="8316">
                  <c:v>1454.44544607543</c:v>
                </c:pt>
                <c:pt idx="8317">
                  <c:v>1375.152099176026</c:v>
                </c:pt>
                <c:pt idx="8318">
                  <c:v>1300.982416159503</c:v>
                </c:pt>
                <c:pt idx="8319">
                  <c:v>1231.715022478541</c:v>
                </c:pt>
                <c:pt idx="8320">
                  <c:v>1166.892349674593</c:v>
                </c:pt>
                <c:pt idx="8321">
                  <c:v>1106.380340810385</c:v>
                </c:pt>
                <c:pt idx="8322">
                  <c:v>1049.895207761658</c:v>
                </c:pt>
                <c:pt idx="8323">
                  <c:v>997.4282501554003</c:v>
                </c:pt>
                <c:pt idx="8324">
                  <c:v>948.4380786916605</c:v>
                </c:pt>
                <c:pt idx="8325">
                  <c:v>903.0651237521267</c:v>
                </c:pt>
                <c:pt idx="8326">
                  <c:v>860.8832892479787</c:v>
                </c:pt>
                <c:pt idx="8327">
                  <c:v>821.6955232466254</c:v>
                </c:pt>
                <c:pt idx="8328">
                  <c:v>785.5129466245704</c:v>
                </c:pt>
                <c:pt idx="8329">
                  <c:v>752.0771084976135</c:v>
                </c:pt>
                <c:pt idx="8330">
                  <c:v>721.5961047856475</c:v>
                </c:pt>
                <c:pt idx="8331">
                  <c:v>693.6267460655283</c:v>
                </c:pt>
                <c:pt idx="8332">
                  <c:v>668.1602138314993</c:v>
                </c:pt>
                <c:pt idx="8333">
                  <c:v>645.010140058794</c:v>
                </c:pt>
                <c:pt idx="8334">
                  <c:v>624.3856648413699</c:v>
                </c:pt>
                <c:pt idx="8335">
                  <c:v>605.769256642635</c:v>
                </c:pt>
                <c:pt idx="8336">
                  <c:v>589.4916433823107</c:v>
                </c:pt>
                <c:pt idx="8337">
                  <c:v>575.1389826086858</c:v>
                </c:pt>
                <c:pt idx="8338">
                  <c:v>562.7082976186957</c:v>
                </c:pt>
                <c:pt idx="8339">
                  <c:v>552.3930868978496</c:v>
                </c:pt>
                <c:pt idx="8340">
                  <c:v>543.5878266649423</c:v>
                </c:pt>
                <c:pt idx="8341">
                  <c:v>536.7428507373617</c:v>
                </c:pt>
                <c:pt idx="8342">
                  <c:v>531.3782417969668</c:v>
                </c:pt>
                <c:pt idx="8343">
                  <c:v>527.6175435969856</c:v>
                </c:pt>
                <c:pt idx="8344">
                  <c:v>525.3888953427302</c:v>
                </c:pt>
                <c:pt idx="8345">
                  <c:v>524.588759241597</c:v>
                </c:pt>
                <c:pt idx="8346">
                  <c:v>525.2202943910606</c:v>
                </c:pt>
                <c:pt idx="8347">
                  <c:v>527.3531984067932</c:v>
                </c:pt>
                <c:pt idx="8348">
                  <c:v>530.8861011487651</c:v>
                </c:pt>
                <c:pt idx="8349">
                  <c:v>536.1547050885667</c:v>
                </c:pt>
                <c:pt idx="8350">
                  <c:v>543.5667916673146</c:v>
                </c:pt>
                <c:pt idx="8351">
                  <c:v>554.0403374413352</c:v>
                </c:pt>
                <c:pt idx="8352">
                  <c:v>571.2383682215702</c:v>
                </c:pt>
                <c:pt idx="8353">
                  <c:v>612.4544283643401</c:v>
                </c:pt>
                <c:pt idx="8354">
                  <c:v>4092.913321015544</c:v>
                </c:pt>
                <c:pt idx="8355">
                  <c:v>483.142277099311</c:v>
                </c:pt>
                <c:pt idx="8356">
                  <c:v>527.7329230776102</c:v>
                </c:pt>
                <c:pt idx="8357">
                  <c:v>548.343040257091</c:v>
                </c:pt>
                <c:pt idx="8358">
                  <c:v>563.2353275072647</c:v>
                </c:pt>
                <c:pt idx="8359">
                  <c:v>576.3733048263197</c:v>
                </c:pt>
                <c:pt idx="8360">
                  <c:v>588.674761338188</c:v>
                </c:pt>
                <c:pt idx="8361">
                  <c:v>600.5945085054534</c:v>
                </c:pt>
                <c:pt idx="8362">
                  <c:v>612.6185790251545</c:v>
                </c:pt>
                <c:pt idx="8363">
                  <c:v>624.6503684067264</c:v>
                </c:pt>
                <c:pt idx="8364">
                  <c:v>636.8118520621133</c:v>
                </c:pt>
                <c:pt idx="8365">
                  <c:v>649.1501358556254</c:v>
                </c:pt>
                <c:pt idx="8366">
                  <c:v>661.9024860572198</c:v>
                </c:pt>
                <c:pt idx="8367">
                  <c:v>674.809436079852</c:v>
                </c:pt>
                <c:pt idx="8368">
                  <c:v>688.1041907208033</c:v>
                </c:pt>
                <c:pt idx="8369">
                  <c:v>701.6553333925084</c:v>
                </c:pt>
                <c:pt idx="8370">
                  <c:v>715.5078039914356</c:v>
                </c:pt>
                <c:pt idx="8371">
                  <c:v>729.5843452345766</c:v>
                </c:pt>
                <c:pt idx="8372">
                  <c:v>744.1638443999208</c:v>
                </c:pt>
                <c:pt idx="8373">
                  <c:v>759.0694854636863</c:v>
                </c:pt>
                <c:pt idx="8374">
                  <c:v>774.3330252764556</c:v>
                </c:pt>
                <c:pt idx="8375">
                  <c:v>790.121564821213</c:v>
                </c:pt>
                <c:pt idx="8376">
                  <c:v>806.5595371443484</c:v>
                </c:pt>
                <c:pt idx="8377">
                  <c:v>823.535781558666</c:v>
                </c:pt>
                <c:pt idx="8378">
                  <c:v>841.273997118674</c:v>
                </c:pt>
                <c:pt idx="8379">
                  <c:v>859.8227776772507</c:v>
                </c:pt>
                <c:pt idx="8380">
                  <c:v>879.6116814891294</c:v>
                </c:pt>
                <c:pt idx="8381">
                  <c:v>900.4478708814593</c:v>
                </c:pt>
                <c:pt idx="8382">
                  <c:v>922.9281187433104</c:v>
                </c:pt>
                <c:pt idx="8383">
                  <c:v>947.5091902531914</c:v>
                </c:pt>
                <c:pt idx="8384">
                  <c:v>974.684681740502</c:v>
                </c:pt>
                <c:pt idx="8385">
                  <c:v>1005.370899775511</c:v>
                </c:pt>
                <c:pt idx="8386">
                  <c:v>1041.335485788415</c:v>
                </c:pt>
                <c:pt idx="8387">
                  <c:v>1084.538756873748</c:v>
                </c:pt>
                <c:pt idx="8388">
                  <c:v>1139.470364972148</c:v>
                </c:pt>
                <c:pt idx="8389">
                  <c:v>1214.186564410716</c:v>
                </c:pt>
                <c:pt idx="8390">
                  <c:v>1326.86195167698</c:v>
                </c:pt>
                <c:pt idx="8391">
                  <c:v>1527.710094235497</c:v>
                </c:pt>
                <c:pt idx="8392">
                  <c:v>2026.729307462614</c:v>
                </c:pt>
                <c:pt idx="8393">
                  <c:v>6199.66297363945</c:v>
                </c:pt>
                <c:pt idx="8394">
                  <c:v>980.5731369357442</c:v>
                </c:pt>
                <c:pt idx="8395">
                  <c:v>233.3421009207728</c:v>
                </c:pt>
                <c:pt idx="8396">
                  <c:v>490.4377492021263</c:v>
                </c:pt>
                <c:pt idx="8397">
                  <c:v>633.1516063665356</c:v>
                </c:pt>
                <c:pt idx="8398">
                  <c:v>722.7252799626517</c:v>
                </c:pt>
                <c:pt idx="8399">
                  <c:v>786.1964614692923</c:v>
                </c:pt>
                <c:pt idx="8400">
                  <c:v>835.199926307818</c:v>
                </c:pt>
                <c:pt idx="8401">
                  <c:v>875.193634536818</c:v>
                </c:pt>
                <c:pt idx="8402">
                  <c:v>909.3304127687516</c:v>
                </c:pt>
                <c:pt idx="8403">
                  <c:v>939.4363758175166</c:v>
                </c:pt>
                <c:pt idx="8404">
                  <c:v>966.4337590911825</c:v>
                </c:pt>
                <c:pt idx="8405">
                  <c:v>991.4889129247967</c:v>
                </c:pt>
                <c:pt idx="8406">
                  <c:v>1014.900237086208</c:v>
                </c:pt>
                <c:pt idx="8407">
                  <c:v>1037.017558954674</c:v>
                </c:pt>
                <c:pt idx="8408">
                  <c:v>1058.060410308273</c:v>
                </c:pt>
                <c:pt idx="8409">
                  <c:v>1078.380951008384</c:v>
                </c:pt>
                <c:pt idx="8410">
                  <c:v>1098.142708159497</c:v>
                </c:pt>
                <c:pt idx="8411">
                  <c:v>1117.289110293089</c:v>
                </c:pt>
                <c:pt idx="8412">
                  <c:v>1136.035853900529</c:v>
                </c:pt>
                <c:pt idx="8413">
                  <c:v>1154.443864541534</c:v>
                </c:pt>
                <c:pt idx="8414">
                  <c:v>1172.712918158791</c:v>
                </c:pt>
                <c:pt idx="8415">
                  <c:v>1190.522292594116</c:v>
                </c:pt>
                <c:pt idx="8416">
                  <c:v>1208.287092425923</c:v>
                </c:pt>
                <c:pt idx="8417">
                  <c:v>1225.876204895642</c:v>
                </c:pt>
                <c:pt idx="8418">
                  <c:v>1243.258464764972</c:v>
                </c:pt>
                <c:pt idx="8419">
                  <c:v>1260.598838526469</c:v>
                </c:pt>
                <c:pt idx="8420">
                  <c:v>1277.887987080424</c:v>
                </c:pt>
                <c:pt idx="8421">
                  <c:v>1295.14573967313</c:v>
                </c:pt>
                <c:pt idx="8422">
                  <c:v>1312.248311461257</c:v>
                </c:pt>
                <c:pt idx="8423">
                  <c:v>1329.353924202227</c:v>
                </c:pt>
                <c:pt idx="8424">
                  <c:v>1346.523340283372</c:v>
                </c:pt>
                <c:pt idx="8425">
                  <c:v>1363.65118690655</c:v>
                </c:pt>
                <c:pt idx="8426">
                  <c:v>1380.616594111941</c:v>
                </c:pt>
                <c:pt idx="8427">
                  <c:v>1397.818259556459</c:v>
                </c:pt>
                <c:pt idx="8428">
                  <c:v>1414.999405569454</c:v>
                </c:pt>
                <c:pt idx="8429">
                  <c:v>1432.082485405872</c:v>
                </c:pt>
                <c:pt idx="8430">
                  <c:v>1449.272064078474</c:v>
                </c:pt>
                <c:pt idx="8431">
                  <c:v>1466.528536991967</c:v>
                </c:pt>
                <c:pt idx="8432">
                  <c:v>1483.934764572776</c:v>
                </c:pt>
                <c:pt idx="8433">
                  <c:v>1501.176860996188</c:v>
                </c:pt>
                <c:pt idx="8434">
                  <c:v>1518.615312444771</c:v>
                </c:pt>
                <c:pt idx="8435">
                  <c:v>1535.923442039944</c:v>
                </c:pt>
                <c:pt idx="8436">
                  <c:v>1553.449286734984</c:v>
                </c:pt>
                <c:pt idx="8437">
                  <c:v>1571.173268560294</c:v>
                </c:pt>
                <c:pt idx="8438">
                  <c:v>1588.698635539773</c:v>
                </c:pt>
                <c:pt idx="8439">
                  <c:v>1606.417178222134</c:v>
                </c:pt>
                <c:pt idx="8440">
                  <c:v>1624.354162712781</c:v>
                </c:pt>
                <c:pt idx="8441">
                  <c:v>1642.121988884867</c:v>
                </c:pt>
                <c:pt idx="8442">
                  <c:v>1660.095848172628</c:v>
                </c:pt>
                <c:pt idx="8443">
                  <c:v>1678.211470130731</c:v>
                </c:pt>
                <c:pt idx="8444">
                  <c:v>1696.33792100244</c:v>
                </c:pt>
                <c:pt idx="8445">
                  <c:v>1714.618882194583</c:v>
                </c:pt>
                <c:pt idx="8446">
                  <c:v>1732.965885749814</c:v>
                </c:pt>
                <c:pt idx="8447">
                  <c:v>1751.450801036316</c:v>
                </c:pt>
                <c:pt idx="8448">
                  <c:v>1769.982214767058</c:v>
                </c:pt>
                <c:pt idx="8449">
                  <c:v>1788.662366778332</c:v>
                </c:pt>
                <c:pt idx="8450">
                  <c:v>1807.481074415824</c:v>
                </c:pt>
                <c:pt idx="8451">
                  <c:v>1826.35664695382</c:v>
                </c:pt>
                <c:pt idx="8452">
                  <c:v>1845.335897598226</c:v>
                </c:pt>
                <c:pt idx="8453">
                  <c:v>1864.408563565431</c:v>
                </c:pt>
                <c:pt idx="8454">
                  <c:v>1883.747820078042</c:v>
                </c:pt>
                <c:pt idx="8455">
                  <c:v>1903.190454465776</c:v>
                </c:pt>
                <c:pt idx="8456">
                  <c:v>1922.608550247134</c:v>
                </c:pt>
                <c:pt idx="8457">
                  <c:v>1942.287731873055</c:v>
                </c:pt>
                <c:pt idx="8458">
                  <c:v>1962.111627767306</c:v>
                </c:pt>
                <c:pt idx="8459">
                  <c:v>1982.017141319412</c:v>
                </c:pt>
                <c:pt idx="8460">
                  <c:v>2002.012543514832</c:v>
                </c:pt>
                <c:pt idx="8461">
                  <c:v>2022.27196854677</c:v>
                </c:pt>
                <c:pt idx="8462">
                  <c:v>2042.571713826173</c:v>
                </c:pt>
                <c:pt idx="8463">
                  <c:v>2063.110696909631</c:v>
                </c:pt>
                <c:pt idx="8464">
                  <c:v>2083.756729227709</c:v>
                </c:pt>
                <c:pt idx="8465">
                  <c:v>2104.578411944094</c:v>
                </c:pt>
                <c:pt idx="8466">
                  <c:v>2125.559940030342</c:v>
                </c:pt>
                <c:pt idx="8467">
                  <c:v>2146.667095187454</c:v>
                </c:pt>
                <c:pt idx="8468">
                  <c:v>2167.961475360044</c:v>
                </c:pt>
                <c:pt idx="8469">
                  <c:v>2189.503829753923</c:v>
                </c:pt>
                <c:pt idx="8470">
                  <c:v>2211.133332499437</c:v>
                </c:pt>
                <c:pt idx="8471">
                  <c:v>2232.890258348697</c:v>
                </c:pt>
                <c:pt idx="8472">
                  <c:v>2254.975469306407</c:v>
                </c:pt>
                <c:pt idx="8473">
                  <c:v>2277.12247202154</c:v>
                </c:pt>
                <c:pt idx="8474">
                  <c:v>2299.540855797818</c:v>
                </c:pt>
                <c:pt idx="8475">
                  <c:v>2322.120651207233</c:v>
                </c:pt>
                <c:pt idx="8476">
                  <c:v>2344.933462727473</c:v>
                </c:pt>
                <c:pt idx="8477">
                  <c:v>2367.876296961505</c:v>
                </c:pt>
                <c:pt idx="8478">
                  <c:v>2391.03946643074</c:v>
                </c:pt>
                <c:pt idx="8479">
                  <c:v>2414.495809553004</c:v>
                </c:pt>
                <c:pt idx="8480">
                  <c:v>2438.115130789642</c:v>
                </c:pt>
                <c:pt idx="8481">
                  <c:v>2461.929379201373</c:v>
                </c:pt>
                <c:pt idx="8482">
                  <c:v>2486.020877761336</c:v>
                </c:pt>
                <c:pt idx="8483">
                  <c:v>2510.285230977072</c:v>
                </c:pt>
                <c:pt idx="8484">
                  <c:v>2534.733177852878</c:v>
                </c:pt>
                <c:pt idx="8485">
                  <c:v>2559.54032243906</c:v>
                </c:pt>
                <c:pt idx="8486">
                  <c:v>2584.574367482325</c:v>
                </c:pt>
                <c:pt idx="8487">
                  <c:v>2609.794710628545</c:v>
                </c:pt>
                <c:pt idx="8488">
                  <c:v>2635.356837307542</c:v>
                </c:pt>
                <c:pt idx="8489">
                  <c:v>2661.134574880523</c:v>
                </c:pt>
                <c:pt idx="8490">
                  <c:v>2687.11886259581</c:v>
                </c:pt>
                <c:pt idx="8491">
                  <c:v>2713.440427032914</c:v>
                </c:pt>
                <c:pt idx="8492">
                  <c:v>2740.055148080138</c:v>
                </c:pt>
                <c:pt idx="8493">
                  <c:v>2766.882805860542</c:v>
                </c:pt>
                <c:pt idx="8494">
                  <c:v>2794.164695988845</c:v>
                </c:pt>
                <c:pt idx="8495">
                  <c:v>2821.666725777719</c:v>
                </c:pt>
                <c:pt idx="8496">
                  <c:v>2849.442690432642</c:v>
                </c:pt>
                <c:pt idx="8497">
                  <c:v>2877.515592952934</c:v>
                </c:pt>
                <c:pt idx="8498">
                  <c:v>2906.070264693535</c:v>
                </c:pt>
                <c:pt idx="8499">
                  <c:v>2934.832331187747</c:v>
                </c:pt>
                <c:pt idx="8500">
                  <c:v>2963.939973058282</c:v>
                </c:pt>
                <c:pt idx="8501">
                  <c:v>2993.355292950048</c:v>
                </c:pt>
                <c:pt idx="8502">
                  <c:v>3023.199149938567</c:v>
                </c:pt>
                <c:pt idx="8503">
                  <c:v>3053.48506835041</c:v>
                </c:pt>
                <c:pt idx="8504">
                  <c:v>3083.971887437797</c:v>
                </c:pt>
                <c:pt idx="8505">
                  <c:v>3114.945632787156</c:v>
                </c:pt>
                <c:pt idx="8506">
                  <c:v>3146.345997230368</c:v>
                </c:pt>
                <c:pt idx="8507">
                  <c:v>3178.058067166519</c:v>
                </c:pt>
                <c:pt idx="8508">
                  <c:v>3210.262399737616</c:v>
                </c:pt>
                <c:pt idx="8509">
                  <c:v>3242.92743467453</c:v>
                </c:pt>
                <c:pt idx="8510">
                  <c:v>3275.973529730475</c:v>
                </c:pt>
                <c:pt idx="8511">
                  <c:v>3309.563635888192</c:v>
                </c:pt>
                <c:pt idx="8512">
                  <c:v>3343.485113757213</c:v>
                </c:pt>
                <c:pt idx="8513">
                  <c:v>3378.036121348196</c:v>
                </c:pt>
                <c:pt idx="8514">
                  <c:v>3412.993438224937</c:v>
                </c:pt>
                <c:pt idx="8515">
                  <c:v>3448.57900071132</c:v>
                </c:pt>
                <c:pt idx="8516">
                  <c:v>3484.572626459152</c:v>
                </c:pt>
                <c:pt idx="8517">
                  <c:v>3521.187303315363</c:v>
                </c:pt>
                <c:pt idx="8518">
                  <c:v>3558.326086420531</c:v>
                </c:pt>
                <c:pt idx="8519">
                  <c:v>3596.178180796577</c:v>
                </c:pt>
                <c:pt idx="8520">
                  <c:v>3634.496164072118</c:v>
                </c:pt>
                <c:pt idx="8521">
                  <c:v>3673.564411720195</c:v>
                </c:pt>
                <c:pt idx="8522">
                  <c:v>3713.204926806462</c:v>
                </c:pt>
                <c:pt idx="8523">
                  <c:v>3753.517033122356</c:v>
                </c:pt>
                <c:pt idx="8524">
                  <c:v>3794.551324879237</c:v>
                </c:pt>
                <c:pt idx="8525">
                  <c:v>3836.332222592498</c:v>
                </c:pt>
                <c:pt idx="8526">
                  <c:v>3878.744917448004</c:v>
                </c:pt>
                <c:pt idx="8527">
                  <c:v>3921.956050081463</c:v>
                </c:pt>
                <c:pt idx="8528">
                  <c:v>3966.093427727379</c:v>
                </c:pt>
                <c:pt idx="8529">
                  <c:v>4011.021231387762</c:v>
                </c:pt>
                <c:pt idx="8530">
                  <c:v>4056.832134220001</c:v>
                </c:pt>
                <c:pt idx="8531">
                  <c:v>4103.4967644464</c:v>
                </c:pt>
                <c:pt idx="8532">
                  <c:v>4151.101710729042</c:v>
                </c:pt>
                <c:pt idx="8533">
                  <c:v>4199.815650592454</c:v>
                </c:pt>
                <c:pt idx="8534">
                  <c:v>4249.439019509572</c:v>
                </c:pt>
                <c:pt idx="8535">
                  <c:v>4300.261463939176</c:v>
                </c:pt>
                <c:pt idx="8536">
                  <c:v>4352.088421212074</c:v>
                </c:pt>
                <c:pt idx="8537">
                  <c:v>4405.201230851223</c:v>
                </c:pt>
                <c:pt idx="8538">
                  <c:v>4459.467163364456</c:v>
                </c:pt>
                <c:pt idx="8539">
                  <c:v>4515.060709072555</c:v>
                </c:pt>
                <c:pt idx="8540">
                  <c:v>4572.107434535668</c:v>
                </c:pt>
                <c:pt idx="8541">
                  <c:v>4630.360247165016</c:v>
                </c:pt>
                <c:pt idx="8542">
                  <c:v>4690.174341552953</c:v>
                </c:pt>
                <c:pt idx="8543">
                  <c:v>4751.805667781444</c:v>
                </c:pt>
                <c:pt idx="8544">
                  <c:v>4814.888833724654</c:v>
                </c:pt>
                <c:pt idx="8545">
                  <c:v>4879.863622363114</c:v>
                </c:pt>
                <c:pt idx="8546">
                  <c:v>4946.749777181285</c:v>
                </c:pt>
                <c:pt idx="8547">
                  <c:v>5015.52039481903</c:v>
                </c:pt>
                <c:pt idx="8548">
                  <c:v>5086.469515020964</c:v>
                </c:pt>
                <c:pt idx="8549">
                  <c:v>5159.67959300929</c:v>
                </c:pt>
                <c:pt idx="8550">
                  <c:v>5235.401119438034</c:v>
                </c:pt>
                <c:pt idx="8551">
                  <c:v>5313.43590832023</c:v>
                </c:pt>
                <c:pt idx="8552">
                  <c:v>5394.461933169412</c:v>
                </c:pt>
                <c:pt idx="8553">
                  <c:v>5478.225149518298</c:v>
                </c:pt>
                <c:pt idx="8554">
                  <c:v>5565.254158325037</c:v>
                </c:pt>
                <c:pt idx="8555">
                  <c:v>5655.678277873692</c:v>
                </c:pt>
                <c:pt idx="8556">
                  <c:v>5749.78465779319</c:v>
                </c:pt>
                <c:pt idx="8557">
                  <c:v>5847.863021580792</c:v>
                </c:pt>
                <c:pt idx="8558">
                  <c:v>5950.330376516178</c:v>
                </c:pt>
                <c:pt idx="8559">
                  <c:v>6057.519068352463</c:v>
                </c:pt>
                <c:pt idx="8560">
                  <c:v>6169.843665738119</c:v>
                </c:pt>
                <c:pt idx="8561">
                  <c:v>6287.743460553714</c:v>
                </c:pt>
                <c:pt idx="8562">
                  <c:v>6412.005727242909</c:v>
                </c:pt>
                <c:pt idx="8563">
                  <c:v>6543.092607047905</c:v>
                </c:pt>
                <c:pt idx="8564">
                  <c:v>6681.842342833079</c:v>
                </c:pt>
                <c:pt idx="8565">
                  <c:v>6828.987091863459</c:v>
                </c:pt>
                <c:pt idx="8566">
                  <c:v>6985.854421485423</c:v>
                </c:pt>
                <c:pt idx="8567">
                  <c:v>7153.313926741545</c:v>
                </c:pt>
                <c:pt idx="8568">
                  <c:v>7332.886591312197</c:v>
                </c:pt>
                <c:pt idx="8569">
                  <c:v>7526.050347403144</c:v>
                </c:pt>
                <c:pt idx="8570">
                  <c:v>7735.368924436834</c:v>
                </c:pt>
                <c:pt idx="8571">
                  <c:v>7962.79421582576</c:v>
                </c:pt>
                <c:pt idx="8572">
                  <c:v>8211.34609850002</c:v>
                </c:pt>
                <c:pt idx="8573">
                  <c:v>8484.878039119961</c:v>
                </c:pt>
                <c:pt idx="8574">
                  <c:v>8787.833343628803</c:v>
                </c:pt>
                <c:pt idx="8575">
                  <c:v>9126.100795973349</c:v>
                </c:pt>
                <c:pt idx="8576">
                  <c:v>9507.126369488349</c:v>
                </c:pt>
                <c:pt idx="8577">
                  <c:v>9940.990895468804</c:v>
                </c:pt>
                <c:pt idx="8578">
                  <c:v>10440.19295412921</c:v>
                </c:pt>
                <c:pt idx="8579">
                  <c:v>11023.00302553143</c:v>
                </c:pt>
                <c:pt idx="8580">
                  <c:v>11714.12662072796</c:v>
                </c:pt>
                <c:pt idx="8581">
                  <c:v>12549.13926492427</c:v>
                </c:pt>
                <c:pt idx="8582">
                  <c:v>13581.5311350604</c:v>
                </c:pt>
                <c:pt idx="8583">
                  <c:v>14894.05105937473</c:v>
                </c:pt>
                <c:pt idx="8584">
                  <c:v>16621.16042921542</c:v>
                </c:pt>
                <c:pt idx="8585">
                  <c:v>18995.83167810262</c:v>
                </c:pt>
                <c:pt idx="8586">
                  <c:v>22447.15609988575</c:v>
                </c:pt>
                <c:pt idx="8587">
                  <c:v>27804.93772102696</c:v>
                </c:pt>
                <c:pt idx="8588">
                  <c:v>36533.69673219664</c:v>
                </c:pt>
                <c:pt idx="8589">
                  <c:v>48056.49265626063</c:v>
                </c:pt>
                <c:pt idx="8590">
                  <c:v>45887.98189821172</c:v>
                </c:pt>
                <c:pt idx="8591">
                  <c:v>30287.16156464744</c:v>
                </c:pt>
                <c:pt idx="8592">
                  <c:v>19433.54131772536</c:v>
                </c:pt>
                <c:pt idx="8593">
                  <c:v>13117.4340804496</c:v>
                </c:pt>
                <c:pt idx="8594">
                  <c:v>9186.273892919303</c:v>
                </c:pt>
                <c:pt idx="8595">
                  <c:v>6541.502950099051</c:v>
                </c:pt>
                <c:pt idx="8596">
                  <c:v>4645.142169523575</c:v>
                </c:pt>
                <c:pt idx="8597">
                  <c:v>3218.018503262126</c:v>
                </c:pt>
                <c:pt idx="8598">
                  <c:v>2102.47925319848</c:v>
                </c:pt>
                <c:pt idx="8599">
                  <c:v>1206.602715283376</c:v>
                </c:pt>
                <c:pt idx="8600">
                  <c:v>487.5453173646124</c:v>
                </c:pt>
                <c:pt idx="8601">
                  <c:v>289.5462659284769</c:v>
                </c:pt>
                <c:pt idx="8602">
                  <c:v>772.858120030726</c:v>
                </c:pt>
                <c:pt idx="8603">
                  <c:v>1240.630794771025</c:v>
                </c:pt>
                <c:pt idx="8604">
                  <c:v>1661.526822555803</c:v>
                </c:pt>
                <c:pt idx="8605">
                  <c:v>2041.672459053745</c:v>
                </c:pt>
                <c:pt idx="8606">
                  <c:v>2388.214698312499</c:v>
                </c:pt>
                <c:pt idx="8607">
                  <c:v>2706.332307805994</c:v>
                </c:pt>
                <c:pt idx="8608">
                  <c:v>3001.52192944213</c:v>
                </c:pt>
                <c:pt idx="8609">
                  <c:v>3277.356275078212</c:v>
                </c:pt>
                <c:pt idx="8610">
                  <c:v>3536.834968307016</c:v>
                </c:pt>
                <c:pt idx="8611">
                  <c:v>3782.834083495963</c:v>
                </c:pt>
                <c:pt idx="8612">
                  <c:v>4017.014170760649</c:v>
                </c:pt>
                <c:pt idx="8613">
                  <c:v>4241.87313547534</c:v>
                </c:pt>
                <c:pt idx="8614">
                  <c:v>4458.419126521585</c:v>
                </c:pt>
                <c:pt idx="8615">
                  <c:v>4668.073980425907</c:v>
                </c:pt>
                <c:pt idx="8616">
                  <c:v>4872.108144042411</c:v>
                </c:pt>
                <c:pt idx="8617">
                  <c:v>5071.46645851061</c:v>
                </c:pt>
                <c:pt idx="8618">
                  <c:v>5266.95222811577</c:v>
                </c:pt>
                <c:pt idx="8619">
                  <c:v>5459.320541063783</c:v>
                </c:pt>
                <c:pt idx="8620">
                  <c:v>5649.371057942171</c:v>
                </c:pt>
                <c:pt idx="8621">
                  <c:v>5837.68090917549</c:v>
                </c:pt>
                <c:pt idx="8622">
                  <c:v>6024.906322077995</c:v>
                </c:pt>
                <c:pt idx="8623">
                  <c:v>6211.300193343392</c:v>
                </c:pt>
                <c:pt idx="8624">
                  <c:v>6397.52630437905</c:v>
                </c:pt>
                <c:pt idx="8625">
                  <c:v>6584.147349717428</c:v>
                </c:pt>
                <c:pt idx="8626">
                  <c:v>6771.512660932255</c:v>
                </c:pt>
                <c:pt idx="8627">
                  <c:v>6960.076056617495</c:v>
                </c:pt>
                <c:pt idx="8628">
                  <c:v>7150.033680494862</c:v>
                </c:pt>
                <c:pt idx="8629">
                  <c:v>7341.902094261913</c:v>
                </c:pt>
                <c:pt idx="8630">
                  <c:v>7536.272966708998</c:v>
                </c:pt>
                <c:pt idx="8631">
                  <c:v>7733.203854179415</c:v>
                </c:pt>
                <c:pt idx="8632">
                  <c:v>7933.219636227402</c:v>
                </c:pt>
                <c:pt idx="8633">
                  <c:v>8136.819140786878</c:v>
                </c:pt>
                <c:pt idx="8634">
                  <c:v>8343.947203284344</c:v>
                </c:pt>
                <c:pt idx="8635">
                  <c:v>8555.616087905547</c:v>
                </c:pt>
                <c:pt idx="8636">
                  <c:v>8771.788062314575</c:v>
                </c:pt>
                <c:pt idx="8637">
                  <c:v>8993.05033969346</c:v>
                </c:pt>
                <c:pt idx="8638">
                  <c:v>9219.615560461358</c:v>
                </c:pt>
                <c:pt idx="8639">
                  <c:v>9452.499628406721</c:v>
                </c:pt>
                <c:pt idx="8640">
                  <c:v>9691.508012887411</c:v>
                </c:pt>
                <c:pt idx="8641">
                  <c:v>9937.617268795205</c:v>
                </c:pt>
                <c:pt idx="8642">
                  <c:v>10190.97523864053</c:v>
                </c:pt>
                <c:pt idx="8643">
                  <c:v>10452.68760704654</c:v>
                </c:pt>
                <c:pt idx="8644">
                  <c:v>10722.85360305752</c:v>
                </c:pt>
                <c:pt idx="8645">
                  <c:v>11002.42063378847</c:v>
                </c:pt>
                <c:pt idx="8646">
                  <c:v>11291.87136292526</c:v>
                </c:pt>
                <c:pt idx="8647">
                  <c:v>11592.20672978656</c:v>
                </c:pt>
                <c:pt idx="8648">
                  <c:v>11904.18468805376</c:v>
                </c:pt>
                <c:pt idx="8649">
                  <c:v>12228.63770281534</c:v>
                </c:pt>
                <c:pt idx="8650">
                  <c:v>12566.36886054171</c:v>
                </c:pt>
                <c:pt idx="8651">
                  <c:v>12918.84043408321</c:v>
                </c:pt>
                <c:pt idx="8652">
                  <c:v>13286.89546066268</c:v>
                </c:pt>
                <c:pt idx="8653">
                  <c:v>13672.21334356063</c:v>
                </c:pt>
                <c:pt idx="8654">
                  <c:v>14075.66310367255</c:v>
                </c:pt>
                <c:pt idx="8655">
                  <c:v>14499.23872020052</c:v>
                </c:pt>
                <c:pt idx="8656">
                  <c:v>14944.65612831039</c:v>
                </c:pt>
                <c:pt idx="8657">
                  <c:v>15413.56694183303</c:v>
                </c:pt>
                <c:pt idx="8658">
                  <c:v>15908.45993079577</c:v>
                </c:pt>
                <c:pt idx="8659">
                  <c:v>16431.52748333418</c:v>
                </c:pt>
                <c:pt idx="8660">
                  <c:v>16986.18940958719</c:v>
                </c:pt>
                <c:pt idx="8661">
                  <c:v>17574.73891753736</c:v>
                </c:pt>
                <c:pt idx="8662">
                  <c:v>18201.48569169166</c:v>
                </c:pt>
                <c:pt idx="8663">
                  <c:v>18870.14076951961</c:v>
                </c:pt>
                <c:pt idx="8664">
                  <c:v>19585.34324599212</c:v>
                </c:pt>
                <c:pt idx="8665">
                  <c:v>20353.34333782685</c:v>
                </c:pt>
                <c:pt idx="8666">
                  <c:v>21179.6851537985</c:v>
                </c:pt>
                <c:pt idx="8667">
                  <c:v>22072.44118414423</c:v>
                </c:pt>
                <c:pt idx="8668">
                  <c:v>23040.24252811331</c:v>
                </c:pt>
                <c:pt idx="8669">
                  <c:v>24093.82500212264</c:v>
                </c:pt>
                <c:pt idx="8670">
                  <c:v>25246.20161279183</c:v>
                </c:pt>
                <c:pt idx="8671">
                  <c:v>26513.09205433942</c:v>
                </c:pt>
                <c:pt idx="8672">
                  <c:v>27914.24081329878</c:v>
                </c:pt>
                <c:pt idx="8673">
                  <c:v>29473.58567212076</c:v>
                </c:pt>
                <c:pt idx="8674">
                  <c:v>31221.91345252299</c:v>
                </c:pt>
                <c:pt idx="8675">
                  <c:v>33200.035081636</c:v>
                </c:pt>
                <c:pt idx="8676">
                  <c:v>35460.88883008543</c:v>
                </c:pt>
                <c:pt idx="8677">
                  <c:v>38076.83459727352</c:v>
                </c:pt>
                <c:pt idx="8678">
                  <c:v>41149.86018241815</c:v>
                </c:pt>
                <c:pt idx="8679">
                  <c:v>44827.267658142</c:v>
                </c:pt>
                <c:pt idx="8680">
                  <c:v>49333.94291683871</c:v>
                </c:pt>
                <c:pt idx="8681">
                  <c:v>55034.21428270886</c:v>
                </c:pt>
                <c:pt idx="8682">
                  <c:v>62561.1789551475</c:v>
                </c:pt>
                <c:pt idx="8683">
                  <c:v>73135.66381636525</c:v>
                </c:pt>
                <c:pt idx="8684">
                  <c:v>89479.9013550833</c:v>
                </c:pt>
                <c:pt idx="8685">
                  <c:v>119221.0126269515</c:v>
                </c:pt>
                <c:pt idx="8686">
                  <c:v>195051.4746635758</c:v>
                </c:pt>
                <c:pt idx="8687">
                  <c:v>781498.3769216246</c:v>
                </c:pt>
                <c:pt idx="8688">
                  <c:v>192059.9431558327</c:v>
                </c:pt>
                <c:pt idx="8689">
                  <c:v>67893.13807497687</c:v>
                </c:pt>
                <c:pt idx="8690">
                  <c:v>36494.06220920668</c:v>
                </c:pt>
                <c:pt idx="8691">
                  <c:v>35838.41903127908</c:v>
                </c:pt>
                <c:pt idx="8692">
                  <c:v>48043.5894522029</c:v>
                </c:pt>
                <c:pt idx="8693">
                  <c:v>64838.63308315413</c:v>
                </c:pt>
                <c:pt idx="8694">
                  <c:v>84811.69726799948</c:v>
                </c:pt>
                <c:pt idx="8695">
                  <c:v>106869.63919812</c:v>
                </c:pt>
                <c:pt idx="8696">
                  <c:v>126494.4218827364</c:v>
                </c:pt>
                <c:pt idx="8697">
                  <c:v>135483.5701647031</c:v>
                </c:pt>
                <c:pt idx="8698">
                  <c:v>130310.2343169094</c:v>
                </c:pt>
                <c:pt idx="8699">
                  <c:v>116832.3499667273</c:v>
                </c:pt>
                <c:pt idx="8700">
                  <c:v>101971.9186556125</c:v>
                </c:pt>
                <c:pt idx="8701">
                  <c:v>88828.98430230496</c:v>
                </c:pt>
                <c:pt idx="8702">
                  <c:v>77990.938430334</c:v>
                </c:pt>
                <c:pt idx="8703">
                  <c:v>69204.45149590363</c:v>
                </c:pt>
                <c:pt idx="8704">
                  <c:v>62055.78512807975</c:v>
                </c:pt>
                <c:pt idx="8705">
                  <c:v>56177.99229007823</c:v>
                </c:pt>
                <c:pt idx="8706">
                  <c:v>51283.97506791912</c:v>
                </c:pt>
                <c:pt idx="8707">
                  <c:v>47156.54424085584</c:v>
                </c:pt>
                <c:pt idx="8708">
                  <c:v>43635.72483557517</c:v>
                </c:pt>
                <c:pt idx="8709">
                  <c:v>40598.69641095268</c:v>
                </c:pt>
                <c:pt idx="8710">
                  <c:v>37953.94846622075</c:v>
                </c:pt>
                <c:pt idx="8711">
                  <c:v>35630.79882360014</c:v>
                </c:pt>
                <c:pt idx="8712">
                  <c:v>33574.13222148614</c:v>
                </c:pt>
                <c:pt idx="8713">
                  <c:v>31740.53480951256</c:v>
                </c:pt>
                <c:pt idx="8714">
                  <c:v>30095.81912181687</c:v>
                </c:pt>
                <c:pt idx="8715">
                  <c:v>28611.76303881521</c:v>
                </c:pt>
                <c:pt idx="8716">
                  <c:v>27266.02446328186</c:v>
                </c:pt>
                <c:pt idx="8717">
                  <c:v>26039.54141374586</c:v>
                </c:pt>
                <c:pt idx="8718">
                  <c:v>24917.51928247083</c:v>
                </c:pt>
                <c:pt idx="8719">
                  <c:v>23886.84759712121</c:v>
                </c:pt>
                <c:pt idx="8720">
                  <c:v>22936.02799711781</c:v>
                </c:pt>
                <c:pt idx="8721">
                  <c:v>22056.62625191269</c:v>
                </c:pt>
                <c:pt idx="8722">
                  <c:v>21240.75935618163</c:v>
                </c:pt>
                <c:pt idx="8723">
                  <c:v>20481.43624318586</c:v>
                </c:pt>
                <c:pt idx="8724">
                  <c:v>19772.9680818934</c:v>
                </c:pt>
                <c:pt idx="8725">
                  <c:v>19110.10414774423</c:v>
                </c:pt>
                <c:pt idx="8726">
                  <c:v>18488.65805999646</c:v>
                </c:pt>
                <c:pt idx="8727">
                  <c:v>17904.74209756867</c:v>
                </c:pt>
                <c:pt idx="8728">
                  <c:v>17355.030693274</c:v>
                </c:pt>
                <c:pt idx="8729">
                  <c:v>16836.28007580103</c:v>
                </c:pt>
                <c:pt idx="8730">
                  <c:v>16346.17387164564</c:v>
                </c:pt>
                <c:pt idx="8731">
                  <c:v>15882.03374529913</c:v>
                </c:pt>
                <c:pt idx="8732">
                  <c:v>15441.96394001316</c:v>
                </c:pt>
                <c:pt idx="8733">
                  <c:v>15024.08468291523</c:v>
                </c:pt>
                <c:pt idx="8734">
                  <c:v>14626.60813405554</c:v>
                </c:pt>
                <c:pt idx="8735">
                  <c:v>14247.90310446308</c:v>
                </c:pt>
                <c:pt idx="8736">
                  <c:v>13886.87658307526</c:v>
                </c:pt>
                <c:pt idx="8737">
                  <c:v>13541.99852418423</c:v>
                </c:pt>
                <c:pt idx="8738">
                  <c:v>13212.32682232987</c:v>
                </c:pt>
                <c:pt idx="8739">
                  <c:v>12896.87256274264</c:v>
                </c:pt>
                <c:pt idx="8740">
                  <c:v>12594.42434992894</c:v>
                </c:pt>
                <c:pt idx="8741">
                  <c:v>12304.31401748558</c:v>
                </c:pt>
                <c:pt idx="8742">
                  <c:v>12025.80377945331</c:v>
                </c:pt>
                <c:pt idx="8743">
                  <c:v>11758.08651946571</c:v>
                </c:pt>
                <c:pt idx="8744">
                  <c:v>11500.48993494786</c:v>
                </c:pt>
                <c:pt idx="8745">
                  <c:v>11252.45876684879</c:v>
                </c:pt>
                <c:pt idx="8746">
                  <c:v>11013.33018833555</c:v>
                </c:pt>
                <c:pt idx="8747">
                  <c:v>10782.65644377917</c:v>
                </c:pt>
                <c:pt idx="8748">
                  <c:v>10559.87873982252</c:v>
                </c:pt>
                <c:pt idx="8749">
                  <c:v>10344.73581674303</c:v>
                </c:pt>
                <c:pt idx="8750">
                  <c:v>10136.64133331037</c:v>
                </c:pt>
                <c:pt idx="8751">
                  <c:v>9935.366663748333</c:v>
                </c:pt>
                <c:pt idx="8752">
                  <c:v>9740.339334644465</c:v>
                </c:pt>
                <c:pt idx="8753">
                  <c:v>9551.330040987239</c:v>
                </c:pt>
                <c:pt idx="8754">
                  <c:v>9368.077969373588</c:v>
                </c:pt>
                <c:pt idx="8755">
                  <c:v>9190.147285239947</c:v>
                </c:pt>
                <c:pt idx="8756">
                  <c:v>9017.41584691562</c:v>
                </c:pt>
                <c:pt idx="8757">
                  <c:v>8849.597181548585</c:v>
                </c:pt>
                <c:pt idx="8758">
                  <c:v>8686.383614697488</c:v>
                </c:pt>
                <c:pt idx="8759">
                  <c:v>8527.639161433226</c:v>
                </c:pt>
                <c:pt idx="8760">
                  <c:v>8373.04052750754</c:v>
                </c:pt>
                <c:pt idx="8761">
                  <c:v>8222.439593935069</c:v>
                </c:pt>
                <c:pt idx="8762">
                  <c:v>8075.63965971971</c:v>
                </c:pt>
                <c:pt idx="8763">
                  <c:v>7932.541848429778</c:v>
                </c:pt>
                <c:pt idx="8764">
                  <c:v>7792.863181184658</c:v>
                </c:pt>
                <c:pt idx="8765">
                  <c:v>7656.506912159907</c:v>
                </c:pt>
                <c:pt idx="8766">
                  <c:v>7523.276866698866</c:v>
                </c:pt>
                <c:pt idx="8767">
                  <c:v>7393.043159912513</c:v>
                </c:pt>
                <c:pt idx="8768">
                  <c:v>7265.717312367628</c:v>
                </c:pt>
                <c:pt idx="8769">
                  <c:v>7141.15223148522</c:v>
                </c:pt>
                <c:pt idx="8770">
                  <c:v>7019.164225581275</c:v>
                </c:pt>
                <c:pt idx="8771">
                  <c:v>6899.664993903425</c:v>
                </c:pt>
                <c:pt idx="8772">
                  <c:v>6782.5915397369</c:v>
                </c:pt>
                <c:pt idx="8773">
                  <c:v>6667.773890645821</c:v>
                </c:pt>
                <c:pt idx="8774">
                  <c:v>6555.14286566451</c:v>
                </c:pt>
                <c:pt idx="8775">
                  <c:v>6444.590771052951</c:v>
                </c:pt>
                <c:pt idx="8776">
                  <c:v>6336.042058293247</c:v>
                </c:pt>
                <c:pt idx="8777">
                  <c:v>6229.372157210788</c:v>
                </c:pt>
                <c:pt idx="8778">
                  <c:v>6124.52338726574</c:v>
                </c:pt>
                <c:pt idx="8779">
                  <c:v>6021.34857049352</c:v>
                </c:pt>
                <c:pt idx="8780">
                  <c:v>5919.85596712067</c:v>
                </c:pt>
                <c:pt idx="8781">
                  <c:v>5819.93395335954</c:v>
                </c:pt>
                <c:pt idx="8782">
                  <c:v>5721.475000036181</c:v>
                </c:pt>
                <c:pt idx="8783">
                  <c:v>5624.411399628074</c:v>
                </c:pt>
                <c:pt idx="8784">
                  <c:v>5528.7566134713</c:v>
                </c:pt>
                <c:pt idx="8785">
                  <c:v>5434.295570334614</c:v>
                </c:pt>
                <c:pt idx="8786">
                  <c:v>5341.080698093715</c:v>
                </c:pt>
                <c:pt idx="8787">
                  <c:v>5248.987974600223</c:v>
                </c:pt>
                <c:pt idx="8788">
                  <c:v>5157.978602758172</c:v>
                </c:pt>
                <c:pt idx="8789">
                  <c:v>5067.933992588088</c:v>
                </c:pt>
                <c:pt idx="8790">
                  <c:v>4978.888821075051</c:v>
                </c:pt>
                <c:pt idx="8791">
                  <c:v>4890.68415339327</c:v>
                </c:pt>
                <c:pt idx="8792">
                  <c:v>4803.323540988404</c:v>
                </c:pt>
                <c:pt idx="8793">
                  <c:v>4716.70636456187</c:v>
                </c:pt>
                <c:pt idx="8794">
                  <c:v>4630.767348544747</c:v>
                </c:pt>
                <c:pt idx="8795">
                  <c:v>4545.465336777868</c:v>
                </c:pt>
                <c:pt idx="8796">
                  <c:v>4460.771850775836</c:v>
                </c:pt>
                <c:pt idx="8797">
                  <c:v>4376.591746113923</c:v>
                </c:pt>
                <c:pt idx="8798">
                  <c:v>4292.774813731438</c:v>
                </c:pt>
                <c:pt idx="8799">
                  <c:v>4209.46134026133</c:v>
                </c:pt>
                <c:pt idx="8800">
                  <c:v>4126.392473673495</c:v>
                </c:pt>
                <c:pt idx="8801">
                  <c:v>4043.617950050934</c:v>
                </c:pt>
                <c:pt idx="8802">
                  <c:v>3961.027943413131</c:v>
                </c:pt>
                <c:pt idx="8803">
                  <c:v>3878.573189057934</c:v>
                </c:pt>
                <c:pt idx="8804">
                  <c:v>3796.198860270959</c:v>
                </c:pt>
                <c:pt idx="8805">
                  <c:v>3713.7998550781</c:v>
                </c:pt>
                <c:pt idx="8806">
                  <c:v>3631.285657753508</c:v>
                </c:pt>
                <c:pt idx="8807">
                  <c:v>3548.659196406264</c:v>
                </c:pt>
                <c:pt idx="8808">
                  <c:v>3465.703158541093</c:v>
                </c:pt>
                <c:pt idx="8809">
                  <c:v>3382.551912471864</c:v>
                </c:pt>
                <c:pt idx="8810">
                  <c:v>3298.969900604628</c:v>
                </c:pt>
                <c:pt idx="8811">
                  <c:v>3214.951476677903</c:v>
                </c:pt>
                <c:pt idx="8812">
                  <c:v>3130.21288845055</c:v>
                </c:pt>
                <c:pt idx="8813">
                  <c:v>3044.994698604917</c:v>
                </c:pt>
                <c:pt idx="8814">
                  <c:v>2958.958562737417</c:v>
                </c:pt>
                <c:pt idx="8815">
                  <c:v>2872.061734989481</c:v>
                </c:pt>
                <c:pt idx="8816">
                  <c:v>2784.186715961036</c:v>
                </c:pt>
                <c:pt idx="8817">
                  <c:v>2695.354923393598</c:v>
                </c:pt>
                <c:pt idx="8818">
                  <c:v>2605.296332888841</c:v>
                </c:pt>
                <c:pt idx="8819">
                  <c:v>2514.108969024185</c:v>
                </c:pt>
                <c:pt idx="8820">
                  <c:v>2421.576452207254</c:v>
                </c:pt>
                <c:pt idx="8821">
                  <c:v>2327.568791471216</c:v>
                </c:pt>
                <c:pt idx="8822">
                  <c:v>2232.304587543865</c:v>
                </c:pt>
                <c:pt idx="8823">
                  <c:v>2135.580580144326</c:v>
                </c:pt>
                <c:pt idx="8824">
                  <c:v>2037.510859320029</c:v>
                </c:pt>
                <c:pt idx="8825">
                  <c:v>1938.0528408941</c:v>
                </c:pt>
                <c:pt idx="8826">
                  <c:v>1837.61125463456</c:v>
                </c:pt>
                <c:pt idx="8827">
                  <c:v>1736.692465613264</c:v>
                </c:pt>
                <c:pt idx="8828">
                  <c:v>1635.999092562034</c:v>
                </c:pt>
                <c:pt idx="8829">
                  <c:v>1536.617840791951</c:v>
                </c:pt>
                <c:pt idx="8830">
                  <c:v>1440.283374835201</c:v>
                </c:pt>
                <c:pt idx="8831">
                  <c:v>1349.804307226456</c:v>
                </c:pt>
                <c:pt idx="8832">
                  <c:v>1268.829322747846</c:v>
                </c:pt>
                <c:pt idx="8833">
                  <c:v>1203.029931857526</c:v>
                </c:pt>
                <c:pt idx="8834">
                  <c:v>1159.478691332184</c:v>
                </c:pt>
                <c:pt idx="8835">
                  <c:v>1146.767078042266</c:v>
                </c:pt>
                <c:pt idx="8836">
                  <c:v>1173.057156129141</c:v>
                </c:pt>
                <c:pt idx="8837">
                  <c:v>1244.578976672708</c:v>
                </c:pt>
                <c:pt idx="8838">
                  <c:v>1364.449965332091</c:v>
                </c:pt>
                <c:pt idx="8839">
                  <c:v>1532.318672655882</c:v>
                </c:pt>
                <c:pt idx="8840">
                  <c:v>1746.67687710429</c:v>
                </c:pt>
                <c:pt idx="8841">
                  <c:v>2006.389689714462</c:v>
                </c:pt>
                <c:pt idx="8842">
                  <c:v>2310.069844813125</c:v>
                </c:pt>
                <c:pt idx="8843">
                  <c:v>2657.864512318487</c:v>
                </c:pt>
                <c:pt idx="8844">
                  <c:v>3049.525428883167</c:v>
                </c:pt>
                <c:pt idx="8845">
                  <c:v>3484.188798889581</c:v>
                </c:pt>
                <c:pt idx="8846">
                  <c:v>3959.3112273469</c:v>
                </c:pt>
                <c:pt idx="8847">
                  <c:v>4469.755487310547</c:v>
                </c:pt>
                <c:pt idx="8848">
                  <c:v>5003.202081421944</c:v>
                </c:pt>
                <c:pt idx="8849">
                  <c:v>5543.18894840598</c:v>
                </c:pt>
                <c:pt idx="8850">
                  <c:v>6064.382697923858</c:v>
                </c:pt>
                <c:pt idx="8851">
                  <c:v>6536.965867217194</c:v>
                </c:pt>
                <c:pt idx="8852">
                  <c:v>6931.26335956935</c:v>
                </c:pt>
                <c:pt idx="8853">
                  <c:v>7223.95324149738</c:v>
                </c:pt>
                <c:pt idx="8854">
                  <c:v>7401.828926252737</c:v>
                </c:pt>
                <c:pt idx="8855">
                  <c:v>7468.374429446062</c:v>
                </c:pt>
                <c:pt idx="8856">
                  <c:v>7436.554458743308</c:v>
                </c:pt>
                <c:pt idx="8857">
                  <c:v>7328.377523930291</c:v>
                </c:pt>
                <c:pt idx="8858">
                  <c:v>7165.487208189194</c:v>
                </c:pt>
                <c:pt idx="8859">
                  <c:v>6967.310184447884</c:v>
                </c:pt>
                <c:pt idx="8860">
                  <c:v>6749.541016837778</c:v>
                </c:pt>
                <c:pt idx="8861">
                  <c:v>6524.302006362893</c:v>
                </c:pt>
                <c:pt idx="8862">
                  <c:v>6298.935063730749</c:v>
                </c:pt>
                <c:pt idx="8863">
                  <c:v>6078.174820315558</c:v>
                </c:pt>
                <c:pt idx="8864">
                  <c:v>5865.50098917762</c:v>
                </c:pt>
                <c:pt idx="8865">
                  <c:v>5662.22886518851</c:v>
                </c:pt>
                <c:pt idx="8866">
                  <c:v>5468.940649110673</c:v>
                </c:pt>
                <c:pt idx="8867">
                  <c:v>5286.320842732764</c:v>
                </c:pt>
                <c:pt idx="8868">
                  <c:v>5113.415053968331</c:v>
                </c:pt>
                <c:pt idx="8869">
                  <c:v>4950.12789759733</c:v>
                </c:pt>
                <c:pt idx="8870">
                  <c:v>4795.86115993236</c:v>
                </c:pt>
                <c:pt idx="8871">
                  <c:v>4649.878803590528</c:v>
                </c:pt>
                <c:pt idx="8872">
                  <c:v>4511.543141992466</c:v>
                </c:pt>
                <c:pt idx="8873">
                  <c:v>4380.29503367369</c:v>
                </c:pt>
                <c:pt idx="8874">
                  <c:v>4255.561445548036</c:v>
                </c:pt>
                <c:pt idx="8875">
                  <c:v>4136.990261361978</c:v>
                </c:pt>
                <c:pt idx="8876">
                  <c:v>4023.811242370753</c:v>
                </c:pt>
                <c:pt idx="8877">
                  <c:v>3915.615103863123</c:v>
                </c:pt>
                <c:pt idx="8878">
                  <c:v>3811.97463867445</c:v>
                </c:pt>
                <c:pt idx="8879">
                  <c:v>3712.582676627726</c:v>
                </c:pt>
                <c:pt idx="8880">
                  <c:v>3617.291472760696</c:v>
                </c:pt>
                <c:pt idx="8881">
                  <c:v>3525.463568767537</c:v>
                </c:pt>
                <c:pt idx="8882">
                  <c:v>3436.923350896574</c:v>
                </c:pt>
                <c:pt idx="8883">
                  <c:v>3351.3994423788</c:v>
                </c:pt>
                <c:pt idx="8884">
                  <c:v>3268.737949587374</c:v>
                </c:pt>
                <c:pt idx="8885">
                  <c:v>3188.663128788992</c:v>
                </c:pt>
                <c:pt idx="8886">
                  <c:v>3110.852543319318</c:v>
                </c:pt>
                <c:pt idx="8887">
                  <c:v>3035.474568952448</c:v>
                </c:pt>
                <c:pt idx="8888">
                  <c:v>2962.108263016699</c:v>
                </c:pt>
                <c:pt idx="8889">
                  <c:v>2890.572099886955</c:v>
                </c:pt>
                <c:pt idx="8890">
                  <c:v>2821.00361567359</c:v>
                </c:pt>
                <c:pt idx="8891">
                  <c:v>2753.027597496805</c:v>
                </c:pt>
                <c:pt idx="8892">
                  <c:v>2686.561020776393</c:v>
                </c:pt>
                <c:pt idx="8893">
                  <c:v>2621.52591898255</c:v>
                </c:pt>
                <c:pt idx="8894">
                  <c:v>2557.85350154023</c:v>
                </c:pt>
                <c:pt idx="8895">
                  <c:v>2495.420477607812</c:v>
                </c:pt>
                <c:pt idx="8896">
                  <c:v>2434.239764998533</c:v>
                </c:pt>
                <c:pt idx="8897">
                  <c:v>2374.191749738481</c:v>
                </c:pt>
                <c:pt idx="8898">
                  <c:v>2315.075117284702</c:v>
                </c:pt>
                <c:pt idx="8899">
                  <c:v>2257.029856577033</c:v>
                </c:pt>
                <c:pt idx="8900">
                  <c:v>2199.876923927921</c:v>
                </c:pt>
                <c:pt idx="8901">
                  <c:v>2143.574192673866</c:v>
                </c:pt>
                <c:pt idx="8902">
                  <c:v>2088.056449108205</c:v>
                </c:pt>
                <c:pt idx="8903">
                  <c:v>2033.358509346638</c:v>
                </c:pt>
                <c:pt idx="8904">
                  <c:v>1979.415046619945</c:v>
                </c:pt>
                <c:pt idx="8905">
                  <c:v>1926.123562247196</c:v>
                </c:pt>
                <c:pt idx="8906">
                  <c:v>1873.502856753168</c:v>
                </c:pt>
                <c:pt idx="8907">
                  <c:v>1821.504478655414</c:v>
                </c:pt>
                <c:pt idx="8908">
                  <c:v>1770.150754281022</c:v>
                </c:pt>
                <c:pt idx="8909">
                  <c:v>1719.321334605466</c:v>
                </c:pt>
                <c:pt idx="8910">
                  <c:v>1669.047907268377</c:v>
                </c:pt>
                <c:pt idx="8911">
                  <c:v>1619.391400716725</c:v>
                </c:pt>
                <c:pt idx="8912">
                  <c:v>1570.24882341066</c:v>
                </c:pt>
                <c:pt idx="8913">
                  <c:v>1521.510568534295</c:v>
                </c:pt>
                <c:pt idx="8914">
                  <c:v>1473.401048206417</c:v>
                </c:pt>
                <c:pt idx="8915">
                  <c:v>1425.813123889249</c:v>
                </c:pt>
                <c:pt idx="8916">
                  <c:v>1378.739612550003</c:v>
                </c:pt>
                <c:pt idx="8917">
                  <c:v>1332.177781969125</c:v>
                </c:pt>
                <c:pt idx="8918">
                  <c:v>1286.21288690177</c:v>
                </c:pt>
                <c:pt idx="8919">
                  <c:v>1240.774118686331</c:v>
                </c:pt>
                <c:pt idx="8920">
                  <c:v>1195.967934932272</c:v>
                </c:pt>
                <c:pt idx="8921">
                  <c:v>1151.823730158584</c:v>
                </c:pt>
                <c:pt idx="8922">
                  <c:v>1108.43703793087</c:v>
                </c:pt>
                <c:pt idx="8923">
                  <c:v>1065.766035863859</c:v>
                </c:pt>
                <c:pt idx="8924">
                  <c:v>1024.006780096677</c:v>
                </c:pt>
                <c:pt idx="8925">
                  <c:v>983.1177923703918</c:v>
                </c:pt>
                <c:pt idx="8926">
                  <c:v>943.4220818475802</c:v>
                </c:pt>
                <c:pt idx="8927">
                  <c:v>904.9107989225307</c:v>
                </c:pt>
                <c:pt idx="8928">
                  <c:v>867.7036057050603</c:v>
                </c:pt>
                <c:pt idx="8929">
                  <c:v>832.1991043125301</c:v>
                </c:pt>
                <c:pt idx="8930">
                  <c:v>798.5129453087335</c:v>
                </c:pt>
                <c:pt idx="8931">
                  <c:v>766.8674623733406</c:v>
                </c:pt>
                <c:pt idx="8932">
                  <c:v>737.5695485491063</c:v>
                </c:pt>
                <c:pt idx="8933">
                  <c:v>711.0587099924774</c:v>
                </c:pt>
                <c:pt idx="8934">
                  <c:v>687.595072523292</c:v>
                </c:pt>
                <c:pt idx="8935">
                  <c:v>667.5943050173033</c:v>
                </c:pt>
                <c:pt idx="8936">
                  <c:v>651.4888848926073</c:v>
                </c:pt>
                <c:pt idx="8937">
                  <c:v>639.6375989453749</c:v>
                </c:pt>
                <c:pt idx="8938">
                  <c:v>632.2927475630697</c:v>
                </c:pt>
                <c:pt idx="8939">
                  <c:v>629.741025988149</c:v>
                </c:pt>
                <c:pt idx="8940">
                  <c:v>632.2029353225425</c:v>
                </c:pt>
                <c:pt idx="8941">
                  <c:v>639.632301257156</c:v>
                </c:pt>
                <c:pt idx="8942">
                  <c:v>652.0113404315333</c:v>
                </c:pt>
                <c:pt idx="8943">
                  <c:v>669.2166962195165</c:v>
                </c:pt>
                <c:pt idx="8944">
                  <c:v>691.0177949315532</c:v>
                </c:pt>
                <c:pt idx="8945">
                  <c:v>716.9880935590797</c:v>
                </c:pt>
                <c:pt idx="8946">
                  <c:v>746.9418399988262</c:v>
                </c:pt>
                <c:pt idx="8947">
                  <c:v>780.4609962957752</c:v>
                </c:pt>
                <c:pt idx="8948">
                  <c:v>817.3282036694553</c:v>
                </c:pt>
                <c:pt idx="8949">
                  <c:v>857.1018204106433</c:v>
                </c:pt>
                <c:pt idx="8950">
                  <c:v>899.603846445142</c:v>
                </c:pt>
                <c:pt idx="8951">
                  <c:v>944.4583220299327</c:v>
                </c:pt>
                <c:pt idx="8952">
                  <c:v>991.5569342338077</c:v>
                </c:pt>
                <c:pt idx="8953">
                  <c:v>1040.642856591387</c:v>
                </c:pt>
                <c:pt idx="8954">
                  <c:v>1091.505059359257</c:v>
                </c:pt>
                <c:pt idx="8955">
                  <c:v>1143.977647926657</c:v>
                </c:pt>
                <c:pt idx="8956">
                  <c:v>1197.881625348699</c:v>
                </c:pt>
                <c:pt idx="8957">
                  <c:v>1253.150529743796</c:v>
                </c:pt>
                <c:pt idx="8958">
                  <c:v>1309.608163301386</c:v>
                </c:pt>
                <c:pt idx="8959">
                  <c:v>1367.00777754631</c:v>
                </c:pt>
                <c:pt idx="8960">
                  <c:v>1425.344059950811</c:v>
                </c:pt>
                <c:pt idx="8961">
                  <c:v>1484.308489514837</c:v>
                </c:pt>
                <c:pt idx="8962">
                  <c:v>1543.852870092124</c:v>
                </c:pt>
                <c:pt idx="8963">
                  <c:v>1603.711105118924</c:v>
                </c:pt>
                <c:pt idx="8964">
                  <c:v>1663.691935734319</c:v>
                </c:pt>
                <c:pt idx="8965">
                  <c:v>1723.67323278874</c:v>
                </c:pt>
                <c:pt idx="8966">
                  <c:v>1783.267095663932</c:v>
                </c:pt>
                <c:pt idx="8967">
                  <c:v>1842.374140964863</c:v>
                </c:pt>
                <c:pt idx="8968">
                  <c:v>1900.71725259922</c:v>
                </c:pt>
                <c:pt idx="8969">
                  <c:v>1958.138581123193</c:v>
                </c:pt>
                <c:pt idx="8970">
                  <c:v>2014.729182669493</c:v>
                </c:pt>
                <c:pt idx="8971">
                  <c:v>2070.664984024052</c:v>
                </c:pt>
                <c:pt idx="8972">
                  <c:v>2126.44858946496</c:v>
                </c:pt>
                <c:pt idx="8973">
                  <c:v>2183.387627232848</c:v>
                </c:pt>
                <c:pt idx="8974">
                  <c:v>2243.617086511612</c:v>
                </c:pt>
                <c:pt idx="8975">
                  <c:v>2310.484713648989</c:v>
                </c:pt>
                <c:pt idx="8976">
                  <c:v>2388.765352094832</c:v>
                </c:pt>
                <c:pt idx="8977">
                  <c:v>2484.362324372096</c:v>
                </c:pt>
                <c:pt idx="8978">
                  <c:v>2603.679305785557</c:v>
                </c:pt>
                <c:pt idx="8979">
                  <c:v>2752.293426983475</c:v>
                </c:pt>
                <c:pt idx="8980">
                  <c:v>2932.750724110729</c:v>
                </c:pt>
                <c:pt idx="8981">
                  <c:v>3143.93717660214</c:v>
                </c:pt>
                <c:pt idx="8982">
                  <c:v>3380.85430190921</c:v>
                </c:pt>
                <c:pt idx="8983">
                  <c:v>3636.24666195655</c:v>
                </c:pt>
                <c:pt idx="8984">
                  <c:v>3902.596617317674</c:v>
                </c:pt>
                <c:pt idx="8985">
                  <c:v>4173.87172268865</c:v>
                </c:pt>
                <c:pt idx="8986">
                  <c:v>4446.213832404153</c:v>
                </c:pt>
                <c:pt idx="8987">
                  <c:v>4718.024903433972</c:v>
                </c:pt>
                <c:pt idx="8988">
                  <c:v>4989.217296467093</c:v>
                </c:pt>
                <c:pt idx="8989">
                  <c:v>5261.026377497045</c:v>
                </c:pt>
                <c:pt idx="8990">
                  <c:v>5535.19183519942</c:v>
                </c:pt>
                <c:pt idx="8991">
                  <c:v>5813.869298097903</c:v>
                </c:pt>
                <c:pt idx="8992">
                  <c:v>6099.393432637517</c:v>
                </c:pt>
                <c:pt idx="8993">
                  <c:v>6394.002301660761</c:v>
                </c:pt>
                <c:pt idx="8994">
                  <c:v>6700.375710350349</c:v>
                </c:pt>
                <c:pt idx="8995">
                  <c:v>7020.753079524217</c:v>
                </c:pt>
                <c:pt idx="8996">
                  <c:v>7357.649624690772</c:v>
                </c:pt>
                <c:pt idx="8997">
                  <c:v>7713.972880561402</c:v>
                </c:pt>
                <c:pt idx="8998">
                  <c:v>8092.49947144096</c:v>
                </c:pt>
                <c:pt idx="8999">
                  <c:v>8496.41031279576</c:v>
                </c:pt>
                <c:pt idx="9000">
                  <c:v>8929.424806185745</c:v>
                </c:pt>
                <c:pt idx="9001">
                  <c:v>9395.605625531703</c:v>
                </c:pt>
                <c:pt idx="9002">
                  <c:v>9899.692659232952</c:v>
                </c:pt>
                <c:pt idx="9003">
                  <c:v>10447.26424159854</c:v>
                </c:pt>
                <c:pt idx="9004">
                  <c:v>11044.73333034045</c:v>
                </c:pt>
                <c:pt idx="9005">
                  <c:v>11699.93249815292</c:v>
                </c:pt>
                <c:pt idx="9006">
                  <c:v>12422.32421979347</c:v>
                </c:pt>
                <c:pt idx="9007">
                  <c:v>13223.51003385933</c:v>
                </c:pt>
                <c:pt idx="9008">
                  <c:v>14117.62196648486</c:v>
                </c:pt>
                <c:pt idx="9009">
                  <c:v>15122.32093063236</c:v>
                </c:pt>
                <c:pt idx="9010">
                  <c:v>16260.30124614921</c:v>
                </c:pt>
                <c:pt idx="9011">
                  <c:v>17560.7526262784</c:v>
                </c:pt>
                <c:pt idx="9012">
                  <c:v>19061.65545829056</c:v>
                </c:pt>
                <c:pt idx="9013">
                  <c:v>20814.18938669634</c:v>
                </c:pt>
                <c:pt idx="9014">
                  <c:v>22888.44905517259</c:v>
                </c:pt>
                <c:pt idx="9015">
                  <c:v>25382.99769884164</c:v>
                </c:pt>
                <c:pt idx="9016">
                  <c:v>28441.60499977742</c:v>
                </c:pt>
                <c:pt idx="9017">
                  <c:v>32280.75742320344</c:v>
                </c:pt>
                <c:pt idx="9018">
                  <c:v>37245.10839312047</c:v>
                </c:pt>
                <c:pt idx="9019">
                  <c:v>43915.22319712242</c:v>
                </c:pt>
                <c:pt idx="9020">
                  <c:v>53354.60499463003</c:v>
                </c:pt>
                <c:pt idx="9021">
                  <c:v>67730.29672644875</c:v>
                </c:pt>
                <c:pt idx="9022">
                  <c:v>92240.83430418475</c:v>
                </c:pt>
                <c:pt idx="9023">
                  <c:v>142999.7813164885</c:v>
                </c:pt>
                <c:pt idx="9024">
                  <c:v>299296.786003036</c:v>
                </c:pt>
                <c:pt idx="9025">
                  <c:v>538247.934668516</c:v>
                </c:pt>
                <c:pt idx="9026">
                  <c:v>200107.3269281778</c:v>
                </c:pt>
                <c:pt idx="9027">
                  <c:v>115470.8616869574</c:v>
                </c:pt>
                <c:pt idx="9028">
                  <c:v>80881.34219479122</c:v>
                </c:pt>
                <c:pt idx="9029">
                  <c:v>62262.14910015005</c:v>
                </c:pt>
                <c:pt idx="9030">
                  <c:v>50654.38903184646</c:v>
                </c:pt>
                <c:pt idx="9031">
                  <c:v>42729.81969588404</c:v>
                </c:pt>
                <c:pt idx="9032">
                  <c:v>36976.16328714461</c:v>
                </c:pt>
                <c:pt idx="9033">
                  <c:v>32608.8086158656</c:v>
                </c:pt>
                <c:pt idx="9034">
                  <c:v>29179.33908510811</c:v>
                </c:pt>
                <c:pt idx="9035">
                  <c:v>26414.46506967418</c:v>
                </c:pt>
                <c:pt idx="9036">
                  <c:v>24137.33533048329</c:v>
                </c:pt>
                <c:pt idx="9037">
                  <c:v>22228.6811928355</c:v>
                </c:pt>
                <c:pt idx="9038">
                  <c:v>20605.1875065423</c:v>
                </c:pt>
                <c:pt idx="9039">
                  <c:v>19207.12967837615</c:v>
                </c:pt>
                <c:pt idx="9040">
                  <c:v>17989.73012426781</c:v>
                </c:pt>
                <c:pt idx="9041">
                  <c:v>16919.94384365932</c:v>
                </c:pt>
                <c:pt idx="9042">
                  <c:v>15972.21582323039</c:v>
                </c:pt>
                <c:pt idx="9043">
                  <c:v>15126.2983813768</c:v>
                </c:pt>
                <c:pt idx="9044">
                  <c:v>14366.36420478803</c:v>
                </c:pt>
                <c:pt idx="9045">
                  <c:v>13679.69577812587</c:v>
                </c:pt>
                <c:pt idx="9046">
                  <c:v>13055.96582183132</c:v>
                </c:pt>
                <c:pt idx="9047">
                  <c:v>12486.52441047845</c:v>
                </c:pt>
                <c:pt idx="9048">
                  <c:v>11964.5601891071</c:v>
                </c:pt>
                <c:pt idx="9049">
                  <c:v>11484.08879792896</c:v>
                </c:pt>
                <c:pt idx="9050">
                  <c:v>11040.19199128343</c:v>
                </c:pt>
                <c:pt idx="9051">
                  <c:v>10628.71706522024</c:v>
                </c:pt>
                <c:pt idx="9052">
                  <c:v>10245.94336479637</c:v>
                </c:pt>
                <c:pt idx="9053">
                  <c:v>9888.91182990921</c:v>
                </c:pt>
                <c:pt idx="9054">
                  <c:v>9554.927638122393</c:v>
                </c:pt>
                <c:pt idx="9055">
                  <c:v>9241.678312779155</c:v>
                </c:pt>
                <c:pt idx="9056">
                  <c:v>8947.175716689584</c:v>
                </c:pt>
                <c:pt idx="9057">
                  <c:v>8669.633226031985</c:v>
                </c:pt>
                <c:pt idx="9058">
                  <c:v>8407.552677921198</c:v>
                </c:pt>
                <c:pt idx="9059">
                  <c:v>8159.323466165722</c:v>
                </c:pt>
                <c:pt idx="9060">
                  <c:v>7923.98888343446</c:v>
                </c:pt>
                <c:pt idx="9061">
                  <c:v>7700.289181200412</c:v>
                </c:pt>
                <c:pt idx="9062">
                  <c:v>7487.241681034284</c:v>
                </c:pt>
                <c:pt idx="9063">
                  <c:v>7283.846941083733</c:v>
                </c:pt>
                <c:pt idx="9064">
                  <c:v>7089.419636448618</c:v>
                </c:pt>
                <c:pt idx="9065">
                  <c:v>6902.956650516081</c:v>
                </c:pt>
                <c:pt idx="9066">
                  <c:v>6723.86800248878</c:v>
                </c:pt>
                <c:pt idx="9067">
                  <c:v>6551.32468815203</c:v>
                </c:pt>
                <c:pt idx="9068">
                  <c:v>6384.476885365289</c:v>
                </c:pt>
                <c:pt idx="9069">
                  <c:v>6222.389654823153</c:v>
                </c:pt>
                <c:pt idx="9070">
                  <c:v>6064.087773715954</c:v>
                </c:pt>
                <c:pt idx="9071">
                  <c:v>5907.9756956</c:v>
                </c:pt>
                <c:pt idx="9072">
                  <c:v>5751.781041707521</c:v>
                </c:pt>
                <c:pt idx="9073">
                  <c:v>5591.34109190466</c:v>
                </c:pt>
                <c:pt idx="9074">
                  <c:v>5417.851796240901</c:v>
                </c:pt>
                <c:pt idx="9075">
                  <c:v>5207.61140423999</c:v>
                </c:pt>
                <c:pt idx="9076">
                  <c:v>4865.172202159454</c:v>
                </c:pt>
                <c:pt idx="9077">
                  <c:v>3931.187436723495</c:v>
                </c:pt>
                <c:pt idx="9078">
                  <c:v>5858.604583289512</c:v>
                </c:pt>
                <c:pt idx="9079">
                  <c:v>5378.04773766548</c:v>
                </c:pt>
                <c:pt idx="9080">
                  <c:v>5154.501442124191</c:v>
                </c:pt>
                <c:pt idx="9081">
                  <c:v>4995.532386639337</c:v>
                </c:pt>
                <c:pt idx="9082">
                  <c:v>4863.288508109928</c:v>
                </c:pt>
                <c:pt idx="9083">
                  <c:v>4745.370678093301</c:v>
                </c:pt>
                <c:pt idx="9084">
                  <c:v>4636.669290666625</c:v>
                </c:pt>
                <c:pt idx="9085">
                  <c:v>4534.560650299323</c:v>
                </c:pt>
                <c:pt idx="9086">
                  <c:v>4437.489166664042</c:v>
                </c:pt>
                <c:pt idx="9087">
                  <c:v>4344.609946687603</c:v>
                </c:pt>
                <c:pt idx="9088">
                  <c:v>4255.207952922244</c:v>
                </c:pt>
                <c:pt idx="9089">
                  <c:v>4168.970568375696</c:v>
                </c:pt>
                <c:pt idx="9090">
                  <c:v>4085.45552113121</c:v>
                </c:pt>
                <c:pt idx="9091">
                  <c:v>4004.527707471174</c:v>
                </c:pt>
                <c:pt idx="9092">
                  <c:v>3925.917101488028</c:v>
                </c:pt>
                <c:pt idx="9093">
                  <c:v>3849.405002769674</c:v>
                </c:pt>
                <c:pt idx="9094">
                  <c:v>3774.980365721216</c:v>
                </c:pt>
                <c:pt idx="9095">
                  <c:v>3702.440381222133</c:v>
                </c:pt>
                <c:pt idx="9096">
                  <c:v>3631.703558063998</c:v>
                </c:pt>
                <c:pt idx="9097">
                  <c:v>3562.655508782064</c:v>
                </c:pt>
                <c:pt idx="9098">
                  <c:v>3495.279450410532</c:v>
                </c:pt>
                <c:pt idx="9099">
                  <c:v>3429.398278400072</c:v>
                </c:pt>
                <c:pt idx="9100">
                  <c:v>3365.038452983181</c:v>
                </c:pt>
                <c:pt idx="9101">
                  <c:v>3302.106842355216</c:v>
                </c:pt>
                <c:pt idx="9102">
                  <c:v>3240.518320872328</c:v>
                </c:pt>
                <c:pt idx="9103">
                  <c:v>3180.259386367017</c:v>
                </c:pt>
                <c:pt idx="9104">
                  <c:v>3121.324884681314</c:v>
                </c:pt>
                <c:pt idx="9105">
                  <c:v>3063.561855483365</c:v>
                </c:pt>
                <c:pt idx="9106">
                  <c:v>3007.004363220462</c:v>
                </c:pt>
                <c:pt idx="9107">
                  <c:v>2951.563253542941</c:v>
                </c:pt>
                <c:pt idx="9108">
                  <c:v>2897.263991754515</c:v>
                </c:pt>
                <c:pt idx="9109">
                  <c:v>2844.019348803572</c:v>
                </c:pt>
                <c:pt idx="9110">
                  <c:v>2791.848866074561</c:v>
                </c:pt>
                <c:pt idx="9111">
                  <c:v>2740.625822971905</c:v>
                </c:pt>
                <c:pt idx="9112">
                  <c:v>2690.41812557292</c:v>
                </c:pt>
                <c:pt idx="9113">
                  <c:v>2641.196567571481</c:v>
                </c:pt>
                <c:pt idx="9114">
                  <c:v>2592.82718489675</c:v>
                </c:pt>
                <c:pt idx="9115">
                  <c:v>2545.41212193553</c:v>
                </c:pt>
                <c:pt idx="9116">
                  <c:v>2498.823493049432</c:v>
                </c:pt>
                <c:pt idx="9117">
                  <c:v>2453.083951984844</c:v>
                </c:pt>
                <c:pt idx="9118">
                  <c:v>2408.160786454795</c:v>
                </c:pt>
                <c:pt idx="9119">
                  <c:v>2364.048635085024</c:v>
                </c:pt>
                <c:pt idx="9120">
                  <c:v>2320.648931847078</c:v>
                </c:pt>
                <c:pt idx="9121">
                  <c:v>2277.988224302444</c:v>
                </c:pt>
                <c:pt idx="9122">
                  <c:v>2236.050264949464</c:v>
                </c:pt>
                <c:pt idx="9123">
                  <c:v>2194.766207401869</c:v>
                </c:pt>
                <c:pt idx="9124">
                  <c:v>2154.194473395342</c:v>
                </c:pt>
                <c:pt idx="9125">
                  <c:v>2114.151429582796</c:v>
                </c:pt>
                <c:pt idx="9126">
                  <c:v>2074.693810039614</c:v>
                </c:pt>
                <c:pt idx="9127">
                  <c:v>2035.844959915688</c:v>
                </c:pt>
                <c:pt idx="9128">
                  <c:v>1997.48151545559</c:v>
                </c:pt>
                <c:pt idx="9129">
                  <c:v>1959.575274584068</c:v>
                </c:pt>
                <c:pt idx="9130">
                  <c:v>1922.137517669059</c:v>
                </c:pt>
                <c:pt idx="9131">
                  <c:v>1885.083222639658</c:v>
                </c:pt>
                <c:pt idx="9132">
                  <c:v>1848.307592542563</c:v>
                </c:pt>
                <c:pt idx="9133">
                  <c:v>1811.837825659342</c:v>
                </c:pt>
                <c:pt idx="9134">
                  <c:v>1775.622594974037</c:v>
                </c:pt>
                <c:pt idx="9135">
                  <c:v>1739.527991925412</c:v>
                </c:pt>
                <c:pt idx="9136">
                  <c:v>1703.560434981012</c:v>
                </c:pt>
                <c:pt idx="9137">
                  <c:v>1667.57776151783</c:v>
                </c:pt>
                <c:pt idx="9138">
                  <c:v>1631.418422352268</c:v>
                </c:pt>
                <c:pt idx="9139">
                  <c:v>1594.998942114202</c:v>
                </c:pt>
                <c:pt idx="9140">
                  <c:v>1558.111120912818</c:v>
                </c:pt>
                <c:pt idx="9141">
                  <c:v>1520.470542369152</c:v>
                </c:pt>
                <c:pt idx="9142">
                  <c:v>1481.681546004441</c:v>
                </c:pt>
                <c:pt idx="9143">
                  <c:v>1441.034504094407</c:v>
                </c:pt>
                <c:pt idx="9144">
                  <c:v>1397.208394512292</c:v>
                </c:pt>
                <c:pt idx="9145">
                  <c:v>1347.59414756275</c:v>
                </c:pt>
                <c:pt idx="9146">
                  <c:v>1285.398296401854</c:v>
                </c:pt>
                <c:pt idx="9147">
                  <c:v>1186.173395746184</c:v>
                </c:pt>
                <c:pt idx="9148">
                  <c:v>872.1621005597351</c:v>
                </c:pt>
                <c:pt idx="9149">
                  <c:v>1744.513610770496</c:v>
                </c:pt>
                <c:pt idx="9150">
                  <c:v>1405.041167264157</c:v>
                </c:pt>
                <c:pt idx="9151">
                  <c:v>1304.795388683023</c:v>
                </c:pt>
                <c:pt idx="9152">
                  <c:v>1240.45908410739</c:v>
                </c:pt>
                <c:pt idx="9153">
                  <c:v>1187.834729845347</c:v>
                </c:pt>
                <c:pt idx="9154">
                  <c:v>1140.090855203903</c:v>
                </c:pt>
                <c:pt idx="9155">
                  <c:v>1094.755817558878</c:v>
                </c:pt>
                <c:pt idx="9156">
                  <c:v>1050.43859096743</c:v>
                </c:pt>
                <c:pt idx="9157">
                  <c:v>1006.443361480198</c:v>
                </c:pt>
                <c:pt idx="9158">
                  <c:v>962.3583199356068</c:v>
                </c:pt>
                <c:pt idx="9159">
                  <c:v>917.9205876351141</c:v>
                </c:pt>
                <c:pt idx="9160">
                  <c:v>872.8559918600599</c:v>
                </c:pt>
                <c:pt idx="9161">
                  <c:v>827.1241940880253</c:v>
                </c:pt>
                <c:pt idx="9162">
                  <c:v>780.463378340577</c:v>
                </c:pt>
                <c:pt idx="9163">
                  <c:v>732.8360362572602</c:v>
                </c:pt>
                <c:pt idx="9164">
                  <c:v>684.0686868718844</c:v>
                </c:pt>
                <c:pt idx="9165">
                  <c:v>634.061611328191</c:v>
                </c:pt>
                <c:pt idx="9166">
                  <c:v>582.770549758707</c:v>
                </c:pt>
                <c:pt idx="9167">
                  <c:v>530.1513662379398</c:v>
                </c:pt>
                <c:pt idx="9168">
                  <c:v>476.0855370610916</c:v>
                </c:pt>
                <c:pt idx="9169">
                  <c:v>420.4856996085062</c:v>
                </c:pt>
                <c:pt idx="9170">
                  <c:v>363.2470778769715</c:v>
                </c:pt>
                <c:pt idx="9171">
                  <c:v>304.3834874307604</c:v>
                </c:pt>
                <c:pt idx="9172">
                  <c:v>243.7154720325399</c:v>
                </c:pt>
                <c:pt idx="9173">
                  <c:v>181.22079145871</c:v>
                </c:pt>
                <c:pt idx="9174">
                  <c:v>116.8894804884094</c:v>
                </c:pt>
                <c:pt idx="9175">
                  <c:v>51.06504986685149</c:v>
                </c:pt>
                <c:pt idx="9176">
                  <c:v>21.76458458417539</c:v>
                </c:pt>
                <c:pt idx="9177">
                  <c:v>90.31238921738627</c:v>
                </c:pt>
                <c:pt idx="9178">
                  <c:v>163.2360861392386</c:v>
                </c:pt>
                <c:pt idx="9179">
                  <c:v>238.735138205445</c:v>
                </c:pt>
                <c:pt idx="9180">
                  <c:v>316.844306097865</c:v>
                </c:pt>
                <c:pt idx="9181">
                  <c:v>397.5783139861646</c:v>
                </c:pt>
                <c:pt idx="9182">
                  <c:v>481.143602609704</c:v>
                </c:pt>
                <c:pt idx="9183">
                  <c:v>567.5019008273967</c:v>
                </c:pt>
                <c:pt idx="9184">
                  <c:v>656.983732437822</c:v>
                </c:pt>
                <c:pt idx="9185">
                  <c:v>749.6931658723253</c:v>
                </c:pt>
                <c:pt idx="9186">
                  <c:v>845.5831054562676</c:v>
                </c:pt>
                <c:pt idx="9187">
                  <c:v>945.141688475591</c:v>
                </c:pt>
                <c:pt idx="9188">
                  <c:v>1048.316360080519</c:v>
                </c:pt>
                <c:pt idx="9189">
                  <c:v>1155.307148879604</c:v>
                </c:pt>
                <c:pt idx="9190">
                  <c:v>1266.551111842217</c:v>
                </c:pt>
                <c:pt idx="9191">
                  <c:v>1382.038418146172</c:v>
                </c:pt>
                <c:pt idx="9192">
                  <c:v>1502.115284876965</c:v>
                </c:pt>
                <c:pt idx="9193">
                  <c:v>1626.88499178117</c:v>
                </c:pt>
                <c:pt idx="9194">
                  <c:v>1757.060818258508</c:v>
                </c:pt>
                <c:pt idx="9195">
                  <c:v>1892.498854568005</c:v>
                </c:pt>
                <c:pt idx="9196">
                  <c:v>2033.707035770433</c:v>
                </c:pt>
                <c:pt idx="9197">
                  <c:v>2181.177990852254</c:v>
                </c:pt>
                <c:pt idx="9198">
                  <c:v>2335.13142660959</c:v>
                </c:pt>
                <c:pt idx="9199">
                  <c:v>2496.247593383035</c:v>
                </c:pt>
                <c:pt idx="9200">
                  <c:v>2664.844126000496</c:v>
                </c:pt>
                <c:pt idx="9201">
                  <c:v>2841.250044634422</c:v>
                </c:pt>
                <c:pt idx="9202">
                  <c:v>3026.425089434326</c:v>
                </c:pt>
                <c:pt idx="9203">
                  <c:v>3220.97071598049</c:v>
                </c:pt>
                <c:pt idx="9204">
                  <c:v>3425.398781158711</c:v>
                </c:pt>
                <c:pt idx="9205">
                  <c:v>3640.802521471652</c:v>
                </c:pt>
                <c:pt idx="9206">
                  <c:v>3867.76129309484</c:v>
                </c:pt>
                <c:pt idx="9207">
                  <c:v>4107.247490522227</c:v>
                </c:pt>
                <c:pt idx="9208">
                  <c:v>4360.770601825393</c:v>
                </c:pt>
                <c:pt idx="9209">
                  <c:v>4629.118387196861</c:v>
                </c:pt>
                <c:pt idx="9210">
                  <c:v>4913.867082636224</c:v>
                </c:pt>
                <c:pt idx="9211">
                  <c:v>5216.629046794674</c:v>
                </c:pt>
                <c:pt idx="9212">
                  <c:v>5539.12956015356</c:v>
                </c:pt>
                <c:pt idx="9213">
                  <c:v>5883.743818102132</c:v>
                </c:pt>
                <c:pt idx="9214">
                  <c:v>6252.968638111156</c:v>
                </c:pt>
                <c:pt idx="9215">
                  <c:v>6649.7769935336</c:v>
                </c:pt>
                <c:pt idx="9216">
                  <c:v>7078.595071196103</c:v>
                </c:pt>
                <c:pt idx="9217">
                  <c:v>7544.413981360888</c:v>
                </c:pt>
                <c:pt idx="9218">
                  <c:v>8054.26379714174</c:v>
                </c:pt>
                <c:pt idx="9219">
                  <c:v>8616.783418788607</c:v>
                </c:pt>
                <c:pt idx="9220">
                  <c:v>9243.268092307285</c:v>
                </c:pt>
                <c:pt idx="9221">
                  <c:v>9948.985164128611</c:v>
                </c:pt>
                <c:pt idx="9222">
                  <c:v>10751.16144911285</c:v>
                </c:pt>
                <c:pt idx="9223">
                  <c:v>11668.96745889935</c:v>
                </c:pt>
                <c:pt idx="9224">
                  <c:v>12723.66812359238</c:v>
                </c:pt>
                <c:pt idx="9225">
                  <c:v>13937.11249028197</c:v>
                </c:pt>
                <c:pt idx="9226">
                  <c:v>15333.32799299486</c:v>
                </c:pt>
                <c:pt idx="9227">
                  <c:v>16940.67648278123</c:v>
                </c:pt>
                <c:pt idx="9228">
                  <c:v>18793.00538949678</c:v>
                </c:pt>
                <c:pt idx="9229">
                  <c:v>20935.59569653828</c:v>
                </c:pt>
                <c:pt idx="9230">
                  <c:v>23420.97840107496</c:v>
                </c:pt>
                <c:pt idx="9231">
                  <c:v>26312.36885359374</c:v>
                </c:pt>
                <c:pt idx="9232">
                  <c:v>29668.06906141869</c:v>
                </c:pt>
                <c:pt idx="9233">
                  <c:v>33522.81142765901</c:v>
                </c:pt>
                <c:pt idx="9234">
                  <c:v>37826.98487293664</c:v>
                </c:pt>
                <c:pt idx="9235">
                  <c:v>42353.30392840147</c:v>
                </c:pt>
                <c:pt idx="9236">
                  <c:v>46585.65290430594</c:v>
                </c:pt>
                <c:pt idx="9237">
                  <c:v>49709.3729552905</c:v>
                </c:pt>
                <c:pt idx="9238">
                  <c:v>50925.35519513272</c:v>
                </c:pt>
                <c:pt idx="9239">
                  <c:v>49977.41830496465</c:v>
                </c:pt>
                <c:pt idx="9240">
                  <c:v>47339.99172302907</c:v>
                </c:pt>
                <c:pt idx="9241">
                  <c:v>43825.9960732747</c:v>
                </c:pt>
                <c:pt idx="9242">
                  <c:v>40116.81864870652</c:v>
                </c:pt>
                <c:pt idx="9243">
                  <c:v>36603.74160483025</c:v>
                </c:pt>
                <c:pt idx="9244">
                  <c:v>33451.12152626591</c:v>
                </c:pt>
                <c:pt idx="9245">
                  <c:v>30691.6254614265</c:v>
                </c:pt>
                <c:pt idx="9246">
                  <c:v>28301.50630543456</c:v>
                </c:pt>
                <c:pt idx="9247">
                  <c:v>26236.41645098414</c:v>
                </c:pt>
                <c:pt idx="9248">
                  <c:v>24448.69764135783</c:v>
                </c:pt>
                <c:pt idx="9249">
                  <c:v>22894.53076801083</c:v>
                </c:pt>
                <c:pt idx="9250">
                  <c:v>21535.74043826535</c:v>
                </c:pt>
                <c:pt idx="9251">
                  <c:v>20342.5454456049</c:v>
                </c:pt>
                <c:pt idx="9252">
                  <c:v>19288.6102495842</c:v>
                </c:pt>
                <c:pt idx="9253">
                  <c:v>18352.8879976908</c:v>
                </c:pt>
                <c:pt idx="9254">
                  <c:v>17517.2493208441</c:v>
                </c:pt>
                <c:pt idx="9255">
                  <c:v>16769.22201841272</c:v>
                </c:pt>
                <c:pt idx="9256">
                  <c:v>16094.60937380008</c:v>
                </c:pt>
                <c:pt idx="9257">
                  <c:v>15485.44335149038</c:v>
                </c:pt>
                <c:pt idx="9258">
                  <c:v>14932.40605885482</c:v>
                </c:pt>
                <c:pt idx="9259">
                  <c:v>14429.84626752932</c:v>
                </c:pt>
                <c:pt idx="9260">
                  <c:v>13970.61568149536</c:v>
                </c:pt>
                <c:pt idx="9261">
                  <c:v>13550.83214151661</c:v>
                </c:pt>
                <c:pt idx="9262">
                  <c:v>13165.59944129721</c:v>
                </c:pt>
                <c:pt idx="9263">
                  <c:v>12812.03491232816</c:v>
                </c:pt>
                <c:pt idx="9264">
                  <c:v>12486.42545425164</c:v>
                </c:pt>
                <c:pt idx="9265">
                  <c:v>12186.63382899412</c:v>
                </c:pt>
                <c:pt idx="9266">
                  <c:v>11909.88137817013</c:v>
                </c:pt>
                <c:pt idx="9267">
                  <c:v>11654.44176901424</c:v>
                </c:pt>
                <c:pt idx="9268">
                  <c:v>11418.63905833225</c:v>
                </c:pt>
                <c:pt idx="9269">
                  <c:v>11200.56067303459</c:v>
                </c:pt>
                <c:pt idx="9270">
                  <c:v>10999.25570670667</c:v>
                </c:pt>
                <c:pt idx="9271">
                  <c:v>10813.47149324405</c:v>
                </c:pt>
                <c:pt idx="9272">
                  <c:v>10642.41363351337</c:v>
                </c:pt>
                <c:pt idx="9273">
                  <c:v>10484.62781620795</c:v>
                </c:pt>
                <c:pt idx="9274">
                  <c:v>10339.73755496315</c:v>
                </c:pt>
                <c:pt idx="9275">
                  <c:v>10206.69226091958</c:v>
                </c:pt>
                <c:pt idx="9276">
                  <c:v>10085.26009875133</c:v>
                </c:pt>
                <c:pt idx="9277">
                  <c:v>9974.606914303551</c:v>
                </c:pt>
                <c:pt idx="9278">
                  <c:v>9874.359121744996</c:v>
                </c:pt>
                <c:pt idx="9279">
                  <c:v>9784.312975829743</c:v>
                </c:pt>
                <c:pt idx="9280">
                  <c:v>9703.650367747101</c:v>
                </c:pt>
                <c:pt idx="9281">
                  <c:v>9632.297000209902</c:v>
                </c:pt>
                <c:pt idx="9282">
                  <c:v>9569.811452028947</c:v>
                </c:pt>
                <c:pt idx="9283">
                  <c:v>9516.072612907552</c:v>
                </c:pt>
                <c:pt idx="9284">
                  <c:v>9470.713518906584</c:v>
                </c:pt>
                <c:pt idx="9285">
                  <c:v>9433.766520551223</c:v>
                </c:pt>
                <c:pt idx="9286">
                  <c:v>9404.64657781539</c:v>
                </c:pt>
                <c:pt idx="9287">
                  <c:v>9383.565168044708</c:v>
                </c:pt>
                <c:pt idx="9288">
                  <c:v>9370.227925604124</c:v>
                </c:pt>
                <c:pt idx="9289">
                  <c:v>9364.300445443578</c:v>
                </c:pt>
                <c:pt idx="9290">
                  <c:v>9365.70355935784</c:v>
                </c:pt>
                <c:pt idx="9291">
                  <c:v>9374.574969898681</c:v>
                </c:pt>
                <c:pt idx="9292">
                  <c:v>9390.552015824341</c:v>
                </c:pt>
                <c:pt idx="9293">
                  <c:v>9413.338522892712</c:v>
                </c:pt>
                <c:pt idx="9294">
                  <c:v>9442.91928629903</c:v>
                </c:pt>
                <c:pt idx="9295">
                  <c:v>9479.26714551969</c:v>
                </c:pt>
                <c:pt idx="9296">
                  <c:v>9521.856627193873</c:v>
                </c:pt>
                <c:pt idx="9297">
                  <c:v>9570.686339159901</c:v>
                </c:pt>
                <c:pt idx="9298">
                  <c:v>9625.510153992593</c:v>
                </c:pt>
                <c:pt idx="9299">
                  <c:v>9686.109823062714</c:v>
                </c:pt>
                <c:pt idx="9300">
                  <c:v>9751.871635972959</c:v>
                </c:pt>
                <c:pt idx="9301">
                  <c:v>9822.670380693224</c:v>
                </c:pt>
                <c:pt idx="9302">
                  <c:v>9898.008045727361</c:v>
                </c:pt>
                <c:pt idx="9303">
                  <c:v>9977.439126940995</c:v>
                </c:pt>
                <c:pt idx="9304">
                  <c:v>10060.61341475385</c:v>
                </c:pt>
                <c:pt idx="9305">
                  <c:v>10146.73622691152</c:v>
                </c:pt>
                <c:pt idx="9306">
                  <c:v>10235.29054774817</c:v>
                </c:pt>
                <c:pt idx="9307">
                  <c:v>10325.47916125894</c:v>
                </c:pt>
                <c:pt idx="9308">
                  <c:v>10416.5784171416</c:v>
                </c:pt>
                <c:pt idx="9309">
                  <c:v>10507.8558089274</c:v>
                </c:pt>
                <c:pt idx="9310">
                  <c:v>10598.42012415036</c:v>
                </c:pt>
                <c:pt idx="9311">
                  <c:v>10687.32541990609</c:v>
                </c:pt>
                <c:pt idx="9312">
                  <c:v>10773.72308968924</c:v>
                </c:pt>
                <c:pt idx="9313">
                  <c:v>10856.38868285918</c:v>
                </c:pt>
                <c:pt idx="9314">
                  <c:v>10934.56456201873</c:v>
                </c:pt>
                <c:pt idx="9315">
                  <c:v>11007.00858558082</c:v>
                </c:pt>
                <c:pt idx="9316">
                  <c:v>11073.0394819943</c:v>
                </c:pt>
                <c:pt idx="9317">
                  <c:v>11131.61996584933</c:v>
                </c:pt>
                <c:pt idx="9318">
                  <c:v>11181.95812408764</c:v>
                </c:pt>
                <c:pt idx="9319">
                  <c:v>11223.02222677087</c:v>
                </c:pt>
                <c:pt idx="9320">
                  <c:v>11254.31574907078</c:v>
                </c:pt>
                <c:pt idx="9321">
                  <c:v>11275.34057478691</c:v>
                </c:pt>
                <c:pt idx="9322">
                  <c:v>11285.45920407686</c:v>
                </c:pt>
                <c:pt idx="9323">
                  <c:v>11284.63117187818</c:v>
                </c:pt>
                <c:pt idx="9324">
                  <c:v>11272.34908833268</c:v>
                </c:pt>
                <c:pt idx="9325">
                  <c:v>11249.06275923252</c:v>
                </c:pt>
                <c:pt idx="9326">
                  <c:v>11214.63938856097</c:v>
                </c:pt>
                <c:pt idx="9327">
                  <c:v>11169.30533160648</c:v>
                </c:pt>
                <c:pt idx="9328">
                  <c:v>11113.58557937663</c:v>
                </c:pt>
                <c:pt idx="9329">
                  <c:v>11048.05258654254</c:v>
                </c:pt>
                <c:pt idx="9330">
                  <c:v>10973.22451829233</c:v>
                </c:pt>
                <c:pt idx="9331">
                  <c:v>10889.68531032719</c:v>
                </c:pt>
                <c:pt idx="9332">
                  <c:v>10798.21147914439</c:v>
                </c:pt>
                <c:pt idx="9333">
                  <c:v>10699.65576517633</c:v>
                </c:pt>
                <c:pt idx="9334">
                  <c:v>10594.7192356374</c:v>
                </c:pt>
                <c:pt idx="9335">
                  <c:v>10484.25689053435</c:v>
                </c:pt>
                <c:pt idx="9336">
                  <c:v>10368.95996587329</c:v>
                </c:pt>
                <c:pt idx="9337">
                  <c:v>10249.56414137187</c:v>
                </c:pt>
                <c:pt idx="9338">
                  <c:v>10126.86546695533</c:v>
                </c:pt>
                <c:pt idx="9339">
                  <c:v>10001.39835750166</c:v>
                </c:pt>
                <c:pt idx="9340">
                  <c:v>9873.935195005748</c:v>
                </c:pt>
                <c:pt idx="9341">
                  <c:v>9744.980810206516</c:v>
                </c:pt>
                <c:pt idx="9342">
                  <c:v>9615.140024056474</c:v>
                </c:pt>
                <c:pt idx="9343">
                  <c:v>9484.850692438016</c:v>
                </c:pt>
                <c:pt idx="9344">
                  <c:v>9354.41335481636</c:v>
                </c:pt>
                <c:pt idx="9345">
                  <c:v>9224.330449845925</c:v>
                </c:pt>
                <c:pt idx="9346">
                  <c:v>9094.971534064809</c:v>
                </c:pt>
                <c:pt idx="9347">
                  <c:v>8966.521903002087</c:v>
                </c:pt>
                <c:pt idx="9348">
                  <c:v>8839.182845349892</c:v>
                </c:pt>
                <c:pt idx="9349">
                  <c:v>8713.414946945082</c:v>
                </c:pt>
                <c:pt idx="9350">
                  <c:v>8589.127147304387</c:v>
                </c:pt>
                <c:pt idx="9351">
                  <c:v>8466.573405801875</c:v>
                </c:pt>
                <c:pt idx="9352">
                  <c:v>8345.970719997931</c:v>
                </c:pt>
                <c:pt idx="9353">
                  <c:v>8227.204734683615</c:v>
                </c:pt>
                <c:pt idx="9354">
                  <c:v>8110.518890424897</c:v>
                </c:pt>
                <c:pt idx="9355">
                  <c:v>7995.80962157974</c:v>
                </c:pt>
                <c:pt idx="9356">
                  <c:v>7883.304616748577</c:v>
                </c:pt>
                <c:pt idx="9357">
                  <c:v>7772.820711649875</c:v>
                </c:pt>
                <c:pt idx="9358">
                  <c:v>7664.51846608651</c:v>
                </c:pt>
                <c:pt idx="9359">
                  <c:v>7558.318586886281</c:v>
                </c:pt>
                <c:pt idx="9360">
                  <c:v>7454.335144728066</c:v>
                </c:pt>
                <c:pt idx="9361">
                  <c:v>7352.311911907572</c:v>
                </c:pt>
                <c:pt idx="9362">
                  <c:v>7252.454072643231</c:v>
                </c:pt>
                <c:pt idx="9363">
                  <c:v>7154.520815197106</c:v>
                </c:pt>
                <c:pt idx="9364">
                  <c:v>7058.587216672751</c:v>
                </c:pt>
                <c:pt idx="9365">
                  <c:v>6964.802079847</c:v>
                </c:pt>
                <c:pt idx="9366">
                  <c:v>6872.706173887838</c:v>
                </c:pt>
                <c:pt idx="9367">
                  <c:v>6782.72503648352</c:v>
                </c:pt>
                <c:pt idx="9368">
                  <c:v>6694.314433965593</c:v>
                </c:pt>
                <c:pt idx="9369">
                  <c:v>6607.879047138249</c:v>
                </c:pt>
                <c:pt idx="9370">
                  <c:v>6523.059938898892</c:v>
                </c:pt>
                <c:pt idx="9371">
                  <c:v>6439.98601649583</c:v>
                </c:pt>
                <c:pt idx="9372">
                  <c:v>6358.582272187694</c:v>
                </c:pt>
                <c:pt idx="9373">
                  <c:v>6278.764410594503</c:v>
                </c:pt>
                <c:pt idx="9374">
                  <c:v>6200.445906669143</c:v>
                </c:pt>
                <c:pt idx="9375">
                  <c:v>6123.697273173752</c:v>
                </c:pt>
                <c:pt idx="9376">
                  <c:v>6048.409780688807</c:v>
                </c:pt>
                <c:pt idx="9377">
                  <c:v>5974.552343065285</c:v>
                </c:pt>
                <c:pt idx="9378">
                  <c:v>5902.015820701453</c:v>
                </c:pt>
                <c:pt idx="9379">
                  <c:v>5830.8971297557</c:v>
                </c:pt>
                <c:pt idx="9380">
                  <c:v>5761.110208314733</c:v>
                </c:pt>
                <c:pt idx="9381">
                  <c:v>5692.522023315586</c:v>
                </c:pt>
                <c:pt idx="9382">
                  <c:v>5625.218058583454</c:v>
                </c:pt>
                <c:pt idx="9383">
                  <c:v>5559.212258372555</c:v>
                </c:pt>
                <c:pt idx="9384">
                  <c:v>5494.331585268783</c:v>
                </c:pt>
                <c:pt idx="9385">
                  <c:v>5430.654476036413</c:v>
                </c:pt>
                <c:pt idx="9386">
                  <c:v>5368.115058475365</c:v>
                </c:pt>
                <c:pt idx="9387">
                  <c:v>5306.668749232343</c:v>
                </c:pt>
                <c:pt idx="9388">
                  <c:v>5246.334811575121</c:v>
                </c:pt>
                <c:pt idx="9389">
                  <c:v>5187.141145504342</c:v>
                </c:pt>
                <c:pt idx="9390">
                  <c:v>5128.928440989434</c:v>
                </c:pt>
                <c:pt idx="9391">
                  <c:v>5071.807731345469</c:v>
                </c:pt>
                <c:pt idx="9392">
                  <c:v>5015.686495276468</c:v>
                </c:pt>
                <c:pt idx="9393">
                  <c:v>4960.523406932103</c:v>
                </c:pt>
                <c:pt idx="9394">
                  <c:v>4906.544634296273</c:v>
                </c:pt>
                <c:pt idx="9395">
                  <c:v>4853.421222370635</c:v>
                </c:pt>
                <c:pt idx="9396">
                  <c:v>4801.307499747583</c:v>
                </c:pt>
                <c:pt idx="9397">
                  <c:v>4750.097620172326</c:v>
                </c:pt>
                <c:pt idx="9398">
                  <c:v>4699.881044849382</c:v>
                </c:pt>
                <c:pt idx="9399">
                  <c:v>4650.605005152072</c:v>
                </c:pt>
                <c:pt idx="9400">
                  <c:v>4602.31077577201</c:v>
                </c:pt>
                <c:pt idx="9401">
                  <c:v>4554.82880040508</c:v>
                </c:pt>
                <c:pt idx="9402">
                  <c:v>4508.201449522496</c:v>
                </c:pt>
                <c:pt idx="9403">
                  <c:v>4462.52081220362</c:v>
                </c:pt>
                <c:pt idx="9404">
                  <c:v>4417.606927880041</c:v>
                </c:pt>
                <c:pt idx="9405">
                  <c:v>4373.564097514049</c:v>
                </c:pt>
                <c:pt idx="9406">
                  <c:v>4330.156186141596</c:v>
                </c:pt>
                <c:pt idx="9407">
                  <c:v>4287.727239948495</c:v>
                </c:pt>
                <c:pt idx="9408">
                  <c:v>4245.881897335927</c:v>
                </c:pt>
                <c:pt idx="9409">
                  <c:v>4204.765770948829</c:v>
                </c:pt>
                <c:pt idx="9410">
                  <c:v>4164.35179418004</c:v>
                </c:pt>
                <c:pt idx="9411">
                  <c:v>4124.4648755353</c:v>
                </c:pt>
                <c:pt idx="9412">
                  <c:v>4085.17233982198</c:v>
                </c:pt>
                <c:pt idx="9413">
                  <c:v>4046.559095099417</c:v>
                </c:pt>
                <c:pt idx="9414">
                  <c:v>4008.254364281169</c:v>
                </c:pt>
                <c:pt idx="9415">
                  <c:v>3970.624639994391</c:v>
                </c:pt>
                <c:pt idx="9416">
                  <c:v>3933.31360476219</c:v>
                </c:pt>
                <c:pt idx="9417">
                  <c:v>3896.32381106756</c:v>
                </c:pt>
                <c:pt idx="9418">
                  <c:v>3859.721171158541</c:v>
                </c:pt>
                <c:pt idx="9419">
                  <c:v>3823.386685361906</c:v>
                </c:pt>
                <c:pt idx="9420">
                  <c:v>3787.342889615585</c:v>
                </c:pt>
                <c:pt idx="9421">
                  <c:v>3751.484094312533</c:v>
                </c:pt>
                <c:pt idx="9422">
                  <c:v>3715.744464297647</c:v>
                </c:pt>
                <c:pt idx="9423">
                  <c:v>3680.189954386284</c:v>
                </c:pt>
                <c:pt idx="9424">
                  <c:v>3644.674592312392</c:v>
                </c:pt>
                <c:pt idx="9425">
                  <c:v>3609.187294685871</c:v>
                </c:pt>
                <c:pt idx="9426">
                  <c:v>3573.773971203474</c:v>
                </c:pt>
                <c:pt idx="9427">
                  <c:v>3538.278006085862</c:v>
                </c:pt>
                <c:pt idx="9428">
                  <c:v>3502.697003447866</c:v>
                </c:pt>
                <c:pt idx="9429">
                  <c:v>3466.965033504526</c:v>
                </c:pt>
                <c:pt idx="9430">
                  <c:v>3431.029884908894</c:v>
                </c:pt>
                <c:pt idx="9431">
                  <c:v>3394.981974631125</c:v>
                </c:pt>
                <c:pt idx="9432">
                  <c:v>3358.738639469776</c:v>
                </c:pt>
                <c:pt idx="9433">
                  <c:v>3322.139524724061</c:v>
                </c:pt>
                <c:pt idx="9434">
                  <c:v>3285.204186784147</c:v>
                </c:pt>
                <c:pt idx="9435">
                  <c:v>3247.93543108427</c:v>
                </c:pt>
                <c:pt idx="9436">
                  <c:v>3210.336416183893</c:v>
                </c:pt>
                <c:pt idx="9437">
                  <c:v>3172.333851916029</c:v>
                </c:pt>
                <c:pt idx="9438">
                  <c:v>3133.694818024474</c:v>
                </c:pt>
                <c:pt idx="9439">
                  <c:v>3094.799284888171</c:v>
                </c:pt>
                <c:pt idx="9440">
                  <c:v>3055.230407495882</c:v>
                </c:pt>
                <c:pt idx="9441">
                  <c:v>3015.210560175899</c:v>
                </c:pt>
                <c:pt idx="9442">
                  <c:v>2974.564921698846</c:v>
                </c:pt>
                <c:pt idx="9443">
                  <c:v>2933.193443203452</c:v>
                </c:pt>
                <c:pt idx="9444">
                  <c:v>2891.263787068371</c:v>
                </c:pt>
                <c:pt idx="9445">
                  <c:v>2848.781943405739</c:v>
                </c:pt>
                <c:pt idx="9446">
                  <c:v>2805.45507674008</c:v>
                </c:pt>
                <c:pt idx="9447">
                  <c:v>2761.47934906663</c:v>
                </c:pt>
                <c:pt idx="9448">
                  <c:v>2716.802600634371</c:v>
                </c:pt>
                <c:pt idx="9449">
                  <c:v>2671.525293915086</c:v>
                </c:pt>
                <c:pt idx="9450">
                  <c:v>2625.410970259619</c:v>
                </c:pt>
                <c:pt idx="9451">
                  <c:v>2578.821599650867</c:v>
                </c:pt>
                <c:pt idx="9452">
                  <c:v>2531.614600096632</c:v>
                </c:pt>
                <c:pt idx="9453">
                  <c:v>2484.170064799978</c:v>
                </c:pt>
                <c:pt idx="9454">
                  <c:v>2436.419480447616</c:v>
                </c:pt>
                <c:pt idx="9455">
                  <c:v>2388.782018851885</c:v>
                </c:pt>
                <c:pt idx="9456">
                  <c:v>2341.403669912916</c:v>
                </c:pt>
                <c:pt idx="9457">
                  <c:v>2294.925995061366</c:v>
                </c:pt>
                <c:pt idx="9458">
                  <c:v>2250.094040831832</c:v>
                </c:pt>
                <c:pt idx="9459">
                  <c:v>2207.358431497681</c:v>
                </c:pt>
                <c:pt idx="9460">
                  <c:v>2168.405967978795</c:v>
                </c:pt>
                <c:pt idx="9461">
                  <c:v>2134.326090913004</c:v>
                </c:pt>
                <c:pt idx="9462">
                  <c:v>2107.257671313211</c:v>
                </c:pt>
                <c:pt idx="9463">
                  <c:v>2089.796240009607</c:v>
                </c:pt>
                <c:pt idx="9464">
                  <c:v>2085.204150753867</c:v>
                </c:pt>
                <c:pt idx="9465">
                  <c:v>2097.38367194344</c:v>
                </c:pt>
                <c:pt idx="9466">
                  <c:v>2131.745319179742</c:v>
                </c:pt>
                <c:pt idx="9467">
                  <c:v>2193.843047349664</c:v>
                </c:pt>
                <c:pt idx="9468">
                  <c:v>2290.9696539017</c:v>
                </c:pt>
                <c:pt idx="9469">
                  <c:v>2431.167504554815</c:v>
                </c:pt>
                <c:pt idx="9470">
                  <c:v>2623.075251085482</c:v>
                </c:pt>
                <c:pt idx="9471">
                  <c:v>2878.009151721461</c:v>
                </c:pt>
                <c:pt idx="9472">
                  <c:v>3208.470911437602</c:v>
                </c:pt>
                <c:pt idx="9473">
                  <c:v>3631.55569955491</c:v>
                </c:pt>
                <c:pt idx="9474">
                  <c:v>4169.013950755007</c:v>
                </c:pt>
                <c:pt idx="9475">
                  <c:v>4852.453041578777</c:v>
                </c:pt>
                <c:pt idx="9476">
                  <c:v>5726.050066058912</c:v>
                </c:pt>
                <c:pt idx="9477">
                  <c:v>6853.73912666963</c:v>
                </c:pt>
                <c:pt idx="9478">
                  <c:v>8328.507123319008</c:v>
                </c:pt>
                <c:pt idx="9479">
                  <c:v>10275.71392358631</c:v>
                </c:pt>
                <c:pt idx="9480">
                  <c:v>12830.60759379757</c:v>
                </c:pt>
                <c:pt idx="9481">
                  <c:v>15987.52127624769</c:v>
                </c:pt>
                <c:pt idx="9482">
                  <c:v>19132.48971095253</c:v>
                </c:pt>
                <c:pt idx="9483">
                  <c:v>20641.43084769155</c:v>
                </c:pt>
                <c:pt idx="9484">
                  <c:v>19427.34495304637</c:v>
                </c:pt>
                <c:pt idx="9485">
                  <c:v>16523.4177649316</c:v>
                </c:pt>
                <c:pt idx="9486">
                  <c:v>13180.76418970805</c:v>
                </c:pt>
                <c:pt idx="9487">
                  <c:v>10318.49820267898</c:v>
                </c:pt>
                <c:pt idx="9488">
                  <c:v>14131.15448299575</c:v>
                </c:pt>
                <c:pt idx="9489">
                  <c:v>14969.1039331201</c:v>
                </c:pt>
                <c:pt idx="9490">
                  <c:v>13019.24971435761</c:v>
                </c:pt>
                <c:pt idx="9491">
                  <c:v>11552.25793781011</c:v>
                </c:pt>
                <c:pt idx="9492">
                  <c:v>10487.1450887801</c:v>
                </c:pt>
                <c:pt idx="9493">
                  <c:v>9675.477740125354</c:v>
                </c:pt>
                <c:pt idx="9494">
                  <c:v>9031.983671646889</c:v>
                </c:pt>
                <c:pt idx="9495">
                  <c:v>8506.252119185257</c:v>
                </c:pt>
                <c:pt idx="9496">
                  <c:v>8067.226310531817</c:v>
                </c:pt>
                <c:pt idx="9497">
                  <c:v>7694.219499959822</c:v>
                </c:pt>
                <c:pt idx="9498">
                  <c:v>7372.817284693426</c:v>
                </c:pt>
                <c:pt idx="9499">
                  <c:v>7092.38858236999</c:v>
                </c:pt>
                <c:pt idx="9500">
                  <c:v>6845.465264033875</c:v>
                </c:pt>
                <c:pt idx="9501">
                  <c:v>6626.032553156296</c:v>
                </c:pt>
                <c:pt idx="9502">
                  <c:v>6429.60368171277</c:v>
                </c:pt>
                <c:pt idx="9503">
                  <c:v>6252.512283403422</c:v>
                </c:pt>
                <c:pt idx="9504">
                  <c:v>6091.925573057505</c:v>
                </c:pt>
                <c:pt idx="9505">
                  <c:v>5945.467502295316</c:v>
                </c:pt>
                <c:pt idx="9506">
                  <c:v>5811.22028755314</c:v>
                </c:pt>
                <c:pt idx="9507">
                  <c:v>5687.707112675563</c:v>
                </c:pt>
                <c:pt idx="9508">
                  <c:v>5573.424736141006</c:v>
                </c:pt>
                <c:pt idx="9509">
                  <c:v>5467.404374118592</c:v>
                </c:pt>
                <c:pt idx="9510">
                  <c:v>5368.637174785378</c:v>
                </c:pt>
                <c:pt idx="9511">
                  <c:v>5276.285381716204</c:v>
                </c:pt>
                <c:pt idx="9512">
                  <c:v>5189.67534695032</c:v>
                </c:pt>
                <c:pt idx="9513">
                  <c:v>5108.255812504072</c:v>
                </c:pt>
                <c:pt idx="9514">
                  <c:v>5031.36205108127</c:v>
                </c:pt>
                <c:pt idx="9515">
                  <c:v>4958.63975385633</c:v>
                </c:pt>
                <c:pt idx="9516">
                  <c:v>4889.596080345926</c:v>
                </c:pt>
                <c:pt idx="9517">
                  <c:v>4823.906380917861</c:v>
                </c:pt>
                <c:pt idx="9518">
                  <c:v>4761.22414830984</c:v>
                </c:pt>
                <c:pt idx="9519">
                  <c:v>4701.278448601968</c:v>
                </c:pt>
                <c:pt idx="9520">
                  <c:v>4643.704917872385</c:v>
                </c:pt>
                <c:pt idx="9521">
                  <c:v>4588.318496180495</c:v>
                </c:pt>
                <c:pt idx="9522">
                  <c:v>4534.901650201714</c:v>
                </c:pt>
                <c:pt idx="9523">
                  <c:v>4483.152640269385</c:v>
                </c:pt>
                <c:pt idx="9524">
                  <c:v>4432.918506882087</c:v>
                </c:pt>
                <c:pt idx="9525">
                  <c:v>4383.926458896282</c:v>
                </c:pt>
                <c:pt idx="9526">
                  <c:v>4335.989175862625</c:v>
                </c:pt>
                <c:pt idx="9527">
                  <c:v>4288.867517754507</c:v>
                </c:pt>
                <c:pt idx="9528">
                  <c:v>4242.415599842518</c:v>
                </c:pt>
                <c:pt idx="9529">
                  <c:v>4196.280043911446</c:v>
                </c:pt>
                <c:pt idx="9530">
                  <c:v>4150.286410296447</c:v>
                </c:pt>
                <c:pt idx="9531">
                  <c:v>4104.111576144695</c:v>
                </c:pt>
                <c:pt idx="9532">
                  <c:v>4057.408652855301</c:v>
                </c:pt>
                <c:pt idx="9533">
                  <c:v>4009.749885263837</c:v>
                </c:pt>
                <c:pt idx="9534">
                  <c:v>3960.742835471225</c:v>
                </c:pt>
                <c:pt idx="9535">
                  <c:v>3909.828183745699</c:v>
                </c:pt>
                <c:pt idx="9536">
                  <c:v>3856.283804683322</c:v>
                </c:pt>
                <c:pt idx="9537">
                  <c:v>3799.35207118601</c:v>
                </c:pt>
                <c:pt idx="9538">
                  <c:v>3737.827318586241</c:v>
                </c:pt>
                <c:pt idx="9539">
                  <c:v>3670.44678933689</c:v>
                </c:pt>
                <c:pt idx="9540">
                  <c:v>3595.648996771017</c:v>
                </c:pt>
                <c:pt idx="9541">
                  <c:v>3511.481669254123</c:v>
                </c:pt>
                <c:pt idx="9542">
                  <c:v>3416.371886171802</c:v>
                </c:pt>
                <c:pt idx="9543">
                  <c:v>3310.53764828141</c:v>
                </c:pt>
                <c:pt idx="9544">
                  <c:v>3201.386662391705</c:v>
                </c:pt>
                <c:pt idx="9545">
                  <c:v>3118.967617428395</c:v>
                </c:pt>
                <c:pt idx="9546">
                  <c:v>3153.724132824688</c:v>
                </c:pt>
                <c:pt idx="9547">
                  <c:v>3476.28523337036</c:v>
                </c:pt>
                <c:pt idx="9548">
                  <c:v>4122.398215644424</c:v>
                </c:pt>
                <c:pt idx="9549">
                  <c:v>4708.669749725838</c:v>
                </c:pt>
                <c:pt idx="9550">
                  <c:v>4942.250044028824</c:v>
                </c:pt>
                <c:pt idx="9551">
                  <c:v>4935.430467695121</c:v>
                </c:pt>
                <c:pt idx="9552">
                  <c:v>4844.760717593451</c:v>
                </c:pt>
                <c:pt idx="9553">
                  <c:v>4740.322904802995</c:v>
                </c:pt>
                <c:pt idx="9554">
                  <c:v>4643.8610641982</c:v>
                </c:pt>
                <c:pt idx="9555">
                  <c:v>4560.099553440223</c:v>
                </c:pt>
                <c:pt idx="9556">
                  <c:v>4488.475900744268</c:v>
                </c:pt>
                <c:pt idx="9557">
                  <c:v>4427.120036145225</c:v>
                </c:pt>
                <c:pt idx="9558">
                  <c:v>4374.532050428627</c:v>
                </c:pt>
                <c:pt idx="9559">
                  <c:v>4328.836414902611</c:v>
                </c:pt>
                <c:pt idx="9560">
                  <c:v>4288.98520917528</c:v>
                </c:pt>
                <c:pt idx="9561">
                  <c:v>4253.852896488003</c:v>
                </c:pt>
                <c:pt idx="9562">
                  <c:v>4222.852810543668</c:v>
                </c:pt>
                <c:pt idx="9563">
                  <c:v>4195.215003332219</c:v>
                </c:pt>
                <c:pt idx="9564">
                  <c:v>4170.537116759531</c:v>
                </c:pt>
                <c:pt idx="9565">
                  <c:v>4148.36686402159</c:v>
                </c:pt>
                <c:pt idx="9566">
                  <c:v>4128.385493052505</c:v>
                </c:pt>
                <c:pt idx="9567">
                  <c:v>4110.372848832984</c:v>
                </c:pt>
                <c:pt idx="9568">
                  <c:v>4094.166316126019</c:v>
                </c:pt>
                <c:pt idx="9569">
                  <c:v>4079.42438362199</c:v>
                </c:pt>
                <c:pt idx="9570">
                  <c:v>4066.144736558211</c:v>
                </c:pt>
                <c:pt idx="9571">
                  <c:v>4053.9478502777</c:v>
                </c:pt>
                <c:pt idx="9572">
                  <c:v>4042.925480786723</c:v>
                </c:pt>
                <c:pt idx="9573">
                  <c:v>4032.793219377825</c:v>
                </c:pt>
                <c:pt idx="9574">
                  <c:v>4023.738167054627</c:v>
                </c:pt>
                <c:pt idx="9575">
                  <c:v>4015.368593089862</c:v>
                </c:pt>
                <c:pt idx="9576">
                  <c:v>4007.633001742177</c:v>
                </c:pt>
                <c:pt idx="9577">
                  <c:v>4000.49535263772</c:v>
                </c:pt>
                <c:pt idx="9578">
                  <c:v>3993.840631360201</c:v>
                </c:pt>
                <c:pt idx="9579">
                  <c:v>3987.731948327295</c:v>
                </c:pt>
                <c:pt idx="9580">
                  <c:v>3981.533753357112</c:v>
                </c:pt>
                <c:pt idx="9581">
                  <c:v>3975.832868296631</c:v>
                </c:pt>
                <c:pt idx="9582">
                  <c:v>3969.932216966622</c:v>
                </c:pt>
                <c:pt idx="9583">
                  <c:v>3964.10347816694</c:v>
                </c:pt>
                <c:pt idx="9584">
                  <c:v>3957.772312720997</c:v>
                </c:pt>
                <c:pt idx="9585">
                  <c:v>3951.18782402858</c:v>
                </c:pt>
                <c:pt idx="9586">
                  <c:v>3943.954337440457</c:v>
                </c:pt>
                <c:pt idx="9587">
                  <c:v>3935.783706455679</c:v>
                </c:pt>
                <c:pt idx="9588">
                  <c:v>3926.626461346053</c:v>
                </c:pt>
                <c:pt idx="9589">
                  <c:v>3916.152254750275</c:v>
                </c:pt>
                <c:pt idx="9590">
                  <c:v>3903.994424713652</c:v>
                </c:pt>
                <c:pt idx="9591">
                  <c:v>3889.739186085282</c:v>
                </c:pt>
                <c:pt idx="9592">
                  <c:v>3873.266822302935</c:v>
                </c:pt>
                <c:pt idx="9593">
                  <c:v>3854.10067698081</c:v>
                </c:pt>
                <c:pt idx="9594">
                  <c:v>3831.971837709981</c:v>
                </c:pt>
                <c:pt idx="9595">
                  <c:v>3806.144730054002</c:v>
                </c:pt>
                <c:pt idx="9596">
                  <c:v>3776.428472484093</c:v>
                </c:pt>
                <c:pt idx="9597">
                  <c:v>3741.869039959028</c:v>
                </c:pt>
                <c:pt idx="9598">
                  <c:v>3702.450448965956</c:v>
                </c:pt>
                <c:pt idx="9599">
                  <c:v>3657.727601452449</c:v>
                </c:pt>
                <c:pt idx="9600">
                  <c:v>3606.709722717736</c:v>
                </c:pt>
                <c:pt idx="9601">
                  <c:v>3549.357866468229</c:v>
                </c:pt>
                <c:pt idx="9602">
                  <c:v>3485.022697352687</c:v>
                </c:pt>
                <c:pt idx="9603">
                  <c:v>3413.771341876981</c:v>
                </c:pt>
                <c:pt idx="9604">
                  <c:v>3334.746823909516</c:v>
                </c:pt>
                <c:pt idx="9605">
                  <c:v>3248.638845540931</c:v>
                </c:pt>
                <c:pt idx="9606">
                  <c:v>3154.749995297276</c:v>
                </c:pt>
                <c:pt idx="9607">
                  <c:v>3053.87700072003</c:v>
                </c:pt>
                <c:pt idx="9608">
                  <c:v>2946.22105500467</c:v>
                </c:pt>
                <c:pt idx="9609">
                  <c:v>2832.429980343317</c:v>
                </c:pt>
                <c:pt idx="9610">
                  <c:v>2712.910004632097</c:v>
                </c:pt>
                <c:pt idx="9611">
                  <c:v>2588.019172899643</c:v>
                </c:pt>
                <c:pt idx="9612">
                  <c:v>2460.195004970383</c:v>
                </c:pt>
                <c:pt idx="9613">
                  <c:v>2328.816081257124</c:v>
                </c:pt>
                <c:pt idx="9614">
                  <c:v>2195.407502966661</c:v>
                </c:pt>
                <c:pt idx="9615">
                  <c:v>2061.86206479927</c:v>
                </c:pt>
                <c:pt idx="9616">
                  <c:v>1927.725558965916</c:v>
                </c:pt>
                <c:pt idx="9617">
                  <c:v>1795.64120602323</c:v>
                </c:pt>
                <c:pt idx="9618">
                  <c:v>1666.494308408414</c:v>
                </c:pt>
                <c:pt idx="9619">
                  <c:v>1543.777873485834</c:v>
                </c:pt>
                <c:pt idx="9620">
                  <c:v>1435.928583822548</c:v>
                </c:pt>
                <c:pt idx="9621">
                  <c:v>1375.619249705182</c:v>
                </c:pt>
                <c:pt idx="9622">
                  <c:v>1506.064037592816</c:v>
                </c:pt>
                <c:pt idx="9623">
                  <c:v>2553.571018557796</c:v>
                </c:pt>
                <c:pt idx="9624">
                  <c:v>2883.953982801197</c:v>
                </c:pt>
                <c:pt idx="9625">
                  <c:v>1770.249532789104</c:v>
                </c:pt>
                <c:pt idx="9626">
                  <c:v>1347.408990803404</c:v>
                </c:pt>
                <c:pt idx="9627">
                  <c:v>1126.48982584984</c:v>
                </c:pt>
                <c:pt idx="9628">
                  <c:v>980.2498475005837</c:v>
                </c:pt>
                <c:pt idx="9629">
                  <c:v>871.6597700620507</c:v>
                </c:pt>
                <c:pt idx="9630">
                  <c:v>786.0685612444593</c:v>
                </c:pt>
                <c:pt idx="9631">
                  <c:v>717.122789279487</c:v>
                </c:pt>
                <c:pt idx="9632">
                  <c:v>661.7580602498157</c:v>
                </c:pt>
                <c:pt idx="9633">
                  <c:v>617.2831171952992</c:v>
                </c:pt>
                <c:pt idx="9634">
                  <c:v>583.1073049948483</c:v>
                </c:pt>
                <c:pt idx="9635">
                  <c:v>558.1458037347376</c:v>
                </c:pt>
                <c:pt idx="9636">
                  <c:v>541.2304120134028</c:v>
                </c:pt>
                <c:pt idx="9637">
                  <c:v>530.8814025409332</c:v>
                </c:pt>
                <c:pt idx="9638">
                  <c:v>526.692953488068</c:v>
                </c:pt>
                <c:pt idx="9639">
                  <c:v>527.0548842851826</c:v>
                </c:pt>
                <c:pt idx="9640">
                  <c:v>531.3628719627272</c:v>
                </c:pt>
                <c:pt idx="9641">
                  <c:v>538.3958226420062</c:v>
                </c:pt>
                <c:pt idx="9642">
                  <c:v>547.6077330081046</c:v>
                </c:pt>
                <c:pt idx="9643">
                  <c:v>558.3512685477015</c:v>
                </c:pt>
                <c:pt idx="9644">
                  <c:v>569.9899934160367</c:v>
                </c:pt>
                <c:pt idx="9645">
                  <c:v>582.1311553855261</c:v>
                </c:pt>
                <c:pt idx="9646">
                  <c:v>594.7251274125555</c:v>
                </c:pt>
                <c:pt idx="9647">
                  <c:v>607.6013378480036</c:v>
                </c:pt>
                <c:pt idx="9648">
                  <c:v>620.3117958636885</c:v>
                </c:pt>
                <c:pt idx="9649">
                  <c:v>633.3674836735553</c:v>
                </c:pt>
                <c:pt idx="9650">
                  <c:v>646.248445245518</c:v>
                </c:pt>
                <c:pt idx="9651">
                  <c:v>659.4501836145778</c:v>
                </c:pt>
                <c:pt idx="9652">
                  <c:v>673.1008008582704</c:v>
                </c:pt>
                <c:pt idx="9653">
                  <c:v>687.3601743329031</c:v>
                </c:pt>
                <c:pt idx="9654">
                  <c:v>702.7238147018637</c:v>
                </c:pt>
                <c:pt idx="9655">
                  <c:v>719.6442140975594</c:v>
                </c:pt>
                <c:pt idx="9656">
                  <c:v>739.185519092046</c:v>
                </c:pt>
                <c:pt idx="9657">
                  <c:v>762.2445113732157</c:v>
                </c:pt>
                <c:pt idx="9658">
                  <c:v>790.9632498058942</c:v>
                </c:pt>
                <c:pt idx="9659">
                  <c:v>828.513640611881</c:v>
                </c:pt>
                <c:pt idx="9660">
                  <c:v>880.3373035444545</c:v>
                </c:pt>
                <c:pt idx="9661">
                  <c:v>956.699883569186</c:v>
                </c:pt>
                <c:pt idx="9662">
                  <c:v>1078.434457357287</c:v>
                </c:pt>
                <c:pt idx="9663">
                  <c:v>1286.580941057135</c:v>
                </c:pt>
                <c:pt idx="9664">
                  <c:v>1610.586989250565</c:v>
                </c:pt>
                <c:pt idx="9665">
                  <c:v>1645.161412966049</c:v>
                </c:pt>
                <c:pt idx="9666">
                  <c:v>1120.400513887974</c:v>
                </c:pt>
                <c:pt idx="9667">
                  <c:v>783.4704297219447</c:v>
                </c:pt>
                <c:pt idx="9668">
                  <c:v>643.9104752648723</c:v>
                </c:pt>
                <c:pt idx="9669">
                  <c:v>590.3415677896933</c:v>
                </c:pt>
                <c:pt idx="9670">
                  <c:v>571.7612142201858</c:v>
                </c:pt>
                <c:pt idx="9671">
                  <c:v>567.7408018320906</c:v>
                </c:pt>
                <c:pt idx="9672">
                  <c:v>570.2538372384216</c:v>
                </c:pt>
                <c:pt idx="9673">
                  <c:v>575.4741330659781</c:v>
                </c:pt>
                <c:pt idx="9674">
                  <c:v>582.0090511352972</c:v>
                </c:pt>
                <c:pt idx="9675">
                  <c:v>589.3741819715104</c:v>
                </c:pt>
                <c:pt idx="9676">
                  <c:v>596.9601938806886</c:v>
                </c:pt>
                <c:pt idx="9677">
                  <c:v>604.8255183300503</c:v>
                </c:pt>
                <c:pt idx="9678">
                  <c:v>612.8552109636696</c:v>
                </c:pt>
                <c:pt idx="9679">
                  <c:v>621.0402388338973</c:v>
                </c:pt>
                <c:pt idx="9680">
                  <c:v>629.3881094777067</c:v>
                </c:pt>
                <c:pt idx="9681">
                  <c:v>637.955481080652</c:v>
                </c:pt>
                <c:pt idx="9682">
                  <c:v>646.7479717762003</c:v>
                </c:pt>
                <c:pt idx="9683">
                  <c:v>655.7557254890239</c:v>
                </c:pt>
                <c:pt idx="9684">
                  <c:v>664.9568802301323</c:v>
                </c:pt>
                <c:pt idx="9685">
                  <c:v>674.5141991224936</c:v>
                </c:pt>
                <c:pt idx="9686">
                  <c:v>684.4286801099776</c:v>
                </c:pt>
                <c:pt idx="9687">
                  <c:v>694.5546492732072</c:v>
                </c:pt>
                <c:pt idx="9688">
                  <c:v>705.1158429884475</c:v>
                </c:pt>
                <c:pt idx="9689">
                  <c:v>716.0033921285041</c:v>
                </c:pt>
                <c:pt idx="9690">
                  <c:v>727.135185800458</c:v>
                </c:pt>
                <c:pt idx="9691">
                  <c:v>738.7662586011201</c:v>
                </c:pt>
                <c:pt idx="9692">
                  <c:v>750.727260783051</c:v>
                </c:pt>
                <c:pt idx="9693">
                  <c:v>763.1288745628887</c:v>
                </c:pt>
                <c:pt idx="9694">
                  <c:v>775.9464358679621</c:v>
                </c:pt>
                <c:pt idx="9695">
                  <c:v>789.1750389444857</c:v>
                </c:pt>
                <c:pt idx="9696">
                  <c:v>802.9075024150736</c:v>
                </c:pt>
                <c:pt idx="9697">
                  <c:v>816.9424298285388</c:v>
                </c:pt>
                <c:pt idx="9698">
                  <c:v>831.656350743918</c:v>
                </c:pt>
                <c:pt idx="9699">
                  <c:v>846.772860646346</c:v>
                </c:pt>
                <c:pt idx="9700">
                  <c:v>862.3465129208264</c:v>
                </c:pt>
                <c:pt idx="9701">
                  <c:v>878.6047972742087</c:v>
                </c:pt>
                <c:pt idx="9702">
                  <c:v>895.2729761715136</c:v>
                </c:pt>
                <c:pt idx="9703">
                  <c:v>912.6624601914879</c:v>
                </c:pt>
                <c:pt idx="9704">
                  <c:v>930.6093355855928</c:v>
                </c:pt>
                <c:pt idx="9705">
                  <c:v>949.1070415254037</c:v>
                </c:pt>
                <c:pt idx="9706">
                  <c:v>968.3959083793055</c:v>
                </c:pt>
                <c:pt idx="9707">
                  <c:v>988.2762167124196</c:v>
                </c:pt>
                <c:pt idx="9708">
                  <c:v>1009.026065623303</c:v>
                </c:pt>
                <c:pt idx="9709">
                  <c:v>1030.521914746728</c:v>
                </c:pt>
                <c:pt idx="9710">
                  <c:v>1052.757131043218</c:v>
                </c:pt>
                <c:pt idx="9711">
                  <c:v>1075.897895620015</c:v>
                </c:pt>
                <c:pt idx="9712">
                  <c:v>1100.040072427664</c:v>
                </c:pt>
                <c:pt idx="9713">
                  <c:v>1125.04462174121</c:v>
                </c:pt>
                <c:pt idx="9714">
                  <c:v>1151.236526437323</c:v>
                </c:pt>
                <c:pt idx="9715">
                  <c:v>1178.514591835199</c:v>
                </c:pt>
                <c:pt idx="9716">
                  <c:v>1207.010815836308</c:v>
                </c:pt>
                <c:pt idx="9717">
                  <c:v>1236.817044411191</c:v>
                </c:pt>
                <c:pt idx="9718">
                  <c:v>1268.04084016602</c:v>
                </c:pt>
                <c:pt idx="9719">
                  <c:v>1300.748249467867</c:v>
                </c:pt>
                <c:pt idx="9720">
                  <c:v>1335.145926548635</c:v>
                </c:pt>
                <c:pt idx="9721">
                  <c:v>1371.301201171964</c:v>
                </c:pt>
                <c:pt idx="9722">
                  <c:v>1409.390272194178</c:v>
                </c:pt>
                <c:pt idx="9723">
                  <c:v>1449.646986637314</c:v>
                </c:pt>
                <c:pt idx="9724">
                  <c:v>1492.242553758011</c:v>
                </c:pt>
                <c:pt idx="9725">
                  <c:v>1537.368375708809</c:v>
                </c:pt>
                <c:pt idx="9726">
                  <c:v>1585.368896179246</c:v>
                </c:pt>
                <c:pt idx="9727">
                  <c:v>1636.606243330015</c:v>
                </c:pt>
                <c:pt idx="9728">
                  <c:v>1691.255677076919</c:v>
                </c:pt>
                <c:pt idx="9729">
                  <c:v>1749.924230296573</c:v>
                </c:pt>
                <c:pt idx="9730">
                  <c:v>1812.955966094611</c:v>
                </c:pt>
                <c:pt idx="9731">
                  <c:v>1881.054909513187</c:v>
                </c:pt>
                <c:pt idx="9732">
                  <c:v>1954.83531164546</c:v>
                </c:pt>
                <c:pt idx="9733">
                  <c:v>2035.078042067843</c:v>
                </c:pt>
                <c:pt idx="9734">
                  <c:v>2122.90048974441</c:v>
                </c:pt>
                <c:pt idx="9735">
                  <c:v>2219.284207593871</c:v>
                </c:pt>
                <c:pt idx="9736">
                  <c:v>2325.844257966192</c:v>
                </c:pt>
                <c:pt idx="9737">
                  <c:v>2444.213267412315</c:v>
                </c:pt>
                <c:pt idx="9738">
                  <c:v>2576.784767792828</c:v>
                </c:pt>
                <c:pt idx="9739">
                  <c:v>2726.045556998577</c:v>
                </c:pt>
                <c:pt idx="9740">
                  <c:v>2895.723942032661</c:v>
                </c:pt>
                <c:pt idx="9741">
                  <c:v>3090.018795524815</c:v>
                </c:pt>
                <c:pt idx="9742">
                  <c:v>3314.836906601659</c:v>
                </c:pt>
                <c:pt idx="9743">
                  <c:v>3577.51882789007</c:v>
                </c:pt>
                <c:pt idx="9744">
                  <c:v>3887.799475324141</c:v>
                </c:pt>
                <c:pt idx="9745">
                  <c:v>4258.3478071856</c:v>
                </c:pt>
                <c:pt idx="9746">
                  <c:v>4705.316488165102</c:v>
                </c:pt>
                <c:pt idx="9747">
                  <c:v>5248.640504524748</c:v>
                </c:pt>
                <c:pt idx="9748">
                  <c:v>5907.922957989576</c:v>
                </c:pt>
                <c:pt idx="9749">
                  <c:v>6693.523371898993</c:v>
                </c:pt>
                <c:pt idx="9750">
                  <c:v>7575.308285722815</c:v>
                </c:pt>
                <c:pt idx="9751">
                  <c:v>8424.928543545353</c:v>
                </c:pt>
                <c:pt idx="9752">
                  <c:v>8970.681487280013</c:v>
                </c:pt>
                <c:pt idx="9753">
                  <c:v>8929.522447368606</c:v>
                </c:pt>
                <c:pt idx="9754">
                  <c:v>8303.327818192863</c:v>
                </c:pt>
                <c:pt idx="9755">
                  <c:v>7386.903732813379</c:v>
                </c:pt>
                <c:pt idx="9756">
                  <c:v>6463.86991365454</c:v>
                </c:pt>
                <c:pt idx="9757">
                  <c:v>5666.823241417037</c:v>
                </c:pt>
                <c:pt idx="9758">
                  <c:v>5024.994070917746</c:v>
                </c:pt>
                <c:pt idx="9759">
                  <c:v>4524.512220162058</c:v>
                </c:pt>
                <c:pt idx="9760">
                  <c:v>4142.686815343154</c:v>
                </c:pt>
                <c:pt idx="9761">
                  <c:v>3857.102885713689</c:v>
                </c:pt>
                <c:pt idx="9762">
                  <c:v>3647.888063432303</c:v>
                </c:pt>
                <c:pt idx="9763">
                  <c:v>3497.2494494649</c:v>
                </c:pt>
                <c:pt idx="9764">
                  <c:v>3386.914931424051</c:v>
                </c:pt>
                <c:pt idx="9765">
                  <c:v>3295.296999259867</c:v>
                </c:pt>
                <c:pt idx="9766">
                  <c:v>3197.519403687503</c:v>
                </c:pt>
                <c:pt idx="9767">
                  <c:v>3066.986294940979</c:v>
                </c:pt>
                <c:pt idx="9768">
                  <c:v>2883.498593766972</c:v>
                </c:pt>
                <c:pt idx="9769">
                  <c:v>2643.249657389177</c:v>
                </c:pt>
                <c:pt idx="9770">
                  <c:v>2360.97761691279</c:v>
                </c:pt>
                <c:pt idx="9771">
                  <c:v>2062.433265739525</c:v>
                </c:pt>
                <c:pt idx="9772">
                  <c:v>1771.542694557548</c:v>
                </c:pt>
                <c:pt idx="9773">
                  <c:v>1504.089981177106</c:v>
                </c:pt>
                <c:pt idx="9774">
                  <c:v>1266.581288981933</c:v>
                </c:pt>
                <c:pt idx="9775">
                  <c:v>1059.986719053031</c:v>
                </c:pt>
                <c:pt idx="9776">
                  <c:v>882.675307909936</c:v>
                </c:pt>
                <c:pt idx="9777">
                  <c:v>731.5583628658228</c:v>
                </c:pt>
                <c:pt idx="9778">
                  <c:v>604.5810657267478</c:v>
                </c:pt>
                <c:pt idx="9779">
                  <c:v>500.2816226208512</c:v>
                </c:pt>
                <c:pt idx="9780">
                  <c:v>418.8598771757527</c:v>
                </c:pt>
                <c:pt idx="9781">
                  <c:v>361.7425340112401</c:v>
                </c:pt>
                <c:pt idx="9782">
                  <c:v>330.3240198151433</c:v>
                </c:pt>
                <c:pt idx="9783">
                  <c:v>324.0634294175714</c:v>
                </c:pt>
                <c:pt idx="9784">
                  <c:v>338.8003412110973</c:v>
                </c:pt>
                <c:pt idx="9785">
                  <c:v>368.1302005214735</c:v>
                </c:pt>
                <c:pt idx="9786">
                  <c:v>406.6189650094722</c:v>
                </c:pt>
                <c:pt idx="9787">
                  <c:v>450.0264512034335</c:v>
                </c:pt>
                <c:pt idx="9788">
                  <c:v>495.9520217918037</c:v>
                </c:pt>
                <c:pt idx="9789">
                  <c:v>542.9371736514519</c:v>
                </c:pt>
                <c:pt idx="9790">
                  <c:v>590.1515075773212</c:v>
                </c:pt>
                <c:pt idx="9791">
                  <c:v>637.3187674659675</c:v>
                </c:pt>
                <c:pt idx="9792">
                  <c:v>683.9569588957542</c:v>
                </c:pt>
                <c:pt idx="9793">
                  <c:v>730.0967190559163</c:v>
                </c:pt>
                <c:pt idx="9794">
                  <c:v>775.7072285319774</c:v>
                </c:pt>
                <c:pt idx="9795">
                  <c:v>820.6881235649755</c:v>
                </c:pt>
                <c:pt idx="9796">
                  <c:v>865.1875391050014</c:v>
                </c:pt>
                <c:pt idx="9797">
                  <c:v>909.247634437756</c:v>
                </c:pt>
                <c:pt idx="9798">
                  <c:v>952.870272850118</c:v>
                </c:pt>
                <c:pt idx="9799">
                  <c:v>996.104749112681</c:v>
                </c:pt>
                <c:pt idx="9800">
                  <c:v>1039.033371573201</c:v>
                </c:pt>
                <c:pt idx="9801">
                  <c:v>1081.676794949768</c:v>
                </c:pt>
                <c:pt idx="9802">
                  <c:v>1124.147118095105</c:v>
                </c:pt>
                <c:pt idx="9803">
                  <c:v>1166.499954236593</c:v>
                </c:pt>
                <c:pt idx="9804">
                  <c:v>1208.738306148848</c:v>
                </c:pt>
                <c:pt idx="9805">
                  <c:v>1250.907637694855</c:v>
                </c:pt>
                <c:pt idx="9806">
                  <c:v>1293.101466296981</c:v>
                </c:pt>
                <c:pt idx="9807">
                  <c:v>1335.325423855667</c:v>
                </c:pt>
                <c:pt idx="9808">
                  <c:v>1377.648389791695</c:v>
                </c:pt>
                <c:pt idx="9809">
                  <c:v>1420.118266865753</c:v>
                </c:pt>
                <c:pt idx="9810">
                  <c:v>1462.726695962751</c:v>
                </c:pt>
                <c:pt idx="9811">
                  <c:v>1505.599888234353</c:v>
                </c:pt>
                <c:pt idx="9812">
                  <c:v>1548.727799583819</c:v>
                </c:pt>
                <c:pt idx="9813">
                  <c:v>1592.134794521508</c:v>
                </c:pt>
                <c:pt idx="9814">
                  <c:v>1635.84522770436</c:v>
                </c:pt>
                <c:pt idx="9815">
                  <c:v>1679.981169299551</c:v>
                </c:pt>
                <c:pt idx="9816">
                  <c:v>1724.477324450346</c:v>
                </c:pt>
                <c:pt idx="9817">
                  <c:v>1769.477592742511</c:v>
                </c:pt>
                <c:pt idx="9818">
                  <c:v>1814.862628601152</c:v>
                </c:pt>
                <c:pt idx="9819">
                  <c:v>1860.82585702246</c:v>
                </c:pt>
                <c:pt idx="9820">
                  <c:v>1907.34401393361</c:v>
                </c:pt>
                <c:pt idx="9821">
                  <c:v>1954.476990559765</c:v>
                </c:pt>
                <c:pt idx="9822">
                  <c:v>2002.197237465572</c:v>
                </c:pt>
                <c:pt idx="9823">
                  <c:v>2050.538138119525</c:v>
                </c:pt>
                <c:pt idx="9824">
                  <c:v>2099.613107897108</c:v>
                </c:pt>
                <c:pt idx="9825">
                  <c:v>2149.500345390732</c:v>
                </c:pt>
                <c:pt idx="9826">
                  <c:v>2200.118710888284</c:v>
                </c:pt>
                <c:pt idx="9827">
                  <c:v>2251.587209458545</c:v>
                </c:pt>
                <c:pt idx="9828">
                  <c:v>2303.923584314366</c:v>
                </c:pt>
                <c:pt idx="9829">
                  <c:v>2357.161205701052</c:v>
                </c:pt>
                <c:pt idx="9830">
                  <c:v>2411.460492241684</c:v>
                </c:pt>
                <c:pt idx="9831">
                  <c:v>2466.63195398114</c:v>
                </c:pt>
                <c:pt idx="9832">
                  <c:v>2522.901865384816</c:v>
                </c:pt>
                <c:pt idx="9833">
                  <c:v>2580.193450359682</c:v>
                </c:pt>
                <c:pt idx="9834">
                  <c:v>2638.764808058605</c:v>
                </c:pt>
                <c:pt idx="9835">
                  <c:v>2698.510578025968</c:v>
                </c:pt>
                <c:pt idx="9836">
                  <c:v>2759.536397775792</c:v>
                </c:pt>
                <c:pt idx="9837">
                  <c:v>2821.932848886878</c:v>
                </c:pt>
                <c:pt idx="9838">
                  <c:v>2885.64062891196</c:v>
                </c:pt>
                <c:pt idx="9839">
                  <c:v>2950.90455098048</c:v>
                </c:pt>
                <c:pt idx="9840">
                  <c:v>3017.619959926337</c:v>
                </c:pt>
                <c:pt idx="9841">
                  <c:v>3086.028549107965</c:v>
                </c:pt>
                <c:pt idx="9842">
                  <c:v>3156.093527221877</c:v>
                </c:pt>
                <c:pt idx="9843">
                  <c:v>3227.786557639364</c:v>
                </c:pt>
                <c:pt idx="9844">
                  <c:v>3301.457424582736</c:v>
                </c:pt>
                <c:pt idx="9845">
                  <c:v>3376.982723696834</c:v>
                </c:pt>
                <c:pt idx="9846">
                  <c:v>3454.607463462202</c:v>
                </c:pt>
                <c:pt idx="9847">
                  <c:v>3534.293311728736</c:v>
                </c:pt>
                <c:pt idx="9848">
                  <c:v>3616.259426832623</c:v>
                </c:pt>
                <c:pt idx="9849">
                  <c:v>3700.553644225224</c:v>
                </c:pt>
                <c:pt idx="9850">
                  <c:v>3787.321898240923</c:v>
                </c:pt>
                <c:pt idx="9851">
                  <c:v>3876.639713395545</c:v>
                </c:pt>
                <c:pt idx="9852">
                  <c:v>3968.665468958879</c:v>
                </c:pt>
                <c:pt idx="9853">
                  <c:v>4063.654937325662</c:v>
                </c:pt>
                <c:pt idx="9854">
                  <c:v>4161.564971650953</c:v>
                </c:pt>
                <c:pt idx="9855">
                  <c:v>4262.699893523508</c:v>
                </c:pt>
                <c:pt idx="9856">
                  <c:v>4367.181997016834</c:v>
                </c:pt>
                <c:pt idx="9857">
                  <c:v>4475.202058378876</c:v>
                </c:pt>
                <c:pt idx="9858">
                  <c:v>4586.951797373276</c:v>
                </c:pt>
                <c:pt idx="9859">
                  <c:v>4702.7237608258</c:v>
                </c:pt>
                <c:pt idx="9860">
                  <c:v>4822.674154242422</c:v>
                </c:pt>
                <c:pt idx="9861">
                  <c:v>4947.00269180984</c:v>
                </c:pt>
                <c:pt idx="9862">
                  <c:v>5076.139823127387</c:v>
                </c:pt>
                <c:pt idx="9863">
                  <c:v>5210.215548347564</c:v>
                </c:pt>
                <c:pt idx="9864">
                  <c:v>5349.587655125068</c:v>
                </c:pt>
                <c:pt idx="9865">
                  <c:v>5494.664590471666</c:v>
                </c:pt>
                <c:pt idx="9866">
                  <c:v>5645.7770206136</c:v>
                </c:pt>
                <c:pt idx="9867">
                  <c:v>5803.32510088431</c:v>
                </c:pt>
                <c:pt idx="9868">
                  <c:v>5967.635579925514</c:v>
                </c:pt>
                <c:pt idx="9869">
                  <c:v>6139.336928930796</c:v>
                </c:pt>
                <c:pt idx="9870">
                  <c:v>6318.94692679609</c:v>
                </c:pt>
                <c:pt idx="9871">
                  <c:v>6506.970241849644</c:v>
                </c:pt>
                <c:pt idx="9872">
                  <c:v>6704.063351865291</c:v>
                </c:pt>
                <c:pt idx="9873">
                  <c:v>6910.890944148564</c:v>
                </c:pt>
                <c:pt idx="9874">
                  <c:v>7128.184721780664</c:v>
                </c:pt>
                <c:pt idx="9875">
                  <c:v>7356.94338244042</c:v>
                </c:pt>
                <c:pt idx="9876">
                  <c:v>7597.977075513385</c:v>
                </c:pt>
                <c:pt idx="9877">
                  <c:v>7852.396382623961</c:v>
                </c:pt>
                <c:pt idx="9878">
                  <c:v>8121.143140712975</c:v>
                </c:pt>
                <c:pt idx="9879">
                  <c:v>8405.854081538345</c:v>
                </c:pt>
                <c:pt idx="9880">
                  <c:v>8707.737262277692</c:v>
                </c:pt>
                <c:pt idx="9881">
                  <c:v>9028.457264857465</c:v>
                </c:pt>
                <c:pt idx="9882">
                  <c:v>9369.978280511812</c:v>
                </c:pt>
                <c:pt idx="9883">
                  <c:v>9734.305225385235</c:v>
                </c:pt>
                <c:pt idx="9884">
                  <c:v>10123.82903253375</c:v>
                </c:pt>
                <c:pt idx="9885">
                  <c:v>10541.420180346</c:v>
                </c:pt>
                <c:pt idx="9886">
                  <c:v>10989.98642433798</c:v>
                </c:pt>
                <c:pt idx="9887">
                  <c:v>11473.26192263759</c:v>
                </c:pt>
                <c:pt idx="9888">
                  <c:v>11995.56864644845</c:v>
                </c:pt>
                <c:pt idx="9889">
                  <c:v>12561.61374906666</c:v>
                </c:pt>
                <c:pt idx="9890">
                  <c:v>13177.33734812225</c:v>
                </c:pt>
                <c:pt idx="9891">
                  <c:v>13849.56979178933</c:v>
                </c:pt>
                <c:pt idx="9892">
                  <c:v>14586.34473405259</c:v>
                </c:pt>
                <c:pt idx="9893">
                  <c:v>15397.62292687359</c:v>
                </c:pt>
                <c:pt idx="9894">
                  <c:v>16295.07392634322</c:v>
                </c:pt>
                <c:pt idx="9895">
                  <c:v>17293.45306838255</c:v>
                </c:pt>
                <c:pt idx="9896">
                  <c:v>18410.6822155507</c:v>
                </c:pt>
                <c:pt idx="9897">
                  <c:v>19669.2400507153</c:v>
                </c:pt>
                <c:pt idx="9898">
                  <c:v>21097.87693099063</c:v>
                </c:pt>
                <c:pt idx="9899">
                  <c:v>22733.41843768665</c:v>
                </c:pt>
                <c:pt idx="9900">
                  <c:v>24624.29181478163</c:v>
                </c:pt>
                <c:pt idx="9901">
                  <c:v>26835.24089480561</c:v>
                </c:pt>
                <c:pt idx="9902">
                  <c:v>29454.90350653508</c:v>
                </c:pt>
                <c:pt idx="9903">
                  <c:v>32608.02381196187</c:v>
                </c:pt>
                <c:pt idx="9904">
                  <c:v>36475.8737935</c:v>
                </c:pt>
                <c:pt idx="9905">
                  <c:v>41332.06419743142</c:v>
                </c:pt>
                <c:pt idx="9906">
                  <c:v>47610.46558890823</c:v>
                </c:pt>
                <c:pt idx="9907">
                  <c:v>56042.01256034526</c:v>
                </c:pt>
                <c:pt idx="9908">
                  <c:v>67962.47954371215</c:v>
                </c:pt>
                <c:pt idx="9909">
                  <c:v>86099.99124959249</c:v>
                </c:pt>
                <c:pt idx="9910">
                  <c:v>117029.094331102</c:v>
                </c:pt>
                <c:pt idx="9911">
                  <c:v>181640.5577899047</c:v>
                </c:pt>
                <c:pt idx="9912">
                  <c:v>400630.398539628</c:v>
                </c:pt>
                <c:pt idx="9913">
                  <c:v>2.0477917357114E6</c:v>
                </c:pt>
                <c:pt idx="9914">
                  <c:v>291116.8214868784</c:v>
                </c:pt>
                <c:pt idx="9915">
                  <c:v>157358.7139910193</c:v>
                </c:pt>
                <c:pt idx="9916">
                  <c:v>108166.4040876759</c:v>
                </c:pt>
                <c:pt idx="9917">
                  <c:v>82609.2828620074</c:v>
                </c:pt>
                <c:pt idx="9918">
                  <c:v>66955.61546672614</c:v>
                </c:pt>
                <c:pt idx="9919">
                  <c:v>56385.06529826407</c:v>
                </c:pt>
                <c:pt idx="9920">
                  <c:v>48769.08617007887</c:v>
                </c:pt>
                <c:pt idx="9921">
                  <c:v>43022.0046925723</c:v>
                </c:pt>
                <c:pt idx="9922">
                  <c:v>38532.14471053056</c:v>
                </c:pt>
                <c:pt idx="9923">
                  <c:v>34928.29856653982</c:v>
                </c:pt>
                <c:pt idx="9924">
                  <c:v>31972.89146322783</c:v>
                </c:pt>
                <c:pt idx="9925">
                  <c:v>29505.83054102576</c:v>
                </c:pt>
                <c:pt idx="9926">
                  <c:v>27415.93459507482</c:v>
                </c:pt>
                <c:pt idx="9927">
                  <c:v>25623.55260373277</c:v>
                </c:pt>
                <c:pt idx="9928">
                  <c:v>24069.75095886107</c:v>
                </c:pt>
                <c:pt idx="9929">
                  <c:v>22710.46423317517</c:v>
                </c:pt>
                <c:pt idx="9930">
                  <c:v>21511.70922442315</c:v>
                </c:pt>
                <c:pt idx="9931">
                  <c:v>20447.14517652946</c:v>
                </c:pt>
                <c:pt idx="9932">
                  <c:v>19495.86709121364</c:v>
                </c:pt>
                <c:pt idx="9933">
                  <c:v>18640.93120177238</c:v>
                </c:pt>
                <c:pt idx="9934">
                  <c:v>17869.03412857192</c:v>
                </c:pt>
                <c:pt idx="9935">
                  <c:v>17168.79008424843</c:v>
                </c:pt>
                <c:pt idx="9936">
                  <c:v>16531.14403015346</c:v>
                </c:pt>
                <c:pt idx="9937">
                  <c:v>15948.31249946949</c:v>
                </c:pt>
                <c:pt idx="9938">
                  <c:v>15413.94720679779</c:v>
                </c:pt>
                <c:pt idx="9939">
                  <c:v>14922.50249237815</c:v>
                </c:pt>
                <c:pt idx="9940">
                  <c:v>14469.33732708724</c:v>
                </c:pt>
                <c:pt idx="9941">
                  <c:v>14050.44884642568</c:v>
                </c:pt>
                <c:pt idx="9942">
                  <c:v>13662.54470922586</c:v>
                </c:pt>
                <c:pt idx="9943">
                  <c:v>13302.35923929408</c:v>
                </c:pt>
                <c:pt idx="9944">
                  <c:v>12967.46846296459</c:v>
                </c:pt>
                <c:pt idx="9945">
                  <c:v>12655.6166485657</c:v>
                </c:pt>
                <c:pt idx="9946">
                  <c:v>12364.7421610226</c:v>
                </c:pt>
                <c:pt idx="9947">
                  <c:v>12093.13344688978</c:v>
                </c:pt>
                <c:pt idx="9948">
                  <c:v>11839.18842190612</c:v>
                </c:pt>
                <c:pt idx="9949">
                  <c:v>11601.63893615322</c:v>
                </c:pt>
                <c:pt idx="9950">
                  <c:v>11379.09439082184</c:v>
                </c:pt>
                <c:pt idx="9951">
                  <c:v>11170.52886119099</c:v>
                </c:pt>
                <c:pt idx="9952">
                  <c:v>10974.97203856061</c:v>
                </c:pt>
                <c:pt idx="9953">
                  <c:v>10791.590893037</c:v>
                </c:pt>
                <c:pt idx="9954">
                  <c:v>10619.42666068056</c:v>
                </c:pt>
                <c:pt idx="9955">
                  <c:v>10457.93714459637</c:v>
                </c:pt>
                <c:pt idx="9956">
                  <c:v>10306.46537155846</c:v>
                </c:pt>
                <c:pt idx="9957">
                  <c:v>10164.37280068904</c:v>
                </c:pt>
                <c:pt idx="9958">
                  <c:v>10031.20217483114</c:v>
                </c:pt>
                <c:pt idx="9959">
                  <c:v>9906.310552606262</c:v>
                </c:pt>
                <c:pt idx="9960">
                  <c:v>9789.4645687777</c:v>
                </c:pt>
                <c:pt idx="9961">
                  <c:v>9680.097036034645</c:v>
                </c:pt>
                <c:pt idx="9962">
                  <c:v>9578.097394663102</c:v>
                </c:pt>
                <c:pt idx="9963">
                  <c:v>9482.80250687978</c:v>
                </c:pt>
                <c:pt idx="9964">
                  <c:v>9394.140944027071</c:v>
                </c:pt>
                <c:pt idx="9965">
                  <c:v>9311.873236341755</c:v>
                </c:pt>
                <c:pt idx="9966">
                  <c:v>9235.57420539277</c:v>
                </c:pt>
                <c:pt idx="9967">
                  <c:v>9165.128153028367</c:v>
                </c:pt>
                <c:pt idx="9968">
                  <c:v>9100.394441280126</c:v>
                </c:pt>
                <c:pt idx="9969">
                  <c:v>9041.103671564035</c:v>
                </c:pt>
                <c:pt idx="9970">
                  <c:v>8987.144496972186</c:v>
                </c:pt>
                <c:pt idx="9971">
                  <c:v>8938.232926558408</c:v>
                </c:pt>
                <c:pt idx="9972">
                  <c:v>8894.490414255611</c:v>
                </c:pt>
                <c:pt idx="9973">
                  <c:v>8855.515156355466</c:v>
                </c:pt>
                <c:pt idx="9974">
                  <c:v>8821.454530604859</c:v>
                </c:pt>
                <c:pt idx="9975">
                  <c:v>8792.027640324382</c:v>
                </c:pt>
                <c:pt idx="9976">
                  <c:v>8767.121002446852</c:v>
                </c:pt>
                <c:pt idx="9977">
                  <c:v>8746.800379688588</c:v>
                </c:pt>
                <c:pt idx="9978">
                  <c:v>8731.049681529415</c:v>
                </c:pt>
                <c:pt idx="9979">
                  <c:v>8719.645448669007</c:v>
                </c:pt>
                <c:pt idx="9980">
                  <c:v>8712.707298762177</c:v>
                </c:pt>
                <c:pt idx="9981">
                  <c:v>8710.118842349933</c:v>
                </c:pt>
                <c:pt idx="9982">
                  <c:v>8711.800984800995</c:v>
                </c:pt>
                <c:pt idx="9983">
                  <c:v>8717.892604000717</c:v>
                </c:pt>
                <c:pt idx="9984">
                  <c:v>8728.224295034666</c:v>
                </c:pt>
                <c:pt idx="9985">
                  <c:v>8742.95097672114</c:v>
                </c:pt>
                <c:pt idx="9986">
                  <c:v>8761.974198359645</c:v>
                </c:pt>
                <c:pt idx="9987">
                  <c:v>8785.279686379391</c:v>
                </c:pt>
                <c:pt idx="9988">
                  <c:v>8813.14154753127</c:v>
                </c:pt>
                <c:pt idx="9989">
                  <c:v>8845.258750071148</c:v>
                </c:pt>
                <c:pt idx="9990">
                  <c:v>8881.978265933378</c:v>
                </c:pt>
                <c:pt idx="9991">
                  <c:v>8923.233703973406</c:v>
                </c:pt>
                <c:pt idx="9992">
                  <c:v>8968.982179295463</c:v>
                </c:pt>
                <c:pt idx="9993">
                  <c:v>9019.487770429994</c:v>
                </c:pt>
                <c:pt idx="9994">
                  <c:v>9074.688780866898</c:v>
                </c:pt>
                <c:pt idx="9995">
                  <c:v>9134.757707763305</c:v>
                </c:pt>
                <c:pt idx="9996">
                  <c:v>9199.782759138333</c:v>
                </c:pt>
                <c:pt idx="9997">
                  <c:v>9269.830376676543</c:v>
                </c:pt>
                <c:pt idx="9998">
                  <c:v>9345.215492242648</c:v>
                </c:pt>
                <c:pt idx="9999">
                  <c:v>9425.819987849227</c:v>
                </c:pt>
                <c:pt idx="10000">
                  <c:v>9511.99007219521</c:v>
                </c:pt>
                <c:pt idx="10001">
                  <c:v>9603.871546686961</c:v>
                </c:pt>
                <c:pt idx="10002">
                  <c:v>9701.521452677076</c:v>
                </c:pt>
                <c:pt idx="10003">
                  <c:v>9805.22994166079</c:v>
                </c:pt>
                <c:pt idx="10004">
                  <c:v>9915.20826270046</c:v>
                </c:pt>
                <c:pt idx="10005">
                  <c:v>10031.62454486616</c:v>
                </c:pt>
                <c:pt idx="10006">
                  <c:v>10154.91535582743</c:v>
                </c:pt>
                <c:pt idx="10007">
                  <c:v>10285.19488529961</c:v>
                </c:pt>
                <c:pt idx="10008">
                  <c:v>10422.79870792879</c:v>
                </c:pt>
                <c:pt idx="10009">
                  <c:v>10568.13239272015</c:v>
                </c:pt>
                <c:pt idx="10010">
                  <c:v>10721.46040084074</c:v>
                </c:pt>
                <c:pt idx="10011">
                  <c:v>10883.19001606769</c:v>
                </c:pt>
                <c:pt idx="10012">
                  <c:v>11053.86183913382</c:v>
                </c:pt>
                <c:pt idx="10013">
                  <c:v>11233.8158047069</c:v>
                </c:pt>
                <c:pt idx="10014">
                  <c:v>11423.66564308371</c:v>
                </c:pt>
                <c:pt idx="10015">
                  <c:v>11623.98288231645</c:v>
                </c:pt>
                <c:pt idx="10016">
                  <c:v>11835.30620912445</c:v>
                </c:pt>
                <c:pt idx="10017">
                  <c:v>12058.48255037163</c:v>
                </c:pt>
                <c:pt idx="10018">
                  <c:v>12294.14831447289</c:v>
                </c:pt>
                <c:pt idx="10019">
                  <c:v>12543.27900265928</c:v>
                </c:pt>
                <c:pt idx="10020">
                  <c:v>12807.0632076766</c:v>
                </c:pt>
                <c:pt idx="10021">
                  <c:v>13086.39667486762</c:v>
                </c:pt>
                <c:pt idx="10022">
                  <c:v>13382.54927032496</c:v>
                </c:pt>
                <c:pt idx="10023">
                  <c:v>13697.29284136863</c:v>
                </c:pt>
                <c:pt idx="10024">
                  <c:v>14032.16333104163</c:v>
                </c:pt>
                <c:pt idx="10025">
                  <c:v>14389.22525291914</c:v>
                </c:pt>
                <c:pt idx="10026">
                  <c:v>14771.0944726181</c:v>
                </c:pt>
                <c:pt idx="10027">
                  <c:v>15180.65412745483</c:v>
                </c:pt>
                <c:pt idx="10028">
                  <c:v>15621.43996963466</c:v>
                </c:pt>
                <c:pt idx="10029">
                  <c:v>16098.00530141283</c:v>
                </c:pt>
                <c:pt idx="10030">
                  <c:v>16615.95629897067</c:v>
                </c:pt>
                <c:pt idx="10031">
                  <c:v>17182.46820172805</c:v>
                </c:pt>
                <c:pt idx="10032">
                  <c:v>17806.9203230106</c:v>
                </c:pt>
                <c:pt idx="10033">
                  <c:v>18501.85070103554</c:v>
                </c:pt>
                <c:pt idx="10034">
                  <c:v>19284.46960702028</c:v>
                </c:pt>
                <c:pt idx="10035">
                  <c:v>20178.64418686911</c:v>
                </c:pt>
                <c:pt idx="10036">
                  <c:v>21219.37241709881</c:v>
                </c:pt>
                <c:pt idx="10037">
                  <c:v>22458.47010978809</c:v>
                </c:pt>
                <c:pt idx="10038">
                  <c:v>23976.94158161141</c:v>
                </c:pt>
                <c:pt idx="10039">
                  <c:v>25906.54846561182</c:v>
                </c:pt>
                <c:pt idx="10040">
                  <c:v>28472.63192534869</c:v>
                </c:pt>
                <c:pt idx="10041">
                  <c:v>32080.2571531129</c:v>
                </c:pt>
                <c:pt idx="10042">
                  <c:v>37470.86826737502</c:v>
                </c:pt>
                <c:pt idx="10043">
                  <c:v>45758.97068570547</c:v>
                </c:pt>
                <c:pt idx="10044">
                  <c:v>55642.19066866091</c:v>
                </c:pt>
                <c:pt idx="10045">
                  <c:v>52307.40718124982</c:v>
                </c:pt>
                <c:pt idx="10046">
                  <c:v>35550.9129983019</c:v>
                </c:pt>
                <c:pt idx="10047">
                  <c:v>24128.91431985781</c:v>
                </c:pt>
                <c:pt idx="10048">
                  <c:v>18588.57699468201</c:v>
                </c:pt>
                <c:pt idx="10049">
                  <c:v>16203.13875824958</c:v>
                </c:pt>
                <c:pt idx="10050">
                  <c:v>15338.66775297914</c:v>
                </c:pt>
                <c:pt idx="10051">
                  <c:v>15160.94929656233</c:v>
                </c:pt>
                <c:pt idx="10052">
                  <c:v>15267.88211739605</c:v>
                </c:pt>
                <c:pt idx="10053">
                  <c:v>15470.20397796617</c:v>
                </c:pt>
                <c:pt idx="10054">
                  <c:v>15677.62746583357</c:v>
                </c:pt>
                <c:pt idx="10055">
                  <c:v>15846.15762570436</c:v>
                </c:pt>
                <c:pt idx="10056">
                  <c:v>15953.53110384421</c:v>
                </c:pt>
                <c:pt idx="10057">
                  <c:v>15988.55872524741</c:v>
                </c:pt>
                <c:pt idx="10058">
                  <c:v>15946.22785988671</c:v>
                </c:pt>
                <c:pt idx="10059">
                  <c:v>15825.26854006005</c:v>
                </c:pt>
                <c:pt idx="10060">
                  <c:v>15627.09616867304</c:v>
                </c:pt>
                <c:pt idx="10061">
                  <c:v>15355.82282876423</c:v>
                </c:pt>
                <c:pt idx="10062">
                  <c:v>15017.98574864431</c:v>
                </c:pt>
                <c:pt idx="10063">
                  <c:v>14623.29405971214</c:v>
                </c:pt>
                <c:pt idx="10064">
                  <c:v>14185.15952358014</c:v>
                </c:pt>
                <c:pt idx="10065">
                  <c:v>13721.42352198779</c:v>
                </c:pt>
                <c:pt idx="10066">
                  <c:v>13255.00386481191</c:v>
                </c:pt>
                <c:pt idx="10067">
                  <c:v>12813.6199649365</c:v>
                </c:pt>
                <c:pt idx="10068">
                  <c:v>12428.25146319811</c:v>
                </c:pt>
                <c:pt idx="10069">
                  <c:v>12129.37482231939</c:v>
                </c:pt>
                <c:pt idx="10070">
                  <c:v>11941.06606042707</c:v>
                </c:pt>
                <c:pt idx="10071">
                  <c:v>11874.66762272187</c:v>
                </c:pt>
                <c:pt idx="10072">
                  <c:v>11924.83253707393</c:v>
                </c:pt>
                <c:pt idx="10073">
                  <c:v>12070.29912102559</c:v>
                </c:pt>
                <c:pt idx="10074">
                  <c:v>12279.33133991884</c:v>
                </c:pt>
                <c:pt idx="10075">
                  <c:v>12517.62165890776</c:v>
                </c:pt>
                <c:pt idx="10076">
                  <c:v>12754.71184929391</c:v>
                </c:pt>
                <c:pt idx="10077">
                  <c:v>12967.82599310786</c:v>
                </c:pt>
                <c:pt idx="10078">
                  <c:v>13142.6240372956</c:v>
                </c:pt>
                <c:pt idx="10079">
                  <c:v>13272.35650670051</c:v>
                </c:pt>
                <c:pt idx="10080">
                  <c:v>13355.78122598756</c:v>
                </c:pt>
                <c:pt idx="10081">
                  <c:v>13395.3500105851</c:v>
                </c:pt>
                <c:pt idx="10082">
                  <c:v>13395.58334453202</c:v>
                </c:pt>
                <c:pt idx="10083">
                  <c:v>13361.84964870779</c:v>
                </c:pt>
                <c:pt idx="10084">
                  <c:v>13299.75959676721</c:v>
                </c:pt>
                <c:pt idx="10085">
                  <c:v>13214.60467589113</c:v>
                </c:pt>
                <c:pt idx="10086">
                  <c:v>13111.09073984973</c:v>
                </c:pt>
                <c:pt idx="10087">
                  <c:v>12993.42319565266</c:v>
                </c:pt>
                <c:pt idx="10088">
                  <c:v>12865.17076905529</c:v>
                </c:pt>
                <c:pt idx="10089">
                  <c:v>12729.23743267267</c:v>
                </c:pt>
                <c:pt idx="10090">
                  <c:v>12588.31707315564</c:v>
                </c:pt>
                <c:pt idx="10091">
                  <c:v>12444.37438498656</c:v>
                </c:pt>
                <c:pt idx="10092">
                  <c:v>12299.16262011322</c:v>
                </c:pt>
                <c:pt idx="10093">
                  <c:v>12154.15722604807</c:v>
                </c:pt>
                <c:pt idx="10094">
                  <c:v>12010.38096503519</c:v>
                </c:pt>
                <c:pt idx="10095">
                  <c:v>11868.91787490315</c:v>
                </c:pt>
                <c:pt idx="10096">
                  <c:v>11730.52748047667</c:v>
                </c:pt>
                <c:pt idx="10097">
                  <c:v>11595.87998117107</c:v>
                </c:pt>
                <c:pt idx="10098">
                  <c:v>11465.54497009625</c:v>
                </c:pt>
                <c:pt idx="10099">
                  <c:v>11339.99395891141</c:v>
                </c:pt>
                <c:pt idx="10100">
                  <c:v>11219.63219649741</c:v>
                </c:pt>
                <c:pt idx="10101">
                  <c:v>11104.83175055792</c:v>
                </c:pt>
                <c:pt idx="10102">
                  <c:v>10995.99227063499</c:v>
                </c:pt>
                <c:pt idx="10103">
                  <c:v>10893.38886153181</c:v>
                </c:pt>
                <c:pt idx="10104">
                  <c:v>10797.25874346734</c:v>
                </c:pt>
                <c:pt idx="10105">
                  <c:v>10708.12113929085</c:v>
                </c:pt>
                <c:pt idx="10106">
                  <c:v>10626.05127795106</c:v>
                </c:pt>
                <c:pt idx="10107">
                  <c:v>10551.66973357676</c:v>
                </c:pt>
                <c:pt idx="10108">
                  <c:v>10485.13862466814</c:v>
                </c:pt>
                <c:pt idx="10109">
                  <c:v>10427.05752031461</c:v>
                </c:pt>
                <c:pt idx="10110">
                  <c:v>10377.68470282355</c:v>
                </c:pt>
                <c:pt idx="10111">
                  <c:v>10337.8350564162</c:v>
                </c:pt>
                <c:pt idx="10112">
                  <c:v>10307.8085807776</c:v>
                </c:pt>
                <c:pt idx="10113">
                  <c:v>10288.49265926763</c:v>
                </c:pt>
                <c:pt idx="10114">
                  <c:v>10280.49756001848</c:v>
                </c:pt>
                <c:pt idx="10115">
                  <c:v>10284.90142454124</c:v>
                </c:pt>
                <c:pt idx="10116">
                  <c:v>10302.59774040603</c:v>
                </c:pt>
                <c:pt idx="10117">
                  <c:v>10334.66048906173</c:v>
                </c:pt>
                <c:pt idx="10118">
                  <c:v>10382.62474301556</c:v>
                </c:pt>
                <c:pt idx="10119">
                  <c:v>10447.77677548055</c:v>
                </c:pt>
                <c:pt idx="10120">
                  <c:v>10532.02363967761</c:v>
                </c:pt>
                <c:pt idx="10121">
                  <c:v>10637.3107717577</c:v>
                </c:pt>
                <c:pt idx="10122">
                  <c:v>10766.00224645171</c:v>
                </c:pt>
                <c:pt idx="10123">
                  <c:v>10920.70762919423</c:v>
                </c:pt>
                <c:pt idx="10124">
                  <c:v>11104.5144710402</c:v>
                </c:pt>
                <c:pt idx="10125">
                  <c:v>11321.03702451679</c:v>
                </c:pt>
                <c:pt idx="10126">
                  <c:v>11574.54668039675</c:v>
                </c:pt>
                <c:pt idx="10127">
                  <c:v>11869.53971172623</c:v>
                </c:pt>
                <c:pt idx="10128">
                  <c:v>12211.74294518694</c:v>
                </c:pt>
                <c:pt idx="10129">
                  <c:v>12607.39001750945</c:v>
                </c:pt>
                <c:pt idx="10130">
                  <c:v>13063.73829855186</c:v>
                </c:pt>
                <c:pt idx="10131">
                  <c:v>13589.10799162492</c:v>
                </c:pt>
                <c:pt idx="10132">
                  <c:v>14192.61210417128</c:v>
                </c:pt>
                <c:pt idx="10133">
                  <c:v>14884.09111197145</c:v>
                </c:pt>
                <c:pt idx="10134">
                  <c:v>15674.06939856016</c:v>
                </c:pt>
                <c:pt idx="10135">
                  <c:v>16571.73848135785</c:v>
                </c:pt>
                <c:pt idx="10136">
                  <c:v>17584.39112456208</c:v>
                </c:pt>
                <c:pt idx="10137">
                  <c:v>18713.17760522724</c:v>
                </c:pt>
                <c:pt idx="10138">
                  <c:v>19948.55937248167</c:v>
                </c:pt>
                <c:pt idx="10139">
                  <c:v>21261.39086410253</c:v>
                </c:pt>
                <c:pt idx="10140">
                  <c:v>22595.15855987631</c:v>
                </c:pt>
                <c:pt idx="10141">
                  <c:v>23856.42178001893</c:v>
                </c:pt>
                <c:pt idx="10142">
                  <c:v>24917.18123060268</c:v>
                </c:pt>
                <c:pt idx="10143">
                  <c:v>25632.81705207067</c:v>
                </c:pt>
                <c:pt idx="10144">
                  <c:v>25885.96019610931</c:v>
                </c:pt>
                <c:pt idx="10145">
                  <c:v>25630.2277650098</c:v>
                </c:pt>
                <c:pt idx="10146">
                  <c:v>24912.72706653409</c:v>
                </c:pt>
                <c:pt idx="10147">
                  <c:v>23849.80842871637</c:v>
                </c:pt>
                <c:pt idx="10148">
                  <c:v>22581.41486637188</c:v>
                </c:pt>
                <c:pt idx="10149">
                  <c:v>21232.34074550497</c:v>
                </c:pt>
                <c:pt idx="10150">
                  <c:v>19892.12026622432</c:v>
                </c:pt>
                <c:pt idx="10151">
                  <c:v>18614.65244785165</c:v>
                </c:pt>
                <c:pt idx="10152">
                  <c:v>17427.24482102183</c:v>
                </c:pt>
                <c:pt idx="10153">
                  <c:v>16338.93170867395</c:v>
                </c:pt>
                <c:pt idx="10154">
                  <c:v>15348.12118548561</c:v>
                </c:pt>
                <c:pt idx="10155">
                  <c:v>14447.57052814311</c:v>
                </c:pt>
                <c:pt idx="10156">
                  <c:v>13629.1578804227</c:v>
                </c:pt>
                <c:pt idx="10157">
                  <c:v>12887.9147684296</c:v>
                </c:pt>
                <c:pt idx="10158">
                  <c:v>12234.13649199785</c:v>
                </c:pt>
                <c:pt idx="10159">
                  <c:v>11740.04335989992</c:v>
                </c:pt>
                <c:pt idx="10160">
                  <c:v>11792.06704233814</c:v>
                </c:pt>
                <c:pt idx="10161">
                  <c:v>15208.05239686736</c:v>
                </c:pt>
                <c:pt idx="10162">
                  <c:v>100674.1516309852</c:v>
                </c:pt>
                <c:pt idx="10163">
                  <c:v>24325.39845617285</c:v>
                </c:pt>
                <c:pt idx="10164">
                  <c:v>15810.49061451658</c:v>
                </c:pt>
                <c:pt idx="10165">
                  <c:v>13310.92920988411</c:v>
                </c:pt>
                <c:pt idx="10166">
                  <c:v>12072.81626544424</c:v>
                </c:pt>
                <c:pt idx="10167">
                  <c:v>11292.43302816882</c:v>
                </c:pt>
                <c:pt idx="10168">
                  <c:v>10730.23309375374</c:v>
                </c:pt>
                <c:pt idx="10169">
                  <c:v>10290.97010487351</c:v>
                </c:pt>
                <c:pt idx="10170">
                  <c:v>9930.103411984537</c:v>
                </c:pt>
                <c:pt idx="10171">
                  <c:v>9622.77803978368</c:v>
                </c:pt>
                <c:pt idx="10172">
                  <c:v>9354.989711878773</c:v>
                </c:pt>
                <c:pt idx="10173">
                  <c:v>9117.685340764241</c:v>
                </c:pt>
                <c:pt idx="10174">
                  <c:v>8904.51494001271</c:v>
                </c:pt>
                <c:pt idx="10175">
                  <c:v>8711.300449432123</c:v>
                </c:pt>
                <c:pt idx="10176">
                  <c:v>8534.574208170888</c:v>
                </c:pt>
                <c:pt idx="10177">
                  <c:v>8372.10478148106</c:v>
                </c:pt>
                <c:pt idx="10178">
                  <c:v>8221.879633467537</c:v>
                </c:pt>
                <c:pt idx="10179">
                  <c:v>8082.46157495081</c:v>
                </c:pt>
                <c:pt idx="10180">
                  <c:v>7952.388445884262</c:v>
                </c:pt>
                <c:pt idx="10181">
                  <c:v>7830.870846998972</c:v>
                </c:pt>
                <c:pt idx="10182">
                  <c:v>7716.777827904949</c:v>
                </c:pt>
                <c:pt idx="10183">
                  <c:v>7609.648170592985</c:v>
                </c:pt>
                <c:pt idx="10184">
                  <c:v>7508.730229115428</c:v>
                </c:pt>
                <c:pt idx="10185">
                  <c:v>7413.45577597324</c:v>
                </c:pt>
                <c:pt idx="10186">
                  <c:v>7323.559670910502</c:v>
                </c:pt>
                <c:pt idx="10187">
                  <c:v>7238.379619941897</c:v>
                </c:pt>
                <c:pt idx="10188">
                  <c:v>7157.83430318156</c:v>
                </c:pt>
                <c:pt idx="10189">
                  <c:v>7081.5936527387</c:v>
                </c:pt>
                <c:pt idx="10190">
                  <c:v>7009.580620813263</c:v>
                </c:pt>
                <c:pt idx="10191">
                  <c:v>6941.711510507098</c:v>
                </c:pt>
                <c:pt idx="10192">
                  <c:v>6878.328388123237</c:v>
                </c:pt>
                <c:pt idx="10193">
                  <c:v>6820.066715635694</c:v>
                </c:pt>
                <c:pt idx="10194">
                  <c:v>6768.903109930769</c:v>
                </c:pt>
                <c:pt idx="10195">
                  <c:v>6731.676301097042</c:v>
                </c:pt>
                <c:pt idx="10196">
                  <c:v>6741.38792573758</c:v>
                </c:pt>
                <c:pt idx="10197">
                  <c:v>7299.801224436074</c:v>
                </c:pt>
                <c:pt idx="10198">
                  <c:v>6375.884885172563</c:v>
                </c:pt>
                <c:pt idx="10199">
                  <c:v>6384.744600264141</c:v>
                </c:pt>
                <c:pt idx="10200">
                  <c:v>6356.758669474552</c:v>
                </c:pt>
                <c:pt idx="10201">
                  <c:v>6320.131889206191</c:v>
                </c:pt>
                <c:pt idx="10202">
                  <c:v>6280.991466349658</c:v>
                </c:pt>
                <c:pt idx="10203">
                  <c:v>6241.25259616949</c:v>
                </c:pt>
                <c:pt idx="10204">
                  <c:v>6201.742983081901</c:v>
                </c:pt>
                <c:pt idx="10205">
                  <c:v>6162.904282168084</c:v>
                </c:pt>
                <c:pt idx="10206">
                  <c:v>6124.855606405064</c:v>
                </c:pt>
                <c:pt idx="10207">
                  <c:v>6087.703874881357</c:v>
                </c:pt>
                <c:pt idx="10208">
                  <c:v>6051.551276672384</c:v>
                </c:pt>
                <c:pt idx="10209">
                  <c:v>6016.215988656093</c:v>
                </c:pt>
                <c:pt idx="10210">
                  <c:v>5981.872343989574</c:v>
                </c:pt>
                <c:pt idx="10211">
                  <c:v>5948.387947505315</c:v>
                </c:pt>
                <c:pt idx="10212">
                  <c:v>5915.808379740396</c:v>
                </c:pt>
                <c:pt idx="10213">
                  <c:v>5884.028402896301</c:v>
                </c:pt>
                <c:pt idx="10214">
                  <c:v>5853.118944024627</c:v>
                </c:pt>
                <c:pt idx="10215">
                  <c:v>5822.967898660158</c:v>
                </c:pt>
                <c:pt idx="10216">
                  <c:v>5793.508213854146</c:v>
                </c:pt>
                <c:pt idx="10217">
                  <c:v>5764.8049125221</c:v>
                </c:pt>
                <c:pt idx="10218">
                  <c:v>5736.80875248156</c:v>
                </c:pt>
                <c:pt idx="10219">
                  <c:v>5709.361849891855</c:v>
                </c:pt>
                <c:pt idx="10220">
                  <c:v>5682.59084036397</c:v>
                </c:pt>
                <c:pt idx="10221">
                  <c:v>5656.475594557978</c:v>
                </c:pt>
                <c:pt idx="10222">
                  <c:v>5630.793242341021</c:v>
                </c:pt>
                <c:pt idx="10223">
                  <c:v>5605.81129540286</c:v>
                </c:pt>
                <c:pt idx="10224">
                  <c:v>5581.253972971427</c:v>
                </c:pt>
                <c:pt idx="10225">
                  <c:v>5557.203653736787</c:v>
                </c:pt>
                <c:pt idx="10226">
                  <c:v>5533.579231107522</c:v>
                </c:pt>
                <c:pt idx="10227">
                  <c:v>5510.467071903378</c:v>
                </c:pt>
                <c:pt idx="10228">
                  <c:v>5487.65823836238</c:v>
                </c:pt>
                <c:pt idx="10229">
                  <c:v>5465.322026214003</c:v>
                </c:pt>
                <c:pt idx="10230">
                  <c:v>5443.409965673294</c:v>
                </c:pt>
                <c:pt idx="10231">
                  <c:v>5421.700397396115</c:v>
                </c:pt>
                <c:pt idx="10232">
                  <c:v>5400.4445032938</c:v>
                </c:pt>
                <c:pt idx="10233">
                  <c:v>5379.509680613905</c:v>
                </c:pt>
                <c:pt idx="10234">
                  <c:v>5358.84626649988</c:v>
                </c:pt>
                <c:pt idx="10235">
                  <c:v>5338.460353183695</c:v>
                </c:pt>
                <c:pt idx="10236">
                  <c:v>5318.380906991512</c:v>
                </c:pt>
                <c:pt idx="10237">
                  <c:v>5298.574792794297</c:v>
                </c:pt>
                <c:pt idx="10238">
                  <c:v>5278.96931128881</c:v>
                </c:pt>
                <c:pt idx="10239">
                  <c:v>5259.623444136651</c:v>
                </c:pt>
                <c:pt idx="10240">
                  <c:v>5240.483693575916</c:v>
                </c:pt>
                <c:pt idx="10241">
                  <c:v>5221.58132936016</c:v>
                </c:pt>
                <c:pt idx="10242">
                  <c:v>5202.847925641782</c:v>
                </c:pt>
                <c:pt idx="10243">
                  <c:v>5184.300719063703</c:v>
                </c:pt>
                <c:pt idx="10244">
                  <c:v>5165.975378814831</c:v>
                </c:pt>
                <c:pt idx="10245">
                  <c:v>5147.743390799458</c:v>
                </c:pt>
                <c:pt idx="10246">
                  <c:v>5129.833640074993</c:v>
                </c:pt>
                <c:pt idx="10247">
                  <c:v>5111.979887908194</c:v>
                </c:pt>
                <c:pt idx="10248">
                  <c:v>5094.213717004901</c:v>
                </c:pt>
                <c:pt idx="10249">
                  <c:v>5076.749868385906</c:v>
                </c:pt>
                <c:pt idx="10250">
                  <c:v>5059.386089866771</c:v>
                </c:pt>
                <c:pt idx="10251">
                  <c:v>5042.09605093653</c:v>
                </c:pt>
                <c:pt idx="10252">
                  <c:v>5025.169904845615</c:v>
                </c:pt>
                <c:pt idx="10253">
                  <c:v>5008.286747371581</c:v>
                </c:pt>
                <c:pt idx="10254">
                  <c:v>4991.600139816111</c:v>
                </c:pt>
                <c:pt idx="10255">
                  <c:v>4975.057566230931</c:v>
                </c:pt>
                <c:pt idx="10256">
                  <c:v>4958.793775741428</c:v>
                </c:pt>
                <c:pt idx="10257">
                  <c:v>4942.71141505265</c:v>
                </c:pt>
                <c:pt idx="10258">
                  <c:v>4926.79579820471</c:v>
                </c:pt>
                <c:pt idx="10259">
                  <c:v>4911.226183045353</c:v>
                </c:pt>
                <c:pt idx="10260">
                  <c:v>4895.89106100441</c:v>
                </c:pt>
                <c:pt idx="10261">
                  <c:v>4880.974576482563</c:v>
                </c:pt>
                <c:pt idx="10262">
                  <c:v>4866.397513431868</c:v>
                </c:pt>
                <c:pt idx="10263">
                  <c:v>4852.251218599584</c:v>
                </c:pt>
                <c:pt idx="10264">
                  <c:v>4838.701207699443</c:v>
                </c:pt>
                <c:pt idx="10265">
                  <c:v>4825.787814371866</c:v>
                </c:pt>
                <c:pt idx="10266">
                  <c:v>4813.554580823307</c:v>
                </c:pt>
                <c:pt idx="10267">
                  <c:v>4802.270327160201</c:v>
                </c:pt>
                <c:pt idx="10268">
                  <c:v>4792.057812641831</c:v>
                </c:pt>
                <c:pt idx="10269">
                  <c:v>4783.256952885798</c:v>
                </c:pt>
                <c:pt idx="10270">
                  <c:v>4776.016712663868</c:v>
                </c:pt>
                <c:pt idx="10271">
                  <c:v>4771.049559657772</c:v>
                </c:pt>
                <c:pt idx="10272">
                  <c:v>4768.547897934453</c:v>
                </c:pt>
                <c:pt idx="10273">
                  <c:v>4769.431318896122</c:v>
                </c:pt>
                <c:pt idx="10274">
                  <c:v>4774.578848324273</c:v>
                </c:pt>
                <c:pt idx="10275">
                  <c:v>4785.303976867403</c:v>
                </c:pt>
                <c:pt idx="10276">
                  <c:v>4803.156393323518</c:v>
                </c:pt>
                <c:pt idx="10277">
                  <c:v>4830.542752473365</c:v>
                </c:pt>
                <c:pt idx="10278">
                  <c:v>4870.728706125713</c:v>
                </c:pt>
                <c:pt idx="10279">
                  <c:v>4928.654701530565</c:v>
                </c:pt>
                <c:pt idx="10280">
                  <c:v>5011.892564773583</c:v>
                </c:pt>
                <c:pt idx="10281">
                  <c:v>5132.530647982794</c:v>
                </c:pt>
                <c:pt idx="10282">
                  <c:v>5311.785850350279</c:v>
                </c:pt>
                <c:pt idx="10283">
                  <c:v>5591.024743239633</c:v>
                </c:pt>
                <c:pt idx="10284">
                  <c:v>6060.528497498597</c:v>
                </c:pt>
                <c:pt idx="10285">
                  <c:v>6966.76816118355</c:v>
                </c:pt>
                <c:pt idx="10286">
                  <c:v>9266.030469876795</c:v>
                </c:pt>
                <c:pt idx="10287">
                  <c:v>18067.86255202564</c:v>
                </c:pt>
                <c:pt idx="10288">
                  <c:v>4162.758636822721</c:v>
                </c:pt>
                <c:pt idx="10289">
                  <c:v>18.94004663221009</c:v>
                </c:pt>
                <c:pt idx="10290">
                  <c:v>1299.614084108487</c:v>
                </c:pt>
                <c:pt idx="10291">
                  <c:v>1916.199010988045</c:v>
                </c:pt>
                <c:pt idx="10292">
                  <c:v>2267.597897017152</c:v>
                </c:pt>
                <c:pt idx="10293">
                  <c:v>2490.041397073051</c:v>
                </c:pt>
                <c:pt idx="10294">
                  <c:v>2639.881638254925</c:v>
                </c:pt>
                <c:pt idx="10295">
                  <c:v>2744.951960804241</c:v>
                </c:pt>
                <c:pt idx="10296">
                  <c:v>2820.430458056244</c:v>
                </c:pt>
                <c:pt idx="10297">
                  <c:v>2875.260828904332</c:v>
                </c:pt>
                <c:pt idx="10298">
                  <c:v>2915.194706872493</c:v>
                </c:pt>
                <c:pt idx="10299">
                  <c:v>2943.826232372382</c:v>
                </c:pt>
                <c:pt idx="10300">
                  <c:v>2963.704462571455</c:v>
                </c:pt>
                <c:pt idx="10301">
                  <c:v>2976.701354569627</c:v>
                </c:pt>
                <c:pt idx="10302">
                  <c:v>2984.012946702984</c:v>
                </c:pt>
                <c:pt idx="10303">
                  <c:v>2986.473589556337</c:v>
                </c:pt>
                <c:pt idx="10304">
                  <c:v>2985.135613081134</c:v>
                </c:pt>
                <c:pt idx="10305">
                  <c:v>2980.35619197741</c:v>
                </c:pt>
                <c:pt idx="10306">
                  <c:v>2972.540397764793</c:v>
                </c:pt>
                <c:pt idx="10307">
                  <c:v>2962.135336572833</c:v>
                </c:pt>
                <c:pt idx="10308">
                  <c:v>2949.184750077185</c:v>
                </c:pt>
                <c:pt idx="10309">
                  <c:v>2933.95366326357</c:v>
                </c:pt>
                <c:pt idx="10310">
                  <c:v>2916.650853080165</c:v>
                </c:pt>
                <c:pt idx="10311">
                  <c:v>2897.222354315078</c:v>
                </c:pt>
                <c:pt idx="10312">
                  <c:v>2875.824167756226</c:v>
                </c:pt>
                <c:pt idx="10313">
                  <c:v>2852.344404895604</c:v>
                </c:pt>
                <c:pt idx="10314">
                  <c:v>2826.896685914688</c:v>
                </c:pt>
                <c:pt idx="10315">
                  <c:v>2799.394057537278</c:v>
                </c:pt>
                <c:pt idx="10316">
                  <c:v>2769.807436603413</c:v>
                </c:pt>
                <c:pt idx="10317">
                  <c:v>2738.253139365201</c:v>
                </c:pt>
                <c:pt idx="10318">
                  <c:v>2704.903186856714</c:v>
                </c:pt>
                <c:pt idx="10319">
                  <c:v>2670.43683681566</c:v>
                </c:pt>
                <c:pt idx="10320">
                  <c:v>2636.399238352672</c:v>
                </c:pt>
                <c:pt idx="10321">
                  <c:v>2606.197191191872</c:v>
                </c:pt>
                <c:pt idx="10322">
                  <c:v>2588.267057713213</c:v>
                </c:pt>
                <c:pt idx="10323">
                  <c:v>2603.457807626993</c:v>
                </c:pt>
                <c:pt idx="10324">
                  <c:v>2705.136023314551</c:v>
                </c:pt>
                <c:pt idx="10325">
                  <c:v>3043.148200784954</c:v>
                </c:pt>
                <c:pt idx="10326">
                  <c:v>4067.134454100257</c:v>
                </c:pt>
                <c:pt idx="10327">
                  <c:v>7248.246125604774</c:v>
                </c:pt>
                <c:pt idx="10328">
                  <c:v>12347.63756852846</c:v>
                </c:pt>
                <c:pt idx="10329">
                  <c:v>8400.132112793642</c:v>
                </c:pt>
                <c:pt idx="10330">
                  <c:v>6013.136468865156</c:v>
                </c:pt>
                <c:pt idx="10331">
                  <c:v>4950.28939086377</c:v>
                </c:pt>
                <c:pt idx="10332">
                  <c:v>4381.56807105759</c:v>
                </c:pt>
                <c:pt idx="10333">
                  <c:v>4033.138117051826</c:v>
                </c:pt>
                <c:pt idx="10334">
                  <c:v>3798.493705976918</c:v>
                </c:pt>
                <c:pt idx="10335">
                  <c:v>3629.266656569014</c:v>
                </c:pt>
                <c:pt idx="10336">
                  <c:v>3500.705750943733</c:v>
                </c:pt>
                <c:pt idx="10337">
                  <c:v>3399.261614017404</c:v>
                </c:pt>
                <c:pt idx="10338">
                  <c:v>3316.394104534255</c:v>
                </c:pt>
                <c:pt idx="10339">
                  <c:v>3247.141899358846</c:v>
                </c:pt>
                <c:pt idx="10340">
                  <c:v>3187.871698035181</c:v>
                </c:pt>
                <c:pt idx="10341">
                  <c:v>3136.414144346568</c:v>
                </c:pt>
                <c:pt idx="10342">
                  <c:v>3091.06799059952</c:v>
                </c:pt>
                <c:pt idx="10343">
                  <c:v>3050.510677409352</c:v>
                </c:pt>
                <c:pt idx="10344">
                  <c:v>3014.085029427603</c:v>
                </c:pt>
                <c:pt idx="10345">
                  <c:v>2981.032764702658</c:v>
                </c:pt>
                <c:pt idx="10346">
                  <c:v>2950.893414796916</c:v>
                </c:pt>
                <c:pt idx="10347">
                  <c:v>2923.173890199887</c:v>
                </c:pt>
                <c:pt idx="10348">
                  <c:v>2897.766203661831</c:v>
                </c:pt>
                <c:pt idx="10349">
                  <c:v>2874.418002786932</c:v>
                </c:pt>
                <c:pt idx="10350">
                  <c:v>2852.93789304082</c:v>
                </c:pt>
                <c:pt idx="10351">
                  <c:v>2833.160218676887</c:v>
                </c:pt>
                <c:pt idx="10352">
                  <c:v>2815.19989168227</c:v>
                </c:pt>
                <c:pt idx="10353">
                  <c:v>2798.686949330584</c:v>
                </c:pt>
                <c:pt idx="10354">
                  <c:v>2783.896203058116</c:v>
                </c:pt>
                <c:pt idx="10355">
                  <c:v>2770.87436668183</c:v>
                </c:pt>
                <c:pt idx="10356">
                  <c:v>2759.475112957461</c:v>
                </c:pt>
                <c:pt idx="10357">
                  <c:v>2750.036822712916</c:v>
                </c:pt>
                <c:pt idx="10358">
                  <c:v>2742.567923861402</c:v>
                </c:pt>
                <c:pt idx="10359">
                  <c:v>2737.194179707798</c:v>
                </c:pt>
                <c:pt idx="10360">
                  <c:v>2734.385171714745</c:v>
                </c:pt>
                <c:pt idx="10361">
                  <c:v>2734.234732988686</c:v>
                </c:pt>
                <c:pt idx="10362">
                  <c:v>2737.474312589811</c:v>
                </c:pt>
                <c:pt idx="10363">
                  <c:v>2744.425392404032</c:v>
                </c:pt>
                <c:pt idx="10364">
                  <c:v>2756.163591844322</c:v>
                </c:pt>
                <c:pt idx="10365">
                  <c:v>2773.637985510538</c:v>
                </c:pt>
                <c:pt idx="10366">
                  <c:v>2798.463933940555</c:v>
                </c:pt>
                <c:pt idx="10367">
                  <c:v>2832.48167696763</c:v>
                </c:pt>
                <c:pt idx="10368">
                  <c:v>2879.204551378889</c:v>
                </c:pt>
                <c:pt idx="10369">
                  <c:v>2942.67211933617</c:v>
                </c:pt>
                <c:pt idx="10370">
                  <c:v>3030.215138765279</c:v>
                </c:pt>
                <c:pt idx="10371">
                  <c:v>3152.753957679306</c:v>
                </c:pt>
                <c:pt idx="10372">
                  <c:v>3329.472313990844</c:v>
                </c:pt>
                <c:pt idx="10373">
                  <c:v>3593.922607560401</c:v>
                </c:pt>
                <c:pt idx="10374">
                  <c:v>4012.354809767689</c:v>
                </c:pt>
                <c:pt idx="10375">
                  <c:v>4725.303004909451</c:v>
                </c:pt>
                <c:pt idx="10376">
                  <c:v>6057.55743312575</c:v>
                </c:pt>
                <c:pt idx="10377">
                  <c:v>8589.887421612</c:v>
                </c:pt>
                <c:pt idx="10378">
                  <c:v>10012.39785540938</c:v>
                </c:pt>
                <c:pt idx="10379">
                  <c:v>6716.367760780918</c:v>
                </c:pt>
                <c:pt idx="10380">
                  <c:v>4471.158359130117</c:v>
                </c:pt>
                <c:pt idx="10381">
                  <c:v>3402.758485537727</c:v>
                </c:pt>
                <c:pt idx="10382">
                  <c:v>2858.986145818622</c:v>
                </c:pt>
                <c:pt idx="10383">
                  <c:v>2559.641111925944</c:v>
                </c:pt>
                <c:pt idx="10384">
                  <c:v>2383.984503706535</c:v>
                </c:pt>
                <c:pt idx="10385">
                  <c:v>2275.528811488879</c:v>
                </c:pt>
                <c:pt idx="10386">
                  <c:v>2205.621829061616</c:v>
                </c:pt>
                <c:pt idx="10387">
                  <c:v>2158.945290751836</c:v>
                </c:pt>
                <c:pt idx="10388">
                  <c:v>2126.814386159251</c:v>
                </c:pt>
                <c:pt idx="10389">
                  <c:v>2104.424377686333</c:v>
                </c:pt>
                <c:pt idx="10390">
                  <c:v>2088.449566554536</c:v>
                </c:pt>
                <c:pt idx="10391">
                  <c:v>2076.959583333905</c:v>
                </c:pt>
                <c:pt idx="10392">
                  <c:v>2068.868532194332</c:v>
                </c:pt>
                <c:pt idx="10393">
                  <c:v>2063.202038968958</c:v>
                </c:pt>
                <c:pt idx="10394">
                  <c:v>2059.5071659259</c:v>
                </c:pt>
                <c:pt idx="10395">
                  <c:v>2057.311573500978</c:v>
                </c:pt>
                <c:pt idx="10396">
                  <c:v>2056.47626382046</c:v>
                </c:pt>
                <c:pt idx="10397">
                  <c:v>2056.726845512144</c:v>
                </c:pt>
                <c:pt idx="10398">
                  <c:v>2058.073862327761</c:v>
                </c:pt>
                <c:pt idx="10399">
                  <c:v>2060.185030919066</c:v>
                </c:pt>
                <c:pt idx="10400">
                  <c:v>2063.294098802191</c:v>
                </c:pt>
                <c:pt idx="10401">
                  <c:v>2067.156228334969</c:v>
                </c:pt>
                <c:pt idx="10402">
                  <c:v>2071.90632481235</c:v>
                </c:pt>
                <c:pt idx="10403">
                  <c:v>2077.418997070284</c:v>
                </c:pt>
                <c:pt idx="10404">
                  <c:v>2083.80593860035</c:v>
                </c:pt>
                <c:pt idx="10405">
                  <c:v>2090.85636248096</c:v>
                </c:pt>
                <c:pt idx="10406">
                  <c:v>2098.81352037321</c:v>
                </c:pt>
                <c:pt idx="10407">
                  <c:v>2107.587446924795</c:v>
                </c:pt>
                <c:pt idx="10408">
                  <c:v>2117.263545150391</c:v>
                </c:pt>
                <c:pt idx="10409">
                  <c:v>2127.79511677812</c:v>
                </c:pt>
                <c:pt idx="10410">
                  <c:v>2139.275708689365</c:v>
                </c:pt>
                <c:pt idx="10411">
                  <c:v>2151.57007293952</c:v>
                </c:pt>
                <c:pt idx="10412">
                  <c:v>2164.992178300423</c:v>
                </c:pt>
                <c:pt idx="10413">
                  <c:v>2179.24876121166</c:v>
                </c:pt>
                <c:pt idx="10414">
                  <c:v>2194.63686597437</c:v>
                </c:pt>
                <c:pt idx="10415">
                  <c:v>2210.99554095847</c:v>
                </c:pt>
                <c:pt idx="10416">
                  <c:v>2228.529822417686</c:v>
                </c:pt>
                <c:pt idx="10417">
                  <c:v>2247.110570183887</c:v>
                </c:pt>
                <c:pt idx="10418">
                  <c:v>2266.84505652217</c:v>
                </c:pt>
                <c:pt idx="10419">
                  <c:v>2287.81164389647</c:v>
                </c:pt>
                <c:pt idx="10420">
                  <c:v>2309.968480908906</c:v>
                </c:pt>
                <c:pt idx="10421">
                  <c:v>2333.499306985151</c:v>
                </c:pt>
                <c:pt idx="10422">
                  <c:v>2358.2680642753</c:v>
                </c:pt>
                <c:pt idx="10423">
                  <c:v>2384.439111315385</c:v>
                </c:pt>
                <c:pt idx="10424">
                  <c:v>2412.03720316308</c:v>
                </c:pt>
                <c:pt idx="10425">
                  <c:v>2440.98539252025</c:v>
                </c:pt>
                <c:pt idx="10426">
                  <c:v>2471.521685755442</c:v>
                </c:pt>
                <c:pt idx="10427">
                  <c:v>2503.472935160475</c:v>
                </c:pt>
                <c:pt idx="10428">
                  <c:v>2537.19571996695</c:v>
                </c:pt>
                <c:pt idx="10429">
                  <c:v>2572.490032219688</c:v>
                </c:pt>
                <c:pt idx="10430">
                  <c:v>2609.563397150497</c:v>
                </c:pt>
                <c:pt idx="10431">
                  <c:v>2648.167787953346</c:v>
                </c:pt>
                <c:pt idx="10432">
                  <c:v>2688.80269549563</c:v>
                </c:pt>
                <c:pt idx="10433">
                  <c:v>2731.09892105445</c:v>
                </c:pt>
                <c:pt idx="10434">
                  <c:v>2775.466870163038</c:v>
                </c:pt>
                <c:pt idx="10435">
                  <c:v>2821.694924080877</c:v>
                </c:pt>
                <c:pt idx="10436">
                  <c:v>2869.851234337738</c:v>
                </c:pt>
                <c:pt idx="10437">
                  <c:v>2920.089932082113</c:v>
                </c:pt>
                <c:pt idx="10438">
                  <c:v>2972.414925032437</c:v>
                </c:pt>
                <c:pt idx="10439">
                  <c:v>3026.855394765265</c:v>
                </c:pt>
                <c:pt idx="10440">
                  <c:v>3083.398518124094</c:v>
                </c:pt>
                <c:pt idx="10441">
                  <c:v>3142.164430868093</c:v>
                </c:pt>
                <c:pt idx="10442">
                  <c:v>3202.985536068462</c:v>
                </c:pt>
                <c:pt idx="10443">
                  <c:v>3265.964140292555</c:v>
                </c:pt>
                <c:pt idx="10444">
                  <c:v>3331.06754175914</c:v>
                </c:pt>
                <c:pt idx="10445">
                  <c:v>3398.13251104794</c:v>
                </c:pt>
                <c:pt idx="10446">
                  <c:v>3467.220592815568</c:v>
                </c:pt>
                <c:pt idx="10447">
                  <c:v>3537.987721566093</c:v>
                </c:pt>
                <c:pt idx="10448">
                  <c:v>3610.498823224363</c:v>
                </c:pt>
                <c:pt idx="10449">
                  <c:v>3684.166792896754</c:v>
                </c:pt>
                <c:pt idx="10450">
                  <c:v>3758.94617812256</c:v>
                </c:pt>
                <c:pt idx="10451">
                  <c:v>3833.93115883752</c:v>
                </c:pt>
                <c:pt idx="10452">
                  <c:v>3908.862837535892</c:v>
                </c:pt>
                <c:pt idx="10453">
                  <c:v>3982.654124305736</c:v>
                </c:pt>
                <c:pt idx="10454">
                  <c:v>4054.204626641615</c:v>
                </c:pt>
                <c:pt idx="10455">
                  <c:v>4122.205871074066</c:v>
                </c:pt>
                <c:pt idx="10456">
                  <c:v>4184.799787743209</c:v>
                </c:pt>
                <c:pt idx="10457">
                  <c:v>4239.20004536318</c:v>
                </c:pt>
                <c:pt idx="10458">
                  <c:v>4282.533534966775</c:v>
                </c:pt>
                <c:pt idx="10459">
                  <c:v>4310.421230976387</c:v>
                </c:pt>
                <c:pt idx="10460">
                  <c:v>4317.384529843974</c:v>
                </c:pt>
                <c:pt idx="10461">
                  <c:v>4296.199224125422</c:v>
                </c:pt>
                <c:pt idx="10462">
                  <c:v>4238.242480777302</c:v>
                </c:pt>
                <c:pt idx="10463">
                  <c:v>4134.444418153443</c:v>
                </c:pt>
                <c:pt idx="10464">
                  <c:v>3981.33272686537</c:v>
                </c:pt>
                <c:pt idx="10465">
                  <c:v>3800.814813696334</c:v>
                </c:pt>
                <c:pt idx="10466">
                  <c:v>3706.582668077975</c:v>
                </c:pt>
                <c:pt idx="10467">
                  <c:v>4032.496498057386</c:v>
                </c:pt>
                <c:pt idx="10468">
                  <c:v>5258.708180214261</c:v>
                </c:pt>
                <c:pt idx="10469">
                  <c:v>7330.538386847688</c:v>
                </c:pt>
                <c:pt idx="10470">
                  <c:v>9315.59170333077</c:v>
                </c:pt>
                <c:pt idx="10471">
                  <c:v>10425.81590524163</c:v>
                </c:pt>
                <c:pt idx="10472">
                  <c:v>10784.14527875638</c:v>
                </c:pt>
                <c:pt idx="10473">
                  <c:v>10787.63994609458</c:v>
                </c:pt>
                <c:pt idx="10474">
                  <c:v>10667.39137281531</c:v>
                </c:pt>
                <c:pt idx="10475">
                  <c:v>10513.2876149734</c:v>
                </c:pt>
                <c:pt idx="10476">
                  <c:v>10353.28619946072</c:v>
                </c:pt>
                <c:pt idx="10477">
                  <c:v>10193.19218761786</c:v>
                </c:pt>
                <c:pt idx="10478">
                  <c:v>10031.82993630302</c:v>
                </c:pt>
                <c:pt idx="10479">
                  <c:v>9866.40234751288</c:v>
                </c:pt>
                <c:pt idx="10480">
                  <c:v>9694.705382219537</c:v>
                </c:pt>
                <c:pt idx="10481">
                  <c:v>9515.168746139077</c:v>
                </c:pt>
                <c:pt idx="10482">
                  <c:v>9327.509428365006</c:v>
                </c:pt>
                <c:pt idx="10483">
                  <c:v>9131.794411338716</c:v>
                </c:pt>
                <c:pt idx="10484">
                  <c:v>8929.231033730591</c:v>
                </c:pt>
                <c:pt idx="10485">
                  <c:v>8721.075521570077</c:v>
                </c:pt>
                <c:pt idx="10486">
                  <c:v>8508.763558197308</c:v>
                </c:pt>
                <c:pt idx="10487">
                  <c:v>8293.996822537254</c:v>
                </c:pt>
                <c:pt idx="10488">
                  <c:v>8078.235763641369</c:v>
                </c:pt>
                <c:pt idx="10489">
                  <c:v>7862.972755463481</c:v>
                </c:pt>
                <c:pt idx="10490">
                  <c:v>7649.572969208617</c:v>
                </c:pt>
                <c:pt idx="10491">
                  <c:v>7439.050414989616</c:v>
                </c:pt>
                <c:pt idx="10492">
                  <c:v>7232.354892842552</c:v>
                </c:pt>
                <c:pt idx="10493">
                  <c:v>7030.1894192066</c:v>
                </c:pt>
                <c:pt idx="10494">
                  <c:v>6833.20194994852</c:v>
                </c:pt>
                <c:pt idx="10495">
                  <c:v>6641.74322801508</c:v>
                </c:pt>
                <c:pt idx="10496">
                  <c:v>6456.168768455024</c:v>
                </c:pt>
                <c:pt idx="10497">
                  <c:v>6276.562809976918</c:v>
                </c:pt>
                <c:pt idx="10498">
                  <c:v>6103.068671378542</c:v>
                </c:pt>
                <c:pt idx="10499">
                  <c:v>5935.731401498452</c:v>
                </c:pt>
                <c:pt idx="10500">
                  <c:v>5774.426893029608</c:v>
                </c:pt>
                <c:pt idx="10501">
                  <c:v>5619.07035856405</c:v>
                </c:pt>
                <c:pt idx="10502">
                  <c:v>5469.502438712553</c:v>
                </c:pt>
                <c:pt idx="10503">
                  <c:v>5325.660760184815</c:v>
                </c:pt>
                <c:pt idx="10504">
                  <c:v>5187.253622947895</c:v>
                </c:pt>
                <c:pt idx="10505">
                  <c:v>5054.145525603842</c:v>
                </c:pt>
                <c:pt idx="10506">
                  <c:v>4926.083900664431</c:v>
                </c:pt>
                <c:pt idx="10507">
                  <c:v>4802.938376069113</c:v>
                </c:pt>
                <c:pt idx="10508">
                  <c:v>4684.509988219823</c:v>
                </c:pt>
                <c:pt idx="10509">
                  <c:v>4570.491449174102</c:v>
                </c:pt>
                <c:pt idx="10510">
                  <c:v>4460.859555279477</c:v>
                </c:pt>
                <c:pt idx="10511">
                  <c:v>4355.265114231613</c:v>
                </c:pt>
                <c:pt idx="10512">
                  <c:v>4253.551814916697</c:v>
                </c:pt>
                <c:pt idx="10513">
                  <c:v>4155.61025243531</c:v>
                </c:pt>
                <c:pt idx="10514">
                  <c:v>4061.128162282964</c:v>
                </c:pt>
                <c:pt idx="10515">
                  <c:v>3970.137014810338</c:v>
                </c:pt>
                <c:pt idx="10516">
                  <c:v>3882.42234244193</c:v>
                </c:pt>
                <c:pt idx="10517">
                  <c:v>3797.807412698516</c:v>
                </c:pt>
                <c:pt idx="10518">
                  <c:v>3716.099191161902</c:v>
                </c:pt>
                <c:pt idx="10519">
                  <c:v>3637.199222043782</c:v>
                </c:pt>
                <c:pt idx="10520">
                  <c:v>3561.016264232167</c:v>
                </c:pt>
                <c:pt idx="10521">
                  <c:v>3487.423792482044</c:v>
                </c:pt>
                <c:pt idx="10522">
                  <c:v>3416.285213197091</c:v>
                </c:pt>
                <c:pt idx="10523">
                  <c:v>3347.575042821368</c:v>
                </c:pt>
                <c:pt idx="10524">
                  <c:v>3281.054076545491</c:v>
                </c:pt>
                <c:pt idx="10525">
                  <c:v>3216.694914566967</c:v>
                </c:pt>
                <c:pt idx="10526">
                  <c:v>3154.44834319829</c:v>
                </c:pt>
                <c:pt idx="10527">
                  <c:v>3094.169366586567</c:v>
                </c:pt>
                <c:pt idx="10528">
                  <c:v>3035.813006414308</c:v>
                </c:pt>
                <c:pt idx="10529">
                  <c:v>2979.23828100093</c:v>
                </c:pt>
                <c:pt idx="10530">
                  <c:v>2924.497879933408</c:v>
                </c:pt>
                <c:pt idx="10531">
                  <c:v>2871.412180585535</c:v>
                </c:pt>
                <c:pt idx="10532">
                  <c:v>2820.000922202284</c:v>
                </c:pt>
                <c:pt idx="10533">
                  <c:v>2770.04731040904</c:v>
                </c:pt>
                <c:pt idx="10534">
                  <c:v>2721.602394360296</c:v>
                </c:pt>
                <c:pt idx="10535">
                  <c:v>2674.598171771453</c:v>
                </c:pt>
                <c:pt idx="10536">
                  <c:v>2629.062225373127</c:v>
                </c:pt>
                <c:pt idx="10537">
                  <c:v>2584.81343381732</c:v>
                </c:pt>
                <c:pt idx="10538">
                  <c:v>2541.875368258801</c:v>
                </c:pt>
                <c:pt idx="10539">
                  <c:v>2500.097530369775</c:v>
                </c:pt>
                <c:pt idx="10540">
                  <c:v>2459.521997100746</c:v>
                </c:pt>
                <c:pt idx="10541">
                  <c:v>2420.120252650999</c:v>
                </c:pt>
                <c:pt idx="10542">
                  <c:v>2381.785016017796</c:v>
                </c:pt>
                <c:pt idx="10543">
                  <c:v>2344.545603554277</c:v>
                </c:pt>
                <c:pt idx="10544">
                  <c:v>2308.24017728826</c:v>
                </c:pt>
                <c:pt idx="10545">
                  <c:v>2273.028708384606</c:v>
                </c:pt>
                <c:pt idx="10546">
                  <c:v>2238.691515097989</c:v>
                </c:pt>
                <c:pt idx="10547">
                  <c:v>2205.2591531243</c:v>
                </c:pt>
                <c:pt idx="10548">
                  <c:v>2172.716652638388</c:v>
                </c:pt>
                <c:pt idx="10549">
                  <c:v>2141.027045849152</c:v>
                </c:pt>
                <c:pt idx="10550">
                  <c:v>2110.183424679736</c:v>
                </c:pt>
                <c:pt idx="10551">
                  <c:v>2080.025012088254</c:v>
                </c:pt>
                <c:pt idx="10552">
                  <c:v>2050.626358010969</c:v>
                </c:pt>
                <c:pt idx="10553">
                  <c:v>2022.045790545086</c:v>
                </c:pt>
                <c:pt idx="10554">
                  <c:v>1994.066596803905</c:v>
                </c:pt>
                <c:pt idx="10555">
                  <c:v>1966.732211316317</c:v>
                </c:pt>
                <c:pt idx="10556">
                  <c:v>1940.137282177677</c:v>
                </c:pt>
                <c:pt idx="10557">
                  <c:v>1914.073601773799</c:v>
                </c:pt>
                <c:pt idx="10558">
                  <c:v>1888.597834182901</c:v>
                </c:pt>
                <c:pt idx="10559">
                  <c:v>1863.734960894746</c:v>
                </c:pt>
                <c:pt idx="10560">
                  <c:v>1839.347714603489</c:v>
                </c:pt>
                <c:pt idx="10561">
                  <c:v>1815.465420041554</c:v>
                </c:pt>
                <c:pt idx="10562">
                  <c:v>1792.049935280795</c:v>
                </c:pt>
                <c:pt idx="10563">
                  <c:v>1769.137068746581</c:v>
                </c:pt>
                <c:pt idx="10564">
                  <c:v>1746.643218429781</c:v>
                </c:pt>
                <c:pt idx="10565">
                  <c:v>1724.471257339727</c:v>
                </c:pt>
                <c:pt idx="10566">
                  <c:v>1702.744691899833</c:v>
                </c:pt>
                <c:pt idx="10567">
                  <c:v>1681.340658949088</c:v>
                </c:pt>
                <c:pt idx="10568">
                  <c:v>1660.193143845722</c:v>
                </c:pt>
                <c:pt idx="10569">
                  <c:v>1639.31031295111</c:v>
                </c:pt>
                <c:pt idx="10570">
                  <c:v>1618.630827994083</c:v>
                </c:pt>
                <c:pt idx="10571">
                  <c:v>1597.979251144135</c:v>
                </c:pt>
                <c:pt idx="10572">
                  <c:v>1577.251037849495</c:v>
                </c:pt>
                <c:pt idx="10573">
                  <c:v>1556.46148856536</c:v>
                </c:pt>
                <c:pt idx="10574">
                  <c:v>1534.992966602114</c:v>
                </c:pt>
                <c:pt idx="10575">
                  <c:v>1512.667575224348</c:v>
                </c:pt>
                <c:pt idx="10576">
                  <c:v>1488.514145758509</c:v>
                </c:pt>
                <c:pt idx="10577">
                  <c:v>1460.265821750816</c:v>
                </c:pt>
                <c:pt idx="10578">
                  <c:v>1422.815081624121</c:v>
                </c:pt>
                <c:pt idx="10579">
                  <c:v>1360.175003360205</c:v>
                </c:pt>
                <c:pt idx="10580">
                  <c:v>1316.27685044793</c:v>
                </c:pt>
                <c:pt idx="10581">
                  <c:v>1500.763264558069</c:v>
                </c:pt>
                <c:pt idx="10582">
                  <c:v>1478.25891922134</c:v>
                </c:pt>
                <c:pt idx="10583">
                  <c:v>1448.837297841758</c:v>
                </c:pt>
                <c:pt idx="10584">
                  <c:v>1424.634279387954</c:v>
                </c:pt>
                <c:pt idx="10585">
                  <c:v>1403.54456956995</c:v>
                </c:pt>
                <c:pt idx="10586">
                  <c:v>1384.497649573285</c:v>
                </c:pt>
                <c:pt idx="10587">
                  <c:v>1366.692471527659</c:v>
                </c:pt>
                <c:pt idx="10588">
                  <c:v>1349.73019234679</c:v>
                </c:pt>
                <c:pt idx="10589">
                  <c:v>1333.476997567492</c:v>
                </c:pt>
                <c:pt idx="10590">
                  <c:v>1317.710288167243</c:v>
                </c:pt>
                <c:pt idx="10591">
                  <c:v>1302.38236887145</c:v>
                </c:pt>
                <c:pt idx="10592">
                  <c:v>1287.36459004281</c:v>
                </c:pt>
                <c:pt idx="10593">
                  <c:v>1272.620663636261</c:v>
                </c:pt>
                <c:pt idx="10594">
                  <c:v>1258.086085110415</c:v>
                </c:pt>
                <c:pt idx="10595">
                  <c:v>1243.876208269126</c:v>
                </c:pt>
                <c:pt idx="10596">
                  <c:v>1229.807719794953</c:v>
                </c:pt>
                <c:pt idx="10597">
                  <c:v>1215.827989219808</c:v>
                </c:pt>
                <c:pt idx="10598">
                  <c:v>1202.035885504891</c:v>
                </c:pt>
                <c:pt idx="10599">
                  <c:v>1188.495734389976</c:v>
                </c:pt>
                <c:pt idx="10600">
                  <c:v>1175.080903137395</c:v>
                </c:pt>
                <c:pt idx="10601">
                  <c:v>1161.539310493732</c:v>
                </c:pt>
                <c:pt idx="10602">
                  <c:v>1148.235956350073</c:v>
                </c:pt>
                <c:pt idx="10603">
                  <c:v>1135.108870650599</c:v>
                </c:pt>
                <c:pt idx="10604">
                  <c:v>1121.98628581945</c:v>
                </c:pt>
                <c:pt idx="10605">
                  <c:v>1108.906276616583</c:v>
                </c:pt>
                <c:pt idx="10606">
                  <c:v>1095.871089432065</c:v>
                </c:pt>
                <c:pt idx="10607">
                  <c:v>1082.906567176946</c:v>
                </c:pt>
                <c:pt idx="10608">
                  <c:v>1069.953743567976</c:v>
                </c:pt>
                <c:pt idx="10609">
                  <c:v>1057.019360646366</c:v>
                </c:pt>
                <c:pt idx="10610">
                  <c:v>1044.078868955117</c:v>
                </c:pt>
                <c:pt idx="10611">
                  <c:v>1031.230422648715</c:v>
                </c:pt>
                <c:pt idx="10612">
                  <c:v>1018.240164501239</c:v>
                </c:pt>
                <c:pt idx="10613">
                  <c:v>1005.341986595234</c:v>
                </c:pt>
                <c:pt idx="10614">
                  <c:v>992.3604314998381</c:v>
                </c:pt>
                <c:pt idx="10615">
                  <c:v>979.3226583700556</c:v>
                </c:pt>
                <c:pt idx="10616">
                  <c:v>966.2058694748631</c:v>
                </c:pt>
                <c:pt idx="10617">
                  <c:v>953.097915756333</c:v>
                </c:pt>
                <c:pt idx="10618">
                  <c:v>939.7488252048687</c:v>
                </c:pt>
                <c:pt idx="10619">
                  <c:v>926.470402202047</c:v>
                </c:pt>
                <c:pt idx="10620">
                  <c:v>912.9295760464398</c:v>
                </c:pt>
                <c:pt idx="10621">
                  <c:v>899.3793673102903</c:v>
                </c:pt>
                <c:pt idx="10622">
                  <c:v>885.5579441172374</c:v>
                </c:pt>
                <c:pt idx="10623">
                  <c:v>871.7779880006678</c:v>
                </c:pt>
                <c:pt idx="10624">
                  <c:v>857.598970967203</c:v>
                </c:pt>
                <c:pt idx="10625">
                  <c:v>843.1958527833925</c:v>
                </c:pt>
                <c:pt idx="10626">
                  <c:v>828.6557555064262</c:v>
                </c:pt>
                <c:pt idx="10627">
                  <c:v>813.9077438112524</c:v>
                </c:pt>
                <c:pt idx="10628">
                  <c:v>798.8454998274855</c:v>
                </c:pt>
                <c:pt idx="10629">
                  <c:v>783.4575566767935</c:v>
                </c:pt>
                <c:pt idx="10630">
                  <c:v>767.7356677027632</c:v>
                </c:pt>
                <c:pt idx="10631">
                  <c:v>751.6171558867661</c:v>
                </c:pt>
                <c:pt idx="10632">
                  <c:v>735.0453297822019</c:v>
                </c:pt>
                <c:pt idx="10633">
                  <c:v>718.0694530480027</c:v>
                </c:pt>
                <c:pt idx="10634">
                  <c:v>700.6396977481791</c:v>
                </c:pt>
                <c:pt idx="10635">
                  <c:v>682.693260269141</c:v>
                </c:pt>
                <c:pt idx="10636">
                  <c:v>664.0949966203032</c:v>
                </c:pt>
                <c:pt idx="10637">
                  <c:v>644.883871993558</c:v>
                </c:pt>
                <c:pt idx="10638">
                  <c:v>625.0224378161675</c:v>
                </c:pt>
                <c:pt idx="10639">
                  <c:v>604.3627335153416</c:v>
                </c:pt>
                <c:pt idx="10640">
                  <c:v>582.8265939595412</c:v>
                </c:pt>
                <c:pt idx="10641">
                  <c:v>560.4974422112817</c:v>
                </c:pt>
                <c:pt idx="10642">
                  <c:v>537.1336899195357</c:v>
                </c:pt>
                <c:pt idx="10643">
                  <c:v>512.7170448670996</c:v>
                </c:pt>
                <c:pt idx="10644">
                  <c:v>487.2378691660766</c:v>
                </c:pt>
                <c:pt idx="10645">
                  <c:v>460.4164575567192</c:v>
                </c:pt>
                <c:pt idx="10646">
                  <c:v>432.271105694347</c:v>
                </c:pt>
                <c:pt idx="10647">
                  <c:v>402.7467663107423</c:v>
                </c:pt>
                <c:pt idx="10648">
                  <c:v>371.6069444419247</c:v>
                </c:pt>
                <c:pt idx="10649">
                  <c:v>338.8340710110303</c:v>
                </c:pt>
                <c:pt idx="10650">
                  <c:v>304.3944629744251</c:v>
                </c:pt>
                <c:pt idx="10651">
                  <c:v>268.1052974166433</c:v>
                </c:pt>
                <c:pt idx="10652">
                  <c:v>229.6980915966318</c:v>
                </c:pt>
                <c:pt idx="10653">
                  <c:v>189.4275205952421</c:v>
                </c:pt>
                <c:pt idx="10654">
                  <c:v>147.0988320126758</c:v>
                </c:pt>
                <c:pt idx="10655">
                  <c:v>103.0358239539703</c:v>
                </c:pt>
                <c:pt idx="10656">
                  <c:v>57.66072163206781</c:v>
                </c:pt>
                <c:pt idx="10657">
                  <c:v>19.35473857037734</c:v>
                </c:pt>
                <c:pt idx="10658">
                  <c:v>48.54695999759655</c:v>
                </c:pt>
                <c:pt idx="10659">
                  <c:v>99.00540266245279</c:v>
                </c:pt>
                <c:pt idx="10660">
                  <c:v>152.2561996164272</c:v>
                </c:pt>
                <c:pt idx="10661">
                  <c:v>206.9301100807771</c:v>
                </c:pt>
                <c:pt idx="10662">
                  <c:v>262.2930220109907</c:v>
                </c:pt>
                <c:pt idx="10663">
                  <c:v>317.8016735722996</c:v>
                </c:pt>
                <c:pt idx="10664">
                  <c:v>373.0599840875</c:v>
                </c:pt>
                <c:pt idx="10665">
                  <c:v>427.2285773111565</c:v>
                </c:pt>
                <c:pt idx="10666">
                  <c:v>479.9024137369115</c:v>
                </c:pt>
                <c:pt idx="10667">
                  <c:v>530.3811693384225</c:v>
                </c:pt>
                <c:pt idx="10668">
                  <c:v>578.2885233701897</c:v>
                </c:pt>
                <c:pt idx="10669">
                  <c:v>623.1547591318807</c:v>
                </c:pt>
                <c:pt idx="10670">
                  <c:v>664.6471411722223</c:v>
                </c:pt>
                <c:pt idx="10671">
                  <c:v>702.6866477738313</c:v>
                </c:pt>
                <c:pt idx="10672">
                  <c:v>737.0605283659097</c:v>
                </c:pt>
                <c:pt idx="10673">
                  <c:v>767.874013315898</c:v>
                </c:pt>
                <c:pt idx="10674">
                  <c:v>795.1557274602978</c:v>
                </c:pt>
                <c:pt idx="10675">
                  <c:v>819.0561585683204</c:v>
                </c:pt>
                <c:pt idx="10676">
                  <c:v>839.8150357318271</c:v>
                </c:pt>
                <c:pt idx="10677">
                  <c:v>857.6642980916981</c:v>
                </c:pt>
                <c:pt idx="10678">
                  <c:v>872.8977991719834</c:v>
                </c:pt>
                <c:pt idx="10679">
                  <c:v>885.693314628667</c:v>
                </c:pt>
                <c:pt idx="10680">
                  <c:v>896.3964824043319</c:v>
                </c:pt>
                <c:pt idx="10681">
                  <c:v>905.1921983729745</c:v>
                </c:pt>
                <c:pt idx="10682">
                  <c:v>912.3220061491112</c:v>
                </c:pt>
                <c:pt idx="10683">
                  <c:v>917.9996005279363</c:v>
                </c:pt>
                <c:pt idx="10684">
                  <c:v>922.4208830269011</c:v>
                </c:pt>
                <c:pt idx="10685">
                  <c:v>925.7441108595531</c:v>
                </c:pt>
                <c:pt idx="10686">
                  <c:v>928.1222478150801</c:v>
                </c:pt>
                <c:pt idx="10687">
                  <c:v>929.6962123679517</c:v>
                </c:pt>
                <c:pt idx="10688">
                  <c:v>930.5574255852454</c:v>
                </c:pt>
                <c:pt idx="10689">
                  <c:v>930.8495039595443</c:v>
                </c:pt>
                <c:pt idx="10690">
                  <c:v>930.639444919455</c:v>
                </c:pt>
                <c:pt idx="10691">
                  <c:v>929.9977576548288</c:v>
                </c:pt>
                <c:pt idx="10692">
                  <c:v>929.0454894801238</c:v>
                </c:pt>
                <c:pt idx="10693">
                  <c:v>927.7521634882495</c:v>
                </c:pt>
                <c:pt idx="10694">
                  <c:v>926.2524471333455</c:v>
                </c:pt>
                <c:pt idx="10695">
                  <c:v>924.5363534893818</c:v>
                </c:pt>
                <c:pt idx="10696">
                  <c:v>922.6874666535041</c:v>
                </c:pt>
                <c:pt idx="10697">
                  <c:v>920.7293500703763</c:v>
                </c:pt>
                <c:pt idx="10698">
                  <c:v>918.6614379326327</c:v>
                </c:pt>
                <c:pt idx="10699">
                  <c:v>916.6075509201951</c:v>
                </c:pt>
                <c:pt idx="10700">
                  <c:v>914.4756951908924</c:v>
                </c:pt>
                <c:pt idx="10701">
                  <c:v>912.399076056622</c:v>
                </c:pt>
                <c:pt idx="10702">
                  <c:v>910.3235594000719</c:v>
                </c:pt>
                <c:pt idx="10703">
                  <c:v>908.3875612456376</c:v>
                </c:pt>
                <c:pt idx="10704">
                  <c:v>906.5370542406208</c:v>
                </c:pt>
                <c:pt idx="10705">
                  <c:v>904.8310275305511</c:v>
                </c:pt>
                <c:pt idx="10706">
                  <c:v>903.2912761965924</c:v>
                </c:pt>
                <c:pt idx="10707">
                  <c:v>901.9679468036259</c:v>
                </c:pt>
                <c:pt idx="10708">
                  <c:v>900.8602019337904</c:v>
                </c:pt>
                <c:pt idx="10709">
                  <c:v>900.0628617635126</c:v>
                </c:pt>
                <c:pt idx="10710">
                  <c:v>899.592920823324</c:v>
                </c:pt>
                <c:pt idx="10711">
                  <c:v>899.4284959547868</c:v>
                </c:pt>
                <c:pt idx="10712">
                  <c:v>899.7384952758405</c:v>
                </c:pt>
                <c:pt idx="10713">
                  <c:v>900.4711534120685</c:v>
                </c:pt>
                <c:pt idx="10714">
                  <c:v>901.648904667112</c:v>
                </c:pt>
                <c:pt idx="10715">
                  <c:v>903.4098403036406</c:v>
                </c:pt>
                <c:pt idx="10716">
                  <c:v>905.82562331509</c:v>
                </c:pt>
                <c:pt idx="10717">
                  <c:v>908.8800593839079</c:v>
                </c:pt>
                <c:pt idx="10718">
                  <c:v>912.706912220578</c:v>
                </c:pt>
                <c:pt idx="10719">
                  <c:v>917.428367899682</c:v>
                </c:pt>
                <c:pt idx="10720">
                  <c:v>923.0442351368513</c:v>
                </c:pt>
                <c:pt idx="10721">
                  <c:v>929.8087682931917</c:v>
                </c:pt>
                <c:pt idx="10722">
                  <c:v>937.7613784712307</c:v>
                </c:pt>
                <c:pt idx="10723">
                  <c:v>947.1143461555974</c:v>
                </c:pt>
                <c:pt idx="10724">
                  <c:v>958.0438600653837</c:v>
                </c:pt>
                <c:pt idx="10725">
                  <c:v>970.7539881828188</c:v>
                </c:pt>
                <c:pt idx="10726">
                  <c:v>985.5153658086093</c:v>
                </c:pt>
                <c:pt idx="10727">
                  <c:v>1002.55528239136</c:v>
                </c:pt>
                <c:pt idx="10728">
                  <c:v>1022.35686179727</c:v>
                </c:pt>
                <c:pt idx="10729">
                  <c:v>1045.228187750841</c:v>
                </c:pt>
                <c:pt idx="10730">
                  <c:v>1071.60386820655</c:v>
                </c:pt>
                <c:pt idx="10731">
                  <c:v>1102.113452294981</c:v>
                </c:pt>
                <c:pt idx="10732">
                  <c:v>1137.332014529458</c:v>
                </c:pt>
                <c:pt idx="10733">
                  <c:v>1178.022592519488</c:v>
                </c:pt>
                <c:pt idx="10734">
                  <c:v>1224.97551390476</c:v>
                </c:pt>
                <c:pt idx="10735">
                  <c:v>1279.263199735017</c:v>
                </c:pt>
                <c:pt idx="10736">
                  <c:v>1341.899513500956</c:v>
                </c:pt>
                <c:pt idx="10737">
                  <c:v>1414.235048027637</c:v>
                </c:pt>
                <c:pt idx="10738">
                  <c:v>1497.563999557831</c:v>
                </c:pt>
                <c:pt idx="10739">
                  <c:v>1593.371510030516</c:v>
                </c:pt>
                <c:pt idx="10740">
                  <c:v>1703.198850183112</c:v>
                </c:pt>
                <c:pt idx="10741">
                  <c:v>1828.128669328963</c:v>
                </c:pt>
                <c:pt idx="10742">
                  <c:v>1969.023639117317</c:v>
                </c:pt>
                <c:pt idx="10743">
                  <c:v>2125.430475755587</c:v>
                </c:pt>
                <c:pt idx="10744">
                  <c:v>2295.278146660416</c:v>
                </c:pt>
                <c:pt idx="10745">
                  <c:v>2473.384400805002</c:v>
                </c:pt>
                <c:pt idx="10746">
                  <c:v>2651.302772147562</c:v>
                </c:pt>
                <c:pt idx="10747">
                  <c:v>2816.290224661618</c:v>
                </c:pt>
                <c:pt idx="10748">
                  <c:v>2953.32896918299</c:v>
                </c:pt>
                <c:pt idx="10749">
                  <c:v>3048.404626091737</c:v>
                </c:pt>
                <c:pt idx="10750">
                  <c:v>3093.167603092157</c:v>
                </c:pt>
                <c:pt idx="10751">
                  <c:v>3087.389942783305</c:v>
                </c:pt>
                <c:pt idx="10752">
                  <c:v>3038.365795904126</c:v>
                </c:pt>
                <c:pt idx="10753">
                  <c:v>2958.313807012425</c:v>
                </c:pt>
                <c:pt idx="10754">
                  <c:v>2859.634588811064</c:v>
                </c:pt>
                <c:pt idx="10755">
                  <c:v>2752.682156142251</c:v>
                </c:pt>
                <c:pt idx="10756">
                  <c:v>2645.218343057456</c:v>
                </c:pt>
                <c:pt idx="10757">
                  <c:v>2541.687285814916</c:v>
                </c:pt>
                <c:pt idx="10758">
                  <c:v>2444.649209037122</c:v>
                </c:pt>
                <c:pt idx="10759">
                  <c:v>2355.951823470173</c:v>
                </c:pt>
                <c:pt idx="10760">
                  <c:v>2275.391359673134</c:v>
                </c:pt>
                <c:pt idx="10761">
                  <c:v>2202.76420729819</c:v>
                </c:pt>
                <c:pt idx="10762">
                  <c:v>2137.66559658926</c:v>
                </c:pt>
                <c:pt idx="10763">
                  <c:v>2079.673044206472</c:v>
                </c:pt>
                <c:pt idx="10764">
                  <c:v>2028.094604877757</c:v>
                </c:pt>
                <c:pt idx="10765">
                  <c:v>1982.058852516025</c:v>
                </c:pt>
                <c:pt idx="10766">
                  <c:v>1941.492169611241</c:v>
                </c:pt>
                <c:pt idx="10767">
                  <c:v>1905.399976964772</c:v>
                </c:pt>
                <c:pt idx="10768">
                  <c:v>1873.566967613256</c:v>
                </c:pt>
                <c:pt idx="10769">
                  <c:v>1845.449862244636</c:v>
                </c:pt>
                <c:pt idx="10770">
                  <c:v>1820.787890097725</c:v>
                </c:pt>
                <c:pt idx="10771">
                  <c:v>1799.549707452474</c:v>
                </c:pt>
                <c:pt idx="10772">
                  <c:v>1781.065854405997</c:v>
                </c:pt>
                <c:pt idx="10773">
                  <c:v>1764.988291831772</c:v>
                </c:pt>
                <c:pt idx="10774">
                  <c:v>1751.798879145917</c:v>
                </c:pt>
                <c:pt idx="10775">
                  <c:v>1740.91929824426</c:v>
                </c:pt>
                <c:pt idx="10776">
                  <c:v>1732.145761623825</c:v>
                </c:pt>
                <c:pt idx="10777">
                  <c:v>1725.770508713723</c:v>
                </c:pt>
                <c:pt idx="10778">
                  <c:v>1721.490322187863</c:v>
                </c:pt>
                <c:pt idx="10779">
                  <c:v>1718.900824362321</c:v>
                </c:pt>
                <c:pt idx="10780">
                  <c:v>1718.840463752058</c:v>
                </c:pt>
                <c:pt idx="10781">
                  <c:v>1720.724446852695</c:v>
                </c:pt>
                <c:pt idx="10782">
                  <c:v>1724.974526166521</c:v>
                </c:pt>
                <c:pt idx="10783">
                  <c:v>1731.52666402169</c:v>
                </c:pt>
                <c:pt idx="10784">
                  <c:v>1740.720095905022</c:v>
                </c:pt>
                <c:pt idx="10785">
                  <c:v>1752.534709751389</c:v>
                </c:pt>
                <c:pt idx="10786">
                  <c:v>1767.615276717849</c:v>
                </c:pt>
                <c:pt idx="10787">
                  <c:v>1786.050485978302</c:v>
                </c:pt>
                <c:pt idx="10788">
                  <c:v>1808.718001685211</c:v>
                </c:pt>
                <c:pt idx="10789">
                  <c:v>1836.217339563962</c:v>
                </c:pt>
                <c:pt idx="10790">
                  <c:v>1869.17525711302</c:v>
                </c:pt>
                <c:pt idx="10791">
                  <c:v>1909.105185664534</c:v>
                </c:pt>
                <c:pt idx="10792">
                  <c:v>1956.905272489669</c:v>
                </c:pt>
                <c:pt idx="10793">
                  <c:v>2013.498836624343</c:v>
                </c:pt>
                <c:pt idx="10794">
                  <c:v>2077.486628849222</c:v>
                </c:pt>
                <c:pt idx="10795">
                  <c:v>2142.180695256642</c:v>
                </c:pt>
                <c:pt idx="10796">
                  <c:v>2179.784849021145</c:v>
                </c:pt>
                <c:pt idx="10797">
                  <c:v>2117.542787893672</c:v>
                </c:pt>
                <c:pt idx="10798">
                  <c:v>1824.4116823172</c:v>
                </c:pt>
                <c:pt idx="10799">
                  <c:v>1267.392347407565</c:v>
                </c:pt>
                <c:pt idx="10800">
                  <c:v>670.0724282646375</c:v>
                </c:pt>
                <c:pt idx="10801">
                  <c:v>284.7345805795948</c:v>
                </c:pt>
                <c:pt idx="10802">
                  <c:v>333.2277159562603</c:v>
                </c:pt>
                <c:pt idx="10803">
                  <c:v>520.6508487014561</c:v>
                </c:pt>
                <c:pt idx="10804">
                  <c:v>674.4076717680106</c:v>
                </c:pt>
                <c:pt idx="10805">
                  <c:v>792.3857887102182</c:v>
                </c:pt>
                <c:pt idx="10806">
                  <c:v>884.101738127712</c:v>
                </c:pt>
                <c:pt idx="10807">
                  <c:v>957.2673202794144</c:v>
                </c:pt>
                <c:pt idx="10808">
                  <c:v>1016.947752708488</c:v>
                </c:pt>
                <c:pt idx="10809">
                  <c:v>1066.75077270599</c:v>
                </c:pt>
                <c:pt idx="10810">
                  <c:v>1109.120996626202</c:v>
                </c:pt>
                <c:pt idx="10811">
                  <c:v>1145.872216447844</c:v>
                </c:pt>
                <c:pt idx="10812">
                  <c:v>1178.152658127059</c:v>
                </c:pt>
                <c:pt idx="10813">
                  <c:v>1206.984541973611</c:v>
                </c:pt>
                <c:pt idx="10814">
                  <c:v>1233.089835716737</c:v>
                </c:pt>
                <c:pt idx="10815">
                  <c:v>1256.843209067308</c:v>
                </c:pt>
                <c:pt idx="10816">
                  <c:v>1278.847520613336</c:v>
                </c:pt>
                <c:pt idx="10817">
                  <c:v>1299.365096002708</c:v>
                </c:pt>
                <c:pt idx="10818">
                  <c:v>1318.601981719757</c:v>
                </c:pt>
                <c:pt idx="10819">
                  <c:v>1336.871691149511</c:v>
                </c:pt>
                <c:pt idx="10820">
                  <c:v>1354.213872614468</c:v>
                </c:pt>
                <c:pt idx="10821">
                  <c:v>1370.84790827892</c:v>
                </c:pt>
                <c:pt idx="10822">
                  <c:v>1386.908545072858</c:v>
                </c:pt>
                <c:pt idx="10823">
                  <c:v>1402.492517164629</c:v>
                </c:pt>
                <c:pt idx="10824">
                  <c:v>1417.556984942168</c:v>
                </c:pt>
                <c:pt idx="10825">
                  <c:v>1432.332008082563</c:v>
                </c:pt>
                <c:pt idx="10826">
                  <c:v>1446.800628974225</c:v>
                </c:pt>
                <c:pt idx="10827">
                  <c:v>1461.049192453273</c:v>
                </c:pt>
                <c:pt idx="10828">
                  <c:v>1475.100757378454</c:v>
                </c:pt>
                <c:pt idx="10829">
                  <c:v>1489.03482014224</c:v>
                </c:pt>
                <c:pt idx="10830">
                  <c:v>1502.82992743566</c:v>
                </c:pt>
                <c:pt idx="10831">
                  <c:v>1516.4413457891</c:v>
                </c:pt>
                <c:pt idx="10832">
                  <c:v>1530.033597799758</c:v>
                </c:pt>
                <c:pt idx="10833">
                  <c:v>1543.643626443849</c:v>
                </c:pt>
                <c:pt idx="10834">
                  <c:v>1557.207684368766</c:v>
                </c:pt>
                <c:pt idx="10835">
                  <c:v>1570.814480938556</c:v>
                </c:pt>
                <c:pt idx="10836">
                  <c:v>1584.33042745241</c:v>
                </c:pt>
                <c:pt idx="10837">
                  <c:v>1597.767773012157</c:v>
                </c:pt>
                <c:pt idx="10838">
                  <c:v>1611.542535055963</c:v>
                </c:pt>
                <c:pt idx="10839">
                  <c:v>1625.188472384344</c:v>
                </c:pt>
                <c:pt idx="10840">
                  <c:v>1638.933071491664</c:v>
                </c:pt>
                <c:pt idx="10841">
                  <c:v>1652.908451342261</c:v>
                </c:pt>
                <c:pt idx="10842">
                  <c:v>1666.832267250844</c:v>
                </c:pt>
                <c:pt idx="10843">
                  <c:v>1680.924757599656</c:v>
                </c:pt>
                <c:pt idx="10844">
                  <c:v>1695.064565850688</c:v>
                </c:pt>
                <c:pt idx="10845">
                  <c:v>1709.254758688736</c:v>
                </c:pt>
                <c:pt idx="10846">
                  <c:v>1723.72522754873</c:v>
                </c:pt>
                <c:pt idx="10847">
                  <c:v>1738.427442623266</c:v>
                </c:pt>
                <c:pt idx="10848">
                  <c:v>1753.002342597431</c:v>
                </c:pt>
                <c:pt idx="10849">
                  <c:v>1767.840242967534</c:v>
                </c:pt>
                <c:pt idx="10850">
                  <c:v>1782.941126401779</c:v>
                </c:pt>
                <c:pt idx="10851">
                  <c:v>1798.130996921647</c:v>
                </c:pt>
                <c:pt idx="10852">
                  <c:v>1813.549739050228</c:v>
                </c:pt>
                <c:pt idx="10853">
                  <c:v>1829.134572906734</c:v>
                </c:pt>
                <c:pt idx="10854">
                  <c:v>1844.853104913315</c:v>
                </c:pt>
                <c:pt idx="10855">
                  <c:v>1860.762327128309</c:v>
                </c:pt>
                <c:pt idx="10856">
                  <c:v>1877.080017140673</c:v>
                </c:pt>
                <c:pt idx="10857">
                  <c:v>1893.350493319244</c:v>
                </c:pt>
                <c:pt idx="10858">
                  <c:v>1910.050290574621</c:v>
                </c:pt>
                <c:pt idx="10859">
                  <c:v>1926.766393231982</c:v>
                </c:pt>
                <c:pt idx="10860">
                  <c:v>1943.90273659631</c:v>
                </c:pt>
                <c:pt idx="10861">
                  <c:v>1961.205713107338</c:v>
                </c:pt>
                <c:pt idx="10862">
                  <c:v>1978.81724746578</c:v>
                </c:pt>
                <c:pt idx="10863">
                  <c:v>1996.71185649187</c:v>
                </c:pt>
                <c:pt idx="10864">
                  <c:v>2014.756027456237</c:v>
                </c:pt>
                <c:pt idx="10865">
                  <c:v>2033.047784073747</c:v>
                </c:pt>
                <c:pt idx="10866">
                  <c:v>2051.767275063173</c:v>
                </c:pt>
                <c:pt idx="10867">
                  <c:v>2070.709431211403</c:v>
                </c:pt>
                <c:pt idx="10868">
                  <c:v>2090.024960995125</c:v>
                </c:pt>
                <c:pt idx="10869">
                  <c:v>2109.525352192685</c:v>
                </c:pt>
                <c:pt idx="10870">
                  <c:v>2129.497390368985</c:v>
                </c:pt>
                <c:pt idx="10871">
                  <c:v>2149.729325260749</c:v>
                </c:pt>
                <c:pt idx="10872">
                  <c:v>2170.318992552857</c:v>
                </c:pt>
                <c:pt idx="10873">
                  <c:v>2191.151416732305</c:v>
                </c:pt>
                <c:pt idx="10874">
                  <c:v>2212.435970737431</c:v>
                </c:pt>
                <c:pt idx="10875">
                  <c:v>2233.981974582852</c:v>
                </c:pt>
                <c:pt idx="10876">
                  <c:v>2256.009453445833</c:v>
                </c:pt>
                <c:pt idx="10877">
                  <c:v>2278.519551642651</c:v>
                </c:pt>
                <c:pt idx="10878">
                  <c:v>2301.10769589706</c:v>
                </c:pt>
                <c:pt idx="10879">
                  <c:v>2324.25559688454</c:v>
                </c:pt>
                <c:pt idx="10880">
                  <c:v>2347.903706823906</c:v>
                </c:pt>
                <c:pt idx="10881">
                  <c:v>2371.948964433926</c:v>
                </c:pt>
                <c:pt idx="10882">
                  <c:v>2396.39393073349</c:v>
                </c:pt>
                <c:pt idx="10883">
                  <c:v>2421.13389903088</c:v>
                </c:pt>
                <c:pt idx="10884">
                  <c:v>2446.564855390101</c:v>
                </c:pt>
                <c:pt idx="10885">
                  <c:v>2472.239901392283</c:v>
                </c:pt>
                <c:pt idx="10886">
                  <c:v>2498.38359978795</c:v>
                </c:pt>
                <c:pt idx="10887">
                  <c:v>2525.079629403812</c:v>
                </c:pt>
                <c:pt idx="10888">
                  <c:v>2552.194189503717</c:v>
                </c:pt>
                <c:pt idx="10889">
                  <c:v>2579.731436911174</c:v>
                </c:pt>
                <c:pt idx="10890">
                  <c:v>2607.798414255759</c:v>
                </c:pt>
                <c:pt idx="10891">
                  <c:v>2636.234189654954</c:v>
                </c:pt>
                <c:pt idx="10892">
                  <c:v>2665.168480676245</c:v>
                </c:pt>
                <c:pt idx="10893">
                  <c:v>2694.659043604426</c:v>
                </c:pt>
                <c:pt idx="10894">
                  <c:v>2724.380861325133</c:v>
                </c:pt>
                <c:pt idx="10895">
                  <c:v>2754.428218073346</c:v>
                </c:pt>
                <c:pt idx="10896">
                  <c:v>2784.985920031946</c:v>
                </c:pt>
                <c:pt idx="10897">
                  <c:v>2816.139414863673</c:v>
                </c:pt>
                <c:pt idx="10898">
                  <c:v>2847.13511296314</c:v>
                </c:pt>
                <c:pt idx="10899">
                  <c:v>2878.819321702225</c:v>
                </c:pt>
                <c:pt idx="10900">
                  <c:v>2910.573389818489</c:v>
                </c:pt>
                <c:pt idx="10901">
                  <c:v>2942.739109332423</c:v>
                </c:pt>
                <c:pt idx="10902">
                  <c:v>2974.970446507774</c:v>
                </c:pt>
                <c:pt idx="10903">
                  <c:v>3007.752602797593</c:v>
                </c:pt>
                <c:pt idx="10904">
                  <c:v>3041.024045758825</c:v>
                </c:pt>
                <c:pt idx="10905">
                  <c:v>3074.991968297282</c:v>
                </c:pt>
                <c:pt idx="10906">
                  <c:v>3110.23863144526</c:v>
                </c:pt>
                <c:pt idx="10907">
                  <c:v>3148.168018743171</c:v>
                </c:pt>
                <c:pt idx="10908">
                  <c:v>3190.437877876664</c:v>
                </c:pt>
                <c:pt idx="10909">
                  <c:v>3240.835955122722</c:v>
                </c:pt>
                <c:pt idx="10910">
                  <c:v>3305.459764125088</c:v>
                </c:pt>
                <c:pt idx="10911">
                  <c:v>3397.691963496228</c:v>
                </c:pt>
                <c:pt idx="10912">
                  <c:v>3542.130114000993</c:v>
                </c:pt>
                <c:pt idx="10913">
                  <c:v>3784.470603703943</c:v>
                </c:pt>
                <c:pt idx="10914">
                  <c:v>4142.001818629203</c:v>
                </c:pt>
                <c:pt idx="10915">
                  <c:v>4130.676078423878</c:v>
                </c:pt>
                <c:pt idx="10916">
                  <c:v>3133.760805992931</c:v>
                </c:pt>
                <c:pt idx="10917">
                  <c:v>2391.90646540495</c:v>
                </c:pt>
                <c:pt idx="10918">
                  <c:v>2053.737268788</c:v>
                </c:pt>
                <c:pt idx="10919">
                  <c:v>1845.943349465178</c:v>
                </c:pt>
                <c:pt idx="10920">
                  <c:v>1661.609716871116</c:v>
                </c:pt>
                <c:pt idx="10921">
                  <c:v>1468.458572007703</c:v>
                </c:pt>
                <c:pt idx="10922">
                  <c:v>1258.109585080535</c:v>
                </c:pt>
                <c:pt idx="10923">
                  <c:v>1030.12845650794</c:v>
                </c:pt>
                <c:pt idx="10924">
                  <c:v>787.3332366065637</c:v>
                </c:pt>
                <c:pt idx="10925">
                  <c:v>533.2755326738856</c:v>
                </c:pt>
                <c:pt idx="10926">
                  <c:v>273.1849121847849</c:v>
                </c:pt>
                <c:pt idx="10927">
                  <c:v>48.42622492935411</c:v>
                </c:pt>
                <c:pt idx="10928">
                  <c:v>267.3504030927288</c:v>
                </c:pt>
                <c:pt idx="10929">
                  <c:v>528.9238297014165</c:v>
                </c:pt>
                <c:pt idx="10930">
                  <c:v>787.8752977860163</c:v>
                </c:pt>
                <c:pt idx="10931">
                  <c:v>1041.904555358877</c:v>
                </c:pt>
                <c:pt idx="10932">
                  <c:v>1290.381096116693</c:v>
                </c:pt>
                <c:pt idx="10933">
                  <c:v>1533.284750406675</c:v>
                </c:pt>
                <c:pt idx="10934">
                  <c:v>1771.097404296438</c:v>
                </c:pt>
                <c:pt idx="10935">
                  <c:v>2004.722875178204</c:v>
                </c:pt>
                <c:pt idx="10936">
                  <c:v>2235.317862509717</c:v>
                </c:pt>
                <c:pt idx="10937">
                  <c:v>2464.156851070791</c:v>
                </c:pt>
                <c:pt idx="10938">
                  <c:v>2692.796460832468</c:v>
                </c:pt>
                <c:pt idx="10939">
                  <c:v>2923.014729697106</c:v>
                </c:pt>
                <c:pt idx="10940">
                  <c:v>3156.517007535278</c:v>
                </c:pt>
                <c:pt idx="10941">
                  <c:v>3395.510801177981</c:v>
                </c:pt>
                <c:pt idx="10942">
                  <c:v>3642.127545084554</c:v>
                </c:pt>
                <c:pt idx="10943">
                  <c:v>3898.940117072706</c:v>
                </c:pt>
                <c:pt idx="10944">
                  <c:v>4168.791987575577</c:v>
                </c:pt>
                <c:pt idx="10945">
                  <c:v>4454.936652553482</c:v>
                </c:pt>
                <c:pt idx="10946">
                  <c:v>4760.721049926843</c:v>
                </c:pt>
                <c:pt idx="10947">
                  <c:v>5090.766707479781</c:v>
                </c:pt>
                <c:pt idx="10948">
                  <c:v>5450.15554853213</c:v>
                </c:pt>
                <c:pt idx="10949">
                  <c:v>5844.276934184821</c:v>
                </c:pt>
                <c:pt idx="10950">
                  <c:v>6279.441554484782</c:v>
                </c:pt>
                <c:pt idx="10951">
                  <c:v>6764.199070932028</c:v>
                </c:pt>
                <c:pt idx="10952">
                  <c:v>7305.645612838583</c:v>
                </c:pt>
                <c:pt idx="10953">
                  <c:v>7910.767353932511</c:v>
                </c:pt>
                <c:pt idx="10954">
                  <c:v>8584.105399900349</c:v>
                </c:pt>
                <c:pt idx="10955">
                  <c:v>9323.081933170371</c:v>
                </c:pt>
                <c:pt idx="10956">
                  <c:v>10106.72260974317</c:v>
                </c:pt>
                <c:pt idx="10957">
                  <c:v>10888.44084680598</c:v>
                </c:pt>
                <c:pt idx="10958">
                  <c:v>11574.91338129284</c:v>
                </c:pt>
                <c:pt idx="10959">
                  <c:v>12031.73135894739</c:v>
                </c:pt>
                <c:pt idx="10960">
                  <c:v>12117.52590322054</c:v>
                </c:pt>
                <c:pt idx="10961">
                  <c:v>11763.97924956216</c:v>
                </c:pt>
                <c:pt idx="10962">
                  <c:v>11026.07429247067</c:v>
                </c:pt>
                <c:pt idx="10963">
                  <c:v>10051.43076572004</c:v>
                </c:pt>
                <c:pt idx="10964">
                  <c:v>8996.299739282185</c:v>
                </c:pt>
                <c:pt idx="10965">
                  <c:v>7972.466209401954</c:v>
                </c:pt>
                <c:pt idx="10966">
                  <c:v>7033.956726640571</c:v>
                </c:pt>
                <c:pt idx="10967">
                  <c:v>6201.106835858387</c:v>
                </c:pt>
                <c:pt idx="10968">
                  <c:v>5473.564849773074</c:v>
                </c:pt>
                <c:pt idx="10969">
                  <c:v>4840.570910489145</c:v>
                </c:pt>
                <c:pt idx="10970">
                  <c:v>4290.743852822601</c:v>
                </c:pt>
                <c:pt idx="10971">
                  <c:v>3811.80693425227</c:v>
                </c:pt>
                <c:pt idx="10972">
                  <c:v>3393.579742392354</c:v>
                </c:pt>
                <c:pt idx="10973">
                  <c:v>3027.356436769477</c:v>
                </c:pt>
                <c:pt idx="10974">
                  <c:v>2705.853484173815</c:v>
                </c:pt>
                <c:pt idx="10975">
                  <c:v>2423.880541808362</c:v>
                </c:pt>
                <c:pt idx="10976">
                  <c:v>2177.232830574494</c:v>
                </c:pt>
                <c:pt idx="10977">
                  <c:v>1962.462293077984</c:v>
                </c:pt>
                <c:pt idx="10978">
                  <c:v>1778.150986610619</c:v>
                </c:pt>
                <c:pt idx="10979">
                  <c:v>1622.712032355251</c:v>
                </c:pt>
                <c:pt idx="10980">
                  <c:v>1496.4141995097</c:v>
                </c:pt>
                <c:pt idx="10981">
                  <c:v>1398.461842353061</c:v>
                </c:pt>
                <c:pt idx="10982">
                  <c:v>1329.599034152102</c:v>
                </c:pt>
                <c:pt idx="10983">
                  <c:v>1289.290301744757</c:v>
                </c:pt>
                <c:pt idx="10984">
                  <c:v>1276.255881427359</c:v>
                </c:pt>
                <c:pt idx="10985">
                  <c:v>1288.987588829981</c:v>
                </c:pt>
                <c:pt idx="10986">
                  <c:v>1324.539323505174</c:v>
                </c:pt>
                <c:pt idx="10987">
                  <c:v>1380.320237636924</c:v>
                </c:pt>
                <c:pt idx="10988">
                  <c:v>1453.57577232948</c:v>
                </c:pt>
                <c:pt idx="10989">
                  <c:v>1541.916907183103</c:v>
                </c:pt>
                <c:pt idx="10990">
                  <c:v>1643.499390666545</c:v>
                </c:pt>
                <c:pt idx="10991">
                  <c:v>1757.280955141719</c:v>
                </c:pt>
                <c:pt idx="10992">
                  <c:v>1882.617116170731</c:v>
                </c:pt>
                <c:pt idx="10993">
                  <c:v>2019.634689896413</c:v>
                </c:pt>
                <c:pt idx="10994">
                  <c:v>2168.847403488791</c:v>
                </c:pt>
                <c:pt idx="10995">
                  <c:v>2331.410079122617</c:v>
                </c:pt>
                <c:pt idx="10996">
                  <c:v>2509.10663707538</c:v>
                </c:pt>
                <c:pt idx="10997">
                  <c:v>2704.417023157322</c:v>
                </c:pt>
                <c:pt idx="10998">
                  <c:v>2920.85133132377</c:v>
                </c:pt>
                <c:pt idx="10999">
                  <c:v>3162.990788129096</c:v>
                </c:pt>
                <c:pt idx="11000">
                  <c:v>3437.249978138272</c:v>
                </c:pt>
                <c:pt idx="11001">
                  <c:v>3752.430077211719</c:v>
                </c:pt>
                <c:pt idx="11002">
                  <c:v>4120.900972873993</c:v>
                </c:pt>
                <c:pt idx="11003">
                  <c:v>4560.755328232341</c:v>
                </c:pt>
                <c:pt idx="11004">
                  <c:v>5099.122358995588</c:v>
                </c:pt>
                <c:pt idx="11005">
                  <c:v>5778.779534990966</c:v>
                </c:pt>
                <c:pt idx="11006">
                  <c:v>6671.172047865925</c:v>
                </c:pt>
                <c:pt idx="11007">
                  <c:v>7904.36625819464</c:v>
                </c:pt>
                <c:pt idx="11008">
                  <c:v>9731.492598367523</c:v>
                </c:pt>
                <c:pt idx="11009">
                  <c:v>12719.91837462062</c:v>
                </c:pt>
                <c:pt idx="11010">
                  <c:v>18360.15836804972</c:v>
                </c:pt>
                <c:pt idx="11011">
                  <c:v>30443.17437341104</c:v>
                </c:pt>
                <c:pt idx="11012">
                  <c:v>36142.79615534811</c:v>
                </c:pt>
                <c:pt idx="11013">
                  <c:v>20443.66970324595</c:v>
                </c:pt>
                <c:pt idx="11014">
                  <c:v>12406.46004844322</c:v>
                </c:pt>
                <c:pt idx="11015">
                  <c:v>8492.845568549217</c:v>
                </c:pt>
                <c:pt idx="11016">
                  <c:v>6245.02808059266</c:v>
                </c:pt>
                <c:pt idx="11017">
                  <c:v>4793.357647415761</c:v>
                </c:pt>
                <c:pt idx="11018">
                  <c:v>3780.195381946487</c:v>
                </c:pt>
                <c:pt idx="11019">
                  <c:v>3035.058960642709</c:v>
                </c:pt>
                <c:pt idx="11020">
                  <c:v>2469.795621931796</c:v>
                </c:pt>
                <c:pt idx="11021">
                  <c:v>2035.971442564966</c:v>
                </c:pt>
                <c:pt idx="11022">
                  <c:v>1709.160935403286</c:v>
                </c:pt>
                <c:pt idx="11023">
                  <c:v>1478.658519119324</c:v>
                </c:pt>
                <c:pt idx="11024">
                  <c:v>1343.136404590437</c:v>
                </c:pt>
                <c:pt idx="11025">
                  <c:v>1301.507283029226</c:v>
                </c:pt>
                <c:pt idx="11026">
                  <c:v>1347.445059825016</c:v>
                </c:pt>
                <c:pt idx="11027">
                  <c:v>1468.144358444117</c:v>
                </c:pt>
                <c:pt idx="11028">
                  <c:v>1651.153120270773</c:v>
                </c:pt>
                <c:pt idx="11029">
                  <c:v>1888.875624520686</c:v>
                </c:pt>
                <c:pt idx="11030">
                  <c:v>2181.238070806427</c:v>
                </c:pt>
                <c:pt idx="11031">
                  <c:v>2536.606406370278</c:v>
                </c:pt>
                <c:pt idx="11032">
                  <c:v>2973.429224419137</c:v>
                </c:pt>
                <c:pt idx="11033">
                  <c:v>3525.347971307733</c:v>
                </c:pt>
                <c:pt idx="11034">
                  <c:v>4252.030379537338</c:v>
                </c:pt>
                <c:pt idx="11035">
                  <c:v>5266.005814334317</c:v>
                </c:pt>
                <c:pt idx="11036">
                  <c:v>6802.974598166049</c:v>
                </c:pt>
                <c:pt idx="11037">
                  <c:v>9439.059888544114</c:v>
                </c:pt>
                <c:pt idx="11038">
                  <c:v>14999.74421504662</c:v>
                </c:pt>
                <c:pt idx="11039">
                  <c:v>31712.64876903901</c:v>
                </c:pt>
                <c:pt idx="11040">
                  <c:v>37780.80891721614</c:v>
                </c:pt>
                <c:pt idx="11041">
                  <c:v>17237.14039311746</c:v>
                </c:pt>
                <c:pt idx="11042">
                  <c:v>10824.54320714685</c:v>
                </c:pt>
                <c:pt idx="11043">
                  <c:v>8087.673523238414</c:v>
                </c:pt>
                <c:pt idx="11044">
                  <c:v>6384.353166780282</c:v>
                </c:pt>
                <c:pt idx="11045">
                  <c:v>4545.903465426542</c:v>
                </c:pt>
                <c:pt idx="11046">
                  <c:v>3302.913507000407</c:v>
                </c:pt>
                <c:pt idx="11047">
                  <c:v>2668.554396779091</c:v>
                </c:pt>
                <c:pt idx="11048">
                  <c:v>2277.008317572083</c:v>
                </c:pt>
                <c:pt idx="11049">
                  <c:v>1996.099469422896</c:v>
                </c:pt>
                <c:pt idx="11050">
                  <c:v>1781.677625204291</c:v>
                </c:pt>
                <c:pt idx="11051">
                  <c:v>1614.723309210851</c:v>
                </c:pt>
                <c:pt idx="11052">
                  <c:v>1484.639379985558</c:v>
                </c:pt>
                <c:pt idx="11053">
                  <c:v>1384.91543628807</c:v>
                </c:pt>
                <c:pt idx="11054">
                  <c:v>1310.745856577943</c:v>
                </c:pt>
                <c:pt idx="11055">
                  <c:v>1258.335485314269</c:v>
                </c:pt>
                <c:pt idx="11056">
                  <c:v>1224.173338814458</c:v>
                </c:pt>
                <c:pt idx="11057">
                  <c:v>1205.620819608953</c:v>
                </c:pt>
                <c:pt idx="11058">
                  <c:v>1199.855315131393</c:v>
                </c:pt>
                <c:pt idx="11059">
                  <c:v>1204.629049674319</c:v>
                </c:pt>
                <c:pt idx="11060">
                  <c:v>1217.926515124147</c:v>
                </c:pt>
                <c:pt idx="11061">
                  <c:v>1237.875065215146</c:v>
                </c:pt>
                <c:pt idx="11062">
                  <c:v>1262.985751122253</c:v>
                </c:pt>
                <c:pt idx="11063">
                  <c:v>1292.16510023467</c:v>
                </c:pt>
                <c:pt idx="11064">
                  <c:v>1324.05051152031</c:v>
                </c:pt>
                <c:pt idx="11065">
                  <c:v>1358.017558977886</c:v>
                </c:pt>
                <c:pt idx="11066">
                  <c:v>1393.07625283019</c:v>
                </c:pt>
                <c:pt idx="11067">
                  <c:v>1428.865754877662</c:v>
                </c:pt>
                <c:pt idx="11068">
                  <c:v>1464.873660050516</c:v>
                </c:pt>
                <c:pt idx="11069">
                  <c:v>1500.766793881375</c:v>
                </c:pt>
                <c:pt idx="11070">
                  <c:v>1536.482267697528</c:v>
                </c:pt>
                <c:pt idx="11071">
                  <c:v>1572.116027197182</c:v>
                </c:pt>
                <c:pt idx="11072">
                  <c:v>1607.997514386996</c:v>
                </c:pt>
                <c:pt idx="11073">
                  <c:v>1644.679541577701</c:v>
                </c:pt>
                <c:pt idx="11074">
                  <c:v>1682.687901247805</c:v>
                </c:pt>
                <c:pt idx="11075">
                  <c:v>1722.370482884942</c:v>
                </c:pt>
                <c:pt idx="11076">
                  <c:v>1764.013499229731</c:v>
                </c:pt>
                <c:pt idx="11077">
                  <c:v>1807.72808646842</c:v>
                </c:pt>
                <c:pt idx="11078">
                  <c:v>1853.162241905371</c:v>
                </c:pt>
                <c:pt idx="11079">
                  <c:v>1900.20869164607</c:v>
                </c:pt>
                <c:pt idx="11080">
                  <c:v>1948.39373352788</c:v>
                </c:pt>
                <c:pt idx="11081">
                  <c:v>1997.651149187616</c:v>
                </c:pt>
                <c:pt idx="11082">
                  <c:v>2047.67668813859</c:v>
                </c:pt>
                <c:pt idx="11083">
                  <c:v>2098.073415320694</c:v>
                </c:pt>
                <c:pt idx="11084">
                  <c:v>2148.889378467093</c:v>
                </c:pt>
                <c:pt idx="11085">
                  <c:v>2199.899566470391</c:v>
                </c:pt>
                <c:pt idx="11086">
                  <c:v>2251.209324160656</c:v>
                </c:pt>
                <c:pt idx="11087">
                  <c:v>2302.665087676406</c:v>
                </c:pt>
                <c:pt idx="11088">
                  <c:v>2354.103196451111</c:v>
                </c:pt>
                <c:pt idx="11089">
                  <c:v>2405.952010727236</c:v>
                </c:pt>
                <c:pt idx="11090">
                  <c:v>2457.859023884515</c:v>
                </c:pt>
                <c:pt idx="11091">
                  <c:v>2510.100800716814</c:v>
                </c:pt>
                <c:pt idx="11092">
                  <c:v>2562.464868532746</c:v>
                </c:pt>
                <c:pt idx="11093">
                  <c:v>2615.154190945787</c:v>
                </c:pt>
                <c:pt idx="11094">
                  <c:v>2668.132192983872</c:v>
                </c:pt>
                <c:pt idx="11095">
                  <c:v>2721.501052229783</c:v>
                </c:pt>
                <c:pt idx="11096">
                  <c:v>2775.333824674608</c:v>
                </c:pt>
                <c:pt idx="11097">
                  <c:v>2829.569607468348</c:v>
                </c:pt>
                <c:pt idx="11098">
                  <c:v>2884.21625517079</c:v>
                </c:pt>
                <c:pt idx="11099">
                  <c:v>2939.442791562313</c:v>
                </c:pt>
                <c:pt idx="11100">
                  <c:v>2995.349951554289</c:v>
                </c:pt>
                <c:pt idx="11101">
                  <c:v>3051.760409643395</c:v>
                </c:pt>
                <c:pt idx="11102">
                  <c:v>3108.93044961854</c:v>
                </c:pt>
                <c:pt idx="11103">
                  <c:v>3166.886667567352</c:v>
                </c:pt>
                <c:pt idx="11104">
                  <c:v>3225.686388016813</c:v>
                </c:pt>
                <c:pt idx="11105">
                  <c:v>3285.398934471455</c:v>
                </c:pt>
                <c:pt idx="11106">
                  <c:v>3345.903078975606</c:v>
                </c:pt>
                <c:pt idx="11107">
                  <c:v>3407.395490190501</c:v>
                </c:pt>
                <c:pt idx="11108">
                  <c:v>3470.073949943016</c:v>
                </c:pt>
                <c:pt idx="11109">
                  <c:v>3533.933595199855</c:v>
                </c:pt>
                <c:pt idx="11110">
                  <c:v>3599.032695578662</c:v>
                </c:pt>
                <c:pt idx="11111">
                  <c:v>3665.387561133555</c:v>
                </c:pt>
                <c:pt idx="11112">
                  <c:v>3733.186647136417</c:v>
                </c:pt>
                <c:pt idx="11113">
                  <c:v>3802.479644068646</c:v>
                </c:pt>
                <c:pt idx="11114">
                  <c:v>3873.42192821475</c:v>
                </c:pt>
                <c:pt idx="11115">
                  <c:v>3946.056411720239</c:v>
                </c:pt>
                <c:pt idx="11116">
                  <c:v>4020.699570556398</c:v>
                </c:pt>
                <c:pt idx="11117">
                  <c:v>4097.09216825779</c:v>
                </c:pt>
                <c:pt idx="11118">
                  <c:v>4175.817858146015</c:v>
                </c:pt>
                <c:pt idx="11119">
                  <c:v>4256.79190939913</c:v>
                </c:pt>
                <c:pt idx="11120">
                  <c:v>4340.05410156663</c:v>
                </c:pt>
                <c:pt idx="11121">
                  <c:v>4425.945010522437</c:v>
                </c:pt>
                <c:pt idx="11122">
                  <c:v>4514.614363920398</c:v>
                </c:pt>
                <c:pt idx="11123">
                  <c:v>4606.175116394071</c:v>
                </c:pt>
                <c:pt idx="11124">
                  <c:v>4700.82934787668</c:v>
                </c:pt>
                <c:pt idx="11125">
                  <c:v>4798.937975485605</c:v>
                </c:pt>
                <c:pt idx="11126">
                  <c:v>4900.436088023602</c:v>
                </c:pt>
                <c:pt idx="11127">
                  <c:v>5005.97259106749</c:v>
                </c:pt>
                <c:pt idx="11128">
                  <c:v>5115.234732455053</c:v>
                </c:pt>
                <c:pt idx="11129">
                  <c:v>5228.787420850168</c:v>
                </c:pt>
                <c:pt idx="11130">
                  <c:v>5347.081181241892</c:v>
                </c:pt>
                <c:pt idx="11131">
                  <c:v>5469.953751716909</c:v>
                </c:pt>
                <c:pt idx="11132">
                  <c:v>5597.989980861756</c:v>
                </c:pt>
                <c:pt idx="11133">
                  <c:v>5731.520395611595</c:v>
                </c:pt>
                <c:pt idx="11134">
                  <c:v>5870.729998750164</c:v>
                </c:pt>
                <c:pt idx="11135">
                  <c:v>6016.077282984413</c:v>
                </c:pt>
                <c:pt idx="11136">
                  <c:v>6167.87134612644</c:v>
                </c:pt>
                <c:pt idx="11137">
                  <c:v>6326.49130360443</c:v>
                </c:pt>
                <c:pt idx="11138">
                  <c:v>6492.490105954901</c:v>
                </c:pt>
                <c:pt idx="11139">
                  <c:v>6666.14686987668</c:v>
                </c:pt>
                <c:pt idx="11140">
                  <c:v>6848.206940351232</c:v>
                </c:pt>
                <c:pt idx="11141">
                  <c:v>7039.059172273008</c:v>
                </c:pt>
                <c:pt idx="11142">
                  <c:v>7239.35312955423</c:v>
                </c:pt>
                <c:pt idx="11143">
                  <c:v>7449.448015057672</c:v>
                </c:pt>
                <c:pt idx="11144">
                  <c:v>7670.533137962939</c:v>
                </c:pt>
                <c:pt idx="11145">
                  <c:v>7902.99394011315</c:v>
                </c:pt>
                <c:pt idx="11146">
                  <c:v>8147.75188281091</c:v>
                </c:pt>
                <c:pt idx="11147">
                  <c:v>8406.00325126138</c:v>
                </c:pt>
                <c:pt idx="11148">
                  <c:v>8678.748424518007</c:v>
                </c:pt>
                <c:pt idx="11149">
                  <c:v>8967.139639538555</c:v>
                </c:pt>
                <c:pt idx="11150">
                  <c:v>9272.642565289103</c:v>
                </c:pt>
                <c:pt idx="11151">
                  <c:v>9597.050508317337</c:v>
                </c:pt>
                <c:pt idx="11152">
                  <c:v>9941.878144783052</c:v>
                </c:pt>
                <c:pt idx="11153">
                  <c:v>10309.42496866134</c:v>
                </c:pt>
                <c:pt idx="11154">
                  <c:v>10702.41226764641</c:v>
                </c:pt>
                <c:pt idx="11155">
                  <c:v>11123.5795383357</c:v>
                </c:pt>
                <c:pt idx="11156">
                  <c:v>11576.5834063427</c:v>
                </c:pt>
                <c:pt idx="11157">
                  <c:v>12065.97873608707</c:v>
                </c:pt>
                <c:pt idx="11158">
                  <c:v>12597.00147629486</c:v>
                </c:pt>
                <c:pt idx="11159">
                  <c:v>13176.87925354777</c:v>
                </c:pt>
                <c:pt idx="11160">
                  <c:v>13814.348829819</c:v>
                </c:pt>
                <c:pt idx="11161">
                  <c:v>14521.36147590172</c:v>
                </c:pt>
                <c:pt idx="11162">
                  <c:v>15314.50418616877</c:v>
                </c:pt>
                <c:pt idx="11163">
                  <c:v>16217.89615867505</c:v>
                </c:pt>
                <c:pt idx="11164">
                  <c:v>17268.40362113652</c:v>
                </c:pt>
                <c:pt idx="11165">
                  <c:v>18524.65521749017</c:v>
                </c:pt>
                <c:pt idx="11166">
                  <c:v>20087.80670716875</c:v>
                </c:pt>
                <c:pt idx="11167">
                  <c:v>22146.88660905634</c:v>
                </c:pt>
                <c:pt idx="11168">
                  <c:v>25079.0661067408</c:v>
                </c:pt>
                <c:pt idx="11169">
                  <c:v>29612.13939679014</c:v>
                </c:pt>
                <c:pt idx="11170">
                  <c:v>35594.20916690905</c:v>
                </c:pt>
                <c:pt idx="11171">
                  <c:v>30698.89601623786</c:v>
                </c:pt>
                <c:pt idx="11172">
                  <c:v>18384.06444449972</c:v>
                </c:pt>
                <c:pt idx="11173">
                  <c:v>15339.16196525352</c:v>
                </c:pt>
                <c:pt idx="11174">
                  <c:v>16070.92368566709</c:v>
                </c:pt>
                <c:pt idx="11175">
                  <c:v>17486.54846320462</c:v>
                </c:pt>
                <c:pt idx="11176">
                  <c:v>18907.66762365181</c:v>
                </c:pt>
                <c:pt idx="11177">
                  <c:v>20203.99892410398</c:v>
                </c:pt>
                <c:pt idx="11178">
                  <c:v>21346.38769421415</c:v>
                </c:pt>
                <c:pt idx="11179">
                  <c:v>22320.01743457458</c:v>
                </c:pt>
                <c:pt idx="11180">
                  <c:v>23109.80769589379</c:v>
                </c:pt>
                <c:pt idx="11181">
                  <c:v>23701.93472045912</c:v>
                </c:pt>
                <c:pt idx="11182">
                  <c:v>24086.72506534067</c:v>
                </c:pt>
                <c:pt idx="11183">
                  <c:v>24262.4895185101</c:v>
                </c:pt>
                <c:pt idx="11184">
                  <c:v>24237.3660483112</c:v>
                </c:pt>
                <c:pt idx="11185">
                  <c:v>24029.50253746752</c:v>
                </c:pt>
                <c:pt idx="11186">
                  <c:v>23663.84814999711</c:v>
                </c:pt>
                <c:pt idx="11187">
                  <c:v>23170.73337476739</c:v>
                </c:pt>
                <c:pt idx="11188">
                  <c:v>22580.8875924251</c:v>
                </c:pt>
                <c:pt idx="11189">
                  <c:v>21923.92174323601</c:v>
                </c:pt>
                <c:pt idx="11190">
                  <c:v>21225.6349078399</c:v>
                </c:pt>
                <c:pt idx="11191">
                  <c:v>20507.81810296798</c:v>
                </c:pt>
                <c:pt idx="11192">
                  <c:v>19787.82002403865</c:v>
                </c:pt>
                <c:pt idx="11193">
                  <c:v>19078.3954781169</c:v>
                </c:pt>
                <c:pt idx="11194">
                  <c:v>18389.4644709417</c:v>
                </c:pt>
                <c:pt idx="11195">
                  <c:v>17727.13687402407</c:v>
                </c:pt>
                <c:pt idx="11196">
                  <c:v>17095.917989462</c:v>
                </c:pt>
                <c:pt idx="11197">
                  <c:v>16498.29130718592</c:v>
                </c:pt>
                <c:pt idx="11198">
                  <c:v>15935.67950998985</c:v>
                </c:pt>
                <c:pt idx="11199">
                  <c:v>15408.16654116847</c:v>
                </c:pt>
                <c:pt idx="11200">
                  <c:v>14915.91004099192</c:v>
                </c:pt>
                <c:pt idx="11201">
                  <c:v>14458.3154255119</c:v>
                </c:pt>
                <c:pt idx="11202">
                  <c:v>14034.82528920022</c:v>
                </c:pt>
                <c:pt idx="11203">
                  <c:v>13644.75062295059</c:v>
                </c:pt>
                <c:pt idx="11204">
                  <c:v>13287.53676761562</c:v>
                </c:pt>
                <c:pt idx="11205">
                  <c:v>12962.70153262707</c:v>
                </c:pt>
                <c:pt idx="11206">
                  <c:v>12670.36792568074</c:v>
                </c:pt>
                <c:pt idx="11207">
                  <c:v>12410.60637600793</c:v>
                </c:pt>
                <c:pt idx="11208">
                  <c:v>12184.26917585801</c:v>
                </c:pt>
                <c:pt idx="11209">
                  <c:v>11992.9536624746</c:v>
                </c:pt>
                <c:pt idx="11210">
                  <c:v>11838.79683690741</c:v>
                </c:pt>
                <c:pt idx="11211">
                  <c:v>11725.50718937068</c:v>
                </c:pt>
                <c:pt idx="11212">
                  <c:v>11658.08479387861</c:v>
                </c:pt>
                <c:pt idx="11213">
                  <c:v>11643.99611506494</c:v>
                </c:pt>
                <c:pt idx="11214">
                  <c:v>11694.18904978398</c:v>
                </c:pt>
                <c:pt idx="11215">
                  <c:v>11825.15348390419</c:v>
                </c:pt>
                <c:pt idx="11216">
                  <c:v>12061.23786544023</c:v>
                </c:pt>
                <c:pt idx="11217">
                  <c:v>12442.06998505538</c:v>
                </c:pt>
                <c:pt idx="11218">
                  <c:v>13034.23901273343</c:v>
                </c:pt>
                <c:pt idx="11219">
                  <c:v>13956.80027606915</c:v>
                </c:pt>
                <c:pt idx="11220">
                  <c:v>15447.9102306302</c:v>
                </c:pt>
                <c:pt idx="11221">
                  <c:v>18055.60219373012</c:v>
                </c:pt>
                <c:pt idx="11222">
                  <c:v>23378.54945892028</c:v>
                </c:pt>
                <c:pt idx="11223">
                  <c:v>38470.89968798025</c:v>
                </c:pt>
                <c:pt idx="11224">
                  <c:v>86913.8201410974</c:v>
                </c:pt>
                <c:pt idx="11225">
                  <c:v>25053.17499839902</c:v>
                </c:pt>
                <c:pt idx="11226">
                  <c:v>10545.6578769482</c:v>
                </c:pt>
                <c:pt idx="11227">
                  <c:v>5343.741024491665</c:v>
                </c:pt>
                <c:pt idx="11228">
                  <c:v>2758.563566344506</c:v>
                </c:pt>
                <c:pt idx="11229">
                  <c:v>1271.686502078509</c:v>
                </c:pt>
                <c:pt idx="11230">
                  <c:v>467.3354757632399</c:v>
                </c:pt>
                <c:pt idx="11231">
                  <c:v>607.9770868472108</c:v>
                </c:pt>
                <c:pt idx="11232">
                  <c:v>1011.388416894026</c:v>
                </c:pt>
                <c:pt idx="11233">
                  <c:v>1336.625847381274</c:v>
                </c:pt>
                <c:pt idx="11234">
                  <c:v>1584.805664502064</c:v>
                </c:pt>
                <c:pt idx="11235">
                  <c:v>1773.480603794142</c:v>
                </c:pt>
                <c:pt idx="11236">
                  <c:v>1917.108645389125</c:v>
                </c:pt>
                <c:pt idx="11237">
                  <c:v>2026.188444528902</c:v>
                </c:pt>
                <c:pt idx="11238">
                  <c:v>2108.604463985634</c:v>
                </c:pt>
                <c:pt idx="11239">
                  <c:v>2169.825467204698</c:v>
                </c:pt>
                <c:pt idx="11240">
                  <c:v>2214.466128979335</c:v>
                </c:pt>
                <c:pt idx="11241">
                  <c:v>2245.563545716669</c:v>
                </c:pt>
                <c:pt idx="11242">
                  <c:v>2265.788880271912</c:v>
                </c:pt>
                <c:pt idx="11243">
                  <c:v>2277.20039687024</c:v>
                </c:pt>
                <c:pt idx="11244">
                  <c:v>2281.45939086554</c:v>
                </c:pt>
                <c:pt idx="11245">
                  <c:v>2279.591989304361</c:v>
                </c:pt>
                <c:pt idx="11246">
                  <c:v>2272.98464892688</c:v>
                </c:pt>
                <c:pt idx="11247">
                  <c:v>2262.179482587402</c:v>
                </c:pt>
                <c:pt idx="11248">
                  <c:v>2248.038679294566</c:v>
                </c:pt>
                <c:pt idx="11249">
                  <c:v>2231.002860653885</c:v>
                </c:pt>
                <c:pt idx="11250">
                  <c:v>2211.771109085015</c:v>
                </c:pt>
                <c:pt idx="11251">
                  <c:v>2190.575552932964</c:v>
                </c:pt>
                <c:pt idx="11252">
                  <c:v>2167.812883277875</c:v>
                </c:pt>
                <c:pt idx="11253">
                  <c:v>2143.728818180981</c:v>
                </c:pt>
                <c:pt idx="11254">
                  <c:v>2118.67820658244</c:v>
                </c:pt>
                <c:pt idx="11255">
                  <c:v>2092.818925676039</c:v>
                </c:pt>
                <c:pt idx="11256">
                  <c:v>2066.424695013616</c:v>
                </c:pt>
                <c:pt idx="11257">
                  <c:v>2039.398189163428</c:v>
                </c:pt>
                <c:pt idx="11258">
                  <c:v>2012.050627132341</c:v>
                </c:pt>
                <c:pt idx="11259">
                  <c:v>1984.505833795714</c:v>
                </c:pt>
                <c:pt idx="11260">
                  <c:v>1956.84461998721</c:v>
                </c:pt>
                <c:pt idx="11261">
                  <c:v>1929.094839092593</c:v>
                </c:pt>
                <c:pt idx="11262">
                  <c:v>1901.428877634655</c:v>
                </c:pt>
                <c:pt idx="11263">
                  <c:v>1874.046828133524</c:v>
                </c:pt>
                <c:pt idx="11264">
                  <c:v>1846.604583609646</c:v>
                </c:pt>
                <c:pt idx="11265">
                  <c:v>1819.421514485623</c:v>
                </c:pt>
                <c:pt idx="11266">
                  <c:v>1792.68138401132</c:v>
                </c:pt>
                <c:pt idx="11267">
                  <c:v>1766.079037983335</c:v>
                </c:pt>
                <c:pt idx="11268">
                  <c:v>1739.954644722216</c:v>
                </c:pt>
                <c:pt idx="11269">
                  <c:v>1714.150176587873</c:v>
                </c:pt>
                <c:pt idx="11270">
                  <c:v>1688.783649627463</c:v>
                </c:pt>
                <c:pt idx="11271">
                  <c:v>1663.899972597253</c:v>
                </c:pt>
                <c:pt idx="11272">
                  <c:v>1639.389572199032</c:v>
                </c:pt>
                <c:pt idx="11273">
                  <c:v>1615.637132398106</c:v>
                </c:pt>
                <c:pt idx="11274">
                  <c:v>1592.261693048869</c:v>
                </c:pt>
                <c:pt idx="11275">
                  <c:v>1569.512379119963</c:v>
                </c:pt>
                <c:pt idx="11276">
                  <c:v>1547.25141645252</c:v>
                </c:pt>
                <c:pt idx="11277">
                  <c:v>1525.669654915834</c:v>
                </c:pt>
                <c:pt idx="11278">
                  <c:v>1504.728871836855</c:v>
                </c:pt>
                <c:pt idx="11279">
                  <c:v>1484.283727592771</c:v>
                </c:pt>
                <c:pt idx="11280">
                  <c:v>1464.50068613752</c:v>
                </c:pt>
                <c:pt idx="11281">
                  <c:v>1445.546642801988</c:v>
                </c:pt>
                <c:pt idx="11282">
                  <c:v>1427.119225891286</c:v>
                </c:pt>
                <c:pt idx="11283">
                  <c:v>1409.44430374993</c:v>
                </c:pt>
                <c:pt idx="11284">
                  <c:v>1392.486754676954</c:v>
                </c:pt>
                <c:pt idx="11285">
                  <c:v>1376.262250798727</c:v>
                </c:pt>
                <c:pt idx="11286">
                  <c:v>1360.792433571844</c:v>
                </c:pt>
                <c:pt idx="11287">
                  <c:v>1345.934670487446</c:v>
                </c:pt>
                <c:pt idx="11288">
                  <c:v>1332.023773190178</c:v>
                </c:pt>
                <c:pt idx="11289">
                  <c:v>1318.81068550865</c:v>
                </c:pt>
                <c:pt idx="11290">
                  <c:v>1306.298335265719</c:v>
                </c:pt>
                <c:pt idx="11291">
                  <c:v>1294.700662630202</c:v>
                </c:pt>
                <c:pt idx="11292">
                  <c:v>1283.830465082496</c:v>
                </c:pt>
                <c:pt idx="11293">
                  <c:v>1273.715123442286</c:v>
                </c:pt>
                <c:pt idx="11294">
                  <c:v>1264.586769765242</c:v>
                </c:pt>
                <c:pt idx="11295">
                  <c:v>1256.083034405392</c:v>
                </c:pt>
                <c:pt idx="11296">
                  <c:v>1248.512751589708</c:v>
                </c:pt>
                <c:pt idx="11297">
                  <c:v>1241.68883466869</c:v>
                </c:pt>
                <c:pt idx="11298">
                  <c:v>1235.727217398402</c:v>
                </c:pt>
                <c:pt idx="11299">
                  <c:v>1230.66548752182</c:v>
                </c:pt>
                <c:pt idx="11300">
                  <c:v>1226.49548010247</c:v>
                </c:pt>
                <c:pt idx="11301">
                  <c:v>1222.896135426842</c:v>
                </c:pt>
                <c:pt idx="11302">
                  <c:v>1220.178511540041</c:v>
                </c:pt>
                <c:pt idx="11303">
                  <c:v>1218.500453214672</c:v>
                </c:pt>
                <c:pt idx="11304">
                  <c:v>1217.568043661254</c:v>
                </c:pt>
                <c:pt idx="11305">
                  <c:v>1217.399256086937</c:v>
                </c:pt>
                <c:pt idx="11306">
                  <c:v>1218.090103501212</c:v>
                </c:pt>
                <c:pt idx="11307">
                  <c:v>1219.418917393393</c:v>
                </c:pt>
                <c:pt idx="11308">
                  <c:v>1221.624659059077</c:v>
                </c:pt>
                <c:pt idx="11309">
                  <c:v>1224.729500593676</c:v>
                </c:pt>
                <c:pt idx="11310">
                  <c:v>1228.515116953753</c:v>
                </c:pt>
                <c:pt idx="11311">
                  <c:v>1233.026899399305</c:v>
                </c:pt>
                <c:pt idx="11312">
                  <c:v>1238.338000140405</c:v>
                </c:pt>
                <c:pt idx="11313">
                  <c:v>1244.426681239019</c:v>
                </c:pt>
                <c:pt idx="11314">
                  <c:v>1251.137092734271</c:v>
                </c:pt>
                <c:pt idx="11315">
                  <c:v>1258.59215247283</c:v>
                </c:pt>
                <c:pt idx="11316">
                  <c:v>1266.874490027796</c:v>
                </c:pt>
                <c:pt idx="11317">
                  <c:v>1275.634195581637</c:v>
                </c:pt>
                <c:pt idx="11318">
                  <c:v>1285.20952979486</c:v>
                </c:pt>
                <c:pt idx="11319">
                  <c:v>1295.367483830785</c:v>
                </c:pt>
                <c:pt idx="11320">
                  <c:v>1306.181220000291</c:v>
                </c:pt>
                <c:pt idx="11321">
                  <c:v>1317.488985856987</c:v>
                </c:pt>
                <c:pt idx="11322">
                  <c:v>1329.69911088682</c:v>
                </c:pt>
                <c:pt idx="11323">
                  <c:v>1342.364345577228</c:v>
                </c:pt>
                <c:pt idx="11324">
                  <c:v>1355.559548982916</c:v>
                </c:pt>
                <c:pt idx="11325">
                  <c:v>1369.313086513443</c:v>
                </c:pt>
                <c:pt idx="11326">
                  <c:v>1383.637078682328</c:v>
                </c:pt>
                <c:pt idx="11327">
                  <c:v>1398.53508800912</c:v>
                </c:pt>
                <c:pt idx="11328">
                  <c:v>1414.009270624814</c:v>
                </c:pt>
                <c:pt idx="11329">
                  <c:v>1429.980411173687</c:v>
                </c:pt>
                <c:pt idx="11330">
                  <c:v>1446.449894639883</c:v>
                </c:pt>
                <c:pt idx="11331">
                  <c:v>1463.503225829128</c:v>
                </c:pt>
                <c:pt idx="11332">
                  <c:v>1480.925433970116</c:v>
                </c:pt>
                <c:pt idx="11333">
                  <c:v>1498.769426642759</c:v>
                </c:pt>
                <c:pt idx="11334">
                  <c:v>1517.228620508595</c:v>
                </c:pt>
                <c:pt idx="11335">
                  <c:v>1536.310871787422</c:v>
                </c:pt>
                <c:pt idx="11336">
                  <c:v>1555.425005134966</c:v>
                </c:pt>
                <c:pt idx="11337">
                  <c:v>1575.336455253386</c:v>
                </c:pt>
                <c:pt idx="11338">
                  <c:v>1595.54031939235</c:v>
                </c:pt>
                <c:pt idx="11339">
                  <c:v>1616.228480707954</c:v>
                </c:pt>
                <c:pt idx="11340">
                  <c:v>1637.353618769657</c:v>
                </c:pt>
                <c:pt idx="11341">
                  <c:v>1658.79129260213</c:v>
                </c:pt>
                <c:pt idx="11342">
                  <c:v>1680.940174946181</c:v>
                </c:pt>
                <c:pt idx="11343">
                  <c:v>1703.321297678564</c:v>
                </c:pt>
                <c:pt idx="11344">
                  <c:v>1726.043835529676</c:v>
                </c:pt>
                <c:pt idx="11345">
                  <c:v>1749.354306522096</c:v>
                </c:pt>
                <c:pt idx="11346">
                  <c:v>1773.029171663618</c:v>
                </c:pt>
                <c:pt idx="11347">
                  <c:v>1797.1362420938</c:v>
                </c:pt>
                <c:pt idx="11348">
                  <c:v>1821.68142608761</c:v>
                </c:pt>
                <c:pt idx="11349">
                  <c:v>1846.674225760131</c:v>
                </c:pt>
                <c:pt idx="11350">
                  <c:v>1872.171294674485</c:v>
                </c:pt>
                <c:pt idx="11351">
                  <c:v>1897.949713700984</c:v>
                </c:pt>
                <c:pt idx="11352">
                  <c:v>1924.199153021749</c:v>
                </c:pt>
                <c:pt idx="11353">
                  <c:v>1950.799823519794</c:v>
                </c:pt>
                <c:pt idx="11354">
                  <c:v>1977.952386569405</c:v>
                </c:pt>
                <c:pt idx="11355">
                  <c:v>2005.72851479631</c:v>
                </c:pt>
                <c:pt idx="11356">
                  <c:v>2033.674699285021</c:v>
                </c:pt>
                <c:pt idx="11357">
                  <c:v>2062.180874077715</c:v>
                </c:pt>
                <c:pt idx="11358">
                  <c:v>2091.297473863672</c:v>
                </c:pt>
                <c:pt idx="11359">
                  <c:v>2120.669375322694</c:v>
                </c:pt>
                <c:pt idx="11360">
                  <c:v>2150.724668165423</c:v>
                </c:pt>
                <c:pt idx="11361">
                  <c:v>2181.111932153354</c:v>
                </c:pt>
                <c:pt idx="11362">
                  <c:v>2212.002339401498</c:v>
                </c:pt>
                <c:pt idx="11363">
                  <c:v>2243.586382204609</c:v>
                </c:pt>
                <c:pt idx="11364">
                  <c:v>2275.752398806261</c:v>
                </c:pt>
                <c:pt idx="11365">
                  <c:v>2308.257496042995</c:v>
                </c:pt>
                <c:pt idx="11366">
                  <c:v>2341.555472186414</c:v>
                </c:pt>
                <c:pt idx="11367">
                  <c:v>2375.371557117313</c:v>
                </c:pt>
                <c:pt idx="11368">
                  <c:v>2409.795287744636</c:v>
                </c:pt>
                <c:pt idx="11369">
                  <c:v>2444.747670754248</c:v>
                </c:pt>
                <c:pt idx="11370">
                  <c:v>2480.37113517913</c:v>
                </c:pt>
                <c:pt idx="11371">
                  <c:v>2516.676890353132</c:v>
                </c:pt>
                <c:pt idx="11372">
                  <c:v>2553.800867317186</c:v>
                </c:pt>
                <c:pt idx="11373">
                  <c:v>2591.417865763967</c:v>
                </c:pt>
                <c:pt idx="11374">
                  <c:v>2629.999710381208</c:v>
                </c:pt>
                <c:pt idx="11375">
                  <c:v>2669.213292635481</c:v>
                </c:pt>
                <c:pt idx="11376">
                  <c:v>2709.263961103322</c:v>
                </c:pt>
                <c:pt idx="11377">
                  <c:v>2750.228457968337</c:v>
                </c:pt>
                <c:pt idx="11378">
                  <c:v>2791.791377787675</c:v>
                </c:pt>
                <c:pt idx="11379">
                  <c:v>2834.499698155912</c:v>
                </c:pt>
                <c:pt idx="11380">
                  <c:v>2878.102598729814</c:v>
                </c:pt>
                <c:pt idx="11381">
                  <c:v>2922.70709551451</c:v>
                </c:pt>
                <c:pt idx="11382">
                  <c:v>2968.449072731746</c:v>
                </c:pt>
                <c:pt idx="11383">
                  <c:v>3015.023371997925</c:v>
                </c:pt>
                <c:pt idx="11384">
                  <c:v>3062.975432990117</c:v>
                </c:pt>
                <c:pt idx="11385">
                  <c:v>3112.018155977066</c:v>
                </c:pt>
                <c:pt idx="11386">
                  <c:v>3162.149661158263</c:v>
                </c:pt>
                <c:pt idx="11387">
                  <c:v>3213.8945863084</c:v>
                </c:pt>
                <c:pt idx="11388">
                  <c:v>3266.662219674015</c:v>
                </c:pt>
                <c:pt idx="11389">
                  <c:v>3321.088243608164</c:v>
                </c:pt>
                <c:pt idx="11390">
                  <c:v>3377.177881568554</c:v>
                </c:pt>
                <c:pt idx="11391">
                  <c:v>3434.874787483912</c:v>
                </c:pt>
                <c:pt idx="11392">
                  <c:v>3494.068157813508</c:v>
                </c:pt>
                <c:pt idx="11393">
                  <c:v>3554.980423506087</c:v>
                </c:pt>
                <c:pt idx="11394">
                  <c:v>3618.17041084484</c:v>
                </c:pt>
                <c:pt idx="11395">
                  <c:v>3682.916171538084</c:v>
                </c:pt>
                <c:pt idx="11396">
                  <c:v>3750.26437919972</c:v>
                </c:pt>
                <c:pt idx="11397">
                  <c:v>3819.919597713276</c:v>
                </c:pt>
                <c:pt idx="11398">
                  <c:v>3891.979751647795</c:v>
                </c:pt>
                <c:pt idx="11399">
                  <c:v>3966.601723327173</c:v>
                </c:pt>
                <c:pt idx="11400">
                  <c:v>4043.75169815851</c:v>
                </c:pt>
                <c:pt idx="11401">
                  <c:v>4124.10193481134</c:v>
                </c:pt>
                <c:pt idx="11402">
                  <c:v>4207.845738632537</c:v>
                </c:pt>
                <c:pt idx="11403">
                  <c:v>4294.812879369982</c:v>
                </c:pt>
                <c:pt idx="11404">
                  <c:v>4385.481701218358</c:v>
                </c:pt>
                <c:pt idx="11405">
                  <c:v>4480.431089530387</c:v>
                </c:pt>
                <c:pt idx="11406">
                  <c:v>4579.668969806102</c:v>
                </c:pt>
                <c:pt idx="11407">
                  <c:v>4683.655144324977</c:v>
                </c:pt>
                <c:pt idx="11408">
                  <c:v>4792.532830981677</c:v>
                </c:pt>
                <c:pt idx="11409">
                  <c:v>4907.07857259122</c:v>
                </c:pt>
                <c:pt idx="11410">
                  <c:v>5027.732859427687</c:v>
                </c:pt>
                <c:pt idx="11411">
                  <c:v>5155.198318436498</c:v>
                </c:pt>
                <c:pt idx="11412">
                  <c:v>5289.690687295162</c:v>
                </c:pt>
                <c:pt idx="11413">
                  <c:v>5432.450047777672</c:v>
                </c:pt>
                <c:pt idx="11414">
                  <c:v>5584.340900076075</c:v>
                </c:pt>
                <c:pt idx="11415">
                  <c:v>5745.797951782524</c:v>
                </c:pt>
                <c:pt idx="11416">
                  <c:v>5918.268348185962</c:v>
                </c:pt>
                <c:pt idx="11417">
                  <c:v>6103.092574282954</c:v>
                </c:pt>
                <c:pt idx="11418">
                  <c:v>6301.942407973707</c:v>
                </c:pt>
                <c:pt idx="11419">
                  <c:v>6516.343939381745</c:v>
                </c:pt>
                <c:pt idx="11420">
                  <c:v>6748.27247200774</c:v>
                </c:pt>
                <c:pt idx="11421">
                  <c:v>7000.56361361379</c:v>
                </c:pt>
                <c:pt idx="11422">
                  <c:v>7275.918775924461</c:v>
                </c:pt>
                <c:pt idx="11423">
                  <c:v>7577.97481057987</c:v>
                </c:pt>
                <c:pt idx="11424">
                  <c:v>7911.117354341448</c:v>
                </c:pt>
                <c:pt idx="11425">
                  <c:v>8281.073831619713</c:v>
                </c:pt>
                <c:pt idx="11426">
                  <c:v>8694.126914730601</c:v>
                </c:pt>
                <c:pt idx="11427">
                  <c:v>9158.607771351418</c:v>
                </c:pt>
                <c:pt idx="11428">
                  <c:v>9685.663239582269</c:v>
                </c:pt>
                <c:pt idx="11429">
                  <c:v>10289.39356845509</c:v>
                </c:pt>
                <c:pt idx="11430">
                  <c:v>10987.66720596822</c:v>
                </c:pt>
                <c:pt idx="11431">
                  <c:v>11806.40007476031</c:v>
                </c:pt>
                <c:pt idx="11432">
                  <c:v>12778.63394914493</c:v>
                </c:pt>
                <c:pt idx="11433">
                  <c:v>13954.25738469869</c:v>
                </c:pt>
                <c:pt idx="11434">
                  <c:v>15402.95804232565</c:v>
                </c:pt>
                <c:pt idx="11435">
                  <c:v>17231.05570449885</c:v>
                </c:pt>
                <c:pt idx="11436">
                  <c:v>19608.4319433283</c:v>
                </c:pt>
                <c:pt idx="11437">
                  <c:v>22807.6804661985</c:v>
                </c:pt>
                <c:pt idx="11438">
                  <c:v>27300.36096271609</c:v>
                </c:pt>
                <c:pt idx="11439">
                  <c:v>33898.9983066924</c:v>
                </c:pt>
                <c:pt idx="11440">
                  <c:v>43803.2287413765</c:v>
                </c:pt>
                <c:pt idx="11441">
                  <c:v>56763.76685936981</c:v>
                </c:pt>
                <c:pt idx="11442">
                  <c:v>62434.57544995823</c:v>
                </c:pt>
                <c:pt idx="11443">
                  <c:v>51144.82745175099</c:v>
                </c:pt>
                <c:pt idx="11444">
                  <c:v>37399.42771555556</c:v>
                </c:pt>
                <c:pt idx="11445">
                  <c:v>27867.50909035141</c:v>
                </c:pt>
                <c:pt idx="11446">
                  <c:v>21609.89830928293</c:v>
                </c:pt>
                <c:pt idx="11447">
                  <c:v>17338.48244473906</c:v>
                </c:pt>
                <c:pt idx="11448">
                  <c:v>14276.24071834648</c:v>
                </c:pt>
                <c:pt idx="11449">
                  <c:v>11985.19203247182</c:v>
                </c:pt>
                <c:pt idx="11450">
                  <c:v>10208.36160234556</c:v>
                </c:pt>
                <c:pt idx="11451">
                  <c:v>8789.67616527495</c:v>
                </c:pt>
                <c:pt idx="11452">
                  <c:v>7628.262074242265</c:v>
                </c:pt>
                <c:pt idx="11453">
                  <c:v>6657.449588054771</c:v>
                </c:pt>
                <c:pt idx="11454">
                  <c:v>5830.756882162516</c:v>
                </c:pt>
                <c:pt idx="11455">
                  <c:v>5115.420387444222</c:v>
                </c:pt>
                <c:pt idx="11456">
                  <c:v>4487.574582916372</c:v>
                </c:pt>
                <c:pt idx="11457">
                  <c:v>3929.561065730779</c:v>
                </c:pt>
                <c:pt idx="11458">
                  <c:v>3428.814846913597</c:v>
                </c:pt>
                <c:pt idx="11459">
                  <c:v>2976.980488838143</c:v>
                </c:pt>
                <c:pt idx="11460">
                  <c:v>2572.042757341007</c:v>
                </c:pt>
                <c:pt idx="11461">
                  <c:v>2221.100446751059</c:v>
                </c:pt>
                <c:pt idx="11462">
                  <c:v>1951.561888820006</c:v>
                </c:pt>
                <c:pt idx="11463">
                  <c:v>1827.813351561819</c:v>
                </c:pt>
                <c:pt idx="11464">
                  <c:v>1963.599885472562</c:v>
                </c:pt>
                <c:pt idx="11465">
                  <c:v>2501.44394576123</c:v>
                </c:pt>
                <c:pt idx="11466">
                  <c:v>3656.690887517256</c:v>
                </c:pt>
                <c:pt idx="11467">
                  <c:v>6073.303058089946</c:v>
                </c:pt>
                <c:pt idx="11468">
                  <c:v>12849.26036921547</c:v>
                </c:pt>
                <c:pt idx="11469">
                  <c:v>57737.56496435999</c:v>
                </c:pt>
                <c:pt idx="11470">
                  <c:v>17122.57636987321</c:v>
                </c:pt>
                <c:pt idx="11471">
                  <c:v>9061.226864891188</c:v>
                </c:pt>
                <c:pt idx="11472">
                  <c:v>6317.65493018505</c:v>
                </c:pt>
                <c:pt idx="11473">
                  <c:v>4921.355488893061</c:v>
                </c:pt>
                <c:pt idx="11474">
                  <c:v>4065.069068751834</c:v>
                </c:pt>
                <c:pt idx="11475">
                  <c:v>3481.437656445057</c:v>
                </c:pt>
                <c:pt idx="11476">
                  <c:v>3056.877596034336</c:v>
                </c:pt>
                <c:pt idx="11477">
                  <c:v>2734.540392865086</c:v>
                </c:pt>
                <c:pt idx="11478">
                  <c:v>2483.353626114941</c:v>
                </c:pt>
                <c:pt idx="11479">
                  <c:v>2284.64835523048</c:v>
                </c:pt>
                <c:pt idx="11480">
                  <c:v>2126.565985917643</c:v>
                </c:pt>
                <c:pt idx="11481">
                  <c:v>2001.176243806678</c:v>
                </c:pt>
                <c:pt idx="11482">
                  <c:v>1902.774340360192</c:v>
                </c:pt>
                <c:pt idx="11483">
                  <c:v>1827.294603364948</c:v>
                </c:pt>
                <c:pt idx="11484">
                  <c:v>1771.167387157099</c:v>
                </c:pt>
                <c:pt idx="11485">
                  <c:v>1731.934547586736</c:v>
                </c:pt>
                <c:pt idx="11486">
                  <c:v>1707.236521533563</c:v>
                </c:pt>
                <c:pt idx="11487">
                  <c:v>1695.019660551784</c:v>
                </c:pt>
                <c:pt idx="11488">
                  <c:v>1693.457710944248</c:v>
                </c:pt>
                <c:pt idx="11489">
                  <c:v>1701.156218703126</c:v>
                </c:pt>
                <c:pt idx="11490">
                  <c:v>1716.577700156127</c:v>
                </c:pt>
                <c:pt idx="11491">
                  <c:v>1738.867803704122</c:v>
                </c:pt>
                <c:pt idx="11492">
                  <c:v>1766.476608556744</c:v>
                </c:pt>
                <c:pt idx="11493">
                  <c:v>1798.972300739731</c:v>
                </c:pt>
                <c:pt idx="11494">
                  <c:v>1835.408229695295</c:v>
                </c:pt>
                <c:pt idx="11495">
                  <c:v>1875.242614542877</c:v>
                </c:pt>
                <c:pt idx="11496">
                  <c:v>1918.056961740866</c:v>
                </c:pt>
                <c:pt idx="11497">
                  <c:v>1962.903543448431</c:v>
                </c:pt>
                <c:pt idx="11498">
                  <c:v>2009.758997295919</c:v>
                </c:pt>
                <c:pt idx="11499">
                  <c:v>2058.578768679809</c:v>
                </c:pt>
                <c:pt idx="11500">
                  <c:v>2108.624865147765</c:v>
                </c:pt>
                <c:pt idx="11501">
                  <c:v>2159.968779449276</c:v>
                </c:pt>
                <c:pt idx="11502">
                  <c:v>2212.240541529608</c:v>
                </c:pt>
                <c:pt idx="11503">
                  <c:v>2265.36134845115</c:v>
                </c:pt>
                <c:pt idx="11504">
                  <c:v>2319.407641033793</c:v>
                </c:pt>
                <c:pt idx="11505">
                  <c:v>2374.356994281377</c:v>
                </c:pt>
                <c:pt idx="11506">
                  <c:v>2429.666028740295</c:v>
                </c:pt>
                <c:pt idx="11507">
                  <c:v>2485.614373398002</c:v>
                </c:pt>
                <c:pt idx="11508">
                  <c:v>2542.12240190426</c:v>
                </c:pt>
                <c:pt idx="11509">
                  <c:v>2599.050230130604</c:v>
                </c:pt>
                <c:pt idx="11510">
                  <c:v>2656.510775990597</c:v>
                </c:pt>
                <c:pt idx="11511">
                  <c:v>2714.53093957468</c:v>
                </c:pt>
                <c:pt idx="11512">
                  <c:v>2772.919944901577</c:v>
                </c:pt>
                <c:pt idx="11513">
                  <c:v>2831.810288024741</c:v>
                </c:pt>
                <c:pt idx="11514">
                  <c:v>2891.078938257491</c:v>
                </c:pt>
                <c:pt idx="11515">
                  <c:v>2950.89004889458</c:v>
                </c:pt>
                <c:pt idx="11516">
                  <c:v>3011.0583043701</c:v>
                </c:pt>
                <c:pt idx="11517">
                  <c:v>3072.074550787712</c:v>
                </c:pt>
                <c:pt idx="11518">
                  <c:v>3133.123659831573</c:v>
                </c:pt>
                <c:pt idx="11519">
                  <c:v>3194.897993567342</c:v>
                </c:pt>
                <c:pt idx="11520">
                  <c:v>3257.398004385547</c:v>
                </c:pt>
                <c:pt idx="11521">
                  <c:v>3320.155754219335</c:v>
                </c:pt>
                <c:pt idx="11522">
                  <c:v>3383.804995083316</c:v>
                </c:pt>
                <c:pt idx="11523">
                  <c:v>3447.752438033437</c:v>
                </c:pt>
                <c:pt idx="11524">
                  <c:v>3512.65596874538</c:v>
                </c:pt>
                <c:pt idx="11525">
                  <c:v>3578.006379296593</c:v>
                </c:pt>
                <c:pt idx="11526">
                  <c:v>3644.129035862</c:v>
                </c:pt>
                <c:pt idx="11527">
                  <c:v>3711.16168340216</c:v>
                </c:pt>
                <c:pt idx="11528">
                  <c:v>3778.532250098286</c:v>
                </c:pt>
                <c:pt idx="11529">
                  <c:v>3846.98673396286</c:v>
                </c:pt>
                <c:pt idx="11530">
                  <c:v>3915.96349328551</c:v>
                </c:pt>
                <c:pt idx="11531">
                  <c:v>3985.902055351617</c:v>
                </c:pt>
                <c:pt idx="11532">
                  <c:v>4056.390121175058</c:v>
                </c:pt>
                <c:pt idx="11533">
                  <c:v>4127.47813152067</c:v>
                </c:pt>
                <c:pt idx="11534">
                  <c:v>4199.795359221284</c:v>
                </c:pt>
                <c:pt idx="11535">
                  <c:v>4272.587766612686</c:v>
                </c:pt>
                <c:pt idx="11536">
                  <c:v>4345.60513544263</c:v>
                </c:pt>
                <c:pt idx="11537">
                  <c:v>4419.651869427455</c:v>
                </c:pt>
                <c:pt idx="11538">
                  <c:v>4493.511009535386</c:v>
                </c:pt>
                <c:pt idx="11539">
                  <c:v>4568.041840582523</c:v>
                </c:pt>
                <c:pt idx="11540">
                  <c:v>4642.41442661744</c:v>
                </c:pt>
                <c:pt idx="11541">
                  <c:v>4716.777433687904</c:v>
                </c:pt>
                <c:pt idx="11542">
                  <c:v>4790.484904460582</c:v>
                </c:pt>
                <c:pt idx="11543">
                  <c:v>4863.521614188023</c:v>
                </c:pt>
                <c:pt idx="11544">
                  <c:v>4935.068840848408</c:v>
                </c:pt>
                <c:pt idx="11545">
                  <c:v>5005.069471129753</c:v>
                </c:pt>
                <c:pt idx="11546">
                  <c:v>5072.242004530192</c:v>
                </c:pt>
                <c:pt idx="11547">
                  <c:v>5136.2292661699</c:v>
                </c:pt>
                <c:pt idx="11548">
                  <c:v>5196.347419558276</c:v>
                </c:pt>
                <c:pt idx="11549">
                  <c:v>5250.972623181716</c:v>
                </c:pt>
                <c:pt idx="11550">
                  <c:v>5299.46917862914</c:v>
                </c:pt>
                <c:pt idx="11551">
                  <c:v>5340.404891401566</c:v>
                </c:pt>
                <c:pt idx="11552">
                  <c:v>5372.5252545042</c:v>
                </c:pt>
                <c:pt idx="11553">
                  <c:v>5393.900367688058</c:v>
                </c:pt>
                <c:pt idx="11554">
                  <c:v>5403.842884154712</c:v>
                </c:pt>
                <c:pt idx="11555">
                  <c:v>5400.45489208689</c:v>
                </c:pt>
                <c:pt idx="11556">
                  <c:v>5383.023812024448</c:v>
                </c:pt>
                <c:pt idx="11557">
                  <c:v>5349.975254034594</c:v>
                </c:pt>
                <c:pt idx="11558">
                  <c:v>5301.550292988069</c:v>
                </c:pt>
                <c:pt idx="11559">
                  <c:v>5237.572926794803</c:v>
                </c:pt>
                <c:pt idx="11560">
                  <c:v>5159.015682726039</c:v>
                </c:pt>
                <c:pt idx="11561">
                  <c:v>5066.865166250868</c:v>
                </c:pt>
                <c:pt idx="11562">
                  <c:v>4963.288979309717</c:v>
                </c:pt>
                <c:pt idx="11563">
                  <c:v>4851.30354988755</c:v>
                </c:pt>
                <c:pt idx="11564">
                  <c:v>4733.608656039794</c:v>
                </c:pt>
                <c:pt idx="11565">
                  <c:v>4614.14223729849</c:v>
                </c:pt>
                <c:pt idx="11566">
                  <c:v>4496.17763995633</c:v>
                </c:pt>
                <c:pt idx="11567">
                  <c:v>4383.282673821624</c:v>
                </c:pt>
                <c:pt idx="11568">
                  <c:v>4278.575745142358</c:v>
                </c:pt>
                <c:pt idx="11569">
                  <c:v>4184.923650266486</c:v>
                </c:pt>
                <c:pt idx="11570">
                  <c:v>4105.03772699115</c:v>
                </c:pt>
                <c:pt idx="11571">
                  <c:v>4039.67207016983</c:v>
                </c:pt>
                <c:pt idx="11572">
                  <c:v>3990.950076653095</c:v>
                </c:pt>
                <c:pt idx="11573">
                  <c:v>3958.702461004497</c:v>
                </c:pt>
                <c:pt idx="11574">
                  <c:v>3942.776660804873</c:v>
                </c:pt>
                <c:pt idx="11575">
                  <c:v>3943.183967057024</c:v>
                </c:pt>
                <c:pt idx="11576">
                  <c:v>3959.17615408632</c:v>
                </c:pt>
                <c:pt idx="11577">
                  <c:v>3989.81307526066</c:v>
                </c:pt>
                <c:pt idx="11578">
                  <c:v>4033.965422774635</c:v>
                </c:pt>
                <c:pt idx="11579">
                  <c:v>4090.5086915986</c:v>
                </c:pt>
                <c:pt idx="11580">
                  <c:v>4158.446725342427</c:v>
                </c:pt>
                <c:pt idx="11581">
                  <c:v>4236.930981581812</c:v>
                </c:pt>
                <c:pt idx="11582">
                  <c:v>4324.913468544255</c:v>
                </c:pt>
                <c:pt idx="11583">
                  <c:v>4421.914415168493</c:v>
                </c:pt>
                <c:pt idx="11584">
                  <c:v>4526.7691096772</c:v>
                </c:pt>
                <c:pt idx="11585">
                  <c:v>4639.527682103453</c:v>
                </c:pt>
                <c:pt idx="11586">
                  <c:v>4759.9468098214</c:v>
                </c:pt>
                <c:pt idx="11587">
                  <c:v>4887.023243942553</c:v>
                </c:pt>
                <c:pt idx="11588">
                  <c:v>5021.110803884931</c:v>
                </c:pt>
                <c:pt idx="11589">
                  <c:v>5162.308621055623</c:v>
                </c:pt>
                <c:pt idx="11590">
                  <c:v>5310.432976436271</c:v>
                </c:pt>
                <c:pt idx="11591">
                  <c:v>5466.052672791563</c:v>
                </c:pt>
                <c:pt idx="11592">
                  <c:v>5629.084852952546</c:v>
                </c:pt>
                <c:pt idx="11593">
                  <c:v>5800.277593707498</c:v>
                </c:pt>
                <c:pt idx="11594">
                  <c:v>5979.60271258453</c:v>
                </c:pt>
                <c:pt idx="11595">
                  <c:v>6167.844507595462</c:v>
                </c:pt>
                <c:pt idx="11596">
                  <c:v>6365.77509785111</c:v>
                </c:pt>
                <c:pt idx="11597">
                  <c:v>6573.665622261266</c:v>
                </c:pt>
                <c:pt idx="11598">
                  <c:v>6792.814621721696</c:v>
                </c:pt>
                <c:pt idx="11599">
                  <c:v>7024.01292453578</c:v>
                </c:pt>
                <c:pt idx="11600">
                  <c:v>7268.26029000138</c:v>
                </c:pt>
                <c:pt idx="11601">
                  <c:v>7526.69918484827</c:v>
                </c:pt>
                <c:pt idx="11602">
                  <c:v>7800.522137444821</c:v>
                </c:pt>
                <c:pt idx="11603">
                  <c:v>8091.743515207472</c:v>
                </c:pt>
                <c:pt idx="11604">
                  <c:v>8401.397042718797</c:v>
                </c:pt>
                <c:pt idx="11605">
                  <c:v>8731.983316900941</c:v>
                </c:pt>
                <c:pt idx="11606">
                  <c:v>9084.7333821164</c:v>
                </c:pt>
                <c:pt idx="11607">
                  <c:v>9462.77711057429</c:v>
                </c:pt>
                <c:pt idx="11608">
                  <c:v>9868.378232648267</c:v>
                </c:pt>
                <c:pt idx="11609">
                  <c:v>10304.78816505729</c:v>
                </c:pt>
                <c:pt idx="11610">
                  <c:v>10775.11437017839</c:v>
                </c:pt>
                <c:pt idx="11611">
                  <c:v>11283.2690580774</c:v>
                </c:pt>
                <c:pt idx="11612">
                  <c:v>11834.30744588612</c:v>
                </c:pt>
                <c:pt idx="11613">
                  <c:v>12432.25142038002</c:v>
                </c:pt>
                <c:pt idx="11614">
                  <c:v>13083.5646335961</c:v>
                </c:pt>
                <c:pt idx="11615">
                  <c:v>13794.88278312906</c:v>
                </c:pt>
                <c:pt idx="11616">
                  <c:v>14573.21021885527</c:v>
                </c:pt>
                <c:pt idx="11617">
                  <c:v>15427.40797915216</c:v>
                </c:pt>
                <c:pt idx="11618">
                  <c:v>16366.81609766887</c:v>
                </c:pt>
                <c:pt idx="11619">
                  <c:v>17401.12035237553</c:v>
                </c:pt>
                <c:pt idx="11620">
                  <c:v>18540.58675812958</c:v>
                </c:pt>
                <c:pt idx="11621">
                  <c:v>19793.90064490263</c:v>
                </c:pt>
                <c:pt idx="11622">
                  <c:v>21166.73682280058</c:v>
                </c:pt>
                <c:pt idx="11623">
                  <c:v>22656.60051668553</c:v>
                </c:pt>
                <c:pt idx="11624">
                  <c:v>24245.62934998603</c:v>
                </c:pt>
                <c:pt idx="11625">
                  <c:v>25890.19959047586</c:v>
                </c:pt>
                <c:pt idx="11626">
                  <c:v>27509.64393879504</c:v>
                </c:pt>
                <c:pt idx="11627">
                  <c:v>28977.91349639304</c:v>
                </c:pt>
                <c:pt idx="11628">
                  <c:v>30139.26692130174</c:v>
                </c:pt>
                <c:pt idx="11629">
                  <c:v>30856.04347616977</c:v>
                </c:pt>
                <c:pt idx="11630">
                  <c:v>31085.71049762996</c:v>
                </c:pt>
                <c:pt idx="11631">
                  <c:v>30926.48834796936</c:v>
                </c:pt>
                <c:pt idx="11632">
                  <c:v>30593.02236005756</c:v>
                </c:pt>
                <c:pt idx="11633">
                  <c:v>30328.6969467104</c:v>
                </c:pt>
                <c:pt idx="11634">
                  <c:v>30328.9648453174</c:v>
                </c:pt>
                <c:pt idx="11635">
                  <c:v>30708.15337242758</c:v>
                </c:pt>
                <c:pt idx="11636">
                  <c:v>31507.11405176302</c:v>
                </c:pt>
                <c:pt idx="11637">
                  <c:v>32723.05986675364</c:v>
                </c:pt>
                <c:pt idx="11638">
                  <c:v>34328.27490358392</c:v>
                </c:pt>
                <c:pt idx="11639">
                  <c:v>36290.77704762908</c:v>
                </c:pt>
                <c:pt idx="11640">
                  <c:v>38581.90652419465</c:v>
                </c:pt>
                <c:pt idx="11641">
                  <c:v>41180.1158480136</c:v>
                </c:pt>
                <c:pt idx="11642">
                  <c:v>44070.99336045356</c:v>
                </c:pt>
                <c:pt idx="11643">
                  <c:v>47251.3661380899</c:v>
                </c:pt>
                <c:pt idx="11644">
                  <c:v>50727.83548508422</c:v>
                </c:pt>
                <c:pt idx="11645">
                  <c:v>54519.53365801484</c:v>
                </c:pt>
                <c:pt idx="11646">
                  <c:v>58664.88986348285</c:v>
                </c:pt>
                <c:pt idx="11647">
                  <c:v>63220.68947004964</c:v>
                </c:pt>
                <c:pt idx="11648">
                  <c:v>68275.2383544251</c:v>
                </c:pt>
                <c:pt idx="11649">
                  <c:v>73958.97409464244</c:v>
                </c:pt>
                <c:pt idx="11650">
                  <c:v>80458.5541148795</c:v>
                </c:pt>
                <c:pt idx="11651">
                  <c:v>88032.58621275258</c:v>
                </c:pt>
                <c:pt idx="11652">
                  <c:v>97048.07394189528</c:v>
                </c:pt>
                <c:pt idx="11653">
                  <c:v>107983.0927458846</c:v>
                </c:pt>
                <c:pt idx="11654">
                  <c:v>121378.1478989005</c:v>
                </c:pt>
                <c:pt idx="11655">
                  <c:v>137487.7246185527</c:v>
                </c:pt>
                <c:pt idx="11656">
                  <c:v>155036.7458325367</c:v>
                </c:pt>
                <c:pt idx="11657">
                  <c:v>168434.9701256335</c:v>
                </c:pt>
                <c:pt idx="11658">
                  <c:v>167567.6593938629</c:v>
                </c:pt>
                <c:pt idx="11659">
                  <c:v>149903.1074954591</c:v>
                </c:pt>
                <c:pt idx="11660">
                  <c:v>126918.356147202</c:v>
                </c:pt>
                <c:pt idx="11661">
                  <c:v>108817.4984106019</c:v>
                </c:pt>
                <c:pt idx="11662">
                  <c:v>97931.56520961033</c:v>
                </c:pt>
                <c:pt idx="11663">
                  <c:v>92477.5451727954</c:v>
                </c:pt>
                <c:pt idx="11664">
                  <c:v>89609.96890217181</c:v>
                </c:pt>
                <c:pt idx="11665">
                  <c:v>86872.68709283365</c:v>
                </c:pt>
                <c:pt idx="11666">
                  <c:v>82933.03532806212</c:v>
                </c:pt>
                <c:pt idx="11667">
                  <c:v>77631.08601148275</c:v>
                </c:pt>
                <c:pt idx="11668">
                  <c:v>71500.02472962724</c:v>
                </c:pt>
                <c:pt idx="11669">
                  <c:v>65193.38538120786</c:v>
                </c:pt>
                <c:pt idx="11670">
                  <c:v>59176.09144385787</c:v>
                </c:pt>
                <c:pt idx="11671">
                  <c:v>53690.03610887133</c:v>
                </c:pt>
                <c:pt idx="11672">
                  <c:v>48811.71848112065</c:v>
                </c:pt>
                <c:pt idx="11673">
                  <c:v>44528.03298902362</c:v>
                </c:pt>
                <c:pt idx="11674">
                  <c:v>40789.76375226794</c:v>
                </c:pt>
                <c:pt idx="11675">
                  <c:v>37529.85194977881</c:v>
                </c:pt>
                <c:pt idx="11676">
                  <c:v>34684.61274130434</c:v>
                </c:pt>
                <c:pt idx="11677">
                  <c:v>32194.81430291918</c:v>
                </c:pt>
                <c:pt idx="11678">
                  <c:v>30008.1527543095</c:v>
                </c:pt>
                <c:pt idx="11679">
                  <c:v>28081.40248676194</c:v>
                </c:pt>
                <c:pt idx="11680">
                  <c:v>26377.03451044542</c:v>
                </c:pt>
                <c:pt idx="11681">
                  <c:v>24863.49946683856</c:v>
                </c:pt>
                <c:pt idx="11682">
                  <c:v>23514.62694730782</c:v>
                </c:pt>
                <c:pt idx="11683">
                  <c:v>22308.13159390457</c:v>
                </c:pt>
                <c:pt idx="11684">
                  <c:v>21225.23154677297</c:v>
                </c:pt>
                <c:pt idx="11685">
                  <c:v>20250.0751874968</c:v>
                </c:pt>
                <c:pt idx="11686">
                  <c:v>19368.98585622353</c:v>
                </c:pt>
                <c:pt idx="11687">
                  <c:v>18570.29782950546</c:v>
                </c:pt>
                <c:pt idx="11688">
                  <c:v>17844.36203005548</c:v>
                </c:pt>
                <c:pt idx="11689">
                  <c:v>17182.37078135127</c:v>
                </c:pt>
                <c:pt idx="11690">
                  <c:v>16577.0174662413</c:v>
                </c:pt>
                <c:pt idx="11691">
                  <c:v>16021.91717723443</c:v>
                </c:pt>
                <c:pt idx="11692">
                  <c:v>15511.29391062954</c:v>
                </c:pt>
                <c:pt idx="11693">
                  <c:v>15040.62372833493</c:v>
                </c:pt>
                <c:pt idx="11694">
                  <c:v>14605.26919469704</c:v>
                </c:pt>
                <c:pt idx="11695">
                  <c:v>14201.69651162963</c:v>
                </c:pt>
                <c:pt idx="11696">
                  <c:v>13826.18086911873</c:v>
                </c:pt>
                <c:pt idx="11697">
                  <c:v>13476.31469953336</c:v>
                </c:pt>
                <c:pt idx="11698">
                  <c:v>13149.22762395374</c:v>
                </c:pt>
                <c:pt idx="11699">
                  <c:v>12842.53997552662</c:v>
                </c:pt>
                <c:pt idx="11700">
                  <c:v>12554.39970897549</c:v>
                </c:pt>
                <c:pt idx="11701">
                  <c:v>12282.75402545516</c:v>
                </c:pt>
                <c:pt idx="11702">
                  <c:v>12026.199167543</c:v>
                </c:pt>
                <c:pt idx="11703">
                  <c:v>11782.90500505687</c:v>
                </c:pt>
                <c:pt idx="11704">
                  <c:v>11551.89015083067</c:v>
                </c:pt>
                <c:pt idx="11705">
                  <c:v>11331.51574120159</c:v>
                </c:pt>
                <c:pt idx="11706">
                  <c:v>11121.07319293376</c:v>
                </c:pt>
                <c:pt idx="11707">
                  <c:v>10919.31305245123</c:v>
                </c:pt>
                <c:pt idx="11708">
                  <c:v>10725.29088977479</c:v>
                </c:pt>
                <c:pt idx="11709">
                  <c:v>10538.61923343756</c:v>
                </c:pt>
                <c:pt idx="11710">
                  <c:v>10358.04584239668</c:v>
                </c:pt>
                <c:pt idx="11711">
                  <c:v>10182.93559041782</c:v>
                </c:pt>
                <c:pt idx="11712">
                  <c:v>10012.30659996689</c:v>
                </c:pt>
                <c:pt idx="11713">
                  <c:v>9846.621910750135</c:v>
                </c:pt>
                <c:pt idx="11714">
                  <c:v>9684.00067660123</c:v>
                </c:pt>
                <c:pt idx="11715">
                  <c:v>9524.305919392553</c:v>
                </c:pt>
                <c:pt idx="11716">
                  <c:v>9366.906767299675</c:v>
                </c:pt>
                <c:pt idx="11717">
                  <c:v>9211.570846190004</c:v>
                </c:pt>
                <c:pt idx="11718">
                  <c:v>9057.148079489747</c:v>
                </c:pt>
                <c:pt idx="11719">
                  <c:v>8903.485404336886</c:v>
                </c:pt>
                <c:pt idx="11720">
                  <c:v>8749.263265487572</c:v>
                </c:pt>
                <c:pt idx="11721">
                  <c:v>8594.538066043221</c:v>
                </c:pt>
                <c:pt idx="11722">
                  <c:v>8437.890658007991</c:v>
                </c:pt>
                <c:pt idx="11723">
                  <c:v>8278.857452450471</c:v>
                </c:pt>
                <c:pt idx="11724">
                  <c:v>8115.488357697126</c:v>
                </c:pt>
                <c:pt idx="11725">
                  <c:v>7946.579128681584</c:v>
                </c:pt>
                <c:pt idx="11726">
                  <c:v>7770.04211065121</c:v>
                </c:pt>
                <c:pt idx="11727">
                  <c:v>7582.84900229911</c:v>
                </c:pt>
                <c:pt idx="11728">
                  <c:v>7380.089580049685</c:v>
                </c:pt>
                <c:pt idx="11729">
                  <c:v>7156.108960002043</c:v>
                </c:pt>
                <c:pt idx="11730">
                  <c:v>6898.131430430602</c:v>
                </c:pt>
                <c:pt idx="11731">
                  <c:v>6585.258116965285</c:v>
                </c:pt>
                <c:pt idx="11732">
                  <c:v>6172.533999206016</c:v>
                </c:pt>
                <c:pt idx="11733">
                  <c:v>5546.265245325618</c:v>
                </c:pt>
                <c:pt idx="11734">
                  <c:v>4315.319893520754</c:v>
                </c:pt>
                <c:pt idx="11735">
                  <c:v>953.0575787450953</c:v>
                </c:pt>
                <c:pt idx="11736">
                  <c:v>18010.48032288959</c:v>
                </c:pt>
                <c:pt idx="11737">
                  <c:v>9988.282188340754</c:v>
                </c:pt>
                <c:pt idx="11738">
                  <c:v>8477.360259168996</c:v>
                </c:pt>
                <c:pt idx="11739">
                  <c:v>7760.676673679035</c:v>
                </c:pt>
                <c:pt idx="11740">
                  <c:v>7294.795360442138</c:v>
                </c:pt>
                <c:pt idx="11741">
                  <c:v>6938.178287797645</c:v>
                </c:pt>
                <c:pt idx="11742">
                  <c:v>6637.002081103313</c:v>
                </c:pt>
                <c:pt idx="11743">
                  <c:v>6366.58963087791</c:v>
                </c:pt>
                <c:pt idx="11744">
                  <c:v>6114.821584135823</c:v>
                </c:pt>
                <c:pt idx="11745">
                  <c:v>5873.092150797071</c:v>
                </c:pt>
                <c:pt idx="11746">
                  <c:v>5636.93117149203</c:v>
                </c:pt>
                <c:pt idx="11747">
                  <c:v>5403.045512816571</c:v>
                </c:pt>
                <c:pt idx="11748">
                  <c:v>5169.39314663735</c:v>
                </c:pt>
                <c:pt idx="11749">
                  <c:v>4933.983343141006</c:v>
                </c:pt>
                <c:pt idx="11750">
                  <c:v>4696.01857752873</c:v>
                </c:pt>
                <c:pt idx="11751">
                  <c:v>4454.695734471715</c:v>
                </c:pt>
                <c:pt idx="11752">
                  <c:v>4209.244841479728</c:v>
                </c:pt>
                <c:pt idx="11753">
                  <c:v>3959.47209638593</c:v>
                </c:pt>
                <c:pt idx="11754">
                  <c:v>3705.588055343117</c:v>
                </c:pt>
                <c:pt idx="11755">
                  <c:v>3449.366059248197</c:v>
                </c:pt>
                <c:pt idx="11756">
                  <c:v>3190.528327075337</c:v>
                </c:pt>
                <c:pt idx="11757">
                  <c:v>2932.121453888447</c:v>
                </c:pt>
                <c:pt idx="11758">
                  <c:v>2678.418024009433</c:v>
                </c:pt>
                <c:pt idx="11759">
                  <c:v>2435.204574184203</c:v>
                </c:pt>
                <c:pt idx="11760">
                  <c:v>2212.548259644728</c:v>
                </c:pt>
                <c:pt idx="11761">
                  <c:v>2025.991382494547</c:v>
                </c:pt>
                <c:pt idx="11762">
                  <c:v>1894.611547931889</c:v>
                </c:pt>
                <c:pt idx="11763">
                  <c:v>1844.381273461255</c:v>
                </c:pt>
                <c:pt idx="11764">
                  <c:v>1896.25212278057</c:v>
                </c:pt>
                <c:pt idx="11765">
                  <c:v>2056.240870178496</c:v>
                </c:pt>
                <c:pt idx="11766">
                  <c:v>2318.765315702151</c:v>
                </c:pt>
                <c:pt idx="11767">
                  <c:v>2668.348925542863</c:v>
                </c:pt>
                <c:pt idx="11768">
                  <c:v>3092.28312673756</c:v>
                </c:pt>
                <c:pt idx="11769">
                  <c:v>3578.96330877902</c:v>
                </c:pt>
                <c:pt idx="11770">
                  <c:v>4122.251138502132</c:v>
                </c:pt>
                <c:pt idx="11771">
                  <c:v>4714.561757913504</c:v>
                </c:pt>
                <c:pt idx="11772">
                  <c:v>5352.127319352451</c:v>
                </c:pt>
                <c:pt idx="11773">
                  <c:v>6028.392963169773</c:v>
                </c:pt>
                <c:pt idx="11774">
                  <c:v>6732.28782825401</c:v>
                </c:pt>
                <c:pt idx="11775">
                  <c:v>7446.929260917465</c:v>
                </c:pt>
                <c:pt idx="11776">
                  <c:v>8152.884747145679</c:v>
                </c:pt>
                <c:pt idx="11777">
                  <c:v>8816.003960822852</c:v>
                </c:pt>
                <c:pt idx="11778">
                  <c:v>9401.931751255158</c:v>
                </c:pt>
                <c:pt idx="11779">
                  <c:v>9871.611117997229</c:v>
                </c:pt>
                <c:pt idx="11780">
                  <c:v>10191.29573914994</c:v>
                </c:pt>
                <c:pt idx="11781">
                  <c:v>10344.8013134317</c:v>
                </c:pt>
                <c:pt idx="11782">
                  <c:v>10331.31415996945</c:v>
                </c:pt>
                <c:pt idx="11783">
                  <c:v>10171.19192137179</c:v>
                </c:pt>
                <c:pt idx="11784">
                  <c:v>9895.476683552672</c:v>
                </c:pt>
                <c:pt idx="11785">
                  <c:v>9540.376796903509</c:v>
                </c:pt>
                <c:pt idx="11786">
                  <c:v>9138.5779763346</c:v>
                </c:pt>
                <c:pt idx="11787">
                  <c:v>8717.645502170238</c:v>
                </c:pt>
                <c:pt idx="11788">
                  <c:v>8298.24374281366</c:v>
                </c:pt>
                <c:pt idx="11789">
                  <c:v>7893.491436937597</c:v>
                </c:pt>
                <c:pt idx="11790">
                  <c:v>7512.591918004303</c:v>
                </c:pt>
                <c:pt idx="11791">
                  <c:v>7160.101567946534</c:v>
                </c:pt>
                <c:pt idx="11792">
                  <c:v>6838.106122526492</c:v>
                </c:pt>
                <c:pt idx="11793">
                  <c:v>6547.16317364863</c:v>
                </c:pt>
                <c:pt idx="11794">
                  <c:v>6286.470749205857</c:v>
                </c:pt>
                <c:pt idx="11795">
                  <c:v>6054.420160841061</c:v>
                </c:pt>
                <c:pt idx="11796">
                  <c:v>5849.341331387858</c:v>
                </c:pt>
                <c:pt idx="11797">
                  <c:v>5669.063154521641</c:v>
                </c:pt>
                <c:pt idx="11798">
                  <c:v>5511.499398118924</c:v>
                </c:pt>
                <c:pt idx="11799">
                  <c:v>5374.599886987336</c:v>
                </c:pt>
                <c:pt idx="11800">
                  <c:v>5256.323959391847</c:v>
                </c:pt>
                <c:pt idx="11801">
                  <c:v>5154.677995985435</c:v>
                </c:pt>
                <c:pt idx="11802">
                  <c:v>5067.808142042912</c:v>
                </c:pt>
                <c:pt idx="11803">
                  <c:v>4994.123987960296</c:v>
                </c:pt>
                <c:pt idx="11804">
                  <c:v>4932.05052501098</c:v>
                </c:pt>
                <c:pt idx="11805">
                  <c:v>4880.069680824956</c:v>
                </c:pt>
                <c:pt idx="11806">
                  <c:v>4837.018090872245</c:v>
                </c:pt>
                <c:pt idx="11807">
                  <c:v>4801.702001217856</c:v>
                </c:pt>
                <c:pt idx="11808">
                  <c:v>4773.07313084177</c:v>
                </c:pt>
                <c:pt idx="11809">
                  <c:v>4750.16042757247</c:v>
                </c:pt>
                <c:pt idx="11810">
                  <c:v>4732.281030845207</c:v>
                </c:pt>
                <c:pt idx="11811">
                  <c:v>4718.541347247316</c:v>
                </c:pt>
                <c:pt idx="11812">
                  <c:v>4708.464999222992</c:v>
                </c:pt>
                <c:pt idx="11813">
                  <c:v>4701.332230472438</c:v>
                </c:pt>
                <c:pt idx="11814">
                  <c:v>4696.756202755856</c:v>
                </c:pt>
                <c:pt idx="11815">
                  <c:v>4694.304288398775</c:v>
                </c:pt>
                <c:pt idx="11816">
                  <c:v>4693.606451595655</c:v>
                </c:pt>
                <c:pt idx="11817">
                  <c:v>4694.215733008801</c:v>
                </c:pt>
                <c:pt idx="11818">
                  <c:v>4695.916372322667</c:v>
                </c:pt>
                <c:pt idx="11819">
                  <c:v>4698.553847856874</c:v>
                </c:pt>
                <c:pt idx="11820">
                  <c:v>4701.714706800184</c:v>
                </c:pt>
                <c:pt idx="11821">
                  <c:v>4705.384504902617</c:v>
                </c:pt>
                <c:pt idx="11822">
                  <c:v>4709.297437971024</c:v>
                </c:pt>
                <c:pt idx="11823">
                  <c:v>4713.35482875846</c:v>
                </c:pt>
                <c:pt idx="11824">
                  <c:v>4717.399133989413</c:v>
                </c:pt>
                <c:pt idx="11825">
                  <c:v>4721.30018471312</c:v>
                </c:pt>
                <c:pt idx="11826">
                  <c:v>4724.988281278944</c:v>
                </c:pt>
                <c:pt idx="11827">
                  <c:v>4728.370301905238</c:v>
                </c:pt>
                <c:pt idx="11828">
                  <c:v>4731.38245849898</c:v>
                </c:pt>
                <c:pt idx="11829">
                  <c:v>4733.940461726856</c:v>
                </c:pt>
                <c:pt idx="11830">
                  <c:v>4736.038200516457</c:v>
                </c:pt>
                <c:pt idx="11831">
                  <c:v>4737.56900178682</c:v>
                </c:pt>
                <c:pt idx="11832">
                  <c:v>4738.4242419379</c:v>
                </c:pt>
                <c:pt idx="11833">
                  <c:v>4738.69286230754</c:v>
                </c:pt>
                <c:pt idx="11834">
                  <c:v>4738.323508276665</c:v>
                </c:pt>
                <c:pt idx="11835">
                  <c:v>4737.26744616414</c:v>
                </c:pt>
                <c:pt idx="11836">
                  <c:v>4735.608450815474</c:v>
                </c:pt>
                <c:pt idx="11837">
                  <c:v>4733.262309893932</c:v>
                </c:pt>
                <c:pt idx="11838">
                  <c:v>4730.309747521183</c:v>
                </c:pt>
                <c:pt idx="11839">
                  <c:v>4726.759142535721</c:v>
                </c:pt>
                <c:pt idx="11840">
                  <c:v>4722.731937110791</c:v>
                </c:pt>
                <c:pt idx="11841">
                  <c:v>4718.246698722716</c:v>
                </c:pt>
                <c:pt idx="11842">
                  <c:v>4713.461847857886</c:v>
                </c:pt>
                <c:pt idx="11843">
                  <c:v>4708.586105931942</c:v>
                </c:pt>
                <c:pt idx="11844">
                  <c:v>4703.862890557945</c:v>
                </c:pt>
                <c:pt idx="11845">
                  <c:v>4699.508765432804</c:v>
                </c:pt>
                <c:pt idx="11846">
                  <c:v>4695.91835604906</c:v>
                </c:pt>
                <c:pt idx="11847">
                  <c:v>4693.56311254496</c:v>
                </c:pt>
                <c:pt idx="11848">
                  <c:v>4693.00280031436</c:v>
                </c:pt>
                <c:pt idx="11849">
                  <c:v>4694.744051081178</c:v>
                </c:pt>
                <c:pt idx="11850">
                  <c:v>4699.787869288309</c:v>
                </c:pt>
                <c:pt idx="11851">
                  <c:v>4709.001585547201</c:v>
                </c:pt>
                <c:pt idx="11852">
                  <c:v>4723.33214026908</c:v>
                </c:pt>
                <c:pt idx="11853">
                  <c:v>4744.131570485305</c:v>
                </c:pt>
                <c:pt idx="11854">
                  <c:v>4772.696362915607</c:v>
                </c:pt>
                <c:pt idx="11855">
                  <c:v>4810.310185194557</c:v>
                </c:pt>
                <c:pt idx="11856">
                  <c:v>4858.421359914394</c:v>
                </c:pt>
                <c:pt idx="11857">
                  <c:v>4918.416092323798</c:v>
                </c:pt>
                <c:pt idx="11858">
                  <c:v>4991.505240316998</c:v>
                </c:pt>
                <c:pt idx="11859">
                  <c:v>5078.597520252812</c:v>
                </c:pt>
                <c:pt idx="11860">
                  <c:v>5180.12921352401</c:v>
                </c:pt>
                <c:pt idx="11861">
                  <c:v>5296.087084408603</c:v>
                </c:pt>
                <c:pt idx="11862">
                  <c:v>5425.897163570524</c:v>
                </c:pt>
                <c:pt idx="11863">
                  <c:v>5568.343062024064</c:v>
                </c:pt>
                <c:pt idx="11864">
                  <c:v>5721.604544372491</c:v>
                </c:pt>
                <c:pt idx="11865">
                  <c:v>5883.527696089163</c:v>
                </c:pt>
                <c:pt idx="11866">
                  <c:v>6051.908141635211</c:v>
                </c:pt>
                <c:pt idx="11867">
                  <c:v>6223.106844504936</c:v>
                </c:pt>
                <c:pt idx="11868">
                  <c:v>6395.051990373192</c:v>
                </c:pt>
                <c:pt idx="11869">
                  <c:v>6564.955718328023</c:v>
                </c:pt>
                <c:pt idx="11870">
                  <c:v>6730.248814251245</c:v>
                </c:pt>
                <c:pt idx="11871">
                  <c:v>6889.737920414804</c:v>
                </c:pt>
                <c:pt idx="11872">
                  <c:v>7041.562891312136</c:v>
                </c:pt>
                <c:pt idx="11873">
                  <c:v>7184.708863635574</c:v>
                </c:pt>
                <c:pt idx="11874">
                  <c:v>7319.04468505379</c:v>
                </c:pt>
                <c:pt idx="11875">
                  <c:v>7443.618796827271</c:v>
                </c:pt>
                <c:pt idx="11876">
                  <c:v>7559.057507683245</c:v>
                </c:pt>
                <c:pt idx="11877">
                  <c:v>7665.38414996862</c:v>
                </c:pt>
                <c:pt idx="11878">
                  <c:v>7762.94074739398</c:v>
                </c:pt>
                <c:pt idx="11879">
                  <c:v>7852.281764342668</c:v>
                </c:pt>
                <c:pt idx="11880">
                  <c:v>7933.517388262243</c:v>
                </c:pt>
                <c:pt idx="11881">
                  <c:v>8007.82908738266</c:v>
                </c:pt>
                <c:pt idx="11882">
                  <c:v>8075.040392290422</c:v>
                </c:pt>
                <c:pt idx="11883">
                  <c:v>8135.809570964775</c:v>
                </c:pt>
                <c:pt idx="11884">
                  <c:v>8190.4090338614</c:v>
                </c:pt>
                <c:pt idx="11885">
                  <c:v>8239.426369668159</c:v>
                </c:pt>
                <c:pt idx="11886">
                  <c:v>8282.730994051464</c:v>
                </c:pt>
                <c:pt idx="11887">
                  <c:v>8320.548247494096</c:v>
                </c:pt>
                <c:pt idx="11888">
                  <c:v>8353.352500097333</c:v>
                </c:pt>
                <c:pt idx="11889">
                  <c:v>8380.869060993362</c:v>
                </c:pt>
                <c:pt idx="11890">
                  <c:v>8403.34822934853</c:v>
                </c:pt>
                <c:pt idx="11891">
                  <c:v>8420.783830284505</c:v>
                </c:pt>
                <c:pt idx="11892">
                  <c:v>8432.552084727678</c:v>
                </c:pt>
                <c:pt idx="11893">
                  <c:v>8439.201255074107</c:v>
                </c:pt>
                <c:pt idx="11894">
                  <c:v>8440.013831820962</c:v>
                </c:pt>
                <c:pt idx="11895">
                  <c:v>8435.199335610569</c:v>
                </c:pt>
                <c:pt idx="11896">
                  <c:v>8424.109209267281</c:v>
                </c:pt>
                <c:pt idx="11897">
                  <c:v>8406.558395535432</c:v>
                </c:pt>
                <c:pt idx="11898">
                  <c:v>8381.546077848051</c:v>
                </c:pt>
                <c:pt idx="11899">
                  <c:v>8348.925703636907</c:v>
                </c:pt>
                <c:pt idx="11900">
                  <c:v>8307.962928460413</c:v>
                </c:pt>
                <c:pt idx="11901">
                  <c:v>8257.338095925032</c:v>
                </c:pt>
                <c:pt idx="11902">
                  <c:v>8195.088743753663</c:v>
                </c:pt>
                <c:pt idx="11903">
                  <c:v>8120.738823393755</c:v>
                </c:pt>
                <c:pt idx="11904">
                  <c:v>8030.666735009363</c:v>
                </c:pt>
                <c:pt idx="11905">
                  <c:v>7923.732448493136</c:v>
                </c:pt>
                <c:pt idx="11906">
                  <c:v>7797.71936754839</c:v>
                </c:pt>
                <c:pt idx="11907">
                  <c:v>7654.430225215056</c:v>
                </c:pt>
                <c:pt idx="11908">
                  <c:v>7504.936658712345</c:v>
                </c:pt>
                <c:pt idx="11909">
                  <c:v>7378.672573056654</c:v>
                </c:pt>
                <c:pt idx="11910">
                  <c:v>7327.38094554837</c:v>
                </c:pt>
                <c:pt idx="11911">
                  <c:v>7393.028377125911</c:v>
                </c:pt>
                <c:pt idx="11912">
                  <c:v>7553.122468385005</c:v>
                </c:pt>
                <c:pt idx="11913">
                  <c:v>7730.305510359057</c:v>
                </c:pt>
                <c:pt idx="11914">
                  <c:v>7865.212721439396</c:v>
                </c:pt>
                <c:pt idx="11915">
                  <c:v>7943.120429405365</c:v>
                </c:pt>
                <c:pt idx="11916">
                  <c:v>7973.855511687302</c:v>
                </c:pt>
                <c:pt idx="11917">
                  <c:v>7971.635303639298</c:v>
                </c:pt>
                <c:pt idx="11918">
                  <c:v>7947.886736397356</c:v>
                </c:pt>
                <c:pt idx="11919">
                  <c:v>7910.553875865953</c:v>
                </c:pt>
                <c:pt idx="11920">
                  <c:v>7864.544461121555</c:v>
                </c:pt>
                <c:pt idx="11921">
                  <c:v>7813.232676135413</c:v>
                </c:pt>
                <c:pt idx="11922">
                  <c:v>7758.60430222814</c:v>
                </c:pt>
                <c:pt idx="11923">
                  <c:v>7702.067887973378</c:v>
                </c:pt>
                <c:pt idx="11924">
                  <c:v>7644.388358667675</c:v>
                </c:pt>
                <c:pt idx="11925">
                  <c:v>7586.237064652191</c:v>
                </c:pt>
                <c:pt idx="11926">
                  <c:v>7527.348241227738</c:v>
                </c:pt>
                <c:pt idx="11927">
                  <c:v>7466.977974376045</c:v>
                </c:pt>
                <c:pt idx="11928">
                  <c:v>7399.652666066496</c:v>
                </c:pt>
                <c:pt idx="11929">
                  <c:v>7266.799037220957</c:v>
                </c:pt>
                <c:pt idx="11930">
                  <c:v>7402.469336526823</c:v>
                </c:pt>
                <c:pt idx="11931">
                  <c:v>7307.398182759881</c:v>
                </c:pt>
                <c:pt idx="11932">
                  <c:v>7249.707790208015</c:v>
                </c:pt>
                <c:pt idx="11933">
                  <c:v>7199.727345028135</c:v>
                </c:pt>
                <c:pt idx="11934">
                  <c:v>7154.24084337796</c:v>
                </c:pt>
                <c:pt idx="11935">
                  <c:v>7111.912689935096</c:v>
                </c:pt>
                <c:pt idx="11936">
                  <c:v>7072.418397124368</c:v>
                </c:pt>
                <c:pt idx="11937">
                  <c:v>7035.6346367255</c:v>
                </c:pt>
                <c:pt idx="11938">
                  <c:v>7001.560950013044</c:v>
                </c:pt>
                <c:pt idx="11939">
                  <c:v>6970.280905623928</c:v>
                </c:pt>
                <c:pt idx="11940">
                  <c:v>6941.800956606323</c:v>
                </c:pt>
                <c:pt idx="11941">
                  <c:v>6916.033495077359</c:v>
                </c:pt>
                <c:pt idx="11942">
                  <c:v>6893.171303502541</c:v>
                </c:pt>
                <c:pt idx="11943">
                  <c:v>6873.180290347254</c:v>
                </c:pt>
                <c:pt idx="11944">
                  <c:v>6856.28921171768</c:v>
                </c:pt>
                <c:pt idx="11945">
                  <c:v>6842.52817763779</c:v>
                </c:pt>
                <c:pt idx="11946">
                  <c:v>6831.746589260214</c:v>
                </c:pt>
                <c:pt idx="11947">
                  <c:v>6824.378149694927</c:v>
                </c:pt>
                <c:pt idx="11948">
                  <c:v>6820.256859115456</c:v>
                </c:pt>
                <c:pt idx="11949">
                  <c:v>6819.613116222215</c:v>
                </c:pt>
                <c:pt idx="11950">
                  <c:v>6822.47618292377</c:v>
                </c:pt>
                <c:pt idx="11951">
                  <c:v>6829.194685862465</c:v>
                </c:pt>
                <c:pt idx="11952">
                  <c:v>6839.523239232627</c:v>
                </c:pt>
                <c:pt idx="11953">
                  <c:v>6854.036269094158</c:v>
                </c:pt>
                <c:pt idx="11954">
                  <c:v>6872.596533364017</c:v>
                </c:pt>
                <c:pt idx="11955">
                  <c:v>6895.47748758643</c:v>
                </c:pt>
                <c:pt idx="11956">
                  <c:v>6923.059026383595</c:v>
                </c:pt>
                <c:pt idx="11957">
                  <c:v>6955.199998659955</c:v>
                </c:pt>
                <c:pt idx="11958">
                  <c:v>6992.478963284842</c:v>
                </c:pt>
                <c:pt idx="11959">
                  <c:v>7035.14214697733</c:v>
                </c:pt>
                <c:pt idx="11960">
                  <c:v>7083.27236381368</c:v>
                </c:pt>
                <c:pt idx="11961">
                  <c:v>7137.515508799132</c:v>
                </c:pt>
                <c:pt idx="11962">
                  <c:v>7198.20736932375</c:v>
                </c:pt>
                <c:pt idx="11963">
                  <c:v>7265.514258670275</c:v>
                </c:pt>
                <c:pt idx="11964">
                  <c:v>7340.437295986374</c:v>
                </c:pt>
                <c:pt idx="11965">
                  <c:v>7423.19050372828</c:v>
                </c:pt>
                <c:pt idx="11966">
                  <c:v>7514.572925052174</c:v>
                </c:pt>
                <c:pt idx="11967">
                  <c:v>7615.224927469493</c:v>
                </c:pt>
                <c:pt idx="11968">
                  <c:v>7726.054459043084</c:v>
                </c:pt>
                <c:pt idx="11969">
                  <c:v>7847.999697853341</c:v>
                </c:pt>
                <c:pt idx="11970">
                  <c:v>7982.090280872964</c:v>
                </c:pt>
                <c:pt idx="11971">
                  <c:v>8129.838130083151</c:v>
                </c:pt>
                <c:pt idx="11972">
                  <c:v>8292.569331428582</c:v>
                </c:pt>
                <c:pt idx="11973">
                  <c:v>8472.002998743279</c:v>
                </c:pt>
                <c:pt idx="11974">
                  <c:v>8670.208370067865</c:v>
                </c:pt>
                <c:pt idx="11975">
                  <c:v>8889.415005498702</c:v>
                </c:pt>
                <c:pt idx="11976">
                  <c:v>9132.577046759266</c:v>
                </c:pt>
                <c:pt idx="11977">
                  <c:v>9403.051963670552</c:v>
                </c:pt>
                <c:pt idx="11978">
                  <c:v>9704.707095399599</c:v>
                </c:pt>
                <c:pt idx="11979">
                  <c:v>10042.72184241143</c:v>
                </c:pt>
                <c:pt idx="11980">
                  <c:v>10423.08495222234</c:v>
                </c:pt>
                <c:pt idx="11981">
                  <c:v>10852.88746090112</c:v>
                </c:pt>
                <c:pt idx="11982">
                  <c:v>11341.64314928608</c:v>
                </c:pt>
                <c:pt idx="11983">
                  <c:v>11901.18626501342</c:v>
                </c:pt>
                <c:pt idx="11984">
                  <c:v>12546.20326063285</c:v>
                </c:pt>
                <c:pt idx="11985">
                  <c:v>13296.53371750488</c:v>
                </c:pt>
                <c:pt idx="11986">
                  <c:v>14178.31268740322</c:v>
                </c:pt>
                <c:pt idx="11987">
                  <c:v>15226.57592232133</c:v>
                </c:pt>
                <c:pt idx="11988">
                  <c:v>16490.26513434594</c:v>
                </c:pt>
                <c:pt idx="11989">
                  <c:v>18038.77292126682</c:v>
                </c:pt>
                <c:pt idx="11990">
                  <c:v>19974.62970198433</c:v>
                </c:pt>
                <c:pt idx="11991">
                  <c:v>22453.69290306895</c:v>
                </c:pt>
                <c:pt idx="11992">
                  <c:v>25725.35862084278</c:v>
                </c:pt>
                <c:pt idx="11993">
                  <c:v>30210.84452535732</c:v>
                </c:pt>
                <c:pt idx="11994">
                  <c:v>36671.5133700269</c:v>
                </c:pt>
                <c:pt idx="11995">
                  <c:v>46595.51274031576</c:v>
                </c:pt>
                <c:pt idx="11996">
                  <c:v>63105.95745857398</c:v>
                </c:pt>
                <c:pt idx="11997">
                  <c:v>92180.58252039227</c:v>
                </c:pt>
                <c:pt idx="11998">
                  <c:v>129394.6089660834</c:v>
                </c:pt>
                <c:pt idx="11999">
                  <c:v>117851.8089632939</c:v>
                </c:pt>
                <c:pt idx="12000">
                  <c:v>83729.89208973655</c:v>
                </c:pt>
                <c:pt idx="12001">
                  <c:v>63162.70800986477</c:v>
                </c:pt>
                <c:pt idx="12002">
                  <c:v>52525.89829182123</c:v>
                </c:pt>
                <c:pt idx="12003">
                  <c:v>49213.96821673506</c:v>
                </c:pt>
                <c:pt idx="12004">
                  <c:v>43181.30108217728</c:v>
                </c:pt>
                <c:pt idx="12005">
                  <c:v>51044.41733252631</c:v>
                </c:pt>
                <c:pt idx="12006">
                  <c:v>76006.23653015813</c:v>
                </c:pt>
                <c:pt idx="12007">
                  <c:v>147249.813808779</c:v>
                </c:pt>
                <c:pt idx="12008">
                  <c:v>45845.46941021995</c:v>
                </c:pt>
                <c:pt idx="12009">
                  <c:v>20330.10394588082</c:v>
                </c:pt>
                <c:pt idx="12010">
                  <c:v>11671.0411629803</c:v>
                </c:pt>
                <c:pt idx="12011">
                  <c:v>7717.700115258368</c:v>
                </c:pt>
                <c:pt idx="12012">
                  <c:v>5634.8602153346</c:v>
                </c:pt>
                <c:pt idx="12013">
                  <c:v>4442.088276359444</c:v>
                </c:pt>
                <c:pt idx="12014">
                  <c:v>3718.982661412188</c:v>
                </c:pt>
                <c:pt idx="12015">
                  <c:v>3262.046366523722</c:v>
                </c:pt>
                <c:pt idx="12016">
                  <c:v>2965.930885077565</c:v>
                </c:pt>
                <c:pt idx="12017">
                  <c:v>2774.265793944036</c:v>
                </c:pt>
                <c:pt idx="12018">
                  <c:v>2655.699709875117</c:v>
                </c:pt>
                <c:pt idx="12019">
                  <c:v>2591.84967315974</c:v>
                </c:pt>
                <c:pt idx="12020">
                  <c:v>2572.369533444136</c:v>
                </c:pt>
                <c:pt idx="12021">
                  <c:v>2590.008871390526</c:v>
                </c:pt>
                <c:pt idx="12022">
                  <c:v>2640.08202621379</c:v>
                </c:pt>
                <c:pt idx="12023">
                  <c:v>2718.729649094416</c:v>
                </c:pt>
                <c:pt idx="12024">
                  <c:v>2823.147399097218</c:v>
                </c:pt>
                <c:pt idx="12025">
                  <c:v>2951.282823178459</c:v>
                </c:pt>
                <c:pt idx="12026">
                  <c:v>3101.32389044523</c:v>
                </c:pt>
                <c:pt idx="12027">
                  <c:v>3271.988844349833</c:v>
                </c:pt>
                <c:pt idx="12028">
                  <c:v>3462.483900325577</c:v>
                </c:pt>
                <c:pt idx="12029">
                  <c:v>3672.137972752678</c:v>
                </c:pt>
                <c:pt idx="12030">
                  <c:v>3900.916678379414</c:v>
                </c:pt>
                <c:pt idx="12031">
                  <c:v>4148.65595918504</c:v>
                </c:pt>
                <c:pt idx="12032">
                  <c:v>4415.656605714611</c:v>
                </c:pt>
                <c:pt idx="12033">
                  <c:v>4702.383110586155</c:v>
                </c:pt>
                <c:pt idx="12034">
                  <c:v>5009.3786058317</c:v>
                </c:pt>
                <c:pt idx="12035">
                  <c:v>5337.372554330113</c:v>
                </c:pt>
                <c:pt idx="12036">
                  <c:v>5688.189688427796</c:v>
                </c:pt>
                <c:pt idx="12037">
                  <c:v>6063.843890519323</c:v>
                </c:pt>
                <c:pt idx="12038">
                  <c:v>6467.7855428219</c:v>
                </c:pt>
                <c:pt idx="12039">
                  <c:v>6905.777477816696</c:v>
                </c:pt>
                <c:pt idx="12040">
                  <c:v>7385.82751659779</c:v>
                </c:pt>
                <c:pt idx="12041">
                  <c:v>7921.080068696571</c:v>
                </c:pt>
                <c:pt idx="12042">
                  <c:v>8528.193348858856</c:v>
                </c:pt>
                <c:pt idx="12043">
                  <c:v>9230.67383973775</c:v>
                </c:pt>
                <c:pt idx="12044">
                  <c:v>10055.37163315337</c:v>
                </c:pt>
                <c:pt idx="12045">
                  <c:v>11029.61384305423</c:v>
                </c:pt>
                <c:pt idx="12046">
                  <c:v>12170.71312442228</c:v>
                </c:pt>
                <c:pt idx="12047">
                  <c:v>13465.12747947328</c:v>
                </c:pt>
                <c:pt idx="12048">
                  <c:v>14836.14695927829</c:v>
                </c:pt>
                <c:pt idx="12049">
                  <c:v>16111.89177880839</c:v>
                </c:pt>
                <c:pt idx="12050">
                  <c:v>17039.8539076972</c:v>
                </c:pt>
                <c:pt idx="12051">
                  <c:v>17393.7880836003</c:v>
                </c:pt>
                <c:pt idx="12052">
                  <c:v>17120.6436391841</c:v>
                </c:pt>
                <c:pt idx="12053">
                  <c:v>16366.0692446445</c:v>
                </c:pt>
                <c:pt idx="12054">
                  <c:v>15356.33731664966</c:v>
                </c:pt>
                <c:pt idx="12055">
                  <c:v>14278.18881110029</c:v>
                </c:pt>
                <c:pt idx="12056">
                  <c:v>13241.50220686999</c:v>
                </c:pt>
                <c:pt idx="12057">
                  <c:v>12295.10059573716</c:v>
                </c:pt>
                <c:pt idx="12058">
                  <c:v>11451.87710021721</c:v>
                </c:pt>
                <c:pt idx="12059">
                  <c:v>10707.87257149461</c:v>
                </c:pt>
                <c:pt idx="12060">
                  <c:v>10052.57925472163</c:v>
                </c:pt>
                <c:pt idx="12061">
                  <c:v>9473.790991587955</c:v>
                </c:pt>
                <c:pt idx="12062">
                  <c:v>8960.143385455987</c:v>
                </c:pt>
                <c:pt idx="12063">
                  <c:v>8501.296819718081</c:v>
                </c:pt>
                <c:pt idx="12064">
                  <c:v>8088.610137177488</c:v>
                </c:pt>
                <c:pt idx="12065">
                  <c:v>7715.006140517876</c:v>
                </c:pt>
                <c:pt idx="12066">
                  <c:v>7374.308853637704</c:v>
                </c:pt>
                <c:pt idx="12067">
                  <c:v>7061.803527896576</c:v>
                </c:pt>
                <c:pt idx="12068">
                  <c:v>6773.587621319673</c:v>
                </c:pt>
                <c:pt idx="12069">
                  <c:v>6506.57313919472</c:v>
                </c:pt>
                <c:pt idx="12070">
                  <c:v>6258.52232753091</c:v>
                </c:pt>
                <c:pt idx="12071">
                  <c:v>6027.792697510687</c:v>
                </c:pt>
                <c:pt idx="12072">
                  <c:v>5813.49646095661</c:v>
                </c:pt>
                <c:pt idx="12073">
                  <c:v>5615.339846117626</c:v>
                </c:pt>
                <c:pt idx="12074">
                  <c:v>5433.468545102366</c:v>
                </c:pt>
                <c:pt idx="12075">
                  <c:v>5268.34098474343</c:v>
                </c:pt>
                <c:pt idx="12076">
                  <c:v>5120.966169716062</c:v>
                </c:pt>
                <c:pt idx="12077">
                  <c:v>4992.035146008238</c:v>
                </c:pt>
                <c:pt idx="12078">
                  <c:v>4882.39438490347</c:v>
                </c:pt>
                <c:pt idx="12079">
                  <c:v>4792.460707266327</c:v>
                </c:pt>
                <c:pt idx="12080">
                  <c:v>4721.91902167214</c:v>
                </c:pt>
                <c:pt idx="12081">
                  <c:v>4670.304285107881</c:v>
                </c:pt>
                <c:pt idx="12082">
                  <c:v>4636.317565242709</c:v>
                </c:pt>
                <c:pt idx="12083">
                  <c:v>4618.36660911431</c:v>
                </c:pt>
                <c:pt idx="12084">
                  <c:v>4614.873635979377</c:v>
                </c:pt>
                <c:pt idx="12085">
                  <c:v>4623.98065706465</c:v>
                </c:pt>
                <c:pt idx="12086">
                  <c:v>4644.09653463061</c:v>
                </c:pt>
                <c:pt idx="12087">
                  <c:v>4673.962812440148</c:v>
                </c:pt>
                <c:pt idx="12088">
                  <c:v>4712.743698614981</c:v>
                </c:pt>
                <c:pt idx="12089">
                  <c:v>4759.95712356705</c:v>
                </c:pt>
                <c:pt idx="12090">
                  <c:v>4815.92189163941</c:v>
                </c:pt>
                <c:pt idx="12091">
                  <c:v>4881.110157542407</c:v>
                </c:pt>
                <c:pt idx="12092">
                  <c:v>4957.345221647234</c:v>
                </c:pt>
                <c:pt idx="12093">
                  <c:v>5046.989022646403</c:v>
                </c:pt>
                <c:pt idx="12094">
                  <c:v>5154.287816819834</c:v>
                </c:pt>
                <c:pt idx="12095">
                  <c:v>5285.516976197015</c:v>
                </c:pt>
                <c:pt idx="12096">
                  <c:v>5451.027591623228</c:v>
                </c:pt>
                <c:pt idx="12097">
                  <c:v>5668.538519711386</c:v>
                </c:pt>
                <c:pt idx="12098">
                  <c:v>5969.636761691438</c:v>
                </c:pt>
                <c:pt idx="12099">
                  <c:v>6415.806165181482</c:v>
                </c:pt>
                <c:pt idx="12100">
                  <c:v>7127.317902190336</c:v>
                </c:pt>
                <c:pt idx="12101">
                  <c:v>8167.247601015998</c:v>
                </c:pt>
                <c:pt idx="12102">
                  <c:v>6812.76465565398</c:v>
                </c:pt>
                <c:pt idx="12103">
                  <c:v>1485.253388248662</c:v>
                </c:pt>
                <c:pt idx="12104">
                  <c:v>1296.815620262033</c:v>
                </c:pt>
                <c:pt idx="12105">
                  <c:v>2373.833291192761</c:v>
                </c:pt>
                <c:pt idx="12106">
                  <c:v>2979.643408316056</c:v>
                </c:pt>
                <c:pt idx="12107">
                  <c:v>3368.981318808334</c:v>
                </c:pt>
                <c:pt idx="12108">
                  <c:v>3647.06388549431</c:v>
                </c:pt>
                <c:pt idx="12109">
                  <c:v>3861.819112051135</c:v>
                </c:pt>
                <c:pt idx="12110">
                  <c:v>4038.02485392038</c:v>
                </c:pt>
                <c:pt idx="12111">
                  <c:v>4189.777438287597</c:v>
                </c:pt>
                <c:pt idx="12112">
                  <c:v>4325.950696405203</c:v>
                </c:pt>
                <c:pt idx="12113">
                  <c:v>4451.599017345765</c:v>
                </c:pt>
                <c:pt idx="12114">
                  <c:v>4570.969931049167</c:v>
                </c:pt>
                <c:pt idx="12115">
                  <c:v>4686.608398024968</c:v>
                </c:pt>
                <c:pt idx="12116">
                  <c:v>4800.74343919896</c:v>
                </c:pt>
                <c:pt idx="12117">
                  <c:v>4914.774944975074</c:v>
                </c:pt>
                <c:pt idx="12118">
                  <c:v>5030.435969794051</c:v>
                </c:pt>
                <c:pt idx="12119">
                  <c:v>5148.878449356454</c:v>
                </c:pt>
                <c:pt idx="12120">
                  <c:v>5270.87223130907</c:v>
                </c:pt>
                <c:pt idx="12121">
                  <c:v>5397.330764410132</c:v>
                </c:pt>
                <c:pt idx="12122">
                  <c:v>5529.720171024338</c:v>
                </c:pt>
                <c:pt idx="12123">
                  <c:v>5668.52357285703</c:v>
                </c:pt>
                <c:pt idx="12124">
                  <c:v>5815.007842927985</c:v>
                </c:pt>
                <c:pt idx="12125">
                  <c:v>5969.915092355734</c:v>
                </c:pt>
                <c:pt idx="12126">
                  <c:v>6134.532920365065</c:v>
                </c:pt>
                <c:pt idx="12127">
                  <c:v>6310.255015834534</c:v>
                </c:pt>
                <c:pt idx="12128">
                  <c:v>6498.237231437912</c:v>
                </c:pt>
                <c:pt idx="12129">
                  <c:v>6699.98887945386</c:v>
                </c:pt>
                <c:pt idx="12130">
                  <c:v>6917.213393998327</c:v>
                </c:pt>
                <c:pt idx="12131">
                  <c:v>7151.798307096597</c:v>
                </c:pt>
                <c:pt idx="12132">
                  <c:v>7406.028137332542</c:v>
                </c:pt>
                <c:pt idx="12133">
                  <c:v>7682.291616818215</c:v>
                </c:pt>
                <c:pt idx="12134">
                  <c:v>7984.063872322765</c:v>
                </c:pt>
                <c:pt idx="12135">
                  <c:v>8314.485259728273</c:v>
                </c:pt>
                <c:pt idx="12136">
                  <c:v>8677.604366378283</c:v>
                </c:pt>
                <c:pt idx="12137">
                  <c:v>9078.528252683776</c:v>
                </c:pt>
                <c:pt idx="12138">
                  <c:v>9522.94666303717</c:v>
                </c:pt>
                <c:pt idx="12139">
                  <c:v>10018.03297983651</c:v>
                </c:pt>
                <c:pt idx="12140">
                  <c:v>10572.24063642211</c:v>
                </c:pt>
                <c:pt idx="12141">
                  <c:v>11196.00669972733</c:v>
                </c:pt>
                <c:pt idx="12142">
                  <c:v>11901.71191027849</c:v>
                </c:pt>
                <c:pt idx="12143">
                  <c:v>12705.25292666636</c:v>
                </c:pt>
                <c:pt idx="12144">
                  <c:v>13625.22185176089</c:v>
                </c:pt>
                <c:pt idx="12145">
                  <c:v>14684.38506512334</c:v>
                </c:pt>
                <c:pt idx="12146">
                  <c:v>15909.77866190205</c:v>
                </c:pt>
                <c:pt idx="12147">
                  <c:v>17333.35053692797</c:v>
                </c:pt>
                <c:pt idx="12148">
                  <c:v>18985.92349427911</c:v>
                </c:pt>
                <c:pt idx="12149">
                  <c:v>20893.83515870732</c:v>
                </c:pt>
                <c:pt idx="12150">
                  <c:v>23054.56231579407</c:v>
                </c:pt>
                <c:pt idx="12151">
                  <c:v>25407.12581964281</c:v>
                </c:pt>
                <c:pt idx="12152">
                  <c:v>27767.34176304983</c:v>
                </c:pt>
                <c:pt idx="12153">
                  <c:v>29771.31823523994</c:v>
                </c:pt>
                <c:pt idx="12154">
                  <c:v>30917.85829790201</c:v>
                </c:pt>
                <c:pt idx="12155">
                  <c:v>30802.66088147406</c:v>
                </c:pt>
                <c:pt idx="12156">
                  <c:v>29425.28337537673</c:v>
                </c:pt>
                <c:pt idx="12157">
                  <c:v>27188.9318047026</c:v>
                </c:pt>
                <c:pt idx="12158">
                  <c:v>24613.39255988959</c:v>
                </c:pt>
                <c:pt idx="12159">
                  <c:v>22073.97204812094</c:v>
                </c:pt>
                <c:pt idx="12160">
                  <c:v>19759.85117962578</c:v>
                </c:pt>
                <c:pt idx="12161">
                  <c:v>17729.70923496329</c:v>
                </c:pt>
                <c:pt idx="12162">
                  <c:v>15979.61326001174</c:v>
                </c:pt>
                <c:pt idx="12163">
                  <c:v>14478.83611476631</c:v>
                </c:pt>
                <c:pt idx="12164">
                  <c:v>13191.50542605533</c:v>
                </c:pt>
                <c:pt idx="12165">
                  <c:v>12082.0299879478</c:v>
                </c:pt>
                <c:pt idx="12166">
                  <c:v>11121.02893759575</c:v>
                </c:pt>
                <c:pt idx="12167">
                  <c:v>10283.10013938941</c:v>
                </c:pt>
                <c:pt idx="12168">
                  <c:v>9548.497369579056</c:v>
                </c:pt>
                <c:pt idx="12169">
                  <c:v>8899.718036864984</c:v>
                </c:pt>
                <c:pt idx="12170">
                  <c:v>8323.96323048042</c:v>
                </c:pt>
                <c:pt idx="12171">
                  <c:v>7809.644442159708</c:v>
                </c:pt>
                <c:pt idx="12172">
                  <c:v>7348.285969961792</c:v>
                </c:pt>
                <c:pt idx="12173">
                  <c:v>6931.999371678388</c:v>
                </c:pt>
                <c:pt idx="12174">
                  <c:v>6555.02140881114</c:v>
                </c:pt>
                <c:pt idx="12175">
                  <c:v>6211.792152603728</c:v>
                </c:pt>
                <c:pt idx="12176">
                  <c:v>5898.06026302771</c:v>
                </c:pt>
                <c:pt idx="12177">
                  <c:v>5610.8424634339</c:v>
                </c:pt>
                <c:pt idx="12178">
                  <c:v>5346.251748622019</c:v>
                </c:pt>
                <c:pt idx="12179">
                  <c:v>5102.1930461577</c:v>
                </c:pt>
                <c:pt idx="12180">
                  <c:v>4876.16481641101</c:v>
                </c:pt>
                <c:pt idx="12181">
                  <c:v>4666.246221766388</c:v>
                </c:pt>
                <c:pt idx="12182">
                  <c:v>4470.802183388482</c:v>
                </c:pt>
                <c:pt idx="12183">
                  <c:v>4288.453574540837</c:v>
                </c:pt>
                <c:pt idx="12184">
                  <c:v>4117.861641967673</c:v>
                </c:pt>
                <c:pt idx="12185">
                  <c:v>3957.835511215464</c:v>
                </c:pt>
                <c:pt idx="12186">
                  <c:v>3807.571110344938</c:v>
                </c:pt>
                <c:pt idx="12187">
                  <c:v>3666.1558846472</c:v>
                </c:pt>
                <c:pt idx="12188">
                  <c:v>3532.661735508884</c:v>
                </c:pt>
                <c:pt idx="12189">
                  <c:v>3406.594101791186</c:v>
                </c:pt>
                <c:pt idx="12190">
                  <c:v>3287.23284330751</c:v>
                </c:pt>
                <c:pt idx="12191">
                  <c:v>3174.042244332742</c:v>
                </c:pt>
                <c:pt idx="12192">
                  <c:v>3066.693749181688</c:v>
                </c:pt>
                <c:pt idx="12193">
                  <c:v>2964.492207891434</c:v>
                </c:pt>
                <c:pt idx="12194">
                  <c:v>2867.271238904447</c:v>
                </c:pt>
                <c:pt idx="12195">
                  <c:v>2774.552246624809</c:v>
                </c:pt>
                <c:pt idx="12196">
                  <c:v>2685.967273960377</c:v>
                </c:pt>
                <c:pt idx="12197">
                  <c:v>2601.353897298833</c:v>
                </c:pt>
                <c:pt idx="12198">
                  <c:v>2520.39622058121</c:v>
                </c:pt>
                <c:pt idx="12199">
                  <c:v>2442.864717695428</c:v>
                </c:pt>
                <c:pt idx="12200">
                  <c:v>2368.467495477791</c:v>
                </c:pt>
                <c:pt idx="12201">
                  <c:v>2297.19835137947</c:v>
                </c:pt>
                <c:pt idx="12202">
                  <c:v>2228.689827318701</c:v>
                </c:pt>
                <c:pt idx="12203">
                  <c:v>2162.810587668094</c:v>
                </c:pt>
                <c:pt idx="12204">
                  <c:v>2099.4342335779</c:v>
                </c:pt>
                <c:pt idx="12205">
                  <c:v>2038.526403196763</c:v>
                </c:pt>
                <c:pt idx="12206">
                  <c:v>1979.803354109181</c:v>
                </c:pt>
                <c:pt idx="12207">
                  <c:v>1923.230595382663</c:v>
                </c:pt>
                <c:pt idx="12208">
                  <c:v>1868.706653875897</c:v>
                </c:pt>
                <c:pt idx="12209">
                  <c:v>1816.125538214831</c:v>
                </c:pt>
                <c:pt idx="12210">
                  <c:v>1765.46310481574</c:v>
                </c:pt>
                <c:pt idx="12211">
                  <c:v>1716.614514482098</c:v>
                </c:pt>
                <c:pt idx="12212">
                  <c:v>1669.562457643132</c:v>
                </c:pt>
                <c:pt idx="12213">
                  <c:v>1624.172450454402</c:v>
                </c:pt>
                <c:pt idx="12214">
                  <c:v>1580.423935552477</c:v>
                </c:pt>
                <c:pt idx="12215">
                  <c:v>1538.376730048771</c:v>
                </c:pt>
                <c:pt idx="12216">
                  <c:v>1497.940830768833</c:v>
                </c:pt>
                <c:pt idx="12217">
                  <c:v>1459.048051077363</c:v>
                </c:pt>
                <c:pt idx="12218">
                  <c:v>1421.802505852404</c:v>
                </c:pt>
                <c:pt idx="12219">
                  <c:v>1386.154467198626</c:v>
                </c:pt>
                <c:pt idx="12220">
                  <c:v>1352.122114370462</c:v>
                </c:pt>
                <c:pt idx="12221">
                  <c:v>1319.759678651446</c:v>
                </c:pt>
                <c:pt idx="12222">
                  <c:v>1289.044073035608</c:v>
                </c:pt>
                <c:pt idx="12223">
                  <c:v>1260.101373423079</c:v>
                </c:pt>
                <c:pt idx="12224">
                  <c:v>1232.884147031263</c:v>
                </c:pt>
                <c:pt idx="12225">
                  <c:v>1207.490588419873</c:v>
                </c:pt>
                <c:pt idx="12226">
                  <c:v>1184.055793349458</c:v>
                </c:pt>
                <c:pt idx="12227">
                  <c:v>1162.6295309105</c:v>
                </c:pt>
                <c:pt idx="12228">
                  <c:v>1143.29068313459</c:v>
                </c:pt>
                <c:pt idx="12229">
                  <c:v>1126.130123665558</c:v>
                </c:pt>
                <c:pt idx="12230">
                  <c:v>1111.310461554802</c:v>
                </c:pt>
                <c:pt idx="12231">
                  <c:v>1098.940586307545</c:v>
                </c:pt>
                <c:pt idx="12232">
                  <c:v>1089.084830024896</c:v>
                </c:pt>
                <c:pt idx="12233">
                  <c:v>1081.920787254271</c:v>
                </c:pt>
                <c:pt idx="12234">
                  <c:v>1077.562378336711</c:v>
                </c:pt>
                <c:pt idx="12235">
                  <c:v>1076.182387335489</c:v>
                </c:pt>
                <c:pt idx="12236">
                  <c:v>1077.85363539341</c:v>
                </c:pt>
                <c:pt idx="12237">
                  <c:v>1082.670002967925</c:v>
                </c:pt>
                <c:pt idx="12238">
                  <c:v>1090.841974825601</c:v>
                </c:pt>
                <c:pt idx="12239">
                  <c:v>1102.424004230255</c:v>
                </c:pt>
                <c:pt idx="12240">
                  <c:v>1117.55958390813</c:v>
                </c:pt>
                <c:pt idx="12241">
                  <c:v>1136.310554295871</c:v>
                </c:pt>
                <c:pt idx="12242">
                  <c:v>1158.77264123827</c:v>
                </c:pt>
                <c:pt idx="12243">
                  <c:v>1185.060521631198</c:v>
                </c:pt>
                <c:pt idx="12244">
                  <c:v>1215.252902692833</c:v>
                </c:pt>
                <c:pt idx="12245">
                  <c:v>1249.452467716568</c:v>
                </c:pt>
                <c:pt idx="12246">
                  <c:v>1287.752647466828</c:v>
                </c:pt>
                <c:pt idx="12247">
                  <c:v>1330.278482034188</c:v>
                </c:pt>
                <c:pt idx="12248">
                  <c:v>1377.069662128709</c:v>
                </c:pt>
                <c:pt idx="12249">
                  <c:v>1428.390703239416</c:v>
                </c:pt>
                <c:pt idx="12250">
                  <c:v>1484.297775044179</c:v>
                </c:pt>
                <c:pt idx="12251">
                  <c:v>1544.996299518011</c:v>
                </c:pt>
                <c:pt idx="12252">
                  <c:v>1610.695162708685</c:v>
                </c:pt>
                <c:pt idx="12253">
                  <c:v>1681.599464407024</c:v>
                </c:pt>
                <c:pt idx="12254">
                  <c:v>1757.962279771898</c:v>
                </c:pt>
                <c:pt idx="12255">
                  <c:v>1840.100510865074</c:v>
                </c:pt>
                <c:pt idx="12256">
                  <c:v>1928.323351052773</c:v>
                </c:pt>
                <c:pt idx="12257">
                  <c:v>2022.947125907151</c:v>
                </c:pt>
                <c:pt idx="12258">
                  <c:v>2124.399666222097</c:v>
                </c:pt>
                <c:pt idx="12259">
                  <c:v>2233.114838296936</c:v>
                </c:pt>
                <c:pt idx="12260">
                  <c:v>2349.514446931137</c:v>
                </c:pt>
                <c:pt idx="12261">
                  <c:v>2474.052825429962</c:v>
                </c:pt>
                <c:pt idx="12262">
                  <c:v>2607.180309264855</c:v>
                </c:pt>
                <c:pt idx="12263">
                  <c:v>2749.37979228751</c:v>
                </c:pt>
                <c:pt idx="12264">
                  <c:v>2901.001082563827</c:v>
                </c:pt>
                <c:pt idx="12265">
                  <c:v>3062.33318741965</c:v>
                </c:pt>
                <c:pt idx="12266">
                  <c:v>3233.63628329937</c:v>
                </c:pt>
                <c:pt idx="12267">
                  <c:v>3414.63806377908</c:v>
                </c:pt>
                <c:pt idx="12268">
                  <c:v>3605.116311583098</c:v>
                </c:pt>
                <c:pt idx="12269">
                  <c:v>3803.985033666338</c:v>
                </c:pt>
                <c:pt idx="12270">
                  <c:v>4009.86068994656</c:v>
                </c:pt>
                <c:pt idx="12271">
                  <c:v>4220.12435490399</c:v>
                </c:pt>
                <c:pt idx="12272">
                  <c:v>4431.73812815608</c:v>
                </c:pt>
                <c:pt idx="12273">
                  <c:v>4640.099036843735</c:v>
                </c:pt>
                <c:pt idx="12274">
                  <c:v>4839.810923783543</c:v>
                </c:pt>
                <c:pt idx="12275">
                  <c:v>5024.259873086226</c:v>
                </c:pt>
                <c:pt idx="12276">
                  <c:v>5186.450682930998</c:v>
                </c:pt>
                <c:pt idx="12277">
                  <c:v>5319.570980974088</c:v>
                </c:pt>
                <c:pt idx="12278">
                  <c:v>5417.289016124934</c:v>
                </c:pt>
                <c:pt idx="12279">
                  <c:v>5475.406008674531</c:v>
                </c:pt>
                <c:pt idx="12280">
                  <c:v>5491.969896127967</c:v>
                </c:pt>
                <c:pt idx="12281">
                  <c:v>5467.733043232303</c:v>
                </c:pt>
                <c:pt idx="12282">
                  <c:v>5405.604645105963</c:v>
                </c:pt>
                <c:pt idx="12283">
                  <c:v>5311.059464380802</c:v>
                </c:pt>
                <c:pt idx="12284">
                  <c:v>5189.984565329227</c:v>
                </c:pt>
                <c:pt idx="12285">
                  <c:v>5048.929709769832</c:v>
                </c:pt>
                <c:pt idx="12286">
                  <c:v>4894.035665177715</c:v>
                </c:pt>
                <c:pt idx="12287">
                  <c:v>4730.88468184392</c:v>
                </c:pt>
                <c:pt idx="12288">
                  <c:v>4563.80659106352</c:v>
                </c:pt>
                <c:pt idx="12289">
                  <c:v>4396.272123833043</c:v>
                </c:pt>
                <c:pt idx="12290">
                  <c:v>4231.173575144931</c:v>
                </c:pt>
                <c:pt idx="12291">
                  <c:v>4070.129900205812</c:v>
                </c:pt>
                <c:pt idx="12292">
                  <c:v>3914.44034623321</c:v>
                </c:pt>
                <c:pt idx="12293">
                  <c:v>3764.934187323666</c:v>
                </c:pt>
                <c:pt idx="12294">
                  <c:v>3621.928924098243</c:v>
                </c:pt>
                <c:pt idx="12295">
                  <c:v>3485.735851546415</c:v>
                </c:pt>
                <c:pt idx="12296">
                  <c:v>3356.080731582216</c:v>
                </c:pt>
                <c:pt idx="12297">
                  <c:v>3232.951114933228</c:v>
                </c:pt>
                <c:pt idx="12298">
                  <c:v>3116.112435687517</c:v>
                </c:pt>
                <c:pt idx="12299">
                  <c:v>3005.071773532371</c:v>
                </c:pt>
                <c:pt idx="12300">
                  <c:v>2899.667847599944</c:v>
                </c:pt>
                <c:pt idx="12301">
                  <c:v>2799.410864305016</c:v>
                </c:pt>
                <c:pt idx="12302">
                  <c:v>2704.068374918877</c:v>
                </c:pt>
                <c:pt idx="12303">
                  <c:v>2613.20157437324</c:v>
                </c:pt>
                <c:pt idx="12304">
                  <c:v>2526.533575330556</c:v>
                </c:pt>
                <c:pt idx="12305">
                  <c:v>2443.709945103789</c:v>
                </c:pt>
                <c:pt idx="12306">
                  <c:v>2364.483140865331</c:v>
                </c:pt>
                <c:pt idx="12307">
                  <c:v>2288.46465841649</c:v>
                </c:pt>
                <c:pt idx="12308">
                  <c:v>2215.427760260202</c:v>
                </c:pt>
                <c:pt idx="12309">
                  <c:v>2145.136862031652</c:v>
                </c:pt>
                <c:pt idx="12310">
                  <c:v>2077.312730086154</c:v>
                </c:pt>
                <c:pt idx="12311">
                  <c:v>2011.662249114681</c:v>
                </c:pt>
                <c:pt idx="12312">
                  <c:v>1948.054271866298</c:v>
                </c:pt>
                <c:pt idx="12313">
                  <c:v>1886.276851991636</c:v>
                </c:pt>
                <c:pt idx="12314">
                  <c:v>1826.049012984245</c:v>
                </c:pt>
                <c:pt idx="12315">
                  <c:v>1767.144913862167</c:v>
                </c:pt>
                <c:pt idx="12316">
                  <c:v>1709.466221169269</c:v>
                </c:pt>
                <c:pt idx="12317">
                  <c:v>1652.766725171871</c:v>
                </c:pt>
                <c:pt idx="12318">
                  <c:v>1596.967214623397</c:v>
                </c:pt>
                <c:pt idx="12319">
                  <c:v>1541.797276855241</c:v>
                </c:pt>
                <c:pt idx="12320">
                  <c:v>1487.257440243093</c:v>
                </c:pt>
                <c:pt idx="12321">
                  <c:v>1433.063711865505</c:v>
                </c:pt>
                <c:pt idx="12322">
                  <c:v>1379.306045188883</c:v>
                </c:pt>
                <c:pt idx="12323">
                  <c:v>1325.720721212536</c:v>
                </c:pt>
                <c:pt idx="12324">
                  <c:v>1272.389362475621</c:v>
                </c:pt>
                <c:pt idx="12325">
                  <c:v>1219.167489120323</c:v>
                </c:pt>
                <c:pt idx="12326">
                  <c:v>1166.140655046721</c:v>
                </c:pt>
                <c:pt idx="12327">
                  <c:v>1113.355184611415</c:v>
                </c:pt>
                <c:pt idx="12328">
                  <c:v>1060.793125829385</c:v>
                </c:pt>
                <c:pt idx="12329">
                  <c:v>1008.653313491345</c:v>
                </c:pt>
                <c:pt idx="12330">
                  <c:v>956.8399242531633</c:v>
                </c:pt>
                <c:pt idx="12331">
                  <c:v>905.6479527475104</c:v>
                </c:pt>
                <c:pt idx="12332">
                  <c:v>855.1428565209844</c:v>
                </c:pt>
                <c:pt idx="12333">
                  <c:v>805.3757645579925</c:v>
                </c:pt>
                <c:pt idx="12334">
                  <c:v>756.6813772835932</c:v>
                </c:pt>
                <c:pt idx="12335">
                  <c:v>708.9977078983958</c:v>
                </c:pt>
                <c:pt idx="12336">
                  <c:v>662.643669089333</c:v>
                </c:pt>
                <c:pt idx="12337">
                  <c:v>617.6496376173432</c:v>
                </c:pt>
                <c:pt idx="12338">
                  <c:v>574.2836084785517</c:v>
                </c:pt>
                <c:pt idx="12339">
                  <c:v>532.7762333067445</c:v>
                </c:pt>
                <c:pt idx="12340">
                  <c:v>493.4847062258672</c:v>
                </c:pt>
                <c:pt idx="12341">
                  <c:v>456.8362825173377</c:v>
                </c:pt>
                <c:pt idx="12342">
                  <c:v>423.4324164354427</c:v>
                </c:pt>
                <c:pt idx="12343">
                  <c:v>394.0438682591905</c:v>
                </c:pt>
                <c:pt idx="12344">
                  <c:v>369.7178701139124</c:v>
                </c:pt>
                <c:pt idx="12345">
                  <c:v>351.612280330615</c:v>
                </c:pt>
                <c:pt idx="12346">
                  <c:v>341.069800879524</c:v>
                </c:pt>
                <c:pt idx="12347">
                  <c:v>339.4939505658728</c:v>
                </c:pt>
                <c:pt idx="12348">
                  <c:v>348.4530530307842</c:v>
                </c:pt>
                <c:pt idx="12349">
                  <c:v>370.3040670846327</c:v>
                </c:pt>
                <c:pt idx="12350">
                  <c:v>412.8830287073772</c:v>
                </c:pt>
                <c:pt idx="12351">
                  <c:v>510.6977221991237</c:v>
                </c:pt>
                <c:pt idx="12352">
                  <c:v>828.4257154845243</c:v>
                </c:pt>
                <c:pt idx="12353">
                  <c:v>1194.584577739214</c:v>
                </c:pt>
                <c:pt idx="12354">
                  <c:v>955.7843635729725</c:v>
                </c:pt>
                <c:pt idx="12355">
                  <c:v>884.781437252152</c:v>
                </c:pt>
                <c:pt idx="12356">
                  <c:v>901.0010730084543</c:v>
                </c:pt>
                <c:pt idx="12357">
                  <c:v>954.885828524758</c:v>
                </c:pt>
                <c:pt idx="12358">
                  <c:v>1030.889303178643</c:v>
                </c:pt>
                <c:pt idx="12359">
                  <c:v>1123.752451888079</c:v>
                </c:pt>
                <c:pt idx="12360">
                  <c:v>1232.102384050065</c:v>
                </c:pt>
                <c:pt idx="12361">
                  <c:v>1356.389503443447</c:v>
                </c:pt>
                <c:pt idx="12362">
                  <c:v>1497.797510943208</c:v>
                </c:pt>
                <c:pt idx="12363">
                  <c:v>1659.145154109531</c:v>
                </c:pt>
                <c:pt idx="12364">
                  <c:v>1843.41271209075</c:v>
                </c:pt>
                <c:pt idx="12365">
                  <c:v>2055.469223729049</c:v>
                </c:pt>
                <c:pt idx="12366">
                  <c:v>2301.112201228868</c:v>
                </c:pt>
                <c:pt idx="12367">
                  <c:v>2587.897909164891</c:v>
                </c:pt>
                <c:pt idx="12368">
                  <c:v>2925.777426264342</c:v>
                </c:pt>
                <c:pt idx="12369">
                  <c:v>3327.686973561749</c:v>
                </c:pt>
                <c:pt idx="12370">
                  <c:v>3809.994531581431</c:v>
                </c:pt>
                <c:pt idx="12371">
                  <c:v>4392.19479973295</c:v>
                </c:pt>
                <c:pt idx="12372">
                  <c:v>5094.30296596716</c:v>
                </c:pt>
                <c:pt idx="12373">
                  <c:v>5928.811841973175</c:v>
                </c:pt>
                <c:pt idx="12374">
                  <c:v>6877.373129178553</c:v>
                </c:pt>
                <c:pt idx="12375">
                  <c:v>7847.839349158005</c:v>
                </c:pt>
                <c:pt idx="12376">
                  <c:v>8634.505926109001</c:v>
                </c:pt>
                <c:pt idx="12377">
                  <c:v>8985.816257594953</c:v>
                </c:pt>
                <c:pt idx="12378">
                  <c:v>8800.017370757863</c:v>
                </c:pt>
                <c:pt idx="12379">
                  <c:v>8224.687348985165</c:v>
                </c:pt>
                <c:pt idx="12380">
                  <c:v>7494.156874581783</c:v>
                </c:pt>
                <c:pt idx="12381">
                  <c:v>6771.987269664841</c:v>
                </c:pt>
                <c:pt idx="12382">
                  <c:v>6126.893016437468</c:v>
                </c:pt>
                <c:pt idx="12383">
                  <c:v>5576.60081355593</c:v>
                </c:pt>
                <c:pt idx="12384">
                  <c:v>5114.017770617873</c:v>
                </c:pt>
                <c:pt idx="12385">
                  <c:v>4726.842991372613</c:v>
                </c:pt>
                <c:pt idx="12386">
                  <c:v>4402.296686283532</c:v>
                </c:pt>
                <c:pt idx="12387">
                  <c:v>4128.66578955725</c:v>
                </c:pt>
                <c:pt idx="12388">
                  <c:v>3896.504784251498</c:v>
                </c:pt>
                <c:pt idx="12389">
                  <c:v>3698.980002052501</c:v>
                </c:pt>
                <c:pt idx="12390">
                  <c:v>3530.077760025916</c:v>
                </c:pt>
                <c:pt idx="12391">
                  <c:v>3385.196968817238</c:v>
                </c:pt>
                <c:pt idx="12392">
                  <c:v>3260.487378422567</c:v>
                </c:pt>
                <c:pt idx="12393">
                  <c:v>3153.324997633876</c:v>
                </c:pt>
                <c:pt idx="12394">
                  <c:v>3061.130826850374</c:v>
                </c:pt>
                <c:pt idx="12395">
                  <c:v>2982.162672948558</c:v>
                </c:pt>
                <c:pt idx="12396">
                  <c:v>2914.964083895017</c:v>
                </c:pt>
                <c:pt idx="12397">
                  <c:v>2858.074243894311</c:v>
                </c:pt>
                <c:pt idx="12398">
                  <c:v>2810.68232902778</c:v>
                </c:pt>
                <c:pt idx="12399">
                  <c:v>2771.854786470126</c:v>
                </c:pt>
                <c:pt idx="12400">
                  <c:v>2741.029965499779</c:v>
                </c:pt>
                <c:pt idx="12401">
                  <c:v>2717.557346251788</c:v>
                </c:pt>
                <c:pt idx="12402">
                  <c:v>2700.924215154483</c:v>
                </c:pt>
                <c:pt idx="12403">
                  <c:v>2690.884772142068</c:v>
                </c:pt>
                <c:pt idx="12404">
                  <c:v>2687.164040810108</c:v>
                </c:pt>
                <c:pt idx="12405">
                  <c:v>2689.4060658773</c:v>
                </c:pt>
                <c:pt idx="12406">
                  <c:v>2697.620226904879</c:v>
                </c:pt>
                <c:pt idx="12407">
                  <c:v>2711.548086465021</c:v>
                </c:pt>
                <c:pt idx="12408">
                  <c:v>2731.314457961227</c:v>
                </c:pt>
                <c:pt idx="12409">
                  <c:v>2756.702139679464</c:v>
                </c:pt>
                <c:pt idx="12410">
                  <c:v>2787.923520030571</c:v>
                </c:pt>
                <c:pt idx="12411">
                  <c:v>2824.909018432112</c:v>
                </c:pt>
                <c:pt idx="12412">
                  <c:v>2867.84000081453</c:v>
                </c:pt>
                <c:pt idx="12413">
                  <c:v>2916.873978126121</c:v>
                </c:pt>
                <c:pt idx="12414">
                  <c:v>2972.111359548723</c:v>
                </c:pt>
                <c:pt idx="12415">
                  <c:v>3033.86121246408</c:v>
                </c:pt>
                <c:pt idx="12416">
                  <c:v>3102.298389994081</c:v>
                </c:pt>
                <c:pt idx="12417">
                  <c:v>3177.836631231976</c:v>
                </c:pt>
                <c:pt idx="12418">
                  <c:v>3260.734395185782</c:v>
                </c:pt>
                <c:pt idx="12419">
                  <c:v>3351.30158891422</c:v>
                </c:pt>
                <c:pt idx="12420">
                  <c:v>3449.891851295851</c:v>
                </c:pt>
                <c:pt idx="12421">
                  <c:v>3557.10930638759</c:v>
                </c:pt>
                <c:pt idx="12422">
                  <c:v>3673.196022505884</c:v>
                </c:pt>
                <c:pt idx="12423">
                  <c:v>3798.73629394827</c:v>
                </c:pt>
                <c:pt idx="12424">
                  <c:v>3933.999535442061</c:v>
                </c:pt>
                <c:pt idx="12425">
                  <c:v>4079.684314498124</c:v>
                </c:pt>
                <c:pt idx="12426">
                  <c:v>4236.20312667959</c:v>
                </c:pt>
                <c:pt idx="12427">
                  <c:v>4404.370237333888</c:v>
                </c:pt>
                <c:pt idx="12428">
                  <c:v>4585.987674707576</c:v>
                </c:pt>
                <c:pt idx="12429">
                  <c:v>4783.502895732719</c:v>
                </c:pt>
                <c:pt idx="12430">
                  <c:v>5001.49045580553</c:v>
                </c:pt>
                <c:pt idx="12431">
                  <c:v>5230.12768248598</c:v>
                </c:pt>
                <c:pt idx="12432">
                  <c:v>5032.111881536477</c:v>
                </c:pt>
                <c:pt idx="12433">
                  <c:v>3040.551361725313</c:v>
                </c:pt>
                <c:pt idx="12434">
                  <c:v>4272.80108355542</c:v>
                </c:pt>
                <c:pt idx="12435">
                  <c:v>4743.499028334652</c:v>
                </c:pt>
                <c:pt idx="12436">
                  <c:v>4955.106361391343</c:v>
                </c:pt>
                <c:pt idx="12437">
                  <c:v>5053.512315294147</c:v>
                </c:pt>
                <c:pt idx="12438">
                  <c:v>5078.967330445666</c:v>
                </c:pt>
                <c:pt idx="12439">
                  <c:v>5047.753946596468</c:v>
                </c:pt>
                <c:pt idx="12440">
                  <c:v>4969.602487130272</c:v>
                </c:pt>
                <c:pt idx="12441">
                  <c:v>4852.971276673374</c:v>
                </c:pt>
                <c:pt idx="12442">
                  <c:v>4706.018849998296</c:v>
                </c:pt>
                <c:pt idx="12443">
                  <c:v>4536.592884858795</c:v>
                </c:pt>
                <c:pt idx="12444">
                  <c:v>4352.172683245757</c:v>
                </c:pt>
                <c:pt idx="12445">
                  <c:v>4159.058810689114</c:v>
                </c:pt>
                <c:pt idx="12446">
                  <c:v>3962.550272998877</c:v>
                </c:pt>
                <c:pt idx="12447">
                  <c:v>3766.753755011363</c:v>
                </c:pt>
                <c:pt idx="12448">
                  <c:v>3574.633363655842</c:v>
                </c:pt>
                <c:pt idx="12449">
                  <c:v>3388.35039883027</c:v>
                </c:pt>
                <c:pt idx="12450">
                  <c:v>3209.208238991444</c:v>
                </c:pt>
                <c:pt idx="12451">
                  <c:v>3038.041017794361</c:v>
                </c:pt>
                <c:pt idx="12452">
                  <c:v>2875.120068608469</c:v>
                </c:pt>
                <c:pt idx="12453">
                  <c:v>2720.54058585661</c:v>
                </c:pt>
                <c:pt idx="12454">
                  <c:v>2574.03047426399</c:v>
                </c:pt>
                <c:pt idx="12455">
                  <c:v>2435.407430808797</c:v>
                </c:pt>
                <c:pt idx="12456">
                  <c:v>2304.115090107363</c:v>
                </c:pt>
                <c:pt idx="12457">
                  <c:v>2179.795877166281</c:v>
                </c:pt>
                <c:pt idx="12458">
                  <c:v>2061.898982893353</c:v>
                </c:pt>
                <c:pt idx="12459">
                  <c:v>1949.99875272254</c:v>
                </c:pt>
                <c:pt idx="12460">
                  <c:v>1843.615224258081</c:v>
                </c:pt>
                <c:pt idx="12461">
                  <c:v>1742.314113387676</c:v>
                </c:pt>
                <c:pt idx="12462">
                  <c:v>1645.597050967251</c:v>
                </c:pt>
                <c:pt idx="12463">
                  <c:v>1553.085937454097</c:v>
                </c:pt>
                <c:pt idx="12464">
                  <c:v>1464.392810336235</c:v>
                </c:pt>
                <c:pt idx="12465">
                  <c:v>1379.123859067056</c:v>
                </c:pt>
                <c:pt idx="12466">
                  <c:v>1296.908283622426</c:v>
                </c:pt>
                <c:pt idx="12467">
                  <c:v>1217.460260923227</c:v>
                </c:pt>
                <c:pt idx="12468">
                  <c:v>1140.394265551521</c:v>
                </c:pt>
                <c:pt idx="12469">
                  <c:v>1065.414462413973</c:v>
                </c:pt>
                <c:pt idx="12470">
                  <c:v>992.2237775435803</c:v>
                </c:pt>
                <c:pt idx="12471">
                  <c:v>920.528957750688</c:v>
                </c:pt>
                <c:pt idx="12472">
                  <c:v>850.0780471476606</c:v>
                </c:pt>
                <c:pt idx="12473">
                  <c:v>780.6363138312549</c:v>
                </c:pt>
                <c:pt idx="12474">
                  <c:v>712.0928217753393</c:v>
                </c:pt>
                <c:pt idx="12475">
                  <c:v>644.492437247335</c:v>
                </c:pt>
                <c:pt idx="12476">
                  <c:v>578.3498100533501</c:v>
                </c:pt>
                <c:pt idx="12477">
                  <c:v>515.0414939757604</c:v>
                </c:pt>
                <c:pt idx="12478">
                  <c:v>458.0484686294705</c:v>
                </c:pt>
                <c:pt idx="12479">
                  <c:v>415.2168804866411</c:v>
                </c:pt>
                <c:pt idx="12480">
                  <c:v>402.186637128956</c:v>
                </c:pt>
                <c:pt idx="12481">
                  <c:v>442.5834977763427</c:v>
                </c:pt>
                <c:pt idx="12482">
                  <c:v>560.4927662026392</c:v>
                </c:pt>
                <c:pt idx="12483">
                  <c:v>779.1017472909692</c:v>
                </c:pt>
                <c:pt idx="12484">
                  <c:v>1128.605068867393</c:v>
                </c:pt>
                <c:pt idx="12485">
                  <c:v>1596.505268252118</c:v>
                </c:pt>
                <c:pt idx="12486">
                  <c:v>1904.509876084353</c:v>
                </c:pt>
                <c:pt idx="12487">
                  <c:v>1745.314103702128</c:v>
                </c:pt>
                <c:pt idx="12488">
                  <c:v>1410.538235212587</c:v>
                </c:pt>
                <c:pt idx="12489">
                  <c:v>1127.537086459527</c:v>
                </c:pt>
                <c:pt idx="12490">
                  <c:v>915.5941903438676</c:v>
                </c:pt>
                <c:pt idx="12491">
                  <c:v>754.1124373976265</c:v>
                </c:pt>
                <c:pt idx="12492">
                  <c:v>625.8878746985317</c:v>
                </c:pt>
                <c:pt idx="12493">
                  <c:v>519.8484689127362</c:v>
                </c:pt>
                <c:pt idx="12494">
                  <c:v>429.2154857150866</c:v>
                </c:pt>
                <c:pt idx="12495">
                  <c:v>349.7177241329748</c:v>
                </c:pt>
                <c:pt idx="12496">
                  <c:v>278.7790543860279</c:v>
                </c:pt>
                <c:pt idx="12497">
                  <c:v>215.0653611951291</c:v>
                </c:pt>
                <c:pt idx="12498">
                  <c:v>158.774660678433</c:v>
                </c:pt>
                <c:pt idx="12499">
                  <c:v>113.183456106274</c:v>
                </c:pt>
                <c:pt idx="12500">
                  <c:v>88.65607009013461</c:v>
                </c:pt>
                <c:pt idx="12501">
                  <c:v>97.77382891275249</c:v>
                </c:pt>
                <c:pt idx="12502">
                  <c:v>131.9246677547787</c:v>
                </c:pt>
                <c:pt idx="12503">
                  <c:v>176.2791738737824</c:v>
                </c:pt>
                <c:pt idx="12504">
                  <c:v>224.5304653897462</c:v>
                </c:pt>
                <c:pt idx="12505">
                  <c:v>274.5962605407678</c:v>
                </c:pt>
                <c:pt idx="12506">
                  <c:v>325.7873008995261</c:v>
                </c:pt>
                <c:pt idx="12507">
                  <c:v>377.8960595640531</c:v>
                </c:pt>
                <c:pt idx="12508">
                  <c:v>430.9151869540311</c:v>
                </c:pt>
                <c:pt idx="12509">
                  <c:v>484.9748641025747</c:v>
                </c:pt>
                <c:pt idx="12510">
                  <c:v>540.2117216639272</c:v>
                </c:pt>
                <c:pt idx="12511">
                  <c:v>596.8052064445328</c:v>
                </c:pt>
                <c:pt idx="12512">
                  <c:v>654.9865936097203</c:v>
                </c:pt>
                <c:pt idx="12513">
                  <c:v>714.9508186048946</c:v>
                </c:pt>
                <c:pt idx="12514">
                  <c:v>776.9396225732835</c:v>
                </c:pt>
                <c:pt idx="12515">
                  <c:v>841.1786274153437</c:v>
                </c:pt>
                <c:pt idx="12516">
                  <c:v>907.8718406080877</c:v>
                </c:pt>
                <c:pt idx="12517">
                  <c:v>977.1581771827246</c:v>
                </c:pt>
                <c:pt idx="12518">
                  <c:v>1049.117214215866</c:v>
                </c:pt>
                <c:pt idx="12519">
                  <c:v>1123.615939527725</c:v>
                </c:pt>
                <c:pt idx="12520">
                  <c:v>1200.305767513236</c:v>
                </c:pt>
                <c:pt idx="12521">
                  <c:v>1278.394438105839</c:v>
                </c:pt>
                <c:pt idx="12522">
                  <c:v>1356.667481363533</c:v>
                </c:pt>
                <c:pt idx="12523">
                  <c:v>1433.515944255734</c:v>
                </c:pt>
                <c:pt idx="12524">
                  <c:v>1507.646194533456</c:v>
                </c:pt>
                <c:pt idx="12525">
                  <c:v>1579.478625162233</c:v>
                </c:pt>
                <c:pt idx="12526">
                  <c:v>1653.356578638884</c:v>
                </c:pt>
                <c:pt idx="12527">
                  <c:v>1739.062041930525</c:v>
                </c:pt>
                <c:pt idx="12528">
                  <c:v>1866.559135679739</c:v>
                </c:pt>
                <c:pt idx="12529">
                  <c:v>2627.706815795005</c:v>
                </c:pt>
                <c:pt idx="12530">
                  <c:v>2456.73820152346</c:v>
                </c:pt>
                <c:pt idx="12531">
                  <c:v>2718.851001662221</c:v>
                </c:pt>
                <c:pt idx="12532">
                  <c:v>3129.66872814166</c:v>
                </c:pt>
                <c:pt idx="12533">
                  <c:v>3708.222738730961</c:v>
                </c:pt>
                <c:pt idx="12534">
                  <c:v>4544.324406667724</c:v>
                </c:pt>
                <c:pt idx="12535">
                  <c:v>5840.608935270825</c:v>
                </c:pt>
                <c:pt idx="12536">
                  <c:v>8089.901655732388</c:v>
                </c:pt>
                <c:pt idx="12537">
                  <c:v>12629.92902266738</c:v>
                </c:pt>
                <c:pt idx="12538">
                  <c:v>20401.97681309711</c:v>
                </c:pt>
                <c:pt idx="12539">
                  <c:v>15776.79404044017</c:v>
                </c:pt>
                <c:pt idx="12540">
                  <c:v>9241.261454412016</c:v>
                </c:pt>
                <c:pt idx="12541">
                  <c:v>6156.446195002739</c:v>
                </c:pt>
                <c:pt idx="12542">
                  <c:v>4502.183448786152</c:v>
                </c:pt>
                <c:pt idx="12543">
                  <c:v>3484.370284015838</c:v>
                </c:pt>
                <c:pt idx="12544">
                  <c:v>2795.45892773214</c:v>
                </c:pt>
                <c:pt idx="12545">
                  <c:v>2296.763044558473</c:v>
                </c:pt>
                <c:pt idx="12546">
                  <c:v>1917.523388504855</c:v>
                </c:pt>
                <c:pt idx="12547">
                  <c:v>1618.168648038406</c:v>
                </c:pt>
                <c:pt idx="12548">
                  <c:v>1374.913861289391</c:v>
                </c:pt>
                <c:pt idx="12549">
                  <c:v>1172.628997436018</c:v>
                </c:pt>
                <c:pt idx="12550">
                  <c:v>1001.344441689853</c:v>
                </c:pt>
                <c:pt idx="12551">
                  <c:v>854.2683077392897</c:v>
                </c:pt>
                <c:pt idx="12552">
                  <c:v>726.6729410765606</c:v>
                </c:pt>
                <c:pt idx="12553">
                  <c:v>615.3675034629746</c:v>
                </c:pt>
                <c:pt idx="12554">
                  <c:v>518.3276998093969</c:v>
                </c:pt>
                <c:pt idx="12555">
                  <c:v>434.5339192599536</c:v>
                </c:pt>
                <c:pt idx="12556">
                  <c:v>364.0514289732817</c:v>
                </c:pt>
                <c:pt idx="12557">
                  <c:v>308.1743314736111</c:v>
                </c:pt>
                <c:pt idx="12558">
                  <c:v>269.2895388284288</c:v>
                </c:pt>
                <c:pt idx="12559">
                  <c:v>249.9051485269968</c:v>
                </c:pt>
                <c:pt idx="12560">
                  <c:v>250.3588754549783</c:v>
                </c:pt>
                <c:pt idx="12561">
                  <c:v>267.577340139192</c:v>
                </c:pt>
                <c:pt idx="12562">
                  <c:v>296.5524656339753</c:v>
                </c:pt>
                <c:pt idx="12563">
                  <c:v>332.7619388703257</c:v>
                </c:pt>
                <c:pt idx="12564">
                  <c:v>373.0700553719714</c:v>
                </c:pt>
                <c:pt idx="12565">
                  <c:v>415.5272875017224</c:v>
                </c:pt>
                <c:pt idx="12566">
                  <c:v>459.0071013033794</c:v>
                </c:pt>
                <c:pt idx="12567">
                  <c:v>502.8723783239277</c:v>
                </c:pt>
                <c:pt idx="12568">
                  <c:v>546.7493806543698</c:v>
                </c:pt>
                <c:pt idx="12569">
                  <c:v>590.4108022389718</c:v>
                </c:pt>
                <c:pt idx="12570">
                  <c:v>633.7339391562253</c:v>
                </c:pt>
                <c:pt idx="12571">
                  <c:v>676.7182660206875</c:v>
                </c:pt>
                <c:pt idx="12572">
                  <c:v>719.3064044311592</c:v>
                </c:pt>
                <c:pt idx="12573">
                  <c:v>761.5480088930049</c:v>
                </c:pt>
                <c:pt idx="12574">
                  <c:v>803.434470468229</c:v>
                </c:pt>
                <c:pt idx="12575">
                  <c:v>845.0481867912251</c:v>
                </c:pt>
                <c:pt idx="12576">
                  <c:v>886.3802237806253</c:v>
                </c:pt>
                <c:pt idx="12577">
                  <c:v>927.4882277273647</c:v>
                </c:pt>
                <c:pt idx="12578">
                  <c:v>968.4333410868334</c:v>
                </c:pt>
                <c:pt idx="12579">
                  <c:v>1009.259615197815</c:v>
                </c:pt>
                <c:pt idx="12580">
                  <c:v>1050.008499999031</c:v>
                </c:pt>
                <c:pt idx="12581">
                  <c:v>1090.713589590763</c:v>
                </c:pt>
                <c:pt idx="12582">
                  <c:v>1131.463394537313</c:v>
                </c:pt>
                <c:pt idx="12583">
                  <c:v>1172.293243541446</c:v>
                </c:pt>
                <c:pt idx="12584">
                  <c:v>1213.257809320222</c:v>
                </c:pt>
                <c:pt idx="12585">
                  <c:v>1254.435016116843</c:v>
                </c:pt>
                <c:pt idx="12586">
                  <c:v>1295.875603404788</c:v>
                </c:pt>
                <c:pt idx="12587">
                  <c:v>1337.642333948997</c:v>
                </c:pt>
                <c:pt idx="12588">
                  <c:v>1379.816653218586</c:v>
                </c:pt>
                <c:pt idx="12589">
                  <c:v>1422.562154837238</c:v>
                </c:pt>
                <c:pt idx="12590">
                  <c:v>1465.904271003967</c:v>
                </c:pt>
                <c:pt idx="12591">
                  <c:v>1510.036289616627</c:v>
                </c:pt>
                <c:pt idx="12592">
                  <c:v>1555.114530942828</c:v>
                </c:pt>
                <c:pt idx="12593">
                  <c:v>1601.347085627938</c:v>
                </c:pt>
                <c:pt idx="12594">
                  <c:v>1649.028466757064</c:v>
                </c:pt>
                <c:pt idx="12595">
                  <c:v>1698.687646896869</c:v>
                </c:pt>
                <c:pt idx="12596">
                  <c:v>1750.748669468685</c:v>
                </c:pt>
                <c:pt idx="12597">
                  <c:v>1806.155951303368</c:v>
                </c:pt>
                <c:pt idx="12598">
                  <c:v>1866.344228787668</c:v>
                </c:pt>
                <c:pt idx="12599">
                  <c:v>1933.546578014911</c:v>
                </c:pt>
                <c:pt idx="12600">
                  <c:v>2012.027736135038</c:v>
                </c:pt>
                <c:pt idx="12601">
                  <c:v>2110.173995289193</c:v>
                </c:pt>
                <c:pt idx="12602">
                  <c:v>2247.314192023044</c:v>
                </c:pt>
                <c:pt idx="12603">
                  <c:v>2476.498485282916</c:v>
                </c:pt>
                <c:pt idx="12604">
                  <c:v>2928.026072194335</c:v>
                </c:pt>
                <c:pt idx="12605">
                  <c:v>2311.568027540445</c:v>
                </c:pt>
                <c:pt idx="12606">
                  <c:v>1647.538959930974</c:v>
                </c:pt>
                <c:pt idx="12607">
                  <c:v>1773.002353249154</c:v>
                </c:pt>
                <c:pt idx="12608">
                  <c:v>1896.783557290323</c:v>
                </c:pt>
                <c:pt idx="12609">
                  <c:v>1994.544174462031</c:v>
                </c:pt>
                <c:pt idx="12610">
                  <c:v>2076.50048413415</c:v>
                </c:pt>
                <c:pt idx="12611">
                  <c:v>2149.13971887848</c:v>
                </c:pt>
                <c:pt idx="12612">
                  <c:v>2216.18405377916</c:v>
                </c:pt>
                <c:pt idx="12613">
                  <c:v>2279.683434820068</c:v>
                </c:pt>
                <c:pt idx="12614">
                  <c:v>2340.983102191767</c:v>
                </c:pt>
                <c:pt idx="12615">
                  <c:v>2400.995970738594</c:v>
                </c:pt>
                <c:pt idx="12616">
                  <c:v>2460.218781919371</c:v>
                </c:pt>
                <c:pt idx="12617">
                  <c:v>2519.099276767005</c:v>
                </c:pt>
                <c:pt idx="12618">
                  <c:v>2577.900835909284</c:v>
                </c:pt>
                <c:pt idx="12619">
                  <c:v>2636.957831601177</c:v>
                </c:pt>
                <c:pt idx="12620">
                  <c:v>2696.339455104543</c:v>
                </c:pt>
                <c:pt idx="12621">
                  <c:v>2756.320698597262</c:v>
                </c:pt>
                <c:pt idx="12622">
                  <c:v>2816.931986968545</c:v>
                </c:pt>
                <c:pt idx="12623">
                  <c:v>2878.386548026404</c:v>
                </c:pt>
                <c:pt idx="12624">
                  <c:v>2940.62687260858</c:v>
                </c:pt>
                <c:pt idx="12625">
                  <c:v>3003.891754663731</c:v>
                </c:pt>
                <c:pt idx="12626">
                  <c:v>3068.219631427874</c:v>
                </c:pt>
                <c:pt idx="12627">
                  <c:v>3133.722508764175</c:v>
                </c:pt>
                <c:pt idx="12628">
                  <c:v>3200.45581084648</c:v>
                </c:pt>
                <c:pt idx="12629">
                  <c:v>3268.506112043894</c:v>
                </c:pt>
                <c:pt idx="12630">
                  <c:v>3337.982914046547</c:v>
                </c:pt>
                <c:pt idx="12631">
                  <c:v>3408.998757856848</c:v>
                </c:pt>
                <c:pt idx="12632">
                  <c:v>3481.552902873652</c:v>
                </c:pt>
                <c:pt idx="12633">
                  <c:v>3555.792714516142</c:v>
                </c:pt>
                <c:pt idx="12634">
                  <c:v>3631.826521872842</c:v>
                </c:pt>
                <c:pt idx="12635">
                  <c:v>3709.73611169908</c:v>
                </c:pt>
                <c:pt idx="12636">
                  <c:v>3789.522382307264</c:v>
                </c:pt>
                <c:pt idx="12637">
                  <c:v>3871.495384488144</c:v>
                </c:pt>
                <c:pt idx="12638">
                  <c:v>3955.590371418063</c:v>
                </c:pt>
                <c:pt idx="12639">
                  <c:v>4041.996099203489</c:v>
                </c:pt>
                <c:pt idx="12640">
                  <c:v>4130.870968601378</c:v>
                </c:pt>
                <c:pt idx="12641">
                  <c:v>4222.283352599169</c:v>
                </c:pt>
                <c:pt idx="12642">
                  <c:v>4316.35865440919</c:v>
                </c:pt>
                <c:pt idx="12643">
                  <c:v>4413.409451475914</c:v>
                </c:pt>
                <c:pt idx="12644">
                  <c:v>4513.372699667073</c:v>
                </c:pt>
                <c:pt idx="12645">
                  <c:v>4616.574048412136</c:v>
                </c:pt>
                <c:pt idx="12646">
                  <c:v>4723.162615400602</c:v>
                </c:pt>
                <c:pt idx="12647">
                  <c:v>4833.322669372056</c:v>
                </c:pt>
                <c:pt idx="12648">
                  <c:v>4947.2441156019</c:v>
                </c:pt>
                <c:pt idx="12649">
                  <c:v>5065.32083327087</c:v>
                </c:pt>
                <c:pt idx="12650">
                  <c:v>5187.618877980382</c:v>
                </c:pt>
                <c:pt idx="12651">
                  <c:v>5314.422881978814</c:v>
                </c:pt>
                <c:pt idx="12652">
                  <c:v>5446.171809165288</c:v>
                </c:pt>
                <c:pt idx="12653">
                  <c:v>5583.106072488993</c:v>
                </c:pt>
                <c:pt idx="12654">
                  <c:v>5725.480535360938</c:v>
                </c:pt>
                <c:pt idx="12655">
                  <c:v>5873.808183162306</c:v>
                </c:pt>
                <c:pt idx="12656">
                  <c:v>6028.64667494169</c:v>
                </c:pt>
                <c:pt idx="12657">
                  <c:v>6190.209652702267</c:v>
                </c:pt>
                <c:pt idx="12658">
                  <c:v>6359.10940014759</c:v>
                </c:pt>
                <c:pt idx="12659">
                  <c:v>6535.880954782442</c:v>
                </c:pt>
                <c:pt idx="12660">
                  <c:v>6721.196942180703</c:v>
                </c:pt>
                <c:pt idx="12661">
                  <c:v>6915.934919750602</c:v>
                </c:pt>
                <c:pt idx="12662">
                  <c:v>7120.58342361001</c:v>
                </c:pt>
                <c:pt idx="12663">
                  <c:v>7336.245761398386</c:v>
                </c:pt>
                <c:pt idx="12664">
                  <c:v>7563.962404737535</c:v>
                </c:pt>
                <c:pt idx="12665">
                  <c:v>7804.671777911831</c:v>
                </c:pt>
                <c:pt idx="12666">
                  <c:v>8059.485822714784</c:v>
                </c:pt>
                <c:pt idx="12667">
                  <c:v>8330.398616996901</c:v>
                </c:pt>
                <c:pt idx="12668">
                  <c:v>8618.571796569535</c:v>
                </c:pt>
                <c:pt idx="12669">
                  <c:v>8926.099061614431</c:v>
                </c:pt>
                <c:pt idx="12670">
                  <c:v>9255.003350883065</c:v>
                </c:pt>
                <c:pt idx="12671">
                  <c:v>9607.69966919221</c:v>
                </c:pt>
                <c:pt idx="12672">
                  <c:v>9986.974657433582</c:v>
                </c:pt>
                <c:pt idx="12673">
                  <c:v>10395.92218811793</c:v>
                </c:pt>
                <c:pt idx="12674">
                  <c:v>10837.97536678904</c:v>
                </c:pt>
                <c:pt idx="12675">
                  <c:v>11317.06084620424</c:v>
                </c:pt>
                <c:pt idx="12676">
                  <c:v>11837.04694887702</c:v>
                </c:pt>
                <c:pt idx="12677">
                  <c:v>12402.16534646272</c:v>
                </c:pt>
                <c:pt idx="12678">
                  <c:v>13015.63124239453</c:v>
                </c:pt>
                <c:pt idx="12679">
                  <c:v>13680.01991888729</c:v>
                </c:pt>
                <c:pt idx="12680">
                  <c:v>14394.85467185722</c:v>
                </c:pt>
                <c:pt idx="12681">
                  <c:v>15154.66426416318</c:v>
                </c:pt>
                <c:pt idx="12682">
                  <c:v>15947.15508899845</c:v>
                </c:pt>
                <c:pt idx="12683">
                  <c:v>16749.29084776367</c:v>
                </c:pt>
                <c:pt idx="12684">
                  <c:v>17526.73387444678</c:v>
                </c:pt>
                <c:pt idx="12685">
                  <c:v>18238.66465480314</c:v>
                </c:pt>
                <c:pt idx="12686">
                  <c:v>18847.90216592031</c:v>
                </c:pt>
                <c:pt idx="12687">
                  <c:v>19338.63506254799</c:v>
                </c:pt>
                <c:pt idx="12688">
                  <c:v>19728.43750340975</c:v>
                </c:pt>
                <c:pt idx="12689">
                  <c:v>20070.40411440737</c:v>
                </c:pt>
                <c:pt idx="12690">
                  <c:v>20437.42817941164</c:v>
                </c:pt>
                <c:pt idx="12691">
                  <c:v>20902.2733347857</c:v>
                </c:pt>
                <c:pt idx="12692">
                  <c:v>21526.96746162847</c:v>
                </c:pt>
                <c:pt idx="12693">
                  <c:v>22359.41529109209</c:v>
                </c:pt>
                <c:pt idx="12694">
                  <c:v>23438.21470233</c:v>
                </c:pt>
                <c:pt idx="12695">
                  <c:v>24801.53469943339</c:v>
                </c:pt>
                <c:pt idx="12696">
                  <c:v>26493.85905572292</c:v>
                </c:pt>
                <c:pt idx="12697">
                  <c:v>28575.47156732465</c:v>
                </c:pt>
                <c:pt idx="12698">
                  <c:v>31133.58808793384</c:v>
                </c:pt>
                <c:pt idx="12699">
                  <c:v>34293.59409660834</c:v>
                </c:pt>
                <c:pt idx="12700">
                  <c:v>38246.51634747966</c:v>
                </c:pt>
                <c:pt idx="12701">
                  <c:v>43284.47513802925</c:v>
                </c:pt>
                <c:pt idx="12702">
                  <c:v>49881.8757164402</c:v>
                </c:pt>
                <c:pt idx="12703">
                  <c:v>58848.54175622739</c:v>
                </c:pt>
                <c:pt idx="12704">
                  <c:v>71690.37576942972</c:v>
                </c:pt>
                <c:pt idx="12705">
                  <c:v>91543.84783727463</c:v>
                </c:pt>
                <c:pt idx="12706">
                  <c:v>126172.7985444678</c:v>
                </c:pt>
                <c:pt idx="12707">
                  <c:v>201170.5077399593</c:v>
                </c:pt>
                <c:pt idx="12708">
                  <c:v>465634.4477851788</c:v>
                </c:pt>
                <c:pt idx="12709">
                  <c:v>692762.5693560666</c:v>
                </c:pt>
                <c:pt idx="12710">
                  <c:v>244958.360680939</c:v>
                </c:pt>
                <c:pt idx="12711">
                  <c:v>144497.2198856755</c:v>
                </c:pt>
                <c:pt idx="12712">
                  <c:v>102429.3255719828</c:v>
                </c:pt>
                <c:pt idx="12713">
                  <c:v>79435.24442662151</c:v>
                </c:pt>
                <c:pt idx="12714">
                  <c:v>64960.66490955788</c:v>
                </c:pt>
                <c:pt idx="12715">
                  <c:v>55014.49509788589</c:v>
                </c:pt>
                <c:pt idx="12716">
                  <c:v>47759.11762664669</c:v>
                </c:pt>
                <c:pt idx="12717">
                  <c:v>42231.18418090433</c:v>
                </c:pt>
                <c:pt idx="12718">
                  <c:v>37877.16125952486</c:v>
                </c:pt>
                <c:pt idx="12719">
                  <c:v>34356.48127586354</c:v>
                </c:pt>
                <c:pt idx="12720">
                  <c:v>31447.97378404544</c:v>
                </c:pt>
                <c:pt idx="12721">
                  <c:v>29001.38098228574</c:v>
                </c:pt>
                <c:pt idx="12722">
                  <c:v>26911.05935635124</c:v>
                </c:pt>
                <c:pt idx="12723">
                  <c:v>25100.46687714372</c:v>
                </c:pt>
                <c:pt idx="12724">
                  <c:v>23511.87742602514</c:v>
                </c:pt>
                <c:pt idx="12725">
                  <c:v>22101.61401829121</c:v>
                </c:pt>
                <c:pt idx="12726">
                  <c:v>20834.67635904752</c:v>
                </c:pt>
                <c:pt idx="12727">
                  <c:v>19682.94432088881</c:v>
                </c:pt>
                <c:pt idx="12728">
                  <c:v>18622.62517964925</c:v>
                </c:pt>
                <c:pt idx="12729">
                  <c:v>17633.01871528603</c:v>
                </c:pt>
                <c:pt idx="12730">
                  <c:v>16695.48262883736</c:v>
                </c:pt>
                <c:pt idx="12731">
                  <c:v>15792.52649470881</c:v>
                </c:pt>
                <c:pt idx="12732">
                  <c:v>14907.15156412488</c:v>
                </c:pt>
                <c:pt idx="12733">
                  <c:v>14022.96369835603</c:v>
                </c:pt>
                <c:pt idx="12734">
                  <c:v>13125.77978368408</c:v>
                </c:pt>
                <c:pt idx="12735">
                  <c:v>12207.62118823477</c:v>
                </c:pt>
                <c:pt idx="12736">
                  <c:v>11278.54737584399</c:v>
                </c:pt>
                <c:pt idx="12737">
                  <c:v>10392.55969605838</c:v>
                </c:pt>
                <c:pt idx="12738">
                  <c:v>9695.503656397862</c:v>
                </c:pt>
                <c:pt idx="12739">
                  <c:v>9468.861558561342</c:v>
                </c:pt>
                <c:pt idx="12740">
                  <c:v>10035.69968378485</c:v>
                </c:pt>
                <c:pt idx="12741">
                  <c:v>11446.6481375263</c:v>
                </c:pt>
                <c:pt idx="12742">
                  <c:v>13331.64873406465</c:v>
                </c:pt>
                <c:pt idx="12743">
                  <c:v>15189.23350002393</c:v>
                </c:pt>
                <c:pt idx="12744">
                  <c:v>16708.53618674467</c:v>
                </c:pt>
                <c:pt idx="12745">
                  <c:v>17828.40717824263</c:v>
                </c:pt>
                <c:pt idx="12746">
                  <c:v>18627.22316823094</c:v>
                </c:pt>
                <c:pt idx="12747">
                  <c:v>19213.22776417798</c:v>
                </c:pt>
                <c:pt idx="12748">
                  <c:v>19672.39831214209</c:v>
                </c:pt>
                <c:pt idx="12749">
                  <c:v>20057.03976235499</c:v>
                </c:pt>
                <c:pt idx="12750">
                  <c:v>20386.55697091658</c:v>
                </c:pt>
                <c:pt idx="12751">
                  <c:v>20649.31169535852</c:v>
                </c:pt>
                <c:pt idx="12752">
                  <c:v>20802.02985291193</c:v>
                </c:pt>
                <c:pt idx="12753">
                  <c:v>20770.92395835467</c:v>
                </c:pt>
                <c:pt idx="12754">
                  <c:v>20460.27970010971</c:v>
                </c:pt>
                <c:pt idx="12755">
                  <c:v>19777.14898563917</c:v>
                </c:pt>
                <c:pt idx="12756">
                  <c:v>18675.11981237646</c:v>
                </c:pt>
                <c:pt idx="12757">
                  <c:v>17189.9445192719</c:v>
                </c:pt>
                <c:pt idx="12758">
                  <c:v>15441.28028857034</c:v>
                </c:pt>
                <c:pt idx="12759">
                  <c:v>13588.66056785074</c:v>
                </c:pt>
                <c:pt idx="12760">
                  <c:v>11776.30137441608</c:v>
                </c:pt>
                <c:pt idx="12761">
                  <c:v>10101.53376402079</c:v>
                </c:pt>
                <c:pt idx="12762">
                  <c:v>8612.675231194871</c:v>
                </c:pt>
                <c:pt idx="12763">
                  <c:v>7321.90904411151</c:v>
                </c:pt>
                <c:pt idx="12764">
                  <c:v>6220.84074632157</c:v>
                </c:pt>
                <c:pt idx="12765">
                  <c:v>5292.173905629136</c:v>
                </c:pt>
                <c:pt idx="12766">
                  <c:v>4516.49573914923</c:v>
                </c:pt>
                <c:pt idx="12767">
                  <c:v>3875.742982022134</c:v>
                </c:pt>
                <c:pt idx="12768">
                  <c:v>3354.97670185855</c:v>
                </c:pt>
                <c:pt idx="12769">
                  <c:v>2942.602943207957</c:v>
                </c:pt>
                <c:pt idx="12770">
                  <c:v>2630.043224414659</c:v>
                </c:pt>
                <c:pt idx="12771">
                  <c:v>2410.465803000635</c:v>
                </c:pt>
                <c:pt idx="12772">
                  <c:v>2276.379513881154</c:v>
                </c:pt>
                <c:pt idx="12773">
                  <c:v>2216.719624500184</c:v>
                </c:pt>
                <c:pt idx="12774">
                  <c:v>2211.623008535997</c:v>
                </c:pt>
                <c:pt idx="12775">
                  <c:v>2222.16216436268</c:v>
                </c:pt>
                <c:pt idx="12776">
                  <c:v>2176.453142185581</c:v>
                </c:pt>
                <c:pt idx="12777">
                  <c:v>1978.306803141134</c:v>
                </c:pt>
                <c:pt idx="12778">
                  <c:v>1593.01988594978</c:v>
                </c:pt>
                <c:pt idx="12779">
                  <c:v>1116.131802972393</c:v>
                </c:pt>
                <c:pt idx="12780">
                  <c:v>671.0006298221006</c:v>
                </c:pt>
                <c:pt idx="12781">
                  <c:v>311.4235958688481</c:v>
                </c:pt>
                <c:pt idx="12782">
                  <c:v>82.71416141692273</c:v>
                </c:pt>
                <c:pt idx="12783">
                  <c:v>223.2634956175413</c:v>
                </c:pt>
                <c:pt idx="12784">
                  <c:v>392.7553195685142</c:v>
                </c:pt>
                <c:pt idx="12785">
                  <c:v>532.4875322049902</c:v>
                </c:pt>
                <c:pt idx="12786">
                  <c:v>647.6401795142239</c:v>
                </c:pt>
                <c:pt idx="12787">
                  <c:v>743.5295309402136</c:v>
                </c:pt>
                <c:pt idx="12788">
                  <c:v>824.2939523936894</c:v>
                </c:pt>
                <c:pt idx="12789">
                  <c:v>892.9169221179278</c:v>
                </c:pt>
                <c:pt idx="12790">
                  <c:v>951.6375138179243</c:v>
                </c:pt>
                <c:pt idx="12791">
                  <c:v>1002.213316016447</c:v>
                </c:pt>
                <c:pt idx="12792">
                  <c:v>1045.952052475588</c:v>
                </c:pt>
                <c:pt idx="12793">
                  <c:v>1083.941424337862</c:v>
                </c:pt>
                <c:pt idx="12794">
                  <c:v>1117.040292432253</c:v>
                </c:pt>
                <c:pt idx="12795">
                  <c:v>1145.951891753748</c:v>
                </c:pt>
                <c:pt idx="12796">
                  <c:v>1171.225631609657</c:v>
                </c:pt>
                <c:pt idx="12797">
                  <c:v>1193.44684226256</c:v>
                </c:pt>
                <c:pt idx="12798">
                  <c:v>1212.966285789577</c:v>
                </c:pt>
                <c:pt idx="12799">
                  <c:v>1230.192929292498</c:v>
                </c:pt>
                <c:pt idx="12800">
                  <c:v>1245.477987875781</c:v>
                </c:pt>
                <c:pt idx="12801">
                  <c:v>1259.058007532206</c:v>
                </c:pt>
                <c:pt idx="12802">
                  <c:v>1271.254489686333</c:v>
                </c:pt>
                <c:pt idx="12803">
                  <c:v>1282.306769472091</c:v>
                </c:pt>
                <c:pt idx="12804">
                  <c:v>1292.416432580188</c:v>
                </c:pt>
                <c:pt idx="12805">
                  <c:v>1301.818357128925</c:v>
                </c:pt>
                <c:pt idx="12806">
                  <c:v>1310.705071452214</c:v>
                </c:pt>
                <c:pt idx="12807">
                  <c:v>1319.28121902001</c:v>
                </c:pt>
                <c:pt idx="12808">
                  <c:v>1327.725229827096</c:v>
                </c:pt>
                <c:pt idx="12809">
                  <c:v>1336.223292844342</c:v>
                </c:pt>
                <c:pt idx="12810">
                  <c:v>1344.962410026641</c:v>
                </c:pt>
                <c:pt idx="12811">
                  <c:v>1354.101325980859</c:v>
                </c:pt>
                <c:pt idx="12812">
                  <c:v>1363.831560665621</c:v>
                </c:pt>
                <c:pt idx="12813">
                  <c:v>1374.33506813607</c:v>
                </c:pt>
                <c:pt idx="12814">
                  <c:v>1385.791096725379</c:v>
                </c:pt>
                <c:pt idx="12815">
                  <c:v>1398.372616280082</c:v>
                </c:pt>
                <c:pt idx="12816">
                  <c:v>1412.273631753826</c:v>
                </c:pt>
                <c:pt idx="12817">
                  <c:v>1427.656365005974</c:v>
                </c:pt>
                <c:pt idx="12818">
                  <c:v>1444.752660673711</c:v>
                </c:pt>
                <c:pt idx="12819">
                  <c:v>1463.710845596247</c:v>
                </c:pt>
                <c:pt idx="12820">
                  <c:v>1484.78945505977</c:v>
                </c:pt>
                <c:pt idx="12821">
                  <c:v>1508.121920939913</c:v>
                </c:pt>
                <c:pt idx="12822">
                  <c:v>1533.969834103993</c:v>
                </c:pt>
                <c:pt idx="12823">
                  <c:v>1562.490950011718</c:v>
                </c:pt>
                <c:pt idx="12824">
                  <c:v>1593.903733129668</c:v>
                </c:pt>
                <c:pt idx="12825">
                  <c:v>1628.497545975942</c:v>
                </c:pt>
                <c:pt idx="12826">
                  <c:v>1666.419753215371</c:v>
                </c:pt>
                <c:pt idx="12827">
                  <c:v>1707.948621652614</c:v>
                </c:pt>
                <c:pt idx="12828">
                  <c:v>1753.309141628462</c:v>
                </c:pt>
                <c:pt idx="12829">
                  <c:v>1802.764934489603</c:v>
                </c:pt>
                <c:pt idx="12830">
                  <c:v>1856.593399822916</c:v>
                </c:pt>
                <c:pt idx="12831">
                  <c:v>1915.078961047628</c:v>
                </c:pt>
                <c:pt idx="12832">
                  <c:v>1978.526530485238</c:v>
                </c:pt>
                <c:pt idx="12833">
                  <c:v>2047.29908858746</c:v>
                </c:pt>
                <c:pt idx="12834">
                  <c:v>2121.708301974003</c:v>
                </c:pt>
                <c:pt idx="12835">
                  <c:v>2202.211838051465</c:v>
                </c:pt>
                <c:pt idx="12836">
                  <c:v>2289.225545588581</c:v>
                </c:pt>
                <c:pt idx="12837">
                  <c:v>2383.266558172485</c:v>
                </c:pt>
                <c:pt idx="12838">
                  <c:v>2484.875009312391</c:v>
                </c:pt>
                <c:pt idx="12839">
                  <c:v>2594.726630684527</c:v>
                </c:pt>
                <c:pt idx="12840">
                  <c:v>2713.563468775645</c:v>
                </c:pt>
                <c:pt idx="12841">
                  <c:v>2842.179538520404</c:v>
                </c:pt>
                <c:pt idx="12842">
                  <c:v>2981.564888183679</c:v>
                </c:pt>
                <c:pt idx="12843">
                  <c:v>3132.843093023152</c:v>
                </c:pt>
                <c:pt idx="12844">
                  <c:v>3297.399906526</c:v>
                </c:pt>
                <c:pt idx="12845">
                  <c:v>3476.711189935035</c:v>
                </c:pt>
                <c:pt idx="12846">
                  <c:v>3672.717341507922</c:v>
                </c:pt>
                <c:pt idx="12847">
                  <c:v>3887.610090612839</c:v>
                </c:pt>
                <c:pt idx="12848">
                  <c:v>4124.03513369795</c:v>
                </c:pt>
                <c:pt idx="12849">
                  <c:v>4385.356707808754</c:v>
                </c:pt>
                <c:pt idx="12850">
                  <c:v>4675.500294030944</c:v>
                </c:pt>
                <c:pt idx="12851">
                  <c:v>4999.383879277776</c:v>
                </c:pt>
                <c:pt idx="12852">
                  <c:v>5363.382165224864</c:v>
                </c:pt>
                <c:pt idx="12853">
                  <c:v>5775.165379466153</c:v>
                </c:pt>
                <c:pt idx="12854">
                  <c:v>6245.316403390643</c:v>
                </c:pt>
                <c:pt idx="12855">
                  <c:v>6786.92268998369</c:v>
                </c:pt>
                <c:pt idx="12856">
                  <c:v>7418.2149743326</c:v>
                </c:pt>
                <c:pt idx="12857">
                  <c:v>8163.57617390527</c:v>
                </c:pt>
                <c:pt idx="12858">
                  <c:v>9057.638957647221</c:v>
                </c:pt>
                <c:pt idx="12859">
                  <c:v>10150.61910984652</c:v>
                </c:pt>
                <c:pt idx="12860">
                  <c:v>11517.70562781328</c:v>
                </c:pt>
                <c:pt idx="12861">
                  <c:v>13278.51415190384</c:v>
                </c:pt>
                <c:pt idx="12862">
                  <c:v>15632.76669794994</c:v>
                </c:pt>
                <c:pt idx="12863">
                  <c:v>18942.20990628155</c:v>
                </c:pt>
                <c:pt idx="12864">
                  <c:v>23932.78260078945</c:v>
                </c:pt>
                <c:pt idx="12865">
                  <c:v>32289.510982517</c:v>
                </c:pt>
                <c:pt idx="12866">
                  <c:v>48881.442058316</c:v>
                </c:pt>
                <c:pt idx="12867">
                  <c:v>92419.84439203115</c:v>
                </c:pt>
                <c:pt idx="12868">
                  <c:v>142602.6867329945</c:v>
                </c:pt>
                <c:pt idx="12869">
                  <c:v>68939.48874197663</c:v>
                </c:pt>
                <c:pt idx="12870">
                  <c:v>40905.53181530755</c:v>
                </c:pt>
                <c:pt idx="12871">
                  <c:v>28760.2552429561</c:v>
                </c:pt>
                <c:pt idx="12872">
                  <c:v>22119.63435462661</c:v>
                </c:pt>
                <c:pt idx="12873">
                  <c:v>17951.9610704875</c:v>
                </c:pt>
                <c:pt idx="12874">
                  <c:v>15095.08483334806</c:v>
                </c:pt>
                <c:pt idx="12875">
                  <c:v>13014.19149213607</c:v>
                </c:pt>
                <c:pt idx="12876">
                  <c:v>11429.40117348517</c:v>
                </c:pt>
                <c:pt idx="12877">
                  <c:v>10180.5842883883</c:v>
                </c:pt>
                <c:pt idx="12878">
                  <c:v>9169.487367999965</c:v>
                </c:pt>
                <c:pt idx="12879">
                  <c:v>8333.188050030814</c:v>
                </c:pt>
                <c:pt idx="12880">
                  <c:v>7628.586858616504</c:v>
                </c:pt>
                <c:pt idx="12881">
                  <c:v>7025.570735333085</c:v>
                </c:pt>
                <c:pt idx="12882">
                  <c:v>6502.852987802662</c:v>
                </c:pt>
                <c:pt idx="12883">
                  <c:v>6044.271432442889</c:v>
                </c:pt>
                <c:pt idx="12884">
                  <c:v>5637.916343934969</c:v>
                </c:pt>
                <c:pt idx="12885">
                  <c:v>5274.463215036509</c:v>
                </c:pt>
                <c:pt idx="12886">
                  <c:v>4946.529202930175</c:v>
                </c:pt>
                <c:pt idx="12887">
                  <c:v>4648.55152730616</c:v>
                </c:pt>
                <c:pt idx="12888">
                  <c:v>4375.786466998054</c:v>
                </c:pt>
                <c:pt idx="12889">
                  <c:v>4124.397654416541</c:v>
                </c:pt>
                <c:pt idx="12890">
                  <c:v>3891.341784433962</c:v>
                </c:pt>
                <c:pt idx="12891">
                  <c:v>3673.989897801055</c:v>
                </c:pt>
                <c:pt idx="12892">
                  <c:v>3470.150649599369</c:v>
                </c:pt>
                <c:pt idx="12893">
                  <c:v>3278.041120101234</c:v>
                </c:pt>
                <c:pt idx="12894">
                  <c:v>3096.285569363554</c:v>
                </c:pt>
                <c:pt idx="12895">
                  <c:v>2923.483369701962</c:v>
                </c:pt>
                <c:pt idx="12896">
                  <c:v>2758.863070559822</c:v>
                </c:pt>
                <c:pt idx="12897">
                  <c:v>2601.80232896838</c:v>
                </c:pt>
                <c:pt idx="12898">
                  <c:v>2452.249387752135</c:v>
                </c:pt>
                <c:pt idx="12899">
                  <c:v>2310.895266116052</c:v>
                </c:pt>
                <c:pt idx="12900">
                  <c:v>2179.43258013058</c:v>
                </c:pt>
                <c:pt idx="12901">
                  <c:v>2061.182110798826</c:v>
                </c:pt>
                <c:pt idx="12902">
                  <c:v>1962.719805653217</c:v>
                </c:pt>
                <c:pt idx="12903">
                  <c:v>1895.168810443103</c:v>
                </c:pt>
                <c:pt idx="12904">
                  <c:v>1877.486909351823</c:v>
                </c:pt>
                <c:pt idx="12905">
                  <c:v>1939.109184752539</c:v>
                </c:pt>
                <c:pt idx="12906">
                  <c:v>2124.028961659984</c:v>
                </c:pt>
                <c:pt idx="12907">
                  <c:v>2494.316537992374</c:v>
                </c:pt>
                <c:pt idx="12908">
                  <c:v>3144.628015859717</c:v>
                </c:pt>
                <c:pt idx="12909">
                  <c:v>4234.953686737728</c:v>
                </c:pt>
                <c:pt idx="12910">
                  <c:v>6030.811145638622</c:v>
                </c:pt>
                <c:pt idx="12911">
                  <c:v>8634.971005691003</c:v>
                </c:pt>
                <c:pt idx="12912">
                  <c:v>10322.80882877649</c:v>
                </c:pt>
                <c:pt idx="12913">
                  <c:v>9107.759397160715</c:v>
                </c:pt>
                <c:pt idx="12914">
                  <c:v>7226.136262676773</c:v>
                </c:pt>
                <c:pt idx="12915">
                  <c:v>5846.232753800096</c:v>
                </c:pt>
                <c:pt idx="12916">
                  <c:v>4906.305403141152</c:v>
                </c:pt>
                <c:pt idx="12917">
                  <c:v>4242.84644359499</c:v>
                </c:pt>
                <c:pt idx="12918">
                  <c:v>3751.357314610451</c:v>
                </c:pt>
                <c:pt idx="12919">
                  <c:v>3370.662719339131</c:v>
                </c:pt>
                <c:pt idx="12920">
                  <c:v>3064.702399265457</c:v>
                </c:pt>
                <c:pt idx="12921">
                  <c:v>2811.121035881957</c:v>
                </c:pt>
                <c:pt idx="12922">
                  <c:v>2595.457891911256</c:v>
                </c:pt>
                <c:pt idx="12923">
                  <c:v>2407.889434715705</c:v>
                </c:pt>
                <c:pt idx="12924">
                  <c:v>2241.848075665733</c:v>
                </c:pt>
                <c:pt idx="12925">
                  <c:v>2092.45574656455</c:v>
                </c:pt>
                <c:pt idx="12926">
                  <c:v>1956.199148388673</c:v>
                </c:pt>
                <c:pt idx="12927">
                  <c:v>1830.240143381344</c:v>
                </c:pt>
                <c:pt idx="12928">
                  <c:v>1712.598470626067</c:v>
                </c:pt>
                <c:pt idx="12929">
                  <c:v>1601.488883280106</c:v>
                </c:pt>
                <c:pt idx="12930">
                  <c:v>1495.392165553882</c:v>
                </c:pt>
                <c:pt idx="12931">
                  <c:v>1392.981360625685</c:v>
                </c:pt>
                <c:pt idx="12932">
                  <c:v>1292.838521008218</c:v>
                </c:pt>
                <c:pt idx="12933">
                  <c:v>1193.625992151002</c:v>
                </c:pt>
                <c:pt idx="12934">
                  <c:v>1093.4387850875</c:v>
                </c:pt>
                <c:pt idx="12935">
                  <c:v>989.9419732019734</c:v>
                </c:pt>
                <c:pt idx="12936">
                  <c:v>879.9138940662426</c:v>
                </c:pt>
                <c:pt idx="12937">
                  <c:v>758.3328337341139</c:v>
                </c:pt>
                <c:pt idx="12938">
                  <c:v>618.1115035709048</c:v>
                </c:pt>
                <c:pt idx="12939">
                  <c:v>455.0252801779747</c:v>
                </c:pt>
                <c:pt idx="12940">
                  <c:v>343.6124124010407</c:v>
                </c:pt>
                <c:pt idx="12941">
                  <c:v>722.4579640630629</c:v>
                </c:pt>
                <c:pt idx="12942">
                  <c:v>2375.327197559303</c:v>
                </c:pt>
                <c:pt idx="12943">
                  <c:v>22333.38649697215</c:v>
                </c:pt>
                <c:pt idx="12944">
                  <c:v>4936.770610489441</c:v>
                </c:pt>
                <c:pt idx="12945">
                  <c:v>3063.448472509842</c:v>
                </c:pt>
                <c:pt idx="12946">
                  <c:v>2472.338293211382</c:v>
                </c:pt>
                <c:pt idx="12947">
                  <c:v>2207.553785317094</c:v>
                </c:pt>
                <c:pt idx="12948">
                  <c:v>2079.936083222147</c:v>
                </c:pt>
                <c:pt idx="12949">
                  <c:v>2027.12700755043</c:v>
                </c:pt>
                <c:pt idx="12950">
                  <c:v>2022.892436011854</c:v>
                </c:pt>
                <c:pt idx="12951">
                  <c:v>2054.37932727713</c:v>
                </c:pt>
                <c:pt idx="12952">
                  <c:v>2114.895721366956</c:v>
                </c:pt>
                <c:pt idx="12953">
                  <c:v>2200.711715803361</c:v>
                </c:pt>
                <c:pt idx="12954">
                  <c:v>2309.986633827711</c:v>
                </c:pt>
                <c:pt idx="12955">
                  <c:v>2442.154456514071</c:v>
                </c:pt>
                <c:pt idx="12956">
                  <c:v>2597.691019416888</c:v>
                </c:pt>
                <c:pt idx="12957">
                  <c:v>2777.577134103295</c:v>
                </c:pt>
                <c:pt idx="12958">
                  <c:v>2984.010647474272</c:v>
                </c:pt>
                <c:pt idx="12959">
                  <c:v>3219.693485242842</c:v>
                </c:pt>
                <c:pt idx="12960">
                  <c:v>3488.495245767802</c:v>
                </c:pt>
                <c:pt idx="12961">
                  <c:v>3795.321511937952</c:v>
                </c:pt>
                <c:pt idx="12962">
                  <c:v>4146.391972370451</c:v>
                </c:pt>
                <c:pt idx="12963">
                  <c:v>4549.591508741367</c:v>
                </c:pt>
                <c:pt idx="12964">
                  <c:v>5014.87194919068</c:v>
                </c:pt>
                <c:pt idx="12965">
                  <c:v>5553.951801637555</c:v>
                </c:pt>
                <c:pt idx="12966">
                  <c:v>6181.159021816563</c:v>
                </c:pt>
                <c:pt idx="12967">
                  <c:v>6912.405053027329</c:v>
                </c:pt>
                <c:pt idx="12968">
                  <c:v>7762.909104398735</c:v>
                </c:pt>
                <c:pt idx="12969">
                  <c:v>8741.721094668143</c:v>
                </c:pt>
                <c:pt idx="12970">
                  <c:v>9839.377055237075</c:v>
                </c:pt>
                <c:pt idx="12971">
                  <c:v>11005.18547482943</c:v>
                </c:pt>
                <c:pt idx="12972">
                  <c:v>12119.19007170811</c:v>
                </c:pt>
                <c:pt idx="12973">
                  <c:v>12983.41573763641</c:v>
                </c:pt>
                <c:pt idx="12974">
                  <c:v>13384.79068570405</c:v>
                </c:pt>
                <c:pt idx="12975">
                  <c:v>13226.03266406694</c:v>
                </c:pt>
                <c:pt idx="12976">
                  <c:v>12597.30554601512</c:v>
                </c:pt>
                <c:pt idx="12977">
                  <c:v>11699.07214750985</c:v>
                </c:pt>
                <c:pt idx="12978">
                  <c:v>10718.50078181231</c:v>
                </c:pt>
                <c:pt idx="12979">
                  <c:v>9771.608044180424</c:v>
                </c:pt>
                <c:pt idx="12980">
                  <c:v>8911.191042531778</c:v>
                </c:pt>
                <c:pt idx="12981">
                  <c:v>8151.99945901542</c:v>
                </c:pt>
                <c:pt idx="12982">
                  <c:v>7490.377352096082</c:v>
                </c:pt>
                <c:pt idx="12983">
                  <c:v>6915.793827113662</c:v>
                </c:pt>
                <c:pt idx="12984">
                  <c:v>6416.074852885959</c:v>
                </c:pt>
                <c:pt idx="12985">
                  <c:v>5979.672776684211</c:v>
                </c:pt>
                <c:pt idx="12986">
                  <c:v>5596.666784040561</c:v>
                </c:pt>
                <c:pt idx="12987">
                  <c:v>5258.57564826157</c:v>
                </c:pt>
                <c:pt idx="12988">
                  <c:v>4958.550970840854</c:v>
                </c:pt>
                <c:pt idx="12989">
                  <c:v>4690.67057215663</c:v>
                </c:pt>
                <c:pt idx="12990">
                  <c:v>4450.41595166988</c:v>
                </c:pt>
                <c:pt idx="12991">
                  <c:v>4233.893736411375</c:v>
                </c:pt>
                <c:pt idx="12992">
                  <c:v>4037.948179338492</c:v>
                </c:pt>
                <c:pt idx="12993">
                  <c:v>3859.941549425317</c:v>
                </c:pt>
                <c:pt idx="12994">
                  <c:v>3697.87441905577</c:v>
                </c:pt>
                <c:pt idx="12995">
                  <c:v>3549.945626170592</c:v>
                </c:pt>
                <c:pt idx="12996">
                  <c:v>3414.801058949348</c:v>
                </c:pt>
                <c:pt idx="12997">
                  <c:v>3291.379244702925</c:v>
                </c:pt>
                <c:pt idx="12998">
                  <c:v>3179.025291452575</c:v>
                </c:pt>
                <c:pt idx="12999">
                  <c:v>3077.261621565829</c:v>
                </c:pt>
                <c:pt idx="13000">
                  <c:v>2986.188572058487</c:v>
                </c:pt>
                <c:pt idx="13001">
                  <c:v>2906.47432621959</c:v>
                </c:pt>
                <c:pt idx="13002">
                  <c:v>2839.89243332175</c:v>
                </c:pt>
                <c:pt idx="13003">
                  <c:v>2790.306932312872</c:v>
                </c:pt>
                <c:pt idx="13004">
                  <c:v>2766.317068171649</c:v>
                </c:pt>
                <c:pt idx="13005">
                  <c:v>2789.557771804044</c:v>
                </c:pt>
                <c:pt idx="13006">
                  <c:v>2929.468202483158</c:v>
                </c:pt>
                <c:pt idx="13007">
                  <c:v>3550.41749917113</c:v>
                </c:pt>
                <c:pt idx="13008">
                  <c:v>17069.91659965569</c:v>
                </c:pt>
                <c:pt idx="13009">
                  <c:v>2316.649436308313</c:v>
                </c:pt>
                <c:pt idx="13010">
                  <c:v>1917.39812400748</c:v>
                </c:pt>
                <c:pt idx="13011">
                  <c:v>1884.117159206573</c:v>
                </c:pt>
                <c:pt idx="13012">
                  <c:v>1871.411085709797</c:v>
                </c:pt>
                <c:pt idx="13013">
                  <c:v>1857.968477270574</c:v>
                </c:pt>
                <c:pt idx="13014">
                  <c:v>1843.59077627608</c:v>
                </c:pt>
                <c:pt idx="13015">
                  <c:v>1829.914688100031</c:v>
                </c:pt>
                <c:pt idx="13016">
                  <c:v>1818.335480313881</c:v>
                </c:pt>
                <c:pt idx="13017">
                  <c:v>1809.991764492357</c:v>
                </c:pt>
                <c:pt idx="13018">
                  <c:v>1805.84672993463</c:v>
                </c:pt>
                <c:pt idx="13019">
                  <c:v>1806.782422407341</c:v>
                </c:pt>
                <c:pt idx="13020">
                  <c:v>1813.495200665858</c:v>
                </c:pt>
                <c:pt idx="13021">
                  <c:v>1826.83077043324</c:v>
                </c:pt>
                <c:pt idx="13022">
                  <c:v>1847.535746117076</c:v>
                </c:pt>
                <c:pt idx="13023">
                  <c:v>1876.427695505663</c:v>
                </c:pt>
                <c:pt idx="13024">
                  <c:v>1914.425399495908</c:v>
                </c:pt>
                <c:pt idx="13025">
                  <c:v>1962.470627579745</c:v>
                </c:pt>
                <c:pt idx="13026">
                  <c:v>2021.611507606112</c:v>
                </c:pt>
                <c:pt idx="13027">
                  <c:v>2092.907235905754</c:v>
                </c:pt>
                <c:pt idx="13028">
                  <c:v>2177.787022457153</c:v>
                </c:pt>
                <c:pt idx="13029">
                  <c:v>2277.548209127226</c:v>
                </c:pt>
                <c:pt idx="13030">
                  <c:v>2393.808290048171</c:v>
                </c:pt>
                <c:pt idx="13031">
                  <c:v>2528.252580790795</c:v>
                </c:pt>
                <c:pt idx="13032">
                  <c:v>2682.778116043113</c:v>
                </c:pt>
                <c:pt idx="13033">
                  <c:v>2859.313443980045</c:v>
                </c:pt>
                <c:pt idx="13034">
                  <c:v>3059.560716978071</c:v>
                </c:pt>
                <c:pt idx="13035">
                  <c:v>3284.707718401641</c:v>
                </c:pt>
                <c:pt idx="13036">
                  <c:v>3535.009479909238</c:v>
                </c:pt>
                <c:pt idx="13037">
                  <c:v>3808.272446143913</c:v>
                </c:pt>
                <c:pt idx="13038">
                  <c:v>4098.660089814754</c:v>
                </c:pt>
                <c:pt idx="13039">
                  <c:v>4394.416275136112</c:v>
                </c:pt>
                <c:pt idx="13040">
                  <c:v>4675.783149949994</c:v>
                </c:pt>
                <c:pt idx="13041">
                  <c:v>4914.922370920953</c:v>
                </c:pt>
                <c:pt idx="13042">
                  <c:v>5078.24143868201</c:v>
                </c:pt>
                <c:pt idx="13043">
                  <c:v>5135.438098346372</c:v>
                </c:pt>
                <c:pt idx="13044">
                  <c:v>5069.825148144608</c:v>
                </c:pt>
                <c:pt idx="13045">
                  <c:v>4883.98706846671</c:v>
                </c:pt>
                <c:pt idx="13046">
                  <c:v>4597.019906821738</c:v>
                </c:pt>
                <c:pt idx="13047">
                  <c:v>4233.91711177027</c:v>
                </c:pt>
                <c:pt idx="13048">
                  <c:v>3816.280926967007</c:v>
                </c:pt>
                <c:pt idx="13049">
                  <c:v>3360.63690779468</c:v>
                </c:pt>
                <c:pt idx="13050">
                  <c:v>2893.515299573128</c:v>
                </c:pt>
                <c:pt idx="13051">
                  <c:v>2494.012537189004</c:v>
                </c:pt>
                <c:pt idx="13052">
                  <c:v>2310.183165557353</c:v>
                </c:pt>
                <c:pt idx="13053">
                  <c:v>2370.068621524634</c:v>
                </c:pt>
                <c:pt idx="13054">
                  <c:v>2486.182210090277</c:v>
                </c:pt>
                <c:pt idx="13055">
                  <c:v>2529.660402034355</c:v>
                </c:pt>
                <c:pt idx="13056">
                  <c:v>2497.126384935907</c:v>
                </c:pt>
                <c:pt idx="13057">
                  <c:v>2419.025642088978</c:v>
                </c:pt>
                <c:pt idx="13058">
                  <c:v>2319.341336575007</c:v>
                </c:pt>
                <c:pt idx="13059">
                  <c:v>2211.721381725313</c:v>
                </c:pt>
                <c:pt idx="13060">
                  <c:v>2103.289434888459</c:v>
                </c:pt>
                <c:pt idx="13061">
                  <c:v>1997.518806144783</c:v>
                </c:pt>
                <c:pt idx="13062">
                  <c:v>1895.978379976084</c:v>
                </c:pt>
                <c:pt idx="13063">
                  <c:v>1799.280869366877</c:v>
                </c:pt>
                <c:pt idx="13064">
                  <c:v>1707.52101875308</c:v>
                </c:pt>
                <c:pt idx="13065">
                  <c:v>1620.529678689907</c:v>
                </c:pt>
                <c:pt idx="13066">
                  <c:v>1537.991967295489</c:v>
                </c:pt>
                <c:pt idx="13067">
                  <c:v>1459.720786112574</c:v>
                </c:pt>
                <c:pt idx="13068">
                  <c:v>1385.258043323371</c:v>
                </c:pt>
                <c:pt idx="13069">
                  <c:v>1314.347935481508</c:v>
                </c:pt>
                <c:pt idx="13070">
                  <c:v>1246.637633559988</c:v>
                </c:pt>
                <c:pt idx="13071">
                  <c:v>1181.996117568843</c:v>
                </c:pt>
                <c:pt idx="13072">
                  <c:v>1120.032256819589</c:v>
                </c:pt>
                <c:pt idx="13073">
                  <c:v>1060.599080103548</c:v>
                </c:pt>
                <c:pt idx="13074">
                  <c:v>1003.53325450893</c:v>
                </c:pt>
                <c:pt idx="13075">
                  <c:v>948.6650836859897</c:v>
                </c:pt>
                <c:pt idx="13076">
                  <c:v>895.8625747545982</c:v>
                </c:pt>
                <c:pt idx="13077">
                  <c:v>845.1742878127761</c:v>
                </c:pt>
                <c:pt idx="13078">
                  <c:v>796.5692693708452</c:v>
                </c:pt>
                <c:pt idx="13079">
                  <c:v>750.205230611608</c:v>
                </c:pt>
                <c:pt idx="13080">
                  <c:v>706.5713116492344</c:v>
                </c:pt>
                <c:pt idx="13081">
                  <c:v>666.5571756713425</c:v>
                </c:pt>
                <c:pt idx="13082">
                  <c:v>632.2557535228906</c:v>
                </c:pt>
                <c:pt idx="13083">
                  <c:v>608.7561932458647</c:v>
                </c:pt>
                <c:pt idx="13084">
                  <c:v>610.3329469735496</c:v>
                </c:pt>
                <c:pt idx="13085">
                  <c:v>688.2333761932557</c:v>
                </c:pt>
                <c:pt idx="13086">
                  <c:v>1140.264585061046</c:v>
                </c:pt>
                <c:pt idx="13087">
                  <c:v>7974.566286671226</c:v>
                </c:pt>
                <c:pt idx="13088">
                  <c:v>943.6341506342463</c:v>
                </c:pt>
                <c:pt idx="13089">
                  <c:v>567.0270754997712</c:v>
                </c:pt>
                <c:pt idx="13090">
                  <c:v>435.8563121481924</c:v>
                </c:pt>
                <c:pt idx="13091">
                  <c:v>366.6552747907436</c:v>
                </c:pt>
                <c:pt idx="13092">
                  <c:v>324.5813437871965</c:v>
                </c:pt>
                <c:pt idx="13093">
                  <c:v>300.2892053301896</c:v>
                </c:pt>
                <c:pt idx="13094">
                  <c:v>291.8476415457856</c:v>
                </c:pt>
                <c:pt idx="13095">
                  <c:v>299.42710570806</c:v>
                </c:pt>
                <c:pt idx="13096">
                  <c:v>323.7115358935139</c:v>
                </c:pt>
                <c:pt idx="13097">
                  <c:v>365.7399041505271</c:v>
                </c:pt>
                <c:pt idx="13098">
                  <c:v>427.7284028939354</c:v>
                </c:pt>
                <c:pt idx="13099">
                  <c:v>515.1771407374184</c:v>
                </c:pt>
                <c:pt idx="13100">
                  <c:v>640.2655223098262</c:v>
                </c:pt>
                <c:pt idx="13101">
                  <c:v>830.7318463238372</c:v>
                </c:pt>
                <c:pt idx="13102">
                  <c:v>1158.472156897653</c:v>
                </c:pt>
                <c:pt idx="13103">
                  <c:v>1871.130850953784</c:v>
                </c:pt>
                <c:pt idx="13104">
                  <c:v>4667.008357413781</c:v>
                </c:pt>
                <c:pt idx="13105">
                  <c:v>7680.260615922502</c:v>
                </c:pt>
                <c:pt idx="13106">
                  <c:v>2258.801220760114</c:v>
                </c:pt>
                <c:pt idx="13107">
                  <c:v>1324.133162419022</c:v>
                </c:pt>
                <c:pt idx="13108">
                  <c:v>954.711775779792</c:v>
                </c:pt>
                <c:pt idx="13109">
                  <c:v>768.6371822520193</c:v>
                </c:pt>
                <c:pt idx="13110">
                  <c:v>666.921187818698</c:v>
                </c:pt>
                <c:pt idx="13111">
                  <c:v>611.8610727127632</c:v>
                </c:pt>
                <c:pt idx="13112">
                  <c:v>585.2624109337022</c:v>
                </c:pt>
                <c:pt idx="13113">
                  <c:v>577.1079016202523</c:v>
                </c:pt>
                <c:pt idx="13114">
                  <c:v>581.186858237863</c:v>
                </c:pt>
                <c:pt idx="13115">
                  <c:v>593.6265703919557</c:v>
                </c:pt>
                <c:pt idx="13116">
                  <c:v>611.8692621382238</c:v>
                </c:pt>
                <c:pt idx="13117">
                  <c:v>634.2156762102144</c:v>
                </c:pt>
                <c:pt idx="13118">
                  <c:v>659.5317692495444</c:v>
                </c:pt>
                <c:pt idx="13119">
                  <c:v>687.0935554877082</c:v>
                </c:pt>
                <c:pt idx="13120">
                  <c:v>716.3577846745546</c:v>
                </c:pt>
                <c:pt idx="13121">
                  <c:v>747.0129467811471</c:v>
                </c:pt>
                <c:pt idx="13122">
                  <c:v>778.8122008494512</c:v>
                </c:pt>
                <c:pt idx="13123">
                  <c:v>811.6435519618383</c:v>
                </c:pt>
                <c:pt idx="13124">
                  <c:v>845.3601840383238</c:v>
                </c:pt>
                <c:pt idx="13125">
                  <c:v>879.9396484947914</c:v>
                </c:pt>
                <c:pt idx="13126">
                  <c:v>915.39273226343</c:v>
                </c:pt>
                <c:pt idx="13127">
                  <c:v>951.71910407135</c:v>
                </c:pt>
                <c:pt idx="13128">
                  <c:v>988.9498679582639</c:v>
                </c:pt>
                <c:pt idx="13129">
                  <c:v>1027.129589104984</c:v>
                </c:pt>
                <c:pt idx="13130">
                  <c:v>1066.347767608933</c:v>
                </c:pt>
                <c:pt idx="13131">
                  <c:v>1106.721037141275</c:v>
                </c:pt>
                <c:pt idx="13132">
                  <c:v>1148.387091162403</c:v>
                </c:pt>
                <c:pt idx="13133">
                  <c:v>1191.45552182651</c:v>
                </c:pt>
                <c:pt idx="13134">
                  <c:v>1236.080562012066</c:v>
                </c:pt>
                <c:pt idx="13135">
                  <c:v>1282.493186284322</c:v>
                </c:pt>
                <c:pt idx="13136">
                  <c:v>1330.931437649666</c:v>
                </c:pt>
                <c:pt idx="13137">
                  <c:v>1381.587539347492</c:v>
                </c:pt>
                <c:pt idx="13138">
                  <c:v>1434.76631311675</c:v>
                </c:pt>
                <c:pt idx="13139">
                  <c:v>1490.690409976186</c:v>
                </c:pt>
                <c:pt idx="13140">
                  <c:v>1549.580718435908</c:v>
                </c:pt>
                <c:pt idx="13141">
                  <c:v>1611.490687411148</c:v>
                </c:pt>
                <c:pt idx="13142">
                  <c:v>1676.184758893745</c:v>
                </c:pt>
                <c:pt idx="13143">
                  <c:v>1742.838349108198</c:v>
                </c:pt>
                <c:pt idx="13144">
                  <c:v>1809.273333794063</c:v>
                </c:pt>
                <c:pt idx="13145">
                  <c:v>1871.181653994715</c:v>
                </c:pt>
                <c:pt idx="13146">
                  <c:v>1920.185514074398</c:v>
                </c:pt>
                <c:pt idx="13147">
                  <c:v>1941.599596388566</c:v>
                </c:pt>
                <c:pt idx="13148">
                  <c:v>1913.639261122526</c:v>
                </c:pt>
                <c:pt idx="13149">
                  <c:v>1811.519754351181</c:v>
                </c:pt>
                <c:pt idx="13150">
                  <c:v>1621.650596375874</c:v>
                </c:pt>
                <c:pt idx="13151">
                  <c:v>1358.976082952196</c:v>
                </c:pt>
                <c:pt idx="13152">
                  <c:v>1066.135315489813</c:v>
                </c:pt>
                <c:pt idx="13153">
                  <c:v>792.2718933761768</c:v>
                </c:pt>
                <c:pt idx="13154">
                  <c:v>578.6762403272122</c:v>
                </c:pt>
                <c:pt idx="13155">
                  <c:v>459.2778962837545</c:v>
                </c:pt>
                <c:pt idx="13156">
                  <c:v>447.455366612151</c:v>
                </c:pt>
                <c:pt idx="13157">
                  <c:v>509.664556189283</c:v>
                </c:pt>
                <c:pt idx="13158">
                  <c:v>601.4311824598144</c:v>
                </c:pt>
                <c:pt idx="13159">
                  <c:v>700.0020943187599</c:v>
                </c:pt>
                <c:pt idx="13160">
                  <c:v>797.609804311381</c:v>
                </c:pt>
                <c:pt idx="13161">
                  <c:v>892.6515418320307</c:v>
                </c:pt>
                <c:pt idx="13162">
                  <c:v>986.0157014673372</c:v>
                </c:pt>
                <c:pt idx="13163">
                  <c:v>1079.36089761543</c:v>
                </c:pt>
                <c:pt idx="13164">
                  <c:v>1174.941216422924</c:v>
                </c:pt>
                <c:pt idx="13165">
                  <c:v>1275.188917173989</c:v>
                </c:pt>
                <c:pt idx="13166">
                  <c:v>1382.796518635499</c:v>
                </c:pt>
                <c:pt idx="13167">
                  <c:v>1500.760383495112</c:v>
                </c:pt>
                <c:pt idx="13168">
                  <c:v>1632.169867708181</c:v>
                </c:pt>
                <c:pt idx="13169">
                  <c:v>1780.362510765165</c:v>
                </c:pt>
                <c:pt idx="13170">
                  <c:v>1948.955512631716</c:v>
                </c:pt>
                <c:pt idx="13171">
                  <c:v>2141.580323521876</c:v>
                </c:pt>
                <c:pt idx="13172">
                  <c:v>2361.770585732538</c:v>
                </c:pt>
                <c:pt idx="13173">
                  <c:v>2612.964617466386</c:v>
                </c:pt>
                <c:pt idx="13174">
                  <c:v>2897.98153559392</c:v>
                </c:pt>
                <c:pt idx="13175">
                  <c:v>3219.147460976366</c:v>
                </c:pt>
                <c:pt idx="13176">
                  <c:v>3577.399329493047</c:v>
                </c:pt>
                <c:pt idx="13177">
                  <c:v>3972.16704133466</c:v>
                </c:pt>
                <c:pt idx="13178">
                  <c:v>4400.985621192477</c:v>
                </c:pt>
                <c:pt idx="13179">
                  <c:v>4859.058221803368</c:v>
                </c:pt>
                <c:pt idx="13180">
                  <c:v>5339.289285649665</c:v>
                </c:pt>
                <c:pt idx="13181">
                  <c:v>5832.775399540827</c:v>
                </c:pt>
                <c:pt idx="13182">
                  <c:v>6329.532132460263</c:v>
                </c:pt>
                <c:pt idx="13183">
                  <c:v>6819.760272052501</c:v>
                </c:pt>
                <c:pt idx="13184">
                  <c:v>7295.01289960199</c:v>
                </c:pt>
                <c:pt idx="13185">
                  <c:v>7749.3102516859</c:v>
                </c:pt>
                <c:pt idx="13186">
                  <c:v>8179.611465064948</c:v>
                </c:pt>
                <c:pt idx="13187">
                  <c:v>8585.901942936085</c:v>
                </c:pt>
                <c:pt idx="13188">
                  <c:v>8970.924227929808</c:v>
                </c:pt>
                <c:pt idx="13189">
                  <c:v>9339.08782115299</c:v>
                </c:pt>
                <c:pt idx="13190">
                  <c:v>9696.14701597132</c:v>
                </c:pt>
                <c:pt idx="13191">
                  <c:v>10048.45586414348</c:v>
                </c:pt>
                <c:pt idx="13192">
                  <c:v>10402.39665697925</c:v>
                </c:pt>
                <c:pt idx="13193">
                  <c:v>10764.2527220126</c:v>
                </c:pt>
                <c:pt idx="13194">
                  <c:v>11139.80562465143</c:v>
                </c:pt>
                <c:pt idx="13195">
                  <c:v>11534.28952146805</c:v>
                </c:pt>
                <c:pt idx="13196">
                  <c:v>11952.32641377597</c:v>
                </c:pt>
                <c:pt idx="13197">
                  <c:v>12397.5107501946</c:v>
                </c:pt>
                <c:pt idx="13198">
                  <c:v>12871.75472546724</c:v>
                </c:pt>
                <c:pt idx="13199">
                  <c:v>13374.76677235783</c:v>
                </c:pt>
                <c:pt idx="13200">
                  <c:v>13902.27844787863</c:v>
                </c:pt>
                <c:pt idx="13201">
                  <c:v>14444.54399758816</c:v>
                </c:pt>
                <c:pt idx="13202">
                  <c:v>14982.69490547557</c:v>
                </c:pt>
                <c:pt idx="13203">
                  <c:v>15485.39366133833</c:v>
                </c:pt>
                <c:pt idx="13204">
                  <c:v>15905.84299757329</c:v>
                </c:pt>
                <c:pt idx="13205">
                  <c:v>16181.27443690845</c:v>
                </c:pt>
                <c:pt idx="13206">
                  <c:v>16239.09763114974</c:v>
                </c:pt>
                <c:pt idx="13207">
                  <c:v>16012.75514544894</c:v>
                </c:pt>
                <c:pt idx="13208">
                  <c:v>15466.21587995284</c:v>
                </c:pt>
                <c:pt idx="13209">
                  <c:v>14612.49580266536</c:v>
                </c:pt>
                <c:pt idx="13210">
                  <c:v>13515.54268077704</c:v>
                </c:pt>
                <c:pt idx="13211">
                  <c:v>12269.82989354875</c:v>
                </c:pt>
                <c:pt idx="13212">
                  <c:v>10971.34711166983</c:v>
                </c:pt>
                <c:pt idx="13213">
                  <c:v>9697.773085459353</c:v>
                </c:pt>
                <c:pt idx="13214">
                  <c:v>8498.275171884234</c:v>
                </c:pt>
                <c:pt idx="13215">
                  <c:v>7401.127963240886</c:v>
                </c:pt>
                <c:pt idx="13216">
                  <c:v>6415.832544105118</c:v>
                </c:pt>
                <c:pt idx="13217">
                  <c:v>5541.586098196782</c:v>
                </c:pt>
                <c:pt idx="13218">
                  <c:v>4772.695268940202</c:v>
                </c:pt>
                <c:pt idx="13219">
                  <c:v>4100.34108905548</c:v>
                </c:pt>
                <c:pt idx="13220">
                  <c:v>3516.348442647842</c:v>
                </c:pt>
                <c:pt idx="13221">
                  <c:v>3016.966737762444</c:v>
                </c:pt>
                <c:pt idx="13222">
                  <c:v>2612.631013613168</c:v>
                </c:pt>
                <c:pt idx="13223">
                  <c:v>2348.800155677497</c:v>
                </c:pt>
                <c:pt idx="13224">
                  <c:v>2339.366020649308</c:v>
                </c:pt>
                <c:pt idx="13225">
                  <c:v>2758.601942088899</c:v>
                </c:pt>
                <c:pt idx="13226">
                  <c:v>3763.855570989693</c:v>
                </c:pt>
                <c:pt idx="13227">
                  <c:v>5500.943407994483</c:v>
                </c:pt>
                <c:pt idx="13228">
                  <c:v>8194.307885048449</c:v>
                </c:pt>
                <c:pt idx="13229">
                  <c:v>12146.24527178263</c:v>
                </c:pt>
                <c:pt idx="13230">
                  <c:v>17496.87404730485</c:v>
                </c:pt>
                <c:pt idx="13231">
                  <c:v>23593.95074946375</c:v>
                </c:pt>
                <c:pt idx="13232">
                  <c:v>28719.56458416498</c:v>
                </c:pt>
                <c:pt idx="13233">
                  <c:v>31663.11715034831</c:v>
                </c:pt>
                <c:pt idx="13234">
                  <c:v>32936.82324621551</c:v>
                </c:pt>
                <c:pt idx="13235">
                  <c:v>33586.73097913424</c:v>
                </c:pt>
                <c:pt idx="13236">
                  <c:v>34260.24231073984</c:v>
                </c:pt>
                <c:pt idx="13237">
                  <c:v>35231.46260933072</c:v>
                </c:pt>
                <c:pt idx="13238">
                  <c:v>36601.18217312292</c:v>
                </c:pt>
                <c:pt idx="13239">
                  <c:v>38405.16416504704</c:v>
                </c:pt>
                <c:pt idx="13240">
                  <c:v>40653.7275767989</c:v>
                </c:pt>
                <c:pt idx="13241">
                  <c:v>43335.02491747774</c:v>
                </c:pt>
                <c:pt idx="13242">
                  <c:v>46397.19938871448</c:v>
                </c:pt>
                <c:pt idx="13243">
                  <c:v>49711.64958794524</c:v>
                </c:pt>
                <c:pt idx="13244">
                  <c:v>53026.67047305354</c:v>
                </c:pt>
                <c:pt idx="13245">
                  <c:v>55931.9465381336</c:v>
                </c:pt>
                <c:pt idx="13246">
                  <c:v>57893.76145419712</c:v>
                </c:pt>
                <c:pt idx="13247">
                  <c:v>58419.79949054921</c:v>
                </c:pt>
                <c:pt idx="13248">
                  <c:v>57302.08720648922</c:v>
                </c:pt>
                <c:pt idx="13249">
                  <c:v>54742.30924952698</c:v>
                </c:pt>
                <c:pt idx="13250">
                  <c:v>51232.26368412605</c:v>
                </c:pt>
                <c:pt idx="13251">
                  <c:v>47306.93367100941</c:v>
                </c:pt>
                <c:pt idx="13252">
                  <c:v>43372.33451305414</c:v>
                </c:pt>
                <c:pt idx="13253">
                  <c:v>39667.35276614978</c:v>
                </c:pt>
                <c:pt idx="13254">
                  <c:v>36299.2338290869</c:v>
                </c:pt>
                <c:pt idx="13255">
                  <c:v>33294.50902822377</c:v>
                </c:pt>
                <c:pt idx="13256">
                  <c:v>30638.82347505101</c:v>
                </c:pt>
                <c:pt idx="13257">
                  <c:v>28298.44114727459</c:v>
                </c:pt>
                <c:pt idx="13258">
                  <c:v>26235.39330269965</c:v>
                </c:pt>
                <c:pt idx="13259">
                  <c:v>24412.7134742772</c:v>
                </c:pt>
                <c:pt idx="13260">
                  <c:v>22797.25100582531</c:v>
                </c:pt>
                <c:pt idx="13261">
                  <c:v>21361.00678183664</c:v>
                </c:pt>
                <c:pt idx="13262">
                  <c:v>20080.35568975902</c:v>
                </c:pt>
                <c:pt idx="13263">
                  <c:v>18936.61660582107</c:v>
                </c:pt>
                <c:pt idx="13264">
                  <c:v>17915.91345590722</c:v>
                </c:pt>
                <c:pt idx="13265">
                  <c:v>17007.93631745737</c:v>
                </c:pt>
                <c:pt idx="13266">
                  <c:v>16208.2748478814</c:v>
                </c:pt>
                <c:pt idx="13267">
                  <c:v>15517.42277515997</c:v>
                </c:pt>
                <c:pt idx="13268">
                  <c:v>14941.56161643545</c:v>
                </c:pt>
                <c:pt idx="13269">
                  <c:v>14494.12964891642</c:v>
                </c:pt>
                <c:pt idx="13270">
                  <c:v>14194.36673525861</c:v>
                </c:pt>
                <c:pt idx="13271">
                  <c:v>14064.19381565189</c:v>
                </c:pt>
                <c:pt idx="13272">
                  <c:v>14119.78277585398</c:v>
                </c:pt>
                <c:pt idx="13273">
                  <c:v>14353.08767144692</c:v>
                </c:pt>
                <c:pt idx="13274">
                  <c:v>14714.16565960939</c:v>
                </c:pt>
                <c:pt idx="13275">
                  <c:v>15103.43166034892</c:v>
                </c:pt>
                <c:pt idx="13276">
                  <c:v>15396.67161540661</c:v>
                </c:pt>
                <c:pt idx="13277">
                  <c:v>15498.19952014556</c:v>
                </c:pt>
                <c:pt idx="13278">
                  <c:v>15380.02722242171</c:v>
                </c:pt>
                <c:pt idx="13279">
                  <c:v>15077.03063706511</c:v>
                </c:pt>
                <c:pt idx="13280">
                  <c:v>14651.78628024341</c:v>
                </c:pt>
                <c:pt idx="13281">
                  <c:v>14164.92540829733</c:v>
                </c:pt>
                <c:pt idx="13282">
                  <c:v>13659.12409405925</c:v>
                </c:pt>
                <c:pt idx="13283">
                  <c:v>13161.17721924223</c:v>
                </c:pt>
                <c:pt idx="13284">
                  <c:v>12685.02989611107</c:v>
                </c:pt>
                <c:pt idx="13285">
                  <c:v>12236.85385123922</c:v>
                </c:pt>
                <c:pt idx="13286">
                  <c:v>11818.25592435424</c:v>
                </c:pt>
                <c:pt idx="13287">
                  <c:v>11428.5948459153</c:v>
                </c:pt>
                <c:pt idx="13288">
                  <c:v>11065.86042548825</c:v>
                </c:pt>
                <c:pt idx="13289">
                  <c:v>10727.8225147065</c:v>
                </c:pt>
                <c:pt idx="13290">
                  <c:v>10411.97429499576</c:v>
                </c:pt>
                <c:pt idx="13291">
                  <c:v>10116.05432383106</c:v>
                </c:pt>
                <c:pt idx="13292">
                  <c:v>9837.953657816524</c:v>
                </c:pt>
                <c:pt idx="13293">
                  <c:v>9575.65458785415</c:v>
                </c:pt>
                <c:pt idx="13294">
                  <c:v>9327.533484819494</c:v>
                </c:pt>
                <c:pt idx="13295">
                  <c:v>9091.865648473808</c:v>
                </c:pt>
                <c:pt idx="13296">
                  <c:v>8867.218190110068</c:v>
                </c:pt>
                <c:pt idx="13297">
                  <c:v>8652.264341921407</c:v>
                </c:pt>
                <c:pt idx="13298">
                  <c:v>8445.932901801706</c:v>
                </c:pt>
                <c:pt idx="13299">
                  <c:v>8246.819272031478</c:v>
                </c:pt>
                <c:pt idx="13300">
                  <c:v>8054.000053100716</c:v>
                </c:pt>
                <c:pt idx="13301">
                  <c:v>7866.111035611446</c:v>
                </c:pt>
                <c:pt idx="13302">
                  <c:v>7682.115683103612</c:v>
                </c:pt>
                <c:pt idx="13303">
                  <c:v>7500.625889388615</c:v>
                </c:pt>
                <c:pt idx="13304">
                  <c:v>7320.127146948148</c:v>
                </c:pt>
                <c:pt idx="13305">
                  <c:v>7139.005171082361</c:v>
                </c:pt>
                <c:pt idx="13306">
                  <c:v>6954.64726612272</c:v>
                </c:pt>
                <c:pt idx="13307">
                  <c:v>6764.181483654524</c:v>
                </c:pt>
                <c:pt idx="13308">
                  <c:v>6563.011209198282</c:v>
                </c:pt>
                <c:pt idx="13309">
                  <c:v>6344.54682190795</c:v>
                </c:pt>
                <c:pt idx="13310">
                  <c:v>6097.813054242185</c:v>
                </c:pt>
                <c:pt idx="13311">
                  <c:v>5803.483989610471</c:v>
                </c:pt>
                <c:pt idx="13312">
                  <c:v>5424.123643042104</c:v>
                </c:pt>
                <c:pt idx="13313">
                  <c:v>4876.857209926741</c:v>
                </c:pt>
                <c:pt idx="13314">
                  <c:v>3965.465574118305</c:v>
                </c:pt>
                <c:pt idx="13315">
                  <c:v>3709.80249335599</c:v>
                </c:pt>
                <c:pt idx="13316">
                  <c:v>25830.61289544358</c:v>
                </c:pt>
                <c:pt idx="13317">
                  <c:v>10799.54069257697</c:v>
                </c:pt>
                <c:pt idx="13318">
                  <c:v>8623.045326812456</c:v>
                </c:pt>
                <c:pt idx="13319">
                  <c:v>7744.007189303375</c:v>
                </c:pt>
                <c:pt idx="13320">
                  <c:v>7241.610593823347</c:v>
                </c:pt>
                <c:pt idx="13321">
                  <c:v>6899.135502222863</c:v>
                </c:pt>
                <c:pt idx="13322">
                  <c:v>6639.606265336258</c:v>
                </c:pt>
                <c:pt idx="13323">
                  <c:v>6428.775092033432</c:v>
                </c:pt>
                <c:pt idx="13324">
                  <c:v>6249.333081200179</c:v>
                </c:pt>
                <c:pt idx="13325">
                  <c:v>6091.678631062848</c:v>
                </c:pt>
                <c:pt idx="13326">
                  <c:v>5949.868566313875</c:v>
                </c:pt>
                <c:pt idx="13327">
                  <c:v>5820.649233575404</c:v>
                </c:pt>
                <c:pt idx="13328">
                  <c:v>5702.436355401273</c:v>
                </c:pt>
                <c:pt idx="13329">
                  <c:v>5594.81086612144</c:v>
                </c:pt>
                <c:pt idx="13330">
                  <c:v>5498.815257944092</c:v>
                </c:pt>
                <c:pt idx="13331">
                  <c:v>5416.72854545921</c:v>
                </c:pt>
                <c:pt idx="13332">
                  <c:v>5350.683421440562</c:v>
                </c:pt>
                <c:pt idx="13333">
                  <c:v>5300.160714279958</c:v>
                </c:pt>
                <c:pt idx="13334">
                  <c:v>5257.792392006523</c:v>
                </c:pt>
                <c:pt idx="13335">
                  <c:v>5210.530076854494</c:v>
                </c:pt>
                <c:pt idx="13336">
                  <c:v>5148.064771734053</c:v>
                </c:pt>
                <c:pt idx="13337">
                  <c:v>5069.214378066192</c:v>
                </c:pt>
                <c:pt idx="13338">
                  <c:v>4978.99572910356</c:v>
                </c:pt>
                <c:pt idx="13339">
                  <c:v>4883.24246637261</c:v>
                </c:pt>
                <c:pt idx="13340">
                  <c:v>4785.952139001648</c:v>
                </c:pt>
                <c:pt idx="13341">
                  <c:v>4688.829011886215</c:v>
                </c:pt>
                <c:pt idx="13342">
                  <c:v>4592.86840402261</c:v>
                </c:pt>
                <c:pt idx="13343">
                  <c:v>4497.816803063323</c:v>
                </c:pt>
                <c:pt idx="13344">
                  <c:v>4403.553038071338</c:v>
                </c:pt>
                <c:pt idx="13345">
                  <c:v>4309.406014727908</c:v>
                </c:pt>
                <c:pt idx="13346">
                  <c:v>4214.650104986746</c:v>
                </c:pt>
                <c:pt idx="13347">
                  <c:v>4117.943729668467</c:v>
                </c:pt>
                <c:pt idx="13348">
                  <c:v>4018.001961979773</c:v>
                </c:pt>
                <c:pt idx="13349">
                  <c:v>3912.246519602847</c:v>
                </c:pt>
                <c:pt idx="13350">
                  <c:v>3796.506570933192</c:v>
                </c:pt>
                <c:pt idx="13351">
                  <c:v>3662.524748358785</c:v>
                </c:pt>
                <c:pt idx="13352">
                  <c:v>3492.16966844753</c:v>
                </c:pt>
                <c:pt idx="13353">
                  <c:v>3234.760776126853</c:v>
                </c:pt>
                <c:pt idx="13354">
                  <c:v>2702.809975772037</c:v>
                </c:pt>
                <c:pt idx="13355">
                  <c:v>2837.885373927716</c:v>
                </c:pt>
                <c:pt idx="13356">
                  <c:v>4385.026909718383</c:v>
                </c:pt>
                <c:pt idx="13357">
                  <c:v>4004.815407693751</c:v>
                </c:pt>
                <c:pt idx="13358">
                  <c:v>3774.314365633465</c:v>
                </c:pt>
                <c:pt idx="13359">
                  <c:v>3612.193592040434</c:v>
                </c:pt>
                <c:pt idx="13360">
                  <c:v>3480.783017747897</c:v>
                </c:pt>
                <c:pt idx="13361">
                  <c:v>3365.006098671365</c:v>
                </c:pt>
                <c:pt idx="13362">
                  <c:v>3257.552361748841</c:v>
                </c:pt>
                <c:pt idx="13363">
                  <c:v>3154.613330208256</c:v>
                </c:pt>
                <c:pt idx="13364">
                  <c:v>3053.828487675841</c:v>
                </c:pt>
                <c:pt idx="13365">
                  <c:v>2953.761110107896</c:v>
                </c:pt>
                <c:pt idx="13366">
                  <c:v>2853.48358060741</c:v>
                </c:pt>
                <c:pt idx="13367">
                  <c:v>2752.725389492522</c:v>
                </c:pt>
                <c:pt idx="13368">
                  <c:v>2651.627261526366</c:v>
                </c:pt>
                <c:pt idx="13369">
                  <c:v>2551.168990264761</c:v>
                </c:pt>
                <c:pt idx="13370">
                  <c:v>2453.449248704049</c:v>
                </c:pt>
                <c:pt idx="13371">
                  <c:v>2361.885819622983</c:v>
                </c:pt>
                <c:pt idx="13372">
                  <c:v>2281.51197322196</c:v>
                </c:pt>
                <c:pt idx="13373">
                  <c:v>2217.849777834352</c:v>
                </c:pt>
                <c:pt idx="13374">
                  <c:v>2175.931336520245</c:v>
                </c:pt>
                <c:pt idx="13375">
                  <c:v>2157.977500756146</c:v>
                </c:pt>
                <c:pt idx="13376">
                  <c:v>2161.545840734077</c:v>
                </c:pt>
                <c:pt idx="13377">
                  <c:v>2179.672757790476</c:v>
                </c:pt>
                <c:pt idx="13378">
                  <c:v>2203.422361071024</c:v>
                </c:pt>
                <c:pt idx="13379">
                  <c:v>2224.279254964925</c:v>
                </c:pt>
                <c:pt idx="13380">
                  <c:v>2236.125429649901</c:v>
                </c:pt>
                <c:pt idx="13381">
                  <c:v>2235.733828683884</c:v>
                </c:pt>
                <c:pt idx="13382">
                  <c:v>2222.19248340591</c:v>
                </c:pt>
                <c:pt idx="13383">
                  <c:v>2195.407429611666</c:v>
                </c:pt>
                <c:pt idx="13384">
                  <c:v>2156.278528688179</c:v>
                </c:pt>
                <c:pt idx="13385">
                  <c:v>2104.88410885101</c:v>
                </c:pt>
                <c:pt idx="13386">
                  <c:v>2041.948984699584</c:v>
                </c:pt>
                <c:pt idx="13387">
                  <c:v>1966.820236794864</c:v>
                </c:pt>
                <c:pt idx="13388">
                  <c:v>1878.899698376573</c:v>
                </c:pt>
                <c:pt idx="13389">
                  <c:v>1776.091867460872</c:v>
                </c:pt>
                <c:pt idx="13390">
                  <c:v>1655.761304612105</c:v>
                </c:pt>
                <c:pt idx="13391">
                  <c:v>1513.957245550296</c:v>
                </c:pt>
                <c:pt idx="13392">
                  <c:v>1345.955196558804</c:v>
                </c:pt>
                <c:pt idx="13393">
                  <c:v>1147.062956138982</c:v>
                </c:pt>
                <c:pt idx="13394">
                  <c:v>926.6534174786864</c:v>
                </c:pt>
                <c:pt idx="13395">
                  <c:v>777.5763903226167</c:v>
                </c:pt>
                <c:pt idx="13396">
                  <c:v>1066.324298583004</c:v>
                </c:pt>
                <c:pt idx="13397">
                  <c:v>2295.718658128112</c:v>
                </c:pt>
                <c:pt idx="13398">
                  <c:v>6630.505492732454</c:v>
                </c:pt>
                <c:pt idx="13399">
                  <c:v>22395.69119415853</c:v>
                </c:pt>
                <c:pt idx="13400">
                  <c:v>4799.933171989621</c:v>
                </c:pt>
                <c:pt idx="13401">
                  <c:v>7213.860822245008</c:v>
                </c:pt>
                <c:pt idx="13402">
                  <c:v>10606.41228874435</c:v>
                </c:pt>
                <c:pt idx="13403">
                  <c:v>8468.760656597653</c:v>
                </c:pt>
                <c:pt idx="13404">
                  <c:v>6821.0934409553</c:v>
                </c:pt>
                <c:pt idx="13405">
                  <c:v>5860.390517190832</c:v>
                </c:pt>
                <c:pt idx="13406">
                  <c:v>5249.416476231252</c:v>
                </c:pt>
                <c:pt idx="13407">
                  <c:v>4825.22128436063</c:v>
                </c:pt>
                <c:pt idx="13408">
                  <c:v>4509.863075401264</c:v>
                </c:pt>
                <c:pt idx="13409">
                  <c:v>4260.670899986824</c:v>
                </c:pt>
                <c:pt idx="13410">
                  <c:v>4053.033273589805</c:v>
                </c:pt>
                <c:pt idx="13411">
                  <c:v>3871.100694010473</c:v>
                </c:pt>
                <c:pt idx="13412">
                  <c:v>3703.78424736827</c:v>
                </c:pt>
                <c:pt idx="13413">
                  <c:v>3543.06646955465</c:v>
                </c:pt>
                <c:pt idx="13414">
                  <c:v>3382.628689965049</c:v>
                </c:pt>
                <c:pt idx="13415">
                  <c:v>3218.431190486396</c:v>
                </c:pt>
                <c:pt idx="13416">
                  <c:v>3047.401027229121</c:v>
                </c:pt>
                <c:pt idx="13417">
                  <c:v>2868.236843297127</c:v>
                </c:pt>
                <c:pt idx="13418">
                  <c:v>2681.664379485683</c:v>
                </c:pt>
                <c:pt idx="13419">
                  <c:v>2489.389601732029</c:v>
                </c:pt>
                <c:pt idx="13420">
                  <c:v>2294.41406098291</c:v>
                </c:pt>
                <c:pt idx="13421">
                  <c:v>2100.645996132099</c:v>
                </c:pt>
                <c:pt idx="13422">
                  <c:v>1912.143435648694</c:v>
                </c:pt>
                <c:pt idx="13423">
                  <c:v>1732.674026067128</c:v>
                </c:pt>
                <c:pt idx="13424">
                  <c:v>1565.218763921161</c:v>
                </c:pt>
                <c:pt idx="13425">
                  <c:v>1412.129417519013</c:v>
                </c:pt>
                <c:pt idx="13426">
                  <c:v>1274.495167257656</c:v>
                </c:pt>
                <c:pt idx="13427">
                  <c:v>1153.305565548874</c:v>
                </c:pt>
                <c:pt idx="13428">
                  <c:v>1048.411395488091</c:v>
                </c:pt>
                <c:pt idx="13429">
                  <c:v>959.2193888146318</c:v>
                </c:pt>
                <c:pt idx="13430">
                  <c:v>885.1232399231108</c:v>
                </c:pt>
                <c:pt idx="13431">
                  <c:v>824.7175494599569</c:v>
                </c:pt>
                <c:pt idx="13432">
                  <c:v>776.5200326306035</c:v>
                </c:pt>
                <c:pt idx="13433">
                  <c:v>739.2224981045048</c:v>
                </c:pt>
                <c:pt idx="13434">
                  <c:v>711.0877950573647</c:v>
                </c:pt>
                <c:pt idx="13435">
                  <c:v>690.5568924231294</c:v>
                </c:pt>
                <c:pt idx="13436">
                  <c:v>676.2628738508833</c:v>
                </c:pt>
                <c:pt idx="13437">
                  <c:v>666.9410061507185</c:v>
                </c:pt>
                <c:pt idx="13438">
                  <c:v>661.4738318947033</c:v>
                </c:pt>
                <c:pt idx="13439">
                  <c:v>658.8405313962046</c:v>
                </c:pt>
                <c:pt idx="13440">
                  <c:v>658.4587318702315</c:v>
                </c:pt>
                <c:pt idx="13441">
                  <c:v>659.659499654875</c:v>
                </c:pt>
                <c:pt idx="13442">
                  <c:v>662.013359146414</c:v>
                </c:pt>
                <c:pt idx="13443">
                  <c:v>665.2041281172673</c:v>
                </c:pt>
                <c:pt idx="13444">
                  <c:v>669.0522490287419</c:v>
                </c:pt>
                <c:pt idx="13445">
                  <c:v>673.3230858809442</c:v>
                </c:pt>
                <c:pt idx="13446">
                  <c:v>677.9414776088432</c:v>
                </c:pt>
                <c:pt idx="13447">
                  <c:v>682.7429988132401</c:v>
                </c:pt>
                <c:pt idx="13448">
                  <c:v>687.894586960913</c:v>
                </c:pt>
                <c:pt idx="13449">
                  <c:v>693.2561009730534</c:v>
                </c:pt>
                <c:pt idx="13450">
                  <c:v>698.7597557437318</c:v>
                </c:pt>
                <c:pt idx="13451">
                  <c:v>704.576783730286</c:v>
                </c:pt>
                <c:pt idx="13452">
                  <c:v>710.698479474542</c:v>
                </c:pt>
                <c:pt idx="13453">
                  <c:v>717.15189721808</c:v>
                </c:pt>
                <c:pt idx="13454">
                  <c:v>724.0671162254066</c:v>
                </c:pt>
                <c:pt idx="13455">
                  <c:v>731.4031517214972</c:v>
                </c:pt>
                <c:pt idx="13456">
                  <c:v>739.2967457684177</c:v>
                </c:pt>
                <c:pt idx="13457">
                  <c:v>747.8450627065314</c:v>
                </c:pt>
                <c:pt idx="13458">
                  <c:v>756.9891096828247</c:v>
                </c:pt>
                <c:pt idx="13459">
                  <c:v>766.9830107093298</c:v>
                </c:pt>
                <c:pt idx="13460">
                  <c:v>777.8047033990568</c:v>
                </c:pt>
                <c:pt idx="13461">
                  <c:v>789.5961278377409</c:v>
                </c:pt>
                <c:pt idx="13462">
                  <c:v>802.4087908524033</c:v>
                </c:pt>
                <c:pt idx="13463">
                  <c:v>816.4042688691643</c:v>
                </c:pt>
                <c:pt idx="13464">
                  <c:v>831.6637586595385</c:v>
                </c:pt>
                <c:pt idx="13465">
                  <c:v>848.2302971431668</c:v>
                </c:pt>
                <c:pt idx="13466">
                  <c:v>866.3608011317974</c:v>
                </c:pt>
                <c:pt idx="13467">
                  <c:v>886.016237501268</c:v>
                </c:pt>
                <c:pt idx="13468">
                  <c:v>907.4184938228157</c:v>
                </c:pt>
                <c:pt idx="13469">
                  <c:v>930.6757289356528</c:v>
                </c:pt>
                <c:pt idx="13470">
                  <c:v>955.9246843621332</c:v>
                </c:pt>
                <c:pt idx="13471">
                  <c:v>983.3075946593933</c:v>
                </c:pt>
                <c:pt idx="13472">
                  <c:v>1013.012443329995</c:v>
                </c:pt>
                <c:pt idx="13473">
                  <c:v>1045.109028773573</c:v>
                </c:pt>
                <c:pt idx="13474">
                  <c:v>1079.894929410991</c:v>
                </c:pt>
                <c:pt idx="13475">
                  <c:v>1117.547142976171</c:v>
                </c:pt>
                <c:pt idx="13476">
                  <c:v>1158.156957588198</c:v>
                </c:pt>
                <c:pt idx="13477">
                  <c:v>1202.099142370981</c:v>
                </c:pt>
                <c:pt idx="13478">
                  <c:v>1249.479131953632</c:v>
                </c:pt>
                <c:pt idx="13479">
                  <c:v>1300.631519394601</c:v>
                </c:pt>
                <c:pt idx="13480">
                  <c:v>1355.665598117738</c:v>
                </c:pt>
                <c:pt idx="13481">
                  <c:v>1415.069757725027</c:v>
                </c:pt>
                <c:pt idx="13482">
                  <c:v>1478.999125077006</c:v>
                </c:pt>
                <c:pt idx="13483">
                  <c:v>1547.987856392091</c:v>
                </c:pt>
                <c:pt idx="13484">
                  <c:v>1622.222652173551</c:v>
                </c:pt>
                <c:pt idx="13485">
                  <c:v>1702.180130707533</c:v>
                </c:pt>
                <c:pt idx="13486">
                  <c:v>1788.197500798785</c:v>
                </c:pt>
                <c:pt idx="13487">
                  <c:v>1881.063715624604</c:v>
                </c:pt>
                <c:pt idx="13488">
                  <c:v>1980.764356756063</c:v>
                </c:pt>
                <c:pt idx="13489">
                  <c:v>2088.443085088104</c:v>
                </c:pt>
                <c:pt idx="13490">
                  <c:v>2204.356475414521</c:v>
                </c:pt>
                <c:pt idx="13491">
                  <c:v>2329.163529607949</c:v>
                </c:pt>
                <c:pt idx="13492">
                  <c:v>2463.751015074373</c:v>
                </c:pt>
                <c:pt idx="13493">
                  <c:v>2608.597285415654</c:v>
                </c:pt>
                <c:pt idx="13494">
                  <c:v>2764.69810774593</c:v>
                </c:pt>
                <c:pt idx="13495">
                  <c:v>2932.14882690796</c:v>
                </c:pt>
                <c:pt idx="13496">
                  <c:v>3112.258163298196</c:v>
                </c:pt>
                <c:pt idx="13497">
                  <c:v>3304.950975107765</c:v>
                </c:pt>
                <c:pt idx="13498">
                  <c:v>3510.6835255333</c:v>
                </c:pt>
                <c:pt idx="13499">
                  <c:v>3729.210363060622</c:v>
                </c:pt>
                <c:pt idx="13500">
                  <c:v>3959.552991111682</c:v>
                </c:pt>
                <c:pt idx="13501">
                  <c:v>4201.057305563268</c:v>
                </c:pt>
                <c:pt idx="13502">
                  <c:v>4451.523076802598</c:v>
                </c:pt>
                <c:pt idx="13503">
                  <c:v>4707.977477518192</c:v>
                </c:pt>
                <c:pt idx="13504">
                  <c:v>4967.36238056</c:v>
                </c:pt>
                <c:pt idx="13505">
                  <c:v>5224.894617787342</c:v>
                </c:pt>
                <c:pt idx="13506">
                  <c:v>5476.276752370138</c:v>
                </c:pt>
                <c:pt idx="13507">
                  <c:v>5716.23480220953</c:v>
                </c:pt>
                <c:pt idx="13508">
                  <c:v>5940.503203746734</c:v>
                </c:pt>
                <c:pt idx="13509">
                  <c:v>6145.38312541114</c:v>
                </c:pt>
                <c:pt idx="13510">
                  <c:v>6328.540825842265</c:v>
                </c:pt>
                <c:pt idx="13511">
                  <c:v>6489.806340150167</c:v>
                </c:pt>
                <c:pt idx="13512">
                  <c:v>6630.615256767385</c:v>
                </c:pt>
                <c:pt idx="13513">
                  <c:v>6753.300755647047</c:v>
                </c:pt>
                <c:pt idx="13514">
                  <c:v>6862.341133129242</c:v>
                </c:pt>
                <c:pt idx="13515">
                  <c:v>6962.21109387754</c:v>
                </c:pt>
                <c:pt idx="13516">
                  <c:v>7058.167094656706</c:v>
                </c:pt>
                <c:pt idx="13517">
                  <c:v>7156.211466446108</c:v>
                </c:pt>
                <c:pt idx="13518">
                  <c:v>7261.68537442192</c:v>
                </c:pt>
                <c:pt idx="13519">
                  <c:v>7380.240893674449</c:v>
                </c:pt>
                <c:pt idx="13520">
                  <c:v>7517.456454366575</c:v>
                </c:pt>
                <c:pt idx="13521">
                  <c:v>7679.098973198435</c:v>
                </c:pt>
                <c:pt idx="13522">
                  <c:v>7871.593817255503</c:v>
                </c:pt>
                <c:pt idx="13523">
                  <c:v>8101.93681009295</c:v>
                </c:pt>
                <c:pt idx="13524">
                  <c:v>8378.446291050895</c:v>
                </c:pt>
                <c:pt idx="13525">
                  <c:v>8711.012504045855</c:v>
                </c:pt>
                <c:pt idx="13526">
                  <c:v>9112.404027859876</c:v>
                </c:pt>
                <c:pt idx="13527">
                  <c:v>9599.13214330119</c:v>
                </c:pt>
                <c:pt idx="13528">
                  <c:v>10193.22103232641</c:v>
                </c:pt>
                <c:pt idx="13529">
                  <c:v>10924.86599537224</c:v>
                </c:pt>
                <c:pt idx="13530">
                  <c:v>11836.60159715062</c:v>
                </c:pt>
                <c:pt idx="13531">
                  <c:v>12991.64501069963</c:v>
                </c:pt>
                <c:pt idx="13532">
                  <c:v>14483.68080590467</c:v>
                </c:pt>
                <c:pt idx="13533">
                  <c:v>16462.09145451586</c:v>
                </c:pt>
                <c:pt idx="13534">
                  <c:v>19168.25142185434</c:v>
                </c:pt>
                <c:pt idx="13535">
                  <c:v>23006.93870982387</c:v>
                </c:pt>
                <c:pt idx="13536">
                  <c:v>28630.99050945906</c:v>
                </c:pt>
                <c:pt idx="13537">
                  <c:v>36746.15652386595</c:v>
                </c:pt>
                <c:pt idx="13538">
                  <c:v>45775.25373388874</c:v>
                </c:pt>
                <c:pt idx="13539">
                  <c:v>46878.69685085811</c:v>
                </c:pt>
                <c:pt idx="13540">
                  <c:v>37847.96317601702</c:v>
                </c:pt>
                <c:pt idx="13541">
                  <c:v>28520.59860072361</c:v>
                </c:pt>
                <c:pt idx="13542">
                  <c:v>21975.62078595081</c:v>
                </c:pt>
                <c:pt idx="13543">
                  <c:v>17560.76493933069</c:v>
                </c:pt>
                <c:pt idx="13544">
                  <c:v>14486.35028327877</c:v>
                </c:pt>
                <c:pt idx="13545">
                  <c:v>12256.71129138277</c:v>
                </c:pt>
                <c:pt idx="13546">
                  <c:v>10579.31804788434</c:v>
                </c:pt>
                <c:pt idx="13547">
                  <c:v>9278.141985716036</c:v>
                </c:pt>
                <c:pt idx="13548">
                  <c:v>8242.555148520461</c:v>
                </c:pt>
                <c:pt idx="13549">
                  <c:v>7401.410691462934</c:v>
                </c:pt>
                <c:pt idx="13550">
                  <c:v>6705.011317588783</c:v>
                </c:pt>
                <c:pt idx="13551">
                  <c:v>6120.103645769243</c:v>
                </c:pt>
                <c:pt idx="13552">
                  <c:v>5622.43983144571</c:v>
                </c:pt>
                <c:pt idx="13553">
                  <c:v>5194.126101329296</c:v>
                </c:pt>
                <c:pt idx="13554">
                  <c:v>4822.10167086115</c:v>
                </c:pt>
                <c:pt idx="13555">
                  <c:v>4495.933641070001</c:v>
                </c:pt>
                <c:pt idx="13556">
                  <c:v>4207.798233167303</c:v>
                </c:pt>
                <c:pt idx="13557">
                  <c:v>3951.669133404558</c:v>
                </c:pt>
                <c:pt idx="13558">
                  <c:v>3722.49556383841</c:v>
                </c:pt>
                <c:pt idx="13559">
                  <c:v>3516.618366728228</c:v>
                </c:pt>
                <c:pt idx="13560">
                  <c:v>3330.412209639744</c:v>
                </c:pt>
                <c:pt idx="13561">
                  <c:v>3161.556290199554</c:v>
                </c:pt>
                <c:pt idx="13562">
                  <c:v>3007.82855792941</c:v>
                </c:pt>
                <c:pt idx="13563">
                  <c:v>2867.430336359316</c:v>
                </c:pt>
                <c:pt idx="13564">
                  <c:v>2738.828637378274</c:v>
                </c:pt>
                <c:pt idx="13565">
                  <c:v>2620.74723740503</c:v>
                </c:pt>
                <c:pt idx="13566">
                  <c:v>2512.20912699831</c:v>
                </c:pt>
                <c:pt idx="13567">
                  <c:v>2412.100113286853</c:v>
                </c:pt>
                <c:pt idx="13568">
                  <c:v>2319.903772789181</c:v>
                </c:pt>
                <c:pt idx="13569">
                  <c:v>2234.811196431452</c:v>
                </c:pt>
                <c:pt idx="13570">
                  <c:v>2156.215441458047</c:v>
                </c:pt>
                <c:pt idx="13571">
                  <c:v>2083.628619901518</c:v>
                </c:pt>
                <c:pt idx="13572">
                  <c:v>2016.630073627703</c:v>
                </c:pt>
                <c:pt idx="13573">
                  <c:v>1954.712755495631</c:v>
                </c:pt>
                <c:pt idx="13574">
                  <c:v>1897.639538929503</c:v>
                </c:pt>
                <c:pt idx="13575">
                  <c:v>1844.914170915774</c:v>
                </c:pt>
                <c:pt idx="13576">
                  <c:v>1796.283922428309</c:v>
                </c:pt>
                <c:pt idx="13577">
                  <c:v>1751.455449447937</c:v>
                </c:pt>
                <c:pt idx="13578">
                  <c:v>1710.0876807539</c:v>
                </c:pt>
                <c:pt idx="13579">
                  <c:v>1671.956872403268</c:v>
                </c:pt>
                <c:pt idx="13580">
                  <c:v>1636.645091838673</c:v>
                </c:pt>
                <c:pt idx="13581">
                  <c:v>1604.034989046335</c:v>
                </c:pt>
                <c:pt idx="13582">
                  <c:v>1573.723349252349</c:v>
                </c:pt>
                <c:pt idx="13583">
                  <c:v>1545.574548686479</c:v>
                </c:pt>
                <c:pt idx="13584">
                  <c:v>1519.284693408574</c:v>
                </c:pt>
                <c:pt idx="13585">
                  <c:v>1494.630936624861</c:v>
                </c:pt>
                <c:pt idx="13586">
                  <c:v>1471.341508589455</c:v>
                </c:pt>
                <c:pt idx="13587">
                  <c:v>1449.381845551937</c:v>
                </c:pt>
                <c:pt idx="13588">
                  <c:v>1428.381588796801</c:v>
                </c:pt>
                <c:pt idx="13589">
                  <c:v>1408.288033030951</c:v>
                </c:pt>
                <c:pt idx="13590">
                  <c:v>1388.87351261615</c:v>
                </c:pt>
                <c:pt idx="13591">
                  <c:v>1370.016925394102</c:v>
                </c:pt>
                <c:pt idx="13592">
                  <c:v>1351.680579060701</c:v>
                </c:pt>
                <c:pt idx="13593">
                  <c:v>1333.654485020834</c:v>
                </c:pt>
                <c:pt idx="13594">
                  <c:v>1315.922663615747</c:v>
                </c:pt>
                <c:pt idx="13595">
                  <c:v>1298.347115951218</c:v>
                </c:pt>
                <c:pt idx="13596">
                  <c:v>1280.895458325006</c:v>
                </c:pt>
                <c:pt idx="13597">
                  <c:v>1263.503095716125</c:v>
                </c:pt>
                <c:pt idx="13598">
                  <c:v>1246.163665772107</c:v>
                </c:pt>
                <c:pt idx="13599">
                  <c:v>1228.796654263347</c:v>
                </c:pt>
                <c:pt idx="13600">
                  <c:v>1211.386379767898</c:v>
                </c:pt>
                <c:pt idx="13601">
                  <c:v>1193.923772755425</c:v>
                </c:pt>
                <c:pt idx="13602">
                  <c:v>1176.47053114762</c:v>
                </c:pt>
                <c:pt idx="13603">
                  <c:v>1158.887528711093</c:v>
                </c:pt>
                <c:pt idx="13604">
                  <c:v>1141.240661520556</c:v>
                </c:pt>
                <c:pt idx="13605">
                  <c:v>1123.468332026796</c:v>
                </c:pt>
                <c:pt idx="13606">
                  <c:v>1105.674253893136</c:v>
                </c:pt>
                <c:pt idx="13607">
                  <c:v>1087.779722731715</c:v>
                </c:pt>
                <c:pt idx="13608">
                  <c:v>1069.791971171593</c:v>
                </c:pt>
                <c:pt idx="13609">
                  <c:v>1051.773089785267</c:v>
                </c:pt>
                <c:pt idx="13610">
                  <c:v>1033.658920536738</c:v>
                </c:pt>
                <c:pt idx="13611">
                  <c:v>1015.515769859981</c:v>
                </c:pt>
                <c:pt idx="13612">
                  <c:v>997.2508851573837</c:v>
                </c:pt>
                <c:pt idx="13613">
                  <c:v>978.9842879926164</c:v>
                </c:pt>
                <c:pt idx="13614">
                  <c:v>960.630843755889</c:v>
                </c:pt>
                <c:pt idx="13615">
                  <c:v>942.3075566918842</c:v>
                </c:pt>
                <c:pt idx="13616">
                  <c:v>923.9468201766366</c:v>
                </c:pt>
                <c:pt idx="13617">
                  <c:v>905.5402706457836</c:v>
                </c:pt>
                <c:pt idx="13618">
                  <c:v>887.1340183555901</c:v>
                </c:pt>
                <c:pt idx="13619">
                  <c:v>868.675210968225</c:v>
                </c:pt>
                <c:pt idx="13620">
                  <c:v>850.2193006304487</c:v>
                </c:pt>
                <c:pt idx="13621">
                  <c:v>831.8265232863175</c:v>
                </c:pt>
                <c:pt idx="13622">
                  <c:v>813.4227125059441</c:v>
                </c:pt>
                <c:pt idx="13623">
                  <c:v>795.0662315613514</c:v>
                </c:pt>
                <c:pt idx="13624">
                  <c:v>776.7023378960954</c:v>
                </c:pt>
                <c:pt idx="13625">
                  <c:v>758.4174388010317</c:v>
                </c:pt>
                <c:pt idx="13626">
                  <c:v>740.1892839596357</c:v>
                </c:pt>
                <c:pt idx="13627">
                  <c:v>722.0155008743052</c:v>
                </c:pt>
                <c:pt idx="13628">
                  <c:v>703.912795980635</c:v>
                </c:pt>
                <c:pt idx="13629">
                  <c:v>685.9415898609799</c:v>
                </c:pt>
                <c:pt idx="13630">
                  <c:v>668.0851251948854</c:v>
                </c:pt>
                <c:pt idx="13631">
                  <c:v>650.37973915321</c:v>
                </c:pt>
                <c:pt idx="13632">
                  <c:v>632.8909350968131</c:v>
                </c:pt>
                <c:pt idx="13633">
                  <c:v>615.5885460833708</c:v>
                </c:pt>
                <c:pt idx="13634">
                  <c:v>598.545228726456</c:v>
                </c:pt>
                <c:pt idx="13635">
                  <c:v>581.8030452608694</c:v>
                </c:pt>
                <c:pt idx="13636">
                  <c:v>565.4025723034199</c:v>
                </c:pt>
                <c:pt idx="13637">
                  <c:v>549.408531294291</c:v>
                </c:pt>
                <c:pt idx="13638">
                  <c:v>533.9306247986123</c:v>
                </c:pt>
                <c:pt idx="13639">
                  <c:v>518.974908227185</c:v>
                </c:pt>
                <c:pt idx="13640">
                  <c:v>504.6941401014625</c:v>
                </c:pt>
                <c:pt idx="13641">
                  <c:v>491.1576238770624</c:v>
                </c:pt>
                <c:pt idx="13642">
                  <c:v>478.5308717068581</c:v>
                </c:pt>
                <c:pt idx="13643">
                  <c:v>466.9058336819997</c:v>
                </c:pt>
                <c:pt idx="13644">
                  <c:v>456.4420042669461</c:v>
                </c:pt>
                <c:pt idx="13645">
                  <c:v>447.3398418991975</c:v>
                </c:pt>
                <c:pt idx="13646">
                  <c:v>439.7190172097357</c:v>
                </c:pt>
                <c:pt idx="13647">
                  <c:v>433.8428011898921</c:v>
                </c:pt>
                <c:pt idx="13648">
                  <c:v>429.7879807782879</c:v>
                </c:pt>
                <c:pt idx="13649">
                  <c:v>427.8439602643893</c:v>
                </c:pt>
                <c:pt idx="13650">
                  <c:v>428.1211120268047</c:v>
                </c:pt>
                <c:pt idx="13651">
                  <c:v>430.7985913970802</c:v>
                </c:pt>
                <c:pt idx="13652">
                  <c:v>436.0318388609897</c:v>
                </c:pt>
                <c:pt idx="13653">
                  <c:v>443.9033268783368</c:v>
                </c:pt>
                <c:pt idx="13654">
                  <c:v>454.4660203591382</c:v>
                </c:pt>
                <c:pt idx="13655">
                  <c:v>467.8143160908886</c:v>
                </c:pt>
                <c:pt idx="13656">
                  <c:v>483.9870829990189</c:v>
                </c:pt>
                <c:pt idx="13657">
                  <c:v>502.9293165233741</c:v>
                </c:pt>
                <c:pt idx="13658">
                  <c:v>524.6824241214224</c:v>
                </c:pt>
                <c:pt idx="13659">
                  <c:v>549.2571291339924</c:v>
                </c:pt>
                <c:pt idx="13660">
                  <c:v>576.6207169384038</c:v>
                </c:pt>
                <c:pt idx="13661">
                  <c:v>606.7496181634583</c:v>
                </c:pt>
                <c:pt idx="13662">
                  <c:v>639.7031249577535</c:v>
                </c:pt>
                <c:pt idx="13663">
                  <c:v>675.4992168750397</c:v>
                </c:pt>
                <c:pt idx="13664">
                  <c:v>714.2221516837643</c:v>
                </c:pt>
                <c:pt idx="13665">
                  <c:v>755.92024355489</c:v>
                </c:pt>
                <c:pt idx="13666">
                  <c:v>800.713791282616</c:v>
                </c:pt>
                <c:pt idx="13667">
                  <c:v>848.7857817130858</c:v>
                </c:pt>
                <c:pt idx="13668">
                  <c:v>900.299367465777</c:v>
                </c:pt>
                <c:pt idx="13669">
                  <c:v>955.501405704759</c:v>
                </c:pt>
                <c:pt idx="13670">
                  <c:v>1014.648926560633</c:v>
                </c:pt>
                <c:pt idx="13671">
                  <c:v>1078.096369820528</c:v>
                </c:pt>
                <c:pt idx="13672">
                  <c:v>1146.230549359494</c:v>
                </c:pt>
                <c:pt idx="13673">
                  <c:v>1219.580254386101</c:v>
                </c:pt>
                <c:pt idx="13674">
                  <c:v>1298.706353346022</c:v>
                </c:pt>
                <c:pt idx="13675">
                  <c:v>1384.331083889138</c:v>
                </c:pt>
                <c:pt idx="13676">
                  <c:v>1477.327372297901</c:v>
                </c:pt>
                <c:pt idx="13677">
                  <c:v>1578.819074459206</c:v>
                </c:pt>
                <c:pt idx="13678">
                  <c:v>1690.149536315283</c:v>
                </c:pt>
                <c:pt idx="13679">
                  <c:v>1813.106507331562</c:v>
                </c:pt>
                <c:pt idx="13680">
                  <c:v>1949.994189021185</c:v>
                </c:pt>
                <c:pt idx="13681">
                  <c:v>2103.86917025636</c:v>
                </c:pt>
                <c:pt idx="13682">
                  <c:v>2279.13479627081</c:v>
                </c:pt>
                <c:pt idx="13683">
                  <c:v>2482.063948081866</c:v>
                </c:pt>
                <c:pt idx="13684">
                  <c:v>2722.213963436187</c:v>
                </c:pt>
                <c:pt idx="13685">
                  <c:v>3015.590342284194</c:v>
                </c:pt>
                <c:pt idx="13686">
                  <c:v>3390.853907727365</c:v>
                </c:pt>
                <c:pt idx="13687">
                  <c:v>3907.241421211356</c:v>
                </c:pt>
                <c:pt idx="13688">
                  <c:v>4712.711294580354</c:v>
                </c:pt>
                <c:pt idx="13689">
                  <c:v>6323.972260005356</c:v>
                </c:pt>
                <c:pt idx="13690">
                  <c:v>12717.85139616598</c:v>
                </c:pt>
                <c:pt idx="13691">
                  <c:v>11071.87954733875</c:v>
                </c:pt>
                <c:pt idx="13692">
                  <c:v>1869.968496508287</c:v>
                </c:pt>
                <c:pt idx="13693">
                  <c:v>2208.540746306424</c:v>
                </c:pt>
                <c:pt idx="13694">
                  <c:v>3144.820698624125</c:v>
                </c:pt>
                <c:pt idx="13695">
                  <c:v>4051.689924553477</c:v>
                </c:pt>
                <c:pt idx="13696">
                  <c:v>5030.887361590288</c:v>
                </c:pt>
                <c:pt idx="13697">
                  <c:v>6213.418512753192</c:v>
                </c:pt>
                <c:pt idx="13698">
                  <c:v>7801.175524049695</c:v>
                </c:pt>
                <c:pt idx="13699">
                  <c:v>10232.72625314069</c:v>
                </c:pt>
                <c:pt idx="13700">
                  <c:v>14876.17035352692</c:v>
                </c:pt>
                <c:pt idx="13701">
                  <c:v>29279.40186305563</c:v>
                </c:pt>
                <c:pt idx="13702">
                  <c:v>19866.71580009358</c:v>
                </c:pt>
                <c:pt idx="13703">
                  <c:v>897.7581977952497</c:v>
                </c:pt>
                <c:pt idx="13704">
                  <c:v>8129.57582142933</c:v>
                </c:pt>
                <c:pt idx="13705">
                  <c:v>15030.82782311778</c:v>
                </c:pt>
                <c:pt idx="13706">
                  <c:v>19343.01635624221</c:v>
                </c:pt>
                <c:pt idx="13707">
                  <c:v>18195.81720306553</c:v>
                </c:pt>
                <c:pt idx="13708">
                  <c:v>15020.33868377142</c:v>
                </c:pt>
                <c:pt idx="13709">
                  <c:v>12313.76806192879</c:v>
                </c:pt>
                <c:pt idx="13710">
                  <c:v>10329.53681946145</c:v>
                </c:pt>
                <c:pt idx="13711">
                  <c:v>8876.957332158705</c:v>
                </c:pt>
                <c:pt idx="13712">
                  <c:v>7784.26035393545</c:v>
                </c:pt>
                <c:pt idx="13713">
                  <c:v>6937.043306541142</c:v>
                </c:pt>
                <c:pt idx="13714">
                  <c:v>6262.388084111065</c:v>
                </c:pt>
                <c:pt idx="13715">
                  <c:v>5712.86268197985</c:v>
                </c:pt>
                <c:pt idx="13716">
                  <c:v>5256.193773479985</c:v>
                </c:pt>
                <c:pt idx="13717">
                  <c:v>4870.552218987102</c:v>
                </c:pt>
                <c:pt idx="13718">
                  <c:v>4540.461105978291</c:v>
                </c:pt>
                <c:pt idx="13719">
                  <c:v>4254.093475046357</c:v>
                </c:pt>
                <c:pt idx="13720">
                  <c:v>4003.342257661802</c:v>
                </c:pt>
                <c:pt idx="13721">
                  <c:v>3781.67516004039</c:v>
                </c:pt>
                <c:pt idx="13722">
                  <c:v>3583.93420633751</c:v>
                </c:pt>
                <c:pt idx="13723">
                  <c:v>3406.39980281469</c:v>
                </c:pt>
                <c:pt idx="13724">
                  <c:v>3245.964692244811</c:v>
                </c:pt>
                <c:pt idx="13725">
                  <c:v>3100.093846206096</c:v>
                </c:pt>
                <c:pt idx="13726">
                  <c:v>2966.632880937581</c:v>
                </c:pt>
                <c:pt idx="13727">
                  <c:v>2844.05777367791</c:v>
                </c:pt>
                <c:pt idx="13728">
                  <c:v>2730.86864081749</c:v>
                </c:pt>
                <c:pt idx="13729">
                  <c:v>2625.859465729877</c:v>
                </c:pt>
                <c:pt idx="13730">
                  <c:v>2528.073089711314</c:v>
                </c:pt>
                <c:pt idx="13731">
                  <c:v>2436.597566161095</c:v>
                </c:pt>
                <c:pt idx="13732">
                  <c:v>2350.765615323435</c:v>
                </c:pt>
                <c:pt idx="13733">
                  <c:v>2269.87006456494</c:v>
                </c:pt>
                <c:pt idx="13734">
                  <c:v>2193.258297935806</c:v>
                </c:pt>
                <c:pt idx="13735">
                  <c:v>2120.44061479818</c:v>
                </c:pt>
                <c:pt idx="13736">
                  <c:v>2050.839367279291</c:v>
                </c:pt>
                <c:pt idx="13737">
                  <c:v>1983.685852386133</c:v>
                </c:pt>
                <c:pt idx="13738">
                  <c:v>1917.488446919158</c:v>
                </c:pt>
                <c:pt idx="13739">
                  <c:v>1888.661747501397</c:v>
                </c:pt>
                <c:pt idx="13740">
                  <c:v>1840.128799327673</c:v>
                </c:pt>
                <c:pt idx="13741">
                  <c:v>1766.018814327739</c:v>
                </c:pt>
                <c:pt idx="13742">
                  <c:v>1708.621555852163</c:v>
                </c:pt>
                <c:pt idx="13743">
                  <c:v>1655.57267522156</c:v>
                </c:pt>
                <c:pt idx="13744">
                  <c:v>1605.194077092795</c:v>
                </c:pt>
                <c:pt idx="13745">
                  <c:v>1556.96731328971</c:v>
                </c:pt>
                <c:pt idx="13746">
                  <c:v>1510.654463703286</c:v>
                </c:pt>
                <c:pt idx="13747">
                  <c:v>1466.106470570506</c:v>
                </c:pt>
                <c:pt idx="13748">
                  <c:v>1423.199889164929</c:v>
                </c:pt>
                <c:pt idx="13749">
                  <c:v>1381.867408138424</c:v>
                </c:pt>
                <c:pt idx="13750">
                  <c:v>1342.044459316937</c:v>
                </c:pt>
                <c:pt idx="13751">
                  <c:v>1303.723205173673</c:v>
                </c:pt>
                <c:pt idx="13752">
                  <c:v>1266.86166776216</c:v>
                </c:pt>
                <c:pt idx="13753">
                  <c:v>1231.303806794005</c:v>
                </c:pt>
                <c:pt idx="13754">
                  <c:v>1197.208826239018</c:v>
                </c:pt>
                <c:pt idx="13755">
                  <c:v>1164.463453235513</c:v>
                </c:pt>
                <c:pt idx="13756">
                  <c:v>1133.054346919924</c:v>
                </c:pt>
                <c:pt idx="13757">
                  <c:v>1102.972958210292</c:v>
                </c:pt>
                <c:pt idx="13758">
                  <c:v>1074.2226407351</c:v>
                </c:pt>
                <c:pt idx="13759">
                  <c:v>1046.7984569972</c:v>
                </c:pt>
                <c:pt idx="13760">
                  <c:v>1020.700089466022</c:v>
                </c:pt>
                <c:pt idx="13761">
                  <c:v>995.9138108150896</c:v>
                </c:pt>
                <c:pt idx="13762">
                  <c:v>972.4989079273185</c:v>
                </c:pt>
                <c:pt idx="13763">
                  <c:v>950.3349316552624</c:v>
                </c:pt>
                <c:pt idx="13764">
                  <c:v>929.4916791957834</c:v>
                </c:pt>
                <c:pt idx="13765">
                  <c:v>909.9924043909301</c:v>
                </c:pt>
                <c:pt idx="13766">
                  <c:v>891.8431917883759</c:v>
                </c:pt>
                <c:pt idx="13767">
                  <c:v>875.0014362160176</c:v>
                </c:pt>
                <c:pt idx="13768">
                  <c:v>859.5636986869915</c:v>
                </c:pt>
                <c:pt idx="13769">
                  <c:v>845.5110248580509</c:v>
                </c:pt>
                <c:pt idx="13770">
                  <c:v>832.987565029072</c:v>
                </c:pt>
                <c:pt idx="13771">
                  <c:v>822.0067682796175</c:v>
                </c:pt>
                <c:pt idx="13772">
                  <c:v>812.597434976049</c:v>
                </c:pt>
                <c:pt idx="13773">
                  <c:v>804.9044575327956</c:v>
                </c:pt>
                <c:pt idx="13774">
                  <c:v>798.979749878642</c:v>
                </c:pt>
                <c:pt idx="13775">
                  <c:v>794.9732763346676</c:v>
                </c:pt>
                <c:pt idx="13776">
                  <c:v>792.9442064847287</c:v>
                </c:pt>
                <c:pt idx="13777">
                  <c:v>792.8877199725656</c:v>
                </c:pt>
                <c:pt idx="13778">
                  <c:v>794.9229169460414</c:v>
                </c:pt>
                <c:pt idx="13779">
                  <c:v>799.0322096860418</c:v>
                </c:pt>
                <c:pt idx="13780">
                  <c:v>805.183604633146</c:v>
                </c:pt>
                <c:pt idx="13781">
                  <c:v>813.2529543372593</c:v>
                </c:pt>
                <c:pt idx="13782">
                  <c:v>823.0680638971348</c:v>
                </c:pt>
                <c:pt idx="13783">
                  <c:v>834.4530585093692</c:v>
                </c:pt>
                <c:pt idx="13784">
                  <c:v>847.1325592661743</c:v>
                </c:pt>
                <c:pt idx="13785">
                  <c:v>860.7653193177539</c:v>
                </c:pt>
                <c:pt idx="13786">
                  <c:v>874.9817689370906</c:v>
                </c:pt>
                <c:pt idx="13787">
                  <c:v>889.3475361008128</c:v>
                </c:pt>
                <c:pt idx="13788">
                  <c:v>903.5403594985489</c:v>
                </c:pt>
                <c:pt idx="13789">
                  <c:v>917.1425877776262</c:v>
                </c:pt>
                <c:pt idx="13790">
                  <c:v>929.7494002405757</c:v>
                </c:pt>
                <c:pt idx="13791">
                  <c:v>941.0213715205696</c:v>
                </c:pt>
                <c:pt idx="13792">
                  <c:v>950.6931081838849</c:v>
                </c:pt>
                <c:pt idx="13793">
                  <c:v>958.4899456436638</c:v>
                </c:pt>
                <c:pt idx="13794">
                  <c:v>964.3721122600194</c:v>
                </c:pt>
                <c:pt idx="13795">
                  <c:v>968.112229992794</c:v>
                </c:pt>
                <c:pt idx="13796">
                  <c:v>969.7489317693155</c:v>
                </c:pt>
                <c:pt idx="13797">
                  <c:v>969.2027012837633</c:v>
                </c:pt>
                <c:pt idx="13798">
                  <c:v>966.7252142978082</c:v>
                </c:pt>
                <c:pt idx="13799">
                  <c:v>962.2581651114989</c:v>
                </c:pt>
                <c:pt idx="13800">
                  <c:v>956.0787861401696</c:v>
                </c:pt>
                <c:pt idx="13801">
                  <c:v>948.2248526862631</c:v>
                </c:pt>
                <c:pt idx="13802">
                  <c:v>938.92370685822</c:v>
                </c:pt>
                <c:pt idx="13803">
                  <c:v>928.3651569737082</c:v>
                </c:pt>
                <c:pt idx="13804">
                  <c:v>916.6946924834089</c:v>
                </c:pt>
                <c:pt idx="13805">
                  <c:v>904.0600607255235</c:v>
                </c:pt>
                <c:pt idx="13806">
                  <c:v>890.5723154293333</c:v>
                </c:pt>
                <c:pt idx="13807">
                  <c:v>876.534337613245</c:v>
                </c:pt>
                <c:pt idx="13808">
                  <c:v>861.905662604113</c:v>
                </c:pt>
                <c:pt idx="13809">
                  <c:v>846.8271364348823</c:v>
                </c:pt>
                <c:pt idx="13810">
                  <c:v>831.5344764211616</c:v>
                </c:pt>
                <c:pt idx="13811">
                  <c:v>816.00041497792</c:v>
                </c:pt>
                <c:pt idx="13812">
                  <c:v>800.3071152462545</c:v>
                </c:pt>
                <c:pt idx="13813">
                  <c:v>784.6196741803459</c:v>
                </c:pt>
                <c:pt idx="13814">
                  <c:v>768.9091795379036</c:v>
                </c:pt>
                <c:pt idx="13815">
                  <c:v>753.294891619258</c:v>
                </c:pt>
                <c:pt idx="13816">
                  <c:v>737.713443068763</c:v>
                </c:pt>
                <c:pt idx="13817">
                  <c:v>722.3149438016961</c:v>
                </c:pt>
                <c:pt idx="13818">
                  <c:v>707.0609733787443</c:v>
                </c:pt>
                <c:pt idx="13819">
                  <c:v>692.0779147747588</c:v>
                </c:pt>
                <c:pt idx="13820">
                  <c:v>677.2649050987176</c:v>
                </c:pt>
                <c:pt idx="13821">
                  <c:v>662.7177032357256</c:v>
                </c:pt>
                <c:pt idx="13822">
                  <c:v>648.37180681428</c:v>
                </c:pt>
                <c:pt idx="13823">
                  <c:v>634.2959651794306</c:v>
                </c:pt>
                <c:pt idx="13824">
                  <c:v>620.4011694206779</c:v>
                </c:pt>
                <c:pt idx="13825">
                  <c:v>606.7522440884865</c:v>
                </c:pt>
                <c:pt idx="13826">
                  <c:v>593.1699177665284</c:v>
                </c:pt>
                <c:pt idx="13827">
                  <c:v>579.7552529198538</c:v>
                </c:pt>
                <c:pt idx="13828">
                  <c:v>566.3184041927151</c:v>
                </c:pt>
                <c:pt idx="13829">
                  <c:v>552.7991058181154</c:v>
                </c:pt>
                <c:pt idx="13830">
                  <c:v>539.0610048747974</c:v>
                </c:pt>
                <c:pt idx="13831">
                  <c:v>524.9051838257984</c:v>
                </c:pt>
                <c:pt idx="13832">
                  <c:v>510.2081021155293</c:v>
                </c:pt>
                <c:pt idx="13833">
                  <c:v>494.6840530450625</c:v>
                </c:pt>
                <c:pt idx="13834">
                  <c:v>478.1575441088617</c:v>
                </c:pt>
                <c:pt idx="13835">
                  <c:v>460.5023180116752</c:v>
                </c:pt>
                <c:pt idx="13836">
                  <c:v>442.2974512055662</c:v>
                </c:pt>
                <c:pt idx="13837">
                  <c:v>429.8308386686978</c:v>
                </c:pt>
                <c:pt idx="13838">
                  <c:v>938.5095291507163</c:v>
                </c:pt>
                <c:pt idx="13839">
                  <c:v>356.8123946549828</c:v>
                </c:pt>
                <c:pt idx="13840">
                  <c:v>321.9637143507557</c:v>
                </c:pt>
                <c:pt idx="13841">
                  <c:v>285.8859153272763</c:v>
                </c:pt>
                <c:pt idx="13842">
                  <c:v>246.5993934738191</c:v>
                </c:pt>
                <c:pt idx="13843">
                  <c:v>204.6362421443984</c:v>
                </c:pt>
                <c:pt idx="13844">
                  <c:v>160.7944683123746</c:v>
                </c:pt>
                <c:pt idx="13845">
                  <c:v>116.5914760087686</c:v>
                </c:pt>
                <c:pt idx="13846">
                  <c:v>75.02473418360765</c:v>
                </c:pt>
                <c:pt idx="13847">
                  <c:v>46.56056436353871</c:v>
                </c:pt>
                <c:pt idx="13848">
                  <c:v>56.11344582490533</c:v>
                </c:pt>
                <c:pt idx="13849">
                  <c:v>90.93711601359224</c:v>
                </c:pt>
                <c:pt idx="13850">
                  <c:v>130.8107816496265</c:v>
                </c:pt>
                <c:pt idx="13851">
                  <c:v>170.9101454205199</c:v>
                </c:pt>
                <c:pt idx="13852">
                  <c:v>210.1429270733903</c:v>
                </c:pt>
                <c:pt idx="13853">
                  <c:v>248.067446210274</c:v>
                </c:pt>
                <c:pt idx="13854">
                  <c:v>284.7388076691297</c:v>
                </c:pt>
                <c:pt idx="13855">
                  <c:v>320.272833556939</c:v>
                </c:pt>
                <c:pt idx="13856">
                  <c:v>354.7994465096947</c:v>
                </c:pt>
                <c:pt idx="13857">
                  <c:v>388.479242826595</c:v>
                </c:pt>
                <c:pt idx="13858">
                  <c:v>421.5106390223042</c:v>
                </c:pt>
                <c:pt idx="13859">
                  <c:v>454.0283862353587</c:v>
                </c:pt>
                <c:pt idx="13860">
                  <c:v>486.1657668801706</c:v>
                </c:pt>
                <c:pt idx="13861">
                  <c:v>518.1476195088171</c:v>
                </c:pt>
                <c:pt idx="13862">
                  <c:v>550.0239718672645</c:v>
                </c:pt>
                <c:pt idx="13863">
                  <c:v>582.0032197738778</c:v>
                </c:pt>
                <c:pt idx="13864">
                  <c:v>614.1800551478573</c:v>
                </c:pt>
                <c:pt idx="13865">
                  <c:v>646.6253134419301</c:v>
                </c:pt>
                <c:pt idx="13866">
                  <c:v>679.4931017015284</c:v>
                </c:pt>
                <c:pt idx="13867">
                  <c:v>712.9361935045193</c:v>
                </c:pt>
                <c:pt idx="13868">
                  <c:v>746.9043737015795</c:v>
                </c:pt>
                <c:pt idx="13869">
                  <c:v>781.6252240655455</c:v>
                </c:pt>
                <c:pt idx="13870">
                  <c:v>817.1851222265946</c:v>
                </c:pt>
                <c:pt idx="13871">
                  <c:v>853.6401232383024</c:v>
                </c:pt>
                <c:pt idx="13872">
                  <c:v>891.1561105569008</c:v>
                </c:pt>
                <c:pt idx="13873">
                  <c:v>929.850886690738</c:v>
                </c:pt>
                <c:pt idx="13874">
                  <c:v>969.7750185894396</c:v>
                </c:pt>
                <c:pt idx="13875">
                  <c:v>1011.143624408767</c:v>
                </c:pt>
                <c:pt idx="13876">
                  <c:v>1054.052400008632</c:v>
                </c:pt>
                <c:pt idx="13877">
                  <c:v>1098.734709452457</c:v>
                </c:pt>
                <c:pt idx="13878">
                  <c:v>1145.324870547416</c:v>
                </c:pt>
                <c:pt idx="13879">
                  <c:v>1194.036097963442</c:v>
                </c:pt>
                <c:pt idx="13880">
                  <c:v>1245.138427136618</c:v>
                </c:pt>
                <c:pt idx="13881">
                  <c:v>1298.85819459997</c:v>
                </c:pt>
                <c:pt idx="13882">
                  <c:v>1355.55588599318</c:v>
                </c:pt>
                <c:pt idx="13883">
                  <c:v>1415.519212182814</c:v>
                </c:pt>
                <c:pt idx="13884">
                  <c:v>1479.206240738708</c:v>
                </c:pt>
                <c:pt idx="13885">
                  <c:v>1547.172960052763</c:v>
                </c:pt>
                <c:pt idx="13886">
                  <c:v>1619.962663393391</c:v>
                </c:pt>
                <c:pt idx="13887">
                  <c:v>1698.287989079604</c:v>
                </c:pt>
                <c:pt idx="13888">
                  <c:v>1783.03684443816</c:v>
                </c:pt>
                <c:pt idx="13889">
                  <c:v>1875.298276999692</c:v>
                </c:pt>
                <c:pt idx="13890">
                  <c:v>1976.438438092363</c:v>
                </c:pt>
                <c:pt idx="13891">
                  <c:v>2088.082637563282</c:v>
                </c:pt>
                <c:pt idx="13892">
                  <c:v>2212.425390601612</c:v>
                </c:pt>
                <c:pt idx="13893">
                  <c:v>2352.405416433416</c:v>
                </c:pt>
                <c:pt idx="13894">
                  <c:v>2511.66266011148</c:v>
                </c:pt>
                <c:pt idx="13895">
                  <c:v>2695.223807831846</c:v>
                </c:pt>
                <c:pt idx="13896">
                  <c:v>2910.425201855352</c:v>
                </c:pt>
                <c:pt idx="13897">
                  <c:v>3167.539580762762</c:v>
                </c:pt>
                <c:pt idx="13898">
                  <c:v>3482.053566371422</c:v>
                </c:pt>
                <c:pt idx="13899">
                  <c:v>3878.159803350228</c:v>
                </c:pt>
                <c:pt idx="13900">
                  <c:v>4396.216810552273</c:v>
                </c:pt>
                <c:pt idx="13901">
                  <c:v>5108.801503523744</c:v>
                </c:pt>
                <c:pt idx="13902">
                  <c:v>6159.6323078599</c:v>
                </c:pt>
                <c:pt idx="13903">
                  <c:v>7878.391247706743</c:v>
                </c:pt>
                <c:pt idx="13904">
                  <c:v>11196.53105760433</c:v>
                </c:pt>
                <c:pt idx="13905">
                  <c:v>19632.14608427405</c:v>
                </c:pt>
                <c:pt idx="13906">
                  <c:v>31110.720512928</c:v>
                </c:pt>
                <c:pt idx="13907">
                  <c:v>13949.18221917886</c:v>
                </c:pt>
                <c:pt idx="13908">
                  <c:v>7394.362792042321</c:v>
                </c:pt>
                <c:pt idx="13909">
                  <c:v>4604.351017612463</c:v>
                </c:pt>
                <c:pt idx="13910">
                  <c:v>3063.127071062062</c:v>
                </c:pt>
                <c:pt idx="13911">
                  <c:v>2063.315886755673</c:v>
                </c:pt>
                <c:pt idx="13912">
                  <c:v>1336.742766462033</c:v>
                </c:pt>
                <c:pt idx="13913">
                  <c:v>760.4049035396653</c:v>
                </c:pt>
                <c:pt idx="13914">
                  <c:v>306.5742488654033</c:v>
                </c:pt>
                <c:pt idx="13915">
                  <c:v>436.547461315672</c:v>
                </c:pt>
                <c:pt idx="13916">
                  <c:v>1068.167882240124</c:v>
                </c:pt>
                <c:pt idx="13917">
                  <c:v>2187.75700068004</c:v>
                </c:pt>
                <c:pt idx="13918">
                  <c:v>5676.148436299206</c:v>
                </c:pt>
                <c:pt idx="13919">
                  <c:v>9675.4729763307</c:v>
                </c:pt>
                <c:pt idx="13920">
                  <c:v>2894.161024739346</c:v>
                </c:pt>
                <c:pt idx="13921">
                  <c:v>1459.862044041257</c:v>
                </c:pt>
                <c:pt idx="13922">
                  <c:v>810.3872021000602</c:v>
                </c:pt>
                <c:pt idx="13923">
                  <c:v>433.1278564503443</c:v>
                </c:pt>
                <c:pt idx="13924">
                  <c:v>250.08080348543</c:v>
                </c:pt>
                <c:pt idx="13925">
                  <c:v>304.6054239288767</c:v>
                </c:pt>
                <c:pt idx="13926">
                  <c:v>456.2142949371605</c:v>
                </c:pt>
                <c:pt idx="13927">
                  <c:v>615.0613713564835</c:v>
                </c:pt>
                <c:pt idx="13928">
                  <c:v>767.242454843098</c:v>
                </c:pt>
                <c:pt idx="13929">
                  <c:v>912.3796960804559</c:v>
                </c:pt>
                <c:pt idx="13930">
                  <c:v>1051.801544441273</c:v>
                </c:pt>
                <c:pt idx="13931">
                  <c:v>1187.177851763256</c:v>
                </c:pt>
                <c:pt idx="13932">
                  <c:v>1319.806440269833</c:v>
                </c:pt>
                <c:pt idx="13933">
                  <c:v>1450.95265165362</c:v>
                </c:pt>
                <c:pt idx="13934">
                  <c:v>1581.419210820286</c:v>
                </c:pt>
                <c:pt idx="13935">
                  <c:v>1712.3458559853</c:v>
                </c:pt>
                <c:pt idx="13936">
                  <c:v>1844.06079182097</c:v>
                </c:pt>
                <c:pt idx="13937">
                  <c:v>1977.264562332428</c:v>
                </c:pt>
                <c:pt idx="13938">
                  <c:v>2112.51270713475</c:v>
                </c:pt>
                <c:pt idx="13939">
                  <c:v>2251.188524227096</c:v>
                </c:pt>
                <c:pt idx="13940">
                  <c:v>2400.370939511986</c:v>
                </c:pt>
                <c:pt idx="13941">
                  <c:v>2599.251446907319</c:v>
                </c:pt>
                <c:pt idx="13942">
                  <c:v>3058.091440998443</c:v>
                </c:pt>
                <c:pt idx="13943">
                  <c:v>3777.112614766992</c:v>
                </c:pt>
                <c:pt idx="13944">
                  <c:v>3848.69179374457</c:v>
                </c:pt>
                <c:pt idx="13945">
                  <c:v>3893.186503086723</c:v>
                </c:pt>
                <c:pt idx="13946">
                  <c:v>4035.207632049228</c:v>
                </c:pt>
                <c:pt idx="13947">
                  <c:v>4241.069357379837</c:v>
                </c:pt>
                <c:pt idx="13948">
                  <c:v>4494.569098411488</c:v>
                </c:pt>
                <c:pt idx="13949">
                  <c:v>4791.033714705539</c:v>
                </c:pt>
                <c:pt idx="13950">
                  <c:v>5132.119022305903</c:v>
                </c:pt>
                <c:pt idx="13951">
                  <c:v>5523.448258175278</c:v>
                </c:pt>
                <c:pt idx="13952">
                  <c:v>5973.85947247501</c:v>
                </c:pt>
                <c:pt idx="13953">
                  <c:v>6496.262762943172</c:v>
                </c:pt>
                <c:pt idx="13954">
                  <c:v>7108.688052492267</c:v>
                </c:pt>
                <c:pt idx="13955">
                  <c:v>7836.539182303189</c:v>
                </c:pt>
                <c:pt idx="13956">
                  <c:v>8716.88043573669</c:v>
                </c:pt>
                <c:pt idx="13957">
                  <c:v>9804.069605722065</c:v>
                </c:pt>
                <c:pt idx="13958">
                  <c:v>11182.98864781378</c:v>
                </c:pt>
                <c:pt idx="13959">
                  <c:v>12992.42997054278</c:v>
                </c:pt>
                <c:pt idx="13960">
                  <c:v>15475.79591433511</c:v>
                </c:pt>
                <c:pt idx="13961">
                  <c:v>19103.74692017478</c:v>
                </c:pt>
                <c:pt idx="13962">
                  <c:v>24915.54175198669</c:v>
                </c:pt>
                <c:pt idx="13963">
                  <c:v>35746.30738904388</c:v>
                </c:pt>
                <c:pt idx="13964">
                  <c:v>62918.4141668361</c:v>
                </c:pt>
                <c:pt idx="13965">
                  <c:v>219241.9573453119</c:v>
                </c:pt>
                <c:pt idx="13966">
                  <c:v>105482.1902353511</c:v>
                </c:pt>
                <c:pt idx="13967">
                  <c:v>46349.55269179076</c:v>
                </c:pt>
                <c:pt idx="13968">
                  <c:v>29404.01484194249</c:v>
                </c:pt>
                <c:pt idx="13969">
                  <c:v>21437.60487554619</c:v>
                </c:pt>
                <c:pt idx="13970">
                  <c:v>16805.77877035628</c:v>
                </c:pt>
                <c:pt idx="13971">
                  <c:v>13771.60335423347</c:v>
                </c:pt>
                <c:pt idx="13972">
                  <c:v>11624.50996221851</c:v>
                </c:pt>
                <c:pt idx="13973">
                  <c:v>10020.75708166744</c:v>
                </c:pt>
                <c:pt idx="13974">
                  <c:v>8773.106586707223</c:v>
                </c:pt>
                <c:pt idx="13975">
                  <c:v>7771.39785781018</c:v>
                </c:pt>
                <c:pt idx="13976">
                  <c:v>6946.482149288773</c:v>
                </c:pt>
                <c:pt idx="13977">
                  <c:v>6252.593795647426</c:v>
                </c:pt>
                <c:pt idx="13978">
                  <c:v>5658.297669217865</c:v>
                </c:pt>
                <c:pt idx="13979">
                  <c:v>5141.225050495761</c:v>
                </c:pt>
                <c:pt idx="13980">
                  <c:v>4685.026969538482</c:v>
                </c:pt>
                <c:pt idx="13981">
                  <c:v>4277.55612708608</c:v>
                </c:pt>
                <c:pt idx="13982">
                  <c:v>3909.204839114229</c:v>
                </c:pt>
                <c:pt idx="13983">
                  <c:v>3572.857408492287</c:v>
                </c:pt>
                <c:pt idx="13984">
                  <c:v>3262.434285493797</c:v>
                </c:pt>
                <c:pt idx="13985">
                  <c:v>2973.241090309455</c:v>
                </c:pt>
                <c:pt idx="13986">
                  <c:v>2701.41559510765</c:v>
                </c:pt>
                <c:pt idx="13987">
                  <c:v>2443.548162235248</c:v>
                </c:pt>
                <c:pt idx="13988">
                  <c:v>2196.8161730566</c:v>
                </c:pt>
                <c:pt idx="13989">
                  <c:v>1958.788355301076</c:v>
                </c:pt>
                <c:pt idx="13990">
                  <c:v>1727.294770741462</c:v>
                </c:pt>
                <c:pt idx="13991">
                  <c:v>1500.335498077888</c:v>
                </c:pt>
                <c:pt idx="13992">
                  <c:v>1276.311779068227</c:v>
                </c:pt>
                <c:pt idx="13993">
                  <c:v>1053.576007777686</c:v>
                </c:pt>
                <c:pt idx="13994">
                  <c:v>831.4382289695308</c:v>
                </c:pt>
                <c:pt idx="13995">
                  <c:v>610.2025493413147</c:v>
                </c:pt>
                <c:pt idx="13996">
                  <c:v>395.118494510805</c:v>
                </c:pt>
                <c:pt idx="13997">
                  <c:v>221.3174170993311</c:v>
                </c:pt>
                <c:pt idx="13998">
                  <c:v>246.4997153012084</c:v>
                </c:pt>
                <c:pt idx="13999">
                  <c:v>452.2340185469956</c:v>
                </c:pt>
                <c:pt idx="14000">
                  <c:v>704.7188475203066</c:v>
                </c:pt>
                <c:pt idx="14001">
                  <c:v>977.4322926388177</c:v>
                </c:pt>
                <c:pt idx="14002">
                  <c:v>1264.393321766936</c:v>
                </c:pt>
                <c:pt idx="14003">
                  <c:v>1561.012425755659</c:v>
                </c:pt>
                <c:pt idx="14004">
                  <c:v>1859.003336720589</c:v>
                </c:pt>
                <c:pt idx="14005">
                  <c:v>2139.190997572298</c:v>
                </c:pt>
                <c:pt idx="14006">
                  <c:v>2349.980140388024</c:v>
                </c:pt>
                <c:pt idx="14007">
                  <c:v>2325.859427923266</c:v>
                </c:pt>
                <c:pt idx="14008">
                  <c:v>1603.057566503823</c:v>
                </c:pt>
                <c:pt idx="14009">
                  <c:v>3358.2179764843</c:v>
                </c:pt>
                <c:pt idx="14010">
                  <c:v>4772.147743954092</c:v>
                </c:pt>
                <c:pt idx="14011">
                  <c:v>5308.377191972421</c:v>
                </c:pt>
                <c:pt idx="14012">
                  <c:v>5710.472109075461</c:v>
                </c:pt>
                <c:pt idx="14013">
                  <c:v>6079.882607600028</c:v>
                </c:pt>
                <c:pt idx="14014">
                  <c:v>6442.046108031781</c:v>
                </c:pt>
                <c:pt idx="14015">
                  <c:v>6824.84877678307</c:v>
                </c:pt>
                <c:pt idx="14016">
                  <c:v>7270.984628759468</c:v>
                </c:pt>
                <c:pt idx="14017">
                  <c:v>7830.931207711941</c:v>
                </c:pt>
                <c:pt idx="14018">
                  <c:v>8495.73248007799</c:v>
                </c:pt>
                <c:pt idx="14019">
                  <c:v>8977.32514985146</c:v>
                </c:pt>
                <c:pt idx="14020">
                  <c:v>8680.171659325213</c:v>
                </c:pt>
                <c:pt idx="14021">
                  <c:v>7672.651604515596</c:v>
                </c:pt>
                <c:pt idx="14022">
                  <c:v>6664.623869834354</c:v>
                </c:pt>
                <c:pt idx="14023">
                  <c:v>5940.735130998302</c:v>
                </c:pt>
                <c:pt idx="14024">
                  <c:v>5454.807812021664</c:v>
                </c:pt>
                <c:pt idx="14025">
                  <c:v>5119.40688775728</c:v>
                </c:pt>
                <c:pt idx="14026">
                  <c:v>4875.07410488375</c:v>
                </c:pt>
                <c:pt idx="14027">
                  <c:v>4687.47543265107</c:v>
                </c:pt>
                <c:pt idx="14028">
                  <c:v>4537.155968267808</c:v>
                </c:pt>
                <c:pt idx="14029">
                  <c:v>4413.0749724937</c:v>
                </c:pt>
                <c:pt idx="14030">
                  <c:v>4308.633313915673</c:v>
                </c:pt>
                <c:pt idx="14031">
                  <c:v>4219.853455428358</c:v>
                </c:pt>
                <c:pt idx="14032">
                  <c:v>4144.209457487898</c:v>
                </c:pt>
                <c:pt idx="14033">
                  <c:v>4080.2813523283</c:v>
                </c:pt>
                <c:pt idx="14034">
                  <c:v>4026.84677964367</c:v>
                </c:pt>
                <c:pt idx="14035">
                  <c:v>3983.297115512785</c:v>
                </c:pt>
                <c:pt idx="14036">
                  <c:v>3948.846481008784</c:v>
                </c:pt>
                <c:pt idx="14037">
                  <c:v>3922.693145482406</c:v>
                </c:pt>
                <c:pt idx="14038">
                  <c:v>3903.291992838272</c:v>
                </c:pt>
                <c:pt idx="14039">
                  <c:v>3887.615929171346</c:v>
                </c:pt>
                <c:pt idx="14040">
                  <c:v>3869.271832458382</c:v>
                </c:pt>
                <c:pt idx="14041">
                  <c:v>3834.854175184507</c:v>
                </c:pt>
                <c:pt idx="14042">
                  <c:v>3757.180377476004</c:v>
                </c:pt>
                <c:pt idx="14043">
                  <c:v>3584.673976625841</c:v>
                </c:pt>
                <c:pt idx="14044">
                  <c:v>3236.906561189171</c:v>
                </c:pt>
                <c:pt idx="14045">
                  <c:v>2640.984799872104</c:v>
                </c:pt>
                <c:pt idx="14046">
                  <c:v>1831.30228705241</c:v>
                </c:pt>
                <c:pt idx="14047">
                  <c:v>977.2372313598011</c:v>
                </c:pt>
                <c:pt idx="14048">
                  <c:v>252.068158930641</c:v>
                </c:pt>
                <c:pt idx="14049">
                  <c:v>356.4520186606453</c:v>
                </c:pt>
                <c:pt idx="14050">
                  <c:v>773.3372150513261</c:v>
                </c:pt>
                <c:pt idx="14051">
                  <c:v>1085.973269728088</c:v>
                </c:pt>
                <c:pt idx="14052">
                  <c:v>1322.27236928874</c:v>
                </c:pt>
                <c:pt idx="14053">
                  <c:v>1505.263497191842</c:v>
                </c:pt>
                <c:pt idx="14054">
                  <c:v>1651.591137231906</c:v>
                </c:pt>
                <c:pt idx="14055">
                  <c:v>1772.11339211085</c:v>
                </c:pt>
                <c:pt idx="14056">
                  <c:v>1875.170837136095</c:v>
                </c:pt>
                <c:pt idx="14057">
                  <c:v>1966.412279249903</c:v>
                </c:pt>
                <c:pt idx="14058">
                  <c:v>2050.633929496532</c:v>
                </c:pt>
                <c:pt idx="14059">
                  <c:v>2131.140371791664</c:v>
                </c:pt>
                <c:pt idx="14060">
                  <c:v>2211.26259969643</c:v>
                </c:pt>
                <c:pt idx="14061">
                  <c:v>2294.147609376204</c:v>
                </c:pt>
                <c:pt idx="14062">
                  <c:v>2383.125323240466</c:v>
                </c:pt>
                <c:pt idx="14063">
                  <c:v>2482.200698656858</c:v>
                </c:pt>
                <c:pt idx="14064">
                  <c:v>2596.201507288902</c:v>
                </c:pt>
                <c:pt idx="14065">
                  <c:v>2731.797724282313</c:v>
                </c:pt>
                <c:pt idx="14066">
                  <c:v>2898.376965490598</c:v>
                </c:pt>
                <c:pt idx="14067">
                  <c:v>3109.249955736786</c:v>
                </c:pt>
                <c:pt idx="14068">
                  <c:v>3382.487369152266</c:v>
                </c:pt>
                <c:pt idx="14069">
                  <c:v>3733.049886034834</c:v>
                </c:pt>
                <c:pt idx="14070">
                  <c:v>4092.325018112114</c:v>
                </c:pt>
                <c:pt idx="14071">
                  <c:v>3589.228063356099</c:v>
                </c:pt>
                <c:pt idx="14072">
                  <c:v>2531.807028469837</c:v>
                </c:pt>
                <c:pt idx="14073">
                  <c:v>5066.284099980197</c:v>
                </c:pt>
                <c:pt idx="14074">
                  <c:v>4280.124900925841</c:v>
                </c:pt>
                <c:pt idx="14075">
                  <c:v>2968.063506509665</c:v>
                </c:pt>
                <c:pt idx="14076">
                  <c:v>2106.77059046345</c:v>
                </c:pt>
                <c:pt idx="14077">
                  <c:v>1606.578889350572</c:v>
                </c:pt>
                <c:pt idx="14078">
                  <c:v>1327.94101312071</c:v>
                </c:pt>
                <c:pt idx="14079">
                  <c:v>1181.797345847506</c:v>
                </c:pt>
                <c:pt idx="14080">
                  <c:v>1112.648291466846</c:v>
                </c:pt>
                <c:pt idx="14081">
                  <c:v>1086.239452402282</c:v>
                </c:pt>
                <c:pt idx="14082">
                  <c:v>1082.390478471651</c:v>
                </c:pt>
                <c:pt idx="14083">
                  <c:v>1089.929062885413</c:v>
                </c:pt>
                <c:pt idx="14084">
                  <c:v>1102.395302766268</c:v>
                </c:pt>
                <c:pt idx="14085">
                  <c:v>1116.388949723366</c:v>
                </c:pt>
                <c:pt idx="14086">
                  <c:v>1130.165407834641</c:v>
                </c:pt>
                <c:pt idx="14087">
                  <c:v>1142.853981855839</c:v>
                </c:pt>
                <c:pt idx="14088">
                  <c:v>1154.033000641638</c:v>
                </c:pt>
                <c:pt idx="14089">
                  <c:v>1163.319985935841</c:v>
                </c:pt>
                <c:pt idx="14090">
                  <c:v>1170.899688686901</c:v>
                </c:pt>
                <c:pt idx="14091">
                  <c:v>1176.625573746023</c:v>
                </c:pt>
                <c:pt idx="14092">
                  <c:v>1180.619651951833</c:v>
                </c:pt>
                <c:pt idx="14093">
                  <c:v>1182.92091507513</c:v>
                </c:pt>
                <c:pt idx="14094">
                  <c:v>1183.568852965332</c:v>
                </c:pt>
                <c:pt idx="14095">
                  <c:v>1182.72241542178</c:v>
                </c:pt>
                <c:pt idx="14096">
                  <c:v>1180.356227404435</c:v>
                </c:pt>
                <c:pt idx="14097">
                  <c:v>1176.697568978718</c:v>
                </c:pt>
                <c:pt idx="14098">
                  <c:v>1171.562748496184</c:v>
                </c:pt>
                <c:pt idx="14099">
                  <c:v>1165.036777810752</c:v>
                </c:pt>
                <c:pt idx="14100">
                  <c:v>1157.175405861106</c:v>
                </c:pt>
                <c:pt idx="14101">
                  <c:v>1148.012048350008</c:v>
                </c:pt>
                <c:pt idx="14102">
                  <c:v>1137.491995286005</c:v>
                </c:pt>
                <c:pt idx="14103">
                  <c:v>1125.656822383676</c:v>
                </c:pt>
                <c:pt idx="14104">
                  <c:v>1112.383458008574</c:v>
                </c:pt>
                <c:pt idx="14105">
                  <c:v>1097.668026062925</c:v>
                </c:pt>
                <c:pt idx="14106">
                  <c:v>1081.45617619539</c:v>
                </c:pt>
                <c:pt idx="14107">
                  <c:v>1063.557524466838</c:v>
                </c:pt>
                <c:pt idx="14108">
                  <c:v>1043.96595473197</c:v>
                </c:pt>
                <c:pt idx="14109">
                  <c:v>1022.437371212204</c:v>
                </c:pt>
                <c:pt idx="14110">
                  <c:v>998.9440161440199</c:v>
                </c:pt>
                <c:pt idx="14111">
                  <c:v>973.1485999484472</c:v>
                </c:pt>
                <c:pt idx="14112">
                  <c:v>944.9860654547864</c:v>
                </c:pt>
                <c:pt idx="14113">
                  <c:v>914.2851473101676</c:v>
                </c:pt>
                <c:pt idx="14114">
                  <c:v>880.941016396195</c:v>
                </c:pt>
                <c:pt idx="14115">
                  <c:v>845.168072961648</c:v>
                </c:pt>
                <c:pt idx="14116">
                  <c:v>807.9112438422068</c:v>
                </c:pt>
                <c:pt idx="14117">
                  <c:v>771.4367972904838</c:v>
                </c:pt>
                <c:pt idx="14118">
                  <c:v>740.8744467710654</c:v>
                </c:pt>
                <c:pt idx="14119">
                  <c:v>727.5607784607365</c:v>
                </c:pt>
                <c:pt idx="14120">
                  <c:v>752.6099415877768</c:v>
                </c:pt>
                <c:pt idx="14121">
                  <c:v>848.8799425036595</c:v>
                </c:pt>
                <c:pt idx="14122">
                  <c:v>1052.225514490083</c:v>
                </c:pt>
                <c:pt idx="14123">
                  <c:v>1381.565512560372</c:v>
                </c:pt>
                <c:pt idx="14124">
                  <c:v>1802.485969251486</c:v>
                </c:pt>
                <c:pt idx="14125">
                  <c:v>2184.180291784107</c:v>
                </c:pt>
                <c:pt idx="14126">
                  <c:v>2372.353242198555</c:v>
                </c:pt>
                <c:pt idx="14127">
                  <c:v>2361.49461680095</c:v>
                </c:pt>
                <c:pt idx="14128">
                  <c:v>2252.237886039415</c:v>
                </c:pt>
                <c:pt idx="14129">
                  <c:v>2121.01394350699</c:v>
                </c:pt>
                <c:pt idx="14130">
                  <c:v>1998.52361239361</c:v>
                </c:pt>
                <c:pt idx="14131">
                  <c:v>1892.467452083668</c:v>
                </c:pt>
                <c:pt idx="14132">
                  <c:v>1802.598926197474</c:v>
                </c:pt>
                <c:pt idx="14133">
                  <c:v>1726.510301519415</c:v>
                </c:pt>
                <c:pt idx="14134">
                  <c:v>1661.339446145289</c:v>
                </c:pt>
                <c:pt idx="14135">
                  <c:v>1605.254963070463</c:v>
                </c:pt>
                <c:pt idx="14136">
                  <c:v>1556.251044370318</c:v>
                </c:pt>
                <c:pt idx="14137">
                  <c:v>1513.00428339723</c:v>
                </c:pt>
                <c:pt idx="14138">
                  <c:v>1474.545182781884</c:v>
                </c:pt>
                <c:pt idx="14139">
                  <c:v>1439.961181627128</c:v>
                </c:pt>
                <c:pt idx="14140">
                  <c:v>1408.801374650885</c:v>
                </c:pt>
                <c:pt idx="14141">
                  <c:v>1380.43233080272</c:v>
                </c:pt>
                <c:pt idx="14142">
                  <c:v>1354.585683665526</c:v>
                </c:pt>
                <c:pt idx="14143">
                  <c:v>1330.844414886051</c:v>
                </c:pt>
                <c:pt idx="14144">
                  <c:v>1309.112912239923</c:v>
                </c:pt>
                <c:pt idx="14145">
                  <c:v>1289.276465653117</c:v>
                </c:pt>
                <c:pt idx="14146">
                  <c:v>1271.191067244956</c:v>
                </c:pt>
                <c:pt idx="14147">
                  <c:v>1255.066181875036</c:v>
                </c:pt>
                <c:pt idx="14148">
                  <c:v>1240.868845958978</c:v>
                </c:pt>
                <c:pt idx="14149">
                  <c:v>1228.883125663155</c:v>
                </c:pt>
                <c:pt idx="14150">
                  <c:v>1219.784412868543</c:v>
                </c:pt>
                <c:pt idx="14151">
                  <c:v>1214.500742862028</c:v>
                </c:pt>
                <c:pt idx="14152">
                  <c:v>1215.166569804047</c:v>
                </c:pt>
                <c:pt idx="14153">
                  <c:v>1226.327776111055</c:v>
                </c:pt>
                <c:pt idx="14154">
                  <c:v>1259.848878474592</c:v>
                </c:pt>
                <c:pt idx="14155">
                  <c:v>1359.315742435011</c:v>
                </c:pt>
                <c:pt idx="14156">
                  <c:v>1843.143672924695</c:v>
                </c:pt>
                <c:pt idx="14157">
                  <c:v>1546.748561067021</c:v>
                </c:pt>
                <c:pt idx="14158">
                  <c:v>891.7971326397495</c:v>
                </c:pt>
                <c:pt idx="14159">
                  <c:v>912.0019780360931</c:v>
                </c:pt>
                <c:pt idx="14160">
                  <c:v>928.368868743069</c:v>
                </c:pt>
                <c:pt idx="14161">
                  <c:v>935.7987889819422</c:v>
                </c:pt>
                <c:pt idx="14162">
                  <c:v>938.0570081897022</c:v>
                </c:pt>
                <c:pt idx="14163">
                  <c:v>937.4329007864969</c:v>
                </c:pt>
                <c:pt idx="14164">
                  <c:v>935.000844547318</c:v>
                </c:pt>
                <c:pt idx="14165">
                  <c:v>931.6140458058651</c:v>
                </c:pt>
                <c:pt idx="14166">
                  <c:v>927.7440202168157</c:v>
                </c:pt>
                <c:pt idx="14167">
                  <c:v>923.579396260511</c:v>
                </c:pt>
                <c:pt idx="14168">
                  <c:v>919.3996723090868</c:v>
                </c:pt>
                <c:pt idx="14169">
                  <c:v>915.3704328923854</c:v>
                </c:pt>
                <c:pt idx="14170">
                  <c:v>911.4903439016633</c:v>
                </c:pt>
                <c:pt idx="14171">
                  <c:v>907.9610771121157</c:v>
                </c:pt>
                <c:pt idx="14172">
                  <c:v>904.7392667960431</c:v>
                </c:pt>
                <c:pt idx="14173">
                  <c:v>901.9881282252722</c:v>
                </c:pt>
                <c:pt idx="14174">
                  <c:v>899.625621426877</c:v>
                </c:pt>
                <c:pt idx="14175">
                  <c:v>897.780092531715</c:v>
                </c:pt>
                <c:pt idx="14176">
                  <c:v>896.3718372923097</c:v>
                </c:pt>
                <c:pt idx="14177">
                  <c:v>895.5930630151895</c:v>
                </c:pt>
                <c:pt idx="14178">
                  <c:v>895.3297529977713</c:v>
                </c:pt>
                <c:pt idx="14179">
                  <c:v>895.631473218977</c:v>
                </c:pt>
                <c:pt idx="14180">
                  <c:v>896.4413006625961</c:v>
                </c:pt>
                <c:pt idx="14181">
                  <c:v>897.875969563567</c:v>
                </c:pt>
                <c:pt idx="14182">
                  <c:v>899.780961976502</c:v>
                </c:pt>
                <c:pt idx="14183">
                  <c:v>902.2221558703407</c:v>
                </c:pt>
                <c:pt idx="14184">
                  <c:v>905.2515382149608</c:v>
                </c:pt>
                <c:pt idx="14185">
                  <c:v>908.677529527037</c:v>
                </c:pt>
                <c:pt idx="14186">
                  <c:v>912.5330714462376</c:v>
                </c:pt>
                <c:pt idx="14187">
                  <c:v>916.782632905466</c:v>
                </c:pt>
                <c:pt idx="14188">
                  <c:v>921.274554805086</c:v>
                </c:pt>
                <c:pt idx="14189">
                  <c:v>926.000043152781</c:v>
                </c:pt>
                <c:pt idx="14190">
                  <c:v>930.8363648941348</c:v>
                </c:pt>
                <c:pt idx="14191">
                  <c:v>935.6305483673722</c:v>
                </c:pt>
                <c:pt idx="14192">
                  <c:v>940.3422843147122</c:v>
                </c:pt>
                <c:pt idx="14193">
                  <c:v>944.8181112383612</c:v>
                </c:pt>
                <c:pt idx="14194">
                  <c:v>948.8018539502145</c:v>
                </c:pt>
                <c:pt idx="14195">
                  <c:v>952.2795939289145</c:v>
                </c:pt>
                <c:pt idx="14196">
                  <c:v>954.9442352162654</c:v>
                </c:pt>
                <c:pt idx="14197">
                  <c:v>956.6450706782874</c:v>
                </c:pt>
                <c:pt idx="14198">
                  <c:v>957.2313868860297</c:v>
                </c:pt>
                <c:pt idx="14199">
                  <c:v>956.4843855961848</c:v>
                </c:pt>
                <c:pt idx="14200">
                  <c:v>954.1527663974408</c:v>
                </c:pt>
                <c:pt idx="14201">
                  <c:v>950.1019819914161</c:v>
                </c:pt>
                <c:pt idx="14202">
                  <c:v>944.2032326598686</c:v>
                </c:pt>
                <c:pt idx="14203">
                  <c:v>936.1704157260638</c:v>
                </c:pt>
                <c:pt idx="14204">
                  <c:v>926.051139276781</c:v>
                </c:pt>
                <c:pt idx="14205">
                  <c:v>913.7342790728156</c:v>
                </c:pt>
                <c:pt idx="14206">
                  <c:v>898.9651260065298</c:v>
                </c:pt>
                <c:pt idx="14207">
                  <c:v>881.7914186001885</c:v>
                </c:pt>
                <c:pt idx="14208">
                  <c:v>862.4427286719964</c:v>
                </c:pt>
                <c:pt idx="14209">
                  <c:v>840.6432594883673</c:v>
                </c:pt>
                <c:pt idx="14210">
                  <c:v>816.6594726035466</c:v>
                </c:pt>
                <c:pt idx="14211">
                  <c:v>790.5860341612531</c:v>
                </c:pt>
                <c:pt idx="14212">
                  <c:v>762.5202738440413</c:v>
                </c:pt>
                <c:pt idx="14213">
                  <c:v>732.6431990085778</c:v>
                </c:pt>
                <c:pt idx="14214">
                  <c:v>701.098988307321</c:v>
                </c:pt>
                <c:pt idx="14215">
                  <c:v>668.0397791967861</c:v>
                </c:pt>
                <c:pt idx="14216">
                  <c:v>633.6815047368633</c:v>
                </c:pt>
                <c:pt idx="14217">
                  <c:v>598.1913478646798</c:v>
                </c:pt>
                <c:pt idx="14218">
                  <c:v>561.7475108728563</c:v>
                </c:pt>
                <c:pt idx="14219">
                  <c:v>524.5629009202911</c:v>
                </c:pt>
                <c:pt idx="14220">
                  <c:v>486.7281309231966</c:v>
                </c:pt>
                <c:pt idx="14221">
                  <c:v>448.4907375556614</c:v>
                </c:pt>
                <c:pt idx="14222">
                  <c:v>410.158099696524</c:v>
                </c:pt>
                <c:pt idx="14223">
                  <c:v>371.7273236763311</c:v>
                </c:pt>
                <c:pt idx="14224">
                  <c:v>333.7932328274811</c:v>
                </c:pt>
                <c:pt idx="14225">
                  <c:v>296.6712089097344</c:v>
                </c:pt>
                <c:pt idx="14226">
                  <c:v>261.091611374118</c:v>
                </c:pt>
                <c:pt idx="14227">
                  <c:v>228.242647767782</c:v>
                </c:pt>
                <c:pt idx="14228">
                  <c:v>200.0636662842036</c:v>
                </c:pt>
                <c:pt idx="14229">
                  <c:v>179.665526781922</c:v>
                </c:pt>
                <c:pt idx="14230">
                  <c:v>170.7719462718551</c:v>
                </c:pt>
                <c:pt idx="14231">
                  <c:v>177.5446849002556</c:v>
                </c:pt>
                <c:pt idx="14232">
                  <c:v>202.144442860252</c:v>
                </c:pt>
                <c:pt idx="14233">
                  <c:v>250.2170938112349</c:v>
                </c:pt>
                <c:pt idx="14234">
                  <c:v>378.9039677721206</c:v>
                </c:pt>
                <c:pt idx="14235">
                  <c:v>58.21672214168327</c:v>
                </c:pt>
                <c:pt idx="14236">
                  <c:v>244.0185695531271</c:v>
                </c:pt>
                <c:pt idx="14237">
                  <c:v>319.0122848877501</c:v>
                </c:pt>
                <c:pt idx="14238">
                  <c:v>380.9541754868737</c:v>
                </c:pt>
                <c:pt idx="14239">
                  <c:v>440.6686750921307</c:v>
                </c:pt>
                <c:pt idx="14240">
                  <c:v>500.8180840668299</c:v>
                </c:pt>
                <c:pt idx="14241">
                  <c:v>562.7267044301975</c:v>
                </c:pt>
                <c:pt idx="14242">
                  <c:v>626.9910088784611</c:v>
                </c:pt>
                <c:pt idx="14243">
                  <c:v>694.2070597192039</c:v>
                </c:pt>
                <c:pt idx="14244">
                  <c:v>764.8841002115811</c:v>
                </c:pt>
                <c:pt idx="14245">
                  <c:v>839.5576186422683</c:v>
                </c:pt>
                <c:pt idx="14246">
                  <c:v>918.694396066012</c:v>
                </c:pt>
                <c:pt idx="14247">
                  <c:v>1003.133384808313</c:v>
                </c:pt>
                <c:pt idx="14248">
                  <c:v>1093.625639160774</c:v>
                </c:pt>
                <c:pt idx="14249">
                  <c:v>1191.205160940671</c:v>
                </c:pt>
                <c:pt idx="14250">
                  <c:v>1296.86631190712</c:v>
                </c:pt>
                <c:pt idx="14251">
                  <c:v>1412.280877409371</c:v>
                </c:pt>
                <c:pt idx="14252">
                  <c:v>1539.022209447578</c:v>
                </c:pt>
                <c:pt idx="14253">
                  <c:v>1679.40273366617</c:v>
                </c:pt>
                <c:pt idx="14254">
                  <c:v>1836.27961653108</c:v>
                </c:pt>
                <c:pt idx="14255">
                  <c:v>2013.16920878874</c:v>
                </c:pt>
                <c:pt idx="14256">
                  <c:v>2215.131607418968</c:v>
                </c:pt>
                <c:pt idx="14257">
                  <c:v>2448.143007010731</c:v>
                </c:pt>
                <c:pt idx="14258">
                  <c:v>2721.17121207739</c:v>
                </c:pt>
                <c:pt idx="14259">
                  <c:v>3046.464459653414</c:v>
                </c:pt>
                <c:pt idx="14260">
                  <c:v>3442.09405269481</c:v>
                </c:pt>
                <c:pt idx="14261">
                  <c:v>3934.646143392711</c:v>
                </c:pt>
                <c:pt idx="14262">
                  <c:v>4567.083158028026</c:v>
                </c:pt>
                <c:pt idx="14263">
                  <c:v>5410.514870950676</c:v>
                </c:pt>
                <c:pt idx="14264">
                  <c:v>6594.18225417297</c:v>
                </c:pt>
                <c:pt idx="14265">
                  <c:v>8376.710558281987</c:v>
                </c:pt>
                <c:pt idx="14266">
                  <c:v>11355.81667144272</c:v>
                </c:pt>
                <c:pt idx="14267">
                  <c:v>17217.42830957742</c:v>
                </c:pt>
                <c:pt idx="14268">
                  <c:v>31633.22138458312</c:v>
                </c:pt>
                <c:pt idx="14269">
                  <c:v>42657.68494249317</c:v>
                </c:pt>
                <c:pt idx="14270">
                  <c:v>22530.24031212051</c:v>
                </c:pt>
                <c:pt idx="14271">
                  <c:v>13807.91358961227</c:v>
                </c:pt>
                <c:pt idx="14272">
                  <c:v>9793.489992509591</c:v>
                </c:pt>
                <c:pt idx="14273">
                  <c:v>7517.150872555034</c:v>
                </c:pt>
                <c:pt idx="14274">
                  <c:v>6024.559094790712</c:v>
                </c:pt>
                <c:pt idx="14275">
                  <c:v>4918.470878266733</c:v>
                </c:pt>
                <c:pt idx="14276">
                  <c:v>3970.859764930525</c:v>
                </c:pt>
                <c:pt idx="14277">
                  <c:v>2941.476731788607</c:v>
                </c:pt>
                <c:pt idx="14278">
                  <c:v>1143.477899507224</c:v>
                </c:pt>
                <c:pt idx="14279">
                  <c:v>12521.17155976895</c:v>
                </c:pt>
                <c:pt idx="14280">
                  <c:v>7917.358877073917</c:v>
                </c:pt>
                <c:pt idx="14281">
                  <c:v>5488.001587800054</c:v>
                </c:pt>
                <c:pt idx="14282">
                  <c:v>4657.526393702527</c:v>
                </c:pt>
                <c:pt idx="14283">
                  <c:v>4210.823407095002</c:v>
                </c:pt>
                <c:pt idx="14284">
                  <c:v>3922.512127116732</c:v>
                </c:pt>
                <c:pt idx="14285">
                  <c:v>3716.987346821686</c:v>
                </c:pt>
                <c:pt idx="14286">
                  <c:v>3559.186961742928</c:v>
                </c:pt>
                <c:pt idx="14287">
                  <c:v>3429.397631884295</c:v>
                </c:pt>
                <c:pt idx="14288">
                  <c:v>3313.931162756304</c:v>
                </c:pt>
                <c:pt idx="14289">
                  <c:v>3201.793442147926</c:v>
                </c:pt>
                <c:pt idx="14290">
                  <c:v>3084.047291842397</c:v>
                </c:pt>
                <c:pt idx="14291">
                  <c:v>2952.585344443108</c:v>
                </c:pt>
                <c:pt idx="14292">
                  <c:v>2800.82594987016</c:v>
                </c:pt>
                <c:pt idx="14293">
                  <c:v>2623.94243563085</c:v>
                </c:pt>
                <c:pt idx="14294">
                  <c:v>2419.93072530885</c:v>
                </c:pt>
                <c:pt idx="14295">
                  <c:v>2190.220859319586</c:v>
                </c:pt>
                <c:pt idx="14296">
                  <c:v>1939.18510952541</c:v>
                </c:pt>
                <c:pt idx="14297">
                  <c:v>1676.11467271675</c:v>
                </c:pt>
                <c:pt idx="14298">
                  <c:v>1415.24895266759</c:v>
                </c:pt>
                <c:pt idx="14299">
                  <c:v>1179.977587269511</c:v>
                </c:pt>
                <c:pt idx="14300">
                  <c:v>1008.923316175056</c:v>
                </c:pt>
                <c:pt idx="14301">
                  <c:v>955.3512436517001</c:v>
                </c:pt>
                <c:pt idx="14302">
                  <c:v>1052.861429167946</c:v>
                </c:pt>
                <c:pt idx="14303">
                  <c:v>1281.803650406889</c:v>
                </c:pt>
                <c:pt idx="14304">
                  <c:v>1602.953792602688</c:v>
                </c:pt>
                <c:pt idx="14305">
                  <c:v>1992.600172194379</c:v>
                </c:pt>
                <c:pt idx="14306">
                  <c:v>2444.060098369576</c:v>
                </c:pt>
                <c:pt idx="14307">
                  <c:v>2962.360468516575</c:v>
                </c:pt>
                <c:pt idx="14308">
                  <c:v>3562.650314385798</c:v>
                </c:pt>
                <c:pt idx="14309">
                  <c:v>4270.107733110367</c:v>
                </c:pt>
                <c:pt idx="14310">
                  <c:v>5124.851489837753</c:v>
                </c:pt>
                <c:pt idx="14311">
                  <c:v>6189.014609207758</c:v>
                </c:pt>
                <c:pt idx="14312">
                  <c:v>7566.88687624766</c:v>
                </c:pt>
                <c:pt idx="14313">
                  <c:v>9441.608095243721</c:v>
                </c:pt>
                <c:pt idx="14314">
                  <c:v>12181.7222847687</c:v>
                </c:pt>
                <c:pt idx="14315">
                  <c:v>15630.64986274457</c:v>
                </c:pt>
                <c:pt idx="14316">
                  <c:v>23144.22528612522</c:v>
                </c:pt>
                <c:pt idx="14317">
                  <c:v>36825.97194264254</c:v>
                </c:pt>
                <c:pt idx="14318">
                  <c:v>50790.76232962123</c:v>
                </c:pt>
                <c:pt idx="14319">
                  <c:v>38159.29938803601</c:v>
                </c:pt>
                <c:pt idx="14320">
                  <c:v>25379.9870825792</c:v>
                </c:pt>
                <c:pt idx="14321">
                  <c:v>18487.21133860443</c:v>
                </c:pt>
                <c:pt idx="14322">
                  <c:v>14488.38398977652</c:v>
                </c:pt>
                <c:pt idx="14323">
                  <c:v>11922.40299802628</c:v>
                </c:pt>
                <c:pt idx="14324">
                  <c:v>10145.24237139021</c:v>
                </c:pt>
                <c:pt idx="14325">
                  <c:v>8842.466413136746</c:v>
                </c:pt>
                <c:pt idx="14326">
                  <c:v>7845.77099437998</c:v>
                </c:pt>
                <c:pt idx="14327">
                  <c:v>7057.775002956279</c:v>
                </c:pt>
                <c:pt idx="14328">
                  <c:v>6418.766504784312</c:v>
                </c:pt>
                <c:pt idx="14329">
                  <c:v>5889.416371268332</c:v>
                </c:pt>
                <c:pt idx="14330">
                  <c:v>5443.185075445244</c:v>
                </c:pt>
                <c:pt idx="14331">
                  <c:v>5061.667677182391</c:v>
                </c:pt>
                <c:pt idx="14332">
                  <c:v>4731.534953354977</c:v>
                </c:pt>
                <c:pt idx="14333">
                  <c:v>4443.2641551556</c:v>
                </c:pt>
                <c:pt idx="14334">
                  <c:v>4188.971345911472</c:v>
                </c:pt>
                <c:pt idx="14335">
                  <c:v>3963.29511118795</c:v>
                </c:pt>
                <c:pt idx="14336">
                  <c:v>3761.745701214126</c:v>
                </c:pt>
                <c:pt idx="14337">
                  <c:v>3580.512026334224</c:v>
                </c:pt>
                <c:pt idx="14338">
                  <c:v>3416.902889889926</c:v>
                </c:pt>
                <c:pt idx="14339">
                  <c:v>3268.538323696566</c:v>
                </c:pt>
                <c:pt idx="14340">
                  <c:v>3133.42851665298</c:v>
                </c:pt>
                <c:pt idx="14341">
                  <c:v>3010.108190322462</c:v>
                </c:pt>
                <c:pt idx="14342">
                  <c:v>2896.8654259886</c:v>
                </c:pt>
                <c:pt idx="14343">
                  <c:v>2792.876606414976</c:v>
                </c:pt>
                <c:pt idx="14344">
                  <c:v>2696.639695744789</c:v>
                </c:pt>
                <c:pt idx="14345">
                  <c:v>2607.693703008267</c:v>
                </c:pt>
                <c:pt idx="14346">
                  <c:v>2525.001673181718</c:v>
                </c:pt>
                <c:pt idx="14347">
                  <c:v>2448.05260446777</c:v>
                </c:pt>
                <c:pt idx="14348">
                  <c:v>2375.989443861804</c:v>
                </c:pt>
                <c:pt idx="14349">
                  <c:v>2308.245934025851</c:v>
                </c:pt>
                <c:pt idx="14350">
                  <c:v>2244.446928853747</c:v>
                </c:pt>
                <c:pt idx="14351">
                  <c:v>2184.110828800279</c:v>
                </c:pt>
                <c:pt idx="14352">
                  <c:v>2126.89463633413</c:v>
                </c:pt>
                <c:pt idx="14353">
                  <c:v>2072.31503242305</c:v>
                </c:pt>
                <c:pt idx="14354">
                  <c:v>2020.126162786567</c:v>
                </c:pt>
                <c:pt idx="14355">
                  <c:v>1969.985326876204</c:v>
                </c:pt>
                <c:pt idx="14356">
                  <c:v>1921.591808984855</c:v>
                </c:pt>
                <c:pt idx="14357">
                  <c:v>1874.723742277984</c:v>
                </c:pt>
                <c:pt idx="14358">
                  <c:v>1829.458813203902</c:v>
                </c:pt>
                <c:pt idx="14359">
                  <c:v>1785.56655766095</c:v>
                </c:pt>
                <c:pt idx="14360">
                  <c:v>1742.744703175921</c:v>
                </c:pt>
                <c:pt idx="14361">
                  <c:v>1701.372966032337</c:v>
                </c:pt>
                <c:pt idx="14362">
                  <c:v>1661.882812898113</c:v>
                </c:pt>
                <c:pt idx="14363">
                  <c:v>1624.385375703327</c:v>
                </c:pt>
                <c:pt idx="14364">
                  <c:v>1590.399845435573</c:v>
                </c:pt>
                <c:pt idx="14365">
                  <c:v>1561.469746323861</c:v>
                </c:pt>
                <c:pt idx="14366">
                  <c:v>1540.028169378083</c:v>
                </c:pt>
                <c:pt idx="14367">
                  <c:v>1531.230802405574</c:v>
                </c:pt>
                <c:pt idx="14368">
                  <c:v>1540.872925967335</c:v>
                </c:pt>
                <c:pt idx="14369">
                  <c:v>1578.542305528047</c:v>
                </c:pt>
                <c:pt idx="14370">
                  <c:v>1653.83728481999</c:v>
                </c:pt>
                <c:pt idx="14371">
                  <c:v>1774.790971872953</c:v>
                </c:pt>
                <c:pt idx="14372">
                  <c:v>1938.31864571612</c:v>
                </c:pt>
                <c:pt idx="14373">
                  <c:v>2122.44368381331</c:v>
                </c:pt>
                <c:pt idx="14374">
                  <c:v>2288.079658111564</c:v>
                </c:pt>
                <c:pt idx="14375">
                  <c:v>2396.778836105371</c:v>
                </c:pt>
                <c:pt idx="14376">
                  <c:v>2435.03351657998</c:v>
                </c:pt>
                <c:pt idx="14377">
                  <c:v>2415.590741564091</c:v>
                </c:pt>
                <c:pt idx="14378">
                  <c:v>2361.159285131341</c:v>
                </c:pt>
                <c:pt idx="14379">
                  <c:v>2290.788484743749</c:v>
                </c:pt>
                <c:pt idx="14380">
                  <c:v>2216.358749126989</c:v>
                </c:pt>
                <c:pt idx="14381">
                  <c:v>2143.941543161793</c:v>
                </c:pt>
                <c:pt idx="14382">
                  <c:v>2076.09349385732</c:v>
                </c:pt>
                <c:pt idx="14383">
                  <c:v>2013.660129355272</c:v>
                </c:pt>
                <c:pt idx="14384">
                  <c:v>1956.413266308382</c:v>
                </c:pt>
                <c:pt idx="14385">
                  <c:v>1904.115615466891</c:v>
                </c:pt>
                <c:pt idx="14386">
                  <c:v>1856.053598476131</c:v>
                </c:pt>
                <c:pt idx="14387">
                  <c:v>1811.865875963451</c:v>
                </c:pt>
                <c:pt idx="14388">
                  <c:v>1770.925270757305</c:v>
                </c:pt>
                <c:pt idx="14389">
                  <c:v>1732.803562012877</c:v>
                </c:pt>
                <c:pt idx="14390">
                  <c:v>1697.158181911506</c:v>
                </c:pt>
                <c:pt idx="14391">
                  <c:v>1663.641432852078</c:v>
                </c:pt>
                <c:pt idx="14392">
                  <c:v>1631.910505655537</c:v>
                </c:pt>
                <c:pt idx="14393">
                  <c:v>1601.878583684828</c:v>
                </c:pt>
                <c:pt idx="14394">
                  <c:v>1573.237656960021</c:v>
                </c:pt>
                <c:pt idx="14395">
                  <c:v>1545.770398404172</c:v>
                </c:pt>
                <c:pt idx="14396">
                  <c:v>1519.507326099801</c:v>
                </c:pt>
                <c:pt idx="14397">
                  <c:v>1494.045341573454</c:v>
                </c:pt>
                <c:pt idx="14398">
                  <c:v>1469.559742859027</c:v>
                </c:pt>
                <c:pt idx="14399">
                  <c:v>1445.714908095316</c:v>
                </c:pt>
                <c:pt idx="14400">
                  <c:v>1422.575455405644</c:v>
                </c:pt>
                <c:pt idx="14401">
                  <c:v>1399.96000076014</c:v>
                </c:pt>
                <c:pt idx="14402">
                  <c:v>1377.792835227966</c:v>
                </c:pt>
                <c:pt idx="14403">
                  <c:v>1356.111150215982</c:v>
                </c:pt>
                <c:pt idx="14404">
                  <c:v>1334.656012047078</c:v>
                </c:pt>
                <c:pt idx="14405">
                  <c:v>1313.645965739411</c:v>
                </c:pt>
                <c:pt idx="14406">
                  <c:v>1292.861485852974</c:v>
                </c:pt>
                <c:pt idx="14407">
                  <c:v>1272.172386500356</c:v>
                </c:pt>
                <c:pt idx="14408">
                  <c:v>1251.661093538094</c:v>
                </c:pt>
                <c:pt idx="14409">
                  <c:v>1231.233291967877</c:v>
                </c:pt>
                <c:pt idx="14410">
                  <c:v>1210.790644329725</c:v>
                </c:pt>
                <c:pt idx="14411">
                  <c:v>1190.394827793423</c:v>
                </c:pt>
                <c:pt idx="14412">
                  <c:v>1169.904498129834</c:v>
                </c:pt>
                <c:pt idx="14413">
                  <c:v>1149.419908546316</c:v>
                </c:pt>
                <c:pt idx="14414">
                  <c:v>1128.805904654226</c:v>
                </c:pt>
                <c:pt idx="14415">
                  <c:v>1108.084830249715</c:v>
                </c:pt>
                <c:pt idx="14416">
                  <c:v>1087.400439825238</c:v>
                </c:pt>
                <c:pt idx="14417">
                  <c:v>1066.747592990781</c:v>
                </c:pt>
                <c:pt idx="14418">
                  <c:v>1046.39523909262</c:v>
                </c:pt>
                <c:pt idx="14419">
                  <c:v>1026.700213508196</c:v>
                </c:pt>
                <c:pt idx="14420">
                  <c:v>1008.247746945101</c:v>
                </c:pt>
                <c:pt idx="14421">
                  <c:v>992.0833201913222</c:v>
                </c:pt>
                <c:pt idx="14422">
                  <c:v>980.0144810318522</c:v>
                </c:pt>
                <c:pt idx="14423">
                  <c:v>974.810544378343</c:v>
                </c:pt>
                <c:pt idx="14424">
                  <c:v>980.9796930215024</c:v>
                </c:pt>
                <c:pt idx="14425">
                  <c:v>1005.08545084262</c:v>
                </c:pt>
                <c:pt idx="14426">
                  <c:v>1056.013063570225</c:v>
                </c:pt>
                <c:pt idx="14427">
                  <c:v>1143.013377542901</c:v>
                </c:pt>
                <c:pt idx="14428">
                  <c:v>1270.871092438476</c:v>
                </c:pt>
                <c:pt idx="14429">
                  <c:v>1430.754832619211</c:v>
                </c:pt>
                <c:pt idx="14430">
                  <c:v>1593.333892214548</c:v>
                </c:pt>
                <c:pt idx="14431">
                  <c:v>1717.444738891892</c:v>
                </c:pt>
                <c:pt idx="14432">
                  <c:v>1776.900311698825</c:v>
                </c:pt>
                <c:pt idx="14433">
                  <c:v>1776.191446763893</c:v>
                </c:pt>
                <c:pt idx="14434">
                  <c:v>1737.643703859255</c:v>
                </c:pt>
                <c:pt idx="14435">
                  <c:v>1682.191900145186</c:v>
                </c:pt>
                <c:pt idx="14436">
                  <c:v>1622.846812855734</c:v>
                </c:pt>
                <c:pt idx="14437">
                  <c:v>1565.939824886612</c:v>
                </c:pt>
                <c:pt idx="14438">
                  <c:v>1513.850701988635</c:v>
                </c:pt>
                <c:pt idx="14439">
                  <c:v>1467.158923310543</c:v>
                </c:pt>
                <c:pt idx="14440">
                  <c:v>1425.584885085321</c:v>
                </c:pt>
                <c:pt idx="14441">
                  <c:v>1388.607506904406</c:v>
                </c:pt>
                <c:pt idx="14442">
                  <c:v>1355.599982698266</c:v>
                </c:pt>
                <c:pt idx="14443">
                  <c:v>1326.102981582375</c:v>
                </c:pt>
                <c:pt idx="14444">
                  <c:v>1299.520039495566</c:v>
                </c:pt>
                <c:pt idx="14445">
                  <c:v>1275.506361526282</c:v>
                </c:pt>
                <c:pt idx="14446">
                  <c:v>1253.760086174487</c:v>
                </c:pt>
                <c:pt idx="14447">
                  <c:v>1233.958187767175</c:v>
                </c:pt>
                <c:pt idx="14448">
                  <c:v>1215.842803482619</c:v>
                </c:pt>
                <c:pt idx="14449">
                  <c:v>1199.263336296013</c:v>
                </c:pt>
                <c:pt idx="14450">
                  <c:v>1184.052646351896</c:v>
                </c:pt>
                <c:pt idx="14451">
                  <c:v>1170.090734727308</c:v>
                </c:pt>
                <c:pt idx="14452">
                  <c:v>1157.257235537175</c:v>
                </c:pt>
                <c:pt idx="14453">
                  <c:v>1145.477457686446</c:v>
                </c:pt>
                <c:pt idx="14454">
                  <c:v>1134.62718606616</c:v>
                </c:pt>
                <c:pt idx="14455">
                  <c:v>1124.753562565644</c:v>
                </c:pt>
                <c:pt idx="14456">
                  <c:v>1115.729577836407</c:v>
                </c:pt>
                <c:pt idx="14457">
                  <c:v>1107.534421298079</c:v>
                </c:pt>
                <c:pt idx="14458">
                  <c:v>1100.105185338488</c:v>
                </c:pt>
                <c:pt idx="14459">
                  <c:v>1093.469076835812</c:v>
                </c:pt>
                <c:pt idx="14460">
                  <c:v>1087.641204775207</c:v>
                </c:pt>
                <c:pt idx="14461">
                  <c:v>1082.495856065833</c:v>
                </c:pt>
                <c:pt idx="14462">
                  <c:v>1078.103321938328</c:v>
                </c:pt>
                <c:pt idx="14463">
                  <c:v>1074.458189846546</c:v>
                </c:pt>
                <c:pt idx="14464">
                  <c:v>1071.508343545631</c:v>
                </c:pt>
                <c:pt idx="14465">
                  <c:v>1069.358405987085</c:v>
                </c:pt>
                <c:pt idx="14466">
                  <c:v>1067.909154860702</c:v>
                </c:pt>
                <c:pt idx="14467">
                  <c:v>1067.203596644356</c:v>
                </c:pt>
                <c:pt idx="14468">
                  <c:v>1067.286866134978</c:v>
                </c:pt>
                <c:pt idx="14469">
                  <c:v>1068.149090502</c:v>
                </c:pt>
                <c:pt idx="14470">
                  <c:v>1069.813675563816</c:v>
                </c:pt>
                <c:pt idx="14471">
                  <c:v>1072.266002194888</c:v>
                </c:pt>
                <c:pt idx="14472">
                  <c:v>1075.606252000685</c:v>
                </c:pt>
                <c:pt idx="14473">
                  <c:v>1079.770147648835</c:v>
                </c:pt>
                <c:pt idx="14474">
                  <c:v>1084.91266197714</c:v>
                </c:pt>
                <c:pt idx="14475">
                  <c:v>1090.917770647499</c:v>
                </c:pt>
                <c:pt idx="14476">
                  <c:v>1097.952115872616</c:v>
                </c:pt>
                <c:pt idx="14477">
                  <c:v>1105.983810635716</c:v>
                </c:pt>
                <c:pt idx="14478">
                  <c:v>1115.181271183394</c:v>
                </c:pt>
                <c:pt idx="14479">
                  <c:v>1125.524264886029</c:v>
                </c:pt>
                <c:pt idx="14480">
                  <c:v>1137.134245919477</c:v>
                </c:pt>
                <c:pt idx="14481">
                  <c:v>1150.201052466706</c:v>
                </c:pt>
                <c:pt idx="14482">
                  <c:v>1164.883239889617</c:v>
                </c:pt>
                <c:pt idx="14483">
                  <c:v>1181.4942847299</c:v>
                </c:pt>
                <c:pt idx="14484">
                  <c:v>1200.63313632634</c:v>
                </c:pt>
                <c:pt idx="14485">
                  <c:v>1223.201666546297</c:v>
                </c:pt>
                <c:pt idx="14486">
                  <c:v>1250.876261389437</c:v>
                </c:pt>
                <c:pt idx="14487">
                  <c:v>1281.069262107209</c:v>
                </c:pt>
                <c:pt idx="14488">
                  <c:v>705.0120078714872</c:v>
                </c:pt>
                <c:pt idx="14489">
                  <c:v>1082.027907071018</c:v>
                </c:pt>
                <c:pt idx="14490">
                  <c:v>1212.943289516593</c:v>
                </c:pt>
                <c:pt idx="14491">
                  <c:v>1267.678179375386</c:v>
                </c:pt>
                <c:pt idx="14492">
                  <c:v>1307.897896225955</c:v>
                </c:pt>
                <c:pt idx="14493">
                  <c:v>1344.11389889164</c:v>
                </c:pt>
                <c:pt idx="14494">
                  <c:v>1379.409563614104</c:v>
                </c:pt>
                <c:pt idx="14495">
                  <c:v>1414.98304323927</c:v>
                </c:pt>
                <c:pt idx="14496">
                  <c:v>1451.132349028091</c:v>
                </c:pt>
                <c:pt idx="14497">
                  <c:v>1487.595453961585</c:v>
                </c:pt>
                <c:pt idx="14498">
                  <c:v>1522.898812102951</c:v>
                </c:pt>
                <c:pt idx="14499">
                  <c:v>1551.730234372244</c:v>
                </c:pt>
                <c:pt idx="14500">
                  <c:v>1544.995377826904</c:v>
                </c:pt>
                <c:pt idx="14501">
                  <c:v>971.1440175545057</c:v>
                </c:pt>
                <c:pt idx="14502">
                  <c:v>1607.706592262268</c:v>
                </c:pt>
                <c:pt idx="14503">
                  <c:v>1732.030987577823</c:v>
                </c:pt>
                <c:pt idx="14504">
                  <c:v>1779.566683247778</c:v>
                </c:pt>
                <c:pt idx="14505">
                  <c:v>1813.563148278635</c:v>
                </c:pt>
                <c:pt idx="14506">
                  <c:v>1839.460724016867</c:v>
                </c:pt>
                <c:pt idx="14507">
                  <c:v>1857.796281715606</c:v>
                </c:pt>
                <c:pt idx="14508">
                  <c:v>1868.542053617899</c:v>
                </c:pt>
                <c:pt idx="14509">
                  <c:v>1871.889294458994</c:v>
                </c:pt>
                <c:pt idx="14510">
                  <c:v>1868.345285472317</c:v>
                </c:pt>
                <c:pt idx="14511">
                  <c:v>1858.601126889781</c:v>
                </c:pt>
                <c:pt idx="14512">
                  <c:v>1843.647158327397</c:v>
                </c:pt>
                <c:pt idx="14513">
                  <c:v>1824.340111950268</c:v>
                </c:pt>
                <c:pt idx="14514">
                  <c:v>1801.554858280377</c:v>
                </c:pt>
                <c:pt idx="14515">
                  <c:v>1776.117103677642</c:v>
                </c:pt>
                <c:pt idx="14516">
                  <c:v>1748.688794506564</c:v>
                </c:pt>
                <c:pt idx="14517">
                  <c:v>1719.782624240641</c:v>
                </c:pt>
                <c:pt idx="14518">
                  <c:v>1689.812109161583</c:v>
                </c:pt>
                <c:pt idx="14519">
                  <c:v>1659.135640069185</c:v>
                </c:pt>
                <c:pt idx="14520">
                  <c:v>1627.964794911143</c:v>
                </c:pt>
                <c:pt idx="14521">
                  <c:v>1596.415194060205</c:v>
                </c:pt>
                <c:pt idx="14522">
                  <c:v>1564.740354024286</c:v>
                </c:pt>
                <c:pt idx="14523">
                  <c:v>1532.934678751011</c:v>
                </c:pt>
                <c:pt idx="14524">
                  <c:v>1501.141276008855</c:v>
                </c:pt>
                <c:pt idx="14525">
                  <c:v>1469.34761609275</c:v>
                </c:pt>
                <c:pt idx="14526">
                  <c:v>1437.634547827939</c:v>
                </c:pt>
                <c:pt idx="14527">
                  <c:v>1406.03881106327</c:v>
                </c:pt>
                <c:pt idx="14528">
                  <c:v>1374.536452106138</c:v>
                </c:pt>
                <c:pt idx="14529">
                  <c:v>1343.178040951243</c:v>
                </c:pt>
                <c:pt idx="14530">
                  <c:v>1311.977065639548</c:v>
                </c:pt>
                <c:pt idx="14531">
                  <c:v>1280.947855332268</c:v>
                </c:pt>
                <c:pt idx="14532">
                  <c:v>1250.104026867971</c:v>
                </c:pt>
                <c:pt idx="14533">
                  <c:v>1219.361765476991</c:v>
                </c:pt>
                <c:pt idx="14534">
                  <c:v>1188.876390966456</c:v>
                </c:pt>
                <c:pt idx="14535">
                  <c:v>1158.568164669916</c:v>
                </c:pt>
                <c:pt idx="14536">
                  <c:v>1128.500405705793</c:v>
                </c:pt>
                <c:pt idx="14537">
                  <c:v>1098.638020507025</c:v>
                </c:pt>
                <c:pt idx="14538">
                  <c:v>1069.051920325953</c:v>
                </c:pt>
                <c:pt idx="14539">
                  <c:v>1039.836864225628</c:v>
                </c:pt>
                <c:pt idx="14540">
                  <c:v>1011.076554534286</c:v>
                </c:pt>
                <c:pt idx="14541">
                  <c:v>982.9813318030307</c:v>
                </c:pt>
                <c:pt idx="14542">
                  <c:v>955.9653762319017</c:v>
                </c:pt>
                <c:pt idx="14543">
                  <c:v>930.7141500420076</c:v>
                </c:pt>
                <c:pt idx="14544">
                  <c:v>908.8421614511833</c:v>
                </c:pt>
                <c:pt idx="14545">
                  <c:v>894.0239298706997</c:v>
                </c:pt>
                <c:pt idx="14546">
                  <c:v>896.9548200277393</c:v>
                </c:pt>
                <c:pt idx="14547">
                  <c:v>962.6892191046118</c:v>
                </c:pt>
                <c:pt idx="14548">
                  <c:v>1560.080006351055</c:v>
                </c:pt>
                <c:pt idx="14549">
                  <c:v>1018.239160534687</c:v>
                </c:pt>
                <c:pt idx="14550">
                  <c:v>589.105193283576</c:v>
                </c:pt>
                <c:pt idx="14551">
                  <c:v>530.4705818236706</c:v>
                </c:pt>
                <c:pt idx="14552">
                  <c:v>484.2504916778205</c:v>
                </c:pt>
                <c:pt idx="14553">
                  <c:v>431.5778900868231</c:v>
                </c:pt>
                <c:pt idx="14554">
                  <c:v>369.2145422082197</c:v>
                </c:pt>
                <c:pt idx="14555">
                  <c:v>299.734621440562</c:v>
                </c:pt>
                <c:pt idx="14556">
                  <c:v>263.1694467716574</c:v>
                </c:pt>
                <c:pt idx="14557">
                  <c:v>446.5809283189085</c:v>
                </c:pt>
                <c:pt idx="14558">
                  <c:v>1364.716967188023</c:v>
                </c:pt>
                <c:pt idx="14559">
                  <c:v>11358.17615526446</c:v>
                </c:pt>
                <c:pt idx="14560">
                  <c:v>2070.730186169929</c:v>
                </c:pt>
                <c:pt idx="14561">
                  <c:v>1280.626813409042</c:v>
                </c:pt>
                <c:pt idx="14562">
                  <c:v>986.0306091044349</c:v>
                </c:pt>
                <c:pt idx="14563">
                  <c:v>822.2995983915139</c:v>
                </c:pt>
                <c:pt idx="14564">
                  <c:v>711.490743366197</c:v>
                </c:pt>
                <c:pt idx="14565">
                  <c:v>626.896044257492</c:v>
                </c:pt>
                <c:pt idx="14566">
                  <c:v>557.1202108025733</c:v>
                </c:pt>
                <c:pt idx="14567">
                  <c:v>496.1074712038212</c:v>
                </c:pt>
                <c:pt idx="14568">
                  <c:v>440.6869102885376</c:v>
                </c:pt>
                <c:pt idx="14569">
                  <c:v>388.7764419673834</c:v>
                </c:pt>
                <c:pt idx="14570">
                  <c:v>339.0503632075765</c:v>
                </c:pt>
                <c:pt idx="14571">
                  <c:v>290.6375131900426</c:v>
                </c:pt>
                <c:pt idx="14572">
                  <c:v>242.8026470330041</c:v>
                </c:pt>
                <c:pt idx="14573">
                  <c:v>195.2665478060607</c:v>
                </c:pt>
                <c:pt idx="14574">
                  <c:v>147.5631778473699</c:v>
                </c:pt>
                <c:pt idx="14575">
                  <c:v>99.82719531853064</c:v>
                </c:pt>
                <c:pt idx="14576">
                  <c:v>54.34788868556024</c:v>
                </c:pt>
                <c:pt idx="14577">
                  <c:v>33.27309135239231</c:v>
                </c:pt>
                <c:pt idx="14578">
                  <c:v>70.28643541268167</c:v>
                </c:pt>
                <c:pt idx="14579">
                  <c:v>123.2307065290544</c:v>
                </c:pt>
                <c:pt idx="14580">
                  <c:v>180.9748640946681</c:v>
                </c:pt>
                <c:pt idx="14581">
                  <c:v>242.6702802134542</c:v>
                </c:pt>
                <c:pt idx="14582">
                  <c:v>308.1587557618125</c:v>
                </c:pt>
                <c:pt idx="14583">
                  <c:v>378.0262028176382</c:v>
                </c:pt>
                <c:pt idx="14584">
                  <c:v>452.9346624128709</c:v>
                </c:pt>
                <c:pt idx="14585">
                  <c:v>533.3906763160626</c:v>
                </c:pt>
                <c:pt idx="14586">
                  <c:v>620.3775309319185</c:v>
                </c:pt>
                <c:pt idx="14587">
                  <c:v>715.0363056061552</c:v>
                </c:pt>
                <c:pt idx="14588">
                  <c:v>818.6681989392184</c:v>
                </c:pt>
                <c:pt idx="14589">
                  <c:v>932.7495089630536</c:v>
                </c:pt>
                <c:pt idx="14590">
                  <c:v>1059.33749518508</c:v>
                </c:pt>
                <c:pt idx="14591">
                  <c:v>1200.895402173601</c:v>
                </c:pt>
                <c:pt idx="14592">
                  <c:v>1360.494026122148</c:v>
                </c:pt>
                <c:pt idx="14593">
                  <c:v>1542.323305248203</c:v>
                </c:pt>
                <c:pt idx="14594">
                  <c:v>1751.86898495377</c:v>
                </c:pt>
                <c:pt idx="14595">
                  <c:v>1995.906320393247</c:v>
                </c:pt>
                <c:pt idx="14596">
                  <c:v>2284.744118620896</c:v>
                </c:pt>
                <c:pt idx="14597">
                  <c:v>2632.103921772454</c:v>
                </c:pt>
                <c:pt idx="14598">
                  <c:v>3058.481409031228</c:v>
                </c:pt>
                <c:pt idx="14599">
                  <c:v>3594.67030441309</c:v>
                </c:pt>
                <c:pt idx="14600">
                  <c:v>4289.362725648768</c:v>
                </c:pt>
                <c:pt idx="14601">
                  <c:v>5223.247449882926</c:v>
                </c:pt>
                <c:pt idx="14602">
                  <c:v>6539.880173113011</c:v>
                </c:pt>
                <c:pt idx="14603">
                  <c:v>8511.520668562126</c:v>
                </c:pt>
                <c:pt idx="14604">
                  <c:v>11681.54734347797</c:v>
                </c:pt>
                <c:pt idx="14605">
                  <c:v>16963.95273142564</c:v>
                </c:pt>
                <c:pt idx="14606">
                  <c:v>23256.07147110394</c:v>
                </c:pt>
                <c:pt idx="14607">
                  <c:v>21702.5653373023</c:v>
                </c:pt>
                <c:pt idx="14608">
                  <c:v>15759.93469310751</c:v>
                </c:pt>
                <c:pt idx="14609">
                  <c:v>11679.41915366054</c:v>
                </c:pt>
                <c:pt idx="14610">
                  <c:v>9188.058312308392</c:v>
                </c:pt>
                <c:pt idx="14611">
                  <c:v>7579.227913286722</c:v>
                </c:pt>
                <c:pt idx="14612">
                  <c:v>6470.88968051433</c:v>
                </c:pt>
                <c:pt idx="14613">
                  <c:v>5666.178273669545</c:v>
                </c:pt>
                <c:pt idx="14614">
                  <c:v>5056.900577940139</c:v>
                </c:pt>
                <c:pt idx="14615">
                  <c:v>4580.500400986231</c:v>
                </c:pt>
                <c:pt idx="14616">
                  <c:v>4197.991577699701</c:v>
                </c:pt>
                <c:pt idx="14617">
                  <c:v>3884.02181431494</c:v>
                </c:pt>
                <c:pt idx="14618">
                  <c:v>3621.94726224689</c:v>
                </c:pt>
                <c:pt idx="14619">
                  <c:v>3399.85128452357</c:v>
                </c:pt>
                <c:pt idx="14620">
                  <c:v>3209.40919596464</c:v>
                </c:pt>
                <c:pt idx="14621">
                  <c:v>3044.171179602085</c:v>
                </c:pt>
                <c:pt idx="14622">
                  <c:v>2899.342521054835</c:v>
                </c:pt>
                <c:pt idx="14623">
                  <c:v>2771.764488014008</c:v>
                </c:pt>
                <c:pt idx="14624">
                  <c:v>2658.270390428626</c:v>
                </c:pt>
                <c:pt idx="14625">
                  <c:v>2556.734472629963</c:v>
                </c:pt>
                <c:pt idx="14626">
                  <c:v>2465.634243929384</c:v>
                </c:pt>
                <c:pt idx="14627">
                  <c:v>2383.135579599291</c:v>
                </c:pt>
                <c:pt idx="14628">
                  <c:v>2308.479193015678</c:v>
                </c:pt>
                <c:pt idx="14629">
                  <c:v>2240.538379881941</c:v>
                </c:pt>
                <c:pt idx="14630">
                  <c:v>2178.491286703014</c:v>
                </c:pt>
                <c:pt idx="14631">
                  <c:v>2121.666000604985</c:v>
                </c:pt>
                <c:pt idx="14632">
                  <c:v>2069.628465391992</c:v>
                </c:pt>
                <c:pt idx="14633">
                  <c:v>2021.74162997715</c:v>
                </c:pt>
                <c:pt idx="14634">
                  <c:v>1977.790004437716</c:v>
                </c:pt>
                <c:pt idx="14635">
                  <c:v>1937.225812469447</c:v>
                </c:pt>
                <c:pt idx="14636">
                  <c:v>1899.916606980115</c:v>
                </c:pt>
                <c:pt idx="14637">
                  <c:v>1865.572147551263</c:v>
                </c:pt>
                <c:pt idx="14638">
                  <c:v>1833.888295506178</c:v>
                </c:pt>
                <c:pt idx="14639">
                  <c:v>1804.758486121895</c:v>
                </c:pt>
                <c:pt idx="14640">
                  <c:v>1778.033604674712</c:v>
                </c:pt>
                <c:pt idx="14641">
                  <c:v>1753.428035390923</c:v>
                </c:pt>
                <c:pt idx="14642">
                  <c:v>1730.939326866451</c:v>
                </c:pt>
                <c:pt idx="14643">
                  <c:v>1710.432703109726</c:v>
                </c:pt>
                <c:pt idx="14644">
                  <c:v>1691.782334942936</c:v>
                </c:pt>
                <c:pt idx="14645">
                  <c:v>1674.955907517758</c:v>
                </c:pt>
                <c:pt idx="14646">
                  <c:v>1659.943605804409</c:v>
                </c:pt>
                <c:pt idx="14647">
                  <c:v>1646.765523091265</c:v>
                </c:pt>
                <c:pt idx="14648">
                  <c:v>1635.540554874772</c:v>
                </c:pt>
                <c:pt idx="14649">
                  <c:v>1626.674191938997</c:v>
                </c:pt>
                <c:pt idx="14650">
                  <c:v>1620.870174316692</c:v>
                </c:pt>
                <c:pt idx="14651">
                  <c:v>1619.356308005818</c:v>
                </c:pt>
                <c:pt idx="14652">
                  <c:v>1624.261356718102</c:v>
                </c:pt>
                <c:pt idx="14653">
                  <c:v>1638.882978083769</c:v>
                </c:pt>
                <c:pt idx="14654">
                  <c:v>1667.702286720382</c:v>
                </c:pt>
                <c:pt idx="14655">
                  <c:v>1715.490228632684</c:v>
                </c:pt>
                <c:pt idx="14656">
                  <c:v>1785.691154367584</c:v>
                </c:pt>
                <c:pt idx="14657">
                  <c:v>1877.726443443275</c:v>
                </c:pt>
                <c:pt idx="14658">
                  <c:v>1986.664500915987</c:v>
                </c:pt>
                <c:pt idx="14659">
                  <c:v>2104.788557810891</c:v>
                </c:pt>
                <c:pt idx="14660">
                  <c:v>2225.183156391726</c:v>
                </c:pt>
                <c:pt idx="14661">
                  <c:v>2343.42118006269</c:v>
                </c:pt>
                <c:pt idx="14662">
                  <c:v>2456.773861968544</c:v>
                </c:pt>
                <c:pt idx="14663">
                  <c:v>2563.083968459199</c:v>
                </c:pt>
                <c:pt idx="14664">
                  <c:v>2658.71825351791</c:v>
                </c:pt>
                <c:pt idx="14665">
                  <c:v>2738.274805043594</c:v>
                </c:pt>
                <c:pt idx="14666">
                  <c:v>2794.28876640312</c:v>
                </c:pt>
                <c:pt idx="14667">
                  <c:v>2819.214064427559</c:v>
                </c:pt>
                <c:pt idx="14668">
                  <c:v>2807.066355679913</c:v>
                </c:pt>
                <c:pt idx="14669">
                  <c:v>2756.730336574944</c:v>
                </c:pt>
                <c:pt idx="14670">
                  <c:v>2672.267956441696</c:v>
                </c:pt>
                <c:pt idx="14671">
                  <c:v>2562.064302374088</c:v>
                </c:pt>
                <c:pt idx="14672">
                  <c:v>2436.532496681564</c:v>
                </c:pt>
                <c:pt idx="14673">
                  <c:v>2305.329986883265</c:v>
                </c:pt>
                <c:pt idx="14674">
                  <c:v>2175.978300873547</c:v>
                </c:pt>
                <c:pt idx="14675">
                  <c:v>2053.554027744773</c:v>
                </c:pt>
                <c:pt idx="14676">
                  <c:v>1940.700522604791</c:v>
                </c:pt>
                <c:pt idx="14677">
                  <c:v>1838.458753569847</c:v>
                </c:pt>
                <c:pt idx="14678">
                  <c:v>1746.879540810689</c:v>
                </c:pt>
                <c:pt idx="14679">
                  <c:v>1665.31317593603</c:v>
                </c:pt>
                <c:pt idx="14680">
                  <c:v>1592.798595627224</c:v>
                </c:pt>
                <c:pt idx="14681">
                  <c:v>1528.310983213053</c:v>
                </c:pt>
                <c:pt idx="14682">
                  <c:v>1470.80349911499</c:v>
                </c:pt>
                <c:pt idx="14683">
                  <c:v>1419.319222732481</c:v>
                </c:pt>
                <c:pt idx="14684">
                  <c:v>1373.023401490394</c:v>
                </c:pt>
                <c:pt idx="14685">
                  <c:v>1331.190702958264</c:v>
                </c:pt>
                <c:pt idx="14686">
                  <c:v>1293.171312567386</c:v>
                </c:pt>
                <c:pt idx="14687">
                  <c:v>1258.555632453766</c:v>
                </c:pt>
                <c:pt idx="14688">
                  <c:v>1226.932027790653</c:v>
                </c:pt>
                <c:pt idx="14689">
                  <c:v>1197.960302940034</c:v>
                </c:pt>
                <c:pt idx="14690">
                  <c:v>1171.430256021222</c:v>
                </c:pt>
                <c:pt idx="14691">
                  <c:v>1147.158698477669</c:v>
                </c:pt>
                <c:pt idx="14692">
                  <c:v>1125.02905126223</c:v>
                </c:pt>
                <c:pt idx="14693">
                  <c:v>1104.926629437865</c:v>
                </c:pt>
                <c:pt idx="14694">
                  <c:v>1086.788056608751</c:v>
                </c:pt>
                <c:pt idx="14695">
                  <c:v>1070.562605057636</c:v>
                </c:pt>
                <c:pt idx="14696">
                  <c:v>1056.154963700764</c:v>
                </c:pt>
                <c:pt idx="14697">
                  <c:v>1043.559901743743</c:v>
                </c:pt>
                <c:pt idx="14698">
                  <c:v>1032.705588742313</c:v>
                </c:pt>
                <c:pt idx="14699">
                  <c:v>1023.578568475923</c:v>
                </c:pt>
                <c:pt idx="14700">
                  <c:v>1016.079104220353</c:v>
                </c:pt>
                <c:pt idx="14701">
                  <c:v>1010.210513799245</c:v>
                </c:pt>
                <c:pt idx="14702">
                  <c:v>1005.86524309401</c:v>
                </c:pt>
                <c:pt idx="14703">
                  <c:v>1003.0550432105</c:v>
                </c:pt>
                <c:pt idx="14704">
                  <c:v>1001.66195663711</c:v>
                </c:pt>
                <c:pt idx="14705">
                  <c:v>1001.659347389133</c:v>
                </c:pt>
                <c:pt idx="14706">
                  <c:v>1003.009746688141</c:v>
                </c:pt>
                <c:pt idx="14707">
                  <c:v>1005.593219759969</c:v>
                </c:pt>
                <c:pt idx="14708">
                  <c:v>1009.410091768976</c:v>
                </c:pt>
                <c:pt idx="14709">
                  <c:v>1014.349758810693</c:v>
                </c:pt>
                <c:pt idx="14710">
                  <c:v>1020.356090216713</c:v>
                </c:pt>
                <c:pt idx="14711">
                  <c:v>1027.374748740765</c:v>
                </c:pt>
                <c:pt idx="14712">
                  <c:v>1035.246497286606</c:v>
                </c:pt>
                <c:pt idx="14713">
                  <c:v>1043.993295611555</c:v>
                </c:pt>
                <c:pt idx="14714">
                  <c:v>1053.445605999636</c:v>
                </c:pt>
                <c:pt idx="14715">
                  <c:v>1063.509256271967</c:v>
                </c:pt>
                <c:pt idx="14716">
                  <c:v>1074.183223404487</c:v>
                </c:pt>
                <c:pt idx="14717">
                  <c:v>1085.320724142304</c:v>
                </c:pt>
                <c:pt idx="14718">
                  <c:v>1096.934473518314</c:v>
                </c:pt>
                <c:pt idx="14719">
                  <c:v>1108.92099988294</c:v>
                </c:pt>
                <c:pt idx="14720">
                  <c:v>1121.344108009776</c:v>
                </c:pt>
                <c:pt idx="14721">
                  <c:v>1134.202752648653</c:v>
                </c:pt>
                <c:pt idx="14722">
                  <c:v>1147.520221200433</c:v>
                </c:pt>
                <c:pt idx="14723">
                  <c:v>1161.324882102678</c:v>
                </c:pt>
                <c:pt idx="14724">
                  <c:v>1175.780242561849</c:v>
                </c:pt>
                <c:pt idx="14725">
                  <c:v>1190.886340144469</c:v>
                </c:pt>
                <c:pt idx="14726">
                  <c:v>1206.699193736186</c:v>
                </c:pt>
                <c:pt idx="14727">
                  <c:v>1223.346140439348</c:v>
                </c:pt>
                <c:pt idx="14728">
                  <c:v>1240.802968597167</c:v>
                </c:pt>
                <c:pt idx="14729">
                  <c:v>1259.130796603295</c:v>
                </c:pt>
                <c:pt idx="14730">
                  <c:v>1278.38201295313</c:v>
                </c:pt>
                <c:pt idx="14731">
                  <c:v>1298.630326838239</c:v>
                </c:pt>
                <c:pt idx="14732">
                  <c:v>1319.841715807773</c:v>
                </c:pt>
                <c:pt idx="14733">
                  <c:v>1342.085844223973</c:v>
                </c:pt>
                <c:pt idx="14734">
                  <c:v>1365.338312953096</c:v>
                </c:pt>
                <c:pt idx="14735">
                  <c:v>1389.717482079917</c:v>
                </c:pt>
                <c:pt idx="14736">
                  <c:v>1415.097808762338</c:v>
                </c:pt>
                <c:pt idx="14737">
                  <c:v>1441.599634271704</c:v>
                </c:pt>
                <c:pt idx="14738">
                  <c:v>1469.128922840326</c:v>
                </c:pt>
                <c:pt idx="14739">
                  <c:v>1497.907212736505</c:v>
                </c:pt>
                <c:pt idx="14740">
                  <c:v>1527.768698516489</c:v>
                </c:pt>
                <c:pt idx="14741">
                  <c:v>1558.833493150633</c:v>
                </c:pt>
                <c:pt idx="14742">
                  <c:v>1591.008492452446</c:v>
                </c:pt>
                <c:pt idx="14743">
                  <c:v>1624.208934973578</c:v>
                </c:pt>
                <c:pt idx="14744">
                  <c:v>1658.542614016227</c:v>
                </c:pt>
                <c:pt idx="14745">
                  <c:v>1693.423375187934</c:v>
                </c:pt>
                <c:pt idx="14746">
                  <c:v>1728.687058776807</c:v>
                </c:pt>
                <c:pt idx="14747">
                  <c:v>1762.762382346785</c:v>
                </c:pt>
                <c:pt idx="14748">
                  <c:v>1792.097104665939</c:v>
                </c:pt>
                <c:pt idx="14749">
                  <c:v>1810.777707753096</c:v>
                </c:pt>
                <c:pt idx="14750">
                  <c:v>2178.556484964194</c:v>
                </c:pt>
                <c:pt idx="14751">
                  <c:v>2054.143868363327</c:v>
                </c:pt>
                <c:pt idx="14752">
                  <c:v>2072.141803655701</c:v>
                </c:pt>
                <c:pt idx="14753">
                  <c:v>2113.800972099226</c:v>
                </c:pt>
                <c:pt idx="14754">
                  <c:v>2164.662912618458</c:v>
                </c:pt>
                <c:pt idx="14755">
                  <c:v>2221.400859154496</c:v>
                </c:pt>
                <c:pt idx="14756">
                  <c:v>2282.87213459045</c:v>
                </c:pt>
                <c:pt idx="14757">
                  <c:v>2348.858807681156</c:v>
                </c:pt>
                <c:pt idx="14758">
                  <c:v>2419.540221827431</c:v>
                </c:pt>
                <c:pt idx="14759">
                  <c:v>2494.891757015987</c:v>
                </c:pt>
                <c:pt idx="14760">
                  <c:v>2575.67901890162</c:v>
                </c:pt>
                <c:pt idx="14761">
                  <c:v>2662.110287898514</c:v>
                </c:pt>
                <c:pt idx="14762">
                  <c:v>2754.87657930265</c:v>
                </c:pt>
                <c:pt idx="14763">
                  <c:v>2854.891302478575</c:v>
                </c:pt>
                <c:pt idx="14764">
                  <c:v>2963.049507164655</c:v>
                </c:pt>
                <c:pt idx="14765">
                  <c:v>3080.046563382491</c:v>
                </c:pt>
                <c:pt idx="14766">
                  <c:v>3207.629092815901</c:v>
                </c:pt>
                <c:pt idx="14767">
                  <c:v>3347.546124815949</c:v>
                </c:pt>
                <c:pt idx="14768">
                  <c:v>3501.349649729574</c:v>
                </c:pt>
                <c:pt idx="14769">
                  <c:v>3671.900537779927</c:v>
                </c:pt>
                <c:pt idx="14770">
                  <c:v>3862.544341030221</c:v>
                </c:pt>
                <c:pt idx="14771">
                  <c:v>4077.245664820644</c:v>
                </c:pt>
                <c:pt idx="14772">
                  <c:v>4320.900737567761</c:v>
                </c:pt>
                <c:pt idx="14773">
                  <c:v>4600.774753019167</c:v>
                </c:pt>
                <c:pt idx="14774">
                  <c:v>4925.628053836858</c:v>
                </c:pt>
                <c:pt idx="14775">
                  <c:v>5307.052370120646</c:v>
                </c:pt>
                <c:pt idx="14776">
                  <c:v>5759.348085753584</c:v>
                </c:pt>
                <c:pt idx="14777">
                  <c:v>6296.227720959962</c:v>
                </c:pt>
                <c:pt idx="14778">
                  <c:v>6922.68925875501</c:v>
                </c:pt>
                <c:pt idx="14779">
                  <c:v>7597.905161594465</c:v>
                </c:pt>
                <c:pt idx="14780">
                  <c:v>8135.00448957537</c:v>
                </c:pt>
                <c:pt idx="14781">
                  <c:v>8064.985948783142</c:v>
                </c:pt>
                <c:pt idx="14782">
                  <c:v>6893.84376344749</c:v>
                </c:pt>
                <c:pt idx="14783">
                  <c:v>4930.365582005195</c:v>
                </c:pt>
                <c:pt idx="14784">
                  <c:v>2959.356233070552</c:v>
                </c:pt>
                <c:pt idx="14785">
                  <c:v>1358.603262943194</c:v>
                </c:pt>
                <c:pt idx="14786">
                  <c:v>541.8575811014723</c:v>
                </c:pt>
                <c:pt idx="14787">
                  <c:v>1360.24908927622</c:v>
                </c:pt>
                <c:pt idx="14788">
                  <c:v>2358.674100632637</c:v>
                </c:pt>
                <c:pt idx="14789">
                  <c:v>3356.247398621789</c:v>
                </c:pt>
                <c:pt idx="14790">
                  <c:v>4381.109717382252</c:v>
                </c:pt>
                <c:pt idx="14791">
                  <c:v>5438.771034252258</c:v>
                </c:pt>
                <c:pt idx="14792">
                  <c:v>6455.33906927981</c:v>
                </c:pt>
                <c:pt idx="14793">
                  <c:v>7225.427303542114</c:v>
                </c:pt>
                <c:pt idx="14794">
                  <c:v>7461.834114966964</c:v>
                </c:pt>
                <c:pt idx="14795">
                  <c:v>7059.259023181498</c:v>
                </c:pt>
                <c:pt idx="14796">
                  <c:v>6231.996194391732</c:v>
                </c:pt>
                <c:pt idx="14797">
                  <c:v>5282.78260506389</c:v>
                </c:pt>
                <c:pt idx="14798">
                  <c:v>4388.692316862817</c:v>
                </c:pt>
                <c:pt idx="14799">
                  <c:v>3608.350464658046</c:v>
                </c:pt>
                <c:pt idx="14800">
                  <c:v>2943.714449978899</c:v>
                </c:pt>
                <c:pt idx="14801">
                  <c:v>2376.76100774622</c:v>
                </c:pt>
                <c:pt idx="14802">
                  <c:v>1889.005788150485</c:v>
                </c:pt>
                <c:pt idx="14803">
                  <c:v>1463.165297606821</c:v>
                </c:pt>
                <c:pt idx="14804">
                  <c:v>1087.74778389721</c:v>
                </c:pt>
                <c:pt idx="14805">
                  <c:v>753.773054857677</c:v>
                </c:pt>
                <c:pt idx="14806">
                  <c:v>462.9428133187351</c:v>
                </c:pt>
                <c:pt idx="14807">
                  <c:v>257.8662205012783</c:v>
                </c:pt>
                <c:pt idx="14808">
                  <c:v>295.8135670653603</c:v>
                </c:pt>
                <c:pt idx="14809">
                  <c:v>504.2599778302076</c:v>
                </c:pt>
                <c:pt idx="14810">
                  <c:v>744.1615128157836</c:v>
                </c:pt>
                <c:pt idx="14811">
                  <c:v>989.8849785127226</c:v>
                </c:pt>
                <c:pt idx="14812">
                  <c:v>1237.703603176195</c:v>
                </c:pt>
                <c:pt idx="14813">
                  <c:v>1488.994837484623</c:v>
                </c:pt>
                <c:pt idx="14814">
                  <c:v>1745.17043075917</c:v>
                </c:pt>
                <c:pt idx="14815">
                  <c:v>2008.347490571864</c:v>
                </c:pt>
                <c:pt idx="14816">
                  <c:v>2281.649293336154</c:v>
                </c:pt>
                <c:pt idx="14817">
                  <c:v>2567.55969688256</c:v>
                </c:pt>
                <c:pt idx="14818">
                  <c:v>2869.688969971973</c:v>
                </c:pt>
                <c:pt idx="14819">
                  <c:v>3191.727241908564</c:v>
                </c:pt>
                <c:pt idx="14820">
                  <c:v>3537.874544265629</c:v>
                </c:pt>
                <c:pt idx="14821">
                  <c:v>3913.718606697363</c:v>
                </c:pt>
                <c:pt idx="14822">
                  <c:v>4325.428339811036</c:v>
                </c:pt>
                <c:pt idx="14823">
                  <c:v>4780.946497234967</c:v>
                </c:pt>
                <c:pt idx="14824">
                  <c:v>5290.05906852098</c:v>
                </c:pt>
                <c:pt idx="14825">
                  <c:v>5865.421316174507</c:v>
                </c:pt>
                <c:pt idx="14826">
                  <c:v>6523.436638789382</c:v>
                </c:pt>
                <c:pt idx="14827">
                  <c:v>7285.57562909844</c:v>
                </c:pt>
                <c:pt idx="14828">
                  <c:v>8180.740061391822</c:v>
                </c:pt>
                <c:pt idx="14829">
                  <c:v>9249.60403779788</c:v>
                </c:pt>
                <c:pt idx="14830">
                  <c:v>10548.73009557679</c:v>
                </c:pt>
                <c:pt idx="14831">
                  <c:v>12161.11903033454</c:v>
                </c:pt>
                <c:pt idx="14832">
                  <c:v>14209.302392836</c:v>
                </c:pt>
                <c:pt idx="14833">
                  <c:v>16879.56369895099</c:v>
                </c:pt>
                <c:pt idx="14834">
                  <c:v>20455.37272307637</c:v>
                </c:pt>
                <c:pt idx="14835">
                  <c:v>25339.87621377152</c:v>
                </c:pt>
                <c:pt idx="14836">
                  <c:v>31929.18610452703</c:v>
                </c:pt>
                <c:pt idx="14837">
                  <c:v>39738.3499463259</c:v>
                </c:pt>
                <c:pt idx="14838">
                  <c:v>45182.8189141517</c:v>
                </c:pt>
                <c:pt idx="14839">
                  <c:v>43511.56269291876</c:v>
                </c:pt>
                <c:pt idx="14840">
                  <c:v>37080.0739596981</c:v>
                </c:pt>
                <c:pt idx="14841">
                  <c:v>30613.57211286164</c:v>
                </c:pt>
                <c:pt idx="14842">
                  <c:v>25584.71667383429</c:v>
                </c:pt>
                <c:pt idx="14843">
                  <c:v>21875.14920532284</c:v>
                </c:pt>
                <c:pt idx="14844">
                  <c:v>19127.61033260152</c:v>
                </c:pt>
                <c:pt idx="14845">
                  <c:v>17054.77525408798</c:v>
                </c:pt>
                <c:pt idx="14846">
                  <c:v>15460.81822739799</c:v>
                </c:pt>
                <c:pt idx="14847">
                  <c:v>14216.05039683479</c:v>
                </c:pt>
                <c:pt idx="14848">
                  <c:v>13231.87338954523</c:v>
                </c:pt>
                <c:pt idx="14849">
                  <c:v>12449.06929637676</c:v>
                </c:pt>
                <c:pt idx="14850">
                  <c:v>11825.43647151615</c:v>
                </c:pt>
                <c:pt idx="14851">
                  <c:v>11330.34045199703</c:v>
                </c:pt>
                <c:pt idx="14852">
                  <c:v>10941.85779547707</c:v>
                </c:pt>
                <c:pt idx="14853">
                  <c:v>10641.93563954715</c:v>
                </c:pt>
                <c:pt idx="14854">
                  <c:v>10416.85817593037</c:v>
                </c:pt>
                <c:pt idx="14855">
                  <c:v>10257.9364061915</c:v>
                </c:pt>
                <c:pt idx="14856">
                  <c:v>10165.15866833671</c:v>
                </c:pt>
                <c:pt idx="14857">
                  <c:v>10165.91304698327</c:v>
                </c:pt>
                <c:pt idx="14858">
                  <c:v>10359.37435960066</c:v>
                </c:pt>
                <c:pt idx="14859">
                  <c:v>10853.92852776836</c:v>
                </c:pt>
                <c:pt idx="14860">
                  <c:v>10940.99927456645</c:v>
                </c:pt>
                <c:pt idx="14861">
                  <c:v>9084.637726252974</c:v>
                </c:pt>
                <c:pt idx="14862">
                  <c:v>5591.902077613047</c:v>
                </c:pt>
                <c:pt idx="14863">
                  <c:v>1611.77215587518</c:v>
                </c:pt>
                <c:pt idx="14864">
                  <c:v>2878.994679185966</c:v>
                </c:pt>
                <c:pt idx="14865">
                  <c:v>6414.301017930159</c:v>
                </c:pt>
                <c:pt idx="14866">
                  <c:v>9563.74864848637</c:v>
                </c:pt>
                <c:pt idx="14867">
                  <c:v>12494.25777020387</c:v>
                </c:pt>
                <c:pt idx="14868">
                  <c:v>15444.32787170623</c:v>
                </c:pt>
                <c:pt idx="14869">
                  <c:v>18648.56310635255</c:v>
                </c:pt>
                <c:pt idx="14870">
                  <c:v>22353.11298667915</c:v>
                </c:pt>
                <c:pt idx="14871">
                  <c:v>26850.35448376924</c:v>
                </c:pt>
                <c:pt idx="14872">
                  <c:v>32520.91118453017</c:v>
                </c:pt>
                <c:pt idx="14873">
                  <c:v>39870.22483473498</c:v>
                </c:pt>
                <c:pt idx="14874">
                  <c:v>49467.05229518016</c:v>
                </c:pt>
                <c:pt idx="14875">
                  <c:v>61416.97186491612</c:v>
                </c:pt>
                <c:pt idx="14876">
                  <c:v>73438.49846116199</c:v>
                </c:pt>
                <c:pt idx="14877">
                  <c:v>78753.59791492122</c:v>
                </c:pt>
                <c:pt idx="14878">
                  <c:v>72913.69930172816</c:v>
                </c:pt>
                <c:pt idx="14879">
                  <c:v>61425.00999658951</c:v>
                </c:pt>
                <c:pt idx="14880">
                  <c:v>50367.55180186826</c:v>
                </c:pt>
                <c:pt idx="14881">
                  <c:v>41517.33320524408</c:v>
                </c:pt>
                <c:pt idx="14882">
                  <c:v>34724.26799059103</c:v>
                </c:pt>
                <c:pt idx="14883">
                  <c:v>29499.78499889846</c:v>
                </c:pt>
                <c:pt idx="14884">
                  <c:v>25426.40080511046</c:v>
                </c:pt>
                <c:pt idx="14885">
                  <c:v>22200.61617405065</c:v>
                </c:pt>
                <c:pt idx="14886">
                  <c:v>19608.62779169015</c:v>
                </c:pt>
                <c:pt idx="14887">
                  <c:v>17498.46169540517</c:v>
                </c:pt>
                <c:pt idx="14888">
                  <c:v>15760.42951077086</c:v>
                </c:pt>
                <c:pt idx="14889">
                  <c:v>14313.81120371242</c:v>
                </c:pt>
                <c:pt idx="14890">
                  <c:v>13097.94972763208</c:v>
                </c:pt>
                <c:pt idx="14891">
                  <c:v>12066.78788725005</c:v>
                </c:pt>
                <c:pt idx="14892">
                  <c:v>11184.78975086129</c:v>
                </c:pt>
                <c:pt idx="14893">
                  <c:v>10424.33882132911</c:v>
                </c:pt>
                <c:pt idx="14894">
                  <c:v>9763.803422958231</c:v>
                </c:pt>
                <c:pt idx="14895">
                  <c:v>9185.920987961019</c:v>
                </c:pt>
                <c:pt idx="14896">
                  <c:v>8677.056143938271</c:v>
                </c:pt>
                <c:pt idx="14897">
                  <c:v>8226.062329229626</c:v>
                </c:pt>
                <c:pt idx="14898">
                  <c:v>7824.069231366136</c:v>
                </c:pt>
                <c:pt idx="14899">
                  <c:v>7463.730038979119</c:v>
                </c:pt>
                <c:pt idx="14900">
                  <c:v>7139.160950517435</c:v>
                </c:pt>
                <c:pt idx="14901">
                  <c:v>6845.26523803112</c:v>
                </c:pt>
                <c:pt idx="14902">
                  <c:v>6578.047151709914</c:v>
                </c:pt>
                <c:pt idx="14903">
                  <c:v>6334.07039003367</c:v>
                </c:pt>
                <c:pt idx="14904">
                  <c:v>6110.361814633713</c:v>
                </c:pt>
                <c:pt idx="14905">
                  <c:v>5904.533623126003</c:v>
                </c:pt>
                <c:pt idx="14906">
                  <c:v>5714.500598644555</c:v>
                </c:pt>
                <c:pt idx="14907">
                  <c:v>5538.462773749634</c:v>
                </c:pt>
                <c:pt idx="14908">
                  <c:v>5374.85619301955</c:v>
                </c:pt>
                <c:pt idx="14909">
                  <c:v>5222.50710900351</c:v>
                </c:pt>
                <c:pt idx="14910">
                  <c:v>5080.186752479101</c:v>
                </c:pt>
                <c:pt idx="14911">
                  <c:v>4946.98306419718</c:v>
                </c:pt>
                <c:pt idx="14912">
                  <c:v>4821.89525378337</c:v>
                </c:pt>
                <c:pt idx="14913">
                  <c:v>4704.275361158571</c:v>
                </c:pt>
                <c:pt idx="14914">
                  <c:v>4593.371899051305</c:v>
                </c:pt>
                <c:pt idx="14915">
                  <c:v>4488.675878560754</c:v>
                </c:pt>
                <c:pt idx="14916">
                  <c:v>4389.683055472404</c:v>
                </c:pt>
                <c:pt idx="14917">
                  <c:v>4295.743553874984</c:v>
                </c:pt>
                <c:pt idx="14918">
                  <c:v>4206.636833638666</c:v>
                </c:pt>
                <c:pt idx="14919">
                  <c:v>4121.944755396412</c:v>
                </c:pt>
                <c:pt idx="14920">
                  <c:v>4041.327081746451</c:v>
                </c:pt>
                <c:pt idx="14921">
                  <c:v>3964.385819111009</c:v>
                </c:pt>
                <c:pt idx="14922">
                  <c:v>3890.901143718027</c:v>
                </c:pt>
                <c:pt idx="14923">
                  <c:v>3820.726007373816</c:v>
                </c:pt>
                <c:pt idx="14924">
                  <c:v>3753.527587491323</c:v>
                </c:pt>
                <c:pt idx="14925">
                  <c:v>3689.026275625759</c:v>
                </c:pt>
                <c:pt idx="14926">
                  <c:v>3627.131294467011</c:v>
                </c:pt>
                <c:pt idx="14927">
                  <c:v>3567.6895857235</c:v>
                </c:pt>
                <c:pt idx="14928">
                  <c:v>3510.434818874143</c:v>
                </c:pt>
                <c:pt idx="14929">
                  <c:v>3455.244594430495</c:v>
                </c:pt>
                <c:pt idx="14930">
                  <c:v>3402.020509015245</c:v>
                </c:pt>
                <c:pt idx="14931">
                  <c:v>3350.551901781667</c:v>
                </c:pt>
                <c:pt idx="14932">
                  <c:v>3300.671657107758</c:v>
                </c:pt>
                <c:pt idx="14933">
                  <c:v>3252.280799412089</c:v>
                </c:pt>
                <c:pt idx="14934">
                  <c:v>3205.265186968457</c:v>
                </c:pt>
                <c:pt idx="14935">
                  <c:v>3159.409783843322</c:v>
                </c:pt>
                <c:pt idx="14936">
                  <c:v>3114.564655453249</c:v>
                </c:pt>
                <c:pt idx="14937">
                  <c:v>3070.617503860715</c:v>
                </c:pt>
                <c:pt idx="14938">
                  <c:v>3027.33044408954</c:v>
                </c:pt>
                <c:pt idx="14939">
                  <c:v>2984.49688919064</c:v>
                </c:pt>
                <c:pt idx="14940">
                  <c:v>2941.839695645114</c:v>
                </c:pt>
                <c:pt idx="14941">
                  <c:v>2899.138537851994</c:v>
                </c:pt>
                <c:pt idx="14942">
                  <c:v>2855.924762626315</c:v>
                </c:pt>
                <c:pt idx="14943">
                  <c:v>2811.834093137844</c:v>
                </c:pt>
                <c:pt idx="14944">
                  <c:v>2766.24194556554</c:v>
                </c:pt>
                <c:pt idx="14945">
                  <c:v>2718.326348201855</c:v>
                </c:pt>
                <c:pt idx="14946">
                  <c:v>2667.158385578423</c:v>
                </c:pt>
                <c:pt idx="14947">
                  <c:v>2611.35250410931</c:v>
                </c:pt>
                <c:pt idx="14948">
                  <c:v>2549.176156181386</c:v>
                </c:pt>
                <c:pt idx="14949">
                  <c:v>2478.438257820492</c:v>
                </c:pt>
                <c:pt idx="14950">
                  <c:v>2397.098464764083</c:v>
                </c:pt>
                <c:pt idx="14951">
                  <c:v>2306.091487832281</c:v>
                </c:pt>
                <c:pt idx="14952">
                  <c:v>2223.06556801686</c:v>
                </c:pt>
                <c:pt idx="14953">
                  <c:v>2243.653471468216</c:v>
                </c:pt>
                <c:pt idx="14954">
                  <c:v>2739.567494637534</c:v>
                </c:pt>
                <c:pt idx="14955">
                  <c:v>4116.918987737044</c:v>
                </c:pt>
                <c:pt idx="14956">
                  <c:v>4831.336609694108</c:v>
                </c:pt>
                <c:pt idx="14957">
                  <c:v>4507.599641045412</c:v>
                </c:pt>
                <c:pt idx="14958">
                  <c:v>4146.51870863557</c:v>
                </c:pt>
                <c:pt idx="14959">
                  <c:v>3905.244819096344</c:v>
                </c:pt>
                <c:pt idx="14960">
                  <c:v>3751.385339084018</c:v>
                </c:pt>
                <c:pt idx="14961">
                  <c:v>3654.174058230166</c:v>
                </c:pt>
                <c:pt idx="14962">
                  <c:v>3595.718621909768</c:v>
                </c:pt>
                <c:pt idx="14963">
                  <c:v>3565.937882808686</c:v>
                </c:pt>
                <c:pt idx="14964">
                  <c:v>3559.658989259496</c:v>
                </c:pt>
                <c:pt idx="14965">
                  <c:v>3574.463009535867</c:v>
                </c:pt>
                <c:pt idx="14966">
                  <c:v>3609.847927789837</c:v>
                </c:pt>
                <c:pt idx="14967">
                  <c:v>3667.228225619168</c:v>
                </c:pt>
                <c:pt idx="14968">
                  <c:v>3749.42205454994</c:v>
                </c:pt>
                <c:pt idx="14969">
                  <c:v>3861.409450419043</c:v>
                </c:pt>
                <c:pt idx="14970">
                  <c:v>4010.80634201213</c:v>
                </c:pt>
                <c:pt idx="14971">
                  <c:v>4208.757382225857</c:v>
                </c:pt>
                <c:pt idx="14972">
                  <c:v>4471.63416278562</c:v>
                </c:pt>
                <c:pt idx="14973">
                  <c:v>4822.426260459094</c:v>
                </c:pt>
                <c:pt idx="14974">
                  <c:v>5288.580908558191</c:v>
                </c:pt>
                <c:pt idx="14975">
                  <c:v>5880.830352631739</c:v>
                </c:pt>
                <c:pt idx="14976">
                  <c:v>6496.181539727365</c:v>
                </c:pt>
                <c:pt idx="14977">
                  <c:v>6684.66492588927</c:v>
                </c:pt>
                <c:pt idx="14978">
                  <c:v>5844.930866585931</c:v>
                </c:pt>
                <c:pt idx="14979">
                  <c:v>4361.10462224652</c:v>
                </c:pt>
                <c:pt idx="14980">
                  <c:v>3043.984662348593</c:v>
                </c:pt>
                <c:pt idx="14981">
                  <c:v>2112.33635405136</c:v>
                </c:pt>
                <c:pt idx="14982">
                  <c:v>1494.269331943284</c:v>
                </c:pt>
                <c:pt idx="14983">
                  <c:v>1100.205649879026</c:v>
                </c:pt>
                <c:pt idx="14984">
                  <c:v>870.623168346653</c:v>
                </c:pt>
                <c:pt idx="14985">
                  <c:v>762.8552007695382</c:v>
                </c:pt>
                <c:pt idx="14986">
                  <c:v>737.0383939860558</c:v>
                </c:pt>
                <c:pt idx="14987">
                  <c:v>756.8196674690967</c:v>
                </c:pt>
                <c:pt idx="14988">
                  <c:v>796.98671259763</c:v>
                </c:pt>
                <c:pt idx="14989">
                  <c:v>843.637399675576</c:v>
                </c:pt>
                <c:pt idx="14990">
                  <c:v>890.4601403865648</c:v>
                </c:pt>
                <c:pt idx="14991">
                  <c:v>934.4265913685008</c:v>
                </c:pt>
                <c:pt idx="14992">
                  <c:v>974.6178646358345</c:v>
                </c:pt>
                <c:pt idx="14993">
                  <c:v>1010.913015274872</c:v>
                </c:pt>
                <c:pt idx="14994">
                  <c:v>1043.443341338309</c:v>
                </c:pt>
                <c:pt idx="14995">
                  <c:v>1072.51829538431</c:v>
                </c:pt>
                <c:pt idx="14996">
                  <c:v>1098.481901918954</c:v>
                </c:pt>
                <c:pt idx="14997">
                  <c:v>1121.774404441503</c:v>
                </c:pt>
                <c:pt idx="14998">
                  <c:v>1142.65441482953</c:v>
                </c:pt>
                <c:pt idx="14999">
                  <c:v>1161.427446575073</c:v>
                </c:pt>
                <c:pt idx="15000">
                  <c:v>1178.347178298734</c:v>
                </c:pt>
                <c:pt idx="15001">
                  <c:v>1193.606915335796</c:v>
                </c:pt>
                <c:pt idx="15002">
                  <c:v>1207.488720055419</c:v>
                </c:pt>
                <c:pt idx="15003">
                  <c:v>1220.117890759612</c:v>
                </c:pt>
                <c:pt idx="15004">
                  <c:v>1231.632510206121</c:v>
                </c:pt>
                <c:pt idx="15005">
                  <c:v>1242.203119247549</c:v>
                </c:pt>
                <c:pt idx="15006">
                  <c:v>1251.955187966276</c:v>
                </c:pt>
                <c:pt idx="15007">
                  <c:v>1260.932596851221</c:v>
                </c:pt>
                <c:pt idx="15008">
                  <c:v>1269.244975850369</c:v>
                </c:pt>
                <c:pt idx="15009">
                  <c:v>1277.035236628878</c:v>
                </c:pt>
                <c:pt idx="15010">
                  <c:v>1284.256785754168</c:v>
                </c:pt>
                <c:pt idx="15011">
                  <c:v>1291.060102175068</c:v>
                </c:pt>
                <c:pt idx="15012">
                  <c:v>1297.492408006916</c:v>
                </c:pt>
                <c:pt idx="15013">
                  <c:v>1303.623591309665</c:v>
                </c:pt>
                <c:pt idx="15014">
                  <c:v>1309.478007683601</c:v>
                </c:pt>
                <c:pt idx="15015">
                  <c:v>1315.046314492838</c:v>
                </c:pt>
                <c:pt idx="15016">
                  <c:v>1320.367280484971</c:v>
                </c:pt>
                <c:pt idx="15017">
                  <c:v>1325.557645518739</c:v>
                </c:pt>
                <c:pt idx="15018">
                  <c:v>1330.588049158504</c:v>
                </c:pt>
                <c:pt idx="15019">
                  <c:v>1335.512027956892</c:v>
                </c:pt>
                <c:pt idx="15020">
                  <c:v>1340.305927352742</c:v>
                </c:pt>
                <c:pt idx="15021">
                  <c:v>1344.929724685711</c:v>
                </c:pt>
                <c:pt idx="15022">
                  <c:v>1349.5229411153</c:v>
                </c:pt>
                <c:pt idx="15023">
                  <c:v>1353.951567084338</c:v>
                </c:pt>
                <c:pt idx="15024">
                  <c:v>1358.18671607162</c:v>
                </c:pt>
                <c:pt idx="15025">
                  <c:v>1362.234390210274</c:v>
                </c:pt>
                <c:pt idx="15026">
                  <c:v>1365.8924420915</c:v>
                </c:pt>
                <c:pt idx="15027">
                  <c:v>1369.01882881042</c:v>
                </c:pt>
                <c:pt idx="15028">
                  <c:v>1371.194961863414</c:v>
                </c:pt>
                <c:pt idx="15029">
                  <c:v>1371.8295089795</c:v>
                </c:pt>
                <c:pt idx="15030">
                  <c:v>1369.539323852248</c:v>
                </c:pt>
                <c:pt idx="15031">
                  <c:v>1361.619231264495</c:v>
                </c:pt>
                <c:pt idx="15032">
                  <c:v>1340.190282447042</c:v>
                </c:pt>
                <c:pt idx="15033">
                  <c:v>1275.08889306111</c:v>
                </c:pt>
                <c:pt idx="15034">
                  <c:v>836.9616009778247</c:v>
                </c:pt>
                <c:pt idx="15035">
                  <c:v>1882.539139746396</c:v>
                </c:pt>
                <c:pt idx="15036">
                  <c:v>1643.647767550954</c:v>
                </c:pt>
                <c:pt idx="15037">
                  <c:v>1597.766391788895</c:v>
                </c:pt>
                <c:pt idx="15038">
                  <c:v>1585.756296924092</c:v>
                </c:pt>
                <c:pt idx="15039">
                  <c:v>1586.396920980668</c:v>
                </c:pt>
                <c:pt idx="15040">
                  <c:v>1593.707790720066</c:v>
                </c:pt>
                <c:pt idx="15041">
                  <c:v>1605.408977401354</c:v>
                </c:pt>
                <c:pt idx="15042">
                  <c:v>1620.686645730126</c:v>
                </c:pt>
                <c:pt idx="15043">
                  <c:v>1638.989842700817</c:v>
                </c:pt>
                <c:pt idx="15044">
                  <c:v>1660.266713596655</c:v>
                </c:pt>
                <c:pt idx="15045">
                  <c:v>1684.61502023783</c:v>
                </c:pt>
                <c:pt idx="15046">
                  <c:v>1712.213350815194</c:v>
                </c:pt>
                <c:pt idx="15047">
                  <c:v>1743.421674083605</c:v>
                </c:pt>
                <c:pt idx="15048">
                  <c:v>1778.650980315989</c:v>
                </c:pt>
                <c:pt idx="15049">
                  <c:v>1818.426531533304</c:v>
                </c:pt>
                <c:pt idx="15050">
                  <c:v>1863.378760551899</c:v>
                </c:pt>
                <c:pt idx="15051">
                  <c:v>1914.374429107541</c:v>
                </c:pt>
                <c:pt idx="15052">
                  <c:v>1972.370725207414</c:v>
                </c:pt>
                <c:pt idx="15053">
                  <c:v>2038.359743826117</c:v>
                </c:pt>
                <c:pt idx="15054">
                  <c:v>2113.36652589773</c:v>
                </c:pt>
                <c:pt idx="15055">
                  <c:v>2198.019010286198</c:v>
                </c:pt>
                <c:pt idx="15056">
                  <c:v>2291.674112268651</c:v>
                </c:pt>
                <c:pt idx="15057">
                  <c:v>2389.960572979815</c:v>
                </c:pt>
                <c:pt idx="15058">
                  <c:v>2480.409536043884</c:v>
                </c:pt>
                <c:pt idx="15059">
                  <c:v>2536.886495344482</c:v>
                </c:pt>
                <c:pt idx="15060">
                  <c:v>2530.924601335632</c:v>
                </c:pt>
                <c:pt idx="15061">
                  <c:v>2483.927015596942</c:v>
                </c:pt>
                <c:pt idx="15062">
                  <c:v>2496.090412878743</c:v>
                </c:pt>
                <c:pt idx="15063">
                  <c:v>2646.10198639343</c:v>
                </c:pt>
                <c:pt idx="15064">
                  <c:v>2933.515738849627</c:v>
                </c:pt>
                <c:pt idx="15065">
                  <c:v>3333.070740750544</c:v>
                </c:pt>
                <c:pt idx="15066">
                  <c:v>3819.170788324799</c:v>
                </c:pt>
                <c:pt idx="15067">
                  <c:v>4326.042228934645</c:v>
                </c:pt>
                <c:pt idx="15068">
                  <c:v>4677.128599412664</c:v>
                </c:pt>
                <c:pt idx="15069">
                  <c:v>4622.25678229773</c:v>
                </c:pt>
                <c:pt idx="15070">
                  <c:v>4125.160237055883</c:v>
                </c:pt>
                <c:pt idx="15071">
                  <c:v>3440.598825930556</c:v>
                </c:pt>
                <c:pt idx="15072">
                  <c:v>2796.7202186246</c:v>
                </c:pt>
                <c:pt idx="15073">
                  <c:v>2269.553815577747</c:v>
                </c:pt>
                <c:pt idx="15074">
                  <c:v>1855.792812934842</c:v>
                </c:pt>
                <c:pt idx="15075">
                  <c:v>1532.322445892515</c:v>
                </c:pt>
                <c:pt idx="15076">
                  <c:v>1276.829820479485</c:v>
                </c:pt>
                <c:pt idx="15077">
                  <c:v>1072.285835319544</c:v>
                </c:pt>
                <c:pt idx="15078">
                  <c:v>906.0800013886437</c:v>
                </c:pt>
                <c:pt idx="15079">
                  <c:v>769.2571142975751</c:v>
                </c:pt>
                <c:pt idx="15080">
                  <c:v>655.363613046778</c:v>
                </c:pt>
                <c:pt idx="15081">
                  <c:v>559.61003412775</c:v>
                </c:pt>
                <c:pt idx="15082">
                  <c:v>478.6652165014343</c:v>
                </c:pt>
                <c:pt idx="15083">
                  <c:v>409.8218214050769</c:v>
                </c:pt>
                <c:pt idx="15084">
                  <c:v>351.2333447011197</c:v>
                </c:pt>
                <c:pt idx="15085">
                  <c:v>301.5326702577869</c:v>
                </c:pt>
                <c:pt idx="15086">
                  <c:v>259.6438987828626</c:v>
                </c:pt>
                <c:pt idx="15087">
                  <c:v>224.8332183025786</c:v>
                </c:pt>
                <c:pt idx="15088">
                  <c:v>196.5658472365961</c:v>
                </c:pt>
                <c:pt idx="15089">
                  <c:v>174.2302661291605</c:v>
                </c:pt>
                <c:pt idx="15090">
                  <c:v>155.5385475875119</c:v>
                </c:pt>
                <c:pt idx="15091">
                  <c:v>157.8465243489397</c:v>
                </c:pt>
                <c:pt idx="15092">
                  <c:v>154.0433219666534</c:v>
                </c:pt>
                <c:pt idx="15093">
                  <c:v>152.3442403994336</c:v>
                </c:pt>
                <c:pt idx="15094">
                  <c:v>154.9755973084154</c:v>
                </c:pt>
                <c:pt idx="15095">
                  <c:v>160.1991544505246</c:v>
                </c:pt>
                <c:pt idx="15096">
                  <c:v>167.0659142998114</c:v>
                </c:pt>
                <c:pt idx="15097">
                  <c:v>174.8234836171201</c:v>
                </c:pt>
                <c:pt idx="15098">
                  <c:v>183.2489482321378</c:v>
                </c:pt>
                <c:pt idx="15099">
                  <c:v>191.762371810886</c:v>
                </c:pt>
                <c:pt idx="15100">
                  <c:v>200.3880818067453</c:v>
                </c:pt>
                <c:pt idx="15101">
                  <c:v>208.8695008886642</c:v>
                </c:pt>
                <c:pt idx="15102">
                  <c:v>217.2062727855937</c:v>
                </c:pt>
                <c:pt idx="15103">
                  <c:v>225.3002944467624</c:v>
                </c:pt>
                <c:pt idx="15104">
                  <c:v>233.2391440932816</c:v>
                </c:pt>
                <c:pt idx="15105">
                  <c:v>240.9398423043801</c:v>
                </c:pt>
                <c:pt idx="15106">
                  <c:v>248.4009600342235</c:v>
                </c:pt>
                <c:pt idx="15107">
                  <c:v>255.6684552096841</c:v>
                </c:pt>
                <c:pt idx="15108">
                  <c:v>262.7048386879787</c:v>
                </c:pt>
                <c:pt idx="15109">
                  <c:v>269.6631637373887</c:v>
                </c:pt>
                <c:pt idx="15110">
                  <c:v>276.4219506694533</c:v>
                </c:pt>
                <c:pt idx="15111">
                  <c:v>283.1005443374427</c:v>
                </c:pt>
                <c:pt idx="15112">
                  <c:v>289.7608074309805</c:v>
                </c:pt>
                <c:pt idx="15113">
                  <c:v>296.183032184432</c:v>
                </c:pt>
                <c:pt idx="15114">
                  <c:v>302.7100133516757</c:v>
                </c:pt>
                <c:pt idx="15115">
                  <c:v>309.2422110342152</c:v>
                </c:pt>
                <c:pt idx="15116">
                  <c:v>315.8196865020543</c:v>
                </c:pt>
                <c:pt idx="15117">
                  <c:v>322.3874662947936</c:v>
                </c:pt>
                <c:pt idx="15118">
                  <c:v>329.0649639406556</c:v>
                </c:pt>
                <c:pt idx="15119">
                  <c:v>335.8857783983084</c:v>
                </c:pt>
                <c:pt idx="15120">
                  <c:v>342.7887635154191</c:v>
                </c:pt>
                <c:pt idx="15121">
                  <c:v>349.9185474727936</c:v>
                </c:pt>
                <c:pt idx="15122">
                  <c:v>357.2356715413798</c:v>
                </c:pt>
                <c:pt idx="15123">
                  <c:v>364.7267934485828</c:v>
                </c:pt>
                <c:pt idx="15124">
                  <c:v>372.6052529261483</c:v>
                </c:pt>
                <c:pt idx="15125">
                  <c:v>380.6249302344081</c:v>
                </c:pt>
                <c:pt idx="15126">
                  <c:v>389.0961620343081</c:v>
                </c:pt>
                <c:pt idx="15127">
                  <c:v>397.8996289625991</c:v>
                </c:pt>
                <c:pt idx="15128">
                  <c:v>407.1337926827626</c:v>
                </c:pt>
                <c:pt idx="15129">
                  <c:v>416.6603787125478</c:v>
                </c:pt>
                <c:pt idx="15130">
                  <c:v>426.7191585873708</c:v>
                </c:pt>
                <c:pt idx="15131">
                  <c:v>437.2198872906804</c:v>
                </c:pt>
                <c:pt idx="15132">
                  <c:v>448.399718459153</c:v>
                </c:pt>
                <c:pt idx="15133">
                  <c:v>460.0947865015618</c:v>
                </c:pt>
                <c:pt idx="15134">
                  <c:v>472.2207458584792</c:v>
                </c:pt>
                <c:pt idx="15135">
                  <c:v>485.2076186366181</c:v>
                </c:pt>
                <c:pt idx="15136">
                  <c:v>498.8260855000589</c:v>
                </c:pt>
                <c:pt idx="15137">
                  <c:v>513.2165704594375</c:v>
                </c:pt>
                <c:pt idx="15138">
                  <c:v>528.3176136779174</c:v>
                </c:pt>
                <c:pt idx="15139">
                  <c:v>544.3378244872229</c:v>
                </c:pt>
                <c:pt idx="15140">
                  <c:v>561.1381581549991</c:v>
                </c:pt>
                <c:pt idx="15141">
                  <c:v>578.9441710491666</c:v>
                </c:pt>
                <c:pt idx="15142">
                  <c:v>597.8124549313338</c:v>
                </c:pt>
                <c:pt idx="15143">
                  <c:v>617.6129764136134</c:v>
                </c:pt>
                <c:pt idx="15144">
                  <c:v>638.4671053282169</c:v>
                </c:pt>
                <c:pt idx="15145">
                  <c:v>660.5918189779041</c:v>
                </c:pt>
                <c:pt idx="15146">
                  <c:v>683.8508309727938</c:v>
                </c:pt>
                <c:pt idx="15147">
                  <c:v>708.4281285391415</c:v>
                </c:pt>
                <c:pt idx="15148">
                  <c:v>734.4152776994187</c:v>
                </c:pt>
                <c:pt idx="15149">
                  <c:v>761.7178058850591</c:v>
                </c:pt>
                <c:pt idx="15150">
                  <c:v>790.5875086407758</c:v>
                </c:pt>
                <c:pt idx="15151">
                  <c:v>820.9258084004033</c:v>
                </c:pt>
                <c:pt idx="15152">
                  <c:v>852.9540861357893</c:v>
                </c:pt>
                <c:pt idx="15153">
                  <c:v>886.675761354008</c:v>
                </c:pt>
                <c:pt idx="15154">
                  <c:v>922.258509225648</c:v>
                </c:pt>
                <c:pt idx="15155">
                  <c:v>959.719743700953</c:v>
                </c:pt>
                <c:pt idx="15156">
                  <c:v>999.1908960158577</c:v>
                </c:pt>
                <c:pt idx="15157">
                  <c:v>1040.67421878208</c:v>
                </c:pt>
                <c:pt idx="15158">
                  <c:v>1084.383471489052</c:v>
                </c:pt>
                <c:pt idx="15159">
                  <c:v>1130.439171665447</c:v>
                </c:pt>
                <c:pt idx="15160">
                  <c:v>1178.735200742035</c:v>
                </c:pt>
                <c:pt idx="15161">
                  <c:v>1229.870909406904</c:v>
                </c:pt>
                <c:pt idx="15162">
                  <c:v>1283.568264988409</c:v>
                </c:pt>
                <c:pt idx="15163">
                  <c:v>1340.258693072413</c:v>
                </c:pt>
                <c:pt idx="15164">
                  <c:v>1400.053407173335</c:v>
                </c:pt>
                <c:pt idx="15165">
                  <c:v>1463.25356641653</c:v>
                </c:pt>
                <c:pt idx="15166">
                  <c:v>1529.90180855931</c:v>
                </c:pt>
                <c:pt idx="15167">
                  <c:v>1600.48178429558</c:v>
                </c:pt>
                <c:pt idx="15168">
                  <c:v>1675.359753119187</c:v>
                </c:pt>
                <c:pt idx="15169">
                  <c:v>1755.070989438423</c:v>
                </c:pt>
                <c:pt idx="15170">
                  <c:v>1839.989687244573</c:v>
                </c:pt>
                <c:pt idx="15171">
                  <c:v>1930.906602734369</c:v>
                </c:pt>
                <c:pt idx="15172">
                  <c:v>2028.613572896714</c:v>
                </c:pt>
                <c:pt idx="15173">
                  <c:v>2134.325941813702</c:v>
                </c:pt>
                <c:pt idx="15174">
                  <c:v>2249.353267911517</c:v>
                </c:pt>
                <c:pt idx="15175">
                  <c:v>2375.934554977478</c:v>
                </c:pt>
                <c:pt idx="15176">
                  <c:v>2516.760132710966</c:v>
                </c:pt>
                <c:pt idx="15177">
                  <c:v>2675.806793558862</c:v>
                </c:pt>
                <c:pt idx="15178">
                  <c:v>2859.461086388341</c:v>
                </c:pt>
                <c:pt idx="15179">
                  <c:v>3077.723829224212</c:v>
                </c:pt>
                <c:pt idx="15180">
                  <c:v>3348.153252585005</c:v>
                </c:pt>
                <c:pt idx="15181">
                  <c:v>3704.585696113064</c:v>
                </c:pt>
                <c:pt idx="15182">
                  <c:v>4222.312097624103</c:v>
                </c:pt>
                <c:pt idx="15183">
                  <c:v>5114.201658088188</c:v>
                </c:pt>
                <c:pt idx="15184">
                  <c:v>7302.853962342542</c:v>
                </c:pt>
                <c:pt idx="15185">
                  <c:v>24782.73785997421</c:v>
                </c:pt>
                <c:pt idx="15186">
                  <c:v>2835.046858469001</c:v>
                </c:pt>
                <c:pt idx="15187">
                  <c:v>766.3821939430696</c:v>
                </c:pt>
                <c:pt idx="15188">
                  <c:v>1907.5699064896</c:v>
                </c:pt>
                <c:pt idx="15189">
                  <c:v>2664.539280198682</c:v>
                </c:pt>
                <c:pt idx="15190">
                  <c:v>3295.855152847283</c:v>
                </c:pt>
                <c:pt idx="15191">
                  <c:v>3906.120461036723</c:v>
                </c:pt>
                <c:pt idx="15192">
                  <c:v>4528.087466635203</c:v>
                </c:pt>
                <c:pt idx="15193">
                  <c:v>5121.757217165156</c:v>
                </c:pt>
                <c:pt idx="15194">
                  <c:v>5551.859192862711</c:v>
                </c:pt>
                <c:pt idx="15195">
                  <c:v>5665.634417139633</c:v>
                </c:pt>
                <c:pt idx="15196">
                  <c:v>5484.821291548411</c:v>
                </c:pt>
                <c:pt idx="15197">
                  <c:v>5204.18622250579</c:v>
                </c:pt>
                <c:pt idx="15198">
                  <c:v>4993.494714343778</c:v>
                </c:pt>
                <c:pt idx="15199">
                  <c:v>4923.959739214472</c:v>
                </c:pt>
                <c:pt idx="15200">
                  <c:v>5011.711536610241</c:v>
                </c:pt>
                <c:pt idx="15201">
                  <c:v>5263.731381803416</c:v>
                </c:pt>
                <c:pt idx="15202">
                  <c:v>5704.440412356723</c:v>
                </c:pt>
                <c:pt idx="15203">
                  <c:v>6396.591593541762</c:v>
                </c:pt>
                <c:pt idx="15204">
                  <c:v>7483.427088732748</c:v>
                </c:pt>
                <c:pt idx="15205">
                  <c:v>9310.181006719354</c:v>
                </c:pt>
                <c:pt idx="15206">
                  <c:v>12896.16174176455</c:v>
                </c:pt>
                <c:pt idx="15207">
                  <c:v>22921.18981694342</c:v>
                </c:pt>
                <c:pt idx="15208">
                  <c:v>99140.41667535604</c:v>
                </c:pt>
                <c:pt idx="15209">
                  <c:v>21430.65399425914</c:v>
                </c:pt>
                <c:pt idx="15210">
                  <c:v>9404.430448695156</c:v>
                </c:pt>
                <c:pt idx="15211">
                  <c:v>5375.26630094357</c:v>
                </c:pt>
                <c:pt idx="15212">
                  <c:v>3358.343328272995</c:v>
                </c:pt>
                <c:pt idx="15213">
                  <c:v>2217.166029605755</c:v>
                </c:pt>
                <c:pt idx="15214">
                  <c:v>1692.546169368706</c:v>
                </c:pt>
                <c:pt idx="15215">
                  <c:v>1740.784969116819</c:v>
                </c:pt>
                <c:pt idx="15216">
                  <c:v>2185.595618245813</c:v>
                </c:pt>
                <c:pt idx="15217">
                  <c:v>2845.425042460125</c:v>
                </c:pt>
                <c:pt idx="15218">
                  <c:v>3665.581608506458</c:v>
                </c:pt>
                <c:pt idx="15219">
                  <c:v>4670.931017934017</c:v>
                </c:pt>
                <c:pt idx="15220">
                  <c:v>5940.7512740125</c:v>
                </c:pt>
                <c:pt idx="15221">
                  <c:v>7624.688482203223</c:v>
                </c:pt>
                <c:pt idx="15222">
                  <c:v>10005.85298873985</c:v>
                </c:pt>
                <c:pt idx="15223">
                  <c:v>13670.77305373247</c:v>
                </c:pt>
                <c:pt idx="15224">
                  <c:v>19980.64628471007</c:v>
                </c:pt>
                <c:pt idx="15225">
                  <c:v>32123.2963719504</c:v>
                </c:pt>
                <c:pt idx="15226">
                  <c:v>47984.70963223413</c:v>
                </c:pt>
                <c:pt idx="15227">
                  <c:v>37974.36851579514</c:v>
                </c:pt>
                <c:pt idx="15228">
                  <c:v>24988.28085556654</c:v>
                </c:pt>
                <c:pt idx="15229">
                  <c:v>18104.8346057693</c:v>
                </c:pt>
                <c:pt idx="15230">
                  <c:v>14208.82350200447</c:v>
                </c:pt>
                <c:pt idx="15231">
                  <c:v>11763.53302334329</c:v>
                </c:pt>
                <c:pt idx="15232">
                  <c:v>10111.42409884524</c:v>
                </c:pt>
                <c:pt idx="15233">
                  <c:v>8943.626579630023</c:v>
                </c:pt>
                <c:pt idx="15234">
                  <c:v>8102.608556361612</c:v>
                </c:pt>
                <c:pt idx="15235">
                  <c:v>7506.680571362644</c:v>
                </c:pt>
                <c:pt idx="15236">
                  <c:v>7120.164723867168</c:v>
                </c:pt>
                <c:pt idx="15237">
                  <c:v>6944.95192073373</c:v>
                </c:pt>
                <c:pt idx="15238">
                  <c:v>7033.652253845992</c:v>
                </c:pt>
                <c:pt idx="15239">
                  <c:v>7540.459452286095</c:v>
                </c:pt>
                <c:pt idx="15240">
                  <c:v>8906.948451196107</c:v>
                </c:pt>
                <c:pt idx="15241">
                  <c:v>12312.16537070211</c:v>
                </c:pt>
                <c:pt idx="15242">
                  <c:v>12118.65953622539</c:v>
                </c:pt>
                <c:pt idx="15243">
                  <c:v>4902.195288039582</c:v>
                </c:pt>
                <c:pt idx="15244">
                  <c:v>2293.83352925615</c:v>
                </c:pt>
                <c:pt idx="15245">
                  <c:v>1519.918598374685</c:v>
                </c:pt>
                <c:pt idx="15246">
                  <c:v>1463.747989965534</c:v>
                </c:pt>
                <c:pt idx="15247">
                  <c:v>1634.847063653716</c:v>
                </c:pt>
                <c:pt idx="15248">
                  <c:v>1861.440463292426</c:v>
                </c:pt>
                <c:pt idx="15249">
                  <c:v>2104.915873911993</c:v>
                </c:pt>
                <c:pt idx="15250">
                  <c:v>2359.724548274195</c:v>
                </c:pt>
                <c:pt idx="15251">
                  <c:v>2627.37118429182</c:v>
                </c:pt>
                <c:pt idx="15252">
                  <c:v>2910.093720141329</c:v>
                </c:pt>
                <c:pt idx="15253">
                  <c:v>3208.024928595546</c:v>
                </c:pt>
                <c:pt idx="15254">
                  <c:v>3518.825784446302</c:v>
                </c:pt>
                <c:pt idx="15255">
                  <c:v>3835.883406616438</c:v>
                </c:pt>
                <c:pt idx="15256">
                  <c:v>4147.419991679797</c:v>
                </c:pt>
                <c:pt idx="15257">
                  <c:v>4436.139188262247</c:v>
                </c:pt>
                <c:pt idx="15258">
                  <c:v>4681.467159329608</c:v>
                </c:pt>
                <c:pt idx="15259">
                  <c:v>4864.51834877301</c:v>
                </c:pt>
                <c:pt idx="15260">
                  <c:v>4974.993264919764</c:v>
                </c:pt>
                <c:pt idx="15261">
                  <c:v>5016.72639423881</c:v>
                </c:pt>
                <c:pt idx="15262">
                  <c:v>5007.12883830653</c:v>
                </c:pt>
                <c:pt idx="15263">
                  <c:v>4971.600532581785</c:v>
                </c:pt>
                <c:pt idx="15264">
                  <c:v>4936.943194197858</c:v>
                </c:pt>
                <c:pt idx="15265">
                  <c:v>4926.697268025466</c:v>
                </c:pt>
                <c:pt idx="15266">
                  <c:v>4957.875717617866</c:v>
                </c:pt>
                <c:pt idx="15267">
                  <c:v>5042.048772777683</c:v>
                </c:pt>
                <c:pt idx="15268">
                  <c:v>5185.075352622027</c:v>
                </c:pt>
                <c:pt idx="15269">
                  <c:v>5388.34108918826</c:v>
                </c:pt>
                <c:pt idx="15270">
                  <c:v>5650.050702077226</c:v>
                </c:pt>
                <c:pt idx="15271">
                  <c:v>5966.586227244321</c:v>
                </c:pt>
                <c:pt idx="15272">
                  <c:v>6333.198258979372</c:v>
                </c:pt>
                <c:pt idx="15273">
                  <c:v>6745.163600257495</c:v>
                </c:pt>
                <c:pt idx="15274">
                  <c:v>7198.431694906502</c:v>
                </c:pt>
                <c:pt idx="15275">
                  <c:v>7690.074236200831</c:v>
                </c:pt>
                <c:pt idx="15276">
                  <c:v>8219.605599830451</c:v>
                </c:pt>
                <c:pt idx="15277">
                  <c:v>8788.482083561297</c:v>
                </c:pt>
                <c:pt idx="15278">
                  <c:v>9400.04466653945</c:v>
                </c:pt>
                <c:pt idx="15279">
                  <c:v>10060.88317620469</c:v>
                </c:pt>
                <c:pt idx="15280">
                  <c:v>10780.24875951277</c:v>
                </c:pt>
                <c:pt idx="15281">
                  <c:v>11570.59499924441</c:v>
                </c:pt>
                <c:pt idx="15282">
                  <c:v>12448.51698015815</c:v>
                </c:pt>
                <c:pt idx="15283">
                  <c:v>13435.82931558238</c:v>
                </c:pt>
                <c:pt idx="15284">
                  <c:v>14560.99471550805</c:v>
                </c:pt>
                <c:pt idx="15285">
                  <c:v>15862.10826155209</c:v>
                </c:pt>
                <c:pt idx="15286">
                  <c:v>17391.46531335838</c:v>
                </c:pt>
                <c:pt idx="15287">
                  <c:v>19221.54620354918</c:v>
                </c:pt>
                <c:pt idx="15288">
                  <c:v>21458.63552389976</c:v>
                </c:pt>
                <c:pt idx="15289">
                  <c:v>24261.78885227461</c:v>
                </c:pt>
                <c:pt idx="15290">
                  <c:v>27883.66500752026</c:v>
                </c:pt>
                <c:pt idx="15291">
                  <c:v>32749.01311095857</c:v>
                </c:pt>
                <c:pt idx="15292">
                  <c:v>39630.6168717281</c:v>
                </c:pt>
                <c:pt idx="15293">
                  <c:v>50090.36584216455</c:v>
                </c:pt>
                <c:pt idx="15294">
                  <c:v>67787.68883104059</c:v>
                </c:pt>
                <c:pt idx="15295">
                  <c:v>103300.5897106624</c:v>
                </c:pt>
                <c:pt idx="15296">
                  <c:v>193460.4233126527</c:v>
                </c:pt>
                <c:pt idx="15297">
                  <c:v>245721.2093074185</c:v>
                </c:pt>
                <c:pt idx="15298">
                  <c:v>125815.2817007786</c:v>
                </c:pt>
                <c:pt idx="15299">
                  <c:v>77503.80277604522</c:v>
                </c:pt>
                <c:pt idx="15300">
                  <c:v>55352.93124477637</c:v>
                </c:pt>
                <c:pt idx="15301">
                  <c:v>42924.05610819112</c:v>
                </c:pt>
                <c:pt idx="15302">
                  <c:v>35018.99593522011</c:v>
                </c:pt>
                <c:pt idx="15303">
                  <c:v>29561.63605452403</c:v>
                </c:pt>
                <c:pt idx="15304">
                  <c:v>25572.7114920282</c:v>
                </c:pt>
                <c:pt idx="15305">
                  <c:v>22531.70100867897</c:v>
                </c:pt>
                <c:pt idx="15306">
                  <c:v>20137.6745679645</c:v>
                </c:pt>
                <c:pt idx="15307">
                  <c:v>18204.34508740784</c:v>
                </c:pt>
                <c:pt idx="15308">
                  <c:v>16610.58365749027</c:v>
                </c:pt>
                <c:pt idx="15309">
                  <c:v>15274.25422204642</c:v>
                </c:pt>
                <c:pt idx="15310">
                  <c:v>14137.45351902732</c:v>
                </c:pt>
                <c:pt idx="15311">
                  <c:v>13158.59050493696</c:v>
                </c:pt>
                <c:pt idx="15312">
                  <c:v>12306.67401012219</c:v>
                </c:pt>
                <c:pt idx="15313">
                  <c:v>11558.31417048748</c:v>
                </c:pt>
                <c:pt idx="15314">
                  <c:v>10895.45732785839</c:v>
                </c:pt>
                <c:pt idx="15315">
                  <c:v>10303.9702970301</c:v>
                </c:pt>
                <c:pt idx="15316">
                  <c:v>9772.669930173786</c:v>
                </c:pt>
                <c:pt idx="15317">
                  <c:v>9292.42534198722</c:v>
                </c:pt>
                <c:pt idx="15318">
                  <c:v>8855.898383582451</c:v>
                </c:pt>
                <c:pt idx="15319">
                  <c:v>8457.012636285139</c:v>
                </c:pt>
                <c:pt idx="15320">
                  <c:v>8090.70676967535</c:v>
                </c:pt>
                <c:pt idx="15321">
                  <c:v>7752.691027251347</c:v>
                </c:pt>
                <c:pt idx="15322">
                  <c:v>7439.349556645991</c:v>
                </c:pt>
                <c:pt idx="15323">
                  <c:v>7147.57232264065</c:v>
                </c:pt>
                <c:pt idx="15324">
                  <c:v>6874.614069656672</c:v>
                </c:pt>
                <c:pt idx="15325">
                  <c:v>6618.159357805694</c:v>
                </c:pt>
                <c:pt idx="15326">
                  <c:v>6376.029074051903</c:v>
                </c:pt>
                <c:pt idx="15327">
                  <c:v>6146.342181289692</c:v>
                </c:pt>
                <c:pt idx="15328">
                  <c:v>5927.292850217136</c:v>
                </c:pt>
                <c:pt idx="15329">
                  <c:v>5717.282841462255</c:v>
                </c:pt>
                <c:pt idx="15330">
                  <c:v>5514.676393986883</c:v>
                </c:pt>
                <c:pt idx="15331">
                  <c:v>5317.856334024874</c:v>
                </c:pt>
                <c:pt idx="15332">
                  <c:v>5125.240315501349</c:v>
                </c:pt>
                <c:pt idx="15333">
                  <c:v>4935.065775585203</c:v>
                </c:pt>
                <c:pt idx="15334">
                  <c:v>4745.401409142984</c:v>
                </c:pt>
                <c:pt idx="15335">
                  <c:v>4553.983924364517</c:v>
                </c:pt>
                <c:pt idx="15336">
                  <c:v>4358.171794710354</c:v>
                </c:pt>
                <c:pt idx="15337">
                  <c:v>4154.488811212967</c:v>
                </c:pt>
                <c:pt idx="15338">
                  <c:v>3938.503861538885</c:v>
                </c:pt>
                <c:pt idx="15339">
                  <c:v>3704.080558755496</c:v>
                </c:pt>
                <c:pt idx="15340">
                  <c:v>3442.478584803375</c:v>
                </c:pt>
                <c:pt idx="15341">
                  <c:v>3140.767351103815</c:v>
                </c:pt>
                <c:pt idx="15342">
                  <c:v>2779.214896560607</c:v>
                </c:pt>
                <c:pt idx="15343">
                  <c:v>2328.360011751251</c:v>
                </c:pt>
                <c:pt idx="15344">
                  <c:v>1759.77125285925</c:v>
                </c:pt>
                <c:pt idx="15345">
                  <c:v>1273.251586011493</c:v>
                </c:pt>
                <c:pt idx="15346">
                  <c:v>2514.283609786891</c:v>
                </c:pt>
                <c:pt idx="15347">
                  <c:v>8389.015738934557</c:v>
                </c:pt>
                <c:pt idx="15348">
                  <c:v>32987.12192842426</c:v>
                </c:pt>
                <c:pt idx="15349">
                  <c:v>15708.62325889616</c:v>
                </c:pt>
                <c:pt idx="15350">
                  <c:v>10327.15861421793</c:v>
                </c:pt>
                <c:pt idx="15351">
                  <c:v>8288.692889607581</c:v>
                </c:pt>
                <c:pt idx="15352">
                  <c:v>7214.369338997167</c:v>
                </c:pt>
                <c:pt idx="15353">
                  <c:v>6542.625712764546</c:v>
                </c:pt>
                <c:pt idx="15354">
                  <c:v>6076.612664528094</c:v>
                </c:pt>
                <c:pt idx="15355">
                  <c:v>5729.877667034802</c:v>
                </c:pt>
                <c:pt idx="15356">
                  <c:v>5458.8462032728</c:v>
                </c:pt>
                <c:pt idx="15357">
                  <c:v>5238.831970849604</c:v>
                </c:pt>
                <c:pt idx="15358">
                  <c:v>5055.252069098166</c:v>
                </c:pt>
                <c:pt idx="15359">
                  <c:v>4898.408166734683</c:v>
                </c:pt>
                <c:pt idx="15360">
                  <c:v>4762.07556195902</c:v>
                </c:pt>
                <c:pt idx="15361">
                  <c:v>4641.865403543644</c:v>
                </c:pt>
                <c:pt idx="15362">
                  <c:v>4534.570571735526</c:v>
                </c:pt>
                <c:pt idx="15363">
                  <c:v>4437.884418633434</c:v>
                </c:pt>
                <c:pt idx="15364">
                  <c:v>4350.270329596901</c:v>
                </c:pt>
                <c:pt idx="15365">
                  <c:v>4270.552613044545</c:v>
                </c:pt>
                <c:pt idx="15366">
                  <c:v>4198.472389024249</c:v>
                </c:pt>
                <c:pt idx="15367">
                  <c:v>4135.533488747459</c:v>
                </c:pt>
                <c:pt idx="15368">
                  <c:v>3922.256551288533</c:v>
                </c:pt>
                <c:pt idx="15369">
                  <c:v>3961.705583454352</c:v>
                </c:pt>
                <c:pt idx="15370">
                  <c:v>3921.82489192575</c:v>
                </c:pt>
                <c:pt idx="15371">
                  <c:v>3872.962556759655</c:v>
                </c:pt>
                <c:pt idx="15372">
                  <c:v>3824.412119580916</c:v>
                </c:pt>
                <c:pt idx="15373">
                  <c:v>3777.509929765462</c:v>
                </c:pt>
                <c:pt idx="15374">
                  <c:v>3732.58629710075</c:v>
                </c:pt>
                <c:pt idx="15375">
                  <c:v>3689.65542494312</c:v>
                </c:pt>
                <c:pt idx="15376">
                  <c:v>3648.636480703908</c:v>
                </c:pt>
                <c:pt idx="15377">
                  <c:v>3609.363499817025</c:v>
                </c:pt>
                <c:pt idx="15378">
                  <c:v>3571.795072918364</c:v>
                </c:pt>
                <c:pt idx="15379">
                  <c:v>3535.822808155308</c:v>
                </c:pt>
                <c:pt idx="15380">
                  <c:v>3501.374508547974</c:v>
                </c:pt>
                <c:pt idx="15381">
                  <c:v>3468.310915633773</c:v>
                </c:pt>
                <c:pt idx="15382">
                  <c:v>3436.576510582334</c:v>
                </c:pt>
                <c:pt idx="15383">
                  <c:v>3406.136419970626</c:v>
                </c:pt>
                <c:pt idx="15384">
                  <c:v>3376.898669057667</c:v>
                </c:pt>
                <c:pt idx="15385">
                  <c:v>3348.793923245006</c:v>
                </c:pt>
                <c:pt idx="15386">
                  <c:v>3321.824860679333</c:v>
                </c:pt>
                <c:pt idx="15387">
                  <c:v>3295.87488162439</c:v>
                </c:pt>
                <c:pt idx="15388">
                  <c:v>3270.980585659586</c:v>
                </c:pt>
                <c:pt idx="15389">
                  <c:v>3247.044315601885</c:v>
                </c:pt>
                <c:pt idx="15390">
                  <c:v>3224.059694342936</c:v>
                </c:pt>
                <c:pt idx="15391">
                  <c:v>3201.974250675554</c:v>
                </c:pt>
                <c:pt idx="15392">
                  <c:v>3180.814132021003</c:v>
                </c:pt>
                <c:pt idx="15393">
                  <c:v>3160.51699253894</c:v>
                </c:pt>
                <c:pt idx="15394">
                  <c:v>3141.088592295655</c:v>
                </c:pt>
                <c:pt idx="15395">
                  <c:v>3122.489868570938</c:v>
                </c:pt>
                <c:pt idx="15396">
                  <c:v>3104.743718252287</c:v>
                </c:pt>
                <c:pt idx="15397">
                  <c:v>3087.802231781822</c:v>
                </c:pt>
                <c:pt idx="15398">
                  <c:v>3071.709387980722</c:v>
                </c:pt>
                <c:pt idx="15399">
                  <c:v>3056.420238103542</c:v>
                </c:pt>
                <c:pt idx="15400">
                  <c:v>3041.970651484737</c:v>
                </c:pt>
                <c:pt idx="15401">
                  <c:v>3028.37344398803</c:v>
                </c:pt>
                <c:pt idx="15402">
                  <c:v>3015.598290202676</c:v>
                </c:pt>
                <c:pt idx="15403">
                  <c:v>3003.762377478039</c:v>
                </c:pt>
                <c:pt idx="15404">
                  <c:v>2992.811748924373</c:v>
                </c:pt>
                <c:pt idx="15405">
                  <c:v>2982.834429709875</c:v>
                </c:pt>
                <c:pt idx="15406">
                  <c:v>2973.870607793179</c:v>
                </c:pt>
                <c:pt idx="15407">
                  <c:v>2966.008677753251</c:v>
                </c:pt>
                <c:pt idx="15408">
                  <c:v>2959.306095910282</c:v>
                </c:pt>
                <c:pt idx="15409">
                  <c:v>2953.88579805284</c:v>
                </c:pt>
                <c:pt idx="15410">
                  <c:v>2949.921267727237</c:v>
                </c:pt>
                <c:pt idx="15411">
                  <c:v>2947.573993730077</c:v>
                </c:pt>
                <c:pt idx="15412">
                  <c:v>2947.000385616958</c:v>
                </c:pt>
                <c:pt idx="15413">
                  <c:v>2948.516782308126</c:v>
                </c:pt>
                <c:pt idx="15414">
                  <c:v>2952.367189080624</c:v>
                </c:pt>
                <c:pt idx="15415">
                  <c:v>2958.929897583725</c:v>
                </c:pt>
                <c:pt idx="15416">
                  <c:v>2968.589145226483</c:v>
                </c:pt>
                <c:pt idx="15417">
                  <c:v>2981.628994926988</c:v>
                </c:pt>
                <c:pt idx="15418">
                  <c:v>2998.193216989082</c:v>
                </c:pt>
                <c:pt idx="15419">
                  <c:v>3017.752011838812</c:v>
                </c:pt>
                <c:pt idx="15420">
                  <c:v>3038.037146711206</c:v>
                </c:pt>
                <c:pt idx="15421">
                  <c:v>3052.737277620115</c:v>
                </c:pt>
                <c:pt idx="15422">
                  <c:v>3044.472071095632</c:v>
                </c:pt>
                <c:pt idx="15423">
                  <c:v>2972.179903885287</c:v>
                </c:pt>
                <c:pt idx="15424">
                  <c:v>2755.503431606151</c:v>
                </c:pt>
                <c:pt idx="15425">
                  <c:v>2317.736987303824</c:v>
                </c:pt>
                <c:pt idx="15426">
                  <c:v>1767.606443229774</c:v>
                </c:pt>
                <c:pt idx="15427">
                  <c:v>1413.334562958378</c:v>
                </c:pt>
                <c:pt idx="15428">
                  <c:v>1365.540561919162</c:v>
                </c:pt>
                <c:pt idx="15429">
                  <c:v>1465.397637297445</c:v>
                </c:pt>
                <c:pt idx="15430">
                  <c:v>1586.908339912932</c:v>
                </c:pt>
                <c:pt idx="15431">
                  <c:v>1691.768892494025</c:v>
                </c:pt>
                <c:pt idx="15432">
                  <c:v>1775.241382000278</c:v>
                </c:pt>
                <c:pt idx="15433">
                  <c:v>1840.506694536495</c:v>
                </c:pt>
                <c:pt idx="15434">
                  <c:v>1891.661146343408</c:v>
                </c:pt>
                <c:pt idx="15435">
                  <c:v>1932.28417281701</c:v>
                </c:pt>
                <c:pt idx="15436">
                  <c:v>1964.931987517085</c:v>
                </c:pt>
                <c:pt idx="15437">
                  <c:v>1991.797947216766</c:v>
                </c:pt>
                <c:pt idx="15438">
                  <c:v>2014.407274157071</c:v>
                </c:pt>
                <c:pt idx="15439">
                  <c:v>2034.03537896707</c:v>
                </c:pt>
                <c:pt idx="15440">
                  <c:v>2051.873361592242</c:v>
                </c:pt>
                <c:pt idx="15441">
                  <c:v>2068.945893616821</c:v>
                </c:pt>
                <c:pt idx="15442">
                  <c:v>2086.340734892286</c:v>
                </c:pt>
                <c:pt idx="15443">
                  <c:v>2105.462712295823</c:v>
                </c:pt>
                <c:pt idx="15444">
                  <c:v>2128.096426726222</c:v>
                </c:pt>
                <c:pt idx="15445">
                  <c:v>2157.12303299924</c:v>
                </c:pt>
                <c:pt idx="15446">
                  <c:v>2197.32073066856</c:v>
                </c:pt>
                <c:pt idx="15447">
                  <c:v>2258.111095980832</c:v>
                </c:pt>
                <c:pt idx="15448">
                  <c:v>2360.871268065867</c:v>
                </c:pt>
                <c:pt idx="15449">
                  <c:v>2563.229184024884</c:v>
                </c:pt>
                <c:pt idx="15450">
                  <c:v>3035.444999917715</c:v>
                </c:pt>
                <c:pt idx="15451">
                  <c:v>3039.352244678838</c:v>
                </c:pt>
                <c:pt idx="15452">
                  <c:v>1773.175942282098</c:v>
                </c:pt>
                <c:pt idx="15453">
                  <c:v>1666.694825550307</c:v>
                </c:pt>
                <c:pt idx="15454">
                  <c:v>1709.406478845163</c:v>
                </c:pt>
                <c:pt idx="15455">
                  <c:v>1752.878573576309</c:v>
                </c:pt>
                <c:pt idx="15456">
                  <c:v>1787.992984478026</c:v>
                </c:pt>
                <c:pt idx="15457">
                  <c:v>1817.271720076892</c:v>
                </c:pt>
                <c:pt idx="15458">
                  <c:v>1843.632565656237</c:v>
                </c:pt>
                <c:pt idx="15459">
                  <c:v>1869.545473797605</c:v>
                </c:pt>
                <c:pt idx="15460">
                  <c:v>1896.987899598194</c:v>
                </c:pt>
                <c:pt idx="15461">
                  <c:v>1927.952225914249</c:v>
                </c:pt>
                <c:pt idx="15462">
                  <c:v>1964.466809984423</c:v>
                </c:pt>
                <c:pt idx="15463">
                  <c:v>2008.910997826665</c:v>
                </c:pt>
                <c:pt idx="15464">
                  <c:v>2064.22400091636</c:v>
                </c:pt>
                <c:pt idx="15465">
                  <c:v>2134.249921277981</c:v>
                </c:pt>
                <c:pt idx="15466">
                  <c:v>2223.965687801391</c:v>
                </c:pt>
                <c:pt idx="15467">
                  <c:v>2340.48772042063</c:v>
                </c:pt>
                <c:pt idx="15468">
                  <c:v>2494.296496159655</c:v>
                </c:pt>
                <c:pt idx="15469">
                  <c:v>2701.976844928036</c:v>
                </c:pt>
                <c:pt idx="15470">
                  <c:v>2992.331381001662</c:v>
                </c:pt>
                <c:pt idx="15471">
                  <c:v>3421.2383601908</c:v>
                </c:pt>
                <c:pt idx="15472">
                  <c:v>4113.93974845076</c:v>
                </c:pt>
                <c:pt idx="15473">
                  <c:v>5365.554799116662</c:v>
                </c:pt>
                <c:pt idx="15474">
                  <c:v>6949.117916365918</c:v>
                </c:pt>
                <c:pt idx="15475">
                  <c:v>4489.189096612275</c:v>
                </c:pt>
                <c:pt idx="15476">
                  <c:v>2664.957291967052</c:v>
                </c:pt>
                <c:pt idx="15477">
                  <c:v>2487.688174102915</c:v>
                </c:pt>
                <c:pt idx="15478">
                  <c:v>2742.45524532043</c:v>
                </c:pt>
                <c:pt idx="15479">
                  <c:v>3044.934270854752</c:v>
                </c:pt>
                <c:pt idx="15480">
                  <c:v>3303.840171870658</c:v>
                </c:pt>
                <c:pt idx="15481">
                  <c:v>3494.519816146206</c:v>
                </c:pt>
                <c:pt idx="15482">
                  <c:v>3614.040065763538</c:v>
                </c:pt>
                <c:pt idx="15483">
                  <c:v>3670.166673839384</c:v>
                </c:pt>
                <c:pt idx="15484">
                  <c:v>3676.233454358765</c:v>
                </c:pt>
                <c:pt idx="15485">
                  <c:v>3646.694559088818</c:v>
                </c:pt>
                <c:pt idx="15486">
                  <c:v>3594.08106563751</c:v>
                </c:pt>
                <c:pt idx="15487">
                  <c:v>3528.173942190864</c:v>
                </c:pt>
                <c:pt idx="15488">
                  <c:v>3455.883345315028</c:v>
                </c:pt>
                <c:pt idx="15489">
                  <c:v>3381.749295543108</c:v>
                </c:pt>
                <c:pt idx="15490">
                  <c:v>3308.687536534938</c:v>
                </c:pt>
                <c:pt idx="15491">
                  <c:v>3238.338120572182</c:v>
                </c:pt>
                <c:pt idx="15492">
                  <c:v>3171.62673765939</c:v>
                </c:pt>
                <c:pt idx="15493">
                  <c:v>3108.848264344997</c:v>
                </c:pt>
                <c:pt idx="15494">
                  <c:v>3050.163174563797</c:v>
                </c:pt>
                <c:pt idx="15495">
                  <c:v>2995.385023913625</c:v>
                </c:pt>
                <c:pt idx="15496">
                  <c:v>2944.410020637917</c:v>
                </c:pt>
                <c:pt idx="15497">
                  <c:v>2896.942281113807</c:v>
                </c:pt>
                <c:pt idx="15498">
                  <c:v>2852.726654921643</c:v>
                </c:pt>
                <c:pt idx="15499">
                  <c:v>2811.463706718214</c:v>
                </c:pt>
                <c:pt idx="15500">
                  <c:v>2772.91249428551</c:v>
                </c:pt>
                <c:pt idx="15501">
                  <c:v>2736.907022664509</c:v>
                </c:pt>
                <c:pt idx="15502">
                  <c:v>2703.157952742782</c:v>
                </c:pt>
                <c:pt idx="15503">
                  <c:v>2671.499883385278</c:v>
                </c:pt>
                <c:pt idx="15504">
                  <c:v>2641.751639997872</c:v>
                </c:pt>
                <c:pt idx="15505">
                  <c:v>2613.799413013198</c:v>
                </c:pt>
                <c:pt idx="15506">
                  <c:v>2587.53934269109</c:v>
                </c:pt>
                <c:pt idx="15507">
                  <c:v>2562.81049884858</c:v>
                </c:pt>
                <c:pt idx="15508">
                  <c:v>2539.654492142988</c:v>
                </c:pt>
                <c:pt idx="15509">
                  <c:v>2517.974259708804</c:v>
                </c:pt>
                <c:pt idx="15510">
                  <c:v>2497.774457411456</c:v>
                </c:pt>
                <c:pt idx="15511">
                  <c:v>2479.16311737585</c:v>
                </c:pt>
                <c:pt idx="15512">
                  <c:v>2462.244495880089</c:v>
                </c:pt>
                <c:pt idx="15513">
                  <c:v>2447.227037623376</c:v>
                </c:pt>
                <c:pt idx="15514">
                  <c:v>2434.486281259254</c:v>
                </c:pt>
                <c:pt idx="15515">
                  <c:v>2424.561280446735</c:v>
                </c:pt>
                <c:pt idx="15516">
                  <c:v>2418.456787085177</c:v>
                </c:pt>
                <c:pt idx="15517">
                  <c:v>2417.482398495301</c:v>
                </c:pt>
                <c:pt idx="15518">
                  <c:v>2423.958348517122</c:v>
                </c:pt>
                <c:pt idx="15519">
                  <c:v>2440.614618101935</c:v>
                </c:pt>
                <c:pt idx="15520">
                  <c:v>2466.657435262026</c:v>
                </c:pt>
                <c:pt idx="15521">
                  <c:v>2461.274483720109</c:v>
                </c:pt>
                <c:pt idx="15522">
                  <c:v>2202.521950819328</c:v>
                </c:pt>
                <c:pt idx="15523">
                  <c:v>1815.286152469298</c:v>
                </c:pt>
                <c:pt idx="15524">
                  <c:v>1774.904886622271</c:v>
                </c:pt>
                <c:pt idx="15525">
                  <c:v>1814.119834343175</c:v>
                </c:pt>
                <c:pt idx="15526">
                  <c:v>1839.768432367154</c:v>
                </c:pt>
                <c:pt idx="15527">
                  <c:v>1848.263847120661</c:v>
                </c:pt>
                <c:pt idx="15528">
                  <c:v>1844.009411907132</c:v>
                </c:pt>
                <c:pt idx="15529">
                  <c:v>1829.923376434708</c:v>
                </c:pt>
                <c:pt idx="15530">
                  <c:v>1807.438553912411</c:v>
                </c:pt>
                <c:pt idx="15531">
                  <c:v>1776.666795241925</c:v>
                </c:pt>
                <c:pt idx="15532">
                  <c:v>1736.551003761106</c:v>
                </c:pt>
                <c:pt idx="15533">
                  <c:v>1684.55805491122</c:v>
                </c:pt>
                <c:pt idx="15534">
                  <c:v>1616.159555480921</c:v>
                </c:pt>
                <c:pt idx="15535">
                  <c:v>1522.444452609817</c:v>
                </c:pt>
                <c:pt idx="15536">
                  <c:v>1387.156260785393</c:v>
                </c:pt>
                <c:pt idx="15537">
                  <c:v>1185.492155953948</c:v>
                </c:pt>
                <c:pt idx="15538">
                  <c:v>1062.782461894885</c:v>
                </c:pt>
                <c:pt idx="15539">
                  <c:v>3469.134707167744</c:v>
                </c:pt>
                <c:pt idx="15540">
                  <c:v>4285.936118846583</c:v>
                </c:pt>
                <c:pt idx="15541">
                  <c:v>3102.660490640207</c:v>
                </c:pt>
                <c:pt idx="15542">
                  <c:v>2657.10937691886</c:v>
                </c:pt>
                <c:pt idx="15543">
                  <c:v>2428.571184317698</c:v>
                </c:pt>
                <c:pt idx="15544">
                  <c:v>2285.154324256175</c:v>
                </c:pt>
                <c:pt idx="15545">
                  <c:v>2182.906958016712</c:v>
                </c:pt>
                <c:pt idx="15546">
                  <c:v>2103.565257300384</c:v>
                </c:pt>
                <c:pt idx="15547">
                  <c:v>2038.735625360023</c:v>
                </c:pt>
                <c:pt idx="15548">
                  <c:v>1984.757390965801</c:v>
                </c:pt>
                <c:pt idx="15549">
                  <c:v>1940.679117251821</c:v>
                </c:pt>
                <c:pt idx="15550">
                  <c:v>1906.851111186165</c:v>
                </c:pt>
                <c:pt idx="15551">
                  <c:v>1882.783530535205</c:v>
                </c:pt>
                <c:pt idx="15552">
                  <c:v>1865.68806754202</c:v>
                </c:pt>
                <c:pt idx="15553">
                  <c:v>1851.102622205651</c:v>
                </c:pt>
                <c:pt idx="15554">
                  <c:v>1834.96705947926</c:v>
                </c:pt>
                <c:pt idx="15555">
                  <c:v>1815.549721182317</c:v>
                </c:pt>
                <c:pt idx="15556">
                  <c:v>1792.64921535073</c:v>
                </c:pt>
                <c:pt idx="15557">
                  <c:v>1766.682147558255</c:v>
                </c:pt>
                <c:pt idx="15558">
                  <c:v>1738.554095940259</c:v>
                </c:pt>
                <c:pt idx="15559">
                  <c:v>1708.594763209871</c:v>
                </c:pt>
                <c:pt idx="15560">
                  <c:v>1677.252260670105</c:v>
                </c:pt>
                <c:pt idx="15561">
                  <c:v>1644.722361254768</c:v>
                </c:pt>
                <c:pt idx="15562">
                  <c:v>1611.047752897733</c:v>
                </c:pt>
                <c:pt idx="15563">
                  <c:v>1576.351733745703</c:v>
                </c:pt>
                <c:pt idx="15564">
                  <c:v>1540.378465273206</c:v>
                </c:pt>
                <c:pt idx="15565">
                  <c:v>1503.357435759725</c:v>
                </c:pt>
                <c:pt idx="15566">
                  <c:v>1464.965885107716</c:v>
                </c:pt>
                <c:pt idx="15567">
                  <c:v>1425.198255851951</c:v>
                </c:pt>
                <c:pt idx="15568">
                  <c:v>1383.855219897782</c:v>
                </c:pt>
                <c:pt idx="15569">
                  <c:v>1340.888577247329</c:v>
                </c:pt>
                <c:pt idx="15570">
                  <c:v>1296.04596213714</c:v>
                </c:pt>
                <c:pt idx="15571">
                  <c:v>1249.161297118286</c:v>
                </c:pt>
                <c:pt idx="15572">
                  <c:v>1199.990255145716</c:v>
                </c:pt>
                <c:pt idx="15573">
                  <c:v>1148.434441725473</c:v>
                </c:pt>
                <c:pt idx="15574">
                  <c:v>1094.195536692477</c:v>
                </c:pt>
                <c:pt idx="15575">
                  <c:v>1036.908525910023</c:v>
                </c:pt>
                <c:pt idx="15576">
                  <c:v>976.498862488286</c:v>
                </c:pt>
                <c:pt idx="15577">
                  <c:v>912.577262557881</c:v>
                </c:pt>
                <c:pt idx="15578">
                  <c:v>844.790573825533</c:v>
                </c:pt>
                <c:pt idx="15579">
                  <c:v>773.102298825222</c:v>
                </c:pt>
                <c:pt idx="15580">
                  <c:v>697.20981913701</c:v>
                </c:pt>
                <c:pt idx="15581">
                  <c:v>617.4243987829625</c:v>
                </c:pt>
                <c:pt idx="15582">
                  <c:v>534.622322141696</c:v>
                </c:pt>
                <c:pt idx="15583">
                  <c:v>451.1487113539565</c:v>
                </c:pt>
                <c:pt idx="15584">
                  <c:v>373.8306581068658</c:v>
                </c:pt>
                <c:pt idx="15585">
                  <c:v>318.444550155126</c:v>
                </c:pt>
                <c:pt idx="15586">
                  <c:v>313.5810967210958</c:v>
                </c:pt>
                <c:pt idx="15587">
                  <c:v>379.6298757135943</c:v>
                </c:pt>
                <c:pt idx="15588">
                  <c:v>508.3704191989229</c:v>
                </c:pt>
                <c:pt idx="15589">
                  <c:v>685.3063374963384</c:v>
                </c:pt>
                <c:pt idx="15590">
                  <c:v>905.756619921303</c:v>
                </c:pt>
                <c:pt idx="15591">
                  <c:v>1172.935691471812</c:v>
                </c:pt>
                <c:pt idx="15592">
                  <c:v>1496.881425227568</c:v>
                </c:pt>
                <c:pt idx="15593">
                  <c:v>1894.685292421394</c:v>
                </c:pt>
                <c:pt idx="15594">
                  <c:v>2395.460981653425</c:v>
                </c:pt>
                <c:pt idx="15595">
                  <c:v>3049.651386778546</c:v>
                </c:pt>
                <c:pt idx="15596">
                  <c:v>3955.758500788824</c:v>
                </c:pt>
                <c:pt idx="15597">
                  <c:v>5340.834410656301</c:v>
                </c:pt>
                <c:pt idx="15598">
                  <c:v>7910.182094197303</c:v>
                </c:pt>
                <c:pt idx="15599">
                  <c:v>15761.05486258948</c:v>
                </c:pt>
                <c:pt idx="15600">
                  <c:v>25291.75216845671</c:v>
                </c:pt>
                <c:pt idx="15601">
                  <c:v>3012.80257632756</c:v>
                </c:pt>
                <c:pt idx="15602">
                  <c:v>4051.846832940902</c:v>
                </c:pt>
                <c:pt idx="15603">
                  <c:v>8765.591899889627</c:v>
                </c:pt>
                <c:pt idx="15604">
                  <c:v>16574.98238655264</c:v>
                </c:pt>
                <c:pt idx="15605">
                  <c:v>31705.14552347436</c:v>
                </c:pt>
                <c:pt idx="15606">
                  <c:v>36331.23566720328</c:v>
                </c:pt>
                <c:pt idx="15607">
                  <c:v>24220.04720422864</c:v>
                </c:pt>
                <c:pt idx="15608">
                  <c:v>17328.4731739604</c:v>
                </c:pt>
                <c:pt idx="15609">
                  <c:v>13641.9129163988</c:v>
                </c:pt>
                <c:pt idx="15610">
                  <c:v>11410.82373326055</c:v>
                </c:pt>
                <c:pt idx="15611">
                  <c:v>9925.23681932605</c:v>
                </c:pt>
                <c:pt idx="15612">
                  <c:v>8866.446125717734</c:v>
                </c:pt>
                <c:pt idx="15613">
                  <c:v>8073.838391608487</c:v>
                </c:pt>
                <c:pt idx="15614">
                  <c:v>7458.061420025873</c:v>
                </c:pt>
                <c:pt idx="15615">
                  <c:v>6965.466101838486</c:v>
                </c:pt>
                <c:pt idx="15616">
                  <c:v>6562.320806212348</c:v>
                </c:pt>
                <c:pt idx="15617">
                  <c:v>6225.936745177263</c:v>
                </c:pt>
                <c:pt idx="15618">
                  <c:v>5940.852833750272</c:v>
                </c:pt>
                <c:pt idx="15619">
                  <c:v>5695.83220309278</c:v>
                </c:pt>
                <c:pt idx="15620">
                  <c:v>5482.597677473742</c:v>
                </c:pt>
                <c:pt idx="15621">
                  <c:v>5295.037245903424</c:v>
                </c:pt>
                <c:pt idx="15622">
                  <c:v>5128.334115083565</c:v>
                </c:pt>
                <c:pt idx="15623">
                  <c:v>4978.742052504887</c:v>
                </c:pt>
                <c:pt idx="15624">
                  <c:v>4843.283072546643</c:v>
                </c:pt>
                <c:pt idx="15625">
                  <c:v>4719.780928790828</c:v>
                </c:pt>
                <c:pt idx="15626">
                  <c:v>4606.219823976435</c:v>
                </c:pt>
                <c:pt idx="15627">
                  <c:v>4501.16885185115</c:v>
                </c:pt>
                <c:pt idx="15628">
                  <c:v>4403.939713282985</c:v>
                </c:pt>
                <c:pt idx="15629">
                  <c:v>4314.210002233191</c:v>
                </c:pt>
                <c:pt idx="15630">
                  <c:v>4232.643044534304</c:v>
                </c:pt>
                <c:pt idx="15631">
                  <c:v>4161.217823952524</c:v>
                </c:pt>
                <c:pt idx="15632">
                  <c:v>4104.150608880165</c:v>
                </c:pt>
                <c:pt idx="15633">
                  <c:v>4068.949479827445</c:v>
                </c:pt>
                <c:pt idx="15634">
                  <c:v>4069.844217950177</c:v>
                </c:pt>
                <c:pt idx="15635">
                  <c:v>4132.016856318217</c:v>
                </c:pt>
                <c:pt idx="15636">
                  <c:v>4303.182403478994</c:v>
                </c:pt>
                <c:pt idx="15637">
                  <c:v>4676.813703344224</c:v>
                </c:pt>
                <c:pt idx="15638">
                  <c:v>5445.96697514947</c:v>
                </c:pt>
                <c:pt idx="15639">
                  <c:v>6989.203975119724</c:v>
                </c:pt>
                <c:pt idx="15640">
                  <c:v>9328.323855384493</c:v>
                </c:pt>
                <c:pt idx="15641">
                  <c:v>8796.356099872284</c:v>
                </c:pt>
                <c:pt idx="15642">
                  <c:v>5975.831042452427</c:v>
                </c:pt>
                <c:pt idx="15643">
                  <c:v>4203.686956731535</c:v>
                </c:pt>
                <c:pt idx="15644">
                  <c:v>3204.863923609006</c:v>
                </c:pt>
                <c:pt idx="15645">
                  <c:v>2586.911376353066</c:v>
                </c:pt>
                <c:pt idx="15646">
                  <c:v>2168.933158056613</c:v>
                </c:pt>
                <c:pt idx="15647">
                  <c:v>1868.528037829027</c:v>
                </c:pt>
                <c:pt idx="15648">
                  <c:v>1644.637780653623</c:v>
                </c:pt>
                <c:pt idx="15649">
                  <c:v>1475.435238783252</c:v>
                </c:pt>
                <c:pt idx="15650">
                  <c:v>1347.794224797967</c:v>
                </c:pt>
                <c:pt idx="15651">
                  <c:v>1253.038822491726</c:v>
                </c:pt>
                <c:pt idx="15652">
                  <c:v>1184.579408856055</c:v>
                </c:pt>
                <c:pt idx="15653">
                  <c:v>1137.183121056399</c:v>
                </c:pt>
                <c:pt idx="15654">
                  <c:v>1106.19599596796</c:v>
                </c:pt>
                <c:pt idx="15655">
                  <c:v>1087.76363731088</c:v>
                </c:pt>
                <c:pt idx="15656">
                  <c:v>1078.590765580603</c:v>
                </c:pt>
                <c:pt idx="15657">
                  <c:v>1075.911705804541</c:v>
                </c:pt>
                <c:pt idx="15658">
                  <c:v>1077.56494174317</c:v>
                </c:pt>
                <c:pt idx="15659">
                  <c:v>1081.793377871069</c:v>
                </c:pt>
                <c:pt idx="15660">
                  <c:v>1087.335516377698</c:v>
                </c:pt>
                <c:pt idx="15661">
                  <c:v>1093.157385495193</c:v>
                </c:pt>
                <c:pt idx="15662">
                  <c:v>1098.45747837273</c:v>
                </c:pt>
                <c:pt idx="15663">
                  <c:v>1102.676780856903</c:v>
                </c:pt>
                <c:pt idx="15664">
                  <c:v>1105.298970575436</c:v>
                </c:pt>
                <c:pt idx="15665">
                  <c:v>1105.94231146363</c:v>
                </c:pt>
                <c:pt idx="15666">
                  <c:v>1104.237470452695</c:v>
                </c:pt>
                <c:pt idx="15667">
                  <c:v>1099.771036978444</c:v>
                </c:pt>
                <c:pt idx="15668">
                  <c:v>1092.301364644225</c:v>
                </c:pt>
                <c:pt idx="15669">
                  <c:v>1081.335423025692</c:v>
                </c:pt>
                <c:pt idx="15670">
                  <c:v>1066.40141476289</c:v>
                </c:pt>
                <c:pt idx="15671">
                  <c:v>1046.984721508802</c:v>
                </c:pt>
                <c:pt idx="15672">
                  <c:v>1022.303368461129</c:v>
                </c:pt>
                <c:pt idx="15673">
                  <c:v>991.5220246990002</c:v>
                </c:pt>
                <c:pt idx="15674">
                  <c:v>953.5162289851359</c:v>
                </c:pt>
                <c:pt idx="15675">
                  <c:v>906.9476736118014</c:v>
                </c:pt>
                <c:pt idx="15676">
                  <c:v>850.315945371257</c:v>
                </c:pt>
                <c:pt idx="15677">
                  <c:v>782.2583724520242</c:v>
                </c:pt>
                <c:pt idx="15678">
                  <c:v>703.1217839945414</c:v>
                </c:pt>
                <c:pt idx="15679">
                  <c:v>620.146076344386</c:v>
                </c:pt>
                <c:pt idx="15680">
                  <c:v>565.5594452623056</c:v>
                </c:pt>
                <c:pt idx="15681">
                  <c:v>632.9202273836135</c:v>
                </c:pt>
                <c:pt idx="15682">
                  <c:v>959.5659270662493</c:v>
                </c:pt>
                <c:pt idx="15683">
                  <c:v>1699.391765308045</c:v>
                </c:pt>
                <c:pt idx="15684">
                  <c:v>3288.63233352488</c:v>
                </c:pt>
                <c:pt idx="15685">
                  <c:v>7537.731090807722</c:v>
                </c:pt>
                <c:pt idx="15686">
                  <c:v>17836.06965850569</c:v>
                </c:pt>
                <c:pt idx="15687">
                  <c:v>11539.64431264993</c:v>
                </c:pt>
                <c:pt idx="15688">
                  <c:v>8589.840419651211</c:v>
                </c:pt>
                <c:pt idx="15689">
                  <c:v>6148.819641435112</c:v>
                </c:pt>
                <c:pt idx="15690">
                  <c:v>5409.967486898341</c:v>
                </c:pt>
                <c:pt idx="15691">
                  <c:v>5415.904410269151</c:v>
                </c:pt>
                <c:pt idx="15692">
                  <c:v>4332.471772328201</c:v>
                </c:pt>
                <c:pt idx="15693">
                  <c:v>1273.088485073951</c:v>
                </c:pt>
                <c:pt idx="15694">
                  <c:v>1020.864926502303</c:v>
                </c:pt>
                <c:pt idx="15695">
                  <c:v>1330.122732750604</c:v>
                </c:pt>
                <c:pt idx="15696">
                  <c:v>1494.70634841247</c:v>
                </c:pt>
                <c:pt idx="15697">
                  <c:v>1646.398170886773</c:v>
                </c:pt>
                <c:pt idx="15698">
                  <c:v>2147.67738395536</c:v>
                </c:pt>
                <c:pt idx="15699">
                  <c:v>4075.489502140669</c:v>
                </c:pt>
                <c:pt idx="15700">
                  <c:v>4535.313541509204</c:v>
                </c:pt>
                <c:pt idx="15701">
                  <c:v>3477.347377733372</c:v>
                </c:pt>
                <c:pt idx="15702">
                  <c:v>2981.070374347418</c:v>
                </c:pt>
                <c:pt idx="15703">
                  <c:v>2732.81624647514</c:v>
                </c:pt>
                <c:pt idx="15704">
                  <c:v>2589.882703980715</c:v>
                </c:pt>
                <c:pt idx="15705">
                  <c:v>2498.983377814271</c:v>
                </c:pt>
                <c:pt idx="15706">
                  <c:v>2437.41108633362</c:v>
                </c:pt>
                <c:pt idx="15707">
                  <c:v>2394.11714502787</c:v>
                </c:pt>
                <c:pt idx="15708">
                  <c:v>2363.095766919057</c:v>
                </c:pt>
                <c:pt idx="15709">
                  <c:v>2341.180587898917</c:v>
                </c:pt>
                <c:pt idx="15710">
                  <c:v>2326.32394109013</c:v>
                </c:pt>
                <c:pt idx="15711">
                  <c:v>2317.655577592386</c:v>
                </c:pt>
                <c:pt idx="15712">
                  <c:v>2314.646157250493</c:v>
                </c:pt>
                <c:pt idx="15713">
                  <c:v>2317.462838284327</c:v>
                </c:pt>
                <c:pt idx="15714">
                  <c:v>2326.986179474882</c:v>
                </c:pt>
                <c:pt idx="15715">
                  <c:v>2344.774139421206</c:v>
                </c:pt>
                <c:pt idx="15716">
                  <c:v>2374.172004017213</c:v>
                </c:pt>
                <c:pt idx="15717">
                  <c:v>2421.283638867112</c:v>
                </c:pt>
                <c:pt idx="15718">
                  <c:v>2498.415388519755</c:v>
                </c:pt>
                <c:pt idx="15719">
                  <c:v>2626.649557744515</c:v>
                </c:pt>
                <c:pt idx="15720">
                  <c:v>2714.976041403443</c:v>
                </c:pt>
                <c:pt idx="15721">
                  <c:v>1154.134026978008</c:v>
                </c:pt>
                <c:pt idx="15722">
                  <c:v>1182.078426066368</c:v>
                </c:pt>
                <c:pt idx="15723">
                  <c:v>1566.06176404765</c:v>
                </c:pt>
                <c:pt idx="15724">
                  <c:v>1738.456362807895</c:v>
                </c:pt>
                <c:pt idx="15725">
                  <c:v>1833.003635997694</c:v>
                </c:pt>
                <c:pt idx="15726">
                  <c:v>1893.102894457725</c:v>
                </c:pt>
                <c:pt idx="15727">
                  <c:v>1935.450523871014</c:v>
                </c:pt>
                <c:pt idx="15728">
                  <c:v>1967.844973248056</c:v>
                </c:pt>
                <c:pt idx="15729">
                  <c:v>1994.217433225174</c:v>
                </c:pt>
                <c:pt idx="15730">
                  <c:v>2016.849843364701</c:v>
                </c:pt>
                <c:pt idx="15731">
                  <c:v>2037.229849821966</c:v>
                </c:pt>
                <c:pt idx="15732">
                  <c:v>2056.390151838155</c:v>
                </c:pt>
                <c:pt idx="15733">
                  <c:v>2074.959408431171</c:v>
                </c:pt>
                <c:pt idx="15734">
                  <c:v>2093.587548038408</c:v>
                </c:pt>
                <c:pt idx="15735">
                  <c:v>2112.690817966103</c:v>
                </c:pt>
                <c:pt idx="15736">
                  <c:v>2132.93908847234</c:v>
                </c:pt>
                <c:pt idx="15737">
                  <c:v>2154.709676590125</c:v>
                </c:pt>
                <c:pt idx="15738">
                  <c:v>2178.79987838918</c:v>
                </c:pt>
                <c:pt idx="15739">
                  <c:v>2205.969612309027</c:v>
                </c:pt>
                <c:pt idx="15740">
                  <c:v>2237.514865665917</c:v>
                </c:pt>
                <c:pt idx="15741">
                  <c:v>2275.02575238506</c:v>
                </c:pt>
                <c:pt idx="15742">
                  <c:v>2321.217325533308</c:v>
                </c:pt>
                <c:pt idx="15743">
                  <c:v>2380.43031288046</c:v>
                </c:pt>
                <c:pt idx="15744">
                  <c:v>2460.495326119002</c:v>
                </c:pt>
                <c:pt idx="15745">
                  <c:v>2576.537668475919</c:v>
                </c:pt>
                <c:pt idx="15746">
                  <c:v>2762.686864708055</c:v>
                </c:pt>
                <c:pt idx="15747">
                  <c:v>3110.377232462246</c:v>
                </c:pt>
                <c:pt idx="15748">
                  <c:v>3883.57687106561</c:v>
                </c:pt>
                <c:pt idx="15749">
                  <c:v>3357.34264526946</c:v>
                </c:pt>
                <c:pt idx="15750">
                  <c:v>1132.298878109689</c:v>
                </c:pt>
                <c:pt idx="15751">
                  <c:v>1274.150327850638</c:v>
                </c:pt>
                <c:pt idx="15752">
                  <c:v>1494.428086917735</c:v>
                </c:pt>
                <c:pt idx="15753">
                  <c:v>1637.487639100451</c:v>
                </c:pt>
                <c:pt idx="15754">
                  <c:v>1735.280783336664</c:v>
                </c:pt>
                <c:pt idx="15755">
                  <c:v>1807.189751459902</c:v>
                </c:pt>
                <c:pt idx="15756">
                  <c:v>1863.489455733445</c:v>
                </c:pt>
                <c:pt idx="15757">
                  <c:v>1909.685265265142</c:v>
                </c:pt>
                <c:pt idx="15758">
                  <c:v>1949.210720333607</c:v>
                </c:pt>
                <c:pt idx="15759">
                  <c:v>1984.135727726636</c:v>
                </c:pt>
                <c:pt idx="15760">
                  <c:v>2015.847555218311</c:v>
                </c:pt>
                <c:pt idx="15761">
                  <c:v>2045.29959418666</c:v>
                </c:pt>
                <c:pt idx="15762">
                  <c:v>2073.185125321183</c:v>
                </c:pt>
                <c:pt idx="15763">
                  <c:v>2099.976205197629</c:v>
                </c:pt>
                <c:pt idx="15764">
                  <c:v>2126.108317745701</c:v>
                </c:pt>
                <c:pt idx="15765">
                  <c:v>2151.8752647391</c:v>
                </c:pt>
                <c:pt idx="15766">
                  <c:v>2177.599951167449</c:v>
                </c:pt>
                <c:pt idx="15767">
                  <c:v>2203.370728901807</c:v>
                </c:pt>
                <c:pt idx="15768">
                  <c:v>2229.459029946538</c:v>
                </c:pt>
                <c:pt idx="15769">
                  <c:v>2256.018292899806</c:v>
                </c:pt>
                <c:pt idx="15770">
                  <c:v>2283.199664654584</c:v>
                </c:pt>
                <c:pt idx="15771">
                  <c:v>2311.171876080596</c:v>
                </c:pt>
                <c:pt idx="15772">
                  <c:v>2340.054239946858</c:v>
                </c:pt>
                <c:pt idx="15773">
                  <c:v>2370.018404942371</c:v>
                </c:pt>
                <c:pt idx="15774">
                  <c:v>2401.198384343742</c:v>
                </c:pt>
                <c:pt idx="15775">
                  <c:v>2433.737762371513</c:v>
                </c:pt>
                <c:pt idx="15776">
                  <c:v>2467.845436171643</c:v>
                </c:pt>
                <c:pt idx="15777">
                  <c:v>2503.647494200965</c:v>
                </c:pt>
                <c:pt idx="15778">
                  <c:v>2541.395263872342</c:v>
                </c:pt>
                <c:pt idx="15779">
                  <c:v>2581.20042170034</c:v>
                </c:pt>
                <c:pt idx="15780">
                  <c:v>2623.409008121729</c:v>
                </c:pt>
                <c:pt idx="15781">
                  <c:v>2668.210966713512</c:v>
                </c:pt>
                <c:pt idx="15782">
                  <c:v>2715.92075847245</c:v>
                </c:pt>
                <c:pt idx="15783">
                  <c:v>2766.816858006721</c:v>
                </c:pt>
                <c:pt idx="15784">
                  <c:v>2821.299350184867</c:v>
                </c:pt>
                <c:pt idx="15785">
                  <c:v>2879.755448724135</c:v>
                </c:pt>
                <c:pt idx="15786">
                  <c:v>2942.706308751443</c:v>
                </c:pt>
                <c:pt idx="15787">
                  <c:v>3010.60121060859</c:v>
                </c:pt>
                <c:pt idx="15788">
                  <c:v>3084.100006132718</c:v>
                </c:pt>
                <c:pt idx="15789">
                  <c:v>3163.8756303934</c:v>
                </c:pt>
                <c:pt idx="15790">
                  <c:v>3250.78318272246</c:v>
                </c:pt>
                <c:pt idx="15791">
                  <c:v>3345.685631743995</c:v>
                </c:pt>
                <c:pt idx="15792">
                  <c:v>3449.629842206334</c:v>
                </c:pt>
                <c:pt idx="15793">
                  <c:v>3564.019098437186</c:v>
                </c:pt>
                <c:pt idx="15794">
                  <c:v>3690.232494798189</c:v>
                </c:pt>
                <c:pt idx="15795">
                  <c:v>3830.014218468325</c:v>
                </c:pt>
                <c:pt idx="15796">
                  <c:v>3985.384966457609</c:v>
                </c:pt>
                <c:pt idx="15797">
                  <c:v>4158.910435935639</c:v>
                </c:pt>
                <c:pt idx="15798">
                  <c:v>4353.456647986025</c:v>
                </c:pt>
                <c:pt idx="15799">
                  <c:v>4572.686639066676</c:v>
                </c:pt>
                <c:pt idx="15800">
                  <c:v>4820.89716294609</c:v>
                </c:pt>
                <c:pt idx="15801">
                  <c:v>5103.696433121393</c:v>
                </c:pt>
                <c:pt idx="15802">
                  <c:v>5427.754199335608</c:v>
                </c:pt>
                <c:pt idx="15803">
                  <c:v>5801.72834841569</c:v>
                </c:pt>
                <c:pt idx="15804">
                  <c:v>6236.738381638406</c:v>
                </c:pt>
                <c:pt idx="15805">
                  <c:v>6747.03685636708</c:v>
                </c:pt>
                <c:pt idx="15806">
                  <c:v>7352.058408792297</c:v>
                </c:pt>
                <c:pt idx="15807">
                  <c:v>8077.362446393555</c:v>
                </c:pt>
                <c:pt idx="15808">
                  <c:v>8959.110982901684</c:v>
                </c:pt>
                <c:pt idx="15809">
                  <c:v>10047.33521987113</c:v>
                </c:pt>
                <c:pt idx="15810">
                  <c:v>11415.17095747174</c:v>
                </c:pt>
                <c:pt idx="15811">
                  <c:v>13169.76429498725</c:v>
                </c:pt>
                <c:pt idx="15812">
                  <c:v>15469.79728322109</c:v>
                </c:pt>
                <c:pt idx="15813">
                  <c:v>18542.86882477875</c:v>
                </c:pt>
                <c:pt idx="15814">
                  <c:v>22658.5629369983</c:v>
                </c:pt>
                <c:pt idx="15815">
                  <c:v>27835.36476919256</c:v>
                </c:pt>
                <c:pt idx="15816">
                  <c:v>32686.28215362101</c:v>
                </c:pt>
                <c:pt idx="15817">
                  <c:v>33343.94068317264</c:v>
                </c:pt>
                <c:pt idx="15818">
                  <c:v>28419.51295726581</c:v>
                </c:pt>
                <c:pt idx="15819">
                  <c:v>21765.14807971214</c:v>
                </c:pt>
                <c:pt idx="15820">
                  <c:v>15942.36898884237</c:v>
                </c:pt>
                <c:pt idx="15821">
                  <c:v>11307.40680543605</c:v>
                </c:pt>
                <c:pt idx="15822">
                  <c:v>7690.802740053572</c:v>
                </c:pt>
                <c:pt idx="15823">
                  <c:v>4979.402533500672</c:v>
                </c:pt>
                <c:pt idx="15824">
                  <c:v>3181.357759094363</c:v>
                </c:pt>
                <c:pt idx="15825">
                  <c:v>2373.44435026001</c:v>
                </c:pt>
                <c:pt idx="15826">
                  <c:v>2370.767871026952</c:v>
                </c:pt>
                <c:pt idx="15827">
                  <c:v>2662.552926206027</c:v>
                </c:pt>
                <c:pt idx="15828">
                  <c:v>2951.402401030909</c:v>
                </c:pt>
                <c:pt idx="15829">
                  <c:v>3164.006414780686</c:v>
                </c:pt>
                <c:pt idx="15830">
                  <c:v>3301.100920370847</c:v>
                </c:pt>
                <c:pt idx="15831">
                  <c:v>3378.636738015019</c:v>
                </c:pt>
                <c:pt idx="15832">
                  <c:v>3412.390253006057</c:v>
                </c:pt>
                <c:pt idx="15833">
                  <c:v>3414.233151237644</c:v>
                </c:pt>
                <c:pt idx="15834">
                  <c:v>3392.636351146286</c:v>
                </c:pt>
                <c:pt idx="15835">
                  <c:v>3352.111010771704</c:v>
                </c:pt>
                <c:pt idx="15836">
                  <c:v>3292.74107832211</c:v>
                </c:pt>
                <c:pt idx="15837">
                  <c:v>3206.305117677517</c:v>
                </c:pt>
                <c:pt idx="15838">
                  <c:v>3066.814021928964</c:v>
                </c:pt>
                <c:pt idx="15839">
                  <c:v>2793.354371009173</c:v>
                </c:pt>
                <c:pt idx="15840">
                  <c:v>2214.876658616534</c:v>
                </c:pt>
                <c:pt idx="15841">
                  <c:v>1923.567930298032</c:v>
                </c:pt>
                <c:pt idx="15842">
                  <c:v>2471.00646414177</c:v>
                </c:pt>
                <c:pt idx="15843">
                  <c:v>2765.6158422163</c:v>
                </c:pt>
                <c:pt idx="15844">
                  <c:v>2873.541300521225</c:v>
                </c:pt>
                <c:pt idx="15845">
                  <c:v>2910.395976088081</c:v>
                </c:pt>
                <c:pt idx="15846">
                  <c:v>2919.152869326858</c:v>
                </c:pt>
                <c:pt idx="15847">
                  <c:v>2915.888830366549</c:v>
                </c:pt>
                <c:pt idx="15848">
                  <c:v>2907.528516201336</c:v>
                </c:pt>
                <c:pt idx="15849">
                  <c:v>2897.433175523022</c:v>
                </c:pt>
                <c:pt idx="15850">
                  <c:v>2887.610072838006</c:v>
                </c:pt>
                <c:pt idx="15851">
                  <c:v>2878.824833791817</c:v>
                </c:pt>
                <c:pt idx="15852">
                  <c:v>2871.675662998299</c:v>
                </c:pt>
                <c:pt idx="15853">
                  <c:v>2866.51094853251</c:v>
                </c:pt>
                <c:pt idx="15854">
                  <c:v>2863.657557578598</c:v>
                </c:pt>
                <c:pt idx="15855">
                  <c:v>2862.950930505415</c:v>
                </c:pt>
                <c:pt idx="15856">
                  <c:v>2864.51294635178</c:v>
                </c:pt>
                <c:pt idx="15857">
                  <c:v>2868.047417847365</c:v>
                </c:pt>
                <c:pt idx="15858">
                  <c:v>2873.426729971667</c:v>
                </c:pt>
                <c:pt idx="15859">
                  <c:v>2879.797949242261</c:v>
                </c:pt>
                <c:pt idx="15860">
                  <c:v>2886.5852012287</c:v>
                </c:pt>
                <c:pt idx="15861">
                  <c:v>2892.035375825848</c:v>
                </c:pt>
                <c:pt idx="15862">
                  <c:v>2894.61618788764</c:v>
                </c:pt>
                <c:pt idx="15863">
                  <c:v>2891.335889690406</c:v>
                </c:pt>
                <c:pt idx="15864">
                  <c:v>2878.540183723812</c:v>
                </c:pt>
                <c:pt idx="15865">
                  <c:v>2851.37579673644</c:v>
                </c:pt>
                <c:pt idx="15866">
                  <c:v>2804.28167400862</c:v>
                </c:pt>
                <c:pt idx="15867">
                  <c:v>2731.353783123415</c:v>
                </c:pt>
                <c:pt idx="15868">
                  <c:v>2627.472969379307</c:v>
                </c:pt>
                <c:pt idx="15869">
                  <c:v>2489.951345449881</c:v>
                </c:pt>
                <c:pt idx="15870">
                  <c:v>2319.839165222438</c:v>
                </c:pt>
                <c:pt idx="15871">
                  <c:v>2122.46120183933</c:v>
                </c:pt>
                <c:pt idx="15872">
                  <c:v>1906.212186326085</c:v>
                </c:pt>
                <c:pt idx="15873">
                  <c:v>1680.607650315</c:v>
                </c:pt>
                <c:pt idx="15874">
                  <c:v>1455.486556343332</c:v>
                </c:pt>
                <c:pt idx="15875">
                  <c:v>1242.665500202403</c:v>
                </c:pt>
                <c:pt idx="15876">
                  <c:v>1062.325866726669</c:v>
                </c:pt>
                <c:pt idx="15877">
                  <c:v>956.0491548287614</c:v>
                </c:pt>
                <c:pt idx="15878">
                  <c:v>983.1300316255606</c:v>
                </c:pt>
                <c:pt idx="15879">
                  <c:v>1163.352157325475</c:v>
                </c:pt>
                <c:pt idx="15880">
                  <c:v>1438.849527047823</c:v>
                </c:pt>
                <c:pt idx="15881">
                  <c:v>1724.048717642747</c:v>
                </c:pt>
                <c:pt idx="15882">
                  <c:v>1956.436716425457</c:v>
                </c:pt>
                <c:pt idx="15883">
                  <c:v>2116.294544044355</c:v>
                </c:pt>
                <c:pt idx="15884">
                  <c:v>2214.084819620964</c:v>
                </c:pt>
                <c:pt idx="15885">
                  <c:v>2270.325067708307</c:v>
                </c:pt>
                <c:pt idx="15886">
                  <c:v>2302.549561929725</c:v>
                </c:pt>
                <c:pt idx="15887">
                  <c:v>2322.998815974905</c:v>
                </c:pt>
                <c:pt idx="15888">
                  <c:v>2338.878712582392</c:v>
                </c:pt>
                <c:pt idx="15889">
                  <c:v>2354.318569051291</c:v>
                </c:pt>
                <c:pt idx="15890">
                  <c:v>2371.804126347398</c:v>
                </c:pt>
                <c:pt idx="15891">
                  <c:v>2392.685638906474</c:v>
                </c:pt>
                <c:pt idx="15892">
                  <c:v>2417.62432565356</c:v>
                </c:pt>
                <c:pt idx="15893">
                  <c:v>2447.087185585717</c:v>
                </c:pt>
                <c:pt idx="15894">
                  <c:v>2480.734213493371</c:v>
                </c:pt>
                <c:pt idx="15895">
                  <c:v>2518.674350103972</c:v>
                </c:pt>
                <c:pt idx="15896">
                  <c:v>2559.653715746776</c:v>
                </c:pt>
                <c:pt idx="15897">
                  <c:v>2602.245918836174</c:v>
                </c:pt>
                <c:pt idx="15898">
                  <c:v>2643.42555854121</c:v>
                </c:pt>
                <c:pt idx="15899">
                  <c:v>2678.589764454562</c:v>
                </c:pt>
                <c:pt idx="15900">
                  <c:v>2701.056248388209</c:v>
                </c:pt>
                <c:pt idx="15901">
                  <c:v>2702.584560425695</c:v>
                </c:pt>
                <c:pt idx="15902">
                  <c:v>2673.387374559471</c:v>
                </c:pt>
                <c:pt idx="15903">
                  <c:v>2605.391497046693</c:v>
                </c:pt>
                <c:pt idx="15904">
                  <c:v>2495.549565000538</c:v>
                </c:pt>
                <c:pt idx="15905">
                  <c:v>2347.27631421632</c:v>
                </c:pt>
                <c:pt idx="15906">
                  <c:v>2171.40400032666</c:v>
                </c:pt>
                <c:pt idx="15907">
                  <c:v>1981.142123823166</c:v>
                </c:pt>
                <c:pt idx="15908">
                  <c:v>1790.011759999609</c:v>
                </c:pt>
                <c:pt idx="15909">
                  <c:v>1608.197032402848</c:v>
                </c:pt>
                <c:pt idx="15910">
                  <c:v>1441.446392127875</c:v>
                </c:pt>
                <c:pt idx="15911">
                  <c:v>1292.636918840773</c:v>
                </c:pt>
                <c:pt idx="15912">
                  <c:v>1161.971267563508</c:v>
                </c:pt>
                <c:pt idx="15913">
                  <c:v>1048.323454228547</c:v>
                </c:pt>
                <c:pt idx="15914">
                  <c:v>949.9916641029897</c:v>
                </c:pt>
                <c:pt idx="15915">
                  <c:v>864.8520458778183</c:v>
                </c:pt>
                <c:pt idx="15916">
                  <c:v>790.8382171013053</c:v>
                </c:pt>
                <c:pt idx="15917">
                  <c:v>725.744602166669</c:v>
                </c:pt>
                <c:pt idx="15918">
                  <c:v>667.5928637029352</c:v>
                </c:pt>
                <c:pt idx="15919">
                  <c:v>614.6598770638876</c:v>
                </c:pt>
                <c:pt idx="15920">
                  <c:v>565.3862489409651</c:v>
                </c:pt>
                <c:pt idx="15921">
                  <c:v>518.614967137098</c:v>
                </c:pt>
                <c:pt idx="15922">
                  <c:v>473.6492497342888</c:v>
                </c:pt>
                <c:pt idx="15923">
                  <c:v>430.5377807574243</c:v>
                </c:pt>
                <c:pt idx="15924">
                  <c:v>389.5717424561348</c:v>
                </c:pt>
                <c:pt idx="15925">
                  <c:v>351.5655071900745</c:v>
                </c:pt>
                <c:pt idx="15926">
                  <c:v>317.310726245233</c:v>
                </c:pt>
                <c:pt idx="15927">
                  <c:v>287.1964416658115</c:v>
                </c:pt>
                <c:pt idx="15928">
                  <c:v>260.4513331802431</c:v>
                </c:pt>
                <c:pt idx="15929">
                  <c:v>234.758208803317</c:v>
                </c:pt>
                <c:pt idx="15930">
                  <c:v>205.9073067407566</c:v>
                </c:pt>
                <c:pt idx="15931">
                  <c:v>167.861179626025</c:v>
                </c:pt>
                <c:pt idx="15932">
                  <c:v>114.1342450307845</c:v>
                </c:pt>
                <c:pt idx="15933">
                  <c:v>59.35187253482773</c:v>
                </c:pt>
                <c:pt idx="15934">
                  <c:v>147.2162506233106</c:v>
                </c:pt>
                <c:pt idx="15935">
                  <c:v>358.921519392119</c:v>
                </c:pt>
                <c:pt idx="15936">
                  <c:v>699.8109662551018</c:v>
                </c:pt>
                <c:pt idx="15937">
                  <c:v>1248.512504697102</c:v>
                </c:pt>
                <c:pt idx="15938">
                  <c:v>2162.19420913051</c:v>
                </c:pt>
                <c:pt idx="15939">
                  <c:v>3746.968263289215</c:v>
                </c:pt>
                <c:pt idx="15940">
                  <c:v>6403.837643526693</c:v>
                </c:pt>
                <c:pt idx="15941">
                  <c:v>9115.350392495306</c:v>
                </c:pt>
                <c:pt idx="15942">
                  <c:v>9036.309330412803</c:v>
                </c:pt>
                <c:pt idx="15943">
                  <c:v>7714.919737052845</c:v>
                </c:pt>
                <c:pt idx="15944">
                  <c:v>6647.971193110671</c:v>
                </c:pt>
                <c:pt idx="15945">
                  <c:v>5906.765525255965</c:v>
                </c:pt>
                <c:pt idx="15946">
                  <c:v>5373.402440225845</c:v>
                </c:pt>
                <c:pt idx="15947">
                  <c:v>4964.699386713143</c:v>
                </c:pt>
                <c:pt idx="15948">
                  <c:v>4632.874335471601</c:v>
                </c:pt>
                <c:pt idx="15949">
                  <c:v>4350.625293105448</c:v>
                </c:pt>
                <c:pt idx="15950">
                  <c:v>4102.386145597753</c:v>
                </c:pt>
                <c:pt idx="15951">
                  <c:v>3879.071467083187</c:v>
                </c:pt>
                <c:pt idx="15952">
                  <c:v>3674.891610622932</c:v>
                </c:pt>
                <c:pt idx="15953">
                  <c:v>3486.173442469258</c:v>
                </c:pt>
                <c:pt idx="15954">
                  <c:v>3310.163316777173</c:v>
                </c:pt>
                <c:pt idx="15955">
                  <c:v>3144.619599324522</c:v>
                </c:pt>
                <c:pt idx="15956">
                  <c:v>2987.609058610631</c:v>
                </c:pt>
                <c:pt idx="15957">
                  <c:v>2837.410241197761</c:v>
                </c:pt>
                <c:pt idx="15958">
                  <c:v>2692.27948787634</c:v>
                </c:pt>
                <c:pt idx="15959">
                  <c:v>2550.524416255937</c:v>
                </c:pt>
                <c:pt idx="15960">
                  <c:v>2410.509945705649</c:v>
                </c:pt>
                <c:pt idx="15961">
                  <c:v>2270.643216202504</c:v>
                </c:pt>
                <c:pt idx="15962">
                  <c:v>2129.370408243222</c:v>
                </c:pt>
                <c:pt idx="15963">
                  <c:v>1985.106690041708</c:v>
                </c:pt>
                <c:pt idx="15964">
                  <c:v>1836.45715795932</c:v>
                </c:pt>
                <c:pt idx="15965">
                  <c:v>1681.922621724002</c:v>
                </c:pt>
                <c:pt idx="15966">
                  <c:v>1520.046734168824</c:v>
                </c:pt>
                <c:pt idx="15967">
                  <c:v>1349.411176183747</c:v>
                </c:pt>
                <c:pt idx="15968">
                  <c:v>1167.984147016925</c:v>
                </c:pt>
                <c:pt idx="15969">
                  <c:v>973.5083729556114</c:v>
                </c:pt>
                <c:pt idx="15970">
                  <c:v>771.9231143646227</c:v>
                </c:pt>
                <c:pt idx="15971">
                  <c:v>672.9829396439502</c:v>
                </c:pt>
                <c:pt idx="15972">
                  <c:v>1235.61479339012</c:v>
                </c:pt>
                <c:pt idx="15973">
                  <c:v>3429.069825625108</c:v>
                </c:pt>
                <c:pt idx="15974">
                  <c:v>7512.394460088535</c:v>
                </c:pt>
                <c:pt idx="15975">
                  <c:v>7677.870744266246</c:v>
                </c:pt>
                <c:pt idx="15976">
                  <c:v>7014.506439958574</c:v>
                </c:pt>
                <c:pt idx="15977">
                  <c:v>6810.499419890147</c:v>
                </c:pt>
                <c:pt idx="15978">
                  <c:v>6793.876846719268</c:v>
                </c:pt>
                <c:pt idx="15979">
                  <c:v>6780.395939211013</c:v>
                </c:pt>
                <c:pt idx="15980">
                  <c:v>6684.101725661824</c:v>
                </c:pt>
                <c:pt idx="15981">
                  <c:v>6485.755250100468</c:v>
                </c:pt>
                <c:pt idx="15982">
                  <c:v>6205.785605520991</c:v>
                </c:pt>
                <c:pt idx="15983">
                  <c:v>5879.178270599743</c:v>
                </c:pt>
                <c:pt idx="15984">
                  <c:v>5538.751676447538</c:v>
                </c:pt>
                <c:pt idx="15985">
                  <c:v>5207.777385198005</c:v>
                </c:pt>
                <c:pt idx="15986">
                  <c:v>4900.24499430129</c:v>
                </c:pt>
                <c:pt idx="15987">
                  <c:v>4623.05644548751</c:v>
                </c:pt>
                <c:pt idx="15988">
                  <c:v>4377.988915349379</c:v>
                </c:pt>
                <c:pt idx="15989">
                  <c:v>4164.182434792304</c:v>
                </c:pt>
                <c:pt idx="15990">
                  <c:v>3979.353565372267</c:v>
                </c:pt>
                <c:pt idx="15991">
                  <c:v>3820.55380912995</c:v>
                </c:pt>
                <c:pt idx="15992">
                  <c:v>3684.58650889379</c:v>
                </c:pt>
                <c:pt idx="15993">
                  <c:v>3568.552700208395</c:v>
                </c:pt>
                <c:pt idx="15994">
                  <c:v>3469.756568163465</c:v>
                </c:pt>
                <c:pt idx="15995">
                  <c:v>3385.778056823634</c:v>
                </c:pt>
                <c:pt idx="15996">
                  <c:v>3314.575031888174</c:v>
                </c:pt>
                <c:pt idx="15997">
                  <c:v>3254.091923626254</c:v>
                </c:pt>
                <c:pt idx="15998">
                  <c:v>3202.919240338473</c:v>
                </c:pt>
                <c:pt idx="15999">
                  <c:v>3159.815501278771</c:v>
                </c:pt>
                <c:pt idx="16000">
                  <c:v>3123.587213492667</c:v>
                </c:pt>
                <c:pt idx="16001">
                  <c:v>3093.433072919681</c:v>
                </c:pt>
                <c:pt idx="16002">
                  <c:v>3069.097489334562</c:v>
                </c:pt>
                <c:pt idx="16003">
                  <c:v>3050.043631637644</c:v>
                </c:pt>
                <c:pt idx="16004">
                  <c:v>3036.596209611284</c:v>
                </c:pt>
                <c:pt idx="16005">
                  <c:v>3029.506449459178</c:v>
                </c:pt>
                <c:pt idx="16006">
                  <c:v>3029.249315270443</c:v>
                </c:pt>
                <c:pt idx="16007">
                  <c:v>3037.438019532205</c:v>
                </c:pt>
                <c:pt idx="16008">
                  <c:v>3055.452784613406</c:v>
                </c:pt>
                <c:pt idx="16009">
                  <c:v>3085.423807391241</c:v>
                </c:pt>
                <c:pt idx="16010">
                  <c:v>3129.8402759358</c:v>
                </c:pt>
                <c:pt idx="16011">
                  <c:v>3191.411454991265</c:v>
                </c:pt>
                <c:pt idx="16012">
                  <c:v>3273.709049491231</c:v>
                </c:pt>
                <c:pt idx="16013">
                  <c:v>3381.015222026087</c:v>
                </c:pt>
                <c:pt idx="16014">
                  <c:v>3517.470102708887</c:v>
                </c:pt>
                <c:pt idx="16015">
                  <c:v>3687.536946227074</c:v>
                </c:pt>
                <c:pt idx="16016">
                  <c:v>3894.650758320181</c:v>
                </c:pt>
                <c:pt idx="16017">
                  <c:v>4136.357612205731</c:v>
                </c:pt>
                <c:pt idx="16018">
                  <c:v>4397.122450616918</c:v>
                </c:pt>
                <c:pt idx="16019">
                  <c:v>4635.984486816285</c:v>
                </c:pt>
                <c:pt idx="16020">
                  <c:v>4775.238652521751</c:v>
                </c:pt>
                <c:pt idx="16021">
                  <c:v>4721.76132057987</c:v>
                </c:pt>
                <c:pt idx="16022">
                  <c:v>4435.142505984585</c:v>
                </c:pt>
                <c:pt idx="16023">
                  <c:v>3978.299291787996</c:v>
                </c:pt>
                <c:pt idx="16024">
                  <c:v>3466.744595903266</c:v>
                </c:pt>
                <c:pt idx="16025">
                  <c:v>2988.489772419067</c:v>
                </c:pt>
                <c:pt idx="16026">
                  <c:v>2581.691273668104</c:v>
                </c:pt>
                <c:pt idx="16027">
                  <c:v>2251.557125310526</c:v>
                </c:pt>
                <c:pt idx="16028">
                  <c:v>1989.702595126384</c:v>
                </c:pt>
                <c:pt idx="16029">
                  <c:v>1784.246949168661</c:v>
                </c:pt>
                <c:pt idx="16030">
                  <c:v>1623.753898520006</c:v>
                </c:pt>
                <c:pt idx="16031">
                  <c:v>1498.829308064061</c:v>
                </c:pt>
                <c:pt idx="16032">
                  <c:v>1401.71060663041</c:v>
                </c:pt>
                <c:pt idx="16033">
                  <c:v>1326.287278675599</c:v>
                </c:pt>
                <c:pt idx="16034">
                  <c:v>1267.77752890665</c:v>
                </c:pt>
                <c:pt idx="16035">
                  <c:v>1222.30300214362</c:v>
                </c:pt>
                <c:pt idx="16036">
                  <c:v>1187.089213445158</c:v>
                </c:pt>
                <c:pt idx="16037">
                  <c:v>1159.953537720411</c:v>
                </c:pt>
                <c:pt idx="16038">
                  <c:v>1139.69341752962</c:v>
                </c:pt>
                <c:pt idx="16039">
                  <c:v>1126.120092961953</c:v>
                </c:pt>
                <c:pt idx="16040">
                  <c:v>1120.977010811955</c:v>
                </c:pt>
                <c:pt idx="16041">
                  <c:v>1129.656580306785</c:v>
                </c:pt>
                <c:pt idx="16042">
                  <c:v>1165.24455752533</c:v>
                </c:pt>
                <c:pt idx="16043">
                  <c:v>1255.108108890869</c:v>
                </c:pt>
                <c:pt idx="16044">
                  <c:v>1445.317913207503</c:v>
                </c:pt>
                <c:pt idx="16045">
                  <c:v>1761.359474282073</c:v>
                </c:pt>
                <c:pt idx="16046">
                  <c:v>2082.24356410511</c:v>
                </c:pt>
                <c:pt idx="16047">
                  <c:v>2192.278376521476</c:v>
                </c:pt>
                <c:pt idx="16048">
                  <c:v>2120.234146376487</c:v>
                </c:pt>
                <c:pt idx="16049">
                  <c:v>2006.088739558867</c:v>
                </c:pt>
                <c:pt idx="16050">
                  <c:v>1908.017478762494</c:v>
                </c:pt>
                <c:pt idx="16051">
                  <c:v>1834.132622039818</c:v>
                </c:pt>
                <c:pt idx="16052">
                  <c:v>1780.179249763081</c:v>
                </c:pt>
                <c:pt idx="16053">
                  <c:v>1740.787753003977</c:v>
                </c:pt>
                <c:pt idx="16054">
                  <c:v>1711.764600570719</c:v>
                </c:pt>
                <c:pt idx="16055">
                  <c:v>1690.094588237994</c:v>
                </c:pt>
                <c:pt idx="16056">
                  <c:v>1673.454507391378</c:v>
                </c:pt>
                <c:pt idx="16057">
                  <c:v>1660.222989352564</c:v>
                </c:pt>
                <c:pt idx="16058">
                  <c:v>1648.862050691881</c:v>
                </c:pt>
                <c:pt idx="16059">
                  <c:v>1638.071490380655</c:v>
                </c:pt>
                <c:pt idx="16060">
                  <c:v>1626.410180480768</c:v>
                </c:pt>
                <c:pt idx="16061">
                  <c:v>1612.234866911858</c:v>
                </c:pt>
                <c:pt idx="16062">
                  <c:v>1593.675611236747</c:v>
                </c:pt>
                <c:pt idx="16063">
                  <c:v>1568.516267342231</c:v>
                </c:pt>
                <c:pt idx="16064">
                  <c:v>1534.311555581134</c:v>
                </c:pt>
                <c:pt idx="16065">
                  <c:v>1488.784999313185</c:v>
                </c:pt>
                <c:pt idx="16066">
                  <c:v>1431.189401324576</c:v>
                </c:pt>
                <c:pt idx="16067">
                  <c:v>1362.892367665023</c:v>
                </c:pt>
                <c:pt idx="16068">
                  <c:v>1288.419332612711</c:v>
                </c:pt>
                <c:pt idx="16069">
                  <c:v>1215.059164040084</c:v>
                </c:pt>
                <c:pt idx="16070">
                  <c:v>1150.391257857243</c:v>
                </c:pt>
                <c:pt idx="16071">
                  <c:v>1099.997175673099</c:v>
                </c:pt>
                <c:pt idx="16072">
                  <c:v>1065.746065773039</c:v>
                </c:pt>
                <c:pt idx="16073">
                  <c:v>1046.055112152315</c:v>
                </c:pt>
                <c:pt idx="16074">
                  <c:v>1037.520205032465</c:v>
                </c:pt>
                <c:pt idx="16075">
                  <c:v>1036.595920901134</c:v>
                </c:pt>
                <c:pt idx="16076">
                  <c:v>1040.239523504034</c:v>
                </c:pt>
                <c:pt idx="16077">
                  <c:v>1046.165743750918</c:v>
                </c:pt>
                <c:pt idx="16078">
                  <c:v>1052.911338198495</c:v>
                </c:pt>
                <c:pt idx="16079">
                  <c:v>1059.537951501828</c:v>
                </c:pt>
                <c:pt idx="16080">
                  <c:v>1065.47415321707</c:v>
                </c:pt>
                <c:pt idx="16081">
                  <c:v>1070.492369337528</c:v>
                </c:pt>
                <c:pt idx="16082">
                  <c:v>1074.378662269339</c:v>
                </c:pt>
                <c:pt idx="16083">
                  <c:v>1077.102166005026</c:v>
                </c:pt>
                <c:pt idx="16084">
                  <c:v>1078.613327830948</c:v>
                </c:pt>
                <c:pt idx="16085">
                  <c:v>1078.945835259406</c:v>
                </c:pt>
                <c:pt idx="16086">
                  <c:v>1078.14777508816</c:v>
                </c:pt>
                <c:pt idx="16087">
                  <c:v>1076.125549131236</c:v>
                </c:pt>
                <c:pt idx="16088">
                  <c:v>1072.908427261341</c:v>
                </c:pt>
                <c:pt idx="16089">
                  <c:v>1068.368720131159</c:v>
                </c:pt>
                <c:pt idx="16090">
                  <c:v>1062.415188777703</c:v>
                </c:pt>
                <c:pt idx="16091">
                  <c:v>1054.8280403782</c:v>
                </c:pt>
                <c:pt idx="16092">
                  <c:v>1045.244346332253</c:v>
                </c:pt>
                <c:pt idx="16093">
                  <c:v>1033.327718693849</c:v>
                </c:pt>
                <c:pt idx="16094">
                  <c:v>1018.412186561298</c:v>
                </c:pt>
                <c:pt idx="16095">
                  <c:v>999.748111529463</c:v>
                </c:pt>
                <c:pt idx="16096">
                  <c:v>976.3673369085866</c:v>
                </c:pt>
                <c:pt idx="16097">
                  <c:v>947.0716525444651</c:v>
                </c:pt>
                <c:pt idx="16098">
                  <c:v>910.7282272575931</c:v>
                </c:pt>
                <c:pt idx="16099">
                  <c:v>866.3074546917967</c:v>
                </c:pt>
                <c:pt idx="16100">
                  <c:v>813.5447260114688</c:v>
                </c:pt>
                <c:pt idx="16101">
                  <c:v>753.1650122593317</c:v>
                </c:pt>
                <c:pt idx="16102">
                  <c:v>687.4019643752345</c:v>
                </c:pt>
                <c:pt idx="16103">
                  <c:v>619.9503946341408</c:v>
                </c:pt>
                <c:pt idx="16104">
                  <c:v>555.2201518317644</c:v>
                </c:pt>
                <c:pt idx="16105">
                  <c:v>497.2228928868163</c:v>
                </c:pt>
                <c:pt idx="16106">
                  <c:v>448.9109016609133</c:v>
                </c:pt>
                <c:pt idx="16107">
                  <c:v>411.2683041495395</c:v>
                </c:pt>
                <c:pt idx="16108">
                  <c:v>383.3408604872863</c:v>
                </c:pt>
                <c:pt idx="16109">
                  <c:v>363.3212671175494</c:v>
                </c:pt>
                <c:pt idx="16110">
                  <c:v>348.8068824680543</c:v>
                </c:pt>
                <c:pt idx="16111">
                  <c:v>337.551857831561</c:v>
                </c:pt>
                <c:pt idx="16112">
                  <c:v>327.8236342941653</c:v>
                </c:pt>
                <c:pt idx="16113">
                  <c:v>318.3280692891227</c:v>
                </c:pt>
                <c:pt idx="16114">
                  <c:v>308.3042877917788</c:v>
                </c:pt>
                <c:pt idx="16115">
                  <c:v>297.1955586217627</c:v>
                </c:pt>
                <c:pt idx="16116">
                  <c:v>284.6985102925793</c:v>
                </c:pt>
                <c:pt idx="16117">
                  <c:v>270.7727276355888</c:v>
                </c:pt>
                <c:pt idx="16118">
                  <c:v>255.322456417488</c:v>
                </c:pt>
                <c:pt idx="16119">
                  <c:v>238.6303064336131</c:v>
                </c:pt>
                <c:pt idx="16120">
                  <c:v>221.0657303888435</c:v>
                </c:pt>
                <c:pt idx="16121">
                  <c:v>203.4882520185111</c:v>
                </c:pt>
                <c:pt idx="16122">
                  <c:v>187.6160869770762</c:v>
                </c:pt>
                <c:pt idx="16123">
                  <c:v>176.3056187475252</c:v>
                </c:pt>
                <c:pt idx="16124">
                  <c:v>174.4390486792565</c:v>
                </c:pt>
                <c:pt idx="16125">
                  <c:v>187.6680166323418</c:v>
                </c:pt>
                <c:pt idx="16126">
                  <c:v>220.2849535058699</c:v>
                </c:pt>
                <c:pt idx="16127">
                  <c:v>274.363440517957</c:v>
                </c:pt>
                <c:pt idx="16128">
                  <c:v>351.2344998740071</c:v>
                </c:pt>
                <c:pt idx="16129">
                  <c:v>453.6661222820637</c:v>
                </c:pt>
                <c:pt idx="16130">
                  <c:v>586.9983986239393</c:v>
                </c:pt>
                <c:pt idx="16131">
                  <c:v>760.2294312194162</c:v>
                </c:pt>
                <c:pt idx="16132">
                  <c:v>987.5296834056454</c:v>
                </c:pt>
                <c:pt idx="16133">
                  <c:v>1291.287694943975</c:v>
                </c:pt>
                <c:pt idx="16134">
                  <c:v>1708.195116237504</c:v>
                </c:pt>
                <c:pt idx="16135">
                  <c:v>2300.512858808466</c:v>
                </c:pt>
                <c:pt idx="16136">
                  <c:v>3177.694520110025</c:v>
                </c:pt>
                <c:pt idx="16137">
                  <c:v>4528.974060115663</c:v>
                </c:pt>
                <c:pt idx="16138">
                  <c:v>6569.208668877645</c:v>
                </c:pt>
                <c:pt idx="16139">
                  <c:v>8786.278874277617</c:v>
                </c:pt>
                <c:pt idx="16140">
                  <c:v>9037.903725021182</c:v>
                </c:pt>
                <c:pt idx="16141">
                  <c:v>7585.069192671421</c:v>
                </c:pt>
                <c:pt idx="16142">
                  <c:v>6190.211563279076</c:v>
                </c:pt>
                <c:pt idx="16143">
                  <c:v>5199.084658073908</c:v>
                </c:pt>
                <c:pt idx="16144">
                  <c:v>4506.295780837652</c:v>
                </c:pt>
                <c:pt idx="16145">
                  <c:v>4004.250835024169</c:v>
                </c:pt>
                <c:pt idx="16146">
                  <c:v>3624.769617775538</c:v>
                </c:pt>
                <c:pt idx="16147">
                  <c:v>3326.655474936486</c:v>
                </c:pt>
                <c:pt idx="16148">
                  <c:v>3084.592849340939</c:v>
                </c:pt>
                <c:pt idx="16149">
                  <c:v>2882.388787985633</c:v>
                </c:pt>
                <c:pt idx="16150">
                  <c:v>2709.417377697024</c:v>
                </c:pt>
                <c:pt idx="16151">
                  <c:v>2558.414564805255</c:v>
                </c:pt>
                <c:pt idx="16152">
                  <c:v>2424.203870490866</c:v>
                </c:pt>
                <c:pt idx="16153">
                  <c:v>2303.06526122592</c:v>
                </c:pt>
                <c:pt idx="16154">
                  <c:v>2192.40293022147</c:v>
                </c:pt>
                <c:pt idx="16155">
                  <c:v>2089.975169856879</c:v>
                </c:pt>
                <c:pt idx="16156">
                  <c:v>1994.036768446344</c:v>
                </c:pt>
                <c:pt idx="16157">
                  <c:v>1903.360645591578</c:v>
                </c:pt>
                <c:pt idx="16158">
                  <c:v>1816.748826119813</c:v>
                </c:pt>
                <c:pt idx="16159">
                  <c:v>1733.173212031871</c:v>
                </c:pt>
                <c:pt idx="16160">
                  <c:v>1651.681867502853</c:v>
                </c:pt>
                <c:pt idx="16161">
                  <c:v>1571.442079088086</c:v>
                </c:pt>
                <c:pt idx="16162">
                  <c:v>1491.567210728247</c:v>
                </c:pt>
                <c:pt idx="16163">
                  <c:v>1411.180210277265</c:v>
                </c:pt>
                <c:pt idx="16164">
                  <c:v>1329.308112754653</c:v>
                </c:pt>
                <c:pt idx="16165">
                  <c:v>1244.993511961052</c:v>
                </c:pt>
                <c:pt idx="16166">
                  <c:v>1157.100237838511</c:v>
                </c:pt>
                <c:pt idx="16167">
                  <c:v>1064.834623700271</c:v>
                </c:pt>
                <c:pt idx="16168">
                  <c:v>967.5298127394752</c:v>
                </c:pt>
                <c:pt idx="16169">
                  <c:v>866.1724012627977</c:v>
                </c:pt>
                <c:pt idx="16170">
                  <c:v>766.0956713582722</c:v>
                </c:pt>
                <c:pt idx="16171">
                  <c:v>685.3095946852196</c:v>
                </c:pt>
                <c:pt idx="16172">
                  <c:v>670.7540404506767</c:v>
                </c:pt>
                <c:pt idx="16173">
                  <c:v>802.9330404399443</c:v>
                </c:pt>
                <c:pt idx="16174">
                  <c:v>1154.30515126185</c:v>
                </c:pt>
                <c:pt idx="16175">
                  <c:v>1788.841022709069</c:v>
                </c:pt>
                <c:pt idx="16176">
                  <c:v>2799.239468475528</c:v>
                </c:pt>
                <c:pt idx="16177">
                  <c:v>4132.328987283412</c:v>
                </c:pt>
                <c:pt idx="16178">
                  <c:v>5051.114691362236</c:v>
                </c:pt>
                <c:pt idx="16179">
                  <c:v>4920.536591729438</c:v>
                </c:pt>
                <c:pt idx="16180">
                  <c:v>4359.978922175648</c:v>
                </c:pt>
                <c:pt idx="16181">
                  <c:v>3849.554820878222</c:v>
                </c:pt>
                <c:pt idx="16182">
                  <c:v>3467.050325005007</c:v>
                </c:pt>
                <c:pt idx="16183">
                  <c:v>3189.167001320845</c:v>
                </c:pt>
                <c:pt idx="16184">
                  <c:v>2987.089840110835</c:v>
                </c:pt>
                <c:pt idx="16185">
                  <c:v>2840.542878231237</c:v>
                </c:pt>
                <c:pt idx="16186">
                  <c:v>2736.143319556709</c:v>
                </c:pt>
                <c:pt idx="16187">
                  <c:v>2665.302369213809</c:v>
                </c:pt>
                <c:pt idx="16188">
                  <c:v>2621.135509222812</c:v>
                </c:pt>
                <c:pt idx="16189">
                  <c:v>2596.291241462524</c:v>
                </c:pt>
                <c:pt idx="16190">
                  <c:v>2577.168236745204</c:v>
                </c:pt>
                <c:pt idx="16191">
                  <c:v>2535.581646579587</c:v>
                </c:pt>
                <c:pt idx="16192">
                  <c:v>2418.954277873871</c:v>
                </c:pt>
                <c:pt idx="16193">
                  <c:v>2164.808420699787</c:v>
                </c:pt>
                <c:pt idx="16194">
                  <c:v>1767.205936340123</c:v>
                </c:pt>
                <c:pt idx="16195">
                  <c:v>1314.731582431901</c:v>
                </c:pt>
                <c:pt idx="16196">
                  <c:v>906.903332412798</c:v>
                </c:pt>
                <c:pt idx="16197">
                  <c:v>582.1040781818675</c:v>
                </c:pt>
                <c:pt idx="16198">
                  <c:v>364.2179251686815</c:v>
                </c:pt>
                <c:pt idx="16199">
                  <c:v>504.4203912771936</c:v>
                </c:pt>
                <c:pt idx="16200">
                  <c:v>1346.750586224371</c:v>
                </c:pt>
                <c:pt idx="16201">
                  <c:v>1811.799902477183</c:v>
                </c:pt>
                <c:pt idx="16202">
                  <c:v>1612.681906509841</c:v>
                </c:pt>
                <c:pt idx="16203">
                  <c:v>1607.434533170677</c:v>
                </c:pt>
                <c:pt idx="16204">
                  <c:v>1771.05585983575</c:v>
                </c:pt>
                <c:pt idx="16205">
                  <c:v>2074.488386862537</c:v>
                </c:pt>
                <c:pt idx="16206">
                  <c:v>2514.367073835107</c:v>
                </c:pt>
                <c:pt idx="16207">
                  <c:v>3074.296482316271</c:v>
                </c:pt>
                <c:pt idx="16208">
                  <c:v>3660.315234441936</c:v>
                </c:pt>
                <c:pt idx="16209">
                  <c:v>4061.027800610033</c:v>
                </c:pt>
                <c:pt idx="16210">
                  <c:v>4100.242306650795</c:v>
                </c:pt>
                <c:pt idx="16211">
                  <c:v>3844.201814966076</c:v>
                </c:pt>
                <c:pt idx="16212">
                  <c:v>3476.711899128505</c:v>
                </c:pt>
                <c:pt idx="16213">
                  <c:v>3111.875853116914</c:v>
                </c:pt>
                <c:pt idx="16214">
                  <c:v>2784.242591897457</c:v>
                </c:pt>
                <c:pt idx="16215">
                  <c:v>2490.204312965016</c:v>
                </c:pt>
                <c:pt idx="16216">
                  <c:v>2211.234448975053</c:v>
                </c:pt>
                <c:pt idx="16217">
                  <c:v>1918.157136523674</c:v>
                </c:pt>
                <c:pt idx="16218">
                  <c:v>1566.825562250623</c:v>
                </c:pt>
                <c:pt idx="16219">
                  <c:v>1091.102628275993</c:v>
                </c:pt>
                <c:pt idx="16220">
                  <c:v>457.0277415670317</c:v>
                </c:pt>
                <c:pt idx="16221">
                  <c:v>450.0709337428063</c:v>
                </c:pt>
                <c:pt idx="16222">
                  <c:v>1031.443858931567</c:v>
                </c:pt>
                <c:pt idx="16223">
                  <c:v>1378.66732012054</c:v>
                </c:pt>
                <c:pt idx="16224">
                  <c:v>1544.13674561367</c:v>
                </c:pt>
                <c:pt idx="16225">
                  <c:v>1613.52348381671</c:v>
                </c:pt>
                <c:pt idx="16226">
                  <c:v>1635.729215081415</c:v>
                </c:pt>
                <c:pt idx="16227">
                  <c:v>1634.918829276206</c:v>
                </c:pt>
                <c:pt idx="16228">
                  <c:v>1622.604212471306</c:v>
                </c:pt>
                <c:pt idx="16229">
                  <c:v>1604.621507534472</c:v>
                </c:pt>
                <c:pt idx="16230">
                  <c:v>1583.802689155494</c:v>
                </c:pt>
                <c:pt idx="16231">
                  <c:v>1561.980917608534</c:v>
                </c:pt>
                <c:pt idx="16232">
                  <c:v>1539.815512709733</c:v>
                </c:pt>
                <c:pt idx="16233">
                  <c:v>1517.855686266879</c:v>
                </c:pt>
                <c:pt idx="16234">
                  <c:v>1496.286055262412</c:v>
                </c:pt>
                <c:pt idx="16235">
                  <c:v>1475.300665257892</c:v>
                </c:pt>
                <c:pt idx="16236">
                  <c:v>1454.82099442911</c:v>
                </c:pt>
                <c:pt idx="16237">
                  <c:v>1434.944547887238</c:v>
                </c:pt>
                <c:pt idx="16238">
                  <c:v>1415.546601976014</c:v>
                </c:pt>
                <c:pt idx="16239">
                  <c:v>1396.609694855528</c:v>
                </c:pt>
                <c:pt idx="16240">
                  <c:v>1378.132764262566</c:v>
                </c:pt>
                <c:pt idx="16241">
                  <c:v>1359.909261501813</c:v>
                </c:pt>
                <c:pt idx="16242">
                  <c:v>1342.00995142357</c:v>
                </c:pt>
                <c:pt idx="16243">
                  <c:v>1324.394786545353</c:v>
                </c:pt>
                <c:pt idx="16244">
                  <c:v>1306.946682496343</c:v>
                </c:pt>
                <c:pt idx="16245">
                  <c:v>1289.745835019178</c:v>
                </c:pt>
                <c:pt idx="16246">
                  <c:v>1272.884669725178</c:v>
                </c:pt>
                <c:pt idx="16247">
                  <c:v>1256.610820656464</c:v>
                </c:pt>
                <c:pt idx="16248">
                  <c:v>1241.315656028805</c:v>
                </c:pt>
                <c:pt idx="16249">
                  <c:v>1228.133142212333</c:v>
                </c:pt>
                <c:pt idx="16250">
                  <c:v>1219.608131216914</c:v>
                </c:pt>
                <c:pt idx="16251">
                  <c:v>1222.32388448341</c:v>
                </c:pt>
                <c:pt idx="16252">
                  <c:v>1259.361851599362</c:v>
                </c:pt>
                <c:pt idx="16253">
                  <c:v>1469.276046944999</c:v>
                </c:pt>
                <c:pt idx="16254">
                  <c:v>6351.307013797238</c:v>
                </c:pt>
                <c:pt idx="16255">
                  <c:v>1060.149567777785</c:v>
                </c:pt>
                <c:pt idx="16256">
                  <c:v>927.1623711338625</c:v>
                </c:pt>
                <c:pt idx="16257">
                  <c:v>883.2773698481488</c:v>
                </c:pt>
                <c:pt idx="16258">
                  <c:v>842.7667380620297</c:v>
                </c:pt>
                <c:pt idx="16259">
                  <c:v>798.1070110992355</c:v>
                </c:pt>
                <c:pt idx="16260">
                  <c:v>747.9765749440668</c:v>
                </c:pt>
                <c:pt idx="16261">
                  <c:v>692.279025517637</c:v>
                </c:pt>
                <c:pt idx="16262">
                  <c:v>630.750890053125</c:v>
                </c:pt>
                <c:pt idx="16263">
                  <c:v>563.5593510784927</c:v>
                </c:pt>
                <c:pt idx="16264">
                  <c:v>490.7556132559839</c:v>
                </c:pt>
                <c:pt idx="16265">
                  <c:v>412.744973912637</c:v>
                </c:pt>
                <c:pt idx="16266">
                  <c:v>329.9595835499557</c:v>
                </c:pt>
                <c:pt idx="16267">
                  <c:v>243.2012520736086</c:v>
                </c:pt>
                <c:pt idx="16268">
                  <c:v>153.3020857132771</c:v>
                </c:pt>
                <c:pt idx="16269">
                  <c:v>61.75723197676957</c:v>
                </c:pt>
                <c:pt idx="16270">
                  <c:v>33.88524420410538</c:v>
                </c:pt>
                <c:pt idx="16271">
                  <c:v>125.7574619443263</c:v>
                </c:pt>
                <c:pt idx="16272">
                  <c:v>217.6525194033747</c:v>
                </c:pt>
                <c:pt idx="16273">
                  <c:v>307.7253668336887</c:v>
                </c:pt>
                <c:pt idx="16274">
                  <c:v>395.4921896783187</c:v>
                </c:pt>
                <c:pt idx="16275">
                  <c:v>480.2126767929268</c:v>
                </c:pt>
                <c:pt idx="16276">
                  <c:v>562.0027788558734</c:v>
                </c:pt>
                <c:pt idx="16277">
                  <c:v>640.6627601618926</c:v>
                </c:pt>
                <c:pt idx="16278">
                  <c:v>716.403084737553</c:v>
                </c:pt>
                <c:pt idx="16279">
                  <c:v>789.8960137527639</c:v>
                </c:pt>
                <c:pt idx="16280">
                  <c:v>861.5905429649637</c:v>
                </c:pt>
                <c:pt idx="16281">
                  <c:v>932.0383427630615</c:v>
                </c:pt>
                <c:pt idx="16282">
                  <c:v>1002.287343306986</c:v>
                </c:pt>
                <c:pt idx="16283">
                  <c:v>1073.391439684652</c:v>
                </c:pt>
                <c:pt idx="16284">
                  <c:v>1146.764848427581</c:v>
                </c:pt>
                <c:pt idx="16285">
                  <c:v>1223.854154608998</c:v>
                </c:pt>
                <c:pt idx="16286">
                  <c:v>1307.248191219131</c:v>
                </c:pt>
                <c:pt idx="16287">
                  <c:v>1400.17764359106</c:v>
                </c:pt>
                <c:pt idx="16288">
                  <c:v>1507.21154473875</c:v>
                </c:pt>
                <c:pt idx="16289">
                  <c:v>1635.847752140354</c:v>
                </c:pt>
                <c:pt idx="16290">
                  <c:v>1797.910476279751</c:v>
                </c:pt>
                <c:pt idx="16291">
                  <c:v>2011.091060969261</c:v>
                </c:pt>
                <c:pt idx="16292">
                  <c:v>2295.47612617209</c:v>
                </c:pt>
                <c:pt idx="16293">
                  <c:v>2618.534048449844</c:v>
                </c:pt>
                <c:pt idx="16294">
                  <c:v>2716.354525325056</c:v>
                </c:pt>
                <c:pt idx="16295">
                  <c:v>2341.538426565905</c:v>
                </c:pt>
                <c:pt idx="16296">
                  <c:v>1929.732569839165</c:v>
                </c:pt>
                <c:pt idx="16297">
                  <c:v>1740.394072931895</c:v>
                </c:pt>
                <c:pt idx="16298">
                  <c:v>1712.122478698855</c:v>
                </c:pt>
                <c:pt idx="16299">
                  <c:v>1768.534885060956</c:v>
                </c:pt>
                <c:pt idx="16300">
                  <c:v>1872.78404931992</c:v>
                </c:pt>
                <c:pt idx="16301">
                  <c:v>2010.813965996624</c:v>
                </c:pt>
                <c:pt idx="16302">
                  <c:v>2180.628717461977</c:v>
                </c:pt>
                <c:pt idx="16303">
                  <c:v>2387.612346933124</c:v>
                </c:pt>
                <c:pt idx="16304">
                  <c:v>2643.267008503531</c:v>
                </c:pt>
                <c:pt idx="16305">
                  <c:v>2967.174575775204</c:v>
                </c:pt>
                <c:pt idx="16306">
                  <c:v>3387.85137914373</c:v>
                </c:pt>
                <c:pt idx="16307">
                  <c:v>3935.594024836832</c:v>
                </c:pt>
                <c:pt idx="16308">
                  <c:v>4582.035783529343</c:v>
                </c:pt>
                <c:pt idx="16309">
                  <c:v>5040.17420571706</c:v>
                </c:pt>
                <c:pt idx="16310">
                  <c:v>4790.059034213163</c:v>
                </c:pt>
                <c:pt idx="16311">
                  <c:v>4020.354699781967</c:v>
                </c:pt>
                <c:pt idx="16312">
                  <c:v>3353.013307520358</c:v>
                </c:pt>
                <c:pt idx="16313">
                  <c:v>2965.2838761321</c:v>
                </c:pt>
                <c:pt idx="16314">
                  <c:v>2793.627419616033</c:v>
                </c:pt>
                <c:pt idx="16315">
                  <c:v>2755.087773904171</c:v>
                </c:pt>
                <c:pt idx="16316">
                  <c:v>2794.117151109368</c:v>
                </c:pt>
                <c:pt idx="16317">
                  <c:v>2878.73257490587</c:v>
                </c:pt>
                <c:pt idx="16318">
                  <c:v>2991.654560382093</c:v>
                </c:pt>
                <c:pt idx="16319">
                  <c:v>3123.22336489412</c:v>
                </c:pt>
                <c:pt idx="16320">
                  <c:v>3266.688574921481</c:v>
                </c:pt>
                <c:pt idx="16321">
                  <c:v>3410.033182865973</c:v>
                </c:pt>
                <c:pt idx="16322">
                  <c:v>3521.477510916752</c:v>
                </c:pt>
                <c:pt idx="16323">
                  <c:v>3526.549536628816</c:v>
                </c:pt>
                <c:pt idx="16324">
                  <c:v>3328.112777984936</c:v>
                </c:pt>
                <c:pt idx="16325">
                  <c:v>2974.300200554905</c:v>
                </c:pt>
                <c:pt idx="16326">
                  <c:v>2695.526496275202</c:v>
                </c:pt>
                <c:pt idx="16327">
                  <c:v>2602.18129628079</c:v>
                </c:pt>
                <c:pt idx="16328">
                  <c:v>2637.59839454333</c:v>
                </c:pt>
                <c:pt idx="16329">
                  <c:v>2731.100186763477</c:v>
                </c:pt>
                <c:pt idx="16330">
                  <c:v>2846.530344781604</c:v>
                </c:pt>
                <c:pt idx="16331">
                  <c:v>2970.249809819045</c:v>
                </c:pt>
                <c:pt idx="16332">
                  <c:v>3098.466865680876</c:v>
                </c:pt>
                <c:pt idx="16333">
                  <c:v>3231.590208608001</c:v>
                </c:pt>
                <c:pt idx="16334">
                  <c:v>3371.471410429406</c:v>
                </c:pt>
                <c:pt idx="16335">
                  <c:v>3520.600742522215</c:v>
                </c:pt>
                <c:pt idx="16336">
                  <c:v>3682.484280836216</c:v>
                </c:pt>
                <c:pt idx="16337">
                  <c:v>3860.395668294711</c:v>
                </c:pt>
                <c:pt idx="16338">
                  <c:v>4058.947350453896</c:v>
                </c:pt>
                <c:pt idx="16339">
                  <c:v>4283.117721819413</c:v>
                </c:pt>
                <c:pt idx="16340">
                  <c:v>4539.404014141453</c:v>
                </c:pt>
                <c:pt idx="16341">
                  <c:v>4835.626496447902</c:v>
                </c:pt>
                <c:pt idx="16342">
                  <c:v>5182.062437843261</c:v>
                </c:pt>
                <c:pt idx="16343">
                  <c:v>5591.298386108081</c:v>
                </c:pt>
                <c:pt idx="16344">
                  <c:v>6079.221113213647</c:v>
                </c:pt>
                <c:pt idx="16345">
                  <c:v>6664.252407437804</c:v>
                </c:pt>
                <c:pt idx="16346">
                  <c:v>7364.780404374955</c:v>
                </c:pt>
                <c:pt idx="16347">
                  <c:v>8188.588165196813</c:v>
                </c:pt>
                <c:pt idx="16348">
                  <c:v>9105.430273233447</c:v>
                </c:pt>
                <c:pt idx="16349">
                  <c:v>9990.748174061187</c:v>
                </c:pt>
                <c:pt idx="16350">
                  <c:v>10568.48035937162</c:v>
                </c:pt>
                <c:pt idx="16351">
                  <c:v>10498.7989148084</c:v>
                </c:pt>
                <c:pt idx="16352">
                  <c:v>9698.552430718165</c:v>
                </c:pt>
                <c:pt idx="16353">
                  <c:v>8467.337028266831</c:v>
                </c:pt>
                <c:pt idx="16354">
                  <c:v>7175.604290733026</c:v>
                </c:pt>
                <c:pt idx="16355">
                  <c:v>6024.110486141266</c:v>
                </c:pt>
                <c:pt idx="16356">
                  <c:v>5064.42391469205</c:v>
                </c:pt>
                <c:pt idx="16357">
                  <c:v>4282.583474359945</c:v>
                </c:pt>
                <c:pt idx="16358">
                  <c:v>3648.113307154061</c:v>
                </c:pt>
                <c:pt idx="16359">
                  <c:v>3132.885388068054</c:v>
                </c:pt>
                <c:pt idx="16360">
                  <c:v>2718.131349704441</c:v>
                </c:pt>
                <c:pt idx="16361">
                  <c:v>2404.706369505404</c:v>
                </c:pt>
                <c:pt idx="16362">
                  <c:v>2272.097320421552</c:v>
                </c:pt>
                <c:pt idx="16363">
                  <c:v>2228.013018899467</c:v>
                </c:pt>
                <c:pt idx="16364">
                  <c:v>1208.68630469225</c:v>
                </c:pt>
                <c:pt idx="16365">
                  <c:v>1010.577480289038</c:v>
                </c:pt>
                <c:pt idx="16366">
                  <c:v>828.7201938191475</c:v>
                </c:pt>
                <c:pt idx="16367">
                  <c:v>647.7745197247166</c:v>
                </c:pt>
                <c:pt idx="16368">
                  <c:v>466.957823940235</c:v>
                </c:pt>
                <c:pt idx="16369">
                  <c:v>286.0055926896917</c:v>
                </c:pt>
                <c:pt idx="16370">
                  <c:v>143.8862289938386</c:v>
                </c:pt>
                <c:pt idx="16371">
                  <c:v>274.0353809710783</c:v>
                </c:pt>
                <c:pt idx="16372">
                  <c:v>625.0652142684635</c:v>
                </c:pt>
                <c:pt idx="16373">
                  <c:v>1278.642678455702</c:v>
                </c:pt>
                <c:pt idx="16374">
                  <c:v>3083.592810195262</c:v>
                </c:pt>
                <c:pt idx="16375">
                  <c:v>7848.263843826882</c:v>
                </c:pt>
                <c:pt idx="16376">
                  <c:v>2956.510497420554</c:v>
                </c:pt>
                <c:pt idx="16377">
                  <c:v>1738.084903440525</c:v>
                </c:pt>
                <c:pt idx="16378">
                  <c:v>1256.287439686894</c:v>
                </c:pt>
                <c:pt idx="16379">
                  <c:v>1007.227896453789</c:v>
                </c:pt>
                <c:pt idx="16380">
                  <c:v>866.0149579660294</c:v>
                </c:pt>
                <c:pt idx="16381">
                  <c:v>786.7719856625084</c:v>
                </c:pt>
                <c:pt idx="16382">
                  <c:v>747.7978939048064</c:v>
                </c:pt>
                <c:pt idx="16383">
                  <c:v>736.4704226817668</c:v>
                </c:pt>
                <c:pt idx="16384">
                  <c:v>744.3630107475518</c:v>
                </c:pt>
                <c:pt idx="16385">
                  <c:v>765.6986556309886</c:v>
                </c:pt>
                <c:pt idx="16386">
                  <c:v>796.4182331184195</c:v>
                </c:pt>
                <c:pt idx="16387">
                  <c:v>833.7184760516946</c:v>
                </c:pt>
                <c:pt idx="16388">
                  <c:v>875.789672738892</c:v>
                </c:pt>
                <c:pt idx="16389">
                  <c:v>921.269294069922</c:v>
                </c:pt>
                <c:pt idx="16390">
                  <c:v>969.4292480796764</c:v>
                </c:pt>
                <c:pt idx="16391">
                  <c:v>1019.673662188439</c:v>
                </c:pt>
                <c:pt idx="16392">
                  <c:v>1071.748109498917</c:v>
                </c:pt>
                <c:pt idx="16393">
                  <c:v>1125.534474237965</c:v>
                </c:pt>
                <c:pt idx="16394">
                  <c:v>1180.870918623086</c:v>
                </c:pt>
                <c:pt idx="16395">
                  <c:v>1237.926296310523</c:v>
                </c:pt>
                <c:pt idx="16396">
                  <c:v>1296.737489071648</c:v>
                </c:pt>
                <c:pt idx="16397">
                  <c:v>1357.537978627325</c:v>
                </c:pt>
                <c:pt idx="16398">
                  <c:v>1420.557260621848</c:v>
                </c:pt>
                <c:pt idx="16399">
                  <c:v>1486.119884194464</c:v>
                </c:pt>
                <c:pt idx="16400">
                  <c:v>1554.606107053741</c:v>
                </c:pt>
                <c:pt idx="16401">
                  <c:v>1626.50563780315</c:v>
                </c:pt>
                <c:pt idx="16402">
                  <c:v>1702.3837957075</c:v>
                </c:pt>
                <c:pt idx="16403">
                  <c:v>1783.01981239279</c:v>
                </c:pt>
                <c:pt idx="16404">
                  <c:v>1869.273730840044</c:v>
                </c:pt>
                <c:pt idx="16405">
                  <c:v>1962.25959929095</c:v>
                </c:pt>
                <c:pt idx="16406">
                  <c:v>2063.589845291545</c:v>
                </c:pt>
                <c:pt idx="16407">
                  <c:v>2175.169292955361</c:v>
                </c:pt>
                <c:pt idx="16408">
                  <c:v>2299.806413256374</c:v>
                </c:pt>
                <c:pt idx="16409">
                  <c:v>2441.233883756041</c:v>
                </c:pt>
                <c:pt idx="16410">
                  <c:v>2605.077789304767</c:v>
                </c:pt>
                <c:pt idx="16411">
                  <c:v>2800.006248145973</c:v>
                </c:pt>
                <c:pt idx="16412">
                  <c:v>3040.005163052472</c:v>
                </c:pt>
                <c:pt idx="16413">
                  <c:v>3349.247876436909</c:v>
                </c:pt>
                <c:pt idx="16414">
                  <c:v>3774.142778082526</c:v>
                </c:pt>
                <c:pt idx="16415">
                  <c:v>4414.76565066893</c:v>
                </c:pt>
                <c:pt idx="16416">
                  <c:v>5530.945791108375</c:v>
                </c:pt>
                <c:pt idx="16417">
                  <c:v>8026.33959483756</c:v>
                </c:pt>
                <c:pt idx="16418">
                  <c:v>16622.82274615482</c:v>
                </c:pt>
                <c:pt idx="16419">
                  <c:v>12410.65591977195</c:v>
                </c:pt>
                <c:pt idx="16420">
                  <c:v>5250.534356167586</c:v>
                </c:pt>
                <c:pt idx="16421">
                  <c:v>3524.777010877717</c:v>
                </c:pt>
                <c:pt idx="16422">
                  <c:v>3116.91960435504</c:v>
                </c:pt>
                <c:pt idx="16423">
                  <c:v>3176.764190024135</c:v>
                </c:pt>
                <c:pt idx="16424">
                  <c:v>3452.232664763195</c:v>
                </c:pt>
                <c:pt idx="16425">
                  <c:v>3882.527789928071</c:v>
                </c:pt>
                <c:pt idx="16426">
                  <c:v>4496.37125148789</c:v>
                </c:pt>
                <c:pt idx="16427">
                  <c:v>5406.209705037289</c:v>
                </c:pt>
                <c:pt idx="16428">
                  <c:v>6839.778676680036</c:v>
                </c:pt>
                <c:pt idx="16429">
                  <c:v>8788.433400304274</c:v>
                </c:pt>
                <c:pt idx="16430">
                  <c:v>8501.298120556597</c:v>
                </c:pt>
                <c:pt idx="16431">
                  <c:v>5706.799314109156</c:v>
                </c:pt>
                <c:pt idx="16432">
                  <c:v>4164.319613826766</c:v>
                </c:pt>
                <c:pt idx="16433">
                  <c:v>3725.2163358179</c:v>
                </c:pt>
                <c:pt idx="16434">
                  <c:v>3807.64546153899</c:v>
                </c:pt>
                <c:pt idx="16435">
                  <c:v>4128.423428656166</c:v>
                </c:pt>
                <c:pt idx="16436">
                  <c:v>4581.57600402504</c:v>
                </c:pt>
                <c:pt idx="16437">
                  <c:v>5138.404240250917</c:v>
                </c:pt>
                <c:pt idx="16438">
                  <c:v>5803.92249113542</c:v>
                </c:pt>
                <c:pt idx="16439">
                  <c:v>6604.015976851907</c:v>
                </c:pt>
                <c:pt idx="16440">
                  <c:v>7583.735271101592</c:v>
                </c:pt>
                <c:pt idx="16441">
                  <c:v>8813.489042697927</c:v>
                </c:pt>
                <c:pt idx="16442">
                  <c:v>10406.25747460151</c:v>
                </c:pt>
                <c:pt idx="16443">
                  <c:v>12544.58236962256</c:v>
                </c:pt>
                <c:pt idx="16444">
                  <c:v>15534.12492346243</c:v>
                </c:pt>
                <c:pt idx="16445">
                  <c:v>19861.07266273692</c:v>
                </c:pt>
                <c:pt idx="16446">
                  <c:v>26045.53534002542</c:v>
                </c:pt>
                <c:pt idx="16447">
                  <c:v>32999.82847313658</c:v>
                </c:pt>
                <c:pt idx="16448">
                  <c:v>34628.30143836636</c:v>
                </c:pt>
                <c:pt idx="16449">
                  <c:v>28945.30561904419</c:v>
                </c:pt>
                <c:pt idx="16450">
                  <c:v>22503.58103443008</c:v>
                </c:pt>
                <c:pt idx="16451">
                  <c:v>17793.07288696281</c:v>
                </c:pt>
                <c:pt idx="16452">
                  <c:v>14540.14837382533</c:v>
                </c:pt>
                <c:pt idx="16453">
                  <c:v>12239.29962931251</c:v>
                </c:pt>
                <c:pt idx="16454">
                  <c:v>10549.95174777523</c:v>
                </c:pt>
                <c:pt idx="16455">
                  <c:v>9266.222801726598</c:v>
                </c:pt>
                <c:pt idx="16456">
                  <c:v>8260.787910499934</c:v>
                </c:pt>
                <c:pt idx="16457">
                  <c:v>7453.489932806508</c:v>
                </c:pt>
                <c:pt idx="16458">
                  <c:v>6791.856473233021</c:v>
                </c:pt>
                <c:pt idx="16459">
                  <c:v>6239.750135910266</c:v>
                </c:pt>
                <c:pt idx="16460">
                  <c:v>5772.568889061042</c:v>
                </c:pt>
                <c:pt idx="16461">
                  <c:v>5371.767342419367</c:v>
                </c:pt>
                <c:pt idx="16462">
                  <c:v>5024.136360633793</c:v>
                </c:pt>
                <c:pt idx="16463">
                  <c:v>4719.850379071494</c:v>
                </c:pt>
                <c:pt idx="16464">
                  <c:v>4451.294895583947</c:v>
                </c:pt>
                <c:pt idx="16465">
                  <c:v>4212.463871220762</c:v>
                </c:pt>
                <c:pt idx="16466">
                  <c:v>3998.385240182352</c:v>
                </c:pt>
                <c:pt idx="16467">
                  <c:v>3805.504382973244</c:v>
                </c:pt>
                <c:pt idx="16468">
                  <c:v>3630.713758312274</c:v>
                </c:pt>
                <c:pt idx="16469">
                  <c:v>3471.621084689594</c:v>
                </c:pt>
                <c:pt idx="16470">
                  <c:v>3326.023030088691</c:v>
                </c:pt>
                <c:pt idx="16471">
                  <c:v>3192.205117344968</c:v>
                </c:pt>
                <c:pt idx="16472">
                  <c:v>3068.758313931083</c:v>
                </c:pt>
                <c:pt idx="16473">
                  <c:v>2954.431870764852</c:v>
                </c:pt>
                <c:pt idx="16474">
                  <c:v>2848.407786300801</c:v>
                </c:pt>
                <c:pt idx="16475">
                  <c:v>2749.448378815629</c:v>
                </c:pt>
                <c:pt idx="16476">
                  <c:v>2656.953230211741</c:v>
                </c:pt>
                <c:pt idx="16477">
                  <c:v>2570.223537207642</c:v>
                </c:pt>
                <c:pt idx="16478">
                  <c:v>2488.632920171962</c:v>
                </c:pt>
                <c:pt idx="16479">
                  <c:v>2411.803567951517</c:v>
                </c:pt>
                <c:pt idx="16480">
                  <c:v>2339.202053856896</c:v>
                </c:pt>
                <c:pt idx="16481">
                  <c:v>2270.497733074418</c:v>
                </c:pt>
                <c:pt idx="16482">
                  <c:v>2205.128443006254</c:v>
                </c:pt>
                <c:pt idx="16483">
                  <c:v>2143.05395510496</c:v>
                </c:pt>
                <c:pt idx="16484">
                  <c:v>2083.843818601552</c:v>
                </c:pt>
                <c:pt idx="16485">
                  <c:v>2027.327220527298</c:v>
                </c:pt>
                <c:pt idx="16486">
                  <c:v>1973.244191657075</c:v>
                </c:pt>
                <c:pt idx="16487">
                  <c:v>1921.39257952496</c:v>
                </c:pt>
                <c:pt idx="16488">
                  <c:v>1871.666266922995</c:v>
                </c:pt>
                <c:pt idx="16489">
                  <c:v>1823.764878128546</c:v>
                </c:pt>
                <c:pt idx="16490">
                  <c:v>1777.714110714471</c:v>
                </c:pt>
                <c:pt idx="16491">
                  <c:v>1733.163621568557</c:v>
                </c:pt>
                <c:pt idx="16492">
                  <c:v>1690.090103322153</c:v>
                </c:pt>
                <c:pt idx="16493">
                  <c:v>1648.529818365884</c:v>
                </c:pt>
                <c:pt idx="16494">
                  <c:v>1608.178714704547</c:v>
                </c:pt>
                <c:pt idx="16495">
                  <c:v>1569.040675577402</c:v>
                </c:pt>
                <c:pt idx="16496">
                  <c:v>1530.943854076439</c:v>
                </c:pt>
                <c:pt idx="16497">
                  <c:v>1493.771270068427</c:v>
                </c:pt>
                <c:pt idx="16498">
                  <c:v>1457.28501019883</c:v>
                </c:pt>
                <c:pt idx="16499">
                  <c:v>1421.44499528439</c:v>
                </c:pt>
                <c:pt idx="16500">
                  <c:v>1385.71480284216</c:v>
                </c:pt>
                <c:pt idx="16501">
                  <c:v>1349.638105606744</c:v>
                </c:pt>
                <c:pt idx="16502">
                  <c:v>1312.281607520791</c:v>
                </c:pt>
                <c:pt idx="16503">
                  <c:v>1271.88957165347</c:v>
                </c:pt>
                <c:pt idx="16504">
                  <c:v>1225.271893535948</c:v>
                </c:pt>
                <c:pt idx="16505">
                  <c:v>1167.809513374732</c:v>
                </c:pt>
                <c:pt idx="16506">
                  <c:v>1093.99205172641</c:v>
                </c:pt>
                <c:pt idx="16507">
                  <c:v>1004.179924104753</c:v>
                </c:pt>
                <c:pt idx="16508">
                  <c:v>913.3275080004942</c:v>
                </c:pt>
                <c:pt idx="16509">
                  <c:v>844.1420633800642</c:v>
                </c:pt>
                <c:pt idx="16510">
                  <c:v>802.9493775051627</c:v>
                </c:pt>
                <c:pt idx="16511">
                  <c:v>778.9746313419752</c:v>
                </c:pt>
                <c:pt idx="16512">
                  <c:v>760.30963719571</c:v>
                </c:pt>
                <c:pt idx="16513">
                  <c:v>741.3280035042966</c:v>
                </c:pt>
                <c:pt idx="16514">
                  <c:v>719.6320940805053</c:v>
                </c:pt>
                <c:pt idx="16515">
                  <c:v>694.958749306486</c:v>
                </c:pt>
                <c:pt idx="16516">
                  <c:v>667.5536478807492</c:v>
                </c:pt>
                <c:pt idx="16517">
                  <c:v>638.0361567471717</c:v>
                </c:pt>
                <c:pt idx="16518">
                  <c:v>607.5381156502787</c:v>
                </c:pt>
                <c:pt idx="16519">
                  <c:v>578.728059175031</c:v>
                </c:pt>
                <c:pt idx="16520">
                  <c:v>558.1291474018792</c:v>
                </c:pt>
                <c:pt idx="16521">
                  <c:v>563.5744018171106</c:v>
                </c:pt>
                <c:pt idx="16522">
                  <c:v>631.018065366676</c:v>
                </c:pt>
                <c:pt idx="16523">
                  <c:v>804.6606756575642</c:v>
                </c:pt>
                <c:pt idx="16524">
                  <c:v>1349.322262574175</c:v>
                </c:pt>
                <c:pt idx="16525">
                  <c:v>2258.263996923814</c:v>
                </c:pt>
                <c:pt idx="16526">
                  <c:v>1429.836670032348</c:v>
                </c:pt>
                <c:pt idx="16527">
                  <c:v>954.6317374541837</c:v>
                </c:pt>
                <c:pt idx="16528">
                  <c:v>727.6722175834998</c:v>
                </c:pt>
                <c:pt idx="16529">
                  <c:v>591.1306830986266</c:v>
                </c:pt>
                <c:pt idx="16530">
                  <c:v>495.9140467831588</c:v>
                </c:pt>
                <c:pt idx="16531">
                  <c:v>425.5565731432709</c:v>
                </c:pt>
                <c:pt idx="16532">
                  <c:v>375.2361748314017</c:v>
                </c:pt>
                <c:pt idx="16533">
                  <c:v>345.8047302536766</c:v>
                </c:pt>
                <c:pt idx="16534">
                  <c:v>341.3458992603851</c:v>
                </c:pt>
                <c:pt idx="16535">
                  <c:v>364.5836764297383</c:v>
                </c:pt>
                <c:pt idx="16536">
                  <c:v>415.0410362550109</c:v>
                </c:pt>
                <c:pt idx="16537">
                  <c:v>490.2488593930626</c:v>
                </c:pt>
                <c:pt idx="16538">
                  <c:v>588.468642772119</c:v>
                </c:pt>
                <c:pt idx="16539">
                  <c:v>709.6560102565836</c:v>
                </c:pt>
                <c:pt idx="16540">
                  <c:v>856.4651480115458</c:v>
                </c:pt>
                <c:pt idx="16541">
                  <c:v>1033.584180682177</c:v>
                </c:pt>
                <c:pt idx="16542">
                  <c:v>1249.545833926958</c:v>
                </c:pt>
                <c:pt idx="16543">
                  <c:v>1517.732064291032</c:v>
                </c:pt>
                <c:pt idx="16544">
                  <c:v>1859.02351873468</c:v>
                </c:pt>
                <c:pt idx="16545">
                  <c:v>2308.919846607654</c:v>
                </c:pt>
                <c:pt idx="16546">
                  <c:v>2926.200673570954</c:v>
                </c:pt>
                <c:pt idx="16547">
                  <c:v>3813.995790859947</c:v>
                </c:pt>
                <c:pt idx="16548">
                  <c:v>5129.851816396846</c:v>
                </c:pt>
                <c:pt idx="16549">
                  <c:v>6914.870556667467</c:v>
                </c:pt>
                <c:pt idx="16550">
                  <c:v>8111.218015564347</c:v>
                </c:pt>
                <c:pt idx="16551">
                  <c:v>7135.240086153913</c:v>
                </c:pt>
                <c:pt idx="16552">
                  <c:v>5421.518058283382</c:v>
                </c:pt>
                <c:pt idx="16553">
                  <c:v>4109.133606390437</c:v>
                </c:pt>
                <c:pt idx="16554">
                  <c:v>3200.09932232301</c:v>
                </c:pt>
                <c:pt idx="16555">
                  <c:v>2546.542980925461</c:v>
                </c:pt>
                <c:pt idx="16556">
                  <c:v>2047.539357473313</c:v>
                </c:pt>
                <c:pt idx="16557">
                  <c:v>1642.95062875663</c:v>
                </c:pt>
                <c:pt idx="16558">
                  <c:v>1296.070182345546</c:v>
                </c:pt>
                <c:pt idx="16559">
                  <c:v>983.5619052104445</c:v>
                </c:pt>
                <c:pt idx="16560">
                  <c:v>692.8765028468832</c:v>
                </c:pt>
                <c:pt idx="16561">
                  <c:v>439.789289596653</c:v>
                </c:pt>
                <c:pt idx="16562">
                  <c:v>384.5867462701687</c:v>
                </c:pt>
                <c:pt idx="16563">
                  <c:v>720.5778747836114</c:v>
                </c:pt>
                <c:pt idx="16564">
                  <c:v>1390.953961096693</c:v>
                </c:pt>
                <c:pt idx="16565">
                  <c:v>2717.395204783385</c:v>
                </c:pt>
                <c:pt idx="16566">
                  <c:v>6609.473084553221</c:v>
                </c:pt>
                <c:pt idx="16567">
                  <c:v>8089.279393048726</c:v>
                </c:pt>
                <c:pt idx="16568">
                  <c:v>3446.311075924605</c:v>
                </c:pt>
                <c:pt idx="16569">
                  <c:v>1900.215455147312</c:v>
                </c:pt>
                <c:pt idx="16570">
                  <c:v>1088.896056146165</c:v>
                </c:pt>
                <c:pt idx="16571">
                  <c:v>529.359439977177</c:v>
                </c:pt>
                <c:pt idx="16572">
                  <c:v>173.0906925651685</c:v>
                </c:pt>
                <c:pt idx="16573">
                  <c:v>468.5873000368791</c:v>
                </c:pt>
                <c:pt idx="16574">
                  <c:v>917.8320516869649</c:v>
                </c:pt>
                <c:pt idx="16575">
                  <c:v>1420.044231337587</c:v>
                </c:pt>
                <c:pt idx="16576">
                  <c:v>2000.503822640376</c:v>
                </c:pt>
                <c:pt idx="16577">
                  <c:v>2700.75349865624</c:v>
                </c:pt>
                <c:pt idx="16578">
                  <c:v>3585.136037020172</c:v>
                </c:pt>
                <c:pt idx="16579">
                  <c:v>4761.733125522353</c:v>
                </c:pt>
                <c:pt idx="16580">
                  <c:v>6431.527508380196</c:v>
                </c:pt>
                <c:pt idx="16581">
                  <c:v>9022.494410989811</c:v>
                </c:pt>
                <c:pt idx="16582">
                  <c:v>13637.55288040174</c:v>
                </c:pt>
                <c:pt idx="16583">
                  <c:v>24260.27950429816</c:v>
                </c:pt>
                <c:pt idx="16584">
                  <c:v>73663.98091455443</c:v>
                </c:pt>
                <c:pt idx="16585">
                  <c:v>80962.49634324938</c:v>
                </c:pt>
                <c:pt idx="16586">
                  <c:v>29451.75759894071</c:v>
                </c:pt>
                <c:pt idx="16587">
                  <c:v>18647.52013616116</c:v>
                </c:pt>
                <c:pt idx="16588">
                  <c:v>13999.09786692525</c:v>
                </c:pt>
                <c:pt idx="16589">
                  <c:v>11415.03984157114</c:v>
                </c:pt>
                <c:pt idx="16590">
                  <c:v>9771.992678405742</c:v>
                </c:pt>
                <c:pt idx="16591">
                  <c:v>8637.183778918635</c:v>
                </c:pt>
                <c:pt idx="16592">
                  <c:v>7808.720130728696</c:v>
                </c:pt>
                <c:pt idx="16593">
                  <c:v>7180.012178412373</c:v>
                </c:pt>
                <c:pt idx="16594">
                  <c:v>6689.511097881488</c:v>
                </c:pt>
                <c:pt idx="16595">
                  <c:v>6299.431032442244</c:v>
                </c:pt>
                <c:pt idx="16596">
                  <c:v>5985.773078153745</c:v>
                </c:pt>
                <c:pt idx="16597">
                  <c:v>5732.836711627178</c:v>
                </c:pt>
                <c:pt idx="16598">
                  <c:v>5530.875518416955</c:v>
                </c:pt>
                <c:pt idx="16599">
                  <c:v>5375.11586245599</c:v>
                </c:pt>
                <c:pt idx="16600">
                  <c:v>5266.688945048846</c:v>
                </c:pt>
                <c:pt idx="16601">
                  <c:v>5218.215972340801</c:v>
                </c:pt>
                <c:pt idx="16602">
                  <c:v>5279.63116377003</c:v>
                </c:pt>
                <c:pt idx="16603">
                  <c:v>5733.930177316475</c:v>
                </c:pt>
                <c:pt idx="16604">
                  <c:v>11100.99394155151</c:v>
                </c:pt>
                <c:pt idx="16605">
                  <c:v>4230.335356283001</c:v>
                </c:pt>
                <c:pt idx="16606">
                  <c:v>4361.942609732215</c:v>
                </c:pt>
                <c:pt idx="16607">
                  <c:v>4479.232059500501</c:v>
                </c:pt>
                <c:pt idx="16608">
                  <c:v>4600.985102653297</c:v>
                </c:pt>
                <c:pt idx="16609">
                  <c:v>4758.724743933532</c:v>
                </c:pt>
                <c:pt idx="16610">
                  <c:v>4984.067343981049</c:v>
                </c:pt>
                <c:pt idx="16611">
                  <c:v>5323.711575994481</c:v>
                </c:pt>
                <c:pt idx="16612">
                  <c:v>5863.755890463038</c:v>
                </c:pt>
                <c:pt idx="16613">
                  <c:v>6780.615441969568</c:v>
                </c:pt>
                <c:pt idx="16614">
                  <c:v>8410.39162623314</c:v>
                </c:pt>
                <c:pt idx="16615">
                  <c:v>10501.16614451759</c:v>
                </c:pt>
                <c:pt idx="16616">
                  <c:v>10721.35361982392</c:v>
                </c:pt>
                <c:pt idx="16617">
                  <c:v>4508.688549412475</c:v>
                </c:pt>
                <c:pt idx="16618">
                  <c:v>2518.556360090611</c:v>
                </c:pt>
                <c:pt idx="16619">
                  <c:v>1801.765204906955</c:v>
                </c:pt>
                <c:pt idx="16620">
                  <c:v>1601.26232705329</c:v>
                </c:pt>
                <c:pt idx="16621">
                  <c:v>1595.446119637072</c:v>
                </c:pt>
                <c:pt idx="16622">
                  <c:v>1648.277856010596</c:v>
                </c:pt>
                <c:pt idx="16623">
                  <c:v>1711.774709947602</c:v>
                </c:pt>
                <c:pt idx="16624">
                  <c:v>1771.08207130624</c:v>
                </c:pt>
                <c:pt idx="16625">
                  <c:v>1822.471838092461</c:v>
                </c:pt>
                <c:pt idx="16626">
                  <c:v>1865.810672136339</c:v>
                </c:pt>
                <c:pt idx="16627">
                  <c:v>1902.188545249801</c:v>
                </c:pt>
                <c:pt idx="16628">
                  <c:v>1932.67198821738</c:v>
                </c:pt>
                <c:pt idx="16629">
                  <c:v>1958.255540131138</c:v>
                </c:pt>
                <c:pt idx="16630">
                  <c:v>1979.998071518828</c:v>
                </c:pt>
                <c:pt idx="16631">
                  <c:v>1998.579671765943</c:v>
                </c:pt>
                <c:pt idx="16632">
                  <c:v>2014.535521976252</c:v>
                </c:pt>
                <c:pt idx="16633">
                  <c:v>2028.316694196423</c:v>
                </c:pt>
                <c:pt idx="16634">
                  <c:v>2040.056816535151</c:v>
                </c:pt>
                <c:pt idx="16635">
                  <c:v>2049.662021510474</c:v>
                </c:pt>
                <c:pt idx="16636">
                  <c:v>2056.442773287799</c:v>
                </c:pt>
                <c:pt idx="16637">
                  <c:v>2058.445287268311</c:v>
                </c:pt>
                <c:pt idx="16638">
                  <c:v>2051.495726422811</c:v>
                </c:pt>
                <c:pt idx="16639">
                  <c:v>2026.004292478599</c:v>
                </c:pt>
                <c:pt idx="16640">
                  <c:v>1961.546958336747</c:v>
                </c:pt>
                <c:pt idx="16641">
                  <c:v>1824.639300506187</c:v>
                </c:pt>
                <c:pt idx="16642">
                  <c:v>1611.93948371592</c:v>
                </c:pt>
                <c:pt idx="16643">
                  <c:v>1462.515550444308</c:v>
                </c:pt>
                <c:pt idx="16644">
                  <c:v>1514.021818940995</c:v>
                </c:pt>
                <c:pt idx="16645">
                  <c:v>1713.24775209452</c:v>
                </c:pt>
                <c:pt idx="16646">
                  <c:v>2125.775893939982</c:v>
                </c:pt>
                <c:pt idx="16647">
                  <c:v>2116.28400766318</c:v>
                </c:pt>
                <c:pt idx="16648">
                  <c:v>1852.336593780704</c:v>
                </c:pt>
                <c:pt idx="16649">
                  <c:v>1816.466908076453</c:v>
                </c:pt>
                <c:pt idx="16650">
                  <c:v>1823.530196994508</c:v>
                </c:pt>
                <c:pt idx="16651">
                  <c:v>1837.78538172608</c:v>
                </c:pt>
                <c:pt idx="16652">
                  <c:v>1852.088129798226</c:v>
                </c:pt>
                <c:pt idx="16653">
                  <c:v>1865.001131237478</c:v>
                </c:pt>
                <c:pt idx="16654">
                  <c:v>1876.368247370876</c:v>
                </c:pt>
                <c:pt idx="16655">
                  <c:v>1886.354744450477</c:v>
                </c:pt>
                <c:pt idx="16656">
                  <c:v>1895.239906768402</c:v>
                </c:pt>
                <c:pt idx="16657">
                  <c:v>1903.293905356113</c:v>
                </c:pt>
                <c:pt idx="16658">
                  <c:v>1910.533798671008</c:v>
                </c:pt>
                <c:pt idx="16659">
                  <c:v>1917.296809469981</c:v>
                </c:pt>
                <c:pt idx="16660">
                  <c:v>1923.586802001394</c:v>
                </c:pt>
                <c:pt idx="16661">
                  <c:v>1929.617057665942</c:v>
                </c:pt>
                <c:pt idx="16662">
                  <c:v>1935.341945915439</c:v>
                </c:pt>
                <c:pt idx="16663">
                  <c:v>1940.986686482905</c:v>
                </c:pt>
                <c:pt idx="16664">
                  <c:v>1946.494851754438</c:v>
                </c:pt>
                <c:pt idx="16665">
                  <c:v>1951.925911545555</c:v>
                </c:pt>
                <c:pt idx="16666">
                  <c:v>1957.309360693624</c:v>
                </c:pt>
                <c:pt idx="16667">
                  <c:v>1962.739368401408</c:v>
                </c:pt>
                <c:pt idx="16668">
                  <c:v>1968.120865861785</c:v>
                </c:pt>
                <c:pt idx="16669">
                  <c:v>1973.467757799695</c:v>
                </c:pt>
                <c:pt idx="16670">
                  <c:v>1978.83946898267</c:v>
                </c:pt>
                <c:pt idx="16671">
                  <c:v>1984.044044180217</c:v>
                </c:pt>
                <c:pt idx="16672">
                  <c:v>1989.054113989884</c:v>
                </c:pt>
                <c:pt idx="16673">
                  <c:v>1993.618645493118</c:v>
                </c:pt>
                <c:pt idx="16674">
                  <c:v>1997.500461043825</c:v>
                </c:pt>
                <c:pt idx="16675">
                  <c:v>2000.072910622765</c:v>
                </c:pt>
                <c:pt idx="16676">
                  <c:v>2000.245079362757</c:v>
                </c:pt>
                <c:pt idx="16677">
                  <c:v>1995.839845111273</c:v>
                </c:pt>
                <c:pt idx="16678">
                  <c:v>1981.83471246143</c:v>
                </c:pt>
                <c:pt idx="16679">
                  <c:v>1945.627442793983</c:v>
                </c:pt>
                <c:pt idx="16680">
                  <c:v>1918.16132142077</c:v>
                </c:pt>
                <c:pt idx="16681">
                  <c:v>3251.652080948944</c:v>
                </c:pt>
                <c:pt idx="16682">
                  <c:v>2438.065626628836</c:v>
                </c:pt>
                <c:pt idx="16683">
                  <c:v>2333.704053433839</c:v>
                </c:pt>
                <c:pt idx="16684">
                  <c:v>2309.494180757174</c:v>
                </c:pt>
                <c:pt idx="16685">
                  <c:v>2310.771210492995</c:v>
                </c:pt>
                <c:pt idx="16686">
                  <c:v>2323.98306415089</c:v>
                </c:pt>
                <c:pt idx="16687">
                  <c:v>2342.589701654869</c:v>
                </c:pt>
                <c:pt idx="16688">
                  <c:v>2360.269903008596</c:v>
                </c:pt>
                <c:pt idx="16689">
                  <c:v>2369.089188921359</c:v>
                </c:pt>
                <c:pt idx="16690">
                  <c:v>2362.252350053614</c:v>
                </c:pt>
                <c:pt idx="16691">
                  <c:v>2341.107173982151</c:v>
                </c:pt>
                <c:pt idx="16692">
                  <c:v>2315.97375036652</c:v>
                </c:pt>
                <c:pt idx="16693">
                  <c:v>2297.477191144667</c:v>
                </c:pt>
                <c:pt idx="16694">
                  <c:v>2289.759869522675</c:v>
                </c:pt>
                <c:pt idx="16695">
                  <c:v>2292.254924383402</c:v>
                </c:pt>
                <c:pt idx="16696">
                  <c:v>2302.763337923913</c:v>
                </c:pt>
                <c:pt idx="16697">
                  <c:v>2319.131523243486</c:v>
                </c:pt>
                <c:pt idx="16698">
                  <c:v>2340.089429554899</c:v>
                </c:pt>
                <c:pt idx="16699">
                  <c:v>2364.636698685185</c:v>
                </c:pt>
                <c:pt idx="16700">
                  <c:v>2392.428961755629</c:v>
                </c:pt>
                <c:pt idx="16701">
                  <c:v>2423.148300950975</c:v>
                </c:pt>
                <c:pt idx="16702">
                  <c:v>2456.900428173694</c:v>
                </c:pt>
                <c:pt idx="16703">
                  <c:v>2493.669455676926</c:v>
                </c:pt>
                <c:pt idx="16704">
                  <c:v>2533.750007282434</c:v>
                </c:pt>
                <c:pt idx="16705">
                  <c:v>2577.448940791971</c:v>
                </c:pt>
                <c:pt idx="16706">
                  <c:v>2625.276458047323</c:v>
                </c:pt>
                <c:pt idx="16707">
                  <c:v>2677.693030190655</c:v>
                </c:pt>
                <c:pt idx="16708">
                  <c:v>2735.344420299323</c:v>
                </c:pt>
                <c:pt idx="16709">
                  <c:v>2799.02835570017</c:v>
                </c:pt>
                <c:pt idx="16710">
                  <c:v>2869.735706024798</c:v>
                </c:pt>
                <c:pt idx="16711">
                  <c:v>2948.66239201949</c:v>
                </c:pt>
                <c:pt idx="16712">
                  <c:v>3036.811727236706</c:v>
                </c:pt>
                <c:pt idx="16713">
                  <c:v>3135.810160321278</c:v>
                </c:pt>
                <c:pt idx="16714">
                  <c:v>3246.724548112564</c:v>
                </c:pt>
                <c:pt idx="16715">
                  <c:v>3370.48977935266</c:v>
                </c:pt>
                <c:pt idx="16716">
                  <c:v>3506.650435670254</c:v>
                </c:pt>
                <c:pt idx="16717">
                  <c:v>3651.645845943194</c:v>
                </c:pt>
                <c:pt idx="16718">
                  <c:v>3796.81733775149</c:v>
                </c:pt>
                <c:pt idx="16719">
                  <c:v>3924.926025163325</c:v>
                </c:pt>
                <c:pt idx="16720">
                  <c:v>4008.737320492305</c:v>
                </c:pt>
                <c:pt idx="16721">
                  <c:v>4016.93218049629</c:v>
                </c:pt>
                <c:pt idx="16722">
                  <c:v>3928.885042384823</c:v>
                </c:pt>
                <c:pt idx="16723">
                  <c:v>3750.386986219875</c:v>
                </c:pt>
                <c:pt idx="16724">
                  <c:v>3511.634802167605</c:v>
                </c:pt>
                <c:pt idx="16725">
                  <c:v>3248.995049830198</c:v>
                </c:pt>
                <c:pt idx="16726">
                  <c:v>2987.7473619042</c:v>
                </c:pt>
                <c:pt idx="16727">
                  <c:v>2738.788086521628</c:v>
                </c:pt>
                <c:pt idx="16728">
                  <c:v>2502.924632910426</c:v>
                </c:pt>
                <c:pt idx="16729">
                  <c:v>2276.69345713583</c:v>
                </c:pt>
                <c:pt idx="16730">
                  <c:v>2056.316303937513</c:v>
                </c:pt>
                <c:pt idx="16731">
                  <c:v>1839.379198242808</c:v>
                </c:pt>
                <c:pt idx="16732">
                  <c:v>1625.493475031949</c:v>
                </c:pt>
                <c:pt idx="16733">
                  <c:v>1415.36004472386</c:v>
                </c:pt>
                <c:pt idx="16734">
                  <c:v>1211.063136251535</c:v>
                </c:pt>
                <c:pt idx="16735">
                  <c:v>1014.45694361396</c:v>
                </c:pt>
                <c:pt idx="16736">
                  <c:v>827.5838022800072</c:v>
                </c:pt>
                <c:pt idx="16737">
                  <c:v>652.1129399753917</c:v>
                </c:pt>
                <c:pt idx="16738">
                  <c:v>489.9820137621209</c:v>
                </c:pt>
                <c:pt idx="16739">
                  <c:v>344.6731548808081</c:v>
                </c:pt>
                <c:pt idx="16740">
                  <c:v>226.23940331501</c:v>
                </c:pt>
                <c:pt idx="16741">
                  <c:v>167.3990146778181</c:v>
                </c:pt>
                <c:pt idx="16742">
                  <c:v>203.2825839990614</c:v>
                </c:pt>
                <c:pt idx="16743">
                  <c:v>290.6318320637468</c:v>
                </c:pt>
                <c:pt idx="16744">
                  <c:v>389.9726539896731</c:v>
                </c:pt>
                <c:pt idx="16745">
                  <c:v>489.7852401934235</c:v>
                </c:pt>
                <c:pt idx="16746">
                  <c:v>587.1039693958007</c:v>
                </c:pt>
                <c:pt idx="16747">
                  <c:v>681.1878187496051</c:v>
                </c:pt>
                <c:pt idx="16748">
                  <c:v>772.013137169886</c:v>
                </c:pt>
                <c:pt idx="16749">
                  <c:v>860.0245098975556</c:v>
                </c:pt>
                <c:pt idx="16750">
                  <c:v>945.6055750905326</c:v>
                </c:pt>
                <c:pt idx="16751">
                  <c:v>1029.19422125385</c:v>
                </c:pt>
                <c:pt idx="16752">
                  <c:v>1111.313871128766</c:v>
                </c:pt>
                <c:pt idx="16753">
                  <c:v>1192.431706751438</c:v>
                </c:pt>
                <c:pt idx="16754">
                  <c:v>1272.965437382324</c:v>
                </c:pt>
                <c:pt idx="16755">
                  <c:v>1353.321949363484</c:v>
                </c:pt>
                <c:pt idx="16756">
                  <c:v>1434.006797176755</c:v>
                </c:pt>
                <c:pt idx="16757">
                  <c:v>1515.407327228214</c:v>
                </c:pt>
                <c:pt idx="16758">
                  <c:v>1597.967008944573</c:v>
                </c:pt>
                <c:pt idx="16759">
                  <c:v>1682.065479858273</c:v>
                </c:pt>
                <c:pt idx="16760">
                  <c:v>1768.107487800498</c:v>
                </c:pt>
                <c:pt idx="16761">
                  <c:v>1856.466609737501</c:v>
                </c:pt>
                <c:pt idx="16762">
                  <c:v>1947.552177453028</c:v>
                </c:pt>
                <c:pt idx="16763">
                  <c:v>2041.626201206119</c:v>
                </c:pt>
                <c:pt idx="16764">
                  <c:v>2139.07237150451</c:v>
                </c:pt>
                <c:pt idx="16765">
                  <c:v>2240.21822105503</c:v>
                </c:pt>
                <c:pt idx="16766">
                  <c:v>2345.068359411422</c:v>
                </c:pt>
                <c:pt idx="16767">
                  <c:v>2453.869398481674</c:v>
                </c:pt>
                <c:pt idx="16768">
                  <c:v>2566.466792395096</c:v>
                </c:pt>
                <c:pt idx="16769">
                  <c:v>2682.563769537175</c:v>
                </c:pt>
                <c:pt idx="16770">
                  <c:v>2801.451601768281</c:v>
                </c:pt>
                <c:pt idx="16771">
                  <c:v>2922.175039293757</c:v>
                </c:pt>
                <c:pt idx="16772">
                  <c:v>3043.15363429608</c:v>
                </c:pt>
                <c:pt idx="16773">
                  <c:v>3162.390652207988</c:v>
                </c:pt>
                <c:pt idx="16774">
                  <c:v>3276.889620953032</c:v>
                </c:pt>
                <c:pt idx="16775">
                  <c:v>3383.674171159679</c:v>
                </c:pt>
                <c:pt idx="16776">
                  <c:v>3477.943947037944</c:v>
                </c:pt>
                <c:pt idx="16777">
                  <c:v>3556.083754031051</c:v>
                </c:pt>
                <c:pt idx="16778">
                  <c:v>3613.21514700105</c:v>
                </c:pt>
                <c:pt idx="16779">
                  <c:v>3645.61740618996</c:v>
                </c:pt>
                <c:pt idx="16780">
                  <c:v>3651.104289483014</c:v>
                </c:pt>
                <c:pt idx="16781">
                  <c:v>3628.629708620568</c:v>
                </c:pt>
                <c:pt idx="16782">
                  <c:v>3578.715905318341</c:v>
                </c:pt>
                <c:pt idx="16783">
                  <c:v>3504.505523931231</c:v>
                </c:pt>
                <c:pt idx="16784">
                  <c:v>3409.715884102879</c:v>
                </c:pt>
                <c:pt idx="16785">
                  <c:v>3298.957711492751</c:v>
                </c:pt>
                <c:pt idx="16786">
                  <c:v>3177.297143098623</c:v>
                </c:pt>
                <c:pt idx="16787">
                  <c:v>3049.474962027446</c:v>
                </c:pt>
                <c:pt idx="16788">
                  <c:v>2919.22651691086</c:v>
                </c:pt>
                <c:pt idx="16789">
                  <c:v>2790.174708390534</c:v>
                </c:pt>
                <c:pt idx="16790">
                  <c:v>2664.460421040341</c:v>
                </c:pt>
                <c:pt idx="16791">
                  <c:v>2544.423717046045</c:v>
                </c:pt>
                <c:pt idx="16792">
                  <c:v>2431.582215767796</c:v>
                </c:pt>
                <c:pt idx="16793">
                  <c:v>2326.990257209123</c:v>
                </c:pt>
                <c:pt idx="16794">
                  <c:v>2231.926559042804</c:v>
                </c:pt>
                <c:pt idx="16795">
                  <c:v>2147.280996816565</c:v>
                </c:pt>
                <c:pt idx="16796">
                  <c:v>2074.722185417214</c:v>
                </c:pt>
                <c:pt idx="16797">
                  <c:v>2016.823868908536</c:v>
                </c:pt>
                <c:pt idx="16798">
                  <c:v>1977.108743996749</c:v>
                </c:pt>
                <c:pt idx="16799">
                  <c:v>1962.678126745115</c:v>
                </c:pt>
                <c:pt idx="16800">
                  <c:v>1986.223579133331</c:v>
                </c:pt>
                <c:pt idx="16801">
                  <c:v>2074.734845512924</c:v>
                </c:pt>
                <c:pt idx="16802">
                  <c:v>2287.853059236184</c:v>
                </c:pt>
                <c:pt idx="16803">
                  <c:v>2786.84288767997</c:v>
                </c:pt>
                <c:pt idx="16804">
                  <c:v>3985.123289005026</c:v>
                </c:pt>
                <c:pt idx="16805">
                  <c:v>4291.65787376444</c:v>
                </c:pt>
                <c:pt idx="16806">
                  <c:v>2166.652294694474</c:v>
                </c:pt>
                <c:pt idx="16807">
                  <c:v>1300.13400046698</c:v>
                </c:pt>
                <c:pt idx="16808">
                  <c:v>1032.015727833779</c:v>
                </c:pt>
                <c:pt idx="16809">
                  <c:v>1086.619502107539</c:v>
                </c:pt>
                <c:pt idx="16810">
                  <c:v>1442.502223236298</c:v>
                </c:pt>
                <c:pt idx="16811">
                  <c:v>2227.674079707097</c:v>
                </c:pt>
                <c:pt idx="16812">
                  <c:v>3891.488125924936</c:v>
                </c:pt>
                <c:pt idx="16813">
                  <c:v>7608.28062152565</c:v>
                </c:pt>
                <c:pt idx="16814">
                  <c:v>10195.25483547396</c:v>
                </c:pt>
                <c:pt idx="16815">
                  <c:v>7282.135343818398</c:v>
                </c:pt>
                <c:pt idx="16816">
                  <c:v>5471.64380850112</c:v>
                </c:pt>
                <c:pt idx="16817">
                  <c:v>4566.181198595253</c:v>
                </c:pt>
                <c:pt idx="16818">
                  <c:v>4072.653785533626</c:v>
                </c:pt>
                <c:pt idx="16819">
                  <c:v>3790.04918383321</c:v>
                </c:pt>
                <c:pt idx="16820">
                  <c:v>3629.341467165855</c:v>
                </c:pt>
                <c:pt idx="16821">
                  <c:v>3545.476703256931</c:v>
                </c:pt>
                <c:pt idx="16822">
                  <c:v>3511.8247408075</c:v>
                </c:pt>
                <c:pt idx="16823">
                  <c:v>3507.918669921966</c:v>
                </c:pt>
                <c:pt idx="16824">
                  <c:v>3513.580377694695</c:v>
                </c:pt>
                <c:pt idx="16825">
                  <c:v>3503.79597877434</c:v>
                </c:pt>
                <c:pt idx="16826">
                  <c:v>3445.600574404791</c:v>
                </c:pt>
                <c:pt idx="16827">
                  <c:v>3304.437581965701</c:v>
                </c:pt>
                <c:pt idx="16828">
                  <c:v>3059.007347651984</c:v>
                </c:pt>
                <c:pt idx="16829">
                  <c:v>2718.186474679535</c:v>
                </c:pt>
                <c:pt idx="16830">
                  <c:v>2321.666852368303</c:v>
                </c:pt>
                <c:pt idx="16831">
                  <c:v>1919.255827949444</c:v>
                </c:pt>
                <c:pt idx="16832">
                  <c:v>1546.975282766291</c:v>
                </c:pt>
                <c:pt idx="16833">
                  <c:v>1222.296717004682</c:v>
                </c:pt>
                <c:pt idx="16834">
                  <c:v>948.0508485484144</c:v>
                </c:pt>
                <c:pt idx="16835">
                  <c:v>719.9377665946714</c:v>
                </c:pt>
                <c:pt idx="16836">
                  <c:v>531.1989652349744</c:v>
                </c:pt>
                <c:pt idx="16837">
                  <c:v>375.228338416027</c:v>
                </c:pt>
                <c:pt idx="16838">
                  <c:v>246.1915080598796</c:v>
                </c:pt>
                <c:pt idx="16839">
                  <c:v>140.8327233533836</c:v>
                </c:pt>
                <c:pt idx="16840">
                  <c:v>66.22827449642057</c:v>
                </c:pt>
                <c:pt idx="16841">
                  <c:v>72.34339236003902</c:v>
                </c:pt>
                <c:pt idx="16842">
                  <c:v>129.1047092132534</c:v>
                </c:pt>
                <c:pt idx="16843">
                  <c:v>187.2546536579982</c:v>
                </c:pt>
                <c:pt idx="16844">
                  <c:v>241.1475148936213</c:v>
                </c:pt>
                <c:pt idx="16845">
                  <c:v>290.4675273655201</c:v>
                </c:pt>
                <c:pt idx="16846">
                  <c:v>335.5198022828078</c:v>
                </c:pt>
                <c:pt idx="16847">
                  <c:v>376.5578325080069</c:v>
                </c:pt>
                <c:pt idx="16848">
                  <c:v>413.8748372335935</c:v>
                </c:pt>
                <c:pt idx="16849">
                  <c:v>447.9928892008613</c:v>
                </c:pt>
                <c:pt idx="16850">
                  <c:v>479.3309921756995</c:v>
                </c:pt>
                <c:pt idx="16851">
                  <c:v>508.5982255960608</c:v>
                </c:pt>
                <c:pt idx="16852">
                  <c:v>536.396674831271</c:v>
                </c:pt>
                <c:pt idx="16853">
                  <c:v>563.1770795796775</c:v>
                </c:pt>
                <c:pt idx="16854">
                  <c:v>589.375010044507</c:v>
                </c:pt>
                <c:pt idx="16855">
                  <c:v>615.4876642930011</c:v>
                </c:pt>
                <c:pt idx="16856">
                  <c:v>641.4245323391078</c:v>
                </c:pt>
                <c:pt idx="16857">
                  <c:v>667.375933153997</c:v>
                </c:pt>
                <c:pt idx="16858">
                  <c:v>692.8964688866175</c:v>
                </c:pt>
                <c:pt idx="16859">
                  <c:v>716.4215482582991</c:v>
                </c:pt>
                <c:pt idx="16860">
                  <c:v>727.9482477421604</c:v>
                </c:pt>
                <c:pt idx="16861">
                  <c:v>453.4682898011451</c:v>
                </c:pt>
                <c:pt idx="16862">
                  <c:v>838.3741777032014</c:v>
                </c:pt>
                <c:pt idx="16863">
                  <c:v>862.0664289001795</c:v>
                </c:pt>
                <c:pt idx="16864">
                  <c:v>889.8572409599874</c:v>
                </c:pt>
                <c:pt idx="16865">
                  <c:v>918.5311734926876</c:v>
                </c:pt>
                <c:pt idx="16866">
                  <c:v>946.8746558176284</c:v>
                </c:pt>
                <c:pt idx="16867">
                  <c:v>973.7994723660643</c:v>
                </c:pt>
                <c:pt idx="16868">
                  <c:v>998.0840535427436</c:v>
                </c:pt>
                <c:pt idx="16869">
                  <c:v>1018.422017910481</c:v>
                </c:pt>
                <c:pt idx="16870">
                  <c:v>1033.188645670984</c:v>
                </c:pt>
                <c:pt idx="16871">
                  <c:v>1040.450904883954</c:v>
                </c:pt>
                <c:pt idx="16872">
                  <c:v>1038.504660215564</c:v>
                </c:pt>
                <c:pt idx="16873">
                  <c:v>1024.919979722888</c:v>
                </c:pt>
                <c:pt idx="16874">
                  <c:v>997.6191708832183</c:v>
                </c:pt>
                <c:pt idx="16875">
                  <c:v>955.0494450880045</c:v>
                </c:pt>
                <c:pt idx="16876">
                  <c:v>896.1531959711444</c:v>
                </c:pt>
                <c:pt idx="16877">
                  <c:v>820.9733020380333</c:v>
                </c:pt>
                <c:pt idx="16878">
                  <c:v>731.3558264259352</c:v>
                </c:pt>
                <c:pt idx="16879">
                  <c:v>630.9044129254864</c:v>
                </c:pt>
                <c:pt idx="16880">
                  <c:v>526.6581164459724</c:v>
                </c:pt>
                <c:pt idx="16881">
                  <c:v>429.266932341006</c:v>
                </c:pt>
                <c:pt idx="16882">
                  <c:v>356.9604029821037</c:v>
                </c:pt>
                <c:pt idx="16883">
                  <c:v>334.1325206833585</c:v>
                </c:pt>
                <c:pt idx="16884">
                  <c:v>370.8063173016542</c:v>
                </c:pt>
                <c:pt idx="16885">
                  <c:v>450.0368440371277</c:v>
                </c:pt>
                <c:pt idx="16886">
                  <c:v>549.605684552493</c:v>
                </c:pt>
                <c:pt idx="16887">
                  <c:v>656.1911213727351</c:v>
                </c:pt>
                <c:pt idx="16888">
                  <c:v>763.0576382073592</c:v>
                </c:pt>
                <c:pt idx="16889">
                  <c:v>866.7965408945128</c:v>
                </c:pt>
                <c:pt idx="16890">
                  <c:v>965.9639794122272</c:v>
                </c:pt>
                <c:pt idx="16891">
                  <c:v>1059.957443159505</c:v>
                </c:pt>
                <c:pt idx="16892">
                  <c:v>1148.52246070809</c:v>
                </c:pt>
                <c:pt idx="16893">
                  <c:v>1231.864501554643</c:v>
                </c:pt>
                <c:pt idx="16894">
                  <c:v>1310.155628160684</c:v>
                </c:pt>
                <c:pt idx="16895">
                  <c:v>1383.919218555596</c:v>
                </c:pt>
                <c:pt idx="16896">
                  <c:v>1453.488075108023</c:v>
                </c:pt>
                <c:pt idx="16897">
                  <c:v>1519.4179126573</c:v>
                </c:pt>
                <c:pt idx="16898">
                  <c:v>1582.018182477182</c:v>
                </c:pt>
                <c:pt idx="16899">
                  <c:v>1641.813246967928</c:v>
                </c:pt>
                <c:pt idx="16900">
                  <c:v>1699.211221943444</c:v>
                </c:pt>
                <c:pt idx="16901">
                  <c:v>1754.755842289356</c:v>
                </c:pt>
                <c:pt idx="16902">
                  <c:v>1808.647334294234</c:v>
                </c:pt>
                <c:pt idx="16903">
                  <c:v>1861.419258191909</c:v>
                </c:pt>
                <c:pt idx="16904">
                  <c:v>1913.342563896116</c:v>
                </c:pt>
                <c:pt idx="16905">
                  <c:v>1964.81144388761</c:v>
                </c:pt>
                <c:pt idx="16906">
                  <c:v>2016.115671597335</c:v>
                </c:pt>
                <c:pt idx="16907">
                  <c:v>2067.531781892615</c:v>
                </c:pt>
                <c:pt idx="16908">
                  <c:v>2119.548956350142</c:v>
                </c:pt>
                <c:pt idx="16909">
                  <c:v>2172.259201609005</c:v>
                </c:pt>
                <c:pt idx="16910">
                  <c:v>2226.076237682555</c:v>
                </c:pt>
                <c:pt idx="16911">
                  <c:v>2281.203744367701</c:v>
                </c:pt>
                <c:pt idx="16912">
                  <c:v>2337.921323870547</c:v>
                </c:pt>
                <c:pt idx="16913">
                  <c:v>2396.419544922771</c:v>
                </c:pt>
                <c:pt idx="16914">
                  <c:v>2456.9473725737</c:v>
                </c:pt>
                <c:pt idx="16915">
                  <c:v>2519.48343202789</c:v>
                </c:pt>
                <c:pt idx="16916">
                  <c:v>2584.01209377299</c:v>
                </c:pt>
                <c:pt idx="16917">
                  <c:v>2650.201363479272</c:v>
                </c:pt>
                <c:pt idx="16918">
                  <c:v>2717.11176617616</c:v>
                </c:pt>
                <c:pt idx="16919">
                  <c:v>2782.463086455454</c:v>
                </c:pt>
                <c:pt idx="16920">
                  <c:v>2841.182189292578</c:v>
                </c:pt>
                <c:pt idx="16921">
                  <c:v>2880.270096023851</c:v>
                </c:pt>
                <c:pt idx="16922">
                  <c:v>2863.12519216793</c:v>
                </c:pt>
                <c:pt idx="16923">
                  <c:v>2663.188839247072</c:v>
                </c:pt>
                <c:pt idx="16924">
                  <c:v>1791.6126643698</c:v>
                </c:pt>
                <c:pt idx="16925">
                  <c:v>868.5865452907833</c:v>
                </c:pt>
                <c:pt idx="16926">
                  <c:v>2590.70221838197</c:v>
                </c:pt>
                <c:pt idx="16927">
                  <c:v>3296.61710518908</c:v>
                </c:pt>
                <c:pt idx="16928">
                  <c:v>3661.627519528995</c:v>
                </c:pt>
                <c:pt idx="16929">
                  <c:v>3930.01396383255</c:v>
                </c:pt>
                <c:pt idx="16930">
                  <c:v>4172.076278822908</c:v>
                </c:pt>
                <c:pt idx="16931">
                  <c:v>4413.202197350402</c:v>
                </c:pt>
                <c:pt idx="16932">
                  <c:v>4665.299221718388</c:v>
                </c:pt>
                <c:pt idx="16933">
                  <c:v>4935.430644298703</c:v>
                </c:pt>
                <c:pt idx="16934">
                  <c:v>5228.62646207255</c:v>
                </c:pt>
                <c:pt idx="16935">
                  <c:v>5548.76662704534</c:v>
                </c:pt>
                <c:pt idx="16936">
                  <c:v>5899.170947646689</c:v>
                </c:pt>
                <c:pt idx="16937">
                  <c:v>6282.003312105941</c:v>
                </c:pt>
                <c:pt idx="16938">
                  <c:v>6697.838534756241</c:v>
                </c:pt>
                <c:pt idx="16939">
                  <c:v>7144.222667441138</c:v>
                </c:pt>
                <c:pt idx="16940">
                  <c:v>7614.07865429227</c:v>
                </c:pt>
                <c:pt idx="16941">
                  <c:v>8092.986920392761</c:v>
                </c:pt>
                <c:pt idx="16942">
                  <c:v>8557.544739813116</c:v>
                </c:pt>
                <c:pt idx="16943">
                  <c:v>8973.579993628899</c:v>
                </c:pt>
                <c:pt idx="16944">
                  <c:v>9298.978864646902</c:v>
                </c:pt>
                <c:pt idx="16945">
                  <c:v>9491.680647821725</c:v>
                </c:pt>
                <c:pt idx="16946">
                  <c:v>9522.13102298526</c:v>
                </c:pt>
                <c:pt idx="16947">
                  <c:v>9384.45425723817</c:v>
                </c:pt>
                <c:pt idx="16948">
                  <c:v>9099.2742382764</c:v>
                </c:pt>
                <c:pt idx="16949">
                  <c:v>8707.084032754877</c:v>
                </c:pt>
                <c:pt idx="16950">
                  <c:v>8255.863007655121</c:v>
                </c:pt>
                <c:pt idx="16951">
                  <c:v>7792.783531356734</c:v>
                </c:pt>
                <c:pt idx="16952">
                  <c:v>7367.430389683368</c:v>
                </c:pt>
                <c:pt idx="16953">
                  <c:v>7078.012668546374</c:v>
                </c:pt>
                <c:pt idx="16954">
                  <c:v>7778.952103740248</c:v>
                </c:pt>
                <c:pt idx="16955">
                  <c:v>5100.428276947077</c:v>
                </c:pt>
                <c:pt idx="16956">
                  <c:v>5032.621454081925</c:v>
                </c:pt>
                <c:pt idx="16957">
                  <c:v>4812.030922808031</c:v>
                </c:pt>
                <c:pt idx="16958">
                  <c:v>4558.752626937023</c:v>
                </c:pt>
                <c:pt idx="16959">
                  <c:v>4310.01490364553</c:v>
                </c:pt>
                <c:pt idx="16960">
                  <c:v>4075.690983707301</c:v>
                </c:pt>
                <c:pt idx="16961">
                  <c:v>3858.182470473885</c:v>
                </c:pt>
                <c:pt idx="16962">
                  <c:v>3657.375161391994</c:v>
                </c:pt>
                <c:pt idx="16963">
                  <c:v>3472.23225036383</c:v>
                </c:pt>
                <c:pt idx="16964">
                  <c:v>3301.481619998541</c:v>
                </c:pt>
                <c:pt idx="16965">
                  <c:v>3143.665485139775</c:v>
                </c:pt>
                <c:pt idx="16966">
                  <c:v>2997.417240439552</c:v>
                </c:pt>
                <c:pt idx="16967">
                  <c:v>2861.534341903305</c:v>
                </c:pt>
                <c:pt idx="16968">
                  <c:v>2734.692094646325</c:v>
                </c:pt>
                <c:pt idx="16969">
                  <c:v>2615.84126488057</c:v>
                </c:pt>
                <c:pt idx="16970">
                  <c:v>2503.91831990244</c:v>
                </c:pt>
                <c:pt idx="16971">
                  <c:v>2397.973892969774</c:v>
                </c:pt>
                <c:pt idx="16972">
                  <c:v>2297.047209243809</c:v>
                </c:pt>
                <c:pt idx="16973">
                  <c:v>2200.428298397216</c:v>
                </c:pt>
                <c:pt idx="16974">
                  <c:v>2107.494183766684</c:v>
                </c:pt>
                <c:pt idx="16975">
                  <c:v>2017.953055238237</c:v>
                </c:pt>
                <c:pt idx="16976">
                  <c:v>1931.902844522594</c:v>
                </c:pt>
                <c:pt idx="16977">
                  <c:v>1849.764328403325</c:v>
                </c:pt>
                <c:pt idx="16978">
                  <c:v>1772.204733193586</c:v>
                </c:pt>
                <c:pt idx="16979">
                  <c:v>1699.718904578375</c:v>
                </c:pt>
                <c:pt idx="16980">
                  <c:v>1632.330057008794</c:v>
                </c:pt>
                <c:pt idx="16981">
                  <c:v>1569.493624917822</c:v>
                </c:pt>
                <c:pt idx="16982">
                  <c:v>1510.251925600577</c:v>
                </c:pt>
                <c:pt idx="16983">
                  <c:v>1453.66936946384</c:v>
                </c:pt>
                <c:pt idx="16984">
                  <c:v>1398.836762550178</c:v>
                </c:pt>
                <c:pt idx="16985">
                  <c:v>1344.929335620206</c:v>
                </c:pt>
                <c:pt idx="16986">
                  <c:v>1291.45097786731</c:v>
                </c:pt>
                <c:pt idx="16987">
                  <c:v>1237.95652947189</c:v>
                </c:pt>
                <c:pt idx="16988">
                  <c:v>1184.041262702721</c:v>
                </c:pt>
                <c:pt idx="16989">
                  <c:v>1129.494723824027</c:v>
                </c:pt>
                <c:pt idx="16990">
                  <c:v>1074.084161870989</c:v>
                </c:pt>
                <c:pt idx="16991">
                  <c:v>1017.592839890335</c:v>
                </c:pt>
                <c:pt idx="16992">
                  <c:v>960.0394967058678</c:v>
                </c:pt>
                <c:pt idx="16993">
                  <c:v>901.4297271122191</c:v>
                </c:pt>
                <c:pt idx="16994">
                  <c:v>842.1524886111106</c:v>
                </c:pt>
                <c:pt idx="16995">
                  <c:v>782.7945571987931</c:v>
                </c:pt>
                <c:pt idx="16996">
                  <c:v>724.3118065398046</c:v>
                </c:pt>
                <c:pt idx="16997">
                  <c:v>667.8965803873766</c:v>
                </c:pt>
                <c:pt idx="16998">
                  <c:v>614.0595096507346</c:v>
                </c:pt>
                <c:pt idx="16999">
                  <c:v>560.6493780652565</c:v>
                </c:pt>
                <c:pt idx="17000">
                  <c:v>498.8279564422297</c:v>
                </c:pt>
                <c:pt idx="17001">
                  <c:v>407.5072460642718</c:v>
                </c:pt>
                <c:pt idx="17002">
                  <c:v>249.6725836811327</c:v>
                </c:pt>
                <c:pt idx="17003">
                  <c:v>94.22182557722038</c:v>
                </c:pt>
                <c:pt idx="17004">
                  <c:v>621.7243734640936</c:v>
                </c:pt>
                <c:pt idx="17005">
                  <c:v>1738.943253972007</c:v>
                </c:pt>
                <c:pt idx="17006">
                  <c:v>4602.148522370656</c:v>
                </c:pt>
                <c:pt idx="17007">
                  <c:v>17251.56634815758</c:v>
                </c:pt>
                <c:pt idx="17008">
                  <c:v>10782.74454822414</c:v>
                </c:pt>
                <c:pt idx="17009">
                  <c:v>6162.211945799208</c:v>
                </c:pt>
                <c:pt idx="17010">
                  <c:v>4594.269569331806</c:v>
                </c:pt>
                <c:pt idx="17011">
                  <c:v>3805.458476784621</c:v>
                </c:pt>
                <c:pt idx="17012">
                  <c:v>3323.630139320357</c:v>
                </c:pt>
                <c:pt idx="17013">
                  <c:v>2994.136448984106</c:v>
                </c:pt>
                <c:pt idx="17014">
                  <c:v>2751.546785284043</c:v>
                </c:pt>
                <c:pt idx="17015">
                  <c:v>2563.48444324583</c:v>
                </c:pt>
                <c:pt idx="17016">
                  <c:v>2412.007867365253</c:v>
                </c:pt>
                <c:pt idx="17017">
                  <c:v>2286.183066428561</c:v>
                </c:pt>
                <c:pt idx="17018">
                  <c:v>2179.054681546232</c:v>
                </c:pt>
                <c:pt idx="17019">
                  <c:v>2085.859048973065</c:v>
                </c:pt>
                <c:pt idx="17020">
                  <c:v>2003.259187574882</c:v>
                </c:pt>
                <c:pt idx="17021">
                  <c:v>1928.960888755611</c:v>
                </c:pt>
                <c:pt idx="17022">
                  <c:v>1861.041302275917</c:v>
                </c:pt>
                <c:pt idx="17023">
                  <c:v>1798.149293873961</c:v>
                </c:pt>
                <c:pt idx="17024">
                  <c:v>1739.349565062789</c:v>
                </c:pt>
                <c:pt idx="17025">
                  <c:v>1683.986462151713</c:v>
                </c:pt>
                <c:pt idx="17026">
                  <c:v>1631.884175184316</c:v>
                </c:pt>
                <c:pt idx="17027">
                  <c:v>1583.623707637046</c:v>
                </c:pt>
                <c:pt idx="17028">
                  <c:v>1541.035320494739</c:v>
                </c:pt>
                <c:pt idx="17029">
                  <c:v>1508.715246026507</c:v>
                </c:pt>
                <c:pt idx="17030">
                  <c:v>1496.786056345492</c:v>
                </c:pt>
                <c:pt idx="17031">
                  <c:v>1527.680946836425</c:v>
                </c:pt>
                <c:pt idx="17032">
                  <c:v>1651.400942327981</c:v>
                </c:pt>
                <c:pt idx="17033">
                  <c:v>1981.240888660973</c:v>
                </c:pt>
                <c:pt idx="17034">
                  <c:v>2798.572091114659</c:v>
                </c:pt>
                <c:pt idx="17035">
                  <c:v>5058.353488000107</c:v>
                </c:pt>
                <c:pt idx="17036">
                  <c:v>14636.16858710236</c:v>
                </c:pt>
                <c:pt idx="17037">
                  <c:v>12283.06579677757</c:v>
                </c:pt>
                <c:pt idx="17038">
                  <c:v>6298.067328104062</c:v>
                </c:pt>
                <c:pt idx="17039">
                  <c:v>4514.859402946036</c:v>
                </c:pt>
                <c:pt idx="17040">
                  <c:v>3698.802881401895</c:v>
                </c:pt>
                <c:pt idx="17041">
                  <c:v>3237.485070030024</c:v>
                </c:pt>
                <c:pt idx="17042">
                  <c:v>2943.009023603642</c:v>
                </c:pt>
                <c:pt idx="17043">
                  <c:v>2739.48482617048</c:v>
                </c:pt>
                <c:pt idx="17044">
                  <c:v>2590.700151191148</c:v>
                </c:pt>
                <c:pt idx="17045">
                  <c:v>2477.476680042961</c:v>
                </c:pt>
                <c:pt idx="17046">
                  <c:v>2388.433846150094</c:v>
                </c:pt>
                <c:pt idx="17047">
                  <c:v>2316.671432147753</c:v>
                </c:pt>
                <c:pt idx="17048">
                  <c:v>2257.769075364415</c:v>
                </c:pt>
                <c:pt idx="17049">
                  <c:v>2208.518189119145</c:v>
                </c:pt>
                <c:pt idx="17050">
                  <c:v>2166.830257093596</c:v>
                </c:pt>
                <c:pt idx="17051">
                  <c:v>2131.073709185526</c:v>
                </c:pt>
                <c:pt idx="17052">
                  <c:v>2100.145732103901</c:v>
                </c:pt>
                <c:pt idx="17053">
                  <c:v>2073.072243858567</c:v>
                </c:pt>
                <c:pt idx="17054">
                  <c:v>2049.259277125691</c:v>
                </c:pt>
                <c:pt idx="17055">
                  <c:v>2028.066505639312</c:v>
                </c:pt>
                <c:pt idx="17056">
                  <c:v>2009.029858945029</c:v>
                </c:pt>
                <c:pt idx="17057">
                  <c:v>1991.764041702</c:v>
                </c:pt>
                <c:pt idx="17058">
                  <c:v>1975.937111591935</c:v>
                </c:pt>
                <c:pt idx="17059">
                  <c:v>1961.195471718826</c:v>
                </c:pt>
                <c:pt idx="17060">
                  <c:v>1947.241394624854</c:v>
                </c:pt>
                <c:pt idx="17061">
                  <c:v>1933.77746799943</c:v>
                </c:pt>
                <c:pt idx="17062">
                  <c:v>1920.481679079916</c:v>
                </c:pt>
                <c:pt idx="17063">
                  <c:v>1907.056678591692</c:v>
                </c:pt>
                <c:pt idx="17064">
                  <c:v>1892.983938512933</c:v>
                </c:pt>
                <c:pt idx="17065">
                  <c:v>1877.889020089626</c:v>
                </c:pt>
                <c:pt idx="17066">
                  <c:v>1861.138890875126</c:v>
                </c:pt>
                <c:pt idx="17067">
                  <c:v>1842.153638506734</c:v>
                </c:pt>
                <c:pt idx="17068">
                  <c:v>1820.05871984987</c:v>
                </c:pt>
                <c:pt idx="17069">
                  <c:v>1794.087353110472</c:v>
                </c:pt>
                <c:pt idx="17070">
                  <c:v>1763.990363029158</c:v>
                </c:pt>
                <c:pt idx="17071">
                  <c:v>1730.563025865099</c:v>
                </c:pt>
                <c:pt idx="17072">
                  <c:v>1697.746044038663</c:v>
                </c:pt>
                <c:pt idx="17073">
                  <c:v>1674.873507410126</c:v>
                </c:pt>
                <c:pt idx="17074">
                  <c:v>1674.957108271484</c:v>
                </c:pt>
                <c:pt idx="17075">
                  <c:v>1704.058505439352</c:v>
                </c:pt>
                <c:pt idx="17076">
                  <c:v>1750.845407874795</c:v>
                </c:pt>
                <c:pt idx="17077">
                  <c:v>1795.993796565818</c:v>
                </c:pt>
                <c:pt idx="17078">
                  <c:v>1828.587637168358</c:v>
                </c:pt>
                <c:pt idx="17079">
                  <c:v>1849.309664169048</c:v>
                </c:pt>
                <c:pt idx="17080">
                  <c:v>1866.869888193056</c:v>
                </c:pt>
                <c:pt idx="17081">
                  <c:v>1897.997577405323</c:v>
                </c:pt>
                <c:pt idx="17082">
                  <c:v>1971.52696448764</c:v>
                </c:pt>
                <c:pt idx="17083">
                  <c:v>2129.159190025269</c:v>
                </c:pt>
                <c:pt idx="17084">
                  <c:v>2398.087830010398</c:v>
                </c:pt>
                <c:pt idx="17085">
                  <c:v>2729.604055704338</c:v>
                </c:pt>
                <c:pt idx="17086">
                  <c:v>3002.735667774358</c:v>
                </c:pt>
                <c:pt idx="17087">
                  <c:v>3148.011506003685</c:v>
                </c:pt>
                <c:pt idx="17088">
                  <c:v>3192.75722776571</c:v>
                </c:pt>
                <c:pt idx="17089">
                  <c:v>3188.976204892643</c:v>
                </c:pt>
                <c:pt idx="17090">
                  <c:v>3169.977342827065</c:v>
                </c:pt>
                <c:pt idx="17091">
                  <c:v>3150.923097256622</c:v>
                </c:pt>
                <c:pt idx="17092">
                  <c:v>3137.26023423962</c:v>
                </c:pt>
                <c:pt idx="17093">
                  <c:v>3130.505258492491</c:v>
                </c:pt>
                <c:pt idx="17094">
                  <c:v>3130.423022170957</c:v>
                </c:pt>
                <c:pt idx="17095">
                  <c:v>3136.455185370314</c:v>
                </c:pt>
                <c:pt idx="17096">
                  <c:v>3147.687089777536</c:v>
                </c:pt>
                <c:pt idx="17097">
                  <c:v>3163.445884059823</c:v>
                </c:pt>
                <c:pt idx="17098">
                  <c:v>3182.793604744761</c:v>
                </c:pt>
                <c:pt idx="17099">
                  <c:v>3204.927527452753</c:v>
                </c:pt>
                <c:pt idx="17100">
                  <c:v>3228.889492198064</c:v>
                </c:pt>
                <c:pt idx="17101">
                  <c:v>3253.522837059357</c:v>
                </c:pt>
                <c:pt idx="17102">
                  <c:v>3277.638197594212</c:v>
                </c:pt>
                <c:pt idx="17103">
                  <c:v>3299.233203337127</c:v>
                </c:pt>
                <c:pt idx="17104">
                  <c:v>3315.91974796122</c:v>
                </c:pt>
                <c:pt idx="17105">
                  <c:v>3324.045303705934</c:v>
                </c:pt>
                <c:pt idx="17106">
                  <c:v>3318.808517179633</c:v>
                </c:pt>
                <c:pt idx="17107">
                  <c:v>3293.196667864024</c:v>
                </c:pt>
                <c:pt idx="17108">
                  <c:v>3237.733710627761</c:v>
                </c:pt>
                <c:pt idx="17109">
                  <c:v>3139.745771852525</c:v>
                </c:pt>
                <c:pt idx="17110">
                  <c:v>2984.722220113266</c:v>
                </c:pt>
                <c:pt idx="17111">
                  <c:v>2761.289742015612</c:v>
                </c:pt>
                <c:pt idx="17112">
                  <c:v>2477.617686571683</c:v>
                </c:pt>
                <c:pt idx="17113">
                  <c:v>2195.624824194083</c:v>
                </c:pt>
                <c:pt idx="17114">
                  <c:v>2068.352224558028</c:v>
                </c:pt>
                <c:pt idx="17115">
                  <c:v>2263.03923199998</c:v>
                </c:pt>
                <c:pt idx="17116">
                  <c:v>2762.58346003207</c:v>
                </c:pt>
                <c:pt idx="17117">
                  <c:v>3419.235359304688</c:v>
                </c:pt>
                <c:pt idx="17118">
                  <c:v>4127.55018305968</c:v>
                </c:pt>
                <c:pt idx="17119">
                  <c:v>4852.888414441683</c:v>
                </c:pt>
                <c:pt idx="17120">
                  <c:v>5604.447130322309</c:v>
                </c:pt>
                <c:pt idx="17121">
                  <c:v>6416.224811454631</c:v>
                </c:pt>
                <c:pt idx="17122">
                  <c:v>7341.180429932392</c:v>
                </c:pt>
                <c:pt idx="17123">
                  <c:v>8458.55029700459</c:v>
                </c:pt>
                <c:pt idx="17124">
                  <c:v>9894.203123377123</c:v>
                </c:pt>
                <c:pt idx="17125">
                  <c:v>11867.77189526458</c:v>
                </c:pt>
                <c:pt idx="17126">
                  <c:v>14797.71567388944</c:v>
                </c:pt>
                <c:pt idx="17127">
                  <c:v>19520.53592256176</c:v>
                </c:pt>
                <c:pt idx="17128">
                  <c:v>27240.59570066569</c:v>
                </c:pt>
                <c:pt idx="17129">
                  <c:v>33636.49272693591</c:v>
                </c:pt>
                <c:pt idx="17130">
                  <c:v>26058.34981406129</c:v>
                </c:pt>
                <c:pt idx="17131">
                  <c:v>16949.96781419841</c:v>
                </c:pt>
                <c:pt idx="17132">
                  <c:v>11585.60202084188</c:v>
                </c:pt>
                <c:pt idx="17133">
                  <c:v>8406.58112851656</c:v>
                </c:pt>
                <c:pt idx="17134">
                  <c:v>6375.63393627522</c:v>
                </c:pt>
                <c:pt idx="17135">
                  <c:v>4996.836366141207</c:v>
                </c:pt>
                <c:pt idx="17136">
                  <c:v>4007.993743798981</c:v>
                </c:pt>
                <c:pt idx="17137">
                  <c:v>3234.683060404366</c:v>
                </c:pt>
                <c:pt idx="17138">
                  <c:v>2543.117452556473</c:v>
                </c:pt>
                <c:pt idx="17139">
                  <c:v>1863.164499188588</c:v>
                </c:pt>
                <c:pt idx="17140">
                  <c:v>1197.636857148674</c:v>
                </c:pt>
                <c:pt idx="17141">
                  <c:v>573.5926515273597</c:v>
                </c:pt>
                <c:pt idx="17142">
                  <c:v>72.94925159078282</c:v>
                </c:pt>
                <c:pt idx="17143">
                  <c:v>548.1375783033478</c:v>
                </c:pt>
                <c:pt idx="17144">
                  <c:v>1054.325589928756</c:v>
                </c:pt>
                <c:pt idx="17145">
                  <c:v>1550.916842328462</c:v>
                </c:pt>
                <c:pt idx="17146">
                  <c:v>2052.68931924058</c:v>
                </c:pt>
                <c:pt idx="17147">
                  <c:v>2575.777320538836</c:v>
                </c:pt>
                <c:pt idx="17148">
                  <c:v>3138.514161777422</c:v>
                </c:pt>
                <c:pt idx="17149">
                  <c:v>3763.727863915545</c:v>
                </c:pt>
                <c:pt idx="17150">
                  <c:v>4482.584819275518</c:v>
                </c:pt>
                <c:pt idx="17151">
                  <c:v>5341.05605491817</c:v>
                </c:pt>
                <c:pt idx="17152">
                  <c:v>6411.273514865815</c:v>
                </c:pt>
                <c:pt idx="17153">
                  <c:v>7807.608040880486</c:v>
                </c:pt>
                <c:pt idx="17154">
                  <c:v>9686.135119191065</c:v>
                </c:pt>
                <c:pt idx="17155">
                  <c:v>11989.75847322657</c:v>
                </c:pt>
                <c:pt idx="17156">
                  <c:v>13171.14028678674</c:v>
                </c:pt>
                <c:pt idx="17157">
                  <c:v>11400.67658056342</c:v>
                </c:pt>
                <c:pt idx="17158">
                  <c:v>9889.243796566355</c:v>
                </c:pt>
                <c:pt idx="17159">
                  <c:v>10434.24100102885</c:v>
                </c:pt>
                <c:pt idx="17160">
                  <c:v>12572.97822349009</c:v>
                </c:pt>
                <c:pt idx="17161">
                  <c:v>16034.00154231098</c:v>
                </c:pt>
                <c:pt idx="17162">
                  <c:v>21010.69673746833</c:v>
                </c:pt>
                <c:pt idx="17163">
                  <c:v>27798.77227919459</c:v>
                </c:pt>
                <c:pt idx="17164">
                  <c:v>35769.39303755065</c:v>
                </c:pt>
                <c:pt idx="17165">
                  <c:v>41644.94527867036</c:v>
                </c:pt>
                <c:pt idx="17166">
                  <c:v>41898.2310435367</c:v>
                </c:pt>
                <c:pt idx="17167">
                  <c:v>38139.69382959093</c:v>
                </c:pt>
                <c:pt idx="17168">
                  <c:v>33468.31118097479</c:v>
                </c:pt>
                <c:pt idx="17169">
                  <c:v>29029.71433748348</c:v>
                </c:pt>
                <c:pt idx="17170">
                  <c:v>24998.4484256169</c:v>
                </c:pt>
                <c:pt idx="17171">
                  <c:v>21583.3279755127</c:v>
                </c:pt>
                <c:pt idx="17172">
                  <c:v>19201.57650525023</c:v>
                </c:pt>
                <c:pt idx="17173">
                  <c:v>17364.35985580031</c:v>
                </c:pt>
                <c:pt idx="17174">
                  <c:v>13286.62922529346</c:v>
                </c:pt>
                <c:pt idx="17175">
                  <c:v>9467.784434451308</c:v>
                </c:pt>
                <c:pt idx="17176">
                  <c:v>7382.428063686403</c:v>
                </c:pt>
                <c:pt idx="17177">
                  <c:v>6207.336388726349</c:v>
                </c:pt>
                <c:pt idx="17178">
                  <c:v>5487.952719383983</c:v>
                </c:pt>
                <c:pt idx="17179">
                  <c:v>5015.632384278411</c:v>
                </c:pt>
                <c:pt idx="17180">
                  <c:v>4669.053405238617</c:v>
                </c:pt>
                <c:pt idx="17181">
                  <c:v>4374.76583656073</c:v>
                </c:pt>
                <c:pt idx="17182">
                  <c:v>4096.499974815557</c:v>
                </c:pt>
                <c:pt idx="17183">
                  <c:v>3824.714721700015</c:v>
                </c:pt>
                <c:pt idx="17184">
                  <c:v>3563.56172688204</c:v>
                </c:pt>
                <c:pt idx="17185">
                  <c:v>3319.32936900334</c:v>
                </c:pt>
                <c:pt idx="17186">
                  <c:v>3095.35917429162</c:v>
                </c:pt>
                <c:pt idx="17187">
                  <c:v>2893.049389191189</c:v>
                </c:pt>
                <c:pt idx="17188">
                  <c:v>2711.126851477806</c:v>
                </c:pt>
                <c:pt idx="17189">
                  <c:v>2548.09084475634</c:v>
                </c:pt>
                <c:pt idx="17190">
                  <c:v>2401.588739925019</c:v>
                </c:pt>
                <c:pt idx="17191">
                  <c:v>2269.730553411106</c:v>
                </c:pt>
                <c:pt idx="17192">
                  <c:v>2150.418649211592</c:v>
                </c:pt>
                <c:pt idx="17193">
                  <c:v>2042.22144640222</c:v>
                </c:pt>
                <c:pt idx="17194">
                  <c:v>1943.670344695581</c:v>
                </c:pt>
                <c:pt idx="17195">
                  <c:v>1853.565016533168</c:v>
                </c:pt>
                <c:pt idx="17196">
                  <c:v>1770.826909463988</c:v>
                </c:pt>
                <c:pt idx="17197">
                  <c:v>1694.847604657672</c:v>
                </c:pt>
                <c:pt idx="17198">
                  <c:v>1624.838310844794</c:v>
                </c:pt>
                <c:pt idx="17199">
                  <c:v>1560.369463169275</c:v>
                </c:pt>
                <c:pt idx="17200">
                  <c:v>1500.685830442396</c:v>
                </c:pt>
                <c:pt idx="17201">
                  <c:v>1445.780084374703</c:v>
                </c:pt>
                <c:pt idx="17202">
                  <c:v>1395.103052715868</c:v>
                </c:pt>
                <c:pt idx="17203">
                  <c:v>1348.559794000727</c:v>
                </c:pt>
                <c:pt idx="17204">
                  <c:v>1305.774685811564</c:v>
                </c:pt>
                <c:pt idx="17205">
                  <c:v>1266.740713673358</c:v>
                </c:pt>
                <c:pt idx="17206">
                  <c:v>1231.460546272159</c:v>
                </c:pt>
                <c:pt idx="17207">
                  <c:v>1199.723297789335</c:v>
                </c:pt>
                <c:pt idx="17208">
                  <c:v>1171.729514721384</c:v>
                </c:pt>
                <c:pt idx="17209">
                  <c:v>1147.381336244543</c:v>
                </c:pt>
                <c:pt idx="17210">
                  <c:v>1126.960974866442</c:v>
                </c:pt>
                <c:pt idx="17211">
                  <c:v>1110.759883606565</c:v>
                </c:pt>
                <c:pt idx="17212">
                  <c:v>1098.997928505703</c:v>
                </c:pt>
                <c:pt idx="17213">
                  <c:v>1092.225650699152</c:v>
                </c:pt>
                <c:pt idx="17214">
                  <c:v>1091.141706310206</c:v>
                </c:pt>
                <c:pt idx="17215">
                  <c:v>1096.530410701593</c:v>
                </c:pt>
                <c:pt idx="17216">
                  <c:v>1109.677533749057</c:v>
                </c:pt>
                <c:pt idx="17217">
                  <c:v>1132.390448916147</c:v>
                </c:pt>
                <c:pt idx="17218">
                  <c:v>1166.900839808018</c:v>
                </c:pt>
                <c:pt idx="17219">
                  <c:v>1216.818881613176</c:v>
                </c:pt>
                <c:pt idx="17220">
                  <c:v>1287.154978286264</c:v>
                </c:pt>
                <c:pt idx="17221">
                  <c:v>1385.897415463295</c:v>
                </c:pt>
                <c:pt idx="17222">
                  <c:v>1525.486197238968</c:v>
                </c:pt>
                <c:pt idx="17223">
                  <c:v>1727.417321097804</c:v>
                </c:pt>
                <c:pt idx="17224">
                  <c:v>2030.590113120887</c:v>
                </c:pt>
                <c:pt idx="17225">
                  <c:v>2511.776654221546</c:v>
                </c:pt>
                <c:pt idx="17226">
                  <c:v>3338.139196018702</c:v>
                </c:pt>
                <c:pt idx="17227">
                  <c:v>4871.758724433248</c:v>
                </c:pt>
                <c:pt idx="17228">
                  <c:v>7102.851111985764</c:v>
                </c:pt>
                <c:pt idx="17229">
                  <c:v>6414.250026116992</c:v>
                </c:pt>
                <c:pt idx="17230">
                  <c:v>4304.588043794524</c:v>
                </c:pt>
                <c:pt idx="17231">
                  <c:v>3101.265028533354</c:v>
                </c:pt>
                <c:pt idx="17232">
                  <c:v>2451.131622158148</c:v>
                </c:pt>
                <c:pt idx="17233">
                  <c:v>2082.555485995851</c:v>
                </c:pt>
                <c:pt idx="17234">
                  <c:v>1882.546758410722</c:v>
                </c:pt>
                <c:pt idx="17235">
                  <c:v>1816.263069222139</c:v>
                </c:pt>
                <c:pt idx="17236">
                  <c:v>1910.047058664961</c:v>
                </c:pt>
                <c:pt idx="17237">
                  <c:v>2272.029575131511</c:v>
                </c:pt>
                <c:pt idx="17238">
                  <c:v>2873.006610330971</c:v>
                </c:pt>
                <c:pt idx="17239">
                  <c:v>2561.396407695618</c:v>
                </c:pt>
                <c:pt idx="17240">
                  <c:v>1867.48161659542</c:v>
                </c:pt>
                <c:pt idx="17241">
                  <c:v>1499.684090720713</c:v>
                </c:pt>
                <c:pt idx="17242">
                  <c:v>1315.540685081202</c:v>
                </c:pt>
                <c:pt idx="17243">
                  <c:v>1215.47497658735</c:v>
                </c:pt>
                <c:pt idx="17244">
                  <c:v>1157.293746666038</c:v>
                </c:pt>
                <c:pt idx="17245">
                  <c:v>1122.827562062983</c:v>
                </c:pt>
                <c:pt idx="17246">
                  <c:v>1102.665728404906</c:v>
                </c:pt>
                <c:pt idx="17247">
                  <c:v>1092.292009884088</c:v>
                </c:pt>
                <c:pt idx="17248">
                  <c:v>1088.794534087659</c:v>
                </c:pt>
                <c:pt idx="17249">
                  <c:v>1090.461678228244</c:v>
                </c:pt>
                <c:pt idx="17250">
                  <c:v>1096.061199109</c:v>
                </c:pt>
                <c:pt idx="17251">
                  <c:v>1105.279255542173</c:v>
                </c:pt>
                <c:pt idx="17252">
                  <c:v>1117.409333650697</c:v>
                </c:pt>
                <c:pt idx="17253">
                  <c:v>1131.924940809384</c:v>
                </c:pt>
                <c:pt idx="17254">
                  <c:v>1148.673271287681</c:v>
                </c:pt>
                <c:pt idx="17255">
                  <c:v>1167.542956610852</c:v>
                </c:pt>
                <c:pt idx="17256">
                  <c:v>1188.214577413511</c:v>
                </c:pt>
                <c:pt idx="17257">
                  <c:v>1210.863039506341</c:v>
                </c:pt>
                <c:pt idx="17258">
                  <c:v>1235.197687338019</c:v>
                </c:pt>
                <c:pt idx="17259">
                  <c:v>1261.302643739277</c:v>
                </c:pt>
                <c:pt idx="17260">
                  <c:v>1289.050500746391</c:v>
                </c:pt>
                <c:pt idx="17261">
                  <c:v>1318.490958340995</c:v>
                </c:pt>
                <c:pt idx="17262">
                  <c:v>1349.520234522926</c:v>
                </c:pt>
                <c:pt idx="17263">
                  <c:v>1382.570484103894</c:v>
                </c:pt>
                <c:pt idx="17264">
                  <c:v>1417.236231347536</c:v>
                </c:pt>
                <c:pt idx="17265">
                  <c:v>1453.637279379215</c:v>
                </c:pt>
                <c:pt idx="17266">
                  <c:v>1492.104684740228</c:v>
                </c:pt>
                <c:pt idx="17267">
                  <c:v>1532.431370565179</c:v>
                </c:pt>
                <c:pt idx="17268">
                  <c:v>1574.783997525618</c:v>
                </c:pt>
                <c:pt idx="17269">
                  <c:v>1619.483273950316</c:v>
                </c:pt>
                <c:pt idx="17270">
                  <c:v>1666.370399812851</c:v>
                </c:pt>
                <c:pt idx="17271">
                  <c:v>1715.555377662045</c:v>
                </c:pt>
                <c:pt idx="17272">
                  <c:v>1767.559289028769</c:v>
                </c:pt>
                <c:pt idx="17273">
                  <c:v>1822.190558159584</c:v>
                </c:pt>
                <c:pt idx="17274">
                  <c:v>1879.634697333256</c:v>
                </c:pt>
                <c:pt idx="17275">
                  <c:v>1940.337926053687</c:v>
                </c:pt>
                <c:pt idx="17276">
                  <c:v>2004.230900968832</c:v>
                </c:pt>
                <c:pt idx="17277">
                  <c:v>2071.868225822713</c:v>
                </c:pt>
                <c:pt idx="17278">
                  <c:v>2143.449598658984</c:v>
                </c:pt>
                <c:pt idx="17279">
                  <c:v>2219.055029464316</c:v>
                </c:pt>
                <c:pt idx="17280">
                  <c:v>2299.27340801639</c:v>
                </c:pt>
                <c:pt idx="17281">
                  <c:v>2384.361939780241</c:v>
                </c:pt>
                <c:pt idx="17282">
                  <c:v>2474.736188410165</c:v>
                </c:pt>
                <c:pt idx="17283">
                  <c:v>2570.921138155799</c:v>
                </c:pt>
                <c:pt idx="17284">
                  <c:v>2673.212587937971</c:v>
                </c:pt>
                <c:pt idx="17285">
                  <c:v>2782.397776677027</c:v>
                </c:pt>
                <c:pt idx="17286">
                  <c:v>2899.18957512219</c:v>
                </c:pt>
                <c:pt idx="17287">
                  <c:v>3023.640506956799</c:v>
                </c:pt>
                <c:pt idx="17288">
                  <c:v>3156.477444777305</c:v>
                </c:pt>
                <c:pt idx="17289">
                  <c:v>3298.229383090461</c:v>
                </c:pt>
                <c:pt idx="17290">
                  <c:v>3448.330220321836</c:v>
                </c:pt>
                <c:pt idx="17291">
                  <c:v>3605.692202559546</c:v>
                </c:pt>
                <c:pt idx="17292">
                  <c:v>3765.81511414728</c:v>
                </c:pt>
                <c:pt idx="17293">
                  <c:v>3917.164432247994</c:v>
                </c:pt>
                <c:pt idx="17294">
                  <c:v>4031.40913578073</c:v>
                </c:pt>
                <c:pt idx="17295">
                  <c:v>4043.764067440365</c:v>
                </c:pt>
                <c:pt idx="17296">
                  <c:v>3831.740701761069</c:v>
                </c:pt>
                <c:pt idx="17297">
                  <c:v>3288.60523399931</c:v>
                </c:pt>
                <c:pt idx="17298">
                  <c:v>2640.27218623625</c:v>
                </c:pt>
                <c:pt idx="17299">
                  <c:v>2448.510196686702</c:v>
                </c:pt>
                <c:pt idx="17300">
                  <c:v>2753.571836140665</c:v>
                </c:pt>
                <c:pt idx="17301">
                  <c:v>3197.75001283597</c:v>
                </c:pt>
                <c:pt idx="17302">
                  <c:v>3612.373834805975</c:v>
                </c:pt>
                <c:pt idx="17303">
                  <c:v>3962.904617364935</c:v>
                </c:pt>
                <c:pt idx="17304">
                  <c:v>4257.8432284756</c:v>
                </c:pt>
                <c:pt idx="17305">
                  <c:v>4532.147143608488</c:v>
                </c:pt>
                <c:pt idx="17306">
                  <c:v>4865.72613312859</c:v>
                </c:pt>
                <c:pt idx="17307">
                  <c:v>5411.586888790248</c:v>
                </c:pt>
                <c:pt idx="17308">
                  <c:v>6310.482283195687</c:v>
                </c:pt>
                <c:pt idx="17309">
                  <c:v>7280.881892457791</c:v>
                </c:pt>
                <c:pt idx="17310">
                  <c:v>7565.35429329493</c:v>
                </c:pt>
                <c:pt idx="17311">
                  <c:v>7126.701689539674</c:v>
                </c:pt>
                <c:pt idx="17312">
                  <c:v>6477.05554643747</c:v>
                </c:pt>
                <c:pt idx="17313">
                  <c:v>5867.658557893134</c:v>
                </c:pt>
                <c:pt idx="17314">
                  <c:v>5344.99160936749</c:v>
                </c:pt>
                <c:pt idx="17315">
                  <c:v>4899.80978110024</c:v>
                </c:pt>
                <c:pt idx="17316">
                  <c:v>4516.055141493412</c:v>
                </c:pt>
                <c:pt idx="17317">
                  <c:v>4179.908236746886</c:v>
                </c:pt>
                <c:pt idx="17318">
                  <c:v>3882.056070841624</c:v>
                </c:pt>
                <c:pt idx="17319">
                  <c:v>3615.192689017246</c:v>
                </c:pt>
                <c:pt idx="17320">
                  <c:v>3373.155000162109</c:v>
                </c:pt>
                <c:pt idx="17321">
                  <c:v>3152.495455846914</c:v>
                </c:pt>
                <c:pt idx="17322">
                  <c:v>2949.446737275035</c:v>
                </c:pt>
                <c:pt idx="17323">
                  <c:v>2760.93895187158</c:v>
                </c:pt>
                <c:pt idx="17324">
                  <c:v>2585.146633824651</c:v>
                </c:pt>
                <c:pt idx="17325">
                  <c:v>2419.749740182389</c:v>
                </c:pt>
                <c:pt idx="17326">
                  <c:v>2262.912012753274</c:v>
                </c:pt>
                <c:pt idx="17327">
                  <c:v>2112.95518391372</c:v>
                </c:pt>
                <c:pt idx="17328">
                  <c:v>1968.654199500334</c:v>
                </c:pt>
                <c:pt idx="17329">
                  <c:v>1828.089995371597</c:v>
                </c:pt>
                <c:pt idx="17330">
                  <c:v>1689.906160653868</c:v>
                </c:pt>
                <c:pt idx="17331">
                  <c:v>1552.665855132118</c:v>
                </c:pt>
                <c:pt idx="17332">
                  <c:v>1414.607058981664</c:v>
                </c:pt>
                <c:pt idx="17333">
                  <c:v>1273.779584022778</c:v>
                </c:pt>
                <c:pt idx="17334">
                  <c:v>1128.186570919253</c:v>
                </c:pt>
                <c:pt idx="17335">
                  <c:v>975.8128164197749</c:v>
                </c:pt>
                <c:pt idx="17336">
                  <c:v>814.589061410845</c:v>
                </c:pt>
                <c:pt idx="17337">
                  <c:v>646.7815279953854</c:v>
                </c:pt>
                <c:pt idx="17338">
                  <c:v>496.7500451293981</c:v>
                </c:pt>
                <c:pt idx="17339">
                  <c:v>506.4583379414659</c:v>
                </c:pt>
                <c:pt idx="17340">
                  <c:v>985.6804873208624</c:v>
                </c:pt>
                <c:pt idx="17341">
                  <c:v>1717.406282972106</c:v>
                </c:pt>
                <c:pt idx="17342">
                  <c:v>2034.778678920746</c:v>
                </c:pt>
                <c:pt idx="17343">
                  <c:v>2660.320405054537</c:v>
                </c:pt>
                <c:pt idx="17344">
                  <c:v>3939.165804709639</c:v>
                </c:pt>
                <c:pt idx="17345">
                  <c:v>6603.13988727195</c:v>
                </c:pt>
                <c:pt idx="17346">
                  <c:v>14289.5587262374</c:v>
                </c:pt>
                <c:pt idx="17347">
                  <c:v>80854.77785743767</c:v>
                </c:pt>
                <c:pt idx="17348">
                  <c:v>19295.86948662671</c:v>
                </c:pt>
                <c:pt idx="17349">
                  <c:v>10438.35784674211</c:v>
                </c:pt>
                <c:pt idx="17350">
                  <c:v>7489.525316293771</c:v>
                </c:pt>
                <c:pt idx="17351">
                  <c:v>6008.08934103252</c:v>
                </c:pt>
                <c:pt idx="17352">
                  <c:v>5099.588000481205</c:v>
                </c:pt>
                <c:pt idx="17353">
                  <c:v>4458.66725168656</c:v>
                </c:pt>
                <c:pt idx="17354">
                  <c:v>3934.092188517086</c:v>
                </c:pt>
                <c:pt idx="17355">
                  <c:v>3383.92835811806</c:v>
                </c:pt>
                <c:pt idx="17356">
                  <c:v>2430.505991708578</c:v>
                </c:pt>
                <c:pt idx="17357">
                  <c:v>5786.477550977428</c:v>
                </c:pt>
                <c:pt idx="17358">
                  <c:v>4062.762254399467</c:v>
                </c:pt>
                <c:pt idx="17359">
                  <c:v>3550.321747951451</c:v>
                </c:pt>
                <c:pt idx="17360">
                  <c:v>3283.629646153417</c:v>
                </c:pt>
                <c:pt idx="17361">
                  <c:v>3432.775727784327</c:v>
                </c:pt>
                <c:pt idx="17362">
                  <c:v>4958.007354835517</c:v>
                </c:pt>
                <c:pt idx="17363">
                  <c:v>8587.03255945986</c:v>
                </c:pt>
                <c:pt idx="17364">
                  <c:v>10195.04908690955</c:v>
                </c:pt>
                <c:pt idx="17365">
                  <c:v>9455.514599895652</c:v>
                </c:pt>
                <c:pt idx="17366">
                  <c:v>8857.565796857885</c:v>
                </c:pt>
                <c:pt idx="17367">
                  <c:v>8655.331969553814</c:v>
                </c:pt>
                <c:pt idx="17368">
                  <c:v>8761.009601192448</c:v>
                </c:pt>
                <c:pt idx="17369">
                  <c:v>9128.702715075294</c:v>
                </c:pt>
                <c:pt idx="17370">
                  <c:v>9765.960857201475</c:v>
                </c:pt>
                <c:pt idx="17371">
                  <c:v>10731.5350599789</c:v>
                </c:pt>
                <c:pt idx="17372">
                  <c:v>12154.59077142242</c:v>
                </c:pt>
                <c:pt idx="17373">
                  <c:v>14287.44081433085</c:v>
                </c:pt>
                <c:pt idx="17374">
                  <c:v>17634.22887570093</c:v>
                </c:pt>
                <c:pt idx="17375">
                  <c:v>23226.36630827251</c:v>
                </c:pt>
                <c:pt idx="17376">
                  <c:v>32598.95162554597</c:v>
                </c:pt>
                <c:pt idx="17377">
                  <c:v>40661.27195389236</c:v>
                </c:pt>
                <c:pt idx="17378">
                  <c:v>32030.98467085833</c:v>
                </c:pt>
                <c:pt idx="17379">
                  <c:v>21385.30385858671</c:v>
                </c:pt>
                <c:pt idx="17380">
                  <c:v>15095.80265549782</c:v>
                </c:pt>
                <c:pt idx="17381">
                  <c:v>11363.19070989514</c:v>
                </c:pt>
                <c:pt idx="17382">
                  <c:v>8964.07752144838</c:v>
                </c:pt>
                <c:pt idx="17383">
                  <c:v>7310.670677623477</c:v>
                </c:pt>
                <c:pt idx="17384">
                  <c:v>6107.780972935358</c:v>
                </c:pt>
                <c:pt idx="17385">
                  <c:v>5195.166712853044</c:v>
                </c:pt>
                <c:pt idx="17386">
                  <c:v>4479.448875375831</c:v>
                </c:pt>
                <c:pt idx="17387">
                  <c:v>3902.837946929451</c:v>
                </c:pt>
                <c:pt idx="17388">
                  <c:v>3427.888022287525</c:v>
                </c:pt>
                <c:pt idx="17389">
                  <c:v>3029.499350635468</c:v>
                </c:pt>
                <c:pt idx="17390">
                  <c:v>2689.814817090987</c:v>
                </c:pt>
                <c:pt idx="17391">
                  <c:v>2396.340817252916</c:v>
                </c:pt>
                <c:pt idx="17392">
                  <c:v>2139.51140489635</c:v>
                </c:pt>
                <c:pt idx="17393">
                  <c:v>1912.746995052396</c:v>
                </c:pt>
                <c:pt idx="17394">
                  <c:v>1710.500822144778</c:v>
                </c:pt>
                <c:pt idx="17395">
                  <c:v>1528.834146785447</c:v>
                </c:pt>
                <c:pt idx="17396">
                  <c:v>1364.666728627248</c:v>
                </c:pt>
                <c:pt idx="17397">
                  <c:v>1215.624868968253</c:v>
                </c:pt>
                <c:pt idx="17398">
                  <c:v>1079.95073382973</c:v>
                </c:pt>
                <c:pt idx="17399">
                  <c:v>956.5512583221397</c:v>
                </c:pt>
                <c:pt idx="17400">
                  <c:v>844.9482687975681</c:v>
                </c:pt>
                <c:pt idx="17401">
                  <c:v>745.3718854739631</c:v>
                </c:pt>
                <c:pt idx="17402">
                  <c:v>658.746846684433</c:v>
                </c:pt>
                <c:pt idx="17403">
                  <c:v>586.7339796536956</c:v>
                </c:pt>
                <c:pt idx="17404">
                  <c:v>532.3962451190495</c:v>
                </c:pt>
                <c:pt idx="17405">
                  <c:v>498.6352513614408</c:v>
                </c:pt>
                <c:pt idx="17406">
                  <c:v>487.9080784765981</c:v>
                </c:pt>
                <c:pt idx="17407">
                  <c:v>500.4679374591896</c:v>
                </c:pt>
                <c:pt idx="17408">
                  <c:v>534.0308370956399</c:v>
                </c:pt>
                <c:pt idx="17409">
                  <c:v>584.6057418543365</c:v>
                </c:pt>
                <c:pt idx="17410">
                  <c:v>648.4614531939466</c:v>
                </c:pt>
                <c:pt idx="17411">
                  <c:v>722.4215611134549</c:v>
                </c:pt>
                <c:pt idx="17412">
                  <c:v>804.4377777042964</c:v>
                </c:pt>
                <c:pt idx="17413">
                  <c:v>892.8860600319687</c:v>
                </c:pt>
                <c:pt idx="17414">
                  <c:v>987.0491095248417</c:v>
                </c:pt>
                <c:pt idx="17415">
                  <c:v>1086.647342755648</c:v>
                </c:pt>
                <c:pt idx="17416">
                  <c:v>1191.239060876774</c:v>
                </c:pt>
                <c:pt idx="17417">
                  <c:v>1300.943459474644</c:v>
                </c:pt>
                <c:pt idx="17418">
                  <c:v>1416.234716629496</c:v>
                </c:pt>
                <c:pt idx="17419">
                  <c:v>1537.203484927795</c:v>
                </c:pt>
                <c:pt idx="17420">
                  <c:v>1664.205459447116</c:v>
                </c:pt>
                <c:pt idx="17421">
                  <c:v>1797.725796389907</c:v>
                </c:pt>
                <c:pt idx="17422">
                  <c:v>1938.210386834181</c:v>
                </c:pt>
                <c:pt idx="17423">
                  <c:v>2085.982192991062</c:v>
                </c:pt>
                <c:pt idx="17424">
                  <c:v>2241.343300473648</c:v>
                </c:pt>
                <c:pt idx="17425">
                  <c:v>2404.217358348624</c:v>
                </c:pt>
                <c:pt idx="17426">
                  <c:v>2574.167921032397</c:v>
                </c:pt>
                <c:pt idx="17427">
                  <c:v>2750.517593043093</c:v>
                </c:pt>
                <c:pt idx="17428">
                  <c:v>2931.33324824477</c:v>
                </c:pt>
                <c:pt idx="17429">
                  <c:v>3114.592851893921</c:v>
                </c:pt>
                <c:pt idx="17430">
                  <c:v>3297.51226298387</c:v>
                </c:pt>
                <c:pt idx="17431">
                  <c:v>3478.38665452272</c:v>
                </c:pt>
                <c:pt idx="17432">
                  <c:v>3657.000300151268</c:v>
                </c:pt>
                <c:pt idx="17433">
                  <c:v>3839.0785388976</c:v>
                </c:pt>
                <c:pt idx="17434">
                  <c:v>4042.317074033728</c:v>
                </c:pt>
                <c:pt idx="17435">
                  <c:v>4306.859679612415</c:v>
                </c:pt>
                <c:pt idx="17436">
                  <c:v>4721.60133643455</c:v>
                </c:pt>
                <c:pt idx="17437">
                  <c:v>5508.53220922679</c:v>
                </c:pt>
                <c:pt idx="17438">
                  <c:v>7478.726538545624</c:v>
                </c:pt>
                <c:pt idx="17439">
                  <c:v>16124.33538537859</c:v>
                </c:pt>
                <c:pt idx="17440">
                  <c:v>14433.04192913009</c:v>
                </c:pt>
                <c:pt idx="17441">
                  <c:v>9875.939834667068</c:v>
                </c:pt>
                <c:pt idx="17442">
                  <c:v>10413.12226735949</c:v>
                </c:pt>
                <c:pt idx="17443">
                  <c:v>12515.96886005614</c:v>
                </c:pt>
                <c:pt idx="17444">
                  <c:v>15848.89891150583</c:v>
                </c:pt>
                <c:pt idx="17445">
                  <c:v>20762.32904145188</c:v>
                </c:pt>
                <c:pt idx="17446">
                  <c:v>28644.81835831233</c:v>
                </c:pt>
                <c:pt idx="17447">
                  <c:v>17858.57315020231</c:v>
                </c:pt>
                <c:pt idx="17448">
                  <c:v>15788.58902584199</c:v>
                </c:pt>
                <c:pt idx="17449">
                  <c:v>13485.22823314532</c:v>
                </c:pt>
                <c:pt idx="17450">
                  <c:v>11532.34675247438</c:v>
                </c:pt>
                <c:pt idx="17451">
                  <c:v>9991.626515001042</c:v>
                </c:pt>
                <c:pt idx="17452">
                  <c:v>8814.093918163455</c:v>
                </c:pt>
                <c:pt idx="17453">
                  <c:v>7960.472981323328</c:v>
                </c:pt>
                <c:pt idx="17454">
                  <c:v>7321.376889976033</c:v>
                </c:pt>
                <c:pt idx="17455">
                  <c:v>6494.58685748914</c:v>
                </c:pt>
                <c:pt idx="17456">
                  <c:v>5656.663890232824</c:v>
                </c:pt>
                <c:pt idx="17457">
                  <c:v>5039.849860481422</c:v>
                </c:pt>
                <c:pt idx="17458">
                  <c:v>4571.304131929618</c:v>
                </c:pt>
                <c:pt idx="17459">
                  <c:v>4198.030794746417</c:v>
                </c:pt>
                <c:pt idx="17460">
                  <c:v>3898.99265203043</c:v>
                </c:pt>
                <c:pt idx="17461">
                  <c:v>3667.255756069897</c:v>
                </c:pt>
                <c:pt idx="17462">
                  <c:v>3503.960965768315</c:v>
                </c:pt>
                <c:pt idx="17463">
                  <c:v>3416.460431588683</c:v>
                </c:pt>
                <c:pt idx="17464">
                  <c:v>3416.439974240636</c:v>
                </c:pt>
                <c:pt idx="17465">
                  <c:v>3519.860022626471</c:v>
                </c:pt>
                <c:pt idx="17466">
                  <c:v>3746.794161487366</c:v>
                </c:pt>
                <c:pt idx="17467">
                  <c:v>4124.665390731761</c:v>
                </c:pt>
                <c:pt idx="17468">
                  <c:v>4692.451906845233</c:v>
                </c:pt>
                <c:pt idx="17469">
                  <c:v>5515.578001724608</c:v>
                </c:pt>
                <c:pt idx="17470">
                  <c:v>6716.56452580177</c:v>
                </c:pt>
                <c:pt idx="17471">
                  <c:v>8551.680300524103</c:v>
                </c:pt>
                <c:pt idx="17472">
                  <c:v>11655.53228083372</c:v>
                </c:pt>
                <c:pt idx="17473">
                  <c:v>18107.22481352498</c:v>
                </c:pt>
                <c:pt idx="17474">
                  <c:v>39592.39794196843</c:v>
                </c:pt>
                <c:pt idx="17475">
                  <c:v>50977.33636994452</c:v>
                </c:pt>
                <c:pt idx="17476">
                  <c:v>17416.87186273883</c:v>
                </c:pt>
                <c:pt idx="17477">
                  <c:v>10490.53592931952</c:v>
                </c:pt>
                <c:pt idx="17478">
                  <c:v>9980.508374352044</c:v>
                </c:pt>
                <c:pt idx="17479">
                  <c:v>12073.11388035186</c:v>
                </c:pt>
                <c:pt idx="17480">
                  <c:v>14144.59584694764</c:v>
                </c:pt>
                <c:pt idx="17481">
                  <c:v>14622.20390000359</c:v>
                </c:pt>
                <c:pt idx="17482">
                  <c:v>13746.21193712003</c:v>
                </c:pt>
                <c:pt idx="17483">
                  <c:v>12433.93498059583</c:v>
                </c:pt>
                <c:pt idx="17484">
                  <c:v>11182.16358234133</c:v>
                </c:pt>
                <c:pt idx="17485">
                  <c:v>10134.71793184452</c:v>
                </c:pt>
                <c:pt idx="17486">
                  <c:v>9331.706801209111</c:v>
                </c:pt>
                <c:pt idx="17487">
                  <c:v>8862.775466835904</c:v>
                </c:pt>
                <c:pt idx="17488">
                  <c:v>8752.694839874575</c:v>
                </c:pt>
                <c:pt idx="17489">
                  <c:v>8611.656917022425</c:v>
                </c:pt>
                <c:pt idx="17490">
                  <c:v>8380.447393093145</c:v>
                </c:pt>
                <c:pt idx="17491">
                  <c:v>8243.138884597534</c:v>
                </c:pt>
                <c:pt idx="17492">
                  <c:v>8388.853083654774</c:v>
                </c:pt>
                <c:pt idx="17493">
                  <c:v>9288.897326863351</c:v>
                </c:pt>
                <c:pt idx="17494">
                  <c:v>8403.353349963976</c:v>
                </c:pt>
                <c:pt idx="17495">
                  <c:v>6033.770830251444</c:v>
                </c:pt>
                <c:pt idx="17496">
                  <c:v>5584.144686290108</c:v>
                </c:pt>
                <c:pt idx="17497">
                  <c:v>5398.67431181243</c:v>
                </c:pt>
                <c:pt idx="17498">
                  <c:v>5254.948517411362</c:v>
                </c:pt>
                <c:pt idx="17499">
                  <c:v>5124.853656615032</c:v>
                </c:pt>
                <c:pt idx="17500">
                  <c:v>5004.309434849092</c:v>
                </c:pt>
                <c:pt idx="17501">
                  <c:v>4892.720343499434</c:v>
                </c:pt>
                <c:pt idx="17502">
                  <c:v>4789.713053046078</c:v>
                </c:pt>
                <c:pt idx="17503">
                  <c:v>4694.819880958066</c:v>
                </c:pt>
                <c:pt idx="17504">
                  <c:v>4607.639682880311</c:v>
                </c:pt>
                <c:pt idx="17505">
                  <c:v>4527.782489509103</c:v>
                </c:pt>
                <c:pt idx="17506">
                  <c:v>4454.711935609487</c:v>
                </c:pt>
                <c:pt idx="17507">
                  <c:v>4387.996811593318</c:v>
                </c:pt>
                <c:pt idx="17508">
                  <c:v>4327.240823278688</c:v>
                </c:pt>
                <c:pt idx="17509">
                  <c:v>4272.117035166914</c:v>
                </c:pt>
                <c:pt idx="17510">
                  <c:v>4222.239051533998</c:v>
                </c:pt>
                <c:pt idx="17511">
                  <c:v>4177.387622517214</c:v>
                </c:pt>
                <c:pt idx="17512">
                  <c:v>4137.369177209715</c:v>
                </c:pt>
                <c:pt idx="17513">
                  <c:v>4101.881849699445</c:v>
                </c:pt>
                <c:pt idx="17514">
                  <c:v>4070.816188299973</c:v>
                </c:pt>
                <c:pt idx="17515">
                  <c:v>4044.046048109255</c:v>
                </c:pt>
                <c:pt idx="17516">
                  <c:v>4021.374535559382</c:v>
                </c:pt>
                <c:pt idx="17517">
                  <c:v>4002.837645277594</c:v>
                </c:pt>
                <c:pt idx="17518">
                  <c:v>3988.278743702384</c:v>
                </c:pt>
                <c:pt idx="17519">
                  <c:v>3977.733466796825</c:v>
                </c:pt>
                <c:pt idx="17520">
                  <c:v>3971.144756521594</c:v>
                </c:pt>
                <c:pt idx="17521">
                  <c:v>3968.570161143534</c:v>
                </c:pt>
                <c:pt idx="17522">
                  <c:v>3969.968866449962</c:v>
                </c:pt>
                <c:pt idx="17523">
                  <c:v>3975.497797247978</c:v>
                </c:pt>
                <c:pt idx="17524">
                  <c:v>3985.187712281184</c:v>
                </c:pt>
                <c:pt idx="17525">
                  <c:v>3999.114318071247</c:v>
                </c:pt>
                <c:pt idx="17526">
                  <c:v>4017.5052649866</c:v>
                </c:pt>
                <c:pt idx="17527">
                  <c:v>4040.457976554231</c:v>
                </c:pt>
                <c:pt idx="17528">
                  <c:v>4068.144497106711</c:v>
                </c:pt>
                <c:pt idx="17529">
                  <c:v>4100.863816714787</c:v>
                </c:pt>
                <c:pt idx="17530">
                  <c:v>4138.873410716036</c:v>
                </c:pt>
                <c:pt idx="17531">
                  <c:v>4182.424935497288</c:v>
                </c:pt>
                <c:pt idx="17532">
                  <c:v>4231.88243581884</c:v>
                </c:pt>
                <c:pt idx="17533">
                  <c:v>4287.746241859045</c:v>
                </c:pt>
                <c:pt idx="17534">
                  <c:v>4350.422706746</c:v>
                </c:pt>
                <c:pt idx="17535">
                  <c:v>4420.412209793826</c:v>
                </c:pt>
                <c:pt idx="17536">
                  <c:v>4498.460931899691</c:v>
                </c:pt>
                <c:pt idx="17537">
                  <c:v>4585.205187077945</c:v>
                </c:pt>
                <c:pt idx="17538">
                  <c:v>4681.522492756596</c:v>
                </c:pt>
                <c:pt idx="17539">
                  <c:v>4788.477833035528</c:v>
                </c:pt>
                <c:pt idx="17540">
                  <c:v>4907.15761050975</c:v>
                </c:pt>
                <c:pt idx="17541">
                  <c:v>5039.019334184343</c:v>
                </c:pt>
                <c:pt idx="17542">
                  <c:v>5185.646653182253</c:v>
                </c:pt>
                <c:pt idx="17543">
                  <c:v>5349.12794802495</c:v>
                </c:pt>
                <c:pt idx="17544">
                  <c:v>5531.92071854708</c:v>
                </c:pt>
                <c:pt idx="17545">
                  <c:v>5736.962049088783</c:v>
                </c:pt>
                <c:pt idx="17546">
                  <c:v>5968.021134279143</c:v>
                </c:pt>
                <c:pt idx="17547">
                  <c:v>6230.005390835638</c:v>
                </c:pt>
                <c:pt idx="17548">
                  <c:v>6529.06889624191</c:v>
                </c:pt>
                <c:pt idx="17549">
                  <c:v>6873.709681957381</c:v>
                </c:pt>
                <c:pt idx="17550">
                  <c:v>7275.099956518635</c:v>
                </c:pt>
                <c:pt idx="17551">
                  <c:v>7749.565608092394</c:v>
                </c:pt>
                <c:pt idx="17552">
                  <c:v>8321.076121101645</c:v>
                </c:pt>
                <c:pt idx="17553">
                  <c:v>9027.357626009672</c:v>
                </c:pt>
                <c:pt idx="17554">
                  <c:v>9931.033231706514</c:v>
                </c:pt>
                <c:pt idx="17555">
                  <c:v>11146.17521370174</c:v>
                </c:pt>
                <c:pt idx="17556">
                  <c:v>12896.59439502079</c:v>
                </c:pt>
                <c:pt idx="17557">
                  <c:v>15628.81899185781</c:v>
                </c:pt>
                <c:pt idx="17558">
                  <c:v>19713.05910607217</c:v>
                </c:pt>
                <c:pt idx="17559">
                  <c:v>20545.59060833921</c:v>
                </c:pt>
                <c:pt idx="17560">
                  <c:v>15327.19061279492</c:v>
                </c:pt>
                <c:pt idx="17561">
                  <c:v>13656.09316288247</c:v>
                </c:pt>
                <c:pt idx="17562">
                  <c:v>14954.63906012275</c:v>
                </c:pt>
                <c:pt idx="17563">
                  <c:v>17944.25240680836</c:v>
                </c:pt>
                <c:pt idx="17564">
                  <c:v>22815.51703829665</c:v>
                </c:pt>
                <c:pt idx="17565">
                  <c:v>30886.04865818452</c:v>
                </c:pt>
                <c:pt idx="17566">
                  <c:v>42025.47334927149</c:v>
                </c:pt>
                <c:pt idx="17567">
                  <c:v>31615.18585540738</c:v>
                </c:pt>
                <c:pt idx="17568">
                  <c:v>9268.43763553415</c:v>
                </c:pt>
                <c:pt idx="17569">
                  <c:v>14012.60169079938</c:v>
                </c:pt>
                <c:pt idx="17570">
                  <c:v>24970.04270542283</c:v>
                </c:pt>
                <c:pt idx="17571">
                  <c:v>26504.17147352692</c:v>
                </c:pt>
                <c:pt idx="17572">
                  <c:v>22822.06706026115</c:v>
                </c:pt>
                <c:pt idx="17573">
                  <c:v>18974.51854161802</c:v>
                </c:pt>
                <c:pt idx="17574">
                  <c:v>15964.21018916591</c:v>
                </c:pt>
                <c:pt idx="17575">
                  <c:v>13686.52067855072</c:v>
                </c:pt>
                <c:pt idx="17576">
                  <c:v>11936.38165348392</c:v>
                </c:pt>
                <c:pt idx="17577">
                  <c:v>10558.87568197993</c:v>
                </c:pt>
                <c:pt idx="17578">
                  <c:v>9449.211110646114</c:v>
                </c:pt>
                <c:pt idx="17579">
                  <c:v>8536.433756747857</c:v>
                </c:pt>
                <c:pt idx="17580">
                  <c:v>7771.822016814848</c:v>
                </c:pt>
                <c:pt idx="17581">
                  <c:v>7121.230268594121</c:v>
                </c:pt>
                <c:pt idx="17582">
                  <c:v>6559.755374217353</c:v>
                </c:pt>
                <c:pt idx="17583">
                  <c:v>6069.375849304519</c:v>
                </c:pt>
                <c:pt idx="17584">
                  <c:v>5636.266920852938</c:v>
                </c:pt>
                <c:pt idx="17585">
                  <c:v>5249.743375246058</c:v>
                </c:pt>
                <c:pt idx="17586">
                  <c:v>4901.657473835257</c:v>
                </c:pt>
                <c:pt idx="17587">
                  <c:v>4585.32899016718</c:v>
                </c:pt>
                <c:pt idx="17588">
                  <c:v>4295.373627617571</c:v>
                </c:pt>
                <c:pt idx="17589">
                  <c:v>4027.30830973809</c:v>
                </c:pt>
                <c:pt idx="17590">
                  <c:v>3777.51760282158</c:v>
                </c:pt>
                <c:pt idx="17591">
                  <c:v>3542.68460804964</c:v>
                </c:pt>
                <c:pt idx="17592">
                  <c:v>3320.011829740185</c:v>
                </c:pt>
                <c:pt idx="17593">
                  <c:v>3106.774048822849</c:v>
                </c:pt>
                <c:pt idx="17594">
                  <c:v>2900.57250915846</c:v>
                </c:pt>
                <c:pt idx="17595">
                  <c:v>2698.898052014454</c:v>
                </c:pt>
                <c:pt idx="17596">
                  <c:v>2499.127214405446</c:v>
                </c:pt>
                <c:pt idx="17597">
                  <c:v>2298.41313543596</c:v>
                </c:pt>
                <c:pt idx="17598">
                  <c:v>2094.167881476941</c:v>
                </c:pt>
                <c:pt idx="17599">
                  <c:v>1886.629023388352</c:v>
                </c:pt>
                <c:pt idx="17600">
                  <c:v>1701.806012880569</c:v>
                </c:pt>
                <c:pt idx="17601">
                  <c:v>1810.907430726877</c:v>
                </c:pt>
                <c:pt idx="17602">
                  <c:v>6366.60651750635</c:v>
                </c:pt>
                <c:pt idx="17603">
                  <c:v>4144.139046138457</c:v>
                </c:pt>
                <c:pt idx="17604">
                  <c:v>2373.628285362922</c:v>
                </c:pt>
                <c:pt idx="17605">
                  <c:v>1814.477227870858</c:v>
                </c:pt>
                <c:pt idx="17606">
                  <c:v>1520.694263577523</c:v>
                </c:pt>
                <c:pt idx="17607">
                  <c:v>1377.959650767821</c:v>
                </c:pt>
                <c:pt idx="17608">
                  <c:v>1398.345429944532</c:v>
                </c:pt>
                <c:pt idx="17609">
                  <c:v>1621.456392354411</c:v>
                </c:pt>
                <c:pt idx="17610">
                  <c:v>2081.591705805072</c:v>
                </c:pt>
                <c:pt idx="17611">
                  <c:v>2832.038448514719</c:v>
                </c:pt>
                <c:pt idx="17612">
                  <c:v>4007.752691048</c:v>
                </c:pt>
                <c:pt idx="17613">
                  <c:v>5949.323391450485</c:v>
                </c:pt>
                <c:pt idx="17614">
                  <c:v>9637.268244178347</c:v>
                </c:pt>
                <c:pt idx="17615">
                  <c:v>19139.81482041095</c:v>
                </c:pt>
                <c:pt idx="17616">
                  <c:v>75096.7797995847</c:v>
                </c:pt>
                <c:pt idx="17617">
                  <c:v>33595.12054598017</c:v>
                </c:pt>
                <c:pt idx="17618">
                  <c:v>16704.09260994906</c:v>
                </c:pt>
                <c:pt idx="17619">
                  <c:v>11527.69344927121</c:v>
                </c:pt>
                <c:pt idx="17620">
                  <c:v>9030.293967680196</c:v>
                </c:pt>
                <c:pt idx="17621">
                  <c:v>7554.194227004354</c:v>
                </c:pt>
                <c:pt idx="17622">
                  <c:v>6574.09263473632</c:v>
                </c:pt>
                <c:pt idx="17623">
                  <c:v>5872.189055260476</c:v>
                </c:pt>
                <c:pt idx="17624">
                  <c:v>5341.873953204818</c:v>
                </c:pt>
                <c:pt idx="17625">
                  <c:v>4924.82480305026</c:v>
                </c:pt>
                <c:pt idx="17626">
                  <c:v>4586.577814478129</c:v>
                </c:pt>
                <c:pt idx="17627">
                  <c:v>4305.42261091324</c:v>
                </c:pt>
                <c:pt idx="17628">
                  <c:v>4066.851385297276</c:v>
                </c:pt>
                <c:pt idx="17629">
                  <c:v>3861.028991798506</c:v>
                </c:pt>
                <c:pt idx="17630">
                  <c:v>3680.884675690571</c:v>
                </c:pt>
                <c:pt idx="17631">
                  <c:v>3521.249625063333</c:v>
                </c:pt>
                <c:pt idx="17632">
                  <c:v>3378.246636944267</c:v>
                </c:pt>
                <c:pt idx="17633">
                  <c:v>3248.935029927131</c:v>
                </c:pt>
                <c:pt idx="17634">
                  <c:v>3131.076950180024</c:v>
                </c:pt>
                <c:pt idx="17635">
                  <c:v>3022.782213914989</c:v>
                </c:pt>
                <c:pt idx="17636">
                  <c:v>2922.556992520661</c:v>
                </c:pt>
                <c:pt idx="17637">
                  <c:v>2829.294874876182</c:v>
                </c:pt>
                <c:pt idx="17638">
                  <c:v>2741.994761185011</c:v>
                </c:pt>
                <c:pt idx="17639">
                  <c:v>2659.815241670058</c:v>
                </c:pt>
                <c:pt idx="17640">
                  <c:v>2582.085966391146</c:v>
                </c:pt>
                <c:pt idx="17641">
                  <c:v>2508.243956736452</c:v>
                </c:pt>
                <c:pt idx="17642">
                  <c:v>2437.792086657646</c:v>
                </c:pt>
                <c:pt idx="17643">
                  <c:v>2370.230461469424</c:v>
                </c:pt>
                <c:pt idx="17644">
                  <c:v>2305.294809666343</c:v>
                </c:pt>
                <c:pt idx="17645">
                  <c:v>2242.592197646092</c:v>
                </c:pt>
                <c:pt idx="17646">
                  <c:v>2181.855882223605</c:v>
                </c:pt>
                <c:pt idx="17647">
                  <c:v>2122.925441778035</c:v>
                </c:pt>
                <c:pt idx="17648">
                  <c:v>2065.621589202797</c:v>
                </c:pt>
                <c:pt idx="17649">
                  <c:v>2009.8785617124</c:v>
                </c:pt>
                <c:pt idx="17650">
                  <c:v>1955.660503983521</c:v>
                </c:pt>
                <c:pt idx="17651">
                  <c:v>1903.376912563592</c:v>
                </c:pt>
                <c:pt idx="17652">
                  <c:v>1853.462731400122</c:v>
                </c:pt>
                <c:pt idx="17653">
                  <c:v>1807.173306199948</c:v>
                </c:pt>
                <c:pt idx="17654">
                  <c:v>1765.765325487798</c:v>
                </c:pt>
                <c:pt idx="17655">
                  <c:v>1723.172607147011</c:v>
                </c:pt>
                <c:pt idx="17656">
                  <c:v>1527.563714601893</c:v>
                </c:pt>
                <c:pt idx="17657">
                  <c:v>865.0921384229739</c:v>
                </c:pt>
                <c:pt idx="17658">
                  <c:v>1065.802991797618</c:v>
                </c:pt>
                <c:pt idx="17659">
                  <c:v>1113.780137973199</c:v>
                </c:pt>
                <c:pt idx="17660">
                  <c:v>1085.307579138592</c:v>
                </c:pt>
                <c:pt idx="17661">
                  <c:v>1023.421946761457</c:v>
                </c:pt>
                <c:pt idx="17662">
                  <c:v>940.2397701675567</c:v>
                </c:pt>
                <c:pt idx="17663">
                  <c:v>838.3084676070965</c:v>
                </c:pt>
                <c:pt idx="17664">
                  <c:v>716.3393429841508</c:v>
                </c:pt>
                <c:pt idx="17665">
                  <c:v>570.632887211397</c:v>
                </c:pt>
                <c:pt idx="17666">
                  <c:v>395.1485710744094</c:v>
                </c:pt>
                <c:pt idx="17667">
                  <c:v>190.316947445503</c:v>
                </c:pt>
                <c:pt idx="17668">
                  <c:v>180.0660562387933</c:v>
                </c:pt>
                <c:pt idx="17669">
                  <c:v>546.0717218473417</c:v>
                </c:pt>
                <c:pt idx="17670">
                  <c:v>1105.356807459261</c:v>
                </c:pt>
                <c:pt idx="17671">
                  <c:v>1980.427760502771</c:v>
                </c:pt>
                <c:pt idx="17672">
                  <c:v>3502.014609103788</c:v>
                </c:pt>
                <c:pt idx="17673">
                  <c:v>6501.196345113302</c:v>
                </c:pt>
                <c:pt idx="17674">
                  <c:v>11394.1131970361</c:v>
                </c:pt>
                <c:pt idx="17675">
                  <c:v>10895.11855903388</c:v>
                </c:pt>
                <c:pt idx="17676">
                  <c:v>8047.901994428996</c:v>
                </c:pt>
                <c:pt idx="17677">
                  <c:v>6530.436825931946</c:v>
                </c:pt>
                <c:pt idx="17678">
                  <c:v>5894.640574565148</c:v>
                </c:pt>
                <c:pt idx="17679">
                  <c:v>5828.865595402333</c:v>
                </c:pt>
                <c:pt idx="17680">
                  <c:v>5444.912257727053</c:v>
                </c:pt>
                <c:pt idx="17681">
                  <c:v>3976.50116565984</c:v>
                </c:pt>
                <c:pt idx="17682">
                  <c:v>3073.885466922629</c:v>
                </c:pt>
                <c:pt idx="17683">
                  <c:v>2669.899647691207</c:v>
                </c:pt>
                <c:pt idx="17684">
                  <c:v>2446.791549036742</c:v>
                </c:pt>
                <c:pt idx="17685">
                  <c:v>2293.730985434334</c:v>
                </c:pt>
                <c:pt idx="17686">
                  <c:v>2173.560520446771</c:v>
                </c:pt>
                <c:pt idx="17687">
                  <c:v>2071.72732684704</c:v>
                </c:pt>
                <c:pt idx="17688">
                  <c:v>1981.505381908066</c:v>
                </c:pt>
                <c:pt idx="17689">
                  <c:v>1899.334370132263</c:v>
                </c:pt>
                <c:pt idx="17690">
                  <c:v>1822.986365598169</c:v>
                </c:pt>
                <c:pt idx="17691">
                  <c:v>1751.09343869246</c:v>
                </c:pt>
                <c:pt idx="17692">
                  <c:v>1682.65869630937</c:v>
                </c:pt>
                <c:pt idx="17693">
                  <c:v>1616.864986703225</c:v>
                </c:pt>
                <c:pt idx="17694">
                  <c:v>1553.195557222169</c:v>
                </c:pt>
                <c:pt idx="17695">
                  <c:v>1491.295768607072</c:v>
                </c:pt>
                <c:pt idx="17696">
                  <c:v>1430.751523607966</c:v>
                </c:pt>
                <c:pt idx="17697">
                  <c:v>1371.349047547214</c:v>
                </c:pt>
                <c:pt idx="17698">
                  <c:v>1312.876534888818</c:v>
                </c:pt>
                <c:pt idx="17699">
                  <c:v>1255.294786870204</c:v>
                </c:pt>
                <c:pt idx="17700">
                  <c:v>1198.462304229539</c:v>
                </c:pt>
                <c:pt idx="17701">
                  <c:v>1142.419461735235</c:v>
                </c:pt>
                <c:pt idx="17702">
                  <c:v>1087.126980188019</c:v>
                </c:pt>
                <c:pt idx="17703">
                  <c:v>1032.879938547377</c:v>
                </c:pt>
                <c:pt idx="17704">
                  <c:v>979.7360638475751</c:v>
                </c:pt>
                <c:pt idx="17705">
                  <c:v>928.1317630629626</c:v>
                </c:pt>
                <c:pt idx="17706">
                  <c:v>878.5315164691384</c:v>
                </c:pt>
                <c:pt idx="17707">
                  <c:v>831.5068672720331</c:v>
                </c:pt>
                <c:pt idx="17708">
                  <c:v>788.036750099743</c:v>
                </c:pt>
                <c:pt idx="17709">
                  <c:v>749.210608422869</c:v>
                </c:pt>
                <c:pt idx="17710">
                  <c:v>716.607041917153</c:v>
                </c:pt>
                <c:pt idx="17711">
                  <c:v>691.9190852814285</c:v>
                </c:pt>
                <c:pt idx="17712">
                  <c:v>677.0472616029921</c:v>
                </c:pt>
                <c:pt idx="17713">
                  <c:v>674.2634175305652</c:v>
                </c:pt>
                <c:pt idx="17714">
                  <c:v>685.19106424032</c:v>
                </c:pt>
                <c:pt idx="17715">
                  <c:v>711.393568958087</c:v>
                </c:pt>
                <c:pt idx="17716">
                  <c:v>753.5795468452335</c:v>
                </c:pt>
                <c:pt idx="17717">
                  <c:v>812.3802029805353</c:v>
                </c:pt>
                <c:pt idx="17718">
                  <c:v>887.8336144664921</c:v>
                </c:pt>
                <c:pt idx="17719">
                  <c:v>980.8636670805606</c:v>
                </c:pt>
                <c:pt idx="17720">
                  <c:v>1092.839209275632</c:v>
                </c:pt>
                <c:pt idx="17721">
                  <c:v>1226.867296970008</c:v>
                </c:pt>
                <c:pt idx="17722">
                  <c:v>1388.453645208242</c:v>
                </c:pt>
                <c:pt idx="17723">
                  <c:v>1588.234287097306</c:v>
                </c:pt>
                <c:pt idx="17724">
                  <c:v>1844.031854355659</c:v>
                </c:pt>
                <c:pt idx="17725">
                  <c:v>2185.13161489336</c:v>
                </c:pt>
                <c:pt idx="17726">
                  <c:v>2628.91696092824</c:v>
                </c:pt>
                <c:pt idx="17727">
                  <c:v>3025.26150245541</c:v>
                </c:pt>
                <c:pt idx="17728">
                  <c:v>2936.936657463922</c:v>
                </c:pt>
                <c:pt idx="17729">
                  <c:v>2528.558068097045</c:v>
                </c:pt>
                <c:pt idx="17730">
                  <c:v>2273.979032730502</c:v>
                </c:pt>
                <c:pt idx="17731">
                  <c:v>2206.588890218457</c:v>
                </c:pt>
                <c:pt idx="17732">
                  <c:v>2246.015939582382</c:v>
                </c:pt>
                <c:pt idx="17733">
                  <c:v>2341.065376096652</c:v>
                </c:pt>
                <c:pt idx="17734">
                  <c:v>2468.990654242832</c:v>
                </c:pt>
                <c:pt idx="17735">
                  <c:v>2622.635421457334</c:v>
                </c:pt>
                <c:pt idx="17736">
                  <c:v>2803.96380554238</c:v>
                </c:pt>
                <c:pt idx="17737">
                  <c:v>3019.559502078742</c:v>
                </c:pt>
                <c:pt idx="17738">
                  <c:v>3280.61323443659</c:v>
                </c:pt>
                <c:pt idx="17739">
                  <c:v>3601.31068670639</c:v>
                </c:pt>
                <c:pt idx="17740">
                  <c:v>4003.495103437934</c:v>
                </c:pt>
                <c:pt idx="17741">
                  <c:v>4532.980689890806</c:v>
                </c:pt>
                <c:pt idx="17742">
                  <c:v>5399.479382430817</c:v>
                </c:pt>
                <c:pt idx="17743">
                  <c:v>8699.431225005731</c:v>
                </c:pt>
                <c:pt idx="17744">
                  <c:v>7319.408659107861</c:v>
                </c:pt>
                <c:pt idx="17745">
                  <c:v>7665.102339910668</c:v>
                </c:pt>
                <c:pt idx="17746">
                  <c:v>8733.78091191873</c:v>
                </c:pt>
                <c:pt idx="17747">
                  <c:v>10178.80699672698</c:v>
                </c:pt>
                <c:pt idx="17748">
                  <c:v>12046.72248162424</c:v>
                </c:pt>
                <c:pt idx="17749">
                  <c:v>14492.18821268987</c:v>
                </c:pt>
                <c:pt idx="17750">
                  <c:v>17788.1239033884</c:v>
                </c:pt>
                <c:pt idx="17751">
                  <c:v>22420.0904674931</c:v>
                </c:pt>
                <c:pt idx="17752">
                  <c:v>29292.52406114805</c:v>
                </c:pt>
                <c:pt idx="17753">
                  <c:v>40151.58950615476</c:v>
                </c:pt>
                <c:pt idx="17754">
                  <c:v>57845.58255377766</c:v>
                </c:pt>
                <c:pt idx="17755">
                  <c:v>79909.63229746203</c:v>
                </c:pt>
                <c:pt idx="17756">
                  <c:v>79697.97902174662</c:v>
                </c:pt>
                <c:pt idx="17757">
                  <c:v>60634.91874153981</c:v>
                </c:pt>
                <c:pt idx="17758">
                  <c:v>45823.47307569438</c:v>
                </c:pt>
                <c:pt idx="17759">
                  <c:v>36504.58558695739</c:v>
                </c:pt>
                <c:pt idx="17760">
                  <c:v>30455.31639871702</c:v>
                </c:pt>
                <c:pt idx="17761">
                  <c:v>26299.79043934734</c:v>
                </c:pt>
                <c:pt idx="17762">
                  <c:v>23301.1694985473</c:v>
                </c:pt>
                <c:pt idx="17763">
                  <c:v>21050.39375480607</c:v>
                </c:pt>
                <c:pt idx="17764">
                  <c:v>19308.2662685681</c:v>
                </c:pt>
                <c:pt idx="17765">
                  <c:v>17926.56050323229</c:v>
                </c:pt>
                <c:pt idx="17766">
                  <c:v>16809.67857372695</c:v>
                </c:pt>
                <c:pt idx="17767">
                  <c:v>15892.63027463445</c:v>
                </c:pt>
                <c:pt idx="17768">
                  <c:v>15130.50002856347</c:v>
                </c:pt>
                <c:pt idx="17769">
                  <c:v>14491.32926768832</c:v>
                </c:pt>
                <c:pt idx="17770">
                  <c:v>13951.31232224562</c:v>
                </c:pt>
                <c:pt idx="17771">
                  <c:v>13492.72678284436</c:v>
                </c:pt>
                <c:pt idx="17772">
                  <c:v>13102.05950676845</c:v>
                </c:pt>
                <c:pt idx="17773">
                  <c:v>12768.88093079917</c:v>
                </c:pt>
                <c:pt idx="17774">
                  <c:v>12485.01964519033</c:v>
                </c:pt>
                <c:pt idx="17775">
                  <c:v>12243.94171808125</c:v>
                </c:pt>
                <c:pt idx="17776">
                  <c:v>12040.61772298558</c:v>
                </c:pt>
                <c:pt idx="17777">
                  <c:v>11870.46231992367</c:v>
                </c:pt>
                <c:pt idx="17778">
                  <c:v>11730.10251386837</c:v>
                </c:pt>
                <c:pt idx="17779">
                  <c:v>11616.9438594495</c:v>
                </c:pt>
                <c:pt idx="17780">
                  <c:v>11528.4565341884</c:v>
                </c:pt>
                <c:pt idx="17781">
                  <c:v>11462.72110857365</c:v>
                </c:pt>
                <c:pt idx="17782">
                  <c:v>11417.96203004124</c:v>
                </c:pt>
                <c:pt idx="17783">
                  <c:v>11393.08221569732</c:v>
                </c:pt>
                <c:pt idx="17784">
                  <c:v>11386.42318225327</c:v>
                </c:pt>
                <c:pt idx="17785">
                  <c:v>11397.32388339532</c:v>
                </c:pt>
                <c:pt idx="17786">
                  <c:v>11424.68053420413</c:v>
                </c:pt>
                <c:pt idx="17787">
                  <c:v>11467.53994794857</c:v>
                </c:pt>
                <c:pt idx="17788">
                  <c:v>11525.37345702959</c:v>
                </c:pt>
                <c:pt idx="17789">
                  <c:v>11597.30798862666</c:v>
                </c:pt>
                <c:pt idx="17790">
                  <c:v>11682.73818025651</c:v>
                </c:pt>
                <c:pt idx="17791">
                  <c:v>11781.51365346133</c:v>
                </c:pt>
                <c:pt idx="17792">
                  <c:v>11893.41784840882</c:v>
                </c:pt>
                <c:pt idx="17793">
                  <c:v>12018.92132976642</c:v>
                </c:pt>
                <c:pt idx="17794">
                  <c:v>12159.51427455565</c:v>
                </c:pt>
                <c:pt idx="17795">
                  <c:v>12318.24115057514</c:v>
                </c:pt>
                <c:pt idx="17796">
                  <c:v>12500.57585742735</c:v>
                </c:pt>
                <c:pt idx="17797">
                  <c:v>12717.19940747963</c:v>
                </c:pt>
                <c:pt idx="17798">
                  <c:v>12986.1959661231</c:v>
                </c:pt>
                <c:pt idx="17799">
                  <c:v>13339.92123538453</c:v>
                </c:pt>
                <c:pt idx="17800">
                  <c:v>13836.90480105342</c:v>
                </c:pt>
                <c:pt idx="17801">
                  <c:v>14583.280544166</c:v>
                </c:pt>
                <c:pt idx="17802">
                  <c:v>15778.24503544988</c:v>
                </c:pt>
                <c:pt idx="17803">
                  <c:v>17779.15427211348</c:v>
                </c:pt>
                <c:pt idx="17804">
                  <c:v>21016.73171976056</c:v>
                </c:pt>
                <c:pt idx="17805">
                  <c:v>24478.48129410954</c:v>
                </c:pt>
                <c:pt idx="17806">
                  <c:v>23251.42783586305</c:v>
                </c:pt>
                <c:pt idx="17807">
                  <c:v>18389.4561657949</c:v>
                </c:pt>
                <c:pt idx="17808">
                  <c:v>14664.58416824498</c:v>
                </c:pt>
                <c:pt idx="17809">
                  <c:v>12408.30498952842</c:v>
                </c:pt>
                <c:pt idx="17810">
                  <c:v>10998.18975346551</c:v>
                </c:pt>
                <c:pt idx="17811">
                  <c:v>10038.030570828</c:v>
                </c:pt>
                <c:pt idx="17812">
                  <c:v>9326.293385590402</c:v>
                </c:pt>
                <c:pt idx="17813">
                  <c:v>8761.01507157509</c:v>
                </c:pt>
                <c:pt idx="17814">
                  <c:v>8288.898356647185</c:v>
                </c:pt>
                <c:pt idx="17815">
                  <c:v>7880.681575727611</c:v>
                </c:pt>
                <c:pt idx="17816">
                  <c:v>7520.22558845054</c:v>
                </c:pt>
                <c:pt idx="17817">
                  <c:v>7198.074139864276</c:v>
                </c:pt>
                <c:pt idx="17818">
                  <c:v>6908.1084155639</c:v>
                </c:pt>
                <c:pt idx="17819">
                  <c:v>6647.012518408741</c:v>
                </c:pt>
                <c:pt idx="17820">
                  <c:v>6412.478922207611</c:v>
                </c:pt>
                <c:pt idx="17821">
                  <c:v>6202.86646119558</c:v>
                </c:pt>
                <c:pt idx="17822">
                  <c:v>6017.310287942434</c:v>
                </c:pt>
                <c:pt idx="17823">
                  <c:v>5855.231789752796</c:v>
                </c:pt>
                <c:pt idx="17824">
                  <c:v>5716.254611448838</c:v>
                </c:pt>
                <c:pt idx="17825">
                  <c:v>5600.917631610487</c:v>
                </c:pt>
                <c:pt idx="17826">
                  <c:v>5509.779368449902</c:v>
                </c:pt>
                <c:pt idx="17827">
                  <c:v>5444.81614121615</c:v>
                </c:pt>
                <c:pt idx="17828">
                  <c:v>5409.8199697049</c:v>
                </c:pt>
                <c:pt idx="17829">
                  <c:v>5411.47294406103</c:v>
                </c:pt>
                <c:pt idx="17830">
                  <c:v>5463.184112787753</c:v>
                </c:pt>
                <c:pt idx="17831">
                  <c:v>5591.481566497283</c:v>
                </c:pt>
                <c:pt idx="17832">
                  <c:v>5854.443359828993</c:v>
                </c:pt>
                <c:pt idx="17833">
                  <c:v>6391.318493042887</c:v>
                </c:pt>
                <c:pt idx="17834">
                  <c:v>7599.205043581377</c:v>
                </c:pt>
                <c:pt idx="17835">
                  <c:v>10827.01379064329</c:v>
                </c:pt>
                <c:pt idx="17836">
                  <c:v>15778.9908240436</c:v>
                </c:pt>
                <c:pt idx="17837">
                  <c:v>8853.660793151482</c:v>
                </c:pt>
                <c:pt idx="17838">
                  <c:v>5663.940761813054</c:v>
                </c:pt>
                <c:pt idx="17839">
                  <c:v>4551.245909743188</c:v>
                </c:pt>
                <c:pt idx="17840">
                  <c:v>4055.42794051732</c:v>
                </c:pt>
                <c:pt idx="17841">
                  <c:v>3779.913109630025</c:v>
                </c:pt>
                <c:pt idx="17842">
                  <c:v>3596.694903844466</c:v>
                </c:pt>
                <c:pt idx="17843">
                  <c:v>3457.904440913365</c:v>
                </c:pt>
                <c:pt idx="17844">
                  <c:v>3343.24544344168</c:v>
                </c:pt>
                <c:pt idx="17845">
                  <c:v>3243.466773328234</c:v>
                </c:pt>
                <c:pt idx="17846">
                  <c:v>3153.853788399069</c:v>
                </c:pt>
                <c:pt idx="17847">
                  <c:v>3071.95038804308</c:v>
                </c:pt>
                <c:pt idx="17848">
                  <c:v>2996.295064895006</c:v>
                </c:pt>
                <c:pt idx="17849">
                  <c:v>2925.862245788875</c:v>
                </c:pt>
                <c:pt idx="17850">
                  <c:v>2860.014470882453</c:v>
                </c:pt>
                <c:pt idx="17851">
                  <c:v>2798.206123244915</c:v>
                </c:pt>
                <c:pt idx="17852">
                  <c:v>2740.068488830053</c:v>
                </c:pt>
                <c:pt idx="17853">
                  <c:v>2685.234004933898</c:v>
                </c:pt>
                <c:pt idx="17854">
                  <c:v>2633.427650214511</c:v>
                </c:pt>
                <c:pt idx="17855">
                  <c:v>2584.368023171888</c:v>
                </c:pt>
                <c:pt idx="17856">
                  <c:v>2537.885685706541</c:v>
                </c:pt>
                <c:pt idx="17857">
                  <c:v>2493.77384771989</c:v>
                </c:pt>
                <c:pt idx="17858">
                  <c:v>2451.992223208797</c:v>
                </c:pt>
                <c:pt idx="17859">
                  <c:v>2412.662408574464</c:v>
                </c:pt>
                <c:pt idx="17860">
                  <c:v>2376.082590099825</c:v>
                </c:pt>
                <c:pt idx="17861">
                  <c:v>2343.208645804765</c:v>
                </c:pt>
                <c:pt idx="17862">
                  <c:v>2315.816661593505</c:v>
                </c:pt>
                <c:pt idx="17863">
                  <c:v>2297.428226058119</c:v>
                </c:pt>
                <c:pt idx="17864">
                  <c:v>2294.64578498557</c:v>
                </c:pt>
                <c:pt idx="17865">
                  <c:v>2318.08504629562</c:v>
                </c:pt>
                <c:pt idx="17866">
                  <c:v>2381.620933049575</c:v>
                </c:pt>
                <c:pt idx="17867">
                  <c:v>2492.039494651616</c:v>
                </c:pt>
                <c:pt idx="17868">
                  <c:v>2629.567771187767</c:v>
                </c:pt>
                <c:pt idx="17869">
                  <c:v>2747.51202051866</c:v>
                </c:pt>
                <c:pt idx="17870">
                  <c:v>2812.013498267883</c:v>
                </c:pt>
                <c:pt idx="17871">
                  <c:v>2827.79356148634</c:v>
                </c:pt>
                <c:pt idx="17872">
                  <c:v>2817.28123681126</c:v>
                </c:pt>
                <c:pt idx="17873">
                  <c:v>2798.850192114574</c:v>
                </c:pt>
                <c:pt idx="17874">
                  <c:v>2782.602674721272</c:v>
                </c:pt>
                <c:pt idx="17875">
                  <c:v>2773.088383027511</c:v>
                </c:pt>
                <c:pt idx="17876">
                  <c:v>2772.145121895027</c:v>
                </c:pt>
                <c:pt idx="17877">
                  <c:v>2780.603770306364</c:v>
                </c:pt>
                <c:pt idx="17878">
                  <c:v>2799.08417883443</c:v>
                </c:pt>
                <c:pt idx="17879">
                  <c:v>2828.279723859607</c:v>
                </c:pt>
                <c:pt idx="17880">
                  <c:v>2868.92834515776</c:v>
                </c:pt>
                <c:pt idx="17881">
                  <c:v>2922.420464492374</c:v>
                </c:pt>
                <c:pt idx="17882">
                  <c:v>2990.335875385326</c:v>
                </c:pt>
                <c:pt idx="17883">
                  <c:v>3074.740630872237</c:v>
                </c:pt>
                <c:pt idx="17884">
                  <c:v>3178.600228622615</c:v>
                </c:pt>
                <c:pt idx="17885">
                  <c:v>3305.170886895683</c:v>
                </c:pt>
                <c:pt idx="17886">
                  <c:v>3458.875221561333</c:v>
                </c:pt>
                <c:pt idx="17887">
                  <c:v>3644.62532244076</c:v>
                </c:pt>
                <c:pt idx="17888">
                  <c:v>3868.247715197806</c:v>
                </c:pt>
                <c:pt idx="17889">
                  <c:v>4135.669978882273</c:v>
                </c:pt>
                <c:pt idx="17890">
                  <c:v>4452.174139771263</c:v>
                </c:pt>
                <c:pt idx="17891">
                  <c:v>4820.320867653584</c:v>
                </c:pt>
                <c:pt idx="17892">
                  <c:v>5237.162245202643</c:v>
                </c:pt>
                <c:pt idx="17893">
                  <c:v>5690.669672408086</c:v>
                </c:pt>
                <c:pt idx="17894">
                  <c:v>6158.506672963058</c:v>
                </c:pt>
                <c:pt idx="17895">
                  <c:v>6611.73317801337</c:v>
                </c:pt>
                <c:pt idx="17896">
                  <c:v>7027.136274534114</c:v>
                </c:pt>
                <c:pt idx="17897">
                  <c:v>7400.400597646909</c:v>
                </c:pt>
                <c:pt idx="17898">
                  <c:v>7751.729381082873</c:v>
                </c:pt>
                <c:pt idx="17899">
                  <c:v>8121.017003756553</c:v>
                </c:pt>
                <c:pt idx="17900">
                  <c:v>8552.841052988173</c:v>
                </c:pt>
                <c:pt idx="17901">
                  <c:v>9079.652407414358</c:v>
                </c:pt>
                <c:pt idx="17902">
                  <c:v>9694.926840967499</c:v>
                </c:pt>
                <c:pt idx="17903">
                  <c:v>10298.76615558153</c:v>
                </c:pt>
                <c:pt idx="17904">
                  <c:v>10629.39353093295</c:v>
                </c:pt>
                <c:pt idx="17905">
                  <c:v>10325.4102107301</c:v>
                </c:pt>
                <c:pt idx="17906">
                  <c:v>9262.992490470323</c:v>
                </c:pt>
                <c:pt idx="17907">
                  <c:v>7725.454348490287</c:v>
                </c:pt>
                <c:pt idx="17908">
                  <c:v>6005.175351133966</c:v>
                </c:pt>
                <c:pt idx="17909">
                  <c:v>6410.490071339895</c:v>
                </c:pt>
                <c:pt idx="17910">
                  <c:v>5493.213064906387</c:v>
                </c:pt>
                <c:pt idx="17911">
                  <c:v>4491.448568802552</c:v>
                </c:pt>
                <c:pt idx="17912">
                  <c:v>3796.843318639916</c:v>
                </c:pt>
                <c:pt idx="17913">
                  <c:v>3276.283536445735</c:v>
                </c:pt>
                <c:pt idx="17914">
                  <c:v>2869.896173678934</c:v>
                </c:pt>
                <c:pt idx="17915">
                  <c:v>2543.836840005655</c:v>
                </c:pt>
                <c:pt idx="17916">
                  <c:v>2276.543977754247</c:v>
                </c:pt>
                <c:pt idx="17917">
                  <c:v>2053.9169959104</c:v>
                </c:pt>
                <c:pt idx="17918">
                  <c:v>1865.483064196965</c:v>
                </c:pt>
                <c:pt idx="17919">
                  <c:v>1703.745556314585</c:v>
                </c:pt>
                <c:pt idx="17920">
                  <c:v>1563.19223955057</c:v>
                </c:pt>
                <c:pt idx="17921">
                  <c:v>1439.679973282949</c:v>
                </c:pt>
                <c:pt idx="17922">
                  <c:v>1330.017479409748</c:v>
                </c:pt>
                <c:pt idx="17923">
                  <c:v>1231.653885189553</c:v>
                </c:pt>
                <c:pt idx="17924">
                  <c:v>1142.750620529973</c:v>
                </c:pt>
                <c:pt idx="17925">
                  <c:v>1061.839987989212</c:v>
                </c:pt>
                <c:pt idx="17926">
                  <c:v>987.9724000415232</c:v>
                </c:pt>
                <c:pt idx="17927">
                  <c:v>920.5222393084705</c:v>
                </c:pt>
                <c:pt idx="17928">
                  <c:v>859.2902596990481</c:v>
                </c:pt>
                <c:pt idx="17929">
                  <c:v>804.5936004565982</c:v>
                </c:pt>
                <c:pt idx="17930">
                  <c:v>757.5015354118312</c:v>
                </c:pt>
                <c:pt idx="17931">
                  <c:v>719.7311415268</c:v>
                </c:pt>
                <c:pt idx="17932">
                  <c:v>694.3187586947906</c:v>
                </c:pt>
                <c:pt idx="17933">
                  <c:v>685.3657484677841</c:v>
                </c:pt>
                <c:pt idx="17934">
                  <c:v>698.3608938409892</c:v>
                </c:pt>
                <c:pt idx="17935">
                  <c:v>739.757472140114</c:v>
                </c:pt>
                <c:pt idx="17936">
                  <c:v>816.8967087512098</c:v>
                </c:pt>
                <c:pt idx="17937">
                  <c:v>938.5504999250536</c:v>
                </c:pt>
                <c:pt idx="17938">
                  <c:v>1117.149776852812</c:v>
                </c:pt>
                <c:pt idx="17939">
                  <c:v>1373.419004209534</c:v>
                </c:pt>
                <c:pt idx="17940">
                  <c:v>1745.487996048287</c:v>
                </c:pt>
                <c:pt idx="17941">
                  <c:v>2311.4910798859</c:v>
                </c:pt>
                <c:pt idx="17942">
                  <c:v>3253.18159780552</c:v>
                </c:pt>
                <c:pt idx="17943">
                  <c:v>5101.81201537734</c:v>
                </c:pt>
                <c:pt idx="17944">
                  <c:v>10241.03711997455</c:v>
                </c:pt>
                <c:pt idx="17945">
                  <c:v>33894.09944759922</c:v>
                </c:pt>
                <c:pt idx="17946">
                  <c:v>11562.67458820906</c:v>
                </c:pt>
                <c:pt idx="17947">
                  <c:v>6209.047691162424</c:v>
                </c:pt>
                <c:pt idx="17948">
                  <c:v>4306.756752104669</c:v>
                </c:pt>
                <c:pt idx="17949">
                  <c:v>3336.844965494501</c:v>
                </c:pt>
                <c:pt idx="17950">
                  <c:v>2747.626014444331</c:v>
                </c:pt>
                <c:pt idx="17951">
                  <c:v>2351.732790682452</c:v>
                </c:pt>
                <c:pt idx="17952">
                  <c:v>2069.781436666156</c:v>
                </c:pt>
                <c:pt idx="17953">
                  <c:v>1864.020319982229</c:v>
                </c:pt>
                <c:pt idx="17954">
                  <c:v>1716.439169299896</c:v>
                </c:pt>
                <c:pt idx="17955">
                  <c:v>1619.894032733385</c:v>
                </c:pt>
                <c:pt idx="17956">
                  <c:v>1569.73934520613</c:v>
                </c:pt>
                <c:pt idx="17957">
                  <c:v>1545.359933993333</c:v>
                </c:pt>
                <c:pt idx="17958">
                  <c:v>1493.195047103781</c:v>
                </c:pt>
                <c:pt idx="17959">
                  <c:v>1371.409611057449</c:v>
                </c:pt>
                <c:pt idx="17960">
                  <c:v>1210.403394107891</c:v>
                </c:pt>
                <c:pt idx="17961">
                  <c:v>1056.023169657631</c:v>
                </c:pt>
                <c:pt idx="17962">
                  <c:v>923.577808166091</c:v>
                </c:pt>
                <c:pt idx="17963">
                  <c:v>811.89296925515</c:v>
                </c:pt>
                <c:pt idx="17964">
                  <c:v>717.1666309710353</c:v>
                </c:pt>
                <c:pt idx="17965">
                  <c:v>638.6160971636924</c:v>
                </c:pt>
                <c:pt idx="17966">
                  <c:v>582.0907510985426</c:v>
                </c:pt>
                <c:pt idx="17967">
                  <c:v>565.0423370869638</c:v>
                </c:pt>
                <c:pt idx="17968">
                  <c:v>620.2359277416024</c:v>
                </c:pt>
                <c:pt idx="17969">
                  <c:v>786.6488387561604</c:v>
                </c:pt>
                <c:pt idx="17970">
                  <c:v>1096.596460535174</c:v>
                </c:pt>
                <c:pt idx="17971">
                  <c:v>1568.79829414181</c:v>
                </c:pt>
                <c:pt idx="17972">
                  <c:v>2168.895255293264</c:v>
                </c:pt>
                <c:pt idx="17973">
                  <c:v>2743.301235767484</c:v>
                </c:pt>
                <c:pt idx="17974">
                  <c:v>3108.567262622086</c:v>
                </c:pt>
                <c:pt idx="17975">
                  <c:v>3259.346272305406</c:v>
                </c:pt>
                <c:pt idx="17976">
                  <c:v>3311.152471694925</c:v>
                </c:pt>
                <c:pt idx="17977">
                  <c:v>3352.374324556075</c:v>
                </c:pt>
                <c:pt idx="17978">
                  <c:v>3422.575877982671</c:v>
                </c:pt>
                <c:pt idx="17979">
                  <c:v>3536.701149920583</c:v>
                </c:pt>
                <c:pt idx="17980">
                  <c:v>3700.895069329946</c:v>
                </c:pt>
                <c:pt idx="17981">
                  <c:v>3918.207152628365</c:v>
                </c:pt>
                <c:pt idx="17982">
                  <c:v>4192.255825076196</c:v>
                </c:pt>
                <c:pt idx="17983">
                  <c:v>4525.55112514383</c:v>
                </c:pt>
                <c:pt idx="17984">
                  <c:v>4918.01209676691</c:v>
                </c:pt>
                <c:pt idx="17985">
                  <c:v>5366.003096508374</c:v>
                </c:pt>
                <c:pt idx="17986">
                  <c:v>5858.08296606142</c:v>
                </c:pt>
                <c:pt idx="17987">
                  <c:v>6372.373061562165</c:v>
                </c:pt>
                <c:pt idx="17988">
                  <c:v>6876.898613290656</c:v>
                </c:pt>
                <c:pt idx="17989">
                  <c:v>7330.814295987681</c:v>
                </c:pt>
                <c:pt idx="17990">
                  <c:v>7695.385068461242</c:v>
                </c:pt>
                <c:pt idx="17991">
                  <c:v>7943.976129599867</c:v>
                </c:pt>
                <c:pt idx="17992">
                  <c:v>8070.43477487543</c:v>
                </c:pt>
                <c:pt idx="17993">
                  <c:v>8088.705439206632</c:v>
                </c:pt>
                <c:pt idx="17994">
                  <c:v>8023.75712488329</c:v>
                </c:pt>
                <c:pt idx="17995">
                  <c:v>7905.551718053744</c:v>
                </c:pt>
                <c:pt idx="17996">
                  <c:v>7758.298032211309</c:v>
                </c:pt>
                <c:pt idx="17997">
                  <c:v>7602.360102657265</c:v>
                </c:pt>
                <c:pt idx="17998">
                  <c:v>7450.701730706106</c:v>
                </c:pt>
                <c:pt idx="17999">
                  <c:v>7313.068610127648</c:v>
                </c:pt>
                <c:pt idx="18000">
                  <c:v>7194.959002168032</c:v>
                </c:pt>
                <c:pt idx="18001">
                  <c:v>7099.939398817241</c:v>
                </c:pt>
                <c:pt idx="18002">
                  <c:v>7030.736130690318</c:v>
                </c:pt>
                <c:pt idx="18003">
                  <c:v>6989.387630145532</c:v>
                </c:pt>
                <c:pt idx="18004">
                  <c:v>6978.401443757581</c:v>
                </c:pt>
                <c:pt idx="18005">
                  <c:v>6999.954824527904</c:v>
                </c:pt>
                <c:pt idx="18006">
                  <c:v>7057.345856592643</c:v>
                </c:pt>
                <c:pt idx="18007">
                  <c:v>7154.063361898781</c:v>
                </c:pt>
                <c:pt idx="18008">
                  <c:v>7294.863780959014</c:v>
                </c:pt>
                <c:pt idx="18009">
                  <c:v>7484.707006825343</c:v>
                </c:pt>
                <c:pt idx="18010">
                  <c:v>7728.458984038703</c:v>
                </c:pt>
                <c:pt idx="18011">
                  <c:v>8030.82054231435</c:v>
                </c:pt>
                <c:pt idx="18012">
                  <c:v>8397.198850443825</c:v>
                </c:pt>
                <c:pt idx="18013">
                  <c:v>8840.20355107653</c:v>
                </c:pt>
                <c:pt idx="18014">
                  <c:v>9388.544396758376</c:v>
                </c:pt>
                <c:pt idx="18015">
                  <c:v>10106.33347514407</c:v>
                </c:pt>
                <c:pt idx="18016">
                  <c:v>11105.25624908049</c:v>
                </c:pt>
                <c:pt idx="18017">
                  <c:v>12542.26511338671</c:v>
                </c:pt>
                <c:pt idx="18018">
                  <c:v>14570.11198800407</c:v>
                </c:pt>
                <c:pt idx="18019">
                  <c:v>17132.21418024861</c:v>
                </c:pt>
                <c:pt idx="18020">
                  <c:v>19550.49759004678</c:v>
                </c:pt>
                <c:pt idx="18021">
                  <c:v>20703.29817488957</c:v>
                </c:pt>
                <c:pt idx="18022">
                  <c:v>20507.4775124458</c:v>
                </c:pt>
                <c:pt idx="18023">
                  <c:v>20017.26804997126</c:v>
                </c:pt>
                <c:pt idx="18024">
                  <c:v>20119.07352545276</c:v>
                </c:pt>
                <c:pt idx="18025">
                  <c:v>21257.9711630247</c:v>
                </c:pt>
                <c:pt idx="18026">
                  <c:v>22589.40524505417</c:v>
                </c:pt>
                <c:pt idx="18027">
                  <c:v>16554.05240858279</c:v>
                </c:pt>
                <c:pt idx="18028">
                  <c:v>6054.067687098373</c:v>
                </c:pt>
                <c:pt idx="18029">
                  <c:v>2329.308288395572</c:v>
                </c:pt>
                <c:pt idx="18030">
                  <c:v>3796.597500057447</c:v>
                </c:pt>
                <c:pt idx="18031">
                  <c:v>5151.685401897813</c:v>
                </c:pt>
                <c:pt idx="18032">
                  <c:v>6033.72999091077</c:v>
                </c:pt>
                <c:pt idx="18033">
                  <c:v>6590.758062538518</c:v>
                </c:pt>
                <c:pt idx="18034">
                  <c:v>6900.44624627224</c:v>
                </c:pt>
                <c:pt idx="18035">
                  <c:v>6979.159419966663</c:v>
                </c:pt>
                <c:pt idx="18036">
                  <c:v>6755.026862228688</c:v>
                </c:pt>
                <c:pt idx="18037">
                  <c:v>5974.094010744987</c:v>
                </c:pt>
                <c:pt idx="18038">
                  <c:v>4094.210341321051</c:v>
                </c:pt>
                <c:pt idx="18039">
                  <c:v>2057.363469843537</c:v>
                </c:pt>
                <c:pt idx="18040">
                  <c:v>4742.22710684406</c:v>
                </c:pt>
                <c:pt idx="18041">
                  <c:v>7643.323157481094</c:v>
                </c:pt>
                <c:pt idx="18042">
                  <c:v>10543.95447916406</c:v>
                </c:pt>
                <c:pt idx="18043">
                  <c:v>15197.31095787645</c:v>
                </c:pt>
                <c:pt idx="18044">
                  <c:v>25955.01380336536</c:v>
                </c:pt>
                <c:pt idx="18045">
                  <c:v>26675.02046148452</c:v>
                </c:pt>
                <c:pt idx="18046">
                  <c:v>12758.11366237948</c:v>
                </c:pt>
                <c:pt idx="18047">
                  <c:v>7537.251677106348</c:v>
                </c:pt>
                <c:pt idx="18048">
                  <c:v>5296.63922433744</c:v>
                </c:pt>
                <c:pt idx="18049">
                  <c:v>4178.7438328351</c:v>
                </c:pt>
                <c:pt idx="18050">
                  <c:v>3572.709555721047</c:v>
                </c:pt>
                <c:pt idx="18051">
                  <c:v>3226.099380486546</c:v>
                </c:pt>
                <c:pt idx="18052">
                  <c:v>3019.343506805401</c:v>
                </c:pt>
                <c:pt idx="18053">
                  <c:v>2891.483903906653</c:v>
                </c:pt>
                <c:pt idx="18054">
                  <c:v>2809.893662022978</c:v>
                </c:pt>
                <c:pt idx="18055">
                  <c:v>2757.165507700564</c:v>
                </c:pt>
                <c:pt idx="18056">
                  <c:v>2723.046527803694</c:v>
                </c:pt>
                <c:pt idx="18057">
                  <c:v>2701.938824585387</c:v>
                </c:pt>
                <c:pt idx="18058">
                  <c:v>2690.464943398585</c:v>
                </c:pt>
                <c:pt idx="18059">
                  <c:v>2686.79189525412</c:v>
                </c:pt>
                <c:pt idx="18060">
                  <c:v>2689.67965264015</c:v>
                </c:pt>
                <c:pt idx="18061">
                  <c:v>2698.682204191889</c:v>
                </c:pt>
                <c:pt idx="18062">
                  <c:v>2713.58306630331</c:v>
                </c:pt>
                <c:pt idx="18063">
                  <c:v>2734.736063892173</c:v>
                </c:pt>
                <c:pt idx="18064">
                  <c:v>2762.144760903075</c:v>
                </c:pt>
                <c:pt idx="18065">
                  <c:v>2796.538466953971</c:v>
                </c:pt>
                <c:pt idx="18066">
                  <c:v>2838.591441950448</c:v>
                </c:pt>
                <c:pt idx="18067">
                  <c:v>2889.277241853566</c:v>
                </c:pt>
                <c:pt idx="18068">
                  <c:v>2949.880790168674</c:v>
                </c:pt>
                <c:pt idx="18069">
                  <c:v>3021.70204044067</c:v>
                </c:pt>
                <c:pt idx="18070">
                  <c:v>3106.851394130622</c:v>
                </c:pt>
                <c:pt idx="18071">
                  <c:v>3207.673528310652</c:v>
                </c:pt>
                <c:pt idx="18072">
                  <c:v>3327.114299233302</c:v>
                </c:pt>
                <c:pt idx="18073">
                  <c:v>3468.959610061282</c:v>
                </c:pt>
                <c:pt idx="18074">
                  <c:v>3638.412049129791</c:v>
                </c:pt>
                <c:pt idx="18075">
                  <c:v>3841.640155354478</c:v>
                </c:pt>
                <c:pt idx="18076">
                  <c:v>4087.554841107223</c:v>
                </c:pt>
                <c:pt idx="18077">
                  <c:v>4387.747594853357</c:v>
                </c:pt>
                <c:pt idx="18078">
                  <c:v>4758.512053182682</c:v>
                </c:pt>
                <c:pt idx="18079">
                  <c:v>5223.428410371176</c:v>
                </c:pt>
                <c:pt idx="18080">
                  <c:v>5817.285750190583</c:v>
                </c:pt>
                <c:pt idx="18081">
                  <c:v>6594.270438048668</c:v>
                </c:pt>
                <c:pt idx="18082">
                  <c:v>7643.439566094033</c:v>
                </c:pt>
                <c:pt idx="18083">
                  <c:v>9121.516034118663</c:v>
                </c:pt>
                <c:pt idx="18084">
                  <c:v>11333.2384462658</c:v>
                </c:pt>
                <c:pt idx="18085">
                  <c:v>14957.08416588333</c:v>
                </c:pt>
                <c:pt idx="18086">
                  <c:v>21854.78915930642</c:v>
                </c:pt>
                <c:pt idx="18087">
                  <c:v>39373.71759402681</c:v>
                </c:pt>
                <c:pt idx="18088">
                  <c:v>110949.4182379576</c:v>
                </c:pt>
                <c:pt idx="18089">
                  <c:v>54960.8098369032</c:v>
                </c:pt>
                <c:pt idx="18090">
                  <c:v>27741.37806708256</c:v>
                </c:pt>
                <c:pt idx="18091">
                  <c:v>18659.19041031489</c:v>
                </c:pt>
                <c:pt idx="18092">
                  <c:v>14255.54220602347</c:v>
                </c:pt>
                <c:pt idx="18093">
                  <c:v>11700.53598413661</c:v>
                </c:pt>
                <c:pt idx="18094">
                  <c:v>10065.33710855459</c:v>
                </c:pt>
                <c:pt idx="18095">
                  <c:v>8964.482406927733</c:v>
                </c:pt>
                <c:pt idx="18096">
                  <c:v>8220.604464903664</c:v>
                </c:pt>
                <c:pt idx="18097">
                  <c:v>7767.692557914223</c:v>
                </c:pt>
                <c:pt idx="18098">
                  <c:v>7648.855069170965</c:v>
                </c:pt>
                <c:pt idx="18099">
                  <c:v>8141.124165217632</c:v>
                </c:pt>
                <c:pt idx="18100">
                  <c:v>10165.44720478297</c:v>
                </c:pt>
                <c:pt idx="18101">
                  <c:v>14795.57104898042</c:v>
                </c:pt>
                <c:pt idx="18102">
                  <c:v>15602.26279269873</c:v>
                </c:pt>
                <c:pt idx="18103">
                  <c:v>13376.08510541137</c:v>
                </c:pt>
                <c:pt idx="18104">
                  <c:v>12561.19226914017</c:v>
                </c:pt>
                <c:pt idx="18105">
                  <c:v>13065.94372451591</c:v>
                </c:pt>
                <c:pt idx="18106">
                  <c:v>14992.07724323701</c:v>
                </c:pt>
                <c:pt idx="18107">
                  <c:v>18979.36863553991</c:v>
                </c:pt>
                <c:pt idx="18108">
                  <c:v>22011.55477445091</c:v>
                </c:pt>
                <c:pt idx="18109">
                  <c:v>14484.0899685529</c:v>
                </c:pt>
                <c:pt idx="18110">
                  <c:v>7877.022745839867</c:v>
                </c:pt>
                <c:pt idx="18111">
                  <c:v>4570.93033571707</c:v>
                </c:pt>
                <c:pt idx="18112">
                  <c:v>2797.288304960279</c:v>
                </c:pt>
                <c:pt idx="18113">
                  <c:v>1755.244511386361</c:v>
                </c:pt>
                <c:pt idx="18114">
                  <c:v>1113.736798165044</c:v>
                </c:pt>
                <c:pt idx="18115">
                  <c:v>727.0968487493531</c:v>
                </c:pt>
                <c:pt idx="18116">
                  <c:v>524.7418754761365</c:v>
                </c:pt>
                <c:pt idx="18117">
                  <c:v>447.3767017588819</c:v>
                </c:pt>
                <c:pt idx="18118">
                  <c:v>422.467634614765</c:v>
                </c:pt>
                <c:pt idx="18119">
                  <c:v>395.0200446595504</c:v>
                </c:pt>
                <c:pt idx="18120">
                  <c:v>344.2372170702713</c:v>
                </c:pt>
                <c:pt idx="18121">
                  <c:v>282.5847890341262</c:v>
                </c:pt>
                <c:pt idx="18122">
                  <c:v>271.6608815140548</c:v>
                </c:pt>
                <c:pt idx="18123">
                  <c:v>370.8748495117799</c:v>
                </c:pt>
                <c:pt idx="18124">
                  <c:v>541.5009841707123</c:v>
                </c:pt>
                <c:pt idx="18125">
                  <c:v>733.204062575387</c:v>
                </c:pt>
                <c:pt idx="18126">
                  <c:v>920.3267068312222</c:v>
                </c:pt>
                <c:pt idx="18127">
                  <c:v>1092.001678097481</c:v>
                </c:pt>
                <c:pt idx="18128">
                  <c:v>1245.137788881332</c:v>
                </c:pt>
                <c:pt idx="18129">
                  <c:v>1380.779514471832</c:v>
                </c:pt>
                <c:pt idx="18130">
                  <c:v>1501.302204100751</c:v>
                </c:pt>
                <c:pt idx="18131">
                  <c:v>1609.809681423733</c:v>
                </c:pt>
                <c:pt idx="18132">
                  <c:v>1709.501881028442</c:v>
                </c:pt>
                <c:pt idx="18133">
                  <c:v>1802.423872662453</c:v>
                </c:pt>
                <c:pt idx="18134">
                  <c:v>1891.358907390211</c:v>
                </c:pt>
                <c:pt idx="18135">
                  <c:v>1977.726760279581</c:v>
                </c:pt>
                <c:pt idx="18136">
                  <c:v>2063.86926374667</c:v>
                </c:pt>
                <c:pt idx="18137">
                  <c:v>2151.055747965032</c:v>
                </c:pt>
                <c:pt idx="18138">
                  <c:v>2241.541085844662</c:v>
                </c:pt>
                <c:pt idx="18139">
                  <c:v>2337.19123244096</c:v>
                </c:pt>
                <c:pt idx="18140">
                  <c:v>2440.68182661721</c:v>
                </c:pt>
                <c:pt idx="18141">
                  <c:v>2555.976464535597</c:v>
                </c:pt>
                <c:pt idx="18142">
                  <c:v>2689.416966025794</c:v>
                </c:pt>
                <c:pt idx="18143">
                  <c:v>2851.450172681341</c:v>
                </c:pt>
                <c:pt idx="18144">
                  <c:v>3064.591302840822</c:v>
                </c:pt>
                <c:pt idx="18145">
                  <c:v>3377.575091104643</c:v>
                </c:pt>
                <c:pt idx="18146">
                  <c:v>3914.03644530541</c:v>
                </c:pt>
                <c:pt idx="18147">
                  <c:v>4858.801631867318</c:v>
                </c:pt>
                <c:pt idx="18148">
                  <c:v>4219.218731116013</c:v>
                </c:pt>
                <c:pt idx="18149">
                  <c:v>2546.79314573396</c:v>
                </c:pt>
                <c:pt idx="18150">
                  <c:v>2251.396981845475</c:v>
                </c:pt>
                <c:pt idx="18151">
                  <c:v>2253.933597317802</c:v>
                </c:pt>
                <c:pt idx="18152">
                  <c:v>2258.858979933202</c:v>
                </c:pt>
                <c:pt idx="18153">
                  <c:v>2199.690062802472</c:v>
                </c:pt>
                <c:pt idx="18154">
                  <c:v>2031.429085979059</c:v>
                </c:pt>
                <c:pt idx="18155">
                  <c:v>1667.121179476093</c:v>
                </c:pt>
                <c:pt idx="18156">
                  <c:v>1100.269175267198</c:v>
                </c:pt>
                <c:pt idx="18157">
                  <c:v>3679.576124917061</c:v>
                </c:pt>
                <c:pt idx="18158">
                  <c:v>4739.986071891714</c:v>
                </c:pt>
                <c:pt idx="18159">
                  <c:v>3922.67024326541</c:v>
                </c:pt>
                <c:pt idx="18160">
                  <c:v>3429.687690712001</c:v>
                </c:pt>
                <c:pt idx="18161">
                  <c:v>3097.991343535782</c:v>
                </c:pt>
                <c:pt idx="18162">
                  <c:v>2846.363251046873</c:v>
                </c:pt>
                <c:pt idx="18163">
                  <c:v>2645.115569545779</c:v>
                </c:pt>
                <c:pt idx="18164">
                  <c:v>2485.239549766792</c:v>
                </c:pt>
                <c:pt idx="18165">
                  <c:v>2366.042404440037</c:v>
                </c:pt>
                <c:pt idx="18166">
                  <c:v>2293.071729020112</c:v>
                </c:pt>
                <c:pt idx="18167">
                  <c:v>2275.625201948514</c:v>
                </c:pt>
                <c:pt idx="18168">
                  <c:v>2325.085260472699</c:v>
                </c:pt>
                <c:pt idx="18169">
                  <c:v>2451.941084098083</c:v>
                </c:pt>
                <c:pt idx="18170">
                  <c:v>2656.491901732843</c:v>
                </c:pt>
                <c:pt idx="18171">
                  <c:v>2917.104172177461</c:v>
                </c:pt>
                <c:pt idx="18172">
                  <c:v>3176.61221033481</c:v>
                </c:pt>
                <c:pt idx="18173">
                  <c:v>3352.792955468915</c:v>
                </c:pt>
                <c:pt idx="18174">
                  <c:v>3386.937626839116</c:v>
                </c:pt>
                <c:pt idx="18175">
                  <c:v>3287.654089829864</c:v>
                </c:pt>
                <c:pt idx="18176">
                  <c:v>3109.818462370515</c:v>
                </c:pt>
                <c:pt idx="18177">
                  <c:v>2906.970375555585</c:v>
                </c:pt>
                <c:pt idx="18178">
                  <c:v>2710.803592155836</c:v>
                </c:pt>
                <c:pt idx="18179">
                  <c:v>2534.389280121696</c:v>
                </c:pt>
                <c:pt idx="18180">
                  <c:v>2381.019300306777</c:v>
                </c:pt>
                <c:pt idx="18181">
                  <c:v>2249.378925160205</c:v>
                </c:pt>
                <c:pt idx="18182">
                  <c:v>2136.741906310612</c:v>
                </c:pt>
                <c:pt idx="18183">
                  <c:v>2039.506020092594</c:v>
                </c:pt>
                <c:pt idx="18184">
                  <c:v>1954.224975045103</c:v>
                </c:pt>
                <c:pt idx="18185">
                  <c:v>1876.549318342397</c:v>
                </c:pt>
                <c:pt idx="18186">
                  <c:v>1800.938806826857</c:v>
                </c:pt>
                <c:pt idx="18187">
                  <c:v>1719.183647183288</c:v>
                </c:pt>
                <c:pt idx="18188">
                  <c:v>1618.197628070266</c:v>
                </c:pt>
                <c:pt idx="18189">
                  <c:v>1481.694265464518</c:v>
                </c:pt>
                <c:pt idx="18190">
                  <c:v>1332.339567126202</c:v>
                </c:pt>
                <c:pt idx="18191">
                  <c:v>1385.729935109405</c:v>
                </c:pt>
                <c:pt idx="18192">
                  <c:v>1761.408988391283</c:v>
                </c:pt>
                <c:pt idx="18193">
                  <c:v>2096.936996314858</c:v>
                </c:pt>
                <c:pt idx="18194">
                  <c:v>2305.802759976203</c:v>
                </c:pt>
                <c:pt idx="18195">
                  <c:v>2460.792687735667</c:v>
                </c:pt>
                <c:pt idx="18196">
                  <c:v>2607.401237686168</c:v>
                </c:pt>
                <c:pt idx="18197">
                  <c:v>2764.951118406194</c:v>
                </c:pt>
                <c:pt idx="18198">
                  <c:v>2942.106619854521</c:v>
                </c:pt>
                <c:pt idx="18199">
                  <c:v>3141.793786674731</c:v>
                </c:pt>
                <c:pt idx="18200">
                  <c:v>3362.89460700368</c:v>
                </c:pt>
                <c:pt idx="18201">
                  <c:v>3599.815291875271</c:v>
                </c:pt>
                <c:pt idx="18202">
                  <c:v>3840.87355289047</c:v>
                </c:pt>
                <c:pt idx="18203">
                  <c:v>4067.421742309885</c:v>
                </c:pt>
                <c:pt idx="18204">
                  <c:v>4255.151533318058</c:v>
                </c:pt>
                <c:pt idx="18205">
                  <c:v>4380.12231813954</c:v>
                </c:pt>
                <c:pt idx="18206">
                  <c:v>4425.30332435792</c:v>
                </c:pt>
                <c:pt idx="18207">
                  <c:v>4389.013127907453</c:v>
                </c:pt>
                <c:pt idx="18208">
                  <c:v>4283.137431351541</c:v>
                </c:pt>
                <c:pt idx="18209">
                  <c:v>4129.1511114432</c:v>
                </c:pt>
                <c:pt idx="18210">
                  <c:v>3949.975795636328</c:v>
                </c:pt>
                <c:pt idx="18211">
                  <c:v>3761.139536119514</c:v>
                </c:pt>
                <c:pt idx="18212">
                  <c:v>3577.170788336585</c:v>
                </c:pt>
                <c:pt idx="18213">
                  <c:v>3403.720721980421</c:v>
                </c:pt>
                <c:pt idx="18214">
                  <c:v>3245.120579076284</c:v>
                </c:pt>
                <c:pt idx="18215">
                  <c:v>3102.033921722984</c:v>
                </c:pt>
                <c:pt idx="18216">
                  <c:v>2974.428158265034</c:v>
                </c:pt>
                <c:pt idx="18217">
                  <c:v>2861.317530501843</c:v>
                </c:pt>
                <c:pt idx="18218">
                  <c:v>2761.101831361982</c:v>
                </c:pt>
                <c:pt idx="18219">
                  <c:v>2672.557505740921</c:v>
                </c:pt>
                <c:pt idx="18220">
                  <c:v>2593.89422793146</c:v>
                </c:pt>
                <c:pt idx="18221">
                  <c:v>2524.227257781034</c:v>
                </c:pt>
                <c:pt idx="18222">
                  <c:v>2461.70937519989</c:v>
                </c:pt>
                <c:pt idx="18223">
                  <c:v>2404.74073655784</c:v>
                </c:pt>
                <c:pt idx="18224">
                  <c:v>2351.814056828837</c:v>
                </c:pt>
                <c:pt idx="18225">
                  <c:v>2301.39989367354</c:v>
                </c:pt>
                <c:pt idx="18226">
                  <c:v>2250.703691770418</c:v>
                </c:pt>
                <c:pt idx="18227">
                  <c:v>2197.835057735206</c:v>
                </c:pt>
                <c:pt idx="18228">
                  <c:v>2140.203326092625</c:v>
                </c:pt>
                <c:pt idx="18229">
                  <c:v>2075.213480084645</c:v>
                </c:pt>
                <c:pt idx="18230">
                  <c:v>2001.139861268897</c:v>
                </c:pt>
                <c:pt idx="18231">
                  <c:v>1918.820575231832</c:v>
                </c:pt>
                <c:pt idx="18232">
                  <c:v>1830.740588265361</c:v>
                </c:pt>
                <c:pt idx="18233">
                  <c:v>1744.423721755415</c:v>
                </c:pt>
                <c:pt idx="18234">
                  <c:v>1667.525712088996</c:v>
                </c:pt>
                <c:pt idx="18235">
                  <c:v>1608.946928891094</c:v>
                </c:pt>
                <c:pt idx="18236">
                  <c:v>1572.715840595879</c:v>
                </c:pt>
                <c:pt idx="18237">
                  <c:v>1560.098719275028</c:v>
                </c:pt>
                <c:pt idx="18238">
                  <c:v>1567.929090445417</c:v>
                </c:pt>
                <c:pt idx="18239">
                  <c:v>1592.268786520485</c:v>
                </c:pt>
                <c:pt idx="18240">
                  <c:v>1629.185079214356</c:v>
                </c:pt>
                <c:pt idx="18241">
                  <c:v>1675.197878128565</c:v>
                </c:pt>
                <c:pt idx="18242">
                  <c:v>1728.293932666945</c:v>
                </c:pt>
                <c:pt idx="18243">
                  <c:v>1787.493310275615</c:v>
                </c:pt>
                <c:pt idx="18244">
                  <c:v>1852.337477090157</c:v>
                </c:pt>
                <c:pt idx="18245">
                  <c:v>1922.413348792821</c:v>
                </c:pt>
                <c:pt idx="18246">
                  <c:v>1998.860950589259</c:v>
                </c:pt>
                <c:pt idx="18247">
                  <c:v>2082.476234052999</c:v>
                </c:pt>
                <c:pt idx="18248">
                  <c:v>2174.09705612996</c:v>
                </c:pt>
                <c:pt idx="18249">
                  <c:v>2275.762785246587</c:v>
                </c:pt>
                <c:pt idx="18250">
                  <c:v>2389.206005575965</c:v>
                </c:pt>
                <c:pt idx="18251">
                  <c:v>2516.853736201172</c:v>
                </c:pt>
                <c:pt idx="18252">
                  <c:v>2662.48977568136</c:v>
                </c:pt>
                <c:pt idx="18253">
                  <c:v>2829.952648010206</c:v>
                </c:pt>
                <c:pt idx="18254">
                  <c:v>3025.442730489882</c:v>
                </c:pt>
                <c:pt idx="18255">
                  <c:v>3256.559261745764</c:v>
                </c:pt>
                <c:pt idx="18256">
                  <c:v>3534.455724565406</c:v>
                </c:pt>
                <c:pt idx="18257">
                  <c:v>3874.618174926198</c:v>
                </c:pt>
                <c:pt idx="18258">
                  <c:v>4299.556141620705</c:v>
                </c:pt>
                <c:pt idx="18259">
                  <c:v>4842.230814292621</c:v>
                </c:pt>
                <c:pt idx="18260">
                  <c:v>5548.72523089258</c:v>
                </c:pt>
                <c:pt idx="18261">
                  <c:v>6475.247245779673</c:v>
                </c:pt>
                <c:pt idx="18262">
                  <c:v>7640.940416897381</c:v>
                </c:pt>
                <c:pt idx="18263">
                  <c:v>8833.531239875213</c:v>
                </c:pt>
                <c:pt idx="18264">
                  <c:v>9275.327346283924</c:v>
                </c:pt>
                <c:pt idx="18265">
                  <c:v>8283.079463914351</c:v>
                </c:pt>
                <c:pt idx="18266">
                  <c:v>6569.148732166882</c:v>
                </c:pt>
                <c:pt idx="18267">
                  <c:v>5020.782760993703</c:v>
                </c:pt>
                <c:pt idx="18268">
                  <c:v>3848.524264981095</c:v>
                </c:pt>
                <c:pt idx="18269">
                  <c:v>2986.516265138216</c:v>
                </c:pt>
                <c:pt idx="18270">
                  <c:v>2344.141661098349</c:v>
                </c:pt>
                <c:pt idx="18271">
                  <c:v>1855.134151046597</c:v>
                </c:pt>
                <c:pt idx="18272">
                  <c:v>1477.613150283497</c:v>
                </c:pt>
                <c:pt idx="18273">
                  <c:v>1186.459785808846</c:v>
                </c:pt>
                <c:pt idx="18274">
                  <c:v>969.181851715811</c:v>
                </c:pt>
                <c:pt idx="18275">
                  <c:v>821.9102948291664</c:v>
                </c:pt>
                <c:pt idx="18276">
                  <c:v>744.3614746706003</c:v>
                </c:pt>
                <c:pt idx="18277">
                  <c:v>732.0542479612744</c:v>
                </c:pt>
                <c:pt idx="18278">
                  <c:v>771.9477958148162</c:v>
                </c:pt>
                <c:pt idx="18279">
                  <c:v>846.3629684468758</c:v>
                </c:pt>
                <c:pt idx="18280">
                  <c:v>940.2714976329706</c:v>
                </c:pt>
                <c:pt idx="18281">
                  <c:v>1043.463060862827</c:v>
                </c:pt>
                <c:pt idx="18282">
                  <c:v>1148.766003550821</c:v>
                </c:pt>
                <c:pt idx="18283">
                  <c:v>1251.414066445603</c:v>
                </c:pt>
                <c:pt idx="18284">
                  <c:v>1347.77697243111</c:v>
                </c:pt>
                <c:pt idx="18285">
                  <c:v>1434.485174531823</c:v>
                </c:pt>
                <c:pt idx="18286">
                  <c:v>1508.35760459994</c:v>
                </c:pt>
                <c:pt idx="18287">
                  <c:v>1566.709888264102</c:v>
                </c:pt>
                <c:pt idx="18288">
                  <c:v>1607.703763270771</c:v>
                </c:pt>
                <c:pt idx="18289">
                  <c:v>1629.559808905931</c:v>
                </c:pt>
                <c:pt idx="18290">
                  <c:v>1631.919015227262</c:v>
                </c:pt>
                <c:pt idx="18291">
                  <c:v>1614.534459944958</c:v>
                </c:pt>
                <c:pt idx="18292">
                  <c:v>1578.260861519667</c:v>
                </c:pt>
                <c:pt idx="18293">
                  <c:v>1524.487228103824</c:v>
                </c:pt>
                <c:pt idx="18294">
                  <c:v>1454.576572864057</c:v>
                </c:pt>
                <c:pt idx="18295">
                  <c:v>1370.463067032858</c:v>
                </c:pt>
                <c:pt idx="18296">
                  <c:v>1273.630255567511</c:v>
                </c:pt>
                <c:pt idx="18297">
                  <c:v>1166.113942644256</c:v>
                </c:pt>
                <c:pt idx="18298">
                  <c:v>1049.500281880739</c:v>
                </c:pt>
                <c:pt idx="18299">
                  <c:v>926.615817538088</c:v>
                </c:pt>
                <c:pt idx="18300">
                  <c:v>800.9642827696156</c:v>
                </c:pt>
                <c:pt idx="18301">
                  <c:v>679.1644424035522</c:v>
                </c:pt>
                <c:pt idx="18302">
                  <c:v>572.1741913719351</c:v>
                </c:pt>
                <c:pt idx="18303">
                  <c:v>499.1735349917934</c:v>
                </c:pt>
                <c:pt idx="18304">
                  <c:v>483.8134940198101</c:v>
                </c:pt>
                <c:pt idx="18305">
                  <c:v>536.4475886993465</c:v>
                </c:pt>
                <c:pt idx="18306">
                  <c:v>642.4955244968891</c:v>
                </c:pt>
                <c:pt idx="18307">
                  <c:v>780.6879453830505</c:v>
                </c:pt>
                <c:pt idx="18308">
                  <c:v>935.5274889055112</c:v>
                </c:pt>
                <c:pt idx="18309">
                  <c:v>1097.850103539821</c:v>
                </c:pt>
                <c:pt idx="18310">
                  <c:v>1261.41890321043</c:v>
                </c:pt>
                <c:pt idx="18311">
                  <c:v>1421.428326276764</c:v>
                </c:pt>
                <c:pt idx="18312">
                  <c:v>1572.53750415499</c:v>
                </c:pt>
                <c:pt idx="18313">
                  <c:v>1708.194023370405</c:v>
                </c:pt>
                <c:pt idx="18314">
                  <c:v>1820.937280788614</c:v>
                </c:pt>
                <c:pt idx="18315">
                  <c:v>1902.277993236403</c:v>
                </c:pt>
                <c:pt idx="18316">
                  <c:v>1944.904726134373</c:v>
                </c:pt>
                <c:pt idx="18317">
                  <c:v>1945.116046499153</c:v>
                </c:pt>
                <c:pt idx="18318">
                  <c:v>1904.193523302618</c:v>
                </c:pt>
                <c:pt idx="18319">
                  <c:v>1828.4293829427</c:v>
                </c:pt>
                <c:pt idx="18320">
                  <c:v>1727.165407222835</c:v>
                </c:pt>
                <c:pt idx="18321">
                  <c:v>1609.947695801599</c:v>
                </c:pt>
                <c:pt idx="18322">
                  <c:v>1485.090117315161</c:v>
                </c:pt>
                <c:pt idx="18323">
                  <c:v>1358.566486687704</c:v>
                </c:pt>
                <c:pt idx="18324">
                  <c:v>1233.861373341328</c:v>
                </c:pt>
                <c:pt idx="18325">
                  <c:v>1113.060727581163</c:v>
                </c:pt>
                <c:pt idx="18326">
                  <c:v>996.791854686525</c:v>
                </c:pt>
                <c:pt idx="18327">
                  <c:v>884.8069492306713</c:v>
                </c:pt>
                <c:pt idx="18328">
                  <c:v>776.3848600224518</c:v>
                </c:pt>
                <c:pt idx="18329">
                  <c:v>670.4990110810132</c:v>
                </c:pt>
                <c:pt idx="18330">
                  <c:v>566.0720370602122</c:v>
                </c:pt>
                <c:pt idx="18331">
                  <c:v>462.3177196223627</c:v>
                </c:pt>
                <c:pt idx="18332">
                  <c:v>359.1923588340702</c:v>
                </c:pt>
                <c:pt idx="18333">
                  <c:v>259.6961849526724</c:v>
                </c:pt>
                <c:pt idx="18334">
                  <c:v>179.7495417621699</c:v>
                </c:pt>
                <c:pt idx="18335">
                  <c:v>173.3480248715989</c:v>
                </c:pt>
                <c:pt idx="18336">
                  <c:v>267.8105621186593</c:v>
                </c:pt>
                <c:pt idx="18337">
                  <c:v>419.4146267971616</c:v>
                </c:pt>
                <c:pt idx="18338">
                  <c:v>612.0040354557007</c:v>
                </c:pt>
                <c:pt idx="18339">
                  <c:v>850.272342370262</c:v>
                </c:pt>
                <c:pt idx="18340">
                  <c:v>1151.308202533181</c:v>
                </c:pt>
                <c:pt idx="18341">
                  <c:v>1546.221043603488</c:v>
                </c:pt>
                <c:pt idx="18342">
                  <c:v>2095.159853777957</c:v>
                </c:pt>
                <c:pt idx="18343">
                  <c:v>2928.136726741634</c:v>
                </c:pt>
                <c:pt idx="18344">
                  <c:v>4391.403844886353</c:v>
                </c:pt>
                <c:pt idx="18345">
                  <c:v>7617.773936993763</c:v>
                </c:pt>
                <c:pt idx="18346">
                  <c:v>9208.898074407409</c:v>
                </c:pt>
                <c:pt idx="18347">
                  <c:v>2669.658456031616</c:v>
                </c:pt>
                <c:pt idx="18348">
                  <c:v>1945.436215876994</c:v>
                </c:pt>
                <c:pt idx="18349">
                  <c:v>4016.206264560422</c:v>
                </c:pt>
                <c:pt idx="18350">
                  <c:v>5309.760683205251</c:v>
                </c:pt>
                <c:pt idx="18351">
                  <c:v>5370.505345877415</c:v>
                </c:pt>
                <c:pt idx="18352">
                  <c:v>4890.019757289474</c:v>
                </c:pt>
                <c:pt idx="18353">
                  <c:v>4363.730810854317</c:v>
                </c:pt>
                <c:pt idx="18354">
                  <c:v>3920.412038803652</c:v>
                </c:pt>
                <c:pt idx="18355">
                  <c:v>3566.718189378329</c:v>
                </c:pt>
                <c:pt idx="18356">
                  <c:v>3285.917789591924</c:v>
                </c:pt>
                <c:pt idx="18357">
                  <c:v>3061.121655551532</c:v>
                </c:pt>
                <c:pt idx="18358">
                  <c:v>2879.778172285917</c:v>
                </c:pt>
                <c:pt idx="18359">
                  <c:v>2730.953013707998</c:v>
                </c:pt>
                <c:pt idx="18360">
                  <c:v>2566.187846010004</c:v>
                </c:pt>
                <c:pt idx="18361">
                  <c:v>1634.431376855361</c:v>
                </c:pt>
                <c:pt idx="18362">
                  <c:v>2067.463185803122</c:v>
                </c:pt>
                <c:pt idx="18363">
                  <c:v>2113.799901826961</c:v>
                </c:pt>
                <c:pt idx="18364">
                  <c:v>2075.99819768783</c:v>
                </c:pt>
                <c:pt idx="18365">
                  <c:v>2020.477831444293</c:v>
                </c:pt>
                <c:pt idx="18366">
                  <c:v>1958.74640757835</c:v>
                </c:pt>
                <c:pt idx="18367">
                  <c:v>1892.216138531768</c:v>
                </c:pt>
                <c:pt idx="18368">
                  <c:v>1819.469174455726</c:v>
                </c:pt>
                <c:pt idx="18369">
                  <c:v>1737.209429910208</c:v>
                </c:pt>
                <c:pt idx="18370">
                  <c:v>1641.246275872739</c:v>
                </c:pt>
                <c:pt idx="18371">
                  <c:v>1526.827363809118</c:v>
                </c:pt>
                <c:pt idx="18372">
                  <c:v>1389.549718984087</c:v>
                </c:pt>
                <c:pt idx="18373">
                  <c:v>1226.631597467361</c:v>
                </c:pt>
                <c:pt idx="18374">
                  <c:v>1038.426599518988</c:v>
                </c:pt>
                <c:pt idx="18375">
                  <c:v>829.2254183236547</c:v>
                </c:pt>
                <c:pt idx="18376">
                  <c:v>606.7023845826956</c:v>
                </c:pt>
                <c:pt idx="18377">
                  <c:v>380.0530470500207</c:v>
                </c:pt>
                <c:pt idx="18378">
                  <c:v>158.1963809666802</c:v>
                </c:pt>
                <c:pt idx="18379">
                  <c:v>70.96810944233807</c:v>
                </c:pt>
                <c:pt idx="18380">
                  <c:v>272.3253901291516</c:v>
                </c:pt>
                <c:pt idx="18381">
                  <c:v>473.0308046724758</c:v>
                </c:pt>
                <c:pt idx="18382">
                  <c:v>672.4171594593414</c:v>
                </c:pt>
                <c:pt idx="18383">
                  <c:v>876.3182455877903</c:v>
                </c:pt>
                <c:pt idx="18384">
                  <c:v>1092.715381102307</c:v>
                </c:pt>
                <c:pt idx="18385">
                  <c:v>1331.828027504276</c:v>
                </c:pt>
                <c:pt idx="18386">
                  <c:v>1607.354462567224</c:v>
                </c:pt>
                <c:pt idx="18387">
                  <c:v>1938.942297026762</c:v>
                </c:pt>
                <c:pt idx="18388">
                  <c:v>2355.978632980073</c:v>
                </c:pt>
                <c:pt idx="18389">
                  <c:v>2902.52952559882</c:v>
                </c:pt>
                <c:pt idx="18390">
                  <c:v>3617.875650038816</c:v>
                </c:pt>
                <c:pt idx="18391">
                  <c:v>4241.409035861925</c:v>
                </c:pt>
                <c:pt idx="18392">
                  <c:v>3186.217443999313</c:v>
                </c:pt>
                <c:pt idx="18393">
                  <c:v>2027.324126933153</c:v>
                </c:pt>
                <c:pt idx="18394">
                  <c:v>3438.947812929973</c:v>
                </c:pt>
                <c:pt idx="18395">
                  <c:v>5333.892193515895</c:v>
                </c:pt>
                <c:pt idx="18396">
                  <c:v>6911.778228690558</c:v>
                </c:pt>
                <c:pt idx="18397">
                  <c:v>7301.948686770234</c:v>
                </c:pt>
                <c:pt idx="18398">
                  <c:v>6627.459346930395</c:v>
                </c:pt>
                <c:pt idx="18399">
                  <c:v>5698.295955945237</c:v>
                </c:pt>
                <c:pt idx="18400">
                  <c:v>4890.818005056547</c:v>
                </c:pt>
                <c:pt idx="18401">
                  <c:v>4254.699114129638</c:v>
                </c:pt>
                <c:pt idx="18402">
                  <c:v>3756.495639335338</c:v>
                </c:pt>
                <c:pt idx="18403">
                  <c:v>3356.697860516571</c:v>
                </c:pt>
                <c:pt idx="18404">
                  <c:v>3023.71574755532</c:v>
                </c:pt>
                <c:pt idx="18405">
                  <c:v>2738.821330276327</c:v>
                </c:pt>
                <c:pt idx="18406">
                  <c:v>2517.660745383211</c:v>
                </c:pt>
                <c:pt idx="18407">
                  <c:v>2407.655635428891</c:v>
                </c:pt>
                <c:pt idx="18408">
                  <c:v>2348.028053929023</c:v>
                </c:pt>
                <c:pt idx="18409">
                  <c:v>2267.350295342314</c:v>
                </c:pt>
                <c:pt idx="18410">
                  <c:v>2173.833844609065</c:v>
                </c:pt>
                <c:pt idx="18411">
                  <c:v>2081.138748347907</c:v>
                </c:pt>
                <c:pt idx="18412">
                  <c:v>1994.342736979005</c:v>
                </c:pt>
                <c:pt idx="18413">
                  <c:v>1914.444407931325</c:v>
                </c:pt>
                <c:pt idx="18414">
                  <c:v>1841.069149460136</c:v>
                </c:pt>
                <c:pt idx="18415">
                  <c:v>1773.490316358879</c:v>
                </c:pt>
                <c:pt idx="18416">
                  <c:v>1710.921378727863</c:v>
                </c:pt>
                <c:pt idx="18417">
                  <c:v>1652.6332258814</c:v>
                </c:pt>
                <c:pt idx="18418">
                  <c:v>1597.982439658034</c:v>
                </c:pt>
                <c:pt idx="18419">
                  <c:v>1546.388440222314</c:v>
                </c:pt>
                <c:pt idx="18420">
                  <c:v>1497.45395233725</c:v>
                </c:pt>
                <c:pt idx="18421">
                  <c:v>1450.858289142485</c:v>
                </c:pt>
                <c:pt idx="18422">
                  <c:v>1406.797474276974</c:v>
                </c:pt>
                <c:pt idx="18423">
                  <c:v>1365.815004595484</c:v>
                </c:pt>
                <c:pt idx="18424">
                  <c:v>1329.521840496889</c:v>
                </c:pt>
                <c:pt idx="18425">
                  <c:v>1300.106827981328</c:v>
                </c:pt>
                <c:pt idx="18426">
                  <c:v>1279.94360162422</c:v>
                </c:pt>
                <c:pt idx="18427">
                  <c:v>1271.308990483836</c:v>
                </c:pt>
                <c:pt idx="18428">
                  <c:v>1277.296649832285</c:v>
                </c:pt>
                <c:pt idx="18429">
                  <c:v>1304.18523235745</c:v>
                </c:pt>
                <c:pt idx="18430">
                  <c:v>1364.090756479693</c:v>
                </c:pt>
                <c:pt idx="18431">
                  <c:v>1479.492341182607</c:v>
                </c:pt>
                <c:pt idx="18432">
                  <c:v>1692.607078574388</c:v>
                </c:pt>
                <c:pt idx="18433">
                  <c:v>2087.43673874246</c:v>
                </c:pt>
                <c:pt idx="18434">
                  <c:v>2857.486067617276</c:v>
                </c:pt>
                <c:pt idx="18435">
                  <c:v>4506.25253333112</c:v>
                </c:pt>
                <c:pt idx="18436">
                  <c:v>7146.936907948247</c:v>
                </c:pt>
                <c:pt idx="18437">
                  <c:v>5234.430784427877</c:v>
                </c:pt>
                <c:pt idx="18438">
                  <c:v>3041.036534777503</c:v>
                </c:pt>
                <c:pt idx="18439">
                  <c:v>2044.082216880188</c:v>
                </c:pt>
                <c:pt idx="18440">
                  <c:v>1631.185749198931</c:v>
                </c:pt>
                <c:pt idx="18441">
                  <c:v>1486.329933828696</c:v>
                </c:pt>
                <c:pt idx="18442">
                  <c:v>1426.280172001576</c:v>
                </c:pt>
                <c:pt idx="18443">
                  <c:v>1379.72683712764</c:v>
                </c:pt>
                <c:pt idx="18444">
                  <c:v>1330.643134513343</c:v>
                </c:pt>
                <c:pt idx="18445">
                  <c:v>1278.423788925293</c:v>
                </c:pt>
                <c:pt idx="18446">
                  <c:v>1224.901668548783</c:v>
                </c:pt>
                <c:pt idx="18447">
                  <c:v>1171.444210896462</c:v>
                </c:pt>
                <c:pt idx="18448">
                  <c:v>1118.70623395289</c:v>
                </c:pt>
                <c:pt idx="18449">
                  <c:v>1066.911398357156</c:v>
                </c:pt>
                <c:pt idx="18450">
                  <c:v>1016.193409019792</c:v>
                </c:pt>
                <c:pt idx="18451">
                  <c:v>966.5177278634701</c:v>
                </c:pt>
                <c:pt idx="18452">
                  <c:v>917.8623229654009</c:v>
                </c:pt>
                <c:pt idx="18453">
                  <c:v>870.3067120954041</c:v>
                </c:pt>
                <c:pt idx="18454">
                  <c:v>823.9381752163131</c:v>
                </c:pt>
                <c:pt idx="18455">
                  <c:v>778.948166677994</c:v>
                </c:pt>
                <c:pt idx="18456">
                  <c:v>735.6488499208362</c:v>
                </c:pt>
                <c:pt idx="18457">
                  <c:v>694.3265094229376</c:v>
                </c:pt>
                <c:pt idx="18458">
                  <c:v>655.4079871509613</c:v>
                </c:pt>
                <c:pt idx="18459">
                  <c:v>619.3405430135158</c:v>
                </c:pt>
                <c:pt idx="18460">
                  <c:v>586.657792842011</c:v>
                </c:pt>
                <c:pt idx="18461">
                  <c:v>558.5505107520601</c:v>
                </c:pt>
                <c:pt idx="18462">
                  <c:v>540.185442095973</c:v>
                </c:pt>
                <c:pt idx="18463">
                  <c:v>562.9635626296725</c:v>
                </c:pt>
                <c:pt idx="18464">
                  <c:v>718.4272783913053</c:v>
                </c:pt>
                <c:pt idx="18465">
                  <c:v>700.0106205237904</c:v>
                </c:pt>
                <c:pt idx="18466">
                  <c:v>622.3120304567413</c:v>
                </c:pt>
                <c:pt idx="18467">
                  <c:v>583.2316636187918</c:v>
                </c:pt>
                <c:pt idx="18468">
                  <c:v>561.7110664850618</c:v>
                </c:pt>
                <c:pt idx="18469">
                  <c:v>547.8233795386682</c:v>
                </c:pt>
                <c:pt idx="18470">
                  <c:v>537.5806516446368</c:v>
                </c:pt>
                <c:pt idx="18471">
                  <c:v>529.2014701579985</c:v>
                </c:pt>
                <c:pt idx="18472">
                  <c:v>522.2650008010816</c:v>
                </c:pt>
                <c:pt idx="18473">
                  <c:v>517.591472099064</c:v>
                </c:pt>
                <c:pt idx="18474">
                  <c:v>516.929809504648</c:v>
                </c:pt>
                <c:pt idx="18475">
                  <c:v>523.2148246100503</c:v>
                </c:pt>
                <c:pt idx="18476">
                  <c:v>541.1420423302512</c:v>
                </c:pt>
                <c:pt idx="18477">
                  <c:v>576.1256121393004</c:v>
                </c:pt>
                <c:pt idx="18478">
                  <c:v>634.1331364867451</c:v>
                </c:pt>
                <c:pt idx="18479">
                  <c:v>721.3087665293431</c:v>
                </c:pt>
                <c:pt idx="18480">
                  <c:v>843.4423282260521</c:v>
                </c:pt>
                <c:pt idx="18481">
                  <c:v>1007.016224136962</c:v>
                </c:pt>
                <c:pt idx="18482">
                  <c:v>1220.930864318334</c:v>
                </c:pt>
                <c:pt idx="18483">
                  <c:v>1497.946932677023</c:v>
                </c:pt>
                <c:pt idx="18484">
                  <c:v>1858.308321396568</c:v>
                </c:pt>
                <c:pt idx="18485">
                  <c:v>2335.26323878824</c:v>
                </c:pt>
                <c:pt idx="18486">
                  <c:v>2985.905023547557</c:v>
                </c:pt>
                <c:pt idx="18487">
                  <c:v>3916.12377737877</c:v>
                </c:pt>
                <c:pt idx="18488">
                  <c:v>5344.40764168733</c:v>
                </c:pt>
                <c:pt idx="18489">
                  <c:v>7800.798001350405</c:v>
                </c:pt>
                <c:pt idx="18490">
                  <c:v>12985.87355765837</c:v>
                </c:pt>
                <c:pt idx="18491">
                  <c:v>30740.28551174908</c:v>
                </c:pt>
                <c:pt idx="18492">
                  <c:v>97189.64236361037</c:v>
                </c:pt>
                <c:pt idx="18493">
                  <c:v>23215.40594196774</c:v>
                </c:pt>
                <c:pt idx="18494">
                  <c:v>13580.24479297601</c:v>
                </c:pt>
                <c:pt idx="18495">
                  <c:v>9926.507786563723</c:v>
                </c:pt>
                <c:pt idx="18496">
                  <c:v>8024.238738835867</c:v>
                </c:pt>
                <c:pt idx="18497">
                  <c:v>6872.844080079073</c:v>
                </c:pt>
                <c:pt idx="18498">
                  <c:v>6114.912789907744</c:v>
                </c:pt>
                <c:pt idx="18499">
                  <c:v>5591.683042024378</c:v>
                </c:pt>
                <c:pt idx="18500">
                  <c:v>5223.725004217934</c:v>
                </c:pt>
                <c:pt idx="18501">
                  <c:v>4966.86830636659</c:v>
                </c:pt>
                <c:pt idx="18502">
                  <c:v>4796.660946089166</c:v>
                </c:pt>
                <c:pt idx="18503">
                  <c:v>4699.599232932851</c:v>
                </c:pt>
                <c:pt idx="18504">
                  <c:v>4670.036343123565</c:v>
                </c:pt>
                <c:pt idx="18505">
                  <c:v>4709.282673533755</c:v>
                </c:pt>
                <c:pt idx="18506">
                  <c:v>4823.411282922328</c:v>
                </c:pt>
                <c:pt idx="18507">
                  <c:v>5025.51901025505</c:v>
                </c:pt>
                <c:pt idx="18508">
                  <c:v>5335.276796677377</c:v>
                </c:pt>
                <c:pt idx="18509">
                  <c:v>5771.623906793251</c:v>
                </c:pt>
                <c:pt idx="18510">
                  <c:v>6328.53745901078</c:v>
                </c:pt>
                <c:pt idx="18511">
                  <c:v>6881.266978033648</c:v>
                </c:pt>
                <c:pt idx="18512">
                  <c:v>7043.68328032084</c:v>
                </c:pt>
                <c:pt idx="18513">
                  <c:v>6397.158608585553</c:v>
                </c:pt>
                <c:pt idx="18514">
                  <c:v>5197.458362932295</c:v>
                </c:pt>
                <c:pt idx="18515">
                  <c:v>4029.931101618523</c:v>
                </c:pt>
                <c:pt idx="18516">
                  <c:v>3131.646859499648</c:v>
                </c:pt>
                <c:pt idx="18517">
                  <c:v>2487.888969420602</c:v>
                </c:pt>
                <c:pt idx="18518">
                  <c:v>2031.841539459293</c:v>
                </c:pt>
                <c:pt idx="18519">
                  <c:v>1705.874094375574</c:v>
                </c:pt>
                <c:pt idx="18520">
                  <c:v>1469.872804775197</c:v>
                </c:pt>
                <c:pt idx="18521">
                  <c:v>1296.029337431906</c:v>
                </c:pt>
                <c:pt idx="18522">
                  <c:v>1165.593304612366</c:v>
                </c:pt>
                <c:pt idx="18523">
                  <c:v>1065.422516040169</c:v>
                </c:pt>
                <c:pt idx="18524">
                  <c:v>986.2008190957632</c:v>
                </c:pt>
                <c:pt idx="18525">
                  <c:v>920.970337021202</c:v>
                </c:pt>
                <c:pt idx="18526">
                  <c:v>864.4538154736533</c:v>
                </c:pt>
                <c:pt idx="18527">
                  <c:v>813.3416857157113</c:v>
                </c:pt>
                <c:pt idx="18528">
                  <c:v>765.5076358406143</c:v>
                </c:pt>
                <c:pt idx="18529">
                  <c:v>721.5839326248566</c:v>
                </c:pt>
                <c:pt idx="18530">
                  <c:v>686.4419906502359</c:v>
                </c:pt>
                <c:pt idx="18531">
                  <c:v>668.6081167440813</c:v>
                </c:pt>
                <c:pt idx="18532">
                  <c:v>674.3274025071377</c:v>
                </c:pt>
                <c:pt idx="18533">
                  <c:v>700.0157514187897</c:v>
                </c:pt>
                <c:pt idx="18534">
                  <c:v>734.8874880508584</c:v>
                </c:pt>
                <c:pt idx="18535">
                  <c:v>769.8675462315241</c:v>
                </c:pt>
                <c:pt idx="18536">
                  <c:v>801.519994318872</c:v>
                </c:pt>
                <c:pt idx="18537">
                  <c:v>829.5667920612656</c:v>
                </c:pt>
                <c:pt idx="18538">
                  <c:v>854.2732998991252</c:v>
                </c:pt>
                <c:pt idx="18539">
                  <c:v>875.808487832312</c:v>
                </c:pt>
                <c:pt idx="18540">
                  <c:v>894.1436944647334</c:v>
                </c:pt>
                <c:pt idx="18541">
                  <c:v>909.1442782869516</c:v>
                </c:pt>
                <c:pt idx="18542">
                  <c:v>921.0184863035977</c:v>
                </c:pt>
                <c:pt idx="18543">
                  <c:v>930.3830990708997</c:v>
                </c:pt>
                <c:pt idx="18544">
                  <c:v>937.9592763433727</c:v>
                </c:pt>
                <c:pt idx="18545">
                  <c:v>944.5610313426805</c:v>
                </c:pt>
                <c:pt idx="18546">
                  <c:v>950.797696917103</c:v>
                </c:pt>
                <c:pt idx="18547">
                  <c:v>957.2889326893446</c:v>
                </c:pt>
                <c:pt idx="18548">
                  <c:v>964.40577575014</c:v>
                </c:pt>
                <c:pt idx="18549">
                  <c:v>972.3766662909097</c:v>
                </c:pt>
                <c:pt idx="18550">
                  <c:v>981.6437589039634</c:v>
                </c:pt>
                <c:pt idx="18551">
                  <c:v>992.431350096261</c:v>
                </c:pt>
                <c:pt idx="18552">
                  <c:v>1005.27950660452</c:v>
                </c:pt>
                <c:pt idx="18553">
                  <c:v>1020.719988624149</c:v>
                </c:pt>
                <c:pt idx="18554">
                  <c:v>1039.737333712353</c:v>
                </c:pt>
                <c:pt idx="18555">
                  <c:v>1063.607842898807</c:v>
                </c:pt>
                <c:pt idx="18556">
                  <c:v>1094.326438068135</c:v>
                </c:pt>
                <c:pt idx="18557">
                  <c:v>1134.5695355164</c:v>
                </c:pt>
                <c:pt idx="18558">
                  <c:v>1188.381013057612</c:v>
                </c:pt>
                <c:pt idx="18559">
                  <c:v>1261.872548390434</c:v>
                </c:pt>
                <c:pt idx="18560">
                  <c:v>1365.258437991186</c:v>
                </c:pt>
                <c:pt idx="18561">
                  <c:v>1516.438880585092</c:v>
                </c:pt>
                <c:pt idx="18562">
                  <c:v>1751.738043525587</c:v>
                </c:pt>
                <c:pt idx="18563">
                  <c:v>2156.481502951787</c:v>
                </c:pt>
                <c:pt idx="18564">
                  <c:v>2991.850684794576</c:v>
                </c:pt>
                <c:pt idx="18565">
                  <c:v>5529.981524637381</c:v>
                </c:pt>
                <c:pt idx="18566">
                  <c:v>10390.01210049716</c:v>
                </c:pt>
                <c:pt idx="18567">
                  <c:v>3090.64418279644</c:v>
                </c:pt>
                <c:pt idx="18568">
                  <c:v>1474.605169769545</c:v>
                </c:pt>
                <c:pt idx="18569">
                  <c:v>837.7176405257654</c:v>
                </c:pt>
                <c:pt idx="18570">
                  <c:v>502.001656789917</c:v>
                </c:pt>
                <c:pt idx="18571">
                  <c:v>304.4439658364503</c:v>
                </c:pt>
                <c:pt idx="18572">
                  <c:v>202.1018115654164</c:v>
                </c:pt>
                <c:pt idx="18573">
                  <c:v>190.9606604873781</c:v>
                </c:pt>
                <c:pt idx="18574">
                  <c:v>237.7789186772912</c:v>
                </c:pt>
                <c:pt idx="18575">
                  <c:v>302.3737444559824</c:v>
                </c:pt>
                <c:pt idx="18576">
                  <c:v>370.112166182842</c:v>
                </c:pt>
                <c:pt idx="18577">
                  <c:v>437.8917596980604</c:v>
                </c:pt>
                <c:pt idx="18578">
                  <c:v>505.4194230590211</c:v>
                </c:pt>
                <c:pt idx="18579">
                  <c:v>573.2361972446278</c:v>
                </c:pt>
                <c:pt idx="18580">
                  <c:v>642.1219574240139</c:v>
                </c:pt>
                <c:pt idx="18581">
                  <c:v>712.6878128273644</c:v>
                </c:pt>
                <c:pt idx="18582">
                  <c:v>785.4706591625759</c:v>
                </c:pt>
                <c:pt idx="18583">
                  <c:v>860.794299876115</c:v>
                </c:pt>
                <c:pt idx="18584">
                  <c:v>938.651324181085</c:v>
                </c:pt>
                <c:pt idx="18585">
                  <c:v>1018.484550215373</c:v>
                </c:pt>
                <c:pt idx="18586">
                  <c:v>1099.475539058494</c:v>
                </c:pt>
                <c:pt idx="18587">
                  <c:v>1180.006464373205</c:v>
                </c:pt>
                <c:pt idx="18588">
                  <c:v>1259.341748860685</c:v>
                </c:pt>
                <c:pt idx="18589">
                  <c:v>1338.912590107875</c:v>
                </c:pt>
                <c:pt idx="18590">
                  <c:v>1424.675853938251</c:v>
                </c:pt>
                <c:pt idx="18591">
                  <c:v>1526.247251142503</c:v>
                </c:pt>
                <c:pt idx="18592">
                  <c:v>1653.069521944572</c:v>
                </c:pt>
                <c:pt idx="18593">
                  <c:v>1811.034974830605</c:v>
                </c:pt>
                <c:pt idx="18594">
                  <c:v>2002.458509857297</c:v>
                </c:pt>
                <c:pt idx="18595">
                  <c:v>2227.998220756925</c:v>
                </c:pt>
                <c:pt idx="18596">
                  <c:v>2485.691243848707</c:v>
                </c:pt>
                <c:pt idx="18597">
                  <c:v>2768.009127580535</c:v>
                </c:pt>
                <c:pt idx="18598">
                  <c:v>3052.964909379896</c:v>
                </c:pt>
                <c:pt idx="18599">
                  <c:v>3292.123325397547</c:v>
                </c:pt>
                <c:pt idx="18600">
                  <c:v>3409.951090449444</c:v>
                </c:pt>
                <c:pt idx="18601">
                  <c:v>3342.07612950156</c:v>
                </c:pt>
                <c:pt idx="18602">
                  <c:v>3102.963263783465</c:v>
                </c:pt>
                <c:pt idx="18603">
                  <c:v>2786.138188461971</c:v>
                </c:pt>
                <c:pt idx="18604">
                  <c:v>2489.765971801371</c:v>
                </c:pt>
                <c:pt idx="18605">
                  <c:v>2265.147567422176</c:v>
                </c:pt>
                <c:pt idx="18606">
                  <c:v>2117.126965783887</c:v>
                </c:pt>
                <c:pt idx="18607">
                  <c:v>2024.111035245319</c:v>
                </c:pt>
                <c:pt idx="18608">
                  <c:v>1954.051486782091</c:v>
                </c:pt>
                <c:pt idx="18609">
                  <c:v>1873.182165016394</c:v>
                </c:pt>
                <c:pt idx="18610">
                  <c:v>1746.921330574309</c:v>
                </c:pt>
                <c:pt idx="18611">
                  <c:v>1535.804796292496</c:v>
                </c:pt>
                <c:pt idx="18612">
                  <c:v>1192.691429919791</c:v>
                </c:pt>
                <c:pt idx="18613">
                  <c:v>707.8238395738508</c:v>
                </c:pt>
                <c:pt idx="18614">
                  <c:v>607.0699634200523</c:v>
                </c:pt>
                <c:pt idx="18615">
                  <c:v>1246.85809923446</c:v>
                </c:pt>
                <c:pt idx="18616">
                  <c:v>1724.876934027385</c:v>
                </c:pt>
                <c:pt idx="18617">
                  <c:v>1904.833741783565</c:v>
                </c:pt>
                <c:pt idx="18618">
                  <c:v>1902.511793853784</c:v>
                </c:pt>
                <c:pt idx="18619">
                  <c:v>1812.662518226307</c:v>
                </c:pt>
                <c:pt idx="18620">
                  <c:v>1683.689184728159</c:v>
                </c:pt>
                <c:pt idx="18621">
                  <c:v>1538.38115974681</c:v>
                </c:pt>
                <c:pt idx="18622">
                  <c:v>1387.728108098501</c:v>
                </c:pt>
                <c:pt idx="18623">
                  <c:v>1237.124614683754</c:v>
                </c:pt>
                <c:pt idx="18624">
                  <c:v>1089.71013846075</c:v>
                </c:pt>
                <c:pt idx="18625">
                  <c:v>947.4947152113828</c:v>
                </c:pt>
                <c:pt idx="18626">
                  <c:v>813.3149660251596</c:v>
                </c:pt>
                <c:pt idx="18627">
                  <c:v>692.3528453601856</c:v>
                </c:pt>
                <c:pt idx="18628">
                  <c:v>594.3400543112774</c:v>
                </c:pt>
                <c:pt idx="18629">
                  <c:v>537.6066277163984</c:v>
                </c:pt>
                <c:pt idx="18630">
                  <c:v>544.5637600736685</c:v>
                </c:pt>
                <c:pt idx="18631">
                  <c:v>627.1793252454436</c:v>
                </c:pt>
                <c:pt idx="18632">
                  <c:v>780.1272028126143</c:v>
                </c:pt>
                <c:pt idx="18633">
                  <c:v>995.6586652832609</c:v>
                </c:pt>
                <c:pt idx="18634">
                  <c:v>1276.125620593349</c:v>
                </c:pt>
                <c:pt idx="18635">
                  <c:v>1637.646232229779</c:v>
                </c:pt>
                <c:pt idx="18636">
                  <c:v>2117.563608701322</c:v>
                </c:pt>
                <c:pt idx="18637">
                  <c:v>2794.104635792934</c:v>
                </c:pt>
                <c:pt idx="18638">
                  <c:v>3842.503861323476</c:v>
                </c:pt>
                <c:pt idx="18639">
                  <c:v>5674.558326540384</c:v>
                </c:pt>
                <c:pt idx="18640">
                  <c:v>8522.25243256618</c:v>
                </c:pt>
                <c:pt idx="18641">
                  <c:v>7343.509124853847</c:v>
                </c:pt>
                <c:pt idx="18642">
                  <c:v>4091.90686138239</c:v>
                </c:pt>
                <c:pt idx="18643">
                  <c:v>2486.17882822419</c:v>
                </c:pt>
                <c:pt idx="18644">
                  <c:v>1930.648902929567</c:v>
                </c:pt>
                <c:pt idx="18645">
                  <c:v>2071.12239757258</c:v>
                </c:pt>
                <c:pt idx="18646">
                  <c:v>2609.265393565116</c:v>
                </c:pt>
                <c:pt idx="18647">
                  <c:v>3385.505299827995</c:v>
                </c:pt>
                <c:pt idx="18648">
                  <c:v>4386.824881710953</c:v>
                </c:pt>
                <c:pt idx="18649">
                  <c:v>5684.02041922773</c:v>
                </c:pt>
                <c:pt idx="18650">
                  <c:v>7421.502993779346</c:v>
                </c:pt>
                <c:pt idx="18651">
                  <c:v>9833.26629526523</c:v>
                </c:pt>
                <c:pt idx="18652">
                  <c:v>13204.97848677967</c:v>
                </c:pt>
                <c:pt idx="18653">
                  <c:v>17382.65516622932</c:v>
                </c:pt>
                <c:pt idx="18654">
                  <c:v>20255.80275714461</c:v>
                </c:pt>
                <c:pt idx="18655">
                  <c:v>19201.10844589832</c:v>
                </c:pt>
                <c:pt idx="18656">
                  <c:v>16099.28001176031</c:v>
                </c:pt>
                <c:pt idx="18657">
                  <c:v>13273.62137433526</c:v>
                </c:pt>
                <c:pt idx="18658">
                  <c:v>11169.96998679725</c:v>
                </c:pt>
                <c:pt idx="18659">
                  <c:v>9641.494482782616</c:v>
                </c:pt>
                <c:pt idx="18660">
                  <c:v>8510.45645710295</c:v>
                </c:pt>
                <c:pt idx="18661">
                  <c:v>7651.049525154855</c:v>
                </c:pt>
                <c:pt idx="18662">
                  <c:v>6981.408489746758</c:v>
                </c:pt>
                <c:pt idx="18663">
                  <c:v>6447.82044177709</c:v>
                </c:pt>
                <c:pt idx="18664">
                  <c:v>6013.936793073213</c:v>
                </c:pt>
                <c:pt idx="18665">
                  <c:v>5654.089051365921</c:v>
                </c:pt>
                <c:pt idx="18666">
                  <c:v>5349.134387638162</c:v>
                </c:pt>
                <c:pt idx="18667">
                  <c:v>5083.43968533398</c:v>
                </c:pt>
                <c:pt idx="18668">
                  <c:v>4842.495342957413</c:v>
                </c:pt>
                <c:pt idx="18669">
                  <c:v>4611.853743282833</c:v>
                </c:pt>
                <c:pt idx="18670">
                  <c:v>4375.511678306496</c:v>
                </c:pt>
                <c:pt idx="18671">
                  <c:v>4116.716464291683</c:v>
                </c:pt>
                <c:pt idx="18672">
                  <c:v>3828.313845485735</c:v>
                </c:pt>
                <c:pt idx="18673">
                  <c:v>3567.59125922942</c:v>
                </c:pt>
                <c:pt idx="18674">
                  <c:v>3628.339859104501</c:v>
                </c:pt>
                <c:pt idx="18675">
                  <c:v>4404.098262659677</c:v>
                </c:pt>
                <c:pt idx="18676">
                  <c:v>5292.97052948243</c:v>
                </c:pt>
                <c:pt idx="18677">
                  <c:v>5644.14545600904</c:v>
                </c:pt>
                <c:pt idx="18678">
                  <c:v>5663.124312167661</c:v>
                </c:pt>
                <c:pt idx="18679">
                  <c:v>5580.233948295265</c:v>
                </c:pt>
                <c:pt idx="18680">
                  <c:v>5463.0359960212</c:v>
                </c:pt>
                <c:pt idx="18681">
                  <c:v>5283.746128089474</c:v>
                </c:pt>
                <c:pt idx="18682">
                  <c:v>4945.138213791784</c:v>
                </c:pt>
                <c:pt idx="18683">
                  <c:v>4419.586032197207</c:v>
                </c:pt>
                <c:pt idx="18684">
                  <c:v>4297.50492308764</c:v>
                </c:pt>
                <c:pt idx="18685">
                  <c:v>5782.488281468446</c:v>
                </c:pt>
                <c:pt idx="18686">
                  <c:v>10835.81567928772</c:v>
                </c:pt>
                <c:pt idx="18687">
                  <c:v>22953.09741787463</c:v>
                </c:pt>
                <c:pt idx="18688">
                  <c:v>8982.272910309115</c:v>
                </c:pt>
                <c:pt idx="18689">
                  <c:v>4894.82171978889</c:v>
                </c:pt>
                <c:pt idx="18690">
                  <c:v>3461.000805500757</c:v>
                </c:pt>
                <c:pt idx="18691">
                  <c:v>2832.738879840839</c:v>
                </c:pt>
                <c:pt idx="18692">
                  <c:v>2531.410503877561</c:v>
                </c:pt>
                <c:pt idx="18693">
                  <c:v>2380.852466152917</c:v>
                </c:pt>
                <c:pt idx="18694">
                  <c:v>2304.809099699378</c:v>
                </c:pt>
                <c:pt idx="18695">
                  <c:v>2268.184360618933</c:v>
                </c:pt>
                <c:pt idx="18696">
                  <c:v>2253.394609127814</c:v>
                </c:pt>
                <c:pt idx="18697">
                  <c:v>2251.680952283107</c:v>
                </c:pt>
                <c:pt idx="18698">
                  <c:v>2258.41887669741</c:v>
                </c:pt>
                <c:pt idx="18699">
                  <c:v>2271.168695127663</c:v>
                </c:pt>
                <c:pt idx="18700">
                  <c:v>2288.574321423951</c:v>
                </c:pt>
                <c:pt idx="18701">
                  <c:v>2310.001336316136</c:v>
                </c:pt>
                <c:pt idx="18702">
                  <c:v>2334.953590104714</c:v>
                </c:pt>
                <c:pt idx="18703">
                  <c:v>2363.184328969927</c:v>
                </c:pt>
                <c:pt idx="18704">
                  <c:v>2394.316160535155</c:v>
                </c:pt>
                <c:pt idx="18705">
                  <c:v>2427.984191332157</c:v>
                </c:pt>
                <c:pt idx="18706">
                  <c:v>2463.491739599674</c:v>
                </c:pt>
                <c:pt idx="18707">
                  <c:v>2499.716867395864</c:v>
                </c:pt>
                <c:pt idx="18708">
                  <c:v>2535.102669350461</c:v>
                </c:pt>
                <c:pt idx="18709">
                  <c:v>2567.206640430268</c:v>
                </c:pt>
                <c:pt idx="18710">
                  <c:v>2592.743693132836</c:v>
                </c:pt>
                <c:pt idx="18711">
                  <c:v>2607.386211409897</c:v>
                </c:pt>
                <c:pt idx="18712">
                  <c:v>2605.650131769414</c:v>
                </c:pt>
                <c:pt idx="18713">
                  <c:v>2581.541970961162</c:v>
                </c:pt>
                <c:pt idx="18714">
                  <c:v>2529.05799162716</c:v>
                </c:pt>
                <c:pt idx="18715">
                  <c:v>2443.607841795414</c:v>
                </c:pt>
                <c:pt idx="18716">
                  <c:v>2323.213060994396</c:v>
                </c:pt>
                <c:pt idx="18717">
                  <c:v>2169.526463963688</c:v>
                </c:pt>
                <c:pt idx="18718">
                  <c:v>1987.634087850383</c:v>
                </c:pt>
                <c:pt idx="18719">
                  <c:v>1785.163273262121</c:v>
                </c:pt>
                <c:pt idx="18720">
                  <c:v>1570.496033872621</c:v>
                </c:pt>
                <c:pt idx="18721">
                  <c:v>1351.638516424724</c:v>
                </c:pt>
                <c:pt idx="18722">
                  <c:v>1135.551346272523</c:v>
                </c:pt>
                <c:pt idx="18723">
                  <c:v>929.5327638727438</c:v>
                </c:pt>
                <c:pt idx="18724">
                  <c:v>744.952977245553</c:v>
                </c:pt>
                <c:pt idx="18725">
                  <c:v>607.0952826847047</c:v>
                </c:pt>
                <c:pt idx="18726">
                  <c:v>567.2636941328003</c:v>
                </c:pt>
                <c:pt idx="18727">
                  <c:v>675.7530920513676</c:v>
                </c:pt>
                <c:pt idx="18728">
                  <c:v>933.3051578942798</c:v>
                </c:pt>
                <c:pt idx="18729">
                  <c:v>1342.344610277624</c:v>
                </c:pt>
                <c:pt idx="18730">
                  <c:v>1972.147250913852</c:v>
                </c:pt>
                <c:pt idx="18731">
                  <c:v>3023.162040254246</c:v>
                </c:pt>
                <c:pt idx="18732">
                  <c:v>4720.567671853435</c:v>
                </c:pt>
                <c:pt idx="18733">
                  <c:v>4570.959277828797</c:v>
                </c:pt>
                <c:pt idx="18734">
                  <c:v>2296.845514033166</c:v>
                </c:pt>
                <c:pt idx="18735">
                  <c:v>1013.439484508079</c:v>
                </c:pt>
                <c:pt idx="18736">
                  <c:v>1396.359978090437</c:v>
                </c:pt>
                <c:pt idx="18737">
                  <c:v>3163.824400669184</c:v>
                </c:pt>
                <c:pt idx="18738">
                  <c:v>7082.353789069298</c:v>
                </c:pt>
                <c:pt idx="18739">
                  <c:v>15562.24647954197</c:v>
                </c:pt>
                <c:pt idx="18740">
                  <c:v>11275.67169379587</c:v>
                </c:pt>
                <c:pt idx="18741">
                  <c:v>7173.93900659658</c:v>
                </c:pt>
                <c:pt idx="18742">
                  <c:v>5389.02815816153</c:v>
                </c:pt>
                <c:pt idx="18743">
                  <c:v>4437.541594484751</c:v>
                </c:pt>
                <c:pt idx="18744">
                  <c:v>3853.514358814034</c:v>
                </c:pt>
                <c:pt idx="18745">
                  <c:v>3460.788531399935</c:v>
                </c:pt>
                <c:pt idx="18746">
                  <c:v>3178.855678369885</c:v>
                </c:pt>
                <c:pt idx="18747">
                  <c:v>2965.482890705633</c:v>
                </c:pt>
                <c:pt idx="18748">
                  <c:v>2795.964026776942</c:v>
                </c:pt>
                <c:pt idx="18749">
                  <c:v>2654.861096843625</c:v>
                </c:pt>
                <c:pt idx="18750">
                  <c:v>2531.880834651864</c:v>
                </c:pt>
                <c:pt idx="18751">
                  <c:v>2420.265057107211</c:v>
                </c:pt>
                <c:pt idx="18752">
                  <c:v>2315.495868678718</c:v>
                </c:pt>
                <c:pt idx="18753">
                  <c:v>2214.958081184927</c:v>
                </c:pt>
                <c:pt idx="18754">
                  <c:v>2117.40956103231</c:v>
                </c:pt>
                <c:pt idx="18755">
                  <c:v>2022.868423459154</c:v>
                </c:pt>
                <c:pt idx="18756">
                  <c:v>1932.136918557726</c:v>
                </c:pt>
                <c:pt idx="18757">
                  <c:v>1846.62342653885</c:v>
                </c:pt>
                <c:pt idx="18758">
                  <c:v>1767.935879791321</c:v>
                </c:pt>
                <c:pt idx="18759">
                  <c:v>1697.617141510532</c:v>
                </c:pt>
                <c:pt idx="18760">
                  <c:v>1637.01335444523</c:v>
                </c:pt>
                <c:pt idx="18761">
                  <c:v>1586.992686647151</c:v>
                </c:pt>
                <c:pt idx="18762">
                  <c:v>1548.20741269569</c:v>
                </c:pt>
                <c:pt idx="18763">
                  <c:v>1520.698746962978</c:v>
                </c:pt>
                <c:pt idx="18764">
                  <c:v>1504.424268982874</c:v>
                </c:pt>
                <c:pt idx="18765">
                  <c:v>1498.893866339768</c:v>
                </c:pt>
                <c:pt idx="18766">
                  <c:v>1503.338995878415</c:v>
                </c:pt>
                <c:pt idx="18767">
                  <c:v>1516.75668927277</c:v>
                </c:pt>
                <c:pt idx="18768">
                  <c:v>1537.721015542193</c:v>
                </c:pt>
                <c:pt idx="18769">
                  <c:v>1564.496226969918</c:v>
                </c:pt>
                <c:pt idx="18770">
                  <c:v>1594.842249764446</c:v>
                </c:pt>
                <c:pt idx="18771">
                  <c:v>1626.176412741446</c:v>
                </c:pt>
                <c:pt idx="18772">
                  <c:v>1655.719431036663</c:v>
                </c:pt>
                <c:pt idx="18773">
                  <c:v>1680.759339380655</c:v>
                </c:pt>
                <c:pt idx="18774">
                  <c:v>1699.099206650637</c:v>
                </c:pt>
                <c:pt idx="18775">
                  <c:v>1709.6026830655</c:v>
                </c:pt>
                <c:pt idx="18776">
                  <c:v>1712.000134813393</c:v>
                </c:pt>
                <c:pt idx="18777">
                  <c:v>1707.511398379555</c:v>
                </c:pt>
                <c:pt idx="18778">
                  <c:v>1698.073299371337</c:v>
                </c:pt>
                <c:pt idx="18779">
                  <c:v>1686.190550880752</c:v>
                </c:pt>
                <c:pt idx="18780">
                  <c:v>1674.617099797058</c:v>
                </c:pt>
                <c:pt idx="18781">
                  <c:v>1665.892836019035</c:v>
                </c:pt>
                <c:pt idx="18782">
                  <c:v>1662.499934817922</c:v>
                </c:pt>
                <c:pt idx="18783">
                  <c:v>1666.460666866528</c:v>
                </c:pt>
                <c:pt idx="18784">
                  <c:v>1679.758775897243</c:v>
                </c:pt>
                <c:pt idx="18785">
                  <c:v>1704.070240129645</c:v>
                </c:pt>
                <c:pt idx="18786">
                  <c:v>1741.105551620007</c:v>
                </c:pt>
                <c:pt idx="18787">
                  <c:v>1792.707883341021</c:v>
                </c:pt>
                <c:pt idx="18788">
                  <c:v>1860.648470765466</c:v>
                </c:pt>
                <c:pt idx="18789">
                  <c:v>1947.384517362585</c:v>
                </c:pt>
                <c:pt idx="18790">
                  <c:v>2055.372205802936</c:v>
                </c:pt>
                <c:pt idx="18791">
                  <c:v>2188.011394883194</c:v>
                </c:pt>
                <c:pt idx="18792">
                  <c:v>2349.550873574506</c:v>
                </c:pt>
                <c:pt idx="18793">
                  <c:v>2545.681889203964</c:v>
                </c:pt>
                <c:pt idx="18794">
                  <c:v>2783.598871288671</c:v>
                </c:pt>
                <c:pt idx="18795">
                  <c:v>3073.519537805747</c:v>
                </c:pt>
                <c:pt idx="18796">
                  <c:v>3429.744013528605</c:v>
                </c:pt>
                <c:pt idx="18797">
                  <c:v>3872.148322783793</c:v>
                </c:pt>
                <c:pt idx="18798">
                  <c:v>4431.028939894907</c:v>
                </c:pt>
                <c:pt idx="18799">
                  <c:v>5153.16531890553</c:v>
                </c:pt>
                <c:pt idx="18800">
                  <c:v>6114.20308960494</c:v>
                </c:pt>
                <c:pt idx="18801">
                  <c:v>7448.313227041073</c:v>
                </c:pt>
                <c:pt idx="18802">
                  <c:v>9416.152626178997</c:v>
                </c:pt>
                <c:pt idx="18803">
                  <c:v>12287.59492279737</c:v>
                </c:pt>
                <c:pt idx="18804">
                  <c:v>15654.85142797815</c:v>
                </c:pt>
                <c:pt idx="18805">
                  <c:v>23811.30616209878</c:v>
                </c:pt>
                <c:pt idx="18806">
                  <c:v>32542.58552258421</c:v>
                </c:pt>
                <c:pt idx="18807">
                  <c:v>28749.21591300611</c:v>
                </c:pt>
                <c:pt idx="18808">
                  <c:v>20612.65714260985</c:v>
                </c:pt>
                <c:pt idx="18809">
                  <c:v>15406.41919864894</c:v>
                </c:pt>
                <c:pt idx="18810">
                  <c:v>12264.20214063846</c:v>
                </c:pt>
                <c:pt idx="18811">
                  <c:v>10240.5916639511</c:v>
                </c:pt>
                <c:pt idx="18812">
                  <c:v>8851.227102054492</c:v>
                </c:pt>
                <c:pt idx="18813">
                  <c:v>7847.894487512464</c:v>
                </c:pt>
                <c:pt idx="18814">
                  <c:v>7094.980178417991</c:v>
                </c:pt>
                <c:pt idx="18815">
                  <c:v>6512.97825258758</c:v>
                </c:pt>
                <c:pt idx="18816">
                  <c:v>6052.777251069877</c:v>
                </c:pt>
                <c:pt idx="18817">
                  <c:v>5682.56681495486</c:v>
                </c:pt>
                <c:pt idx="18818">
                  <c:v>5380.719948306752</c:v>
                </c:pt>
                <c:pt idx="18819">
                  <c:v>5132.298789146528</c:v>
                </c:pt>
                <c:pt idx="18820">
                  <c:v>4926.44376066461</c:v>
                </c:pt>
                <c:pt idx="18821">
                  <c:v>4755.351396180305</c:v>
                </c:pt>
                <c:pt idx="18822">
                  <c:v>4613.032146598167</c:v>
                </c:pt>
                <c:pt idx="18823">
                  <c:v>4495.093320060811</c:v>
                </c:pt>
                <c:pt idx="18824">
                  <c:v>4397.993285277154</c:v>
                </c:pt>
                <c:pt idx="18825">
                  <c:v>4319.07754604116</c:v>
                </c:pt>
                <c:pt idx="18826">
                  <c:v>4256.213735345309</c:v>
                </c:pt>
                <c:pt idx="18827">
                  <c:v>4207.683073305827</c:v>
                </c:pt>
                <c:pt idx="18828">
                  <c:v>4172.148587934935</c:v>
                </c:pt>
                <c:pt idx="18829">
                  <c:v>4148.486990925782</c:v>
                </c:pt>
                <c:pt idx="18830">
                  <c:v>4135.761535850308</c:v>
                </c:pt>
                <c:pt idx="18831">
                  <c:v>4133.143574071393</c:v>
                </c:pt>
                <c:pt idx="18832">
                  <c:v>4139.925805348582</c:v>
                </c:pt>
                <c:pt idx="18833">
                  <c:v>4155.398376113198</c:v>
                </c:pt>
                <c:pt idx="18834">
                  <c:v>4178.959104481912</c:v>
                </c:pt>
                <c:pt idx="18835">
                  <c:v>4209.721219288245</c:v>
                </c:pt>
                <c:pt idx="18836">
                  <c:v>4246.9687395831</c:v>
                </c:pt>
                <c:pt idx="18837">
                  <c:v>4289.681758898737</c:v>
                </c:pt>
                <c:pt idx="18838">
                  <c:v>4336.676715494403</c:v>
                </c:pt>
                <c:pt idx="18839">
                  <c:v>4386.605851996427</c:v>
                </c:pt>
                <c:pt idx="18840">
                  <c:v>4437.743715604453</c:v>
                </c:pt>
                <c:pt idx="18841">
                  <c:v>4488.18316105478</c:v>
                </c:pt>
                <c:pt idx="18842">
                  <c:v>4535.66628654403</c:v>
                </c:pt>
                <c:pt idx="18843">
                  <c:v>4577.611755161182</c:v>
                </c:pt>
                <c:pt idx="18844">
                  <c:v>4611.316526588656</c:v>
                </c:pt>
                <c:pt idx="18845">
                  <c:v>4633.54722213205</c:v>
                </c:pt>
                <c:pt idx="18846">
                  <c:v>4640.983340290568</c:v>
                </c:pt>
                <c:pt idx="18847">
                  <c:v>4629.478823216647</c:v>
                </c:pt>
                <c:pt idx="18848">
                  <c:v>4593.885976712796</c:v>
                </c:pt>
                <c:pt idx="18849">
                  <c:v>4526.692782157642</c:v>
                </c:pt>
                <c:pt idx="18850">
                  <c:v>4415.898527810662</c:v>
                </c:pt>
                <c:pt idx="18851">
                  <c:v>4240.462736088854</c:v>
                </c:pt>
                <c:pt idx="18852">
                  <c:v>3961.505353857022</c:v>
                </c:pt>
                <c:pt idx="18853">
                  <c:v>3501.96973162274</c:v>
                </c:pt>
                <c:pt idx="18854">
                  <c:v>2699.99580478082</c:v>
                </c:pt>
                <c:pt idx="18855">
                  <c:v>1321.724553191402</c:v>
                </c:pt>
                <c:pt idx="18856">
                  <c:v>3608.953514826513</c:v>
                </c:pt>
                <c:pt idx="18857">
                  <c:v>15827.30606615507</c:v>
                </c:pt>
                <c:pt idx="18858">
                  <c:v>21912.29875931727</c:v>
                </c:pt>
                <c:pt idx="18859">
                  <c:v>17373.04584567562</c:v>
                </c:pt>
                <c:pt idx="18860">
                  <c:v>15273.39188298987</c:v>
                </c:pt>
                <c:pt idx="18861">
                  <c:v>14290.96805958898</c:v>
                </c:pt>
                <c:pt idx="18862">
                  <c:v>13695.80542587863</c:v>
                </c:pt>
                <c:pt idx="18863">
                  <c:v>13167.77062218574</c:v>
                </c:pt>
                <c:pt idx="18864">
                  <c:v>12565.4376183714</c:v>
                </c:pt>
                <c:pt idx="18865">
                  <c:v>11858.89057292008</c:v>
                </c:pt>
                <c:pt idx="18866">
                  <c:v>11085.29365885803</c:v>
                </c:pt>
                <c:pt idx="18867">
                  <c:v>10308.63043721092</c:v>
                </c:pt>
                <c:pt idx="18868">
                  <c:v>9585.019465187771</c:v>
                </c:pt>
                <c:pt idx="18869">
                  <c:v>8953.652036478417</c:v>
                </c:pt>
                <c:pt idx="18870">
                  <c:v>8439.561944428655</c:v>
                </c:pt>
                <c:pt idx="18871">
                  <c:v>8064.202932807313</c:v>
                </c:pt>
                <c:pt idx="18872">
                  <c:v>7856.46312192938</c:v>
                </c:pt>
                <c:pt idx="18873">
                  <c:v>7870.994552298803</c:v>
                </c:pt>
                <c:pt idx="18874">
                  <c:v>8218.667261223291</c:v>
                </c:pt>
                <c:pt idx="18875">
                  <c:v>9137.789739423544</c:v>
                </c:pt>
                <c:pt idx="18876">
                  <c:v>11184.64347578787</c:v>
                </c:pt>
                <c:pt idx="18877">
                  <c:v>15873.08538769511</c:v>
                </c:pt>
                <c:pt idx="18878">
                  <c:v>27828.52672940496</c:v>
                </c:pt>
                <c:pt idx="18879">
                  <c:v>38446.18310193758</c:v>
                </c:pt>
                <c:pt idx="18880">
                  <c:v>23215.6111806761</c:v>
                </c:pt>
                <c:pt idx="18881">
                  <c:v>15639.61470775397</c:v>
                </c:pt>
                <c:pt idx="18882">
                  <c:v>12213.67979497161</c:v>
                </c:pt>
                <c:pt idx="18883">
                  <c:v>10381.938042571</c:v>
                </c:pt>
                <c:pt idx="18884">
                  <c:v>9284.137739244476</c:v>
                </c:pt>
                <c:pt idx="18885">
                  <c:v>8575.991647015716</c:v>
                </c:pt>
                <c:pt idx="18886">
                  <c:v>8095.239591620143</c:v>
                </c:pt>
                <c:pt idx="18887">
                  <c:v>7757.282187697184</c:v>
                </c:pt>
                <c:pt idx="18888">
                  <c:v>7512.306147823913</c:v>
                </c:pt>
                <c:pt idx="18889">
                  <c:v>7328.648121956994</c:v>
                </c:pt>
                <c:pt idx="18890">
                  <c:v>7185.312222576722</c:v>
                </c:pt>
                <c:pt idx="18891">
                  <c:v>7065.815288313682</c:v>
                </c:pt>
                <c:pt idx="18892">
                  <c:v>6958.274362349356</c:v>
                </c:pt>
                <c:pt idx="18893">
                  <c:v>6852.754940086582</c:v>
                </c:pt>
                <c:pt idx="18894">
                  <c:v>6741.700891939025</c:v>
                </c:pt>
                <c:pt idx="18895">
                  <c:v>6619.492590026161</c:v>
                </c:pt>
                <c:pt idx="18896">
                  <c:v>6483.14651606892</c:v>
                </c:pt>
                <c:pt idx="18897">
                  <c:v>6330.88810222124</c:v>
                </c:pt>
                <c:pt idx="18898">
                  <c:v>6164.142816654408</c:v>
                </c:pt>
                <c:pt idx="18899">
                  <c:v>5986.945827196621</c:v>
                </c:pt>
                <c:pt idx="18900">
                  <c:v>5804.337049447734</c:v>
                </c:pt>
                <c:pt idx="18901">
                  <c:v>5624.276560710552</c:v>
                </c:pt>
                <c:pt idx="18902">
                  <c:v>5457.20719935947</c:v>
                </c:pt>
                <c:pt idx="18903">
                  <c:v>5316.790583250974</c:v>
                </c:pt>
                <c:pt idx="18904">
                  <c:v>5226.505338691453</c:v>
                </c:pt>
                <c:pt idx="18905">
                  <c:v>5230.498184502806</c:v>
                </c:pt>
                <c:pt idx="18906">
                  <c:v>5423.97231784607</c:v>
                </c:pt>
                <c:pt idx="18907">
                  <c:v>5879.612813205598</c:v>
                </c:pt>
                <c:pt idx="18908">
                  <c:v>3076.122013078458</c:v>
                </c:pt>
                <c:pt idx="18909">
                  <c:v>706.405171616623</c:v>
                </c:pt>
                <c:pt idx="18910">
                  <c:v>1645.54451834986</c:v>
                </c:pt>
                <c:pt idx="18911">
                  <c:v>1938.808971088174</c:v>
                </c:pt>
                <c:pt idx="18912">
                  <c:v>2019.157029717171</c:v>
                </c:pt>
                <c:pt idx="18913">
                  <c:v>2010.94299251803</c:v>
                </c:pt>
                <c:pt idx="18914">
                  <c:v>1959.077065864064</c:v>
                </c:pt>
                <c:pt idx="18915">
                  <c:v>1883.793084964087</c:v>
                </c:pt>
                <c:pt idx="18916">
                  <c:v>1794.53138676284</c:v>
                </c:pt>
                <c:pt idx="18917">
                  <c:v>1695.97832222962</c:v>
                </c:pt>
                <c:pt idx="18918">
                  <c:v>1590.298547082473</c:v>
                </c:pt>
                <c:pt idx="18919">
                  <c:v>1478.328287032196</c:v>
                </c:pt>
                <c:pt idx="18920">
                  <c:v>1359.58873207534</c:v>
                </c:pt>
                <c:pt idx="18921">
                  <c:v>1233.59777070173</c:v>
                </c:pt>
                <c:pt idx="18922">
                  <c:v>1099.429806237797</c:v>
                </c:pt>
                <c:pt idx="18923">
                  <c:v>957.7066239333254</c:v>
                </c:pt>
                <c:pt idx="18924">
                  <c:v>812.3970491128086</c:v>
                </c:pt>
                <c:pt idx="18925">
                  <c:v>678.6788051543904</c:v>
                </c:pt>
                <c:pt idx="18926">
                  <c:v>593.6357441278263</c:v>
                </c:pt>
                <c:pt idx="18927">
                  <c:v>613.0226013564684</c:v>
                </c:pt>
                <c:pt idx="18928">
                  <c:v>750.0007061511115</c:v>
                </c:pt>
                <c:pt idx="18929">
                  <c:v>954.2882270100142</c:v>
                </c:pt>
                <c:pt idx="18930">
                  <c:v>1169.630497842073</c:v>
                </c:pt>
                <c:pt idx="18931">
                  <c:v>1358.712684134357</c:v>
                </c:pt>
                <c:pt idx="18932">
                  <c:v>1503.054926708242</c:v>
                </c:pt>
                <c:pt idx="18933">
                  <c:v>1599.250328372441</c:v>
                </c:pt>
                <c:pt idx="18934">
                  <c:v>1652.597612234636</c:v>
                </c:pt>
                <c:pt idx="18935">
                  <c:v>1671.996207901858</c:v>
                </c:pt>
                <c:pt idx="18936">
                  <c:v>1666.543474488961</c:v>
                </c:pt>
                <c:pt idx="18937">
                  <c:v>1643.22555163742</c:v>
                </c:pt>
                <c:pt idx="18938">
                  <c:v>1608.312765004603</c:v>
                </c:pt>
                <c:pt idx="18939">
                  <c:v>1565.719624414065</c:v>
                </c:pt>
                <c:pt idx="18940">
                  <c:v>1518.559946832629</c:v>
                </c:pt>
                <c:pt idx="18941">
                  <c:v>1468.898554492306</c:v>
                </c:pt>
                <c:pt idx="18942">
                  <c:v>1418.254098374076</c:v>
                </c:pt>
                <c:pt idx="18943">
                  <c:v>1367.84034170624</c:v>
                </c:pt>
                <c:pt idx="18944">
                  <c:v>1318.735208346462</c:v>
                </c:pt>
                <c:pt idx="18945">
                  <c:v>1272.005551734525</c:v>
                </c:pt>
                <c:pt idx="18946">
                  <c:v>1228.900534870814</c:v>
                </c:pt>
                <c:pt idx="18947">
                  <c:v>1191.637549177383</c:v>
                </c:pt>
                <c:pt idx="18948">
                  <c:v>1163.982865478562</c:v>
                </c:pt>
                <c:pt idx="18949">
                  <c:v>1154.036208309911</c:v>
                </c:pt>
                <c:pt idx="18950">
                  <c:v>1178.913319884465</c:v>
                </c:pt>
                <c:pt idx="18951">
                  <c:v>1280.9760195618</c:v>
                </c:pt>
                <c:pt idx="18952">
                  <c:v>1580.693474222921</c:v>
                </c:pt>
                <c:pt idx="18953">
                  <c:v>2482.284516595518</c:v>
                </c:pt>
                <c:pt idx="18954">
                  <c:v>4475.794801495708</c:v>
                </c:pt>
                <c:pt idx="18955">
                  <c:v>3050.664931184082</c:v>
                </c:pt>
                <c:pt idx="18956">
                  <c:v>2023.032121110683</c:v>
                </c:pt>
                <c:pt idx="18957">
                  <c:v>1633.805067495063</c:v>
                </c:pt>
                <c:pt idx="18958">
                  <c:v>1479.457162984581</c:v>
                </c:pt>
                <c:pt idx="18959">
                  <c:v>1448.034967383576</c:v>
                </c:pt>
                <c:pt idx="18960">
                  <c:v>1513.648910893483</c:v>
                </c:pt>
                <c:pt idx="18961">
                  <c:v>1689.742809448161</c:v>
                </c:pt>
                <c:pt idx="18962">
                  <c:v>2033.516954562375</c:v>
                </c:pt>
                <c:pt idx="18963">
                  <c:v>2697.132623169295</c:v>
                </c:pt>
                <c:pt idx="18964">
                  <c:v>4135.084402410627</c:v>
                </c:pt>
                <c:pt idx="18965">
                  <c:v>7523.352863044064</c:v>
                </c:pt>
                <c:pt idx="18966">
                  <c:v>7282.858534264461</c:v>
                </c:pt>
                <c:pt idx="18967">
                  <c:v>4168.964644688824</c:v>
                </c:pt>
                <c:pt idx="18968">
                  <c:v>2872.88163780264</c:v>
                </c:pt>
                <c:pt idx="18969">
                  <c:v>2289.197381965605</c:v>
                </c:pt>
                <c:pt idx="18970">
                  <c:v>2014.585004549742</c:v>
                </c:pt>
                <c:pt idx="18971">
                  <c:v>1909.491022267618</c:v>
                </c:pt>
                <c:pt idx="18972">
                  <c:v>1917.522678099345</c:v>
                </c:pt>
                <c:pt idx="18973">
                  <c:v>2013.341583397845</c:v>
                </c:pt>
                <c:pt idx="18974">
                  <c:v>2189.475042751036</c:v>
                </c:pt>
                <c:pt idx="18975">
                  <c:v>2449.839453247932</c:v>
                </c:pt>
                <c:pt idx="18976">
                  <c:v>2811.445902128807</c:v>
                </c:pt>
                <c:pt idx="18977">
                  <c:v>3310.080508220135</c:v>
                </c:pt>
                <c:pt idx="18978">
                  <c:v>4014.417713632907</c:v>
                </c:pt>
                <c:pt idx="18979">
                  <c:v>5065.970284956596</c:v>
                </c:pt>
                <c:pt idx="18980">
                  <c:v>6791.540806268665</c:v>
                </c:pt>
                <c:pt idx="18981">
                  <c:v>10147.30651020051</c:v>
                </c:pt>
                <c:pt idx="18982">
                  <c:v>19545.56075399077</c:v>
                </c:pt>
                <c:pt idx="18983">
                  <c:v>106024.0683936846</c:v>
                </c:pt>
                <c:pt idx="18984">
                  <c:v>22308.32810248114</c:v>
                </c:pt>
                <c:pt idx="18985">
                  <c:v>10848.61585008824</c:v>
                </c:pt>
                <c:pt idx="18986">
                  <c:v>7081.976677121119</c:v>
                </c:pt>
                <c:pt idx="18987">
                  <c:v>5198.0185995364</c:v>
                </c:pt>
                <c:pt idx="18988">
                  <c:v>4060.379898994971</c:v>
                </c:pt>
                <c:pt idx="18989">
                  <c:v>3297.888242833812</c:v>
                </c:pt>
                <c:pt idx="18990">
                  <c:v>2755.383584282674</c:v>
                </c:pt>
                <c:pt idx="18991">
                  <c:v>2357.586420816985</c:v>
                </c:pt>
                <c:pt idx="18992">
                  <c:v>2063.358048757096</c:v>
                </c:pt>
                <c:pt idx="18993">
                  <c:v>1848.39080677821</c:v>
                </c:pt>
                <c:pt idx="18994">
                  <c:v>1695.630389052401</c:v>
                </c:pt>
                <c:pt idx="18995">
                  <c:v>1590.929203073398</c:v>
                </c:pt>
                <c:pt idx="18996">
                  <c:v>1522.287086944166</c:v>
                </c:pt>
                <c:pt idx="18997">
                  <c:v>1478.92557771761</c:v>
                </c:pt>
                <c:pt idx="18998">
                  <c:v>1451.994036530925</c:v>
                </c:pt>
                <c:pt idx="18999">
                  <c:v>1434.931229928763</c:v>
                </c:pt>
                <c:pt idx="19000">
                  <c:v>1423.181428448687</c:v>
                </c:pt>
                <c:pt idx="19001">
                  <c:v>1413.790942393837</c:v>
                </c:pt>
                <c:pt idx="19002">
                  <c:v>1405.174981331543</c:v>
                </c:pt>
                <c:pt idx="19003">
                  <c:v>1396.77340574179</c:v>
                </c:pt>
                <c:pt idx="19004">
                  <c:v>1388.38893298773</c:v>
                </c:pt>
                <c:pt idx="19005">
                  <c:v>1380.342842612607</c:v>
                </c:pt>
                <c:pt idx="19006">
                  <c:v>1373.057274229006</c:v>
                </c:pt>
                <c:pt idx="19007">
                  <c:v>1367.157861317309</c:v>
                </c:pt>
                <c:pt idx="19008">
                  <c:v>1363.298468407601</c:v>
                </c:pt>
                <c:pt idx="19009">
                  <c:v>1362.25892896582</c:v>
                </c:pt>
                <c:pt idx="19010">
                  <c:v>1364.832817990268</c:v>
                </c:pt>
                <c:pt idx="19011">
                  <c:v>1371.587464208304</c:v>
                </c:pt>
                <c:pt idx="19012">
                  <c:v>1383.46454979365</c:v>
                </c:pt>
                <c:pt idx="19013">
                  <c:v>1401.338991022406</c:v>
                </c:pt>
                <c:pt idx="19014">
                  <c:v>1426.001245233561</c:v>
                </c:pt>
                <c:pt idx="19015">
                  <c:v>1458.277630623259</c:v>
                </c:pt>
                <c:pt idx="19016">
                  <c:v>1499.393054660151</c:v>
                </c:pt>
                <c:pt idx="19017">
                  <c:v>1550.281414410211</c:v>
                </c:pt>
                <c:pt idx="19018">
                  <c:v>1612.563624045769</c:v>
                </c:pt>
                <c:pt idx="19019">
                  <c:v>1688.798731692227</c:v>
                </c:pt>
                <c:pt idx="19020">
                  <c:v>1784.319151463401</c:v>
                </c:pt>
                <c:pt idx="19021">
                  <c:v>1916.17696707806</c:v>
                </c:pt>
                <c:pt idx="19022">
                  <c:v>2153.662155984776</c:v>
                </c:pt>
                <c:pt idx="19023">
                  <c:v>2753.021047538527</c:v>
                </c:pt>
                <c:pt idx="19024">
                  <c:v>3374.79099344415</c:v>
                </c:pt>
                <c:pt idx="19025">
                  <c:v>3348.789735125566</c:v>
                </c:pt>
                <c:pt idx="19026">
                  <c:v>3435.746617376094</c:v>
                </c:pt>
                <c:pt idx="19027">
                  <c:v>3679.5777114796</c:v>
                </c:pt>
                <c:pt idx="19028">
                  <c:v>4035.484804747275</c:v>
                </c:pt>
                <c:pt idx="19029">
                  <c:v>4465.254034339053</c:v>
                </c:pt>
                <c:pt idx="19030">
                  <c:v>4876.290348512092</c:v>
                </c:pt>
                <c:pt idx="19031">
                  <c:v>5052.61097149724</c:v>
                </c:pt>
                <c:pt idx="19032">
                  <c:v>4751.148158344753</c:v>
                </c:pt>
                <c:pt idx="19033">
                  <c:v>4065.44160289187</c:v>
                </c:pt>
                <c:pt idx="19034">
                  <c:v>3400.42892473317</c:v>
                </c:pt>
                <c:pt idx="19035">
                  <c:v>3048.042103952374</c:v>
                </c:pt>
                <c:pt idx="19036">
                  <c:v>3074.448675740739</c:v>
                </c:pt>
                <c:pt idx="19037">
                  <c:v>3422.394083112368</c:v>
                </c:pt>
                <c:pt idx="19038">
                  <c:v>4025.752594656935</c:v>
                </c:pt>
                <c:pt idx="19039">
                  <c:v>4868.543713406729</c:v>
                </c:pt>
                <c:pt idx="19040">
                  <c:v>5995.15519885672</c:v>
                </c:pt>
                <c:pt idx="19041">
                  <c:v>7516.74269147359</c:v>
                </c:pt>
                <c:pt idx="19042">
                  <c:v>9634.936677855315</c:v>
                </c:pt>
                <c:pt idx="19043">
                  <c:v>12669.3511213768</c:v>
                </c:pt>
                <c:pt idx="19044">
                  <c:v>16931.29670254936</c:v>
                </c:pt>
                <c:pt idx="19045">
                  <c:v>21631.73127966496</c:v>
                </c:pt>
                <c:pt idx="19046">
                  <c:v>23049.52216623666</c:v>
                </c:pt>
                <c:pt idx="19047">
                  <c:v>19965.78266091292</c:v>
                </c:pt>
                <c:pt idx="19048">
                  <c:v>16106.27694385327</c:v>
                </c:pt>
                <c:pt idx="19049">
                  <c:v>13132.93246485628</c:v>
                </c:pt>
                <c:pt idx="19050">
                  <c:v>11014.5012948056</c:v>
                </c:pt>
                <c:pt idx="19051">
                  <c:v>9485.70906782819</c:v>
                </c:pt>
                <c:pt idx="19052">
                  <c:v>8346.669519151162</c:v>
                </c:pt>
                <c:pt idx="19053">
                  <c:v>7470.316676409936</c:v>
                </c:pt>
                <c:pt idx="19054">
                  <c:v>6776.232596058536</c:v>
                </c:pt>
                <c:pt idx="19055">
                  <c:v>6212.021379373824</c:v>
                </c:pt>
                <c:pt idx="19056">
                  <c:v>5742.44725107763</c:v>
                </c:pt>
                <c:pt idx="19057">
                  <c:v>5343.14030625788</c:v>
                </c:pt>
                <c:pt idx="19058">
                  <c:v>4996.310594718746</c:v>
                </c:pt>
                <c:pt idx="19059">
                  <c:v>4689.065314814013</c:v>
                </c:pt>
                <c:pt idx="19060">
                  <c:v>4412.203605284883</c:v>
                </c:pt>
                <c:pt idx="19061">
                  <c:v>4162.40046690908</c:v>
                </c:pt>
                <c:pt idx="19062">
                  <c:v>3949.928266615061</c:v>
                </c:pt>
                <c:pt idx="19063">
                  <c:v>3832.620013455256</c:v>
                </c:pt>
                <c:pt idx="19064">
                  <c:v>4059.87988550743</c:v>
                </c:pt>
                <c:pt idx="19065">
                  <c:v>5690.038886652103</c:v>
                </c:pt>
                <c:pt idx="19066">
                  <c:v>13112.30523714977</c:v>
                </c:pt>
                <c:pt idx="19067">
                  <c:v>15681.93369195571</c:v>
                </c:pt>
                <c:pt idx="19068">
                  <c:v>9888.373155754245</c:v>
                </c:pt>
                <c:pt idx="19069">
                  <c:v>7796.883722933372</c:v>
                </c:pt>
                <c:pt idx="19070">
                  <c:v>6859.637025667523</c:v>
                </c:pt>
                <c:pt idx="19071">
                  <c:v>6370.594381912823</c:v>
                </c:pt>
                <c:pt idx="19072">
                  <c:v>6104.675505141268</c:v>
                </c:pt>
                <c:pt idx="19073">
                  <c:v>5972.746417953931</c:v>
                </c:pt>
                <c:pt idx="19074">
                  <c:v>5935.000899711818</c:v>
                </c:pt>
                <c:pt idx="19075">
                  <c:v>5972.596728829737</c:v>
                </c:pt>
                <c:pt idx="19076">
                  <c:v>6077.843076256511</c:v>
                </c:pt>
                <c:pt idx="19077">
                  <c:v>6248.693032223097</c:v>
                </c:pt>
                <c:pt idx="19078">
                  <c:v>6486.39402712084</c:v>
                </c:pt>
                <c:pt idx="19079">
                  <c:v>6792.57614841639</c:v>
                </c:pt>
                <c:pt idx="19080">
                  <c:v>7163.211258637442</c:v>
                </c:pt>
                <c:pt idx="19081">
                  <c:v>7581.480822558325</c:v>
                </c:pt>
                <c:pt idx="19082">
                  <c:v>7999.850582065133</c:v>
                </c:pt>
                <c:pt idx="19083">
                  <c:v>8322.10065831722</c:v>
                </c:pt>
                <c:pt idx="19084">
                  <c:v>8406.468508342686</c:v>
                </c:pt>
                <c:pt idx="19085">
                  <c:v>8131.207219808249</c:v>
                </c:pt>
                <c:pt idx="19086">
                  <c:v>7501.434346448922</c:v>
                </c:pt>
                <c:pt idx="19087">
                  <c:v>6658.459677184072</c:v>
                </c:pt>
                <c:pt idx="19088">
                  <c:v>5775.716638944736</c:v>
                </c:pt>
                <c:pt idx="19089">
                  <c:v>4963.7915284195</c:v>
                </c:pt>
                <c:pt idx="19090">
                  <c:v>4266.055243022208</c:v>
                </c:pt>
                <c:pt idx="19091">
                  <c:v>3685.250292071855</c:v>
                </c:pt>
                <c:pt idx="19092">
                  <c:v>3206.990691513662</c:v>
                </c:pt>
                <c:pt idx="19093">
                  <c:v>2814.971394112426</c:v>
                </c:pt>
                <c:pt idx="19094">
                  <c:v>2492.5451037879</c:v>
                </c:pt>
                <c:pt idx="19095">
                  <c:v>2226.135190102397</c:v>
                </c:pt>
                <c:pt idx="19096">
                  <c:v>2005.511967195123</c:v>
                </c:pt>
                <c:pt idx="19097">
                  <c:v>1822.656216737148</c:v>
                </c:pt>
                <c:pt idx="19098">
                  <c:v>1671.866098922998</c:v>
                </c:pt>
                <c:pt idx="19099">
                  <c:v>1549.601532635558</c:v>
                </c:pt>
                <c:pt idx="19100">
                  <c:v>1454.768121351221</c:v>
                </c:pt>
                <c:pt idx="19101">
                  <c:v>1388.894530930336</c:v>
                </c:pt>
                <c:pt idx="19102">
                  <c:v>1356.72164615205</c:v>
                </c:pt>
                <c:pt idx="19103">
                  <c:v>1351.479092923329</c:v>
                </c:pt>
                <c:pt idx="19104">
                  <c:v>1300.512181298305</c:v>
                </c:pt>
                <c:pt idx="19105">
                  <c:v>1117.666202560613</c:v>
                </c:pt>
                <c:pt idx="19106">
                  <c:v>931.5175440319039</c:v>
                </c:pt>
                <c:pt idx="19107">
                  <c:v>812.9250742497945</c:v>
                </c:pt>
                <c:pt idx="19108">
                  <c:v>736.2678501002774</c:v>
                </c:pt>
                <c:pt idx="19109">
                  <c:v>679.640452970876</c:v>
                </c:pt>
                <c:pt idx="19110">
                  <c:v>633.0518170794071</c:v>
                </c:pt>
                <c:pt idx="19111">
                  <c:v>592.1529898139413</c:v>
                </c:pt>
                <c:pt idx="19112">
                  <c:v>554.7021597935345</c:v>
                </c:pt>
                <c:pt idx="19113">
                  <c:v>519.6309701014502</c:v>
                </c:pt>
                <c:pt idx="19114">
                  <c:v>486.1059818426543</c:v>
                </c:pt>
                <c:pt idx="19115">
                  <c:v>453.8069413413486</c:v>
                </c:pt>
                <c:pt idx="19116">
                  <c:v>422.3672314599963</c:v>
                </c:pt>
                <c:pt idx="19117">
                  <c:v>391.6172062290065</c:v>
                </c:pt>
                <c:pt idx="19118">
                  <c:v>361.7443542332122</c:v>
                </c:pt>
                <c:pt idx="19119">
                  <c:v>333.4401318445896</c:v>
                </c:pt>
                <c:pt idx="19120">
                  <c:v>308.0037241019704</c:v>
                </c:pt>
                <c:pt idx="19121">
                  <c:v>288.7955281633944</c:v>
                </c:pt>
                <c:pt idx="19122">
                  <c:v>281.3517387111418</c:v>
                </c:pt>
                <c:pt idx="19123">
                  <c:v>292.8870723720569</c:v>
                </c:pt>
                <c:pt idx="19124">
                  <c:v>326.9426852625197</c:v>
                </c:pt>
                <c:pt idx="19125">
                  <c:v>372.2665450042437</c:v>
                </c:pt>
                <c:pt idx="19126">
                  <c:v>395.168621883465</c:v>
                </c:pt>
                <c:pt idx="19127">
                  <c:v>359.6059712278851</c:v>
                </c:pt>
                <c:pt idx="19128">
                  <c:v>271.8895757315405</c:v>
                </c:pt>
                <c:pt idx="19129">
                  <c:v>197.2692153678449</c:v>
                </c:pt>
                <c:pt idx="19130">
                  <c:v>286.1348844732234</c:v>
                </c:pt>
                <c:pt idx="19131">
                  <c:v>573.93617945009</c:v>
                </c:pt>
                <c:pt idx="19132">
                  <c:v>1112.877594218986</c:v>
                </c:pt>
                <c:pt idx="19133">
                  <c:v>2276.253413190645</c:v>
                </c:pt>
                <c:pt idx="19134">
                  <c:v>5964.098778258453</c:v>
                </c:pt>
                <c:pt idx="19135">
                  <c:v>9504.364450291544</c:v>
                </c:pt>
                <c:pt idx="19136">
                  <c:v>4775.802211668822</c:v>
                </c:pt>
                <c:pt idx="19137">
                  <c:v>3321.69675012902</c:v>
                </c:pt>
                <c:pt idx="19138">
                  <c:v>2662.028241134623</c:v>
                </c:pt>
                <c:pt idx="19139">
                  <c:v>2221.34366826222</c:v>
                </c:pt>
                <c:pt idx="19140">
                  <c:v>1800.163430221134</c:v>
                </c:pt>
                <c:pt idx="19141">
                  <c:v>1348.667763420526</c:v>
                </c:pt>
                <c:pt idx="19142">
                  <c:v>936.5465316659396</c:v>
                </c:pt>
                <c:pt idx="19143">
                  <c:v>652.496966695193</c:v>
                </c:pt>
                <c:pt idx="19144">
                  <c:v>521.8363031595526</c:v>
                </c:pt>
                <c:pt idx="19145">
                  <c:v>500.7450564398522</c:v>
                </c:pt>
                <c:pt idx="19146">
                  <c:v>522.3032092600341</c:v>
                </c:pt>
                <c:pt idx="19147">
                  <c:v>546.3361038143454</c:v>
                </c:pt>
                <c:pt idx="19148">
                  <c:v>557.1818978196766</c:v>
                </c:pt>
                <c:pt idx="19149">
                  <c:v>549.3992728641998</c:v>
                </c:pt>
                <c:pt idx="19150">
                  <c:v>522.1464707314193</c:v>
                </c:pt>
                <c:pt idx="19151">
                  <c:v>476.8480154537721</c:v>
                </c:pt>
                <c:pt idx="19152">
                  <c:v>416.9743138087721</c:v>
                </c:pt>
                <c:pt idx="19153">
                  <c:v>346.8451804452332</c:v>
                </c:pt>
                <c:pt idx="19154">
                  <c:v>272.0781178095963</c:v>
                </c:pt>
                <c:pt idx="19155">
                  <c:v>200.1036688625718</c:v>
                </c:pt>
                <c:pt idx="19156">
                  <c:v>145.5333624230373</c:v>
                </c:pt>
                <c:pt idx="19157">
                  <c:v>136.5630905744394</c:v>
                </c:pt>
                <c:pt idx="19158">
                  <c:v>181.653910659495</c:v>
                </c:pt>
                <c:pt idx="19159">
                  <c:v>254.1563544103162</c:v>
                </c:pt>
                <c:pt idx="19160">
                  <c:v>338.038173391362</c:v>
                </c:pt>
                <c:pt idx="19161">
                  <c:v>428.5880048335862</c:v>
                </c:pt>
                <c:pt idx="19162">
                  <c:v>525.1011998366172</c:v>
                </c:pt>
                <c:pt idx="19163">
                  <c:v>628.5106826659353</c:v>
                </c:pt>
                <c:pt idx="19164">
                  <c:v>740.5907270293255</c:v>
                </c:pt>
                <c:pt idx="19165">
                  <c:v>864.0234657446794</c:v>
                </c:pt>
                <c:pt idx="19166">
                  <c:v>1002.504289834133</c:v>
                </c:pt>
                <c:pt idx="19167">
                  <c:v>1160.958909755437</c:v>
                </c:pt>
                <c:pt idx="19168">
                  <c:v>1346.168109925651</c:v>
                </c:pt>
                <c:pt idx="19169">
                  <c:v>1567.62355150002</c:v>
                </c:pt>
                <c:pt idx="19170">
                  <c:v>1837.889435494108</c:v>
                </c:pt>
                <c:pt idx="19171">
                  <c:v>2171.326143653787</c:v>
                </c:pt>
                <c:pt idx="19172">
                  <c:v>2577.220525576978</c:v>
                </c:pt>
                <c:pt idx="19173">
                  <c:v>3027.910275014015</c:v>
                </c:pt>
                <c:pt idx="19174">
                  <c:v>3381.936847881426</c:v>
                </c:pt>
                <c:pt idx="19175">
                  <c:v>3370.774250418386</c:v>
                </c:pt>
                <c:pt idx="19176">
                  <c:v>2915.083341869273</c:v>
                </c:pt>
                <c:pt idx="19177">
                  <c:v>2278.954216763296</c:v>
                </c:pt>
                <c:pt idx="19178">
                  <c:v>1687.854237528649</c:v>
                </c:pt>
                <c:pt idx="19179">
                  <c:v>1203.57602575273</c:v>
                </c:pt>
                <c:pt idx="19180">
                  <c:v>833.8549278279976</c:v>
                </c:pt>
                <c:pt idx="19181">
                  <c:v>621.2964306502017</c:v>
                </c:pt>
                <c:pt idx="19182">
                  <c:v>650.794993864787</c:v>
                </c:pt>
                <c:pt idx="19183">
                  <c:v>872.563625586739</c:v>
                </c:pt>
                <c:pt idx="19184">
                  <c:v>1157.798784339923</c:v>
                </c:pt>
                <c:pt idx="19185">
                  <c:v>1429.628661337293</c:v>
                </c:pt>
                <c:pt idx="19186">
                  <c:v>1647.516061055444</c:v>
                </c:pt>
                <c:pt idx="19187">
                  <c:v>1799.10036027294</c:v>
                </c:pt>
                <c:pt idx="19188">
                  <c:v>1894.600681475713</c:v>
                </c:pt>
                <c:pt idx="19189">
                  <c:v>1953.81593977466</c:v>
                </c:pt>
                <c:pt idx="19190">
                  <c:v>1995.850500629364</c:v>
                </c:pt>
                <c:pt idx="19191">
                  <c:v>2034.74570583916</c:v>
                </c:pt>
                <c:pt idx="19192">
                  <c:v>2079.449622150898</c:v>
                </c:pt>
                <c:pt idx="19193">
                  <c:v>2135.311802828112</c:v>
                </c:pt>
                <c:pt idx="19194">
                  <c:v>2204.963277859002</c:v>
                </c:pt>
                <c:pt idx="19195">
                  <c:v>2289.7350605848</c:v>
                </c:pt>
                <c:pt idx="19196">
                  <c:v>2390.27105692871</c:v>
                </c:pt>
                <c:pt idx="19197">
                  <c:v>2506.373989723514</c:v>
                </c:pt>
                <c:pt idx="19198">
                  <c:v>2639.978083007304</c:v>
                </c:pt>
                <c:pt idx="19199">
                  <c:v>2797.969288626533</c:v>
                </c:pt>
                <c:pt idx="19200">
                  <c:v>2996.590878701712</c:v>
                </c:pt>
                <c:pt idx="19201">
                  <c:v>3263.796836115288</c:v>
                </c:pt>
                <c:pt idx="19202">
                  <c:v>3624.805865772123</c:v>
                </c:pt>
                <c:pt idx="19203">
                  <c:v>4012.317734262007</c:v>
                </c:pt>
                <c:pt idx="19204">
                  <c:v>4060.483500032754</c:v>
                </c:pt>
                <c:pt idx="19205">
                  <c:v>3725.951756679385</c:v>
                </c:pt>
                <c:pt idx="19206">
                  <c:v>4122.393448781852</c:v>
                </c:pt>
                <c:pt idx="19207">
                  <c:v>5251.32621695753</c:v>
                </c:pt>
                <c:pt idx="19208">
                  <c:v>5231.13497245168</c:v>
                </c:pt>
                <c:pt idx="19209">
                  <c:v>3887.131662639203</c:v>
                </c:pt>
                <c:pt idx="19210">
                  <c:v>2741.002408797179</c:v>
                </c:pt>
                <c:pt idx="19211">
                  <c:v>1989.343345980524</c:v>
                </c:pt>
                <c:pt idx="19212">
                  <c:v>1496.127486494134</c:v>
                </c:pt>
                <c:pt idx="19213">
                  <c:v>1168.860978522372</c:v>
                </c:pt>
                <c:pt idx="19214">
                  <c:v>960.9825999424246</c:v>
                </c:pt>
                <c:pt idx="19215">
                  <c:v>849.400726329712</c:v>
                </c:pt>
                <c:pt idx="19216">
                  <c:v>817.3431646308251</c:v>
                </c:pt>
                <c:pt idx="19217">
                  <c:v>845.9261584410131</c:v>
                </c:pt>
                <c:pt idx="19218">
                  <c:v>916.0486412097481</c:v>
                </c:pt>
                <c:pt idx="19219">
                  <c:v>1012.69989823107</c:v>
                </c:pt>
                <c:pt idx="19220">
                  <c:v>1126.897086931286</c:v>
                </c:pt>
                <c:pt idx="19221">
                  <c:v>1253.338850752512</c:v>
                </c:pt>
                <c:pt idx="19222">
                  <c:v>1390.134551698856</c:v>
                </c:pt>
                <c:pt idx="19223">
                  <c:v>1537.027770699796</c:v>
                </c:pt>
                <c:pt idx="19224">
                  <c:v>1695.952031437714</c:v>
                </c:pt>
                <c:pt idx="19225">
                  <c:v>1872.133545827614</c:v>
                </c:pt>
                <c:pt idx="19226">
                  <c:v>2076.569542101081</c:v>
                </c:pt>
                <c:pt idx="19227">
                  <c:v>2331.672492664352</c:v>
                </c:pt>
                <c:pt idx="19228">
                  <c:v>2675.564737922503</c:v>
                </c:pt>
                <c:pt idx="19229">
                  <c:v>3161.019280704909</c:v>
                </c:pt>
                <c:pt idx="19230">
                  <c:v>3849.997371637418</c:v>
                </c:pt>
                <c:pt idx="19231">
                  <c:v>4827.901518084353</c:v>
                </c:pt>
                <c:pt idx="19232">
                  <c:v>6281.38572241167</c:v>
                </c:pt>
                <c:pt idx="19233">
                  <c:v>8738.556124432414</c:v>
                </c:pt>
                <c:pt idx="19234">
                  <c:v>14188.7630852219</c:v>
                </c:pt>
                <c:pt idx="19235">
                  <c:v>40101.55772191445</c:v>
                </c:pt>
                <c:pt idx="19236">
                  <c:v>35658.39915608906</c:v>
                </c:pt>
                <c:pt idx="19237">
                  <c:v>11111.23859623732</c:v>
                </c:pt>
                <c:pt idx="19238">
                  <c:v>5767.86937905004</c:v>
                </c:pt>
                <c:pt idx="19239">
                  <c:v>3432.448603327644</c:v>
                </c:pt>
                <c:pt idx="19240">
                  <c:v>2627.370901510565</c:v>
                </c:pt>
                <c:pt idx="19241">
                  <c:v>3766.446353805575</c:v>
                </c:pt>
                <c:pt idx="19242">
                  <c:v>7934.297701499331</c:v>
                </c:pt>
                <c:pt idx="19243">
                  <c:v>16744.91808857544</c:v>
                </c:pt>
                <c:pt idx="19244">
                  <c:v>9772.43245758182</c:v>
                </c:pt>
                <c:pt idx="19245">
                  <c:v>5666.89312929154</c:v>
                </c:pt>
                <c:pt idx="19246">
                  <c:v>3821.209180868592</c:v>
                </c:pt>
                <c:pt idx="19247">
                  <c:v>2742.414837622508</c:v>
                </c:pt>
                <c:pt idx="19248">
                  <c:v>1999.218405235116</c:v>
                </c:pt>
                <c:pt idx="19249">
                  <c:v>1429.229026410731</c:v>
                </c:pt>
                <c:pt idx="19250">
                  <c:v>956.4112918823246</c:v>
                </c:pt>
                <c:pt idx="19251">
                  <c:v>541.2490536872485</c:v>
                </c:pt>
                <c:pt idx="19252">
                  <c:v>188.7145529052211</c:v>
                </c:pt>
                <c:pt idx="19253">
                  <c:v>319.346851851236</c:v>
                </c:pt>
                <c:pt idx="19254">
                  <c:v>737.5150642360081</c:v>
                </c:pt>
                <c:pt idx="19255">
                  <c:v>1240.153261335513</c:v>
                </c:pt>
                <c:pt idx="19256">
                  <c:v>1766.404824874885</c:v>
                </c:pt>
                <c:pt idx="19257">
                  <c:v>1706.951918876781</c:v>
                </c:pt>
                <c:pt idx="19258">
                  <c:v>978.8667227799964</c:v>
                </c:pt>
                <c:pt idx="19259">
                  <c:v>879.7126958181856</c:v>
                </c:pt>
                <c:pt idx="19260">
                  <c:v>1294.674418729549</c:v>
                </c:pt>
                <c:pt idx="19261">
                  <c:v>1816.374812225021</c:v>
                </c:pt>
                <c:pt idx="19262">
                  <c:v>2410.24050790838</c:v>
                </c:pt>
                <c:pt idx="19263">
                  <c:v>3129.630032157143</c:v>
                </c:pt>
                <c:pt idx="19264">
                  <c:v>4079.887605301551</c:v>
                </c:pt>
                <c:pt idx="19265">
                  <c:v>5462.029043443374</c:v>
                </c:pt>
                <c:pt idx="19266">
                  <c:v>7665.10656026187</c:v>
                </c:pt>
                <c:pt idx="19267">
                  <c:v>11297.36801024802</c:v>
                </c:pt>
                <c:pt idx="19268">
                  <c:v>16366.38947462004</c:v>
                </c:pt>
                <c:pt idx="19269">
                  <c:v>20654.0357270767</c:v>
                </c:pt>
                <c:pt idx="19270">
                  <c:v>22640.58377020402</c:v>
                </c:pt>
                <c:pt idx="19271">
                  <c:v>22069.01168255249</c:v>
                </c:pt>
                <c:pt idx="19272">
                  <c:v>18538.40796645827</c:v>
                </c:pt>
                <c:pt idx="19273">
                  <c:v>14172.12983299431</c:v>
                </c:pt>
                <c:pt idx="19274">
                  <c:v>10695.90262313273</c:v>
                </c:pt>
                <c:pt idx="19275">
                  <c:v>8229.62090575061</c:v>
                </c:pt>
                <c:pt idx="19276">
                  <c:v>6470.666382877625</c:v>
                </c:pt>
                <c:pt idx="19277">
                  <c:v>5165.25951930781</c:v>
                </c:pt>
                <c:pt idx="19278">
                  <c:v>4151.824393908161</c:v>
                </c:pt>
                <c:pt idx="19279">
                  <c:v>3337.610811711489</c:v>
                </c:pt>
                <c:pt idx="19280">
                  <c:v>2686.14005861723</c:v>
                </c:pt>
                <c:pt idx="19281">
                  <c:v>2237.684678130038</c:v>
                </c:pt>
                <c:pt idx="19282">
                  <c:v>2153.409911479488</c:v>
                </c:pt>
                <c:pt idx="19283">
                  <c:v>2607.478185720834</c:v>
                </c:pt>
                <c:pt idx="19284">
                  <c:v>3465.78199393931</c:v>
                </c:pt>
                <c:pt idx="19285">
                  <c:v>4199.596056952028</c:v>
                </c:pt>
                <c:pt idx="19286">
                  <c:v>4322.170356267666</c:v>
                </c:pt>
                <c:pt idx="19287">
                  <c:v>3965.14228755791</c:v>
                </c:pt>
                <c:pt idx="19288">
                  <c:v>3468.148080121179</c:v>
                </c:pt>
                <c:pt idx="19289">
                  <c:v>2991.170779362642</c:v>
                </c:pt>
                <c:pt idx="19290">
                  <c:v>2571.50280113997</c:v>
                </c:pt>
                <c:pt idx="19291">
                  <c:v>2207.983115675924</c:v>
                </c:pt>
                <c:pt idx="19292">
                  <c:v>1892.517928351029</c:v>
                </c:pt>
                <c:pt idx="19293">
                  <c:v>1619.040735007109</c:v>
                </c:pt>
                <c:pt idx="19294">
                  <c:v>1385.803364913645</c:v>
                </c:pt>
                <c:pt idx="19295">
                  <c:v>1198.190312515982</c:v>
                </c:pt>
                <c:pt idx="19296">
                  <c:v>1069.23026046886</c:v>
                </c:pt>
                <c:pt idx="19297">
                  <c:v>1018.014232279819</c:v>
                </c:pt>
                <c:pt idx="19298">
                  <c:v>1060.349292057288</c:v>
                </c:pt>
                <c:pt idx="19299">
                  <c:v>1196.751282105827</c:v>
                </c:pt>
                <c:pt idx="19300">
                  <c:v>1416.006572047627</c:v>
                </c:pt>
                <c:pt idx="19301">
                  <c:v>1707.330996197545</c:v>
                </c:pt>
                <c:pt idx="19302">
                  <c:v>2066.764990546214</c:v>
                </c:pt>
                <c:pt idx="19303">
                  <c:v>2497.616469491739</c:v>
                </c:pt>
                <c:pt idx="19304">
                  <c:v>3007.546451241687</c:v>
                </c:pt>
                <c:pt idx="19305">
                  <c:v>3606.386682483776</c:v>
                </c:pt>
                <c:pt idx="19306">
                  <c:v>4298.3478033901</c:v>
                </c:pt>
                <c:pt idx="19307">
                  <c:v>5066.019773585743</c:v>
                </c:pt>
                <c:pt idx="19308">
                  <c:v>5844.029885660177</c:v>
                </c:pt>
                <c:pt idx="19309">
                  <c:v>6491.12217421328</c:v>
                </c:pt>
                <c:pt idx="19310">
                  <c:v>6828.511883349001</c:v>
                </c:pt>
                <c:pt idx="19311">
                  <c:v>6760.903631020355</c:v>
                </c:pt>
                <c:pt idx="19312">
                  <c:v>6365.633290330182</c:v>
                </c:pt>
                <c:pt idx="19313">
                  <c:v>5806.823084857374</c:v>
                </c:pt>
                <c:pt idx="19314">
                  <c:v>5221.63366021877</c:v>
                </c:pt>
                <c:pt idx="19315">
                  <c:v>4681.273242849093</c:v>
                </c:pt>
                <c:pt idx="19316">
                  <c:v>4213.46760590748</c:v>
                </c:pt>
                <c:pt idx="19317">
                  <c:v>3823.77991958909</c:v>
                </c:pt>
                <c:pt idx="19318">
                  <c:v>3510.500504558888</c:v>
                </c:pt>
                <c:pt idx="19319">
                  <c:v>3270.342661681825</c:v>
                </c:pt>
                <c:pt idx="19320">
                  <c:v>3097.841563733954</c:v>
                </c:pt>
                <c:pt idx="19321">
                  <c:v>2975.208185343804</c:v>
                </c:pt>
                <c:pt idx="19322">
                  <c:v>2829.77680753512</c:v>
                </c:pt>
                <c:pt idx="19323">
                  <c:v>2459.957546041676</c:v>
                </c:pt>
                <c:pt idx="19324">
                  <c:v>1770.683572109283</c:v>
                </c:pt>
                <c:pt idx="19325">
                  <c:v>1241.954572363032</c:v>
                </c:pt>
                <c:pt idx="19326">
                  <c:v>1122.292194465055</c:v>
                </c:pt>
                <c:pt idx="19327">
                  <c:v>1177.856255154513</c:v>
                </c:pt>
                <c:pt idx="19328">
                  <c:v>1242.339245586547</c:v>
                </c:pt>
                <c:pt idx="19329">
                  <c:v>1274.272816345664</c:v>
                </c:pt>
                <c:pt idx="19330">
                  <c:v>1286.963191415966</c:v>
                </c:pt>
                <c:pt idx="19331">
                  <c:v>1334.599267685646</c:v>
                </c:pt>
                <c:pt idx="19332">
                  <c:v>1488.575845184404</c:v>
                </c:pt>
                <c:pt idx="19333">
                  <c:v>1780.665931028904</c:v>
                </c:pt>
                <c:pt idx="19334">
                  <c:v>2184.613175895271</c:v>
                </c:pt>
                <c:pt idx="19335">
                  <c:v>2656.455702737413</c:v>
                </c:pt>
                <c:pt idx="19336">
                  <c:v>3164.87654797952</c:v>
                </c:pt>
                <c:pt idx="19337">
                  <c:v>3693.12553278161</c:v>
                </c:pt>
                <c:pt idx="19338">
                  <c:v>4233.73107724468</c:v>
                </c:pt>
                <c:pt idx="19339">
                  <c:v>4781.575161111635</c:v>
                </c:pt>
                <c:pt idx="19340">
                  <c:v>5330.836710243801</c:v>
                </c:pt>
                <c:pt idx="19341">
                  <c:v>5869.508927025836</c:v>
                </c:pt>
                <c:pt idx="19342">
                  <c:v>6374.409083536354</c:v>
                </c:pt>
                <c:pt idx="19343">
                  <c:v>6803.300854331374</c:v>
                </c:pt>
                <c:pt idx="19344">
                  <c:v>7076.764750388775</c:v>
                </c:pt>
                <c:pt idx="19345">
                  <c:v>7053.382121274627</c:v>
                </c:pt>
                <c:pt idx="19346">
                  <c:v>6503.63012355322</c:v>
                </c:pt>
                <c:pt idx="19347">
                  <c:v>5158.15561132107</c:v>
                </c:pt>
                <c:pt idx="19348">
                  <c:v>2975.265784018661</c:v>
                </c:pt>
                <c:pt idx="19349">
                  <c:v>485.8858811592731</c:v>
                </c:pt>
                <c:pt idx="19350">
                  <c:v>1918.102415248689</c:v>
                </c:pt>
                <c:pt idx="19351">
                  <c:v>3622.682874603935</c:v>
                </c:pt>
                <c:pt idx="19352">
                  <c:v>4783.876197658428</c:v>
                </c:pt>
                <c:pt idx="19353">
                  <c:v>5527.538458090271</c:v>
                </c:pt>
                <c:pt idx="19354">
                  <c:v>5975.167823452315</c:v>
                </c:pt>
                <c:pt idx="19355">
                  <c:v>6216.761545526123</c:v>
                </c:pt>
                <c:pt idx="19356">
                  <c:v>6316.302645997217</c:v>
                </c:pt>
                <c:pt idx="19357">
                  <c:v>6317.907425644571</c:v>
                </c:pt>
                <c:pt idx="19358">
                  <c:v>6252.873627774127</c:v>
                </c:pt>
                <c:pt idx="19359">
                  <c:v>6143.033998014953</c:v>
                </c:pt>
                <c:pt idx="19360">
                  <c:v>6004.003486324724</c:v>
                </c:pt>
                <c:pt idx="19361">
                  <c:v>5846.692465734467</c:v>
                </c:pt>
                <c:pt idx="19362">
                  <c:v>5678.875921939663</c:v>
                </c:pt>
                <c:pt idx="19363">
                  <c:v>5505.920695514706</c:v>
                </c:pt>
                <c:pt idx="19364">
                  <c:v>5331.796173681582</c:v>
                </c:pt>
                <c:pt idx="19365">
                  <c:v>5159.095696357915</c:v>
                </c:pt>
                <c:pt idx="19366">
                  <c:v>4989.447987436509</c:v>
                </c:pt>
                <c:pt idx="19367">
                  <c:v>4824.214704948058</c:v>
                </c:pt>
                <c:pt idx="19368">
                  <c:v>4664.0124218231</c:v>
                </c:pt>
                <c:pt idx="19369">
                  <c:v>4509.3514758592</c:v>
                </c:pt>
                <c:pt idx="19370">
                  <c:v>4360.35203173495</c:v>
                </c:pt>
                <c:pt idx="19371">
                  <c:v>4217.16243095384</c:v>
                </c:pt>
                <c:pt idx="19372">
                  <c:v>4079.564901696182</c:v>
                </c:pt>
                <c:pt idx="19373">
                  <c:v>3947.46996097755</c:v>
                </c:pt>
                <c:pt idx="19374">
                  <c:v>3820.607494551225</c:v>
                </c:pt>
                <c:pt idx="19375">
                  <c:v>3698.769970087435</c:v>
                </c:pt>
                <c:pt idx="19376">
                  <c:v>3581.60364400443</c:v>
                </c:pt>
                <c:pt idx="19377">
                  <c:v>3468.858237426984</c:v>
                </c:pt>
                <c:pt idx="19378">
                  <c:v>3360.08259734973</c:v>
                </c:pt>
                <c:pt idx="19379">
                  <c:v>3254.840890622146</c:v>
                </c:pt>
                <c:pt idx="19380">
                  <c:v>3152.661326429699</c:v>
                </c:pt>
                <c:pt idx="19381">
                  <c:v>3052.945050157128</c:v>
                </c:pt>
                <c:pt idx="19382">
                  <c:v>2955.052888699688</c:v>
                </c:pt>
                <c:pt idx="19383">
                  <c:v>2857.856034108283</c:v>
                </c:pt>
                <c:pt idx="19384">
                  <c:v>2759.854391107408</c:v>
                </c:pt>
                <c:pt idx="19385">
                  <c:v>2658.545916468734</c:v>
                </c:pt>
                <c:pt idx="19386">
                  <c:v>2549.192045907209</c:v>
                </c:pt>
                <c:pt idx="19387">
                  <c:v>2421.506296668424</c:v>
                </c:pt>
                <c:pt idx="19388">
                  <c:v>2249.83667079169</c:v>
                </c:pt>
                <c:pt idx="19389">
                  <c:v>1956.74561414235</c:v>
                </c:pt>
                <c:pt idx="19390">
                  <c:v>1328.938232818107</c:v>
                </c:pt>
                <c:pt idx="19391">
                  <c:v>1131.039087085683</c:v>
                </c:pt>
                <c:pt idx="19392">
                  <c:v>1811.197975055066</c:v>
                </c:pt>
                <c:pt idx="19393">
                  <c:v>2003.649578474786</c:v>
                </c:pt>
                <c:pt idx="19394">
                  <c:v>2022.317872645281</c:v>
                </c:pt>
                <c:pt idx="19395">
                  <c:v>1992.514739416859</c:v>
                </c:pt>
                <c:pt idx="19396">
                  <c:v>1950.065749051118</c:v>
                </c:pt>
                <c:pt idx="19397">
                  <c:v>1908.985296636651</c:v>
                </c:pt>
                <c:pt idx="19398">
                  <c:v>1877.214381049472</c:v>
                </c:pt>
                <c:pt idx="19399">
                  <c:v>1858.057656311071</c:v>
                </c:pt>
                <c:pt idx="19400">
                  <c:v>1846.694963277329</c:v>
                </c:pt>
                <c:pt idx="19401">
                  <c:v>1825.498966340772</c:v>
                </c:pt>
                <c:pt idx="19402">
                  <c:v>1767.024425929857</c:v>
                </c:pt>
                <c:pt idx="19403">
                  <c:v>1646.89733670706</c:v>
                </c:pt>
                <c:pt idx="19404">
                  <c:v>1454.617303713371</c:v>
                </c:pt>
                <c:pt idx="19405">
                  <c:v>1202.348157375045</c:v>
                </c:pt>
                <c:pt idx="19406">
                  <c:v>1030.489935926368</c:v>
                </c:pt>
                <c:pt idx="19407">
                  <c:v>1646.116472191937</c:v>
                </c:pt>
                <c:pt idx="19408">
                  <c:v>4317.862648966273</c:v>
                </c:pt>
                <c:pt idx="19409">
                  <c:v>8546.528628682967</c:v>
                </c:pt>
                <c:pt idx="19410">
                  <c:v>6607.242513760263</c:v>
                </c:pt>
                <c:pt idx="19411">
                  <c:v>5040.013881336244</c:v>
                </c:pt>
                <c:pt idx="19412">
                  <c:v>4259.704697876037</c:v>
                </c:pt>
                <c:pt idx="19413">
                  <c:v>3824.854210691754</c:v>
                </c:pt>
                <c:pt idx="19414">
                  <c:v>3569.535635195584</c:v>
                </c:pt>
                <c:pt idx="19415">
                  <c:v>3432.908645144757</c:v>
                </c:pt>
                <c:pt idx="19416">
                  <c:v>3401.34568837136</c:v>
                </c:pt>
                <c:pt idx="19417">
                  <c:v>3503.10446588901</c:v>
                </c:pt>
                <c:pt idx="19418">
                  <c:v>3849.127203064761</c:v>
                </c:pt>
                <c:pt idx="19419">
                  <c:v>4872.8767616662</c:v>
                </c:pt>
                <c:pt idx="19420">
                  <c:v>9862.621156201914</c:v>
                </c:pt>
                <c:pt idx="19421">
                  <c:v>7386.085842234638</c:v>
                </c:pt>
                <c:pt idx="19422">
                  <c:v>2136.444614924416</c:v>
                </c:pt>
                <c:pt idx="19423">
                  <c:v>1270.587276629845</c:v>
                </c:pt>
                <c:pt idx="19424">
                  <c:v>1064.743691552815</c:v>
                </c:pt>
                <c:pt idx="19425">
                  <c:v>1002.862636866555</c:v>
                </c:pt>
                <c:pt idx="19426">
                  <c:v>968.1661702752472</c:v>
                </c:pt>
                <c:pt idx="19427">
                  <c:v>934.3654532492111</c:v>
                </c:pt>
                <c:pt idx="19428">
                  <c:v>895.9330323669981</c:v>
                </c:pt>
                <c:pt idx="19429">
                  <c:v>851.6063006112121</c:v>
                </c:pt>
                <c:pt idx="19430">
                  <c:v>800.5622857037456</c:v>
                </c:pt>
                <c:pt idx="19431">
                  <c:v>739.0569134040546</c:v>
                </c:pt>
                <c:pt idx="19432">
                  <c:v>657.2337140476155</c:v>
                </c:pt>
                <c:pt idx="19433">
                  <c:v>537.8432291125465</c:v>
                </c:pt>
                <c:pt idx="19434">
                  <c:v>474.7512624910343</c:v>
                </c:pt>
                <c:pt idx="19435">
                  <c:v>1750.546196422705</c:v>
                </c:pt>
                <c:pt idx="19436">
                  <c:v>3569.679527420866</c:v>
                </c:pt>
                <c:pt idx="19437">
                  <c:v>2541.815126083958</c:v>
                </c:pt>
                <c:pt idx="19438">
                  <c:v>2219.6242431912</c:v>
                </c:pt>
                <c:pt idx="19439">
                  <c:v>2118.310579005217</c:v>
                </c:pt>
                <c:pt idx="19440">
                  <c:v>2091.192217913372</c:v>
                </c:pt>
                <c:pt idx="19441">
                  <c:v>2083.696638215686</c:v>
                </c:pt>
                <c:pt idx="19442">
                  <c:v>2066.062136175454</c:v>
                </c:pt>
                <c:pt idx="19443">
                  <c:v>2018.021453589503</c:v>
                </c:pt>
                <c:pt idx="19444">
                  <c:v>1924.708310735124</c:v>
                </c:pt>
                <c:pt idx="19445">
                  <c:v>1778.806104172068</c:v>
                </c:pt>
                <c:pt idx="19446">
                  <c:v>1595.616187280979</c:v>
                </c:pt>
                <c:pt idx="19447">
                  <c:v>1474.235210338808</c:v>
                </c:pt>
                <c:pt idx="19448">
                  <c:v>1743.147612165711</c:v>
                </c:pt>
                <c:pt idx="19449">
                  <c:v>2936.262284539842</c:v>
                </c:pt>
                <c:pt idx="19450">
                  <c:v>5927.27653519404</c:v>
                </c:pt>
                <c:pt idx="19451">
                  <c:v>14637.78036420242</c:v>
                </c:pt>
                <c:pt idx="19452">
                  <c:v>44513.28047835729</c:v>
                </c:pt>
                <c:pt idx="19453">
                  <c:v>21916.56019126952</c:v>
                </c:pt>
                <c:pt idx="19454">
                  <c:v>13659.64276934003</c:v>
                </c:pt>
                <c:pt idx="19455">
                  <c:v>9777.984163768588</c:v>
                </c:pt>
                <c:pt idx="19456">
                  <c:v>7625.174558572992</c:v>
                </c:pt>
                <c:pt idx="19457">
                  <c:v>6665.699808684107</c:v>
                </c:pt>
                <c:pt idx="19458">
                  <c:v>6127.311028732984</c:v>
                </c:pt>
                <c:pt idx="19459">
                  <c:v>5749.077331002604</c:v>
                </c:pt>
                <c:pt idx="19460">
                  <c:v>5456.606243381422</c:v>
                </c:pt>
                <c:pt idx="19461">
                  <c:v>5220.166207744127</c:v>
                </c:pt>
                <c:pt idx="19462">
                  <c:v>5023.944832103801</c:v>
                </c:pt>
                <c:pt idx="19463">
                  <c:v>4858.076710696115</c:v>
                </c:pt>
                <c:pt idx="19464">
                  <c:v>4716.095788770248</c:v>
                </c:pt>
                <c:pt idx="19465">
                  <c:v>4593.2425046484</c:v>
                </c:pt>
                <c:pt idx="19466">
                  <c:v>4486.26258157607</c:v>
                </c:pt>
                <c:pt idx="19467">
                  <c:v>4392.24904357575</c:v>
                </c:pt>
                <c:pt idx="19468">
                  <c:v>4309.524379873022</c:v>
                </c:pt>
                <c:pt idx="19469">
                  <c:v>4236.472949252586</c:v>
                </c:pt>
                <c:pt idx="19470">
                  <c:v>4171.847321135145</c:v>
                </c:pt>
                <c:pt idx="19471">
                  <c:v>4114.99966093231</c:v>
                </c:pt>
                <c:pt idx="19472">
                  <c:v>4064.58591002708</c:v>
                </c:pt>
                <c:pt idx="19473">
                  <c:v>4020.780174157897</c:v>
                </c:pt>
                <c:pt idx="19474">
                  <c:v>3982.51539755528</c:v>
                </c:pt>
                <c:pt idx="19475">
                  <c:v>3949.728951320784</c:v>
                </c:pt>
                <c:pt idx="19476">
                  <c:v>3922.335523733454</c:v>
                </c:pt>
                <c:pt idx="19477">
                  <c:v>3900.0616778811</c:v>
                </c:pt>
                <c:pt idx="19478">
                  <c:v>3882.664490747668</c:v>
                </c:pt>
                <c:pt idx="19479">
                  <c:v>3870.496983212512</c:v>
                </c:pt>
                <c:pt idx="19480">
                  <c:v>3863.080273028987</c:v>
                </c:pt>
                <c:pt idx="19481">
                  <c:v>3860.253436493775</c:v>
                </c:pt>
                <c:pt idx="19482">
                  <c:v>3859.374770193935</c:v>
                </c:pt>
                <c:pt idx="19483">
                  <c:v>3854.658419600142</c:v>
                </c:pt>
                <c:pt idx="19484">
                  <c:v>3833.691949278184</c:v>
                </c:pt>
                <c:pt idx="19485">
                  <c:v>3791.866102710691</c:v>
                </c:pt>
                <c:pt idx="19486">
                  <c:v>3754.758497699547</c:v>
                </c:pt>
                <c:pt idx="19487">
                  <c:v>3747.960333258738</c:v>
                </c:pt>
                <c:pt idx="19488">
                  <c:v>3768.407804422949</c:v>
                </c:pt>
                <c:pt idx="19489">
                  <c:v>3806.082799280235</c:v>
                </c:pt>
                <c:pt idx="19490">
                  <c:v>3856.864002381692</c:v>
                </c:pt>
                <c:pt idx="19491">
                  <c:v>3922.672223492163</c:v>
                </c:pt>
                <c:pt idx="19492">
                  <c:v>4011.032657395162</c:v>
                </c:pt>
                <c:pt idx="19493">
                  <c:v>4141.480423956706</c:v>
                </c:pt>
                <c:pt idx="19494">
                  <c:v>4372.883874512284</c:v>
                </c:pt>
                <c:pt idx="19495">
                  <c:v>5005.128679256392</c:v>
                </c:pt>
                <c:pt idx="19496">
                  <c:v>8285.128146239414</c:v>
                </c:pt>
                <c:pt idx="19497">
                  <c:v>4026.315115223282</c:v>
                </c:pt>
                <c:pt idx="19498">
                  <c:v>3977.178774550391</c:v>
                </c:pt>
                <c:pt idx="19499">
                  <c:v>4125.915821409865</c:v>
                </c:pt>
                <c:pt idx="19500">
                  <c:v>4294.863552526302</c:v>
                </c:pt>
                <c:pt idx="19501">
                  <c:v>4484.59892545743</c:v>
                </c:pt>
                <c:pt idx="19502">
                  <c:v>4708.621311912811</c:v>
                </c:pt>
                <c:pt idx="19503">
                  <c:v>4985.522064734024</c:v>
                </c:pt>
                <c:pt idx="19504">
                  <c:v>5341.943127139833</c:v>
                </c:pt>
                <c:pt idx="19505">
                  <c:v>5813.217908986222</c:v>
                </c:pt>
                <c:pt idx="19506">
                  <c:v>6423.060985472985</c:v>
                </c:pt>
                <c:pt idx="19507">
                  <c:v>7076.094854506388</c:v>
                </c:pt>
                <c:pt idx="19508">
                  <c:v>7313.678567828238</c:v>
                </c:pt>
                <c:pt idx="19509">
                  <c:v>6673.755410819955</c:v>
                </c:pt>
                <c:pt idx="19510">
                  <c:v>5692.128046602275</c:v>
                </c:pt>
                <c:pt idx="19511">
                  <c:v>4986.163712518511</c:v>
                </c:pt>
                <c:pt idx="19512">
                  <c:v>4608.426629418232</c:v>
                </c:pt>
                <c:pt idx="19513">
                  <c:v>4441.47534811072</c:v>
                </c:pt>
                <c:pt idx="19514">
                  <c:v>4393.502787349286</c:v>
                </c:pt>
                <c:pt idx="19515">
                  <c:v>4412.651587391152</c:v>
                </c:pt>
                <c:pt idx="19516">
                  <c:v>4473.079638393638</c:v>
                </c:pt>
                <c:pt idx="19517">
                  <c:v>4561.94607141534</c:v>
                </c:pt>
                <c:pt idx="19518">
                  <c:v>4674.22590105125</c:v>
                </c:pt>
                <c:pt idx="19519">
                  <c:v>4809.848347530778</c:v>
                </c:pt>
                <c:pt idx="19520">
                  <c:v>4971.521293184152</c:v>
                </c:pt>
                <c:pt idx="19521">
                  <c:v>5164.774146181636</c:v>
                </c:pt>
                <c:pt idx="19522">
                  <c:v>5397.199670332288</c:v>
                </c:pt>
                <c:pt idx="19523">
                  <c:v>5677.927889437518</c:v>
                </c:pt>
                <c:pt idx="19524">
                  <c:v>6009.99471255375</c:v>
                </c:pt>
                <c:pt idx="19525">
                  <c:v>6367.159650383423</c:v>
                </c:pt>
                <c:pt idx="19526">
                  <c:v>6605.885397814348</c:v>
                </c:pt>
                <c:pt idx="19527">
                  <c:v>6297.512150158514</c:v>
                </c:pt>
                <c:pt idx="19528">
                  <c:v>4939.431816200014</c:v>
                </c:pt>
                <c:pt idx="19529">
                  <c:v>2995.823984908985</c:v>
                </c:pt>
                <c:pt idx="19530">
                  <c:v>1379.630508492171</c:v>
                </c:pt>
                <c:pt idx="19531">
                  <c:v>526.0583385458287</c:v>
                </c:pt>
                <c:pt idx="19532">
                  <c:v>870.0799113427644</c:v>
                </c:pt>
                <c:pt idx="19533">
                  <c:v>1373.823701021315</c:v>
                </c:pt>
                <c:pt idx="19534">
                  <c:v>1775.017495226079</c:v>
                </c:pt>
                <c:pt idx="19535">
                  <c:v>2092.792852904687</c:v>
                </c:pt>
                <c:pt idx="19536">
                  <c:v>2351.54077334604</c:v>
                </c:pt>
                <c:pt idx="19537">
                  <c:v>2569.199428337118</c:v>
                </c:pt>
                <c:pt idx="19538">
                  <c:v>2757.656201987674</c:v>
                </c:pt>
                <c:pt idx="19539">
                  <c:v>2926.007799441172</c:v>
                </c:pt>
                <c:pt idx="19540">
                  <c:v>3080.41021397183</c:v>
                </c:pt>
                <c:pt idx="19541">
                  <c:v>3225.94409901904</c:v>
                </c:pt>
                <c:pt idx="19542">
                  <c:v>3367.316189618137</c:v>
                </c:pt>
                <c:pt idx="19543">
                  <c:v>3509.015268041921</c:v>
                </c:pt>
                <c:pt idx="19544">
                  <c:v>3656.624286881764</c:v>
                </c:pt>
                <c:pt idx="19545">
                  <c:v>3817.941692657356</c:v>
                </c:pt>
                <c:pt idx="19546">
                  <c:v>4005.051405579816</c:v>
                </c:pt>
                <c:pt idx="19547">
                  <c:v>4240.670798269297</c:v>
                </c:pt>
                <c:pt idx="19548">
                  <c:v>4569.872447437737</c:v>
                </c:pt>
                <c:pt idx="19549">
                  <c:v>5091.125531901177</c:v>
                </c:pt>
                <c:pt idx="19550">
                  <c:v>6043.585724334614</c:v>
                </c:pt>
                <c:pt idx="19551">
                  <c:v>8029.544662074805</c:v>
                </c:pt>
                <c:pt idx="19552">
                  <c:v>11949.30627921998</c:v>
                </c:pt>
                <c:pt idx="19553">
                  <c:v>13453.80539583388</c:v>
                </c:pt>
                <c:pt idx="19554">
                  <c:v>10377.24466016826</c:v>
                </c:pt>
                <c:pt idx="19555">
                  <c:v>8427.945825632467</c:v>
                </c:pt>
                <c:pt idx="19556">
                  <c:v>7508.51579816805</c:v>
                </c:pt>
                <c:pt idx="19557">
                  <c:v>7080.02883950651</c:v>
                </c:pt>
                <c:pt idx="19558">
                  <c:v>6899.07417113226</c:v>
                </c:pt>
                <c:pt idx="19559">
                  <c:v>6856.525241243342</c:v>
                </c:pt>
                <c:pt idx="19560">
                  <c:v>6900.367484673654</c:v>
                </c:pt>
                <c:pt idx="19561">
                  <c:v>7003.115269022324</c:v>
                </c:pt>
                <c:pt idx="19562">
                  <c:v>7149.444768706553</c:v>
                </c:pt>
                <c:pt idx="19563">
                  <c:v>7330.700048007635</c:v>
                </c:pt>
                <c:pt idx="19564">
                  <c:v>7540.775735054403</c:v>
                </c:pt>
                <c:pt idx="19565">
                  <c:v>7775.781793594774</c:v>
                </c:pt>
                <c:pt idx="19566">
                  <c:v>8032.387184892138</c:v>
                </c:pt>
                <c:pt idx="19567">
                  <c:v>8307.520494843824</c:v>
                </c:pt>
                <c:pt idx="19568">
                  <c:v>8597.63305831997</c:v>
                </c:pt>
                <c:pt idx="19569">
                  <c:v>8898.080343015195</c:v>
                </c:pt>
                <c:pt idx="19570">
                  <c:v>9204.172635958081</c:v>
                </c:pt>
                <c:pt idx="19571">
                  <c:v>9509.308354777795</c:v>
                </c:pt>
                <c:pt idx="19572">
                  <c:v>9805.821833334148</c:v>
                </c:pt>
                <c:pt idx="19573">
                  <c:v>10085.42022344704</c:v>
                </c:pt>
                <c:pt idx="19574">
                  <c:v>10338.8305228501</c:v>
                </c:pt>
                <c:pt idx="19575">
                  <c:v>10556.2144682638</c:v>
                </c:pt>
                <c:pt idx="19576">
                  <c:v>10724.2474588043</c:v>
                </c:pt>
                <c:pt idx="19577">
                  <c:v>10820.46045962273</c:v>
                </c:pt>
                <c:pt idx="19578">
                  <c:v>10784.97290883208</c:v>
                </c:pt>
                <c:pt idx="19579">
                  <c:v>10450.19726424297</c:v>
                </c:pt>
                <c:pt idx="19580">
                  <c:v>9396.217323186371</c:v>
                </c:pt>
                <c:pt idx="19581">
                  <c:v>7127.718516804619</c:v>
                </c:pt>
                <c:pt idx="19582">
                  <c:v>4589.686768517765</c:v>
                </c:pt>
                <c:pt idx="19583">
                  <c:v>3841.97278597267</c:v>
                </c:pt>
                <c:pt idx="19584">
                  <c:v>4292.728545328675</c:v>
                </c:pt>
                <c:pt idx="19585">
                  <c:v>4762.940601117001</c:v>
                </c:pt>
                <c:pt idx="19586">
                  <c:v>5043.5631594426</c:v>
                </c:pt>
                <c:pt idx="19587">
                  <c:v>5174.382966435135</c:v>
                </c:pt>
                <c:pt idx="19588">
                  <c:v>5208.04166607536</c:v>
                </c:pt>
                <c:pt idx="19589">
                  <c:v>5181.75230747565</c:v>
                </c:pt>
                <c:pt idx="19590">
                  <c:v>5119.71114250986</c:v>
                </c:pt>
                <c:pt idx="19591">
                  <c:v>5038.437303111099</c:v>
                </c:pt>
                <c:pt idx="19592">
                  <c:v>4949.097024882678</c:v>
                </c:pt>
                <c:pt idx="19593">
                  <c:v>4858.804659101541</c:v>
                </c:pt>
                <c:pt idx="19594">
                  <c:v>4774.416087047364</c:v>
                </c:pt>
                <c:pt idx="19595">
                  <c:v>4701.179678821136</c:v>
                </c:pt>
                <c:pt idx="19596">
                  <c:v>4646.759727864104</c:v>
                </c:pt>
                <c:pt idx="19597">
                  <c:v>4620.57255369651</c:v>
                </c:pt>
                <c:pt idx="19598">
                  <c:v>4638.84968646387</c:v>
                </c:pt>
                <c:pt idx="19599">
                  <c:v>4731.067064027356</c:v>
                </c:pt>
                <c:pt idx="19600">
                  <c:v>4955.488206752665</c:v>
                </c:pt>
                <c:pt idx="19601">
                  <c:v>5444.889684426751</c:v>
                </c:pt>
                <c:pt idx="19602">
                  <c:v>6562.933382550854</c:v>
                </c:pt>
                <c:pt idx="19603">
                  <c:v>9530.747763779692</c:v>
                </c:pt>
                <c:pt idx="19604">
                  <c:v>9013.935509816456</c:v>
                </c:pt>
                <c:pt idx="19605">
                  <c:v>3778.881923565288</c:v>
                </c:pt>
                <c:pt idx="19606">
                  <c:v>3671.27037243528</c:v>
                </c:pt>
                <c:pt idx="19607">
                  <c:v>4524.1535244806</c:v>
                </c:pt>
                <c:pt idx="19608">
                  <c:v>5464.06698121785</c:v>
                </c:pt>
                <c:pt idx="19609">
                  <c:v>6351.727922807168</c:v>
                </c:pt>
                <c:pt idx="19610">
                  <c:v>7152.936425364612</c:v>
                </c:pt>
                <c:pt idx="19611">
                  <c:v>7859.389577624502</c:v>
                </c:pt>
                <c:pt idx="19612">
                  <c:v>8467.057496768542</c:v>
                </c:pt>
                <c:pt idx="19613">
                  <c:v>8966.13966852666</c:v>
                </c:pt>
                <c:pt idx="19614">
                  <c:v>9336.505343184983</c:v>
                </c:pt>
                <c:pt idx="19615">
                  <c:v>9554.18881293713</c:v>
                </c:pt>
                <c:pt idx="19616">
                  <c:v>9608.77334523136</c:v>
                </c:pt>
                <c:pt idx="19617">
                  <c:v>9510.744131000494</c:v>
                </c:pt>
                <c:pt idx="19618">
                  <c:v>9299.16137591377</c:v>
                </c:pt>
                <c:pt idx="19619">
                  <c:v>9028.17412211019</c:v>
                </c:pt>
                <c:pt idx="19620">
                  <c:v>8754.0312347583</c:v>
                </c:pt>
                <c:pt idx="19621">
                  <c:v>8528.18709612694</c:v>
                </c:pt>
                <c:pt idx="19622">
                  <c:v>8395.497917202461</c:v>
                </c:pt>
                <c:pt idx="19623">
                  <c:v>8401.504636399224</c:v>
                </c:pt>
                <c:pt idx="19624">
                  <c:v>8599.1860721331</c:v>
                </c:pt>
                <c:pt idx="19625">
                  <c:v>9059.119106213382</c:v>
                </c:pt>
                <c:pt idx="19626">
                  <c:v>9857.413140250615</c:v>
                </c:pt>
                <c:pt idx="19627">
                  <c:v>10938.08127200471</c:v>
                </c:pt>
                <c:pt idx="19628">
                  <c:v>11583.45027149662</c:v>
                </c:pt>
                <c:pt idx="19629">
                  <c:v>10460.74564735381</c:v>
                </c:pt>
                <c:pt idx="19630">
                  <c:v>8357.969838237603</c:v>
                </c:pt>
                <c:pt idx="19631">
                  <c:v>7125.176033673437</c:v>
                </c:pt>
                <c:pt idx="19632">
                  <c:v>6581.69708778423</c:v>
                </c:pt>
                <c:pt idx="19633">
                  <c:v>5587.150063766894</c:v>
                </c:pt>
                <c:pt idx="19634">
                  <c:v>4872.61492642275</c:v>
                </c:pt>
                <c:pt idx="19635">
                  <c:v>4577.25418514298</c:v>
                </c:pt>
                <c:pt idx="19636">
                  <c:v>4570.051329686513</c:v>
                </c:pt>
                <c:pt idx="19637">
                  <c:v>4764.015990499001</c:v>
                </c:pt>
                <c:pt idx="19638">
                  <c:v>5079.585548259728</c:v>
                </c:pt>
                <c:pt idx="19639">
                  <c:v>5365.578099447097</c:v>
                </c:pt>
                <c:pt idx="19640">
                  <c:v>5369.70538928709</c:v>
                </c:pt>
                <c:pt idx="19641">
                  <c:v>4935.201097645365</c:v>
                </c:pt>
                <c:pt idx="19642">
                  <c:v>4222.652439761002</c:v>
                </c:pt>
                <c:pt idx="19643">
                  <c:v>3495.393937194701</c:v>
                </c:pt>
                <c:pt idx="19644">
                  <c:v>2879.420107768021</c:v>
                </c:pt>
                <c:pt idx="19645">
                  <c:v>2389.491666024981</c:v>
                </c:pt>
                <c:pt idx="19646">
                  <c:v>2002.801426697961</c:v>
                </c:pt>
                <c:pt idx="19647">
                  <c:v>1693.2722134966</c:v>
                </c:pt>
                <c:pt idx="19648">
                  <c:v>1441.461644571797</c:v>
                </c:pt>
                <c:pt idx="19649">
                  <c:v>1232.923543696915</c:v>
                </c:pt>
                <c:pt idx="19650">
                  <c:v>1059.978639862697</c:v>
                </c:pt>
                <c:pt idx="19651">
                  <c:v>920.4381497590532</c:v>
                </c:pt>
                <c:pt idx="19652">
                  <c:v>815.788819897883</c:v>
                </c:pt>
                <c:pt idx="19653">
                  <c:v>752.650500155705</c:v>
                </c:pt>
                <c:pt idx="19654">
                  <c:v>740.0544129882274</c:v>
                </c:pt>
                <c:pt idx="19655">
                  <c:v>783.5869182595276</c:v>
                </c:pt>
                <c:pt idx="19656">
                  <c:v>883.0720905858427</c:v>
                </c:pt>
                <c:pt idx="19657">
                  <c:v>1034.784298039322</c:v>
                </c:pt>
                <c:pt idx="19658">
                  <c:v>1237.186451748998</c:v>
                </c:pt>
                <c:pt idx="19659">
                  <c:v>1494.11990309217</c:v>
                </c:pt>
                <c:pt idx="19660">
                  <c:v>1815.459882286623</c:v>
                </c:pt>
                <c:pt idx="19661">
                  <c:v>2219.308206021763</c:v>
                </c:pt>
                <c:pt idx="19662">
                  <c:v>2734.070234278447</c:v>
                </c:pt>
                <c:pt idx="19663">
                  <c:v>3403.4224683258</c:v>
                </c:pt>
                <c:pt idx="19664">
                  <c:v>4292.802655026431</c:v>
                </c:pt>
                <c:pt idx="19665">
                  <c:v>5496.358597086634</c:v>
                </c:pt>
                <c:pt idx="19666">
                  <c:v>7128.17125292357</c:v>
                </c:pt>
                <c:pt idx="19667">
                  <c:v>9228.240369811253</c:v>
                </c:pt>
                <c:pt idx="19668">
                  <c:v>11438.79632177439</c:v>
                </c:pt>
                <c:pt idx="19669">
                  <c:v>12710.64832795168</c:v>
                </c:pt>
                <c:pt idx="19670">
                  <c:v>12389.68003560388</c:v>
                </c:pt>
                <c:pt idx="19671">
                  <c:v>11183.93807524986</c:v>
                </c:pt>
                <c:pt idx="19672">
                  <c:v>9906.669031128456</c:v>
                </c:pt>
                <c:pt idx="19673">
                  <c:v>8841.443249131736</c:v>
                </c:pt>
                <c:pt idx="19674">
                  <c:v>8006.759714080636</c:v>
                </c:pt>
                <c:pt idx="19675">
                  <c:v>7356.673240047018</c:v>
                </c:pt>
                <c:pt idx="19676">
                  <c:v>6843.37323471094</c:v>
                </c:pt>
                <c:pt idx="19677">
                  <c:v>6429.583651030441</c:v>
                </c:pt>
                <c:pt idx="19678">
                  <c:v>6087.939653082057</c:v>
                </c:pt>
                <c:pt idx="19679">
                  <c:v>5798.022266377304</c:v>
                </c:pt>
                <c:pt idx="19680">
                  <c:v>5544.858687312472</c:v>
                </c:pt>
                <c:pt idx="19681">
                  <c:v>5316.729817822762</c:v>
                </c:pt>
                <c:pt idx="19682">
                  <c:v>5104.208439280448</c:v>
                </c:pt>
                <c:pt idx="19683">
                  <c:v>4898.910941540915</c:v>
                </c:pt>
                <c:pt idx="19684">
                  <c:v>4693.512786574133</c:v>
                </c:pt>
                <c:pt idx="19685">
                  <c:v>4480.836114933622</c:v>
                </c:pt>
                <c:pt idx="19686">
                  <c:v>4252.844824913427</c:v>
                </c:pt>
                <c:pt idx="19687">
                  <c:v>4001.104477064097</c:v>
                </c:pt>
                <c:pt idx="19688">
                  <c:v>3714.74824333981</c:v>
                </c:pt>
                <c:pt idx="19689">
                  <c:v>3381.236160424729</c:v>
                </c:pt>
                <c:pt idx="19690">
                  <c:v>2983.338729114012</c:v>
                </c:pt>
                <c:pt idx="19691">
                  <c:v>2500.108688378693</c:v>
                </c:pt>
                <c:pt idx="19692">
                  <c:v>1906.595271891963</c:v>
                </c:pt>
                <c:pt idx="19693">
                  <c:v>1193.854740092693</c:v>
                </c:pt>
                <c:pt idx="19694">
                  <c:v>641.9670568544456</c:v>
                </c:pt>
                <c:pt idx="19695">
                  <c:v>1445.327442848758</c:v>
                </c:pt>
                <c:pt idx="19696">
                  <c:v>2949.6615387777</c:v>
                </c:pt>
                <c:pt idx="19697">
                  <c:v>4697.408344351341</c:v>
                </c:pt>
                <c:pt idx="19698">
                  <c:v>6364.003367383931</c:v>
                </c:pt>
                <c:pt idx="19699">
                  <c:v>7599.292035025097</c:v>
                </c:pt>
                <c:pt idx="19700">
                  <c:v>8260.663623365692</c:v>
                </c:pt>
                <c:pt idx="19701">
                  <c:v>8448.539383316088</c:v>
                </c:pt>
                <c:pt idx="19702">
                  <c:v>8326.287649275217</c:v>
                </c:pt>
                <c:pt idx="19703">
                  <c:v>7997.15647644675</c:v>
                </c:pt>
                <c:pt idx="19704">
                  <c:v>7467.942438433797</c:v>
                </c:pt>
                <c:pt idx="19705">
                  <c:v>6594.516745664474</c:v>
                </c:pt>
                <c:pt idx="19706">
                  <c:v>4893.853666759117</c:v>
                </c:pt>
                <c:pt idx="19707">
                  <c:v>2370.421689055296</c:v>
                </c:pt>
                <c:pt idx="19708">
                  <c:v>5218.891047811903</c:v>
                </c:pt>
                <c:pt idx="19709">
                  <c:v>6967.372198525998</c:v>
                </c:pt>
                <c:pt idx="19710">
                  <c:v>7373.764543206914</c:v>
                </c:pt>
                <c:pt idx="19711">
                  <c:v>7400.849850158877</c:v>
                </c:pt>
                <c:pt idx="19712">
                  <c:v>7321.046226666224</c:v>
                </c:pt>
                <c:pt idx="19713">
                  <c:v>7214.018782151342</c:v>
                </c:pt>
                <c:pt idx="19714">
                  <c:v>7109.521763688494</c:v>
                </c:pt>
                <c:pt idx="19715">
                  <c:v>7025.147287019227</c:v>
                </c:pt>
                <c:pt idx="19716">
                  <c:v>6976.390499871461</c:v>
                </c:pt>
                <c:pt idx="19717">
                  <c:v>6988.314789363865</c:v>
                </c:pt>
                <c:pt idx="19718">
                  <c:v>7107.777231621715</c:v>
                </c:pt>
                <c:pt idx="19719">
                  <c:v>7409.635435895992</c:v>
                </c:pt>
                <c:pt idx="19720">
                  <c:v>7735.709597619273</c:v>
                </c:pt>
                <c:pt idx="19721">
                  <c:v>6266.237334696551</c:v>
                </c:pt>
                <c:pt idx="19722">
                  <c:v>4690.072175534646</c:v>
                </c:pt>
                <c:pt idx="19723">
                  <c:v>4468.097013328452</c:v>
                </c:pt>
                <c:pt idx="19724">
                  <c:v>4518.83523409713</c:v>
                </c:pt>
                <c:pt idx="19725">
                  <c:v>4618.446850318081</c:v>
                </c:pt>
                <c:pt idx="19726">
                  <c:v>4775.025826576627</c:v>
                </c:pt>
                <c:pt idx="19727">
                  <c:v>5055.09034053683</c:v>
                </c:pt>
                <c:pt idx="19728">
                  <c:v>5590.79855113883</c:v>
                </c:pt>
                <c:pt idx="19729">
                  <c:v>6658.44187657095</c:v>
                </c:pt>
                <c:pt idx="19730">
                  <c:v>8738.448457542885</c:v>
                </c:pt>
                <c:pt idx="19731">
                  <c:v>11068.32368112527</c:v>
                </c:pt>
                <c:pt idx="19732">
                  <c:v>9337.432858825777</c:v>
                </c:pt>
                <c:pt idx="19733">
                  <c:v>6628.836233542575</c:v>
                </c:pt>
                <c:pt idx="19734">
                  <c:v>5047.287563156211</c:v>
                </c:pt>
                <c:pt idx="19735">
                  <c:v>4127.042005299824</c:v>
                </c:pt>
                <c:pt idx="19736">
                  <c:v>3525.915330628943</c:v>
                </c:pt>
                <c:pt idx="19737">
                  <c:v>3085.69528917884</c:v>
                </c:pt>
                <c:pt idx="19738">
                  <c:v>2731.198915005001</c:v>
                </c:pt>
                <c:pt idx="19739">
                  <c:v>2423.699879125888</c:v>
                </c:pt>
                <c:pt idx="19740">
                  <c:v>2141.665633131708</c:v>
                </c:pt>
                <c:pt idx="19741">
                  <c:v>1872.105242766584</c:v>
                </c:pt>
                <c:pt idx="19742">
                  <c:v>1606.573129611045</c:v>
                </c:pt>
                <c:pt idx="19743">
                  <c:v>1339.09444172333</c:v>
                </c:pt>
                <c:pt idx="19744">
                  <c:v>1065.840632598583</c:v>
                </c:pt>
                <c:pt idx="19745">
                  <c:v>784.065491400783</c:v>
                </c:pt>
                <c:pt idx="19746">
                  <c:v>494.165560897358</c:v>
                </c:pt>
                <c:pt idx="19747">
                  <c:v>216.9594027706633</c:v>
                </c:pt>
                <c:pt idx="19748">
                  <c:v>224.7307288807941</c:v>
                </c:pt>
                <c:pt idx="19749">
                  <c:v>532.0013665150644</c:v>
                </c:pt>
                <c:pt idx="19750">
                  <c:v>873.372734023272</c:v>
                </c:pt>
                <c:pt idx="19751">
                  <c:v>1216.207826468381</c:v>
                </c:pt>
                <c:pt idx="19752">
                  <c:v>1533.314066787846</c:v>
                </c:pt>
                <c:pt idx="19753">
                  <c:v>1782.776338162793</c:v>
                </c:pt>
                <c:pt idx="19754">
                  <c:v>1903.69723703597</c:v>
                </c:pt>
                <c:pt idx="19755">
                  <c:v>1834.776071445122</c:v>
                </c:pt>
                <c:pt idx="19756">
                  <c:v>1569.995999912761</c:v>
                </c:pt>
                <c:pt idx="19757">
                  <c:v>1230.55184336668</c:v>
                </c:pt>
                <c:pt idx="19758">
                  <c:v>1149.850811463701</c:v>
                </c:pt>
                <c:pt idx="19759">
                  <c:v>1626.804943176141</c:v>
                </c:pt>
                <c:pt idx="19760">
                  <c:v>2560.928897125161</c:v>
                </c:pt>
                <c:pt idx="19761">
                  <c:v>3919.550353131903</c:v>
                </c:pt>
                <c:pt idx="19762">
                  <c:v>5644.545125534437</c:v>
                </c:pt>
                <c:pt idx="19763">
                  <c:v>6886.841915034446</c:v>
                </c:pt>
                <c:pt idx="19764">
                  <c:v>6727.720209068144</c:v>
                </c:pt>
                <c:pt idx="19765">
                  <c:v>5990.116685004423</c:v>
                </c:pt>
                <c:pt idx="19766">
                  <c:v>5377.66116915477</c:v>
                </c:pt>
                <c:pt idx="19767">
                  <c:v>4974.890348470153</c:v>
                </c:pt>
                <c:pt idx="19768">
                  <c:v>4720.860930563662</c:v>
                </c:pt>
                <c:pt idx="19769">
                  <c:v>4555.989134012732</c:v>
                </c:pt>
                <c:pt idx="19770">
                  <c:v>4438.590358741193</c:v>
                </c:pt>
                <c:pt idx="19771">
                  <c:v>4338.723640739331</c:v>
                </c:pt>
                <c:pt idx="19772">
                  <c:v>4230.06517426597</c:v>
                </c:pt>
                <c:pt idx="19773">
                  <c:v>4086.809339602518</c:v>
                </c:pt>
                <c:pt idx="19774">
                  <c:v>3882.671072519915</c:v>
                </c:pt>
                <c:pt idx="19775">
                  <c:v>3605.347511807713</c:v>
                </c:pt>
                <c:pt idx="19776">
                  <c:v>3290.388258110276</c:v>
                </c:pt>
                <c:pt idx="19777">
                  <c:v>3041.686570612159</c:v>
                </c:pt>
                <c:pt idx="19778">
                  <c:v>2967.109728802175</c:v>
                </c:pt>
                <c:pt idx="19779">
                  <c:v>3076.77772578843</c:v>
                </c:pt>
                <c:pt idx="19780">
                  <c:v>3302.94775573156</c:v>
                </c:pt>
                <c:pt idx="19781">
                  <c:v>3584.007396008949</c:v>
                </c:pt>
                <c:pt idx="19782">
                  <c:v>3891.215802472894</c:v>
                </c:pt>
                <c:pt idx="19783">
                  <c:v>4216.397713751093</c:v>
                </c:pt>
                <c:pt idx="19784">
                  <c:v>4559.54749240929</c:v>
                </c:pt>
                <c:pt idx="19785">
                  <c:v>4920.902455956005</c:v>
                </c:pt>
                <c:pt idx="19786">
                  <c:v>5295.66493092362</c:v>
                </c:pt>
                <c:pt idx="19787">
                  <c:v>5667.990900479182</c:v>
                </c:pt>
                <c:pt idx="19788">
                  <c:v>5998.861238759356</c:v>
                </c:pt>
                <c:pt idx="19789">
                  <c:v>6212.821096641988</c:v>
                </c:pt>
                <c:pt idx="19790">
                  <c:v>6202.79505938009</c:v>
                </c:pt>
                <c:pt idx="19791">
                  <c:v>5884.511926053977</c:v>
                </c:pt>
                <c:pt idx="19792">
                  <c:v>5295.908963118746</c:v>
                </c:pt>
                <c:pt idx="19793">
                  <c:v>4615.499544143812</c:v>
                </c:pt>
                <c:pt idx="19794">
                  <c:v>4067.602088328823</c:v>
                </c:pt>
                <c:pt idx="19795">
                  <c:v>3881.906663702102</c:v>
                </c:pt>
                <c:pt idx="19796">
                  <c:v>4537.302782839569</c:v>
                </c:pt>
                <c:pt idx="19797">
                  <c:v>8704.511212844936</c:v>
                </c:pt>
                <c:pt idx="19798">
                  <c:v>15133.60514626608</c:v>
                </c:pt>
                <c:pt idx="19799">
                  <c:v>5858.242565350027</c:v>
                </c:pt>
                <c:pt idx="19800">
                  <c:v>4070.728787713786</c:v>
                </c:pt>
                <c:pt idx="19801">
                  <c:v>3386.019333014985</c:v>
                </c:pt>
                <c:pt idx="19802">
                  <c:v>2987.489184048407</c:v>
                </c:pt>
                <c:pt idx="19803">
                  <c:v>2659.948016817192</c:v>
                </c:pt>
                <c:pt idx="19804">
                  <c:v>2322.81633478743</c:v>
                </c:pt>
                <c:pt idx="19805">
                  <c:v>1967.189178515631</c:v>
                </c:pt>
                <c:pt idx="19806">
                  <c:v>1746.307316991137</c:v>
                </c:pt>
                <c:pt idx="19807">
                  <c:v>2148.917822028907</c:v>
                </c:pt>
                <c:pt idx="19808">
                  <c:v>3516.381247639234</c:v>
                </c:pt>
                <c:pt idx="19809">
                  <c:v>5620.322877240668</c:v>
                </c:pt>
                <c:pt idx="19810">
                  <c:v>7791.820350085914</c:v>
                </c:pt>
                <c:pt idx="19811">
                  <c:v>9134.048630365249</c:v>
                </c:pt>
                <c:pt idx="19812">
                  <c:v>9400.765192746614</c:v>
                </c:pt>
                <c:pt idx="19813">
                  <c:v>8990.651012622273</c:v>
                </c:pt>
                <c:pt idx="19814">
                  <c:v>8307.181098313047</c:v>
                </c:pt>
                <c:pt idx="19815">
                  <c:v>7575.212825910227</c:v>
                </c:pt>
                <c:pt idx="19816">
                  <c:v>6908.375477763553</c:v>
                </c:pt>
                <c:pt idx="19817">
                  <c:v>6358.668139945448</c:v>
                </c:pt>
                <c:pt idx="19818">
                  <c:v>5944.633719608263</c:v>
                </c:pt>
                <c:pt idx="19819">
                  <c:v>5661.180404552665</c:v>
                </c:pt>
                <c:pt idx="19820">
                  <c:v>5491.718720390071</c:v>
                </c:pt>
                <c:pt idx="19821">
                  <c:v>5415.840045018766</c:v>
                </c:pt>
                <c:pt idx="19822">
                  <c:v>5414.493385449434</c:v>
                </c:pt>
                <c:pt idx="19823">
                  <c:v>5471.393723609128</c:v>
                </c:pt>
                <c:pt idx="19824">
                  <c:v>5576.310092136902</c:v>
                </c:pt>
                <c:pt idx="19825">
                  <c:v>5720.519531878137</c:v>
                </c:pt>
                <c:pt idx="19826">
                  <c:v>5900.715780122898</c:v>
                </c:pt>
                <c:pt idx="19827">
                  <c:v>6114.69515671297</c:v>
                </c:pt>
                <c:pt idx="19828">
                  <c:v>6363.976569847634</c:v>
                </c:pt>
                <c:pt idx="19829">
                  <c:v>6651.178179874316</c:v>
                </c:pt>
                <c:pt idx="19830">
                  <c:v>6981.372170071865</c:v>
                </c:pt>
                <c:pt idx="19831">
                  <c:v>7362.185876469605</c:v>
                </c:pt>
                <c:pt idx="19832">
                  <c:v>7804.361607848645</c:v>
                </c:pt>
                <c:pt idx="19833">
                  <c:v>8323.041699637322</c:v>
                </c:pt>
                <c:pt idx="19834">
                  <c:v>8938.470454168746</c:v>
                </c:pt>
                <c:pt idx="19835">
                  <c:v>9679.869411097863</c:v>
                </c:pt>
                <c:pt idx="19836">
                  <c:v>10589.12799726492</c:v>
                </c:pt>
                <c:pt idx="19837">
                  <c:v>11730.25900589891</c:v>
                </c:pt>
                <c:pt idx="19838">
                  <c:v>13200.93624129529</c:v>
                </c:pt>
                <c:pt idx="19839">
                  <c:v>15163.0814678622</c:v>
                </c:pt>
                <c:pt idx="19840">
                  <c:v>17895.36602415616</c:v>
                </c:pt>
                <c:pt idx="19841">
                  <c:v>21906.5981276622</c:v>
                </c:pt>
                <c:pt idx="19842">
                  <c:v>28134.07135322191</c:v>
                </c:pt>
                <c:pt idx="19843">
                  <c:v>37844.12926092683</c:v>
                </c:pt>
                <c:pt idx="19844">
                  <c:v>47999.73752884923</c:v>
                </c:pt>
                <c:pt idx="19845">
                  <c:v>43474.72613141279</c:v>
                </c:pt>
                <c:pt idx="19846">
                  <c:v>30729.71053134698</c:v>
                </c:pt>
                <c:pt idx="19847">
                  <c:v>21721.58238132337</c:v>
                </c:pt>
                <c:pt idx="19848">
                  <c:v>16191.67083263893</c:v>
                </c:pt>
                <c:pt idx="19849">
                  <c:v>12721.20928470402</c:v>
                </c:pt>
                <c:pt idx="19850">
                  <c:v>10587.5485708687</c:v>
                </c:pt>
                <c:pt idx="19851">
                  <c:v>9545.592479806107</c:v>
                </c:pt>
                <c:pt idx="19852">
                  <c:v>9536.402633066453</c:v>
                </c:pt>
                <c:pt idx="19853">
                  <c:v>10242.86809944611</c:v>
                </c:pt>
                <c:pt idx="19854">
                  <c:v>10813.56437423599</c:v>
                </c:pt>
                <c:pt idx="19855">
                  <c:v>10577.7085882234</c:v>
                </c:pt>
                <c:pt idx="19856">
                  <c:v>9737.289865607188</c:v>
                </c:pt>
                <c:pt idx="19857">
                  <c:v>8752.92828070079</c:v>
                </c:pt>
                <c:pt idx="19858">
                  <c:v>7853.74369104784</c:v>
                </c:pt>
                <c:pt idx="19859">
                  <c:v>7093.579029254915</c:v>
                </c:pt>
                <c:pt idx="19860">
                  <c:v>6463.911056338549</c:v>
                </c:pt>
                <c:pt idx="19861">
                  <c:v>5942.450192806631</c:v>
                </c:pt>
                <c:pt idx="19862">
                  <c:v>5507.653949113435</c:v>
                </c:pt>
                <c:pt idx="19863">
                  <c:v>5142.45642420347</c:v>
                </c:pt>
                <c:pt idx="19864">
                  <c:v>4833.460067638372</c:v>
                </c:pt>
                <c:pt idx="19865">
                  <c:v>4570.523956179643</c:v>
                </c:pt>
                <c:pt idx="19866">
                  <c:v>4345.669471948798</c:v>
                </c:pt>
                <c:pt idx="19867">
                  <c:v>4153.138437353431</c:v>
                </c:pt>
                <c:pt idx="19868">
                  <c:v>3988.114807081692</c:v>
                </c:pt>
                <c:pt idx="19869">
                  <c:v>3846.831810698204</c:v>
                </c:pt>
                <c:pt idx="19870">
                  <c:v>3726.416412088597</c:v>
                </c:pt>
                <c:pt idx="19871">
                  <c:v>3624.394535079017</c:v>
                </c:pt>
                <c:pt idx="19872">
                  <c:v>3539.001238061005</c:v>
                </c:pt>
                <c:pt idx="19873">
                  <c:v>3469.341636297707</c:v>
                </c:pt>
                <c:pt idx="19874">
                  <c:v>3416.626983215363</c:v>
                </c:pt>
                <c:pt idx="19875">
                  <c:v>3389.235750307646</c:v>
                </c:pt>
                <c:pt idx="19876">
                  <c:v>3417.650349964285</c:v>
                </c:pt>
                <c:pt idx="19877">
                  <c:v>3580.562376489358</c:v>
                </c:pt>
                <c:pt idx="19878">
                  <c:v>3904.188552511719</c:v>
                </c:pt>
                <c:pt idx="19879">
                  <c:v>4144.522656674202</c:v>
                </c:pt>
                <c:pt idx="19880">
                  <c:v>4231.078632329513</c:v>
                </c:pt>
                <c:pt idx="19881">
                  <c:v>4293.433035220392</c:v>
                </c:pt>
                <c:pt idx="19882">
                  <c:v>4390.823718447756</c:v>
                </c:pt>
                <c:pt idx="19883">
                  <c:v>4538.784375430199</c:v>
                </c:pt>
                <c:pt idx="19884">
                  <c:v>4744.514989680346</c:v>
                </c:pt>
                <c:pt idx="19885">
                  <c:v>5018.22326000016</c:v>
                </c:pt>
                <c:pt idx="19886">
                  <c:v>5375.0128098071</c:v>
                </c:pt>
                <c:pt idx="19887">
                  <c:v>5839.945390446962</c:v>
                </c:pt>
                <c:pt idx="19888">
                  <c:v>6451.533687554975</c:v>
                </c:pt>
                <c:pt idx="19889">
                  <c:v>7274.144217087297</c:v>
                </c:pt>
                <c:pt idx="19890">
                  <c:v>8418.80920508137</c:v>
                </c:pt>
                <c:pt idx="19891">
                  <c:v>10095.42510260691</c:v>
                </c:pt>
                <c:pt idx="19892">
                  <c:v>12750.01499577047</c:v>
                </c:pt>
                <c:pt idx="19893">
                  <c:v>17510.27271684727</c:v>
                </c:pt>
                <c:pt idx="19894">
                  <c:v>28090.05138014297</c:v>
                </c:pt>
                <c:pt idx="19895">
                  <c:v>58641.44958228716</c:v>
                </c:pt>
                <c:pt idx="19896">
                  <c:v>46662.51800681539</c:v>
                </c:pt>
                <c:pt idx="19897">
                  <c:v>22816.79496236996</c:v>
                </c:pt>
                <c:pt idx="19898">
                  <c:v>14330.82864101024</c:v>
                </c:pt>
                <c:pt idx="19899">
                  <c:v>10214.15830915543</c:v>
                </c:pt>
                <c:pt idx="19900">
                  <c:v>7784.081340739233</c:v>
                </c:pt>
                <c:pt idx="19901">
                  <c:v>6162.433612483387</c:v>
                </c:pt>
                <c:pt idx="19902">
                  <c:v>4986.157600900902</c:v>
                </c:pt>
                <c:pt idx="19903">
                  <c:v>4083.34957974322</c:v>
                </c:pt>
                <c:pt idx="19904">
                  <c:v>3377.286602369083</c:v>
                </c:pt>
                <c:pt idx="19905">
                  <c:v>2861.607564391366</c:v>
                </c:pt>
                <c:pt idx="19906">
                  <c:v>2613.890141541103</c:v>
                </c:pt>
                <c:pt idx="19907">
                  <c:v>2797.0578283742</c:v>
                </c:pt>
                <c:pt idx="19908">
                  <c:v>3573.764927003351</c:v>
                </c:pt>
                <c:pt idx="19909">
                  <c:v>5089.351101937483</c:v>
                </c:pt>
                <c:pt idx="19910">
                  <c:v>7680.715071978183</c:v>
                </c:pt>
                <c:pt idx="19911">
                  <c:v>12282.26447880913</c:v>
                </c:pt>
                <c:pt idx="19912">
                  <c:v>21651.84310662036</c:v>
                </c:pt>
                <c:pt idx="19913">
                  <c:v>44074.18070264033</c:v>
                </c:pt>
                <c:pt idx="19914">
                  <c:v>55856.53293313048</c:v>
                </c:pt>
                <c:pt idx="19915">
                  <c:v>31750.12841803406</c:v>
                </c:pt>
                <c:pt idx="19916">
                  <c:v>18705.09672526062</c:v>
                </c:pt>
                <c:pt idx="19917">
                  <c:v>13729.44887522327</c:v>
                </c:pt>
                <c:pt idx="19918">
                  <c:v>12450.36331222186</c:v>
                </c:pt>
                <c:pt idx="19919">
                  <c:v>11933.44274130471</c:v>
                </c:pt>
                <c:pt idx="19920">
                  <c:v>11574.57057005745</c:v>
                </c:pt>
                <c:pt idx="19921">
                  <c:v>11309.11952183256</c:v>
                </c:pt>
                <c:pt idx="19922">
                  <c:v>11129.27221660057</c:v>
                </c:pt>
                <c:pt idx="19923">
                  <c:v>11028.27826685537</c:v>
                </c:pt>
                <c:pt idx="19924">
                  <c:v>10998.482569201</c:v>
                </c:pt>
                <c:pt idx="19925">
                  <c:v>11032.55252682291</c:v>
                </c:pt>
                <c:pt idx="19926">
                  <c:v>11124.00129822987</c:v>
                </c:pt>
                <c:pt idx="19927">
                  <c:v>11267.54373060415</c:v>
                </c:pt>
                <c:pt idx="19928">
                  <c:v>11458.90310542563</c:v>
                </c:pt>
                <c:pt idx="19929">
                  <c:v>11694.34533197893</c:v>
                </c:pt>
                <c:pt idx="19930">
                  <c:v>11970.43379188893</c:v>
                </c:pt>
                <c:pt idx="19931">
                  <c:v>12283.76316973052</c:v>
                </c:pt>
                <c:pt idx="19932">
                  <c:v>12630.83506287188</c:v>
                </c:pt>
                <c:pt idx="19933">
                  <c:v>13007.89097313121</c:v>
                </c:pt>
                <c:pt idx="19934">
                  <c:v>13410.44654882782</c:v>
                </c:pt>
                <c:pt idx="19935">
                  <c:v>13832.33961301503</c:v>
                </c:pt>
                <c:pt idx="19936">
                  <c:v>14265.49389381803</c:v>
                </c:pt>
                <c:pt idx="19937">
                  <c:v>14696.31830553725</c:v>
                </c:pt>
                <c:pt idx="19938">
                  <c:v>15095.20813863561</c:v>
                </c:pt>
                <c:pt idx="19939">
                  <c:v>15390.86598225636</c:v>
                </c:pt>
                <c:pt idx="19940">
                  <c:v>15404.90306430361</c:v>
                </c:pt>
                <c:pt idx="19941">
                  <c:v>14739.3861303962</c:v>
                </c:pt>
                <c:pt idx="19942">
                  <c:v>12825.95558510353</c:v>
                </c:pt>
                <c:pt idx="19943">
                  <c:v>9786.709837797787</c:v>
                </c:pt>
                <c:pt idx="19944">
                  <c:v>7153.664300482017</c:v>
                </c:pt>
                <c:pt idx="19945">
                  <c:v>6114.471378871507</c:v>
                </c:pt>
                <c:pt idx="19946">
                  <c:v>6188.84502808447</c:v>
                </c:pt>
                <c:pt idx="19947">
                  <c:v>6547.14293958731</c:v>
                </c:pt>
                <c:pt idx="19948">
                  <c:v>6853.021486310253</c:v>
                </c:pt>
                <c:pt idx="19949">
                  <c:v>7040.552850249028</c:v>
                </c:pt>
                <c:pt idx="19950">
                  <c:v>7119.90253876163</c:v>
                </c:pt>
                <c:pt idx="19951">
                  <c:v>7114.581454528515</c:v>
                </c:pt>
                <c:pt idx="19952">
                  <c:v>7045.515926541922</c:v>
                </c:pt>
                <c:pt idx="19953">
                  <c:v>6929.268301984566</c:v>
                </c:pt>
                <c:pt idx="19954">
                  <c:v>6776.33164561858</c:v>
                </c:pt>
                <c:pt idx="19955">
                  <c:v>6592.98062260086</c:v>
                </c:pt>
                <c:pt idx="19956">
                  <c:v>6380.293489279014</c:v>
                </c:pt>
                <c:pt idx="19957">
                  <c:v>6132.490868410544</c:v>
                </c:pt>
                <c:pt idx="19958">
                  <c:v>5830.5370022556</c:v>
                </c:pt>
                <c:pt idx="19959">
                  <c:v>5420.19900150612</c:v>
                </c:pt>
                <c:pt idx="19960">
                  <c:v>4731.677351002021</c:v>
                </c:pt>
                <c:pt idx="19961">
                  <c:v>3484.431071103317</c:v>
                </c:pt>
                <c:pt idx="19962">
                  <c:v>9191.473196837051</c:v>
                </c:pt>
                <c:pt idx="19963">
                  <c:v>7333.069100869864</c:v>
                </c:pt>
                <c:pt idx="19964">
                  <c:v>6588.15090128779</c:v>
                </c:pt>
                <c:pt idx="19965">
                  <c:v>6179.659460192344</c:v>
                </c:pt>
                <c:pt idx="19966">
                  <c:v>5896.321489356508</c:v>
                </c:pt>
                <c:pt idx="19967">
                  <c:v>5673.610146332722</c:v>
                </c:pt>
                <c:pt idx="19968">
                  <c:v>5486.117366808928</c:v>
                </c:pt>
                <c:pt idx="19969">
                  <c:v>5321.078962910217</c:v>
                </c:pt>
                <c:pt idx="19970">
                  <c:v>5172.67194508347</c:v>
                </c:pt>
                <c:pt idx="19971">
                  <c:v>5035.983689452472</c:v>
                </c:pt>
                <c:pt idx="19972">
                  <c:v>4908.68002861372</c:v>
                </c:pt>
                <c:pt idx="19973">
                  <c:v>4788.678803568994</c:v>
                </c:pt>
                <c:pt idx="19974">
                  <c:v>4674.26005990926</c:v>
                </c:pt>
                <c:pt idx="19975">
                  <c:v>4564.087814063865</c:v>
                </c:pt>
                <c:pt idx="19976">
                  <c:v>4456.667397123115</c:v>
                </c:pt>
                <c:pt idx="19977">
                  <c:v>4350.522247615952</c:v>
                </c:pt>
                <c:pt idx="19978">
                  <c:v>4244.18244029121</c:v>
                </c:pt>
                <c:pt idx="19979">
                  <c:v>4135.557841804696</c:v>
                </c:pt>
                <c:pt idx="19980">
                  <c:v>4022.411256828203</c:v>
                </c:pt>
                <c:pt idx="19981">
                  <c:v>3902.053842919015</c:v>
                </c:pt>
                <c:pt idx="19982">
                  <c:v>3770.90553565882</c:v>
                </c:pt>
                <c:pt idx="19983">
                  <c:v>3625.152928326562</c:v>
                </c:pt>
                <c:pt idx="19984">
                  <c:v>3459.720770099884</c:v>
                </c:pt>
                <c:pt idx="19985">
                  <c:v>3269.070601378261</c:v>
                </c:pt>
                <c:pt idx="19986">
                  <c:v>3048.17346389006</c:v>
                </c:pt>
                <c:pt idx="19987">
                  <c:v>2793.265049961019</c:v>
                </c:pt>
                <c:pt idx="19988">
                  <c:v>2506.156080762899</c:v>
                </c:pt>
                <c:pt idx="19989">
                  <c:v>2200.213784217385</c:v>
                </c:pt>
                <c:pt idx="19990">
                  <c:v>1908.924603854519</c:v>
                </c:pt>
                <c:pt idx="19991">
                  <c:v>1692.348587166123</c:v>
                </c:pt>
                <c:pt idx="19992">
                  <c:v>1616.839985514666</c:v>
                </c:pt>
                <c:pt idx="19993">
                  <c:v>1699.097281535201</c:v>
                </c:pt>
                <c:pt idx="19994">
                  <c:v>1884.324114268501</c:v>
                </c:pt>
                <c:pt idx="19995">
                  <c:v>2099.95969205737</c:v>
                </c:pt>
                <c:pt idx="19996">
                  <c:v>2297.78414952469</c:v>
                </c:pt>
                <c:pt idx="19997">
                  <c:v>2455.607930598866</c:v>
                </c:pt>
                <c:pt idx="19998">
                  <c:v>2567.310919625533</c:v>
                </c:pt>
                <c:pt idx="19999">
                  <c:v>2634.367104122648</c:v>
                </c:pt>
                <c:pt idx="20000">
                  <c:v>2661.097283084251</c:v>
                </c:pt>
                <c:pt idx="20001">
                  <c:v>2652.726270176301</c:v>
                </c:pt>
                <c:pt idx="20002">
                  <c:v>2614.32762056841</c:v>
                </c:pt>
                <c:pt idx="20003">
                  <c:v>2550.747183158529</c:v>
                </c:pt>
                <c:pt idx="20004">
                  <c:v>2466.778101746218</c:v>
                </c:pt>
                <c:pt idx="20005">
                  <c:v>2367.421108754548</c:v>
                </c:pt>
                <c:pt idx="20006">
                  <c:v>2258.712235751504</c:v>
                </c:pt>
                <c:pt idx="20007">
                  <c:v>2148.31438674787</c:v>
                </c:pt>
                <c:pt idx="20008">
                  <c:v>2046.305486845091</c:v>
                </c:pt>
                <c:pt idx="20009">
                  <c:v>1966.408121729089</c:v>
                </c:pt>
                <c:pt idx="20010">
                  <c:v>1925.499060585813</c:v>
                </c:pt>
                <c:pt idx="20011">
                  <c:v>1942.160412524968</c:v>
                </c:pt>
                <c:pt idx="20012">
                  <c:v>2032.055125640505</c:v>
                </c:pt>
                <c:pt idx="20013">
                  <c:v>2203.04157287249</c:v>
                </c:pt>
                <c:pt idx="20014">
                  <c:v>2453.757879849726</c:v>
                </c:pt>
                <c:pt idx="20015">
                  <c:v>2775.061928040115</c:v>
                </c:pt>
                <c:pt idx="20016">
                  <c:v>3152.836607702581</c:v>
                </c:pt>
                <c:pt idx="20017">
                  <c:v>3571.006056487521</c:v>
                </c:pt>
                <c:pt idx="20018">
                  <c:v>4012.94058203591</c:v>
                </c:pt>
                <c:pt idx="20019">
                  <c:v>4460.255213657213</c:v>
                </c:pt>
                <c:pt idx="20020">
                  <c:v>4897.87845954383</c:v>
                </c:pt>
                <c:pt idx="20021">
                  <c:v>5313.632086786683</c:v>
                </c:pt>
                <c:pt idx="20022">
                  <c:v>5702.292663697347</c:v>
                </c:pt>
                <c:pt idx="20023">
                  <c:v>6065.845734831891</c:v>
                </c:pt>
                <c:pt idx="20024">
                  <c:v>6417.695085109863</c:v>
                </c:pt>
                <c:pt idx="20025">
                  <c:v>6780.799218487301</c:v>
                </c:pt>
                <c:pt idx="20026">
                  <c:v>7193.159109362496</c:v>
                </c:pt>
                <c:pt idx="20027">
                  <c:v>7712.443562563484</c:v>
                </c:pt>
                <c:pt idx="20028">
                  <c:v>8412.934480466517</c:v>
                </c:pt>
                <c:pt idx="20029">
                  <c:v>9325.01785573676</c:v>
                </c:pt>
                <c:pt idx="20030">
                  <c:v>9938.410272320194</c:v>
                </c:pt>
                <c:pt idx="20031">
                  <c:v>8286.013372071252</c:v>
                </c:pt>
                <c:pt idx="20032">
                  <c:v>4810.853304988287</c:v>
                </c:pt>
                <c:pt idx="20033">
                  <c:v>2292.140983393181</c:v>
                </c:pt>
                <c:pt idx="20034">
                  <c:v>890.6495437480682</c:v>
                </c:pt>
                <c:pt idx="20035">
                  <c:v>344.9424523632397</c:v>
                </c:pt>
                <c:pt idx="20036">
                  <c:v>598.3320727044641</c:v>
                </c:pt>
                <c:pt idx="20037">
                  <c:v>839.397045150578</c:v>
                </c:pt>
                <c:pt idx="20038">
                  <c:v>963.7759028952028</c:v>
                </c:pt>
                <c:pt idx="20039">
                  <c:v>981.5665007974973</c:v>
                </c:pt>
                <c:pt idx="20040">
                  <c:v>886.353249320108</c:v>
                </c:pt>
                <c:pt idx="20041">
                  <c:v>634.433416536631</c:v>
                </c:pt>
                <c:pt idx="20042">
                  <c:v>135.6830540221988</c:v>
                </c:pt>
                <c:pt idx="20043">
                  <c:v>1259.395626519912</c:v>
                </c:pt>
                <c:pt idx="20044">
                  <c:v>4460.82619087689</c:v>
                </c:pt>
                <c:pt idx="20045">
                  <c:v>5489.680020331117</c:v>
                </c:pt>
                <c:pt idx="20046">
                  <c:v>4442.9059646648</c:v>
                </c:pt>
                <c:pt idx="20047">
                  <c:v>3850.629940621902</c:v>
                </c:pt>
                <c:pt idx="20048">
                  <c:v>3533.895671699165</c:v>
                </c:pt>
                <c:pt idx="20049">
                  <c:v>3355.327256691474</c:v>
                </c:pt>
                <c:pt idx="20050">
                  <c:v>3256.511582764082</c:v>
                </c:pt>
                <c:pt idx="20051">
                  <c:v>3212.40163705097</c:v>
                </c:pt>
                <c:pt idx="20052">
                  <c:v>3211.14141460461</c:v>
                </c:pt>
                <c:pt idx="20053">
                  <c:v>3248.732963365547</c:v>
                </c:pt>
                <c:pt idx="20054">
                  <c:v>3326.446816613286</c:v>
                </c:pt>
                <c:pt idx="20055">
                  <c:v>3447.864044460126</c:v>
                </c:pt>
                <c:pt idx="20056">
                  <c:v>3619.840693755976</c:v>
                </c:pt>
                <c:pt idx="20057">
                  <c:v>3851.441206862592</c:v>
                </c:pt>
                <c:pt idx="20058">
                  <c:v>4152.382714695914</c:v>
                </c:pt>
                <c:pt idx="20059">
                  <c:v>4529.540630635401</c:v>
                </c:pt>
                <c:pt idx="20060">
                  <c:v>4977.199098186018</c:v>
                </c:pt>
                <c:pt idx="20061">
                  <c:v>5464.057581480042</c:v>
                </c:pt>
                <c:pt idx="20062">
                  <c:v>5911.608254940678</c:v>
                </c:pt>
                <c:pt idx="20063">
                  <c:v>6200.164577934876</c:v>
                </c:pt>
                <c:pt idx="20064">
                  <c:v>6233.949836426542</c:v>
                </c:pt>
                <c:pt idx="20065">
                  <c:v>6016.407754953471</c:v>
                </c:pt>
                <c:pt idx="20066">
                  <c:v>5642.338347432774</c:v>
                </c:pt>
                <c:pt idx="20067">
                  <c:v>5218.335134588856</c:v>
                </c:pt>
                <c:pt idx="20068">
                  <c:v>4812.733379308102</c:v>
                </c:pt>
                <c:pt idx="20069">
                  <c:v>4454.419962859061</c:v>
                </c:pt>
                <c:pt idx="20070">
                  <c:v>4149.697194695755</c:v>
                </c:pt>
                <c:pt idx="20071">
                  <c:v>3894.998009622816</c:v>
                </c:pt>
                <c:pt idx="20072">
                  <c:v>3683.672706995279</c:v>
                </c:pt>
                <c:pt idx="20073">
                  <c:v>3508.631081023676</c:v>
                </c:pt>
                <c:pt idx="20074">
                  <c:v>3363.995389429971</c:v>
                </c:pt>
                <c:pt idx="20075">
                  <c:v>3244.804032509582</c:v>
                </c:pt>
                <c:pt idx="20076">
                  <c:v>3147.483051863441</c:v>
                </c:pt>
                <c:pt idx="20077">
                  <c:v>3069.236955016354</c:v>
                </c:pt>
                <c:pt idx="20078">
                  <c:v>3008.395967224288</c:v>
                </c:pt>
                <c:pt idx="20079">
                  <c:v>2963.971430709292</c:v>
                </c:pt>
                <c:pt idx="20080">
                  <c:v>2936.166359319274</c:v>
                </c:pt>
                <c:pt idx="20081">
                  <c:v>2926.225369495477</c:v>
                </c:pt>
                <c:pt idx="20082">
                  <c:v>2936.905322154231</c:v>
                </c:pt>
                <c:pt idx="20083">
                  <c:v>2973.355195779432</c:v>
                </c:pt>
                <c:pt idx="20084">
                  <c:v>3043.776241164128</c:v>
                </c:pt>
                <c:pt idx="20085">
                  <c:v>3159.087179682402</c:v>
                </c:pt>
                <c:pt idx="20086">
                  <c:v>3318.117731800042</c:v>
                </c:pt>
                <c:pt idx="20087">
                  <c:v>3399.597292461126</c:v>
                </c:pt>
                <c:pt idx="20088">
                  <c:v>2810.211661855841</c:v>
                </c:pt>
                <c:pt idx="20089">
                  <c:v>1492.699789893828</c:v>
                </c:pt>
                <c:pt idx="20090">
                  <c:v>878.4043740995048</c:v>
                </c:pt>
                <c:pt idx="20091">
                  <c:v>969.587558613258</c:v>
                </c:pt>
                <c:pt idx="20092">
                  <c:v>1145.711583075394</c:v>
                </c:pt>
                <c:pt idx="20093">
                  <c:v>1274.636987371458</c:v>
                </c:pt>
                <c:pt idx="20094">
                  <c:v>1360.708518748766</c:v>
                </c:pt>
                <c:pt idx="20095">
                  <c:v>1416.476487232933</c:v>
                </c:pt>
                <c:pt idx="20096">
                  <c:v>1451.043456539067</c:v>
                </c:pt>
                <c:pt idx="20097">
                  <c:v>1470.215990239493</c:v>
                </c:pt>
                <c:pt idx="20098">
                  <c:v>1478.329258421178</c:v>
                </c:pt>
                <c:pt idx="20099">
                  <c:v>1480.12755208179</c:v>
                </c:pt>
                <c:pt idx="20100">
                  <c:v>1481.592330721062</c:v>
                </c:pt>
                <c:pt idx="20101">
                  <c:v>1493.438902939464</c:v>
                </c:pt>
                <c:pt idx="20102">
                  <c:v>1533.266728344598</c:v>
                </c:pt>
                <c:pt idx="20103">
                  <c:v>1628.760478974634</c:v>
                </c:pt>
                <c:pt idx="20104">
                  <c:v>1818.087145795395</c:v>
                </c:pt>
                <c:pt idx="20105">
                  <c:v>2149.984999269601</c:v>
                </c:pt>
                <c:pt idx="20106">
                  <c:v>2691.488561093815</c:v>
                </c:pt>
                <c:pt idx="20107">
                  <c:v>3538.761843234241</c:v>
                </c:pt>
                <c:pt idx="20108">
                  <c:v>4657.444476875463</c:v>
                </c:pt>
                <c:pt idx="20109">
                  <c:v>5052.41531334542</c:v>
                </c:pt>
                <c:pt idx="20110">
                  <c:v>4078.904277267365</c:v>
                </c:pt>
                <c:pt idx="20111">
                  <c:v>3193.920986353212</c:v>
                </c:pt>
                <c:pt idx="20112">
                  <c:v>2838.250401642407</c:v>
                </c:pt>
                <c:pt idx="20113">
                  <c:v>2903.138859201612</c:v>
                </c:pt>
                <c:pt idx="20114">
                  <c:v>3301.882504734771</c:v>
                </c:pt>
                <c:pt idx="20115">
                  <c:v>3893.279205653807</c:v>
                </c:pt>
                <c:pt idx="20116">
                  <c:v>3915.079083965432</c:v>
                </c:pt>
                <c:pt idx="20117">
                  <c:v>2815.328053813231</c:v>
                </c:pt>
                <c:pt idx="20118">
                  <c:v>1721.901488787558</c:v>
                </c:pt>
                <c:pt idx="20119">
                  <c:v>1009.218704918776</c:v>
                </c:pt>
                <c:pt idx="20120">
                  <c:v>547.0432731551906</c:v>
                </c:pt>
                <c:pt idx="20121">
                  <c:v>227.427319436024</c:v>
                </c:pt>
                <c:pt idx="20122">
                  <c:v>53.5419103397023</c:v>
                </c:pt>
                <c:pt idx="20123">
                  <c:v>220.5386035262394</c:v>
                </c:pt>
                <c:pt idx="20124">
                  <c:v>383.6508286642292</c:v>
                </c:pt>
                <c:pt idx="20125">
                  <c:v>531.3447363190737</c:v>
                </c:pt>
                <c:pt idx="20126">
                  <c:v>670.4608934114407</c:v>
                </c:pt>
                <c:pt idx="20127">
                  <c:v>806.677901356909</c:v>
                </c:pt>
                <c:pt idx="20128">
                  <c:v>944.0727693007508</c:v>
                </c:pt>
                <c:pt idx="20129">
                  <c:v>1085.400143103361</c:v>
                </c:pt>
                <c:pt idx="20130">
                  <c:v>1231.138987255642</c:v>
                </c:pt>
                <c:pt idx="20131">
                  <c:v>1379.317200284723</c:v>
                </c:pt>
                <c:pt idx="20132">
                  <c:v>1522.09617054647</c:v>
                </c:pt>
                <c:pt idx="20133">
                  <c:v>1644.109360516935</c:v>
                </c:pt>
                <c:pt idx="20134">
                  <c:v>1721.665931506628</c:v>
                </c:pt>
                <c:pt idx="20135">
                  <c:v>1727.648053134628</c:v>
                </c:pt>
                <c:pt idx="20136">
                  <c:v>1646.369634550044</c:v>
                </c:pt>
                <c:pt idx="20137">
                  <c:v>1486.591486191724</c:v>
                </c:pt>
                <c:pt idx="20138">
                  <c:v>1279.28350033571</c:v>
                </c:pt>
                <c:pt idx="20139">
                  <c:v>1066.141057900815</c:v>
                </c:pt>
                <c:pt idx="20140">
                  <c:v>892.605976469738</c:v>
                </c:pt>
                <c:pt idx="20141">
                  <c:v>809.8587025292782</c:v>
                </c:pt>
                <c:pt idx="20142">
                  <c:v>856.6888789797887</c:v>
                </c:pt>
                <c:pt idx="20143">
                  <c:v>1026.723391820388</c:v>
                </c:pt>
                <c:pt idx="20144">
                  <c:v>1286.750224448896</c:v>
                </c:pt>
                <c:pt idx="20145">
                  <c:v>1611.378275197683</c:v>
                </c:pt>
                <c:pt idx="20146">
                  <c:v>1988.62750707017</c:v>
                </c:pt>
                <c:pt idx="20147">
                  <c:v>2411.852849961437</c:v>
                </c:pt>
                <c:pt idx="20148">
                  <c:v>2873.656297835715</c:v>
                </c:pt>
                <c:pt idx="20149">
                  <c:v>3360.552832589296</c:v>
                </c:pt>
                <c:pt idx="20150">
                  <c:v>3849.480036027521</c:v>
                </c:pt>
                <c:pt idx="20151">
                  <c:v>4307.876360320878</c:v>
                </c:pt>
                <c:pt idx="20152">
                  <c:v>4699.044181818907</c:v>
                </c:pt>
                <c:pt idx="20153">
                  <c:v>4993.411799401943</c:v>
                </c:pt>
                <c:pt idx="20154">
                  <c:v>5177.438536908361</c:v>
                </c:pt>
                <c:pt idx="20155">
                  <c:v>5257.932951023608</c:v>
                </c:pt>
                <c:pt idx="20156">
                  <c:v>5255.276841562207</c:v>
                </c:pt>
                <c:pt idx="20157">
                  <c:v>5193.108067179692</c:v>
                </c:pt>
                <c:pt idx="20158">
                  <c:v>5093.996439433368</c:v>
                </c:pt>
                <c:pt idx="20159">
                  <c:v>4972.79826557139</c:v>
                </c:pt>
                <c:pt idx="20160">
                  <c:v>4837.50136561364</c:v>
                </c:pt>
                <c:pt idx="20161">
                  <c:v>4686.881483562434</c:v>
                </c:pt>
                <c:pt idx="20162">
                  <c:v>4504.55767952593</c:v>
                </c:pt>
                <c:pt idx="20163">
                  <c:v>4242.242970880435</c:v>
                </c:pt>
                <c:pt idx="20164">
                  <c:v>3762.271344589226</c:v>
                </c:pt>
                <c:pt idx="20165">
                  <c:v>2709.70773118014</c:v>
                </c:pt>
                <c:pt idx="20166">
                  <c:v>3551.975752382627</c:v>
                </c:pt>
                <c:pt idx="20167">
                  <c:v>6067.918913465025</c:v>
                </c:pt>
                <c:pt idx="20168">
                  <c:v>6420.831542266856</c:v>
                </c:pt>
                <c:pt idx="20169">
                  <c:v>6478.679582443783</c:v>
                </c:pt>
                <c:pt idx="20170">
                  <c:v>6508.374188302731</c:v>
                </c:pt>
                <c:pt idx="20171">
                  <c:v>6508.914482385223</c:v>
                </c:pt>
                <c:pt idx="20172">
                  <c:v>6461.923079491226</c:v>
                </c:pt>
                <c:pt idx="20173">
                  <c:v>6361.917990233282</c:v>
                </c:pt>
                <c:pt idx="20174">
                  <c:v>6218.117463622227</c:v>
                </c:pt>
                <c:pt idx="20175">
                  <c:v>6046.291867692966</c:v>
                </c:pt>
                <c:pt idx="20176">
                  <c:v>5863.049869312772</c:v>
                </c:pt>
                <c:pt idx="20177">
                  <c:v>5680.919939297503</c:v>
                </c:pt>
                <c:pt idx="20178">
                  <c:v>5508.31622624618</c:v>
                </c:pt>
                <c:pt idx="20179">
                  <c:v>5349.669593982982</c:v>
                </c:pt>
                <c:pt idx="20180">
                  <c:v>5206.976346845609</c:v>
                </c:pt>
                <c:pt idx="20181">
                  <c:v>5080.54438687051</c:v>
                </c:pt>
                <c:pt idx="20182">
                  <c:v>4970.00560296051</c:v>
                </c:pt>
                <c:pt idx="20183">
                  <c:v>4874.405215720821</c:v>
                </c:pt>
                <c:pt idx="20184">
                  <c:v>4792.714579571627</c:v>
                </c:pt>
                <c:pt idx="20185">
                  <c:v>4724.286462369841</c:v>
                </c:pt>
                <c:pt idx="20186">
                  <c:v>4668.057091660164</c:v>
                </c:pt>
                <c:pt idx="20187">
                  <c:v>4623.39828862483</c:v>
                </c:pt>
                <c:pt idx="20188">
                  <c:v>4589.683043156328</c:v>
                </c:pt>
                <c:pt idx="20189">
                  <c:v>4566.417524210224</c:v>
                </c:pt>
                <c:pt idx="20190">
                  <c:v>4553.303817786241</c:v>
                </c:pt>
                <c:pt idx="20191">
                  <c:v>4550.01521065779</c:v>
                </c:pt>
                <c:pt idx="20192">
                  <c:v>4556.35060130984</c:v>
                </c:pt>
                <c:pt idx="20193">
                  <c:v>4572.226923095083</c:v>
                </c:pt>
                <c:pt idx="20194">
                  <c:v>4597.651591472923</c:v>
                </c:pt>
                <c:pt idx="20195">
                  <c:v>4632.553209536014</c:v>
                </c:pt>
                <c:pt idx="20196">
                  <c:v>4677.171291809133</c:v>
                </c:pt>
                <c:pt idx="20197">
                  <c:v>4731.606103267968</c:v>
                </c:pt>
                <c:pt idx="20198">
                  <c:v>4796.147642859613</c:v>
                </c:pt>
                <c:pt idx="20199">
                  <c:v>4871.138419227283</c:v>
                </c:pt>
                <c:pt idx="20200">
                  <c:v>4957.010110496901</c:v>
                </c:pt>
                <c:pt idx="20201">
                  <c:v>5054.287203829417</c:v>
                </c:pt>
                <c:pt idx="20202">
                  <c:v>5163.675892879727</c:v>
                </c:pt>
                <c:pt idx="20203">
                  <c:v>5285.823963904395</c:v>
                </c:pt>
                <c:pt idx="20204">
                  <c:v>5421.940439737047</c:v>
                </c:pt>
                <c:pt idx="20205">
                  <c:v>5572.859807814751</c:v>
                </c:pt>
                <c:pt idx="20206">
                  <c:v>5740.181494675754</c:v>
                </c:pt>
                <c:pt idx="20207">
                  <c:v>5925.561762444082</c:v>
                </c:pt>
                <c:pt idx="20208">
                  <c:v>6131.280149178398</c:v>
                </c:pt>
                <c:pt idx="20209">
                  <c:v>6359.871361854387</c:v>
                </c:pt>
                <c:pt idx="20210">
                  <c:v>6614.757715253792</c:v>
                </c:pt>
                <c:pt idx="20211">
                  <c:v>6900.638084576006</c:v>
                </c:pt>
                <c:pt idx="20212">
                  <c:v>7223.031641700545</c:v>
                </c:pt>
                <c:pt idx="20213">
                  <c:v>7589.76790178604</c:v>
                </c:pt>
                <c:pt idx="20214">
                  <c:v>8011.041239616625</c:v>
                </c:pt>
                <c:pt idx="20215">
                  <c:v>8500.259933837808</c:v>
                </c:pt>
                <c:pt idx="20216">
                  <c:v>9075.391216863567</c:v>
                </c:pt>
                <c:pt idx="20217">
                  <c:v>9759.488989769767</c:v>
                </c:pt>
                <c:pt idx="20218">
                  <c:v>10581.0172038004</c:v>
                </c:pt>
                <c:pt idx="20219">
                  <c:v>11569.37175652786</c:v>
                </c:pt>
                <c:pt idx="20220">
                  <c:v>12742.47505067587</c:v>
                </c:pt>
                <c:pt idx="20221">
                  <c:v>14066.11084025556</c:v>
                </c:pt>
                <c:pt idx="20222">
                  <c:v>15354.11511545284</c:v>
                </c:pt>
                <c:pt idx="20223">
                  <c:v>16088.95946504379</c:v>
                </c:pt>
                <c:pt idx="20224">
                  <c:v>15529.13449996417</c:v>
                </c:pt>
                <c:pt idx="20225">
                  <c:v>14079.94431505395</c:v>
                </c:pt>
                <c:pt idx="20226">
                  <c:v>12849.87192629787</c:v>
                </c:pt>
                <c:pt idx="20227">
                  <c:v>11757.8292966367</c:v>
                </c:pt>
                <c:pt idx="20228">
                  <c:v>10688.16226002519</c:v>
                </c:pt>
                <c:pt idx="20229">
                  <c:v>9702.177889670909</c:v>
                </c:pt>
                <c:pt idx="20230">
                  <c:v>8841.689180474517</c:v>
                </c:pt>
                <c:pt idx="20231">
                  <c:v>8109.932036547094</c:v>
                </c:pt>
                <c:pt idx="20232">
                  <c:v>7490.511633518201</c:v>
                </c:pt>
                <c:pt idx="20233">
                  <c:v>6962.371343307615</c:v>
                </c:pt>
                <c:pt idx="20234">
                  <c:v>6504.581114036097</c:v>
                </c:pt>
                <c:pt idx="20235">
                  <c:v>6098.12356902341</c:v>
                </c:pt>
                <c:pt idx="20236">
                  <c:v>5725.296369910901</c:v>
                </c:pt>
                <c:pt idx="20237">
                  <c:v>5367.666292026333</c:v>
                </c:pt>
                <c:pt idx="20238">
                  <c:v>5003.64776707271</c:v>
                </c:pt>
                <c:pt idx="20239">
                  <c:v>4603.22010469965</c:v>
                </c:pt>
                <c:pt idx="20240">
                  <c:v>4117.744335909368</c:v>
                </c:pt>
                <c:pt idx="20241">
                  <c:v>3459.482229745685</c:v>
                </c:pt>
                <c:pt idx="20242">
                  <c:v>2470.430420644016</c:v>
                </c:pt>
                <c:pt idx="20243">
                  <c:v>1475.474988630734</c:v>
                </c:pt>
                <c:pt idx="20244">
                  <c:v>5144.260641343087</c:v>
                </c:pt>
                <c:pt idx="20245">
                  <c:v>11737.34377334876</c:v>
                </c:pt>
                <c:pt idx="20246">
                  <c:v>12644.05767798128</c:v>
                </c:pt>
                <c:pt idx="20247">
                  <c:v>11724.75232321915</c:v>
                </c:pt>
                <c:pt idx="20248">
                  <c:v>11156.84158284449</c:v>
                </c:pt>
                <c:pt idx="20249">
                  <c:v>10858.88523723315</c:v>
                </c:pt>
                <c:pt idx="20250">
                  <c:v>10578.76968662885</c:v>
                </c:pt>
                <c:pt idx="20251">
                  <c:v>10126.22618325676</c:v>
                </c:pt>
                <c:pt idx="20252">
                  <c:v>9576.002769325834</c:v>
                </c:pt>
                <c:pt idx="20253">
                  <c:v>9343.08508396702</c:v>
                </c:pt>
                <c:pt idx="20254">
                  <c:v>9683.930931540941</c:v>
                </c:pt>
                <c:pt idx="20255">
                  <c:v>9345.305275604467</c:v>
                </c:pt>
                <c:pt idx="20256">
                  <c:v>7011.370045374876</c:v>
                </c:pt>
                <c:pt idx="20257">
                  <c:v>4729.941747319249</c:v>
                </c:pt>
                <c:pt idx="20258">
                  <c:v>3292.84450004662</c:v>
                </c:pt>
                <c:pt idx="20259">
                  <c:v>2659.212951029826</c:v>
                </c:pt>
                <c:pt idx="20260">
                  <c:v>2908.198067744962</c:v>
                </c:pt>
                <c:pt idx="20261">
                  <c:v>3072.218067213514</c:v>
                </c:pt>
                <c:pt idx="20262">
                  <c:v>2978.480596276168</c:v>
                </c:pt>
                <c:pt idx="20263">
                  <c:v>2883.655149780982</c:v>
                </c:pt>
                <c:pt idx="20264">
                  <c:v>2839.969772003228</c:v>
                </c:pt>
                <c:pt idx="20265">
                  <c:v>2841.386128922437</c:v>
                </c:pt>
                <c:pt idx="20266">
                  <c:v>2875.527803181097</c:v>
                </c:pt>
                <c:pt idx="20267">
                  <c:v>2931.793960131688</c:v>
                </c:pt>
                <c:pt idx="20268">
                  <c:v>2999.776061635128</c:v>
                </c:pt>
                <c:pt idx="20269">
                  <c:v>3068.318275973395</c:v>
                </c:pt>
                <c:pt idx="20270">
                  <c:v>3123.596061096467</c:v>
                </c:pt>
                <c:pt idx="20271">
                  <c:v>3149.80904001249</c:v>
                </c:pt>
                <c:pt idx="20272">
                  <c:v>3132.55106599444</c:v>
                </c:pt>
                <c:pt idx="20273">
                  <c:v>3065.055015322181</c:v>
                </c:pt>
                <c:pt idx="20274">
                  <c:v>2953.597743286716</c:v>
                </c:pt>
                <c:pt idx="20275">
                  <c:v>2817.049382233976</c:v>
                </c:pt>
                <c:pt idx="20276">
                  <c:v>2681.533440525313</c:v>
                </c:pt>
                <c:pt idx="20277">
                  <c:v>2573.81285201163</c:v>
                </c:pt>
                <c:pt idx="20278">
                  <c:v>2519.21061347016</c:v>
                </c:pt>
                <c:pt idx="20279">
                  <c:v>2545.530473227276</c:v>
                </c:pt>
                <c:pt idx="20280">
                  <c:v>2692.724499881133</c:v>
                </c:pt>
                <c:pt idx="20281">
                  <c:v>3037.860520543894</c:v>
                </c:pt>
                <c:pt idx="20282">
                  <c:v>3753.746384444069</c:v>
                </c:pt>
                <c:pt idx="20283">
                  <c:v>5224.657538677055</c:v>
                </c:pt>
                <c:pt idx="20284">
                  <c:v>7086.617314835624</c:v>
                </c:pt>
                <c:pt idx="20285">
                  <c:v>5291.468727324072</c:v>
                </c:pt>
                <c:pt idx="20286">
                  <c:v>3223.959167670646</c:v>
                </c:pt>
                <c:pt idx="20287">
                  <c:v>2185.6163918736</c:v>
                </c:pt>
                <c:pt idx="20288">
                  <c:v>1624.935749925659</c:v>
                </c:pt>
                <c:pt idx="20289">
                  <c:v>1288.304263994525</c:v>
                </c:pt>
                <c:pt idx="20290">
                  <c:v>1074.184522355374</c:v>
                </c:pt>
                <c:pt idx="20291">
                  <c:v>942.8263116532668</c:v>
                </c:pt>
                <c:pt idx="20292">
                  <c:v>892.690775739593</c:v>
                </c:pt>
                <c:pt idx="20293">
                  <c:v>1010.746021648312</c:v>
                </c:pt>
                <c:pt idx="20294">
                  <c:v>1960.159167822529</c:v>
                </c:pt>
                <c:pt idx="20295">
                  <c:v>5516.166219556565</c:v>
                </c:pt>
                <c:pt idx="20296">
                  <c:v>4240.869753127361</c:v>
                </c:pt>
                <c:pt idx="20297">
                  <c:v>4267.54148312572</c:v>
                </c:pt>
                <c:pt idx="20298">
                  <c:v>5107.444950083081</c:v>
                </c:pt>
                <c:pt idx="20299">
                  <c:v>6573.645792553713</c:v>
                </c:pt>
                <c:pt idx="20300">
                  <c:v>8434.436308926237</c:v>
                </c:pt>
                <c:pt idx="20301">
                  <c:v>9707.9680128658</c:v>
                </c:pt>
                <c:pt idx="20302">
                  <c:v>9488.349916672845</c:v>
                </c:pt>
                <c:pt idx="20303">
                  <c:v>8473.003623773162</c:v>
                </c:pt>
                <c:pt idx="20304">
                  <c:v>7485.580458629503</c:v>
                </c:pt>
                <c:pt idx="20305">
                  <c:v>6740.82962677239</c:v>
                </c:pt>
                <c:pt idx="20306">
                  <c:v>6219.514124154568</c:v>
                </c:pt>
                <c:pt idx="20307">
                  <c:v>5869.170008080343</c:v>
                </c:pt>
                <c:pt idx="20308">
                  <c:v>5648.226547764988</c:v>
                </c:pt>
                <c:pt idx="20309">
                  <c:v>5529.513090751926</c:v>
                </c:pt>
                <c:pt idx="20310">
                  <c:v>5497.576349936352</c:v>
                </c:pt>
                <c:pt idx="20311">
                  <c:v>5545.217087449364</c:v>
                </c:pt>
                <c:pt idx="20312">
                  <c:v>5672.798335928029</c:v>
                </c:pt>
                <c:pt idx="20313">
                  <c:v>5887.552509360503</c:v>
                </c:pt>
                <c:pt idx="20314">
                  <c:v>6205.496054197753</c:v>
                </c:pt>
                <c:pt idx="20315">
                  <c:v>6655.380668204317</c:v>
                </c:pt>
                <c:pt idx="20316">
                  <c:v>7285.827118332742</c:v>
                </c:pt>
                <c:pt idx="20317">
                  <c:v>8182.048345854687</c:v>
                </c:pt>
                <c:pt idx="20318">
                  <c:v>9503.524103165131</c:v>
                </c:pt>
                <c:pt idx="20319">
                  <c:v>11579.19570789184</c:v>
                </c:pt>
                <c:pt idx="20320">
                  <c:v>15208.31006592651</c:v>
                </c:pt>
                <c:pt idx="20321">
                  <c:v>22903.27611241764</c:v>
                </c:pt>
                <c:pt idx="20322">
                  <c:v>47060.2204115926</c:v>
                </c:pt>
                <c:pt idx="20323">
                  <c:v>70096.83519758573</c:v>
                </c:pt>
                <c:pt idx="20324">
                  <c:v>26731.3630764343</c:v>
                </c:pt>
                <c:pt idx="20325">
                  <c:v>15321.71738236688</c:v>
                </c:pt>
                <c:pt idx="20326">
                  <c:v>10553.79638004609</c:v>
                </c:pt>
                <c:pt idx="20327">
                  <c:v>7978.769844148944</c:v>
                </c:pt>
                <c:pt idx="20328">
                  <c:v>6381.709397238308</c:v>
                </c:pt>
                <c:pt idx="20329">
                  <c:v>5303.07521183947</c:v>
                </c:pt>
                <c:pt idx="20330">
                  <c:v>4531.850968706517</c:v>
                </c:pt>
                <c:pt idx="20331">
                  <c:v>3957.54325781672</c:v>
                </c:pt>
                <c:pt idx="20332">
                  <c:v>3517.236421377954</c:v>
                </c:pt>
                <c:pt idx="20333">
                  <c:v>3172.766283402974</c:v>
                </c:pt>
                <c:pt idx="20334">
                  <c:v>2900.722306275743</c:v>
                </c:pt>
                <c:pt idx="20335">
                  <c:v>2687.84836981724</c:v>
                </c:pt>
                <c:pt idx="20336">
                  <c:v>2533.311797013543</c:v>
                </c:pt>
                <c:pt idx="20337">
                  <c:v>2459.022659857861</c:v>
                </c:pt>
                <c:pt idx="20338">
                  <c:v>2538.724047002699</c:v>
                </c:pt>
                <c:pt idx="20339">
                  <c:v>2911.952762572341</c:v>
                </c:pt>
                <c:pt idx="20340">
                  <c:v>3455.312954910151</c:v>
                </c:pt>
                <c:pt idx="20341">
                  <c:v>3543.294442896371</c:v>
                </c:pt>
                <c:pt idx="20342">
                  <c:v>3304.082188286174</c:v>
                </c:pt>
                <c:pt idx="20343">
                  <c:v>3084.930955679925</c:v>
                </c:pt>
                <c:pt idx="20344">
                  <c:v>2946.688363061104</c:v>
                </c:pt>
                <c:pt idx="20345">
                  <c:v>2876.296188422409</c:v>
                </c:pt>
                <c:pt idx="20346">
                  <c:v>2861.486446754683</c:v>
                </c:pt>
                <c:pt idx="20347">
                  <c:v>2901.6290183416</c:v>
                </c:pt>
                <c:pt idx="20348">
                  <c:v>3007.882785129961</c:v>
                </c:pt>
                <c:pt idx="20349">
                  <c:v>3183.890118928188</c:v>
                </c:pt>
                <c:pt idx="20350">
                  <c:v>3273.935164188681</c:v>
                </c:pt>
                <c:pt idx="20351">
                  <c:v>2978.380160185764</c:v>
                </c:pt>
                <c:pt idx="20352">
                  <c:v>2701.432115721918</c:v>
                </c:pt>
                <c:pt idx="20353">
                  <c:v>2630.227928120215</c:v>
                </c:pt>
                <c:pt idx="20354">
                  <c:v>2659.228398575352</c:v>
                </c:pt>
                <c:pt idx="20355">
                  <c:v>2735.275640530882</c:v>
                </c:pt>
                <c:pt idx="20356">
                  <c:v>2844.851075823063</c:v>
                </c:pt>
                <c:pt idx="20357">
                  <c:v>2990.888058223095</c:v>
                </c:pt>
                <c:pt idx="20358">
                  <c:v>3186.107416865621</c:v>
                </c:pt>
                <c:pt idx="20359">
                  <c:v>3455.611990988677</c:v>
                </c:pt>
                <c:pt idx="20360">
                  <c:v>3847.427664846146</c:v>
                </c:pt>
                <c:pt idx="20361">
                  <c:v>4457.313713164378</c:v>
                </c:pt>
                <c:pt idx="20362">
                  <c:v>5503.644245870692</c:v>
                </c:pt>
                <c:pt idx="20363">
                  <c:v>7545.293190773365</c:v>
                </c:pt>
                <c:pt idx="20364">
                  <c:v>11671.29292121805</c:v>
                </c:pt>
                <c:pt idx="20365">
                  <c:v>12257.15784904375</c:v>
                </c:pt>
                <c:pt idx="20366">
                  <c:v>7402.16234088598</c:v>
                </c:pt>
                <c:pt idx="20367">
                  <c:v>5052.009752828738</c:v>
                </c:pt>
                <c:pt idx="20368">
                  <c:v>4070.002551458904</c:v>
                </c:pt>
                <c:pt idx="20369">
                  <c:v>3703.448298581262</c:v>
                </c:pt>
                <c:pt idx="20370">
                  <c:v>3680.722564920516</c:v>
                </c:pt>
                <c:pt idx="20371">
                  <c:v>3912.020620326155</c:v>
                </c:pt>
                <c:pt idx="20372">
                  <c:v>4394.79413835709</c:v>
                </c:pt>
                <c:pt idx="20373">
                  <c:v>5180.166290803502</c:v>
                </c:pt>
                <c:pt idx="20374">
                  <c:v>6284.636700457093</c:v>
                </c:pt>
                <c:pt idx="20375">
                  <c:v>7307.813320915911</c:v>
                </c:pt>
                <c:pt idx="20376">
                  <c:v>7148.37114168505</c:v>
                </c:pt>
                <c:pt idx="20377">
                  <c:v>5855.806807125776</c:v>
                </c:pt>
                <c:pt idx="20378">
                  <c:v>4566.844021160992</c:v>
                </c:pt>
                <c:pt idx="20379">
                  <c:v>3639.279192322538</c:v>
                </c:pt>
                <c:pt idx="20380">
                  <c:v>3006.217253256448</c:v>
                </c:pt>
                <c:pt idx="20381">
                  <c:v>2570.545890656547</c:v>
                </c:pt>
                <c:pt idx="20382">
                  <c:v>2280.51751086536</c:v>
                </c:pt>
                <c:pt idx="20383">
                  <c:v>2211.391499479125</c:v>
                </c:pt>
                <c:pt idx="20384">
                  <c:v>3744.52454135199</c:v>
                </c:pt>
                <c:pt idx="20385">
                  <c:v>5495.727428864745</c:v>
                </c:pt>
                <c:pt idx="20386">
                  <c:v>2882.507192108238</c:v>
                </c:pt>
                <c:pt idx="20387">
                  <c:v>2352.091380221745</c:v>
                </c:pt>
                <c:pt idx="20388">
                  <c:v>2134.276463116157</c:v>
                </c:pt>
                <c:pt idx="20389">
                  <c:v>2018.109918127642</c:v>
                </c:pt>
                <c:pt idx="20390">
                  <c:v>1949.63155414514</c:v>
                </c:pt>
                <c:pt idx="20391">
                  <c:v>1908.408533746157</c:v>
                </c:pt>
                <c:pt idx="20392">
                  <c:v>1884.700539905593</c:v>
                </c:pt>
                <c:pt idx="20393">
                  <c:v>1873.144770415796</c:v>
                </c:pt>
                <c:pt idx="20394">
                  <c:v>1871.390536786972</c:v>
                </c:pt>
                <c:pt idx="20395">
                  <c:v>1880.152604087699</c:v>
                </c:pt>
                <c:pt idx="20396">
                  <c:v>1907.576261493453</c:v>
                </c:pt>
                <c:pt idx="20397">
                  <c:v>1982.115560534174</c:v>
                </c:pt>
                <c:pt idx="20398">
                  <c:v>2190.211308197012</c:v>
                </c:pt>
                <c:pt idx="20399">
                  <c:v>2701.088249000419</c:v>
                </c:pt>
                <c:pt idx="20400">
                  <c:v>3363.084860741878</c:v>
                </c:pt>
                <c:pt idx="20401">
                  <c:v>3317.676280736996</c:v>
                </c:pt>
                <c:pt idx="20402">
                  <c:v>2846.443063372876</c:v>
                </c:pt>
                <c:pt idx="20403">
                  <c:v>2402.53995973067</c:v>
                </c:pt>
                <c:pt idx="20404">
                  <c:v>2020.518274086397</c:v>
                </c:pt>
                <c:pt idx="20405">
                  <c:v>1672.694595463634</c:v>
                </c:pt>
                <c:pt idx="20406">
                  <c:v>1342.235220011827</c:v>
                </c:pt>
                <c:pt idx="20407">
                  <c:v>1024.607113502104</c:v>
                </c:pt>
                <c:pt idx="20408">
                  <c:v>724.010677525418</c:v>
                </c:pt>
                <c:pt idx="20409">
                  <c:v>467.3729158204203</c:v>
                </c:pt>
                <c:pt idx="20410">
                  <c:v>360.2020123371453</c:v>
                </c:pt>
                <c:pt idx="20411">
                  <c:v>504.769460464584</c:v>
                </c:pt>
                <c:pt idx="20412">
                  <c:v>764.3680817832939</c:v>
                </c:pt>
                <c:pt idx="20413">
                  <c:v>1047.428199240458</c:v>
                </c:pt>
                <c:pt idx="20414">
                  <c:v>1325.030972863968</c:v>
                </c:pt>
                <c:pt idx="20415">
                  <c:v>1585.31799503867</c:v>
                </c:pt>
                <c:pt idx="20416">
                  <c:v>1831.313894118135</c:v>
                </c:pt>
                <c:pt idx="20417">
                  <c:v>2098.194405060225</c:v>
                </c:pt>
                <c:pt idx="20418">
                  <c:v>2511.566029182215</c:v>
                </c:pt>
                <c:pt idx="20419">
                  <c:v>3464.738253416252</c:v>
                </c:pt>
                <c:pt idx="20420">
                  <c:v>3853.412306648007</c:v>
                </c:pt>
                <c:pt idx="20421">
                  <c:v>1794.920934959991</c:v>
                </c:pt>
                <c:pt idx="20422">
                  <c:v>1077.869471865821</c:v>
                </c:pt>
                <c:pt idx="20423">
                  <c:v>824.7635902838016</c:v>
                </c:pt>
                <c:pt idx="20424">
                  <c:v>725.7722820747</c:v>
                </c:pt>
                <c:pt idx="20425">
                  <c:v>709.9692411576781</c:v>
                </c:pt>
                <c:pt idx="20426">
                  <c:v>755.9230239214838</c:v>
                </c:pt>
                <c:pt idx="20427">
                  <c:v>849.7451126571378</c:v>
                </c:pt>
                <c:pt idx="20428">
                  <c:v>979.9034935851643</c:v>
                </c:pt>
                <c:pt idx="20429">
                  <c:v>1138.713873442416</c:v>
                </c:pt>
                <c:pt idx="20430">
                  <c:v>1322.095909521231</c:v>
                </c:pt>
                <c:pt idx="20431">
                  <c:v>1529.702870861756</c:v>
                </c:pt>
                <c:pt idx="20432">
                  <c:v>1764.183259650672</c:v>
                </c:pt>
                <c:pt idx="20433">
                  <c:v>2031.677344939827</c:v>
                </c:pt>
                <c:pt idx="20434">
                  <c:v>2342.74503350137</c:v>
                </c:pt>
                <c:pt idx="20435">
                  <c:v>2714.836229867394</c:v>
                </c:pt>
                <c:pt idx="20436">
                  <c:v>3177.162072995815</c:v>
                </c:pt>
                <c:pt idx="20437">
                  <c:v>3780.63915854021</c:v>
                </c:pt>
                <c:pt idx="20438">
                  <c:v>4618.699381069266</c:v>
                </c:pt>
                <c:pt idx="20439">
                  <c:v>5878.60967492167</c:v>
                </c:pt>
                <c:pt idx="20440">
                  <c:v>7958.083655785391</c:v>
                </c:pt>
                <c:pt idx="20441">
                  <c:v>11547.6686626803</c:v>
                </c:pt>
                <c:pt idx="20442">
                  <c:v>14945.4451304951</c:v>
                </c:pt>
                <c:pt idx="20443">
                  <c:v>11609.61330069866</c:v>
                </c:pt>
                <c:pt idx="20444">
                  <c:v>7625.015583041368</c:v>
                </c:pt>
                <c:pt idx="20445">
                  <c:v>5369.172739251312</c:v>
                </c:pt>
                <c:pt idx="20446">
                  <c:v>4066.96785611941</c:v>
                </c:pt>
                <c:pt idx="20447">
                  <c:v>3256.013807310916</c:v>
                </c:pt>
                <c:pt idx="20448">
                  <c:v>2724.771454504703</c:v>
                </c:pt>
                <c:pt idx="20449">
                  <c:v>2372.659573535073</c:v>
                </c:pt>
                <c:pt idx="20450">
                  <c:v>2156.03002608359</c:v>
                </c:pt>
                <c:pt idx="20451">
                  <c:v>2086.754772525951</c:v>
                </c:pt>
                <c:pt idx="20452">
                  <c:v>2374.340089660868</c:v>
                </c:pt>
                <c:pt idx="20453">
                  <c:v>6192.847265183926</c:v>
                </c:pt>
                <c:pt idx="20454">
                  <c:v>3996.244189727804</c:v>
                </c:pt>
                <c:pt idx="20455">
                  <c:v>2288.241154585683</c:v>
                </c:pt>
                <c:pt idx="20456">
                  <c:v>2004.95814880387</c:v>
                </c:pt>
                <c:pt idx="20457">
                  <c:v>1949.566857451073</c:v>
                </c:pt>
                <c:pt idx="20458">
                  <c:v>1978.322602199534</c:v>
                </c:pt>
                <c:pt idx="20459">
                  <c:v>2057.278980156562</c:v>
                </c:pt>
                <c:pt idx="20460">
                  <c:v>2177.91131315009</c:v>
                </c:pt>
                <c:pt idx="20461">
                  <c:v>2341.114479979974</c:v>
                </c:pt>
                <c:pt idx="20462">
                  <c:v>2554.619369657682</c:v>
                </c:pt>
                <c:pt idx="20463">
                  <c:v>2832.049656747029</c:v>
                </c:pt>
                <c:pt idx="20464">
                  <c:v>3195.501039496569</c:v>
                </c:pt>
                <c:pt idx="20465">
                  <c:v>3677.218274350307</c:v>
                </c:pt>
                <c:pt idx="20466">
                  <c:v>4313.412124756707</c:v>
                </c:pt>
                <c:pt idx="20467">
                  <c:v>5109.567188771163</c:v>
                </c:pt>
                <c:pt idx="20468">
                  <c:v>5909.096072291904</c:v>
                </c:pt>
                <c:pt idx="20469">
                  <c:v>6242.979954456155</c:v>
                </c:pt>
                <c:pt idx="20470">
                  <c:v>5779.884876284817</c:v>
                </c:pt>
                <c:pt idx="20471">
                  <c:v>4909.55270635433</c:v>
                </c:pt>
                <c:pt idx="20472">
                  <c:v>4095.096205762114</c:v>
                </c:pt>
                <c:pt idx="20473">
                  <c:v>3471.55024385302</c:v>
                </c:pt>
                <c:pt idx="20474">
                  <c:v>3020.533874664967</c:v>
                </c:pt>
                <c:pt idx="20475">
                  <c:v>2698.438918180034</c:v>
                </c:pt>
                <c:pt idx="20476">
                  <c:v>2469.117266632077</c:v>
                </c:pt>
                <c:pt idx="20477">
                  <c:v>2307.667116712182</c:v>
                </c:pt>
                <c:pt idx="20478">
                  <c:v>2197.384746728231</c:v>
                </c:pt>
                <c:pt idx="20479">
                  <c:v>2127.56597252185</c:v>
                </c:pt>
                <c:pt idx="20480">
                  <c:v>2091.153492786051</c:v>
                </c:pt>
                <c:pt idx="20481">
                  <c:v>2084.327643238346</c:v>
                </c:pt>
                <c:pt idx="20482">
                  <c:v>2105.090910981736</c:v>
                </c:pt>
                <c:pt idx="20483">
                  <c:v>2153.2058222234</c:v>
                </c:pt>
                <c:pt idx="20484">
                  <c:v>2230.128393129361</c:v>
                </c:pt>
                <c:pt idx="20485">
                  <c:v>2338.286363519896</c:v>
                </c:pt>
                <c:pt idx="20486">
                  <c:v>2480.95340458136</c:v>
                </c:pt>
                <c:pt idx="20487">
                  <c:v>2660.707147931594</c:v>
                </c:pt>
                <c:pt idx="20488">
                  <c:v>2876.84198625878</c:v>
                </c:pt>
                <c:pt idx="20489">
                  <c:v>3121.616501378603</c:v>
                </c:pt>
                <c:pt idx="20490">
                  <c:v>3373.813994732746</c:v>
                </c:pt>
                <c:pt idx="20491">
                  <c:v>3593.217005632305</c:v>
                </c:pt>
                <c:pt idx="20492">
                  <c:v>3719.6033351756</c:v>
                </c:pt>
                <c:pt idx="20493">
                  <c:v>3698.450957620524</c:v>
                </c:pt>
                <c:pt idx="20494">
                  <c:v>3538.416200639163</c:v>
                </c:pt>
                <c:pt idx="20495">
                  <c:v>3351.683324375925</c:v>
                </c:pt>
                <c:pt idx="20496">
                  <c:v>3321.537684460337</c:v>
                </c:pt>
                <c:pt idx="20497">
                  <c:v>3628.044838115161</c:v>
                </c:pt>
                <c:pt idx="20498">
                  <c:v>4361.971185709296</c:v>
                </c:pt>
                <c:pt idx="20499">
                  <c:v>5379.537919052303</c:v>
                </c:pt>
                <c:pt idx="20500">
                  <c:v>6112.005918342449</c:v>
                </c:pt>
                <c:pt idx="20501">
                  <c:v>6069.525666056202</c:v>
                </c:pt>
                <c:pt idx="20502">
                  <c:v>5566.775584915861</c:v>
                </c:pt>
                <c:pt idx="20503">
                  <c:v>5045.490684309822</c:v>
                </c:pt>
                <c:pt idx="20504">
                  <c:v>4649.280756408025</c:v>
                </c:pt>
                <c:pt idx="20505">
                  <c:v>4371.095187493848</c:v>
                </c:pt>
                <c:pt idx="20506">
                  <c:v>4163.609401968098</c:v>
                </c:pt>
                <c:pt idx="20507">
                  <c:v>3975.627497268407</c:v>
                </c:pt>
                <c:pt idx="20508">
                  <c:v>3770.136098836228</c:v>
                </c:pt>
                <c:pt idx="20509">
                  <c:v>3537.283138894234</c:v>
                </c:pt>
                <c:pt idx="20510">
                  <c:v>3292.786154612846</c:v>
                </c:pt>
                <c:pt idx="20511">
                  <c:v>3060.535670654312</c:v>
                </c:pt>
                <c:pt idx="20512">
                  <c:v>2858.887446620982</c:v>
                </c:pt>
                <c:pt idx="20513">
                  <c:v>2695.403633378334</c:v>
                </c:pt>
                <c:pt idx="20514">
                  <c:v>2570.435776412777</c:v>
                </c:pt>
                <c:pt idx="20515">
                  <c:v>2480.697308909552</c:v>
                </c:pt>
                <c:pt idx="20516">
                  <c:v>2421.621655198561</c:v>
                </c:pt>
                <c:pt idx="20517">
                  <c:v>2388.815382713522</c:v>
                </c:pt>
                <c:pt idx="20518">
                  <c:v>2378.516596517048</c:v>
                </c:pt>
                <c:pt idx="20519">
                  <c:v>2388.084847471718</c:v>
                </c:pt>
                <c:pt idx="20520">
                  <c:v>2415.229233850678</c:v>
                </c:pt>
                <c:pt idx="20521">
                  <c:v>2458.562185398739</c:v>
                </c:pt>
                <c:pt idx="20522">
                  <c:v>2517.41794253259</c:v>
                </c:pt>
                <c:pt idx="20523">
                  <c:v>2591.522301959424</c:v>
                </c:pt>
                <c:pt idx="20524">
                  <c:v>2681.302664851524</c:v>
                </c:pt>
                <c:pt idx="20525">
                  <c:v>2787.758210069522</c:v>
                </c:pt>
                <c:pt idx="20526">
                  <c:v>2912.48457429972</c:v>
                </c:pt>
                <c:pt idx="20527">
                  <c:v>3058.128389825191</c:v>
                </c:pt>
                <c:pt idx="20528">
                  <c:v>3227.770319599486</c:v>
                </c:pt>
                <c:pt idx="20529">
                  <c:v>3426.411022817141</c:v>
                </c:pt>
                <c:pt idx="20530">
                  <c:v>3660.659184344916</c:v>
                </c:pt>
                <c:pt idx="20531">
                  <c:v>3939.656632370186</c:v>
                </c:pt>
                <c:pt idx="20532">
                  <c:v>4276.239084301194</c:v>
                </c:pt>
                <c:pt idx="20533">
                  <c:v>4689.871367210724</c:v>
                </c:pt>
                <c:pt idx="20534">
                  <c:v>5207.84646796162</c:v>
                </c:pt>
                <c:pt idx="20535">
                  <c:v>5872.595873681842</c:v>
                </c:pt>
                <c:pt idx="20536">
                  <c:v>6747.53996825476</c:v>
                </c:pt>
                <c:pt idx="20537">
                  <c:v>7921.947028531754</c:v>
                </c:pt>
                <c:pt idx="20538">
                  <c:v>9487.32298872916</c:v>
                </c:pt>
                <c:pt idx="20539">
                  <c:v>11357.64179803313</c:v>
                </c:pt>
                <c:pt idx="20540">
                  <c:v>12725.64770073975</c:v>
                </c:pt>
                <c:pt idx="20541">
                  <c:v>12217.76381730741</c:v>
                </c:pt>
                <c:pt idx="20542">
                  <c:v>10262.76485161399</c:v>
                </c:pt>
                <c:pt idx="20543">
                  <c:v>8374.44920112602</c:v>
                </c:pt>
                <c:pt idx="20544">
                  <c:v>7105.233002403493</c:v>
                </c:pt>
                <c:pt idx="20545">
                  <c:v>6449.255085575641</c:v>
                </c:pt>
                <c:pt idx="20546">
                  <c:v>6331.83458723278</c:v>
                </c:pt>
                <c:pt idx="20547">
                  <c:v>6734.589369737226</c:v>
                </c:pt>
                <c:pt idx="20548">
                  <c:v>7721.685826300723</c:v>
                </c:pt>
                <c:pt idx="20549">
                  <c:v>9412.56367483762</c:v>
                </c:pt>
                <c:pt idx="20550">
                  <c:v>11554.60883427876</c:v>
                </c:pt>
                <c:pt idx="20551">
                  <c:v>12149.19057451556</c:v>
                </c:pt>
                <c:pt idx="20552">
                  <c:v>9845.945486526456</c:v>
                </c:pt>
                <c:pt idx="20553">
                  <c:v>7184.361218330211</c:v>
                </c:pt>
                <c:pt idx="20554">
                  <c:v>5317.33221514752</c:v>
                </c:pt>
                <c:pt idx="20555">
                  <c:v>4111.824468049624</c:v>
                </c:pt>
                <c:pt idx="20556">
                  <c:v>3361.797546051514</c:v>
                </c:pt>
                <c:pt idx="20557">
                  <c:v>2967.975263655493</c:v>
                </c:pt>
                <c:pt idx="20558">
                  <c:v>2913.512875066981</c:v>
                </c:pt>
                <c:pt idx="20559">
                  <c:v>3256.173042042438</c:v>
                </c:pt>
                <c:pt idx="20560">
                  <c:v>4222.947789386332</c:v>
                </c:pt>
                <c:pt idx="20561">
                  <c:v>6121.334620492373</c:v>
                </c:pt>
                <c:pt idx="20562">
                  <c:v>2712.665486279876</c:v>
                </c:pt>
                <c:pt idx="20563">
                  <c:v>642.9836630098838</c:v>
                </c:pt>
                <c:pt idx="20564">
                  <c:v>2021.635643316031</c:v>
                </c:pt>
                <c:pt idx="20565">
                  <c:v>3305.78142394853</c:v>
                </c:pt>
                <c:pt idx="20566">
                  <c:v>4761.979289333271</c:v>
                </c:pt>
                <c:pt idx="20567">
                  <c:v>6690.396992589861</c:v>
                </c:pt>
                <c:pt idx="20568">
                  <c:v>9474.26239625238</c:v>
                </c:pt>
                <c:pt idx="20569">
                  <c:v>13230.39123267064</c:v>
                </c:pt>
                <c:pt idx="20570">
                  <c:v>15627.13719136893</c:v>
                </c:pt>
                <c:pt idx="20571">
                  <c:v>13615.47327119016</c:v>
                </c:pt>
                <c:pt idx="20572">
                  <c:v>10413.41597708895</c:v>
                </c:pt>
                <c:pt idx="20573">
                  <c:v>8037.94587202707</c:v>
                </c:pt>
                <c:pt idx="20574">
                  <c:v>6417.35445016676</c:v>
                </c:pt>
                <c:pt idx="20575">
                  <c:v>5273.750963700903</c:v>
                </c:pt>
                <c:pt idx="20576">
                  <c:v>4428.823407882503</c:v>
                </c:pt>
                <c:pt idx="20577">
                  <c:v>3793.319936714872</c:v>
                </c:pt>
                <c:pt idx="20578">
                  <c:v>3362.264161844118</c:v>
                </c:pt>
                <c:pt idx="20579">
                  <c:v>3243.067384653427</c:v>
                </c:pt>
                <c:pt idx="20580">
                  <c:v>3647.686197937394</c:v>
                </c:pt>
                <c:pt idx="20581">
                  <c:v>4746.935063163784</c:v>
                </c:pt>
                <c:pt idx="20582">
                  <c:v>6578.86885377473</c:v>
                </c:pt>
                <c:pt idx="20583">
                  <c:v>9008.239627752107</c:v>
                </c:pt>
                <c:pt idx="20584">
                  <c:v>11348.19310364015</c:v>
                </c:pt>
                <c:pt idx="20585">
                  <c:v>12316.50998750375</c:v>
                </c:pt>
                <c:pt idx="20586">
                  <c:v>11643.99187110207</c:v>
                </c:pt>
                <c:pt idx="20587">
                  <c:v>10303.66316067991</c:v>
                </c:pt>
                <c:pt idx="20588">
                  <c:v>8986.426842324965</c:v>
                </c:pt>
                <c:pt idx="20589">
                  <c:v>7880.118763160843</c:v>
                </c:pt>
                <c:pt idx="20590">
                  <c:v>6991.113503107934</c:v>
                </c:pt>
                <c:pt idx="20591">
                  <c:v>6316.16861044825</c:v>
                </c:pt>
                <c:pt idx="20592">
                  <c:v>5913.477234584068</c:v>
                </c:pt>
                <c:pt idx="20593">
                  <c:v>5867.805897311307</c:v>
                </c:pt>
                <c:pt idx="20594">
                  <c:v>6069.747911721152</c:v>
                </c:pt>
                <c:pt idx="20595">
                  <c:v>6232.141712902541</c:v>
                </c:pt>
                <c:pt idx="20596">
                  <c:v>6253.356862800622</c:v>
                </c:pt>
                <c:pt idx="20597">
                  <c:v>6198.738934040854</c:v>
                </c:pt>
                <c:pt idx="20598">
                  <c:v>6135.980501388726</c:v>
                </c:pt>
                <c:pt idx="20599">
                  <c:v>6099.71210916694</c:v>
                </c:pt>
                <c:pt idx="20600">
                  <c:v>6103.925113396282</c:v>
                </c:pt>
                <c:pt idx="20601">
                  <c:v>6152.676229049685</c:v>
                </c:pt>
                <c:pt idx="20602">
                  <c:v>6243.3278316213</c:v>
                </c:pt>
                <c:pt idx="20603">
                  <c:v>6364.909886571508</c:v>
                </c:pt>
                <c:pt idx="20604">
                  <c:v>6493.872579650652</c:v>
                </c:pt>
                <c:pt idx="20605">
                  <c:v>6584.955025372776</c:v>
                </c:pt>
                <c:pt idx="20606">
                  <c:v>6572.176357945217</c:v>
                </c:pt>
                <c:pt idx="20607">
                  <c:v>6385.282448136315</c:v>
                </c:pt>
                <c:pt idx="20608">
                  <c:v>5989.88038977026</c:v>
                </c:pt>
                <c:pt idx="20609">
                  <c:v>5425.212177202957</c:v>
                </c:pt>
                <c:pt idx="20610">
                  <c:v>4781.011440555235</c:v>
                </c:pt>
                <c:pt idx="20611">
                  <c:v>4145.703894551517</c:v>
                </c:pt>
                <c:pt idx="20612">
                  <c:v>3574.729603348284</c:v>
                </c:pt>
                <c:pt idx="20613">
                  <c:v>3087.810252585237</c:v>
                </c:pt>
                <c:pt idx="20614">
                  <c:v>2687.119679788042</c:v>
                </c:pt>
                <c:pt idx="20615">
                  <c:v>2365.866434636815</c:v>
                </c:pt>
                <c:pt idx="20616">
                  <c:v>2118.542060635724</c:v>
                </c:pt>
                <c:pt idx="20617">
                  <c:v>1943.195348102038</c:v>
                </c:pt>
                <c:pt idx="20618">
                  <c:v>1844.958652153876</c:v>
                </c:pt>
                <c:pt idx="20619">
                  <c:v>1836.128997985275</c:v>
                </c:pt>
                <c:pt idx="20620">
                  <c:v>1934.011824898616</c:v>
                </c:pt>
                <c:pt idx="20621">
                  <c:v>2158.744299157561</c:v>
                </c:pt>
                <c:pt idx="20622">
                  <c:v>2532.895495019535</c:v>
                </c:pt>
                <c:pt idx="20623">
                  <c:v>3083.421211210243</c:v>
                </c:pt>
                <c:pt idx="20624">
                  <c:v>3851.2275119848</c:v>
                </c:pt>
                <c:pt idx="20625">
                  <c:v>4897.169753944682</c:v>
                </c:pt>
                <c:pt idx="20626">
                  <c:v>6272.237757927346</c:v>
                </c:pt>
                <c:pt idx="20627">
                  <c:v>7710.21320354259</c:v>
                </c:pt>
                <c:pt idx="20628">
                  <c:v>7811.181784531278</c:v>
                </c:pt>
                <c:pt idx="20629">
                  <c:v>5890.750588708517</c:v>
                </c:pt>
                <c:pt idx="20630">
                  <c:v>3901.607779483899</c:v>
                </c:pt>
                <c:pt idx="20631">
                  <c:v>2739.154678477096</c:v>
                </c:pt>
                <c:pt idx="20632">
                  <c:v>2422.978701819641</c:v>
                </c:pt>
                <c:pt idx="20633">
                  <c:v>2772.777423927806</c:v>
                </c:pt>
                <c:pt idx="20634">
                  <c:v>3542.750462928358</c:v>
                </c:pt>
                <c:pt idx="20635">
                  <c:v>4541.797841683915</c:v>
                </c:pt>
                <c:pt idx="20636">
                  <c:v>5344.384378132409</c:v>
                </c:pt>
                <c:pt idx="20637">
                  <c:v>5283.596124179336</c:v>
                </c:pt>
                <c:pt idx="20638">
                  <c:v>4554.78420049747</c:v>
                </c:pt>
                <c:pt idx="20639">
                  <c:v>3833.507646419865</c:v>
                </c:pt>
                <c:pt idx="20640">
                  <c:v>3350.48376586756</c:v>
                </c:pt>
                <c:pt idx="20641">
                  <c:v>3082.15068002021</c:v>
                </c:pt>
                <c:pt idx="20642">
                  <c:v>2964.466996656564</c:v>
                </c:pt>
                <c:pt idx="20643">
                  <c:v>2944.36967745767</c:v>
                </c:pt>
                <c:pt idx="20644">
                  <c:v>2985.258749210995</c:v>
                </c:pt>
                <c:pt idx="20645">
                  <c:v>3063.210522628563</c:v>
                </c:pt>
                <c:pt idx="20646">
                  <c:v>3162.999545021933</c:v>
                </c:pt>
                <c:pt idx="20647">
                  <c:v>3275.476138417106</c:v>
                </c:pt>
                <c:pt idx="20648">
                  <c:v>3394.808488164426</c:v>
                </c:pt>
                <c:pt idx="20649">
                  <c:v>3518.077400681728</c:v>
                </c:pt>
                <c:pt idx="20650">
                  <c:v>3644.387257659284</c:v>
                </c:pt>
                <c:pt idx="20651">
                  <c:v>3774.221432374188</c:v>
                </c:pt>
                <c:pt idx="20652">
                  <c:v>3910.428968069348</c:v>
                </c:pt>
                <c:pt idx="20653">
                  <c:v>4053.75762043671</c:v>
                </c:pt>
                <c:pt idx="20654">
                  <c:v>4161.775474921156</c:v>
                </c:pt>
                <c:pt idx="20655">
                  <c:v>4142.413662020161</c:v>
                </c:pt>
                <c:pt idx="20656">
                  <c:v>4227.67252871574</c:v>
                </c:pt>
                <c:pt idx="20657">
                  <c:v>4389.584325980097</c:v>
                </c:pt>
                <c:pt idx="20658">
                  <c:v>4580.66875661607</c:v>
                </c:pt>
                <c:pt idx="20659">
                  <c:v>4817.9621975918</c:v>
                </c:pt>
                <c:pt idx="20660">
                  <c:v>5165.41996944</c:v>
                </c:pt>
                <c:pt idx="20661">
                  <c:v>5822.12742473056</c:v>
                </c:pt>
                <c:pt idx="20662">
                  <c:v>7570.867696749608</c:v>
                </c:pt>
                <c:pt idx="20663">
                  <c:v>10283.80541357563</c:v>
                </c:pt>
                <c:pt idx="20664">
                  <c:v>5355.14648104571</c:v>
                </c:pt>
                <c:pt idx="20665">
                  <c:v>3169.14594472208</c:v>
                </c:pt>
                <c:pt idx="20666">
                  <c:v>1868.112138633441</c:v>
                </c:pt>
                <c:pt idx="20667">
                  <c:v>964.6412812070951</c:v>
                </c:pt>
                <c:pt idx="20668">
                  <c:v>1616.331985401744</c:v>
                </c:pt>
                <c:pt idx="20669">
                  <c:v>3046.22803337999</c:v>
                </c:pt>
                <c:pt idx="20670">
                  <c:v>4530.590910474864</c:v>
                </c:pt>
                <c:pt idx="20671">
                  <c:v>5690.11697875946</c:v>
                </c:pt>
                <c:pt idx="20672">
                  <c:v>6127.403732805755</c:v>
                </c:pt>
                <c:pt idx="20673">
                  <c:v>5845.68201062686</c:v>
                </c:pt>
                <c:pt idx="20674">
                  <c:v>5228.288506404973</c:v>
                </c:pt>
                <c:pt idx="20675">
                  <c:v>4586.441839376605</c:v>
                </c:pt>
                <c:pt idx="20676">
                  <c:v>4041.779300127222</c:v>
                </c:pt>
                <c:pt idx="20677">
                  <c:v>3615.252626969964</c:v>
                </c:pt>
                <c:pt idx="20678">
                  <c:v>3295.570412147834</c:v>
                </c:pt>
                <c:pt idx="20679">
                  <c:v>3065.678429665452</c:v>
                </c:pt>
                <c:pt idx="20680">
                  <c:v>2910.840164006561</c:v>
                </c:pt>
                <c:pt idx="20681">
                  <c:v>2820.072022298986</c:v>
                </c:pt>
                <c:pt idx="20682">
                  <c:v>2786.51981348954</c:v>
                </c:pt>
                <c:pt idx="20683">
                  <c:v>2806.406767511035</c:v>
                </c:pt>
                <c:pt idx="20684">
                  <c:v>2877.621440416547</c:v>
                </c:pt>
                <c:pt idx="20685">
                  <c:v>2995.035085723831</c:v>
                </c:pt>
                <c:pt idx="20686">
                  <c:v>3146.255058510278</c:v>
                </c:pt>
                <c:pt idx="20687">
                  <c:v>3312.763172191265</c:v>
                </c:pt>
                <c:pt idx="20688">
                  <c:v>3480.86293626514</c:v>
                </c:pt>
                <c:pt idx="20689">
                  <c:v>3650.370462760081</c:v>
                </c:pt>
                <c:pt idx="20690">
                  <c:v>3828.294510226486</c:v>
                </c:pt>
                <c:pt idx="20691">
                  <c:v>4014.144249241562</c:v>
                </c:pt>
                <c:pt idx="20692">
                  <c:v>4189.308926566536</c:v>
                </c:pt>
                <c:pt idx="20693">
                  <c:v>4311.408888018019</c:v>
                </c:pt>
                <c:pt idx="20694">
                  <c:v>4318.342378459054</c:v>
                </c:pt>
                <c:pt idx="20695">
                  <c:v>4158.009868172591</c:v>
                </c:pt>
                <c:pt idx="20696">
                  <c:v>3865.293681546278</c:v>
                </c:pt>
                <c:pt idx="20697">
                  <c:v>3712.408421945567</c:v>
                </c:pt>
                <c:pt idx="20698">
                  <c:v>4191.354982574137</c:v>
                </c:pt>
                <c:pt idx="20699">
                  <c:v>4800.978356111417</c:v>
                </c:pt>
                <c:pt idx="20700">
                  <c:v>4664.533852633655</c:v>
                </c:pt>
                <c:pt idx="20701">
                  <c:v>4194.773645157396</c:v>
                </c:pt>
                <c:pt idx="20702">
                  <c:v>3739.00224545898</c:v>
                </c:pt>
                <c:pt idx="20703">
                  <c:v>3366.403391758104</c:v>
                </c:pt>
                <c:pt idx="20704">
                  <c:v>3072.909589388639</c:v>
                </c:pt>
                <c:pt idx="20705">
                  <c:v>2844.727165352442</c:v>
                </c:pt>
                <c:pt idx="20706">
                  <c:v>2670.26826151402</c:v>
                </c:pt>
                <c:pt idx="20707">
                  <c:v>2541.752309647857</c:v>
                </c:pt>
                <c:pt idx="20708">
                  <c:v>2454.817701041868</c:v>
                </c:pt>
                <c:pt idx="20709">
                  <c:v>2408.110979804992</c:v>
                </c:pt>
                <c:pt idx="20710">
                  <c:v>2403.567332294134</c:v>
                </c:pt>
                <c:pt idx="20711">
                  <c:v>2446.274961768641</c:v>
                </c:pt>
                <c:pt idx="20712">
                  <c:v>2544.857368738675</c:v>
                </c:pt>
                <c:pt idx="20713">
                  <c:v>2708.800927206798</c:v>
                </c:pt>
                <c:pt idx="20714">
                  <c:v>2939.170982487586</c:v>
                </c:pt>
                <c:pt idx="20715">
                  <c:v>3190.043768683692</c:v>
                </c:pt>
                <c:pt idx="20716">
                  <c:v>3278.425413687422</c:v>
                </c:pt>
                <c:pt idx="20717">
                  <c:v>2958.731862164754</c:v>
                </c:pt>
                <c:pt idx="20718">
                  <c:v>2634.752122519619</c:v>
                </c:pt>
                <c:pt idx="20719">
                  <c:v>3597.283232842801</c:v>
                </c:pt>
                <c:pt idx="20720">
                  <c:v>7642.539717120416</c:v>
                </c:pt>
                <c:pt idx="20721">
                  <c:v>16595.4721200857</c:v>
                </c:pt>
                <c:pt idx="20722">
                  <c:v>9593.906287399682</c:v>
                </c:pt>
                <c:pt idx="20723">
                  <c:v>6044.034871565783</c:v>
                </c:pt>
                <c:pt idx="20724">
                  <c:v>4539.2924624415</c:v>
                </c:pt>
                <c:pt idx="20725">
                  <c:v>3726.938198420076</c:v>
                </c:pt>
                <c:pt idx="20726">
                  <c:v>3222.104703758504</c:v>
                </c:pt>
                <c:pt idx="20727">
                  <c:v>2879.44829871655</c:v>
                </c:pt>
                <c:pt idx="20728">
                  <c:v>2633.650369628467</c:v>
                </c:pt>
                <c:pt idx="20729">
                  <c:v>2450.731271423344</c:v>
                </c:pt>
                <c:pt idx="20730">
                  <c:v>2311.673574984076</c:v>
                </c:pt>
                <c:pt idx="20731">
                  <c:v>2204.984889402037</c:v>
                </c:pt>
                <c:pt idx="20732">
                  <c:v>2124.176195258648</c:v>
                </c:pt>
                <c:pt idx="20733">
                  <c:v>2066.467806855775</c:v>
                </c:pt>
                <c:pt idx="20734">
                  <c:v>2030.714278140444</c:v>
                </c:pt>
                <c:pt idx="20735">
                  <c:v>2019.665046236145</c:v>
                </c:pt>
                <c:pt idx="20736">
                  <c:v>2037.566886590843</c:v>
                </c:pt>
                <c:pt idx="20737">
                  <c:v>2087.571898987552</c:v>
                </c:pt>
                <c:pt idx="20738">
                  <c:v>2155.613292086681</c:v>
                </c:pt>
                <c:pt idx="20739">
                  <c:v>2187.320718229861</c:v>
                </c:pt>
                <c:pt idx="20740">
                  <c:v>2128.02148650308</c:v>
                </c:pt>
                <c:pt idx="20741">
                  <c:v>2008.533037467018</c:v>
                </c:pt>
                <c:pt idx="20742">
                  <c:v>1893.125536768313</c:v>
                </c:pt>
                <c:pt idx="20743">
                  <c:v>1805.209135588548</c:v>
                </c:pt>
                <c:pt idx="20744">
                  <c:v>1743.066822707595</c:v>
                </c:pt>
                <c:pt idx="20745">
                  <c:v>1699.846544364755</c:v>
                </c:pt>
                <c:pt idx="20746">
                  <c:v>1669.776094779193</c:v>
                </c:pt>
                <c:pt idx="20747">
                  <c:v>1649.222961415438</c:v>
                </c:pt>
                <c:pt idx="20748">
                  <c:v>1635.70797710415</c:v>
                </c:pt>
                <c:pt idx="20749">
                  <c:v>1627.711191058838</c:v>
                </c:pt>
                <c:pt idx="20750">
                  <c:v>1624.594592802646</c:v>
                </c:pt>
                <c:pt idx="20751">
                  <c:v>1625.348503628406</c:v>
                </c:pt>
                <c:pt idx="20752">
                  <c:v>1629.907966702905</c:v>
                </c:pt>
                <c:pt idx="20753">
                  <c:v>1637.938660579261</c:v>
                </c:pt>
                <c:pt idx="20754">
                  <c:v>1649.143340720828</c:v>
                </c:pt>
                <c:pt idx="20755">
                  <c:v>1663.782652737195</c:v>
                </c:pt>
                <c:pt idx="20756">
                  <c:v>1681.768793717383</c:v>
                </c:pt>
                <c:pt idx="20757">
                  <c:v>1703.16161001456</c:v>
                </c:pt>
                <c:pt idx="20758">
                  <c:v>1727.848240059649</c:v>
                </c:pt>
                <c:pt idx="20759">
                  <c:v>1756.172236044501</c:v>
                </c:pt>
                <c:pt idx="20760">
                  <c:v>1787.812469680918</c:v>
                </c:pt>
                <c:pt idx="20761">
                  <c:v>1823.542721520836</c:v>
                </c:pt>
                <c:pt idx="20762">
                  <c:v>1863.074185098181</c:v>
                </c:pt>
                <c:pt idx="20763">
                  <c:v>1907.691149729819</c:v>
                </c:pt>
                <c:pt idx="20764">
                  <c:v>1958.501677066255</c:v>
                </c:pt>
                <c:pt idx="20765">
                  <c:v>2018.47810663054</c:v>
                </c:pt>
                <c:pt idx="20766">
                  <c:v>2092.361609449574</c:v>
                </c:pt>
                <c:pt idx="20767">
                  <c:v>2191.05298089795</c:v>
                </c:pt>
                <c:pt idx="20768">
                  <c:v>2335.507053225523</c:v>
                </c:pt>
                <c:pt idx="20769">
                  <c:v>2574.032789266794</c:v>
                </c:pt>
                <c:pt idx="20770">
                  <c:v>3032.833253484822</c:v>
                </c:pt>
                <c:pt idx="20771">
                  <c:v>4026.989884071665</c:v>
                </c:pt>
                <c:pt idx="20772">
                  <c:v>3487.294447926824</c:v>
                </c:pt>
                <c:pt idx="20773">
                  <c:v>885.4748492116625</c:v>
                </c:pt>
                <c:pt idx="20774">
                  <c:v>209.5054441995284</c:v>
                </c:pt>
                <c:pt idx="20775">
                  <c:v>499.2300783070643</c:v>
                </c:pt>
                <c:pt idx="20776">
                  <c:v>701.8340558145567</c:v>
                </c:pt>
                <c:pt idx="20777">
                  <c:v>836.8538577790538</c:v>
                </c:pt>
                <c:pt idx="20778">
                  <c:v>939.8593010003292</c:v>
                </c:pt>
                <c:pt idx="20779">
                  <c:v>1028.8664127767</c:v>
                </c:pt>
                <c:pt idx="20780">
                  <c:v>1114.10776757175</c:v>
                </c:pt>
                <c:pt idx="20781">
                  <c:v>1200.081685529767</c:v>
                </c:pt>
                <c:pt idx="20782">
                  <c:v>1286.285368153905</c:v>
                </c:pt>
                <c:pt idx="20783">
                  <c:v>1365.884842046836</c:v>
                </c:pt>
                <c:pt idx="20784">
                  <c:v>1424.439927708246</c:v>
                </c:pt>
                <c:pt idx="20785">
                  <c:v>1445.111558932194</c:v>
                </c:pt>
                <c:pt idx="20786">
                  <c:v>1419.573166285967</c:v>
                </c:pt>
                <c:pt idx="20787">
                  <c:v>1355.319980161712</c:v>
                </c:pt>
                <c:pt idx="20788">
                  <c:v>1270.509721637064</c:v>
                </c:pt>
                <c:pt idx="20789">
                  <c:v>1182.243694683061</c:v>
                </c:pt>
                <c:pt idx="20790">
                  <c:v>1100.403601617115</c:v>
                </c:pt>
                <c:pt idx="20791">
                  <c:v>1027.824868507686</c:v>
                </c:pt>
                <c:pt idx="20792">
                  <c:v>963.780110249437</c:v>
                </c:pt>
                <c:pt idx="20793">
                  <c:v>905.0445373039647</c:v>
                </c:pt>
                <c:pt idx="20794">
                  <c:v>847.369692623363</c:v>
                </c:pt>
                <c:pt idx="20795">
                  <c:v>787.5653297822996</c:v>
                </c:pt>
                <c:pt idx="20796">
                  <c:v>727.1510121857164</c:v>
                </c:pt>
                <c:pt idx="20797">
                  <c:v>675.4234986061338</c:v>
                </c:pt>
                <c:pt idx="20798">
                  <c:v>644.9553975968248</c:v>
                </c:pt>
                <c:pt idx="20799">
                  <c:v>649.5780410444192</c:v>
                </c:pt>
                <c:pt idx="20800">
                  <c:v>798.5226421319612</c:v>
                </c:pt>
                <c:pt idx="20801">
                  <c:v>1634.458378142787</c:v>
                </c:pt>
                <c:pt idx="20802">
                  <c:v>1340.964896238566</c:v>
                </c:pt>
                <c:pt idx="20803">
                  <c:v>1067.523116603172</c:v>
                </c:pt>
                <c:pt idx="20804">
                  <c:v>968.571354997573</c:v>
                </c:pt>
                <c:pt idx="20805">
                  <c:v>923.2526674585657</c:v>
                </c:pt>
                <c:pt idx="20806">
                  <c:v>899.4731946543063</c:v>
                </c:pt>
                <c:pt idx="20807">
                  <c:v>885.883716936902</c:v>
                </c:pt>
                <c:pt idx="20808">
                  <c:v>877.8991115234776</c:v>
                </c:pt>
                <c:pt idx="20809">
                  <c:v>873.6112041900232</c:v>
                </c:pt>
                <c:pt idx="20810">
                  <c:v>871.707215223308</c:v>
                </c:pt>
                <c:pt idx="20811">
                  <c:v>871.3652407287615</c:v>
                </c:pt>
                <c:pt idx="20812">
                  <c:v>872.260095324444</c:v>
                </c:pt>
                <c:pt idx="20813">
                  <c:v>874.0033903653855</c:v>
                </c:pt>
                <c:pt idx="20814">
                  <c:v>876.5909998663235</c:v>
                </c:pt>
                <c:pt idx="20815">
                  <c:v>879.7429492887666</c:v>
                </c:pt>
                <c:pt idx="20816">
                  <c:v>883.5443096990057</c:v>
                </c:pt>
                <c:pt idx="20817">
                  <c:v>887.6453426266344</c:v>
                </c:pt>
                <c:pt idx="20818">
                  <c:v>891.7511727435148</c:v>
                </c:pt>
                <c:pt idx="20819">
                  <c:v>895.6913177189421</c:v>
                </c:pt>
                <c:pt idx="20820">
                  <c:v>899.1670862923554</c:v>
                </c:pt>
                <c:pt idx="20821">
                  <c:v>902.0409829485585</c:v>
                </c:pt>
                <c:pt idx="20822">
                  <c:v>904.113144642995</c:v>
                </c:pt>
                <c:pt idx="20823">
                  <c:v>905.5840761227494</c:v>
                </c:pt>
                <c:pt idx="20824">
                  <c:v>906.6956495528594</c:v>
                </c:pt>
                <c:pt idx="20825">
                  <c:v>907.198301904088</c:v>
                </c:pt>
                <c:pt idx="20826">
                  <c:v>907.1250511595474</c:v>
                </c:pt>
                <c:pt idx="20827">
                  <c:v>906.5394568839731</c:v>
                </c:pt>
                <c:pt idx="20828">
                  <c:v>904.9280399654185</c:v>
                </c:pt>
                <c:pt idx="20829">
                  <c:v>902.0483424212056</c:v>
                </c:pt>
                <c:pt idx="20830">
                  <c:v>897.7993170311092</c:v>
                </c:pt>
                <c:pt idx="20831">
                  <c:v>891.7125649630401</c:v>
                </c:pt>
                <c:pt idx="20832">
                  <c:v>883.4166512002107</c:v>
                </c:pt>
                <c:pt idx="20833">
                  <c:v>872.3307047509106</c:v>
                </c:pt>
                <c:pt idx="20834">
                  <c:v>857.9015168424601</c:v>
                </c:pt>
                <c:pt idx="20835">
                  <c:v>839.3789563017199</c:v>
                </c:pt>
                <c:pt idx="20836">
                  <c:v>816.02852025697</c:v>
                </c:pt>
                <c:pt idx="20837">
                  <c:v>786.5495269544418</c:v>
                </c:pt>
                <c:pt idx="20838">
                  <c:v>750.1872966641586</c:v>
                </c:pt>
                <c:pt idx="20839">
                  <c:v>705.2187204096946</c:v>
                </c:pt>
                <c:pt idx="20840">
                  <c:v>650.5167124616125</c:v>
                </c:pt>
                <c:pt idx="20841">
                  <c:v>584.3466974710784</c:v>
                </c:pt>
                <c:pt idx="20842">
                  <c:v>505.6048989173581</c:v>
                </c:pt>
                <c:pt idx="20843">
                  <c:v>412.9744893878816</c:v>
                </c:pt>
                <c:pt idx="20844">
                  <c:v>307.6484084444496</c:v>
                </c:pt>
                <c:pt idx="20845">
                  <c:v>197.1066883635728</c:v>
                </c:pt>
                <c:pt idx="20846">
                  <c:v>129.575109201435</c:v>
                </c:pt>
                <c:pt idx="20847">
                  <c:v>209.7008624578168</c:v>
                </c:pt>
                <c:pt idx="20848">
                  <c:v>368.8036931833111</c:v>
                </c:pt>
                <c:pt idx="20849">
                  <c:v>554.49058211635</c:v>
                </c:pt>
                <c:pt idx="20850">
                  <c:v>755.6695724389384</c:v>
                </c:pt>
                <c:pt idx="20851">
                  <c:v>968.5127734960707</c:v>
                </c:pt>
                <c:pt idx="20852">
                  <c:v>1191.2214998898</c:v>
                </c:pt>
                <c:pt idx="20853">
                  <c:v>1424.344230783621</c:v>
                </c:pt>
                <c:pt idx="20854">
                  <c:v>1668.306533433994</c:v>
                </c:pt>
                <c:pt idx="20855">
                  <c:v>1926.113494067548</c:v>
                </c:pt>
                <c:pt idx="20856">
                  <c:v>2200.923098897436</c:v>
                </c:pt>
                <c:pt idx="20857">
                  <c:v>2496.683940969357</c:v>
                </c:pt>
                <c:pt idx="20858">
                  <c:v>2820.548265643948</c:v>
                </c:pt>
                <c:pt idx="20859">
                  <c:v>3181.169794128336</c:v>
                </c:pt>
                <c:pt idx="20860">
                  <c:v>3596.872628774142</c:v>
                </c:pt>
                <c:pt idx="20861">
                  <c:v>4104.422211733196</c:v>
                </c:pt>
                <c:pt idx="20862">
                  <c:v>4775.476442244721</c:v>
                </c:pt>
                <c:pt idx="20863">
                  <c:v>5721.444039081512</c:v>
                </c:pt>
                <c:pt idx="20864">
                  <c:v>6658.296538358398</c:v>
                </c:pt>
                <c:pt idx="20865">
                  <c:v>5243.855312903468</c:v>
                </c:pt>
                <c:pt idx="20866">
                  <c:v>2747.620213088765</c:v>
                </c:pt>
                <c:pt idx="20867">
                  <c:v>1757.079871875474</c:v>
                </c:pt>
                <c:pt idx="20868">
                  <c:v>1686.50458971472</c:v>
                </c:pt>
                <c:pt idx="20869">
                  <c:v>1862.651931792534</c:v>
                </c:pt>
                <c:pt idx="20870">
                  <c:v>2061.917016345896</c:v>
                </c:pt>
                <c:pt idx="20871">
                  <c:v>2245.456496698273</c:v>
                </c:pt>
                <c:pt idx="20872">
                  <c:v>2414.452148790385</c:v>
                </c:pt>
                <c:pt idx="20873">
                  <c:v>2575.370212018317</c:v>
                </c:pt>
                <c:pt idx="20874">
                  <c:v>2732.810280370524</c:v>
                </c:pt>
                <c:pt idx="20875">
                  <c:v>2886.725206509627</c:v>
                </c:pt>
                <c:pt idx="20876">
                  <c:v>3028.0568906731</c:v>
                </c:pt>
                <c:pt idx="20877">
                  <c:v>3134.00170014282</c:v>
                </c:pt>
                <c:pt idx="20878">
                  <c:v>3164.224595437379</c:v>
                </c:pt>
                <c:pt idx="20879">
                  <c:v>3074.737256136848</c:v>
                </c:pt>
                <c:pt idx="20880">
                  <c:v>2850.136831770926</c:v>
                </c:pt>
                <c:pt idx="20881">
                  <c:v>2531.843832032481</c:v>
                </c:pt>
                <c:pt idx="20882">
                  <c:v>2193.203707410933</c:v>
                </c:pt>
                <c:pt idx="20883">
                  <c:v>1893.196008435736</c:v>
                </c:pt>
                <c:pt idx="20884">
                  <c:v>1660.342022032966</c:v>
                </c:pt>
                <c:pt idx="20885">
                  <c:v>1497.422568844093</c:v>
                </c:pt>
                <c:pt idx="20886">
                  <c:v>1396.620814937285</c:v>
                </c:pt>
                <c:pt idx="20887">
                  <c:v>1347.37377150322</c:v>
                </c:pt>
                <c:pt idx="20888">
                  <c:v>1339.637137634975</c:v>
                </c:pt>
                <c:pt idx="20889">
                  <c:v>1367.509836310256</c:v>
                </c:pt>
                <c:pt idx="20890">
                  <c:v>1429.902788475028</c:v>
                </c:pt>
                <c:pt idx="20891">
                  <c:v>1531.176461063645</c:v>
                </c:pt>
                <c:pt idx="20892">
                  <c:v>1680.776995338371</c:v>
                </c:pt>
                <c:pt idx="20893">
                  <c:v>1889.467987665274</c:v>
                </c:pt>
                <c:pt idx="20894">
                  <c:v>2148.9304281824</c:v>
                </c:pt>
                <c:pt idx="20895">
                  <c:v>2384.131705247958</c:v>
                </c:pt>
                <c:pt idx="20896">
                  <c:v>2446.702768423977</c:v>
                </c:pt>
                <c:pt idx="20897">
                  <c:v>2300.64928479339</c:v>
                </c:pt>
                <c:pt idx="20898">
                  <c:v>2078.027748289132</c:v>
                </c:pt>
                <c:pt idx="20899">
                  <c:v>1883.115341216563</c:v>
                </c:pt>
                <c:pt idx="20900">
                  <c:v>1741.269477933591</c:v>
                </c:pt>
                <c:pt idx="20901">
                  <c:v>1644.68837633021</c:v>
                </c:pt>
                <c:pt idx="20902">
                  <c:v>1581.735527594336</c:v>
                </c:pt>
                <c:pt idx="20903">
                  <c:v>1543.181873942415</c:v>
                </c:pt>
                <c:pt idx="20904">
                  <c:v>1523.184698444929</c:v>
                </c:pt>
                <c:pt idx="20905">
                  <c:v>1518.194446999064</c:v>
                </c:pt>
                <c:pt idx="20906">
                  <c:v>1526.118611863941</c:v>
                </c:pt>
                <c:pt idx="20907">
                  <c:v>1546.572719517765</c:v>
                </c:pt>
                <c:pt idx="20908">
                  <c:v>1579.088346387253</c:v>
                </c:pt>
                <c:pt idx="20909">
                  <c:v>1624.958532245856</c:v>
                </c:pt>
                <c:pt idx="20910">
                  <c:v>1684.220378085764</c:v>
                </c:pt>
                <c:pt idx="20911">
                  <c:v>1754.822894860673</c:v>
                </c:pt>
                <c:pt idx="20912">
                  <c:v>1830.600382411319</c:v>
                </c:pt>
                <c:pt idx="20913">
                  <c:v>1895.296175475575</c:v>
                </c:pt>
                <c:pt idx="20914">
                  <c:v>1921.824653369007</c:v>
                </c:pt>
                <c:pt idx="20915">
                  <c:v>1883.124238496893</c:v>
                </c:pt>
                <c:pt idx="20916">
                  <c:v>1774.126164870007</c:v>
                </c:pt>
                <c:pt idx="20917">
                  <c:v>1622.393763597339</c:v>
                </c:pt>
                <c:pt idx="20918">
                  <c:v>1463.821065986778</c:v>
                </c:pt>
                <c:pt idx="20919">
                  <c:v>1322.657264147366</c:v>
                </c:pt>
                <c:pt idx="20920">
                  <c:v>1206.977531537061</c:v>
                </c:pt>
                <c:pt idx="20921">
                  <c:v>1115.671203247244</c:v>
                </c:pt>
                <c:pt idx="20922">
                  <c:v>1045.012545921263</c:v>
                </c:pt>
                <c:pt idx="20923">
                  <c:v>989.574780997459</c:v>
                </c:pt>
                <c:pt idx="20924">
                  <c:v>946.10183933015</c:v>
                </c:pt>
                <c:pt idx="20925">
                  <c:v>911.9438360068116</c:v>
                </c:pt>
                <c:pt idx="20926">
                  <c:v>885.1665998575451</c:v>
                </c:pt>
                <c:pt idx="20927">
                  <c:v>865.3612210653704</c:v>
                </c:pt>
                <c:pt idx="20928">
                  <c:v>852.084389151466</c:v>
                </c:pt>
                <c:pt idx="20929">
                  <c:v>847.3178419999807</c:v>
                </c:pt>
                <c:pt idx="20930">
                  <c:v>853.2366397795173</c:v>
                </c:pt>
                <c:pt idx="20931">
                  <c:v>874.7654385051704</c:v>
                </c:pt>
                <c:pt idx="20932">
                  <c:v>917.7100298389529</c:v>
                </c:pt>
                <c:pt idx="20933">
                  <c:v>987.192238915885</c:v>
                </c:pt>
                <c:pt idx="20934">
                  <c:v>1082.620032487568</c:v>
                </c:pt>
                <c:pt idx="20935">
                  <c:v>1187.941664789021</c:v>
                </c:pt>
                <c:pt idx="20936">
                  <c:v>1273.390206484282</c:v>
                </c:pt>
                <c:pt idx="20937">
                  <c:v>1314.249221005842</c:v>
                </c:pt>
                <c:pt idx="20938">
                  <c:v>1310.099949695093</c:v>
                </c:pt>
                <c:pt idx="20939">
                  <c:v>1278.415010758618</c:v>
                </c:pt>
                <c:pt idx="20940">
                  <c:v>1236.154631209821</c:v>
                </c:pt>
                <c:pt idx="20941">
                  <c:v>1193.817905151027</c:v>
                </c:pt>
                <c:pt idx="20942">
                  <c:v>1155.714522248949</c:v>
                </c:pt>
                <c:pt idx="20943">
                  <c:v>1123.343385258893</c:v>
                </c:pt>
                <c:pt idx="20944">
                  <c:v>1096.913156535692</c:v>
                </c:pt>
                <c:pt idx="20945">
                  <c:v>1076.396758218505</c:v>
                </c:pt>
                <c:pt idx="20946">
                  <c:v>1061.655926134579</c:v>
                </c:pt>
                <c:pt idx="20947">
                  <c:v>1053.064146410672</c:v>
                </c:pt>
                <c:pt idx="20948">
                  <c:v>1051.197602240265</c:v>
                </c:pt>
                <c:pt idx="20949">
                  <c:v>1057.380129541896</c:v>
                </c:pt>
                <c:pt idx="20950">
                  <c:v>1074.004470683259</c:v>
                </c:pt>
                <c:pt idx="20951">
                  <c:v>1105.047410644785</c:v>
                </c:pt>
                <c:pt idx="20952">
                  <c:v>1157.516963751405</c:v>
                </c:pt>
                <c:pt idx="20953">
                  <c:v>1243.014911670322</c:v>
                </c:pt>
                <c:pt idx="20954">
                  <c:v>1380.268479413492</c:v>
                </c:pt>
                <c:pt idx="20955">
                  <c:v>1592.85467020111</c:v>
                </c:pt>
                <c:pt idx="20956">
                  <c:v>1878.778615756941</c:v>
                </c:pt>
                <c:pt idx="20957">
                  <c:v>2109.939422254225</c:v>
                </c:pt>
                <c:pt idx="20958">
                  <c:v>2075.835548395697</c:v>
                </c:pt>
                <c:pt idx="20959">
                  <c:v>1856.932294546767</c:v>
                </c:pt>
                <c:pt idx="20960">
                  <c:v>1649.74660503734</c:v>
                </c:pt>
                <c:pt idx="20961">
                  <c:v>1510.9467457785</c:v>
                </c:pt>
                <c:pt idx="20962">
                  <c:v>1432.29762113331</c:v>
                </c:pt>
                <c:pt idx="20963">
                  <c:v>1398.764468175367</c:v>
                </c:pt>
                <c:pt idx="20964">
                  <c:v>1401.027050540635</c:v>
                </c:pt>
                <c:pt idx="20965">
                  <c:v>1435.40184357664</c:v>
                </c:pt>
                <c:pt idx="20966">
                  <c:v>1501.969917722842</c:v>
                </c:pt>
                <c:pt idx="20967">
                  <c:v>1599.665985239297</c:v>
                </c:pt>
                <c:pt idx="20968">
                  <c:v>1709.823237917562</c:v>
                </c:pt>
                <c:pt idx="20969">
                  <c:v>1758.406432753189</c:v>
                </c:pt>
                <c:pt idx="20970">
                  <c:v>1642.070913954771</c:v>
                </c:pt>
                <c:pt idx="20971">
                  <c:v>1424.32352930047</c:v>
                </c:pt>
                <c:pt idx="20972">
                  <c:v>1264.145048918298</c:v>
                </c:pt>
                <c:pt idx="20973">
                  <c:v>1202.921523395998</c:v>
                </c:pt>
                <c:pt idx="20974">
                  <c:v>1213.694004642833</c:v>
                </c:pt>
                <c:pt idx="20975">
                  <c:v>1271.986279551296</c:v>
                </c:pt>
                <c:pt idx="20976">
                  <c:v>1366.350148387983</c:v>
                </c:pt>
                <c:pt idx="20977">
                  <c:v>1498.126020247314</c:v>
                </c:pt>
                <c:pt idx="20978">
                  <c:v>1679.096284669125</c:v>
                </c:pt>
                <c:pt idx="20979">
                  <c:v>1933.69780942518</c:v>
                </c:pt>
                <c:pt idx="20980">
                  <c:v>2271.569868302791</c:v>
                </c:pt>
                <c:pt idx="20981">
                  <c:v>2371.414195449147</c:v>
                </c:pt>
                <c:pt idx="20982">
                  <c:v>1600.077062522963</c:v>
                </c:pt>
                <c:pt idx="20983">
                  <c:v>1130.602118005039</c:v>
                </c:pt>
                <c:pt idx="20984">
                  <c:v>1207.078082815274</c:v>
                </c:pt>
                <c:pt idx="20985">
                  <c:v>1438.50970117298</c:v>
                </c:pt>
                <c:pt idx="20986">
                  <c:v>1715.2973232753</c:v>
                </c:pt>
                <c:pt idx="20987">
                  <c:v>2038.209049620652</c:v>
                </c:pt>
                <c:pt idx="20988">
                  <c:v>2435.510556937265</c:v>
                </c:pt>
                <c:pt idx="20989">
                  <c:v>2954.04353893829</c:v>
                </c:pt>
                <c:pt idx="20990">
                  <c:v>3655.94922360414</c:v>
                </c:pt>
                <c:pt idx="20991">
                  <c:v>4557.043784316264</c:v>
                </c:pt>
                <c:pt idx="20992">
                  <c:v>5309.135484568418</c:v>
                </c:pt>
                <c:pt idx="20993">
                  <c:v>5044.547864399965</c:v>
                </c:pt>
                <c:pt idx="20994">
                  <c:v>3966.667227400401</c:v>
                </c:pt>
                <c:pt idx="20995">
                  <c:v>2971.072096365176</c:v>
                </c:pt>
                <c:pt idx="20996">
                  <c:v>2272.044140050464</c:v>
                </c:pt>
                <c:pt idx="20997">
                  <c:v>1800.957334100294</c:v>
                </c:pt>
                <c:pt idx="20998">
                  <c:v>1480.585809718466</c:v>
                </c:pt>
                <c:pt idx="20999">
                  <c:v>1261.671494045777</c:v>
                </c:pt>
                <c:pt idx="21000">
                  <c:v>1113.651865602377</c:v>
                </c:pt>
                <c:pt idx="21001">
                  <c:v>1017.440466384051</c:v>
                </c:pt>
                <c:pt idx="21002">
                  <c:v>960.1089925457236</c:v>
                </c:pt>
                <c:pt idx="21003">
                  <c:v>932.6850932950356</c:v>
                </c:pt>
                <c:pt idx="21004">
                  <c:v>928.8119286030983</c:v>
                </c:pt>
                <c:pt idx="21005">
                  <c:v>944.1566866514132</c:v>
                </c:pt>
                <c:pt idx="21006">
                  <c:v>975.690541949698</c:v>
                </c:pt>
                <c:pt idx="21007">
                  <c:v>1020.769254550924</c:v>
                </c:pt>
                <c:pt idx="21008">
                  <c:v>1073.840488107292</c:v>
                </c:pt>
                <c:pt idx="21009">
                  <c:v>1118.558846941438</c:v>
                </c:pt>
                <c:pt idx="21010">
                  <c:v>1119.690076138494</c:v>
                </c:pt>
                <c:pt idx="21011">
                  <c:v>1048.670326753701</c:v>
                </c:pt>
                <c:pt idx="21012">
                  <c:v>938.5886495745227</c:v>
                </c:pt>
                <c:pt idx="21013">
                  <c:v>845.940017242599</c:v>
                </c:pt>
                <c:pt idx="21014">
                  <c:v>784.4468516027961</c:v>
                </c:pt>
                <c:pt idx="21015">
                  <c:v>740.4543416723745</c:v>
                </c:pt>
                <c:pt idx="21016">
                  <c:v>698.0329636657741</c:v>
                </c:pt>
                <c:pt idx="21017">
                  <c:v>645.3408963538984</c:v>
                </c:pt>
                <c:pt idx="21018">
                  <c:v>572.8662306287896</c:v>
                </c:pt>
                <c:pt idx="21019">
                  <c:v>472.2226911321856</c:v>
                </c:pt>
                <c:pt idx="21020">
                  <c:v>334.0535122886737</c:v>
                </c:pt>
                <c:pt idx="21021">
                  <c:v>148.052567560289</c:v>
                </c:pt>
                <c:pt idx="21022">
                  <c:v>98.05613014754221</c:v>
                </c:pt>
                <c:pt idx="21023">
                  <c:v>417.2313324848935</c:v>
                </c:pt>
                <c:pt idx="21024">
                  <c:v>823.8776278847949</c:v>
                </c:pt>
                <c:pt idx="21025">
                  <c:v>1331.209056140135</c:v>
                </c:pt>
                <c:pt idx="21026">
                  <c:v>1947.930805435286</c:v>
                </c:pt>
                <c:pt idx="21027">
                  <c:v>2675.346534028658</c:v>
                </c:pt>
                <c:pt idx="21028">
                  <c:v>3511.07270859967</c:v>
                </c:pt>
                <c:pt idx="21029">
                  <c:v>4457.619949771038</c:v>
                </c:pt>
                <c:pt idx="21030">
                  <c:v>5519.281446415745</c:v>
                </c:pt>
                <c:pt idx="21031">
                  <c:v>6636.54014953341</c:v>
                </c:pt>
                <c:pt idx="21032">
                  <c:v>7606.452831616677</c:v>
                </c:pt>
                <c:pt idx="21033">
                  <c:v>8177.897803900028</c:v>
                </c:pt>
                <c:pt idx="21034">
                  <c:v>8290.989548444593</c:v>
                </c:pt>
                <c:pt idx="21035">
                  <c:v>8095.647052254079</c:v>
                </c:pt>
                <c:pt idx="21036">
                  <c:v>7777.261700670175</c:v>
                </c:pt>
                <c:pt idx="21037">
                  <c:v>7460.80148757497</c:v>
                </c:pt>
                <c:pt idx="21038">
                  <c:v>7214.320048709635</c:v>
                </c:pt>
                <c:pt idx="21039">
                  <c:v>7074.795992904657</c:v>
                </c:pt>
                <c:pt idx="21040">
                  <c:v>7063.881971627572</c:v>
                </c:pt>
                <c:pt idx="21041">
                  <c:v>7189.068463780515</c:v>
                </c:pt>
                <c:pt idx="21042">
                  <c:v>7433.665399010127</c:v>
                </c:pt>
                <c:pt idx="21043">
                  <c:v>7737.97612542526</c:v>
                </c:pt>
                <c:pt idx="21044">
                  <c:v>7996.19378925185</c:v>
                </c:pt>
                <c:pt idx="21045">
                  <c:v>8099.351887366406</c:v>
                </c:pt>
                <c:pt idx="21046">
                  <c:v>8012.11695968903</c:v>
                </c:pt>
                <c:pt idx="21047">
                  <c:v>7798.111373977363</c:v>
                </c:pt>
                <c:pt idx="21048">
                  <c:v>7568.14168251736</c:v>
                </c:pt>
                <c:pt idx="21049">
                  <c:v>7425.53200103007</c:v>
                </c:pt>
                <c:pt idx="21050">
                  <c:v>7458.95352495523</c:v>
                </c:pt>
                <c:pt idx="21051">
                  <c:v>7770.38516635829</c:v>
                </c:pt>
                <c:pt idx="21052">
                  <c:v>8523.431772081725</c:v>
                </c:pt>
                <c:pt idx="21053">
                  <c:v>9985.12211187299</c:v>
                </c:pt>
                <c:pt idx="21054">
                  <c:v>12115.79867450279</c:v>
                </c:pt>
                <c:pt idx="21055">
                  <c:v>11866.56838346711</c:v>
                </c:pt>
                <c:pt idx="21056">
                  <c:v>7951.779285585766</c:v>
                </c:pt>
                <c:pt idx="21057">
                  <c:v>5082.250387355249</c:v>
                </c:pt>
                <c:pt idx="21058">
                  <c:v>3644.872550267952</c:v>
                </c:pt>
                <c:pt idx="21059">
                  <c:v>3066.381366343823</c:v>
                </c:pt>
                <c:pt idx="21060">
                  <c:v>3024.891943393943</c:v>
                </c:pt>
                <c:pt idx="21061">
                  <c:v>3324.340839842367</c:v>
                </c:pt>
                <c:pt idx="21062">
                  <c:v>3834.750212045682</c:v>
                </c:pt>
                <c:pt idx="21063">
                  <c:v>4462.041616345951</c:v>
                </c:pt>
                <c:pt idx="21064">
                  <c:v>5111.022150314863</c:v>
                </c:pt>
                <c:pt idx="21065">
                  <c:v>5670.155684836162</c:v>
                </c:pt>
                <c:pt idx="21066">
                  <c:v>6036.18682131541</c:v>
                </c:pt>
                <c:pt idx="21067">
                  <c:v>6165.257915007186</c:v>
                </c:pt>
                <c:pt idx="21068">
                  <c:v>6087.87283122598</c:v>
                </c:pt>
                <c:pt idx="21069">
                  <c:v>5875.32913735526</c:v>
                </c:pt>
                <c:pt idx="21070">
                  <c:v>5597.457153538</c:v>
                </c:pt>
                <c:pt idx="21071">
                  <c:v>5301.077773438707</c:v>
                </c:pt>
                <c:pt idx="21072">
                  <c:v>5011.934038871581</c:v>
                </c:pt>
                <c:pt idx="21073">
                  <c:v>4741.119199597607</c:v>
                </c:pt>
                <c:pt idx="21074">
                  <c:v>4492.092066865216</c:v>
                </c:pt>
                <c:pt idx="21075">
                  <c:v>4263.671950450435</c:v>
                </c:pt>
                <c:pt idx="21076">
                  <c:v>4052.401017612391</c:v>
                </c:pt>
                <c:pt idx="21077">
                  <c:v>3854.78936009714</c:v>
                </c:pt>
                <c:pt idx="21078">
                  <c:v>3665.846870192016</c:v>
                </c:pt>
                <c:pt idx="21079">
                  <c:v>3482.06412579425</c:v>
                </c:pt>
                <c:pt idx="21080">
                  <c:v>3300.28878949973</c:v>
                </c:pt>
                <c:pt idx="21081">
                  <c:v>3120.159850708583</c:v>
                </c:pt>
                <c:pt idx="21082">
                  <c:v>2944.401152183045</c:v>
                </c:pt>
                <c:pt idx="21083">
                  <c:v>2780.246748374347</c:v>
                </c:pt>
                <c:pt idx="21084">
                  <c:v>2638.035825557582</c:v>
                </c:pt>
                <c:pt idx="21085">
                  <c:v>2528.065953071284</c:v>
                </c:pt>
                <c:pt idx="21086">
                  <c:v>2455.510059174245</c:v>
                </c:pt>
                <c:pt idx="21087">
                  <c:v>2418.649673901331</c:v>
                </c:pt>
                <c:pt idx="21088">
                  <c:v>2410.178132925425</c:v>
                </c:pt>
                <c:pt idx="21089">
                  <c:v>2419.663277847975</c:v>
                </c:pt>
                <c:pt idx="21090">
                  <c:v>2437.261329039391</c:v>
                </c:pt>
                <c:pt idx="21091">
                  <c:v>2454.002060801962</c:v>
                </c:pt>
                <c:pt idx="21092">
                  <c:v>2461.817981929547</c:v>
                </c:pt>
                <c:pt idx="21093">
                  <c:v>2453.577626768683</c:v>
                </c:pt>
                <c:pt idx="21094">
                  <c:v>2422.734945324195</c:v>
                </c:pt>
                <c:pt idx="21095">
                  <c:v>2363.24510011743</c:v>
                </c:pt>
                <c:pt idx="21096">
                  <c:v>2270.546445948346</c:v>
                </c:pt>
                <c:pt idx="21097">
                  <c:v>2142.290442773015</c:v>
                </c:pt>
                <c:pt idx="21098">
                  <c:v>1978.738084298261</c:v>
                </c:pt>
                <c:pt idx="21099">
                  <c:v>1783.040757746651</c:v>
                </c:pt>
                <c:pt idx="21100">
                  <c:v>1561.006748851437</c:v>
                </c:pt>
                <c:pt idx="21101">
                  <c:v>1319.023826227783</c:v>
                </c:pt>
                <c:pt idx="21102">
                  <c:v>1063.76552779953</c:v>
                </c:pt>
                <c:pt idx="21103">
                  <c:v>800.3873892008007</c:v>
                </c:pt>
                <c:pt idx="21104">
                  <c:v>532.7055800712827</c:v>
                </c:pt>
                <c:pt idx="21105">
                  <c:v>262.8234709624537</c:v>
                </c:pt>
                <c:pt idx="21106">
                  <c:v>22.77755644289856</c:v>
                </c:pt>
                <c:pt idx="21107">
                  <c:v>285.86990507546</c:v>
                </c:pt>
                <c:pt idx="21108">
                  <c:v>565.4565717685456</c:v>
                </c:pt>
                <c:pt idx="21109">
                  <c:v>852.4930987452107</c:v>
                </c:pt>
                <c:pt idx="21110">
                  <c:v>1150.385351278392</c:v>
                </c:pt>
                <c:pt idx="21111">
                  <c:v>1462.664060549874</c:v>
                </c:pt>
                <c:pt idx="21112">
                  <c:v>1793.360543026176</c:v>
                </c:pt>
                <c:pt idx="21113">
                  <c:v>2147.478103046305</c:v>
                </c:pt>
                <c:pt idx="21114">
                  <c:v>2529.049951244735</c:v>
                </c:pt>
                <c:pt idx="21115">
                  <c:v>2942.24016987917</c:v>
                </c:pt>
                <c:pt idx="21116">
                  <c:v>3390.186971282725</c:v>
                </c:pt>
                <c:pt idx="21117">
                  <c:v>3873.54078032449</c:v>
                </c:pt>
                <c:pt idx="21118">
                  <c:v>4388.507437532174</c:v>
                </c:pt>
                <c:pt idx="21119">
                  <c:v>4926.070398285909</c:v>
                </c:pt>
                <c:pt idx="21120">
                  <c:v>5470.791176573656</c:v>
                </c:pt>
                <c:pt idx="21121">
                  <c:v>6005.81751814567</c:v>
                </c:pt>
                <c:pt idx="21122">
                  <c:v>6524.06566159114</c:v>
                </c:pt>
                <c:pt idx="21123">
                  <c:v>7050.572733937342</c:v>
                </c:pt>
                <c:pt idx="21124">
                  <c:v>7671.56777252147</c:v>
                </c:pt>
                <c:pt idx="21125">
                  <c:v>8580.124773213245</c:v>
                </c:pt>
                <c:pt idx="21126">
                  <c:v>10149.48337459289</c:v>
                </c:pt>
                <c:pt idx="21127">
                  <c:v>12948.35598984277</c:v>
                </c:pt>
                <c:pt idx="21128">
                  <c:v>16289.64716782419</c:v>
                </c:pt>
                <c:pt idx="21129">
                  <c:v>14947.68735892759</c:v>
                </c:pt>
                <c:pt idx="21130">
                  <c:v>10855.40556610569</c:v>
                </c:pt>
                <c:pt idx="21131">
                  <c:v>8059.639210006743</c:v>
                </c:pt>
                <c:pt idx="21132">
                  <c:v>6365.068514094404</c:v>
                </c:pt>
                <c:pt idx="21133">
                  <c:v>5260.400465433883</c:v>
                </c:pt>
                <c:pt idx="21134">
                  <c:v>4473.05755735297</c:v>
                </c:pt>
                <c:pt idx="21135">
                  <c:v>3866.707284379781</c:v>
                </c:pt>
                <c:pt idx="21136">
                  <c:v>3369.326697909445</c:v>
                </c:pt>
                <c:pt idx="21137">
                  <c:v>2939.926031036637</c:v>
                </c:pt>
                <c:pt idx="21138">
                  <c:v>2560.384247311626</c:v>
                </c:pt>
                <c:pt idx="21139">
                  <c:v>2247.735767565202</c:v>
                </c:pt>
                <c:pt idx="21140">
                  <c:v>1911.937115033918</c:v>
                </c:pt>
                <c:pt idx="21141">
                  <c:v>1245.097541417897</c:v>
                </c:pt>
                <c:pt idx="21142">
                  <c:v>652.2057678964649</c:v>
                </c:pt>
                <c:pt idx="21143">
                  <c:v>361.824049039762</c:v>
                </c:pt>
                <c:pt idx="21144">
                  <c:v>1307.248152341908</c:v>
                </c:pt>
                <c:pt idx="21145">
                  <c:v>2648.522596652268</c:v>
                </c:pt>
                <c:pt idx="21146">
                  <c:v>3658.511007597893</c:v>
                </c:pt>
                <c:pt idx="21147">
                  <c:v>3807.061244085713</c:v>
                </c:pt>
                <c:pt idx="21148">
                  <c:v>3577.885468814397</c:v>
                </c:pt>
                <c:pt idx="21149">
                  <c:v>3373.317746035991</c:v>
                </c:pt>
                <c:pt idx="21150">
                  <c:v>3310.66278655554</c:v>
                </c:pt>
                <c:pt idx="21151">
                  <c:v>3411.478900249627</c:v>
                </c:pt>
                <c:pt idx="21152">
                  <c:v>3663.532566611245</c:v>
                </c:pt>
                <c:pt idx="21153">
                  <c:v>4023.297798216425</c:v>
                </c:pt>
                <c:pt idx="21154">
                  <c:v>4418.802614141253</c:v>
                </c:pt>
                <c:pt idx="21155">
                  <c:v>4762.822068162406</c:v>
                </c:pt>
                <c:pt idx="21156">
                  <c:v>4988.135368221485</c:v>
                </c:pt>
                <c:pt idx="21157">
                  <c:v>5074.029625232617</c:v>
                </c:pt>
                <c:pt idx="21158">
                  <c:v>5040.275995296385</c:v>
                </c:pt>
                <c:pt idx="21159">
                  <c:v>4921.403812173607</c:v>
                </c:pt>
                <c:pt idx="21160">
                  <c:v>4743.815833238404</c:v>
                </c:pt>
                <c:pt idx="21161">
                  <c:v>4519.92346833316</c:v>
                </c:pt>
                <c:pt idx="21162">
                  <c:v>4253.27685744819</c:v>
                </c:pt>
                <c:pt idx="21163">
                  <c:v>3947.413347237917</c:v>
                </c:pt>
                <c:pt idx="21164">
                  <c:v>3610.591762035617</c:v>
                </c:pt>
                <c:pt idx="21165">
                  <c:v>3256.538375486319</c:v>
                </c:pt>
                <c:pt idx="21166">
                  <c:v>2897.844624983967</c:v>
                </c:pt>
                <c:pt idx="21167">
                  <c:v>2544.050925298131</c:v>
                </c:pt>
                <c:pt idx="21168">
                  <c:v>2197.603557358584</c:v>
                </c:pt>
                <c:pt idx="21169">
                  <c:v>1856.158347806577</c:v>
                </c:pt>
                <c:pt idx="21170">
                  <c:v>1514.190297003435</c:v>
                </c:pt>
                <c:pt idx="21171">
                  <c:v>1168.461957963475</c:v>
                </c:pt>
                <c:pt idx="21172">
                  <c:v>830.1825506806581</c:v>
                </c:pt>
                <c:pt idx="21173">
                  <c:v>588.6518236118727</c:v>
                </c:pt>
                <c:pt idx="21174">
                  <c:v>704.4806532749851</c:v>
                </c:pt>
                <c:pt idx="21175">
                  <c:v>1172.710249583483</c:v>
                </c:pt>
                <c:pt idx="21176">
                  <c:v>1787.842134366988</c:v>
                </c:pt>
                <c:pt idx="21177">
                  <c:v>2417.481121137418</c:v>
                </c:pt>
                <c:pt idx="21178">
                  <c:v>2932.794861223614</c:v>
                </c:pt>
                <c:pt idx="21179">
                  <c:v>3242.032898339735</c:v>
                </c:pt>
                <c:pt idx="21180">
                  <c:v>3344.811895715659</c:v>
                </c:pt>
                <c:pt idx="21181">
                  <c:v>3303.512544169329</c:v>
                </c:pt>
                <c:pt idx="21182">
                  <c:v>3183.708602633806</c:v>
                </c:pt>
                <c:pt idx="21183">
                  <c:v>3030.10450740443</c:v>
                </c:pt>
                <c:pt idx="21184">
                  <c:v>2866.289947451494</c:v>
                </c:pt>
                <c:pt idx="21185">
                  <c:v>2703.363413436443</c:v>
                </c:pt>
                <c:pt idx="21186">
                  <c:v>2545.706031571162</c:v>
                </c:pt>
                <c:pt idx="21187">
                  <c:v>2393.994151055555</c:v>
                </c:pt>
                <c:pt idx="21188">
                  <c:v>2247.636947945285</c:v>
                </c:pt>
                <c:pt idx="21189">
                  <c:v>2104.561557992288</c:v>
                </c:pt>
                <c:pt idx="21190">
                  <c:v>1962.383090788019</c:v>
                </c:pt>
                <c:pt idx="21191">
                  <c:v>1817.191985837083</c:v>
                </c:pt>
                <c:pt idx="21192">
                  <c:v>1663.008771553555</c:v>
                </c:pt>
                <c:pt idx="21193">
                  <c:v>1491.80880950457</c:v>
                </c:pt>
                <c:pt idx="21194">
                  <c:v>1296.659771259428</c:v>
                </c:pt>
                <c:pt idx="21195">
                  <c:v>1085.461591002305</c:v>
                </c:pt>
                <c:pt idx="21196">
                  <c:v>913.5914704964456</c:v>
                </c:pt>
                <c:pt idx="21197">
                  <c:v>839.8204442102557</c:v>
                </c:pt>
                <c:pt idx="21198">
                  <c:v>820.038831459252</c:v>
                </c:pt>
                <c:pt idx="21199">
                  <c:v>790.6771774494318</c:v>
                </c:pt>
                <c:pt idx="21200">
                  <c:v>735.7681079561616</c:v>
                </c:pt>
                <c:pt idx="21201">
                  <c:v>659.9442173585604</c:v>
                </c:pt>
                <c:pt idx="21202">
                  <c:v>569.473531859872</c:v>
                </c:pt>
                <c:pt idx="21203">
                  <c:v>469.3408490547884</c:v>
                </c:pt>
                <c:pt idx="21204">
                  <c:v>369.6471170464248</c:v>
                </c:pt>
                <c:pt idx="21205">
                  <c:v>302.6321926381796</c:v>
                </c:pt>
                <c:pt idx="21206">
                  <c:v>330.299575018724</c:v>
                </c:pt>
                <c:pt idx="21207">
                  <c:v>464.8829690125524</c:v>
                </c:pt>
                <c:pt idx="21208">
                  <c:v>668.4339299905844</c:v>
                </c:pt>
                <c:pt idx="21209">
                  <c:v>921.410839814552</c:v>
                </c:pt>
                <c:pt idx="21210">
                  <c:v>1222.741878720658</c:v>
                </c:pt>
                <c:pt idx="21211">
                  <c:v>1582.251675560892</c:v>
                </c:pt>
                <c:pt idx="21212">
                  <c:v>2016.191746413312</c:v>
                </c:pt>
                <c:pt idx="21213">
                  <c:v>2550.778946352451</c:v>
                </c:pt>
                <c:pt idx="21214">
                  <c:v>3220.779178728812</c:v>
                </c:pt>
                <c:pt idx="21215">
                  <c:v>4061.336346172866</c:v>
                </c:pt>
                <c:pt idx="21216">
                  <c:v>5044.339439037991</c:v>
                </c:pt>
                <c:pt idx="21217">
                  <c:v>5888.963314623392</c:v>
                </c:pt>
                <c:pt idx="21218">
                  <c:v>6151.240614465512</c:v>
                </c:pt>
                <c:pt idx="21219">
                  <c:v>6297.695048901146</c:v>
                </c:pt>
                <c:pt idx="21220">
                  <c:v>7422.341090498864</c:v>
                </c:pt>
                <c:pt idx="21221">
                  <c:v>10279.94646888702</c:v>
                </c:pt>
                <c:pt idx="21222">
                  <c:v>16332.18924012929</c:v>
                </c:pt>
                <c:pt idx="21223">
                  <c:v>29417.28599509292</c:v>
                </c:pt>
                <c:pt idx="21224">
                  <c:v>35658.61124838735</c:v>
                </c:pt>
                <c:pt idx="21225">
                  <c:v>22616.18907556892</c:v>
                </c:pt>
                <c:pt idx="21226">
                  <c:v>15332.42866448943</c:v>
                </c:pt>
                <c:pt idx="21227">
                  <c:v>11571.43014723712</c:v>
                </c:pt>
                <c:pt idx="21228">
                  <c:v>9316.375183486121</c:v>
                </c:pt>
                <c:pt idx="21229">
                  <c:v>7797.098802690222</c:v>
                </c:pt>
                <c:pt idx="21230">
                  <c:v>6683.398248661268</c:v>
                </c:pt>
                <c:pt idx="21231">
                  <c:v>5815.96913719725</c:v>
                </c:pt>
                <c:pt idx="21232">
                  <c:v>5118.787661252488</c:v>
                </c:pt>
                <c:pt idx="21233">
                  <c:v>4564.902956218059</c:v>
                </c:pt>
                <c:pt idx="21234">
                  <c:v>4151.879951332897</c:v>
                </c:pt>
                <c:pt idx="21235">
                  <c:v>3861.191013246744</c:v>
                </c:pt>
                <c:pt idx="21236">
                  <c:v>3629.496664537606</c:v>
                </c:pt>
                <c:pt idx="21237">
                  <c:v>3378.561202865694</c:v>
                </c:pt>
                <c:pt idx="21238">
                  <c:v>3061.719940013619</c:v>
                </c:pt>
                <c:pt idx="21239">
                  <c:v>2686.259013632418</c:v>
                </c:pt>
                <c:pt idx="21240">
                  <c:v>2368.215254774384</c:v>
                </c:pt>
                <c:pt idx="21241">
                  <c:v>2398.510522814155</c:v>
                </c:pt>
                <c:pt idx="21242">
                  <c:v>2886.773535635606</c:v>
                </c:pt>
                <c:pt idx="21243">
                  <c:v>3456.468531256264</c:v>
                </c:pt>
                <c:pt idx="21244">
                  <c:v>3832.15120630203</c:v>
                </c:pt>
                <c:pt idx="21245">
                  <c:v>4024.859417740776</c:v>
                </c:pt>
                <c:pt idx="21246">
                  <c:v>4134.675041035028</c:v>
                </c:pt>
                <c:pt idx="21247">
                  <c:v>4256.980103524354</c:v>
                </c:pt>
                <c:pt idx="21248">
                  <c:v>4495.451549618347</c:v>
                </c:pt>
                <c:pt idx="21249">
                  <c:v>5011.14233592544</c:v>
                </c:pt>
                <c:pt idx="21250">
                  <c:v>6099.165240678204</c:v>
                </c:pt>
                <c:pt idx="21251">
                  <c:v>8241.64978033531</c:v>
                </c:pt>
                <c:pt idx="21252">
                  <c:v>11473.62786756088</c:v>
                </c:pt>
                <c:pt idx="21253">
                  <c:v>12966.67371552873</c:v>
                </c:pt>
                <c:pt idx="21254">
                  <c:v>11505.32988359366</c:v>
                </c:pt>
                <c:pt idx="21255">
                  <c:v>9860.98894320392</c:v>
                </c:pt>
                <c:pt idx="21256">
                  <c:v>8790.786576372503</c:v>
                </c:pt>
                <c:pt idx="21257">
                  <c:v>8157.428064411704</c:v>
                </c:pt>
                <c:pt idx="21258">
                  <c:v>7807.509369431591</c:v>
                </c:pt>
                <c:pt idx="21259">
                  <c:v>7646.037711302279</c:v>
                </c:pt>
                <c:pt idx="21260">
                  <c:v>7615.2277721808</c:v>
                </c:pt>
                <c:pt idx="21261">
                  <c:v>7672.007632653891</c:v>
                </c:pt>
                <c:pt idx="21262">
                  <c:v>7773.158395452227</c:v>
                </c:pt>
                <c:pt idx="21263">
                  <c:v>7864.807317243897</c:v>
                </c:pt>
                <c:pt idx="21264">
                  <c:v>7881.00362705372</c:v>
                </c:pt>
                <c:pt idx="21265">
                  <c:v>7756.967848198024</c:v>
                </c:pt>
                <c:pt idx="21266">
                  <c:v>7457.668224265426</c:v>
                </c:pt>
                <c:pt idx="21267">
                  <c:v>7000.892119135605</c:v>
                </c:pt>
                <c:pt idx="21268">
                  <c:v>6448.904010200245</c:v>
                </c:pt>
                <c:pt idx="21269">
                  <c:v>5873.332088351934</c:v>
                </c:pt>
                <c:pt idx="21270">
                  <c:v>5328.423396438937</c:v>
                </c:pt>
                <c:pt idx="21271">
                  <c:v>4842.956755545135</c:v>
                </c:pt>
                <c:pt idx="21272">
                  <c:v>4426.699705336118</c:v>
                </c:pt>
                <c:pt idx="21273">
                  <c:v>4078.64996453717</c:v>
                </c:pt>
                <c:pt idx="21274">
                  <c:v>3793.142707746505</c:v>
                </c:pt>
                <c:pt idx="21275">
                  <c:v>3564.002870445202</c:v>
                </c:pt>
                <c:pt idx="21276">
                  <c:v>3385.413517407003</c:v>
                </c:pt>
                <c:pt idx="21277">
                  <c:v>3253.885448220812</c:v>
                </c:pt>
                <c:pt idx="21278">
                  <c:v>3167.630748370152</c:v>
                </c:pt>
                <c:pt idx="21279">
                  <c:v>3128.171762905909</c:v>
                </c:pt>
                <c:pt idx="21280">
                  <c:v>3140.06084648301</c:v>
                </c:pt>
                <c:pt idx="21281">
                  <c:v>3213.408187796467</c:v>
                </c:pt>
                <c:pt idx="21282">
                  <c:v>3365.916876847871</c:v>
                </c:pt>
                <c:pt idx="21283">
                  <c:v>3628.516098544935</c:v>
                </c:pt>
                <c:pt idx="21284">
                  <c:v>4055.029872316939</c:v>
                </c:pt>
                <c:pt idx="21285">
                  <c:v>4734.741924391108</c:v>
                </c:pt>
                <c:pt idx="21286">
                  <c:v>5770.191882049607</c:v>
                </c:pt>
                <c:pt idx="21287">
                  <c:v>6935.337137831444</c:v>
                </c:pt>
                <c:pt idx="21288">
                  <c:v>6820.603789324187</c:v>
                </c:pt>
                <c:pt idx="21289">
                  <c:v>5157.105163447015</c:v>
                </c:pt>
                <c:pt idx="21290">
                  <c:v>3641.691661368104</c:v>
                </c:pt>
                <c:pt idx="21291">
                  <c:v>2650.370768578086</c:v>
                </c:pt>
                <c:pt idx="21292">
                  <c:v>2009.640091791045</c:v>
                </c:pt>
                <c:pt idx="21293">
                  <c:v>1581.276539371491</c:v>
                </c:pt>
                <c:pt idx="21294">
                  <c:v>1302.354570092354</c:v>
                </c:pt>
                <c:pt idx="21295">
                  <c:v>1172.977155194257</c:v>
                </c:pt>
                <c:pt idx="21296">
                  <c:v>1238.565963810545</c:v>
                </c:pt>
                <c:pt idx="21297">
                  <c:v>1504.887861611894</c:v>
                </c:pt>
                <c:pt idx="21298">
                  <c:v>1847.05224454992</c:v>
                </c:pt>
                <c:pt idx="21299">
                  <c:v>2075.768239055665</c:v>
                </c:pt>
                <c:pt idx="21300">
                  <c:v>2122.191461120097</c:v>
                </c:pt>
                <c:pt idx="21301">
                  <c:v>2046.358268292181</c:v>
                </c:pt>
                <c:pt idx="21302">
                  <c:v>1909.130632073827</c:v>
                </c:pt>
                <c:pt idx="21303">
                  <c:v>1729.950784775526</c:v>
                </c:pt>
                <c:pt idx="21304">
                  <c:v>1510.341553725009</c:v>
                </c:pt>
                <c:pt idx="21305">
                  <c:v>1339.047552646342</c:v>
                </c:pt>
                <c:pt idx="21306">
                  <c:v>1728.610074595621</c:v>
                </c:pt>
                <c:pt idx="21307">
                  <c:v>3017.74375172917</c:v>
                </c:pt>
                <c:pt idx="21308">
                  <c:v>4145.575627636344</c:v>
                </c:pt>
                <c:pt idx="21309">
                  <c:v>4589.651608310904</c:v>
                </c:pt>
                <c:pt idx="21310">
                  <c:v>4773.536697294493</c:v>
                </c:pt>
                <c:pt idx="21311">
                  <c:v>4942.649689698608</c:v>
                </c:pt>
                <c:pt idx="21312">
                  <c:v>5155.58819752831</c:v>
                </c:pt>
                <c:pt idx="21313">
                  <c:v>5404.99000147317</c:v>
                </c:pt>
                <c:pt idx="21314">
                  <c:v>5647.575560247821</c:v>
                </c:pt>
                <c:pt idx="21315">
                  <c:v>5799.065728437825</c:v>
                </c:pt>
                <c:pt idx="21316">
                  <c:v>5748.445751486081</c:v>
                </c:pt>
                <c:pt idx="21317">
                  <c:v>5417.12904413728</c:v>
                </c:pt>
                <c:pt idx="21318">
                  <c:v>4838.512136410248</c:v>
                </c:pt>
                <c:pt idx="21319">
                  <c:v>4138.11131385301</c:v>
                </c:pt>
                <c:pt idx="21320">
                  <c:v>3439.369110978687</c:v>
                </c:pt>
                <c:pt idx="21321">
                  <c:v>2811.245061920651</c:v>
                </c:pt>
                <c:pt idx="21322">
                  <c:v>2274.303380877496</c:v>
                </c:pt>
                <c:pt idx="21323">
                  <c:v>1824.288187772109</c:v>
                </c:pt>
                <c:pt idx="21324">
                  <c:v>1449.806492190398</c:v>
                </c:pt>
                <c:pt idx="21325">
                  <c:v>1139.654770247943</c:v>
                </c:pt>
                <c:pt idx="21326">
                  <c:v>887.0779334125423</c:v>
                </c:pt>
                <c:pt idx="21327">
                  <c:v>691.3631749273096</c:v>
                </c:pt>
                <c:pt idx="21328">
                  <c:v>560.776712978393</c:v>
                </c:pt>
                <c:pt idx="21329">
                  <c:v>508.0576581679001</c:v>
                </c:pt>
                <c:pt idx="21330">
                  <c:v>532.4860974132165</c:v>
                </c:pt>
                <c:pt idx="21331">
                  <c:v>611.2358936452324</c:v>
                </c:pt>
                <c:pt idx="21332">
                  <c:v>718.8053533437254</c:v>
                </c:pt>
                <c:pt idx="21333">
                  <c:v>839.3706573296614</c:v>
                </c:pt>
                <c:pt idx="21334">
                  <c:v>965.3811783288967</c:v>
                </c:pt>
                <c:pt idx="21335">
                  <c:v>1092.899040120522</c:v>
                </c:pt>
                <c:pt idx="21336">
                  <c:v>1220.440473595177</c:v>
                </c:pt>
                <c:pt idx="21337">
                  <c:v>1347.28595727999</c:v>
                </c:pt>
                <c:pt idx="21338">
                  <c:v>1473.347793220858</c:v>
                </c:pt>
                <c:pt idx="21339">
                  <c:v>1600.505745614527</c:v>
                </c:pt>
                <c:pt idx="21340">
                  <c:v>1731.546237140629</c:v>
                </c:pt>
                <c:pt idx="21341">
                  <c:v>1874.270958303232</c:v>
                </c:pt>
                <c:pt idx="21342">
                  <c:v>2041.880974879205</c:v>
                </c:pt>
                <c:pt idx="21343">
                  <c:v>2257.248915843923</c:v>
                </c:pt>
                <c:pt idx="21344">
                  <c:v>2548.475261609444</c:v>
                </c:pt>
                <c:pt idx="21345">
                  <c:v>2928.29470911345</c:v>
                </c:pt>
                <c:pt idx="21346">
                  <c:v>3353.675665189081</c:v>
                </c:pt>
                <c:pt idx="21347">
                  <c:v>3725.178192532903</c:v>
                </c:pt>
                <c:pt idx="21348">
                  <c:v>3961.53459543546</c:v>
                </c:pt>
                <c:pt idx="21349">
                  <c:v>4048.085926569364</c:v>
                </c:pt>
                <c:pt idx="21350">
                  <c:v>3896.722444414074</c:v>
                </c:pt>
                <c:pt idx="21351">
                  <c:v>1928.515088492279</c:v>
                </c:pt>
                <c:pt idx="21352">
                  <c:v>3205.545605919812</c:v>
                </c:pt>
                <c:pt idx="21353">
                  <c:v>3489.695570010017</c:v>
                </c:pt>
                <c:pt idx="21354">
                  <c:v>3497.763830363257</c:v>
                </c:pt>
                <c:pt idx="21355">
                  <c:v>3443.691523604582</c:v>
                </c:pt>
                <c:pt idx="21356">
                  <c:v>3368.86008602041</c:v>
                </c:pt>
                <c:pt idx="21357">
                  <c:v>3280.263450501131</c:v>
                </c:pt>
                <c:pt idx="21358">
                  <c:v>3180.70007437018</c:v>
                </c:pt>
                <c:pt idx="21359">
                  <c:v>3071.098126190934</c:v>
                </c:pt>
                <c:pt idx="21360">
                  <c:v>2954.388300970726</c:v>
                </c:pt>
                <c:pt idx="21361">
                  <c:v>2832.002921126785</c:v>
                </c:pt>
                <c:pt idx="21362">
                  <c:v>2705.294191822333</c:v>
                </c:pt>
                <c:pt idx="21363">
                  <c:v>2575.039493929745</c:v>
                </c:pt>
                <c:pt idx="21364">
                  <c:v>2441.23025359383</c:v>
                </c:pt>
                <c:pt idx="21365">
                  <c:v>2303.751032542833</c:v>
                </c:pt>
                <c:pt idx="21366">
                  <c:v>2161.314210283733</c:v>
                </c:pt>
                <c:pt idx="21367">
                  <c:v>2012.647275028675</c:v>
                </c:pt>
                <c:pt idx="21368">
                  <c:v>1856.992012344253</c:v>
                </c:pt>
                <c:pt idx="21369">
                  <c:v>1691.371931007953</c:v>
                </c:pt>
                <c:pt idx="21370">
                  <c:v>1515.705778477335</c:v>
                </c:pt>
                <c:pt idx="21371">
                  <c:v>1335.676402157708</c:v>
                </c:pt>
                <c:pt idx="21372">
                  <c:v>1188.80509896889</c:v>
                </c:pt>
                <c:pt idx="21373">
                  <c:v>1240.43466852739</c:v>
                </c:pt>
                <c:pt idx="21374">
                  <c:v>2031.673328699022</c:v>
                </c:pt>
                <c:pt idx="21375">
                  <c:v>5370.132561407903</c:v>
                </c:pt>
                <c:pt idx="21376">
                  <c:v>5101.654422960731</c:v>
                </c:pt>
                <c:pt idx="21377">
                  <c:v>2891.866417212872</c:v>
                </c:pt>
                <c:pt idx="21378">
                  <c:v>2766.275398509853</c:v>
                </c:pt>
                <c:pt idx="21379">
                  <c:v>2969.270668824367</c:v>
                </c:pt>
                <c:pt idx="21380">
                  <c:v>2769.951336231253</c:v>
                </c:pt>
                <c:pt idx="21381">
                  <c:v>2339.204998108274</c:v>
                </c:pt>
                <c:pt idx="21382">
                  <c:v>1760.031268564628</c:v>
                </c:pt>
                <c:pt idx="21383">
                  <c:v>947.7414898860458</c:v>
                </c:pt>
                <c:pt idx="21384">
                  <c:v>177.6008788273834</c:v>
                </c:pt>
                <c:pt idx="21385">
                  <c:v>1012.369979222311</c:v>
                </c:pt>
                <c:pt idx="21386">
                  <c:v>1546.291437252521</c:v>
                </c:pt>
                <c:pt idx="21387">
                  <c:v>1869.708357886911</c:v>
                </c:pt>
                <c:pt idx="21388">
                  <c:v>2133.112169881221</c:v>
                </c:pt>
                <c:pt idx="21389">
                  <c:v>2416.404260741624</c:v>
                </c:pt>
                <c:pt idx="21390">
                  <c:v>2746.668043489546</c:v>
                </c:pt>
                <c:pt idx="21391">
                  <c:v>3065.920670268265</c:v>
                </c:pt>
                <c:pt idx="21392">
                  <c:v>3026.159196310431</c:v>
                </c:pt>
                <c:pt idx="21393">
                  <c:v>2084.336932322006</c:v>
                </c:pt>
                <c:pt idx="21394">
                  <c:v>2258.99372689233</c:v>
                </c:pt>
                <c:pt idx="21395">
                  <c:v>3733.274346281655</c:v>
                </c:pt>
                <c:pt idx="21396">
                  <c:v>5212.748917441392</c:v>
                </c:pt>
                <c:pt idx="21397">
                  <c:v>6554.297648228505</c:v>
                </c:pt>
                <c:pt idx="21398">
                  <c:v>7606.742263866663</c:v>
                </c:pt>
                <c:pt idx="21399">
                  <c:v>8200.453181299521</c:v>
                </c:pt>
                <c:pt idx="21400">
                  <c:v>8316.564577291796</c:v>
                </c:pt>
                <c:pt idx="21401">
                  <c:v>8096.005205155584</c:v>
                </c:pt>
                <c:pt idx="21402">
                  <c:v>7709.995542054576</c:v>
                </c:pt>
                <c:pt idx="21403">
                  <c:v>7267.69396595315</c:v>
                </c:pt>
                <c:pt idx="21404">
                  <c:v>6812.635489189407</c:v>
                </c:pt>
                <c:pt idx="21405">
                  <c:v>6339.965521849094</c:v>
                </c:pt>
                <c:pt idx="21406">
                  <c:v>5811.753781789127</c:v>
                </c:pt>
                <c:pt idx="21407">
                  <c:v>5178.65517779419</c:v>
                </c:pt>
                <c:pt idx="21408">
                  <c:v>4427.948482600435</c:v>
                </c:pt>
                <c:pt idx="21409">
                  <c:v>3647.569523165037</c:v>
                </c:pt>
                <c:pt idx="21410">
                  <c:v>3004.184872086371</c:v>
                </c:pt>
                <c:pt idx="21411">
                  <c:v>2606.856239693235</c:v>
                </c:pt>
                <c:pt idx="21412">
                  <c:v>2430.819792047188</c:v>
                </c:pt>
                <c:pt idx="21413">
                  <c:v>2383.346790637512</c:v>
                </c:pt>
                <c:pt idx="21414">
                  <c:v>2388.840145872735</c:v>
                </c:pt>
                <c:pt idx="21415">
                  <c:v>2408.090008881416</c:v>
                </c:pt>
                <c:pt idx="21416">
                  <c:v>2425.368104806305</c:v>
                </c:pt>
                <c:pt idx="21417">
                  <c:v>2435.882543699843</c:v>
                </c:pt>
                <c:pt idx="21418">
                  <c:v>2439.146342024101</c:v>
                </c:pt>
                <c:pt idx="21419">
                  <c:v>2436.132398895057</c:v>
                </c:pt>
                <c:pt idx="21420">
                  <c:v>2428.166668387517</c:v>
                </c:pt>
                <c:pt idx="21421">
                  <c:v>2416.488150610115</c:v>
                </c:pt>
                <c:pt idx="21422">
                  <c:v>2401.983432646107</c:v>
                </c:pt>
                <c:pt idx="21423">
                  <c:v>2385.538504496841</c:v>
                </c:pt>
                <c:pt idx="21424">
                  <c:v>2367.834673220593</c:v>
                </c:pt>
                <c:pt idx="21425">
                  <c:v>2349.251634864346</c:v>
                </c:pt>
                <c:pt idx="21426">
                  <c:v>2330.275329186391</c:v>
                </c:pt>
                <c:pt idx="21427">
                  <c:v>2311.165079708698</c:v>
                </c:pt>
                <c:pt idx="21428">
                  <c:v>2292.246433129783</c:v>
                </c:pt>
                <c:pt idx="21429">
                  <c:v>2273.534078174473</c:v>
                </c:pt>
                <c:pt idx="21430">
                  <c:v>2255.349792318973</c:v>
                </c:pt>
                <c:pt idx="21431">
                  <c:v>2237.78693370327</c:v>
                </c:pt>
                <c:pt idx="21432">
                  <c:v>2220.98481763307</c:v>
                </c:pt>
                <c:pt idx="21433">
                  <c:v>2204.998130079573</c:v>
                </c:pt>
                <c:pt idx="21434">
                  <c:v>2190.094713783606</c:v>
                </c:pt>
                <c:pt idx="21435">
                  <c:v>2176.454344762361</c:v>
                </c:pt>
                <c:pt idx="21436">
                  <c:v>2164.296712529636</c:v>
                </c:pt>
                <c:pt idx="21437">
                  <c:v>2154.184420388272</c:v>
                </c:pt>
                <c:pt idx="21438">
                  <c:v>2146.843854860774</c:v>
                </c:pt>
                <c:pt idx="21439">
                  <c:v>2143.592720427428</c:v>
                </c:pt>
                <c:pt idx="21440">
                  <c:v>2147.323519452373</c:v>
                </c:pt>
                <c:pt idx="21441">
                  <c:v>2163.508784634324</c:v>
                </c:pt>
                <c:pt idx="21442">
                  <c:v>2205.107323754848</c:v>
                </c:pt>
                <c:pt idx="21443">
                  <c:v>2304.405079147942</c:v>
                </c:pt>
                <c:pt idx="21444">
                  <c:v>2552.154122301674</c:v>
                </c:pt>
                <c:pt idx="21445">
                  <c:v>3241.32737868605</c:v>
                </c:pt>
                <c:pt idx="21446">
                  <c:v>5571.69232625922</c:v>
                </c:pt>
                <c:pt idx="21447">
                  <c:v>16346.97862875084</c:v>
                </c:pt>
                <c:pt idx="21448">
                  <c:v>10907.94053508549</c:v>
                </c:pt>
                <c:pt idx="21449">
                  <c:v>6882.028634847133</c:v>
                </c:pt>
                <c:pt idx="21450">
                  <c:v>5796.333828924307</c:v>
                </c:pt>
                <c:pt idx="21451">
                  <c:v>5555.76395440739</c:v>
                </c:pt>
                <c:pt idx="21452">
                  <c:v>5761.074317157058</c:v>
                </c:pt>
                <c:pt idx="21453">
                  <c:v>6369.405720281524</c:v>
                </c:pt>
                <c:pt idx="21454">
                  <c:v>7524.428546974032</c:v>
                </c:pt>
                <c:pt idx="21455">
                  <c:v>9653.34924296813</c:v>
                </c:pt>
                <c:pt idx="21456">
                  <c:v>13953.06088054894</c:v>
                </c:pt>
                <c:pt idx="21457">
                  <c:v>24134.32196643117</c:v>
                </c:pt>
                <c:pt idx="21458">
                  <c:v>36651.37432376662</c:v>
                </c:pt>
                <c:pt idx="21459">
                  <c:v>22912.65322076443</c:v>
                </c:pt>
                <c:pt idx="21460">
                  <c:v>15100.06522870069</c:v>
                </c:pt>
                <c:pt idx="21461">
                  <c:v>11914.00588459169</c:v>
                </c:pt>
                <c:pt idx="21462">
                  <c:v>10748.50735856627</c:v>
                </c:pt>
                <c:pt idx="21463">
                  <c:v>10974.70759318886</c:v>
                </c:pt>
                <c:pt idx="21464">
                  <c:v>12983.36883481579</c:v>
                </c:pt>
                <c:pt idx="21465">
                  <c:v>19008.01597230407</c:v>
                </c:pt>
                <c:pt idx="21466">
                  <c:v>30656.73504020018</c:v>
                </c:pt>
                <c:pt idx="21467">
                  <c:v>19583.64256629865</c:v>
                </c:pt>
                <c:pt idx="21468">
                  <c:v>12983.29092883414</c:v>
                </c:pt>
                <c:pt idx="21469">
                  <c:v>11516.99850036769</c:v>
                </c:pt>
                <c:pt idx="21470">
                  <c:v>12148.97211985067</c:v>
                </c:pt>
                <c:pt idx="21471">
                  <c:v>14302.5727671994</c:v>
                </c:pt>
                <c:pt idx="21472">
                  <c:v>18752.95729466316</c:v>
                </c:pt>
                <c:pt idx="21473">
                  <c:v>29146.67387099647</c:v>
                </c:pt>
                <c:pt idx="21474">
                  <c:v>56368.01219906302</c:v>
                </c:pt>
                <c:pt idx="21475">
                  <c:v>35540.38628679917</c:v>
                </c:pt>
                <c:pt idx="21476">
                  <c:v>16948.36585938549</c:v>
                </c:pt>
                <c:pt idx="21477">
                  <c:v>9948.905225024451</c:v>
                </c:pt>
                <c:pt idx="21478">
                  <c:v>6344.254000124143</c:v>
                </c:pt>
                <c:pt idx="21479">
                  <c:v>4044.379338241697</c:v>
                </c:pt>
                <c:pt idx="21480">
                  <c:v>2365.150459843115</c:v>
                </c:pt>
                <c:pt idx="21481">
                  <c:v>1539.81465688754</c:v>
                </c:pt>
                <c:pt idx="21482">
                  <c:v>3042.951508007263</c:v>
                </c:pt>
                <c:pt idx="21483">
                  <c:v>6964.329775316713</c:v>
                </c:pt>
                <c:pt idx="21484">
                  <c:v>14828.22224255719</c:v>
                </c:pt>
                <c:pt idx="21485">
                  <c:v>18515.40692366757</c:v>
                </c:pt>
                <c:pt idx="21486">
                  <c:v>13833.06412540355</c:v>
                </c:pt>
                <c:pt idx="21487">
                  <c:v>10791.38584087794</c:v>
                </c:pt>
                <c:pt idx="21488">
                  <c:v>9138.18887825121</c:v>
                </c:pt>
                <c:pt idx="21489">
                  <c:v>8160.501649022634</c:v>
                </c:pt>
                <c:pt idx="21490">
                  <c:v>7532.533488013994</c:v>
                </c:pt>
                <c:pt idx="21491">
                  <c:v>7098.86497781314</c:v>
                </c:pt>
                <c:pt idx="21492">
                  <c:v>6777.62066261001</c:v>
                </c:pt>
                <c:pt idx="21493">
                  <c:v>6523.838357993447</c:v>
                </c:pt>
                <c:pt idx="21494">
                  <c:v>6311.915421276688</c:v>
                </c:pt>
                <c:pt idx="21495">
                  <c:v>6127.13865136166</c:v>
                </c:pt>
                <c:pt idx="21496">
                  <c:v>5961.976332290777</c:v>
                </c:pt>
                <c:pt idx="21497">
                  <c:v>5811.796818338534</c:v>
                </c:pt>
                <c:pt idx="21498">
                  <c:v>5674.694218258565</c:v>
                </c:pt>
                <c:pt idx="21499">
                  <c:v>5549.521508191925</c:v>
                </c:pt>
                <c:pt idx="21500">
                  <c:v>5435.923517997048</c:v>
                </c:pt>
                <c:pt idx="21501">
                  <c:v>5333.61704766295</c:v>
                </c:pt>
                <c:pt idx="21502">
                  <c:v>5242.328766517035</c:v>
                </c:pt>
                <c:pt idx="21503">
                  <c:v>5162.14275322151</c:v>
                </c:pt>
                <c:pt idx="21504">
                  <c:v>5092.852262216976</c:v>
                </c:pt>
                <c:pt idx="21505">
                  <c:v>5034.795092912729</c:v>
                </c:pt>
                <c:pt idx="21506">
                  <c:v>4987.76660221988</c:v>
                </c:pt>
                <c:pt idx="21507">
                  <c:v>4951.930545935326</c:v>
                </c:pt>
                <c:pt idx="21508">
                  <c:v>4927.562763435726</c:v>
                </c:pt>
                <c:pt idx="21509">
                  <c:v>4914.859940304648</c:v>
                </c:pt>
                <c:pt idx="21510">
                  <c:v>4913.846864376067</c:v>
                </c:pt>
                <c:pt idx="21511">
                  <c:v>4924.6754833599</c:v>
                </c:pt>
                <c:pt idx="21512">
                  <c:v>4947.314807159562</c:v>
                </c:pt>
                <c:pt idx="21513">
                  <c:v>4980.902795942387</c:v>
                </c:pt>
                <c:pt idx="21514">
                  <c:v>5024.193937656668</c:v>
                </c:pt>
                <c:pt idx="21515">
                  <c:v>5074.607921258245</c:v>
                </c:pt>
                <c:pt idx="21516">
                  <c:v>5127.614967883415</c:v>
                </c:pt>
                <c:pt idx="21517">
                  <c:v>5175.834251116766</c:v>
                </c:pt>
                <c:pt idx="21518">
                  <c:v>5208.106321404998</c:v>
                </c:pt>
                <c:pt idx="21519">
                  <c:v>5209.202992367755</c:v>
                </c:pt>
                <c:pt idx="21520">
                  <c:v>5160.252617955723</c:v>
                </c:pt>
                <c:pt idx="21521">
                  <c:v>5042.777057403167</c:v>
                </c:pt>
                <c:pt idx="21522">
                  <c:v>4845.216111992078</c:v>
                </c:pt>
                <c:pt idx="21523">
                  <c:v>4573.009507308831</c:v>
                </c:pt>
                <c:pt idx="21524">
                  <c:v>4260.539177228063</c:v>
                </c:pt>
                <c:pt idx="21525">
                  <c:v>4011.064907397755</c:v>
                </c:pt>
                <c:pt idx="21526">
                  <c:v>4253.809926839853</c:v>
                </c:pt>
                <c:pt idx="21527">
                  <c:v>6549.29227550261</c:v>
                </c:pt>
                <c:pt idx="21528">
                  <c:v>4771.64514732914</c:v>
                </c:pt>
                <c:pt idx="21529">
                  <c:v>3122.40334800649</c:v>
                </c:pt>
                <c:pt idx="21530">
                  <c:v>2224.916738580888</c:v>
                </c:pt>
                <c:pt idx="21531">
                  <c:v>1394.700815021907</c:v>
                </c:pt>
                <c:pt idx="21532">
                  <c:v>2138.941390576873</c:v>
                </c:pt>
                <c:pt idx="21533">
                  <c:v>7933.31414937861</c:v>
                </c:pt>
                <c:pt idx="21534">
                  <c:v>5798.993707172654</c:v>
                </c:pt>
                <c:pt idx="21535">
                  <c:v>4818.682946887703</c:v>
                </c:pt>
                <c:pt idx="21536">
                  <c:v>4525.643394784383</c:v>
                </c:pt>
                <c:pt idx="21537">
                  <c:v>4538.481241118393</c:v>
                </c:pt>
                <c:pt idx="21538">
                  <c:v>4741.05525442618</c:v>
                </c:pt>
                <c:pt idx="21539">
                  <c:v>5064.650894975572</c:v>
                </c:pt>
                <c:pt idx="21540">
                  <c:v>5396.84830735593</c:v>
                </c:pt>
                <c:pt idx="21541">
                  <c:v>5534.97116888149</c:v>
                </c:pt>
                <c:pt idx="21542">
                  <c:v>5296.39073863207</c:v>
                </c:pt>
                <c:pt idx="21543">
                  <c:v>4741.275192353792</c:v>
                </c:pt>
                <c:pt idx="21544">
                  <c:v>4104.52427333472</c:v>
                </c:pt>
                <c:pt idx="21545">
                  <c:v>3553.148638715846</c:v>
                </c:pt>
                <c:pt idx="21546">
                  <c:v>3139.329066185162</c:v>
                </c:pt>
                <c:pt idx="21547">
                  <c:v>2861.4344577489</c:v>
                </c:pt>
                <c:pt idx="21548">
                  <c:v>2705.333386811408</c:v>
                </c:pt>
                <c:pt idx="21549">
                  <c:v>2655.544558548174</c:v>
                </c:pt>
                <c:pt idx="21550">
                  <c:v>2685.63320423944</c:v>
                </c:pt>
                <c:pt idx="21551">
                  <c:v>2722.890905636297</c:v>
                </c:pt>
                <c:pt idx="21552">
                  <c:v>2610.672886639937</c:v>
                </c:pt>
                <c:pt idx="21553">
                  <c:v>2224.049453564487</c:v>
                </c:pt>
                <c:pt idx="21554">
                  <c:v>1680.59460775816</c:v>
                </c:pt>
                <c:pt idx="21555">
                  <c:v>1215.26098461982</c:v>
                </c:pt>
                <c:pt idx="21556">
                  <c:v>1074.396752653711</c:v>
                </c:pt>
                <c:pt idx="21557">
                  <c:v>1441.270795654536</c:v>
                </c:pt>
                <c:pt idx="21558">
                  <c:v>2213.896688143398</c:v>
                </c:pt>
                <c:pt idx="21559">
                  <c:v>3351.139972149195</c:v>
                </c:pt>
                <c:pt idx="21560">
                  <c:v>5119.89913509575</c:v>
                </c:pt>
                <c:pt idx="21561">
                  <c:v>7596.339500865807</c:v>
                </c:pt>
                <c:pt idx="21562">
                  <c:v>6689.29445426883</c:v>
                </c:pt>
                <c:pt idx="21563">
                  <c:v>4559.323164521482</c:v>
                </c:pt>
                <c:pt idx="21564">
                  <c:v>3689.822497103697</c:v>
                </c:pt>
                <c:pt idx="21565">
                  <c:v>3498.692745878912</c:v>
                </c:pt>
                <c:pt idx="21566">
                  <c:v>3679.80964512153</c:v>
                </c:pt>
                <c:pt idx="21567">
                  <c:v>4157.76524367727</c:v>
                </c:pt>
                <c:pt idx="21568">
                  <c:v>4965.290806894646</c:v>
                </c:pt>
                <c:pt idx="21569">
                  <c:v>6097.80332641896</c:v>
                </c:pt>
                <c:pt idx="21570">
                  <c:v>6958.055453159568</c:v>
                </c:pt>
                <c:pt idx="21571">
                  <c:v>6253.924237205415</c:v>
                </c:pt>
                <c:pt idx="21572">
                  <c:v>4645.467426086038</c:v>
                </c:pt>
                <c:pt idx="21573">
                  <c:v>3325.790389178024</c:v>
                </c:pt>
                <c:pt idx="21574">
                  <c:v>2413.228857242694</c:v>
                </c:pt>
                <c:pt idx="21575">
                  <c:v>1767.51133645488</c:v>
                </c:pt>
                <c:pt idx="21576">
                  <c:v>1281.207765194203</c:v>
                </c:pt>
                <c:pt idx="21577">
                  <c:v>897.3955267640682</c:v>
                </c:pt>
                <c:pt idx="21578">
                  <c:v>617.3988378338794</c:v>
                </c:pt>
                <c:pt idx="21579">
                  <c:v>571.455022161546</c:v>
                </c:pt>
                <c:pt idx="21580">
                  <c:v>898.3026007020128</c:v>
                </c:pt>
                <c:pt idx="21581">
                  <c:v>1569.426469044469</c:v>
                </c:pt>
                <c:pt idx="21582">
                  <c:v>2725.016446802031</c:v>
                </c:pt>
                <c:pt idx="21583">
                  <c:v>4511.82635626706</c:v>
                </c:pt>
                <c:pt idx="21584">
                  <c:v>5198.021106189856</c:v>
                </c:pt>
                <c:pt idx="21585">
                  <c:v>4003.689467723105</c:v>
                </c:pt>
                <c:pt idx="21586">
                  <c:v>3006.631382121311</c:v>
                </c:pt>
                <c:pt idx="21587">
                  <c:v>2544.44997468316</c:v>
                </c:pt>
                <c:pt idx="21588">
                  <c:v>3044.915532984884</c:v>
                </c:pt>
                <c:pt idx="21589">
                  <c:v>5470.219956085281</c:v>
                </c:pt>
                <c:pt idx="21590">
                  <c:v>4025.335648081562</c:v>
                </c:pt>
                <c:pt idx="21591">
                  <c:v>2723.561090166015</c:v>
                </c:pt>
                <c:pt idx="21592">
                  <c:v>2116.270636489812</c:v>
                </c:pt>
                <c:pt idx="21593">
                  <c:v>1757.287215705703</c:v>
                </c:pt>
                <c:pt idx="21594">
                  <c:v>1508.788384336985</c:v>
                </c:pt>
                <c:pt idx="21595">
                  <c:v>1320.250097741608</c:v>
                </c:pt>
                <c:pt idx="21596">
                  <c:v>1169.986799536001</c:v>
                </c:pt>
                <c:pt idx="21597">
                  <c:v>1048.942461117761</c:v>
                </c:pt>
                <c:pt idx="21598">
                  <c:v>955.0010439030258</c:v>
                </c:pt>
                <c:pt idx="21599">
                  <c:v>891.4777227774166</c:v>
                </c:pt>
                <c:pt idx="21600">
                  <c:v>865.6834134241138</c:v>
                </c:pt>
                <c:pt idx="21601">
                  <c:v>886.6773503866756</c:v>
                </c:pt>
                <c:pt idx="21602">
                  <c:v>960.698485905993</c:v>
                </c:pt>
                <c:pt idx="21603">
                  <c:v>1087.527615943555</c:v>
                </c:pt>
                <c:pt idx="21604">
                  <c:v>1258.624496579716</c:v>
                </c:pt>
                <c:pt idx="21605">
                  <c:v>1455.580234058736</c:v>
                </c:pt>
                <c:pt idx="21606">
                  <c:v>1646.600836458216</c:v>
                </c:pt>
                <c:pt idx="21607">
                  <c:v>1784.5910020433</c:v>
                </c:pt>
                <c:pt idx="21608">
                  <c:v>1818.967892504196</c:v>
                </c:pt>
                <c:pt idx="21609">
                  <c:v>1724.271337579062</c:v>
                </c:pt>
                <c:pt idx="21610">
                  <c:v>1529.90458863519</c:v>
                </c:pt>
                <c:pt idx="21611">
                  <c:v>1316.08490974606</c:v>
                </c:pt>
                <c:pt idx="21612">
                  <c:v>1165.103061600765</c:v>
                </c:pt>
                <c:pt idx="21613">
                  <c:v>1106.234005758051</c:v>
                </c:pt>
                <c:pt idx="21614">
                  <c:v>1112.862240814015</c:v>
                </c:pt>
                <c:pt idx="21615">
                  <c:v>1146.389080125454</c:v>
                </c:pt>
                <c:pt idx="21616">
                  <c:v>1183.762301791023</c:v>
                </c:pt>
                <c:pt idx="21617">
                  <c:v>1216.40151316504</c:v>
                </c:pt>
                <c:pt idx="21618">
                  <c:v>1242.811718476695</c:v>
                </c:pt>
                <c:pt idx="21619">
                  <c:v>1264.095118289728</c:v>
                </c:pt>
                <c:pt idx="21620">
                  <c:v>1282.041924644544</c:v>
                </c:pt>
                <c:pt idx="21621">
                  <c:v>1298.197080861765</c:v>
                </c:pt>
                <c:pt idx="21622">
                  <c:v>1313.935771846037</c:v>
                </c:pt>
                <c:pt idx="21623">
                  <c:v>1330.329629237412</c:v>
                </c:pt>
                <c:pt idx="21624">
                  <c:v>1348.21423413165</c:v>
                </c:pt>
                <c:pt idx="21625">
                  <c:v>1368.328606349623</c:v>
                </c:pt>
                <c:pt idx="21626">
                  <c:v>1391.381949624312</c:v>
                </c:pt>
                <c:pt idx="21627">
                  <c:v>1418.139649253835</c:v>
                </c:pt>
                <c:pt idx="21628">
                  <c:v>1449.42588829705</c:v>
                </c:pt>
                <c:pt idx="21629">
                  <c:v>1486.237949309285</c:v>
                </c:pt>
                <c:pt idx="21630">
                  <c:v>1529.879864940216</c:v>
                </c:pt>
                <c:pt idx="21631">
                  <c:v>1582.091615004041</c:v>
                </c:pt>
                <c:pt idx="21632">
                  <c:v>1645.051336695356</c:v>
                </c:pt>
                <c:pt idx="21633">
                  <c:v>1721.58081860076</c:v>
                </c:pt>
                <c:pt idx="21634">
                  <c:v>1814.731999858181</c:v>
                </c:pt>
                <c:pt idx="21635">
                  <c:v>1925.692162842797</c:v>
                </c:pt>
                <c:pt idx="21636">
                  <c:v>2046.209583126638</c:v>
                </c:pt>
                <c:pt idx="21637">
                  <c:v>2134.289158040721</c:v>
                </c:pt>
                <c:pt idx="21638">
                  <c:v>2071.588448524309</c:v>
                </c:pt>
                <c:pt idx="21639">
                  <c:v>1728.668724287785</c:v>
                </c:pt>
                <c:pt idx="21640">
                  <c:v>1232.607000559867</c:v>
                </c:pt>
                <c:pt idx="21641">
                  <c:v>852.979889301536</c:v>
                </c:pt>
                <c:pt idx="21642">
                  <c:v>692.3800898565605</c:v>
                </c:pt>
                <c:pt idx="21643">
                  <c:v>698.472131050564</c:v>
                </c:pt>
                <c:pt idx="21644">
                  <c:v>777.3014609731422</c:v>
                </c:pt>
                <c:pt idx="21645">
                  <c:v>877.3881770631267</c:v>
                </c:pt>
                <c:pt idx="21646">
                  <c:v>982.7459374832216</c:v>
                </c:pt>
                <c:pt idx="21647">
                  <c:v>1091.362211072305</c:v>
                </c:pt>
                <c:pt idx="21648">
                  <c:v>1205.946091089966</c:v>
                </c:pt>
                <c:pt idx="21649">
                  <c:v>1331.231984064551</c:v>
                </c:pt>
                <c:pt idx="21650">
                  <c:v>1474.024180992405</c:v>
                </c:pt>
                <c:pt idx="21651">
                  <c:v>1643.288735562261</c:v>
                </c:pt>
                <c:pt idx="21652">
                  <c:v>1851.701550696901</c:v>
                </c:pt>
                <c:pt idx="21653">
                  <c:v>2116.286767929728</c:v>
                </c:pt>
                <c:pt idx="21654">
                  <c:v>2456.1280997862</c:v>
                </c:pt>
                <c:pt idx="21655">
                  <c:v>2870.61392007569</c:v>
                </c:pt>
                <c:pt idx="21656">
                  <c:v>3256.180588189144</c:v>
                </c:pt>
                <c:pt idx="21657">
                  <c:v>3298.640124760621</c:v>
                </c:pt>
                <c:pt idx="21658">
                  <c:v>2826.736149602482</c:v>
                </c:pt>
                <c:pt idx="21659">
                  <c:v>2188.93296711741</c:v>
                </c:pt>
                <c:pt idx="21660">
                  <c:v>1679.473963473923</c:v>
                </c:pt>
                <c:pt idx="21661">
                  <c:v>1347.057059935403</c:v>
                </c:pt>
                <c:pt idx="21662">
                  <c:v>1167.097990959827</c:v>
                </c:pt>
                <c:pt idx="21663">
                  <c:v>1110.416711275888</c:v>
                </c:pt>
                <c:pt idx="21664">
                  <c:v>1151.093521434808</c:v>
                </c:pt>
                <c:pt idx="21665">
                  <c:v>1267.943390416493</c:v>
                </c:pt>
                <c:pt idx="21666">
                  <c:v>1448.512297320351</c:v>
                </c:pt>
                <c:pt idx="21667">
                  <c:v>1690.711818144283</c:v>
                </c:pt>
                <c:pt idx="21668">
                  <c:v>2002.798596324315</c:v>
                </c:pt>
                <c:pt idx="21669">
                  <c:v>2404.880641847384</c:v>
                </c:pt>
                <c:pt idx="21670">
                  <c:v>2934.03711619296</c:v>
                </c:pt>
                <c:pt idx="21671">
                  <c:v>3659.421944419495</c:v>
                </c:pt>
                <c:pt idx="21672">
                  <c:v>4718.594968784293</c:v>
                </c:pt>
                <c:pt idx="21673">
                  <c:v>6400.357104407194</c:v>
                </c:pt>
                <c:pt idx="21674">
                  <c:v>9099.249072664706</c:v>
                </c:pt>
                <c:pt idx="21675">
                  <c:v>10273.14237067924</c:v>
                </c:pt>
                <c:pt idx="21676">
                  <c:v>6365.237173169094</c:v>
                </c:pt>
                <c:pt idx="21677">
                  <c:v>3613.326603616486</c:v>
                </c:pt>
                <c:pt idx="21678">
                  <c:v>2543.203253603275</c:v>
                </c:pt>
                <c:pt idx="21679">
                  <c:v>2397.758076937974</c:v>
                </c:pt>
                <c:pt idx="21680">
                  <c:v>2604.110758988288</c:v>
                </c:pt>
                <c:pt idx="21681">
                  <c:v>2876.632582516232</c:v>
                </c:pt>
                <c:pt idx="21682">
                  <c:v>3130.544942816928</c:v>
                </c:pt>
                <c:pt idx="21683">
                  <c:v>3356.096197722436</c:v>
                </c:pt>
                <c:pt idx="21684">
                  <c:v>3565.127349197923</c:v>
                </c:pt>
                <c:pt idx="21685">
                  <c:v>3775.162932163526</c:v>
                </c:pt>
                <c:pt idx="21686">
                  <c:v>4005.221999803103</c:v>
                </c:pt>
                <c:pt idx="21687">
                  <c:v>4272.939045521905</c:v>
                </c:pt>
                <c:pt idx="21688">
                  <c:v>4595.584617463442</c:v>
                </c:pt>
                <c:pt idx="21689">
                  <c:v>4985.56125171827</c:v>
                </c:pt>
                <c:pt idx="21690">
                  <c:v>5442.084678011141</c:v>
                </c:pt>
                <c:pt idx="21691">
                  <c:v>5939.806776682791</c:v>
                </c:pt>
                <c:pt idx="21692">
                  <c:v>6418.606184945472</c:v>
                </c:pt>
                <c:pt idx="21693">
                  <c:v>6806.109633646831</c:v>
                </c:pt>
                <c:pt idx="21694">
                  <c:v>7066.312079470088</c:v>
                </c:pt>
                <c:pt idx="21695">
                  <c:v>7207.259201641533</c:v>
                </c:pt>
                <c:pt idx="21696">
                  <c:v>7190.012778944539</c:v>
                </c:pt>
                <c:pt idx="21697">
                  <c:v>6847.911040546096</c:v>
                </c:pt>
                <c:pt idx="21698">
                  <c:v>6032.008760131016</c:v>
                </c:pt>
                <c:pt idx="21699">
                  <c:v>4923.664881124661</c:v>
                </c:pt>
                <c:pt idx="21700">
                  <c:v>3883.113039823474</c:v>
                </c:pt>
                <c:pt idx="21701">
                  <c:v>3093.025125011721</c:v>
                </c:pt>
                <c:pt idx="21702">
                  <c:v>2565.066958072939</c:v>
                </c:pt>
                <c:pt idx="21703">
                  <c:v>2254.126208201137</c:v>
                </c:pt>
                <c:pt idx="21704">
                  <c:v>2102.691938370848</c:v>
                </c:pt>
                <c:pt idx="21705">
                  <c:v>2050.254190281776</c:v>
                </c:pt>
                <c:pt idx="21706">
                  <c:v>2042.249153282997</c:v>
                </c:pt>
                <c:pt idx="21707">
                  <c:v>2031.420673658967</c:v>
                </c:pt>
                <c:pt idx="21708">
                  <c:v>1964.059756522395</c:v>
                </c:pt>
                <c:pt idx="21709">
                  <c:v>1791.168345793406</c:v>
                </c:pt>
                <c:pt idx="21710">
                  <c:v>1528.535238515839</c:v>
                </c:pt>
                <c:pt idx="21711">
                  <c:v>1254.97741792687</c:v>
                </c:pt>
                <c:pt idx="21712">
                  <c:v>1028.840665941893</c:v>
                </c:pt>
                <c:pt idx="21713">
                  <c:v>861.346259689187</c:v>
                </c:pt>
                <c:pt idx="21714">
                  <c:v>743.0833307071395</c:v>
                </c:pt>
                <c:pt idx="21715">
                  <c:v>660.0951361861427</c:v>
                </c:pt>
                <c:pt idx="21716">
                  <c:v>603.1040752553828</c:v>
                </c:pt>
                <c:pt idx="21717">
                  <c:v>565.1928191264498</c:v>
                </c:pt>
                <c:pt idx="21718">
                  <c:v>543.8662295936044</c:v>
                </c:pt>
                <c:pt idx="21719">
                  <c:v>539.9724900954883</c:v>
                </c:pt>
                <c:pt idx="21720">
                  <c:v>559.9527776321215</c:v>
                </c:pt>
                <c:pt idx="21721">
                  <c:v>614.324704918663</c:v>
                </c:pt>
                <c:pt idx="21722">
                  <c:v>719.3437053225482</c:v>
                </c:pt>
                <c:pt idx="21723">
                  <c:v>890.8298700016206</c:v>
                </c:pt>
                <c:pt idx="21724">
                  <c:v>1116.381463591241</c:v>
                </c:pt>
                <c:pt idx="21725">
                  <c:v>1321.968547432717</c:v>
                </c:pt>
                <c:pt idx="21726">
                  <c:v>1392.33492272842</c:v>
                </c:pt>
                <c:pt idx="21727">
                  <c:v>1318.650967713487</c:v>
                </c:pt>
                <c:pt idx="21728">
                  <c:v>1176.924576206504</c:v>
                </c:pt>
                <c:pt idx="21729">
                  <c:v>1017.989534338709</c:v>
                </c:pt>
                <c:pt idx="21730">
                  <c:v>857.4769396798482</c:v>
                </c:pt>
                <c:pt idx="21731">
                  <c:v>700.3509602594959</c:v>
                </c:pt>
                <c:pt idx="21732">
                  <c:v>572.6831243094773</c:v>
                </c:pt>
                <c:pt idx="21733">
                  <c:v>582.8180302788678</c:v>
                </c:pt>
                <c:pt idx="21734">
                  <c:v>861.10840237729</c:v>
                </c:pt>
                <c:pt idx="21735">
                  <c:v>1345.122482291804</c:v>
                </c:pt>
                <c:pt idx="21736">
                  <c:v>1819.74744551508</c:v>
                </c:pt>
                <c:pt idx="21737">
                  <c:v>2072.876842220312</c:v>
                </c:pt>
                <c:pt idx="21738">
                  <c:v>2112.707988501755</c:v>
                </c:pt>
                <c:pt idx="21739">
                  <c:v>2057.523625358811</c:v>
                </c:pt>
                <c:pt idx="21740">
                  <c:v>1982.640979468329</c:v>
                </c:pt>
                <c:pt idx="21741">
                  <c:v>1916.557216846036</c:v>
                </c:pt>
                <c:pt idx="21742">
                  <c:v>1865.17550104564</c:v>
                </c:pt>
                <c:pt idx="21743">
                  <c:v>1814.779873450936</c:v>
                </c:pt>
                <c:pt idx="21744">
                  <c:v>1736.378576144153</c:v>
                </c:pt>
                <c:pt idx="21745">
                  <c:v>1626.187998138143</c:v>
                </c:pt>
                <c:pt idx="21746">
                  <c:v>1508.49808840952</c:v>
                </c:pt>
                <c:pt idx="21747">
                  <c:v>1400.793043255978</c:v>
                </c:pt>
                <c:pt idx="21748">
                  <c:v>1315.787329107555</c:v>
                </c:pt>
                <c:pt idx="21749">
                  <c:v>1257.300000434164</c:v>
                </c:pt>
                <c:pt idx="21750">
                  <c:v>1222.923466071334</c:v>
                </c:pt>
                <c:pt idx="21751">
                  <c:v>1210.352492363824</c:v>
                </c:pt>
                <c:pt idx="21752">
                  <c:v>1222.655393272873</c:v>
                </c:pt>
                <c:pt idx="21753">
                  <c:v>1269.386576904541</c:v>
                </c:pt>
                <c:pt idx="21754">
                  <c:v>1367.932534511977</c:v>
                </c:pt>
                <c:pt idx="21755">
                  <c:v>1546.284700920493</c:v>
                </c:pt>
                <c:pt idx="21756">
                  <c:v>1852.637685905372</c:v>
                </c:pt>
                <c:pt idx="21757">
                  <c:v>2372.17047713258</c:v>
                </c:pt>
                <c:pt idx="21758">
                  <c:v>3281.832849294013</c:v>
                </c:pt>
                <c:pt idx="21759">
                  <c:v>4994.608997120124</c:v>
                </c:pt>
                <c:pt idx="21760">
                  <c:v>8338.645047970772</c:v>
                </c:pt>
                <c:pt idx="21761">
                  <c:v>11128.50502335855</c:v>
                </c:pt>
                <c:pt idx="21762">
                  <c:v>8363.989270413447</c:v>
                </c:pt>
                <c:pt idx="21763">
                  <c:v>5973.244505020389</c:v>
                </c:pt>
                <c:pt idx="21764">
                  <c:v>4663.075114009453</c:v>
                </c:pt>
                <c:pt idx="21765">
                  <c:v>3886.211264499188</c:v>
                </c:pt>
                <c:pt idx="21766">
                  <c:v>3378.135242189328</c:v>
                </c:pt>
                <c:pt idx="21767">
                  <c:v>3018.004876039563</c:v>
                </c:pt>
                <c:pt idx="21768">
                  <c:v>2745.555056161028</c:v>
                </c:pt>
                <c:pt idx="21769">
                  <c:v>2527.012694772962</c:v>
                </c:pt>
                <c:pt idx="21770">
                  <c:v>2341.859200583056</c:v>
                </c:pt>
                <c:pt idx="21771">
                  <c:v>2177.431363637882</c:v>
                </c:pt>
                <c:pt idx="21772">
                  <c:v>2023.902504651358</c:v>
                </c:pt>
                <c:pt idx="21773">
                  <c:v>1874.501036632323</c:v>
                </c:pt>
                <c:pt idx="21774">
                  <c:v>1724.558830330258</c:v>
                </c:pt>
                <c:pt idx="21775">
                  <c:v>1570.075490598989</c:v>
                </c:pt>
                <c:pt idx="21776">
                  <c:v>1408.421371184902</c:v>
                </c:pt>
                <c:pt idx="21777">
                  <c:v>1239.743570259784</c:v>
                </c:pt>
                <c:pt idx="21778">
                  <c:v>1066.65824332236</c:v>
                </c:pt>
                <c:pt idx="21779">
                  <c:v>896.6898120073415</c:v>
                </c:pt>
                <c:pt idx="21780">
                  <c:v>747.1557384113031</c:v>
                </c:pt>
                <c:pt idx="21781">
                  <c:v>651.2324499740316</c:v>
                </c:pt>
                <c:pt idx="21782">
                  <c:v>646.1925605916344</c:v>
                </c:pt>
                <c:pt idx="21783">
                  <c:v>734.5372479776755</c:v>
                </c:pt>
                <c:pt idx="21784">
                  <c:v>871.380390215359</c:v>
                </c:pt>
                <c:pt idx="21785">
                  <c:v>1007.258311488994</c:v>
                </c:pt>
                <c:pt idx="21786">
                  <c:v>1114.321222215168</c:v>
                </c:pt>
                <c:pt idx="21787">
                  <c:v>1187.363311403459</c:v>
                </c:pt>
                <c:pt idx="21788">
                  <c:v>1237.250647489311</c:v>
                </c:pt>
                <c:pt idx="21789">
                  <c:v>1274.708524388416</c:v>
                </c:pt>
                <c:pt idx="21790">
                  <c:v>1306.01746117393</c:v>
                </c:pt>
                <c:pt idx="21791">
                  <c:v>1331.253083754852</c:v>
                </c:pt>
                <c:pt idx="21792">
                  <c:v>1348.267827100948</c:v>
                </c:pt>
                <c:pt idx="21793">
                  <c:v>1355.512182834048</c:v>
                </c:pt>
                <c:pt idx="21794">
                  <c:v>1353.790558741702</c:v>
                </c:pt>
                <c:pt idx="21795">
                  <c:v>1347.081335497698</c:v>
                </c:pt>
                <c:pt idx="21796">
                  <c:v>1340.089083597986</c:v>
                </c:pt>
                <c:pt idx="21797">
                  <c:v>1337.048394384758</c:v>
                </c:pt>
                <c:pt idx="21798">
                  <c:v>1340.604777733505</c:v>
                </c:pt>
                <c:pt idx="21799">
                  <c:v>1352.128378210621</c:v>
                </c:pt>
                <c:pt idx="21800">
                  <c:v>1371.222492532297</c:v>
                </c:pt>
                <c:pt idx="21801">
                  <c:v>1396.587492376744</c:v>
                </c:pt>
                <c:pt idx="21802">
                  <c:v>1426.634658073649</c:v>
                </c:pt>
                <c:pt idx="21803">
                  <c:v>1458.891640046788</c:v>
                </c:pt>
                <c:pt idx="21804">
                  <c:v>1490.625892438537</c:v>
                </c:pt>
                <c:pt idx="21805">
                  <c:v>1518.515379413393</c:v>
                </c:pt>
                <c:pt idx="21806">
                  <c:v>1539.607071401541</c:v>
                </c:pt>
                <c:pt idx="21807">
                  <c:v>1551.391098862269</c:v>
                </c:pt>
                <c:pt idx="21808">
                  <c:v>1550.484317865671</c:v>
                </c:pt>
                <c:pt idx="21809">
                  <c:v>1535.614415339772</c:v>
                </c:pt>
                <c:pt idx="21810">
                  <c:v>1506.740740011741</c:v>
                </c:pt>
                <c:pt idx="21811">
                  <c:v>1463.595883228264</c:v>
                </c:pt>
                <c:pt idx="21812">
                  <c:v>1408.872060025268</c:v>
                </c:pt>
                <c:pt idx="21813">
                  <c:v>1343.67363474025</c:v>
                </c:pt>
                <c:pt idx="21814">
                  <c:v>1270.782881447389</c:v>
                </c:pt>
                <c:pt idx="21815">
                  <c:v>1192.414583221053</c:v>
                </c:pt>
                <c:pt idx="21816">
                  <c:v>1110.295022409386</c:v>
                </c:pt>
                <c:pt idx="21817">
                  <c:v>1026.328302550341</c:v>
                </c:pt>
                <c:pt idx="21818">
                  <c:v>941.1256131727936</c:v>
                </c:pt>
                <c:pt idx="21819">
                  <c:v>855.7952436760366</c:v>
                </c:pt>
                <c:pt idx="21820">
                  <c:v>771.0048006595408</c:v>
                </c:pt>
                <c:pt idx="21821">
                  <c:v>687.496185306338</c:v>
                </c:pt>
                <c:pt idx="21822">
                  <c:v>605.773849310372</c:v>
                </c:pt>
                <c:pt idx="21823">
                  <c:v>528.445314878634</c:v>
                </c:pt>
                <c:pt idx="21824">
                  <c:v>459.3053170261298</c:v>
                </c:pt>
                <c:pt idx="21825">
                  <c:v>406.365872929698</c:v>
                </c:pt>
                <c:pt idx="21826">
                  <c:v>380.8109613644818</c:v>
                </c:pt>
                <c:pt idx="21827">
                  <c:v>393.6857088472324</c:v>
                </c:pt>
                <c:pt idx="21828">
                  <c:v>445.9592002126907</c:v>
                </c:pt>
                <c:pt idx="21829">
                  <c:v>529.667865737591</c:v>
                </c:pt>
                <c:pt idx="21830">
                  <c:v>634.3712097078771</c:v>
                </c:pt>
                <c:pt idx="21831">
                  <c:v>751.7321249010778</c:v>
                </c:pt>
                <c:pt idx="21832">
                  <c:v>874.3121168961328</c:v>
                </c:pt>
                <c:pt idx="21833">
                  <c:v>991.7018599644784</c:v>
                </c:pt>
                <c:pt idx="21834">
                  <c:v>1091.686182912188</c:v>
                </c:pt>
                <c:pt idx="21835">
                  <c:v>1176.830514079867</c:v>
                </c:pt>
                <c:pt idx="21836">
                  <c:v>1275.102437221631</c:v>
                </c:pt>
                <c:pt idx="21837">
                  <c:v>1399.23678205093</c:v>
                </c:pt>
                <c:pt idx="21838">
                  <c:v>1542.716547154597</c:v>
                </c:pt>
                <c:pt idx="21839">
                  <c:v>1703.184138355783</c:v>
                </c:pt>
                <c:pt idx="21840">
                  <c:v>1886.506327003931</c:v>
                </c:pt>
                <c:pt idx="21841">
                  <c:v>2101.895002530732</c:v>
                </c:pt>
                <c:pt idx="21842">
                  <c:v>2362.013383729492</c:v>
                </c:pt>
                <c:pt idx="21843">
                  <c:v>2683.926707753832</c:v>
                </c:pt>
                <c:pt idx="21844">
                  <c:v>3083.53813365154</c:v>
                </c:pt>
                <c:pt idx="21845">
                  <c:v>3570.523550608187</c:v>
                </c:pt>
                <c:pt idx="21846">
                  <c:v>4128.039898670191</c:v>
                </c:pt>
                <c:pt idx="21847">
                  <c:v>4684.474019205622</c:v>
                </c:pt>
                <c:pt idx="21848">
                  <c:v>5101.32482691182</c:v>
                </c:pt>
                <c:pt idx="21849">
                  <c:v>5253.924645155164</c:v>
                </c:pt>
                <c:pt idx="21850">
                  <c:v>5143.820384760577</c:v>
                </c:pt>
                <c:pt idx="21851">
                  <c:v>4883.877177296412</c:v>
                </c:pt>
                <c:pt idx="21852">
                  <c:v>4589.129073009548</c:v>
                </c:pt>
                <c:pt idx="21853">
                  <c:v>4324.560389501193</c:v>
                </c:pt>
                <c:pt idx="21854">
                  <c:v>4115.295547386563</c:v>
                </c:pt>
                <c:pt idx="21855">
                  <c:v>3966.928723783371</c:v>
                </c:pt>
                <c:pt idx="21856">
                  <c:v>3878.374134018464</c:v>
                </c:pt>
                <c:pt idx="21857">
                  <c:v>3847.382928318528</c:v>
                </c:pt>
                <c:pt idx="21858">
                  <c:v>3873.623532958483</c:v>
                </c:pt>
                <c:pt idx="21859">
                  <c:v>3958.314948596015</c:v>
                </c:pt>
                <c:pt idx="21860">
                  <c:v>4106.38256064581</c:v>
                </c:pt>
                <c:pt idx="21861">
                  <c:v>4326.246794282283</c:v>
                </c:pt>
                <c:pt idx="21862">
                  <c:v>4630.939596759961</c:v>
                </c:pt>
                <c:pt idx="21863">
                  <c:v>5039.390548490871</c:v>
                </c:pt>
                <c:pt idx="21864">
                  <c:v>5576.68527371958</c:v>
                </c:pt>
                <c:pt idx="21865">
                  <c:v>6272.426069285438</c:v>
                </c:pt>
                <c:pt idx="21866">
                  <c:v>7143.997173737012</c:v>
                </c:pt>
                <c:pt idx="21867">
                  <c:v>8149.564523771998</c:v>
                </c:pt>
                <c:pt idx="21868">
                  <c:v>9073.046103736944</c:v>
                </c:pt>
                <c:pt idx="21869">
                  <c:v>9457.39040748399</c:v>
                </c:pt>
                <c:pt idx="21870">
                  <c:v>8957.972892707876</c:v>
                </c:pt>
                <c:pt idx="21871">
                  <c:v>7829.167147001012</c:v>
                </c:pt>
                <c:pt idx="21872">
                  <c:v>6577.886315497086</c:v>
                </c:pt>
                <c:pt idx="21873">
                  <c:v>5479.089408181674</c:v>
                </c:pt>
                <c:pt idx="21874">
                  <c:v>4587.854205210061</c:v>
                </c:pt>
                <c:pt idx="21875">
                  <c:v>3875.980138262624</c:v>
                </c:pt>
                <c:pt idx="21876">
                  <c:v>3303.475839958863</c:v>
                </c:pt>
                <c:pt idx="21877">
                  <c:v>2834.230908206954</c:v>
                </c:pt>
                <c:pt idx="21878">
                  <c:v>2440.35581457349</c:v>
                </c:pt>
                <c:pt idx="21879">
                  <c:v>2101.117866440414</c:v>
                </c:pt>
                <c:pt idx="21880">
                  <c:v>1800.163529639506</c:v>
                </c:pt>
                <c:pt idx="21881">
                  <c:v>1523.462176319834</c:v>
                </c:pt>
                <c:pt idx="21882">
                  <c:v>1257.897217986481</c:v>
                </c:pt>
                <c:pt idx="21883">
                  <c:v>993.0082642021733</c:v>
                </c:pt>
                <c:pt idx="21884">
                  <c:v>738.2369664721081</c:v>
                </c:pt>
                <c:pt idx="21885">
                  <c:v>601.2110278667392</c:v>
                </c:pt>
                <c:pt idx="21886">
                  <c:v>700.2099301790022</c:v>
                </c:pt>
                <c:pt idx="21887">
                  <c:v>810.0655174316302</c:v>
                </c:pt>
                <c:pt idx="21888">
                  <c:v>813.7285115935615</c:v>
                </c:pt>
                <c:pt idx="21889">
                  <c:v>760.4592167796848</c:v>
                </c:pt>
                <c:pt idx="21890">
                  <c:v>692.8606545722282</c:v>
                </c:pt>
                <c:pt idx="21891">
                  <c:v>628.3721057759261</c:v>
                </c:pt>
                <c:pt idx="21892">
                  <c:v>572.0110754010316</c:v>
                </c:pt>
                <c:pt idx="21893">
                  <c:v>521.2628747856883</c:v>
                </c:pt>
                <c:pt idx="21894">
                  <c:v>470.4006827032191</c:v>
                </c:pt>
                <c:pt idx="21895">
                  <c:v>408.6134159519258</c:v>
                </c:pt>
                <c:pt idx="21896">
                  <c:v>324.683428774244</c:v>
                </c:pt>
                <c:pt idx="21897">
                  <c:v>204.172799910903</c:v>
                </c:pt>
                <c:pt idx="21898">
                  <c:v>31.9978709243815</c:v>
                </c:pt>
                <c:pt idx="21899">
                  <c:v>207.9806349007118</c:v>
                </c:pt>
                <c:pt idx="21900">
                  <c:v>534.3606604245625</c:v>
                </c:pt>
                <c:pt idx="21901">
                  <c:v>971.0315548275629</c:v>
                </c:pt>
                <c:pt idx="21902">
                  <c:v>1552.198967252526</c:v>
                </c:pt>
                <c:pt idx="21903">
                  <c:v>2329.444088714123</c:v>
                </c:pt>
                <c:pt idx="21904">
                  <c:v>3378.249185849572</c:v>
                </c:pt>
                <c:pt idx="21905">
                  <c:v>4786.92267715967</c:v>
                </c:pt>
                <c:pt idx="21906">
                  <c:v>6539.744307353628</c:v>
                </c:pt>
                <c:pt idx="21907">
                  <c:v>8172.29088321115</c:v>
                </c:pt>
                <c:pt idx="21908">
                  <c:v>8752.806179314504</c:v>
                </c:pt>
                <c:pt idx="21909">
                  <c:v>8156.80624067747</c:v>
                </c:pt>
                <c:pt idx="21910">
                  <c:v>7142.588352123662</c:v>
                </c:pt>
                <c:pt idx="21911">
                  <c:v>6414.453459598357</c:v>
                </c:pt>
                <c:pt idx="21912">
                  <c:v>7603.313395122659</c:v>
                </c:pt>
                <c:pt idx="21913">
                  <c:v>6247.387345873589</c:v>
                </c:pt>
                <c:pt idx="21914">
                  <c:v>5657.738873121272</c:v>
                </c:pt>
                <c:pt idx="21915">
                  <c:v>5452.997752456122</c:v>
                </c:pt>
                <c:pt idx="21916">
                  <c:v>5552.064685300477</c:v>
                </c:pt>
                <c:pt idx="21917">
                  <c:v>6030.551219993302</c:v>
                </c:pt>
                <c:pt idx="21918">
                  <c:v>7085.663472584904</c:v>
                </c:pt>
                <c:pt idx="21919">
                  <c:v>8895.901423190984</c:v>
                </c:pt>
                <c:pt idx="21920">
                  <c:v>10234.92356690111</c:v>
                </c:pt>
                <c:pt idx="21921">
                  <c:v>8621.458655552525</c:v>
                </c:pt>
                <c:pt idx="21922">
                  <c:v>6379.995833739833</c:v>
                </c:pt>
                <c:pt idx="21923">
                  <c:v>4936.480633897662</c:v>
                </c:pt>
                <c:pt idx="21924">
                  <c:v>4022.111065294162</c:v>
                </c:pt>
                <c:pt idx="21925">
                  <c:v>3365.509279659647</c:v>
                </c:pt>
                <c:pt idx="21926">
                  <c:v>2861.170488000602</c:v>
                </c:pt>
                <c:pt idx="21927">
                  <c:v>2466.756239122081</c:v>
                </c:pt>
                <c:pt idx="21928">
                  <c:v>2156.343369362676</c:v>
                </c:pt>
                <c:pt idx="21929">
                  <c:v>1919.955691772705</c:v>
                </c:pt>
                <c:pt idx="21930">
                  <c:v>1772.693977044791</c:v>
                </c:pt>
                <c:pt idx="21931">
                  <c:v>1771.965934262866</c:v>
                </c:pt>
                <c:pt idx="21932">
                  <c:v>2023.684683333684</c:v>
                </c:pt>
                <c:pt idx="21933">
                  <c:v>2630.943880265772</c:v>
                </c:pt>
                <c:pt idx="21934">
                  <c:v>3523.349181056699</c:v>
                </c:pt>
                <c:pt idx="21935">
                  <c:v>4219.680435731915</c:v>
                </c:pt>
                <c:pt idx="21936">
                  <c:v>4282.246916176695</c:v>
                </c:pt>
                <c:pt idx="21937">
                  <c:v>3933.107407838706</c:v>
                </c:pt>
                <c:pt idx="21938">
                  <c:v>3460.644712343366</c:v>
                </c:pt>
                <c:pt idx="21939">
                  <c:v>2961.813024185827</c:v>
                </c:pt>
                <c:pt idx="21940">
                  <c:v>2477.698674511619</c:v>
                </c:pt>
                <c:pt idx="21941">
                  <c:v>2041.501135315752</c:v>
                </c:pt>
                <c:pt idx="21942">
                  <c:v>1670.339882394104</c:v>
                </c:pt>
                <c:pt idx="21943">
                  <c:v>1363.821498666723</c:v>
                </c:pt>
                <c:pt idx="21944">
                  <c:v>1117.214511194524</c:v>
                </c:pt>
                <c:pt idx="21945">
                  <c:v>932.1604133221708</c:v>
                </c:pt>
                <c:pt idx="21946">
                  <c:v>826.3130346911168</c:v>
                </c:pt>
                <c:pt idx="21947">
                  <c:v>836.140146139953</c:v>
                </c:pt>
                <c:pt idx="21948">
                  <c:v>1003.485973406494</c:v>
                </c:pt>
                <c:pt idx="21949">
                  <c:v>1378.475738845348</c:v>
                </c:pt>
                <c:pt idx="21950">
                  <c:v>2103.895256977138</c:v>
                </c:pt>
                <c:pt idx="21951">
                  <c:v>3705.374460151735</c:v>
                </c:pt>
                <c:pt idx="21952">
                  <c:v>8456.747450709246</c:v>
                </c:pt>
                <c:pt idx="21953">
                  <c:v>9498.938658584213</c:v>
                </c:pt>
                <c:pt idx="21954">
                  <c:v>5074.537669042617</c:v>
                </c:pt>
                <c:pt idx="21955">
                  <c:v>3530.765569386519</c:v>
                </c:pt>
                <c:pt idx="21956">
                  <c:v>2832.524569363341</c:v>
                </c:pt>
                <c:pt idx="21957">
                  <c:v>2446.445947722657</c:v>
                </c:pt>
                <c:pt idx="21958">
                  <c:v>2198.300522225435</c:v>
                </c:pt>
                <c:pt idx="21959">
                  <c:v>2008.639674196308</c:v>
                </c:pt>
                <c:pt idx="21960">
                  <c:v>1822.19013621429</c:v>
                </c:pt>
                <c:pt idx="21961">
                  <c:v>1572.654849314005</c:v>
                </c:pt>
                <c:pt idx="21962">
                  <c:v>1379.686554858208</c:v>
                </c:pt>
                <c:pt idx="21963">
                  <c:v>1909.100325200798</c:v>
                </c:pt>
                <c:pt idx="21964">
                  <c:v>2066.504200090898</c:v>
                </c:pt>
                <c:pt idx="21965">
                  <c:v>2042.466695940136</c:v>
                </c:pt>
                <c:pt idx="21966">
                  <c:v>1999.450036199613</c:v>
                </c:pt>
                <c:pt idx="21967">
                  <c:v>1959.106213762295</c:v>
                </c:pt>
                <c:pt idx="21968">
                  <c:v>1923.309884375564</c:v>
                </c:pt>
                <c:pt idx="21969">
                  <c:v>1891.302743269483</c:v>
                </c:pt>
                <c:pt idx="21970">
                  <c:v>1862.544218527678</c:v>
                </c:pt>
                <c:pt idx="21971">
                  <c:v>1835.987355312731</c:v>
                </c:pt>
                <c:pt idx="21972">
                  <c:v>1811.702532817217</c:v>
                </c:pt>
                <c:pt idx="21973">
                  <c:v>1788.974029826223</c:v>
                </c:pt>
                <c:pt idx="21974">
                  <c:v>1767.966024381795</c:v>
                </c:pt>
                <c:pt idx="21975">
                  <c:v>1748.461571830242</c:v>
                </c:pt>
                <c:pt idx="21976">
                  <c:v>1730.353755576224</c:v>
                </c:pt>
                <c:pt idx="21977">
                  <c:v>1714.006631342493</c:v>
                </c:pt>
                <c:pt idx="21978">
                  <c:v>1698.959804464035</c:v>
                </c:pt>
                <c:pt idx="21979">
                  <c:v>1685.801214355678</c:v>
                </c:pt>
                <c:pt idx="21980">
                  <c:v>1674.33577010135</c:v>
                </c:pt>
                <c:pt idx="21981">
                  <c:v>1664.95665224162</c:v>
                </c:pt>
                <c:pt idx="21982">
                  <c:v>1657.826899039474</c:v>
                </c:pt>
                <c:pt idx="21983">
                  <c:v>1653.347863841364</c:v>
                </c:pt>
                <c:pt idx="21984">
                  <c:v>1651.732088326478</c:v>
                </c:pt>
                <c:pt idx="21985">
                  <c:v>1653.635229936237</c:v>
                </c:pt>
                <c:pt idx="21986">
                  <c:v>1659.428820966983</c:v>
                </c:pt>
                <c:pt idx="21987">
                  <c:v>1669.98363956872</c:v>
                </c:pt>
                <c:pt idx="21988">
                  <c:v>1685.939871825316</c:v>
                </c:pt>
                <c:pt idx="21989">
                  <c:v>1707.838368639267</c:v>
                </c:pt>
                <c:pt idx="21990">
                  <c:v>1735.172246334174</c:v>
                </c:pt>
                <c:pt idx="21991">
                  <c:v>1764.131841865653</c:v>
                </c:pt>
                <c:pt idx="21992">
                  <c:v>1783.261482685647</c:v>
                </c:pt>
                <c:pt idx="21993">
                  <c:v>1789.512822209342</c:v>
                </c:pt>
                <c:pt idx="21994">
                  <c:v>1818.483785545932</c:v>
                </c:pt>
                <c:pt idx="21995">
                  <c:v>1877.16398917326</c:v>
                </c:pt>
                <c:pt idx="21996">
                  <c:v>1945.338373262057</c:v>
                </c:pt>
                <c:pt idx="21997">
                  <c:v>2010.688218065676</c:v>
                </c:pt>
                <c:pt idx="21998">
                  <c:v>2065.63433385898</c:v>
                </c:pt>
                <c:pt idx="21999">
                  <c:v>2103.712017772832</c:v>
                </c:pt>
                <c:pt idx="22000">
                  <c:v>2119.849489333699</c:v>
                </c:pt>
                <c:pt idx="22001">
                  <c:v>2111.405751777257</c:v>
                </c:pt>
                <c:pt idx="22002">
                  <c:v>2078.788671513969</c:v>
                </c:pt>
                <c:pt idx="22003">
                  <c:v>2024.701984898614</c:v>
                </c:pt>
                <c:pt idx="22004">
                  <c:v>1953.307899861031</c:v>
                </c:pt>
                <c:pt idx="22005">
                  <c:v>1868.229033894858</c:v>
                </c:pt>
                <c:pt idx="22006">
                  <c:v>1771.443707286946</c:v>
                </c:pt>
                <c:pt idx="22007">
                  <c:v>1659.986869631656</c:v>
                </c:pt>
                <c:pt idx="22008">
                  <c:v>1515.196419788163</c:v>
                </c:pt>
                <c:pt idx="22009">
                  <c:v>1235.55408239381</c:v>
                </c:pt>
                <c:pt idx="22010">
                  <c:v>67.1452000452261</c:v>
                </c:pt>
                <c:pt idx="22011">
                  <c:v>1417.072846637078</c:v>
                </c:pt>
                <c:pt idx="22012">
                  <c:v>1464.981396788316</c:v>
                </c:pt>
                <c:pt idx="22013">
                  <c:v>1415.285463156575</c:v>
                </c:pt>
                <c:pt idx="22014">
                  <c:v>1364.070473456754</c:v>
                </c:pt>
                <c:pt idx="22015">
                  <c:v>1319.184943272388</c:v>
                </c:pt>
                <c:pt idx="22016">
                  <c:v>1281.115403345245</c:v>
                </c:pt>
                <c:pt idx="22017">
                  <c:v>1249.422469538481</c:v>
                </c:pt>
                <c:pt idx="22018">
                  <c:v>1223.272506970785</c:v>
                </c:pt>
                <c:pt idx="22019">
                  <c:v>1202.213580816341</c:v>
                </c:pt>
                <c:pt idx="22020">
                  <c:v>1185.791167221246</c:v>
                </c:pt>
                <c:pt idx="22021">
                  <c:v>1173.628853845751</c:v>
                </c:pt>
                <c:pt idx="22022">
                  <c:v>1165.630048421948</c:v>
                </c:pt>
                <c:pt idx="22023">
                  <c:v>1161.604557942619</c:v>
                </c:pt>
                <c:pt idx="22024">
                  <c:v>1161.492478890061</c:v>
                </c:pt>
                <c:pt idx="22025">
                  <c:v>1165.439575728521</c:v>
                </c:pt>
                <c:pt idx="22026">
                  <c:v>1173.766267048385</c:v>
                </c:pt>
                <c:pt idx="22027">
                  <c:v>1186.444291371066</c:v>
                </c:pt>
                <c:pt idx="22028">
                  <c:v>1204.048864515821</c:v>
                </c:pt>
                <c:pt idx="22029">
                  <c:v>1226.772561768781</c:v>
                </c:pt>
                <c:pt idx="22030">
                  <c:v>1255.315057252581</c:v>
                </c:pt>
                <c:pt idx="22031">
                  <c:v>1289.585792107698</c:v>
                </c:pt>
                <c:pt idx="22032">
                  <c:v>1329.998501195951</c:v>
                </c:pt>
                <c:pt idx="22033">
                  <c:v>1376.17624631362</c:v>
                </c:pt>
                <c:pt idx="22034">
                  <c:v>1427.524883631737</c:v>
                </c:pt>
                <c:pt idx="22035">
                  <c:v>1482.640091903748</c:v>
                </c:pt>
                <c:pt idx="22036">
                  <c:v>1540.102865267033</c:v>
                </c:pt>
                <c:pt idx="22037">
                  <c:v>1600.002985118457</c:v>
                </c:pt>
                <c:pt idx="22038">
                  <c:v>1666.567808958207</c:v>
                </c:pt>
                <c:pt idx="22039">
                  <c:v>1751.506635689777</c:v>
                </c:pt>
                <c:pt idx="22040">
                  <c:v>1869.368562289356</c:v>
                </c:pt>
                <c:pt idx="22041">
                  <c:v>2016.663060715154</c:v>
                </c:pt>
                <c:pt idx="22042">
                  <c:v>2150.91171934014</c:v>
                </c:pt>
                <c:pt idx="22043">
                  <c:v>2217.759914197214</c:v>
                </c:pt>
                <c:pt idx="22044">
                  <c:v>2206.200533202008</c:v>
                </c:pt>
                <c:pt idx="22045">
                  <c:v>2145.789332082343</c:v>
                </c:pt>
                <c:pt idx="22046">
                  <c:v>2068.632666733253</c:v>
                </c:pt>
                <c:pt idx="22047">
                  <c:v>1994.011341951874</c:v>
                </c:pt>
                <c:pt idx="22048">
                  <c:v>1930.139533869728</c:v>
                </c:pt>
                <c:pt idx="22049">
                  <c:v>1879.448523023064</c:v>
                </c:pt>
                <c:pt idx="22050">
                  <c:v>1842.055729354837</c:v>
                </c:pt>
                <c:pt idx="22051">
                  <c:v>1817.165074717682</c:v>
                </c:pt>
                <c:pt idx="22052">
                  <c:v>1803.548246411198</c:v>
                </c:pt>
                <c:pt idx="22053">
                  <c:v>1800.722715165548</c:v>
                </c:pt>
                <c:pt idx="22054">
                  <c:v>1808.009748438986</c:v>
                </c:pt>
                <c:pt idx="22055">
                  <c:v>1825.751963515606</c:v>
                </c:pt>
                <c:pt idx="22056">
                  <c:v>1854.487151718854</c:v>
                </c:pt>
                <c:pt idx="22057">
                  <c:v>1895.525613459188</c:v>
                </c:pt>
                <c:pt idx="22058">
                  <c:v>1950.954963034874</c:v>
                </c:pt>
                <c:pt idx="22059">
                  <c:v>2023.265317120931</c:v>
                </c:pt>
                <c:pt idx="22060">
                  <c:v>2115.450854868731</c:v>
                </c:pt>
                <c:pt idx="22061">
                  <c:v>2229.341341943635</c:v>
                </c:pt>
                <c:pt idx="22062">
                  <c:v>2361.615103415141</c:v>
                </c:pt>
                <c:pt idx="22063">
                  <c:v>2495.283128094372</c:v>
                </c:pt>
                <c:pt idx="22064">
                  <c:v>2588.378561651848</c:v>
                </c:pt>
                <c:pt idx="22065">
                  <c:v>2575.26022249007</c:v>
                </c:pt>
                <c:pt idx="22066">
                  <c:v>2415.95897425414</c:v>
                </c:pt>
                <c:pt idx="22067">
                  <c:v>2151.820413271316</c:v>
                </c:pt>
                <c:pt idx="22068">
                  <c:v>1869.177736754172</c:v>
                </c:pt>
                <c:pt idx="22069">
                  <c:v>1627.094978019831</c:v>
                </c:pt>
                <c:pt idx="22070">
                  <c:v>1443.015762976648</c:v>
                </c:pt>
                <c:pt idx="22071">
                  <c:v>1312.49308149817</c:v>
                </c:pt>
                <c:pt idx="22072">
                  <c:v>1224.822272762728</c:v>
                </c:pt>
                <c:pt idx="22073">
                  <c:v>1169.208581889691</c:v>
                </c:pt>
                <c:pt idx="22074">
                  <c:v>1137.30062111577</c:v>
                </c:pt>
                <c:pt idx="22075">
                  <c:v>1122.75707009134</c:v>
                </c:pt>
                <c:pt idx="22076">
                  <c:v>1121.2831789481</c:v>
                </c:pt>
                <c:pt idx="22077">
                  <c:v>1129.005583086342</c:v>
                </c:pt>
                <c:pt idx="22078">
                  <c:v>1143.255446914658</c:v>
                </c:pt>
                <c:pt idx="22079">
                  <c:v>1161.626207707334</c:v>
                </c:pt>
                <c:pt idx="22080">
                  <c:v>1181.425371231511</c:v>
                </c:pt>
                <c:pt idx="22081">
                  <c:v>1201.156212885037</c:v>
                </c:pt>
                <c:pt idx="22082">
                  <c:v>1219.901027596765</c:v>
                </c:pt>
                <c:pt idx="22083">
                  <c:v>1238.726623161828</c:v>
                </c:pt>
                <c:pt idx="22084">
                  <c:v>1260.189698022082</c:v>
                </c:pt>
                <c:pt idx="22085">
                  <c:v>1286.121898679954</c:v>
                </c:pt>
                <c:pt idx="22086">
                  <c:v>1317.656661655762</c:v>
                </c:pt>
                <c:pt idx="22087">
                  <c:v>1354.621028037995</c:v>
                </c:pt>
                <c:pt idx="22088">
                  <c:v>1396.902926802186</c:v>
                </c:pt>
                <c:pt idx="22089">
                  <c:v>1443.700452828956</c:v>
                </c:pt>
                <c:pt idx="22090">
                  <c:v>1494.414840004909</c:v>
                </c:pt>
                <c:pt idx="22091">
                  <c:v>1548.853434599289</c:v>
                </c:pt>
                <c:pt idx="22092">
                  <c:v>1606.359341666304</c:v>
                </c:pt>
                <c:pt idx="22093">
                  <c:v>1667.079970370472</c:v>
                </c:pt>
                <c:pt idx="22094">
                  <c:v>1730.969291359104</c:v>
                </c:pt>
                <c:pt idx="22095">
                  <c:v>1797.8972126502</c:v>
                </c:pt>
                <c:pt idx="22096">
                  <c:v>1868.250191385812</c:v>
                </c:pt>
                <c:pt idx="22097">
                  <c:v>1941.433357862123</c:v>
                </c:pt>
                <c:pt idx="22098">
                  <c:v>2017.713040768987</c:v>
                </c:pt>
                <c:pt idx="22099">
                  <c:v>2095.829419070355</c:v>
                </c:pt>
                <c:pt idx="22100">
                  <c:v>2173.368386439781</c:v>
                </c:pt>
                <c:pt idx="22101">
                  <c:v>2246.81640725762</c:v>
                </c:pt>
                <c:pt idx="22102">
                  <c:v>2310.980016830967</c:v>
                </c:pt>
                <c:pt idx="22103">
                  <c:v>2357.004273255156</c:v>
                </c:pt>
                <c:pt idx="22104">
                  <c:v>2372.99685739282</c:v>
                </c:pt>
                <c:pt idx="22105">
                  <c:v>2338.454324711686</c:v>
                </c:pt>
                <c:pt idx="22106">
                  <c:v>2221.38501274445</c:v>
                </c:pt>
                <c:pt idx="22107">
                  <c:v>1967.121905319791</c:v>
                </c:pt>
                <c:pt idx="22108">
                  <c:v>1484.09157228609</c:v>
                </c:pt>
                <c:pt idx="22109">
                  <c:v>688.0984567856433</c:v>
                </c:pt>
                <c:pt idx="22110">
                  <c:v>1003.124589457175</c:v>
                </c:pt>
                <c:pt idx="22111">
                  <c:v>2613.532066872214</c:v>
                </c:pt>
                <c:pt idx="22112">
                  <c:v>3952.914987197732</c:v>
                </c:pt>
                <c:pt idx="22113">
                  <c:v>4794.961259389016</c:v>
                </c:pt>
                <c:pt idx="22114">
                  <c:v>5351.34500062657</c:v>
                </c:pt>
                <c:pt idx="22115">
                  <c:v>5830.682595187383</c:v>
                </c:pt>
                <c:pt idx="22116">
                  <c:v>6355.031100244908</c:v>
                </c:pt>
                <c:pt idx="22117">
                  <c:v>6983.110061910058</c:v>
                </c:pt>
                <c:pt idx="22118">
                  <c:v>7703.780494291273</c:v>
                </c:pt>
                <c:pt idx="22119">
                  <c:v>8408.124112363284</c:v>
                </c:pt>
                <c:pt idx="22120">
                  <c:v>8978.23026578272</c:v>
                </c:pt>
                <c:pt idx="22121">
                  <c:v>9574.235854560762</c:v>
                </c:pt>
                <c:pt idx="22122">
                  <c:v>10533.28004064925</c:v>
                </c:pt>
                <c:pt idx="22123">
                  <c:v>8244.552847239083</c:v>
                </c:pt>
                <c:pt idx="22124">
                  <c:v>2544.478421073231</c:v>
                </c:pt>
                <c:pt idx="22125">
                  <c:v>3336.613854864414</c:v>
                </c:pt>
                <c:pt idx="22126">
                  <c:v>8293.732695981021</c:v>
                </c:pt>
                <c:pt idx="22127">
                  <c:v>5675.669492970534</c:v>
                </c:pt>
                <c:pt idx="22128">
                  <c:v>3612.380123086042</c:v>
                </c:pt>
                <c:pt idx="22129">
                  <c:v>2685.636336380812</c:v>
                </c:pt>
                <c:pt idx="22130">
                  <c:v>2165.934988978469</c:v>
                </c:pt>
                <c:pt idx="22131">
                  <c:v>1824.218105770279</c:v>
                </c:pt>
                <c:pt idx="22132">
                  <c:v>1574.011013776698</c:v>
                </c:pt>
                <c:pt idx="22133">
                  <c:v>1377.843462659785</c:v>
                </c:pt>
                <c:pt idx="22134">
                  <c:v>1218.691921446083</c:v>
                </c:pt>
                <c:pt idx="22135">
                  <c:v>1090.251536771593</c:v>
                </c:pt>
                <c:pt idx="22136">
                  <c:v>994.5890427957823</c:v>
                </c:pt>
                <c:pt idx="22137">
                  <c:v>940.0161001356546</c:v>
                </c:pt>
                <c:pt idx="22138">
                  <c:v>937.1718433116706</c:v>
                </c:pt>
                <c:pt idx="22139">
                  <c:v>988.0097211256398</c:v>
                </c:pt>
                <c:pt idx="22140">
                  <c:v>1074.774836321113</c:v>
                </c:pt>
                <c:pt idx="22141">
                  <c:v>1160.182365514444</c:v>
                </c:pt>
                <c:pt idx="22142">
                  <c:v>1206.224607026321</c:v>
                </c:pt>
                <c:pt idx="22143">
                  <c:v>1195.343276693723</c:v>
                </c:pt>
                <c:pt idx="22144">
                  <c:v>1135.948685468666</c:v>
                </c:pt>
                <c:pt idx="22145">
                  <c:v>1047.916676614259</c:v>
                </c:pt>
                <c:pt idx="22146">
                  <c:v>949.3677146490924</c:v>
                </c:pt>
                <c:pt idx="22147">
                  <c:v>854.8931102192974</c:v>
                </c:pt>
                <c:pt idx="22148">
                  <c:v>776.238039594432</c:v>
                </c:pt>
                <c:pt idx="22149">
                  <c:v>726.2250500979803</c:v>
                </c:pt>
                <c:pt idx="22150">
                  <c:v>718.7105709272386</c:v>
                </c:pt>
                <c:pt idx="22151">
                  <c:v>766.0132727839388</c:v>
                </c:pt>
                <c:pt idx="22152">
                  <c:v>874.0652660073359</c:v>
                </c:pt>
                <c:pt idx="22153">
                  <c:v>1044.188896133306</c:v>
                </c:pt>
                <c:pt idx="22154">
                  <c:v>1278.674331798238</c:v>
                </c:pt>
                <c:pt idx="22155">
                  <c:v>1585.054660577062</c:v>
                </c:pt>
                <c:pt idx="22156">
                  <c:v>1980.812447336133</c:v>
                </c:pt>
                <c:pt idx="22157">
                  <c:v>2494.059432781053</c:v>
                </c:pt>
                <c:pt idx="22158">
                  <c:v>3170.572175101385</c:v>
                </c:pt>
                <c:pt idx="22159">
                  <c:v>4076.437655919261</c:v>
                </c:pt>
                <c:pt idx="22160">
                  <c:v>5287.890450262677</c:v>
                </c:pt>
                <c:pt idx="22161">
                  <c:v>6802.139934382881</c:v>
                </c:pt>
                <c:pt idx="22162">
                  <c:v>8254.627078727673</c:v>
                </c:pt>
                <c:pt idx="22163">
                  <c:v>8799.797601141228</c:v>
                </c:pt>
                <c:pt idx="22164">
                  <c:v>8179.391249945598</c:v>
                </c:pt>
                <c:pt idx="22165">
                  <c:v>7100.81400347703</c:v>
                </c:pt>
                <c:pt idx="22166">
                  <c:v>6094.602490853333</c:v>
                </c:pt>
                <c:pt idx="22167">
                  <c:v>5286.771534106914</c:v>
                </c:pt>
                <c:pt idx="22168">
                  <c:v>4656.66107840099</c:v>
                </c:pt>
                <c:pt idx="22169">
                  <c:v>4160.536006078395</c:v>
                </c:pt>
                <c:pt idx="22170">
                  <c:v>3761.430910620001</c:v>
                </c:pt>
                <c:pt idx="22171">
                  <c:v>3432.165676744447</c:v>
                </c:pt>
                <c:pt idx="22172">
                  <c:v>3153.146015906184</c:v>
                </c:pt>
                <c:pt idx="22173">
                  <c:v>2909.328888730933</c:v>
                </c:pt>
                <c:pt idx="22174">
                  <c:v>2687.960798375847</c:v>
                </c:pt>
                <c:pt idx="22175">
                  <c:v>2473.318260943667</c:v>
                </c:pt>
                <c:pt idx="22176">
                  <c:v>2225.796584507845</c:v>
                </c:pt>
                <c:pt idx="22177">
                  <c:v>1665.633579610425</c:v>
                </c:pt>
                <c:pt idx="22178">
                  <c:v>2163.341334593488</c:v>
                </c:pt>
                <c:pt idx="22179">
                  <c:v>2011.80607986471</c:v>
                </c:pt>
                <c:pt idx="22180">
                  <c:v>1844.111628041307</c:v>
                </c:pt>
                <c:pt idx="22181">
                  <c:v>1700.404493869086</c:v>
                </c:pt>
                <c:pt idx="22182">
                  <c:v>1602.337196852833</c:v>
                </c:pt>
                <c:pt idx="22183">
                  <c:v>1599.821775022576</c:v>
                </c:pt>
                <c:pt idx="22184">
                  <c:v>1751.136823413284</c:v>
                </c:pt>
                <c:pt idx="22185">
                  <c:v>2055.260403143173</c:v>
                </c:pt>
                <c:pt idx="22186">
                  <c:v>2416.847143037877</c:v>
                </c:pt>
                <c:pt idx="22187">
                  <c:v>2718.735425907623</c:v>
                </c:pt>
                <c:pt idx="22188">
                  <c:v>2908.705807141557</c:v>
                </c:pt>
                <c:pt idx="22189">
                  <c:v>3001.756197741305</c:v>
                </c:pt>
                <c:pt idx="22190">
                  <c:v>3034.599211349051</c:v>
                </c:pt>
                <c:pt idx="22191">
                  <c:v>3038.011638657875</c:v>
                </c:pt>
                <c:pt idx="22192">
                  <c:v>3031.212382308554</c:v>
                </c:pt>
                <c:pt idx="22193">
                  <c:v>3025.4990327555</c:v>
                </c:pt>
                <c:pt idx="22194">
                  <c:v>3028.204573683942</c:v>
                </c:pt>
                <c:pt idx="22195">
                  <c:v>3045.940439922016</c:v>
                </c:pt>
                <c:pt idx="22196">
                  <c:v>3085.608069922985</c:v>
                </c:pt>
                <c:pt idx="22197">
                  <c:v>3157.625462599498</c:v>
                </c:pt>
                <c:pt idx="22198">
                  <c:v>3277.362030261156</c:v>
                </c:pt>
                <c:pt idx="22199">
                  <c:v>3465.192109530103</c:v>
                </c:pt>
                <c:pt idx="22200">
                  <c:v>3713.259280454773</c:v>
                </c:pt>
                <c:pt idx="22201">
                  <c:v>3786.731604785487</c:v>
                </c:pt>
                <c:pt idx="22202">
                  <c:v>3186.412647087916</c:v>
                </c:pt>
                <c:pt idx="22203">
                  <c:v>2483.635577789806</c:v>
                </c:pt>
                <c:pt idx="22204">
                  <c:v>2216.45188394019</c:v>
                </c:pt>
                <c:pt idx="22205">
                  <c:v>2194.634124869051</c:v>
                </c:pt>
                <c:pt idx="22206">
                  <c:v>2264.589316163424</c:v>
                </c:pt>
                <c:pt idx="22207">
                  <c:v>2377.181850658051</c:v>
                </c:pt>
                <c:pt idx="22208">
                  <c:v>2523.561104444512</c:v>
                </c:pt>
                <c:pt idx="22209">
                  <c:v>2707.162626117813</c:v>
                </c:pt>
                <c:pt idx="22210">
                  <c:v>2934.195407101067</c:v>
                </c:pt>
                <c:pt idx="22211">
                  <c:v>3200.872522952255</c:v>
                </c:pt>
                <c:pt idx="22212">
                  <c:v>3465.911475067609</c:v>
                </c:pt>
                <c:pt idx="22213">
                  <c:v>3608.128423507186</c:v>
                </c:pt>
                <c:pt idx="22214">
                  <c:v>3455.333296415025</c:v>
                </c:pt>
                <c:pt idx="22215">
                  <c:v>2986.664044501297</c:v>
                </c:pt>
                <c:pt idx="22216">
                  <c:v>2398.160425555218</c:v>
                </c:pt>
                <c:pt idx="22217">
                  <c:v>1871.963812750687</c:v>
                </c:pt>
                <c:pt idx="22218">
                  <c:v>1482.631682726032</c:v>
                </c:pt>
                <c:pt idx="22219">
                  <c:v>1235.686881125334</c:v>
                </c:pt>
                <c:pt idx="22220">
                  <c:v>1084.952969949876</c:v>
                </c:pt>
                <c:pt idx="22221">
                  <c:v>965.532900293009</c:v>
                </c:pt>
                <c:pt idx="22222">
                  <c:v>830.493571563375</c:v>
                </c:pt>
                <c:pt idx="22223">
                  <c:v>647.3625012965324</c:v>
                </c:pt>
                <c:pt idx="22224">
                  <c:v>375.9651428488133</c:v>
                </c:pt>
                <c:pt idx="22225">
                  <c:v>71.49533746038756</c:v>
                </c:pt>
                <c:pt idx="22226">
                  <c:v>682.991818842126</c:v>
                </c:pt>
                <c:pt idx="22227">
                  <c:v>1298.738903043705</c:v>
                </c:pt>
                <c:pt idx="22228">
                  <c:v>1587.904224579281</c:v>
                </c:pt>
                <c:pt idx="22229">
                  <c:v>1633.91550268052</c:v>
                </c:pt>
                <c:pt idx="22230">
                  <c:v>1600.113786058645</c:v>
                </c:pt>
                <c:pt idx="22231">
                  <c:v>1551.443518027671</c:v>
                </c:pt>
                <c:pt idx="22232">
                  <c:v>1506.060816683116</c:v>
                </c:pt>
                <c:pt idx="22233">
                  <c:v>1466.826388862404</c:v>
                </c:pt>
                <c:pt idx="22234">
                  <c:v>1434.396150073676</c:v>
                </c:pt>
                <c:pt idx="22235">
                  <c:v>1407.961957762798</c:v>
                </c:pt>
                <c:pt idx="22236">
                  <c:v>1386.396984410682</c:v>
                </c:pt>
                <c:pt idx="22237">
                  <c:v>1369.003648667626</c:v>
                </c:pt>
                <c:pt idx="22238">
                  <c:v>1355.015558342213</c:v>
                </c:pt>
                <c:pt idx="22239">
                  <c:v>1343.50413972397</c:v>
                </c:pt>
                <c:pt idx="22240">
                  <c:v>1333.34719009556</c:v>
                </c:pt>
                <c:pt idx="22241">
                  <c:v>1323.087856954313</c:v>
                </c:pt>
                <c:pt idx="22242">
                  <c:v>1310.687032324158</c:v>
                </c:pt>
                <c:pt idx="22243">
                  <c:v>1293.450248479997</c:v>
                </c:pt>
                <c:pt idx="22244">
                  <c:v>1267.436986951806</c:v>
                </c:pt>
                <c:pt idx="22245">
                  <c:v>1227.520173722952</c:v>
                </c:pt>
                <c:pt idx="22246">
                  <c:v>1166.680385184165</c:v>
                </c:pt>
                <c:pt idx="22247">
                  <c:v>1075.932373411844</c:v>
                </c:pt>
                <c:pt idx="22248">
                  <c:v>946.1132650676731</c:v>
                </c:pt>
                <c:pt idx="22249">
                  <c:v>804.1688959777766</c:v>
                </c:pt>
                <c:pt idx="22250">
                  <c:v>1103.433159918254</c:v>
                </c:pt>
                <c:pt idx="22251">
                  <c:v>1654.668510213833</c:v>
                </c:pt>
                <c:pt idx="22252">
                  <c:v>1107.053869941729</c:v>
                </c:pt>
                <c:pt idx="22253">
                  <c:v>672.6968519218772</c:v>
                </c:pt>
                <c:pt idx="22254">
                  <c:v>361.9915030912206</c:v>
                </c:pt>
                <c:pt idx="22255">
                  <c:v>417.7588120474859</c:v>
                </c:pt>
                <c:pt idx="22256">
                  <c:v>786.2877696211785</c:v>
                </c:pt>
                <c:pt idx="22257">
                  <c:v>1216.904295221569</c:v>
                </c:pt>
                <c:pt idx="22258">
                  <c:v>1639.561384780313</c:v>
                </c:pt>
                <c:pt idx="22259">
                  <c:v>2018.299404833585</c:v>
                </c:pt>
                <c:pt idx="22260">
                  <c:v>2334.974527194276</c:v>
                </c:pt>
                <c:pt idx="22261">
                  <c:v>2587.493206409955</c:v>
                </c:pt>
                <c:pt idx="22262">
                  <c:v>2785.537697798777</c:v>
                </c:pt>
                <c:pt idx="22263">
                  <c:v>2941.5781535817</c:v>
                </c:pt>
                <c:pt idx="22264">
                  <c:v>3063.391348099426</c:v>
                </c:pt>
                <c:pt idx="22265">
                  <c:v>3151.341624117283</c:v>
                </c:pt>
                <c:pt idx="22266">
                  <c:v>3198.262801364741</c:v>
                </c:pt>
                <c:pt idx="22267">
                  <c:v>3194.467786109651</c:v>
                </c:pt>
                <c:pt idx="22268">
                  <c:v>3136.627460782262</c:v>
                </c:pt>
                <c:pt idx="22269">
                  <c:v>3034.440051076951</c:v>
                </c:pt>
                <c:pt idx="22270">
                  <c:v>2905.165846814094</c:v>
                </c:pt>
                <c:pt idx="22271">
                  <c:v>2758.690021416359</c:v>
                </c:pt>
                <c:pt idx="22272">
                  <c:v>2574.196591617934</c:v>
                </c:pt>
                <c:pt idx="22273">
                  <c:v>2285.213369730266</c:v>
                </c:pt>
                <c:pt idx="22274">
                  <c:v>1846.773435655079</c:v>
                </c:pt>
                <c:pt idx="22275">
                  <c:v>1396.680773448376</c:v>
                </c:pt>
                <c:pt idx="22276">
                  <c:v>1127.648449949982</c:v>
                </c:pt>
                <c:pt idx="22277">
                  <c:v>1034.9519072308</c:v>
                </c:pt>
                <c:pt idx="22278">
                  <c:v>1022.690461396276</c:v>
                </c:pt>
                <c:pt idx="22279">
                  <c:v>1032.326417259192</c:v>
                </c:pt>
                <c:pt idx="22280">
                  <c:v>1043.515815944465</c:v>
                </c:pt>
                <c:pt idx="22281">
                  <c:v>1050.87764625823</c:v>
                </c:pt>
                <c:pt idx="22282">
                  <c:v>1054.084633743595</c:v>
                </c:pt>
                <c:pt idx="22283">
                  <c:v>1053.85116121816</c:v>
                </c:pt>
                <c:pt idx="22284">
                  <c:v>1051.288446397442</c:v>
                </c:pt>
                <c:pt idx="22285">
                  <c:v>1047.328794872706</c:v>
                </c:pt>
                <c:pt idx="22286">
                  <c:v>1042.567216038635</c:v>
                </c:pt>
                <c:pt idx="22287">
                  <c:v>1037.626294429561</c:v>
                </c:pt>
                <c:pt idx="22288">
                  <c:v>1033.314436363828</c:v>
                </c:pt>
                <c:pt idx="22289">
                  <c:v>1030.253732039773</c:v>
                </c:pt>
                <c:pt idx="22290">
                  <c:v>1029.593019032884</c:v>
                </c:pt>
                <c:pt idx="22291">
                  <c:v>1033.126001916911</c:v>
                </c:pt>
                <c:pt idx="22292">
                  <c:v>1043.984984005114</c:v>
                </c:pt>
                <c:pt idx="22293">
                  <c:v>1064.153167011782</c:v>
                </c:pt>
                <c:pt idx="22294">
                  <c:v>1017.97246997257</c:v>
                </c:pt>
                <c:pt idx="22295">
                  <c:v>457.7278507793524</c:v>
                </c:pt>
                <c:pt idx="22296">
                  <c:v>574.0479159162812</c:v>
                </c:pt>
                <c:pt idx="22297">
                  <c:v>668.5317036260234</c:v>
                </c:pt>
                <c:pt idx="22298">
                  <c:v>699.0736381682175</c:v>
                </c:pt>
                <c:pt idx="22299">
                  <c:v>703.8897086875856</c:v>
                </c:pt>
                <c:pt idx="22300">
                  <c:v>695.783923327383</c:v>
                </c:pt>
                <c:pt idx="22301">
                  <c:v>680.4691750489686</c:v>
                </c:pt>
                <c:pt idx="22302">
                  <c:v>663.3870696053225</c:v>
                </c:pt>
                <c:pt idx="22303">
                  <c:v>657.1843383365227</c:v>
                </c:pt>
                <c:pt idx="22304">
                  <c:v>709.056283233593</c:v>
                </c:pt>
                <c:pt idx="22305">
                  <c:v>1038.650162796407</c:v>
                </c:pt>
                <c:pt idx="22306">
                  <c:v>3163.275977003284</c:v>
                </c:pt>
                <c:pt idx="22307">
                  <c:v>2157.654268087069</c:v>
                </c:pt>
                <c:pt idx="22308">
                  <c:v>1195.726659308306</c:v>
                </c:pt>
                <c:pt idx="22309">
                  <c:v>874.0541626417502</c:v>
                </c:pt>
                <c:pt idx="22310">
                  <c:v>699.7557931342975</c:v>
                </c:pt>
                <c:pt idx="22311">
                  <c:v>604.4538532439278</c:v>
                </c:pt>
                <c:pt idx="22312">
                  <c:v>619.9335793150617</c:v>
                </c:pt>
                <c:pt idx="22313">
                  <c:v>790.857183967645</c:v>
                </c:pt>
                <c:pt idx="22314">
                  <c:v>1026.75006858807</c:v>
                </c:pt>
                <c:pt idx="22315">
                  <c:v>1091.50915412134</c:v>
                </c:pt>
                <c:pt idx="22316">
                  <c:v>933.0291348690432</c:v>
                </c:pt>
                <c:pt idx="22317">
                  <c:v>692.951312680268</c:v>
                </c:pt>
                <c:pt idx="22318">
                  <c:v>456.0838243360705</c:v>
                </c:pt>
                <c:pt idx="22319">
                  <c:v>277.6029369106984</c:v>
                </c:pt>
                <c:pt idx="22320">
                  <c:v>281.7973840376644</c:v>
                </c:pt>
                <c:pt idx="22321">
                  <c:v>451.4718787572565</c:v>
                </c:pt>
                <c:pt idx="22322">
                  <c:v>660.4440239449598</c:v>
                </c:pt>
                <c:pt idx="22323">
                  <c:v>870.3591101209789</c:v>
                </c:pt>
                <c:pt idx="22324">
                  <c:v>1069.540942858958</c:v>
                </c:pt>
                <c:pt idx="22325">
                  <c:v>1252.307890508876</c:v>
                </c:pt>
                <c:pt idx="22326">
                  <c:v>1414.861746997248</c:v>
                </c:pt>
                <c:pt idx="22327">
                  <c:v>1554.013323923068</c:v>
                </c:pt>
                <c:pt idx="22328">
                  <c:v>1667.865479316577</c:v>
                </c:pt>
                <c:pt idx="22329">
                  <c:v>1755.434333098694</c:v>
                </c:pt>
                <c:pt idx="22330">
                  <c:v>1815.959658053996</c:v>
                </c:pt>
                <c:pt idx="22331">
                  <c:v>1849.970221337071</c:v>
                </c:pt>
                <c:pt idx="22332">
                  <c:v>1856.9351268884</c:v>
                </c:pt>
                <c:pt idx="22333">
                  <c:v>1836.131712211581</c:v>
                </c:pt>
                <c:pt idx="22334">
                  <c:v>1784.442278329643</c:v>
                </c:pt>
                <c:pt idx="22335">
                  <c:v>1696.877922698198</c:v>
                </c:pt>
                <c:pt idx="22336">
                  <c:v>1594.015902580622</c:v>
                </c:pt>
                <c:pt idx="22337">
                  <c:v>2017.798767423501</c:v>
                </c:pt>
                <c:pt idx="22338">
                  <c:v>3254.248806777803</c:v>
                </c:pt>
                <c:pt idx="22339">
                  <c:v>2690.40891123133</c:v>
                </c:pt>
                <c:pt idx="22340">
                  <c:v>2369.76082667129</c:v>
                </c:pt>
                <c:pt idx="22341">
                  <c:v>2190.05394874438</c:v>
                </c:pt>
                <c:pt idx="22342">
                  <c:v>2066.831016774237</c:v>
                </c:pt>
                <c:pt idx="22343">
                  <c:v>1970.640491390073</c:v>
                </c:pt>
                <c:pt idx="22344">
                  <c:v>1889.265557022661</c:v>
                </c:pt>
                <c:pt idx="22345">
                  <c:v>1816.987386582528</c:v>
                </c:pt>
                <c:pt idx="22346">
                  <c:v>1750.820306540744</c:v>
                </c:pt>
                <c:pt idx="22347">
                  <c:v>1689.05624955631</c:v>
                </c:pt>
                <c:pt idx="22348">
                  <c:v>1630.912795605052</c:v>
                </c:pt>
                <c:pt idx="22349">
                  <c:v>1576.385023884095</c:v>
                </c:pt>
                <c:pt idx="22350">
                  <c:v>1525.763380138937</c:v>
                </c:pt>
                <c:pt idx="22351">
                  <c:v>1480.311426313003</c:v>
                </c:pt>
                <c:pt idx="22352">
                  <c:v>1441.811434526956</c:v>
                </c:pt>
                <c:pt idx="22353">
                  <c:v>1412.630491512355</c:v>
                </c:pt>
                <c:pt idx="22354">
                  <c:v>1394.040984622907</c:v>
                </c:pt>
                <c:pt idx="22355">
                  <c:v>1385.387114350566</c:v>
                </c:pt>
                <c:pt idx="22356">
                  <c:v>1382.490516257894</c:v>
                </c:pt>
                <c:pt idx="22357">
                  <c:v>1379.901384549832</c:v>
                </c:pt>
                <c:pt idx="22358">
                  <c:v>1373.114725766984</c:v>
                </c:pt>
                <c:pt idx="22359">
                  <c:v>1360.334574929943</c:v>
                </c:pt>
                <c:pt idx="22360">
                  <c:v>1342.09089271953</c:v>
                </c:pt>
                <c:pt idx="22361">
                  <c:v>1319.847393189329</c:v>
                </c:pt>
                <c:pt idx="22362">
                  <c:v>1295.322880613069</c:v>
                </c:pt>
                <c:pt idx="22363">
                  <c:v>1270.344885562713</c:v>
                </c:pt>
                <c:pt idx="22364">
                  <c:v>1245.687587123466</c:v>
                </c:pt>
                <c:pt idx="22365">
                  <c:v>1222.234512476894</c:v>
                </c:pt>
                <c:pt idx="22366">
                  <c:v>1199.94664297175</c:v>
                </c:pt>
                <c:pt idx="22367">
                  <c:v>1177.890279119973</c:v>
                </c:pt>
                <c:pt idx="22368">
                  <c:v>1152.948404529738</c:v>
                </c:pt>
                <c:pt idx="22369">
                  <c:v>1118.131802615776</c:v>
                </c:pt>
                <c:pt idx="22370">
                  <c:v>1060.419250407353</c:v>
                </c:pt>
                <c:pt idx="22371">
                  <c:v>961.815004751697</c:v>
                </c:pt>
                <c:pt idx="22372">
                  <c:v>811.9979074709257</c:v>
                </c:pt>
                <c:pt idx="22373">
                  <c:v>628.30265574025</c:v>
                </c:pt>
                <c:pt idx="22374">
                  <c:v>448.7323470049197</c:v>
                </c:pt>
                <c:pt idx="22375">
                  <c:v>301.8377498530085</c:v>
                </c:pt>
                <c:pt idx="22376">
                  <c:v>194.5131394757304</c:v>
                </c:pt>
                <c:pt idx="22377">
                  <c:v>121.5340551574941</c:v>
                </c:pt>
                <c:pt idx="22378">
                  <c:v>75.55707021995363</c:v>
                </c:pt>
                <c:pt idx="22379">
                  <c:v>52.83459587380595</c:v>
                </c:pt>
                <c:pt idx="22380">
                  <c:v>53.43058275705988</c:v>
                </c:pt>
                <c:pt idx="22381">
                  <c:v>72.78697801231087</c:v>
                </c:pt>
                <c:pt idx="22382">
                  <c:v>105.2793617154103</c:v>
                </c:pt>
                <c:pt idx="22383">
                  <c:v>149.5457284639861</c:v>
                </c:pt>
                <c:pt idx="22384">
                  <c:v>206.8103684749198</c:v>
                </c:pt>
                <c:pt idx="22385">
                  <c:v>279.2883464754037</c:v>
                </c:pt>
                <c:pt idx="22386">
                  <c:v>370.1150840243614</c:v>
                </c:pt>
                <c:pt idx="22387">
                  <c:v>484.3005376661548</c:v>
                </c:pt>
                <c:pt idx="22388">
                  <c:v>629.3642464738824</c:v>
                </c:pt>
                <c:pt idx="22389">
                  <c:v>816.9096862936566</c:v>
                </c:pt>
                <c:pt idx="22390">
                  <c:v>1062.214290913093</c:v>
                </c:pt>
                <c:pt idx="22391">
                  <c:v>1371.035911058284</c:v>
                </c:pt>
                <c:pt idx="22392">
                  <c:v>1671.708443009177</c:v>
                </c:pt>
                <c:pt idx="22393">
                  <c:v>1761.731321149197</c:v>
                </c:pt>
                <c:pt idx="22394">
                  <c:v>1623.002881410388</c:v>
                </c:pt>
                <c:pt idx="22395">
                  <c:v>1474.065735582181</c:v>
                </c:pt>
                <c:pt idx="22396">
                  <c:v>1400.028761879359</c:v>
                </c:pt>
                <c:pt idx="22397">
                  <c:v>1377.923099083058</c:v>
                </c:pt>
                <c:pt idx="22398">
                  <c:v>1373.263910032439</c:v>
                </c:pt>
                <c:pt idx="22399">
                  <c:v>1361.569243158726</c:v>
                </c:pt>
                <c:pt idx="22400">
                  <c:v>1330.51587428073</c:v>
                </c:pt>
                <c:pt idx="22401">
                  <c:v>1279.127134151027</c:v>
                </c:pt>
                <c:pt idx="22402">
                  <c:v>1218.291509095771</c:v>
                </c:pt>
                <c:pt idx="22403">
                  <c:v>1163.487583264998</c:v>
                </c:pt>
                <c:pt idx="22404">
                  <c:v>1123.434958107728</c:v>
                </c:pt>
                <c:pt idx="22405">
                  <c:v>1097.8183812849</c:v>
                </c:pt>
                <c:pt idx="22406">
                  <c:v>1084.214008509675</c:v>
                </c:pt>
                <c:pt idx="22407">
                  <c:v>1084.675207845365</c:v>
                </c:pt>
                <c:pt idx="22408">
                  <c:v>1107.671791419208</c:v>
                </c:pt>
                <c:pt idx="22409">
                  <c:v>1162.449389136265</c:v>
                </c:pt>
                <c:pt idx="22410">
                  <c:v>1248.881879283581</c:v>
                </c:pt>
                <c:pt idx="22411">
                  <c:v>1350.463382112521</c:v>
                </c:pt>
                <c:pt idx="22412">
                  <c:v>1445.043576375781</c:v>
                </c:pt>
                <c:pt idx="22413">
                  <c:v>1519.382943685988</c:v>
                </c:pt>
                <c:pt idx="22414">
                  <c:v>1572.807774388417</c:v>
                </c:pt>
                <c:pt idx="22415">
                  <c:v>1611.498489806954</c:v>
                </c:pt>
                <c:pt idx="22416">
                  <c:v>1642.211658905748</c:v>
                </c:pt>
                <c:pt idx="22417">
                  <c:v>1671.144971243083</c:v>
                </c:pt>
                <c:pt idx="22418">
                  <c:v>1702.943674254968</c:v>
                </c:pt>
                <c:pt idx="22419">
                  <c:v>1742.280152513302</c:v>
                </c:pt>
                <c:pt idx="22420">
                  <c:v>1793.668887121459</c:v>
                </c:pt>
                <c:pt idx="22421">
                  <c:v>1863.178862414369</c:v>
                </c:pt>
                <c:pt idx="22422">
                  <c:v>1958.753401342746</c:v>
                </c:pt>
                <c:pt idx="22423">
                  <c:v>2093.255539833425</c:v>
                </c:pt>
                <c:pt idx="22424">
                  <c:v>2288.285374570484</c:v>
                </c:pt>
                <c:pt idx="22425">
                  <c:v>2582.854593846344</c:v>
                </c:pt>
                <c:pt idx="22426">
                  <c:v>3054.338448244994</c:v>
                </c:pt>
                <c:pt idx="22427">
                  <c:v>3862.068058718471</c:v>
                </c:pt>
                <c:pt idx="22428">
                  <c:v>5149.586522991233</c:v>
                </c:pt>
                <c:pt idx="22429">
                  <c:v>5138.005872962231</c:v>
                </c:pt>
                <c:pt idx="22430">
                  <c:v>3086.934938389592</c:v>
                </c:pt>
                <c:pt idx="22431">
                  <c:v>2155.356333109922</c:v>
                </c:pt>
                <c:pt idx="22432">
                  <c:v>2225.484442708256</c:v>
                </c:pt>
                <c:pt idx="22433">
                  <c:v>2813.339353688064</c:v>
                </c:pt>
                <c:pt idx="22434">
                  <c:v>3739.54855657961</c:v>
                </c:pt>
                <c:pt idx="22435">
                  <c:v>5055.170075152667</c:v>
                </c:pt>
                <c:pt idx="22436">
                  <c:v>7005.530898693828</c:v>
                </c:pt>
                <c:pt idx="22437">
                  <c:v>10268.47942950365</c:v>
                </c:pt>
                <c:pt idx="22438">
                  <c:v>17146.99664282161</c:v>
                </c:pt>
                <c:pt idx="22439">
                  <c:v>38474.93379570239</c:v>
                </c:pt>
                <c:pt idx="22440">
                  <c:v>36863.0069229092</c:v>
                </c:pt>
                <c:pt idx="22441">
                  <c:v>17193.7936187415</c:v>
                </c:pt>
                <c:pt idx="22442">
                  <c:v>10988.53838795781</c:v>
                </c:pt>
                <c:pt idx="22443">
                  <c:v>8393.436400159156</c:v>
                </c:pt>
                <c:pt idx="22444">
                  <c:v>7462.23777695446</c:v>
                </c:pt>
                <c:pt idx="22445">
                  <c:v>7979.822711913017</c:v>
                </c:pt>
                <c:pt idx="22446">
                  <c:v>10283.21909358916</c:v>
                </c:pt>
                <c:pt idx="22447">
                  <c:v>12123.26364668948</c:v>
                </c:pt>
                <c:pt idx="22448">
                  <c:v>9801.185489320329</c:v>
                </c:pt>
                <c:pt idx="22449">
                  <c:v>7410.632935470927</c:v>
                </c:pt>
                <c:pt idx="22450">
                  <c:v>5980.446394366987</c:v>
                </c:pt>
                <c:pt idx="22451">
                  <c:v>5104.121684462813</c:v>
                </c:pt>
                <c:pt idx="22452">
                  <c:v>4523.658093682115</c:v>
                </c:pt>
                <c:pt idx="22453">
                  <c:v>4112.247766380253</c:v>
                </c:pt>
                <c:pt idx="22454">
                  <c:v>3804.386687298516</c:v>
                </c:pt>
                <c:pt idx="22455">
                  <c:v>3564.820551910044</c:v>
                </c:pt>
                <c:pt idx="22456">
                  <c:v>3375.322825668271</c:v>
                </c:pt>
                <c:pt idx="22457">
                  <c:v>3231.12593605557</c:v>
                </c:pt>
                <c:pt idx="22458">
                  <c:v>3143.749674581937</c:v>
                </c:pt>
                <c:pt idx="22459">
                  <c:v>3145.545121562126</c:v>
                </c:pt>
                <c:pt idx="22460">
                  <c:v>3290.450748102294</c:v>
                </c:pt>
                <c:pt idx="22461">
                  <c:v>3632.110683269169</c:v>
                </c:pt>
                <c:pt idx="22462">
                  <c:v>4203.816435718196</c:v>
                </c:pt>
                <c:pt idx="22463">
                  <c:v>5003.239552767703</c:v>
                </c:pt>
                <c:pt idx="22464">
                  <c:v>5853.245219876453</c:v>
                </c:pt>
                <c:pt idx="22465">
                  <c:v>6380.121464928742</c:v>
                </c:pt>
                <c:pt idx="22466">
                  <c:v>6757.778767779005</c:v>
                </c:pt>
                <c:pt idx="22467">
                  <c:v>7763.071833471261</c:v>
                </c:pt>
                <c:pt idx="22468">
                  <c:v>12106.13268261441</c:v>
                </c:pt>
                <c:pt idx="22469">
                  <c:v>16141.22746527367</c:v>
                </c:pt>
                <c:pt idx="22470">
                  <c:v>1428.046550946366</c:v>
                </c:pt>
                <c:pt idx="22471">
                  <c:v>1043.175342295292</c:v>
                </c:pt>
                <c:pt idx="22472">
                  <c:v>1743.667787266576</c:v>
                </c:pt>
                <c:pt idx="22473">
                  <c:v>2131.391675575803</c:v>
                </c:pt>
                <c:pt idx="22474">
                  <c:v>2369.267930210282</c:v>
                </c:pt>
                <c:pt idx="22475">
                  <c:v>2529.790817859061</c:v>
                </c:pt>
                <c:pt idx="22476">
                  <c:v>2648.435860553408</c:v>
                </c:pt>
                <c:pt idx="22477">
                  <c:v>2746.41551555358</c:v>
                </c:pt>
                <c:pt idx="22478">
                  <c:v>2839.824468601462</c:v>
                </c:pt>
                <c:pt idx="22479">
                  <c:v>2940.297843711829</c:v>
                </c:pt>
                <c:pt idx="22480">
                  <c:v>3042.400213897327</c:v>
                </c:pt>
                <c:pt idx="22481">
                  <c:v>3084.180270603451</c:v>
                </c:pt>
                <c:pt idx="22482">
                  <c:v>2946.657499082282</c:v>
                </c:pt>
                <c:pt idx="22483">
                  <c:v>2632.87411917153</c:v>
                </c:pt>
                <c:pt idx="22484">
                  <c:v>2294.892861070935</c:v>
                </c:pt>
                <c:pt idx="22485">
                  <c:v>2008.708361266406</c:v>
                </c:pt>
                <c:pt idx="22486">
                  <c:v>1755.725698599683</c:v>
                </c:pt>
                <c:pt idx="22487">
                  <c:v>1445.897114602933</c:v>
                </c:pt>
                <c:pt idx="22488">
                  <c:v>605.8829810664197</c:v>
                </c:pt>
                <c:pt idx="22489">
                  <c:v>608.2765625288884</c:v>
                </c:pt>
                <c:pt idx="22490">
                  <c:v>809.307794613901</c:v>
                </c:pt>
                <c:pt idx="22491">
                  <c:v>732.656106438063</c:v>
                </c:pt>
                <c:pt idx="22492">
                  <c:v>589.2120219211731</c:v>
                </c:pt>
                <c:pt idx="22493">
                  <c:v>418.5263816323565</c:v>
                </c:pt>
                <c:pt idx="22494">
                  <c:v>230.8137959398816</c:v>
                </c:pt>
                <c:pt idx="22495">
                  <c:v>51.72164036250513</c:v>
                </c:pt>
                <c:pt idx="22496">
                  <c:v>213.0300607843166</c:v>
                </c:pt>
                <c:pt idx="22497">
                  <c:v>459.1017790805146</c:v>
                </c:pt>
                <c:pt idx="22498">
                  <c:v>736.7120912427512</c:v>
                </c:pt>
                <c:pt idx="22499">
                  <c:v>1053.094730212071</c:v>
                </c:pt>
                <c:pt idx="22500">
                  <c:v>1421.049312739798</c:v>
                </c:pt>
                <c:pt idx="22501">
                  <c:v>1859.107370356502</c:v>
                </c:pt>
                <c:pt idx="22502">
                  <c:v>2395.576376556952</c:v>
                </c:pt>
                <c:pt idx="22503">
                  <c:v>3073.977371559041</c:v>
                </c:pt>
                <c:pt idx="22504">
                  <c:v>3964.289338667587</c:v>
                </c:pt>
                <c:pt idx="22505">
                  <c:v>5181.694481485846</c:v>
                </c:pt>
                <c:pt idx="22506">
                  <c:v>6914.99934717001</c:v>
                </c:pt>
                <c:pt idx="22507">
                  <c:v>9419.622983083227</c:v>
                </c:pt>
                <c:pt idx="22508">
                  <c:v>12674.36361270327</c:v>
                </c:pt>
                <c:pt idx="22509">
                  <c:v>15061.51527446196</c:v>
                </c:pt>
                <c:pt idx="22510">
                  <c:v>14359.60166213024</c:v>
                </c:pt>
                <c:pt idx="22511">
                  <c:v>12151.78106405869</c:v>
                </c:pt>
                <c:pt idx="22512">
                  <c:v>10312.60848060733</c:v>
                </c:pt>
                <c:pt idx="22513">
                  <c:v>9220.493005817672</c:v>
                </c:pt>
                <c:pt idx="22514">
                  <c:v>8913.984149964872</c:v>
                </c:pt>
                <c:pt idx="22515">
                  <c:v>9383.186898382411</c:v>
                </c:pt>
                <c:pt idx="22516">
                  <c:v>10080.89353441198</c:v>
                </c:pt>
                <c:pt idx="22517">
                  <c:v>10566.85686531173</c:v>
                </c:pt>
                <c:pt idx="22518">
                  <c:v>11619.40785822587</c:v>
                </c:pt>
                <c:pt idx="22519">
                  <c:v>14077.31580292867</c:v>
                </c:pt>
                <c:pt idx="22520">
                  <c:v>15838.98236191742</c:v>
                </c:pt>
                <c:pt idx="22521">
                  <c:v>11260.47188262543</c:v>
                </c:pt>
                <c:pt idx="22522">
                  <c:v>7014.221878933174</c:v>
                </c:pt>
                <c:pt idx="22523">
                  <c:v>4894.014632032845</c:v>
                </c:pt>
                <c:pt idx="22524">
                  <c:v>3989.309454916779</c:v>
                </c:pt>
                <c:pt idx="22525">
                  <c:v>3984.578938834091</c:v>
                </c:pt>
                <c:pt idx="22526">
                  <c:v>4926.267865041926</c:v>
                </c:pt>
                <c:pt idx="22527">
                  <c:v>6945.239063367422</c:v>
                </c:pt>
                <c:pt idx="22528">
                  <c:v>9536.224151602285</c:v>
                </c:pt>
                <c:pt idx="22529">
                  <c:v>10392.82441219371</c:v>
                </c:pt>
                <c:pt idx="22530">
                  <c:v>9200.105700723594</c:v>
                </c:pt>
                <c:pt idx="22531">
                  <c:v>7810.296331084301</c:v>
                </c:pt>
                <c:pt idx="22532">
                  <c:v>6775.842409131244</c:v>
                </c:pt>
                <c:pt idx="22533">
                  <c:v>6047.934757148581</c:v>
                </c:pt>
                <c:pt idx="22534">
                  <c:v>5527.836075265441</c:v>
                </c:pt>
                <c:pt idx="22535">
                  <c:v>5146.520499789303</c:v>
                </c:pt>
                <c:pt idx="22536">
                  <c:v>4861.062500794098</c:v>
                </c:pt>
                <c:pt idx="22537">
                  <c:v>4644.403508540017</c:v>
                </c:pt>
                <c:pt idx="22538">
                  <c:v>4479.31750621756</c:v>
                </c:pt>
                <c:pt idx="22539">
                  <c:v>4354.239336145458</c:v>
                </c:pt>
                <c:pt idx="22540">
                  <c:v>4261.375627587918</c:v>
                </c:pt>
                <c:pt idx="22541">
                  <c:v>4195.112486872212</c:v>
                </c:pt>
                <c:pt idx="22542">
                  <c:v>4151.271684430166</c:v>
                </c:pt>
                <c:pt idx="22543">
                  <c:v>4125.562953863233</c:v>
                </c:pt>
                <c:pt idx="22544">
                  <c:v>4113.531414466344</c:v>
                </c:pt>
                <c:pt idx="22545">
                  <c:v>4108.149350411278</c:v>
                </c:pt>
                <c:pt idx="22546">
                  <c:v>4097.690404294984</c:v>
                </c:pt>
                <c:pt idx="22547">
                  <c:v>4063.407116929506</c:v>
                </c:pt>
                <c:pt idx="22548">
                  <c:v>3983.44907223037</c:v>
                </c:pt>
                <c:pt idx="22549">
                  <c:v>3857.29811210897</c:v>
                </c:pt>
                <c:pt idx="22550">
                  <c:v>3761.148328866618</c:v>
                </c:pt>
                <c:pt idx="22551">
                  <c:v>3854.224768503839</c:v>
                </c:pt>
                <c:pt idx="22552">
                  <c:v>4266.862564621835</c:v>
                </c:pt>
                <c:pt idx="22553">
                  <c:v>5069.135394186757</c:v>
                </c:pt>
                <c:pt idx="22554">
                  <c:v>6440.901061896487</c:v>
                </c:pt>
                <c:pt idx="22555">
                  <c:v>8937.75905162653</c:v>
                </c:pt>
                <c:pt idx="22556">
                  <c:v>12880.27625508452</c:v>
                </c:pt>
                <c:pt idx="22557">
                  <c:v>10616.81123552051</c:v>
                </c:pt>
                <c:pt idx="22558">
                  <c:v>5647.155722033524</c:v>
                </c:pt>
                <c:pt idx="22559">
                  <c:v>3175.573273446257</c:v>
                </c:pt>
                <c:pt idx="22560">
                  <c:v>1892.819169055866</c:v>
                </c:pt>
                <c:pt idx="22561">
                  <c:v>1167.070648139543</c:v>
                </c:pt>
                <c:pt idx="22562">
                  <c:v>786.0478253868275</c:v>
                </c:pt>
                <c:pt idx="22563">
                  <c:v>675.9783187812977</c:v>
                </c:pt>
                <c:pt idx="22564">
                  <c:v>731.951571795139</c:v>
                </c:pt>
                <c:pt idx="22565">
                  <c:v>835.7742808158362</c:v>
                </c:pt>
                <c:pt idx="22566">
                  <c:v>935.1997228396395</c:v>
                </c:pt>
                <c:pt idx="22567">
                  <c:v>1026.059275903722</c:v>
                </c:pt>
                <c:pt idx="22568">
                  <c:v>1122.686662365116</c:v>
                </c:pt>
                <c:pt idx="22569">
                  <c:v>1238.966697126064</c:v>
                </c:pt>
                <c:pt idx="22570">
                  <c:v>1378.967608496597</c:v>
                </c:pt>
                <c:pt idx="22571">
                  <c:v>1536.896828414935</c:v>
                </c:pt>
                <c:pt idx="22572">
                  <c:v>1696.916326753588</c:v>
                </c:pt>
                <c:pt idx="22573">
                  <c:v>1833.448046773564</c:v>
                </c:pt>
                <c:pt idx="22574">
                  <c:v>1918.20013098623</c:v>
                </c:pt>
                <c:pt idx="22575">
                  <c:v>1940.212049377493</c:v>
                </c:pt>
                <c:pt idx="22576">
                  <c:v>1918.721939579242</c:v>
                </c:pt>
                <c:pt idx="22577">
                  <c:v>1890.478016945129</c:v>
                </c:pt>
                <c:pt idx="22578">
                  <c:v>1890.532502540767</c:v>
                </c:pt>
                <c:pt idx="22579">
                  <c:v>1945.348765230868</c:v>
                </c:pt>
                <c:pt idx="22580">
                  <c:v>2079.704200551664</c:v>
                </c:pt>
                <c:pt idx="22581">
                  <c:v>2310.790924771495</c:v>
                </c:pt>
                <c:pt idx="22582">
                  <c:v>2521.833113558036</c:v>
                </c:pt>
                <c:pt idx="22583">
                  <c:v>2094.128101033173</c:v>
                </c:pt>
                <c:pt idx="22584">
                  <c:v>1118.475652394403</c:v>
                </c:pt>
                <c:pt idx="22585">
                  <c:v>441.6203403229738</c:v>
                </c:pt>
                <c:pt idx="22586">
                  <c:v>63.16861422076306</c:v>
                </c:pt>
                <c:pt idx="22587">
                  <c:v>190.5803481744567</c:v>
                </c:pt>
                <c:pt idx="22588">
                  <c:v>349.64831231097</c:v>
                </c:pt>
                <c:pt idx="22589">
                  <c:v>466.0981417343687</c:v>
                </c:pt>
                <c:pt idx="22590">
                  <c:v>556.379491191563</c:v>
                </c:pt>
                <c:pt idx="22591">
                  <c:v>629.8634045193218</c:v>
                </c:pt>
                <c:pt idx="22592">
                  <c:v>692.0174084302595</c:v>
                </c:pt>
                <c:pt idx="22593">
                  <c:v>746.0928002471547</c:v>
                </c:pt>
                <c:pt idx="22594">
                  <c:v>794.0915327585436</c:v>
                </c:pt>
                <c:pt idx="22595">
                  <c:v>836.8664224729328</c:v>
                </c:pt>
                <c:pt idx="22596">
                  <c:v>874.0156360786785</c:v>
                </c:pt>
                <c:pt idx="22597">
                  <c:v>903.1688074644335</c:v>
                </c:pt>
                <c:pt idx="22598">
                  <c:v>918.6391209323438</c:v>
                </c:pt>
                <c:pt idx="22599">
                  <c:v>923.3147207698397</c:v>
                </c:pt>
                <c:pt idx="22600">
                  <c:v>1029.605493020785</c:v>
                </c:pt>
                <c:pt idx="22601">
                  <c:v>1200.73387748106</c:v>
                </c:pt>
                <c:pt idx="22602">
                  <c:v>1291.242601217704</c:v>
                </c:pt>
                <c:pt idx="22603">
                  <c:v>1361.862223386827</c:v>
                </c:pt>
                <c:pt idx="22604">
                  <c:v>1436.262148620829</c:v>
                </c:pt>
                <c:pt idx="22605">
                  <c:v>1521.114041457961</c:v>
                </c:pt>
                <c:pt idx="22606">
                  <c:v>1620.448089247879</c:v>
                </c:pt>
                <c:pt idx="22607">
                  <c:v>1738.607154592739</c:v>
                </c:pt>
                <c:pt idx="22608">
                  <c:v>1881.943975932035</c:v>
                </c:pt>
                <c:pt idx="22609">
                  <c:v>2059.90224892505</c:v>
                </c:pt>
                <c:pt idx="22610">
                  <c:v>2287.517831890993</c:v>
                </c:pt>
                <c:pt idx="22611">
                  <c:v>2589.770839989896</c:v>
                </c:pt>
                <c:pt idx="22612">
                  <c:v>3011.62111725715</c:v>
                </c:pt>
                <c:pt idx="22613">
                  <c:v>3638.728116691656</c:v>
                </c:pt>
                <c:pt idx="22614">
                  <c:v>4633.58434006807</c:v>
                </c:pt>
                <c:pt idx="22615">
                  <c:v>6121.354131307026</c:v>
                </c:pt>
                <c:pt idx="22616">
                  <c:v>6527.658743573642</c:v>
                </c:pt>
                <c:pt idx="22617">
                  <c:v>4152.33556798513</c:v>
                </c:pt>
                <c:pt idx="22618">
                  <c:v>2211.188623448554</c:v>
                </c:pt>
                <c:pt idx="22619">
                  <c:v>1107.527011247877</c:v>
                </c:pt>
                <c:pt idx="22620">
                  <c:v>598.0299114331831</c:v>
                </c:pt>
                <c:pt idx="22621">
                  <c:v>806.780082323582</c:v>
                </c:pt>
                <c:pt idx="22622">
                  <c:v>1333.25751797141</c:v>
                </c:pt>
                <c:pt idx="22623">
                  <c:v>1982.53338678946</c:v>
                </c:pt>
                <c:pt idx="22624">
                  <c:v>2770.46432264118</c:v>
                </c:pt>
                <c:pt idx="22625">
                  <c:v>3694.54476572304</c:v>
                </c:pt>
                <c:pt idx="22626">
                  <c:v>4563.523886017475</c:v>
                </c:pt>
                <c:pt idx="22627">
                  <c:v>4930.987714492759</c:v>
                </c:pt>
                <c:pt idx="22628">
                  <c:v>4633.304137539381</c:v>
                </c:pt>
                <c:pt idx="22629">
                  <c:v>4037.5749248135</c:v>
                </c:pt>
                <c:pt idx="22630">
                  <c:v>3456.203471075915</c:v>
                </c:pt>
                <c:pt idx="22631">
                  <c:v>2978.78796497851</c:v>
                </c:pt>
                <c:pt idx="22632">
                  <c:v>2601.726449422276</c:v>
                </c:pt>
                <c:pt idx="22633">
                  <c:v>2302.642881984056</c:v>
                </c:pt>
                <c:pt idx="22634">
                  <c:v>2060.191384936564</c:v>
                </c:pt>
                <c:pt idx="22635">
                  <c:v>1857.04041972434</c:v>
                </c:pt>
                <c:pt idx="22636">
                  <c:v>1679.883728956378</c:v>
                </c:pt>
                <c:pt idx="22637">
                  <c:v>1519.04736703699</c:v>
                </c:pt>
                <c:pt idx="22638">
                  <c:v>1369.035414044561</c:v>
                </c:pt>
                <c:pt idx="22639">
                  <c:v>1232.91180156033</c:v>
                </c:pt>
                <c:pt idx="22640">
                  <c:v>1130.550481498736</c:v>
                </c:pt>
                <c:pt idx="22641">
                  <c:v>1104.307968948068</c:v>
                </c:pt>
                <c:pt idx="22642">
                  <c:v>1200.496323752973</c:v>
                </c:pt>
                <c:pt idx="22643">
                  <c:v>1423.031457266668</c:v>
                </c:pt>
                <c:pt idx="22644">
                  <c:v>1728.806914158875</c:v>
                </c:pt>
                <c:pt idx="22645">
                  <c:v>2071.772308537114</c:v>
                </c:pt>
                <c:pt idx="22646">
                  <c:v>2438.483554235072</c:v>
                </c:pt>
                <c:pt idx="22647">
                  <c:v>2870.128134711995</c:v>
                </c:pt>
                <c:pt idx="22648">
                  <c:v>3513.495767654147</c:v>
                </c:pt>
                <c:pt idx="22649">
                  <c:v>4892.196839025023</c:v>
                </c:pt>
                <c:pt idx="22650">
                  <c:v>8773.831427792118</c:v>
                </c:pt>
                <c:pt idx="22651">
                  <c:v>3327.417615842227</c:v>
                </c:pt>
                <c:pt idx="22652">
                  <c:v>889.4299778273945</c:v>
                </c:pt>
                <c:pt idx="22653">
                  <c:v>390.2871529497692</c:v>
                </c:pt>
                <c:pt idx="22654">
                  <c:v>571.9487820541676</c:v>
                </c:pt>
                <c:pt idx="22655">
                  <c:v>748.5261932891094</c:v>
                </c:pt>
                <c:pt idx="22656">
                  <c:v>869.9775631805164</c:v>
                </c:pt>
                <c:pt idx="22657">
                  <c:v>956.2527962243666</c:v>
                </c:pt>
                <c:pt idx="22658">
                  <c:v>1022.317010109454</c:v>
                </c:pt>
                <c:pt idx="22659">
                  <c:v>1078.558647552262</c:v>
                </c:pt>
                <c:pt idx="22660">
                  <c:v>1133.618830415432</c:v>
                </c:pt>
                <c:pt idx="22661">
                  <c:v>1196.420204311312</c:v>
                </c:pt>
                <c:pt idx="22662">
                  <c:v>1279.771547197721</c:v>
                </c:pt>
                <c:pt idx="22663">
                  <c:v>1405.862066189376</c:v>
                </c:pt>
                <c:pt idx="22664">
                  <c:v>1617.593718572135</c:v>
                </c:pt>
                <c:pt idx="22665">
                  <c:v>1960.20539495051</c:v>
                </c:pt>
                <c:pt idx="22666">
                  <c:v>2030.279478238538</c:v>
                </c:pt>
                <c:pt idx="22667">
                  <c:v>1298.267853182068</c:v>
                </c:pt>
                <c:pt idx="22668">
                  <c:v>843.4251888065222</c:v>
                </c:pt>
                <c:pt idx="22669">
                  <c:v>699.0260670292447</c:v>
                </c:pt>
                <c:pt idx="22670">
                  <c:v>680.0507394219661</c:v>
                </c:pt>
                <c:pt idx="22671">
                  <c:v>724.2210860888797</c:v>
                </c:pt>
                <c:pt idx="22672">
                  <c:v>876.8085284175004</c:v>
                </c:pt>
                <c:pt idx="22673">
                  <c:v>1812.695945691785</c:v>
                </c:pt>
                <c:pt idx="22674">
                  <c:v>240.1574133840363</c:v>
                </c:pt>
                <c:pt idx="22675">
                  <c:v>462.9172905535242</c:v>
                </c:pt>
                <c:pt idx="22676">
                  <c:v>583.3545713586682</c:v>
                </c:pt>
                <c:pt idx="22677">
                  <c:v>705.8957805232915</c:v>
                </c:pt>
                <c:pt idx="22678">
                  <c:v>862.2482450145466</c:v>
                </c:pt>
                <c:pt idx="22679">
                  <c:v>1075.150309035093</c:v>
                </c:pt>
                <c:pt idx="22680">
                  <c:v>1366.828760756718</c:v>
                </c:pt>
                <c:pt idx="22681">
                  <c:v>1757.11774097404</c:v>
                </c:pt>
                <c:pt idx="22682">
                  <c:v>2247.223056882582</c:v>
                </c:pt>
                <c:pt idx="22683">
                  <c:v>2784.961199495724</c:v>
                </c:pt>
                <c:pt idx="22684">
                  <c:v>3252.289120220584</c:v>
                </c:pt>
                <c:pt idx="22685">
                  <c:v>3549.122291125089</c:v>
                </c:pt>
                <c:pt idx="22686">
                  <c:v>3689.68136110194</c:v>
                </c:pt>
                <c:pt idx="22687">
                  <c:v>3741.82705709718</c:v>
                </c:pt>
                <c:pt idx="22688">
                  <c:v>3691.706326062275</c:v>
                </c:pt>
                <c:pt idx="22689">
                  <c:v>3359.009886469799</c:v>
                </c:pt>
                <c:pt idx="22690">
                  <c:v>2625.765022064783</c:v>
                </c:pt>
                <c:pt idx="22691">
                  <c:v>1826.748927720818</c:v>
                </c:pt>
                <c:pt idx="22692">
                  <c:v>1284.233969399132</c:v>
                </c:pt>
                <c:pt idx="22693">
                  <c:v>1007.653419508347</c:v>
                </c:pt>
                <c:pt idx="22694">
                  <c:v>899.0554167107247</c:v>
                </c:pt>
                <c:pt idx="22695">
                  <c:v>872.8326700664296</c:v>
                </c:pt>
                <c:pt idx="22696">
                  <c:v>880.853593311503</c:v>
                </c:pt>
                <c:pt idx="22697">
                  <c:v>901.8040812110644</c:v>
                </c:pt>
                <c:pt idx="22698">
                  <c:v>927.619271297606</c:v>
                </c:pt>
                <c:pt idx="22699">
                  <c:v>955.6207007492557</c:v>
                </c:pt>
                <c:pt idx="22700">
                  <c:v>985.4081037753421</c:v>
                </c:pt>
                <c:pt idx="22701">
                  <c:v>1017.367221799727</c:v>
                </c:pt>
                <c:pt idx="22702">
                  <c:v>1052.2653825728</c:v>
                </c:pt>
                <c:pt idx="22703">
                  <c:v>1090.985712628647</c:v>
                </c:pt>
                <c:pt idx="22704">
                  <c:v>1134.305291950357</c:v>
                </c:pt>
                <c:pt idx="22705">
                  <c:v>1182.883995485956</c:v>
                </c:pt>
                <c:pt idx="22706">
                  <c:v>1236.848699370566</c:v>
                </c:pt>
                <c:pt idx="22707">
                  <c:v>1295.239996746052</c:v>
                </c:pt>
                <c:pt idx="22708">
                  <c:v>1355.23372448387</c:v>
                </c:pt>
                <c:pt idx="22709">
                  <c:v>1410.852379547892</c:v>
                </c:pt>
                <c:pt idx="22710">
                  <c:v>1452.552384810031</c:v>
                </c:pt>
                <c:pt idx="22711">
                  <c:v>1468.877152605452</c:v>
                </c:pt>
                <c:pt idx="22712">
                  <c:v>1452.028673433062</c:v>
                </c:pt>
                <c:pt idx="22713">
                  <c:v>1403.805937103836</c:v>
                </c:pt>
                <c:pt idx="22714">
                  <c:v>1336.654652375659</c:v>
                </c:pt>
                <c:pt idx="22715">
                  <c:v>1267.394143629519</c:v>
                </c:pt>
                <c:pt idx="22716">
                  <c:v>1210.419313080941</c:v>
                </c:pt>
                <c:pt idx="22717">
                  <c:v>1174.588186790974</c:v>
                </c:pt>
                <c:pt idx="22718">
                  <c:v>1164.804968813784</c:v>
                </c:pt>
                <c:pt idx="22719">
                  <c:v>1183.512569897445</c:v>
                </c:pt>
                <c:pt idx="22720">
                  <c:v>1232.822375438035</c:v>
                </c:pt>
                <c:pt idx="22721">
                  <c:v>1316.553752196361</c:v>
                </c:pt>
                <c:pt idx="22722">
                  <c:v>1441.192142227805</c:v>
                </c:pt>
                <c:pt idx="22723">
                  <c:v>1618.188637053253</c:v>
                </c:pt>
                <c:pt idx="22724">
                  <c:v>1867.255438170839</c:v>
                </c:pt>
                <c:pt idx="22725">
                  <c:v>2221.820756347251</c:v>
                </c:pt>
                <c:pt idx="22726">
                  <c:v>2738.132110182137</c:v>
                </c:pt>
                <c:pt idx="22727">
                  <c:v>3493.732692912397</c:v>
                </c:pt>
                <c:pt idx="22728">
                  <c:v>4477.592552195807</c:v>
                </c:pt>
                <c:pt idx="22729">
                  <c:v>5110.453785416608</c:v>
                </c:pt>
                <c:pt idx="22730">
                  <c:v>4568.366773790433</c:v>
                </c:pt>
                <c:pt idx="22731">
                  <c:v>3550.647689778804</c:v>
                </c:pt>
                <c:pt idx="22732">
                  <c:v>2743.935341594771</c:v>
                </c:pt>
                <c:pt idx="22733">
                  <c:v>2192.21253878085</c:v>
                </c:pt>
                <c:pt idx="22734">
                  <c:v>1814.948383516499</c:v>
                </c:pt>
                <c:pt idx="22735">
                  <c:v>1551.738190926682</c:v>
                </c:pt>
                <c:pt idx="22736">
                  <c:v>1366.669955899537</c:v>
                </c:pt>
                <c:pt idx="22737">
                  <c:v>1239.58725729801</c:v>
                </c:pt>
                <c:pt idx="22738">
                  <c:v>1160.123416461691</c:v>
                </c:pt>
                <c:pt idx="22739">
                  <c:v>1124.219713896177</c:v>
                </c:pt>
                <c:pt idx="22740">
                  <c:v>1132.285649053405</c:v>
                </c:pt>
                <c:pt idx="22741">
                  <c:v>1187.357769723495</c:v>
                </c:pt>
                <c:pt idx="22742">
                  <c:v>1292.899642092721</c:v>
                </c:pt>
                <c:pt idx="22743">
                  <c:v>1444.382773435484</c:v>
                </c:pt>
                <c:pt idx="22744">
                  <c:v>1607.318437898527</c:v>
                </c:pt>
                <c:pt idx="22745">
                  <c:v>1692.958168828238</c:v>
                </c:pt>
                <c:pt idx="22746">
                  <c:v>1613.361756663245</c:v>
                </c:pt>
                <c:pt idx="22747">
                  <c:v>1400.183930013506</c:v>
                </c:pt>
                <c:pt idx="22748">
                  <c:v>1158.779459069839</c:v>
                </c:pt>
                <c:pt idx="22749">
                  <c:v>960.4305257792139</c:v>
                </c:pt>
                <c:pt idx="22750">
                  <c:v>840.1016066245553</c:v>
                </c:pt>
                <c:pt idx="22751">
                  <c:v>815.5303296381232</c:v>
                </c:pt>
                <c:pt idx="22752">
                  <c:v>880.2803116628663</c:v>
                </c:pt>
                <c:pt idx="22753">
                  <c:v>1013.363896933038</c:v>
                </c:pt>
                <c:pt idx="22754">
                  <c:v>1207.952408041242</c:v>
                </c:pt>
                <c:pt idx="22755">
                  <c:v>1488.210793213414</c:v>
                </c:pt>
                <c:pt idx="22756">
                  <c:v>1930.347150679967</c:v>
                </c:pt>
                <c:pt idx="22757">
                  <c:v>2742.359576418867</c:v>
                </c:pt>
                <c:pt idx="22758">
                  <c:v>4622.740892697535</c:v>
                </c:pt>
                <c:pt idx="22759">
                  <c:v>9034.041292458765</c:v>
                </c:pt>
                <c:pt idx="22760">
                  <c:v>5991.678675081004</c:v>
                </c:pt>
                <c:pt idx="22761">
                  <c:v>3470.383284200093</c:v>
                </c:pt>
                <c:pt idx="22762">
                  <c:v>2537.629384706869</c:v>
                </c:pt>
                <c:pt idx="22763">
                  <c:v>2156.740840815992</c:v>
                </c:pt>
                <c:pt idx="22764">
                  <c:v>2046.929840321561</c:v>
                </c:pt>
                <c:pt idx="22765">
                  <c:v>2126.723255020753</c:v>
                </c:pt>
                <c:pt idx="22766">
                  <c:v>2395.510650821333</c:v>
                </c:pt>
                <c:pt idx="22767">
                  <c:v>2925.339019123801</c:v>
                </c:pt>
                <c:pt idx="22768">
                  <c:v>3918.186276605866</c:v>
                </c:pt>
                <c:pt idx="22769">
                  <c:v>5806.32925954908</c:v>
                </c:pt>
                <c:pt idx="22770">
                  <c:v>8367.914871840717</c:v>
                </c:pt>
                <c:pt idx="22771">
                  <c:v>8573.853192595509</c:v>
                </c:pt>
                <c:pt idx="22772">
                  <c:v>7852.05825597823</c:v>
                </c:pt>
                <c:pt idx="22773">
                  <c:v>7120.428232611261</c:v>
                </c:pt>
                <c:pt idx="22774">
                  <c:v>5684.737380585405</c:v>
                </c:pt>
                <c:pt idx="22775">
                  <c:v>4283.05553701341</c:v>
                </c:pt>
                <c:pt idx="22776">
                  <c:v>3309.027631812979</c:v>
                </c:pt>
                <c:pt idx="22777">
                  <c:v>2662.519389011883</c:v>
                </c:pt>
                <c:pt idx="22778">
                  <c:v>2216.702831237553</c:v>
                </c:pt>
                <c:pt idx="22779">
                  <c:v>1892.587569412295</c:v>
                </c:pt>
                <c:pt idx="22780">
                  <c:v>1643.43748405657</c:v>
                </c:pt>
                <c:pt idx="22781">
                  <c:v>1439.462083184171</c:v>
                </c:pt>
                <c:pt idx="22782">
                  <c:v>1259.43909727082</c:v>
                </c:pt>
                <c:pt idx="22783">
                  <c:v>1085.653664841026</c:v>
                </c:pt>
                <c:pt idx="22784">
                  <c:v>902.8192780436777</c:v>
                </c:pt>
                <c:pt idx="22785">
                  <c:v>704.4041610250317</c:v>
                </c:pt>
                <c:pt idx="22786">
                  <c:v>530.196919975058</c:v>
                </c:pt>
                <c:pt idx="22787">
                  <c:v>502.6167551416146</c:v>
                </c:pt>
                <c:pt idx="22788">
                  <c:v>615.49314468818</c:v>
                </c:pt>
                <c:pt idx="22789">
                  <c:v>720.7936545705294</c:v>
                </c:pt>
                <c:pt idx="22790">
                  <c:v>767.4585908701715</c:v>
                </c:pt>
                <c:pt idx="22791">
                  <c:v>756.3229369210035</c:v>
                </c:pt>
                <c:pt idx="22792">
                  <c:v>675.234628658405</c:v>
                </c:pt>
                <c:pt idx="22793">
                  <c:v>464.0496278518313</c:v>
                </c:pt>
                <c:pt idx="22794">
                  <c:v>726.1900744109977</c:v>
                </c:pt>
                <c:pt idx="22795">
                  <c:v>1059.980288044803</c:v>
                </c:pt>
                <c:pt idx="22796">
                  <c:v>1054.656830400345</c:v>
                </c:pt>
                <c:pt idx="22797">
                  <c:v>1024.70850932351</c:v>
                </c:pt>
                <c:pt idx="22798">
                  <c:v>999.8691823984493</c:v>
                </c:pt>
                <c:pt idx="22799">
                  <c:v>981.054588354777</c:v>
                </c:pt>
                <c:pt idx="22800">
                  <c:v>967.5761210090533</c:v>
                </c:pt>
                <c:pt idx="22801">
                  <c:v>958.4993374183042</c:v>
                </c:pt>
                <c:pt idx="22802">
                  <c:v>954.3603321979133</c:v>
                </c:pt>
                <c:pt idx="22803">
                  <c:v>955.7858366675033</c:v>
                </c:pt>
                <c:pt idx="22804">
                  <c:v>965.4750318817341</c:v>
                </c:pt>
                <c:pt idx="22805">
                  <c:v>988.7286541999107</c:v>
                </c:pt>
                <c:pt idx="22806">
                  <c:v>1039.271957718911</c:v>
                </c:pt>
                <c:pt idx="22807">
                  <c:v>1134.115104546693</c:v>
                </c:pt>
                <c:pt idx="22808">
                  <c:v>699.004536991252</c:v>
                </c:pt>
                <c:pt idx="22809">
                  <c:v>524.2183497719095</c:v>
                </c:pt>
                <c:pt idx="22810">
                  <c:v>626.0476577902823</c:v>
                </c:pt>
                <c:pt idx="22811">
                  <c:v>592.5530184239384</c:v>
                </c:pt>
                <c:pt idx="22812">
                  <c:v>511.1287429125164</c:v>
                </c:pt>
                <c:pt idx="22813">
                  <c:v>594.6718994424425</c:v>
                </c:pt>
                <c:pt idx="22814">
                  <c:v>637.8571903271816</c:v>
                </c:pt>
                <c:pt idx="22815">
                  <c:v>658.1356128021986</c:v>
                </c:pt>
                <c:pt idx="22816">
                  <c:v>668.3874682014095</c:v>
                </c:pt>
                <c:pt idx="22817">
                  <c:v>673.4232087334973</c:v>
                </c:pt>
                <c:pt idx="22818">
                  <c:v>675.5119444711665</c:v>
                </c:pt>
                <c:pt idx="22819">
                  <c:v>675.6307400533224</c:v>
                </c:pt>
                <c:pt idx="22820">
                  <c:v>674.4582639680862</c:v>
                </c:pt>
                <c:pt idx="22821">
                  <c:v>672.5509332640843</c:v>
                </c:pt>
                <c:pt idx="22822">
                  <c:v>669.9863405042755</c:v>
                </c:pt>
                <c:pt idx="22823">
                  <c:v>667.2273427083852</c:v>
                </c:pt>
                <c:pt idx="22824">
                  <c:v>664.3359796615412</c:v>
                </c:pt>
                <c:pt idx="22825">
                  <c:v>661.4858997836136</c:v>
                </c:pt>
                <c:pt idx="22826">
                  <c:v>658.785212160131</c:v>
                </c:pt>
                <c:pt idx="22827">
                  <c:v>656.3464748846684</c:v>
                </c:pt>
                <c:pt idx="22828">
                  <c:v>654.0263080205184</c:v>
                </c:pt>
                <c:pt idx="22829">
                  <c:v>651.9930146610524</c:v>
                </c:pt>
                <c:pt idx="22830">
                  <c:v>650.0673627548549</c:v>
                </c:pt>
                <c:pt idx="22831">
                  <c:v>648.0962766982967</c:v>
                </c:pt>
                <c:pt idx="22832">
                  <c:v>646.1820779330857</c:v>
                </c:pt>
                <c:pt idx="22833">
                  <c:v>644.2407850362507</c:v>
                </c:pt>
                <c:pt idx="22834">
                  <c:v>641.9934882976547</c:v>
                </c:pt>
                <c:pt idx="22835">
                  <c:v>639.9658139730861</c:v>
                </c:pt>
                <c:pt idx="22836">
                  <c:v>638.1421749894464</c:v>
                </c:pt>
                <c:pt idx="22837">
                  <c:v>636.643303327322</c:v>
                </c:pt>
                <c:pt idx="22838">
                  <c:v>635.9851456853318</c:v>
                </c:pt>
                <c:pt idx="22839">
                  <c:v>636.6409765760106</c:v>
                </c:pt>
                <c:pt idx="22840">
                  <c:v>638.7054599938139</c:v>
                </c:pt>
                <c:pt idx="22841">
                  <c:v>641.3992689555394</c:v>
                </c:pt>
                <c:pt idx="22842">
                  <c:v>642.293672542642</c:v>
                </c:pt>
                <c:pt idx="22843">
                  <c:v>637.7449482404066</c:v>
                </c:pt>
                <c:pt idx="22844">
                  <c:v>626.9627561860593</c:v>
                </c:pt>
                <c:pt idx="22845">
                  <c:v>613.9542873705908</c:v>
                </c:pt>
                <c:pt idx="22846">
                  <c:v>604.443446000255</c:v>
                </c:pt>
                <c:pt idx="22847">
                  <c:v>601.2972771669007</c:v>
                </c:pt>
                <c:pt idx="22848">
                  <c:v>606.5480920825014</c:v>
                </c:pt>
                <c:pt idx="22849">
                  <c:v>622.4173615335274</c:v>
                </c:pt>
                <c:pt idx="22850">
                  <c:v>652.5037094882524</c:v>
                </c:pt>
                <c:pt idx="22851">
                  <c:v>700.3825714280798</c:v>
                </c:pt>
                <c:pt idx="22852">
                  <c:v>758.9547023280263</c:v>
                </c:pt>
                <c:pt idx="22853">
                  <c:v>786.5826200710774</c:v>
                </c:pt>
                <c:pt idx="22854">
                  <c:v>741.997196613362</c:v>
                </c:pt>
                <c:pt idx="22855">
                  <c:v>667.9016677735198</c:v>
                </c:pt>
                <c:pt idx="22856">
                  <c:v>613.0004673225451</c:v>
                </c:pt>
                <c:pt idx="22857">
                  <c:v>583.4171978485762</c:v>
                </c:pt>
                <c:pt idx="22858">
                  <c:v>572.25163854621</c:v>
                </c:pt>
                <c:pt idx="22859">
                  <c:v>573.323006069819</c:v>
                </c:pt>
                <c:pt idx="22860">
                  <c:v>583.4183415382715</c:v>
                </c:pt>
                <c:pt idx="22861">
                  <c:v>600.641719476791</c:v>
                </c:pt>
                <c:pt idx="22862">
                  <c:v>624.0460300761216</c:v>
                </c:pt>
                <c:pt idx="22863">
                  <c:v>653.2582694292439</c:v>
                </c:pt>
                <c:pt idx="22864">
                  <c:v>687.957975681628</c:v>
                </c:pt>
                <c:pt idx="22865">
                  <c:v>728.0878769002106</c:v>
                </c:pt>
                <c:pt idx="22866">
                  <c:v>774.344460245553</c:v>
                </c:pt>
                <c:pt idx="22867">
                  <c:v>831.1601239207571</c:v>
                </c:pt>
                <c:pt idx="22868">
                  <c:v>920.4063709278157</c:v>
                </c:pt>
                <c:pt idx="22869">
                  <c:v>1157.398849453482</c:v>
                </c:pt>
                <c:pt idx="22870">
                  <c:v>2179.56757273978</c:v>
                </c:pt>
                <c:pt idx="22871">
                  <c:v>5353.73929944859</c:v>
                </c:pt>
                <c:pt idx="22872">
                  <c:v>3869.35984685886</c:v>
                </c:pt>
                <c:pt idx="22873">
                  <c:v>3200.43940282997</c:v>
                </c:pt>
                <c:pt idx="22874">
                  <c:v>3129.955420946772</c:v>
                </c:pt>
                <c:pt idx="22875">
                  <c:v>3365.290868311471</c:v>
                </c:pt>
                <c:pt idx="22876">
                  <c:v>3928.449281295328</c:v>
                </c:pt>
                <c:pt idx="22877">
                  <c:v>4942.36011923953</c:v>
                </c:pt>
                <c:pt idx="22878">
                  <c:v>5742.8874935803</c:v>
                </c:pt>
                <c:pt idx="22879">
                  <c:v>4572.20182420825</c:v>
                </c:pt>
                <c:pt idx="22880">
                  <c:v>3233.361896425827</c:v>
                </c:pt>
                <c:pt idx="22881">
                  <c:v>2553.316160589951</c:v>
                </c:pt>
                <c:pt idx="22882">
                  <c:v>2237.482945269211</c:v>
                </c:pt>
                <c:pt idx="22883">
                  <c:v>2056.009857160739</c:v>
                </c:pt>
                <c:pt idx="22884">
                  <c:v>1921.640400163577</c:v>
                </c:pt>
                <c:pt idx="22885">
                  <c:v>1851.271939205913</c:v>
                </c:pt>
                <c:pt idx="22886">
                  <c:v>1979.729093831898</c:v>
                </c:pt>
                <c:pt idx="22887">
                  <c:v>2589.444363801395</c:v>
                </c:pt>
                <c:pt idx="22888">
                  <c:v>3802.832717822224</c:v>
                </c:pt>
                <c:pt idx="22889">
                  <c:v>4542.764916263872</c:v>
                </c:pt>
                <c:pt idx="22890">
                  <c:v>4330.907672742591</c:v>
                </c:pt>
                <c:pt idx="22891">
                  <c:v>4126.23554847693</c:v>
                </c:pt>
                <c:pt idx="22892">
                  <c:v>4286.056407936479</c:v>
                </c:pt>
                <c:pt idx="22893">
                  <c:v>5138.580807875262</c:v>
                </c:pt>
                <c:pt idx="22894">
                  <c:v>8293.360857450938</c:v>
                </c:pt>
                <c:pt idx="22895">
                  <c:v>7148.440448796327</c:v>
                </c:pt>
                <c:pt idx="22896">
                  <c:v>1919.925323961464</c:v>
                </c:pt>
                <c:pt idx="22897">
                  <c:v>646.7413405872483</c:v>
                </c:pt>
                <c:pt idx="22898">
                  <c:v>446.4421369584436</c:v>
                </c:pt>
                <c:pt idx="22899">
                  <c:v>612.4930591837804</c:v>
                </c:pt>
                <c:pt idx="22900">
                  <c:v>775.5983822942105</c:v>
                </c:pt>
                <c:pt idx="22901">
                  <c:v>907.98405228047</c:v>
                </c:pt>
                <c:pt idx="22902">
                  <c:v>1019.350456912796</c:v>
                </c:pt>
                <c:pt idx="22903">
                  <c:v>1119.259939167505</c:v>
                </c:pt>
                <c:pt idx="22904">
                  <c:v>1213.991973375175</c:v>
                </c:pt>
                <c:pt idx="22905">
                  <c:v>1308.152374199194</c:v>
                </c:pt>
                <c:pt idx="22906">
                  <c:v>1405.278941267863</c:v>
                </c:pt>
                <c:pt idx="22907">
                  <c:v>1507.997401345319</c:v>
                </c:pt>
                <c:pt idx="22908">
                  <c:v>1617.329229268948</c:v>
                </c:pt>
                <c:pt idx="22909">
                  <c:v>1734.732559139665</c:v>
                </c:pt>
                <c:pt idx="22910">
                  <c:v>1857.348130681131</c:v>
                </c:pt>
                <c:pt idx="22911">
                  <c:v>1977.311738837933</c:v>
                </c:pt>
                <c:pt idx="22912">
                  <c:v>2078.295641118</c:v>
                </c:pt>
                <c:pt idx="22913">
                  <c:v>2127.720044454081</c:v>
                </c:pt>
                <c:pt idx="22914">
                  <c:v>2078.065585436583</c:v>
                </c:pt>
                <c:pt idx="22915">
                  <c:v>1883.923593426957</c:v>
                </c:pt>
                <c:pt idx="22916">
                  <c:v>1535.232951220004</c:v>
                </c:pt>
                <c:pt idx="22917">
                  <c:v>1085.696434007607</c:v>
                </c:pt>
                <c:pt idx="22918">
                  <c:v>861.9857795358437</c:v>
                </c:pt>
                <c:pt idx="22919">
                  <c:v>1972.970126572008</c:v>
                </c:pt>
                <c:pt idx="22920">
                  <c:v>6940.870165160257</c:v>
                </c:pt>
                <c:pt idx="22921">
                  <c:v>14531.79603405474</c:v>
                </c:pt>
                <c:pt idx="22922">
                  <c:v>7478.540797438021</c:v>
                </c:pt>
                <c:pt idx="22923">
                  <c:v>6282.277909775124</c:v>
                </c:pt>
                <c:pt idx="22924">
                  <c:v>6586.122457203007</c:v>
                </c:pt>
                <c:pt idx="22925">
                  <c:v>7113.870737824001</c:v>
                </c:pt>
                <c:pt idx="22926">
                  <c:v>5392.591662625686</c:v>
                </c:pt>
                <c:pt idx="22927">
                  <c:v>2727.889076127659</c:v>
                </c:pt>
                <c:pt idx="22928">
                  <c:v>2106.56973087939</c:v>
                </c:pt>
                <c:pt idx="22929">
                  <c:v>4828.82232546519</c:v>
                </c:pt>
                <c:pt idx="22930">
                  <c:v>5409.633875719424</c:v>
                </c:pt>
                <c:pt idx="22931">
                  <c:v>5227.653561025863</c:v>
                </c:pt>
                <c:pt idx="22932">
                  <c:v>5675.08381338968</c:v>
                </c:pt>
                <c:pt idx="22933">
                  <c:v>6656.786549084424</c:v>
                </c:pt>
                <c:pt idx="22934">
                  <c:v>7565.827219450422</c:v>
                </c:pt>
                <c:pt idx="22935">
                  <c:v>7295.450626676378</c:v>
                </c:pt>
                <c:pt idx="22936">
                  <c:v>5962.85859659217</c:v>
                </c:pt>
                <c:pt idx="22937">
                  <c:v>4587.148057496112</c:v>
                </c:pt>
                <c:pt idx="22938">
                  <c:v>3541.825805422838</c:v>
                </c:pt>
                <c:pt idx="22939">
                  <c:v>2810.399306248453</c:v>
                </c:pt>
                <c:pt idx="22940">
                  <c:v>2309.93984981533</c:v>
                </c:pt>
                <c:pt idx="22941">
                  <c:v>1966.681471424115</c:v>
                </c:pt>
                <c:pt idx="22942">
                  <c:v>1726.191127070487</c:v>
                </c:pt>
                <c:pt idx="22943">
                  <c:v>1551.684268251227</c:v>
                </c:pt>
                <c:pt idx="22944">
                  <c:v>1419.770428993503</c:v>
                </c:pt>
                <c:pt idx="22945">
                  <c:v>1315.724779706938</c:v>
                </c:pt>
                <c:pt idx="22946">
                  <c:v>1230.717612684386</c:v>
                </c:pt>
                <c:pt idx="22947">
                  <c:v>1159.198299184655</c:v>
                </c:pt>
                <c:pt idx="22948">
                  <c:v>1097.257496368381</c:v>
                </c:pt>
                <c:pt idx="22949">
                  <c:v>1042.392424054098</c:v>
                </c:pt>
                <c:pt idx="22950">
                  <c:v>992.731826291127</c:v>
                </c:pt>
                <c:pt idx="22951">
                  <c:v>946.5171809463475</c:v>
                </c:pt>
                <c:pt idx="22952">
                  <c:v>902.3347853460636</c:v>
                </c:pt>
                <c:pt idx="22953">
                  <c:v>858.3870742196456</c:v>
                </c:pt>
                <c:pt idx="22954">
                  <c:v>812.9998825806582</c:v>
                </c:pt>
                <c:pt idx="22955">
                  <c:v>764.1635979282039</c:v>
                </c:pt>
                <c:pt idx="22956">
                  <c:v>711.0060680786788</c:v>
                </c:pt>
                <c:pt idx="22957">
                  <c:v>653.9551852516775</c:v>
                </c:pt>
                <c:pt idx="22958">
                  <c:v>596.330689540534</c:v>
                </c:pt>
                <c:pt idx="22959">
                  <c:v>544.2825443072528</c:v>
                </c:pt>
                <c:pt idx="22960">
                  <c:v>503.0528248783215</c:v>
                </c:pt>
                <c:pt idx="22961">
                  <c:v>474.7629372124272</c:v>
                </c:pt>
                <c:pt idx="22962">
                  <c:v>457.741495875403</c:v>
                </c:pt>
                <c:pt idx="22963">
                  <c:v>448.6925748854864</c:v>
                </c:pt>
                <c:pt idx="22964">
                  <c:v>444.5984612130944</c:v>
                </c:pt>
                <c:pt idx="22965">
                  <c:v>444.5930883221706</c:v>
                </c:pt>
                <c:pt idx="22966">
                  <c:v>450.1401247878475</c:v>
                </c:pt>
                <c:pt idx="22967">
                  <c:v>466.1449404113894</c:v>
                </c:pt>
                <c:pt idx="22968">
                  <c:v>502.5538277542786</c:v>
                </c:pt>
                <c:pt idx="22969">
                  <c:v>576.4771825997121</c:v>
                </c:pt>
                <c:pt idx="22970">
                  <c:v>712.7872816775945</c:v>
                </c:pt>
                <c:pt idx="22971">
                  <c:v>946.7203271634662</c:v>
                </c:pt>
                <c:pt idx="22972">
                  <c:v>1332.94279967776</c:v>
                </c:pt>
                <c:pt idx="22973">
                  <c:v>1974.897481767805</c:v>
                </c:pt>
                <c:pt idx="22974">
                  <c:v>3120.202337666879</c:v>
                </c:pt>
                <c:pt idx="22975">
                  <c:v>5586.720342108521</c:v>
                </c:pt>
                <c:pt idx="22976">
                  <c:v>14326.19072379385</c:v>
                </c:pt>
                <c:pt idx="22977">
                  <c:v>20667.84943146989</c:v>
                </c:pt>
                <c:pt idx="22978">
                  <c:v>7543.610908760671</c:v>
                </c:pt>
                <c:pt idx="22979">
                  <c:v>4438.340431085091</c:v>
                </c:pt>
                <c:pt idx="22980">
                  <c:v>3055.838049164032</c:v>
                </c:pt>
                <c:pt idx="22981">
                  <c:v>2255.816570076308</c:v>
                </c:pt>
                <c:pt idx="22982">
                  <c:v>1727.168776869715</c:v>
                </c:pt>
                <c:pt idx="22983">
                  <c:v>1349.886676503997</c:v>
                </c:pt>
                <c:pt idx="22984">
                  <c:v>1067.814001711358</c:v>
                </c:pt>
                <c:pt idx="22985">
                  <c:v>851.5459308201207</c:v>
                </c:pt>
                <c:pt idx="22986">
                  <c:v>686.2599790205538</c:v>
                </c:pt>
                <c:pt idx="22987">
                  <c:v>567.4445898925558</c:v>
                </c:pt>
                <c:pt idx="22988">
                  <c:v>501.6548959233962</c:v>
                </c:pt>
                <c:pt idx="22989">
                  <c:v>506.016480696369</c:v>
                </c:pt>
                <c:pt idx="22990">
                  <c:v>600.4664710981772</c:v>
                </c:pt>
                <c:pt idx="22991">
                  <c:v>807.5292550292552</c:v>
                </c:pt>
                <c:pt idx="22992">
                  <c:v>1169.608690126727</c:v>
                </c:pt>
                <c:pt idx="22993">
                  <c:v>1742.349546763546</c:v>
                </c:pt>
                <c:pt idx="22994">
                  <c:v>2383.446420509348</c:v>
                </c:pt>
                <c:pt idx="22995">
                  <c:v>2519.919856174883</c:v>
                </c:pt>
                <c:pt idx="22996">
                  <c:v>2201.093764105577</c:v>
                </c:pt>
                <c:pt idx="22997">
                  <c:v>1869.129387687038</c:v>
                </c:pt>
                <c:pt idx="22998">
                  <c:v>1623.207537616242</c:v>
                </c:pt>
                <c:pt idx="22999">
                  <c:v>1441.201146915878</c:v>
                </c:pt>
                <c:pt idx="23000">
                  <c:v>1292.783013486538</c:v>
                </c:pt>
                <c:pt idx="23001">
                  <c:v>1151.133301846211</c:v>
                </c:pt>
                <c:pt idx="23002">
                  <c:v>987.8032215782539</c:v>
                </c:pt>
                <c:pt idx="23003">
                  <c:v>781.2156981187678</c:v>
                </c:pt>
                <c:pt idx="23004">
                  <c:v>624.5257329466868</c:v>
                </c:pt>
                <c:pt idx="23005">
                  <c:v>757.9324587519286</c:v>
                </c:pt>
                <c:pt idx="23006">
                  <c:v>977.2707883493097</c:v>
                </c:pt>
                <c:pt idx="23007">
                  <c:v>1117.581723695947</c:v>
                </c:pt>
                <c:pt idx="23008">
                  <c:v>1207.538716950875</c:v>
                </c:pt>
                <c:pt idx="23009">
                  <c:v>1287.561655198798</c:v>
                </c:pt>
                <c:pt idx="23010">
                  <c:v>1386.41866458925</c:v>
                </c:pt>
                <c:pt idx="23011">
                  <c:v>1507.849808466947</c:v>
                </c:pt>
                <c:pt idx="23012">
                  <c:v>1377.497003992978</c:v>
                </c:pt>
                <c:pt idx="23013">
                  <c:v>582.8799175839188</c:v>
                </c:pt>
                <c:pt idx="23014">
                  <c:v>312.0067174103803</c:v>
                </c:pt>
                <c:pt idx="23015">
                  <c:v>444.1728445537342</c:v>
                </c:pt>
                <c:pt idx="23016">
                  <c:v>542.5384118865841</c:v>
                </c:pt>
                <c:pt idx="23017">
                  <c:v>602.1770730726314</c:v>
                </c:pt>
                <c:pt idx="23018">
                  <c:v>639.324180355155</c:v>
                </c:pt>
                <c:pt idx="23019">
                  <c:v>662.7219994017904</c:v>
                </c:pt>
                <c:pt idx="23020">
                  <c:v>676.7394354881635</c:v>
                </c:pt>
                <c:pt idx="23021">
                  <c:v>682.3154812167336</c:v>
                </c:pt>
                <c:pt idx="23022">
                  <c:v>676.765811166526</c:v>
                </c:pt>
                <c:pt idx="23023">
                  <c:v>644.124912816899</c:v>
                </c:pt>
                <c:pt idx="23024">
                  <c:v>821.0897561824977</c:v>
                </c:pt>
                <c:pt idx="23025">
                  <c:v>992.1272333206518</c:v>
                </c:pt>
                <c:pt idx="23026">
                  <c:v>876.0125297024813</c:v>
                </c:pt>
                <c:pt idx="23027">
                  <c:v>854.6782545678594</c:v>
                </c:pt>
                <c:pt idx="23028">
                  <c:v>852.8614266233807</c:v>
                </c:pt>
                <c:pt idx="23029">
                  <c:v>859.2275489790176</c:v>
                </c:pt>
                <c:pt idx="23030">
                  <c:v>870.641513090898</c:v>
                </c:pt>
                <c:pt idx="23031">
                  <c:v>886.1514197599656</c:v>
                </c:pt>
                <c:pt idx="23032">
                  <c:v>905.5642524370102</c:v>
                </c:pt>
                <c:pt idx="23033">
                  <c:v>929.1458961995627</c:v>
                </c:pt>
                <c:pt idx="23034">
                  <c:v>957.8168935743425</c:v>
                </c:pt>
                <c:pt idx="23035">
                  <c:v>993.3910576720366</c:v>
                </c:pt>
                <c:pt idx="23036">
                  <c:v>1039.108724181009</c:v>
                </c:pt>
                <c:pt idx="23037">
                  <c:v>1101.25804095133</c:v>
                </c:pt>
                <c:pt idx="23038">
                  <c:v>1189.85733575522</c:v>
                </c:pt>
                <c:pt idx="23039">
                  <c:v>1320.825835828376</c:v>
                </c:pt>
                <c:pt idx="23040">
                  <c:v>1514.666657201566</c:v>
                </c:pt>
                <c:pt idx="23041">
                  <c:v>1782.780182236247</c:v>
                </c:pt>
                <c:pt idx="23042">
                  <c:v>1976.585338508607</c:v>
                </c:pt>
                <c:pt idx="23043">
                  <c:v>1418.196677011939</c:v>
                </c:pt>
                <c:pt idx="23044">
                  <c:v>426.8177933278291</c:v>
                </c:pt>
                <c:pt idx="23045">
                  <c:v>333.5839558952781</c:v>
                </c:pt>
                <c:pt idx="23046">
                  <c:v>779.615704327524</c:v>
                </c:pt>
                <c:pt idx="23047">
                  <c:v>1157.193445228263</c:v>
                </c:pt>
                <c:pt idx="23048">
                  <c:v>1515.958834695991</c:v>
                </c:pt>
                <c:pt idx="23049">
                  <c:v>1888.713423209736</c:v>
                </c:pt>
                <c:pt idx="23050">
                  <c:v>2294.11791392053</c:v>
                </c:pt>
                <c:pt idx="23051">
                  <c:v>2735.390396770758</c:v>
                </c:pt>
                <c:pt idx="23052">
                  <c:v>3187.750010747326</c:v>
                </c:pt>
                <c:pt idx="23053">
                  <c:v>3585.41359776192</c:v>
                </c:pt>
                <c:pt idx="23054">
                  <c:v>3829.566260248759</c:v>
                </c:pt>
                <c:pt idx="23055">
                  <c:v>3854.278566905374</c:v>
                </c:pt>
                <c:pt idx="23056">
                  <c:v>3684.005165367306</c:v>
                </c:pt>
                <c:pt idx="23057">
                  <c:v>3405.170923821466</c:v>
                </c:pt>
                <c:pt idx="23058">
                  <c:v>3098.019946380568</c:v>
                </c:pt>
                <c:pt idx="23059">
                  <c:v>2805.78333640168</c:v>
                </c:pt>
                <c:pt idx="23060">
                  <c:v>2546.070690897428</c:v>
                </c:pt>
                <c:pt idx="23061">
                  <c:v>2320.304706070094</c:v>
                </c:pt>
                <c:pt idx="23062">
                  <c:v>2125.164217344504</c:v>
                </c:pt>
                <c:pt idx="23063">
                  <c:v>1956.330238479331</c:v>
                </c:pt>
                <c:pt idx="23064">
                  <c:v>1808.274664049389</c:v>
                </c:pt>
                <c:pt idx="23065">
                  <c:v>1675.915380598186</c:v>
                </c:pt>
                <c:pt idx="23066">
                  <c:v>1553.47223009694</c:v>
                </c:pt>
                <c:pt idx="23067">
                  <c:v>1428.308005428643</c:v>
                </c:pt>
                <c:pt idx="23068">
                  <c:v>1259.096924359575</c:v>
                </c:pt>
                <c:pt idx="23069">
                  <c:v>1015.991476124685</c:v>
                </c:pt>
                <c:pt idx="23070">
                  <c:v>998.7739492255118</c:v>
                </c:pt>
                <c:pt idx="23071">
                  <c:v>981.1016559665117</c:v>
                </c:pt>
                <c:pt idx="23072">
                  <c:v>917.8287193341756</c:v>
                </c:pt>
                <c:pt idx="23073">
                  <c:v>831.2944404769606</c:v>
                </c:pt>
                <c:pt idx="23074">
                  <c:v>726.0534328402972</c:v>
                </c:pt>
                <c:pt idx="23075">
                  <c:v>600.3551433466341</c:v>
                </c:pt>
                <c:pt idx="23076">
                  <c:v>461.0912104494919</c:v>
                </c:pt>
                <c:pt idx="23077">
                  <c:v>411.3195957811919</c:v>
                </c:pt>
                <c:pt idx="23078">
                  <c:v>807.276211571783</c:v>
                </c:pt>
                <c:pt idx="23079">
                  <c:v>2139.696780017203</c:v>
                </c:pt>
                <c:pt idx="23080">
                  <c:v>5033.530302208809</c:v>
                </c:pt>
                <c:pt idx="23081">
                  <c:v>3837.195817055924</c:v>
                </c:pt>
                <c:pt idx="23082">
                  <c:v>2696.781680498488</c:v>
                </c:pt>
                <c:pt idx="23083">
                  <c:v>2165.064049145597</c:v>
                </c:pt>
                <c:pt idx="23084">
                  <c:v>1863.659038606201</c:v>
                </c:pt>
                <c:pt idx="23085">
                  <c:v>1665.071513146682</c:v>
                </c:pt>
                <c:pt idx="23086">
                  <c:v>1519.181486728277</c:v>
                </c:pt>
                <c:pt idx="23087">
                  <c:v>1401.706029629637</c:v>
                </c:pt>
                <c:pt idx="23088">
                  <c:v>1298.526991602165</c:v>
                </c:pt>
                <c:pt idx="23089">
                  <c:v>1199.143635494293</c:v>
                </c:pt>
                <c:pt idx="23090">
                  <c:v>1092.800970084896</c:v>
                </c:pt>
                <c:pt idx="23091">
                  <c:v>966.9266954526302</c:v>
                </c:pt>
                <c:pt idx="23092">
                  <c:v>825.5601214967271</c:v>
                </c:pt>
                <c:pt idx="23093">
                  <c:v>979.4882297800456</c:v>
                </c:pt>
                <c:pt idx="23094">
                  <c:v>4262.998331718994</c:v>
                </c:pt>
                <c:pt idx="23095">
                  <c:v>7470.402468094774</c:v>
                </c:pt>
                <c:pt idx="23096">
                  <c:v>3999.65195928012</c:v>
                </c:pt>
                <c:pt idx="23097">
                  <c:v>3432.091801366172</c:v>
                </c:pt>
                <c:pt idx="23098">
                  <c:v>3409.498942350369</c:v>
                </c:pt>
                <c:pt idx="23099">
                  <c:v>3652.676028693629</c:v>
                </c:pt>
                <c:pt idx="23100">
                  <c:v>4051.287283007594</c:v>
                </c:pt>
                <c:pt idx="23101">
                  <c:v>4315.186734145818</c:v>
                </c:pt>
                <c:pt idx="23102">
                  <c:v>3802.161624312037</c:v>
                </c:pt>
                <c:pt idx="23103">
                  <c:v>2353.020511107721</c:v>
                </c:pt>
                <c:pt idx="23104">
                  <c:v>1449.358297907131</c:v>
                </c:pt>
                <c:pt idx="23105">
                  <c:v>12466.33564864982</c:v>
                </c:pt>
                <c:pt idx="23106">
                  <c:v>3812.447485368631</c:v>
                </c:pt>
                <c:pt idx="23107">
                  <c:v>2379.594042375965</c:v>
                </c:pt>
                <c:pt idx="23108">
                  <c:v>1697.715859016343</c:v>
                </c:pt>
                <c:pt idx="23109">
                  <c:v>1270.626006769109</c:v>
                </c:pt>
                <c:pt idx="23110">
                  <c:v>971.5780753476337</c:v>
                </c:pt>
                <c:pt idx="23111">
                  <c:v>752.040072506315</c:v>
                </c:pt>
                <c:pt idx="23112">
                  <c:v>587.8602411266004</c:v>
                </c:pt>
                <c:pt idx="23113">
                  <c:v>464.5984418727227</c:v>
                </c:pt>
                <c:pt idx="23114">
                  <c:v>370.5814427081878</c:v>
                </c:pt>
                <c:pt idx="23115">
                  <c:v>294.7643796947727</c:v>
                </c:pt>
                <c:pt idx="23116">
                  <c:v>229.8418601032756</c:v>
                </c:pt>
                <c:pt idx="23117">
                  <c:v>187.111747265001</c:v>
                </c:pt>
                <c:pt idx="23118">
                  <c:v>224.2149910422448</c:v>
                </c:pt>
                <c:pt idx="23119">
                  <c:v>378.4614784034109</c:v>
                </c:pt>
                <c:pt idx="23120">
                  <c:v>626.1881865909645</c:v>
                </c:pt>
                <c:pt idx="23121">
                  <c:v>880.8614428753086</c:v>
                </c:pt>
                <c:pt idx="23122">
                  <c:v>986.9132772221757</c:v>
                </c:pt>
                <c:pt idx="23123">
                  <c:v>970.407887398626</c:v>
                </c:pt>
                <c:pt idx="23124">
                  <c:v>936.455079823045</c:v>
                </c:pt>
                <c:pt idx="23125">
                  <c:v>907.6080159903851</c:v>
                </c:pt>
                <c:pt idx="23126">
                  <c:v>867.2748837084216</c:v>
                </c:pt>
                <c:pt idx="23127">
                  <c:v>793.2144003064881</c:v>
                </c:pt>
                <c:pt idx="23128">
                  <c:v>672.9379805629461</c:v>
                </c:pt>
                <c:pt idx="23129">
                  <c:v>517.7315758161734</c:v>
                </c:pt>
                <c:pt idx="23130">
                  <c:v>369.6663342120333</c:v>
                </c:pt>
                <c:pt idx="23131">
                  <c:v>299.8788378248784</c:v>
                </c:pt>
                <c:pt idx="23132">
                  <c:v>351.5836831685303</c:v>
                </c:pt>
                <c:pt idx="23133">
                  <c:v>470.5545955022564</c:v>
                </c:pt>
                <c:pt idx="23134">
                  <c:v>610.403267577882</c:v>
                </c:pt>
                <c:pt idx="23135">
                  <c:v>758.775650549324</c:v>
                </c:pt>
                <c:pt idx="23136">
                  <c:v>915.3709681508786</c:v>
                </c:pt>
                <c:pt idx="23137">
                  <c:v>1080.211341261793</c:v>
                </c:pt>
                <c:pt idx="23138">
                  <c:v>1245.537338069535</c:v>
                </c:pt>
                <c:pt idx="23139">
                  <c:v>1384.08033554491</c:v>
                </c:pt>
                <c:pt idx="23140">
                  <c:v>1443.40235270243</c:v>
                </c:pt>
                <c:pt idx="23141">
                  <c:v>1380.356495524623</c:v>
                </c:pt>
                <c:pt idx="23142">
                  <c:v>1214.262320322943</c:v>
                </c:pt>
                <c:pt idx="23143">
                  <c:v>1008.583681465533</c:v>
                </c:pt>
                <c:pt idx="23144">
                  <c:v>810.5916145796435</c:v>
                </c:pt>
                <c:pt idx="23145">
                  <c:v>634.9345632518972</c:v>
                </c:pt>
                <c:pt idx="23146">
                  <c:v>479.1480292382454</c:v>
                </c:pt>
                <c:pt idx="23147">
                  <c:v>349.679559042709</c:v>
                </c:pt>
                <c:pt idx="23148">
                  <c:v>276.6777182900483</c:v>
                </c:pt>
                <c:pt idx="23149">
                  <c:v>293.955914991364</c:v>
                </c:pt>
                <c:pt idx="23150">
                  <c:v>409.4725912468986</c:v>
                </c:pt>
                <c:pt idx="23151">
                  <c:v>528.1861046421845</c:v>
                </c:pt>
                <c:pt idx="23152">
                  <c:v>561.3990296141814</c:v>
                </c:pt>
                <c:pt idx="23153">
                  <c:v>731.5572839807567</c:v>
                </c:pt>
                <c:pt idx="23154">
                  <c:v>1947.338987256715</c:v>
                </c:pt>
                <c:pt idx="23155">
                  <c:v>539.4149026533691</c:v>
                </c:pt>
                <c:pt idx="23156">
                  <c:v>317.9903345227632</c:v>
                </c:pt>
                <c:pt idx="23157">
                  <c:v>315.6927766574142</c:v>
                </c:pt>
                <c:pt idx="23158">
                  <c:v>445.8399601583093</c:v>
                </c:pt>
                <c:pt idx="23159">
                  <c:v>821.2282994657692</c:v>
                </c:pt>
                <c:pt idx="23160">
                  <c:v>2157.232340431391</c:v>
                </c:pt>
                <c:pt idx="23161">
                  <c:v>3539.133643958244</c:v>
                </c:pt>
                <c:pt idx="23162">
                  <c:v>1731.80937760945</c:v>
                </c:pt>
                <c:pt idx="23163">
                  <c:v>1231.023145689016</c:v>
                </c:pt>
                <c:pt idx="23164">
                  <c:v>1027.641526040632</c:v>
                </c:pt>
                <c:pt idx="23165">
                  <c:v>926.9606687464965</c:v>
                </c:pt>
                <c:pt idx="23166">
                  <c:v>873.8218739123325</c:v>
                </c:pt>
                <c:pt idx="23167">
                  <c:v>847.050521112481</c:v>
                </c:pt>
                <c:pt idx="23168">
                  <c:v>837.23880508825</c:v>
                </c:pt>
                <c:pt idx="23169">
                  <c:v>839.3947294469781</c:v>
                </c:pt>
                <c:pt idx="23170">
                  <c:v>851.3492260388624</c:v>
                </c:pt>
                <c:pt idx="23171">
                  <c:v>872.1489829449225</c:v>
                </c:pt>
                <c:pt idx="23172">
                  <c:v>902.4271167018775</c:v>
                </c:pt>
                <c:pt idx="23173">
                  <c:v>943.926934153464</c:v>
                </c:pt>
                <c:pt idx="23174">
                  <c:v>1000.416467423997</c:v>
                </c:pt>
                <c:pt idx="23175">
                  <c:v>1078.446172804483</c:v>
                </c:pt>
                <c:pt idx="23176">
                  <c:v>1191.785644701536</c:v>
                </c:pt>
                <c:pt idx="23177">
                  <c:v>1370.28717381318</c:v>
                </c:pt>
                <c:pt idx="23178">
                  <c:v>1690.301741996621</c:v>
                </c:pt>
                <c:pt idx="23179">
                  <c:v>2333.8476148559</c:v>
                </c:pt>
                <c:pt idx="23180">
                  <c:v>2252.693512393484</c:v>
                </c:pt>
                <c:pt idx="23181">
                  <c:v>805.9022771530343</c:v>
                </c:pt>
                <c:pt idx="23182">
                  <c:v>414.3478387340739</c:v>
                </c:pt>
                <c:pt idx="23183">
                  <c:v>511.1456188361134</c:v>
                </c:pt>
                <c:pt idx="23184">
                  <c:v>673.713175452175</c:v>
                </c:pt>
                <c:pt idx="23185">
                  <c:v>837.1400488211756</c:v>
                </c:pt>
                <c:pt idx="23186">
                  <c:v>1007.174970194871</c:v>
                </c:pt>
                <c:pt idx="23187">
                  <c:v>1181.894504502211</c:v>
                </c:pt>
                <c:pt idx="23188">
                  <c:v>1281.798043599055</c:v>
                </c:pt>
                <c:pt idx="23189">
                  <c:v>983.6562743891994</c:v>
                </c:pt>
                <c:pt idx="23190">
                  <c:v>580.2747093753556</c:v>
                </c:pt>
                <c:pt idx="23191">
                  <c:v>645.3815404097804</c:v>
                </c:pt>
                <c:pt idx="23192">
                  <c:v>760.2150636191504</c:v>
                </c:pt>
                <c:pt idx="23193">
                  <c:v>882.6542686538959</c:v>
                </c:pt>
                <c:pt idx="23194">
                  <c:v>1047.806248048116</c:v>
                </c:pt>
                <c:pt idx="23195">
                  <c:v>1204.0848719012</c:v>
                </c:pt>
                <c:pt idx="23196">
                  <c:v>1192.262358744656</c:v>
                </c:pt>
                <c:pt idx="23197">
                  <c:v>990.3252450964407</c:v>
                </c:pt>
                <c:pt idx="23198">
                  <c:v>770.0091088953185</c:v>
                </c:pt>
                <c:pt idx="23199">
                  <c:v>615.7871219165296</c:v>
                </c:pt>
                <c:pt idx="23200">
                  <c:v>530.4542373943285</c:v>
                </c:pt>
                <c:pt idx="23201">
                  <c:v>514.5307908306237</c:v>
                </c:pt>
                <c:pt idx="23202">
                  <c:v>630.265446009152</c:v>
                </c:pt>
                <c:pt idx="23203">
                  <c:v>965.023483346184</c:v>
                </c:pt>
                <c:pt idx="23204">
                  <c:v>1239.19460379313</c:v>
                </c:pt>
                <c:pt idx="23205">
                  <c:v>1426.866163616856</c:v>
                </c:pt>
                <c:pt idx="23206">
                  <c:v>1684.047169580278</c:v>
                </c:pt>
                <c:pt idx="23207">
                  <c:v>2074.91974581618</c:v>
                </c:pt>
                <c:pt idx="23208">
                  <c:v>2652.598662880342</c:v>
                </c:pt>
                <c:pt idx="23209">
                  <c:v>3433.191499054984</c:v>
                </c:pt>
                <c:pt idx="23210">
                  <c:v>4177.310191827106</c:v>
                </c:pt>
                <c:pt idx="23211">
                  <c:v>4281.583374228392</c:v>
                </c:pt>
                <c:pt idx="23212">
                  <c:v>3740.256818946208</c:v>
                </c:pt>
                <c:pt idx="23213">
                  <c:v>3108.107769090714</c:v>
                </c:pt>
                <c:pt idx="23214">
                  <c:v>2610.653151786976</c:v>
                </c:pt>
                <c:pt idx="23215">
                  <c:v>2247.307432230883</c:v>
                </c:pt>
                <c:pt idx="23216">
                  <c:v>1980.991600965757</c:v>
                </c:pt>
                <c:pt idx="23217">
                  <c:v>1780.945174578176</c:v>
                </c:pt>
                <c:pt idx="23218">
                  <c:v>1626.536342997861</c:v>
                </c:pt>
                <c:pt idx="23219">
                  <c:v>1503.85966885525</c:v>
                </c:pt>
                <c:pt idx="23220">
                  <c:v>1403.781148071818</c:v>
                </c:pt>
                <c:pt idx="23221">
                  <c:v>1319.683945740521</c:v>
                </c:pt>
                <c:pt idx="23222">
                  <c:v>1247.042658826763</c:v>
                </c:pt>
                <c:pt idx="23223">
                  <c:v>1181.705799559175</c:v>
                </c:pt>
                <c:pt idx="23224">
                  <c:v>1120.782493407464</c:v>
                </c:pt>
                <c:pt idx="23225">
                  <c:v>1061.444776190265</c:v>
                </c:pt>
                <c:pt idx="23226">
                  <c:v>1001.174315740671</c:v>
                </c:pt>
                <c:pt idx="23227">
                  <c:v>938.0726903394732</c:v>
                </c:pt>
                <c:pt idx="23228">
                  <c:v>870.7718809104204</c:v>
                </c:pt>
                <c:pt idx="23229">
                  <c:v>799.1454697483746</c:v>
                </c:pt>
                <c:pt idx="23230">
                  <c:v>724.7834911030153</c:v>
                </c:pt>
                <c:pt idx="23231">
                  <c:v>651.0944881050523</c:v>
                </c:pt>
                <c:pt idx="23232">
                  <c:v>583.0797682205833</c:v>
                </c:pt>
                <c:pt idx="23233">
                  <c:v>525.9020831715408</c:v>
                </c:pt>
                <c:pt idx="23234">
                  <c:v>482.7590944819892</c:v>
                </c:pt>
                <c:pt idx="23235">
                  <c:v>453.873236198032</c:v>
                </c:pt>
                <c:pt idx="23236">
                  <c:v>436.3304331207098</c:v>
                </c:pt>
                <c:pt idx="23237">
                  <c:v>425.2848637760146</c:v>
                </c:pt>
                <c:pt idx="23238">
                  <c:v>416.6941313086091</c:v>
                </c:pt>
                <c:pt idx="23239">
                  <c:v>407.7556343862956</c:v>
                </c:pt>
                <c:pt idx="23240">
                  <c:v>397.2773223845739</c:v>
                </c:pt>
                <c:pt idx="23241">
                  <c:v>384.659720528626</c:v>
                </c:pt>
                <c:pt idx="23242">
                  <c:v>369.6916511732558</c:v>
                </c:pt>
                <c:pt idx="23243">
                  <c:v>352.4089285859401</c:v>
                </c:pt>
                <c:pt idx="23244">
                  <c:v>332.3072990921317</c:v>
                </c:pt>
                <c:pt idx="23245">
                  <c:v>310.9790315295569</c:v>
                </c:pt>
                <c:pt idx="23246">
                  <c:v>291.9627797956443</c:v>
                </c:pt>
                <c:pt idx="23247">
                  <c:v>287.4653188988651</c:v>
                </c:pt>
                <c:pt idx="23248">
                  <c:v>323.7096602278433</c:v>
                </c:pt>
                <c:pt idx="23249">
                  <c:v>439.3008402519095</c:v>
                </c:pt>
                <c:pt idx="23250">
                  <c:v>681.2229642910946</c:v>
                </c:pt>
                <c:pt idx="23251">
                  <c:v>1133.902679672003</c:v>
                </c:pt>
                <c:pt idx="23252">
                  <c:v>1887.653132666876</c:v>
                </c:pt>
                <c:pt idx="23253">
                  <c:v>2416.386258418239</c:v>
                </c:pt>
                <c:pt idx="23254">
                  <c:v>2109.47354664755</c:v>
                </c:pt>
                <c:pt idx="23255">
                  <c:v>1727.477746369068</c:v>
                </c:pt>
                <c:pt idx="23256">
                  <c:v>1499.32758417322</c:v>
                </c:pt>
                <c:pt idx="23257">
                  <c:v>1382.79191931442</c:v>
                </c:pt>
                <c:pt idx="23258">
                  <c:v>1337.287566611715</c:v>
                </c:pt>
                <c:pt idx="23259">
                  <c:v>1338.743029712454</c:v>
                </c:pt>
                <c:pt idx="23260">
                  <c:v>1372.899921988446</c:v>
                </c:pt>
                <c:pt idx="23261">
                  <c:v>1432.462481017563</c:v>
                </c:pt>
                <c:pt idx="23262">
                  <c:v>1514.055662410125</c:v>
                </c:pt>
                <c:pt idx="23263">
                  <c:v>1617.699755058383</c:v>
                </c:pt>
                <c:pt idx="23264">
                  <c:v>1746.147715214216</c:v>
                </c:pt>
                <c:pt idx="23265">
                  <c:v>1903.118869207502</c:v>
                </c:pt>
                <c:pt idx="23266">
                  <c:v>2090.189357184075</c:v>
                </c:pt>
                <c:pt idx="23267">
                  <c:v>2291.79549032202</c:v>
                </c:pt>
                <c:pt idx="23268">
                  <c:v>2434.924392079096</c:v>
                </c:pt>
                <c:pt idx="23269">
                  <c:v>2348.765231284175</c:v>
                </c:pt>
                <c:pt idx="23270">
                  <c:v>1928.434198272188</c:v>
                </c:pt>
                <c:pt idx="23271">
                  <c:v>1373.510309932251</c:v>
                </c:pt>
                <c:pt idx="23272">
                  <c:v>917.2949407069218</c:v>
                </c:pt>
                <c:pt idx="23273">
                  <c:v>635.4566970246127</c:v>
                </c:pt>
                <c:pt idx="23274">
                  <c:v>535.4041119145627</c:v>
                </c:pt>
                <c:pt idx="23275">
                  <c:v>576.9072294204559</c:v>
                </c:pt>
                <c:pt idx="23276">
                  <c:v>690.7534699098455</c:v>
                </c:pt>
                <c:pt idx="23277">
                  <c:v>839.8950663102321</c:v>
                </c:pt>
                <c:pt idx="23278">
                  <c:v>1021.020813736291</c:v>
                </c:pt>
                <c:pt idx="23279">
                  <c:v>1250.577546868771</c:v>
                </c:pt>
                <c:pt idx="23280">
                  <c:v>1558.223424341174</c:v>
                </c:pt>
                <c:pt idx="23281">
                  <c:v>1966.613830732725</c:v>
                </c:pt>
                <c:pt idx="23282">
                  <c:v>2401.196571840375</c:v>
                </c:pt>
                <c:pt idx="23283">
                  <c:v>2614.556539930918</c:v>
                </c:pt>
                <c:pt idx="23284">
                  <c:v>2533.544134270127</c:v>
                </c:pt>
                <c:pt idx="23285">
                  <c:v>2381.229508458344</c:v>
                </c:pt>
                <c:pt idx="23286">
                  <c:v>2324.160874582491</c:v>
                </c:pt>
                <c:pt idx="23287">
                  <c:v>2636.90917063526</c:v>
                </c:pt>
                <c:pt idx="23288">
                  <c:v>4592.40432152122</c:v>
                </c:pt>
                <c:pt idx="23289">
                  <c:v>2597.225294738842</c:v>
                </c:pt>
                <c:pt idx="23290">
                  <c:v>2366.258197083541</c:v>
                </c:pt>
                <c:pt idx="23291">
                  <c:v>2367.296905929608</c:v>
                </c:pt>
                <c:pt idx="23292">
                  <c:v>2432.501494260677</c:v>
                </c:pt>
                <c:pt idx="23293">
                  <c:v>2531.792071814658</c:v>
                </c:pt>
                <c:pt idx="23294">
                  <c:v>2656.200078569044</c:v>
                </c:pt>
                <c:pt idx="23295">
                  <c:v>2803.804901829035</c:v>
                </c:pt>
                <c:pt idx="23296">
                  <c:v>2974.76939128007</c:v>
                </c:pt>
                <c:pt idx="23297">
                  <c:v>3170.091192919428</c:v>
                </c:pt>
                <c:pt idx="23298">
                  <c:v>3392.709470675839</c:v>
                </c:pt>
                <c:pt idx="23299">
                  <c:v>3645.598742704147</c:v>
                </c:pt>
                <c:pt idx="23300">
                  <c:v>3934.450176255098</c:v>
                </c:pt>
                <c:pt idx="23301">
                  <c:v>4271.340003209935</c:v>
                </c:pt>
                <c:pt idx="23302">
                  <c:v>4694.553295349878</c:v>
                </c:pt>
                <c:pt idx="23303">
                  <c:v>5344.32898701753</c:v>
                </c:pt>
                <c:pt idx="23304">
                  <c:v>6687.482185356303</c:v>
                </c:pt>
                <c:pt idx="23305">
                  <c:v>7436.07262009753</c:v>
                </c:pt>
                <c:pt idx="23306">
                  <c:v>5072.65384756876</c:v>
                </c:pt>
                <c:pt idx="23307">
                  <c:v>3811.639887582085</c:v>
                </c:pt>
                <c:pt idx="23308">
                  <c:v>3005.074415976137</c:v>
                </c:pt>
                <c:pt idx="23309">
                  <c:v>2307.37848120347</c:v>
                </c:pt>
                <c:pt idx="23310">
                  <c:v>1667.550373907105</c:v>
                </c:pt>
                <c:pt idx="23311">
                  <c:v>1129.460792987972</c:v>
                </c:pt>
                <c:pt idx="23312">
                  <c:v>904.9024233268443</c:v>
                </c:pt>
                <c:pt idx="23313">
                  <c:v>1270.176844371706</c:v>
                </c:pt>
                <c:pt idx="23314">
                  <c:v>2073.564472365481</c:v>
                </c:pt>
                <c:pt idx="23315">
                  <c:v>3244.144018824701</c:v>
                </c:pt>
                <c:pt idx="23316">
                  <c:v>4783.974306446938</c:v>
                </c:pt>
                <c:pt idx="23317">
                  <c:v>5528.863021351957</c:v>
                </c:pt>
                <c:pt idx="23318">
                  <c:v>3817.54876542745</c:v>
                </c:pt>
                <c:pt idx="23319">
                  <c:v>1955.001016177434</c:v>
                </c:pt>
                <c:pt idx="23320">
                  <c:v>1091.470668054222</c:v>
                </c:pt>
                <c:pt idx="23321">
                  <c:v>1415.763583678753</c:v>
                </c:pt>
                <c:pt idx="23322">
                  <c:v>2074.104779565389</c:v>
                </c:pt>
                <c:pt idx="23323">
                  <c:v>2662.30720267127</c:v>
                </c:pt>
                <c:pt idx="23324">
                  <c:v>3091.659278372344</c:v>
                </c:pt>
                <c:pt idx="23325">
                  <c:v>3306.88173552425</c:v>
                </c:pt>
                <c:pt idx="23326">
                  <c:v>3217.606238911409</c:v>
                </c:pt>
                <c:pt idx="23327">
                  <c:v>2539.02422910369</c:v>
                </c:pt>
                <c:pt idx="23328">
                  <c:v>366.4013782274646</c:v>
                </c:pt>
                <c:pt idx="23329">
                  <c:v>8364.498566628514</c:v>
                </c:pt>
                <c:pt idx="23330">
                  <c:v>8121.146506363785</c:v>
                </c:pt>
                <c:pt idx="23331">
                  <c:v>7628.983510178009</c:v>
                </c:pt>
                <c:pt idx="23332">
                  <c:v>7919.99086328299</c:v>
                </c:pt>
                <c:pt idx="23333">
                  <c:v>8753.585996324884</c:v>
                </c:pt>
                <c:pt idx="23334">
                  <c:v>6806.803404823821</c:v>
                </c:pt>
                <c:pt idx="23335">
                  <c:v>9619.840288706263</c:v>
                </c:pt>
                <c:pt idx="23336">
                  <c:v>20641.01958459166</c:v>
                </c:pt>
                <c:pt idx="23337">
                  <c:v>12374.7394980782</c:v>
                </c:pt>
                <c:pt idx="23338">
                  <c:v>3951.879235797578</c:v>
                </c:pt>
                <c:pt idx="23339">
                  <c:v>2406.7159757586</c:v>
                </c:pt>
                <c:pt idx="23340">
                  <c:v>2157.763787241743</c:v>
                </c:pt>
                <c:pt idx="23341">
                  <c:v>2189.953761604726</c:v>
                </c:pt>
                <c:pt idx="23342">
                  <c:v>2255.873036128731</c:v>
                </c:pt>
                <c:pt idx="23343">
                  <c:v>2298.836525906948</c:v>
                </c:pt>
                <c:pt idx="23344">
                  <c:v>2302.50127229231</c:v>
                </c:pt>
                <c:pt idx="23345">
                  <c:v>2259.354156021575</c:v>
                </c:pt>
                <c:pt idx="23346">
                  <c:v>2166.105261201383</c:v>
                </c:pt>
                <c:pt idx="23347">
                  <c:v>2025.950792925246</c:v>
                </c:pt>
                <c:pt idx="23348">
                  <c:v>1839.755587387068</c:v>
                </c:pt>
                <c:pt idx="23349">
                  <c:v>1564.044428609063</c:v>
                </c:pt>
                <c:pt idx="23350">
                  <c:v>1065.290671201812</c:v>
                </c:pt>
                <c:pt idx="23351">
                  <c:v>457.2283201932311</c:v>
                </c:pt>
                <c:pt idx="23352">
                  <c:v>511.4699068373851</c:v>
                </c:pt>
                <c:pt idx="23353">
                  <c:v>804.8806825758261</c:v>
                </c:pt>
                <c:pt idx="23354">
                  <c:v>1025.826056652401</c:v>
                </c:pt>
                <c:pt idx="23355">
                  <c:v>1198.648228904595</c:v>
                </c:pt>
                <c:pt idx="23356">
                  <c:v>1346.09802718656</c:v>
                </c:pt>
                <c:pt idx="23357">
                  <c:v>1480.730682115835</c:v>
                </c:pt>
                <c:pt idx="23358">
                  <c:v>1609.561878231457</c:v>
                </c:pt>
                <c:pt idx="23359">
                  <c:v>1736.510726384866</c:v>
                </c:pt>
                <c:pt idx="23360">
                  <c:v>1862.302101284478</c:v>
                </c:pt>
                <c:pt idx="23361">
                  <c:v>1981.752672374022</c:v>
                </c:pt>
                <c:pt idx="23362">
                  <c:v>2071.889419555735</c:v>
                </c:pt>
                <c:pt idx="23363">
                  <c:v>2040.381683169434</c:v>
                </c:pt>
                <c:pt idx="23364">
                  <c:v>1418.883278748015</c:v>
                </c:pt>
                <c:pt idx="23365">
                  <c:v>1687.847204256851</c:v>
                </c:pt>
                <c:pt idx="23366">
                  <c:v>3648.525892485714</c:v>
                </c:pt>
                <c:pt idx="23367">
                  <c:v>4309.899490585631</c:v>
                </c:pt>
                <c:pt idx="23368">
                  <c:v>4789.368759440041</c:v>
                </c:pt>
                <c:pt idx="23369">
                  <c:v>5102.759868560041</c:v>
                </c:pt>
                <c:pt idx="23370">
                  <c:v>5101.048949743522</c:v>
                </c:pt>
                <c:pt idx="23371">
                  <c:v>4744.98519434732</c:v>
                </c:pt>
                <c:pt idx="23372">
                  <c:v>4185.16891711369</c:v>
                </c:pt>
                <c:pt idx="23373">
                  <c:v>3603.498466069124</c:v>
                </c:pt>
                <c:pt idx="23374">
                  <c:v>3095.799649701501</c:v>
                </c:pt>
                <c:pt idx="23375">
                  <c:v>2686.44976636224</c:v>
                </c:pt>
                <c:pt idx="23376">
                  <c:v>2369.69428823532</c:v>
                </c:pt>
                <c:pt idx="23377">
                  <c:v>2134.82259059583</c:v>
                </c:pt>
                <c:pt idx="23378">
                  <c:v>1973.976686624628</c:v>
                </c:pt>
                <c:pt idx="23379">
                  <c:v>1888.282928758772</c:v>
                </c:pt>
                <c:pt idx="23380">
                  <c:v>1894.360456508464</c:v>
                </c:pt>
                <c:pt idx="23381">
                  <c:v>2045.453466475081</c:v>
                </c:pt>
                <c:pt idx="23382">
                  <c:v>2519.063935426112</c:v>
                </c:pt>
                <c:pt idx="23383">
                  <c:v>3767.783302180836</c:v>
                </c:pt>
                <c:pt idx="23384">
                  <c:v>1690.584498187339</c:v>
                </c:pt>
                <c:pt idx="23385">
                  <c:v>339.9177690859818</c:v>
                </c:pt>
                <c:pt idx="23386">
                  <c:v>404.3813203801246</c:v>
                </c:pt>
                <c:pt idx="23387">
                  <c:v>643.7317279898688</c:v>
                </c:pt>
                <c:pt idx="23388">
                  <c:v>823.7226858023805</c:v>
                </c:pt>
                <c:pt idx="23389">
                  <c:v>971.9488213640981</c:v>
                </c:pt>
                <c:pt idx="23390">
                  <c:v>1107.349253592556</c:v>
                </c:pt>
                <c:pt idx="23391">
                  <c:v>1243.327715322475</c:v>
                </c:pt>
                <c:pt idx="23392">
                  <c:v>1391.615312501861</c:v>
                </c:pt>
                <c:pt idx="23393">
                  <c:v>1563.876934161911</c:v>
                </c:pt>
                <c:pt idx="23394">
                  <c:v>1774.817189968842</c:v>
                </c:pt>
                <c:pt idx="23395">
                  <c:v>2044.456694911161</c:v>
                </c:pt>
                <c:pt idx="23396">
                  <c:v>2403.499610433513</c:v>
                </c:pt>
                <c:pt idx="23397">
                  <c:v>2902.748259875097</c:v>
                </c:pt>
                <c:pt idx="23398">
                  <c:v>3632.725262759154</c:v>
                </c:pt>
                <c:pt idx="23399">
                  <c:v>4767.91242138655</c:v>
                </c:pt>
                <c:pt idx="23400">
                  <c:v>6671.714904133111</c:v>
                </c:pt>
                <c:pt idx="23401">
                  <c:v>10094.15677321716</c:v>
                </c:pt>
                <c:pt idx="23402">
                  <c:v>15516.95100197387</c:v>
                </c:pt>
                <c:pt idx="23403">
                  <c:v>16638.29569572208</c:v>
                </c:pt>
                <c:pt idx="23404">
                  <c:v>11366.27607381613</c:v>
                </c:pt>
                <c:pt idx="23405">
                  <c:v>6884.12475946415</c:v>
                </c:pt>
                <c:pt idx="23406">
                  <c:v>4008.834446478253</c:v>
                </c:pt>
                <c:pt idx="23407">
                  <c:v>2314.154485566383</c:v>
                </c:pt>
                <c:pt idx="23408">
                  <c:v>1346.89610644491</c:v>
                </c:pt>
                <c:pt idx="23409">
                  <c:v>788.929443961377</c:v>
                </c:pt>
                <c:pt idx="23410">
                  <c:v>461.2157984635438</c:v>
                </c:pt>
                <c:pt idx="23411">
                  <c:v>273.4515275595513</c:v>
                </c:pt>
                <c:pt idx="23412">
                  <c:v>188.8805958576177</c:v>
                </c:pt>
                <c:pt idx="23413">
                  <c:v>184.4168494241497</c:v>
                </c:pt>
                <c:pt idx="23414">
                  <c:v>216.4607219427698</c:v>
                </c:pt>
                <c:pt idx="23415">
                  <c:v>256.8560342651166</c:v>
                </c:pt>
                <c:pt idx="23416">
                  <c:v>297.370904290386</c:v>
                </c:pt>
                <c:pt idx="23417">
                  <c:v>337.1980702659567</c:v>
                </c:pt>
                <c:pt idx="23418">
                  <c:v>377.0059282857524</c:v>
                </c:pt>
                <c:pt idx="23419">
                  <c:v>417.982470979756</c:v>
                </c:pt>
                <c:pt idx="23420">
                  <c:v>461.0845812124538</c:v>
                </c:pt>
                <c:pt idx="23421">
                  <c:v>507.95411966622</c:v>
                </c:pt>
                <c:pt idx="23422">
                  <c:v>559.3710738837722</c:v>
                </c:pt>
                <c:pt idx="23423">
                  <c:v>617.6561807363093</c:v>
                </c:pt>
                <c:pt idx="23424">
                  <c:v>684.621433773616</c:v>
                </c:pt>
                <c:pt idx="23425">
                  <c:v>764.1732649517895</c:v>
                </c:pt>
                <c:pt idx="23426">
                  <c:v>861.4548181713734</c:v>
                </c:pt>
                <c:pt idx="23427">
                  <c:v>986.221947295164</c:v>
                </c:pt>
                <c:pt idx="23428">
                  <c:v>1156.252791229238</c:v>
                </c:pt>
                <c:pt idx="23429">
                  <c:v>1411.18763430158</c:v>
                </c:pt>
                <c:pt idx="23430">
                  <c:v>1848.544225552565</c:v>
                </c:pt>
                <c:pt idx="23431">
                  <c:v>2718.612142552861</c:v>
                </c:pt>
                <c:pt idx="23432">
                  <c:v>3539.155030222639</c:v>
                </c:pt>
                <c:pt idx="23433">
                  <c:v>2173.806244069923</c:v>
                </c:pt>
                <c:pt idx="23434">
                  <c:v>1427.207090395683</c:v>
                </c:pt>
                <c:pt idx="23435">
                  <c:v>1245.752838175674</c:v>
                </c:pt>
                <c:pt idx="23436">
                  <c:v>1288.892321298478</c:v>
                </c:pt>
                <c:pt idx="23437">
                  <c:v>1430.722255207843</c:v>
                </c:pt>
                <c:pt idx="23438">
                  <c:v>1622.240565323737</c:v>
                </c:pt>
                <c:pt idx="23439">
                  <c:v>1822.448193059331</c:v>
                </c:pt>
                <c:pt idx="23440">
                  <c:v>1994.208579127822</c:v>
                </c:pt>
                <c:pt idx="23441">
                  <c:v>2143.421400071333</c:v>
                </c:pt>
                <c:pt idx="23442">
                  <c:v>2275.308367233545</c:v>
                </c:pt>
                <c:pt idx="23443">
                  <c:v>2368.954249112708</c:v>
                </c:pt>
                <c:pt idx="23444">
                  <c:v>2400.977933319314</c:v>
                </c:pt>
                <c:pt idx="23445">
                  <c:v>2364.011702194962</c:v>
                </c:pt>
                <c:pt idx="23446">
                  <c:v>2267.982276226742</c:v>
                </c:pt>
                <c:pt idx="23447">
                  <c:v>2132.840976532013</c:v>
                </c:pt>
                <c:pt idx="23448">
                  <c:v>1980.398760086225</c:v>
                </c:pt>
                <c:pt idx="23449">
                  <c:v>1840.379725353969</c:v>
                </c:pt>
                <c:pt idx="23450">
                  <c:v>1812.57520871929</c:v>
                </c:pt>
                <c:pt idx="23451">
                  <c:v>2401.552901162517</c:v>
                </c:pt>
                <c:pt idx="23452">
                  <c:v>4051.214332122694</c:v>
                </c:pt>
                <c:pt idx="23453">
                  <c:v>3368.163733700371</c:v>
                </c:pt>
                <c:pt idx="23454">
                  <c:v>2676.35412252877</c:v>
                </c:pt>
                <c:pt idx="23455">
                  <c:v>2234.952994853757</c:v>
                </c:pt>
                <c:pt idx="23456">
                  <c:v>1722.696682200187</c:v>
                </c:pt>
                <c:pt idx="23457">
                  <c:v>1125.58447991911</c:v>
                </c:pt>
                <c:pt idx="23458">
                  <c:v>806.5590940864973</c:v>
                </c:pt>
                <c:pt idx="23459">
                  <c:v>768.5222770314463</c:v>
                </c:pt>
                <c:pt idx="23460">
                  <c:v>798.1943259297576</c:v>
                </c:pt>
                <c:pt idx="23461">
                  <c:v>822.6073898246148</c:v>
                </c:pt>
                <c:pt idx="23462">
                  <c:v>834.3382571223555</c:v>
                </c:pt>
                <c:pt idx="23463">
                  <c:v>836.8333687315776</c:v>
                </c:pt>
                <c:pt idx="23464">
                  <c:v>833.737611272717</c:v>
                </c:pt>
                <c:pt idx="23465">
                  <c:v>827.3995791113192</c:v>
                </c:pt>
                <c:pt idx="23466">
                  <c:v>819.5052304158505</c:v>
                </c:pt>
                <c:pt idx="23467">
                  <c:v>811.0755426109965</c:v>
                </c:pt>
                <c:pt idx="23468">
                  <c:v>802.6770401726317</c:v>
                </c:pt>
                <c:pt idx="23469">
                  <c:v>794.7044827140337</c:v>
                </c:pt>
                <c:pt idx="23470">
                  <c:v>787.3354532832203</c:v>
                </c:pt>
                <c:pt idx="23471">
                  <c:v>780.641131257978</c:v>
                </c:pt>
                <c:pt idx="23472">
                  <c:v>774.5122793599361</c:v>
                </c:pt>
                <c:pt idx="23473">
                  <c:v>768.6137921381965</c:v>
                </c:pt>
                <c:pt idx="23474">
                  <c:v>762.4222135473732</c:v>
                </c:pt>
                <c:pt idx="23475">
                  <c:v>755.0419470267916</c:v>
                </c:pt>
                <c:pt idx="23476">
                  <c:v>745.8227995382341</c:v>
                </c:pt>
                <c:pt idx="23477">
                  <c:v>735.8969969227784</c:v>
                </c:pt>
                <c:pt idx="23478">
                  <c:v>733.1511679841425</c:v>
                </c:pt>
                <c:pt idx="23479">
                  <c:v>752.0616126825456</c:v>
                </c:pt>
                <c:pt idx="23480">
                  <c:v>795.528848579159</c:v>
                </c:pt>
                <c:pt idx="23481">
                  <c:v>850.1608998178834</c:v>
                </c:pt>
                <c:pt idx="23482">
                  <c:v>907.502392542686</c:v>
                </c:pt>
                <c:pt idx="23483">
                  <c:v>968.9734303017535</c:v>
                </c:pt>
                <c:pt idx="23484">
                  <c:v>1040.85723834981</c:v>
                </c:pt>
                <c:pt idx="23485">
                  <c:v>1132.626210866829</c:v>
                </c:pt>
                <c:pt idx="23486">
                  <c:v>1261.509430373065</c:v>
                </c:pt>
                <c:pt idx="23487">
                  <c:v>1464.393714203613</c:v>
                </c:pt>
                <c:pt idx="23488">
                  <c:v>1835.706355983043</c:v>
                </c:pt>
                <c:pt idx="23489">
                  <c:v>2649.60263284753</c:v>
                </c:pt>
                <c:pt idx="23490">
                  <c:v>4100.398659421446</c:v>
                </c:pt>
                <c:pt idx="23491">
                  <c:v>2941.028236502136</c:v>
                </c:pt>
                <c:pt idx="23492">
                  <c:v>1796.704821046799</c:v>
                </c:pt>
                <c:pt idx="23493">
                  <c:v>1351.66835452895</c:v>
                </c:pt>
                <c:pt idx="23494">
                  <c:v>1165.059955688861</c:v>
                </c:pt>
                <c:pt idx="23495">
                  <c:v>1084.738021162525</c:v>
                </c:pt>
                <c:pt idx="23496">
                  <c:v>1055.261226070877</c:v>
                </c:pt>
                <c:pt idx="23497">
                  <c:v>1053.254591552427</c:v>
                </c:pt>
                <c:pt idx="23498">
                  <c:v>1067.895045858536</c:v>
                </c:pt>
                <c:pt idx="23499">
                  <c:v>1093.729811128686</c:v>
                </c:pt>
                <c:pt idx="23500">
                  <c:v>1127.917952353162</c:v>
                </c:pt>
                <c:pt idx="23501">
                  <c:v>1168.700132448718</c:v>
                </c:pt>
                <c:pt idx="23502">
                  <c:v>1215.215354360922</c:v>
                </c:pt>
                <c:pt idx="23503">
                  <c:v>1267.018386487727</c:v>
                </c:pt>
                <c:pt idx="23504">
                  <c:v>1323.588925009725</c:v>
                </c:pt>
                <c:pt idx="23505">
                  <c:v>1384.829236324312</c:v>
                </c:pt>
                <c:pt idx="23506">
                  <c:v>1450.635151185172</c:v>
                </c:pt>
                <c:pt idx="23507">
                  <c:v>1520.866199768436</c:v>
                </c:pt>
                <c:pt idx="23508">
                  <c:v>1595.591675160346</c:v>
                </c:pt>
                <c:pt idx="23509">
                  <c:v>1674.918897084131</c:v>
                </c:pt>
                <c:pt idx="23510">
                  <c:v>1759.199236181692</c:v>
                </c:pt>
                <c:pt idx="23511">
                  <c:v>1849.250522473613</c:v>
                </c:pt>
                <c:pt idx="23512">
                  <c:v>1946.149904712141</c:v>
                </c:pt>
                <c:pt idx="23513">
                  <c:v>2052.100811483661</c:v>
                </c:pt>
                <c:pt idx="23514">
                  <c:v>2170.12150057013</c:v>
                </c:pt>
                <c:pt idx="23515">
                  <c:v>2304.675254886301</c:v>
                </c:pt>
                <c:pt idx="23516">
                  <c:v>2461.516752305372</c:v>
                </c:pt>
                <c:pt idx="23517">
                  <c:v>2648.848244014029</c:v>
                </c:pt>
                <c:pt idx="23518">
                  <c:v>2877.161466973876</c:v>
                </c:pt>
                <c:pt idx="23519">
                  <c:v>3160.528953848965</c:v>
                </c:pt>
                <c:pt idx="23520">
                  <c:v>3517.325564615172</c:v>
                </c:pt>
                <c:pt idx="23521">
                  <c:v>3967.32582198096</c:v>
                </c:pt>
                <c:pt idx="23522">
                  <c:v>4494.143111704828</c:v>
                </c:pt>
                <c:pt idx="23523">
                  <c:v>4960.984489505492</c:v>
                </c:pt>
                <c:pt idx="23524">
                  <c:v>5525.732137939536</c:v>
                </c:pt>
                <c:pt idx="23525">
                  <c:v>6168.479316034016</c:v>
                </c:pt>
                <c:pt idx="23526">
                  <c:v>6507.62628160591</c:v>
                </c:pt>
                <c:pt idx="23527">
                  <c:v>6280.30337011146</c:v>
                </c:pt>
                <c:pt idx="23528">
                  <c:v>5580.445398600023</c:v>
                </c:pt>
                <c:pt idx="23529">
                  <c:v>4712.361873468926</c:v>
                </c:pt>
                <c:pt idx="23530">
                  <c:v>3882.166558450327</c:v>
                </c:pt>
                <c:pt idx="23531">
                  <c:v>3151.040895038799</c:v>
                </c:pt>
                <c:pt idx="23532">
                  <c:v>2508.747120880483</c:v>
                </c:pt>
                <c:pt idx="23533">
                  <c:v>1921.162582464084</c:v>
                </c:pt>
                <c:pt idx="23534">
                  <c:v>1344.453118235956</c:v>
                </c:pt>
                <c:pt idx="23535">
                  <c:v>722.3506703197403</c:v>
                </c:pt>
                <c:pt idx="23536">
                  <c:v>110.8248722832637</c:v>
                </c:pt>
                <c:pt idx="23537">
                  <c:v>1175.460769595456</c:v>
                </c:pt>
                <c:pt idx="23538">
                  <c:v>3244.276810175594</c:v>
                </c:pt>
                <c:pt idx="23539">
                  <c:v>8936.61949848724</c:v>
                </c:pt>
                <c:pt idx="23540">
                  <c:v>17903.51498585827</c:v>
                </c:pt>
                <c:pt idx="23541">
                  <c:v>9141.852927333213</c:v>
                </c:pt>
                <c:pt idx="23542">
                  <c:v>6096.52381484453</c:v>
                </c:pt>
                <c:pt idx="23543">
                  <c:v>4756.813318314332</c:v>
                </c:pt>
                <c:pt idx="23544">
                  <c:v>4007.365589829847</c:v>
                </c:pt>
                <c:pt idx="23545">
                  <c:v>3535.32155466154</c:v>
                </c:pt>
                <c:pt idx="23546">
                  <c:v>3233.404712578252</c:v>
                </c:pt>
                <c:pt idx="23547">
                  <c:v>3099.467025328306</c:v>
                </c:pt>
                <c:pt idx="23548">
                  <c:v>3471.855594893685</c:v>
                </c:pt>
                <c:pt idx="23549">
                  <c:v>2876.41240216814</c:v>
                </c:pt>
                <c:pt idx="23550">
                  <c:v>2068.066037425021</c:v>
                </c:pt>
                <c:pt idx="23551">
                  <c:v>1966.322581980366</c:v>
                </c:pt>
                <c:pt idx="23552">
                  <c:v>1885.25660566074</c:v>
                </c:pt>
                <c:pt idx="23553">
                  <c:v>1809.832957336235</c:v>
                </c:pt>
                <c:pt idx="23554">
                  <c:v>1740.439612819849</c:v>
                </c:pt>
                <c:pt idx="23555">
                  <c:v>1677.251373751822</c:v>
                </c:pt>
                <c:pt idx="23556">
                  <c:v>1620.104225159308</c:v>
                </c:pt>
                <c:pt idx="23557">
                  <c:v>1568.28942457977</c:v>
                </c:pt>
                <c:pt idx="23558">
                  <c:v>1521.004791869356</c:v>
                </c:pt>
                <c:pt idx="23559">
                  <c:v>1476.771669493056</c:v>
                </c:pt>
                <c:pt idx="23560">
                  <c:v>1433.905323710138</c:v>
                </c:pt>
                <c:pt idx="23561">
                  <c:v>1390.164695189415</c:v>
                </c:pt>
                <c:pt idx="23562">
                  <c:v>1343.189141999433</c:v>
                </c:pt>
                <c:pt idx="23563">
                  <c:v>1290.076157881152</c:v>
                </c:pt>
                <c:pt idx="23564">
                  <c:v>1228.282118579047</c:v>
                </c:pt>
                <c:pt idx="23565">
                  <c:v>1155.182316821285</c:v>
                </c:pt>
                <c:pt idx="23566">
                  <c:v>1067.711069061055</c:v>
                </c:pt>
                <c:pt idx="23567">
                  <c:v>962.1604771980704</c:v>
                </c:pt>
                <c:pt idx="23568">
                  <c:v>833.0534810925085</c:v>
                </c:pt>
                <c:pt idx="23569">
                  <c:v>673.3583988852919</c:v>
                </c:pt>
                <c:pt idx="23570">
                  <c:v>476.3544812748178</c:v>
                </c:pt>
                <c:pt idx="23571">
                  <c:v>248.5810458832441</c:v>
                </c:pt>
                <c:pt idx="23572">
                  <c:v>185.0745808420978</c:v>
                </c:pt>
                <c:pt idx="23573">
                  <c:v>480.0518006886344</c:v>
                </c:pt>
                <c:pt idx="23574">
                  <c:v>839.7505860653566</c:v>
                </c:pt>
                <c:pt idx="23575">
                  <c:v>1208.097056552486</c:v>
                </c:pt>
                <c:pt idx="23576">
                  <c:v>1571.514747701383</c:v>
                </c:pt>
                <c:pt idx="23577">
                  <c:v>1933.010058030499</c:v>
                </c:pt>
                <c:pt idx="23578">
                  <c:v>2305.486897012795</c:v>
                </c:pt>
                <c:pt idx="23579">
                  <c:v>2705.555964281464</c:v>
                </c:pt>
                <c:pt idx="23580">
                  <c:v>3148.97035071082</c:v>
                </c:pt>
                <c:pt idx="23581">
                  <c:v>3646.921881777564</c:v>
                </c:pt>
                <c:pt idx="23582">
                  <c:v>4199.738315568399</c:v>
                </c:pt>
                <c:pt idx="23583">
                  <c:v>4785.378344198936</c:v>
                </c:pt>
                <c:pt idx="23584">
                  <c:v>5346.875027666396</c:v>
                </c:pt>
                <c:pt idx="23585">
                  <c:v>5792.59600946907</c:v>
                </c:pt>
                <c:pt idx="23586">
                  <c:v>6033.841693449151</c:v>
                </c:pt>
                <c:pt idx="23587">
                  <c:v>6045.017273916692</c:v>
                </c:pt>
                <c:pt idx="23588">
                  <c:v>5883.387891280812</c:v>
                </c:pt>
                <c:pt idx="23589">
                  <c:v>5642.918917045426</c:v>
                </c:pt>
                <c:pt idx="23590">
                  <c:v>5404.49637435174</c:v>
                </c:pt>
                <c:pt idx="23591">
                  <c:v>5214.52535376585</c:v>
                </c:pt>
                <c:pt idx="23592">
                  <c:v>5088.643185334963</c:v>
                </c:pt>
                <c:pt idx="23593">
                  <c:v>5016.727709849544</c:v>
                </c:pt>
                <c:pt idx="23594">
                  <c:v>4969.527107978444</c:v>
                </c:pt>
                <c:pt idx="23595">
                  <c:v>4904.042320178963</c:v>
                </c:pt>
                <c:pt idx="23596">
                  <c:v>4770.865386767793</c:v>
                </c:pt>
                <c:pt idx="23597">
                  <c:v>4533.827565694428</c:v>
                </c:pt>
                <c:pt idx="23598">
                  <c:v>4188.515904638833</c:v>
                </c:pt>
                <c:pt idx="23599">
                  <c:v>3776.885582722056</c:v>
                </c:pt>
                <c:pt idx="23600">
                  <c:v>3367.843861981686</c:v>
                </c:pt>
                <c:pt idx="23601">
                  <c:v>3016.421415265603</c:v>
                </c:pt>
                <c:pt idx="23602">
                  <c:v>2744.192633958677</c:v>
                </c:pt>
                <c:pt idx="23603">
                  <c:v>2544.203636382297</c:v>
                </c:pt>
                <c:pt idx="23604">
                  <c:v>2397.775715462905</c:v>
                </c:pt>
                <c:pt idx="23605">
                  <c:v>2286.429649250966</c:v>
                </c:pt>
                <c:pt idx="23606">
                  <c:v>2196.317551753572</c:v>
                </c:pt>
                <c:pt idx="23607">
                  <c:v>2117.889968490522</c:v>
                </c:pt>
                <c:pt idx="23608">
                  <c:v>2045.598323266182</c:v>
                </c:pt>
                <c:pt idx="23609">
                  <c:v>1975.935425785853</c:v>
                </c:pt>
                <c:pt idx="23610">
                  <c:v>1906.92156641488</c:v>
                </c:pt>
                <c:pt idx="23611">
                  <c:v>1837.45295555907</c:v>
                </c:pt>
                <c:pt idx="23612">
                  <c:v>1767.479054620143</c:v>
                </c:pt>
                <c:pt idx="23613">
                  <c:v>1696.880145299428</c:v>
                </c:pt>
                <c:pt idx="23614">
                  <c:v>1626.169960657145</c:v>
                </c:pt>
                <c:pt idx="23615">
                  <c:v>1556.670134494246</c:v>
                </c:pt>
                <c:pt idx="23616">
                  <c:v>1489.712804447572</c:v>
                </c:pt>
                <c:pt idx="23617">
                  <c:v>1427.647991896128</c:v>
                </c:pt>
                <c:pt idx="23618">
                  <c:v>1372.963787717562</c:v>
                </c:pt>
                <c:pt idx="23619">
                  <c:v>1327.929226202832</c:v>
                </c:pt>
                <c:pt idx="23620">
                  <c:v>1294.514057277081</c:v>
                </c:pt>
                <c:pt idx="23621">
                  <c:v>1273.599276463106</c:v>
                </c:pt>
                <c:pt idx="23622">
                  <c:v>1281.393089896521</c:v>
                </c:pt>
                <c:pt idx="23623">
                  <c:v>1412.571790083557</c:v>
                </c:pt>
                <c:pt idx="23624">
                  <c:v>1814.532921607735</c:v>
                </c:pt>
                <c:pt idx="23625">
                  <c:v>2376.532048978479</c:v>
                </c:pt>
                <c:pt idx="23626">
                  <c:v>3072.362721764972</c:v>
                </c:pt>
                <c:pt idx="23627">
                  <c:v>4292.615161989366</c:v>
                </c:pt>
                <c:pt idx="23628">
                  <c:v>8169.828765029752</c:v>
                </c:pt>
                <c:pt idx="23629">
                  <c:v>34255.82877467998</c:v>
                </c:pt>
                <c:pt idx="23630">
                  <c:v>5621.603840479746</c:v>
                </c:pt>
                <c:pt idx="23631">
                  <c:v>3704.688093565124</c:v>
                </c:pt>
                <c:pt idx="23632">
                  <c:v>3471.833198331997</c:v>
                </c:pt>
                <c:pt idx="23633">
                  <c:v>3687.153090993309</c:v>
                </c:pt>
                <c:pt idx="23634">
                  <c:v>4156.503277824319</c:v>
                </c:pt>
                <c:pt idx="23635">
                  <c:v>5161.232420440727</c:v>
                </c:pt>
                <c:pt idx="23636">
                  <c:v>10403.30322024482</c:v>
                </c:pt>
                <c:pt idx="23637">
                  <c:v>5498.772800658241</c:v>
                </c:pt>
                <c:pt idx="23638">
                  <c:v>5043.421134016134</c:v>
                </c:pt>
                <c:pt idx="23639">
                  <c:v>5348.03718102772</c:v>
                </c:pt>
                <c:pt idx="23640">
                  <c:v>5737.94745408375</c:v>
                </c:pt>
                <c:pt idx="23641">
                  <c:v>6144.638913889377</c:v>
                </c:pt>
                <c:pt idx="23642">
                  <c:v>6553.73514805875</c:v>
                </c:pt>
                <c:pt idx="23643">
                  <c:v>6963.97240578355</c:v>
                </c:pt>
                <c:pt idx="23644">
                  <c:v>7377.132185433014</c:v>
                </c:pt>
                <c:pt idx="23645">
                  <c:v>7798.927601470422</c:v>
                </c:pt>
                <c:pt idx="23646">
                  <c:v>8238.15114886407</c:v>
                </c:pt>
                <c:pt idx="23647">
                  <c:v>8704.99370291122</c:v>
                </c:pt>
                <c:pt idx="23648">
                  <c:v>9207.739084277483</c:v>
                </c:pt>
                <c:pt idx="23649">
                  <c:v>9744.894415005497</c:v>
                </c:pt>
                <c:pt idx="23650">
                  <c:v>10288.65498709871</c:v>
                </c:pt>
                <c:pt idx="23651">
                  <c:v>10753.15255920624</c:v>
                </c:pt>
                <c:pt idx="23652">
                  <c:v>10966.02781538382</c:v>
                </c:pt>
                <c:pt idx="23653">
                  <c:v>10718.26109271769</c:v>
                </c:pt>
                <c:pt idx="23654">
                  <c:v>9968.247549851128</c:v>
                </c:pt>
                <c:pt idx="23655">
                  <c:v>8979.037195820087</c:v>
                </c:pt>
                <c:pt idx="23656">
                  <c:v>8110.208142567033</c:v>
                </c:pt>
                <c:pt idx="23657">
                  <c:v>7538.275844026743</c:v>
                </c:pt>
                <c:pt idx="23658">
                  <c:v>7212.768517435368</c:v>
                </c:pt>
                <c:pt idx="23659">
                  <c:v>6951.857392902001</c:v>
                </c:pt>
                <c:pt idx="23660">
                  <c:v>6574.309345812597</c:v>
                </c:pt>
                <c:pt idx="23661">
                  <c:v>6007.880598836413</c:v>
                </c:pt>
                <c:pt idx="23662">
                  <c:v>5312.411907393488</c:v>
                </c:pt>
                <c:pt idx="23663">
                  <c:v>4596.225701979252</c:v>
                </c:pt>
                <c:pt idx="23664">
                  <c:v>3939.855444288023</c:v>
                </c:pt>
                <c:pt idx="23665">
                  <c:v>3379.284977615487</c:v>
                </c:pt>
                <c:pt idx="23666">
                  <c:v>2924.646864593418</c:v>
                </c:pt>
                <c:pt idx="23667">
                  <c:v>2577.074248400383</c:v>
                </c:pt>
                <c:pt idx="23668">
                  <c:v>2339.022350913891</c:v>
                </c:pt>
                <c:pt idx="23669">
                  <c:v>2212.93591547911</c:v>
                </c:pt>
                <c:pt idx="23670">
                  <c:v>2189.429276361315</c:v>
                </c:pt>
                <c:pt idx="23671">
                  <c:v>2238.849030478354</c:v>
                </c:pt>
                <c:pt idx="23672">
                  <c:v>2316.164064076452</c:v>
                </c:pt>
                <c:pt idx="23673">
                  <c:v>2371.959035209716</c:v>
                </c:pt>
                <c:pt idx="23674">
                  <c:v>2333.661982229312</c:v>
                </c:pt>
                <c:pt idx="23675">
                  <c:v>1984.372576147339</c:v>
                </c:pt>
                <c:pt idx="23676">
                  <c:v>389.0667294654197</c:v>
                </c:pt>
                <c:pt idx="23677">
                  <c:v>2874.766980138986</c:v>
                </c:pt>
                <c:pt idx="23678">
                  <c:v>3875.894411044566</c:v>
                </c:pt>
                <c:pt idx="23679">
                  <c:v>4014.693236592137</c:v>
                </c:pt>
                <c:pt idx="23680">
                  <c:v>3917.326490828777</c:v>
                </c:pt>
                <c:pt idx="23681">
                  <c:v>3660.615663844727</c:v>
                </c:pt>
                <c:pt idx="23682">
                  <c:v>3294.428355607063</c:v>
                </c:pt>
                <c:pt idx="23683">
                  <c:v>2878.002746907031</c:v>
                </c:pt>
                <c:pt idx="23684">
                  <c:v>2461.92036804738</c:v>
                </c:pt>
                <c:pt idx="23685">
                  <c:v>2109.51769060571</c:v>
                </c:pt>
                <c:pt idx="23686">
                  <c:v>2029.3265379928</c:v>
                </c:pt>
                <c:pt idx="23687">
                  <c:v>2777.7922405765</c:v>
                </c:pt>
                <c:pt idx="23688">
                  <c:v>4782.884817342674</c:v>
                </c:pt>
                <c:pt idx="23689">
                  <c:v>7125.68147414517</c:v>
                </c:pt>
                <c:pt idx="23690">
                  <c:v>8375.44643422825</c:v>
                </c:pt>
                <c:pt idx="23691">
                  <c:v>9275.161271806955</c:v>
                </c:pt>
                <c:pt idx="23692">
                  <c:v>11021.11961950868</c:v>
                </c:pt>
                <c:pt idx="23693">
                  <c:v>15435.38948168697</c:v>
                </c:pt>
                <c:pt idx="23694">
                  <c:v>29218.9927423137</c:v>
                </c:pt>
                <c:pt idx="23695">
                  <c:v>24161.27455303131</c:v>
                </c:pt>
                <c:pt idx="23696">
                  <c:v>12494.86145086525</c:v>
                </c:pt>
                <c:pt idx="23697">
                  <c:v>9607.13057729219</c:v>
                </c:pt>
                <c:pt idx="23698">
                  <c:v>8884.203485144707</c:v>
                </c:pt>
                <c:pt idx="23699">
                  <c:v>8472.66574837147</c:v>
                </c:pt>
                <c:pt idx="23700">
                  <c:v>7797.342810200915</c:v>
                </c:pt>
                <c:pt idx="23701">
                  <c:v>6869.977794984886</c:v>
                </c:pt>
                <c:pt idx="23702">
                  <c:v>5854.582719001724</c:v>
                </c:pt>
                <c:pt idx="23703">
                  <c:v>4851.653025561855</c:v>
                </c:pt>
                <c:pt idx="23704">
                  <c:v>3902.716930463062</c:v>
                </c:pt>
                <c:pt idx="23705">
                  <c:v>3031.799163635865</c:v>
                </c:pt>
                <c:pt idx="23706">
                  <c:v>2252.607076238796</c:v>
                </c:pt>
                <c:pt idx="23707">
                  <c:v>1563.96460986663</c:v>
                </c:pt>
                <c:pt idx="23708">
                  <c:v>989.4834168263392</c:v>
                </c:pt>
                <c:pt idx="23709">
                  <c:v>594.95115447849</c:v>
                </c:pt>
                <c:pt idx="23710">
                  <c:v>397.6855710418068</c:v>
                </c:pt>
                <c:pt idx="23711">
                  <c:v>334.0124641994746</c:v>
                </c:pt>
                <c:pt idx="23712">
                  <c:v>321.8311993051757</c:v>
                </c:pt>
                <c:pt idx="23713">
                  <c:v>316.3737173434896</c:v>
                </c:pt>
                <c:pt idx="23714">
                  <c:v>308.2357192128832</c:v>
                </c:pt>
                <c:pt idx="23715">
                  <c:v>311.7834165904321</c:v>
                </c:pt>
                <c:pt idx="23716">
                  <c:v>370.834458840726</c:v>
                </c:pt>
                <c:pt idx="23717">
                  <c:v>553.1607401440892</c:v>
                </c:pt>
                <c:pt idx="23718">
                  <c:v>943.9945135123496</c:v>
                </c:pt>
                <c:pt idx="23719">
                  <c:v>1737.570702730635</c:v>
                </c:pt>
                <c:pt idx="23720">
                  <c:v>3526.402863894524</c:v>
                </c:pt>
                <c:pt idx="23721">
                  <c:v>7458.990828161987</c:v>
                </c:pt>
                <c:pt idx="23722">
                  <c:v>7729.81153883009</c:v>
                </c:pt>
                <c:pt idx="23723">
                  <c:v>5727.544625411313</c:v>
                </c:pt>
                <c:pt idx="23724">
                  <c:v>4868.455137805163</c:v>
                </c:pt>
                <c:pt idx="23725">
                  <c:v>4639.64330063818</c:v>
                </c:pt>
                <c:pt idx="23726">
                  <c:v>4768.83559649651</c:v>
                </c:pt>
                <c:pt idx="23727">
                  <c:v>5002.132726086681</c:v>
                </c:pt>
                <c:pt idx="23728">
                  <c:v>4852.572705471196</c:v>
                </c:pt>
                <c:pt idx="23729">
                  <c:v>4133.78523760832</c:v>
                </c:pt>
                <c:pt idx="23730">
                  <c:v>3316.550950815458</c:v>
                </c:pt>
                <c:pt idx="23731">
                  <c:v>2679.135900684685</c:v>
                </c:pt>
                <c:pt idx="23732">
                  <c:v>2208.487286196103</c:v>
                </c:pt>
                <c:pt idx="23733">
                  <c:v>1841.539943073644</c:v>
                </c:pt>
                <c:pt idx="23734">
                  <c:v>1533.88384625601</c:v>
                </c:pt>
                <c:pt idx="23735">
                  <c:v>1264.896491022463</c:v>
                </c:pt>
                <c:pt idx="23736">
                  <c:v>1027.552242867836</c:v>
                </c:pt>
                <c:pt idx="23737">
                  <c:v>814.2341038116708</c:v>
                </c:pt>
                <c:pt idx="23738">
                  <c:v>605.4915000975304</c:v>
                </c:pt>
                <c:pt idx="23739">
                  <c:v>457.7417377102739</c:v>
                </c:pt>
                <c:pt idx="23740">
                  <c:v>925.7142868974663</c:v>
                </c:pt>
                <c:pt idx="23741">
                  <c:v>1962.240440842973</c:v>
                </c:pt>
                <c:pt idx="23742">
                  <c:v>2529.033701818742</c:v>
                </c:pt>
                <c:pt idx="23743">
                  <c:v>2598.247144977967</c:v>
                </c:pt>
                <c:pt idx="23744">
                  <c:v>2562.011825761821</c:v>
                </c:pt>
                <c:pt idx="23745">
                  <c:v>2524.942209847845</c:v>
                </c:pt>
                <c:pt idx="23746">
                  <c:v>2499.46179849772</c:v>
                </c:pt>
                <c:pt idx="23747">
                  <c:v>2485.188118266424</c:v>
                </c:pt>
                <c:pt idx="23748">
                  <c:v>2481.579792661776</c:v>
                </c:pt>
                <c:pt idx="23749">
                  <c:v>2490.502050746238</c:v>
                </c:pt>
                <c:pt idx="23750">
                  <c:v>2518.070189671122</c:v>
                </c:pt>
                <c:pt idx="23751">
                  <c:v>2581.074867211484</c:v>
                </c:pt>
                <c:pt idx="23752">
                  <c:v>2742.467033462767</c:v>
                </c:pt>
                <c:pt idx="23753">
                  <c:v>3470.06139920025</c:v>
                </c:pt>
                <c:pt idx="23754">
                  <c:v>3339.91161896921</c:v>
                </c:pt>
                <c:pt idx="23755">
                  <c:v>2599.038931170285</c:v>
                </c:pt>
                <c:pt idx="23756">
                  <c:v>2667.777517372262</c:v>
                </c:pt>
                <c:pt idx="23757">
                  <c:v>2832.567366473491</c:v>
                </c:pt>
                <c:pt idx="23758">
                  <c:v>3070.12267036136</c:v>
                </c:pt>
                <c:pt idx="23759">
                  <c:v>3381.536520427102</c:v>
                </c:pt>
                <c:pt idx="23760">
                  <c:v>3662.968163831354</c:v>
                </c:pt>
                <c:pt idx="23761">
                  <c:v>3448.485162030556</c:v>
                </c:pt>
                <c:pt idx="23762">
                  <c:v>2418.285092116838</c:v>
                </c:pt>
                <c:pt idx="23763">
                  <c:v>1328.74399553305</c:v>
                </c:pt>
                <c:pt idx="23764">
                  <c:v>590.622729161112</c:v>
                </c:pt>
                <c:pt idx="23765">
                  <c:v>176.4138559635697</c:v>
                </c:pt>
                <c:pt idx="23766">
                  <c:v>316.809234268985</c:v>
                </c:pt>
                <c:pt idx="23767">
                  <c:v>572.655248844893</c:v>
                </c:pt>
                <c:pt idx="23768">
                  <c:v>812.9022771349387</c:v>
                </c:pt>
                <c:pt idx="23769">
                  <c:v>1059.006580300113</c:v>
                </c:pt>
                <c:pt idx="23770">
                  <c:v>1331.6354615136</c:v>
                </c:pt>
                <c:pt idx="23771">
                  <c:v>1633.083755047685</c:v>
                </c:pt>
                <c:pt idx="23772">
                  <c:v>1913.666483659546</c:v>
                </c:pt>
                <c:pt idx="23773">
                  <c:v>2102.194350330905</c:v>
                </c:pt>
                <c:pt idx="23774">
                  <c:v>2250.32056383251</c:v>
                </c:pt>
                <c:pt idx="23775">
                  <c:v>2485.35640564708</c:v>
                </c:pt>
                <c:pt idx="23776">
                  <c:v>2743.186367908759</c:v>
                </c:pt>
                <c:pt idx="23777">
                  <c:v>2682.370073830158</c:v>
                </c:pt>
                <c:pt idx="23778">
                  <c:v>2291.881765139545</c:v>
                </c:pt>
                <c:pt idx="23779">
                  <c:v>1897.373320696749</c:v>
                </c:pt>
                <c:pt idx="23780">
                  <c:v>1613.903210404425</c:v>
                </c:pt>
                <c:pt idx="23781">
                  <c:v>1425.224986875428</c:v>
                </c:pt>
                <c:pt idx="23782">
                  <c:v>1300.923054272321</c:v>
                </c:pt>
                <c:pt idx="23783">
                  <c:v>1219.427933429685</c:v>
                </c:pt>
                <c:pt idx="23784">
                  <c:v>1166.86925304283</c:v>
                </c:pt>
                <c:pt idx="23785">
                  <c:v>1134.893720703851</c:v>
                </c:pt>
                <c:pt idx="23786">
                  <c:v>1116.721156052153</c:v>
                </c:pt>
                <c:pt idx="23787">
                  <c:v>1104.667916701356</c:v>
                </c:pt>
                <c:pt idx="23788">
                  <c:v>1081.399635716593</c:v>
                </c:pt>
                <c:pt idx="23789">
                  <c:v>976.7001991933926</c:v>
                </c:pt>
                <c:pt idx="23790">
                  <c:v>865.663053663824</c:v>
                </c:pt>
                <c:pt idx="23791">
                  <c:v>1855.952658698977</c:v>
                </c:pt>
                <c:pt idx="23792">
                  <c:v>1835.22823298782</c:v>
                </c:pt>
                <c:pt idx="23793">
                  <c:v>1942.517362061437</c:v>
                </c:pt>
                <c:pt idx="23794">
                  <c:v>2121.219169899165</c:v>
                </c:pt>
                <c:pt idx="23795">
                  <c:v>2357.978986811755</c:v>
                </c:pt>
                <c:pt idx="23796">
                  <c:v>2642.311283265434</c:v>
                </c:pt>
                <c:pt idx="23797">
                  <c:v>2946.836641027109</c:v>
                </c:pt>
                <c:pt idx="23798">
                  <c:v>3210.344993819286</c:v>
                </c:pt>
                <c:pt idx="23799">
                  <c:v>3353.307981524156</c:v>
                </c:pt>
                <c:pt idx="23800">
                  <c:v>3347.45802397086</c:v>
                </c:pt>
                <c:pt idx="23801">
                  <c:v>3251.155005926397</c:v>
                </c:pt>
                <c:pt idx="23802">
                  <c:v>3131.460144628774</c:v>
                </c:pt>
                <c:pt idx="23803">
                  <c:v>3001.549162080991</c:v>
                </c:pt>
                <c:pt idx="23804">
                  <c:v>2841.744465124073</c:v>
                </c:pt>
                <c:pt idx="23805">
                  <c:v>2630.037473127211</c:v>
                </c:pt>
                <c:pt idx="23806">
                  <c:v>2333.80100541409</c:v>
                </c:pt>
                <c:pt idx="23807">
                  <c:v>1857.226943159162</c:v>
                </c:pt>
                <c:pt idx="23808">
                  <c:v>1887.276064654683</c:v>
                </c:pt>
                <c:pt idx="23809">
                  <c:v>7651.57582408243</c:v>
                </c:pt>
                <c:pt idx="23810">
                  <c:v>4560.50796510005</c:v>
                </c:pt>
                <c:pt idx="23811">
                  <c:v>4048.645833294731</c:v>
                </c:pt>
                <c:pt idx="23812">
                  <c:v>4090.117370399002</c:v>
                </c:pt>
                <c:pt idx="23813">
                  <c:v>4604.76517159278</c:v>
                </c:pt>
                <c:pt idx="23814">
                  <c:v>6068.848527449204</c:v>
                </c:pt>
                <c:pt idx="23815">
                  <c:v>10803.11101233334</c:v>
                </c:pt>
                <c:pt idx="23816">
                  <c:v>16267.45668960026</c:v>
                </c:pt>
                <c:pt idx="23817">
                  <c:v>7036.199636773244</c:v>
                </c:pt>
                <c:pt idx="23818">
                  <c:v>4299.073508337259</c:v>
                </c:pt>
                <c:pt idx="23819">
                  <c:v>3233.353697973063</c:v>
                </c:pt>
                <c:pt idx="23820">
                  <c:v>2704.288903629957</c:v>
                </c:pt>
                <c:pt idx="23821">
                  <c:v>2401.251984684603</c:v>
                </c:pt>
                <c:pt idx="23822">
                  <c:v>2210.336302514851</c:v>
                </c:pt>
                <c:pt idx="23823">
                  <c:v>2081.736701171671</c:v>
                </c:pt>
                <c:pt idx="23824">
                  <c:v>1990.68112553647</c:v>
                </c:pt>
                <c:pt idx="23825">
                  <c:v>1923.776300830807</c:v>
                </c:pt>
                <c:pt idx="23826">
                  <c:v>1873.337757628572</c:v>
                </c:pt>
                <c:pt idx="23827">
                  <c:v>1834.526940300298</c:v>
                </c:pt>
                <c:pt idx="23828">
                  <c:v>1804.27532601303</c:v>
                </c:pt>
                <c:pt idx="23829">
                  <c:v>1780.448381840571</c:v>
                </c:pt>
                <c:pt idx="23830">
                  <c:v>1761.818428471084</c:v>
                </c:pt>
                <c:pt idx="23831">
                  <c:v>1747.440012166708</c:v>
                </c:pt>
                <c:pt idx="23832">
                  <c:v>1737.057671317308</c:v>
                </c:pt>
                <c:pt idx="23833">
                  <c:v>1730.756747226417</c:v>
                </c:pt>
                <c:pt idx="23834">
                  <c:v>1729.168200038921</c:v>
                </c:pt>
                <c:pt idx="23835">
                  <c:v>1733.445298922956</c:v>
                </c:pt>
                <c:pt idx="23836">
                  <c:v>1745.72443343584</c:v>
                </c:pt>
                <c:pt idx="23837">
                  <c:v>1769.170025163476</c:v>
                </c:pt>
                <c:pt idx="23838">
                  <c:v>1808.707887002428</c:v>
                </c:pt>
                <c:pt idx="23839">
                  <c:v>1871.827948257171</c:v>
                </c:pt>
                <c:pt idx="23840">
                  <c:v>1969.176242806667</c:v>
                </c:pt>
                <c:pt idx="23841">
                  <c:v>2113.447736491372</c:v>
                </c:pt>
                <c:pt idx="23842">
                  <c:v>2307.479114602184</c:v>
                </c:pt>
                <c:pt idx="23843">
                  <c:v>2504.590739234741</c:v>
                </c:pt>
                <c:pt idx="23844">
                  <c:v>2565.594414587175</c:v>
                </c:pt>
                <c:pt idx="23845">
                  <c:v>2393.351118566254</c:v>
                </c:pt>
                <c:pt idx="23846">
                  <c:v>2106.389203652715</c:v>
                </c:pt>
                <c:pt idx="23847">
                  <c:v>1846.891609197125</c:v>
                </c:pt>
                <c:pt idx="23848">
                  <c:v>1653.005410810706</c:v>
                </c:pt>
                <c:pt idx="23849">
                  <c:v>1514.339681541733</c:v>
                </c:pt>
                <c:pt idx="23850">
                  <c:v>1415.487063321456</c:v>
                </c:pt>
                <c:pt idx="23851">
                  <c:v>1347.096999186701</c:v>
                </c:pt>
                <c:pt idx="23852">
                  <c:v>1309.003965986406</c:v>
                </c:pt>
                <c:pt idx="23853">
                  <c:v>1315.385579112685</c:v>
                </c:pt>
                <c:pt idx="23854">
                  <c:v>1408.48423709167</c:v>
                </c:pt>
                <c:pt idx="23855">
                  <c:v>1695.039511043881</c:v>
                </c:pt>
                <c:pt idx="23856">
                  <c:v>2430.04980667944</c:v>
                </c:pt>
                <c:pt idx="23857">
                  <c:v>4036.036040453164</c:v>
                </c:pt>
                <c:pt idx="23858">
                  <c:v>4824.027589212432</c:v>
                </c:pt>
                <c:pt idx="23859">
                  <c:v>3506.042222763745</c:v>
                </c:pt>
                <c:pt idx="23860">
                  <c:v>2525.754312653985</c:v>
                </c:pt>
                <c:pt idx="23861">
                  <c:v>1874.439717553033</c:v>
                </c:pt>
                <c:pt idx="23862">
                  <c:v>1843.983620538088</c:v>
                </c:pt>
                <c:pt idx="23863">
                  <c:v>3986.318704581786</c:v>
                </c:pt>
                <c:pt idx="23864">
                  <c:v>4174.965808748441</c:v>
                </c:pt>
                <c:pt idx="23865">
                  <c:v>3724.92723478898</c:v>
                </c:pt>
                <c:pt idx="23866">
                  <c:v>3560.809693042302</c:v>
                </c:pt>
                <c:pt idx="23867">
                  <c:v>3611.17206299903</c:v>
                </c:pt>
                <c:pt idx="23868">
                  <c:v>3816.926781609483</c:v>
                </c:pt>
                <c:pt idx="23869">
                  <c:v>3951.503744963297</c:v>
                </c:pt>
                <c:pt idx="23870">
                  <c:v>3422.910850260725</c:v>
                </c:pt>
                <c:pt idx="23871">
                  <c:v>2587.092581276765</c:v>
                </c:pt>
                <c:pt idx="23872">
                  <c:v>2159.557702248082</c:v>
                </c:pt>
                <c:pt idx="23873">
                  <c:v>1996.603176966103</c:v>
                </c:pt>
                <c:pt idx="23874">
                  <c:v>1899.409849025275</c:v>
                </c:pt>
                <c:pt idx="23875">
                  <c:v>1804.541152934341</c:v>
                </c:pt>
                <c:pt idx="23876">
                  <c:v>1708.832753409442</c:v>
                </c:pt>
                <c:pt idx="23877">
                  <c:v>1621.496761359102</c:v>
                </c:pt>
                <c:pt idx="23878">
                  <c:v>1548.250682125031</c:v>
                </c:pt>
                <c:pt idx="23879">
                  <c:v>1489.797651301682</c:v>
                </c:pt>
                <c:pt idx="23880">
                  <c:v>1443.552391962065</c:v>
                </c:pt>
                <c:pt idx="23881">
                  <c:v>1409.840683799169</c:v>
                </c:pt>
                <c:pt idx="23882">
                  <c:v>1448.081466052367</c:v>
                </c:pt>
                <c:pt idx="23883">
                  <c:v>1846.916405165071</c:v>
                </c:pt>
                <c:pt idx="23884">
                  <c:v>1803.784918757766</c:v>
                </c:pt>
                <c:pt idx="23885">
                  <c:v>1698.43115626879</c:v>
                </c:pt>
                <c:pt idx="23886">
                  <c:v>1653.325255005975</c:v>
                </c:pt>
                <c:pt idx="23887">
                  <c:v>1634.023582087944</c:v>
                </c:pt>
                <c:pt idx="23888">
                  <c:v>1627.966203556888</c:v>
                </c:pt>
                <c:pt idx="23889">
                  <c:v>1632.842406557297</c:v>
                </c:pt>
                <c:pt idx="23890">
                  <c:v>1654.693391477931</c:v>
                </c:pt>
                <c:pt idx="23891">
                  <c:v>1715.310134331626</c:v>
                </c:pt>
                <c:pt idx="23892">
                  <c:v>1874.579037509098</c:v>
                </c:pt>
                <c:pt idx="23893">
                  <c:v>2269.057700983295</c:v>
                </c:pt>
                <c:pt idx="23894">
                  <c:v>2989.88636471284</c:v>
                </c:pt>
                <c:pt idx="23895">
                  <c:v>3448.329448889684</c:v>
                </c:pt>
                <c:pt idx="23896">
                  <c:v>3273.524317874758</c:v>
                </c:pt>
                <c:pt idx="23897">
                  <c:v>3002.761247927799</c:v>
                </c:pt>
                <c:pt idx="23898">
                  <c:v>2821.00018058879</c:v>
                </c:pt>
                <c:pt idx="23899">
                  <c:v>2716.199876525114</c:v>
                </c:pt>
                <c:pt idx="23900">
                  <c:v>2663.6819266731</c:v>
                </c:pt>
                <c:pt idx="23901">
                  <c:v>2647.093797276426</c:v>
                </c:pt>
                <c:pt idx="23902">
                  <c:v>2658.610909167703</c:v>
                </c:pt>
                <c:pt idx="23903">
                  <c:v>2695.478860215274</c:v>
                </c:pt>
                <c:pt idx="23904">
                  <c:v>2758.881489777426</c:v>
                </c:pt>
                <c:pt idx="23905">
                  <c:v>2855.959297025416</c:v>
                </c:pt>
                <c:pt idx="23906">
                  <c:v>3000.735663524699</c:v>
                </c:pt>
                <c:pt idx="23907">
                  <c:v>3214.886772228056</c:v>
                </c:pt>
                <c:pt idx="23908">
                  <c:v>3477.65154299254</c:v>
                </c:pt>
                <c:pt idx="23909">
                  <c:v>3418.931150161536</c:v>
                </c:pt>
                <c:pt idx="23910">
                  <c:v>2609.66549585436</c:v>
                </c:pt>
                <c:pt idx="23911">
                  <c:v>2057.102571252828</c:v>
                </c:pt>
                <c:pt idx="23912">
                  <c:v>1961.844434086918</c:v>
                </c:pt>
                <c:pt idx="23913">
                  <c:v>2032.856682223332</c:v>
                </c:pt>
                <c:pt idx="23914">
                  <c:v>2162.652505804285</c:v>
                </c:pt>
                <c:pt idx="23915">
                  <c:v>2346.0963290793</c:v>
                </c:pt>
                <c:pt idx="23916">
                  <c:v>2644.606046271975</c:v>
                </c:pt>
                <c:pt idx="23917">
                  <c:v>3076.672509598905</c:v>
                </c:pt>
                <c:pt idx="23918">
                  <c:v>2384.285818578306</c:v>
                </c:pt>
                <c:pt idx="23919">
                  <c:v>2115.430610761976</c:v>
                </c:pt>
                <c:pt idx="23920">
                  <c:v>2199.687026899086</c:v>
                </c:pt>
                <c:pt idx="23921">
                  <c:v>2320.264455239194</c:v>
                </c:pt>
                <c:pt idx="23922">
                  <c:v>2446.269459859014</c:v>
                </c:pt>
                <c:pt idx="23923">
                  <c:v>2579.211613581063</c:v>
                </c:pt>
                <c:pt idx="23924">
                  <c:v>2725.19994500551</c:v>
                </c:pt>
                <c:pt idx="23925">
                  <c:v>2892.388494574931</c:v>
                </c:pt>
                <c:pt idx="23926">
                  <c:v>3093.289473875265</c:v>
                </c:pt>
                <c:pt idx="23927">
                  <c:v>3347.294983337785</c:v>
                </c:pt>
                <c:pt idx="23928">
                  <c:v>3682.752311559432</c:v>
                </c:pt>
                <c:pt idx="23929">
                  <c:v>4113.679420753782</c:v>
                </c:pt>
                <c:pt idx="23930">
                  <c:v>4461.250116442247</c:v>
                </c:pt>
                <c:pt idx="23931">
                  <c:v>4202.660234268185</c:v>
                </c:pt>
                <c:pt idx="23932">
                  <c:v>3650.377801712685</c:v>
                </c:pt>
                <c:pt idx="23933">
                  <c:v>3395.152160268536</c:v>
                </c:pt>
                <c:pt idx="23934">
                  <c:v>3346.344574321298</c:v>
                </c:pt>
                <c:pt idx="23935">
                  <c:v>3344.50255089905</c:v>
                </c:pt>
                <c:pt idx="23936">
                  <c:v>3316.786078721514</c:v>
                </c:pt>
                <c:pt idx="23937">
                  <c:v>3278.147504484068</c:v>
                </c:pt>
                <c:pt idx="23938">
                  <c:v>3323.787873224448</c:v>
                </c:pt>
                <c:pt idx="23939">
                  <c:v>3556.405914508197</c:v>
                </c:pt>
                <c:pt idx="23940">
                  <c:v>4006.955843125254</c:v>
                </c:pt>
                <c:pt idx="23941">
                  <c:v>4656.2707516129</c:v>
                </c:pt>
                <c:pt idx="23942">
                  <c:v>5480.369474216245</c:v>
                </c:pt>
                <c:pt idx="23943">
                  <c:v>6443.04941237932</c:v>
                </c:pt>
                <c:pt idx="23944">
                  <c:v>7431.356741724673</c:v>
                </c:pt>
                <c:pt idx="23945">
                  <c:v>8180.905348362397</c:v>
                </c:pt>
                <c:pt idx="23946">
                  <c:v>8368.496566468551</c:v>
                </c:pt>
                <c:pt idx="23947">
                  <c:v>7938.579627169918</c:v>
                </c:pt>
                <c:pt idx="23948">
                  <c:v>7171.190933943308</c:v>
                </c:pt>
                <c:pt idx="23949">
                  <c:v>6365.103599832983</c:v>
                </c:pt>
                <c:pt idx="23950">
                  <c:v>5667.232586410278</c:v>
                </c:pt>
                <c:pt idx="23951">
                  <c:v>5114.88369076483</c:v>
                </c:pt>
                <c:pt idx="23952">
                  <c:v>4702.152838110221</c:v>
                </c:pt>
                <c:pt idx="23953">
                  <c:v>4414.555224442903</c:v>
                </c:pt>
                <c:pt idx="23954">
                  <c:v>4237.950269915073</c:v>
                </c:pt>
                <c:pt idx="23955">
                  <c:v>4152.850517899875</c:v>
                </c:pt>
                <c:pt idx="23956">
                  <c:v>4106.463414009761</c:v>
                </c:pt>
                <c:pt idx="23957">
                  <c:v>4015.031247813433</c:v>
                </c:pt>
                <c:pt idx="23958">
                  <c:v>3891.658251041335</c:v>
                </c:pt>
                <c:pt idx="23959">
                  <c:v>3830.535882395782</c:v>
                </c:pt>
                <c:pt idx="23960">
                  <c:v>3866.874682014955</c:v>
                </c:pt>
                <c:pt idx="23961">
                  <c:v>3997.68432304422</c:v>
                </c:pt>
                <c:pt idx="23962">
                  <c:v>4221.385628512132</c:v>
                </c:pt>
                <c:pt idx="23963">
                  <c:v>4545.965615190745</c:v>
                </c:pt>
                <c:pt idx="23964">
                  <c:v>4985.92961961652</c:v>
                </c:pt>
                <c:pt idx="23965">
                  <c:v>5545.779367449068</c:v>
                </c:pt>
                <c:pt idx="23966">
                  <c:v>6169.560632098928</c:v>
                </c:pt>
                <c:pt idx="23967">
                  <c:v>6625.162609988535</c:v>
                </c:pt>
                <c:pt idx="23968">
                  <c:v>6422.535897873609</c:v>
                </c:pt>
                <c:pt idx="23969">
                  <c:v>4930.836616530522</c:v>
                </c:pt>
                <c:pt idx="23970">
                  <c:v>2774.438179874823</c:v>
                </c:pt>
                <c:pt idx="23971">
                  <c:v>6188.02074512629</c:v>
                </c:pt>
                <c:pt idx="23972">
                  <c:v>4975.679711465576</c:v>
                </c:pt>
                <c:pt idx="23973">
                  <c:v>4256.904119886452</c:v>
                </c:pt>
                <c:pt idx="23974">
                  <c:v>3812.448707584233</c:v>
                </c:pt>
                <c:pt idx="23975">
                  <c:v>3541.197560760382</c:v>
                </c:pt>
                <c:pt idx="23976">
                  <c:v>3385.583746449178</c:v>
                </c:pt>
                <c:pt idx="23977">
                  <c:v>3304.332944243105</c:v>
                </c:pt>
                <c:pt idx="23978">
                  <c:v>3262.92237333706</c:v>
                </c:pt>
                <c:pt idx="23979">
                  <c:v>3228.985629504093</c:v>
                </c:pt>
                <c:pt idx="23980">
                  <c:v>3173.3374396615</c:v>
                </c:pt>
                <c:pt idx="23981">
                  <c:v>3075.203764574608</c:v>
                </c:pt>
                <c:pt idx="23982">
                  <c:v>2926.808545809552</c:v>
                </c:pt>
                <c:pt idx="23983">
                  <c:v>2736.170431411446</c:v>
                </c:pt>
                <c:pt idx="23984">
                  <c:v>2522.651987906354</c:v>
                </c:pt>
                <c:pt idx="23985">
                  <c:v>2310.506061098769</c:v>
                </c:pt>
                <c:pt idx="23986">
                  <c:v>2126.673700879197</c:v>
                </c:pt>
                <c:pt idx="23987">
                  <c:v>2004.592611071003</c:v>
                </c:pt>
                <c:pt idx="23988">
                  <c:v>1992.260558201753</c:v>
                </c:pt>
                <c:pt idx="23989">
                  <c:v>2151.257728762965</c:v>
                </c:pt>
                <c:pt idx="23990">
                  <c:v>2489.046181857168</c:v>
                </c:pt>
                <c:pt idx="23991">
                  <c:v>2767.276316505767</c:v>
                </c:pt>
                <c:pt idx="23992">
                  <c:v>2611.922918169154</c:v>
                </c:pt>
                <c:pt idx="23993">
                  <c:v>2102.691487315981</c:v>
                </c:pt>
                <c:pt idx="23994">
                  <c:v>1548.963925791957</c:v>
                </c:pt>
                <c:pt idx="23995">
                  <c:v>1712.0300898853</c:v>
                </c:pt>
                <c:pt idx="23996">
                  <c:v>1828.044626378534</c:v>
                </c:pt>
                <c:pt idx="23997">
                  <c:v>1769.341618625726</c:v>
                </c:pt>
                <c:pt idx="23998">
                  <c:v>1709.044334884672</c:v>
                </c:pt>
                <c:pt idx="23999">
                  <c:v>1671.908233442655</c:v>
                </c:pt>
                <c:pt idx="24000">
                  <c:v>1653.325819140146</c:v>
                </c:pt>
                <c:pt idx="24001">
                  <c:v>1641.725555126954</c:v>
                </c:pt>
                <c:pt idx="24002">
                  <c:v>1626.087530173281</c:v>
                </c:pt>
                <c:pt idx="24003">
                  <c:v>1598.28643801024</c:v>
                </c:pt>
                <c:pt idx="24004">
                  <c:v>1556.330915494278</c:v>
                </c:pt>
                <c:pt idx="24005">
                  <c:v>1503.125295669216</c:v>
                </c:pt>
                <c:pt idx="24006">
                  <c:v>1445.256841770754</c:v>
                </c:pt>
                <c:pt idx="24007">
                  <c:v>1389.353752456194</c:v>
                </c:pt>
                <c:pt idx="24008">
                  <c:v>1343.184517925461</c:v>
                </c:pt>
                <c:pt idx="24009">
                  <c:v>1313.646059155907</c:v>
                </c:pt>
                <c:pt idx="24010">
                  <c:v>1309.621846996252</c:v>
                </c:pt>
                <c:pt idx="24011">
                  <c:v>1344.123518946859</c:v>
                </c:pt>
                <c:pt idx="24012">
                  <c:v>1440.765667295757</c:v>
                </c:pt>
                <c:pt idx="24013">
                  <c:v>1644.503957225363</c:v>
                </c:pt>
                <c:pt idx="24014">
                  <c:v>2024.406301705838</c:v>
                </c:pt>
                <c:pt idx="24015">
                  <c:v>2403.105970428287</c:v>
                </c:pt>
                <c:pt idx="24016">
                  <c:v>1850.74871950132</c:v>
                </c:pt>
                <c:pt idx="24017">
                  <c:v>1078.201961833841</c:v>
                </c:pt>
                <c:pt idx="24018">
                  <c:v>619.796023114765</c:v>
                </c:pt>
                <c:pt idx="24019">
                  <c:v>311.6087732913336</c:v>
                </c:pt>
                <c:pt idx="24020">
                  <c:v>214.5620156480076</c:v>
                </c:pt>
                <c:pt idx="24021">
                  <c:v>643.2136557435953</c:v>
                </c:pt>
                <c:pt idx="24022">
                  <c:v>615.9541083951057</c:v>
                </c:pt>
                <c:pt idx="24023">
                  <c:v>533.5506137979517</c:v>
                </c:pt>
                <c:pt idx="24024">
                  <c:v>503.2987480299403</c:v>
                </c:pt>
                <c:pt idx="24025">
                  <c:v>514.3227484796311</c:v>
                </c:pt>
                <c:pt idx="24026">
                  <c:v>561.9649451341272</c:v>
                </c:pt>
                <c:pt idx="24027">
                  <c:v>650.5578820561313</c:v>
                </c:pt>
                <c:pt idx="24028">
                  <c:v>799.8925888153617</c:v>
                </c:pt>
                <c:pt idx="24029">
                  <c:v>1067.320930275641</c:v>
                </c:pt>
                <c:pt idx="24030">
                  <c:v>1651.610881030855</c:v>
                </c:pt>
                <c:pt idx="24031">
                  <c:v>3588.436584232997</c:v>
                </c:pt>
                <c:pt idx="24032">
                  <c:v>4540.456962104413</c:v>
                </c:pt>
                <c:pt idx="24033">
                  <c:v>2056.402748088875</c:v>
                </c:pt>
                <c:pt idx="24034">
                  <c:v>1460.535678308889</c:v>
                </c:pt>
                <c:pt idx="24035">
                  <c:v>1309.022349608097</c:v>
                </c:pt>
                <c:pt idx="24036">
                  <c:v>1330.649387616741</c:v>
                </c:pt>
                <c:pt idx="24037">
                  <c:v>1451.515716012372</c:v>
                </c:pt>
                <c:pt idx="24038">
                  <c:v>1650.770473632403</c:v>
                </c:pt>
                <c:pt idx="24039">
                  <c:v>1924.098074256186</c:v>
                </c:pt>
                <c:pt idx="24040">
                  <c:v>2252.8146072522</c:v>
                </c:pt>
                <c:pt idx="24041">
                  <c:v>2538.462360452395</c:v>
                </c:pt>
                <c:pt idx="24042">
                  <c:v>2554.392709415244</c:v>
                </c:pt>
                <c:pt idx="24043">
                  <c:v>2198.456872326144</c:v>
                </c:pt>
                <c:pt idx="24044">
                  <c:v>1698.359267077684</c:v>
                </c:pt>
                <c:pt idx="24045">
                  <c:v>1258.334846708884</c:v>
                </c:pt>
                <c:pt idx="24046">
                  <c:v>926.1244860710485</c:v>
                </c:pt>
                <c:pt idx="24047">
                  <c:v>694.1995726280257</c:v>
                </c:pt>
                <c:pt idx="24048">
                  <c:v>556.2089872473384</c:v>
                </c:pt>
                <c:pt idx="24049">
                  <c:v>511.1290125760582</c:v>
                </c:pt>
                <c:pt idx="24050">
                  <c:v>548.259162191644</c:v>
                </c:pt>
                <c:pt idx="24051">
                  <c:v>643.650177439649</c:v>
                </c:pt>
                <c:pt idx="24052">
                  <c:v>777.3140303976855</c:v>
                </c:pt>
                <c:pt idx="24053">
                  <c:v>938.7806794057116</c:v>
                </c:pt>
                <c:pt idx="24054">
                  <c:v>1120.290243686864</c:v>
                </c:pt>
                <c:pt idx="24055">
                  <c:v>1309.320588449586</c:v>
                </c:pt>
                <c:pt idx="24056">
                  <c:v>1488.835635515723</c:v>
                </c:pt>
                <c:pt idx="24057">
                  <c:v>1648.829754239387</c:v>
                </c:pt>
                <c:pt idx="24058">
                  <c:v>1797.289757260839</c:v>
                </c:pt>
                <c:pt idx="24059">
                  <c:v>1956.070110679207</c:v>
                </c:pt>
                <c:pt idx="24060">
                  <c:v>2152.779356289693</c:v>
                </c:pt>
                <c:pt idx="24061">
                  <c:v>2418.494834312336</c:v>
                </c:pt>
                <c:pt idx="24062">
                  <c:v>2795.135069554373</c:v>
                </c:pt>
                <c:pt idx="24063">
                  <c:v>3352.16421603344</c:v>
                </c:pt>
                <c:pt idx="24064">
                  <c:v>4217.068907052256</c:v>
                </c:pt>
                <c:pt idx="24065">
                  <c:v>5614.91911116072</c:v>
                </c:pt>
                <c:pt idx="24066">
                  <c:v>7667.292323940296</c:v>
                </c:pt>
                <c:pt idx="24067">
                  <c:v>8747.618677544265</c:v>
                </c:pt>
                <c:pt idx="24068">
                  <c:v>7068.046264396236</c:v>
                </c:pt>
                <c:pt idx="24069">
                  <c:v>5214.271336784333</c:v>
                </c:pt>
                <c:pt idx="24070">
                  <c:v>4061.715826363545</c:v>
                </c:pt>
                <c:pt idx="24071">
                  <c:v>3396.460626284942</c:v>
                </c:pt>
                <c:pt idx="24072">
                  <c:v>3041.899098874065</c:v>
                </c:pt>
                <c:pt idx="24073">
                  <c:v>2926.166924984449</c:v>
                </c:pt>
                <c:pt idx="24074">
                  <c:v>3064.047877314855</c:v>
                </c:pt>
                <c:pt idx="24075">
                  <c:v>3602.297504693675</c:v>
                </c:pt>
                <c:pt idx="24076">
                  <c:v>5097.003207706814</c:v>
                </c:pt>
                <c:pt idx="24077">
                  <c:v>9637.096786432226</c:v>
                </c:pt>
                <c:pt idx="24078">
                  <c:v>8198.912037273009</c:v>
                </c:pt>
                <c:pt idx="24079">
                  <c:v>4159.282914235892</c:v>
                </c:pt>
                <c:pt idx="24080">
                  <c:v>2868.55741183421</c:v>
                </c:pt>
                <c:pt idx="24081">
                  <c:v>2442.117267182105</c:v>
                </c:pt>
                <c:pt idx="24082">
                  <c:v>2491.222661190216</c:v>
                </c:pt>
                <c:pt idx="24083">
                  <c:v>3144.225991079542</c:v>
                </c:pt>
                <c:pt idx="24084">
                  <c:v>5246.486124070688</c:v>
                </c:pt>
                <c:pt idx="24085">
                  <c:v>4847.882032016927</c:v>
                </c:pt>
                <c:pt idx="24086">
                  <c:v>2393.840501795038</c:v>
                </c:pt>
                <c:pt idx="24087">
                  <c:v>1520.429720315961</c:v>
                </c:pt>
                <c:pt idx="24088">
                  <c:v>1138.900870765266</c:v>
                </c:pt>
                <c:pt idx="24089">
                  <c:v>940.9400796933202</c:v>
                </c:pt>
                <c:pt idx="24090">
                  <c:v>827.6924321324358</c:v>
                </c:pt>
                <c:pt idx="24091">
                  <c:v>759.5411627666475</c:v>
                </c:pt>
                <c:pt idx="24092">
                  <c:v>718.0334466041213</c:v>
                </c:pt>
                <c:pt idx="24093">
                  <c:v>693.3830038179236</c:v>
                </c:pt>
                <c:pt idx="24094">
                  <c:v>680.3596516636684</c:v>
                </c:pt>
                <c:pt idx="24095">
                  <c:v>675.7631244688742</c:v>
                </c:pt>
                <c:pt idx="24096">
                  <c:v>677.6419918094738</c:v>
                </c:pt>
                <c:pt idx="24097">
                  <c:v>684.9358327478693</c:v>
                </c:pt>
                <c:pt idx="24098">
                  <c:v>696.7244887072513</c:v>
                </c:pt>
                <c:pt idx="24099">
                  <c:v>712.4446514676497</c:v>
                </c:pt>
                <c:pt idx="24100">
                  <c:v>730.8520429601733</c:v>
                </c:pt>
                <c:pt idx="24101">
                  <c:v>748.6053593300372</c:v>
                </c:pt>
                <c:pt idx="24102">
                  <c:v>756.0731960443987</c:v>
                </c:pt>
                <c:pt idx="24103">
                  <c:v>735.136543241984</c:v>
                </c:pt>
                <c:pt idx="24104">
                  <c:v>695.7642221213305</c:v>
                </c:pt>
                <c:pt idx="24105">
                  <c:v>706.8109011907191</c:v>
                </c:pt>
                <c:pt idx="24106">
                  <c:v>774.0432338864159</c:v>
                </c:pt>
                <c:pt idx="24107">
                  <c:v>866.7346665972547</c:v>
                </c:pt>
                <c:pt idx="24108">
                  <c:v>978.8281809214552</c:v>
                </c:pt>
                <c:pt idx="24109">
                  <c:v>1110.466846748377</c:v>
                </c:pt>
                <c:pt idx="24110">
                  <c:v>1187.450243043329</c:v>
                </c:pt>
                <c:pt idx="24111">
                  <c:v>853.8682871869836</c:v>
                </c:pt>
                <c:pt idx="24112">
                  <c:v>793.8927860608768</c:v>
                </c:pt>
                <c:pt idx="24113">
                  <c:v>1279.2429113102</c:v>
                </c:pt>
                <c:pt idx="24114">
                  <c:v>1758.28796692662</c:v>
                </c:pt>
                <c:pt idx="24115">
                  <c:v>1575.415726819675</c:v>
                </c:pt>
                <c:pt idx="24116">
                  <c:v>1016.420233272059</c:v>
                </c:pt>
                <c:pt idx="24117">
                  <c:v>646.9027032003273</c:v>
                </c:pt>
                <c:pt idx="24118">
                  <c:v>442.6824484849266</c:v>
                </c:pt>
                <c:pt idx="24119">
                  <c:v>339.4980588607839</c:v>
                </c:pt>
                <c:pt idx="24120">
                  <c:v>300.6936172738907</c:v>
                </c:pt>
                <c:pt idx="24121">
                  <c:v>300.3116173996262</c:v>
                </c:pt>
                <c:pt idx="24122">
                  <c:v>319.1399517839124</c:v>
                </c:pt>
                <c:pt idx="24123">
                  <c:v>346.2157089463911</c:v>
                </c:pt>
                <c:pt idx="24124">
                  <c:v>376.3892048379585</c:v>
                </c:pt>
                <c:pt idx="24125">
                  <c:v>407.6174942655479</c:v>
                </c:pt>
                <c:pt idx="24126">
                  <c:v>439.2157902500342</c:v>
                </c:pt>
                <c:pt idx="24127">
                  <c:v>470.8856124620739</c:v>
                </c:pt>
                <c:pt idx="24128">
                  <c:v>502.9911613249183</c:v>
                </c:pt>
                <c:pt idx="24129">
                  <c:v>535.6246925677473</c:v>
                </c:pt>
                <c:pt idx="24130">
                  <c:v>569.1486177755745</c:v>
                </c:pt>
                <c:pt idx="24131">
                  <c:v>603.9817906937168</c:v>
                </c:pt>
                <c:pt idx="24132">
                  <c:v>640.5031639318936</c:v>
                </c:pt>
                <c:pt idx="24133">
                  <c:v>679.291002079856</c:v>
                </c:pt>
                <c:pt idx="24134">
                  <c:v>721.0089796797964</c:v>
                </c:pt>
                <c:pt idx="24135">
                  <c:v>766.746254584211</c:v>
                </c:pt>
                <c:pt idx="24136">
                  <c:v>817.9165495743556</c:v>
                </c:pt>
                <c:pt idx="24137">
                  <c:v>876.8983372567818</c:v>
                </c:pt>
                <c:pt idx="24138">
                  <c:v>947.5670250547998</c:v>
                </c:pt>
                <c:pt idx="24139">
                  <c:v>1037.988440922651</c:v>
                </c:pt>
                <c:pt idx="24140">
                  <c:v>1168.660312777357</c:v>
                </c:pt>
                <c:pt idx="24141">
                  <c:v>1423.560680627124</c:v>
                </c:pt>
                <c:pt idx="24142">
                  <c:v>2645.271841241414</c:v>
                </c:pt>
                <c:pt idx="24143">
                  <c:v>3311.342123544591</c:v>
                </c:pt>
                <c:pt idx="24144">
                  <c:v>2308.941851754997</c:v>
                </c:pt>
                <c:pt idx="24145">
                  <c:v>2769.763358086898</c:v>
                </c:pt>
                <c:pt idx="24146">
                  <c:v>4328.145478061286</c:v>
                </c:pt>
                <c:pt idx="24147">
                  <c:v>14767.85199495966</c:v>
                </c:pt>
                <c:pt idx="24148">
                  <c:v>6535.40260451435</c:v>
                </c:pt>
                <c:pt idx="24149">
                  <c:v>2354.461460489056</c:v>
                </c:pt>
                <c:pt idx="24150">
                  <c:v>1247.097630584978</c:v>
                </c:pt>
                <c:pt idx="24151">
                  <c:v>723.729839379516</c:v>
                </c:pt>
                <c:pt idx="24152">
                  <c:v>405.925224026099</c:v>
                </c:pt>
                <c:pt idx="24153">
                  <c:v>178.1233074551924</c:v>
                </c:pt>
                <c:pt idx="24154">
                  <c:v>15.97055678967378</c:v>
                </c:pt>
                <c:pt idx="24155">
                  <c:v>197.9386622549342</c:v>
                </c:pt>
                <c:pt idx="24156">
                  <c:v>415.7594528148876</c:v>
                </c:pt>
                <c:pt idx="24157">
                  <c:v>542.9316751958294</c:v>
                </c:pt>
                <c:pt idx="24158">
                  <c:v>104.7871080499808</c:v>
                </c:pt>
                <c:pt idx="24159">
                  <c:v>613.3297766415691</c:v>
                </c:pt>
                <c:pt idx="24160">
                  <c:v>1812.031824264619</c:v>
                </c:pt>
                <c:pt idx="24161">
                  <c:v>4399.967677220367</c:v>
                </c:pt>
                <c:pt idx="24162">
                  <c:v>1304.045060082958</c:v>
                </c:pt>
                <c:pt idx="24163">
                  <c:v>713.3960763308728</c:v>
                </c:pt>
                <c:pt idx="24164">
                  <c:v>463.3601897186338</c:v>
                </c:pt>
                <c:pt idx="24165">
                  <c:v>321.3813317364245</c:v>
                </c:pt>
                <c:pt idx="24166">
                  <c:v>233.795417671925</c:v>
                </c:pt>
                <c:pt idx="24167">
                  <c:v>196.120974589206</c:v>
                </c:pt>
                <c:pt idx="24168">
                  <c:v>234.5723054320873</c:v>
                </c:pt>
                <c:pt idx="24169">
                  <c:v>373.9431956250604</c:v>
                </c:pt>
                <c:pt idx="24170">
                  <c:v>567.3308054175284</c:v>
                </c:pt>
                <c:pt idx="24171">
                  <c:v>651.9256990548574</c:v>
                </c:pt>
                <c:pt idx="24172">
                  <c:v>786.234924643645</c:v>
                </c:pt>
                <c:pt idx="24173">
                  <c:v>1252.487581914887</c:v>
                </c:pt>
                <c:pt idx="24174">
                  <c:v>2468.567950766312</c:v>
                </c:pt>
                <c:pt idx="24175">
                  <c:v>1837.364408548118</c:v>
                </c:pt>
                <c:pt idx="24176">
                  <c:v>1076.288940232538</c:v>
                </c:pt>
                <c:pt idx="24177">
                  <c:v>819.6370092197676</c:v>
                </c:pt>
                <c:pt idx="24178">
                  <c:v>704.571183632995</c:v>
                </c:pt>
                <c:pt idx="24179">
                  <c:v>646.5948471417723</c:v>
                </c:pt>
                <c:pt idx="24180">
                  <c:v>619.5028093776968</c:v>
                </c:pt>
                <c:pt idx="24181">
                  <c:v>614.0253880842932</c:v>
                </c:pt>
                <c:pt idx="24182">
                  <c:v>628.1263147151634</c:v>
                </c:pt>
                <c:pt idx="24183">
                  <c:v>665.5077126112599</c:v>
                </c:pt>
                <c:pt idx="24184">
                  <c:v>736.3197035087122</c:v>
                </c:pt>
                <c:pt idx="24185">
                  <c:v>860.6020305209702</c:v>
                </c:pt>
                <c:pt idx="24186">
                  <c:v>1088.536011891668</c:v>
                </c:pt>
                <c:pt idx="24187">
                  <c:v>1568.555710903828</c:v>
                </c:pt>
                <c:pt idx="24188">
                  <c:v>2713.811514268676</c:v>
                </c:pt>
                <c:pt idx="24189">
                  <c:v>2963.04405011975</c:v>
                </c:pt>
                <c:pt idx="24190">
                  <c:v>1658.92417924341</c:v>
                </c:pt>
                <c:pt idx="24191">
                  <c:v>1096.236983817673</c:v>
                </c:pt>
                <c:pt idx="24192">
                  <c:v>839.9302894381337</c:v>
                </c:pt>
                <c:pt idx="24193">
                  <c:v>706.7758499118517</c:v>
                </c:pt>
                <c:pt idx="24194">
                  <c:v>636.521155758192</c:v>
                </c:pt>
                <c:pt idx="24195">
                  <c:v>611.4798541570463</c:v>
                </c:pt>
                <c:pt idx="24196">
                  <c:v>642.6732419456684</c:v>
                </c:pt>
                <c:pt idx="24197">
                  <c:v>592.689494430803</c:v>
                </c:pt>
                <c:pt idx="24198">
                  <c:v>266.3036284748586</c:v>
                </c:pt>
                <c:pt idx="24199">
                  <c:v>256.3479076588282</c:v>
                </c:pt>
                <c:pt idx="24200">
                  <c:v>257.3128064669752</c:v>
                </c:pt>
                <c:pt idx="24201">
                  <c:v>248.5871197462217</c:v>
                </c:pt>
                <c:pt idx="24202">
                  <c:v>234.3967417698557</c:v>
                </c:pt>
                <c:pt idx="24203">
                  <c:v>220.2960531450371</c:v>
                </c:pt>
                <c:pt idx="24204">
                  <c:v>217.468488298146</c:v>
                </c:pt>
                <c:pt idx="24205">
                  <c:v>249.814827559644</c:v>
                </c:pt>
                <c:pt idx="24206">
                  <c:v>351.4445338644312</c:v>
                </c:pt>
                <c:pt idx="24207">
                  <c:v>555.9541960873013</c:v>
                </c:pt>
                <c:pt idx="24208">
                  <c:v>871.9433408267287</c:v>
                </c:pt>
                <c:pt idx="24209">
                  <c:v>1148.706130536168</c:v>
                </c:pt>
                <c:pt idx="24210">
                  <c:v>1172.376196545466</c:v>
                </c:pt>
                <c:pt idx="24211">
                  <c:v>1064.498840352832</c:v>
                </c:pt>
                <c:pt idx="24212">
                  <c:v>960.6024718115184</c:v>
                </c:pt>
                <c:pt idx="24213">
                  <c:v>887.8027310966973</c:v>
                </c:pt>
                <c:pt idx="24214">
                  <c:v>843.9162487327561</c:v>
                </c:pt>
                <c:pt idx="24215">
                  <c:v>824.703180310788</c:v>
                </c:pt>
                <c:pt idx="24216">
                  <c:v>826.7165917739185</c:v>
                </c:pt>
                <c:pt idx="24217">
                  <c:v>840.244310087663</c:v>
                </c:pt>
                <c:pt idx="24218">
                  <c:v>832.8744610328263</c:v>
                </c:pt>
                <c:pt idx="24219">
                  <c:v>767.4648525749692</c:v>
                </c:pt>
                <c:pt idx="24220">
                  <c:v>688.668735150706</c:v>
                </c:pt>
                <c:pt idx="24221">
                  <c:v>656.5147386940024</c:v>
                </c:pt>
                <c:pt idx="24222">
                  <c:v>676.796787436045</c:v>
                </c:pt>
                <c:pt idx="24223">
                  <c:v>745.7004723327066</c:v>
                </c:pt>
                <c:pt idx="24224">
                  <c:v>826.6613777721767</c:v>
                </c:pt>
                <c:pt idx="24225">
                  <c:v>623.7142909260226</c:v>
                </c:pt>
                <c:pt idx="24226">
                  <c:v>462.5785569502262</c:v>
                </c:pt>
                <c:pt idx="24227">
                  <c:v>865.7600240215073</c:v>
                </c:pt>
                <c:pt idx="24228">
                  <c:v>1940.524660221845</c:v>
                </c:pt>
                <c:pt idx="24229">
                  <c:v>2524.648352665926</c:v>
                </c:pt>
                <c:pt idx="24230">
                  <c:v>1527.518070263824</c:v>
                </c:pt>
                <c:pt idx="24231">
                  <c:v>1039.937254075334</c:v>
                </c:pt>
                <c:pt idx="24232">
                  <c:v>748.6048477639325</c:v>
                </c:pt>
                <c:pt idx="24233">
                  <c:v>482.8317503877891</c:v>
                </c:pt>
                <c:pt idx="24234">
                  <c:v>228.4158809249342</c:v>
                </c:pt>
                <c:pt idx="24235">
                  <c:v>846.1747438469898</c:v>
                </c:pt>
                <c:pt idx="24236">
                  <c:v>1413.588967523273</c:v>
                </c:pt>
                <c:pt idx="24237">
                  <c:v>1382.311199222882</c:v>
                </c:pt>
                <c:pt idx="24238">
                  <c:v>1287.668684403922</c:v>
                </c:pt>
                <c:pt idx="24239">
                  <c:v>1160.314825029958</c:v>
                </c:pt>
                <c:pt idx="24240">
                  <c:v>1050.841569050015</c:v>
                </c:pt>
                <c:pt idx="24241">
                  <c:v>1012.509982381775</c:v>
                </c:pt>
                <c:pt idx="24242">
                  <c:v>1014.210123187587</c:v>
                </c:pt>
                <c:pt idx="24243">
                  <c:v>1128.70248829363</c:v>
                </c:pt>
                <c:pt idx="24244">
                  <c:v>1684.050051347077</c:v>
                </c:pt>
                <c:pt idx="24245">
                  <c:v>1802.620704250271</c:v>
                </c:pt>
                <c:pt idx="24246">
                  <c:v>1420.549368712607</c:v>
                </c:pt>
                <c:pt idx="24247">
                  <c:v>1249.457995867626</c:v>
                </c:pt>
                <c:pt idx="24248">
                  <c:v>1160.669365426367</c:v>
                </c:pt>
                <c:pt idx="24249">
                  <c:v>1096.775434181728</c:v>
                </c:pt>
                <c:pt idx="24250">
                  <c:v>1024.82437321991</c:v>
                </c:pt>
                <c:pt idx="24251">
                  <c:v>888.3942887639923</c:v>
                </c:pt>
                <c:pt idx="24252">
                  <c:v>683.558054267538</c:v>
                </c:pt>
                <c:pt idx="24253">
                  <c:v>1127.873297832024</c:v>
                </c:pt>
                <c:pt idx="24254">
                  <c:v>1232.038462570787</c:v>
                </c:pt>
                <c:pt idx="24255">
                  <c:v>1244.131123929656</c:v>
                </c:pt>
                <c:pt idx="24256">
                  <c:v>1251.920529747993</c:v>
                </c:pt>
                <c:pt idx="24257">
                  <c:v>1265.441616626441</c:v>
                </c:pt>
                <c:pt idx="24258">
                  <c:v>1287.073105814319</c:v>
                </c:pt>
                <c:pt idx="24259">
                  <c:v>1318.250287793783</c:v>
                </c:pt>
                <c:pt idx="24260">
                  <c:v>1356.246922201704</c:v>
                </c:pt>
                <c:pt idx="24261">
                  <c:v>1350.572206174493</c:v>
                </c:pt>
                <c:pt idx="24262">
                  <c:v>975.7622452129351</c:v>
                </c:pt>
                <c:pt idx="24263">
                  <c:v>888.3518836352774</c:v>
                </c:pt>
                <c:pt idx="24264">
                  <c:v>1135.158736094865</c:v>
                </c:pt>
                <c:pt idx="24265">
                  <c:v>1361.558629446614</c:v>
                </c:pt>
                <c:pt idx="24266">
                  <c:v>1733.204468600878</c:v>
                </c:pt>
                <c:pt idx="24267">
                  <c:v>2881.21395012735</c:v>
                </c:pt>
                <c:pt idx="24268">
                  <c:v>3321.786421689763</c:v>
                </c:pt>
                <c:pt idx="24269">
                  <c:v>1993.987812929532</c:v>
                </c:pt>
                <c:pt idx="24270">
                  <c:v>1732.698471174144</c:v>
                </c:pt>
                <c:pt idx="24271">
                  <c:v>1726.126874724018</c:v>
                </c:pt>
                <c:pt idx="24272">
                  <c:v>1814.58106623542</c:v>
                </c:pt>
                <c:pt idx="24273">
                  <c:v>1972.087701494789</c:v>
                </c:pt>
                <c:pt idx="24274">
                  <c:v>2213.68873927273</c:v>
                </c:pt>
                <c:pt idx="24275">
                  <c:v>2592.072746879392</c:v>
                </c:pt>
                <c:pt idx="24276">
                  <c:v>3240.798356000782</c:v>
                </c:pt>
                <c:pt idx="24277">
                  <c:v>4538.170776070471</c:v>
                </c:pt>
                <c:pt idx="24278">
                  <c:v>7325.963882117573</c:v>
                </c:pt>
                <c:pt idx="24279">
                  <c:v>6288.421509057283</c:v>
                </c:pt>
                <c:pt idx="24280">
                  <c:v>2981.212057119675</c:v>
                </c:pt>
                <c:pt idx="24281">
                  <c:v>1605.119983059432</c:v>
                </c:pt>
                <c:pt idx="24282">
                  <c:v>928.3146667510108</c:v>
                </c:pt>
                <c:pt idx="24283">
                  <c:v>516.1801412122932</c:v>
                </c:pt>
                <c:pt idx="24284">
                  <c:v>161.3313455172475</c:v>
                </c:pt>
                <c:pt idx="24285">
                  <c:v>144.3874214441492</c:v>
                </c:pt>
                <c:pt idx="24286">
                  <c:v>207.4170196843951</c:v>
                </c:pt>
                <c:pt idx="24287">
                  <c:v>296.3954173371168</c:v>
                </c:pt>
                <c:pt idx="24288">
                  <c:v>386.2912385502241</c:v>
                </c:pt>
                <c:pt idx="24289">
                  <c:v>471.5966401588675</c:v>
                </c:pt>
                <c:pt idx="24290">
                  <c:v>550.5754603474065</c:v>
                </c:pt>
                <c:pt idx="24291">
                  <c:v>612.335230966782</c:v>
                </c:pt>
                <c:pt idx="24292">
                  <c:v>609.8248674362052</c:v>
                </c:pt>
                <c:pt idx="24293">
                  <c:v>436.7584131739528</c:v>
                </c:pt>
                <c:pt idx="24294">
                  <c:v>124.4780255439908</c:v>
                </c:pt>
                <c:pt idx="24295">
                  <c:v>223.220224277958</c:v>
                </c:pt>
                <c:pt idx="24296">
                  <c:v>539.5289848055804</c:v>
                </c:pt>
                <c:pt idx="24297">
                  <c:v>988.0888682629577</c:v>
                </c:pt>
                <c:pt idx="24298">
                  <c:v>1390.387546360605</c:v>
                </c:pt>
                <c:pt idx="24299">
                  <c:v>1510.080164689918</c:v>
                </c:pt>
                <c:pt idx="24300">
                  <c:v>1575.380553390032</c:v>
                </c:pt>
                <c:pt idx="24301">
                  <c:v>1709.296926711638</c:v>
                </c:pt>
                <c:pt idx="24302">
                  <c:v>1963.371478361577</c:v>
                </c:pt>
                <c:pt idx="24303">
                  <c:v>2450.717908206866</c:v>
                </c:pt>
                <c:pt idx="24304">
                  <c:v>3601.686265351968</c:v>
                </c:pt>
                <c:pt idx="24305">
                  <c:v>8646.670877239037</c:v>
                </c:pt>
                <c:pt idx="24306">
                  <c:v>5062.594216848617</c:v>
                </c:pt>
                <c:pt idx="24307">
                  <c:v>1451.340338376801</c:v>
                </c:pt>
                <c:pt idx="24308">
                  <c:v>3083.59752126192</c:v>
                </c:pt>
                <c:pt idx="24309">
                  <c:v>1242.742421634581</c:v>
                </c:pt>
                <c:pt idx="24310">
                  <c:v>869.3791397748852</c:v>
                </c:pt>
                <c:pt idx="24311">
                  <c:v>840.5402858457592</c:v>
                </c:pt>
                <c:pt idx="24312">
                  <c:v>971.4832438142279</c:v>
                </c:pt>
                <c:pt idx="24313">
                  <c:v>1220.858601470623</c:v>
                </c:pt>
                <c:pt idx="24314">
                  <c:v>1617.424221818503</c:v>
                </c:pt>
                <c:pt idx="24315">
                  <c:v>2194.5455668618</c:v>
                </c:pt>
                <c:pt idx="24316">
                  <c:v>2623.791336505963</c:v>
                </c:pt>
                <c:pt idx="24317">
                  <c:v>2270.14448847546</c:v>
                </c:pt>
                <c:pt idx="24318">
                  <c:v>1700.927732030209</c:v>
                </c:pt>
                <c:pt idx="24319">
                  <c:v>1320.393965699915</c:v>
                </c:pt>
                <c:pt idx="24320">
                  <c:v>1095.824310000423</c:v>
                </c:pt>
                <c:pt idx="24321">
                  <c:v>964.2565362300376</c:v>
                </c:pt>
                <c:pt idx="24322">
                  <c:v>885.3060234714126</c:v>
                </c:pt>
                <c:pt idx="24323">
                  <c:v>831.583546717662</c:v>
                </c:pt>
                <c:pt idx="24324">
                  <c:v>776.2913557987322</c:v>
                </c:pt>
                <c:pt idx="24325">
                  <c:v>687.5297845054654</c:v>
                </c:pt>
                <c:pt idx="24326">
                  <c:v>552.452741873877</c:v>
                </c:pt>
                <c:pt idx="24327">
                  <c:v>485.5118079329293</c:v>
                </c:pt>
                <c:pt idx="24328">
                  <c:v>626.0976798125176</c:v>
                </c:pt>
                <c:pt idx="24329">
                  <c:v>773.9776422203247</c:v>
                </c:pt>
                <c:pt idx="24330">
                  <c:v>1873.781570036144</c:v>
                </c:pt>
                <c:pt idx="24331">
                  <c:v>5019.330698854668</c:v>
                </c:pt>
                <c:pt idx="24332">
                  <c:v>3705.854827285172</c:v>
                </c:pt>
                <c:pt idx="24333">
                  <c:v>993.30707602836</c:v>
                </c:pt>
                <c:pt idx="24334">
                  <c:v>868.3472007760924</c:v>
                </c:pt>
                <c:pt idx="24335">
                  <c:v>1286.259540706511</c:v>
                </c:pt>
                <c:pt idx="24336">
                  <c:v>1569.427037226429</c:v>
                </c:pt>
                <c:pt idx="24337">
                  <c:v>1675.667510560856</c:v>
                </c:pt>
                <c:pt idx="24338">
                  <c:v>1707.76569540885</c:v>
                </c:pt>
                <c:pt idx="24339">
                  <c:v>1721.279135534161</c:v>
                </c:pt>
                <c:pt idx="24340">
                  <c:v>1727.338190096723</c:v>
                </c:pt>
                <c:pt idx="24341">
                  <c:v>1715.795630276749</c:v>
                </c:pt>
                <c:pt idx="24342">
                  <c:v>1674.224436159826</c:v>
                </c:pt>
                <c:pt idx="24343">
                  <c:v>1635.04945230341</c:v>
                </c:pt>
                <c:pt idx="24344">
                  <c:v>1708.764732687407</c:v>
                </c:pt>
                <c:pt idx="24345">
                  <c:v>1959.029494073605</c:v>
                </c:pt>
                <c:pt idx="24346">
                  <c:v>2376.761623718907</c:v>
                </c:pt>
                <c:pt idx="24347">
                  <c:v>3157.252935845987</c:v>
                </c:pt>
                <c:pt idx="24348">
                  <c:v>4653.832106688698</c:v>
                </c:pt>
                <c:pt idx="24349">
                  <c:v>4771.22286081824</c:v>
                </c:pt>
                <c:pt idx="24350">
                  <c:v>5421.028267229383</c:v>
                </c:pt>
                <c:pt idx="24351">
                  <c:v>6843.004905744407</c:v>
                </c:pt>
                <c:pt idx="24352">
                  <c:v>9172.91346674171</c:v>
                </c:pt>
                <c:pt idx="24353">
                  <c:v>11618.37950990302</c:v>
                </c:pt>
                <c:pt idx="24354">
                  <c:v>10714.72630662137</c:v>
                </c:pt>
                <c:pt idx="24355">
                  <c:v>7809.061742735314</c:v>
                </c:pt>
                <c:pt idx="24356">
                  <c:v>5662.831246675682</c:v>
                </c:pt>
                <c:pt idx="24357">
                  <c:v>4298.489851721258</c:v>
                </c:pt>
                <c:pt idx="24358">
                  <c:v>3389.01782390487</c:v>
                </c:pt>
                <c:pt idx="24359">
                  <c:v>2734.227092520566</c:v>
                </c:pt>
                <c:pt idx="24360">
                  <c:v>2222.702772416406</c:v>
                </c:pt>
                <c:pt idx="24361">
                  <c:v>1793.834226774433</c:v>
                </c:pt>
                <c:pt idx="24362">
                  <c:v>1433.772686794726</c:v>
                </c:pt>
                <c:pt idx="24363">
                  <c:v>1184.887068047115</c:v>
                </c:pt>
                <c:pt idx="24364">
                  <c:v>1082.962761020111</c:v>
                </c:pt>
                <c:pt idx="24365">
                  <c:v>1072.769187329786</c:v>
                </c:pt>
                <c:pt idx="24366">
                  <c:v>1082.887251854163</c:v>
                </c:pt>
                <c:pt idx="24367">
                  <c:v>1084.681631352817</c:v>
                </c:pt>
                <c:pt idx="24368">
                  <c:v>1069.306418178681</c:v>
                </c:pt>
                <c:pt idx="24369">
                  <c:v>1034.97733944357</c:v>
                </c:pt>
                <c:pt idx="24370">
                  <c:v>990.1013378229832</c:v>
                </c:pt>
                <c:pt idx="24371">
                  <c:v>947.0566780897514</c:v>
                </c:pt>
                <c:pt idx="24372">
                  <c:v>912.856653098783</c:v>
                </c:pt>
                <c:pt idx="24373">
                  <c:v>889.9321578920973</c:v>
                </c:pt>
                <c:pt idx="24374">
                  <c:v>879.2324648699213</c:v>
                </c:pt>
                <c:pt idx="24375">
                  <c:v>881.7469403457835</c:v>
                </c:pt>
                <c:pt idx="24376">
                  <c:v>899.6121525820358</c:v>
                </c:pt>
                <c:pt idx="24377">
                  <c:v>936.1934118849151</c:v>
                </c:pt>
                <c:pt idx="24378">
                  <c:v>997.3513986003677</c:v>
                </c:pt>
                <c:pt idx="24379">
                  <c:v>1091.156719878713</c:v>
                </c:pt>
                <c:pt idx="24380">
                  <c:v>1221.830890702801</c:v>
                </c:pt>
                <c:pt idx="24381">
                  <c:v>2289.552677282067</c:v>
                </c:pt>
                <c:pt idx="24382">
                  <c:v>2204.755232640617</c:v>
                </c:pt>
                <c:pt idx="24383">
                  <c:v>3063.158506911591</c:v>
                </c:pt>
                <c:pt idx="24384">
                  <c:v>4007.597383352202</c:v>
                </c:pt>
                <c:pt idx="24385">
                  <c:v>3140.367055959211</c:v>
                </c:pt>
                <c:pt idx="24386">
                  <c:v>2040.485543066854</c:v>
                </c:pt>
                <c:pt idx="24387">
                  <c:v>1423.798869374684</c:v>
                </c:pt>
                <c:pt idx="24388">
                  <c:v>1060.671038456187</c:v>
                </c:pt>
                <c:pt idx="24389">
                  <c:v>812.8902844726692</c:v>
                </c:pt>
                <c:pt idx="24390">
                  <c:v>605.213753126489</c:v>
                </c:pt>
                <c:pt idx="24391">
                  <c:v>373.7884471169127</c:v>
                </c:pt>
                <c:pt idx="24392">
                  <c:v>496.732908487825</c:v>
                </c:pt>
                <c:pt idx="24393">
                  <c:v>1197.606013217928</c:v>
                </c:pt>
                <c:pt idx="24394">
                  <c:v>995.2748272934587</c:v>
                </c:pt>
                <c:pt idx="24395">
                  <c:v>856.4914858043015</c:v>
                </c:pt>
                <c:pt idx="24396">
                  <c:v>779.0661762955845</c:v>
                </c:pt>
                <c:pt idx="24397">
                  <c:v>732.2283265964543</c:v>
                </c:pt>
                <c:pt idx="24398">
                  <c:v>702.8419555243761</c:v>
                </c:pt>
                <c:pt idx="24399">
                  <c:v>684.6918728673956</c:v>
                </c:pt>
                <c:pt idx="24400">
                  <c:v>674.4486676567591</c:v>
                </c:pt>
                <c:pt idx="24401">
                  <c:v>669.6513254566586</c:v>
                </c:pt>
                <c:pt idx="24402">
                  <c:v>667.735928938172</c:v>
                </c:pt>
                <c:pt idx="24403">
                  <c:v>663.9762976147218</c:v>
                </c:pt>
                <c:pt idx="24404">
                  <c:v>646.4529528266514</c:v>
                </c:pt>
                <c:pt idx="24405">
                  <c:v>582.9494760424932</c:v>
                </c:pt>
                <c:pt idx="24406">
                  <c:v>403.7162881745908</c:v>
                </c:pt>
                <c:pt idx="24407">
                  <c:v>89.98222411268166</c:v>
                </c:pt>
                <c:pt idx="24408">
                  <c:v>230.3013149684882</c:v>
                </c:pt>
                <c:pt idx="24409">
                  <c:v>208.1389175335931</c:v>
                </c:pt>
                <c:pt idx="24410">
                  <c:v>239.6711062866874</c:v>
                </c:pt>
                <c:pt idx="24411">
                  <c:v>290.4231088410971</c:v>
                </c:pt>
                <c:pt idx="24412">
                  <c:v>312.1029240579416</c:v>
                </c:pt>
                <c:pt idx="24413">
                  <c:v>286.073687980791</c:v>
                </c:pt>
                <c:pt idx="24414">
                  <c:v>167.9227215638573</c:v>
                </c:pt>
                <c:pt idx="24415">
                  <c:v>207.498189468882</c:v>
                </c:pt>
                <c:pt idx="24416">
                  <c:v>758.4850834525125</c:v>
                </c:pt>
                <c:pt idx="24417">
                  <c:v>1051.03608104698</c:v>
                </c:pt>
                <c:pt idx="24418">
                  <c:v>1169.189788336357</c:v>
                </c:pt>
                <c:pt idx="24419">
                  <c:v>1281.634148500621</c:v>
                </c:pt>
                <c:pt idx="24420">
                  <c:v>1459.879521665647</c:v>
                </c:pt>
                <c:pt idx="24421">
                  <c:v>3959.708614260907</c:v>
                </c:pt>
                <c:pt idx="24422">
                  <c:v>2820.163672293884</c:v>
                </c:pt>
                <c:pt idx="24423">
                  <c:v>4416.27658841043</c:v>
                </c:pt>
                <c:pt idx="24424">
                  <c:v>5289.371750765973</c:v>
                </c:pt>
                <c:pt idx="24425">
                  <c:v>2347.272732487769</c:v>
                </c:pt>
                <c:pt idx="24426">
                  <c:v>1375.665500848357</c:v>
                </c:pt>
                <c:pt idx="24427">
                  <c:v>1105.313542553021</c:v>
                </c:pt>
                <c:pt idx="24428">
                  <c:v>1117.359728127568</c:v>
                </c:pt>
                <c:pt idx="24429">
                  <c:v>1272.170680427482</c:v>
                </c:pt>
                <c:pt idx="24430">
                  <c:v>1512.677164745234</c:v>
                </c:pt>
                <c:pt idx="24431">
                  <c:v>1770.001519786273</c:v>
                </c:pt>
                <c:pt idx="24432">
                  <c:v>1885.587304036481</c:v>
                </c:pt>
                <c:pt idx="24433">
                  <c:v>1740.167319398951</c:v>
                </c:pt>
                <c:pt idx="24434">
                  <c:v>1461.224133166327</c:v>
                </c:pt>
                <c:pt idx="24435">
                  <c:v>1207.98916335068</c:v>
                </c:pt>
                <c:pt idx="24436">
                  <c:v>1027.192966560294</c:v>
                </c:pt>
                <c:pt idx="24437">
                  <c:v>915.4510114456663</c:v>
                </c:pt>
                <c:pt idx="24438">
                  <c:v>861.7521712321973</c:v>
                </c:pt>
                <c:pt idx="24439">
                  <c:v>856.4850491910802</c:v>
                </c:pt>
                <c:pt idx="24440">
                  <c:v>889.6137013805938</c:v>
                </c:pt>
                <c:pt idx="24441">
                  <c:v>945.0132278041441</c:v>
                </c:pt>
                <c:pt idx="24442">
                  <c:v>999.6792329303647</c:v>
                </c:pt>
                <c:pt idx="24443">
                  <c:v>1034.365735593868</c:v>
                </c:pt>
                <c:pt idx="24444">
                  <c:v>1045.938004699092</c:v>
                </c:pt>
                <c:pt idx="24445">
                  <c:v>1044.938274778434</c:v>
                </c:pt>
                <c:pt idx="24446">
                  <c:v>1041.837264350878</c:v>
                </c:pt>
                <c:pt idx="24447">
                  <c:v>1042.799073547075</c:v>
                </c:pt>
                <c:pt idx="24448">
                  <c:v>1049.556942456338</c:v>
                </c:pt>
                <c:pt idx="24449">
                  <c:v>1061.576039926505</c:v>
                </c:pt>
                <c:pt idx="24450">
                  <c:v>1076.77097233186</c:v>
                </c:pt>
                <c:pt idx="24451">
                  <c:v>1090.546081018592</c:v>
                </c:pt>
                <c:pt idx="24452">
                  <c:v>1094.09357686739</c:v>
                </c:pt>
                <c:pt idx="24453">
                  <c:v>1068.169824982613</c:v>
                </c:pt>
                <c:pt idx="24454">
                  <c:v>981.4809342812025</c:v>
                </c:pt>
                <c:pt idx="24455">
                  <c:v>897.562698505824</c:v>
                </c:pt>
                <c:pt idx="24456">
                  <c:v>1050.457948117716</c:v>
                </c:pt>
                <c:pt idx="24457">
                  <c:v>1267.282238692846</c:v>
                </c:pt>
                <c:pt idx="24458">
                  <c:v>1430.293407771359</c:v>
                </c:pt>
                <c:pt idx="24459">
                  <c:v>1587.611939573045</c:v>
                </c:pt>
                <c:pt idx="24460">
                  <c:v>1849.680730116101</c:v>
                </c:pt>
                <c:pt idx="24461">
                  <c:v>2346.364788825619</c:v>
                </c:pt>
                <c:pt idx="24462">
                  <c:v>2841.432295046431</c:v>
                </c:pt>
                <c:pt idx="24463">
                  <c:v>3129.17897363493</c:v>
                </c:pt>
                <c:pt idx="24464">
                  <c:v>3371.710347438266</c:v>
                </c:pt>
                <c:pt idx="24465">
                  <c:v>3669.185784742476</c:v>
                </c:pt>
                <c:pt idx="24466">
                  <c:v>4058.451510527601</c:v>
                </c:pt>
                <c:pt idx="24467">
                  <c:v>4575.59103749356</c:v>
                </c:pt>
                <c:pt idx="24468">
                  <c:v>5306.954836480622</c:v>
                </c:pt>
                <c:pt idx="24469">
                  <c:v>6403.257622862934</c:v>
                </c:pt>
                <c:pt idx="24470">
                  <c:v>7735.93379444827</c:v>
                </c:pt>
                <c:pt idx="24471">
                  <c:v>9319.746608837678</c:v>
                </c:pt>
                <c:pt idx="24472">
                  <c:v>11488.34530996279</c:v>
                </c:pt>
                <c:pt idx="24473">
                  <c:v>14670.86305745866</c:v>
                </c:pt>
                <c:pt idx="24474">
                  <c:v>19502.47754244281</c:v>
                </c:pt>
                <c:pt idx="24475">
                  <c:v>26236.97572729981</c:v>
                </c:pt>
                <c:pt idx="24476">
                  <c:v>30919.43494764062</c:v>
                </c:pt>
                <c:pt idx="24477">
                  <c:v>27380.4716726504</c:v>
                </c:pt>
                <c:pt idx="24478">
                  <c:v>21161.90460565439</c:v>
                </c:pt>
                <c:pt idx="24479">
                  <c:v>16551.47293890114</c:v>
                </c:pt>
                <c:pt idx="24480">
                  <c:v>13503.51153572553</c:v>
                </c:pt>
                <c:pt idx="24481">
                  <c:v>11450.34807989742</c:v>
                </c:pt>
                <c:pt idx="24482">
                  <c:v>10011.80533207037</c:v>
                </c:pt>
                <c:pt idx="24483">
                  <c:v>8958.978845799403</c:v>
                </c:pt>
                <c:pt idx="24484">
                  <c:v>8121.266921017388</c:v>
                </c:pt>
                <c:pt idx="24485">
                  <c:v>7207.09202188587</c:v>
                </c:pt>
                <c:pt idx="24486">
                  <c:v>6052.427068380776</c:v>
                </c:pt>
                <c:pt idx="24487">
                  <c:v>6456.574885998069</c:v>
                </c:pt>
                <c:pt idx="24488">
                  <c:v>6599.8753390922</c:v>
                </c:pt>
                <c:pt idx="24489">
                  <c:v>6625.595508083984</c:v>
                </c:pt>
                <c:pt idx="24490">
                  <c:v>6673.522926296632</c:v>
                </c:pt>
                <c:pt idx="24491">
                  <c:v>6768.303526887248</c:v>
                </c:pt>
                <c:pt idx="24492">
                  <c:v>6841.125673102914</c:v>
                </c:pt>
                <c:pt idx="24493">
                  <c:v>6267.28516855948</c:v>
                </c:pt>
                <c:pt idx="24494">
                  <c:v>4119.15341190291</c:v>
                </c:pt>
                <c:pt idx="24495">
                  <c:v>5756.80145879417</c:v>
                </c:pt>
                <c:pt idx="24496">
                  <c:v>7191.19204920226</c:v>
                </c:pt>
                <c:pt idx="24497">
                  <c:v>8470.303272385657</c:v>
                </c:pt>
                <c:pt idx="24498">
                  <c:v>10034.52978698673</c:v>
                </c:pt>
                <c:pt idx="24499">
                  <c:v>12269.92785472697</c:v>
                </c:pt>
                <c:pt idx="24500">
                  <c:v>15721.61352319684</c:v>
                </c:pt>
                <c:pt idx="24501">
                  <c:v>20778.30190120107</c:v>
                </c:pt>
                <c:pt idx="24502">
                  <c:v>24310.79522113059</c:v>
                </c:pt>
                <c:pt idx="24503">
                  <c:v>20399.02154570381</c:v>
                </c:pt>
                <c:pt idx="24504">
                  <c:v>14721.87341580508</c:v>
                </c:pt>
                <c:pt idx="24505">
                  <c:v>10918.2810266192</c:v>
                </c:pt>
                <c:pt idx="24506">
                  <c:v>8548.759729871037</c:v>
                </c:pt>
                <c:pt idx="24507">
                  <c:v>7012.124184953644</c:v>
                </c:pt>
                <c:pt idx="24508">
                  <c:v>5979.776568936998</c:v>
                </c:pt>
                <c:pt idx="24509">
                  <c:v>5289.32698009836</c:v>
                </c:pt>
                <c:pt idx="24510">
                  <c:v>4855.20763156949</c:v>
                </c:pt>
                <c:pt idx="24511">
                  <c:v>4619.697207196111</c:v>
                </c:pt>
                <c:pt idx="24512">
                  <c:v>4539.426517929916</c:v>
                </c:pt>
                <c:pt idx="24513">
                  <c:v>4591.161418938485</c:v>
                </c:pt>
                <c:pt idx="24514">
                  <c:v>4780.981486348975</c:v>
                </c:pt>
                <c:pt idx="24515">
                  <c:v>5159.037566015367</c:v>
                </c:pt>
                <c:pt idx="24516">
                  <c:v>5867.11342150024</c:v>
                </c:pt>
                <c:pt idx="24517">
                  <c:v>7256.388258841892</c:v>
                </c:pt>
                <c:pt idx="24518">
                  <c:v>9060.263473675435</c:v>
                </c:pt>
                <c:pt idx="24519">
                  <c:v>5806.476549670698</c:v>
                </c:pt>
                <c:pt idx="24520">
                  <c:v>3331.16482135866</c:v>
                </c:pt>
                <c:pt idx="24521">
                  <c:v>2932.6541265821</c:v>
                </c:pt>
                <c:pt idx="24522">
                  <c:v>3056.015256623444</c:v>
                </c:pt>
                <c:pt idx="24523">
                  <c:v>3183.212048872527</c:v>
                </c:pt>
                <c:pt idx="24524">
                  <c:v>3150.877111960515</c:v>
                </c:pt>
                <c:pt idx="24525">
                  <c:v>3048.271965070506</c:v>
                </c:pt>
                <c:pt idx="24526">
                  <c:v>3184.179275464824</c:v>
                </c:pt>
                <c:pt idx="24527">
                  <c:v>3633.53877159893</c:v>
                </c:pt>
                <c:pt idx="24528">
                  <c:v>4221.866708509842</c:v>
                </c:pt>
                <c:pt idx="24529">
                  <c:v>4763.59579711459</c:v>
                </c:pt>
                <c:pt idx="24530">
                  <c:v>5073.352278535007</c:v>
                </c:pt>
                <c:pt idx="24531">
                  <c:v>5004.493655417795</c:v>
                </c:pt>
                <c:pt idx="24532">
                  <c:v>4567.30145919644</c:v>
                </c:pt>
                <c:pt idx="24533">
                  <c:v>3916.080514464262</c:v>
                </c:pt>
                <c:pt idx="24534">
                  <c:v>3202.134044535278</c:v>
                </c:pt>
                <c:pt idx="24535">
                  <c:v>2497.652283083795</c:v>
                </c:pt>
                <c:pt idx="24536">
                  <c:v>1810.440080174528</c:v>
                </c:pt>
                <c:pt idx="24537">
                  <c:v>1119.81028533891</c:v>
                </c:pt>
                <c:pt idx="24538">
                  <c:v>446.3214536075019</c:v>
                </c:pt>
                <c:pt idx="24539">
                  <c:v>627.1801530351473</c:v>
                </c:pt>
                <c:pt idx="24540">
                  <c:v>1510.488635936207</c:v>
                </c:pt>
                <c:pt idx="24541">
                  <c:v>2462.212408190213</c:v>
                </c:pt>
                <c:pt idx="24542">
                  <c:v>3319.06235480082</c:v>
                </c:pt>
                <c:pt idx="24543">
                  <c:v>3885.444071628485</c:v>
                </c:pt>
                <c:pt idx="24544">
                  <c:v>3925.081038461662</c:v>
                </c:pt>
                <c:pt idx="24545">
                  <c:v>3156.807975516215</c:v>
                </c:pt>
                <c:pt idx="24546">
                  <c:v>1207.562516920411</c:v>
                </c:pt>
                <c:pt idx="24547">
                  <c:v>4308.278436465408</c:v>
                </c:pt>
                <c:pt idx="24548">
                  <c:v>9156.195465143335</c:v>
                </c:pt>
                <c:pt idx="24549">
                  <c:v>10088.04749356229</c:v>
                </c:pt>
                <c:pt idx="24550">
                  <c:v>10348.58000995674</c:v>
                </c:pt>
                <c:pt idx="24551">
                  <c:v>11184.986037253</c:v>
                </c:pt>
                <c:pt idx="24552">
                  <c:v>13217.42753507736</c:v>
                </c:pt>
                <c:pt idx="24553">
                  <c:v>17753.79125598303</c:v>
                </c:pt>
                <c:pt idx="24554">
                  <c:v>25233.92134250341</c:v>
                </c:pt>
                <c:pt idx="24555">
                  <c:v>20553.3808553479</c:v>
                </c:pt>
                <c:pt idx="24556">
                  <c:v>12883.19070171571</c:v>
                </c:pt>
                <c:pt idx="24557">
                  <c:v>9564.272072790292</c:v>
                </c:pt>
                <c:pt idx="24558">
                  <c:v>8313.22639337117</c:v>
                </c:pt>
                <c:pt idx="24559">
                  <c:v>8133.031751099561</c:v>
                </c:pt>
                <c:pt idx="24560">
                  <c:v>8805.801875562234</c:v>
                </c:pt>
                <c:pt idx="24561">
                  <c:v>10673.31806199886</c:v>
                </c:pt>
                <c:pt idx="24562">
                  <c:v>13286.79288115049</c:v>
                </c:pt>
                <c:pt idx="24563">
                  <c:v>9261.109756076093</c:v>
                </c:pt>
                <c:pt idx="24564">
                  <c:v>7084.508062139403</c:v>
                </c:pt>
                <c:pt idx="24565">
                  <c:v>7566.133434621826</c:v>
                </c:pt>
                <c:pt idx="24566">
                  <c:v>8971.466669011303</c:v>
                </c:pt>
                <c:pt idx="24567">
                  <c:v>11127.05315921144</c:v>
                </c:pt>
                <c:pt idx="24568">
                  <c:v>14331.42286159458</c:v>
                </c:pt>
                <c:pt idx="24569">
                  <c:v>18335.9192744032</c:v>
                </c:pt>
                <c:pt idx="24570">
                  <c:v>18802.04932677118</c:v>
                </c:pt>
                <c:pt idx="24571">
                  <c:v>13751.86347956583</c:v>
                </c:pt>
                <c:pt idx="24572">
                  <c:v>9289.993244451998</c:v>
                </c:pt>
                <c:pt idx="24573">
                  <c:v>6624.06657923906</c:v>
                </c:pt>
                <c:pt idx="24574">
                  <c:v>5096.079883006909</c:v>
                </c:pt>
                <c:pt idx="24575">
                  <c:v>4226.182843770355</c:v>
                </c:pt>
                <c:pt idx="24576">
                  <c:v>3736.804273818512</c:v>
                </c:pt>
                <c:pt idx="24577">
                  <c:v>3456.377312100072</c:v>
                </c:pt>
                <c:pt idx="24578">
                  <c:v>3275.215492135724</c:v>
                </c:pt>
                <c:pt idx="24579">
                  <c:v>3123.217801874461</c:v>
                </c:pt>
                <c:pt idx="24580">
                  <c:v>2954.135004733953</c:v>
                </c:pt>
                <c:pt idx="24581">
                  <c:v>2734.532557080786</c:v>
                </c:pt>
                <c:pt idx="24582">
                  <c:v>2434.463449184448</c:v>
                </c:pt>
                <c:pt idx="24583">
                  <c:v>2022.738026047881</c:v>
                </c:pt>
                <c:pt idx="24584">
                  <c:v>1481.164829129218</c:v>
                </c:pt>
                <c:pt idx="24585">
                  <c:v>1046.540847784961</c:v>
                </c:pt>
                <c:pt idx="24586">
                  <c:v>1989.397339159315</c:v>
                </c:pt>
                <c:pt idx="24587">
                  <c:v>4918.150369960214</c:v>
                </c:pt>
                <c:pt idx="24588">
                  <c:v>9882.006377455233</c:v>
                </c:pt>
                <c:pt idx="24589">
                  <c:v>10568.39425478685</c:v>
                </c:pt>
                <c:pt idx="24590">
                  <c:v>8733.558356497071</c:v>
                </c:pt>
                <c:pt idx="24591">
                  <c:v>7654.627978565588</c:v>
                </c:pt>
                <c:pt idx="24592">
                  <c:v>7176.835810686164</c:v>
                </c:pt>
                <c:pt idx="24593">
                  <c:v>7123.193489080081</c:v>
                </c:pt>
                <c:pt idx="24594">
                  <c:v>7486.024183504707</c:v>
                </c:pt>
                <c:pt idx="24595">
                  <c:v>8302.47459627131</c:v>
                </c:pt>
                <c:pt idx="24596">
                  <c:v>8919.761755797955</c:v>
                </c:pt>
                <c:pt idx="24597">
                  <c:v>7431.653791310579</c:v>
                </c:pt>
                <c:pt idx="24598">
                  <c:v>5305.4608255105</c:v>
                </c:pt>
                <c:pt idx="24599">
                  <c:v>4118.964324675886</c:v>
                </c:pt>
                <c:pt idx="24600">
                  <c:v>3573.881165398283</c:v>
                </c:pt>
                <c:pt idx="24601">
                  <c:v>3333.744016924085</c:v>
                </c:pt>
                <c:pt idx="24602">
                  <c:v>3240.277600993877</c:v>
                </c:pt>
                <c:pt idx="24603">
                  <c:v>3226.179430685744</c:v>
                </c:pt>
                <c:pt idx="24604">
                  <c:v>3262.472379340691</c:v>
                </c:pt>
                <c:pt idx="24605">
                  <c:v>3335.731396050328</c:v>
                </c:pt>
                <c:pt idx="24606">
                  <c:v>3437.37163494376</c:v>
                </c:pt>
                <c:pt idx="24607">
                  <c:v>3557.239497240226</c:v>
                </c:pt>
                <c:pt idx="24608">
                  <c:v>3677.683016054094</c:v>
                </c:pt>
                <c:pt idx="24609">
                  <c:v>3769.733576259566</c:v>
                </c:pt>
                <c:pt idx="24610">
                  <c:v>3795.469851432314</c:v>
                </c:pt>
                <c:pt idx="24611">
                  <c:v>3725.45112353401</c:v>
                </c:pt>
                <c:pt idx="24612">
                  <c:v>3557.373350252512</c:v>
                </c:pt>
                <c:pt idx="24613">
                  <c:v>3315.763641357292</c:v>
                </c:pt>
                <c:pt idx="24614">
                  <c:v>3029.214214275065</c:v>
                </c:pt>
                <c:pt idx="24615">
                  <c:v>2722.084223036164</c:v>
                </c:pt>
                <c:pt idx="24616">
                  <c:v>2456.927787042946</c:v>
                </c:pt>
                <c:pt idx="24617">
                  <c:v>2462.338811797154</c:v>
                </c:pt>
                <c:pt idx="24618">
                  <c:v>3144.600486620191</c:v>
                </c:pt>
                <c:pt idx="24619">
                  <c:v>4537.943566513834</c:v>
                </c:pt>
                <c:pt idx="24620">
                  <c:v>6023.650316144382</c:v>
                </c:pt>
                <c:pt idx="24621">
                  <c:v>6911.96977934205</c:v>
                </c:pt>
                <c:pt idx="24622">
                  <c:v>7110.809653518486</c:v>
                </c:pt>
                <c:pt idx="24623">
                  <c:v>6922.089227418668</c:v>
                </c:pt>
                <c:pt idx="24624">
                  <c:v>6610.15220370543</c:v>
                </c:pt>
                <c:pt idx="24625">
                  <c:v>6322.285276418097</c:v>
                </c:pt>
                <c:pt idx="24626">
                  <c:v>6138.059952016753</c:v>
                </c:pt>
                <c:pt idx="24627">
                  <c:v>6112.71810008986</c:v>
                </c:pt>
                <c:pt idx="24628">
                  <c:v>6305.684401836052</c:v>
                </c:pt>
                <c:pt idx="24629">
                  <c:v>6795.713207661066</c:v>
                </c:pt>
                <c:pt idx="24630">
                  <c:v>7649.332954880346</c:v>
                </c:pt>
                <c:pt idx="24631">
                  <c:v>8535.49894981976</c:v>
                </c:pt>
                <c:pt idx="24632">
                  <c:v>7839.661140795277</c:v>
                </c:pt>
                <c:pt idx="24633">
                  <c:v>5443.741431961523</c:v>
                </c:pt>
                <c:pt idx="24634">
                  <c:v>3476.647958273384</c:v>
                </c:pt>
                <c:pt idx="24635">
                  <c:v>2283.886795946215</c:v>
                </c:pt>
                <c:pt idx="24636">
                  <c:v>1579.17715307118</c:v>
                </c:pt>
                <c:pt idx="24637">
                  <c:v>1165.136803573402</c:v>
                </c:pt>
                <c:pt idx="24638">
                  <c:v>939.9885247805871</c:v>
                </c:pt>
                <c:pt idx="24639">
                  <c:v>849.8037089996452</c:v>
                </c:pt>
                <c:pt idx="24640">
                  <c:v>865.4074633063958</c:v>
                </c:pt>
                <c:pt idx="24641">
                  <c:v>990.9405401040143</c:v>
                </c:pt>
                <c:pt idx="24642">
                  <c:v>1316.637768232171</c:v>
                </c:pt>
                <c:pt idx="24643">
                  <c:v>2116.462267302472</c:v>
                </c:pt>
                <c:pt idx="24644">
                  <c:v>2676.312505097226</c:v>
                </c:pt>
                <c:pt idx="24645">
                  <c:v>2057.374183585967</c:v>
                </c:pt>
                <c:pt idx="24646">
                  <c:v>1713.580217119345</c:v>
                </c:pt>
                <c:pt idx="24647">
                  <c:v>1583.82349578857</c:v>
                </c:pt>
                <c:pt idx="24648">
                  <c:v>1544.32075692491</c:v>
                </c:pt>
                <c:pt idx="24649">
                  <c:v>1544.603117079045</c:v>
                </c:pt>
                <c:pt idx="24650">
                  <c:v>1559.788739079461</c:v>
                </c:pt>
                <c:pt idx="24651">
                  <c:v>1570.822643849588</c:v>
                </c:pt>
                <c:pt idx="24652">
                  <c:v>1552.70066294262</c:v>
                </c:pt>
                <c:pt idx="24653">
                  <c:v>1463.066113552573</c:v>
                </c:pt>
                <c:pt idx="24654">
                  <c:v>1252.697002702482</c:v>
                </c:pt>
                <c:pt idx="24655">
                  <c:v>1031.87316549135</c:v>
                </c:pt>
                <c:pt idx="24656">
                  <c:v>1185.724765766223</c:v>
                </c:pt>
                <c:pt idx="24657">
                  <c:v>1567.013016395361</c:v>
                </c:pt>
                <c:pt idx="24658">
                  <c:v>1905.857840058787</c:v>
                </c:pt>
                <c:pt idx="24659">
                  <c:v>2178.11850791445</c:v>
                </c:pt>
                <c:pt idx="24660">
                  <c:v>2408.300073773892</c:v>
                </c:pt>
                <c:pt idx="24661">
                  <c:v>2612.935722711746</c:v>
                </c:pt>
                <c:pt idx="24662">
                  <c:v>2796.001045620809</c:v>
                </c:pt>
                <c:pt idx="24663">
                  <c:v>2950.750502736462</c:v>
                </c:pt>
                <c:pt idx="24664">
                  <c:v>3056.496707324676</c:v>
                </c:pt>
                <c:pt idx="24665">
                  <c:v>3076.729425190365</c:v>
                </c:pt>
                <c:pt idx="24666">
                  <c:v>2979.558779407301</c:v>
                </c:pt>
                <c:pt idx="24667">
                  <c:v>2858.604620644739</c:v>
                </c:pt>
                <c:pt idx="24668">
                  <c:v>3224.902537587742</c:v>
                </c:pt>
                <c:pt idx="24669">
                  <c:v>4714.413609349192</c:v>
                </c:pt>
                <c:pt idx="24670">
                  <c:v>7380.410771988522</c:v>
                </c:pt>
                <c:pt idx="24671">
                  <c:v>10965.31065732487</c:v>
                </c:pt>
                <c:pt idx="24672">
                  <c:v>12405.64027461283</c:v>
                </c:pt>
                <c:pt idx="24673">
                  <c:v>9131.19172798113</c:v>
                </c:pt>
                <c:pt idx="24674">
                  <c:v>5920.431872031733</c:v>
                </c:pt>
                <c:pt idx="24675">
                  <c:v>3916.59547650653</c:v>
                </c:pt>
                <c:pt idx="24676">
                  <c:v>2676.833550150953</c:v>
                </c:pt>
                <c:pt idx="24677">
                  <c:v>1892.883060896073</c:v>
                </c:pt>
                <c:pt idx="24678">
                  <c:v>1410.130753857936</c:v>
                </c:pt>
                <c:pt idx="24679">
                  <c:v>1150.653081138594</c:v>
                </c:pt>
                <c:pt idx="24680">
                  <c:v>1066.89474386637</c:v>
                </c:pt>
                <c:pt idx="24681">
                  <c:v>1128.222198745517</c:v>
                </c:pt>
                <c:pt idx="24682">
                  <c:v>1323.208325211825</c:v>
                </c:pt>
                <c:pt idx="24683">
                  <c:v>1547.346617162152</c:v>
                </c:pt>
                <c:pt idx="24684">
                  <c:v>1555.984901675895</c:v>
                </c:pt>
                <c:pt idx="24685">
                  <c:v>1424.444095592181</c:v>
                </c:pt>
                <c:pt idx="24686">
                  <c:v>1305.656722081038</c:v>
                </c:pt>
                <c:pt idx="24687">
                  <c:v>1229.093744085942</c:v>
                </c:pt>
                <c:pt idx="24688">
                  <c:v>1208.55196029694</c:v>
                </c:pt>
                <c:pt idx="24689">
                  <c:v>1289.90099892005</c:v>
                </c:pt>
                <c:pt idx="24690">
                  <c:v>1572.773493381316</c:v>
                </c:pt>
                <c:pt idx="24691">
                  <c:v>2223.511801942146</c:v>
                </c:pt>
                <c:pt idx="24692">
                  <c:v>3457.485226554712</c:v>
                </c:pt>
                <c:pt idx="24693">
                  <c:v>5140.77230681836</c:v>
                </c:pt>
                <c:pt idx="24694">
                  <c:v>6054.777161628111</c:v>
                </c:pt>
                <c:pt idx="24695">
                  <c:v>6114.420475442093</c:v>
                </c:pt>
                <c:pt idx="24696">
                  <c:v>6303.80311993116</c:v>
                </c:pt>
                <c:pt idx="24697">
                  <c:v>6643.473242338177</c:v>
                </c:pt>
                <c:pt idx="24698">
                  <c:v>6377.39141262388</c:v>
                </c:pt>
                <c:pt idx="24699">
                  <c:v>5481.744035671043</c:v>
                </c:pt>
                <c:pt idx="24700">
                  <c:v>4631.99657469617</c:v>
                </c:pt>
                <c:pt idx="24701">
                  <c:v>4033.213445764838</c:v>
                </c:pt>
                <c:pt idx="24702">
                  <c:v>3634.11136270377</c:v>
                </c:pt>
                <c:pt idx="24703">
                  <c:v>3367.580088714233</c:v>
                </c:pt>
                <c:pt idx="24704">
                  <c:v>3189.352644316054</c:v>
                </c:pt>
                <c:pt idx="24705">
                  <c:v>3072.350691562856</c:v>
                </c:pt>
                <c:pt idx="24706">
                  <c:v>2999.271421800707</c:v>
                </c:pt>
                <c:pt idx="24707">
                  <c:v>2959.747810878019</c:v>
                </c:pt>
                <c:pt idx="24708">
                  <c:v>2951.165853869884</c:v>
                </c:pt>
                <c:pt idx="24709">
                  <c:v>2988.75791276804</c:v>
                </c:pt>
                <c:pt idx="24710">
                  <c:v>3110.635543838815</c:v>
                </c:pt>
                <c:pt idx="24711">
                  <c:v>3297.014219151822</c:v>
                </c:pt>
                <c:pt idx="24712">
                  <c:v>3293.21014012766</c:v>
                </c:pt>
                <c:pt idx="24713">
                  <c:v>3048.152144065022</c:v>
                </c:pt>
                <c:pt idx="24714">
                  <c:v>2812.95617912545</c:v>
                </c:pt>
                <c:pt idx="24715">
                  <c:v>2666.139617979361</c:v>
                </c:pt>
                <c:pt idx="24716">
                  <c:v>2601.816510295781</c:v>
                </c:pt>
                <c:pt idx="24717">
                  <c:v>2610.275910289545</c:v>
                </c:pt>
                <c:pt idx="24718">
                  <c:v>2619.713513876811</c:v>
                </c:pt>
                <c:pt idx="24719">
                  <c:v>2388.98969280304</c:v>
                </c:pt>
                <c:pt idx="24720">
                  <c:v>2075.346523595143</c:v>
                </c:pt>
                <c:pt idx="24721">
                  <c:v>1924.334005965964</c:v>
                </c:pt>
                <c:pt idx="24722">
                  <c:v>1864.296069452211</c:v>
                </c:pt>
                <c:pt idx="24723">
                  <c:v>1839.606424872108</c:v>
                </c:pt>
                <c:pt idx="24724">
                  <c:v>1831.956947232552</c:v>
                </c:pt>
                <c:pt idx="24725">
                  <c:v>1836.596917753541</c:v>
                </c:pt>
                <c:pt idx="24726">
                  <c:v>1853.775752487926</c:v>
                </c:pt>
                <c:pt idx="24727">
                  <c:v>1886.529946557725</c:v>
                </c:pt>
                <c:pt idx="24728">
                  <c:v>1941.125173694265</c:v>
                </c:pt>
                <c:pt idx="24729">
                  <c:v>2028.994211693695</c:v>
                </c:pt>
                <c:pt idx="24730">
                  <c:v>2170.814009634787</c:v>
                </c:pt>
                <c:pt idx="24731">
                  <c:v>2402.536157982161</c:v>
                </c:pt>
                <c:pt idx="24732">
                  <c:v>2767.19999732653</c:v>
                </c:pt>
                <c:pt idx="24733">
                  <c:v>3132.570770063037</c:v>
                </c:pt>
                <c:pt idx="24734">
                  <c:v>2796.204771499191</c:v>
                </c:pt>
                <c:pt idx="24735">
                  <c:v>1992.737856829631</c:v>
                </c:pt>
                <c:pt idx="24736">
                  <c:v>1493.53988989766</c:v>
                </c:pt>
                <c:pt idx="24737">
                  <c:v>1256.058406837457</c:v>
                </c:pt>
                <c:pt idx="24738">
                  <c:v>1138.300769863652</c:v>
                </c:pt>
                <c:pt idx="24739">
                  <c:v>1064.036924479842</c:v>
                </c:pt>
                <c:pt idx="24740">
                  <c:v>998.4431945993376</c:v>
                </c:pt>
                <c:pt idx="24741">
                  <c:v>936.6992996599506</c:v>
                </c:pt>
                <c:pt idx="24742">
                  <c:v>899.847494067674</c:v>
                </c:pt>
                <c:pt idx="24743">
                  <c:v>897.1989310469068</c:v>
                </c:pt>
                <c:pt idx="24744">
                  <c:v>911.7858998108326</c:v>
                </c:pt>
                <c:pt idx="24745">
                  <c:v>928.5434296657626</c:v>
                </c:pt>
                <c:pt idx="24746">
                  <c:v>942.4347790968655</c:v>
                </c:pt>
                <c:pt idx="24747">
                  <c:v>953.2073028121239</c:v>
                </c:pt>
                <c:pt idx="24748">
                  <c:v>961.5743653308531</c:v>
                </c:pt>
                <c:pt idx="24749">
                  <c:v>968.1983608478758</c:v>
                </c:pt>
                <c:pt idx="24750">
                  <c:v>972.907601115551</c:v>
                </c:pt>
                <c:pt idx="24751">
                  <c:v>974.2591217208185</c:v>
                </c:pt>
                <c:pt idx="24752">
                  <c:v>968.5760961885045</c:v>
                </c:pt>
                <c:pt idx="24753">
                  <c:v>947.5152234734799</c:v>
                </c:pt>
                <c:pt idx="24754">
                  <c:v>893.1559347432684</c:v>
                </c:pt>
                <c:pt idx="24755">
                  <c:v>774.9893414474197</c:v>
                </c:pt>
                <c:pt idx="24756">
                  <c:v>604.9792700294186</c:v>
                </c:pt>
                <c:pt idx="24757">
                  <c:v>622.4685114181896</c:v>
                </c:pt>
                <c:pt idx="24758">
                  <c:v>797.1929676143143</c:v>
                </c:pt>
                <c:pt idx="24759">
                  <c:v>846.649962233192</c:v>
                </c:pt>
                <c:pt idx="24760">
                  <c:v>662.7729017139794</c:v>
                </c:pt>
                <c:pt idx="24761">
                  <c:v>215.2773435034962</c:v>
                </c:pt>
                <c:pt idx="24762">
                  <c:v>524.0429063210121</c:v>
                </c:pt>
                <c:pt idx="24763">
                  <c:v>1009.666913300486</c:v>
                </c:pt>
                <c:pt idx="24764">
                  <c:v>1375.285297580238</c:v>
                </c:pt>
                <c:pt idx="24765">
                  <c:v>1735.357489631605</c:v>
                </c:pt>
                <c:pt idx="24766">
                  <c:v>2282.362354664445</c:v>
                </c:pt>
                <c:pt idx="24767">
                  <c:v>3524.001538798032</c:v>
                </c:pt>
                <c:pt idx="24768">
                  <c:v>3837.667837106511</c:v>
                </c:pt>
                <c:pt idx="24769">
                  <c:v>2027.129528649108</c:v>
                </c:pt>
                <c:pt idx="24770">
                  <c:v>1477.113281386181</c:v>
                </c:pt>
                <c:pt idx="24771">
                  <c:v>1318.921282124751</c:v>
                </c:pt>
                <c:pt idx="24772">
                  <c:v>1272.842720505086</c:v>
                </c:pt>
                <c:pt idx="24773">
                  <c:v>1266.529808364031</c:v>
                </c:pt>
                <c:pt idx="24774">
                  <c:v>1278.482019121198</c:v>
                </c:pt>
                <c:pt idx="24775">
                  <c:v>1300.33604976552</c:v>
                </c:pt>
                <c:pt idx="24776">
                  <c:v>1327.454937458427</c:v>
                </c:pt>
                <c:pt idx="24777">
                  <c:v>1356.831952367674</c:v>
                </c:pt>
                <c:pt idx="24778">
                  <c:v>1387.112960799292</c:v>
                </c:pt>
                <c:pt idx="24779">
                  <c:v>1418.27565423728</c:v>
                </c:pt>
                <c:pt idx="24780">
                  <c:v>1451.041185273739</c:v>
                </c:pt>
                <c:pt idx="24781">
                  <c:v>1485.645551277504</c:v>
                </c:pt>
                <c:pt idx="24782">
                  <c:v>1520.760551717885</c:v>
                </c:pt>
                <c:pt idx="24783">
                  <c:v>1550.257342496314</c:v>
                </c:pt>
                <c:pt idx="24784">
                  <c:v>1559.418111564138</c:v>
                </c:pt>
                <c:pt idx="24785">
                  <c:v>1519.9411604452</c:v>
                </c:pt>
                <c:pt idx="24786">
                  <c:v>1389.537980731074</c:v>
                </c:pt>
                <c:pt idx="24787">
                  <c:v>1110.582062800212</c:v>
                </c:pt>
                <c:pt idx="24788">
                  <c:v>731.3649539225456</c:v>
                </c:pt>
                <c:pt idx="24789">
                  <c:v>632.5856195388787</c:v>
                </c:pt>
                <c:pt idx="24790">
                  <c:v>677.9212524806833</c:v>
                </c:pt>
                <c:pt idx="24791">
                  <c:v>1044.00469076476</c:v>
                </c:pt>
                <c:pt idx="24792">
                  <c:v>1689.93981847388</c:v>
                </c:pt>
                <c:pt idx="24793">
                  <c:v>2343.962468959026</c:v>
                </c:pt>
                <c:pt idx="24794">
                  <c:v>2685.269147755756</c:v>
                </c:pt>
                <c:pt idx="24795">
                  <c:v>2740.38989769989</c:v>
                </c:pt>
                <c:pt idx="24796">
                  <c:v>2700.459605407913</c:v>
                </c:pt>
                <c:pt idx="24797">
                  <c:v>2653.184745559896</c:v>
                </c:pt>
                <c:pt idx="24798">
                  <c:v>2565.779470787904</c:v>
                </c:pt>
                <c:pt idx="24799">
                  <c:v>2317.595892575626</c:v>
                </c:pt>
                <c:pt idx="24800">
                  <c:v>1921.056796210901</c:v>
                </c:pt>
                <c:pt idx="24801">
                  <c:v>1600.524288564558</c:v>
                </c:pt>
                <c:pt idx="24802">
                  <c:v>1430.655473971768</c:v>
                </c:pt>
                <c:pt idx="24803">
                  <c:v>1352.024054668922</c:v>
                </c:pt>
                <c:pt idx="24804">
                  <c:v>1311.45597122797</c:v>
                </c:pt>
                <c:pt idx="24805">
                  <c:v>1281.066847004208</c:v>
                </c:pt>
                <c:pt idx="24806">
                  <c:v>1243.956775610224</c:v>
                </c:pt>
                <c:pt idx="24807">
                  <c:v>1186.597444227449</c:v>
                </c:pt>
                <c:pt idx="24808">
                  <c:v>1112.822519497137</c:v>
                </c:pt>
                <c:pt idx="24809">
                  <c:v>1082.225316369593</c:v>
                </c:pt>
                <c:pt idx="24810">
                  <c:v>1142.232367421523</c:v>
                </c:pt>
                <c:pt idx="24811">
                  <c:v>1241.220015876623</c:v>
                </c:pt>
                <c:pt idx="24812">
                  <c:v>1342.43514286273</c:v>
                </c:pt>
                <c:pt idx="24813">
                  <c:v>1451.80071687698</c:v>
                </c:pt>
                <c:pt idx="24814">
                  <c:v>1591.442980672529</c:v>
                </c:pt>
                <c:pt idx="24815">
                  <c:v>1786.312014101079</c:v>
                </c:pt>
                <c:pt idx="24816">
                  <c:v>1971.293192292368</c:v>
                </c:pt>
                <c:pt idx="24817">
                  <c:v>1692.671931244833</c:v>
                </c:pt>
                <c:pt idx="24818">
                  <c:v>1096.395162099578</c:v>
                </c:pt>
                <c:pt idx="24819">
                  <c:v>789.2989216902081</c:v>
                </c:pt>
                <c:pt idx="24820">
                  <c:v>666.723157029739</c:v>
                </c:pt>
                <c:pt idx="24821">
                  <c:v>589.149572588061</c:v>
                </c:pt>
                <c:pt idx="24822">
                  <c:v>506.3280752713808</c:v>
                </c:pt>
                <c:pt idx="24823">
                  <c:v>426.6082442454928</c:v>
                </c:pt>
                <c:pt idx="24824">
                  <c:v>403.8902494802415</c:v>
                </c:pt>
                <c:pt idx="24825">
                  <c:v>464.201076469861</c:v>
                </c:pt>
                <c:pt idx="24826">
                  <c:v>558.2492447038721</c:v>
                </c:pt>
                <c:pt idx="24827">
                  <c:v>644.8147265583208</c:v>
                </c:pt>
                <c:pt idx="24828">
                  <c:v>713.5178380577194</c:v>
                </c:pt>
                <c:pt idx="24829">
                  <c:v>766.830826519564</c:v>
                </c:pt>
                <c:pt idx="24830">
                  <c:v>809.5333437066</c:v>
                </c:pt>
                <c:pt idx="24831">
                  <c:v>845.8265706583276</c:v>
                </c:pt>
                <c:pt idx="24832">
                  <c:v>879.3097170304644</c:v>
                </c:pt>
                <c:pt idx="24833">
                  <c:v>912.9706733462096</c:v>
                </c:pt>
                <c:pt idx="24834">
                  <c:v>950.3714711244389</c:v>
                </c:pt>
                <c:pt idx="24835">
                  <c:v>996.2693275981998</c:v>
                </c:pt>
                <c:pt idx="24836">
                  <c:v>1054.296624584141</c:v>
                </c:pt>
                <c:pt idx="24837">
                  <c:v>1078.137607710952</c:v>
                </c:pt>
                <c:pt idx="24838">
                  <c:v>653.4453252737067</c:v>
                </c:pt>
                <c:pt idx="24839">
                  <c:v>688.9315440266257</c:v>
                </c:pt>
                <c:pt idx="24840">
                  <c:v>983.3660507805972</c:v>
                </c:pt>
                <c:pt idx="24841">
                  <c:v>1129.077306249203</c:v>
                </c:pt>
                <c:pt idx="24842">
                  <c:v>1151.649810195351</c:v>
                </c:pt>
                <c:pt idx="24843">
                  <c:v>890.5194270224389</c:v>
                </c:pt>
                <c:pt idx="24844">
                  <c:v>647.5461222629078</c:v>
                </c:pt>
                <c:pt idx="24845">
                  <c:v>722.9200507182142</c:v>
                </c:pt>
                <c:pt idx="24846">
                  <c:v>876.4026564696577</c:v>
                </c:pt>
                <c:pt idx="24847">
                  <c:v>1042.923797924016</c:v>
                </c:pt>
                <c:pt idx="24848">
                  <c:v>1223.852702561307</c:v>
                </c:pt>
                <c:pt idx="24849">
                  <c:v>1391.171366998252</c:v>
                </c:pt>
                <c:pt idx="24850">
                  <c:v>1436.865883143738</c:v>
                </c:pt>
                <c:pt idx="24851">
                  <c:v>1282.875145810701</c:v>
                </c:pt>
                <c:pt idx="24852">
                  <c:v>1049.068966560603</c:v>
                </c:pt>
                <c:pt idx="24853">
                  <c:v>861.5614275164702</c:v>
                </c:pt>
                <c:pt idx="24854">
                  <c:v>753.7212816039864</c:v>
                </c:pt>
                <c:pt idx="24855">
                  <c:v>711.3342776304571</c:v>
                </c:pt>
                <c:pt idx="24856">
                  <c:v>492.1277921427161</c:v>
                </c:pt>
                <c:pt idx="24857">
                  <c:v>928.2735437886368</c:v>
                </c:pt>
                <c:pt idx="24858">
                  <c:v>1692.169367295726</c:v>
                </c:pt>
                <c:pt idx="24859">
                  <c:v>2290.625223058995</c:v>
                </c:pt>
                <c:pt idx="24860">
                  <c:v>1974.612267191958</c:v>
                </c:pt>
                <c:pt idx="24861">
                  <c:v>1582.780445432473</c:v>
                </c:pt>
                <c:pt idx="24862">
                  <c:v>1331.047322471001</c:v>
                </c:pt>
                <c:pt idx="24863">
                  <c:v>1166.00239853162</c:v>
                </c:pt>
                <c:pt idx="24864">
                  <c:v>1047.252980716067</c:v>
                </c:pt>
                <c:pt idx="24865">
                  <c:v>953.0122119800733</c:v>
                </c:pt>
                <c:pt idx="24866">
                  <c:v>870.3676043012446</c:v>
                </c:pt>
                <c:pt idx="24867">
                  <c:v>791.124773762551</c:v>
                </c:pt>
                <c:pt idx="24868">
                  <c:v>708.7579418637164</c:v>
                </c:pt>
                <c:pt idx="24869">
                  <c:v>618.0602598294323</c:v>
                </c:pt>
                <c:pt idx="24870">
                  <c:v>516.4938223101337</c:v>
                </c:pt>
                <c:pt idx="24871">
                  <c:v>409.3843126501117</c:v>
                </c:pt>
                <c:pt idx="24872">
                  <c:v>320.7895599878767</c:v>
                </c:pt>
                <c:pt idx="24873">
                  <c:v>298.242102247506</c:v>
                </c:pt>
                <c:pt idx="24874">
                  <c:v>370.1707243096138</c:v>
                </c:pt>
                <c:pt idx="24875">
                  <c:v>541.7562259331695</c:v>
                </c:pt>
                <c:pt idx="24876">
                  <c:v>911.6701947579183</c:v>
                </c:pt>
                <c:pt idx="24877">
                  <c:v>1970.967992554462</c:v>
                </c:pt>
                <c:pt idx="24878">
                  <c:v>4646.896125533982</c:v>
                </c:pt>
                <c:pt idx="24879">
                  <c:v>3379.573538625278</c:v>
                </c:pt>
                <c:pt idx="24880">
                  <c:v>2826.857685947311</c:v>
                </c:pt>
                <c:pt idx="24881">
                  <c:v>2527.340674060879</c:v>
                </c:pt>
                <c:pt idx="24882">
                  <c:v>2301.596403068919</c:v>
                </c:pt>
                <c:pt idx="24883">
                  <c:v>2141.364959590778</c:v>
                </c:pt>
                <c:pt idx="24884">
                  <c:v>2036.449497114993</c:v>
                </c:pt>
                <c:pt idx="24885">
                  <c:v>1977.088604664075</c:v>
                </c:pt>
                <c:pt idx="24886">
                  <c:v>1959.505040860331</c:v>
                </c:pt>
                <c:pt idx="24887">
                  <c:v>1990.8379914224</c:v>
                </c:pt>
                <c:pt idx="24888">
                  <c:v>2101.69617866032</c:v>
                </c:pt>
                <c:pt idx="24889">
                  <c:v>2393.049827256689</c:v>
                </c:pt>
                <c:pt idx="24890">
                  <c:v>1176.929482003631</c:v>
                </c:pt>
                <c:pt idx="24891">
                  <c:v>1132.554188934265</c:v>
                </c:pt>
                <c:pt idx="24892">
                  <c:v>1604.648692426042</c:v>
                </c:pt>
                <c:pt idx="24893">
                  <c:v>1971.256641750441</c:v>
                </c:pt>
                <c:pt idx="24894">
                  <c:v>2423.484449936602</c:v>
                </c:pt>
                <c:pt idx="24895">
                  <c:v>2984.383809688073</c:v>
                </c:pt>
                <c:pt idx="24896">
                  <c:v>3356.838700140536</c:v>
                </c:pt>
                <c:pt idx="24897">
                  <c:v>3187.042541384245</c:v>
                </c:pt>
                <c:pt idx="24898">
                  <c:v>2793.048341172178</c:v>
                </c:pt>
                <c:pt idx="24899">
                  <c:v>2492.193905594002</c:v>
                </c:pt>
                <c:pt idx="24900">
                  <c:v>2327.277755035959</c:v>
                </c:pt>
                <c:pt idx="24901">
                  <c:v>2278.123818566115</c:v>
                </c:pt>
                <c:pt idx="24902">
                  <c:v>2340.189911095295</c:v>
                </c:pt>
                <c:pt idx="24903">
                  <c:v>2553.422317007537</c:v>
                </c:pt>
                <c:pt idx="24904">
                  <c:v>3073.145058979432</c:v>
                </c:pt>
                <c:pt idx="24905">
                  <c:v>4533.639754024796</c:v>
                </c:pt>
                <c:pt idx="24906">
                  <c:v>6203.411805889587</c:v>
                </c:pt>
                <c:pt idx="24907">
                  <c:v>2076.056436948128</c:v>
                </c:pt>
                <c:pt idx="24908">
                  <c:v>960.9685790292606</c:v>
                </c:pt>
                <c:pt idx="24909">
                  <c:v>762.5466714027184</c:v>
                </c:pt>
                <c:pt idx="24910">
                  <c:v>848.4757862099177</c:v>
                </c:pt>
                <c:pt idx="24911">
                  <c:v>1075.423190711922</c:v>
                </c:pt>
                <c:pt idx="24912">
                  <c:v>1745.290930643728</c:v>
                </c:pt>
                <c:pt idx="24913">
                  <c:v>3195.655195404548</c:v>
                </c:pt>
                <c:pt idx="24914">
                  <c:v>454.8658549104694</c:v>
                </c:pt>
                <c:pt idx="24915">
                  <c:v>604.97266227651</c:v>
                </c:pt>
                <c:pt idx="24916">
                  <c:v>836.8067852136531</c:v>
                </c:pt>
                <c:pt idx="24917">
                  <c:v>1092.524513917715</c:v>
                </c:pt>
                <c:pt idx="24918">
                  <c:v>1366.479738625552</c:v>
                </c:pt>
                <c:pt idx="24919">
                  <c:v>1602.69672457998</c:v>
                </c:pt>
                <c:pt idx="24920">
                  <c:v>1743.749678495828</c:v>
                </c:pt>
                <c:pt idx="24921">
                  <c:v>1812.438583331776</c:v>
                </c:pt>
                <c:pt idx="24922">
                  <c:v>1875.795579025251</c:v>
                </c:pt>
                <c:pt idx="24923">
                  <c:v>1954.8692431398</c:v>
                </c:pt>
                <c:pt idx="24924">
                  <c:v>2045.181244834489</c:v>
                </c:pt>
                <c:pt idx="24925">
                  <c:v>2160.340439463161</c:v>
                </c:pt>
                <c:pt idx="24926">
                  <c:v>2338.244412108841</c:v>
                </c:pt>
                <c:pt idx="24927">
                  <c:v>2657.943222905003</c:v>
                </c:pt>
                <c:pt idx="24928">
                  <c:v>3344.621913991</c:v>
                </c:pt>
                <c:pt idx="24929">
                  <c:v>5435.000753380164</c:v>
                </c:pt>
                <c:pt idx="24930">
                  <c:v>9177.545224072022</c:v>
                </c:pt>
                <c:pt idx="24931">
                  <c:v>2577.091963036445</c:v>
                </c:pt>
                <c:pt idx="24932">
                  <c:v>1244.669240455879</c:v>
                </c:pt>
                <c:pt idx="24933">
                  <c:v>958.8441080282663</c:v>
                </c:pt>
                <c:pt idx="24934">
                  <c:v>1068.799539420501</c:v>
                </c:pt>
                <c:pt idx="24935">
                  <c:v>1612.028077654896</c:v>
                </c:pt>
                <c:pt idx="24936">
                  <c:v>2893.684757284442</c:v>
                </c:pt>
                <c:pt idx="24937">
                  <c:v>1874.953612722852</c:v>
                </c:pt>
                <c:pt idx="24938">
                  <c:v>1161.648130350914</c:v>
                </c:pt>
                <c:pt idx="24939">
                  <c:v>814.491685938839</c:v>
                </c:pt>
                <c:pt idx="24940">
                  <c:v>559.270034605691</c:v>
                </c:pt>
                <c:pt idx="24941">
                  <c:v>383.5013674611319</c:v>
                </c:pt>
                <c:pt idx="24942">
                  <c:v>436.6602583145628</c:v>
                </c:pt>
                <c:pt idx="24943">
                  <c:v>707.7591990552673</c:v>
                </c:pt>
                <c:pt idx="24944">
                  <c:v>1158.312129466629</c:v>
                </c:pt>
                <c:pt idx="24945">
                  <c:v>2277.303105051331</c:v>
                </c:pt>
                <c:pt idx="24946">
                  <c:v>5485.518652134803</c:v>
                </c:pt>
                <c:pt idx="24947">
                  <c:v>1993.266190931349</c:v>
                </c:pt>
                <c:pt idx="24948">
                  <c:v>1281.176021225383</c:v>
                </c:pt>
                <c:pt idx="24949">
                  <c:v>1074.430990547933</c:v>
                </c:pt>
                <c:pt idx="24950">
                  <c:v>999.2225491472459</c:v>
                </c:pt>
                <c:pt idx="24951">
                  <c:v>970.818088296893</c:v>
                </c:pt>
                <c:pt idx="24952">
                  <c:v>964.2612616707776</c:v>
                </c:pt>
                <c:pt idx="24953">
                  <c:v>973.5524660735495</c:v>
                </c:pt>
                <c:pt idx="24954">
                  <c:v>1005.782426282673</c:v>
                </c:pt>
                <c:pt idx="24955">
                  <c:v>1109.873369449738</c:v>
                </c:pt>
                <c:pt idx="24956">
                  <c:v>1698.577405440111</c:v>
                </c:pt>
                <c:pt idx="24957">
                  <c:v>860.7655625543431</c:v>
                </c:pt>
                <c:pt idx="24958">
                  <c:v>1132.092535284353</c:v>
                </c:pt>
                <c:pt idx="24959">
                  <c:v>3082.224194143922</c:v>
                </c:pt>
                <c:pt idx="24960">
                  <c:v>879.7639686646183</c:v>
                </c:pt>
                <c:pt idx="24961">
                  <c:v>778.9324916365277</c:v>
                </c:pt>
                <c:pt idx="24962">
                  <c:v>767.6785994221285</c:v>
                </c:pt>
                <c:pt idx="24963">
                  <c:v>761.4759074553398</c:v>
                </c:pt>
                <c:pt idx="24964">
                  <c:v>750.1894344623306</c:v>
                </c:pt>
                <c:pt idx="24965">
                  <c:v>729.405051580208</c:v>
                </c:pt>
                <c:pt idx="24966">
                  <c:v>693.0076421248106</c:v>
                </c:pt>
                <c:pt idx="24967">
                  <c:v>628.9137278167426</c:v>
                </c:pt>
                <c:pt idx="24968">
                  <c:v>510.3412229367956</c:v>
                </c:pt>
                <c:pt idx="24969">
                  <c:v>300.5415615641739</c:v>
                </c:pt>
                <c:pt idx="24970">
                  <c:v>618.8882635964658</c:v>
                </c:pt>
                <c:pt idx="24971">
                  <c:v>1561.711566403659</c:v>
                </c:pt>
                <c:pt idx="24972">
                  <c:v>2233.74217562174</c:v>
                </c:pt>
                <c:pt idx="24973">
                  <c:v>10563.00829685029</c:v>
                </c:pt>
                <c:pt idx="24974">
                  <c:v>2351.540823276274</c:v>
                </c:pt>
                <c:pt idx="24975">
                  <c:v>1836.792315578373</c:v>
                </c:pt>
                <c:pt idx="24976">
                  <c:v>1931.231697740607</c:v>
                </c:pt>
                <c:pt idx="24977">
                  <c:v>2212.266979992151</c:v>
                </c:pt>
                <c:pt idx="24978">
                  <c:v>2840.84784457154</c:v>
                </c:pt>
                <c:pt idx="24979">
                  <c:v>4340.49016667234</c:v>
                </c:pt>
                <c:pt idx="24980">
                  <c:v>2892.9852560246</c:v>
                </c:pt>
                <c:pt idx="24981">
                  <c:v>919.3321174381307</c:v>
                </c:pt>
                <c:pt idx="24982">
                  <c:v>281.5324183108287</c:v>
                </c:pt>
                <c:pt idx="24983">
                  <c:v>308.8873568407458</c:v>
                </c:pt>
                <c:pt idx="24984">
                  <c:v>614.699049356326</c:v>
                </c:pt>
                <c:pt idx="24985">
                  <c:v>1287.691330119233</c:v>
                </c:pt>
                <c:pt idx="24986">
                  <c:v>2695.944055201833</c:v>
                </c:pt>
                <c:pt idx="24987">
                  <c:v>1562.733280779488</c:v>
                </c:pt>
                <c:pt idx="24988">
                  <c:v>1101.859802607326</c:v>
                </c:pt>
                <c:pt idx="24989">
                  <c:v>941.9955105716086</c:v>
                </c:pt>
                <c:pt idx="24990">
                  <c:v>877.243601710367</c:v>
                </c:pt>
                <c:pt idx="24991">
                  <c:v>853.8595407099443</c:v>
                </c:pt>
                <c:pt idx="24992">
                  <c:v>854.6073405808836</c:v>
                </c:pt>
                <c:pt idx="24993">
                  <c:v>874.1741341142615</c:v>
                </c:pt>
                <c:pt idx="24994">
                  <c:v>911.3512281854461</c:v>
                </c:pt>
                <c:pt idx="24995">
                  <c:v>969.706830000878</c:v>
                </c:pt>
                <c:pt idx="24996">
                  <c:v>1061.872801089</c:v>
                </c:pt>
                <c:pt idx="24997">
                  <c:v>1221.640372029313</c:v>
                </c:pt>
                <c:pt idx="24998">
                  <c:v>1528.607105719778</c:v>
                </c:pt>
                <c:pt idx="24999">
                  <c:v>2170.750557121557</c:v>
                </c:pt>
                <c:pt idx="25000">
                  <c:v>3604.719440648079</c:v>
                </c:pt>
                <c:pt idx="25001">
                  <c:v>6377.73201445316</c:v>
                </c:pt>
                <c:pt idx="25002">
                  <c:v>6957.950761445271</c:v>
                </c:pt>
                <c:pt idx="25003">
                  <c:v>5266.036214862812</c:v>
                </c:pt>
                <c:pt idx="25004">
                  <c:v>4006.276704014937</c:v>
                </c:pt>
                <c:pt idx="25005">
                  <c:v>3003.116617039135</c:v>
                </c:pt>
                <c:pt idx="25006">
                  <c:v>2319.675669711257</c:v>
                </c:pt>
                <c:pt idx="25007">
                  <c:v>2168.5432886055</c:v>
                </c:pt>
                <c:pt idx="25008">
                  <c:v>2216.473509007467</c:v>
                </c:pt>
                <c:pt idx="25009">
                  <c:v>2672.924226021747</c:v>
                </c:pt>
                <c:pt idx="25010">
                  <c:v>3361.970164888615</c:v>
                </c:pt>
                <c:pt idx="25011">
                  <c:v>3221.239892183193</c:v>
                </c:pt>
                <c:pt idx="25012">
                  <c:v>2492.47410076329</c:v>
                </c:pt>
                <c:pt idx="25013">
                  <c:v>1891.179121445046</c:v>
                </c:pt>
                <c:pt idx="25014">
                  <c:v>1520.759979664972</c:v>
                </c:pt>
                <c:pt idx="25015">
                  <c:v>1312.032921247192</c:v>
                </c:pt>
                <c:pt idx="25016">
                  <c:v>1209.316448272886</c:v>
                </c:pt>
                <c:pt idx="25017">
                  <c:v>1183.101985121214</c:v>
                </c:pt>
                <c:pt idx="25018">
                  <c:v>1224.84988127838</c:v>
                </c:pt>
                <c:pt idx="25019">
                  <c:v>1316.613174699116</c:v>
                </c:pt>
                <c:pt idx="25020">
                  <c:v>1113.272218606484</c:v>
                </c:pt>
                <c:pt idx="25021">
                  <c:v>1453.647446873738</c:v>
                </c:pt>
                <c:pt idx="25022">
                  <c:v>2282.758161701815</c:v>
                </c:pt>
                <c:pt idx="25023">
                  <c:v>3636.137670111821</c:v>
                </c:pt>
                <c:pt idx="25024">
                  <c:v>3058.531556725467</c:v>
                </c:pt>
                <c:pt idx="25025">
                  <c:v>1586.17334660485</c:v>
                </c:pt>
                <c:pt idx="25026">
                  <c:v>842.5435161668261</c:v>
                </c:pt>
                <c:pt idx="25027">
                  <c:v>682.479316969289</c:v>
                </c:pt>
                <c:pt idx="25028">
                  <c:v>930.4571321959711</c:v>
                </c:pt>
                <c:pt idx="25029">
                  <c:v>1156.717960324265</c:v>
                </c:pt>
                <c:pt idx="25030">
                  <c:v>1241.268670358837</c:v>
                </c:pt>
                <c:pt idx="25031">
                  <c:v>1232.683480739459</c:v>
                </c:pt>
                <c:pt idx="25032">
                  <c:v>1186.738384294606</c:v>
                </c:pt>
                <c:pt idx="25033">
                  <c:v>1129.29939175848</c:v>
                </c:pt>
                <c:pt idx="25034">
                  <c:v>1065.091949073128</c:v>
                </c:pt>
                <c:pt idx="25035">
                  <c:v>988.0661156757221</c:v>
                </c:pt>
                <c:pt idx="25036">
                  <c:v>894.18430716259</c:v>
                </c:pt>
                <c:pt idx="25037">
                  <c:v>805.5032376330176</c:v>
                </c:pt>
                <c:pt idx="25038">
                  <c:v>773.5856928613576</c:v>
                </c:pt>
                <c:pt idx="25039">
                  <c:v>812.1049368308732</c:v>
                </c:pt>
                <c:pt idx="25040">
                  <c:v>883.236632833372</c:v>
                </c:pt>
                <c:pt idx="25041">
                  <c:v>956.9669091220828</c:v>
                </c:pt>
                <c:pt idx="25042">
                  <c:v>1025.801513115617</c:v>
                </c:pt>
                <c:pt idx="25043">
                  <c:v>1095.352795331427</c:v>
                </c:pt>
                <c:pt idx="25044">
                  <c:v>1179.242505626933</c:v>
                </c:pt>
                <c:pt idx="25045">
                  <c:v>1294.568449161523</c:v>
                </c:pt>
                <c:pt idx="25046">
                  <c:v>1461.792194671274</c:v>
                </c:pt>
                <c:pt idx="25047">
                  <c:v>1708.779503349429</c:v>
                </c:pt>
                <c:pt idx="25048">
                  <c:v>2082.618271819705</c:v>
                </c:pt>
                <c:pt idx="25049">
                  <c:v>2669.384662286678</c:v>
                </c:pt>
                <c:pt idx="25050">
                  <c:v>3620.20534280448</c:v>
                </c:pt>
                <c:pt idx="25051">
                  <c:v>5004.031804405974</c:v>
                </c:pt>
                <c:pt idx="25052">
                  <c:v>5736.250412621762</c:v>
                </c:pt>
                <c:pt idx="25053">
                  <c:v>4756.945621094202</c:v>
                </c:pt>
                <c:pt idx="25054">
                  <c:v>3694.148867807239</c:v>
                </c:pt>
                <c:pt idx="25055">
                  <c:v>3106.343261517217</c:v>
                </c:pt>
                <c:pt idx="25056">
                  <c:v>2869.495346665754</c:v>
                </c:pt>
                <c:pt idx="25057">
                  <c:v>2837.96228529147</c:v>
                </c:pt>
                <c:pt idx="25058">
                  <c:v>2896.546852123465</c:v>
                </c:pt>
                <c:pt idx="25059">
                  <c:v>2960.550319397307</c:v>
                </c:pt>
                <c:pt idx="25060">
                  <c:v>2974.046648163872</c:v>
                </c:pt>
                <c:pt idx="25061">
                  <c:v>2905.122126625135</c:v>
                </c:pt>
                <c:pt idx="25062">
                  <c:v>2742.672448486814</c:v>
                </c:pt>
                <c:pt idx="25063">
                  <c:v>2497.22514317909</c:v>
                </c:pt>
                <c:pt idx="25064">
                  <c:v>2202.391874391323</c:v>
                </c:pt>
                <c:pt idx="25065">
                  <c:v>1919.964143446003</c:v>
                </c:pt>
                <c:pt idx="25066">
                  <c:v>1817.205995812615</c:v>
                </c:pt>
                <c:pt idx="25067">
                  <c:v>2258.950437062278</c:v>
                </c:pt>
                <c:pt idx="25068">
                  <c:v>3068.337369963021</c:v>
                </c:pt>
                <c:pt idx="25069">
                  <c:v>3280.407594098628</c:v>
                </c:pt>
                <c:pt idx="25070">
                  <c:v>3099.297634736311</c:v>
                </c:pt>
                <c:pt idx="25071">
                  <c:v>2944.149497623655</c:v>
                </c:pt>
                <c:pt idx="25072">
                  <c:v>2942.459094806334</c:v>
                </c:pt>
                <c:pt idx="25073">
                  <c:v>3257.77555164639</c:v>
                </c:pt>
                <c:pt idx="25074">
                  <c:v>4869.935477752211</c:v>
                </c:pt>
                <c:pt idx="25075">
                  <c:v>5518.583079548332</c:v>
                </c:pt>
                <c:pt idx="25076">
                  <c:v>2615.243219775225</c:v>
                </c:pt>
                <c:pt idx="25077">
                  <c:v>4185.824689180912</c:v>
                </c:pt>
                <c:pt idx="25078">
                  <c:v>2284.345971032916</c:v>
                </c:pt>
                <c:pt idx="25079">
                  <c:v>1220.392898239705</c:v>
                </c:pt>
                <c:pt idx="25080">
                  <c:v>876.6697649854584</c:v>
                </c:pt>
                <c:pt idx="25081">
                  <c:v>1388.177545004411</c:v>
                </c:pt>
                <c:pt idx="25082">
                  <c:v>4530.40106760751</c:v>
                </c:pt>
                <c:pt idx="25083">
                  <c:v>8514.083876987981</c:v>
                </c:pt>
                <c:pt idx="25084">
                  <c:v>5142.307936179591</c:v>
                </c:pt>
                <c:pt idx="25085">
                  <c:v>4075.788549128455</c:v>
                </c:pt>
                <c:pt idx="25086">
                  <c:v>3710.208688949009</c:v>
                </c:pt>
                <c:pt idx="25087">
                  <c:v>3653.549668507184</c:v>
                </c:pt>
                <c:pt idx="25088">
                  <c:v>3851.74581217207</c:v>
                </c:pt>
                <c:pt idx="25089">
                  <c:v>4450.899475249208</c:v>
                </c:pt>
                <c:pt idx="25090">
                  <c:v>5899.72841332518</c:v>
                </c:pt>
                <c:pt idx="25091">
                  <c:v>8993.2012871514</c:v>
                </c:pt>
                <c:pt idx="25092">
                  <c:v>11880.24312990457</c:v>
                </c:pt>
                <c:pt idx="25093">
                  <c:v>3863.690030625532</c:v>
                </c:pt>
                <c:pt idx="25094">
                  <c:v>4457.345101468235</c:v>
                </c:pt>
                <c:pt idx="25095">
                  <c:v>3241.457276432</c:v>
                </c:pt>
                <c:pt idx="25096">
                  <c:v>2457.764515045983</c:v>
                </c:pt>
                <c:pt idx="25097">
                  <c:v>1968.652573610982</c:v>
                </c:pt>
                <c:pt idx="25098">
                  <c:v>1653.910713464628</c:v>
                </c:pt>
                <c:pt idx="25099">
                  <c:v>1446.056282854824</c:v>
                </c:pt>
                <c:pt idx="25100">
                  <c:v>1305.910070534135</c:v>
                </c:pt>
                <c:pt idx="25101">
                  <c:v>1210.529617201261</c:v>
                </c:pt>
                <c:pt idx="25102">
                  <c:v>1145.302901402692</c:v>
                </c:pt>
                <c:pt idx="25103">
                  <c:v>1101.897950182238</c:v>
                </c:pt>
                <c:pt idx="25104">
                  <c:v>1078.379162257277</c:v>
                </c:pt>
                <c:pt idx="25105">
                  <c:v>1098.695702666602</c:v>
                </c:pt>
                <c:pt idx="25106">
                  <c:v>1546.163469114756</c:v>
                </c:pt>
                <c:pt idx="25107">
                  <c:v>1785.688830317482</c:v>
                </c:pt>
                <c:pt idx="25108">
                  <c:v>1305.351952909375</c:v>
                </c:pt>
                <c:pt idx="25109">
                  <c:v>1226.28005523621</c:v>
                </c:pt>
                <c:pt idx="25110">
                  <c:v>1220.319866794388</c:v>
                </c:pt>
                <c:pt idx="25111">
                  <c:v>1247.621675875774</c:v>
                </c:pt>
                <c:pt idx="25112">
                  <c:v>1303.083819056084</c:v>
                </c:pt>
                <c:pt idx="25113">
                  <c:v>1392.004777597858</c:v>
                </c:pt>
                <c:pt idx="25114">
                  <c:v>1524.651141935543</c:v>
                </c:pt>
                <c:pt idx="25115">
                  <c:v>1710.559746682055</c:v>
                </c:pt>
                <c:pt idx="25116">
                  <c:v>1942.727866182816</c:v>
                </c:pt>
                <c:pt idx="25117">
                  <c:v>2174.884825059658</c:v>
                </c:pt>
                <c:pt idx="25118">
                  <c:v>2363.828974759789</c:v>
                </c:pt>
                <c:pt idx="25119">
                  <c:v>2583.333544944905</c:v>
                </c:pt>
                <c:pt idx="25120">
                  <c:v>3036.864052521343</c:v>
                </c:pt>
                <c:pt idx="25121">
                  <c:v>3573.9390920753</c:v>
                </c:pt>
                <c:pt idx="25122">
                  <c:v>2469.021359149976</c:v>
                </c:pt>
                <c:pt idx="25123">
                  <c:v>1375.057679835289</c:v>
                </c:pt>
                <c:pt idx="25124">
                  <c:v>911.574501439742</c:v>
                </c:pt>
                <c:pt idx="25125">
                  <c:v>711.9913885320207</c:v>
                </c:pt>
                <c:pt idx="25126">
                  <c:v>615.1275905056402</c:v>
                </c:pt>
                <c:pt idx="25127">
                  <c:v>558.2860271278546</c:v>
                </c:pt>
                <c:pt idx="25128">
                  <c:v>521.0511984397845</c:v>
                </c:pt>
                <c:pt idx="25129">
                  <c:v>508.5395128535486</c:v>
                </c:pt>
                <c:pt idx="25130">
                  <c:v>547.1070168315007</c:v>
                </c:pt>
                <c:pt idx="25131">
                  <c:v>685.201058459269</c:v>
                </c:pt>
                <c:pt idx="25132">
                  <c:v>1020.729635974122</c:v>
                </c:pt>
                <c:pt idx="25133">
                  <c:v>1722.422811402701</c:v>
                </c:pt>
                <c:pt idx="25134">
                  <c:v>1507.679878944204</c:v>
                </c:pt>
                <c:pt idx="25135">
                  <c:v>1073.236767385447</c:v>
                </c:pt>
                <c:pt idx="25136">
                  <c:v>1159.177945215661</c:v>
                </c:pt>
                <c:pt idx="25137">
                  <c:v>1366.319444110449</c:v>
                </c:pt>
                <c:pt idx="25138">
                  <c:v>1481.793675920744</c:v>
                </c:pt>
                <c:pt idx="25139">
                  <c:v>1476.030188986153</c:v>
                </c:pt>
                <c:pt idx="25140">
                  <c:v>1413.142355361297</c:v>
                </c:pt>
                <c:pt idx="25141">
                  <c:v>1343.011959207265</c:v>
                </c:pt>
                <c:pt idx="25142">
                  <c:v>1284.615838252835</c:v>
                </c:pt>
                <c:pt idx="25143">
                  <c:v>1242.802979390037</c:v>
                </c:pt>
                <c:pt idx="25144">
                  <c:v>1217.108917020544</c:v>
                </c:pt>
                <c:pt idx="25145">
                  <c:v>1207.276488837866</c:v>
                </c:pt>
                <c:pt idx="25146">
                  <c:v>1212.632344695261</c:v>
                </c:pt>
                <c:pt idx="25147">
                  <c:v>1233.452562468217</c:v>
                </c:pt>
                <c:pt idx="25148">
                  <c:v>1269.010571149104</c:v>
                </c:pt>
                <c:pt idx="25149">
                  <c:v>1315.704814968946</c:v>
                </c:pt>
                <c:pt idx="25150">
                  <c:v>1363.822020859164</c:v>
                </c:pt>
                <c:pt idx="25151">
                  <c:v>1397.017581003939</c:v>
                </c:pt>
                <c:pt idx="25152">
                  <c:v>1398.463713287613</c:v>
                </c:pt>
                <c:pt idx="25153">
                  <c:v>1363.517019770356</c:v>
                </c:pt>
                <c:pt idx="25154">
                  <c:v>1307.479425013181</c:v>
                </c:pt>
                <c:pt idx="25155">
                  <c:v>1262.998093233868</c:v>
                </c:pt>
                <c:pt idx="25156">
                  <c:v>1266.186856284877</c:v>
                </c:pt>
                <c:pt idx="25157">
                  <c:v>1325.371499758518</c:v>
                </c:pt>
                <c:pt idx="25158">
                  <c:v>1410.680607028602</c:v>
                </c:pt>
                <c:pt idx="25159">
                  <c:v>1487.711012369939</c:v>
                </c:pt>
                <c:pt idx="25160">
                  <c:v>1536.971170861698</c:v>
                </c:pt>
                <c:pt idx="25161">
                  <c:v>1544.523334985707</c:v>
                </c:pt>
                <c:pt idx="25162">
                  <c:v>1476.954869127118</c:v>
                </c:pt>
                <c:pt idx="25163">
                  <c:v>1270.206825193408</c:v>
                </c:pt>
                <c:pt idx="25164">
                  <c:v>878.6942139963606</c:v>
                </c:pt>
                <c:pt idx="25165">
                  <c:v>397.4474532995471</c:v>
                </c:pt>
                <c:pt idx="25166">
                  <c:v>200.1680154098325</c:v>
                </c:pt>
                <c:pt idx="25167">
                  <c:v>479.0658648527535</c:v>
                </c:pt>
                <c:pt idx="25168">
                  <c:v>735.0182890776407</c:v>
                </c:pt>
                <c:pt idx="25169">
                  <c:v>963.274987172316</c:v>
                </c:pt>
                <c:pt idx="25170">
                  <c:v>1209.734204491356</c:v>
                </c:pt>
                <c:pt idx="25171">
                  <c:v>1536.388847625346</c:v>
                </c:pt>
                <c:pt idx="25172">
                  <c:v>1997.857745674634</c:v>
                </c:pt>
                <c:pt idx="25173">
                  <c:v>2466.42656231929</c:v>
                </c:pt>
                <c:pt idx="25174">
                  <c:v>2607.273585378512</c:v>
                </c:pt>
                <c:pt idx="25175">
                  <c:v>2519.544612710063</c:v>
                </c:pt>
                <c:pt idx="25176">
                  <c:v>2459.255445822057</c:v>
                </c:pt>
                <c:pt idx="25177">
                  <c:v>2495.392728684138</c:v>
                </c:pt>
                <c:pt idx="25178">
                  <c:v>2636.745329463199</c:v>
                </c:pt>
                <c:pt idx="25179">
                  <c:v>2899.911695738523</c:v>
                </c:pt>
                <c:pt idx="25180">
                  <c:v>3325.63392803045</c:v>
                </c:pt>
                <c:pt idx="25181">
                  <c:v>3968.735404337678</c:v>
                </c:pt>
                <c:pt idx="25182">
                  <c:v>4740.373734093198</c:v>
                </c:pt>
                <c:pt idx="25183">
                  <c:v>4878.544806688737</c:v>
                </c:pt>
                <c:pt idx="25184">
                  <c:v>3827.5090952599</c:v>
                </c:pt>
                <c:pt idx="25185">
                  <c:v>2655.705283540351</c:v>
                </c:pt>
                <c:pt idx="25186">
                  <c:v>1845.855875443021</c:v>
                </c:pt>
                <c:pt idx="25187">
                  <c:v>1311.554145003769</c:v>
                </c:pt>
                <c:pt idx="25188">
                  <c:v>940.6171371579694</c:v>
                </c:pt>
                <c:pt idx="25189">
                  <c:v>665.9648288636056</c:v>
                </c:pt>
                <c:pt idx="25190">
                  <c:v>450.4952484349697</c:v>
                </c:pt>
                <c:pt idx="25191">
                  <c:v>273.9488629425589</c:v>
                </c:pt>
                <c:pt idx="25192">
                  <c:v>130.7341370946725</c:v>
                </c:pt>
                <c:pt idx="25193">
                  <c:v>85.72675227538528</c:v>
                </c:pt>
                <c:pt idx="25194">
                  <c:v>186.8194774126015</c:v>
                </c:pt>
                <c:pt idx="25195">
                  <c:v>308.9795621824331</c:v>
                </c:pt>
                <c:pt idx="25196">
                  <c:v>435.5790811660373</c:v>
                </c:pt>
                <c:pt idx="25197">
                  <c:v>568.8064123348204</c:v>
                </c:pt>
                <c:pt idx="25198">
                  <c:v>713.1005174070032</c:v>
                </c:pt>
                <c:pt idx="25199">
                  <c:v>874.8277107755621</c:v>
                </c:pt>
                <c:pt idx="25200">
                  <c:v>1061.510378736015</c:v>
                </c:pt>
                <c:pt idx="25201">
                  <c:v>1282.873940643776</c:v>
                </c:pt>
                <c:pt idx="25202">
                  <c:v>1548.779493491566</c:v>
                </c:pt>
                <c:pt idx="25203">
                  <c:v>1866.258200339983</c:v>
                </c:pt>
                <c:pt idx="25204">
                  <c:v>2229.243283875747</c:v>
                </c:pt>
                <c:pt idx="25205">
                  <c:v>2600.332313845272</c:v>
                </c:pt>
                <c:pt idx="25206">
                  <c:v>2900.515437018194</c:v>
                </c:pt>
                <c:pt idx="25207">
                  <c:v>3048.709780834903</c:v>
                </c:pt>
                <c:pt idx="25208">
                  <c:v>3031.93322906052</c:v>
                </c:pt>
                <c:pt idx="25209">
                  <c:v>2909.529480607481</c:v>
                </c:pt>
                <c:pt idx="25210">
                  <c:v>2749.992838889057</c:v>
                </c:pt>
                <c:pt idx="25211">
                  <c:v>2591.971770780341</c:v>
                </c:pt>
                <c:pt idx="25212">
                  <c:v>2475.836487675097</c:v>
                </c:pt>
                <c:pt idx="25213">
                  <c:v>2302.501169932998</c:v>
                </c:pt>
                <c:pt idx="25214">
                  <c:v>2118.91985513403</c:v>
                </c:pt>
                <c:pt idx="25215">
                  <c:v>1875.280379580101</c:v>
                </c:pt>
                <c:pt idx="25216">
                  <c:v>1540.420700789405</c:v>
                </c:pt>
                <c:pt idx="25217">
                  <c:v>1131.930836896091</c:v>
                </c:pt>
                <c:pt idx="25218">
                  <c:v>717.611133421908</c:v>
                </c:pt>
                <c:pt idx="25219">
                  <c:v>373.6949157834454</c:v>
                </c:pt>
                <c:pt idx="25220">
                  <c:v>208.4655754808331</c:v>
                </c:pt>
                <c:pt idx="25221">
                  <c:v>309.9397999195292</c:v>
                </c:pt>
                <c:pt idx="25222">
                  <c:v>460.6033374436862</c:v>
                </c:pt>
                <c:pt idx="25223">
                  <c:v>587.7875726544021</c:v>
                </c:pt>
                <c:pt idx="25224">
                  <c:v>686.5559728635476</c:v>
                </c:pt>
                <c:pt idx="25225">
                  <c:v>759.3663158142373</c:v>
                </c:pt>
                <c:pt idx="25226">
                  <c:v>809.8484866813521</c:v>
                </c:pt>
                <c:pt idx="25227">
                  <c:v>843.3141759758587</c:v>
                </c:pt>
                <c:pt idx="25228">
                  <c:v>866.227314651252</c:v>
                </c:pt>
                <c:pt idx="25229">
                  <c:v>885.571755146629</c:v>
                </c:pt>
                <c:pt idx="25230">
                  <c:v>907.9112601984019</c:v>
                </c:pt>
                <c:pt idx="25231">
                  <c:v>939.0377980831295</c:v>
                </c:pt>
                <c:pt idx="25232">
                  <c:v>983.6154976336255</c:v>
                </c:pt>
                <c:pt idx="25233">
                  <c:v>1042.657510290506</c:v>
                </c:pt>
                <c:pt idx="25234">
                  <c:v>1104.828953954884</c:v>
                </c:pt>
                <c:pt idx="25235">
                  <c:v>1130.470194705308</c:v>
                </c:pt>
                <c:pt idx="25236">
                  <c:v>1068.641390875319</c:v>
                </c:pt>
                <c:pt idx="25237">
                  <c:v>933.7523949822714</c:v>
                </c:pt>
                <c:pt idx="25238">
                  <c:v>793.3595804153863</c:v>
                </c:pt>
                <c:pt idx="25239">
                  <c:v>681.8622211705798</c:v>
                </c:pt>
                <c:pt idx="25240">
                  <c:v>597.7534780998423</c:v>
                </c:pt>
                <c:pt idx="25241">
                  <c:v>528.4757945685564</c:v>
                </c:pt>
                <c:pt idx="25242">
                  <c:v>461.7128787193438</c:v>
                </c:pt>
                <c:pt idx="25243">
                  <c:v>387.2287085657685</c:v>
                </c:pt>
                <c:pt idx="25244">
                  <c:v>313.2314401663143</c:v>
                </c:pt>
                <c:pt idx="25245">
                  <c:v>352.5725028192217</c:v>
                </c:pt>
                <c:pt idx="25246">
                  <c:v>594.196600207596</c:v>
                </c:pt>
                <c:pt idx="25247">
                  <c:v>759.1426252376423</c:v>
                </c:pt>
                <c:pt idx="25248">
                  <c:v>743.1442935368645</c:v>
                </c:pt>
                <c:pt idx="25249">
                  <c:v>601.7415709488288</c:v>
                </c:pt>
                <c:pt idx="25250">
                  <c:v>241.5371957576899</c:v>
                </c:pt>
                <c:pt idx="25251">
                  <c:v>1156.620603743344</c:v>
                </c:pt>
                <c:pt idx="25252">
                  <c:v>1498.876322953988</c:v>
                </c:pt>
                <c:pt idx="25253">
                  <c:v>1411.9047560197</c:v>
                </c:pt>
                <c:pt idx="25254">
                  <c:v>1379.990526932737</c:v>
                </c:pt>
                <c:pt idx="25255">
                  <c:v>1389.469751019261</c:v>
                </c:pt>
                <c:pt idx="25256">
                  <c:v>1426.654122404483</c:v>
                </c:pt>
                <c:pt idx="25257">
                  <c:v>1485.363765361362</c:v>
                </c:pt>
                <c:pt idx="25258">
                  <c:v>1563.366056596346</c:v>
                </c:pt>
                <c:pt idx="25259">
                  <c:v>1660.550738362452</c:v>
                </c:pt>
                <c:pt idx="25260">
                  <c:v>1779.025700310796</c:v>
                </c:pt>
                <c:pt idx="25261">
                  <c:v>1923.99287323238</c:v>
                </c:pt>
                <c:pt idx="25262">
                  <c:v>2106.375116931144</c:v>
                </c:pt>
                <c:pt idx="25263">
                  <c:v>2348.212771215921</c:v>
                </c:pt>
                <c:pt idx="25264">
                  <c:v>2698.309153046607</c:v>
                </c:pt>
                <c:pt idx="25265">
                  <c:v>3279.135850822533</c:v>
                </c:pt>
                <c:pt idx="25266">
                  <c:v>4460.465469534227</c:v>
                </c:pt>
                <c:pt idx="25267">
                  <c:v>6833.061394843576</c:v>
                </c:pt>
                <c:pt idx="25268">
                  <c:v>3785.006958483661</c:v>
                </c:pt>
                <c:pt idx="25269">
                  <c:v>1478.242657548455</c:v>
                </c:pt>
                <c:pt idx="25270">
                  <c:v>987.4594643071182</c:v>
                </c:pt>
                <c:pt idx="25271">
                  <c:v>1099.86991915018</c:v>
                </c:pt>
                <c:pt idx="25272">
                  <c:v>1324.253723214332</c:v>
                </c:pt>
                <c:pt idx="25273">
                  <c:v>1551.220964173041</c:v>
                </c:pt>
                <c:pt idx="25274">
                  <c:v>1758.59711734312</c:v>
                </c:pt>
                <c:pt idx="25275">
                  <c:v>1921.077150623607</c:v>
                </c:pt>
                <c:pt idx="25276">
                  <c:v>1995.953999331788</c:v>
                </c:pt>
                <c:pt idx="25277">
                  <c:v>1946.057562087891</c:v>
                </c:pt>
                <c:pt idx="25278">
                  <c:v>1782.774792505346</c:v>
                </c:pt>
                <c:pt idx="25279">
                  <c:v>1566.388302576607</c:v>
                </c:pt>
                <c:pt idx="25280">
                  <c:v>1353.627593047325</c:v>
                </c:pt>
                <c:pt idx="25281">
                  <c:v>1161.176194456166</c:v>
                </c:pt>
                <c:pt idx="25282">
                  <c:v>906.9057752462387</c:v>
                </c:pt>
                <c:pt idx="25283">
                  <c:v>710.5597441583845</c:v>
                </c:pt>
                <c:pt idx="25284">
                  <c:v>965.8487701326176</c:v>
                </c:pt>
                <c:pt idx="25285">
                  <c:v>994.3599464679627</c:v>
                </c:pt>
                <c:pt idx="25286">
                  <c:v>1005.244865816004</c:v>
                </c:pt>
                <c:pt idx="25287">
                  <c:v>1017.528133331009</c:v>
                </c:pt>
                <c:pt idx="25288">
                  <c:v>1030.96168408667</c:v>
                </c:pt>
                <c:pt idx="25289">
                  <c:v>1042.04271400902</c:v>
                </c:pt>
                <c:pt idx="25290">
                  <c:v>1046.703921732488</c:v>
                </c:pt>
                <c:pt idx="25291">
                  <c:v>1039.252043659693</c:v>
                </c:pt>
                <c:pt idx="25292">
                  <c:v>1012.597695075923</c:v>
                </c:pt>
                <c:pt idx="25293">
                  <c:v>975.8962681506788</c:v>
                </c:pt>
                <c:pt idx="25294">
                  <c:v>1126.052479648208</c:v>
                </c:pt>
                <c:pt idx="25295">
                  <c:v>1776.892858050602</c:v>
                </c:pt>
                <c:pt idx="25296">
                  <c:v>1977.0228016713</c:v>
                </c:pt>
                <c:pt idx="25297">
                  <c:v>1929.203656313727</c:v>
                </c:pt>
                <c:pt idx="25298">
                  <c:v>1883.215834405924</c:v>
                </c:pt>
                <c:pt idx="25299">
                  <c:v>1842.848737168784</c:v>
                </c:pt>
                <c:pt idx="25300">
                  <c:v>1781.991740640407</c:v>
                </c:pt>
                <c:pt idx="25301">
                  <c:v>1660.202926943233</c:v>
                </c:pt>
                <c:pt idx="25302">
                  <c:v>1411.646929808587</c:v>
                </c:pt>
                <c:pt idx="25303">
                  <c:v>1067.022201442879</c:v>
                </c:pt>
                <c:pt idx="25304">
                  <c:v>1199.94234325835</c:v>
                </c:pt>
                <c:pt idx="25305">
                  <c:v>1707.175519994606</c:v>
                </c:pt>
                <c:pt idx="25306">
                  <c:v>2302.789441955304</c:v>
                </c:pt>
                <c:pt idx="25307">
                  <c:v>2754.825425462685</c:v>
                </c:pt>
                <c:pt idx="25308">
                  <c:v>2765.009351172595</c:v>
                </c:pt>
                <c:pt idx="25309">
                  <c:v>2586.01277402244</c:v>
                </c:pt>
                <c:pt idx="25310">
                  <c:v>2425.302935003567</c:v>
                </c:pt>
                <c:pt idx="25311">
                  <c:v>2320.289521732157</c:v>
                </c:pt>
                <c:pt idx="25312">
                  <c:v>2266.188636337009</c:v>
                </c:pt>
                <c:pt idx="25313">
                  <c:v>2251.437475642632</c:v>
                </c:pt>
                <c:pt idx="25314">
                  <c:v>2251.048263687705</c:v>
                </c:pt>
                <c:pt idx="25315">
                  <c:v>2191.267718734537</c:v>
                </c:pt>
                <c:pt idx="25316">
                  <c:v>1941.767376979219</c:v>
                </c:pt>
                <c:pt idx="25317">
                  <c:v>1538.183444212287</c:v>
                </c:pt>
                <c:pt idx="25318">
                  <c:v>1226.762022555401</c:v>
                </c:pt>
                <c:pt idx="25319">
                  <c:v>1082.553833142651</c:v>
                </c:pt>
                <c:pt idx="25320">
                  <c:v>1035.911476329303</c:v>
                </c:pt>
                <c:pt idx="25321">
                  <c:v>1027.821788783634</c:v>
                </c:pt>
                <c:pt idx="25322">
                  <c:v>1031.396037623719</c:v>
                </c:pt>
                <c:pt idx="25323">
                  <c:v>1036.111277516981</c:v>
                </c:pt>
                <c:pt idx="25324">
                  <c:v>1036.299128350767</c:v>
                </c:pt>
                <c:pt idx="25325">
                  <c:v>1027.078958919328</c:v>
                </c:pt>
                <c:pt idx="25326">
                  <c:v>998.9712956235536</c:v>
                </c:pt>
                <c:pt idx="25327">
                  <c:v>934.9662513880528</c:v>
                </c:pt>
                <c:pt idx="25328">
                  <c:v>811.7377940400252</c:v>
                </c:pt>
                <c:pt idx="25329">
                  <c:v>627.9076504128632</c:v>
                </c:pt>
                <c:pt idx="25330">
                  <c:v>419.9659244694297</c:v>
                </c:pt>
                <c:pt idx="25331">
                  <c:v>214.3324409608068</c:v>
                </c:pt>
                <c:pt idx="25332">
                  <c:v>33.29608956705005</c:v>
                </c:pt>
                <c:pt idx="25333">
                  <c:v>196.2961794052936</c:v>
                </c:pt>
                <c:pt idx="25334">
                  <c:v>450.7378159805509</c:v>
                </c:pt>
                <c:pt idx="25335">
                  <c:v>916.8043634762772</c:v>
                </c:pt>
                <c:pt idx="25336">
                  <c:v>966.278755243263</c:v>
                </c:pt>
                <c:pt idx="25337">
                  <c:v>755.5208860357133</c:v>
                </c:pt>
                <c:pt idx="25338">
                  <c:v>857.158373204702</c:v>
                </c:pt>
                <c:pt idx="25339">
                  <c:v>1082.992011782651</c:v>
                </c:pt>
                <c:pt idx="25340">
                  <c:v>1414.788352987725</c:v>
                </c:pt>
                <c:pt idx="25341">
                  <c:v>1532.524294437765</c:v>
                </c:pt>
                <c:pt idx="25342">
                  <c:v>1432.118599986984</c:v>
                </c:pt>
                <c:pt idx="25343">
                  <c:v>1600.741820995001</c:v>
                </c:pt>
                <c:pt idx="25344">
                  <c:v>1774.48519718013</c:v>
                </c:pt>
                <c:pt idx="25345">
                  <c:v>1924.983928533944</c:v>
                </c:pt>
                <c:pt idx="25346">
                  <c:v>2062.158255799573</c:v>
                </c:pt>
                <c:pt idx="25347">
                  <c:v>2199.221682995636</c:v>
                </c:pt>
                <c:pt idx="25348">
                  <c:v>2346.763624305318</c:v>
                </c:pt>
                <c:pt idx="25349">
                  <c:v>2509.854691817801</c:v>
                </c:pt>
                <c:pt idx="25350">
                  <c:v>2684.958339322842</c:v>
                </c:pt>
                <c:pt idx="25351">
                  <c:v>2859.80214484089</c:v>
                </c:pt>
                <c:pt idx="25352">
                  <c:v>3011.41304363047</c:v>
                </c:pt>
                <c:pt idx="25353">
                  <c:v>3109.428597489672</c:v>
                </c:pt>
                <c:pt idx="25354">
                  <c:v>3125.935471438871</c:v>
                </c:pt>
                <c:pt idx="25355">
                  <c:v>3059.578199372677</c:v>
                </c:pt>
                <c:pt idx="25356">
                  <c:v>2963.914014928246</c:v>
                </c:pt>
                <c:pt idx="25357">
                  <c:v>2950.947127999701</c:v>
                </c:pt>
                <c:pt idx="25358">
                  <c:v>3159.003362197171</c:v>
                </c:pt>
                <c:pt idx="25359">
                  <c:v>3856.564667737934</c:v>
                </c:pt>
                <c:pt idx="25360">
                  <c:v>7017.78635075967</c:v>
                </c:pt>
                <c:pt idx="25361">
                  <c:v>5669.623891894198</c:v>
                </c:pt>
                <c:pt idx="25362">
                  <c:v>1090.038842489229</c:v>
                </c:pt>
                <c:pt idx="25363">
                  <c:v>949.9596638740671</c:v>
                </c:pt>
                <c:pt idx="25364">
                  <c:v>1307.665172327722</c:v>
                </c:pt>
                <c:pt idx="25365">
                  <c:v>2207.032628789009</c:v>
                </c:pt>
                <c:pt idx="25366">
                  <c:v>5502.561801348114</c:v>
                </c:pt>
                <c:pt idx="25367">
                  <c:v>26535.15649305191</c:v>
                </c:pt>
                <c:pt idx="25368">
                  <c:v>7426.775706405651</c:v>
                </c:pt>
                <c:pt idx="25369">
                  <c:v>4699.090977527224</c:v>
                </c:pt>
                <c:pt idx="25370">
                  <c:v>3709.093331387431</c:v>
                </c:pt>
                <c:pt idx="25371">
                  <c:v>3190.154839311197</c:v>
                </c:pt>
                <c:pt idx="25372">
                  <c:v>2865.676342033361</c:v>
                </c:pt>
                <c:pt idx="25373">
                  <c:v>2642.96610453545</c:v>
                </c:pt>
                <c:pt idx="25374">
                  <c:v>2483.601608852391</c:v>
                </c:pt>
                <c:pt idx="25375">
                  <c:v>2369.454859369723</c:v>
                </c:pt>
                <c:pt idx="25376">
                  <c:v>2290.812200290194</c:v>
                </c:pt>
                <c:pt idx="25377">
                  <c:v>2242.891242371425</c:v>
                </c:pt>
                <c:pt idx="25378">
                  <c:v>2222.765010030049</c:v>
                </c:pt>
                <c:pt idx="25379">
                  <c:v>2228.984384473605</c:v>
                </c:pt>
                <c:pt idx="25380">
                  <c:v>2255.385660464035</c:v>
                </c:pt>
                <c:pt idx="25381">
                  <c:v>2263.325127977906</c:v>
                </c:pt>
                <c:pt idx="25382">
                  <c:v>2161.982558914011</c:v>
                </c:pt>
                <c:pt idx="25383">
                  <c:v>2101.48276664114</c:v>
                </c:pt>
                <c:pt idx="25384">
                  <c:v>1777.105951326765</c:v>
                </c:pt>
                <c:pt idx="25385">
                  <c:v>905.5212325323125</c:v>
                </c:pt>
                <c:pt idx="25386">
                  <c:v>104.5030553433895</c:v>
                </c:pt>
                <c:pt idx="25387">
                  <c:v>394.514432796324</c:v>
                </c:pt>
                <c:pt idx="25388">
                  <c:v>672.231231961234</c:v>
                </c:pt>
                <c:pt idx="25389">
                  <c:v>842.1351295610648</c:v>
                </c:pt>
                <c:pt idx="25390">
                  <c:v>957.0819757984639</c:v>
                </c:pt>
                <c:pt idx="25391">
                  <c:v>1055.158757774023</c:v>
                </c:pt>
                <c:pt idx="25392">
                  <c:v>1179.038415243208</c:v>
                </c:pt>
                <c:pt idx="25393">
                  <c:v>1439.717301538447</c:v>
                </c:pt>
                <c:pt idx="25394">
                  <c:v>1817.780474802734</c:v>
                </c:pt>
                <c:pt idx="25395">
                  <c:v>800.8936075987757</c:v>
                </c:pt>
                <c:pt idx="25396">
                  <c:v>826.0468692689574</c:v>
                </c:pt>
                <c:pt idx="25397">
                  <c:v>843.0425956312624</c:v>
                </c:pt>
                <c:pt idx="25398">
                  <c:v>834.697679172261</c:v>
                </c:pt>
                <c:pt idx="25399">
                  <c:v>814.0605982656614</c:v>
                </c:pt>
                <c:pt idx="25400">
                  <c:v>792.9252955772014</c:v>
                </c:pt>
                <c:pt idx="25401">
                  <c:v>782.4965249136627</c:v>
                </c:pt>
                <c:pt idx="25402">
                  <c:v>791.8417902159117</c:v>
                </c:pt>
                <c:pt idx="25403">
                  <c:v>825.3568676704783</c:v>
                </c:pt>
                <c:pt idx="25404">
                  <c:v>881.1941828702488</c:v>
                </c:pt>
                <c:pt idx="25405">
                  <c:v>952.719002358114</c:v>
                </c:pt>
                <c:pt idx="25406">
                  <c:v>1031.520242922968</c:v>
                </c:pt>
                <c:pt idx="25407">
                  <c:v>1109.505003025321</c:v>
                </c:pt>
                <c:pt idx="25408">
                  <c:v>1179.336269885405</c:v>
                </c:pt>
                <c:pt idx="25409">
                  <c:v>1233.4914659978</c:v>
                </c:pt>
                <c:pt idx="25410">
                  <c:v>1262.070626582738</c:v>
                </c:pt>
                <c:pt idx="25411">
                  <c:v>1248.260007395147</c:v>
                </c:pt>
                <c:pt idx="25412">
                  <c:v>1156.729265051287</c:v>
                </c:pt>
                <c:pt idx="25413">
                  <c:v>903.3269644584465</c:v>
                </c:pt>
                <c:pt idx="25414">
                  <c:v>682.0380952455916</c:v>
                </c:pt>
                <c:pt idx="25415">
                  <c:v>3554.993243867777</c:v>
                </c:pt>
                <c:pt idx="25416">
                  <c:v>4140.728888956412</c:v>
                </c:pt>
                <c:pt idx="25417">
                  <c:v>3614.511958384088</c:v>
                </c:pt>
                <c:pt idx="25418">
                  <c:v>3410.445550975576</c:v>
                </c:pt>
                <c:pt idx="25419">
                  <c:v>3358.416992622121</c:v>
                </c:pt>
                <c:pt idx="25420">
                  <c:v>3388.258249393463</c:v>
                </c:pt>
                <c:pt idx="25421">
                  <c:v>3478.289313252201</c:v>
                </c:pt>
                <c:pt idx="25422">
                  <c:v>3629.848754475295</c:v>
                </c:pt>
                <c:pt idx="25423">
                  <c:v>3857.359063280487</c:v>
                </c:pt>
                <c:pt idx="25424">
                  <c:v>4163.040358047249</c:v>
                </c:pt>
                <c:pt idx="25425">
                  <c:v>4390.480984640782</c:v>
                </c:pt>
                <c:pt idx="25426">
                  <c:v>3861.608295904161</c:v>
                </c:pt>
                <c:pt idx="25427">
                  <c:v>2511.115781442123</c:v>
                </c:pt>
                <c:pt idx="25428">
                  <c:v>1756.072450670293</c:v>
                </c:pt>
                <c:pt idx="25429">
                  <c:v>1777.330886362007</c:v>
                </c:pt>
                <c:pt idx="25430">
                  <c:v>2085.310102309106</c:v>
                </c:pt>
                <c:pt idx="25431">
                  <c:v>2489.640790175476</c:v>
                </c:pt>
                <c:pt idx="25432">
                  <c:v>3004.438570265634</c:v>
                </c:pt>
                <c:pt idx="25433">
                  <c:v>3745.567096251142</c:v>
                </c:pt>
                <c:pt idx="25434">
                  <c:v>4929.851176526172</c:v>
                </c:pt>
                <c:pt idx="25435">
                  <c:v>5717.634321178744</c:v>
                </c:pt>
                <c:pt idx="25436">
                  <c:v>2623.542688163084</c:v>
                </c:pt>
                <c:pt idx="25437">
                  <c:v>627.2877200588374</c:v>
                </c:pt>
                <c:pt idx="25438">
                  <c:v>2218.285864670495</c:v>
                </c:pt>
                <c:pt idx="25439">
                  <c:v>1263.096013215536</c:v>
                </c:pt>
                <c:pt idx="25440">
                  <c:v>400.8053628581134</c:v>
                </c:pt>
                <c:pt idx="25441">
                  <c:v>711.6707955638576</c:v>
                </c:pt>
                <c:pt idx="25442">
                  <c:v>1408.777350325909</c:v>
                </c:pt>
                <c:pt idx="25443">
                  <c:v>2395.063334581074</c:v>
                </c:pt>
                <c:pt idx="25444">
                  <c:v>4003.27223075786</c:v>
                </c:pt>
                <c:pt idx="25445">
                  <c:v>5403.08539698796</c:v>
                </c:pt>
                <c:pt idx="25446">
                  <c:v>4186.21497580126</c:v>
                </c:pt>
                <c:pt idx="25447">
                  <c:v>2884.17577831207</c:v>
                </c:pt>
                <c:pt idx="25448">
                  <c:v>2136.766814617845</c:v>
                </c:pt>
                <c:pt idx="25449">
                  <c:v>1692.498525873215</c:v>
                </c:pt>
                <c:pt idx="25450">
                  <c:v>1412.230768713065</c:v>
                </c:pt>
                <c:pt idx="25451">
                  <c:v>1236.77632729069</c:v>
                </c:pt>
                <c:pt idx="25452">
                  <c:v>1146.354853970516</c:v>
                </c:pt>
                <c:pt idx="25453">
                  <c:v>1136.351112610882</c:v>
                </c:pt>
                <c:pt idx="25454">
                  <c:v>1195.425432162198</c:v>
                </c:pt>
                <c:pt idx="25455">
                  <c:v>1291.156639808699</c:v>
                </c:pt>
                <c:pt idx="25456">
                  <c:v>1385.840841942983</c:v>
                </c:pt>
                <c:pt idx="25457">
                  <c:v>1457.999712990295</c:v>
                </c:pt>
                <c:pt idx="25458">
                  <c:v>1504.815830206015</c:v>
                </c:pt>
                <c:pt idx="25459">
                  <c:v>1531.871143779463</c:v>
                </c:pt>
                <c:pt idx="25460">
                  <c:v>1544.111203687668</c:v>
                </c:pt>
                <c:pt idx="25461">
                  <c:v>1544.743544130966</c:v>
                </c:pt>
                <c:pt idx="25462">
                  <c:v>1533.069419822251</c:v>
                </c:pt>
                <c:pt idx="25463">
                  <c:v>1505.239386255537</c:v>
                </c:pt>
                <c:pt idx="25464">
                  <c:v>1450.432228914244</c:v>
                </c:pt>
                <c:pt idx="25465">
                  <c:v>1340.717001221069</c:v>
                </c:pt>
                <c:pt idx="25466">
                  <c:v>1105.983695309568</c:v>
                </c:pt>
                <c:pt idx="25467">
                  <c:v>619.3082028703022</c:v>
                </c:pt>
                <c:pt idx="25468">
                  <c:v>430.1905591131373</c:v>
                </c:pt>
                <c:pt idx="25469">
                  <c:v>1178.940932797227</c:v>
                </c:pt>
                <c:pt idx="25470">
                  <c:v>1906.071913504599</c:v>
                </c:pt>
                <c:pt idx="25471">
                  <c:v>2888.67015977199</c:v>
                </c:pt>
                <c:pt idx="25472">
                  <c:v>3630.887328952426</c:v>
                </c:pt>
                <c:pt idx="25473">
                  <c:v>2869.89595853914</c:v>
                </c:pt>
                <c:pt idx="25474">
                  <c:v>2191.959875290828</c:v>
                </c:pt>
                <c:pt idx="25475">
                  <c:v>1845.611773751768</c:v>
                </c:pt>
                <c:pt idx="25476">
                  <c:v>1662.73514070447</c:v>
                </c:pt>
                <c:pt idx="25477">
                  <c:v>1565.025087063451</c:v>
                </c:pt>
                <c:pt idx="25478">
                  <c:v>1534.307162340041</c:v>
                </c:pt>
                <c:pt idx="25479">
                  <c:v>1610.735407415205</c:v>
                </c:pt>
                <c:pt idx="25480">
                  <c:v>1873.250715591555</c:v>
                </c:pt>
                <c:pt idx="25481">
                  <c:v>2027.637366218458</c:v>
                </c:pt>
                <c:pt idx="25482">
                  <c:v>1874.380409620244</c:v>
                </c:pt>
                <c:pt idx="25483">
                  <c:v>1734.745615603583</c:v>
                </c:pt>
                <c:pt idx="25484">
                  <c:v>1659.003386697952</c:v>
                </c:pt>
                <c:pt idx="25485">
                  <c:v>1630.445318451438</c:v>
                </c:pt>
                <c:pt idx="25486">
                  <c:v>1650.504583138324</c:v>
                </c:pt>
                <c:pt idx="25487">
                  <c:v>1779.735138758012</c:v>
                </c:pt>
                <c:pt idx="25488">
                  <c:v>1483.946548407295</c:v>
                </c:pt>
                <c:pt idx="25489">
                  <c:v>765.7439160861327</c:v>
                </c:pt>
                <c:pt idx="25490">
                  <c:v>947.6935644846413</c:v>
                </c:pt>
                <c:pt idx="25491">
                  <c:v>923.8179963608622</c:v>
                </c:pt>
                <c:pt idx="25492">
                  <c:v>831.2120040662622</c:v>
                </c:pt>
                <c:pt idx="25493">
                  <c:v>709.9775200110834</c:v>
                </c:pt>
                <c:pt idx="25494">
                  <c:v>586.4255347130454</c:v>
                </c:pt>
                <c:pt idx="25495">
                  <c:v>476.5849528038415</c:v>
                </c:pt>
                <c:pt idx="25496">
                  <c:v>385.9417584778323</c:v>
                </c:pt>
                <c:pt idx="25497">
                  <c:v>312.3970753589912</c:v>
                </c:pt>
                <c:pt idx="25498">
                  <c:v>250.8817359545718</c:v>
                </c:pt>
                <c:pt idx="25499">
                  <c:v>204.9100302739466</c:v>
                </c:pt>
                <c:pt idx="25500">
                  <c:v>202.8257178838799</c:v>
                </c:pt>
                <c:pt idx="25501">
                  <c:v>293.6402809834207</c:v>
                </c:pt>
                <c:pt idx="25502">
                  <c:v>498.2615008964908</c:v>
                </c:pt>
                <c:pt idx="25503">
                  <c:v>849.2376807208395</c:v>
                </c:pt>
                <c:pt idx="25504">
                  <c:v>1444.896892603187</c:v>
                </c:pt>
                <c:pt idx="25505">
                  <c:v>2520.33927166645</c:v>
                </c:pt>
                <c:pt idx="25506">
                  <c:v>4662.253514064698</c:v>
                </c:pt>
                <c:pt idx="25507">
                  <c:v>9051.666152102674</c:v>
                </c:pt>
                <c:pt idx="25508">
                  <c:v>13306.91915642503</c:v>
                </c:pt>
                <c:pt idx="25509">
                  <c:v>12335.66515729547</c:v>
                </c:pt>
                <c:pt idx="25510">
                  <c:v>11408.67282423409</c:v>
                </c:pt>
                <c:pt idx="25511">
                  <c:v>11793.00055139038</c:v>
                </c:pt>
                <c:pt idx="25512">
                  <c:v>12993.03997596393</c:v>
                </c:pt>
                <c:pt idx="25513">
                  <c:v>12846.53135651285</c:v>
                </c:pt>
                <c:pt idx="25514">
                  <c:v>9744.633905791735</c:v>
                </c:pt>
                <c:pt idx="25515">
                  <c:v>6614.526307355844</c:v>
                </c:pt>
                <c:pt idx="25516">
                  <c:v>4591.4218986703</c:v>
                </c:pt>
                <c:pt idx="25517">
                  <c:v>3317.57439266443</c:v>
                </c:pt>
                <c:pt idx="25518">
                  <c:v>2457.064108722437</c:v>
                </c:pt>
                <c:pt idx="25519">
                  <c:v>1817.925196161124</c:v>
                </c:pt>
                <c:pt idx="25520">
                  <c:v>1292.414305570059</c:v>
                </c:pt>
                <c:pt idx="25521">
                  <c:v>827.8508819477573</c:v>
                </c:pt>
                <c:pt idx="25522">
                  <c:v>468.6204050760875</c:v>
                </c:pt>
                <c:pt idx="25523">
                  <c:v>487.2893794242616</c:v>
                </c:pt>
                <c:pt idx="25524">
                  <c:v>740.9087348114923</c:v>
                </c:pt>
                <c:pt idx="25525">
                  <c:v>911.205125558365</c:v>
                </c:pt>
                <c:pt idx="25526">
                  <c:v>959.0297438111404</c:v>
                </c:pt>
                <c:pt idx="25527">
                  <c:v>919.9403086398094</c:v>
                </c:pt>
                <c:pt idx="25528">
                  <c:v>832.7647241406346</c:v>
                </c:pt>
                <c:pt idx="25529">
                  <c:v>747.7551231823485</c:v>
                </c:pt>
                <c:pt idx="25530">
                  <c:v>815.3367649126395</c:v>
                </c:pt>
                <c:pt idx="25531">
                  <c:v>1415.474733985708</c:v>
                </c:pt>
                <c:pt idx="25532">
                  <c:v>3131.173037953755</c:v>
                </c:pt>
                <c:pt idx="25533">
                  <c:v>4351.494201838132</c:v>
                </c:pt>
                <c:pt idx="25534">
                  <c:v>3769.12891476014</c:v>
                </c:pt>
                <c:pt idx="25535">
                  <c:v>3217.404058329774</c:v>
                </c:pt>
                <c:pt idx="25536">
                  <c:v>2826.273620822376</c:v>
                </c:pt>
                <c:pt idx="25537">
                  <c:v>2551.925756580307</c:v>
                </c:pt>
                <c:pt idx="25538">
                  <c:v>2355.858775282661</c:v>
                </c:pt>
                <c:pt idx="25539">
                  <c:v>2211.586631798632</c:v>
                </c:pt>
                <c:pt idx="25540">
                  <c:v>2102.011317956551</c:v>
                </c:pt>
                <c:pt idx="25541">
                  <c:v>2016.172385588166</c:v>
                </c:pt>
                <c:pt idx="25542">
                  <c:v>1947.093788823287</c:v>
                </c:pt>
                <c:pt idx="25543">
                  <c:v>1889.500932602661</c:v>
                </c:pt>
                <c:pt idx="25544">
                  <c:v>1839.279802415053</c:v>
                </c:pt>
                <c:pt idx="25545">
                  <c:v>1792.967185909064</c:v>
                </c:pt>
                <c:pt idx="25546">
                  <c:v>1747.355339768745</c:v>
                </c:pt>
                <c:pt idx="25547">
                  <c:v>1702.571174145856</c:v>
                </c:pt>
                <c:pt idx="25548">
                  <c:v>1679.384166175607</c:v>
                </c:pt>
                <c:pt idx="25549">
                  <c:v>1779.591520904489</c:v>
                </c:pt>
                <c:pt idx="25550">
                  <c:v>2089.642012450602</c:v>
                </c:pt>
                <c:pt idx="25551">
                  <c:v>2303.511509419629</c:v>
                </c:pt>
                <c:pt idx="25552">
                  <c:v>2321.159073421847</c:v>
                </c:pt>
                <c:pt idx="25553">
                  <c:v>2210.926533303256</c:v>
                </c:pt>
                <c:pt idx="25554">
                  <c:v>1969.552846240659</c:v>
                </c:pt>
                <c:pt idx="25555">
                  <c:v>1670.160976025064</c:v>
                </c:pt>
                <c:pt idx="25556">
                  <c:v>1463.470196823592</c:v>
                </c:pt>
                <c:pt idx="25557">
                  <c:v>1393.114882740043</c:v>
                </c:pt>
                <c:pt idx="25558">
                  <c:v>1407.403544084112</c:v>
                </c:pt>
                <c:pt idx="25559">
                  <c:v>1458.828699034765</c:v>
                </c:pt>
                <c:pt idx="25560">
                  <c:v>1525.999167669705</c:v>
                </c:pt>
                <c:pt idx="25561">
                  <c:v>1600.386500789048</c:v>
                </c:pt>
                <c:pt idx="25562">
                  <c:v>1676.557637535474</c:v>
                </c:pt>
                <c:pt idx="25563">
                  <c:v>1743.125744808566</c:v>
                </c:pt>
                <c:pt idx="25564">
                  <c:v>1775.638107024436</c:v>
                </c:pt>
                <c:pt idx="25565">
                  <c:v>1747.145375150454</c:v>
                </c:pt>
                <c:pt idx="25566">
                  <c:v>1666.420112041097</c:v>
                </c:pt>
                <c:pt idx="25567">
                  <c:v>1582.055983300305</c:v>
                </c:pt>
                <c:pt idx="25568">
                  <c:v>1530.798702258178</c:v>
                </c:pt>
                <c:pt idx="25569">
                  <c:v>1520.54882986667</c:v>
                </c:pt>
                <c:pt idx="25570">
                  <c:v>1541.849231544648</c:v>
                </c:pt>
                <c:pt idx="25571">
                  <c:v>1521.981410467242</c:v>
                </c:pt>
                <c:pt idx="25572">
                  <c:v>933.0068452522681</c:v>
                </c:pt>
                <c:pt idx="25573">
                  <c:v>295.106525683058</c:v>
                </c:pt>
                <c:pt idx="25574">
                  <c:v>824.4643382212034</c:v>
                </c:pt>
                <c:pt idx="25575">
                  <c:v>1142.959533856134</c:v>
                </c:pt>
                <c:pt idx="25576">
                  <c:v>1487.784520838086</c:v>
                </c:pt>
                <c:pt idx="25577">
                  <c:v>2029.817771115913</c:v>
                </c:pt>
                <c:pt idx="25578">
                  <c:v>2306.813887006482</c:v>
                </c:pt>
                <c:pt idx="25579">
                  <c:v>1973.991251563656</c:v>
                </c:pt>
                <c:pt idx="25580">
                  <c:v>1778.281477822381</c:v>
                </c:pt>
                <c:pt idx="25581">
                  <c:v>1725.940279200567</c:v>
                </c:pt>
                <c:pt idx="25582">
                  <c:v>1738.920876689775</c:v>
                </c:pt>
                <c:pt idx="25583">
                  <c:v>1783.123659889363</c:v>
                </c:pt>
                <c:pt idx="25584">
                  <c:v>1843.987826288563</c:v>
                </c:pt>
                <c:pt idx="25585">
                  <c:v>1911.72136362856</c:v>
                </c:pt>
                <c:pt idx="25586">
                  <c:v>1969.030502149006</c:v>
                </c:pt>
                <c:pt idx="25587">
                  <c:v>1944.891886263968</c:v>
                </c:pt>
                <c:pt idx="25588">
                  <c:v>1488.788950754833</c:v>
                </c:pt>
                <c:pt idx="25589">
                  <c:v>1005.505454169146</c:v>
                </c:pt>
                <c:pt idx="25590">
                  <c:v>1832.153075547795</c:v>
                </c:pt>
                <c:pt idx="25591">
                  <c:v>2238.744386892993</c:v>
                </c:pt>
                <c:pt idx="25592">
                  <c:v>2411.224980910548</c:v>
                </c:pt>
                <c:pt idx="25593">
                  <c:v>2381.539057852612</c:v>
                </c:pt>
                <c:pt idx="25594">
                  <c:v>2187.622153400741</c:v>
                </c:pt>
                <c:pt idx="25595">
                  <c:v>1967.524209936103</c:v>
                </c:pt>
                <c:pt idx="25596">
                  <c:v>1839.951578120801</c:v>
                </c:pt>
                <c:pt idx="25597">
                  <c:v>1837.209635692516</c:v>
                </c:pt>
                <c:pt idx="25598">
                  <c:v>1957.29080928739</c:v>
                </c:pt>
                <c:pt idx="25599">
                  <c:v>2221.008063292095</c:v>
                </c:pt>
                <c:pt idx="25600">
                  <c:v>2671.491352549875</c:v>
                </c:pt>
                <c:pt idx="25601">
                  <c:v>3053.925705757968</c:v>
                </c:pt>
                <c:pt idx="25602">
                  <c:v>2801.22389280724</c:v>
                </c:pt>
                <c:pt idx="25603">
                  <c:v>2505.46298382284</c:v>
                </c:pt>
                <c:pt idx="25604">
                  <c:v>2549.347415716729</c:v>
                </c:pt>
                <c:pt idx="25605">
                  <c:v>3555.99694252819</c:v>
                </c:pt>
                <c:pt idx="25606">
                  <c:v>5701.653086689283</c:v>
                </c:pt>
                <c:pt idx="25607">
                  <c:v>2601.644665698255</c:v>
                </c:pt>
                <c:pt idx="25608">
                  <c:v>961.9525586593994</c:v>
                </c:pt>
                <c:pt idx="25609">
                  <c:v>793.0588378636574</c:v>
                </c:pt>
                <c:pt idx="25610">
                  <c:v>1226.438293262005</c:v>
                </c:pt>
                <c:pt idx="25611">
                  <c:v>1801.795540612575</c:v>
                </c:pt>
                <c:pt idx="25612">
                  <c:v>2541.98127679527</c:v>
                </c:pt>
                <c:pt idx="25613">
                  <c:v>2750.170090051143</c:v>
                </c:pt>
                <c:pt idx="25614">
                  <c:v>2256.584385590691</c:v>
                </c:pt>
                <c:pt idx="25615">
                  <c:v>1650.297930571774</c:v>
                </c:pt>
                <c:pt idx="25616">
                  <c:v>1000.790503318692</c:v>
                </c:pt>
                <c:pt idx="25617">
                  <c:v>460.9908252006883</c:v>
                </c:pt>
                <c:pt idx="25618">
                  <c:v>102.1051751823427</c:v>
                </c:pt>
                <c:pt idx="25619">
                  <c:v>195.5386960725486</c:v>
                </c:pt>
                <c:pt idx="25620">
                  <c:v>344.6927387755946</c:v>
                </c:pt>
                <c:pt idx="25621">
                  <c:v>405.7511302288991</c:v>
                </c:pt>
                <c:pt idx="25622">
                  <c:v>346.632421748704</c:v>
                </c:pt>
                <c:pt idx="25623">
                  <c:v>186.3107928324594</c:v>
                </c:pt>
                <c:pt idx="25624">
                  <c:v>943.4921335223776</c:v>
                </c:pt>
                <c:pt idx="25625">
                  <c:v>2259.01475677184</c:v>
                </c:pt>
                <c:pt idx="25626">
                  <c:v>2784.50030511774</c:v>
                </c:pt>
                <c:pt idx="25627">
                  <c:v>2907.432963141625</c:v>
                </c:pt>
                <c:pt idx="25628">
                  <c:v>3026.153654302331</c:v>
                </c:pt>
                <c:pt idx="25629">
                  <c:v>3193.899864649671</c:v>
                </c:pt>
                <c:pt idx="25630">
                  <c:v>3406.072848869937</c:v>
                </c:pt>
                <c:pt idx="25631">
                  <c:v>3648.760843954797</c:v>
                </c:pt>
                <c:pt idx="25632">
                  <c:v>3899.925621506291</c:v>
                </c:pt>
                <c:pt idx="25633">
                  <c:v>4126.430852417759</c:v>
                </c:pt>
                <c:pt idx="25634">
                  <c:v>4284.998805928942</c:v>
                </c:pt>
                <c:pt idx="25635">
                  <c:v>4331.47652408187</c:v>
                </c:pt>
                <c:pt idx="25636">
                  <c:v>4236.134746186932</c:v>
                </c:pt>
                <c:pt idx="25637">
                  <c:v>3997.613550691316</c:v>
                </c:pt>
                <c:pt idx="25638">
                  <c:v>3642.778902358145</c:v>
                </c:pt>
                <c:pt idx="25639">
                  <c:v>3217.255214792372</c:v>
                </c:pt>
                <c:pt idx="25640">
                  <c:v>2772.103335106605</c:v>
                </c:pt>
                <c:pt idx="25641">
                  <c:v>2361.312715260436</c:v>
                </c:pt>
                <c:pt idx="25642">
                  <c:v>2058.164408810809</c:v>
                </c:pt>
                <c:pt idx="25643">
                  <c:v>1996.890933940318</c:v>
                </c:pt>
                <c:pt idx="25644">
                  <c:v>2273.993364885898</c:v>
                </c:pt>
                <c:pt idx="25645">
                  <c:v>2464.688122149481</c:v>
                </c:pt>
                <c:pt idx="25646">
                  <c:v>2216.794252724405</c:v>
                </c:pt>
                <c:pt idx="25647">
                  <c:v>1869.252352840856</c:v>
                </c:pt>
                <c:pt idx="25648">
                  <c:v>1590.438744461153</c:v>
                </c:pt>
                <c:pt idx="25649">
                  <c:v>1384.492509632804</c:v>
                </c:pt>
                <c:pt idx="25650">
                  <c:v>1232.06333833217</c:v>
                </c:pt>
                <c:pt idx="25651">
                  <c:v>1117.644565855087</c:v>
                </c:pt>
                <c:pt idx="25652">
                  <c:v>1030.516175683843</c:v>
                </c:pt>
                <c:pt idx="25653">
                  <c:v>963.345547376886</c:v>
                </c:pt>
                <c:pt idx="25654">
                  <c:v>911.098336970521</c:v>
                </c:pt>
                <c:pt idx="25655">
                  <c:v>869.8857075224346</c:v>
                </c:pt>
                <c:pt idx="25656">
                  <c:v>837.171478940928</c:v>
                </c:pt>
                <c:pt idx="25657">
                  <c:v>810.8270015549105</c:v>
                </c:pt>
                <c:pt idx="25658">
                  <c:v>789.4669865435296</c:v>
                </c:pt>
                <c:pt idx="25659">
                  <c:v>771.8399570336045</c:v>
                </c:pt>
                <c:pt idx="25660">
                  <c:v>757.5407618403422</c:v>
                </c:pt>
                <c:pt idx="25661">
                  <c:v>746.175931583018</c:v>
                </c:pt>
                <c:pt idx="25662">
                  <c:v>738.157154806898</c:v>
                </c:pt>
                <c:pt idx="25663">
                  <c:v>734.3572893165583</c:v>
                </c:pt>
                <c:pt idx="25664">
                  <c:v>737.1946758232624</c:v>
                </c:pt>
                <c:pt idx="25665">
                  <c:v>750.5637151413304</c:v>
                </c:pt>
                <c:pt idx="25666">
                  <c:v>781.8330120055817</c:v>
                </c:pt>
                <c:pt idx="25667">
                  <c:v>843.2309527739458</c:v>
                </c:pt>
                <c:pt idx="25668">
                  <c:v>954.097647711548</c:v>
                </c:pt>
                <c:pt idx="25669">
                  <c:v>1144.139118329851</c:v>
                </c:pt>
                <c:pt idx="25670">
                  <c:v>1457.069371320488</c:v>
                </c:pt>
                <c:pt idx="25671">
                  <c:v>1951.307816137511</c:v>
                </c:pt>
                <c:pt idx="25672">
                  <c:v>2669.60442364511</c:v>
                </c:pt>
                <c:pt idx="25673">
                  <c:v>3492.47607690832</c:v>
                </c:pt>
                <c:pt idx="25674">
                  <c:v>4005.710421056021</c:v>
                </c:pt>
                <c:pt idx="25675">
                  <c:v>4007.830778469222</c:v>
                </c:pt>
                <c:pt idx="25676">
                  <c:v>3788.248621302622</c:v>
                </c:pt>
                <c:pt idx="25677">
                  <c:v>3590.246019979747</c:v>
                </c:pt>
                <c:pt idx="25678">
                  <c:v>3488.93714798261</c:v>
                </c:pt>
                <c:pt idx="25679">
                  <c:v>3504.257404245924</c:v>
                </c:pt>
                <c:pt idx="25680">
                  <c:v>3660.492538791986</c:v>
                </c:pt>
                <c:pt idx="25681">
                  <c:v>4012.278191528588</c:v>
                </c:pt>
                <c:pt idx="25682">
                  <c:v>4634.630831050174</c:v>
                </c:pt>
                <c:pt idx="25683">
                  <c:v>5211.572225388812</c:v>
                </c:pt>
                <c:pt idx="25684">
                  <c:v>4185.706383191423</c:v>
                </c:pt>
                <c:pt idx="25685">
                  <c:v>2660.591121454422</c:v>
                </c:pt>
                <c:pt idx="25686">
                  <c:v>2047.9926895316</c:v>
                </c:pt>
                <c:pt idx="25687">
                  <c:v>2034.975891317403</c:v>
                </c:pt>
                <c:pt idx="25688">
                  <c:v>2163.387403217624</c:v>
                </c:pt>
                <c:pt idx="25689">
                  <c:v>1582.387674850716</c:v>
                </c:pt>
                <c:pt idx="25690">
                  <c:v>597.975313618315</c:v>
                </c:pt>
                <c:pt idx="25691">
                  <c:v>137.630599135486</c:v>
                </c:pt>
                <c:pt idx="25692">
                  <c:v>384.1270095341671</c:v>
                </c:pt>
                <c:pt idx="25693">
                  <c:v>593.1199375877095</c:v>
                </c:pt>
                <c:pt idx="25694">
                  <c:v>746.1750646603027</c:v>
                </c:pt>
                <c:pt idx="25695">
                  <c:v>867.1979992698924</c:v>
                </c:pt>
                <c:pt idx="25696">
                  <c:v>970.3085271870885</c:v>
                </c:pt>
                <c:pt idx="25697">
                  <c:v>1065.028333826332</c:v>
                </c:pt>
                <c:pt idx="25698">
                  <c:v>1160.281527295209</c:v>
                </c:pt>
                <c:pt idx="25699">
                  <c:v>1269.573372050205</c:v>
                </c:pt>
                <c:pt idx="25700">
                  <c:v>1424.197069345495</c:v>
                </c:pt>
                <c:pt idx="25701">
                  <c:v>1704.597543809653</c:v>
                </c:pt>
                <c:pt idx="25702">
                  <c:v>2245.042897042707</c:v>
                </c:pt>
                <c:pt idx="25703">
                  <c:v>2791.318483628374</c:v>
                </c:pt>
                <c:pt idx="25704">
                  <c:v>2329.716673860861</c:v>
                </c:pt>
                <c:pt idx="25705">
                  <c:v>1935.66562441467</c:v>
                </c:pt>
                <c:pt idx="25706">
                  <c:v>2000.903185702358</c:v>
                </c:pt>
                <c:pt idx="25707">
                  <c:v>2292.062595433802</c:v>
                </c:pt>
                <c:pt idx="25708">
                  <c:v>2841.77116706188</c:v>
                </c:pt>
                <c:pt idx="25709">
                  <c:v>3953.275763663166</c:v>
                </c:pt>
                <c:pt idx="25710">
                  <c:v>5994.085244420406</c:v>
                </c:pt>
                <c:pt idx="25711">
                  <c:v>6109.961964365442</c:v>
                </c:pt>
                <c:pt idx="25712">
                  <c:v>4813.874453463507</c:v>
                </c:pt>
                <c:pt idx="25713">
                  <c:v>4395.573783767213</c:v>
                </c:pt>
                <c:pt idx="25714">
                  <c:v>4590.41264697577</c:v>
                </c:pt>
                <c:pt idx="25715">
                  <c:v>5256.26114829535</c:v>
                </c:pt>
                <c:pt idx="25716">
                  <c:v>6422.723728524226</c:v>
                </c:pt>
                <c:pt idx="25717">
                  <c:v>7974.309046156805</c:v>
                </c:pt>
                <c:pt idx="25718">
                  <c:v>8975.43210121135</c:v>
                </c:pt>
                <c:pt idx="25719">
                  <c:v>8693.481260762331</c:v>
                </c:pt>
                <c:pt idx="25720">
                  <c:v>8408.791950517577</c:v>
                </c:pt>
                <c:pt idx="25721">
                  <c:v>9436.767966579962</c:v>
                </c:pt>
                <c:pt idx="25722">
                  <c:v>10629.84359990974</c:v>
                </c:pt>
                <c:pt idx="25723">
                  <c:v>6540.93220847189</c:v>
                </c:pt>
                <c:pt idx="25724">
                  <c:v>4026.772889077852</c:v>
                </c:pt>
                <c:pt idx="25725">
                  <c:v>3260.758879497851</c:v>
                </c:pt>
                <c:pt idx="25726">
                  <c:v>3407.657678981865</c:v>
                </c:pt>
                <c:pt idx="25727">
                  <c:v>4718.888988236724</c:v>
                </c:pt>
                <c:pt idx="25728">
                  <c:v>7818.919224630978</c:v>
                </c:pt>
                <c:pt idx="25729">
                  <c:v>2898.64222428334</c:v>
                </c:pt>
                <c:pt idx="25730">
                  <c:v>979.2073525370312</c:v>
                </c:pt>
                <c:pt idx="25731">
                  <c:v>279.618103794822</c:v>
                </c:pt>
                <c:pt idx="25732">
                  <c:v>824.108311531295</c:v>
                </c:pt>
                <c:pt idx="25733">
                  <c:v>2221.902175629703</c:v>
                </c:pt>
                <c:pt idx="25734">
                  <c:v>850.2100987723933</c:v>
                </c:pt>
                <c:pt idx="25735">
                  <c:v>394.6692376119335</c:v>
                </c:pt>
                <c:pt idx="25736">
                  <c:v>369.1848765908833</c:v>
                </c:pt>
                <c:pt idx="25737">
                  <c:v>464.2842730026576</c:v>
                </c:pt>
                <c:pt idx="25738">
                  <c:v>567.8536862232894</c:v>
                </c:pt>
                <c:pt idx="25739">
                  <c:v>661.6452371269395</c:v>
                </c:pt>
                <c:pt idx="25740">
                  <c:v>744.4329593270633</c:v>
                </c:pt>
                <c:pt idx="25741">
                  <c:v>817.962913543053</c:v>
                </c:pt>
                <c:pt idx="25742">
                  <c:v>884.050997966248</c:v>
                </c:pt>
                <c:pt idx="25743">
                  <c:v>944.2793428835737</c:v>
                </c:pt>
                <c:pt idx="25744">
                  <c:v>1000.461098232793</c:v>
                </c:pt>
                <c:pt idx="25745">
                  <c:v>1053.889389848472</c:v>
                </c:pt>
                <c:pt idx="25746">
                  <c:v>1106.524088663858</c:v>
                </c:pt>
                <c:pt idx="25747">
                  <c:v>1159.753670805553</c:v>
                </c:pt>
                <c:pt idx="25748">
                  <c:v>1215.66185019997</c:v>
                </c:pt>
                <c:pt idx="25749">
                  <c:v>1277.040659910546</c:v>
                </c:pt>
                <c:pt idx="25750">
                  <c:v>1347.63433248515</c:v>
                </c:pt>
                <c:pt idx="25751">
                  <c:v>1433.934775586831</c:v>
                </c:pt>
                <c:pt idx="25752">
                  <c:v>1547.47794548254</c:v>
                </c:pt>
                <c:pt idx="25753">
                  <c:v>1710.548740014856</c:v>
                </c:pt>
                <c:pt idx="25754">
                  <c:v>1970.251821840455</c:v>
                </c:pt>
                <c:pt idx="25755">
                  <c:v>2429.032676189941</c:v>
                </c:pt>
                <c:pt idx="25756">
                  <c:v>3273.54771870072</c:v>
                </c:pt>
                <c:pt idx="25757">
                  <c:v>4262.487333420013</c:v>
                </c:pt>
                <c:pt idx="25758">
                  <c:v>3726.753321481336</c:v>
                </c:pt>
                <c:pt idx="25759">
                  <c:v>2703.549831207745</c:v>
                </c:pt>
                <c:pt idx="25760">
                  <c:v>2112.078307955936</c:v>
                </c:pt>
                <c:pt idx="25761">
                  <c:v>1792.885536500617</c:v>
                </c:pt>
                <c:pt idx="25762">
                  <c:v>1600.302646369036</c:v>
                </c:pt>
                <c:pt idx="25763">
                  <c:v>1471.585140000053</c:v>
                </c:pt>
                <c:pt idx="25764">
                  <c:v>1415.019731769908</c:v>
                </c:pt>
                <c:pt idx="25765">
                  <c:v>1540.461323581931</c:v>
                </c:pt>
                <c:pt idx="25766">
                  <c:v>2051.845575247983</c:v>
                </c:pt>
                <c:pt idx="25767">
                  <c:v>2929.373297170556</c:v>
                </c:pt>
                <c:pt idx="25768">
                  <c:v>3472.302681731045</c:v>
                </c:pt>
                <c:pt idx="25769">
                  <c:v>3287.23061271032</c:v>
                </c:pt>
                <c:pt idx="25770">
                  <c:v>2811.701933694153</c:v>
                </c:pt>
                <c:pt idx="25771">
                  <c:v>2287.909934386712</c:v>
                </c:pt>
                <c:pt idx="25772">
                  <c:v>1774.08861716082</c:v>
                </c:pt>
                <c:pt idx="25773">
                  <c:v>1352.631869959147</c:v>
                </c:pt>
                <c:pt idx="25774">
                  <c:v>1108.013660537684</c:v>
                </c:pt>
                <c:pt idx="25775">
                  <c:v>985.6510814112826</c:v>
                </c:pt>
                <c:pt idx="25776">
                  <c:v>867.509085986896</c:v>
                </c:pt>
                <c:pt idx="25777">
                  <c:v>687.1389884691697</c:v>
                </c:pt>
                <c:pt idx="25778">
                  <c:v>440.9082544397982</c:v>
                </c:pt>
                <c:pt idx="25779">
                  <c:v>201.771515493984</c:v>
                </c:pt>
                <c:pt idx="25780">
                  <c:v>92.20631684338339</c:v>
                </c:pt>
                <c:pt idx="25781">
                  <c:v>109.4266045090015</c:v>
                </c:pt>
                <c:pt idx="25782">
                  <c:v>412.831093457067</c:v>
                </c:pt>
                <c:pt idx="25783">
                  <c:v>2030.523711931078</c:v>
                </c:pt>
                <c:pt idx="25784">
                  <c:v>4629.969075634383</c:v>
                </c:pt>
                <c:pt idx="25785">
                  <c:v>2143.902748490527</c:v>
                </c:pt>
                <c:pt idx="25786">
                  <c:v>1614.214807416895</c:v>
                </c:pt>
                <c:pt idx="25787">
                  <c:v>1390.941440086927</c:v>
                </c:pt>
                <c:pt idx="25788">
                  <c:v>1268.288613346986</c:v>
                </c:pt>
                <c:pt idx="25789">
                  <c:v>1191.456074495293</c:v>
                </c:pt>
                <c:pt idx="25790">
                  <c:v>1138.842945485754</c:v>
                </c:pt>
                <c:pt idx="25791">
                  <c:v>1098.451093159098</c:v>
                </c:pt>
                <c:pt idx="25792">
                  <c:v>1061.467447837037</c:v>
                </c:pt>
                <c:pt idx="25793">
                  <c:v>1025.175199934404</c:v>
                </c:pt>
                <c:pt idx="25794">
                  <c:v>1015.717565403391</c:v>
                </c:pt>
                <c:pt idx="25795">
                  <c:v>1131.701649108978</c:v>
                </c:pt>
                <c:pt idx="25796">
                  <c:v>1581.247099551256</c:v>
                </c:pt>
                <c:pt idx="25797">
                  <c:v>2998.07293801368</c:v>
                </c:pt>
                <c:pt idx="25798">
                  <c:v>8754.563039873197</c:v>
                </c:pt>
                <c:pt idx="25799">
                  <c:v>3778.73390328187</c:v>
                </c:pt>
                <c:pt idx="25800">
                  <c:v>2046.447113696069</c:v>
                </c:pt>
                <c:pt idx="25801">
                  <c:v>1453.761683256412</c:v>
                </c:pt>
                <c:pt idx="25802">
                  <c:v>1182.498417628481</c:v>
                </c:pt>
                <c:pt idx="25803">
                  <c:v>1041.17378620223</c:v>
                </c:pt>
                <c:pt idx="25804">
                  <c:v>948.3721239671336</c:v>
                </c:pt>
                <c:pt idx="25805">
                  <c:v>873.4544603392418</c:v>
                </c:pt>
                <c:pt idx="25806">
                  <c:v>812.5378416412532</c:v>
                </c:pt>
                <c:pt idx="25807">
                  <c:v>766.199394774857</c:v>
                </c:pt>
                <c:pt idx="25808">
                  <c:v>733.6753675694482</c:v>
                </c:pt>
                <c:pt idx="25809">
                  <c:v>713.8813055140906</c:v>
                </c:pt>
                <c:pt idx="25810">
                  <c:v>706.6810983629584</c:v>
                </c:pt>
                <c:pt idx="25811">
                  <c:v>714.5162375251658</c:v>
                </c:pt>
                <c:pt idx="25812">
                  <c:v>745.789053919308</c:v>
                </c:pt>
                <c:pt idx="25813">
                  <c:v>836.7782773972227</c:v>
                </c:pt>
                <c:pt idx="25814">
                  <c:v>1249.791410324573</c:v>
                </c:pt>
                <c:pt idx="25815">
                  <c:v>2993.600865346681</c:v>
                </c:pt>
                <c:pt idx="25816">
                  <c:v>1256.94619933264</c:v>
                </c:pt>
                <c:pt idx="25817">
                  <c:v>1119.159747175578</c:v>
                </c:pt>
                <c:pt idx="25818">
                  <c:v>1182.157703016195</c:v>
                </c:pt>
                <c:pt idx="25819">
                  <c:v>1345.793339631028</c:v>
                </c:pt>
                <c:pt idx="25820">
                  <c:v>1645.335770830236</c:v>
                </c:pt>
                <c:pt idx="25821">
                  <c:v>2252.439892324882</c:v>
                </c:pt>
                <c:pt idx="25822">
                  <c:v>3767.36382424082</c:v>
                </c:pt>
                <c:pt idx="25823">
                  <c:v>3626.842498040924</c:v>
                </c:pt>
                <c:pt idx="25824">
                  <c:v>1845.057727976159</c:v>
                </c:pt>
                <c:pt idx="25825">
                  <c:v>1515.931227637715</c:v>
                </c:pt>
                <c:pt idx="25826">
                  <c:v>1658.394234252773</c:v>
                </c:pt>
                <c:pt idx="25827">
                  <c:v>1995.94487498231</c:v>
                </c:pt>
                <c:pt idx="25828">
                  <c:v>2479.762669971461</c:v>
                </c:pt>
                <c:pt idx="25829">
                  <c:v>3113.589666583978</c:v>
                </c:pt>
                <c:pt idx="25830">
                  <c:v>3855.31751663507</c:v>
                </c:pt>
                <c:pt idx="25831">
                  <c:v>4480.741068862317</c:v>
                </c:pt>
                <c:pt idx="25832">
                  <c:v>4624.62116281668</c:v>
                </c:pt>
                <c:pt idx="25833">
                  <c:v>4278.088324651293</c:v>
                </c:pt>
                <c:pt idx="25834">
                  <c:v>3835.002063772472</c:v>
                </c:pt>
                <c:pt idx="25835">
                  <c:v>3736.137276052254</c:v>
                </c:pt>
                <c:pt idx="25836">
                  <c:v>4748.895588357731</c:v>
                </c:pt>
                <c:pt idx="25837">
                  <c:v>6271.074513780927</c:v>
                </c:pt>
                <c:pt idx="25838">
                  <c:v>4970.876610501528</c:v>
                </c:pt>
                <c:pt idx="25839">
                  <c:v>3991.978449615704</c:v>
                </c:pt>
                <c:pt idx="25840">
                  <c:v>3528.211826089193</c:v>
                </c:pt>
                <c:pt idx="25841">
                  <c:v>3277.703054527856</c:v>
                </c:pt>
                <c:pt idx="25842">
                  <c:v>3059.82746757016</c:v>
                </c:pt>
                <c:pt idx="25843">
                  <c:v>2753.844932073587</c:v>
                </c:pt>
                <c:pt idx="25844">
                  <c:v>2337.135478216451</c:v>
                </c:pt>
                <c:pt idx="25845">
                  <c:v>1871.92442122937</c:v>
                </c:pt>
                <c:pt idx="25846">
                  <c:v>1414.326151987171</c:v>
                </c:pt>
                <c:pt idx="25847">
                  <c:v>982.9380872257878</c:v>
                </c:pt>
                <c:pt idx="25848">
                  <c:v>635.1752488166197</c:v>
                </c:pt>
                <c:pt idx="25849">
                  <c:v>762.0375006867877</c:v>
                </c:pt>
                <c:pt idx="25850">
                  <c:v>1633.394853631642</c:v>
                </c:pt>
                <c:pt idx="25851">
                  <c:v>3347.386276602296</c:v>
                </c:pt>
                <c:pt idx="25852">
                  <c:v>6323.574701264567</c:v>
                </c:pt>
                <c:pt idx="25853">
                  <c:v>8608.302022854642</c:v>
                </c:pt>
                <c:pt idx="25854">
                  <c:v>7938.79730055098</c:v>
                </c:pt>
                <c:pt idx="25855">
                  <c:v>7049.926490126018</c:v>
                </c:pt>
                <c:pt idx="25856">
                  <c:v>6799.962509151842</c:v>
                </c:pt>
                <c:pt idx="25857">
                  <c:v>7329.974621354462</c:v>
                </c:pt>
                <c:pt idx="25858">
                  <c:v>9219.477206036675</c:v>
                </c:pt>
                <c:pt idx="25859">
                  <c:v>10923.14013881502</c:v>
                </c:pt>
                <c:pt idx="25860">
                  <c:v>4892.670352377128</c:v>
                </c:pt>
                <c:pt idx="25861">
                  <c:v>2494.87027446891</c:v>
                </c:pt>
                <c:pt idx="25862">
                  <c:v>2309.697401323424</c:v>
                </c:pt>
                <c:pt idx="25863">
                  <c:v>2614.371817615766</c:v>
                </c:pt>
                <c:pt idx="25864">
                  <c:v>2787.624944784092</c:v>
                </c:pt>
                <c:pt idx="25865">
                  <c:v>2744.338668917909</c:v>
                </c:pt>
                <c:pt idx="25866">
                  <c:v>2597.106699512336</c:v>
                </c:pt>
                <c:pt idx="25867">
                  <c:v>2438.393799057899</c:v>
                </c:pt>
                <c:pt idx="25868">
                  <c:v>2299.392142641571</c:v>
                </c:pt>
                <c:pt idx="25869">
                  <c:v>2185.032789386527</c:v>
                </c:pt>
                <c:pt idx="25870">
                  <c:v>2091.834239768313</c:v>
                </c:pt>
                <c:pt idx="25871">
                  <c:v>2015.709188087412</c:v>
                </c:pt>
                <c:pt idx="25872">
                  <c:v>1953.82342099012</c:v>
                </c:pt>
                <c:pt idx="25873">
                  <c:v>1904.563560251941</c:v>
                </c:pt>
                <c:pt idx="25874">
                  <c:v>1869.67405937933</c:v>
                </c:pt>
                <c:pt idx="25875">
                  <c:v>1860.15849000493</c:v>
                </c:pt>
                <c:pt idx="25876">
                  <c:v>1888.19018610063</c:v>
                </c:pt>
                <c:pt idx="25877">
                  <c:v>1847.548873428122</c:v>
                </c:pt>
                <c:pt idx="25878">
                  <c:v>1800.264617743701</c:v>
                </c:pt>
                <c:pt idx="25879">
                  <c:v>1786.76204364861</c:v>
                </c:pt>
                <c:pt idx="25880">
                  <c:v>1796.485373373148</c:v>
                </c:pt>
                <c:pt idx="25881">
                  <c:v>1829.385592410068</c:v>
                </c:pt>
                <c:pt idx="25882">
                  <c:v>1891.00696677246</c:v>
                </c:pt>
                <c:pt idx="25883">
                  <c:v>1991.329977851227</c:v>
                </c:pt>
                <c:pt idx="25884">
                  <c:v>2143.776047448981</c:v>
                </c:pt>
                <c:pt idx="25885">
                  <c:v>2364.67596857658</c:v>
                </c:pt>
                <c:pt idx="25886">
                  <c:v>2668.631249615612</c:v>
                </c:pt>
                <c:pt idx="25887">
                  <c:v>3037.910201074912</c:v>
                </c:pt>
                <c:pt idx="25888">
                  <c:v>3286.487800555445</c:v>
                </c:pt>
                <c:pt idx="25889">
                  <c:v>2972.964008580276</c:v>
                </c:pt>
                <c:pt idx="25890">
                  <c:v>2292.221767430029</c:v>
                </c:pt>
                <c:pt idx="25891">
                  <c:v>1846.174122537235</c:v>
                </c:pt>
                <c:pt idx="25892">
                  <c:v>1666.185018827621</c:v>
                </c:pt>
                <c:pt idx="25893">
                  <c:v>1614.650126022421</c:v>
                </c:pt>
                <c:pt idx="25894">
                  <c:v>1611.795522449568</c:v>
                </c:pt>
                <c:pt idx="25895">
                  <c:v>1625.028152845021</c:v>
                </c:pt>
                <c:pt idx="25896">
                  <c:v>1642.26713730661</c:v>
                </c:pt>
                <c:pt idx="25897">
                  <c:v>1656.629848557789</c:v>
                </c:pt>
                <c:pt idx="25898">
                  <c:v>1659.196718143712</c:v>
                </c:pt>
                <c:pt idx="25899">
                  <c:v>1626.457420642536</c:v>
                </c:pt>
                <c:pt idx="25900">
                  <c:v>1485.018963559946</c:v>
                </c:pt>
                <c:pt idx="25901">
                  <c:v>1024.628930710799</c:v>
                </c:pt>
                <c:pt idx="25902">
                  <c:v>397.0233270386238</c:v>
                </c:pt>
                <c:pt idx="25903">
                  <c:v>887.0804444618968</c:v>
                </c:pt>
                <c:pt idx="25904">
                  <c:v>1111.351202684593</c:v>
                </c:pt>
                <c:pt idx="25905">
                  <c:v>1069.037535434408</c:v>
                </c:pt>
                <c:pt idx="25906">
                  <c:v>930.1070603527512</c:v>
                </c:pt>
                <c:pt idx="25907">
                  <c:v>843.6930498709196</c:v>
                </c:pt>
                <c:pt idx="25908">
                  <c:v>878.9760095810802</c:v>
                </c:pt>
                <c:pt idx="25909">
                  <c:v>1033.549251785972</c:v>
                </c:pt>
                <c:pt idx="25910">
                  <c:v>1372.955565831743</c:v>
                </c:pt>
                <c:pt idx="25911">
                  <c:v>2688.454673354061</c:v>
                </c:pt>
                <c:pt idx="25912">
                  <c:v>1453.166635139596</c:v>
                </c:pt>
                <c:pt idx="25913">
                  <c:v>330.4209150275134</c:v>
                </c:pt>
                <c:pt idx="25914">
                  <c:v>408.6362442570473</c:v>
                </c:pt>
                <c:pt idx="25915">
                  <c:v>503.2142685559517</c:v>
                </c:pt>
                <c:pt idx="25916">
                  <c:v>555.9096877524362</c:v>
                </c:pt>
                <c:pt idx="25917">
                  <c:v>579.0477952894629</c:v>
                </c:pt>
                <c:pt idx="25918">
                  <c:v>580.1185147083577</c:v>
                </c:pt>
                <c:pt idx="25919">
                  <c:v>564.1208629658687</c:v>
                </c:pt>
                <c:pt idx="25920">
                  <c:v>540.272203290368</c:v>
                </c:pt>
                <c:pt idx="25921">
                  <c:v>537.1586594131324</c:v>
                </c:pt>
                <c:pt idx="25922">
                  <c:v>633.7795411959158</c:v>
                </c:pt>
                <c:pt idx="25923">
                  <c:v>965.8585483255971</c:v>
                </c:pt>
                <c:pt idx="25924">
                  <c:v>1715.857469398114</c:v>
                </c:pt>
                <c:pt idx="25925">
                  <c:v>3156.93460978979</c:v>
                </c:pt>
                <c:pt idx="25926">
                  <c:v>4783.89799508722</c:v>
                </c:pt>
                <c:pt idx="25927">
                  <c:v>4531.528869238801</c:v>
                </c:pt>
                <c:pt idx="25928">
                  <c:v>3521.789483364266</c:v>
                </c:pt>
                <c:pt idx="25929">
                  <c:v>2770.673518380361</c:v>
                </c:pt>
                <c:pt idx="25930">
                  <c:v>2622.467368386334</c:v>
                </c:pt>
                <c:pt idx="25931">
                  <c:v>3724.8652109058</c:v>
                </c:pt>
                <c:pt idx="25932">
                  <c:v>3603.72819306254</c:v>
                </c:pt>
                <c:pt idx="25933">
                  <c:v>2358.754552839061</c:v>
                </c:pt>
                <c:pt idx="25934">
                  <c:v>1718.18510605342</c:v>
                </c:pt>
                <c:pt idx="25935">
                  <c:v>1393.714884192783</c:v>
                </c:pt>
                <c:pt idx="25936">
                  <c:v>1222.0739966698</c:v>
                </c:pt>
                <c:pt idx="25937">
                  <c:v>1131.978625398279</c:v>
                </c:pt>
                <c:pt idx="25938">
                  <c:v>1088.021391579718</c:v>
                </c:pt>
                <c:pt idx="25939">
                  <c:v>1071.743119221389</c:v>
                </c:pt>
                <c:pt idx="25940">
                  <c:v>1073.130144523559</c:v>
                </c:pt>
                <c:pt idx="25941">
                  <c:v>1085.085510095597</c:v>
                </c:pt>
                <c:pt idx="25942">
                  <c:v>1097.750106712501</c:v>
                </c:pt>
                <c:pt idx="25943">
                  <c:v>1094.709367651984</c:v>
                </c:pt>
                <c:pt idx="25944">
                  <c:v>1066.083567718014</c:v>
                </c:pt>
                <c:pt idx="25945">
                  <c:v>1028.338932094566</c:v>
                </c:pt>
                <c:pt idx="25946">
                  <c:v>1011.867297806819</c:v>
                </c:pt>
                <c:pt idx="25947">
                  <c:v>1061.297434976417</c:v>
                </c:pt>
                <c:pt idx="25948">
                  <c:v>1313.39619586054</c:v>
                </c:pt>
                <c:pt idx="25949">
                  <c:v>2121.611456874101</c:v>
                </c:pt>
                <c:pt idx="25950">
                  <c:v>2754.86013930168</c:v>
                </c:pt>
                <c:pt idx="25951">
                  <c:v>2231.86701369651</c:v>
                </c:pt>
                <c:pt idx="25952">
                  <c:v>1874.222861673401</c:v>
                </c:pt>
                <c:pt idx="25953">
                  <c:v>1697.082329272804</c:v>
                </c:pt>
                <c:pt idx="25954">
                  <c:v>1607.404973901563</c:v>
                </c:pt>
                <c:pt idx="25955">
                  <c:v>1564.219339026201</c:v>
                </c:pt>
                <c:pt idx="25956">
                  <c:v>1551.561283123315</c:v>
                </c:pt>
                <c:pt idx="25957">
                  <c:v>1564.179976956692</c:v>
                </c:pt>
                <c:pt idx="25958">
                  <c:v>1607.014238120568</c:v>
                </c:pt>
                <c:pt idx="25959">
                  <c:v>1706.985970169718</c:v>
                </c:pt>
                <c:pt idx="25960">
                  <c:v>2009.949981228033</c:v>
                </c:pt>
                <c:pt idx="25961">
                  <c:v>3021.530011762658</c:v>
                </c:pt>
                <c:pt idx="25962">
                  <c:v>1956.452651136908</c:v>
                </c:pt>
                <c:pt idx="25963">
                  <c:v>1893.136726911071</c:v>
                </c:pt>
                <c:pt idx="25964">
                  <c:v>2078.161982234741</c:v>
                </c:pt>
                <c:pt idx="25965">
                  <c:v>2496.509081356359</c:v>
                </c:pt>
                <c:pt idx="25966">
                  <c:v>3663.535179639214</c:v>
                </c:pt>
                <c:pt idx="25967">
                  <c:v>8621.735389664314</c:v>
                </c:pt>
                <c:pt idx="25968">
                  <c:v>1925.629267189644</c:v>
                </c:pt>
                <c:pt idx="25969">
                  <c:v>738.6671890261476</c:v>
                </c:pt>
                <c:pt idx="25970">
                  <c:v>608.7985289324465</c:v>
                </c:pt>
                <c:pt idx="25971">
                  <c:v>661.1836272921018</c:v>
                </c:pt>
                <c:pt idx="25972">
                  <c:v>712.3620730594844</c:v>
                </c:pt>
                <c:pt idx="25973">
                  <c:v>741.5277570704078</c:v>
                </c:pt>
                <c:pt idx="25974">
                  <c:v>749.696614879375</c:v>
                </c:pt>
                <c:pt idx="25975">
                  <c:v>738.8373453976914</c:v>
                </c:pt>
                <c:pt idx="25976">
                  <c:v>708.8839931859735</c:v>
                </c:pt>
                <c:pt idx="25977">
                  <c:v>657.1601693248824</c:v>
                </c:pt>
                <c:pt idx="25978">
                  <c:v>578.245147568501</c:v>
                </c:pt>
                <c:pt idx="25979">
                  <c:v>467.0616307824084</c:v>
                </c:pt>
                <c:pt idx="25980">
                  <c:v>344.8402187385958</c:v>
                </c:pt>
                <c:pt idx="25981">
                  <c:v>393.4823330689902</c:v>
                </c:pt>
                <c:pt idx="25982">
                  <c:v>746.6332460595451</c:v>
                </c:pt>
                <c:pt idx="25983">
                  <c:v>1180.004973681368</c:v>
                </c:pt>
                <c:pt idx="25984">
                  <c:v>1502.098163804672</c:v>
                </c:pt>
                <c:pt idx="25985">
                  <c:v>1697.775226440632</c:v>
                </c:pt>
                <c:pt idx="25986">
                  <c:v>1839.074989264062</c:v>
                </c:pt>
                <c:pt idx="25987">
                  <c:v>1981.200866297478</c:v>
                </c:pt>
                <c:pt idx="25988">
                  <c:v>2150.795395766121</c:v>
                </c:pt>
                <c:pt idx="25989">
                  <c:v>2351.714182069247</c:v>
                </c:pt>
                <c:pt idx="25990">
                  <c:v>2557.07916727702</c:v>
                </c:pt>
                <c:pt idx="25991">
                  <c:v>2702.877981912854</c:v>
                </c:pt>
                <c:pt idx="25992">
                  <c:v>2725.423446100573</c:v>
                </c:pt>
                <c:pt idx="25993">
                  <c:v>2642.314958124796</c:v>
                </c:pt>
                <c:pt idx="25994">
                  <c:v>2562.701332766158</c:v>
                </c:pt>
                <c:pt idx="25995">
                  <c:v>2621.035621934744</c:v>
                </c:pt>
                <c:pt idx="25996">
                  <c:v>2944.2995691469</c:v>
                </c:pt>
                <c:pt idx="25997">
                  <c:v>3556.482471656006</c:v>
                </c:pt>
                <c:pt idx="25998">
                  <c:v>4038.116139277744</c:v>
                </c:pt>
                <c:pt idx="25999">
                  <c:v>3878.591167761776</c:v>
                </c:pt>
                <c:pt idx="26000">
                  <c:v>3451.765831641757</c:v>
                </c:pt>
                <c:pt idx="26001">
                  <c:v>3153.348415006497</c:v>
                </c:pt>
                <c:pt idx="26002">
                  <c:v>3020.938549124759</c:v>
                </c:pt>
                <c:pt idx="26003">
                  <c:v>2930.998208971258</c:v>
                </c:pt>
                <c:pt idx="26004">
                  <c:v>2826.015639625992</c:v>
                </c:pt>
                <c:pt idx="26005">
                  <c:v>2691.710157386403</c:v>
                </c:pt>
                <c:pt idx="26006">
                  <c:v>2462.13011535933</c:v>
                </c:pt>
                <c:pt idx="26007">
                  <c:v>1944.976998296643</c:v>
                </c:pt>
                <c:pt idx="26008">
                  <c:v>775.1092491596686</c:v>
                </c:pt>
                <c:pt idx="26009">
                  <c:v>1099.372319167051</c:v>
                </c:pt>
                <c:pt idx="26010">
                  <c:v>2395.835523144297</c:v>
                </c:pt>
                <c:pt idx="26011">
                  <c:v>3097.497856617874</c:v>
                </c:pt>
                <c:pt idx="26012">
                  <c:v>3514.927140072683</c:v>
                </c:pt>
                <c:pt idx="26013">
                  <c:v>3806.983442215876</c:v>
                </c:pt>
                <c:pt idx="26014">
                  <c:v>4029.792341014906</c:v>
                </c:pt>
                <c:pt idx="26015">
                  <c:v>4202.59730611164</c:v>
                </c:pt>
                <c:pt idx="26016">
                  <c:v>4335.508065656738</c:v>
                </c:pt>
                <c:pt idx="26017">
                  <c:v>4442.549914996891</c:v>
                </c:pt>
                <c:pt idx="26018">
                  <c:v>4551.962831392933</c:v>
                </c:pt>
                <c:pt idx="26019">
                  <c:v>4730.953101574673</c:v>
                </c:pt>
                <c:pt idx="26020">
                  <c:v>5224.237532034071</c:v>
                </c:pt>
                <c:pt idx="26021">
                  <c:v>7958.788869214088</c:v>
                </c:pt>
                <c:pt idx="26022">
                  <c:v>1927.755586892853</c:v>
                </c:pt>
                <c:pt idx="26023">
                  <c:v>2916.98091745217</c:v>
                </c:pt>
                <c:pt idx="26024">
                  <c:v>3171.051589356804</c:v>
                </c:pt>
                <c:pt idx="26025">
                  <c:v>3275.0019490265</c:v>
                </c:pt>
                <c:pt idx="26026">
                  <c:v>3335.484849622863</c:v>
                </c:pt>
                <c:pt idx="26027">
                  <c:v>3390.454126901934</c:v>
                </c:pt>
                <c:pt idx="26028">
                  <c:v>3456.124393802021</c:v>
                </c:pt>
                <c:pt idx="26029">
                  <c:v>3543.073562753286</c:v>
                </c:pt>
                <c:pt idx="26030">
                  <c:v>3658.282986794026</c:v>
                </c:pt>
                <c:pt idx="26031">
                  <c:v>3814.302121424661</c:v>
                </c:pt>
                <c:pt idx="26032">
                  <c:v>4030.75991512568</c:v>
                </c:pt>
                <c:pt idx="26033">
                  <c:v>4353.056204467854</c:v>
                </c:pt>
                <c:pt idx="26034">
                  <c:v>4903.543073759667</c:v>
                </c:pt>
                <c:pt idx="26035">
                  <c:v>6114.761727758924</c:v>
                </c:pt>
                <c:pt idx="26036">
                  <c:v>9622.177361139873</c:v>
                </c:pt>
                <c:pt idx="26037">
                  <c:v>6306.570235199504</c:v>
                </c:pt>
                <c:pt idx="26038">
                  <c:v>4194.101907003262</c:v>
                </c:pt>
                <c:pt idx="26039">
                  <c:v>4040.375777719908</c:v>
                </c:pt>
                <c:pt idx="26040">
                  <c:v>4197.363449415774</c:v>
                </c:pt>
                <c:pt idx="26041">
                  <c:v>4479.93372770947</c:v>
                </c:pt>
                <c:pt idx="26042">
                  <c:v>4953.741084356371</c:v>
                </c:pt>
                <c:pt idx="26043">
                  <c:v>4055.453905199841</c:v>
                </c:pt>
                <c:pt idx="26044">
                  <c:v>3462.143698661437</c:v>
                </c:pt>
                <c:pt idx="26045">
                  <c:v>3752.076784421944</c:v>
                </c:pt>
                <c:pt idx="26046">
                  <c:v>4405.455922518696</c:v>
                </c:pt>
                <c:pt idx="26047">
                  <c:v>6063.780960851946</c:v>
                </c:pt>
                <c:pt idx="26048">
                  <c:v>4329.798428486697</c:v>
                </c:pt>
                <c:pt idx="26049">
                  <c:v>1569.055428141304</c:v>
                </c:pt>
                <c:pt idx="26050">
                  <c:v>554.439888976232</c:v>
                </c:pt>
                <c:pt idx="26051">
                  <c:v>576.0616453723557</c:v>
                </c:pt>
                <c:pt idx="26052">
                  <c:v>1239.215222951625</c:v>
                </c:pt>
                <c:pt idx="26053">
                  <c:v>2378.771630082181</c:v>
                </c:pt>
                <c:pt idx="26054">
                  <c:v>4897.281152211151</c:v>
                </c:pt>
                <c:pt idx="26055">
                  <c:v>12268.72641640109</c:v>
                </c:pt>
                <c:pt idx="26056">
                  <c:v>8064.721301312797</c:v>
                </c:pt>
                <c:pt idx="26057">
                  <c:v>4929.635470528074</c:v>
                </c:pt>
                <c:pt idx="26058">
                  <c:v>3990.325877001024</c:v>
                </c:pt>
                <c:pt idx="26059">
                  <c:v>3498.33038062958</c:v>
                </c:pt>
                <c:pt idx="26060">
                  <c:v>3197.348340132046</c:v>
                </c:pt>
                <c:pt idx="26061">
                  <c:v>3012.297097336561</c:v>
                </c:pt>
                <c:pt idx="26062">
                  <c:v>2906.465652492887</c:v>
                </c:pt>
                <c:pt idx="26063">
                  <c:v>2861.498836685846</c:v>
                </c:pt>
                <c:pt idx="26064">
                  <c:v>2869.446058300276</c:v>
                </c:pt>
                <c:pt idx="26065">
                  <c:v>2930.910258090178</c:v>
                </c:pt>
                <c:pt idx="26066">
                  <c:v>3057.568687444744</c:v>
                </c:pt>
                <c:pt idx="26067">
                  <c:v>3279.89513283382</c:v>
                </c:pt>
                <c:pt idx="26068">
                  <c:v>3681.224506926444</c:v>
                </c:pt>
                <c:pt idx="26069">
                  <c:v>4409.02353782026</c:v>
                </c:pt>
                <c:pt idx="26070">
                  <c:v>4384.566132103085</c:v>
                </c:pt>
                <c:pt idx="26071">
                  <c:v>4543.465175475948</c:v>
                </c:pt>
                <c:pt idx="26072">
                  <c:v>5147.384865690936</c:v>
                </c:pt>
                <c:pt idx="26073">
                  <c:v>5099.929129574788</c:v>
                </c:pt>
                <c:pt idx="26074">
                  <c:v>3932.66157763634</c:v>
                </c:pt>
                <c:pt idx="26075">
                  <c:v>2696.368611409575</c:v>
                </c:pt>
                <c:pt idx="26076">
                  <c:v>1863.504786951618</c:v>
                </c:pt>
                <c:pt idx="26077">
                  <c:v>1350.963972282778</c:v>
                </c:pt>
                <c:pt idx="26078">
                  <c:v>1039.729895041294</c:v>
                </c:pt>
                <c:pt idx="26079">
                  <c:v>852.160551709773</c:v>
                </c:pt>
                <c:pt idx="26080">
                  <c:v>734.290841569506</c:v>
                </c:pt>
                <c:pt idx="26081">
                  <c:v>646.6991691144674</c:v>
                </c:pt>
                <c:pt idx="26082">
                  <c:v>561.8778023334727</c:v>
                </c:pt>
                <c:pt idx="26083">
                  <c:v>471.4970874365671</c:v>
                </c:pt>
                <c:pt idx="26084">
                  <c:v>405.4775595666008</c:v>
                </c:pt>
                <c:pt idx="26085">
                  <c:v>425.9235903526896</c:v>
                </c:pt>
                <c:pt idx="26086">
                  <c:v>535.543474123203</c:v>
                </c:pt>
                <c:pt idx="26087">
                  <c:v>678.8779357476977</c:v>
                </c:pt>
                <c:pt idx="26088">
                  <c:v>824.4138888490698</c:v>
                </c:pt>
                <c:pt idx="26089">
                  <c:v>967.3156403347657</c:v>
                </c:pt>
                <c:pt idx="26090">
                  <c:v>1115.686801808004</c:v>
                </c:pt>
                <c:pt idx="26091">
                  <c:v>1286.685064023844</c:v>
                </c:pt>
                <c:pt idx="26092">
                  <c:v>1513.317426035542</c:v>
                </c:pt>
                <c:pt idx="26093">
                  <c:v>1874.470613027794</c:v>
                </c:pt>
                <c:pt idx="26094">
                  <c:v>2595.164044193306</c:v>
                </c:pt>
                <c:pt idx="26095">
                  <c:v>3423.40443050482</c:v>
                </c:pt>
                <c:pt idx="26096">
                  <c:v>1328.258399427955</c:v>
                </c:pt>
                <c:pt idx="26097">
                  <c:v>300.9227346606799</c:v>
                </c:pt>
                <c:pt idx="26098">
                  <c:v>169.8382687336388</c:v>
                </c:pt>
                <c:pt idx="26099">
                  <c:v>395.6039331201206</c:v>
                </c:pt>
                <c:pt idx="26100">
                  <c:v>551.903167252862</c:v>
                </c:pt>
                <c:pt idx="26101">
                  <c:v>670.9209316371226</c:v>
                </c:pt>
                <c:pt idx="26102">
                  <c:v>771.9836605582381</c:v>
                </c:pt>
                <c:pt idx="26103">
                  <c:v>867.905621575626</c:v>
                </c:pt>
                <c:pt idx="26104">
                  <c:v>971.212564596643</c:v>
                </c:pt>
                <c:pt idx="26105">
                  <c:v>1100.292130213995</c:v>
                </c:pt>
                <c:pt idx="26106">
                  <c:v>1289.138305949013</c:v>
                </c:pt>
                <c:pt idx="26107">
                  <c:v>1600.322632520898</c:v>
                </c:pt>
                <c:pt idx="26108">
                  <c:v>2002.922432762798</c:v>
                </c:pt>
                <c:pt idx="26109">
                  <c:v>1843.412520121857</c:v>
                </c:pt>
                <c:pt idx="26110">
                  <c:v>1314.005512756734</c:v>
                </c:pt>
                <c:pt idx="26111">
                  <c:v>998.1140711492108</c:v>
                </c:pt>
                <c:pt idx="26112">
                  <c:v>847.3735771225826</c:v>
                </c:pt>
                <c:pt idx="26113">
                  <c:v>795.979324179391</c:v>
                </c:pt>
                <c:pt idx="26114">
                  <c:v>804.6492069530627</c:v>
                </c:pt>
                <c:pt idx="26115">
                  <c:v>846.687464448513</c:v>
                </c:pt>
                <c:pt idx="26116">
                  <c:v>910.9925896694216</c:v>
                </c:pt>
                <c:pt idx="26117">
                  <c:v>1000.634860691637</c:v>
                </c:pt>
                <c:pt idx="26118">
                  <c:v>1131.603884019547</c:v>
                </c:pt>
                <c:pt idx="26119">
                  <c:v>1340.609768428328</c:v>
                </c:pt>
                <c:pt idx="26120">
                  <c:v>1714.639827893764</c:v>
                </c:pt>
                <c:pt idx="26121">
                  <c:v>2517.574561888682</c:v>
                </c:pt>
                <c:pt idx="26122">
                  <c:v>5171.280119562435</c:v>
                </c:pt>
                <c:pt idx="26123">
                  <c:v>41295.11184590116</c:v>
                </c:pt>
                <c:pt idx="26124">
                  <c:v>4160.379679911714</c:v>
                </c:pt>
                <c:pt idx="26125">
                  <c:v>2359.27447314491</c:v>
                </c:pt>
                <c:pt idx="26126">
                  <c:v>2033.007299238159</c:v>
                </c:pt>
                <c:pt idx="26127">
                  <c:v>2387.336214333706</c:v>
                </c:pt>
                <c:pt idx="26128">
                  <c:v>3520.539370903264</c:v>
                </c:pt>
                <c:pt idx="26129">
                  <c:v>6818.708197497518</c:v>
                </c:pt>
                <c:pt idx="26130">
                  <c:v>23057.4211334042</c:v>
                </c:pt>
                <c:pt idx="26131">
                  <c:v>8807.337331515575</c:v>
                </c:pt>
                <c:pt idx="26132">
                  <c:v>4788.403049292637</c:v>
                </c:pt>
                <c:pt idx="26133">
                  <c:v>3457.506461944965</c:v>
                </c:pt>
                <c:pt idx="26134">
                  <c:v>2823.403616319278</c:v>
                </c:pt>
                <c:pt idx="26135">
                  <c:v>2468.012799322382</c:v>
                </c:pt>
                <c:pt idx="26136">
                  <c:v>2255.07983534324</c:v>
                </c:pt>
                <c:pt idx="26137">
                  <c:v>2131.192561351976</c:v>
                </c:pt>
                <c:pt idx="26138">
                  <c:v>2073.805811588941</c:v>
                </c:pt>
                <c:pt idx="26139">
                  <c:v>2074.074934956408</c:v>
                </c:pt>
                <c:pt idx="26140">
                  <c:v>2129.203799132789</c:v>
                </c:pt>
                <c:pt idx="26141">
                  <c:v>2236.299466712137</c:v>
                </c:pt>
                <c:pt idx="26142">
                  <c:v>2384.795244759162</c:v>
                </c:pt>
                <c:pt idx="26143">
                  <c:v>2541.68901392153</c:v>
                </c:pt>
                <c:pt idx="26144">
                  <c:v>2638.956798792473</c:v>
                </c:pt>
                <c:pt idx="26145">
                  <c:v>2603.340380350732</c:v>
                </c:pt>
                <c:pt idx="26146">
                  <c:v>2445.833279850804</c:v>
                </c:pt>
                <c:pt idx="26147">
                  <c:v>2266.19551497822</c:v>
                </c:pt>
                <c:pt idx="26148">
                  <c:v>2155.596044153317</c:v>
                </c:pt>
                <c:pt idx="26149">
                  <c:v>2158.857521525084</c:v>
                </c:pt>
                <c:pt idx="26150">
                  <c:v>2318.005563330263</c:v>
                </c:pt>
                <c:pt idx="26151">
                  <c:v>2718.88683357279</c:v>
                </c:pt>
                <c:pt idx="26152">
                  <c:v>3226.646236591461</c:v>
                </c:pt>
                <c:pt idx="26153">
                  <c:v>3730.850396255671</c:v>
                </c:pt>
                <c:pt idx="26154">
                  <c:v>5108.037564738329</c:v>
                </c:pt>
                <c:pt idx="26155">
                  <c:v>7390.319630412604</c:v>
                </c:pt>
                <c:pt idx="26156">
                  <c:v>3695.98976777027</c:v>
                </c:pt>
                <c:pt idx="26157">
                  <c:v>1682.878754599511</c:v>
                </c:pt>
                <c:pt idx="26158">
                  <c:v>989.4955135473916</c:v>
                </c:pt>
                <c:pt idx="26159">
                  <c:v>1035.917687398278</c:v>
                </c:pt>
                <c:pt idx="26160">
                  <c:v>2079.661537417497</c:v>
                </c:pt>
                <c:pt idx="26161">
                  <c:v>2339.405091138739</c:v>
                </c:pt>
                <c:pt idx="26162">
                  <c:v>2499.99426193389</c:v>
                </c:pt>
                <c:pt idx="26163">
                  <c:v>2922.807467889183</c:v>
                </c:pt>
                <c:pt idx="26164">
                  <c:v>3074.620995227255</c:v>
                </c:pt>
                <c:pt idx="26165">
                  <c:v>2409.218656190358</c:v>
                </c:pt>
                <c:pt idx="26166">
                  <c:v>1801.382604541747</c:v>
                </c:pt>
                <c:pt idx="26167">
                  <c:v>1515.160802645905</c:v>
                </c:pt>
                <c:pt idx="26168">
                  <c:v>1418.117632632118</c:v>
                </c:pt>
                <c:pt idx="26169">
                  <c:v>1417.117730998793</c:v>
                </c:pt>
                <c:pt idx="26170">
                  <c:v>1470.806773694844</c:v>
                </c:pt>
                <c:pt idx="26171">
                  <c:v>1567.312828165114</c:v>
                </c:pt>
                <c:pt idx="26172">
                  <c:v>1715.875982457325</c:v>
                </c:pt>
                <c:pt idx="26173">
                  <c:v>1951.004093900902</c:v>
                </c:pt>
                <c:pt idx="26174">
                  <c:v>2346.679693147268</c:v>
                </c:pt>
                <c:pt idx="26175">
                  <c:v>3032.596854619821</c:v>
                </c:pt>
                <c:pt idx="26176">
                  <c:v>4221.403212613714</c:v>
                </c:pt>
                <c:pt idx="26177">
                  <c:v>6415.199483567827</c:v>
                </c:pt>
                <c:pt idx="26178">
                  <c:v>11865.59040632572</c:v>
                </c:pt>
                <c:pt idx="26179">
                  <c:v>56593.77245071444</c:v>
                </c:pt>
                <c:pt idx="26180">
                  <c:v>17327.95813014211</c:v>
                </c:pt>
                <c:pt idx="26181">
                  <c:v>7749.667445144843</c:v>
                </c:pt>
                <c:pt idx="26182">
                  <c:v>5160.038041387184</c:v>
                </c:pt>
                <c:pt idx="26183">
                  <c:v>4197.334820620965</c:v>
                </c:pt>
                <c:pt idx="26184">
                  <c:v>3966.246294620067</c:v>
                </c:pt>
                <c:pt idx="26185">
                  <c:v>4196.778790528963</c:v>
                </c:pt>
                <c:pt idx="26186">
                  <c:v>4773.440290493806</c:v>
                </c:pt>
                <c:pt idx="26187">
                  <c:v>5615.713215708683</c:v>
                </c:pt>
                <c:pt idx="26188">
                  <c:v>6664.997743794642</c:v>
                </c:pt>
                <c:pt idx="26189">
                  <c:v>8028.862221557606</c:v>
                </c:pt>
                <c:pt idx="26190">
                  <c:v>10271.49664886137</c:v>
                </c:pt>
                <c:pt idx="26191">
                  <c:v>14669.44767971615</c:v>
                </c:pt>
                <c:pt idx="26192">
                  <c:v>18420.57753678985</c:v>
                </c:pt>
                <c:pt idx="26193">
                  <c:v>12382.87320146288</c:v>
                </c:pt>
                <c:pt idx="26194">
                  <c:v>7841.01704107283</c:v>
                </c:pt>
                <c:pt idx="26195">
                  <c:v>5624.57077855342</c:v>
                </c:pt>
                <c:pt idx="26196">
                  <c:v>4424.078464168988</c:v>
                </c:pt>
                <c:pt idx="26197">
                  <c:v>3701.398583358427</c:v>
                </c:pt>
                <c:pt idx="26198">
                  <c:v>3234.941520291312</c:v>
                </c:pt>
                <c:pt idx="26199">
                  <c:v>2921.411054819163</c:v>
                </c:pt>
                <c:pt idx="26200">
                  <c:v>2708.717346089233</c:v>
                </c:pt>
                <c:pt idx="26201">
                  <c:v>2570.652885838964</c:v>
                </c:pt>
                <c:pt idx="26202">
                  <c:v>2495.710247755003</c:v>
                </c:pt>
                <c:pt idx="26203">
                  <c:v>2485.095534676112</c:v>
                </c:pt>
                <c:pt idx="26204">
                  <c:v>2555.25915859612</c:v>
                </c:pt>
                <c:pt idx="26205">
                  <c:v>2746.70503823492</c:v>
                </c:pt>
                <c:pt idx="26206">
                  <c:v>3131.048440720104</c:v>
                </c:pt>
                <c:pt idx="26207">
                  <c:v>3677.806843150659</c:v>
                </c:pt>
                <c:pt idx="26208">
                  <c:v>3673.361385080901</c:v>
                </c:pt>
                <c:pt idx="26209">
                  <c:v>2785.885284711925</c:v>
                </c:pt>
                <c:pt idx="26210">
                  <c:v>1947.036923537123</c:v>
                </c:pt>
                <c:pt idx="26211">
                  <c:v>1347.583763083933</c:v>
                </c:pt>
                <c:pt idx="26212">
                  <c:v>941.7604458318534</c:v>
                </c:pt>
                <c:pt idx="26213">
                  <c:v>734.358316625488</c:v>
                </c:pt>
                <c:pt idx="26214">
                  <c:v>703.2421965654033</c:v>
                </c:pt>
                <c:pt idx="26215">
                  <c:v>765.117206823628</c:v>
                </c:pt>
                <c:pt idx="26216">
                  <c:v>854.2890353737532</c:v>
                </c:pt>
                <c:pt idx="26217">
                  <c:v>946.6373389055952</c:v>
                </c:pt>
                <c:pt idx="26218">
                  <c:v>1038.040989084355</c:v>
                </c:pt>
                <c:pt idx="26219">
                  <c:v>1131.328141257212</c:v>
                </c:pt>
                <c:pt idx="26220">
                  <c:v>1231.972337538424</c:v>
                </c:pt>
                <c:pt idx="26221">
                  <c:v>1347.970644918411</c:v>
                </c:pt>
                <c:pt idx="26222">
                  <c:v>1491.375339854955</c:v>
                </c:pt>
                <c:pt idx="26223">
                  <c:v>1681.704031460473</c:v>
                </c:pt>
                <c:pt idx="26224">
                  <c:v>1954.437315947483</c:v>
                </c:pt>
                <c:pt idx="26225">
                  <c:v>2378.80170730528</c:v>
                </c:pt>
                <c:pt idx="26226">
                  <c:v>3075.549804737987</c:v>
                </c:pt>
                <c:pt idx="26227">
                  <c:v>3967.074798346954</c:v>
                </c:pt>
                <c:pt idx="26228">
                  <c:v>3643.93871681678</c:v>
                </c:pt>
                <c:pt idx="26229">
                  <c:v>2409.157032068568</c:v>
                </c:pt>
                <c:pt idx="26230">
                  <c:v>1678.458255752212</c:v>
                </c:pt>
                <c:pt idx="26231">
                  <c:v>1438.007956146716</c:v>
                </c:pt>
                <c:pt idx="26232">
                  <c:v>1876.095329726712</c:v>
                </c:pt>
                <c:pt idx="26233">
                  <c:v>4968.517704907757</c:v>
                </c:pt>
                <c:pt idx="26234">
                  <c:v>2316.956845955531</c:v>
                </c:pt>
                <c:pt idx="26235">
                  <c:v>1562.316715287023</c:v>
                </c:pt>
                <c:pt idx="26236">
                  <c:v>1377.749378785857</c:v>
                </c:pt>
                <c:pt idx="26237">
                  <c:v>1168.699834089138</c:v>
                </c:pt>
                <c:pt idx="26238">
                  <c:v>1005.349917048187</c:v>
                </c:pt>
                <c:pt idx="26239">
                  <c:v>943.8515492299416</c:v>
                </c:pt>
                <c:pt idx="26240">
                  <c:v>911.4843648076827</c:v>
                </c:pt>
                <c:pt idx="26241">
                  <c:v>898.7563289441072</c:v>
                </c:pt>
                <c:pt idx="26242">
                  <c:v>908.7536477852731</c:v>
                </c:pt>
                <c:pt idx="26243">
                  <c:v>942.1364906802543</c:v>
                </c:pt>
                <c:pt idx="26244">
                  <c:v>1002.079626100545</c:v>
                </c:pt>
                <c:pt idx="26245">
                  <c:v>1103.218418656758</c:v>
                </c:pt>
                <c:pt idx="26246">
                  <c:v>1306.656127231576</c:v>
                </c:pt>
                <c:pt idx="26247">
                  <c:v>1962.20045581307</c:v>
                </c:pt>
                <c:pt idx="26248">
                  <c:v>969.9675105623389</c:v>
                </c:pt>
                <c:pt idx="26249">
                  <c:v>583.5840597793494</c:v>
                </c:pt>
                <c:pt idx="26250">
                  <c:v>732.1381909705022</c:v>
                </c:pt>
                <c:pt idx="26251">
                  <c:v>844.058117705909</c:v>
                </c:pt>
                <c:pt idx="26252">
                  <c:v>943.199121359436</c:v>
                </c:pt>
                <c:pt idx="26253">
                  <c:v>1053.486964125893</c:v>
                </c:pt>
                <c:pt idx="26254">
                  <c:v>1207.492822056874</c:v>
                </c:pt>
                <c:pt idx="26255">
                  <c:v>1475.135154991189</c:v>
                </c:pt>
                <c:pt idx="26256">
                  <c:v>1909.200134558728</c:v>
                </c:pt>
                <c:pt idx="26257">
                  <c:v>1669.786681132936</c:v>
                </c:pt>
                <c:pt idx="26258">
                  <c:v>1174.524423441747</c:v>
                </c:pt>
                <c:pt idx="26259">
                  <c:v>1026.036506554272</c:v>
                </c:pt>
                <c:pt idx="26260">
                  <c:v>1002.709019270883</c:v>
                </c:pt>
                <c:pt idx="26261">
                  <c:v>1017.773515359507</c:v>
                </c:pt>
                <c:pt idx="26262">
                  <c:v>1046.686727653401</c:v>
                </c:pt>
                <c:pt idx="26263">
                  <c:v>1082.627096198179</c:v>
                </c:pt>
                <c:pt idx="26264">
                  <c:v>1124.819321102896</c:v>
                </c:pt>
                <c:pt idx="26265">
                  <c:v>1177.474818473059</c:v>
                </c:pt>
                <c:pt idx="26266">
                  <c:v>1255.148058695944</c:v>
                </c:pt>
                <c:pt idx="26267">
                  <c:v>1401.462785154253</c:v>
                </c:pt>
                <c:pt idx="26268">
                  <c:v>1724.970090278483</c:v>
                </c:pt>
                <c:pt idx="26269">
                  <c:v>2274.64516462435</c:v>
                </c:pt>
                <c:pt idx="26270">
                  <c:v>2601.732532099135</c:v>
                </c:pt>
                <c:pt idx="26271">
                  <c:v>2610.43911204743</c:v>
                </c:pt>
                <c:pt idx="26272">
                  <c:v>2613.000929820707</c:v>
                </c:pt>
                <c:pt idx="26273">
                  <c:v>2692.862196907924</c:v>
                </c:pt>
                <c:pt idx="26274">
                  <c:v>2856.451914326897</c:v>
                </c:pt>
                <c:pt idx="26275">
                  <c:v>3116.055015092058</c:v>
                </c:pt>
                <c:pt idx="26276">
                  <c:v>3508.605927080878</c:v>
                </c:pt>
                <c:pt idx="26277">
                  <c:v>4114.683057551497</c:v>
                </c:pt>
                <c:pt idx="26278">
                  <c:v>5030.818436127148</c:v>
                </c:pt>
                <c:pt idx="26279">
                  <c:v>5684.066772993753</c:v>
                </c:pt>
                <c:pt idx="26280">
                  <c:v>4481.57157762325</c:v>
                </c:pt>
                <c:pt idx="26281">
                  <c:v>3304.342680387867</c:v>
                </c:pt>
                <c:pt idx="26282">
                  <c:v>2844.768505273575</c:v>
                </c:pt>
                <c:pt idx="26283">
                  <c:v>2554.43811808058</c:v>
                </c:pt>
                <c:pt idx="26284">
                  <c:v>2194.619591529566</c:v>
                </c:pt>
                <c:pt idx="26285">
                  <c:v>1833.830428760511</c:v>
                </c:pt>
                <c:pt idx="26286">
                  <c:v>1610.473527556462</c:v>
                </c:pt>
                <c:pt idx="26287">
                  <c:v>1562.310529836116</c:v>
                </c:pt>
                <c:pt idx="26288">
                  <c:v>1644.77617766067</c:v>
                </c:pt>
                <c:pt idx="26289">
                  <c:v>1812.72676249218</c:v>
                </c:pt>
                <c:pt idx="26290">
                  <c:v>2056.448097070159</c:v>
                </c:pt>
                <c:pt idx="26291">
                  <c:v>2413.832444447096</c:v>
                </c:pt>
                <c:pt idx="26292">
                  <c:v>2883.862575391622</c:v>
                </c:pt>
                <c:pt idx="26293">
                  <c:v>3091.715213613207</c:v>
                </c:pt>
                <c:pt idx="26294">
                  <c:v>3513.56595603161</c:v>
                </c:pt>
                <c:pt idx="26295">
                  <c:v>4597.978671426415</c:v>
                </c:pt>
                <c:pt idx="26296">
                  <c:v>7300.284937971202</c:v>
                </c:pt>
                <c:pt idx="26297">
                  <c:v>13240.27386235417</c:v>
                </c:pt>
                <c:pt idx="26298">
                  <c:v>6696.692302477938</c:v>
                </c:pt>
                <c:pt idx="26299">
                  <c:v>3543.088686527589</c:v>
                </c:pt>
                <c:pt idx="26300">
                  <c:v>2591.315168686693</c:v>
                </c:pt>
                <c:pt idx="26301">
                  <c:v>2455.81206267418</c:v>
                </c:pt>
                <c:pt idx="26302">
                  <c:v>2437.174901463157</c:v>
                </c:pt>
                <c:pt idx="26303">
                  <c:v>1140.45802427033</c:v>
                </c:pt>
                <c:pt idx="26304">
                  <c:v>1005.236779992445</c:v>
                </c:pt>
                <c:pt idx="26305">
                  <c:v>1401.64058127596</c:v>
                </c:pt>
                <c:pt idx="26306">
                  <c:v>1740.88685786878</c:v>
                </c:pt>
                <c:pt idx="26307">
                  <c:v>2002.395860589107</c:v>
                </c:pt>
                <c:pt idx="26308">
                  <c:v>2150.1453231001</c:v>
                </c:pt>
                <c:pt idx="26309">
                  <c:v>2122.297445154334</c:v>
                </c:pt>
                <c:pt idx="26310">
                  <c:v>1878.234486467622</c:v>
                </c:pt>
                <c:pt idx="26311">
                  <c:v>1462.707168950255</c:v>
                </c:pt>
                <c:pt idx="26312">
                  <c:v>1068.759663311797</c:v>
                </c:pt>
                <c:pt idx="26313">
                  <c:v>906.1278088307416</c:v>
                </c:pt>
                <c:pt idx="26314">
                  <c:v>864.158130141707</c:v>
                </c:pt>
                <c:pt idx="26315">
                  <c:v>1040.346776243776</c:v>
                </c:pt>
                <c:pt idx="26316">
                  <c:v>1640.2044207389</c:v>
                </c:pt>
                <c:pt idx="26317">
                  <c:v>2575.819104490898</c:v>
                </c:pt>
                <c:pt idx="26318">
                  <c:v>3470.283947828605</c:v>
                </c:pt>
                <c:pt idx="26319">
                  <c:v>3786.269550695826</c:v>
                </c:pt>
                <c:pt idx="26320">
                  <c:v>3568.974567036113</c:v>
                </c:pt>
                <c:pt idx="26321">
                  <c:v>3196.562882109908</c:v>
                </c:pt>
                <c:pt idx="26322">
                  <c:v>2850.376897683227</c:v>
                </c:pt>
                <c:pt idx="26323">
                  <c:v>2565.793422660157</c:v>
                </c:pt>
                <c:pt idx="26324">
                  <c:v>2337.158824460495</c:v>
                </c:pt>
                <c:pt idx="26325">
                  <c:v>2152.649779938391</c:v>
                </c:pt>
                <c:pt idx="26326">
                  <c:v>2001.180638031684</c:v>
                </c:pt>
                <c:pt idx="26327">
                  <c:v>1873.115393796716</c:v>
                </c:pt>
                <c:pt idx="26328">
                  <c:v>1757.543248421401</c:v>
                </c:pt>
                <c:pt idx="26329">
                  <c:v>1634.433535377414</c:v>
                </c:pt>
                <c:pt idx="26330">
                  <c:v>1464.679280364375</c:v>
                </c:pt>
                <c:pt idx="26331">
                  <c:v>1455.703769374614</c:v>
                </c:pt>
                <c:pt idx="26332">
                  <c:v>1597.639526544863</c:v>
                </c:pt>
                <c:pt idx="26333">
                  <c:v>1630.612739796273</c:v>
                </c:pt>
                <c:pt idx="26334">
                  <c:v>1644.088618117132</c:v>
                </c:pt>
                <c:pt idx="26335">
                  <c:v>1655.707724527576</c:v>
                </c:pt>
                <c:pt idx="26336">
                  <c:v>1651.156539729495</c:v>
                </c:pt>
                <c:pt idx="26337">
                  <c:v>1592.390138915941</c:v>
                </c:pt>
                <c:pt idx="26338">
                  <c:v>1439.241411848877</c:v>
                </c:pt>
                <c:pt idx="26339">
                  <c:v>1209.666303241445</c:v>
                </c:pt>
                <c:pt idx="26340">
                  <c:v>985.519598647499</c:v>
                </c:pt>
                <c:pt idx="26341">
                  <c:v>855.055885047894</c:v>
                </c:pt>
                <c:pt idx="26342">
                  <c:v>1181.640281121737</c:v>
                </c:pt>
                <c:pt idx="26343">
                  <c:v>1977.0395443174</c:v>
                </c:pt>
                <c:pt idx="26344">
                  <c:v>1116.639093934893</c:v>
                </c:pt>
                <c:pt idx="26345">
                  <c:v>1107.476859594829</c:v>
                </c:pt>
                <c:pt idx="26346">
                  <c:v>866.713511537034</c:v>
                </c:pt>
                <c:pt idx="26347">
                  <c:v>745.6057563363323</c:v>
                </c:pt>
                <c:pt idx="26348">
                  <c:v>694.5715810003473</c:v>
                </c:pt>
                <c:pt idx="26349">
                  <c:v>675.8430424059712</c:v>
                </c:pt>
                <c:pt idx="26350">
                  <c:v>672.4971760415334</c:v>
                </c:pt>
                <c:pt idx="26351">
                  <c:v>668.7123840752515</c:v>
                </c:pt>
                <c:pt idx="26352">
                  <c:v>639.042870834374</c:v>
                </c:pt>
                <c:pt idx="26353">
                  <c:v>558.2049662996408</c:v>
                </c:pt>
                <c:pt idx="26354">
                  <c:v>439.2011383112106</c:v>
                </c:pt>
                <c:pt idx="26355">
                  <c:v>335.519195721738</c:v>
                </c:pt>
                <c:pt idx="26356">
                  <c:v>308.259339108807</c:v>
                </c:pt>
                <c:pt idx="26357">
                  <c:v>399.0483400160713</c:v>
                </c:pt>
                <c:pt idx="26358">
                  <c:v>616.9995647203344</c:v>
                </c:pt>
                <c:pt idx="26359">
                  <c:v>1018.434801080638</c:v>
                </c:pt>
                <c:pt idx="26360">
                  <c:v>1809.841782454592</c:v>
                </c:pt>
                <c:pt idx="26361">
                  <c:v>3539.003516794478</c:v>
                </c:pt>
                <c:pt idx="26362">
                  <c:v>5454.243524095505</c:v>
                </c:pt>
                <c:pt idx="26363">
                  <c:v>4560.58928114822</c:v>
                </c:pt>
                <c:pt idx="26364">
                  <c:v>3920.090608486229</c:v>
                </c:pt>
                <c:pt idx="26365">
                  <c:v>4165.137555905327</c:v>
                </c:pt>
                <c:pt idx="26366">
                  <c:v>6438.495174983251</c:v>
                </c:pt>
                <c:pt idx="26367">
                  <c:v>6953.69686964259</c:v>
                </c:pt>
                <c:pt idx="26368">
                  <c:v>4023.43207059368</c:v>
                </c:pt>
                <c:pt idx="26369">
                  <c:v>4927.786373976218</c:v>
                </c:pt>
                <c:pt idx="26370">
                  <c:v>8014.866187260062</c:v>
                </c:pt>
                <c:pt idx="26371">
                  <c:v>5314.06286411982</c:v>
                </c:pt>
                <c:pt idx="26372">
                  <c:v>2424.873618551547</c:v>
                </c:pt>
                <c:pt idx="26373">
                  <c:v>1212.15645652124</c:v>
                </c:pt>
                <c:pt idx="26374">
                  <c:v>1043.594060405616</c:v>
                </c:pt>
                <c:pt idx="26375">
                  <c:v>2847.635590385331</c:v>
                </c:pt>
                <c:pt idx="26376">
                  <c:v>3149.437093775497</c:v>
                </c:pt>
                <c:pt idx="26377">
                  <c:v>1919.341591005806</c:v>
                </c:pt>
                <c:pt idx="26378">
                  <c:v>1312.411355892563</c:v>
                </c:pt>
                <c:pt idx="26379">
                  <c:v>936.0688006245597</c:v>
                </c:pt>
                <c:pt idx="26380">
                  <c:v>634.0535011352699</c:v>
                </c:pt>
                <c:pt idx="26381">
                  <c:v>332.1662109151972</c:v>
                </c:pt>
                <c:pt idx="26382">
                  <c:v>193.176227587483</c:v>
                </c:pt>
                <c:pt idx="26383">
                  <c:v>473.3973984780839</c:v>
                </c:pt>
                <c:pt idx="26384">
                  <c:v>636.1124983315657</c:v>
                </c:pt>
                <c:pt idx="26385">
                  <c:v>704.6089957040833</c:v>
                </c:pt>
                <c:pt idx="26386">
                  <c:v>761.6786619548757</c:v>
                </c:pt>
                <c:pt idx="26387">
                  <c:v>841.8563783367234</c:v>
                </c:pt>
                <c:pt idx="26388">
                  <c:v>957.4615318473956</c:v>
                </c:pt>
                <c:pt idx="26389">
                  <c:v>1114.803155271473</c:v>
                </c:pt>
                <c:pt idx="26390">
                  <c:v>1320.71405158717</c:v>
                </c:pt>
                <c:pt idx="26391">
                  <c:v>1584.882030919537</c:v>
                </c:pt>
                <c:pt idx="26392">
                  <c:v>1920.779280655028</c:v>
                </c:pt>
                <c:pt idx="26393">
                  <c:v>2344.996403946266</c:v>
                </c:pt>
                <c:pt idx="26394">
                  <c:v>2871.8756720035</c:v>
                </c:pt>
                <c:pt idx="26395">
                  <c:v>3496.8546361427</c:v>
                </c:pt>
                <c:pt idx="26396">
                  <c:v>4163.914544485795</c:v>
                </c:pt>
                <c:pt idx="26397">
                  <c:v>4742.381333044103</c:v>
                </c:pt>
                <c:pt idx="26398">
                  <c:v>5094.942009587623</c:v>
                </c:pt>
                <c:pt idx="26399">
                  <c:v>5213.262984483832</c:v>
                </c:pt>
                <c:pt idx="26400">
                  <c:v>5220.875303925636</c:v>
                </c:pt>
                <c:pt idx="26401">
                  <c:v>5231.465180192366</c:v>
                </c:pt>
                <c:pt idx="26402">
                  <c:v>5244.427278732017</c:v>
                </c:pt>
                <c:pt idx="26403">
                  <c:v>5159.71206500927</c:v>
                </c:pt>
                <c:pt idx="26404">
                  <c:v>4961.379128533043</c:v>
                </c:pt>
                <c:pt idx="26405">
                  <c:v>4832.530919698835</c:v>
                </c:pt>
                <c:pt idx="26406">
                  <c:v>5087.625204617093</c:v>
                </c:pt>
                <c:pt idx="26407">
                  <c:v>6147.80522082641</c:v>
                </c:pt>
                <c:pt idx="26408">
                  <c:v>6631.90384438097</c:v>
                </c:pt>
                <c:pt idx="26409">
                  <c:v>4837.508359915906</c:v>
                </c:pt>
                <c:pt idx="26410">
                  <c:v>3738.749925099081</c:v>
                </c:pt>
                <c:pt idx="26411">
                  <c:v>3247.416608365701</c:v>
                </c:pt>
                <c:pt idx="26412">
                  <c:v>3024.476960739762</c:v>
                </c:pt>
                <c:pt idx="26413">
                  <c:v>2945.526810970719</c:v>
                </c:pt>
                <c:pt idx="26414">
                  <c:v>2963.053600298472</c:v>
                </c:pt>
                <c:pt idx="26415">
                  <c:v>3036.203133298178</c:v>
                </c:pt>
                <c:pt idx="26416">
                  <c:v>3037.463136849055</c:v>
                </c:pt>
                <c:pt idx="26417">
                  <c:v>2698.722254169367</c:v>
                </c:pt>
                <c:pt idx="26418">
                  <c:v>2038.063238040801</c:v>
                </c:pt>
                <c:pt idx="26419">
                  <c:v>1476.026825162414</c:v>
                </c:pt>
                <c:pt idx="26420">
                  <c:v>1165.825406939596</c:v>
                </c:pt>
                <c:pt idx="26421">
                  <c:v>1040.628052116114</c:v>
                </c:pt>
                <c:pt idx="26422">
                  <c:v>1022.985851543492</c:v>
                </c:pt>
                <c:pt idx="26423">
                  <c:v>1073.73698442709</c:v>
                </c:pt>
                <c:pt idx="26424">
                  <c:v>1185.713077659914</c:v>
                </c:pt>
                <c:pt idx="26425">
                  <c:v>1375.298173913547</c:v>
                </c:pt>
                <c:pt idx="26426">
                  <c:v>1687.339324629314</c:v>
                </c:pt>
                <c:pt idx="26427">
                  <c:v>2224.206734360886</c:v>
                </c:pt>
                <c:pt idx="26428">
                  <c:v>3248.227228914791</c:v>
                </c:pt>
                <c:pt idx="26429">
                  <c:v>5115.036622205632</c:v>
                </c:pt>
                <c:pt idx="26430">
                  <c:v>4795.251695169995</c:v>
                </c:pt>
                <c:pt idx="26431">
                  <c:v>3261.129797266706</c:v>
                </c:pt>
                <c:pt idx="26432">
                  <c:v>2839.103154905662</c:v>
                </c:pt>
                <c:pt idx="26433">
                  <c:v>2747.908360267308</c:v>
                </c:pt>
                <c:pt idx="26434">
                  <c:v>2604.995993563996</c:v>
                </c:pt>
                <c:pt idx="26435">
                  <c:v>2387.296195753553</c:v>
                </c:pt>
                <c:pt idx="26436">
                  <c:v>2176.664763067553</c:v>
                </c:pt>
                <c:pt idx="26437">
                  <c:v>2027.191123069849</c:v>
                </c:pt>
                <c:pt idx="26438">
                  <c:v>1959.033126520894</c:v>
                </c:pt>
                <c:pt idx="26439">
                  <c:v>1986.819791408469</c:v>
                </c:pt>
                <c:pt idx="26440">
                  <c:v>2144.882893268437</c:v>
                </c:pt>
                <c:pt idx="26441">
                  <c:v>2523.291694809921</c:v>
                </c:pt>
                <c:pt idx="26442">
                  <c:v>3345.32957624383</c:v>
                </c:pt>
                <c:pt idx="26443">
                  <c:v>5166.333707048341</c:v>
                </c:pt>
                <c:pt idx="26444">
                  <c:v>8582.866043626267</c:v>
                </c:pt>
                <c:pt idx="26445">
                  <c:v>9543.262584351898</c:v>
                </c:pt>
                <c:pt idx="26446">
                  <c:v>15799.96169913914</c:v>
                </c:pt>
                <c:pt idx="26447">
                  <c:v>2641.845044949993</c:v>
                </c:pt>
                <c:pt idx="26448">
                  <c:v>3037.054028075001</c:v>
                </c:pt>
                <c:pt idx="26449">
                  <c:v>3005.123847282257</c:v>
                </c:pt>
                <c:pt idx="26450">
                  <c:v>2956.322890393507</c:v>
                </c:pt>
                <c:pt idx="26451">
                  <c:v>2875.37896247479</c:v>
                </c:pt>
                <c:pt idx="26452">
                  <c:v>2694.814794912151</c:v>
                </c:pt>
                <c:pt idx="26453">
                  <c:v>2423.252200926167</c:v>
                </c:pt>
                <c:pt idx="26454">
                  <c:v>2164.475003712699</c:v>
                </c:pt>
                <c:pt idx="26455">
                  <c:v>1992.336642738063</c:v>
                </c:pt>
                <c:pt idx="26456">
                  <c:v>1903.411233881721</c:v>
                </c:pt>
                <c:pt idx="26457">
                  <c:v>1830.289828237218</c:v>
                </c:pt>
                <c:pt idx="26458">
                  <c:v>1657.644779513494</c:v>
                </c:pt>
                <c:pt idx="26459">
                  <c:v>1414.632558257131</c:v>
                </c:pt>
                <c:pt idx="26460">
                  <c:v>1233.961600942184</c:v>
                </c:pt>
                <c:pt idx="26461">
                  <c:v>1125.428020772072</c:v>
                </c:pt>
                <c:pt idx="26462">
                  <c:v>1052.323203971243</c:v>
                </c:pt>
                <c:pt idx="26463">
                  <c:v>986.758656259544</c:v>
                </c:pt>
                <c:pt idx="26464">
                  <c:v>906.8594906785602</c:v>
                </c:pt>
                <c:pt idx="26465">
                  <c:v>791.6589125057446</c:v>
                </c:pt>
                <c:pt idx="26466">
                  <c:v>649.3820994338411</c:v>
                </c:pt>
                <c:pt idx="26467">
                  <c:v>582.960649139486</c:v>
                </c:pt>
                <c:pt idx="26468">
                  <c:v>646.1184675779126</c:v>
                </c:pt>
                <c:pt idx="26469">
                  <c:v>746.4786339448335</c:v>
                </c:pt>
                <c:pt idx="26470">
                  <c:v>839.3057134556004</c:v>
                </c:pt>
                <c:pt idx="26471">
                  <c:v>924.5029185013977</c:v>
                </c:pt>
                <c:pt idx="26472">
                  <c:v>1008.305512569785</c:v>
                </c:pt>
                <c:pt idx="26473">
                  <c:v>1096.586779825032</c:v>
                </c:pt>
                <c:pt idx="26474">
                  <c:v>1193.729093004155</c:v>
                </c:pt>
                <c:pt idx="26475">
                  <c:v>1302.343304970002</c:v>
                </c:pt>
                <c:pt idx="26476">
                  <c:v>1421.194327309166</c:v>
                </c:pt>
                <c:pt idx="26477">
                  <c:v>1525.422909309064</c:v>
                </c:pt>
                <c:pt idx="26478">
                  <c:v>1542.95855888684</c:v>
                </c:pt>
                <c:pt idx="26479">
                  <c:v>1481.52027082633</c:v>
                </c:pt>
                <c:pt idx="26480">
                  <c:v>1481.60717112545</c:v>
                </c:pt>
                <c:pt idx="26481">
                  <c:v>1553.95088751093</c:v>
                </c:pt>
                <c:pt idx="26482">
                  <c:v>1657.268040673412</c:v>
                </c:pt>
                <c:pt idx="26483">
                  <c:v>1773.903964825509</c:v>
                </c:pt>
                <c:pt idx="26484">
                  <c:v>1901.77593685159</c:v>
                </c:pt>
                <c:pt idx="26485">
                  <c:v>2046.568681497601</c:v>
                </c:pt>
                <c:pt idx="26486">
                  <c:v>2216.665762811159</c:v>
                </c:pt>
                <c:pt idx="26487">
                  <c:v>2425.071057362041</c:v>
                </c:pt>
                <c:pt idx="26488">
                  <c:v>2672.169043550453</c:v>
                </c:pt>
                <c:pt idx="26489">
                  <c:v>2846.613931814981</c:v>
                </c:pt>
                <c:pt idx="26490">
                  <c:v>2408.549512558696</c:v>
                </c:pt>
                <c:pt idx="26491">
                  <c:v>1678.529279009985</c:v>
                </c:pt>
                <c:pt idx="26492">
                  <c:v>1941.188258785085</c:v>
                </c:pt>
                <c:pt idx="26493">
                  <c:v>2477.09219342216</c:v>
                </c:pt>
                <c:pt idx="26494">
                  <c:v>2899.676846767575</c:v>
                </c:pt>
                <c:pt idx="26495">
                  <c:v>3037.803964484574</c:v>
                </c:pt>
                <c:pt idx="26496">
                  <c:v>2858.687534178636</c:v>
                </c:pt>
                <c:pt idx="26497">
                  <c:v>2522.78021101625</c:v>
                </c:pt>
                <c:pt idx="26498">
                  <c:v>2187.956934623915</c:v>
                </c:pt>
                <c:pt idx="26499">
                  <c:v>1915.59635472502</c:v>
                </c:pt>
                <c:pt idx="26500">
                  <c:v>1711.086620287361</c:v>
                </c:pt>
                <c:pt idx="26501">
                  <c:v>1560.77749728189</c:v>
                </c:pt>
                <c:pt idx="26502">
                  <c:v>1446.044305909905</c:v>
                </c:pt>
                <c:pt idx="26503">
                  <c:v>1348.641646091139</c:v>
                </c:pt>
                <c:pt idx="26504">
                  <c:v>1250.036164514956</c:v>
                </c:pt>
                <c:pt idx="26505">
                  <c:v>1134.435184932336</c:v>
                </c:pt>
                <c:pt idx="26506">
                  <c:v>993.000194753177</c:v>
                </c:pt>
                <c:pt idx="26507">
                  <c:v>829.7058994923616</c:v>
                </c:pt>
                <c:pt idx="26508">
                  <c:v>669.9336686741987</c:v>
                </c:pt>
                <c:pt idx="26509">
                  <c:v>579.2546113575954</c:v>
                </c:pt>
                <c:pt idx="26510">
                  <c:v>650.2162369202875</c:v>
                </c:pt>
                <c:pt idx="26511">
                  <c:v>887.1283784267072</c:v>
                </c:pt>
                <c:pt idx="26512">
                  <c:v>1227.853609276853</c:v>
                </c:pt>
                <c:pt idx="26513">
                  <c:v>1633.84370339196</c:v>
                </c:pt>
                <c:pt idx="26514">
                  <c:v>2099.225298982076</c:v>
                </c:pt>
                <c:pt idx="26515">
                  <c:v>2655.614895169846</c:v>
                </c:pt>
                <c:pt idx="26516">
                  <c:v>3400.236076273384</c:v>
                </c:pt>
                <c:pt idx="26517">
                  <c:v>4549.97578996329</c:v>
                </c:pt>
                <c:pt idx="26518">
                  <c:v>6397.34847521343</c:v>
                </c:pt>
                <c:pt idx="26519">
                  <c:v>7527.810770573805</c:v>
                </c:pt>
                <c:pt idx="26520">
                  <c:v>5541.589090077988</c:v>
                </c:pt>
                <c:pt idx="26521">
                  <c:v>3761.661767010302</c:v>
                </c:pt>
                <c:pt idx="26522">
                  <c:v>2820.073947894813</c:v>
                </c:pt>
                <c:pt idx="26523">
                  <c:v>2330.652707302076</c:v>
                </c:pt>
                <c:pt idx="26524">
                  <c:v>2083.122817477321</c:v>
                </c:pt>
                <c:pt idx="26525">
                  <c:v>1976.651463897221</c:v>
                </c:pt>
                <c:pt idx="26526">
                  <c:v>1962.291608564616</c:v>
                </c:pt>
                <c:pt idx="26527">
                  <c:v>2007.011021513357</c:v>
                </c:pt>
                <c:pt idx="26528">
                  <c:v>2081.555704247447</c:v>
                </c:pt>
                <c:pt idx="26529">
                  <c:v>2148.982761413006</c:v>
                </c:pt>
                <c:pt idx="26530">
                  <c:v>2169.250997549372</c:v>
                </c:pt>
                <c:pt idx="26531">
                  <c:v>2122.678646297325</c:v>
                </c:pt>
                <c:pt idx="26532">
                  <c:v>2034.078636178346</c:v>
                </c:pt>
                <c:pt idx="26533">
                  <c:v>1962.14425930876</c:v>
                </c:pt>
                <c:pt idx="26534">
                  <c:v>1975.027279021074</c:v>
                </c:pt>
                <c:pt idx="26535">
                  <c:v>2156.103814768825</c:v>
                </c:pt>
                <c:pt idx="26536">
                  <c:v>2693.523128093887</c:v>
                </c:pt>
                <c:pt idx="26537">
                  <c:v>4084.500171468639</c:v>
                </c:pt>
                <c:pt idx="26538">
                  <c:v>2855.931485003455</c:v>
                </c:pt>
                <c:pt idx="26539">
                  <c:v>951.373758644766</c:v>
                </c:pt>
                <c:pt idx="26540">
                  <c:v>379.8146809038423</c:v>
                </c:pt>
                <c:pt idx="26541">
                  <c:v>355.0780771617583</c:v>
                </c:pt>
                <c:pt idx="26542">
                  <c:v>479.5543470443682</c:v>
                </c:pt>
                <c:pt idx="26543">
                  <c:v>596.932227027405</c:v>
                </c:pt>
                <c:pt idx="26544">
                  <c:v>698.148390843736</c:v>
                </c:pt>
                <c:pt idx="26545">
                  <c:v>790.1074842320636</c:v>
                </c:pt>
                <c:pt idx="26546">
                  <c:v>881.3319173024018</c:v>
                </c:pt>
                <c:pt idx="26547">
                  <c:v>982.8059517406438</c:v>
                </c:pt>
                <c:pt idx="26548">
                  <c:v>1111.484885452887</c:v>
                </c:pt>
                <c:pt idx="26549">
                  <c:v>1299.614928119574</c:v>
                </c:pt>
                <c:pt idx="26550">
                  <c:v>1612.04194098723</c:v>
                </c:pt>
                <c:pt idx="26551">
                  <c:v>2179.524061122765</c:v>
                </c:pt>
                <c:pt idx="26552">
                  <c:v>3229.344524770286</c:v>
                </c:pt>
                <c:pt idx="26553">
                  <c:v>4892.544840671935</c:v>
                </c:pt>
                <c:pt idx="26554">
                  <c:v>6216.014072578005</c:v>
                </c:pt>
                <c:pt idx="26555">
                  <c:v>6022.014934405858</c:v>
                </c:pt>
                <c:pt idx="26556">
                  <c:v>5142.517140238152</c:v>
                </c:pt>
                <c:pt idx="26557">
                  <c:v>4233.854379030285</c:v>
                </c:pt>
                <c:pt idx="26558">
                  <c:v>3425.603169616351</c:v>
                </c:pt>
                <c:pt idx="26559">
                  <c:v>2727.773581677165</c:v>
                </c:pt>
                <c:pt idx="26560">
                  <c:v>2127.817947339508</c:v>
                </c:pt>
                <c:pt idx="26561">
                  <c:v>1621.905261639303</c:v>
                </c:pt>
                <c:pt idx="26562">
                  <c:v>1246.843963851554</c:v>
                </c:pt>
                <c:pt idx="26563">
                  <c:v>1096.982631038651</c:v>
                </c:pt>
                <c:pt idx="26564">
                  <c:v>1200.078395880565</c:v>
                </c:pt>
                <c:pt idx="26565">
                  <c:v>1412.501367483161</c:v>
                </c:pt>
                <c:pt idx="26566">
                  <c:v>1598.010451309906</c:v>
                </c:pt>
                <c:pt idx="26567">
                  <c:v>1713.500955494712</c:v>
                </c:pt>
                <c:pt idx="26568">
                  <c:v>1779.915294070903</c:v>
                </c:pt>
                <c:pt idx="26569">
                  <c:v>1850.21014713832</c:v>
                </c:pt>
                <c:pt idx="26570">
                  <c:v>1967.892920401916</c:v>
                </c:pt>
                <c:pt idx="26571">
                  <c:v>2025.567081168118</c:v>
                </c:pt>
                <c:pt idx="26572">
                  <c:v>1873.171113359758</c:v>
                </c:pt>
                <c:pt idx="26573">
                  <c:v>1641.663053607498</c:v>
                </c:pt>
                <c:pt idx="26574">
                  <c:v>1438.39853184585</c:v>
                </c:pt>
                <c:pt idx="26575">
                  <c:v>1275.092797259939</c:v>
                </c:pt>
                <c:pt idx="26576">
                  <c:v>1144.775766965191</c:v>
                </c:pt>
                <c:pt idx="26577">
                  <c:v>1042.705933741147</c:v>
                </c:pt>
                <c:pt idx="26578">
                  <c:v>967.8780414857483</c:v>
                </c:pt>
                <c:pt idx="26579">
                  <c:v>921.1809682422763</c:v>
                </c:pt>
                <c:pt idx="26580">
                  <c:v>904.5658615834299</c:v>
                </c:pt>
                <c:pt idx="26581">
                  <c:v>917.5597768864698</c:v>
                </c:pt>
                <c:pt idx="26582">
                  <c:v>957.2818520986833</c:v>
                </c:pt>
                <c:pt idx="26583">
                  <c:v>1015.944431612864</c:v>
                </c:pt>
                <c:pt idx="26584">
                  <c:v>1081.627700450342</c:v>
                </c:pt>
                <c:pt idx="26585">
                  <c:v>1138.67876406875</c:v>
                </c:pt>
                <c:pt idx="26586">
                  <c:v>1167.734339228568</c:v>
                </c:pt>
                <c:pt idx="26587">
                  <c:v>1148.474922745185</c:v>
                </c:pt>
                <c:pt idx="26588">
                  <c:v>1069.509707463635</c:v>
                </c:pt>
                <c:pt idx="26589">
                  <c:v>947.9456581078224</c:v>
                </c:pt>
                <c:pt idx="26590">
                  <c:v>887.9129171535141</c:v>
                </c:pt>
                <c:pt idx="26591">
                  <c:v>1113.474449621942</c:v>
                </c:pt>
                <c:pt idx="26592">
                  <c:v>1703.602074863448</c:v>
                </c:pt>
                <c:pt idx="26593">
                  <c:v>2491.563334276011</c:v>
                </c:pt>
                <c:pt idx="26594">
                  <c:v>3211.295066632092</c:v>
                </c:pt>
                <c:pt idx="26595">
                  <c:v>3644.606293798803</c:v>
                </c:pt>
                <c:pt idx="26596">
                  <c:v>3762.139925404662</c:v>
                </c:pt>
                <c:pt idx="26597">
                  <c:v>3640.166708751771</c:v>
                </c:pt>
                <c:pt idx="26598">
                  <c:v>3352.254915290954</c:v>
                </c:pt>
                <c:pt idx="26599">
                  <c:v>3073.388512277152</c:v>
                </c:pt>
                <c:pt idx="26600">
                  <c:v>3235.149729032102</c:v>
                </c:pt>
                <c:pt idx="26601">
                  <c:v>3628.598548010862</c:v>
                </c:pt>
                <c:pt idx="26602">
                  <c:v>3147.251061319972</c:v>
                </c:pt>
                <c:pt idx="26603">
                  <c:v>3495.3456727038</c:v>
                </c:pt>
                <c:pt idx="26604">
                  <c:v>3991.489196592927</c:v>
                </c:pt>
                <c:pt idx="26605">
                  <c:v>4648.686037827211</c:v>
                </c:pt>
                <c:pt idx="26606">
                  <c:v>5593.112159335914</c:v>
                </c:pt>
                <c:pt idx="26607">
                  <c:v>7073.615144739734</c:v>
                </c:pt>
                <c:pt idx="26608">
                  <c:v>9650.23307790773</c:v>
                </c:pt>
                <c:pt idx="26609">
                  <c:v>14688.11236009119</c:v>
                </c:pt>
                <c:pt idx="26610">
                  <c:v>22932.95127482867</c:v>
                </c:pt>
                <c:pt idx="26611">
                  <c:v>19908.81965380516</c:v>
                </c:pt>
                <c:pt idx="26612">
                  <c:v>12640.09258654091</c:v>
                </c:pt>
                <c:pt idx="26613">
                  <c:v>8876.325577360356</c:v>
                </c:pt>
                <c:pt idx="26614">
                  <c:v>6854.68548095898</c:v>
                </c:pt>
                <c:pt idx="26615">
                  <c:v>5641.718358056082</c:v>
                </c:pt>
                <c:pt idx="26616">
                  <c:v>4852.901075846312</c:v>
                </c:pt>
                <c:pt idx="26617">
                  <c:v>4312.56722068751</c:v>
                </c:pt>
                <c:pt idx="26618">
                  <c:v>3929.118547238698</c:v>
                </c:pt>
                <c:pt idx="26619">
                  <c:v>3647.934433084643</c:v>
                </c:pt>
                <c:pt idx="26620">
                  <c:v>3427.072401812416</c:v>
                </c:pt>
                <c:pt idx="26621">
                  <c:v>3221.299713398894</c:v>
                </c:pt>
                <c:pt idx="26622">
                  <c:v>2995.385382465841</c:v>
                </c:pt>
                <c:pt idx="26623">
                  <c:v>2788.458745352801</c:v>
                </c:pt>
                <c:pt idx="26624">
                  <c:v>2635.150312302505</c:v>
                </c:pt>
                <c:pt idx="26625">
                  <c:v>2430.259910220792</c:v>
                </c:pt>
                <c:pt idx="26626">
                  <c:v>2157.306531434962</c:v>
                </c:pt>
                <c:pt idx="26627">
                  <c:v>1887.91530879934</c:v>
                </c:pt>
                <c:pt idx="26628">
                  <c:v>1657.661445481187</c:v>
                </c:pt>
                <c:pt idx="26629">
                  <c:v>1460.041669639184</c:v>
                </c:pt>
                <c:pt idx="26630">
                  <c:v>1275.135135525839</c:v>
                </c:pt>
                <c:pt idx="26631">
                  <c:v>1077.917781650387</c:v>
                </c:pt>
                <c:pt idx="26632">
                  <c:v>835.957832735068</c:v>
                </c:pt>
                <c:pt idx="26633">
                  <c:v>497.345409803586</c:v>
                </c:pt>
                <c:pt idx="26634">
                  <c:v>85.34247526498878</c:v>
                </c:pt>
                <c:pt idx="26635">
                  <c:v>825.8414067712971</c:v>
                </c:pt>
                <c:pt idx="26636">
                  <c:v>1611.22886624917</c:v>
                </c:pt>
                <c:pt idx="26637">
                  <c:v>1968.318627366298</c:v>
                </c:pt>
                <c:pt idx="26638">
                  <c:v>2008.687467186582</c:v>
                </c:pt>
                <c:pt idx="26639">
                  <c:v>1952.190629876984</c:v>
                </c:pt>
                <c:pt idx="26640">
                  <c:v>1880.20736087811</c:v>
                </c:pt>
                <c:pt idx="26641">
                  <c:v>1812.875574026948</c:v>
                </c:pt>
                <c:pt idx="26642">
                  <c:v>1753.612727066464</c:v>
                </c:pt>
                <c:pt idx="26643">
                  <c:v>1701.902367124907</c:v>
                </c:pt>
                <c:pt idx="26644">
                  <c:v>1656.357626117258</c:v>
                </c:pt>
                <c:pt idx="26645">
                  <c:v>1615.683571809783</c:v>
                </c:pt>
                <c:pt idx="26646">
                  <c:v>1578.396047905756</c:v>
                </c:pt>
                <c:pt idx="26647">
                  <c:v>1543.3955770632</c:v>
                </c:pt>
                <c:pt idx="26648">
                  <c:v>1509.732285408563</c:v>
                </c:pt>
                <c:pt idx="26649">
                  <c:v>1476.232293508995</c:v>
                </c:pt>
                <c:pt idx="26650">
                  <c:v>1441.389833411574</c:v>
                </c:pt>
                <c:pt idx="26651">
                  <c:v>1403.105159203287</c:v>
                </c:pt>
                <c:pt idx="26652">
                  <c:v>1358.17899992532</c:v>
                </c:pt>
                <c:pt idx="26653">
                  <c:v>1300.571257340248</c:v>
                </c:pt>
                <c:pt idx="26654">
                  <c:v>1218.033581772898</c:v>
                </c:pt>
                <c:pt idx="26655">
                  <c:v>1080.940082715569</c:v>
                </c:pt>
                <c:pt idx="26656">
                  <c:v>802.191515947484</c:v>
                </c:pt>
                <c:pt idx="26657">
                  <c:v>188.4332590711894</c:v>
                </c:pt>
                <c:pt idx="26658">
                  <c:v>1267.11274050126</c:v>
                </c:pt>
                <c:pt idx="26659">
                  <c:v>1721.140603693792</c:v>
                </c:pt>
                <c:pt idx="26660">
                  <c:v>1743.824557079413</c:v>
                </c:pt>
                <c:pt idx="26661">
                  <c:v>1727.9154878332</c:v>
                </c:pt>
                <c:pt idx="26662">
                  <c:v>1731.957917752561</c:v>
                </c:pt>
                <c:pt idx="26663">
                  <c:v>1775.953970845076</c:v>
                </c:pt>
                <c:pt idx="26664">
                  <c:v>1879.746804216282</c:v>
                </c:pt>
                <c:pt idx="26665">
                  <c:v>2026.611840612293</c:v>
                </c:pt>
                <c:pt idx="26666">
                  <c:v>2110.736594042114</c:v>
                </c:pt>
                <c:pt idx="26667">
                  <c:v>2082.964608021788</c:v>
                </c:pt>
                <c:pt idx="26668">
                  <c:v>2017.326460402728</c:v>
                </c:pt>
                <c:pt idx="26669">
                  <c:v>1964.32242227146</c:v>
                </c:pt>
                <c:pt idx="26670">
                  <c:v>1932.498281843</c:v>
                </c:pt>
                <c:pt idx="26671">
                  <c:v>1917.993397497751</c:v>
                </c:pt>
                <c:pt idx="26672">
                  <c:v>1915.928354072258</c:v>
                </c:pt>
                <c:pt idx="26673">
                  <c:v>1920.508871882519</c:v>
                </c:pt>
                <c:pt idx="26674">
                  <c:v>1923.251726273565</c:v>
                </c:pt>
                <c:pt idx="26675">
                  <c:v>1910.055813954824</c:v>
                </c:pt>
                <c:pt idx="26676">
                  <c:v>1858.102583714088</c:v>
                </c:pt>
                <c:pt idx="26677">
                  <c:v>1742.970052855228</c:v>
                </c:pt>
                <c:pt idx="26678">
                  <c:v>1562.460934066333</c:v>
                </c:pt>
                <c:pt idx="26679">
                  <c:v>1355.194669802343</c:v>
                </c:pt>
                <c:pt idx="26680">
                  <c:v>1171.264466680379</c:v>
                </c:pt>
                <c:pt idx="26681">
                  <c:v>1026.373637072693</c:v>
                </c:pt>
                <c:pt idx="26682">
                  <c:v>896.7811891899212</c:v>
                </c:pt>
                <c:pt idx="26683">
                  <c:v>739.2075689615212</c:v>
                </c:pt>
                <c:pt idx="26684">
                  <c:v>505.1667493415544</c:v>
                </c:pt>
                <c:pt idx="26685">
                  <c:v>158.2903238496354</c:v>
                </c:pt>
                <c:pt idx="26686">
                  <c:v>309.8553659867088</c:v>
                </c:pt>
                <c:pt idx="26687">
                  <c:v>812.9828806370244</c:v>
                </c:pt>
                <c:pt idx="26688">
                  <c:v>1233.696182824307</c:v>
                </c:pt>
                <c:pt idx="26689">
                  <c:v>1463.886545148705</c:v>
                </c:pt>
                <c:pt idx="26690">
                  <c:v>1508.671621590794</c:v>
                </c:pt>
                <c:pt idx="26691">
                  <c:v>1459.085100285803</c:v>
                </c:pt>
                <c:pt idx="26692">
                  <c:v>1389.163299378245</c:v>
                </c:pt>
                <c:pt idx="26693">
                  <c:v>1330.348866442846</c:v>
                </c:pt>
                <c:pt idx="26694">
                  <c:v>1292.115210725596</c:v>
                </c:pt>
                <c:pt idx="26695">
                  <c:v>1288.362937777143</c:v>
                </c:pt>
                <c:pt idx="26696">
                  <c:v>1369.749213376704</c:v>
                </c:pt>
                <c:pt idx="26697">
                  <c:v>1630.07114325946</c:v>
                </c:pt>
                <c:pt idx="26698">
                  <c:v>2117.864691395165</c:v>
                </c:pt>
                <c:pt idx="26699">
                  <c:v>3058.514627882655</c:v>
                </c:pt>
                <c:pt idx="26700">
                  <c:v>4531.059949199106</c:v>
                </c:pt>
                <c:pt idx="26701">
                  <c:v>3477.011855973258</c:v>
                </c:pt>
                <c:pt idx="26702">
                  <c:v>2862.509728133317</c:v>
                </c:pt>
                <c:pt idx="26703">
                  <c:v>2814.038963811944</c:v>
                </c:pt>
                <c:pt idx="26704">
                  <c:v>3036.027277021721</c:v>
                </c:pt>
                <c:pt idx="26705">
                  <c:v>3508.02992127523</c:v>
                </c:pt>
                <c:pt idx="26706">
                  <c:v>4379.188817087314</c:v>
                </c:pt>
                <c:pt idx="26707">
                  <c:v>6148.96459458841</c:v>
                </c:pt>
                <c:pt idx="26708">
                  <c:v>10793.81617246696</c:v>
                </c:pt>
                <c:pt idx="26709">
                  <c:v>22511.22754665721</c:v>
                </c:pt>
                <c:pt idx="26710">
                  <c:v>10796.56803829657</c:v>
                </c:pt>
                <c:pt idx="26711">
                  <c:v>5794.548532071711</c:v>
                </c:pt>
                <c:pt idx="26712">
                  <c:v>3782.143324817891</c:v>
                </c:pt>
                <c:pt idx="26713">
                  <c:v>2656.430849853412</c:v>
                </c:pt>
                <c:pt idx="26714">
                  <c:v>1907.64497846612</c:v>
                </c:pt>
                <c:pt idx="26715">
                  <c:v>1364.237474538253</c:v>
                </c:pt>
                <c:pt idx="26716">
                  <c:v>948.0634490066643</c:v>
                </c:pt>
                <c:pt idx="26717">
                  <c:v>614.2261399133506</c:v>
                </c:pt>
                <c:pt idx="26718">
                  <c:v>338.0010022230754</c:v>
                </c:pt>
                <c:pt idx="26719">
                  <c:v>156.8562203925388</c:v>
                </c:pt>
                <c:pt idx="26720">
                  <c:v>274.2438837476315</c:v>
                </c:pt>
                <c:pt idx="26721">
                  <c:v>499.8500060067146</c:v>
                </c:pt>
                <c:pt idx="26722">
                  <c:v>681.1437334597627</c:v>
                </c:pt>
                <c:pt idx="26723">
                  <c:v>668.9366575134325</c:v>
                </c:pt>
                <c:pt idx="26724">
                  <c:v>342.8083923554917</c:v>
                </c:pt>
                <c:pt idx="26725">
                  <c:v>421.8407645865144</c:v>
                </c:pt>
                <c:pt idx="26726">
                  <c:v>1410.872727531246</c:v>
                </c:pt>
                <c:pt idx="26727">
                  <c:v>2410.918351123975</c:v>
                </c:pt>
                <c:pt idx="26728">
                  <c:v>2356.760429506114</c:v>
                </c:pt>
                <c:pt idx="26729">
                  <c:v>1904.233112991891</c:v>
                </c:pt>
                <c:pt idx="26730">
                  <c:v>1605.778442711751</c:v>
                </c:pt>
                <c:pt idx="26731">
                  <c:v>1557.017333317239</c:v>
                </c:pt>
                <c:pt idx="26732">
                  <c:v>1892.268298268225</c:v>
                </c:pt>
                <c:pt idx="26733">
                  <c:v>2872.860238533622</c:v>
                </c:pt>
                <c:pt idx="26734">
                  <c:v>4364.279332521691</c:v>
                </c:pt>
                <c:pt idx="26735">
                  <c:v>4098.69519666904</c:v>
                </c:pt>
                <c:pt idx="26736">
                  <c:v>3029.93311977365</c:v>
                </c:pt>
                <c:pt idx="26737">
                  <c:v>2331.588646998136</c:v>
                </c:pt>
                <c:pt idx="26738">
                  <c:v>1884.822815663512</c:v>
                </c:pt>
                <c:pt idx="26739">
                  <c:v>1563.332687945458</c:v>
                </c:pt>
                <c:pt idx="26740">
                  <c:v>1303.030631254515</c:v>
                </c:pt>
                <c:pt idx="26741">
                  <c:v>1070.966012303655</c:v>
                </c:pt>
                <c:pt idx="26742">
                  <c:v>854.5665966887461</c:v>
                </c:pt>
                <c:pt idx="26743">
                  <c:v>679.9326056440905</c:v>
                </c:pt>
                <c:pt idx="26744">
                  <c:v>696.08705120696</c:v>
                </c:pt>
                <c:pt idx="26745">
                  <c:v>1131.944686609091</c:v>
                </c:pt>
                <c:pt idx="26746">
                  <c:v>1930.746926868279</c:v>
                </c:pt>
                <c:pt idx="26747">
                  <c:v>2583.106706065777</c:v>
                </c:pt>
                <c:pt idx="26748">
                  <c:v>2812.014464974162</c:v>
                </c:pt>
                <c:pt idx="26749">
                  <c:v>3013.778996008147</c:v>
                </c:pt>
                <c:pt idx="26750">
                  <c:v>3509.265530012043</c:v>
                </c:pt>
                <c:pt idx="26751">
                  <c:v>4639.51108699377</c:v>
                </c:pt>
                <c:pt idx="26752">
                  <c:v>7053.301243457366</c:v>
                </c:pt>
                <c:pt idx="26753">
                  <c:v>8979.28186703012</c:v>
                </c:pt>
                <c:pt idx="26754">
                  <c:v>6319.833705430863</c:v>
                </c:pt>
                <c:pt idx="26755">
                  <c:v>4382.085379287806</c:v>
                </c:pt>
                <c:pt idx="26756">
                  <c:v>3465.15423890243</c:v>
                </c:pt>
                <c:pt idx="26757">
                  <c:v>3062.907708305508</c:v>
                </c:pt>
                <c:pt idx="26758">
                  <c:v>3036.574229283282</c:v>
                </c:pt>
                <c:pt idx="26759">
                  <c:v>3632.723559613703</c:v>
                </c:pt>
                <c:pt idx="26760">
                  <c:v>6896.368890355856</c:v>
                </c:pt>
                <c:pt idx="26761">
                  <c:v>26377.43181573645</c:v>
                </c:pt>
                <c:pt idx="26762">
                  <c:v>8842.031916285041</c:v>
                </c:pt>
                <c:pt idx="26763">
                  <c:v>7973.99260442888</c:v>
                </c:pt>
                <c:pt idx="26764">
                  <c:v>11133.58416109024</c:v>
                </c:pt>
                <c:pt idx="26765">
                  <c:v>12182.41605538965</c:v>
                </c:pt>
                <c:pt idx="26766">
                  <c:v>5523.074656372802</c:v>
                </c:pt>
                <c:pt idx="26767">
                  <c:v>3750.813507868241</c:v>
                </c:pt>
                <c:pt idx="26768">
                  <c:v>3680.959516218611</c:v>
                </c:pt>
                <c:pt idx="26769">
                  <c:v>4283.053466397878</c:v>
                </c:pt>
                <c:pt idx="26770">
                  <c:v>5000.981547973369</c:v>
                </c:pt>
                <c:pt idx="26771">
                  <c:v>5172.89213153113</c:v>
                </c:pt>
                <c:pt idx="26772">
                  <c:v>4667.670307178652</c:v>
                </c:pt>
                <c:pt idx="26773">
                  <c:v>3985.304537204998</c:v>
                </c:pt>
                <c:pt idx="26774">
                  <c:v>3425.716315885585</c:v>
                </c:pt>
                <c:pt idx="26775">
                  <c:v>3044.920191336221</c:v>
                </c:pt>
                <c:pt idx="26776">
                  <c:v>2850.029069315154</c:v>
                </c:pt>
                <c:pt idx="26777">
                  <c:v>2731.715577059025</c:v>
                </c:pt>
                <c:pt idx="26778">
                  <c:v>2013.836785478154</c:v>
                </c:pt>
                <c:pt idx="26779">
                  <c:v>1578.771366244373</c:v>
                </c:pt>
                <c:pt idx="26780">
                  <c:v>1413.323842497171</c:v>
                </c:pt>
                <c:pt idx="26781">
                  <c:v>1303.144047898942</c:v>
                </c:pt>
                <c:pt idx="26782">
                  <c:v>1211.722600036942</c:v>
                </c:pt>
                <c:pt idx="26783">
                  <c:v>1132.518407688352</c:v>
                </c:pt>
                <c:pt idx="26784">
                  <c:v>1063.717039631893</c:v>
                </c:pt>
                <c:pt idx="26785">
                  <c:v>1003.775148213753</c:v>
                </c:pt>
                <c:pt idx="26786">
                  <c:v>951.8077173507576</c:v>
                </c:pt>
                <c:pt idx="26787">
                  <c:v>906.5524590369641</c:v>
                </c:pt>
                <c:pt idx="26788">
                  <c:v>867.2837615209556</c:v>
                </c:pt>
                <c:pt idx="26789">
                  <c:v>830.9872702155925</c:v>
                </c:pt>
                <c:pt idx="26790">
                  <c:v>753.2807744699347</c:v>
                </c:pt>
                <c:pt idx="26791">
                  <c:v>312.1763835263718</c:v>
                </c:pt>
                <c:pt idx="26792">
                  <c:v>83.7493094542049</c:v>
                </c:pt>
                <c:pt idx="26793">
                  <c:v>135.5442272646658</c:v>
                </c:pt>
                <c:pt idx="26794">
                  <c:v>112.304622593032</c:v>
                </c:pt>
                <c:pt idx="26795">
                  <c:v>166.6144522469959</c:v>
                </c:pt>
                <c:pt idx="26796">
                  <c:v>273.8355171960318</c:v>
                </c:pt>
                <c:pt idx="26797">
                  <c:v>371.772097448992</c:v>
                </c:pt>
                <c:pt idx="26798">
                  <c:v>442.9172424293586</c:v>
                </c:pt>
                <c:pt idx="26799">
                  <c:v>485.9762806186599</c:v>
                </c:pt>
                <c:pt idx="26800">
                  <c:v>504.4520441921466</c:v>
                </c:pt>
                <c:pt idx="26801">
                  <c:v>500.4666274694779</c:v>
                </c:pt>
                <c:pt idx="26802">
                  <c:v>471.2587439595924</c:v>
                </c:pt>
                <c:pt idx="26803">
                  <c:v>405.2780937172384</c:v>
                </c:pt>
                <c:pt idx="26804">
                  <c:v>282.8494341764726</c:v>
                </c:pt>
                <c:pt idx="26805">
                  <c:v>146.0781920374478</c:v>
                </c:pt>
                <c:pt idx="26806">
                  <c:v>254.4465794019905</c:v>
                </c:pt>
                <c:pt idx="26807">
                  <c:v>398.3935497087409</c:v>
                </c:pt>
                <c:pt idx="26808">
                  <c:v>483.5210134567865</c:v>
                </c:pt>
                <c:pt idx="26809">
                  <c:v>535.1382548842024</c:v>
                </c:pt>
                <c:pt idx="26810">
                  <c:v>571.663343044186</c:v>
                </c:pt>
                <c:pt idx="26811">
                  <c:v>594.9136184864066</c:v>
                </c:pt>
                <c:pt idx="26812">
                  <c:v>596.551577016108</c:v>
                </c:pt>
                <c:pt idx="26813">
                  <c:v>567.371871256905</c:v>
                </c:pt>
                <c:pt idx="26814">
                  <c:v>506.7646457238507</c:v>
                </c:pt>
                <c:pt idx="26815">
                  <c:v>426.1927719394229</c:v>
                </c:pt>
                <c:pt idx="26816">
                  <c:v>399.4342101409688</c:v>
                </c:pt>
                <c:pt idx="26817">
                  <c:v>698.8647048663444</c:v>
                </c:pt>
                <c:pt idx="26818">
                  <c:v>1951.134866848187</c:v>
                </c:pt>
                <c:pt idx="26819">
                  <c:v>9027.070302423142</c:v>
                </c:pt>
                <c:pt idx="26820">
                  <c:v>4194.343374776195</c:v>
                </c:pt>
                <c:pt idx="26821">
                  <c:v>2445.762280292645</c:v>
                </c:pt>
                <c:pt idx="26822">
                  <c:v>2126.067466834501</c:v>
                </c:pt>
                <c:pt idx="26823">
                  <c:v>2682.229875010129</c:v>
                </c:pt>
                <c:pt idx="26824">
                  <c:v>2823.861477185072</c:v>
                </c:pt>
                <c:pt idx="26825">
                  <c:v>2401.283927300196</c:v>
                </c:pt>
                <c:pt idx="26826">
                  <c:v>1934.640999505238</c:v>
                </c:pt>
                <c:pt idx="26827">
                  <c:v>1637.732554395056</c:v>
                </c:pt>
                <c:pt idx="26828">
                  <c:v>1471.033168111271</c:v>
                </c:pt>
                <c:pt idx="26829">
                  <c:v>1380.294128094257</c:v>
                </c:pt>
                <c:pt idx="26830">
                  <c:v>1335.248378009056</c:v>
                </c:pt>
                <c:pt idx="26831">
                  <c:v>1319.875388536176</c:v>
                </c:pt>
                <c:pt idx="26832">
                  <c:v>1326.750463389391</c:v>
                </c:pt>
                <c:pt idx="26833">
                  <c:v>1352.18218083211</c:v>
                </c:pt>
                <c:pt idx="26834">
                  <c:v>1395.558683927672</c:v>
                </c:pt>
                <c:pt idx="26835">
                  <c:v>1456.318938842361</c:v>
                </c:pt>
                <c:pt idx="26836">
                  <c:v>1534.72541945398</c:v>
                </c:pt>
                <c:pt idx="26837">
                  <c:v>1630.00945112266</c:v>
                </c:pt>
                <c:pt idx="26838">
                  <c:v>1737.124650685432</c:v>
                </c:pt>
                <c:pt idx="26839">
                  <c:v>1839.336561128343</c:v>
                </c:pt>
                <c:pt idx="26840">
                  <c:v>1901.452709079385</c:v>
                </c:pt>
                <c:pt idx="26841">
                  <c:v>1871.177399488227</c:v>
                </c:pt>
                <c:pt idx="26842">
                  <c:v>1753.729296066535</c:v>
                </c:pt>
                <c:pt idx="26843">
                  <c:v>1735.183370464182</c:v>
                </c:pt>
                <c:pt idx="26844">
                  <c:v>2048.792384327811</c:v>
                </c:pt>
                <c:pt idx="26845">
                  <c:v>2736.36393271833</c:v>
                </c:pt>
                <c:pt idx="26846">
                  <c:v>3791.492672648495</c:v>
                </c:pt>
                <c:pt idx="26847">
                  <c:v>5209.223838540353</c:v>
                </c:pt>
                <c:pt idx="26848">
                  <c:v>6575.390281187266</c:v>
                </c:pt>
                <c:pt idx="26849">
                  <c:v>6865.129085667423</c:v>
                </c:pt>
                <c:pt idx="26850">
                  <c:v>6113.786305982022</c:v>
                </c:pt>
                <c:pt idx="26851">
                  <c:v>5218.63763928092</c:v>
                </c:pt>
                <c:pt idx="26852">
                  <c:v>4515.519005504063</c:v>
                </c:pt>
                <c:pt idx="26853">
                  <c:v>3995.517626006347</c:v>
                </c:pt>
                <c:pt idx="26854">
                  <c:v>3588.597643403164</c:v>
                </c:pt>
                <c:pt idx="26855">
                  <c:v>3215.620204668527</c:v>
                </c:pt>
                <c:pt idx="26856">
                  <c:v>2765.674867334943</c:v>
                </c:pt>
                <c:pt idx="26857">
                  <c:v>2174.611064530251</c:v>
                </c:pt>
                <c:pt idx="26858">
                  <c:v>1849.08840882283</c:v>
                </c:pt>
                <c:pt idx="26859">
                  <c:v>1950.768248975348</c:v>
                </c:pt>
                <c:pt idx="26860">
                  <c:v>2127.372908557581</c:v>
                </c:pt>
                <c:pt idx="26861">
                  <c:v>2325.002823570367</c:v>
                </c:pt>
                <c:pt idx="26862">
                  <c:v>2611.856632735377</c:v>
                </c:pt>
                <c:pt idx="26863">
                  <c:v>3091.091986110802</c:v>
                </c:pt>
                <c:pt idx="26864">
                  <c:v>3859.074638731423</c:v>
                </c:pt>
                <c:pt idx="26865">
                  <c:v>4106.398402046828</c:v>
                </c:pt>
                <c:pt idx="26866">
                  <c:v>2271.898045256165</c:v>
                </c:pt>
                <c:pt idx="26867">
                  <c:v>1819.63124035323</c:v>
                </c:pt>
                <c:pt idx="26868">
                  <c:v>2246.402684312848</c:v>
                </c:pt>
                <c:pt idx="26869">
                  <c:v>2530.768540184377</c:v>
                </c:pt>
                <c:pt idx="26870">
                  <c:v>2609.018906906678</c:v>
                </c:pt>
                <c:pt idx="26871">
                  <c:v>2567.033428345387</c:v>
                </c:pt>
                <c:pt idx="26872">
                  <c:v>2474.63108692329</c:v>
                </c:pt>
                <c:pt idx="26873">
                  <c:v>2368.471180528587</c:v>
                </c:pt>
                <c:pt idx="26874">
                  <c:v>2264.744028846107</c:v>
                </c:pt>
                <c:pt idx="26875">
                  <c:v>2161.644294004759</c:v>
                </c:pt>
                <c:pt idx="26876">
                  <c:v>2047.05799392562</c:v>
                </c:pt>
                <c:pt idx="26877">
                  <c:v>2935.532944930686</c:v>
                </c:pt>
                <c:pt idx="26878">
                  <c:v>3765.25808801077</c:v>
                </c:pt>
                <c:pt idx="26879">
                  <c:v>3545.944476268216</c:v>
                </c:pt>
                <c:pt idx="26880">
                  <c:v>3238.557792552242</c:v>
                </c:pt>
                <c:pt idx="26881">
                  <c:v>2895.983627092175</c:v>
                </c:pt>
                <c:pt idx="26882">
                  <c:v>2614.796690281052</c:v>
                </c:pt>
                <c:pt idx="26883">
                  <c:v>2408.42336639621</c:v>
                </c:pt>
                <c:pt idx="26884">
                  <c:v>2276.880019336028</c:v>
                </c:pt>
                <c:pt idx="26885">
                  <c:v>2250.840065606892</c:v>
                </c:pt>
                <c:pt idx="26886">
                  <c:v>1322.895007677471</c:v>
                </c:pt>
                <c:pt idx="26887">
                  <c:v>1353.444795298357</c:v>
                </c:pt>
                <c:pt idx="26888">
                  <c:v>1206.368215869499</c:v>
                </c:pt>
                <c:pt idx="26889">
                  <c:v>1263.487781444274</c:v>
                </c:pt>
                <c:pt idx="26890">
                  <c:v>1508.654166396394</c:v>
                </c:pt>
                <c:pt idx="26891">
                  <c:v>1667.542509744843</c:v>
                </c:pt>
                <c:pt idx="26892">
                  <c:v>1729.8224560754</c:v>
                </c:pt>
                <c:pt idx="26893">
                  <c:v>1745.460553798323</c:v>
                </c:pt>
                <c:pt idx="26894">
                  <c:v>1741.948601365325</c:v>
                </c:pt>
                <c:pt idx="26895">
                  <c:v>1730.972735302655</c:v>
                </c:pt>
                <c:pt idx="26896">
                  <c:v>1718.206727567893</c:v>
                </c:pt>
                <c:pt idx="26897">
                  <c:v>1707.049018212198</c:v>
                </c:pt>
                <c:pt idx="26898">
                  <c:v>1700.996756465826</c:v>
                </c:pt>
                <c:pt idx="26899">
                  <c:v>1706.77320778236</c:v>
                </c:pt>
                <c:pt idx="26900">
                  <c:v>1740.397125218304</c:v>
                </c:pt>
                <c:pt idx="26901">
                  <c:v>1847.315519619679</c:v>
                </c:pt>
                <c:pt idx="26902">
                  <c:v>2082.597354709563</c:v>
                </c:pt>
                <c:pt idx="26903">
                  <c:v>1916.896597961202</c:v>
                </c:pt>
                <c:pt idx="26904">
                  <c:v>1508.610801519796</c:v>
                </c:pt>
                <c:pt idx="26905">
                  <c:v>1272.65596382232</c:v>
                </c:pt>
                <c:pt idx="26906">
                  <c:v>1038.378589247745</c:v>
                </c:pt>
                <c:pt idx="26907">
                  <c:v>671.9038144649837</c:v>
                </c:pt>
                <c:pt idx="26908">
                  <c:v>467.8379451489146</c:v>
                </c:pt>
                <c:pt idx="26909">
                  <c:v>2973.857469471798</c:v>
                </c:pt>
                <c:pt idx="26910">
                  <c:v>4485.1061628376</c:v>
                </c:pt>
                <c:pt idx="26911">
                  <c:v>3241.770614729481</c:v>
                </c:pt>
                <c:pt idx="26912">
                  <c:v>1753.147371675879</c:v>
                </c:pt>
                <c:pt idx="26913">
                  <c:v>7075.408506262137</c:v>
                </c:pt>
                <c:pt idx="26914">
                  <c:v>6278.46706267137</c:v>
                </c:pt>
                <c:pt idx="26915">
                  <c:v>4930.927749661907</c:v>
                </c:pt>
                <c:pt idx="26916">
                  <c:v>3755.306005271123</c:v>
                </c:pt>
                <c:pt idx="26917">
                  <c:v>2669.545081786817</c:v>
                </c:pt>
                <c:pt idx="26918">
                  <c:v>1839.681830605637</c:v>
                </c:pt>
                <c:pt idx="26919">
                  <c:v>1274.766283443726</c:v>
                </c:pt>
                <c:pt idx="26920">
                  <c:v>937.772593478393</c:v>
                </c:pt>
                <c:pt idx="26921">
                  <c:v>871.0701185199396</c:v>
                </c:pt>
                <c:pt idx="26922">
                  <c:v>1203.534376042308</c:v>
                </c:pt>
                <c:pt idx="26923">
                  <c:v>2024.310191483963</c:v>
                </c:pt>
                <c:pt idx="26924">
                  <c:v>2882.628524375264</c:v>
                </c:pt>
                <c:pt idx="26925">
                  <c:v>2619.733238475797</c:v>
                </c:pt>
                <c:pt idx="26926">
                  <c:v>1818.596462447715</c:v>
                </c:pt>
                <c:pt idx="26927">
                  <c:v>702.6698305035984</c:v>
                </c:pt>
                <c:pt idx="26928">
                  <c:v>8953.175148750668</c:v>
                </c:pt>
                <c:pt idx="26929">
                  <c:v>4790.663544806342</c:v>
                </c:pt>
                <c:pt idx="26930">
                  <c:v>3849.446429835181</c:v>
                </c:pt>
                <c:pt idx="26931">
                  <c:v>3680.479662977216</c:v>
                </c:pt>
                <c:pt idx="26932">
                  <c:v>3891.665101434687</c:v>
                </c:pt>
                <c:pt idx="26933">
                  <c:v>4558.66020462136</c:v>
                </c:pt>
                <c:pt idx="26934">
                  <c:v>5625.414595190664</c:v>
                </c:pt>
                <c:pt idx="26935">
                  <c:v>5467.12148821158</c:v>
                </c:pt>
                <c:pt idx="26936">
                  <c:v>4701.036624209603</c:v>
                </c:pt>
                <c:pt idx="26937">
                  <c:v>4669.002340589578</c:v>
                </c:pt>
                <c:pt idx="26938">
                  <c:v>5451.148868122126</c:v>
                </c:pt>
                <c:pt idx="26939">
                  <c:v>7903.986783919891</c:v>
                </c:pt>
                <c:pt idx="26940">
                  <c:v>21029.4782481926</c:v>
                </c:pt>
                <c:pt idx="26941">
                  <c:v>15508.39653911147</c:v>
                </c:pt>
                <c:pt idx="26942">
                  <c:v>5642.09643934514</c:v>
                </c:pt>
                <c:pt idx="26943">
                  <c:v>3635.9822559764</c:v>
                </c:pt>
                <c:pt idx="26944">
                  <c:v>3049.646284440114</c:v>
                </c:pt>
                <c:pt idx="26945">
                  <c:v>3025.607690505384</c:v>
                </c:pt>
                <c:pt idx="26946">
                  <c:v>3375.876363623554</c:v>
                </c:pt>
                <c:pt idx="26947">
                  <c:v>4065.108372150608</c:v>
                </c:pt>
                <c:pt idx="26948">
                  <c:v>4654.55500200839</c:v>
                </c:pt>
                <c:pt idx="26949">
                  <c:v>5535.94892771652</c:v>
                </c:pt>
                <c:pt idx="26950">
                  <c:v>6077.73783221715</c:v>
                </c:pt>
                <c:pt idx="26951">
                  <c:v>5335.54036842145</c:v>
                </c:pt>
                <c:pt idx="26952">
                  <c:v>4203.452895727151</c:v>
                </c:pt>
                <c:pt idx="26953">
                  <c:v>3403.22555440844</c:v>
                </c:pt>
                <c:pt idx="26954">
                  <c:v>2984.766421449099</c:v>
                </c:pt>
                <c:pt idx="26955">
                  <c:v>2905.039017447577</c:v>
                </c:pt>
                <c:pt idx="26956">
                  <c:v>2863.747023639802</c:v>
                </c:pt>
                <c:pt idx="26957">
                  <c:v>2127.950419832658</c:v>
                </c:pt>
                <c:pt idx="26958">
                  <c:v>1572.137058801768</c:v>
                </c:pt>
                <c:pt idx="26959">
                  <c:v>1376.21298820602</c:v>
                </c:pt>
                <c:pt idx="26960">
                  <c:v>1362.515118681267</c:v>
                </c:pt>
                <c:pt idx="26961">
                  <c:v>1519.549352183284</c:v>
                </c:pt>
                <c:pt idx="26962">
                  <c:v>2091.086218269661</c:v>
                </c:pt>
                <c:pt idx="26963">
                  <c:v>4737.459134092444</c:v>
                </c:pt>
                <c:pt idx="26964">
                  <c:v>2275.927268800857</c:v>
                </c:pt>
                <c:pt idx="26965">
                  <c:v>1129.382474350924</c:v>
                </c:pt>
                <c:pt idx="26966">
                  <c:v>849.2671161043825</c:v>
                </c:pt>
                <c:pt idx="26967">
                  <c:v>757.1574199145074</c:v>
                </c:pt>
                <c:pt idx="26968">
                  <c:v>724.6083453517125</c:v>
                </c:pt>
                <c:pt idx="26969">
                  <c:v>717.2880828614078</c:v>
                </c:pt>
                <c:pt idx="26970">
                  <c:v>725.6523280993109</c:v>
                </c:pt>
                <c:pt idx="26971">
                  <c:v>751.735323754172</c:v>
                </c:pt>
                <c:pt idx="26972">
                  <c:v>812.4305002755392</c:v>
                </c:pt>
                <c:pt idx="26973">
                  <c:v>936.6646234386264</c:v>
                </c:pt>
                <c:pt idx="26974">
                  <c:v>844.302186095224</c:v>
                </c:pt>
                <c:pt idx="26975">
                  <c:v>771.440194702319</c:v>
                </c:pt>
                <c:pt idx="26976">
                  <c:v>836.0354537835865</c:v>
                </c:pt>
                <c:pt idx="26977">
                  <c:v>966.4432501079801</c:v>
                </c:pt>
                <c:pt idx="26978">
                  <c:v>1144.40512584573</c:v>
                </c:pt>
                <c:pt idx="26979">
                  <c:v>1308.537825700783</c:v>
                </c:pt>
                <c:pt idx="26980">
                  <c:v>1381.620905488867</c:v>
                </c:pt>
                <c:pt idx="26981">
                  <c:v>1378.164900073505</c:v>
                </c:pt>
                <c:pt idx="26982">
                  <c:v>1364.65359416645</c:v>
                </c:pt>
                <c:pt idx="26983">
                  <c:v>1383.485326819748</c:v>
                </c:pt>
                <c:pt idx="26984">
                  <c:v>1449.942951264322</c:v>
                </c:pt>
                <c:pt idx="26985">
                  <c:v>1538.91900301507</c:v>
                </c:pt>
                <c:pt idx="26986">
                  <c:v>1534.508642061285</c:v>
                </c:pt>
                <c:pt idx="26987">
                  <c:v>1376.59225988581</c:v>
                </c:pt>
                <c:pt idx="26988">
                  <c:v>1249.800945701988</c:v>
                </c:pt>
                <c:pt idx="26989">
                  <c:v>1277.575662400204</c:v>
                </c:pt>
                <c:pt idx="26990">
                  <c:v>1457.69848303549</c:v>
                </c:pt>
                <c:pt idx="26991">
                  <c:v>1758.517257646173</c:v>
                </c:pt>
                <c:pt idx="26992">
                  <c:v>2140.393598339932</c:v>
                </c:pt>
                <c:pt idx="26993">
                  <c:v>2572.76679399008</c:v>
                </c:pt>
                <c:pt idx="26994">
                  <c:v>3065.07947340464</c:v>
                </c:pt>
                <c:pt idx="26995">
                  <c:v>3674.724686459767</c:v>
                </c:pt>
                <c:pt idx="26996">
                  <c:v>4428.349510623571</c:v>
                </c:pt>
                <c:pt idx="26997">
                  <c:v>5001.262551143297</c:v>
                </c:pt>
                <c:pt idx="26998">
                  <c:v>4701.20067348465</c:v>
                </c:pt>
                <c:pt idx="26999">
                  <c:v>3855.752015238002</c:v>
                </c:pt>
                <c:pt idx="27000">
                  <c:v>3165.56484636795</c:v>
                </c:pt>
                <c:pt idx="27001">
                  <c:v>2751.166471532525</c:v>
                </c:pt>
                <c:pt idx="27002">
                  <c:v>2546.723423031186</c:v>
                </c:pt>
                <c:pt idx="27003">
                  <c:v>2499.33833797416</c:v>
                </c:pt>
                <c:pt idx="27004">
                  <c:v>2595.35442691253</c:v>
                </c:pt>
                <c:pt idx="27005">
                  <c:v>2870.570812109319</c:v>
                </c:pt>
                <c:pt idx="27006">
                  <c:v>3464.283457654833</c:v>
                </c:pt>
                <c:pt idx="27007">
                  <c:v>4885.138711850389</c:v>
                </c:pt>
                <c:pt idx="27008">
                  <c:v>9251.764843680467</c:v>
                </c:pt>
                <c:pt idx="27009">
                  <c:v>5790.107500074213</c:v>
                </c:pt>
                <c:pt idx="27010">
                  <c:v>2582.525836118929</c:v>
                </c:pt>
                <c:pt idx="27011">
                  <c:v>2423.22864241615</c:v>
                </c:pt>
                <c:pt idx="27012">
                  <c:v>3704.450576435362</c:v>
                </c:pt>
                <c:pt idx="27013">
                  <c:v>6290.32189655384</c:v>
                </c:pt>
                <c:pt idx="27014">
                  <c:v>6212.404573377082</c:v>
                </c:pt>
                <c:pt idx="27015">
                  <c:v>4551.716598760942</c:v>
                </c:pt>
                <c:pt idx="27016">
                  <c:v>3869.729985259216</c:v>
                </c:pt>
                <c:pt idx="27017">
                  <c:v>3524.797416161307</c:v>
                </c:pt>
                <c:pt idx="27018">
                  <c:v>3230.251903252622</c:v>
                </c:pt>
                <c:pt idx="27019">
                  <c:v>2852.680693841669</c:v>
                </c:pt>
                <c:pt idx="27020">
                  <c:v>2463.150029721454</c:v>
                </c:pt>
                <c:pt idx="27021">
                  <c:v>2182.222063936124</c:v>
                </c:pt>
                <c:pt idx="27022">
                  <c:v>2007.191381497991</c:v>
                </c:pt>
                <c:pt idx="27023">
                  <c:v>1903.517791796808</c:v>
                </c:pt>
                <c:pt idx="27024">
                  <c:v>1847.909913038786</c:v>
                </c:pt>
                <c:pt idx="27025">
                  <c:v>1827.88351053615</c:v>
                </c:pt>
                <c:pt idx="27026">
                  <c:v>1837.247547916328</c:v>
                </c:pt>
                <c:pt idx="27027">
                  <c:v>1873.101431806108</c:v>
                </c:pt>
                <c:pt idx="27028">
                  <c:v>1933.8730238031</c:v>
                </c:pt>
                <c:pt idx="27029">
                  <c:v>2016.077145679946</c:v>
                </c:pt>
                <c:pt idx="27030">
                  <c:v>2108.144376676885</c:v>
                </c:pt>
                <c:pt idx="27031">
                  <c:v>2170.947690691078</c:v>
                </c:pt>
                <c:pt idx="27032">
                  <c:v>2093.431058985783</c:v>
                </c:pt>
                <c:pt idx="27033">
                  <c:v>1674.230768788516</c:v>
                </c:pt>
                <c:pt idx="27034">
                  <c:v>1135.026958521028</c:v>
                </c:pt>
                <c:pt idx="27035">
                  <c:v>1368.933286901514</c:v>
                </c:pt>
                <c:pt idx="27036">
                  <c:v>1602.623208458501</c:v>
                </c:pt>
                <c:pt idx="27037">
                  <c:v>1571.758382558629</c:v>
                </c:pt>
                <c:pt idx="27038">
                  <c:v>1515.914158702848</c:v>
                </c:pt>
                <c:pt idx="27039">
                  <c:v>1599.473879673882</c:v>
                </c:pt>
                <c:pt idx="27040">
                  <c:v>1884.769906101476</c:v>
                </c:pt>
                <c:pt idx="27041">
                  <c:v>2229.145404447708</c:v>
                </c:pt>
                <c:pt idx="27042">
                  <c:v>2025.617482240431</c:v>
                </c:pt>
                <c:pt idx="27043">
                  <c:v>1421.064340353525</c:v>
                </c:pt>
                <c:pt idx="27044">
                  <c:v>987.7955039426238</c:v>
                </c:pt>
                <c:pt idx="27045">
                  <c:v>733.0939488642782</c:v>
                </c:pt>
                <c:pt idx="27046">
                  <c:v>567.9189972472103</c:v>
                </c:pt>
                <c:pt idx="27047">
                  <c:v>441.2542165582669</c:v>
                </c:pt>
                <c:pt idx="27048">
                  <c:v>347.5522329458747</c:v>
                </c:pt>
                <c:pt idx="27049">
                  <c:v>365.384006840716</c:v>
                </c:pt>
                <c:pt idx="27050">
                  <c:v>689.6455035143444</c:v>
                </c:pt>
                <c:pt idx="27051">
                  <c:v>1066.977275936213</c:v>
                </c:pt>
                <c:pt idx="27052">
                  <c:v>1753.881797792417</c:v>
                </c:pt>
                <c:pt idx="27053">
                  <c:v>3519.988003735155</c:v>
                </c:pt>
                <c:pt idx="27054">
                  <c:v>8312.480892036055</c:v>
                </c:pt>
                <c:pt idx="27055">
                  <c:v>5298.67260400864</c:v>
                </c:pt>
                <c:pt idx="27056">
                  <c:v>2961.290765672881</c:v>
                </c:pt>
                <c:pt idx="27057">
                  <c:v>1946.541264491975</c:v>
                </c:pt>
                <c:pt idx="27058">
                  <c:v>1290.730399179695</c:v>
                </c:pt>
                <c:pt idx="27059">
                  <c:v>691.500523166795</c:v>
                </c:pt>
                <c:pt idx="27060">
                  <c:v>95.71646065416743</c:v>
                </c:pt>
                <c:pt idx="27061">
                  <c:v>1320.82361108969</c:v>
                </c:pt>
                <c:pt idx="27062">
                  <c:v>2540.881949900247</c:v>
                </c:pt>
                <c:pt idx="27063">
                  <c:v>1679.588562773933</c:v>
                </c:pt>
                <c:pt idx="27064">
                  <c:v>4092.36892546338</c:v>
                </c:pt>
                <c:pt idx="27065">
                  <c:v>3496.791448661079</c:v>
                </c:pt>
                <c:pt idx="27066">
                  <c:v>2757.564427964907</c:v>
                </c:pt>
                <c:pt idx="27067">
                  <c:v>2194.158539648542</c:v>
                </c:pt>
                <c:pt idx="27068">
                  <c:v>792.801704970398</c:v>
                </c:pt>
                <c:pt idx="27069">
                  <c:v>2009.904089087841</c:v>
                </c:pt>
                <c:pt idx="27070">
                  <c:v>2173.74332463735</c:v>
                </c:pt>
                <c:pt idx="27071">
                  <c:v>2076.033158671345</c:v>
                </c:pt>
                <c:pt idx="27072">
                  <c:v>1945.561896250879</c:v>
                </c:pt>
                <c:pt idx="27073">
                  <c:v>1769.3653183896</c:v>
                </c:pt>
                <c:pt idx="27074">
                  <c:v>1513.249561318157</c:v>
                </c:pt>
                <c:pt idx="27075">
                  <c:v>1161.63014727764</c:v>
                </c:pt>
                <c:pt idx="27076">
                  <c:v>758.2620273806531</c:v>
                </c:pt>
                <c:pt idx="27077">
                  <c:v>392.9402294964758</c:v>
                </c:pt>
                <c:pt idx="27078">
                  <c:v>182.728377250933</c:v>
                </c:pt>
                <c:pt idx="27079">
                  <c:v>313.8566532014637</c:v>
                </c:pt>
                <c:pt idx="27080">
                  <c:v>689.7808566627785</c:v>
                </c:pt>
                <c:pt idx="27081">
                  <c:v>1211.83328474462</c:v>
                </c:pt>
                <c:pt idx="27082">
                  <c:v>1408.127267058808</c:v>
                </c:pt>
                <c:pt idx="27083">
                  <c:v>1436.456402536524</c:v>
                </c:pt>
                <c:pt idx="27084">
                  <c:v>1477.385964676866</c:v>
                </c:pt>
                <c:pt idx="27085">
                  <c:v>1564.202060854855</c:v>
                </c:pt>
                <c:pt idx="27086">
                  <c:v>1714.960830842782</c:v>
                </c:pt>
                <c:pt idx="27087">
                  <c:v>1927.016840595023</c:v>
                </c:pt>
                <c:pt idx="27088">
                  <c:v>1981.921852013894</c:v>
                </c:pt>
                <c:pt idx="27089">
                  <c:v>1481.982760955624</c:v>
                </c:pt>
                <c:pt idx="27090">
                  <c:v>902.5075288488514</c:v>
                </c:pt>
                <c:pt idx="27091">
                  <c:v>548.3910577973945</c:v>
                </c:pt>
                <c:pt idx="27092">
                  <c:v>319.7623512482689</c:v>
                </c:pt>
                <c:pt idx="27093">
                  <c:v>235.4988614693474</c:v>
                </c:pt>
                <c:pt idx="27094">
                  <c:v>561.1432456155595</c:v>
                </c:pt>
                <c:pt idx="27095">
                  <c:v>1062.153701842177</c:v>
                </c:pt>
                <c:pt idx="27096">
                  <c:v>1659.840054460318</c:v>
                </c:pt>
                <c:pt idx="27097">
                  <c:v>2440.036301697596</c:v>
                </c:pt>
                <c:pt idx="27098">
                  <c:v>3576.083312148327</c:v>
                </c:pt>
                <c:pt idx="27099">
                  <c:v>5325.921804721087</c:v>
                </c:pt>
                <c:pt idx="27100">
                  <c:v>7743.217862438438</c:v>
                </c:pt>
                <c:pt idx="27101">
                  <c:v>9253.60231064959</c:v>
                </c:pt>
                <c:pt idx="27102">
                  <c:v>8275.011360240316</c:v>
                </c:pt>
                <c:pt idx="27103">
                  <c:v>6620.982713494288</c:v>
                </c:pt>
                <c:pt idx="27104">
                  <c:v>5218.15282598725</c:v>
                </c:pt>
                <c:pt idx="27105">
                  <c:v>3894.529934264568</c:v>
                </c:pt>
                <c:pt idx="27106">
                  <c:v>2164.076039514702</c:v>
                </c:pt>
                <c:pt idx="27107">
                  <c:v>496.9069055456121</c:v>
                </c:pt>
                <c:pt idx="27108">
                  <c:v>2605.482793370498</c:v>
                </c:pt>
                <c:pt idx="27109">
                  <c:v>3525.816596058093</c:v>
                </c:pt>
                <c:pt idx="27110">
                  <c:v>3021.566254733355</c:v>
                </c:pt>
                <c:pt idx="27111">
                  <c:v>1174.822696807695</c:v>
                </c:pt>
                <c:pt idx="27112">
                  <c:v>1822.232995691981</c:v>
                </c:pt>
                <c:pt idx="27113">
                  <c:v>2137.568745414203</c:v>
                </c:pt>
                <c:pt idx="27114">
                  <c:v>2197.838128727505</c:v>
                </c:pt>
                <c:pt idx="27115">
                  <c:v>2163.283847398944</c:v>
                </c:pt>
                <c:pt idx="27116">
                  <c:v>2132.444500589517</c:v>
                </c:pt>
                <c:pt idx="27117">
                  <c:v>2207.934169670975</c:v>
                </c:pt>
                <c:pt idx="27118">
                  <c:v>2495.31379089411</c:v>
                </c:pt>
                <c:pt idx="27119">
                  <c:v>3042.367528900673</c:v>
                </c:pt>
                <c:pt idx="27120">
                  <c:v>3791.878066791811</c:v>
                </c:pt>
                <c:pt idx="27121">
                  <c:v>4581.83816695501</c:v>
                </c:pt>
                <c:pt idx="27122">
                  <c:v>5215.939050076036</c:v>
                </c:pt>
                <c:pt idx="27123">
                  <c:v>5590.60340277581</c:v>
                </c:pt>
                <c:pt idx="27124">
                  <c:v>5745.429885522468</c:v>
                </c:pt>
                <c:pt idx="27125">
                  <c:v>5783.284580382828</c:v>
                </c:pt>
                <c:pt idx="27126">
                  <c:v>5793.92355462595</c:v>
                </c:pt>
                <c:pt idx="27127">
                  <c:v>5837.099553278382</c:v>
                </c:pt>
                <c:pt idx="27128">
                  <c:v>5959.43759142854</c:v>
                </c:pt>
                <c:pt idx="27129">
                  <c:v>6238.784109974608</c:v>
                </c:pt>
                <c:pt idx="27130">
                  <c:v>7005.173613738786</c:v>
                </c:pt>
                <c:pt idx="27131">
                  <c:v>28828.2294897899</c:v>
                </c:pt>
                <c:pt idx="27132">
                  <c:v>5008.519834991525</c:v>
                </c:pt>
                <c:pt idx="27133">
                  <c:v>5970.07403510018</c:v>
                </c:pt>
                <c:pt idx="27134">
                  <c:v>6643.499191722141</c:v>
                </c:pt>
                <c:pt idx="27135">
                  <c:v>7300.604425969123</c:v>
                </c:pt>
                <c:pt idx="27136">
                  <c:v>7808.587858928074</c:v>
                </c:pt>
                <c:pt idx="27137">
                  <c:v>6770.46522890087</c:v>
                </c:pt>
                <c:pt idx="27138">
                  <c:v>2328.156263665401</c:v>
                </c:pt>
                <c:pt idx="27139">
                  <c:v>8680.749457841695</c:v>
                </c:pt>
                <c:pt idx="27140">
                  <c:v>12039.97981269329</c:v>
                </c:pt>
                <c:pt idx="27141">
                  <c:v>12512.65097521873</c:v>
                </c:pt>
                <c:pt idx="27142">
                  <c:v>10192.18503460137</c:v>
                </c:pt>
                <c:pt idx="27143">
                  <c:v>10083.34027674406</c:v>
                </c:pt>
                <c:pt idx="27144">
                  <c:v>12219.9572399711</c:v>
                </c:pt>
                <c:pt idx="27145">
                  <c:v>16055.75433980107</c:v>
                </c:pt>
                <c:pt idx="27146">
                  <c:v>22648.14625071619</c:v>
                </c:pt>
                <c:pt idx="27147">
                  <c:v>34981.92821760533</c:v>
                </c:pt>
                <c:pt idx="27148">
                  <c:v>50366.99031234333</c:v>
                </c:pt>
                <c:pt idx="27149">
                  <c:v>40001.29783194366</c:v>
                </c:pt>
                <c:pt idx="27150">
                  <c:v>26514.19096387165</c:v>
                </c:pt>
                <c:pt idx="27151">
                  <c:v>19327.4973575201</c:v>
                </c:pt>
                <c:pt idx="27152">
                  <c:v>15064.59390217403</c:v>
                </c:pt>
                <c:pt idx="27153">
                  <c:v>12236.46970300579</c:v>
                </c:pt>
                <c:pt idx="27154">
                  <c:v>10245.00773854611</c:v>
                </c:pt>
                <c:pt idx="27155">
                  <c:v>8773.812403088637</c:v>
                </c:pt>
                <c:pt idx="27156">
                  <c:v>7637.850888741888</c:v>
                </c:pt>
                <c:pt idx="27157">
                  <c:v>6724.114312762171</c:v>
                </c:pt>
                <c:pt idx="27158">
                  <c:v>5959.19464208776</c:v>
                </c:pt>
                <c:pt idx="27159">
                  <c:v>5292.944059570332</c:v>
                </c:pt>
                <c:pt idx="27160">
                  <c:v>4690.833088694737</c:v>
                </c:pt>
                <c:pt idx="27161">
                  <c:v>4130.441056543308</c:v>
                </c:pt>
                <c:pt idx="27162">
                  <c:v>3615.66795887609</c:v>
                </c:pt>
                <c:pt idx="27163">
                  <c:v>3241.979967327882</c:v>
                </c:pt>
                <c:pt idx="27164">
                  <c:v>3428.43875010966</c:v>
                </c:pt>
                <c:pt idx="27165">
                  <c:v>5335.811514570995</c:v>
                </c:pt>
                <c:pt idx="27166">
                  <c:v>11972.11912285948</c:v>
                </c:pt>
                <c:pt idx="27167">
                  <c:v>28185.36988720262</c:v>
                </c:pt>
                <c:pt idx="27168">
                  <c:v>6913.259725929614</c:v>
                </c:pt>
                <c:pt idx="27169">
                  <c:v>10858.39979194548</c:v>
                </c:pt>
                <c:pt idx="27170">
                  <c:v>9513.2288798956</c:v>
                </c:pt>
                <c:pt idx="27171">
                  <c:v>8324.379047397222</c:v>
                </c:pt>
                <c:pt idx="27172">
                  <c:v>7344.153283686511</c:v>
                </c:pt>
                <c:pt idx="27173">
                  <c:v>6332.204628623115</c:v>
                </c:pt>
                <c:pt idx="27174">
                  <c:v>6089.238019834908</c:v>
                </c:pt>
                <c:pt idx="27175">
                  <c:v>16080.02898028028</c:v>
                </c:pt>
                <c:pt idx="27176">
                  <c:v>13826.62980457587</c:v>
                </c:pt>
                <c:pt idx="27177">
                  <c:v>9333.504632196825</c:v>
                </c:pt>
                <c:pt idx="27178">
                  <c:v>6371.236225007633</c:v>
                </c:pt>
                <c:pt idx="27179">
                  <c:v>4701.532969211508</c:v>
                </c:pt>
                <c:pt idx="27180">
                  <c:v>3978.900542131432</c:v>
                </c:pt>
                <c:pt idx="27181">
                  <c:v>3767.318345323726</c:v>
                </c:pt>
                <c:pt idx="27182">
                  <c:v>3778.357947375751</c:v>
                </c:pt>
                <c:pt idx="27183">
                  <c:v>3879.930980385204</c:v>
                </c:pt>
                <c:pt idx="27184">
                  <c:v>4023.417792402236</c:v>
                </c:pt>
                <c:pt idx="27185">
                  <c:v>4196.856588401055</c:v>
                </c:pt>
                <c:pt idx="27186">
                  <c:v>4404.742699114644</c:v>
                </c:pt>
                <c:pt idx="27187">
                  <c:v>4661.4024953587</c:v>
                </c:pt>
                <c:pt idx="27188">
                  <c:v>4992.343052472144</c:v>
                </c:pt>
                <c:pt idx="27189">
                  <c:v>5441.464182686361</c:v>
                </c:pt>
                <c:pt idx="27190">
                  <c:v>6086.630288269457</c:v>
                </c:pt>
                <c:pt idx="27191">
                  <c:v>7075.52089995854</c:v>
                </c:pt>
                <c:pt idx="27192">
                  <c:v>8701.822359440566</c:v>
                </c:pt>
                <c:pt idx="27193">
                  <c:v>11485.77852599046</c:v>
                </c:pt>
                <c:pt idx="27194">
                  <c:v>15079.40902452765</c:v>
                </c:pt>
                <c:pt idx="27195">
                  <c:v>14203.6455642006</c:v>
                </c:pt>
                <c:pt idx="27196">
                  <c:v>10136.81850728177</c:v>
                </c:pt>
                <c:pt idx="27197">
                  <c:v>7510.829186690744</c:v>
                </c:pt>
                <c:pt idx="27198">
                  <c:v>6100.119245292667</c:v>
                </c:pt>
                <c:pt idx="27199">
                  <c:v>5322.852052972622</c:v>
                </c:pt>
                <c:pt idx="27200">
                  <c:v>4850.356211705312</c:v>
                </c:pt>
                <c:pt idx="27201">
                  <c:v>4431.64272220678</c:v>
                </c:pt>
                <c:pt idx="27202">
                  <c:v>3794.814876370904</c:v>
                </c:pt>
                <c:pt idx="27203">
                  <c:v>3053.596934085597</c:v>
                </c:pt>
                <c:pt idx="27204">
                  <c:v>2742.355036662008</c:v>
                </c:pt>
                <c:pt idx="27205">
                  <c:v>2762.33707956605</c:v>
                </c:pt>
                <c:pt idx="27206">
                  <c:v>2860.574639893953</c:v>
                </c:pt>
                <c:pt idx="27207">
                  <c:v>2958.480287584787</c:v>
                </c:pt>
                <c:pt idx="27208">
                  <c:v>3043.654340338853</c:v>
                </c:pt>
                <c:pt idx="27209">
                  <c:v>3116.662600375122</c:v>
                </c:pt>
                <c:pt idx="27210">
                  <c:v>3178.615625113446</c:v>
                </c:pt>
                <c:pt idx="27211">
                  <c:v>3229.815397831748</c:v>
                </c:pt>
                <c:pt idx="27212">
                  <c:v>3269.582689169273</c:v>
                </c:pt>
                <c:pt idx="27213">
                  <c:v>3296.209094850855</c:v>
                </c:pt>
                <c:pt idx="27214">
                  <c:v>3306.549641396387</c:v>
                </c:pt>
                <c:pt idx="27215">
                  <c:v>3296.245751078101</c:v>
                </c:pt>
                <c:pt idx="27216">
                  <c:v>3258.515942455345</c:v>
                </c:pt>
                <c:pt idx="27217">
                  <c:v>3184.387321669248</c:v>
                </c:pt>
                <c:pt idx="27218">
                  <c:v>3061.186121545559</c:v>
                </c:pt>
                <c:pt idx="27219">
                  <c:v>2872.803176143546</c:v>
                </c:pt>
                <c:pt idx="27220">
                  <c:v>2601.62585388275</c:v>
                </c:pt>
                <c:pt idx="27221">
                  <c:v>2238.24446827565</c:v>
                </c:pt>
                <c:pt idx="27222">
                  <c:v>1816.709705191436</c:v>
                </c:pt>
                <c:pt idx="27223">
                  <c:v>1538.04042676208</c:v>
                </c:pt>
                <c:pt idx="27224">
                  <c:v>1852.892718985447</c:v>
                </c:pt>
                <c:pt idx="27225">
                  <c:v>2766.327172469857</c:v>
                </c:pt>
                <c:pt idx="27226">
                  <c:v>3650.181308726573</c:v>
                </c:pt>
                <c:pt idx="27227">
                  <c:v>3882.497871984394</c:v>
                </c:pt>
                <c:pt idx="27228">
                  <c:v>3485.557474415189</c:v>
                </c:pt>
                <c:pt idx="27229">
                  <c:v>2876.17377482911</c:v>
                </c:pt>
                <c:pt idx="27230">
                  <c:v>2352.605362196631</c:v>
                </c:pt>
                <c:pt idx="27231">
                  <c:v>2062.575196171893</c:v>
                </c:pt>
                <c:pt idx="27232">
                  <c:v>1989.669812425413</c:v>
                </c:pt>
                <c:pt idx="27233">
                  <c:v>2023.39029375156</c:v>
                </c:pt>
                <c:pt idx="27234">
                  <c:v>2123.49388849509</c:v>
                </c:pt>
                <c:pt idx="27235">
                  <c:v>2346.06691458032</c:v>
                </c:pt>
                <c:pt idx="27236">
                  <c:v>2788.741985518756</c:v>
                </c:pt>
                <c:pt idx="27237">
                  <c:v>3501.347951812972</c:v>
                </c:pt>
                <c:pt idx="27238">
                  <c:v>4351.605033561444</c:v>
                </c:pt>
                <c:pt idx="27239">
                  <c:v>4944.886380933457</c:v>
                </c:pt>
                <c:pt idx="27240">
                  <c:v>4979.222854028603</c:v>
                </c:pt>
                <c:pt idx="27241">
                  <c:v>4708.488790058338</c:v>
                </c:pt>
                <c:pt idx="27242">
                  <c:v>4593.56511527001</c:v>
                </c:pt>
                <c:pt idx="27243">
                  <c:v>4779.715341816646</c:v>
                </c:pt>
                <c:pt idx="27244">
                  <c:v>5080.77550003624</c:v>
                </c:pt>
                <c:pt idx="27245">
                  <c:v>5262.7114082428</c:v>
                </c:pt>
                <c:pt idx="27246">
                  <c:v>5228.691057169373</c:v>
                </c:pt>
                <c:pt idx="27247">
                  <c:v>5019.1250893819</c:v>
                </c:pt>
                <c:pt idx="27248">
                  <c:v>4652.754416440484</c:v>
                </c:pt>
                <c:pt idx="27249">
                  <c:v>4054.507864685266</c:v>
                </c:pt>
                <c:pt idx="27250">
                  <c:v>3221.825424271933</c:v>
                </c:pt>
                <c:pt idx="27251">
                  <c:v>2364.054432494137</c:v>
                </c:pt>
                <c:pt idx="27252">
                  <c:v>1716.336784942332</c:v>
                </c:pt>
                <c:pt idx="27253">
                  <c:v>1371.358868790658</c:v>
                </c:pt>
                <c:pt idx="27254">
                  <c:v>1284.496972921632</c:v>
                </c:pt>
                <c:pt idx="27255">
                  <c:v>1334.181747181674</c:v>
                </c:pt>
                <c:pt idx="27256">
                  <c:v>1438.765158130944</c:v>
                </c:pt>
                <c:pt idx="27257">
                  <c:v>1610.23574574995</c:v>
                </c:pt>
                <c:pt idx="27258">
                  <c:v>1917.33287244538</c:v>
                </c:pt>
                <c:pt idx="27259">
                  <c:v>2366.243988450158</c:v>
                </c:pt>
                <c:pt idx="27260">
                  <c:v>2847.193706577235</c:v>
                </c:pt>
                <c:pt idx="27261">
                  <c:v>3637.190718924277</c:v>
                </c:pt>
                <c:pt idx="27262">
                  <c:v>4712.599216048601</c:v>
                </c:pt>
                <c:pt idx="27263">
                  <c:v>4852.00328030357</c:v>
                </c:pt>
                <c:pt idx="27264">
                  <c:v>4319.374927716897</c:v>
                </c:pt>
                <c:pt idx="27265">
                  <c:v>3895.496188762624</c:v>
                </c:pt>
                <c:pt idx="27266">
                  <c:v>3689.562286302382</c:v>
                </c:pt>
                <c:pt idx="27267">
                  <c:v>3670.130297543847</c:v>
                </c:pt>
                <c:pt idx="27268">
                  <c:v>3825.61185836231</c:v>
                </c:pt>
                <c:pt idx="27269">
                  <c:v>4169.595078590332</c:v>
                </c:pt>
                <c:pt idx="27270">
                  <c:v>4682.343834685515</c:v>
                </c:pt>
                <c:pt idx="27271">
                  <c:v>5046.784792022172</c:v>
                </c:pt>
                <c:pt idx="27272">
                  <c:v>4540.278433183472</c:v>
                </c:pt>
                <c:pt idx="27273">
                  <c:v>3416.469586765642</c:v>
                </c:pt>
                <c:pt idx="27274">
                  <c:v>2501.943161671988</c:v>
                </c:pt>
                <c:pt idx="27275">
                  <c:v>1949.050768452227</c:v>
                </c:pt>
                <c:pt idx="27276">
                  <c:v>1679.986624808578</c:v>
                </c:pt>
                <c:pt idx="27277">
                  <c:v>1666.777968124768</c:v>
                </c:pt>
                <c:pt idx="27278">
                  <c:v>2005.062511078217</c:v>
                </c:pt>
                <c:pt idx="27279">
                  <c:v>2874.141182627619</c:v>
                </c:pt>
                <c:pt idx="27280">
                  <c:v>2705.630004100436</c:v>
                </c:pt>
                <c:pt idx="27281">
                  <c:v>1525.732694913667</c:v>
                </c:pt>
                <c:pt idx="27282">
                  <c:v>790.066299680163</c:v>
                </c:pt>
                <c:pt idx="27283">
                  <c:v>336.4691812058478</c:v>
                </c:pt>
                <c:pt idx="27284">
                  <c:v>1856.098768609612</c:v>
                </c:pt>
                <c:pt idx="27285">
                  <c:v>3021.874034069457</c:v>
                </c:pt>
                <c:pt idx="27286">
                  <c:v>2212.399600148774</c:v>
                </c:pt>
                <c:pt idx="27287">
                  <c:v>1810.045415216527</c:v>
                </c:pt>
                <c:pt idx="27288">
                  <c:v>1604.81057738299</c:v>
                </c:pt>
                <c:pt idx="27289">
                  <c:v>1489.808946760902</c:v>
                </c:pt>
                <c:pt idx="27290">
                  <c:v>1425.802500245682</c:v>
                </c:pt>
                <c:pt idx="27291">
                  <c:v>1396.953971377605</c:v>
                </c:pt>
                <c:pt idx="27292">
                  <c:v>1397.056970611865</c:v>
                </c:pt>
                <c:pt idx="27293">
                  <c:v>1424.93032771634</c:v>
                </c:pt>
                <c:pt idx="27294">
                  <c:v>1482.655731648233</c:v>
                </c:pt>
                <c:pt idx="27295">
                  <c:v>1574.597807023961</c:v>
                </c:pt>
                <c:pt idx="27296">
                  <c:v>1705.916433613426</c:v>
                </c:pt>
                <c:pt idx="27297">
                  <c:v>1879.666766252162</c:v>
                </c:pt>
                <c:pt idx="27298">
                  <c:v>2089.343301753587</c:v>
                </c:pt>
                <c:pt idx="27299">
                  <c:v>2308.829271155031</c:v>
                </c:pt>
                <c:pt idx="27300">
                  <c:v>2493.411653631717</c:v>
                </c:pt>
                <c:pt idx="27301">
                  <c:v>2623.271092891887</c:v>
                </c:pt>
                <c:pt idx="27302">
                  <c:v>2781.778286663714</c:v>
                </c:pt>
                <c:pt idx="27303">
                  <c:v>3202.560503796514</c:v>
                </c:pt>
                <c:pt idx="27304">
                  <c:v>3679.278531910863</c:v>
                </c:pt>
                <c:pt idx="27305">
                  <c:v>2681.20413687359</c:v>
                </c:pt>
                <c:pt idx="27306">
                  <c:v>1699.483393794188</c:v>
                </c:pt>
                <c:pt idx="27307">
                  <c:v>1088.846376300649</c:v>
                </c:pt>
                <c:pt idx="27308">
                  <c:v>901.265772558925</c:v>
                </c:pt>
                <c:pt idx="27309">
                  <c:v>1002.532767161108</c:v>
                </c:pt>
                <c:pt idx="27310">
                  <c:v>1075.221003989206</c:v>
                </c:pt>
                <c:pt idx="27311">
                  <c:v>1101.8181038748</c:v>
                </c:pt>
                <c:pt idx="27312">
                  <c:v>1115.354801808811</c:v>
                </c:pt>
                <c:pt idx="27313">
                  <c:v>1143.512856220831</c:v>
                </c:pt>
                <c:pt idx="27314">
                  <c:v>1245.41724480072</c:v>
                </c:pt>
                <c:pt idx="27315">
                  <c:v>1676.256936002794</c:v>
                </c:pt>
                <c:pt idx="27316">
                  <c:v>3069.980217359931</c:v>
                </c:pt>
                <c:pt idx="27317">
                  <c:v>3282.375615405558</c:v>
                </c:pt>
                <c:pt idx="27318">
                  <c:v>2932.225726099226</c:v>
                </c:pt>
                <c:pt idx="27319">
                  <c:v>2593.111628202999</c:v>
                </c:pt>
                <c:pt idx="27320">
                  <c:v>2227.211042977744</c:v>
                </c:pt>
                <c:pt idx="27321">
                  <c:v>2078.647556326055</c:v>
                </c:pt>
                <c:pt idx="27322">
                  <c:v>2145.862398529634</c:v>
                </c:pt>
                <c:pt idx="27323">
                  <c:v>2309.651786740101</c:v>
                </c:pt>
                <c:pt idx="27324">
                  <c:v>2318.217238024352</c:v>
                </c:pt>
                <c:pt idx="27325">
                  <c:v>1973.76379577727</c:v>
                </c:pt>
                <c:pt idx="27326">
                  <c:v>1484.233749435515</c:v>
                </c:pt>
                <c:pt idx="27327">
                  <c:v>1062.379462973118</c:v>
                </c:pt>
                <c:pt idx="27328">
                  <c:v>771.7862918579651</c:v>
                </c:pt>
                <c:pt idx="27329">
                  <c:v>699.8269840675492</c:v>
                </c:pt>
                <c:pt idx="27330">
                  <c:v>863.335813223573</c:v>
                </c:pt>
                <c:pt idx="27331">
                  <c:v>1080.698390331984</c:v>
                </c:pt>
                <c:pt idx="27332">
                  <c:v>1307.560150799153</c:v>
                </c:pt>
                <c:pt idx="27333">
                  <c:v>1896.466343740723</c:v>
                </c:pt>
                <c:pt idx="27334">
                  <c:v>2233.20752933155</c:v>
                </c:pt>
                <c:pt idx="27335">
                  <c:v>2367.096611742122</c:v>
                </c:pt>
                <c:pt idx="27336">
                  <c:v>2546.146491813603</c:v>
                </c:pt>
                <c:pt idx="27337">
                  <c:v>2780.750404247487</c:v>
                </c:pt>
                <c:pt idx="27338">
                  <c:v>2883.970514829602</c:v>
                </c:pt>
                <c:pt idx="27339">
                  <c:v>2682.020328196899</c:v>
                </c:pt>
                <c:pt idx="27340">
                  <c:v>2364.248732192836</c:v>
                </c:pt>
                <c:pt idx="27341">
                  <c:v>2091.296768413765</c:v>
                </c:pt>
                <c:pt idx="27342">
                  <c:v>1869.020270449301</c:v>
                </c:pt>
                <c:pt idx="27343">
                  <c:v>1671.047077935667</c:v>
                </c:pt>
                <c:pt idx="27344">
                  <c:v>1480.238040842838</c:v>
                </c:pt>
                <c:pt idx="27345">
                  <c:v>1291.679370155775</c:v>
                </c:pt>
                <c:pt idx="27346">
                  <c:v>1108.927076385561</c:v>
                </c:pt>
                <c:pt idx="27347">
                  <c:v>941.2663922941546</c:v>
                </c:pt>
                <c:pt idx="27348">
                  <c:v>803.9457127225232</c:v>
                </c:pt>
                <c:pt idx="27349">
                  <c:v>719.5511601612093</c:v>
                </c:pt>
                <c:pt idx="27350">
                  <c:v>712.3714091936114</c:v>
                </c:pt>
                <c:pt idx="27351">
                  <c:v>791.7176360931535</c:v>
                </c:pt>
                <c:pt idx="27352">
                  <c:v>945.3096672375141</c:v>
                </c:pt>
                <c:pt idx="27353">
                  <c:v>1155.101531070134</c:v>
                </c:pt>
                <c:pt idx="27354">
                  <c:v>1408.794784871552</c:v>
                </c:pt>
                <c:pt idx="27355">
                  <c:v>1698.599214895109</c:v>
                </c:pt>
                <c:pt idx="27356">
                  <c:v>2014.768150838198</c:v>
                </c:pt>
                <c:pt idx="27357">
                  <c:v>2338.167178771141</c:v>
                </c:pt>
                <c:pt idx="27358">
                  <c:v>2648.999374084292</c:v>
                </c:pt>
                <c:pt idx="27359">
                  <c:v>3016.421258948262</c:v>
                </c:pt>
                <c:pt idx="27360">
                  <c:v>3769.116427483822</c:v>
                </c:pt>
                <c:pt idx="27361">
                  <c:v>5647.904052994813</c:v>
                </c:pt>
                <c:pt idx="27362">
                  <c:v>9618.698391215764</c:v>
                </c:pt>
                <c:pt idx="27363">
                  <c:v>9149.74254363391</c:v>
                </c:pt>
                <c:pt idx="27364">
                  <c:v>6018.77683992147</c:v>
                </c:pt>
                <c:pt idx="27365">
                  <c:v>4540.227127297512</c:v>
                </c:pt>
                <c:pt idx="27366">
                  <c:v>3828.726641244672</c:v>
                </c:pt>
                <c:pt idx="27367">
                  <c:v>3433.237911104348</c:v>
                </c:pt>
                <c:pt idx="27368">
                  <c:v>3154.050391908086</c:v>
                </c:pt>
                <c:pt idx="27369">
                  <c:v>2841.07215959753</c:v>
                </c:pt>
                <c:pt idx="27370">
                  <c:v>2189.235121865278</c:v>
                </c:pt>
                <c:pt idx="27371">
                  <c:v>1317.609060846189</c:v>
                </c:pt>
                <c:pt idx="27372">
                  <c:v>2784.779335130196</c:v>
                </c:pt>
                <c:pt idx="27373">
                  <c:v>3252.28916623741</c:v>
                </c:pt>
                <c:pt idx="27374">
                  <c:v>3378.381862037926</c:v>
                </c:pt>
                <c:pt idx="27375">
                  <c:v>3434.78221040076</c:v>
                </c:pt>
                <c:pt idx="27376">
                  <c:v>3473.471705395242</c:v>
                </c:pt>
                <c:pt idx="27377">
                  <c:v>3504.366698896559</c:v>
                </c:pt>
                <c:pt idx="27378">
                  <c:v>3526.403548455498</c:v>
                </c:pt>
                <c:pt idx="27379">
                  <c:v>3536.516321815657</c:v>
                </c:pt>
                <c:pt idx="27380">
                  <c:v>3546.438384704005</c:v>
                </c:pt>
                <c:pt idx="27381">
                  <c:v>3618.341374515986</c:v>
                </c:pt>
                <c:pt idx="27382">
                  <c:v>3965.522527219964</c:v>
                </c:pt>
                <c:pt idx="27383">
                  <c:v>5240.47831700216</c:v>
                </c:pt>
                <c:pt idx="27384">
                  <c:v>1866.017888032296</c:v>
                </c:pt>
                <c:pt idx="27385">
                  <c:v>1696.076121260901</c:v>
                </c:pt>
                <c:pt idx="27386">
                  <c:v>1907.815418547931</c:v>
                </c:pt>
                <c:pt idx="27387">
                  <c:v>2062.514140442041</c:v>
                </c:pt>
                <c:pt idx="27388">
                  <c:v>2189.1026547015</c:v>
                </c:pt>
                <c:pt idx="27389">
                  <c:v>2279.087854759438</c:v>
                </c:pt>
                <c:pt idx="27390">
                  <c:v>2291.661331332745</c:v>
                </c:pt>
                <c:pt idx="27391">
                  <c:v>2216.511877778561</c:v>
                </c:pt>
                <c:pt idx="27392">
                  <c:v>2123.827988132467</c:v>
                </c:pt>
                <c:pt idx="27393">
                  <c:v>2112.629672548255</c:v>
                </c:pt>
                <c:pt idx="27394">
                  <c:v>2378.436598629895</c:v>
                </c:pt>
                <c:pt idx="27395">
                  <c:v>2879.943878779775</c:v>
                </c:pt>
                <c:pt idx="27396">
                  <c:v>2863.004955143495</c:v>
                </c:pt>
                <c:pt idx="27397">
                  <c:v>2633.727408707471</c:v>
                </c:pt>
                <c:pt idx="27398">
                  <c:v>707.0697860122684</c:v>
                </c:pt>
                <c:pt idx="27399">
                  <c:v>3148.539147634674</c:v>
                </c:pt>
                <c:pt idx="27400">
                  <c:v>3493.91816531343</c:v>
                </c:pt>
                <c:pt idx="27401">
                  <c:v>3839.965030972418</c:v>
                </c:pt>
                <c:pt idx="27402">
                  <c:v>4142.076220302356</c:v>
                </c:pt>
                <c:pt idx="27403">
                  <c:v>4194.800856077794</c:v>
                </c:pt>
                <c:pt idx="27404">
                  <c:v>3933.76872703953</c:v>
                </c:pt>
                <c:pt idx="27405">
                  <c:v>3539.457443968081</c:v>
                </c:pt>
                <c:pt idx="27406">
                  <c:v>3181.934177580772</c:v>
                </c:pt>
                <c:pt idx="27407">
                  <c:v>2933.245812579013</c:v>
                </c:pt>
                <c:pt idx="27408">
                  <c:v>2853.483510196829</c:v>
                </c:pt>
                <c:pt idx="27409">
                  <c:v>3110.457084191195</c:v>
                </c:pt>
                <c:pt idx="27410">
                  <c:v>4212.431647946587</c:v>
                </c:pt>
                <c:pt idx="27411">
                  <c:v>6746.268868350583</c:v>
                </c:pt>
                <c:pt idx="27412">
                  <c:v>6392.293840503763</c:v>
                </c:pt>
                <c:pt idx="27413">
                  <c:v>4281.049841123297</c:v>
                </c:pt>
                <c:pt idx="27414">
                  <c:v>2320.837645625175</c:v>
                </c:pt>
                <c:pt idx="27415">
                  <c:v>1770.222589963978</c:v>
                </c:pt>
                <c:pt idx="27416">
                  <c:v>1729.320155629163</c:v>
                </c:pt>
                <c:pt idx="27417">
                  <c:v>1696.805489866489</c:v>
                </c:pt>
                <c:pt idx="27418">
                  <c:v>1652.75413978172</c:v>
                </c:pt>
                <c:pt idx="27419">
                  <c:v>1605.786364969998</c:v>
                </c:pt>
                <c:pt idx="27420">
                  <c:v>1559.77066548456</c:v>
                </c:pt>
                <c:pt idx="27421">
                  <c:v>1516.998759583513</c:v>
                </c:pt>
                <c:pt idx="27422">
                  <c:v>1479.860097971887</c:v>
                </c:pt>
                <c:pt idx="27423">
                  <c:v>1451.863691501626</c:v>
                </c:pt>
                <c:pt idx="27424">
                  <c:v>1441.108592992131</c:v>
                </c:pt>
                <c:pt idx="27425">
                  <c:v>1463.603610686096</c:v>
                </c:pt>
                <c:pt idx="27426">
                  <c:v>1550.187773390274</c:v>
                </c:pt>
                <c:pt idx="27427">
                  <c:v>1766.472548971071</c:v>
                </c:pt>
                <c:pt idx="27428">
                  <c:v>2255.54974220476</c:v>
                </c:pt>
                <c:pt idx="27429">
                  <c:v>3314.94855424544</c:v>
                </c:pt>
                <c:pt idx="27430">
                  <c:v>4957.192812399572</c:v>
                </c:pt>
                <c:pt idx="27431">
                  <c:v>5568.428188060826</c:v>
                </c:pt>
                <c:pt idx="27432">
                  <c:v>6371.288857718312</c:v>
                </c:pt>
                <c:pt idx="27433">
                  <c:v>10969.41663314523</c:v>
                </c:pt>
                <c:pt idx="27434">
                  <c:v>10629.92762101586</c:v>
                </c:pt>
                <c:pt idx="27435">
                  <c:v>5413.320418556375</c:v>
                </c:pt>
                <c:pt idx="27436">
                  <c:v>3769.394806083692</c:v>
                </c:pt>
                <c:pt idx="27437">
                  <c:v>3066.686500295202</c:v>
                </c:pt>
                <c:pt idx="27438">
                  <c:v>2684.690030016666</c:v>
                </c:pt>
                <c:pt idx="27439">
                  <c:v>2430.012700121747</c:v>
                </c:pt>
                <c:pt idx="27440">
                  <c:v>2220.834205277105</c:v>
                </c:pt>
                <c:pt idx="27441">
                  <c:v>2008.540687731537</c:v>
                </c:pt>
                <c:pt idx="27442">
                  <c:v>1756.260681738329</c:v>
                </c:pt>
                <c:pt idx="27443">
                  <c:v>1432.971934653793</c:v>
                </c:pt>
                <c:pt idx="27444">
                  <c:v>1025.10977364912</c:v>
                </c:pt>
                <c:pt idx="27445">
                  <c:v>554.2668107261617</c:v>
                </c:pt>
                <c:pt idx="27446">
                  <c:v>87.0475141177109</c:v>
                </c:pt>
                <c:pt idx="27447">
                  <c:v>405.8491902788208</c:v>
                </c:pt>
                <c:pt idx="27448">
                  <c:v>859.6563262207512</c:v>
                </c:pt>
                <c:pt idx="27449">
                  <c:v>1365.288880051629</c:v>
                </c:pt>
                <c:pt idx="27450">
                  <c:v>1970.645483501762</c:v>
                </c:pt>
                <c:pt idx="27451">
                  <c:v>2579.757155255382</c:v>
                </c:pt>
                <c:pt idx="27452">
                  <c:v>2956.620767591291</c:v>
                </c:pt>
                <c:pt idx="27453">
                  <c:v>3066.508294961131</c:v>
                </c:pt>
                <c:pt idx="27454">
                  <c:v>3057.560806270152</c:v>
                </c:pt>
                <c:pt idx="27455">
                  <c:v>3011.005256510851</c:v>
                </c:pt>
                <c:pt idx="27456">
                  <c:v>2908.091530901365</c:v>
                </c:pt>
                <c:pt idx="27457">
                  <c:v>2662.408551402949</c:v>
                </c:pt>
                <c:pt idx="27458">
                  <c:v>2214.374788883594</c:v>
                </c:pt>
                <c:pt idx="27459">
                  <c:v>1667.461654124448</c:v>
                </c:pt>
                <c:pt idx="27460">
                  <c:v>1222.59691575127</c:v>
                </c:pt>
                <c:pt idx="27461">
                  <c:v>984.8814438547761</c:v>
                </c:pt>
                <c:pt idx="27462">
                  <c:v>921.3417947086884</c:v>
                </c:pt>
                <c:pt idx="27463">
                  <c:v>939.1956549558165</c:v>
                </c:pt>
                <c:pt idx="27464">
                  <c:v>971.7710298590443</c:v>
                </c:pt>
                <c:pt idx="27465">
                  <c:v>992.3576006543504</c:v>
                </c:pt>
                <c:pt idx="27466">
                  <c:v>995.062190702746</c:v>
                </c:pt>
                <c:pt idx="27467">
                  <c:v>981.6668839153241</c:v>
                </c:pt>
                <c:pt idx="27468">
                  <c:v>955.4028750462194</c:v>
                </c:pt>
                <c:pt idx="27469">
                  <c:v>918.303859386388</c:v>
                </c:pt>
                <c:pt idx="27470">
                  <c:v>870.9191142166093</c:v>
                </c:pt>
                <c:pt idx="27471">
                  <c:v>814.5078827458987</c:v>
                </c:pt>
                <c:pt idx="27472">
                  <c:v>766.043456077998</c:v>
                </c:pt>
                <c:pt idx="27473">
                  <c:v>775.6605725674272</c:v>
                </c:pt>
                <c:pt idx="27474">
                  <c:v>851.1141151198734</c:v>
                </c:pt>
                <c:pt idx="27475">
                  <c:v>923.6532321171672</c:v>
                </c:pt>
                <c:pt idx="27476">
                  <c:v>968.0824482021716</c:v>
                </c:pt>
                <c:pt idx="27477">
                  <c:v>993.4216773819034</c:v>
                </c:pt>
                <c:pt idx="27478">
                  <c:v>1008.964407875675</c:v>
                </c:pt>
                <c:pt idx="27479">
                  <c:v>1019.412133595815</c:v>
                </c:pt>
                <c:pt idx="27480">
                  <c:v>1026.310794310531</c:v>
                </c:pt>
                <c:pt idx="27481">
                  <c:v>1028.983104308556</c:v>
                </c:pt>
                <c:pt idx="27482">
                  <c:v>1024.389582312036</c:v>
                </c:pt>
                <c:pt idx="27483">
                  <c:v>1005.282119383409</c:v>
                </c:pt>
                <c:pt idx="27484">
                  <c:v>957.6772491588158</c:v>
                </c:pt>
                <c:pt idx="27485">
                  <c:v>862.6152446576236</c:v>
                </c:pt>
                <c:pt idx="27486">
                  <c:v>706.3080318194204</c:v>
                </c:pt>
                <c:pt idx="27487">
                  <c:v>490.4312628794649</c:v>
                </c:pt>
                <c:pt idx="27488">
                  <c:v>671.5301367344678</c:v>
                </c:pt>
                <c:pt idx="27489">
                  <c:v>827.648296515782</c:v>
                </c:pt>
                <c:pt idx="27490">
                  <c:v>676.5147829119568</c:v>
                </c:pt>
                <c:pt idx="27491">
                  <c:v>507.1429750258857</c:v>
                </c:pt>
                <c:pt idx="27492">
                  <c:v>275.5899464779807</c:v>
                </c:pt>
                <c:pt idx="27493">
                  <c:v>184.0267614311329</c:v>
                </c:pt>
                <c:pt idx="27494">
                  <c:v>1265.551666520957</c:v>
                </c:pt>
                <c:pt idx="27495">
                  <c:v>2761.459795637912</c:v>
                </c:pt>
                <c:pt idx="27496">
                  <c:v>2469.307948630533</c:v>
                </c:pt>
                <c:pt idx="27497">
                  <c:v>3138.80941639764</c:v>
                </c:pt>
                <c:pt idx="27498">
                  <c:v>2984.60932834611</c:v>
                </c:pt>
                <c:pt idx="27499">
                  <c:v>2352.816306957058</c:v>
                </c:pt>
                <c:pt idx="27500">
                  <c:v>2043.182244566176</c:v>
                </c:pt>
                <c:pt idx="27501">
                  <c:v>1887.667881686398</c:v>
                </c:pt>
                <c:pt idx="27502">
                  <c:v>1808.709065409013</c:v>
                </c:pt>
                <c:pt idx="27503">
                  <c:v>1775.699863426804</c:v>
                </c:pt>
                <c:pt idx="27504">
                  <c:v>1776.835659853664</c:v>
                </c:pt>
                <c:pt idx="27505">
                  <c:v>1807.796391146847</c:v>
                </c:pt>
                <c:pt idx="27506">
                  <c:v>1869.018930949111</c:v>
                </c:pt>
                <c:pt idx="27507">
                  <c:v>1966.744892374808</c:v>
                </c:pt>
                <c:pt idx="27508">
                  <c:v>2112.796117385487</c:v>
                </c:pt>
                <c:pt idx="27509">
                  <c:v>2329.398458360928</c:v>
                </c:pt>
                <c:pt idx="27510">
                  <c:v>2656.935437479041</c:v>
                </c:pt>
                <c:pt idx="27511">
                  <c:v>3156.639329446585</c:v>
                </c:pt>
                <c:pt idx="27512">
                  <c:v>3832.00692202435</c:v>
                </c:pt>
                <c:pt idx="27513">
                  <c:v>4171.43466796715</c:v>
                </c:pt>
                <c:pt idx="27514">
                  <c:v>3490.615478649757</c:v>
                </c:pt>
                <c:pt idx="27515">
                  <c:v>2429.901905069869</c:v>
                </c:pt>
                <c:pt idx="27516">
                  <c:v>1263.90221624584</c:v>
                </c:pt>
                <c:pt idx="27517">
                  <c:v>1293.748939945654</c:v>
                </c:pt>
                <c:pt idx="27518">
                  <c:v>1534.739286288006</c:v>
                </c:pt>
                <c:pt idx="27519">
                  <c:v>2633.190910592033</c:v>
                </c:pt>
                <c:pt idx="27520">
                  <c:v>13005.8874603819</c:v>
                </c:pt>
                <c:pt idx="27521">
                  <c:v>5078.239704689371</c:v>
                </c:pt>
                <c:pt idx="27522">
                  <c:v>2649.661564771393</c:v>
                </c:pt>
                <c:pt idx="27523">
                  <c:v>2011.394267119558</c:v>
                </c:pt>
                <c:pt idx="27524">
                  <c:v>1745.15245407559</c:v>
                </c:pt>
                <c:pt idx="27525">
                  <c:v>1614.816165208842</c:v>
                </c:pt>
                <c:pt idx="27526">
                  <c:v>1547.43864119847</c:v>
                </c:pt>
                <c:pt idx="27527">
                  <c:v>1510.988191028686</c:v>
                </c:pt>
                <c:pt idx="27528">
                  <c:v>1486.092633916755</c:v>
                </c:pt>
                <c:pt idx="27529">
                  <c:v>1456.505518758396</c:v>
                </c:pt>
                <c:pt idx="27530">
                  <c:v>1407.62831632906</c:v>
                </c:pt>
                <c:pt idx="27531">
                  <c:v>1330.095155965447</c:v>
                </c:pt>
                <c:pt idx="27532">
                  <c:v>1226.272862946985</c:v>
                </c:pt>
                <c:pt idx="27533">
                  <c:v>1111.031110789871</c:v>
                </c:pt>
                <c:pt idx="27534">
                  <c:v>1004.388349230353</c:v>
                </c:pt>
                <c:pt idx="27535">
                  <c:v>923.093708612389</c:v>
                </c:pt>
                <c:pt idx="27536">
                  <c:v>880.2917514260125</c:v>
                </c:pt>
                <c:pt idx="27537">
                  <c:v>890.2534813355146</c:v>
                </c:pt>
                <c:pt idx="27538">
                  <c:v>993.2462918962939</c:v>
                </c:pt>
                <c:pt idx="27539">
                  <c:v>1384.727975828553</c:v>
                </c:pt>
                <c:pt idx="27540">
                  <c:v>2482.052491993993</c:v>
                </c:pt>
                <c:pt idx="27541">
                  <c:v>258.8275690996657</c:v>
                </c:pt>
                <c:pt idx="27542">
                  <c:v>132.0148830224375</c:v>
                </c:pt>
                <c:pt idx="27543">
                  <c:v>545.1014269080481</c:v>
                </c:pt>
                <c:pt idx="27544">
                  <c:v>933.1638179711428</c:v>
                </c:pt>
                <c:pt idx="27545">
                  <c:v>1199.754215752799</c:v>
                </c:pt>
                <c:pt idx="27546">
                  <c:v>1664.256389517335</c:v>
                </c:pt>
                <c:pt idx="27547">
                  <c:v>2427.269889931524</c:v>
                </c:pt>
                <c:pt idx="27548">
                  <c:v>3158.998653368927</c:v>
                </c:pt>
                <c:pt idx="27549">
                  <c:v>2787.593683243177</c:v>
                </c:pt>
                <c:pt idx="27550">
                  <c:v>2058.67923418803</c:v>
                </c:pt>
                <c:pt idx="27551">
                  <c:v>1562.381045060334</c:v>
                </c:pt>
                <c:pt idx="27552">
                  <c:v>1245.699932992759</c:v>
                </c:pt>
                <c:pt idx="27553">
                  <c:v>1029.10652104492</c:v>
                </c:pt>
                <c:pt idx="27554">
                  <c:v>869.2105576170134</c:v>
                </c:pt>
                <c:pt idx="27555">
                  <c:v>743.3862751770991</c:v>
                </c:pt>
                <c:pt idx="27556">
                  <c:v>640.8050880504333</c:v>
                </c:pt>
                <c:pt idx="27557">
                  <c:v>560.8351958781004</c:v>
                </c:pt>
                <c:pt idx="27558">
                  <c:v>516.5031674164476</c:v>
                </c:pt>
                <c:pt idx="27559">
                  <c:v>541.4843941593642</c:v>
                </c:pt>
                <c:pt idx="27560">
                  <c:v>687.887200549988</c:v>
                </c:pt>
                <c:pt idx="27561">
                  <c:v>1015.462862963955</c:v>
                </c:pt>
                <c:pt idx="27562">
                  <c:v>1591.109179205215</c:v>
                </c:pt>
                <c:pt idx="27563">
                  <c:v>2071.285735752689</c:v>
                </c:pt>
                <c:pt idx="27564">
                  <c:v>1875.877286709923</c:v>
                </c:pt>
                <c:pt idx="27565">
                  <c:v>1847.271418712562</c:v>
                </c:pt>
                <c:pt idx="27566">
                  <c:v>2095.893447285024</c:v>
                </c:pt>
                <c:pt idx="27567">
                  <c:v>2354.977947238073</c:v>
                </c:pt>
                <c:pt idx="27568">
                  <c:v>2466.11925108846</c:v>
                </c:pt>
                <c:pt idx="27569">
                  <c:v>2430.820417712081</c:v>
                </c:pt>
                <c:pt idx="27570">
                  <c:v>2317.799916629207</c:v>
                </c:pt>
                <c:pt idx="27571">
                  <c:v>2182.992889395392</c:v>
                </c:pt>
                <c:pt idx="27572">
                  <c:v>2051.92574914029</c:v>
                </c:pt>
                <c:pt idx="27573">
                  <c:v>1934.983991510592</c:v>
                </c:pt>
                <c:pt idx="27574">
                  <c:v>1833.644126795721</c:v>
                </c:pt>
                <c:pt idx="27575">
                  <c:v>1747.817013373801</c:v>
                </c:pt>
                <c:pt idx="27576">
                  <c:v>1676.307367090148</c:v>
                </c:pt>
                <c:pt idx="27577">
                  <c:v>1618.74924560561</c:v>
                </c:pt>
                <c:pt idx="27578">
                  <c:v>1574.673326303737</c:v>
                </c:pt>
                <c:pt idx="27579">
                  <c:v>1544.710336502318</c:v>
                </c:pt>
                <c:pt idx="27580">
                  <c:v>1525.337630181548</c:v>
                </c:pt>
                <c:pt idx="27581">
                  <c:v>1492.001735688646</c:v>
                </c:pt>
                <c:pt idx="27582">
                  <c:v>1370.20759454302</c:v>
                </c:pt>
                <c:pt idx="27583">
                  <c:v>1140.561035875329</c:v>
                </c:pt>
                <c:pt idx="27584">
                  <c:v>946.3863204622239</c:v>
                </c:pt>
                <c:pt idx="27585">
                  <c:v>818.640655070682</c:v>
                </c:pt>
                <c:pt idx="27586">
                  <c:v>714.0505912208354</c:v>
                </c:pt>
                <c:pt idx="27587">
                  <c:v>653.369340695535</c:v>
                </c:pt>
                <c:pt idx="27588">
                  <c:v>918.1520119323893</c:v>
                </c:pt>
                <c:pt idx="27589">
                  <c:v>1578.737054789155</c:v>
                </c:pt>
                <c:pt idx="27590">
                  <c:v>1697.716069710883</c:v>
                </c:pt>
                <c:pt idx="27591">
                  <c:v>1558.250923778943</c:v>
                </c:pt>
                <c:pt idx="27592">
                  <c:v>1429.530026435236</c:v>
                </c:pt>
                <c:pt idx="27593">
                  <c:v>1293.500404597429</c:v>
                </c:pt>
                <c:pt idx="27594">
                  <c:v>1031.031655009126</c:v>
                </c:pt>
                <c:pt idx="27595">
                  <c:v>530.0370433419569</c:v>
                </c:pt>
                <c:pt idx="27596">
                  <c:v>442.849743406315</c:v>
                </c:pt>
                <c:pt idx="27597">
                  <c:v>645.5593937585548</c:v>
                </c:pt>
                <c:pt idx="27598">
                  <c:v>758.6611913369861</c:v>
                </c:pt>
                <c:pt idx="27599">
                  <c:v>817.1614481355056</c:v>
                </c:pt>
                <c:pt idx="27600">
                  <c:v>850.334298393915</c:v>
                </c:pt>
                <c:pt idx="27601">
                  <c:v>872.3702305717793</c:v>
                </c:pt>
                <c:pt idx="27602">
                  <c:v>891.5843819726856</c:v>
                </c:pt>
                <c:pt idx="27603">
                  <c:v>913.9390785004307</c:v>
                </c:pt>
                <c:pt idx="27604">
                  <c:v>950.8842062918984</c:v>
                </c:pt>
                <c:pt idx="27605">
                  <c:v>1019.423525789264</c:v>
                </c:pt>
                <c:pt idx="27606">
                  <c:v>1145.546915170583</c:v>
                </c:pt>
                <c:pt idx="27607">
                  <c:v>1342.465103378059</c:v>
                </c:pt>
                <c:pt idx="27608">
                  <c:v>1575.396026766912</c:v>
                </c:pt>
                <c:pt idx="27609">
                  <c:v>1807.400231802348</c:v>
                </c:pt>
                <c:pt idx="27610">
                  <c:v>2040.775093842708</c:v>
                </c:pt>
                <c:pt idx="27611">
                  <c:v>2250.716240597925</c:v>
                </c:pt>
                <c:pt idx="27612">
                  <c:v>2297.544492197895</c:v>
                </c:pt>
                <c:pt idx="27613">
                  <c:v>2019.485452439492</c:v>
                </c:pt>
                <c:pt idx="27614">
                  <c:v>1538.585494715445</c:v>
                </c:pt>
                <c:pt idx="27615">
                  <c:v>1088.336252848951</c:v>
                </c:pt>
                <c:pt idx="27616">
                  <c:v>748.332599006578</c:v>
                </c:pt>
                <c:pt idx="27617">
                  <c:v>516.8108423657313</c:v>
                </c:pt>
                <c:pt idx="27618">
                  <c:v>406.1488480300624</c:v>
                </c:pt>
                <c:pt idx="27619">
                  <c:v>419.0738441023902</c:v>
                </c:pt>
                <c:pt idx="27620">
                  <c:v>490.9073766641469</c:v>
                </c:pt>
                <c:pt idx="27621">
                  <c:v>564.3682846374645</c:v>
                </c:pt>
                <c:pt idx="27622">
                  <c:v>615.2365578349132</c:v>
                </c:pt>
                <c:pt idx="27623">
                  <c:v>633.1199685540288</c:v>
                </c:pt>
                <c:pt idx="27624">
                  <c:v>633.4097014954974</c:v>
                </c:pt>
                <c:pt idx="27625">
                  <c:v>706.1534010392545</c:v>
                </c:pt>
                <c:pt idx="27626">
                  <c:v>983.3720225875676</c:v>
                </c:pt>
                <c:pt idx="27627">
                  <c:v>1401.707863099874</c:v>
                </c:pt>
                <c:pt idx="27628">
                  <c:v>1794.930301450533</c:v>
                </c:pt>
                <c:pt idx="27629">
                  <c:v>2101.40053774834</c:v>
                </c:pt>
                <c:pt idx="27630">
                  <c:v>2335.803744070214</c:v>
                </c:pt>
                <c:pt idx="27631">
                  <c:v>2521.699676643992</c:v>
                </c:pt>
                <c:pt idx="27632">
                  <c:v>2676.063302539267</c:v>
                </c:pt>
                <c:pt idx="27633">
                  <c:v>2812.511791189071</c:v>
                </c:pt>
                <c:pt idx="27634">
                  <c:v>2950.896169948923</c:v>
                </c:pt>
                <c:pt idx="27635">
                  <c:v>3123.549145008097</c:v>
                </c:pt>
                <c:pt idx="27636">
                  <c:v>3383.948372187595</c:v>
                </c:pt>
                <c:pt idx="27637">
                  <c:v>3798.811541383994</c:v>
                </c:pt>
                <c:pt idx="27638">
                  <c:v>4186.974786567957</c:v>
                </c:pt>
                <c:pt idx="27639">
                  <c:v>3637.094934600167</c:v>
                </c:pt>
                <c:pt idx="27640">
                  <c:v>3113.479099472623</c:v>
                </c:pt>
                <c:pt idx="27641">
                  <c:v>3238.795049537314</c:v>
                </c:pt>
                <c:pt idx="27642">
                  <c:v>3581.626287594329</c:v>
                </c:pt>
                <c:pt idx="27643">
                  <c:v>3927.221194707067</c:v>
                </c:pt>
                <c:pt idx="27644">
                  <c:v>4197.890862797867</c:v>
                </c:pt>
                <c:pt idx="27645">
                  <c:v>4403.99110192904</c:v>
                </c:pt>
                <c:pt idx="27646">
                  <c:v>4627.309055586406</c:v>
                </c:pt>
                <c:pt idx="27647">
                  <c:v>4968.975701092626</c:v>
                </c:pt>
                <c:pt idx="27648">
                  <c:v>5335.083144946441</c:v>
                </c:pt>
                <c:pt idx="27649">
                  <c:v>5095.287506653894</c:v>
                </c:pt>
                <c:pt idx="27650">
                  <c:v>4244.722166462845</c:v>
                </c:pt>
                <c:pt idx="27651">
                  <c:v>3525.388507247735</c:v>
                </c:pt>
                <c:pt idx="27652">
                  <c:v>3066.870865632672</c:v>
                </c:pt>
                <c:pt idx="27653">
                  <c:v>2770.052468496017</c:v>
                </c:pt>
                <c:pt idx="27654">
                  <c:v>2563.557663226386</c:v>
                </c:pt>
                <c:pt idx="27655">
                  <c:v>2410.987118737151</c:v>
                </c:pt>
                <c:pt idx="27656">
                  <c:v>2293.937924851003</c:v>
                </c:pt>
                <c:pt idx="27657">
                  <c:v>2203.166541727149</c:v>
                </c:pt>
                <c:pt idx="27658">
                  <c:v>2129.10263922479</c:v>
                </c:pt>
                <c:pt idx="27659">
                  <c:v>2069.24871139238</c:v>
                </c:pt>
                <c:pt idx="27660">
                  <c:v>2030.258721023694</c:v>
                </c:pt>
                <c:pt idx="27661">
                  <c:v>2030.438115282587</c:v>
                </c:pt>
                <c:pt idx="27662">
                  <c:v>2113.610637518474</c:v>
                </c:pt>
                <c:pt idx="27663">
                  <c:v>2358.340529495715</c:v>
                </c:pt>
                <c:pt idx="27664">
                  <c:v>2832.796964178629</c:v>
                </c:pt>
                <c:pt idx="27665">
                  <c:v>3339.393650049617</c:v>
                </c:pt>
                <c:pt idx="27666">
                  <c:v>3427.792129708734</c:v>
                </c:pt>
                <c:pt idx="27667">
                  <c:v>3211.93565139702</c:v>
                </c:pt>
                <c:pt idx="27668">
                  <c:v>2974.445004924033</c:v>
                </c:pt>
                <c:pt idx="27669">
                  <c:v>2775.217635503301</c:v>
                </c:pt>
                <c:pt idx="27670">
                  <c:v>2587.768456583696</c:v>
                </c:pt>
                <c:pt idx="27671">
                  <c:v>2377.86278070656</c:v>
                </c:pt>
                <c:pt idx="27672">
                  <c:v>2111.101007475584</c:v>
                </c:pt>
                <c:pt idx="27673">
                  <c:v>1754.655373519689</c:v>
                </c:pt>
                <c:pt idx="27674">
                  <c:v>1271.302505996416</c:v>
                </c:pt>
                <c:pt idx="27675">
                  <c:v>668.9199559005372</c:v>
                </c:pt>
                <c:pt idx="27676">
                  <c:v>849.5716672347678</c:v>
                </c:pt>
                <c:pt idx="27677">
                  <c:v>2092.85861934958</c:v>
                </c:pt>
                <c:pt idx="27678">
                  <c:v>2972.746349010885</c:v>
                </c:pt>
                <c:pt idx="27679">
                  <c:v>3049.777048108166</c:v>
                </c:pt>
                <c:pt idx="27680">
                  <c:v>2812.212915774947</c:v>
                </c:pt>
                <c:pt idx="27681">
                  <c:v>2561.32040555595</c:v>
                </c:pt>
                <c:pt idx="27682">
                  <c:v>2391.479785362723</c:v>
                </c:pt>
                <c:pt idx="27683">
                  <c:v>2429.307081740514</c:v>
                </c:pt>
                <c:pt idx="27684">
                  <c:v>3571.505706299208</c:v>
                </c:pt>
                <c:pt idx="27685">
                  <c:v>4587.314219737756</c:v>
                </c:pt>
                <c:pt idx="27686">
                  <c:v>2852.524274875968</c:v>
                </c:pt>
                <c:pt idx="27687">
                  <c:v>2446.574439942907</c:v>
                </c:pt>
                <c:pt idx="27688">
                  <c:v>2324.52990450942</c:v>
                </c:pt>
                <c:pt idx="27689">
                  <c:v>2296.678312333268</c:v>
                </c:pt>
                <c:pt idx="27690">
                  <c:v>2299.749095170632</c:v>
                </c:pt>
                <c:pt idx="27691">
                  <c:v>2258.9310136287</c:v>
                </c:pt>
                <c:pt idx="27692">
                  <c:v>1950.140988289804</c:v>
                </c:pt>
                <c:pt idx="27693">
                  <c:v>1343.290693460185</c:v>
                </c:pt>
                <c:pt idx="27694">
                  <c:v>1498.173501663206</c:v>
                </c:pt>
                <c:pt idx="27695">
                  <c:v>1756.540725573929</c:v>
                </c:pt>
                <c:pt idx="27696">
                  <c:v>1873.122967063886</c:v>
                </c:pt>
                <c:pt idx="27697">
                  <c:v>1889.682893200395</c:v>
                </c:pt>
                <c:pt idx="27698">
                  <c:v>1830.624961330052</c:v>
                </c:pt>
                <c:pt idx="27699">
                  <c:v>1706.209393586648</c:v>
                </c:pt>
                <c:pt idx="27700">
                  <c:v>1528.684243801247</c:v>
                </c:pt>
                <c:pt idx="27701">
                  <c:v>1311.79081047105</c:v>
                </c:pt>
                <c:pt idx="27702">
                  <c:v>1074.030897758288</c:v>
                </c:pt>
                <c:pt idx="27703">
                  <c:v>842.7880129194707</c:v>
                </c:pt>
                <c:pt idx="27704">
                  <c:v>663.2170155203167</c:v>
                </c:pt>
                <c:pt idx="27705">
                  <c:v>586.1315124675016</c:v>
                </c:pt>
                <c:pt idx="27706">
                  <c:v>624.3828281871158</c:v>
                </c:pt>
                <c:pt idx="27707">
                  <c:v>730.3876646035001</c:v>
                </c:pt>
                <c:pt idx="27708">
                  <c:v>855.9118649534241</c:v>
                </c:pt>
                <c:pt idx="27709">
                  <c:v>975.418034528617</c:v>
                </c:pt>
                <c:pt idx="27710">
                  <c:v>1076.693137243898</c:v>
                </c:pt>
                <c:pt idx="27711">
                  <c:v>1151.791119519801</c:v>
                </c:pt>
                <c:pt idx="27712">
                  <c:v>1199.668090087597</c:v>
                </c:pt>
                <c:pt idx="27713">
                  <c:v>1299.658236897945</c:v>
                </c:pt>
                <c:pt idx="27714">
                  <c:v>1933.204147226224</c:v>
                </c:pt>
                <c:pt idx="27715">
                  <c:v>2648.233553537026</c:v>
                </c:pt>
                <c:pt idx="27716">
                  <c:v>2107.2584980711</c:v>
                </c:pt>
                <c:pt idx="27717">
                  <c:v>1786.314029805882</c:v>
                </c:pt>
                <c:pt idx="27718">
                  <c:v>1676.573411892661</c:v>
                </c:pt>
                <c:pt idx="27719">
                  <c:v>1673.016248334519</c:v>
                </c:pt>
                <c:pt idx="27720">
                  <c:v>1727.832473553947</c:v>
                </c:pt>
                <c:pt idx="27721">
                  <c:v>1820.09436386978</c:v>
                </c:pt>
                <c:pt idx="27722">
                  <c:v>1944.965938513843</c:v>
                </c:pt>
                <c:pt idx="27723">
                  <c:v>2096.326085458732</c:v>
                </c:pt>
                <c:pt idx="27724">
                  <c:v>2255.060071326026</c:v>
                </c:pt>
                <c:pt idx="27725">
                  <c:v>2381.52820027872</c:v>
                </c:pt>
                <c:pt idx="27726">
                  <c:v>2439.161965694009</c:v>
                </c:pt>
                <c:pt idx="27727">
                  <c:v>2428.116930038891</c:v>
                </c:pt>
                <c:pt idx="27728">
                  <c:v>2378.871007484994</c:v>
                </c:pt>
                <c:pt idx="27729">
                  <c:v>2321.943155932945</c:v>
                </c:pt>
                <c:pt idx="27730">
                  <c:v>2271.827524902049</c:v>
                </c:pt>
                <c:pt idx="27731">
                  <c:v>2233.98477022831</c:v>
                </c:pt>
                <c:pt idx="27732">
                  <c:v>2207.885359695614</c:v>
                </c:pt>
                <c:pt idx="27733">
                  <c:v>2192.362322321947</c:v>
                </c:pt>
                <c:pt idx="27734">
                  <c:v>2185.471634049143</c:v>
                </c:pt>
                <c:pt idx="27735">
                  <c:v>2185.48120089791</c:v>
                </c:pt>
                <c:pt idx="27736">
                  <c:v>2191.539951327822</c:v>
                </c:pt>
                <c:pt idx="27737">
                  <c:v>2202.876361130105</c:v>
                </c:pt>
                <c:pt idx="27738">
                  <c:v>2218.739759962726</c:v>
                </c:pt>
                <c:pt idx="27739">
                  <c:v>2238.670394998904</c:v>
                </c:pt>
                <c:pt idx="27740">
                  <c:v>2262.477758368686</c:v>
                </c:pt>
                <c:pt idx="27741">
                  <c:v>2289.767155763634</c:v>
                </c:pt>
                <c:pt idx="27742">
                  <c:v>2319.887389914504</c:v>
                </c:pt>
                <c:pt idx="27743">
                  <c:v>2352.264663235399</c:v>
                </c:pt>
                <c:pt idx="27744">
                  <c:v>2384.532029138187</c:v>
                </c:pt>
                <c:pt idx="27745">
                  <c:v>2412.478397259056</c:v>
                </c:pt>
                <c:pt idx="27746">
                  <c:v>2425.072576582311</c:v>
                </c:pt>
                <c:pt idx="27747">
                  <c:v>2396.811958366427</c:v>
                </c:pt>
                <c:pt idx="27748">
                  <c:v>2265.684837662601</c:v>
                </c:pt>
                <c:pt idx="27749">
                  <c:v>1902.32293170065</c:v>
                </c:pt>
                <c:pt idx="27750">
                  <c:v>1174.05825176456</c:v>
                </c:pt>
                <c:pt idx="27751">
                  <c:v>328.9795026505839</c:v>
                </c:pt>
                <c:pt idx="27752">
                  <c:v>745.9941807754052</c:v>
                </c:pt>
                <c:pt idx="27753">
                  <c:v>1324.60613513424</c:v>
                </c:pt>
                <c:pt idx="27754">
                  <c:v>1760.012576311658</c:v>
                </c:pt>
                <c:pt idx="27755">
                  <c:v>2137.729911978372</c:v>
                </c:pt>
                <c:pt idx="27756">
                  <c:v>2550.703748643906</c:v>
                </c:pt>
                <c:pt idx="27757">
                  <c:v>3128.193550985996</c:v>
                </c:pt>
                <c:pt idx="27758">
                  <c:v>4006.584329832581</c:v>
                </c:pt>
                <c:pt idx="27759">
                  <c:v>4637.535989014821</c:v>
                </c:pt>
                <c:pt idx="27760">
                  <c:v>4403.265828859514</c:v>
                </c:pt>
                <c:pt idx="27761">
                  <c:v>4420.67548637875</c:v>
                </c:pt>
                <c:pt idx="27762">
                  <c:v>5205.733758876174</c:v>
                </c:pt>
                <c:pt idx="27763">
                  <c:v>7792.251540748422</c:v>
                </c:pt>
                <c:pt idx="27764">
                  <c:v>19925.18835258203</c:v>
                </c:pt>
                <c:pt idx="27765">
                  <c:v>13348.54227581667</c:v>
                </c:pt>
                <c:pt idx="27766">
                  <c:v>6687.71575167631</c:v>
                </c:pt>
                <c:pt idx="27767">
                  <c:v>5017.332617144911</c:v>
                </c:pt>
                <c:pt idx="27768">
                  <c:v>4454.072974818691</c:v>
                </c:pt>
                <c:pt idx="27769">
                  <c:v>4291.821529264148</c:v>
                </c:pt>
                <c:pt idx="27770">
                  <c:v>4329.23513070499</c:v>
                </c:pt>
                <c:pt idx="27771">
                  <c:v>4518.564826469547</c:v>
                </c:pt>
                <c:pt idx="27772">
                  <c:v>4930.437116270873</c:v>
                </c:pt>
                <c:pt idx="27773">
                  <c:v>5983.596293947978</c:v>
                </c:pt>
                <c:pt idx="27774">
                  <c:v>10618.83311345315</c:v>
                </c:pt>
                <c:pt idx="27775">
                  <c:v>15781.18824135203</c:v>
                </c:pt>
                <c:pt idx="27776">
                  <c:v>6325.138054064341</c:v>
                </c:pt>
                <c:pt idx="27777">
                  <c:v>4731.386911162972</c:v>
                </c:pt>
                <c:pt idx="27778">
                  <c:v>4139.406962265838</c:v>
                </c:pt>
                <c:pt idx="27779">
                  <c:v>3785.096272475255</c:v>
                </c:pt>
                <c:pt idx="27780">
                  <c:v>3509.103500960536</c:v>
                </c:pt>
                <c:pt idx="27781">
                  <c:v>3266.178433423138</c:v>
                </c:pt>
                <c:pt idx="27782">
                  <c:v>3041.250877152827</c:v>
                </c:pt>
                <c:pt idx="27783">
                  <c:v>2828.83495307215</c:v>
                </c:pt>
                <c:pt idx="27784">
                  <c:v>2629.180330272567</c:v>
                </c:pt>
                <c:pt idx="27785">
                  <c:v>2451.060769311282</c:v>
                </c:pt>
                <c:pt idx="27786">
                  <c:v>2313.031217610122</c:v>
                </c:pt>
                <c:pt idx="27787">
                  <c:v>2228.806928688176</c:v>
                </c:pt>
                <c:pt idx="27788">
                  <c:v>2180.971198192853</c:v>
                </c:pt>
                <c:pt idx="27789">
                  <c:v>2135.04161560797</c:v>
                </c:pt>
                <c:pt idx="27790">
                  <c:v>2088.635163463843</c:v>
                </c:pt>
                <c:pt idx="27791">
                  <c:v>2090.363767785547</c:v>
                </c:pt>
                <c:pt idx="27792">
                  <c:v>2287.678325403256</c:v>
                </c:pt>
                <c:pt idx="27793">
                  <c:v>2899.815055699084</c:v>
                </c:pt>
                <c:pt idx="27794">
                  <c:v>2769.054946988835</c:v>
                </c:pt>
                <c:pt idx="27795">
                  <c:v>2137.477799100563</c:v>
                </c:pt>
                <c:pt idx="27796">
                  <c:v>1784.603473784068</c:v>
                </c:pt>
                <c:pt idx="27797">
                  <c:v>1581.149928476017</c:v>
                </c:pt>
                <c:pt idx="27798">
                  <c:v>1456.839826445107</c:v>
                </c:pt>
                <c:pt idx="27799">
                  <c:v>1400.490427757392</c:v>
                </c:pt>
                <c:pt idx="27800">
                  <c:v>1460.38917248074</c:v>
                </c:pt>
                <c:pt idx="27801">
                  <c:v>1908.895035638824</c:v>
                </c:pt>
                <c:pt idx="27802">
                  <c:v>4666.55141525094</c:v>
                </c:pt>
                <c:pt idx="27803">
                  <c:v>2331.368228851771</c:v>
                </c:pt>
                <c:pt idx="27804">
                  <c:v>1290.192962164045</c:v>
                </c:pt>
                <c:pt idx="27805">
                  <c:v>1080.344330612276</c:v>
                </c:pt>
                <c:pt idx="27806">
                  <c:v>1396.530617134823</c:v>
                </c:pt>
                <c:pt idx="27807">
                  <c:v>1995.942173945481</c:v>
                </c:pt>
                <c:pt idx="27808">
                  <c:v>2065.648593714123</c:v>
                </c:pt>
                <c:pt idx="27809">
                  <c:v>1833.1112728462</c:v>
                </c:pt>
                <c:pt idx="27810">
                  <c:v>1611.777660637701</c:v>
                </c:pt>
                <c:pt idx="27811">
                  <c:v>1432.710568617256</c:v>
                </c:pt>
                <c:pt idx="27812">
                  <c:v>1281.572020300394</c:v>
                </c:pt>
                <c:pt idx="27813">
                  <c:v>1147.267200623884</c:v>
                </c:pt>
                <c:pt idx="27814">
                  <c:v>1038.423992682287</c:v>
                </c:pt>
                <c:pt idx="27815">
                  <c:v>1067.450649904472</c:v>
                </c:pt>
                <c:pt idx="27816">
                  <c:v>1985.093680928805</c:v>
                </c:pt>
                <c:pt idx="27817">
                  <c:v>3446.224736294558</c:v>
                </c:pt>
                <c:pt idx="27818">
                  <c:v>1771.793901115816</c:v>
                </c:pt>
                <c:pt idx="27819">
                  <c:v>817.2098356997395</c:v>
                </c:pt>
                <c:pt idx="27820">
                  <c:v>1057.862255300438</c:v>
                </c:pt>
                <c:pt idx="27821">
                  <c:v>1391.033195781339</c:v>
                </c:pt>
                <c:pt idx="27822">
                  <c:v>2074.404527805647</c:v>
                </c:pt>
                <c:pt idx="27823">
                  <c:v>2540.484613791441</c:v>
                </c:pt>
                <c:pt idx="27824">
                  <c:v>2174.458144220241</c:v>
                </c:pt>
                <c:pt idx="27825">
                  <c:v>1781.631452266351</c:v>
                </c:pt>
                <c:pt idx="27826">
                  <c:v>1509.605927489257</c:v>
                </c:pt>
                <c:pt idx="27827">
                  <c:v>1282.564702759895</c:v>
                </c:pt>
                <c:pt idx="27828">
                  <c:v>966.2186690850174</c:v>
                </c:pt>
                <c:pt idx="27829">
                  <c:v>369.5796304286061</c:v>
                </c:pt>
                <c:pt idx="27830">
                  <c:v>251.7584792362645</c:v>
                </c:pt>
                <c:pt idx="27831">
                  <c:v>445.7963735647613</c:v>
                </c:pt>
                <c:pt idx="27832">
                  <c:v>468.5552160906845</c:v>
                </c:pt>
                <c:pt idx="27833">
                  <c:v>425.3103100881863</c:v>
                </c:pt>
                <c:pt idx="27834">
                  <c:v>371.3314380832248</c:v>
                </c:pt>
                <c:pt idx="27835">
                  <c:v>380.2359157175068</c:v>
                </c:pt>
                <c:pt idx="27836">
                  <c:v>543.9584306133555</c:v>
                </c:pt>
                <c:pt idx="27837">
                  <c:v>881.839233254182</c:v>
                </c:pt>
                <c:pt idx="27838">
                  <c:v>1356.743402779188</c:v>
                </c:pt>
                <c:pt idx="27839">
                  <c:v>1825.814771961766</c:v>
                </c:pt>
                <c:pt idx="27840">
                  <c:v>2060.03791908996</c:v>
                </c:pt>
                <c:pt idx="27841">
                  <c:v>2026.15401203114</c:v>
                </c:pt>
                <c:pt idx="27842">
                  <c:v>1868.467411068673</c:v>
                </c:pt>
                <c:pt idx="27843">
                  <c:v>1688.194851225566</c:v>
                </c:pt>
                <c:pt idx="27844">
                  <c:v>1520.677283609121</c:v>
                </c:pt>
                <c:pt idx="27845">
                  <c:v>1375.647694192889</c:v>
                </c:pt>
                <c:pt idx="27846">
                  <c:v>1260.229018098333</c:v>
                </c:pt>
                <c:pt idx="27847">
                  <c:v>1190.90660153192</c:v>
                </c:pt>
                <c:pt idx="27848">
                  <c:v>1208.580029995554</c:v>
                </c:pt>
                <c:pt idx="27849">
                  <c:v>1371.460430765753</c:v>
                </c:pt>
                <c:pt idx="27850">
                  <c:v>1607.212428313784</c:v>
                </c:pt>
                <c:pt idx="27851">
                  <c:v>1620.495026038231</c:v>
                </c:pt>
                <c:pt idx="27852">
                  <c:v>1431.430856636131</c:v>
                </c:pt>
                <c:pt idx="27853">
                  <c:v>1231.13830208218</c:v>
                </c:pt>
                <c:pt idx="27854">
                  <c:v>1069.769072574043</c:v>
                </c:pt>
                <c:pt idx="27855">
                  <c:v>945.6362855513237</c:v>
                </c:pt>
                <c:pt idx="27856">
                  <c:v>863.7287431941047</c:v>
                </c:pt>
                <c:pt idx="27857">
                  <c:v>877.8296987029966</c:v>
                </c:pt>
                <c:pt idx="27858">
                  <c:v>1141.769778925213</c:v>
                </c:pt>
                <c:pt idx="27859">
                  <c:v>1543.474666024224</c:v>
                </c:pt>
                <c:pt idx="27860">
                  <c:v>1479.79494420945</c:v>
                </c:pt>
                <c:pt idx="27861">
                  <c:v>1272.88345683171</c:v>
                </c:pt>
                <c:pt idx="27862">
                  <c:v>1118.344696863041</c:v>
                </c:pt>
                <c:pt idx="27863">
                  <c:v>1005.298272377043</c:v>
                </c:pt>
                <c:pt idx="27864">
                  <c:v>912.9430009731078</c:v>
                </c:pt>
                <c:pt idx="27865">
                  <c:v>830.0801140800337</c:v>
                </c:pt>
                <c:pt idx="27866">
                  <c:v>759.3041916988293</c:v>
                </c:pt>
                <c:pt idx="27867">
                  <c:v>730.7736209148948</c:v>
                </c:pt>
                <c:pt idx="27868">
                  <c:v>790.9293601261857</c:v>
                </c:pt>
                <c:pt idx="27869">
                  <c:v>912.0745654758525</c:v>
                </c:pt>
                <c:pt idx="27870">
                  <c:v>1017.457478499043</c:v>
                </c:pt>
                <c:pt idx="27871">
                  <c:v>1093.311976735948</c:v>
                </c:pt>
                <c:pt idx="27872">
                  <c:v>1170.67120676033</c:v>
                </c:pt>
                <c:pt idx="27873">
                  <c:v>1281.488684880477</c:v>
                </c:pt>
                <c:pt idx="27874">
                  <c:v>1338.99222929856</c:v>
                </c:pt>
                <c:pt idx="27875">
                  <c:v>1007.26226307365</c:v>
                </c:pt>
                <c:pt idx="27876">
                  <c:v>667.8838843328483</c:v>
                </c:pt>
                <c:pt idx="27877">
                  <c:v>629.5113668766695</c:v>
                </c:pt>
                <c:pt idx="27878">
                  <c:v>757.6079066115054</c:v>
                </c:pt>
                <c:pt idx="27879">
                  <c:v>963.8056784951743</c:v>
                </c:pt>
                <c:pt idx="27880">
                  <c:v>1223.891329118089</c:v>
                </c:pt>
                <c:pt idx="27881">
                  <c:v>1573.965563468858</c:v>
                </c:pt>
                <c:pt idx="27882">
                  <c:v>2064.251223135912</c:v>
                </c:pt>
                <c:pt idx="27883">
                  <c:v>2232.56312305615</c:v>
                </c:pt>
                <c:pt idx="27884">
                  <c:v>1482.697959037097</c:v>
                </c:pt>
                <c:pt idx="27885">
                  <c:v>668.9574036736045</c:v>
                </c:pt>
                <c:pt idx="27886">
                  <c:v>220.7886503609304</c:v>
                </c:pt>
                <c:pt idx="27887">
                  <c:v>445.0129130328391</c:v>
                </c:pt>
                <c:pt idx="27888">
                  <c:v>839.5274473443006</c:v>
                </c:pt>
                <c:pt idx="27889">
                  <c:v>1313.290916438375</c:v>
                </c:pt>
                <c:pt idx="27890">
                  <c:v>1964.902849390822</c:v>
                </c:pt>
                <c:pt idx="27891">
                  <c:v>2974.269419292233</c:v>
                </c:pt>
                <c:pt idx="27892">
                  <c:v>4486.152465663406</c:v>
                </c:pt>
                <c:pt idx="27893">
                  <c:v>5468.35450336532</c:v>
                </c:pt>
                <c:pt idx="27894">
                  <c:v>4783.019916220918</c:v>
                </c:pt>
                <c:pt idx="27895">
                  <c:v>3988.402609016486</c:v>
                </c:pt>
                <c:pt idx="27896">
                  <c:v>3672.110621866022</c:v>
                </c:pt>
                <c:pt idx="27897">
                  <c:v>3847.839461770184</c:v>
                </c:pt>
                <c:pt idx="27898">
                  <c:v>4618.539703514192</c:v>
                </c:pt>
                <c:pt idx="27899">
                  <c:v>5880.556511970722</c:v>
                </c:pt>
                <c:pt idx="27900">
                  <c:v>5153.518208487565</c:v>
                </c:pt>
                <c:pt idx="27901">
                  <c:v>3044.626582874433</c:v>
                </c:pt>
                <c:pt idx="27902">
                  <c:v>1852.006952538857</c:v>
                </c:pt>
                <c:pt idx="27903">
                  <c:v>1390.220190704149</c:v>
                </c:pt>
                <c:pt idx="27904">
                  <c:v>1620.91899733595</c:v>
                </c:pt>
                <c:pt idx="27905">
                  <c:v>2881.709400592546</c:v>
                </c:pt>
                <c:pt idx="27906">
                  <c:v>4334.696105530184</c:v>
                </c:pt>
                <c:pt idx="27907">
                  <c:v>1965.85049853962</c:v>
                </c:pt>
                <c:pt idx="27908">
                  <c:v>1008.621465608101</c:v>
                </c:pt>
                <c:pt idx="27909">
                  <c:v>643.0587454184508</c:v>
                </c:pt>
                <c:pt idx="27910">
                  <c:v>539.9920413693176</c:v>
                </c:pt>
                <c:pt idx="27911">
                  <c:v>564.57503507776</c:v>
                </c:pt>
                <c:pt idx="27912">
                  <c:v>643.4948594471148</c:v>
                </c:pt>
                <c:pt idx="27913">
                  <c:v>756.1832706405266</c:v>
                </c:pt>
                <c:pt idx="27914">
                  <c:v>901.6700023928664</c:v>
                </c:pt>
                <c:pt idx="27915">
                  <c:v>1068.061321579351</c:v>
                </c:pt>
                <c:pt idx="27916">
                  <c:v>1216.38176316632</c:v>
                </c:pt>
                <c:pt idx="27917">
                  <c:v>1296.533788033598</c:v>
                </c:pt>
                <c:pt idx="27918">
                  <c:v>1287.302470950312</c:v>
                </c:pt>
                <c:pt idx="27919">
                  <c:v>1205.569334479914</c:v>
                </c:pt>
                <c:pt idx="27920">
                  <c:v>1080.310970658174</c:v>
                </c:pt>
                <c:pt idx="27921">
                  <c:v>933.6255874195366</c:v>
                </c:pt>
                <c:pt idx="27922">
                  <c:v>780.8092879388924</c:v>
                </c:pt>
                <c:pt idx="27923">
                  <c:v>636.6183007686978</c:v>
                </c:pt>
                <c:pt idx="27924">
                  <c:v>526.3872600626047</c:v>
                </c:pt>
                <c:pt idx="27925">
                  <c:v>490.9893100049223</c:v>
                </c:pt>
                <c:pt idx="27926">
                  <c:v>562.789808487406</c:v>
                </c:pt>
                <c:pt idx="27927">
                  <c:v>736.5489980870756</c:v>
                </c:pt>
                <c:pt idx="27928">
                  <c:v>1016.1638682972</c:v>
                </c:pt>
                <c:pt idx="27929">
                  <c:v>1458.678715185672</c:v>
                </c:pt>
                <c:pt idx="27930">
                  <c:v>1971.023227943574</c:v>
                </c:pt>
                <c:pt idx="27931">
                  <c:v>1903.688583260038</c:v>
                </c:pt>
                <c:pt idx="27932">
                  <c:v>1589.447285805176</c:v>
                </c:pt>
                <c:pt idx="27933">
                  <c:v>1413.403269192885</c:v>
                </c:pt>
                <c:pt idx="27934">
                  <c:v>1333.77871639018</c:v>
                </c:pt>
                <c:pt idx="27935">
                  <c:v>1302.407905745143</c:v>
                </c:pt>
                <c:pt idx="27936">
                  <c:v>1296.796104176045</c:v>
                </c:pt>
                <c:pt idx="27937">
                  <c:v>1306.466213335153</c:v>
                </c:pt>
                <c:pt idx="27938">
                  <c:v>1323.015162528013</c:v>
                </c:pt>
                <c:pt idx="27939">
                  <c:v>1344.539092305158</c:v>
                </c:pt>
                <c:pt idx="27940">
                  <c:v>1395.012340321444</c:v>
                </c:pt>
                <c:pt idx="27941">
                  <c:v>1563.923741738062</c:v>
                </c:pt>
                <c:pt idx="27942">
                  <c:v>2009.037536626285</c:v>
                </c:pt>
                <c:pt idx="27943">
                  <c:v>2460.840789568016</c:v>
                </c:pt>
                <c:pt idx="27944">
                  <c:v>2127.517385584602</c:v>
                </c:pt>
                <c:pt idx="27945">
                  <c:v>1693.758084278132</c:v>
                </c:pt>
                <c:pt idx="27946">
                  <c:v>1478.569486689893</c:v>
                </c:pt>
                <c:pt idx="27947">
                  <c:v>1469.982454920955</c:v>
                </c:pt>
                <c:pt idx="27948">
                  <c:v>1652.261080707816</c:v>
                </c:pt>
                <c:pt idx="27949">
                  <c:v>1989.345813728558</c:v>
                </c:pt>
                <c:pt idx="27950">
                  <c:v>2397.300983753246</c:v>
                </c:pt>
                <c:pt idx="27951">
                  <c:v>2713.464003087442</c:v>
                </c:pt>
                <c:pt idx="27952">
                  <c:v>2693.786157086762</c:v>
                </c:pt>
                <c:pt idx="27953">
                  <c:v>2226.338634995567</c:v>
                </c:pt>
                <c:pt idx="27954">
                  <c:v>1574.180034839505</c:v>
                </c:pt>
                <c:pt idx="27955">
                  <c:v>1060.645347169319</c:v>
                </c:pt>
                <c:pt idx="27956">
                  <c:v>780.7104526825956</c:v>
                </c:pt>
                <c:pt idx="27957">
                  <c:v>619.7030511633828</c:v>
                </c:pt>
                <c:pt idx="27958">
                  <c:v>551.4368448604395</c:v>
                </c:pt>
                <c:pt idx="27959">
                  <c:v>763.147913773677</c:v>
                </c:pt>
                <c:pt idx="27960">
                  <c:v>1318.005736494605</c:v>
                </c:pt>
                <c:pt idx="27961">
                  <c:v>2479.07982885586</c:v>
                </c:pt>
                <c:pt idx="27962">
                  <c:v>5387.01317915919</c:v>
                </c:pt>
                <c:pt idx="27963">
                  <c:v>17143.8381581922</c:v>
                </c:pt>
                <c:pt idx="27964">
                  <c:v>12260.51274074741</c:v>
                </c:pt>
                <c:pt idx="27965">
                  <c:v>6585.867553141604</c:v>
                </c:pt>
                <c:pt idx="27966">
                  <c:v>4667.532595268272</c:v>
                </c:pt>
                <c:pt idx="27967">
                  <c:v>3662.831568375476</c:v>
                </c:pt>
                <c:pt idx="27968">
                  <c:v>2979.15296272869</c:v>
                </c:pt>
                <c:pt idx="27969">
                  <c:v>2406.071620006596</c:v>
                </c:pt>
                <c:pt idx="27970">
                  <c:v>1781.170683020734</c:v>
                </c:pt>
                <c:pt idx="27971">
                  <c:v>883.309439007063</c:v>
                </c:pt>
                <c:pt idx="27972">
                  <c:v>761.573645448916</c:v>
                </c:pt>
                <c:pt idx="27973">
                  <c:v>1193.493187276643</c:v>
                </c:pt>
                <c:pt idx="27974">
                  <c:v>1269.32536366132</c:v>
                </c:pt>
                <c:pt idx="27975">
                  <c:v>1225.896812422346</c:v>
                </c:pt>
                <c:pt idx="27976">
                  <c:v>1183.460554493701</c:v>
                </c:pt>
                <c:pt idx="27977">
                  <c:v>1317.995865149235</c:v>
                </c:pt>
                <c:pt idx="27978">
                  <c:v>2385.88935633998</c:v>
                </c:pt>
                <c:pt idx="27979">
                  <c:v>4360.130034812532</c:v>
                </c:pt>
                <c:pt idx="27980">
                  <c:v>2310.168478404288</c:v>
                </c:pt>
                <c:pt idx="27981">
                  <c:v>1581.004039805975</c:v>
                </c:pt>
                <c:pt idx="27982">
                  <c:v>1223.182590714503</c:v>
                </c:pt>
                <c:pt idx="27983">
                  <c:v>982.163898150292</c:v>
                </c:pt>
                <c:pt idx="27984">
                  <c:v>788.6597862518826</c:v>
                </c:pt>
                <c:pt idx="27985">
                  <c:v>621.0377020308816</c:v>
                </c:pt>
                <c:pt idx="27986">
                  <c:v>483.2469854889191</c:v>
                </c:pt>
                <c:pt idx="27987">
                  <c:v>398.9696877631036</c:v>
                </c:pt>
                <c:pt idx="27988">
                  <c:v>394.5555992804325</c:v>
                </c:pt>
                <c:pt idx="27989">
                  <c:v>477.1264829724377</c:v>
                </c:pt>
                <c:pt idx="27990">
                  <c:v>674.2480079329028</c:v>
                </c:pt>
                <c:pt idx="27991">
                  <c:v>1116.271510274943</c:v>
                </c:pt>
                <c:pt idx="27992">
                  <c:v>2151.564248757169</c:v>
                </c:pt>
                <c:pt idx="27993">
                  <c:v>1743.016722498452</c:v>
                </c:pt>
                <c:pt idx="27994">
                  <c:v>811.1381485149407</c:v>
                </c:pt>
                <c:pt idx="27995">
                  <c:v>372.8085384181844</c:v>
                </c:pt>
                <c:pt idx="27996">
                  <c:v>125.0896200669459</c:v>
                </c:pt>
                <c:pt idx="27997">
                  <c:v>247.0598544699193</c:v>
                </c:pt>
                <c:pt idx="27998">
                  <c:v>518.8506985867065</c:v>
                </c:pt>
                <c:pt idx="27999">
                  <c:v>821.3342995418532</c:v>
                </c:pt>
                <c:pt idx="28000">
                  <c:v>1114.357029174203</c:v>
                </c:pt>
                <c:pt idx="28001">
                  <c:v>1385.544253401238</c:v>
                </c:pt>
                <c:pt idx="28002">
                  <c:v>1665.495947270738</c:v>
                </c:pt>
                <c:pt idx="28003">
                  <c:v>1989.877388050544</c:v>
                </c:pt>
                <c:pt idx="28004">
                  <c:v>2383.921480778997</c:v>
                </c:pt>
                <c:pt idx="28005">
                  <c:v>2860.06585580198</c:v>
                </c:pt>
                <c:pt idx="28006">
                  <c:v>3376.168447910281</c:v>
                </c:pt>
                <c:pt idx="28007">
                  <c:v>3477.575508957173</c:v>
                </c:pt>
                <c:pt idx="28008">
                  <c:v>800.9176768522565</c:v>
                </c:pt>
                <c:pt idx="28009">
                  <c:v>8780.288914799457</c:v>
                </c:pt>
                <c:pt idx="28010">
                  <c:v>14793.71249538334</c:v>
                </c:pt>
                <c:pt idx="28011">
                  <c:v>19727.6806484589</c:v>
                </c:pt>
                <c:pt idx="28012">
                  <c:v>16846.18297444146</c:v>
                </c:pt>
                <c:pt idx="28013">
                  <c:v>12225.3164016777</c:v>
                </c:pt>
                <c:pt idx="28014">
                  <c:v>9313.712402282837</c:v>
                </c:pt>
                <c:pt idx="28015">
                  <c:v>7574.769290633205</c:v>
                </c:pt>
                <c:pt idx="28016">
                  <c:v>6523.316515710212</c:v>
                </c:pt>
                <c:pt idx="28017">
                  <c:v>5919.131537219944</c:v>
                </c:pt>
                <c:pt idx="28018">
                  <c:v>5045.046781126294</c:v>
                </c:pt>
                <c:pt idx="28019">
                  <c:v>3420.373685660284</c:v>
                </c:pt>
                <c:pt idx="28020">
                  <c:v>2987.322307652601</c:v>
                </c:pt>
                <c:pt idx="28021">
                  <c:v>2776.176297163219</c:v>
                </c:pt>
                <c:pt idx="28022">
                  <c:v>2578.325407359125</c:v>
                </c:pt>
                <c:pt idx="28023">
                  <c:v>2380.938006272021</c:v>
                </c:pt>
                <c:pt idx="28024">
                  <c:v>2180.238665430261</c:v>
                </c:pt>
                <c:pt idx="28025">
                  <c:v>1968.981528811051</c:v>
                </c:pt>
                <c:pt idx="28026">
                  <c:v>1734.825470791374</c:v>
                </c:pt>
                <c:pt idx="28027">
                  <c:v>1462.925039009644</c:v>
                </c:pt>
                <c:pt idx="28028">
                  <c:v>1150.32086095888</c:v>
                </c:pt>
                <c:pt idx="28029">
                  <c:v>891.2682173082244</c:v>
                </c:pt>
                <c:pt idx="28030">
                  <c:v>964.5479521568544</c:v>
                </c:pt>
                <c:pt idx="28031">
                  <c:v>1216.676510552895</c:v>
                </c:pt>
                <c:pt idx="28032">
                  <c:v>1127.413340977254</c:v>
                </c:pt>
                <c:pt idx="28033">
                  <c:v>757.5196287981329</c:v>
                </c:pt>
                <c:pt idx="28034">
                  <c:v>2555.746977461106</c:v>
                </c:pt>
                <c:pt idx="28035">
                  <c:v>2445.272597612912</c:v>
                </c:pt>
                <c:pt idx="28036">
                  <c:v>2285.902415165372</c:v>
                </c:pt>
                <c:pt idx="28037">
                  <c:v>2159.10100087111</c:v>
                </c:pt>
                <c:pt idx="28038">
                  <c:v>2049.801513756925</c:v>
                </c:pt>
                <c:pt idx="28039">
                  <c:v>1949.800525214869</c:v>
                </c:pt>
                <c:pt idx="28040">
                  <c:v>1856.34725071346</c:v>
                </c:pt>
                <c:pt idx="28041">
                  <c:v>1775.700780104878</c:v>
                </c:pt>
                <c:pt idx="28042">
                  <c:v>1733.87365333903</c:v>
                </c:pt>
                <c:pt idx="28043">
                  <c:v>1795.258947088198</c:v>
                </c:pt>
                <c:pt idx="28044">
                  <c:v>2080.968551724803</c:v>
                </c:pt>
                <c:pt idx="28045">
                  <c:v>2742.30051574019</c:v>
                </c:pt>
                <c:pt idx="28046">
                  <c:v>3878.136926428576</c:v>
                </c:pt>
                <c:pt idx="28047">
                  <c:v>5863.665237271482</c:v>
                </c:pt>
                <c:pt idx="28048">
                  <c:v>9780.54217576451</c:v>
                </c:pt>
                <c:pt idx="28049">
                  <c:v>7921.33616336136</c:v>
                </c:pt>
                <c:pt idx="28050">
                  <c:v>3716.643031917245</c:v>
                </c:pt>
                <c:pt idx="28051">
                  <c:v>1578.619171642298</c:v>
                </c:pt>
                <c:pt idx="28052">
                  <c:v>1222.128399965453</c:v>
                </c:pt>
                <c:pt idx="28053">
                  <c:v>2233.855343455948</c:v>
                </c:pt>
                <c:pt idx="28054">
                  <c:v>2525.398164784501</c:v>
                </c:pt>
                <c:pt idx="28055">
                  <c:v>2692.414226458335</c:v>
                </c:pt>
                <c:pt idx="28056">
                  <c:v>3286.928022911457</c:v>
                </c:pt>
                <c:pt idx="28057">
                  <c:v>6479.307333281152</c:v>
                </c:pt>
                <c:pt idx="28058">
                  <c:v>5871.89521964828</c:v>
                </c:pt>
                <c:pt idx="28059">
                  <c:v>2943.292956263106</c:v>
                </c:pt>
                <c:pt idx="28060">
                  <c:v>2318.346647254937</c:v>
                </c:pt>
                <c:pt idx="28061">
                  <c:v>2140.712599925849</c:v>
                </c:pt>
                <c:pt idx="28062">
                  <c:v>2156.550063504357</c:v>
                </c:pt>
                <c:pt idx="28063">
                  <c:v>2362.817220919683</c:v>
                </c:pt>
                <c:pt idx="28064">
                  <c:v>2858.340108937011</c:v>
                </c:pt>
                <c:pt idx="28065">
                  <c:v>3525.268662600104</c:v>
                </c:pt>
                <c:pt idx="28066">
                  <c:v>3222.296256754924</c:v>
                </c:pt>
                <c:pt idx="28067">
                  <c:v>2360.536234304745</c:v>
                </c:pt>
                <c:pt idx="28068">
                  <c:v>1802.589252799256</c:v>
                </c:pt>
                <c:pt idx="28069">
                  <c:v>1488.216476244866</c:v>
                </c:pt>
                <c:pt idx="28070">
                  <c:v>1334.796213672546</c:v>
                </c:pt>
                <c:pt idx="28071">
                  <c:v>1349.849978579864</c:v>
                </c:pt>
                <c:pt idx="28072">
                  <c:v>1600.549565907254</c:v>
                </c:pt>
                <c:pt idx="28073">
                  <c:v>2167.587899041794</c:v>
                </c:pt>
                <c:pt idx="28074">
                  <c:v>3079.6765335538</c:v>
                </c:pt>
                <c:pt idx="28075">
                  <c:v>4111.424162292236</c:v>
                </c:pt>
                <c:pt idx="28076">
                  <c:v>4653.97562460858</c:v>
                </c:pt>
                <c:pt idx="28077">
                  <c:v>4533.94775486552</c:v>
                </c:pt>
                <c:pt idx="28078">
                  <c:v>4167.371399745653</c:v>
                </c:pt>
                <c:pt idx="28079">
                  <c:v>3823.161698646222</c:v>
                </c:pt>
                <c:pt idx="28080">
                  <c:v>3565.154659335253</c:v>
                </c:pt>
                <c:pt idx="28081">
                  <c:v>3382.246776776283</c:v>
                </c:pt>
                <c:pt idx="28082">
                  <c:v>3177.88367994716</c:v>
                </c:pt>
                <c:pt idx="28083">
                  <c:v>2759.630606132635</c:v>
                </c:pt>
                <c:pt idx="28084">
                  <c:v>2248.925236229257</c:v>
                </c:pt>
                <c:pt idx="28085">
                  <c:v>1893.263406952331</c:v>
                </c:pt>
                <c:pt idx="28086">
                  <c:v>1848.505876983975</c:v>
                </c:pt>
                <c:pt idx="28087">
                  <c:v>3120.619676200167</c:v>
                </c:pt>
                <c:pt idx="28088">
                  <c:v>10667.34355483726</c:v>
                </c:pt>
                <c:pt idx="28089">
                  <c:v>8505.805513807847</c:v>
                </c:pt>
                <c:pt idx="28090">
                  <c:v>5425.385595832597</c:v>
                </c:pt>
                <c:pt idx="28091">
                  <c:v>4350.784776003926</c:v>
                </c:pt>
                <c:pt idx="28092">
                  <c:v>3812.555268128506</c:v>
                </c:pt>
                <c:pt idx="28093">
                  <c:v>3477.837450765125</c:v>
                </c:pt>
                <c:pt idx="28094">
                  <c:v>3235.330714283976</c:v>
                </c:pt>
                <c:pt idx="28095">
                  <c:v>3032.271403978724</c:v>
                </c:pt>
                <c:pt idx="28096">
                  <c:v>2835.368361988431</c:v>
                </c:pt>
                <c:pt idx="28097">
                  <c:v>2609.231193810122</c:v>
                </c:pt>
                <c:pt idx="28098">
                  <c:v>2303.829207171006</c:v>
                </c:pt>
                <c:pt idx="28099">
                  <c:v>1834.18677110591</c:v>
                </c:pt>
                <c:pt idx="28100">
                  <c:v>1236.583619368946</c:v>
                </c:pt>
                <c:pt idx="28101">
                  <c:v>1638.103180351674</c:v>
                </c:pt>
                <c:pt idx="28102">
                  <c:v>1674.608030703739</c:v>
                </c:pt>
                <c:pt idx="28103">
                  <c:v>1210.779594463428</c:v>
                </c:pt>
                <c:pt idx="28104">
                  <c:v>1242.526987666423</c:v>
                </c:pt>
                <c:pt idx="28105">
                  <c:v>1540.956522632968</c:v>
                </c:pt>
                <c:pt idx="28106">
                  <c:v>1919.713320016802</c:v>
                </c:pt>
                <c:pt idx="28107">
                  <c:v>2304.126804819821</c:v>
                </c:pt>
                <c:pt idx="28108">
                  <c:v>2635.509286746031</c:v>
                </c:pt>
                <c:pt idx="28109">
                  <c:v>2902.18774323683</c:v>
                </c:pt>
                <c:pt idx="28110">
                  <c:v>3127.661135561852</c:v>
                </c:pt>
                <c:pt idx="28111">
                  <c:v>3352.514171690431</c:v>
                </c:pt>
                <c:pt idx="28112">
                  <c:v>3642.524941957122</c:v>
                </c:pt>
                <c:pt idx="28113">
                  <c:v>4162.59842110384</c:v>
                </c:pt>
                <c:pt idx="28114">
                  <c:v>5694.423174619742</c:v>
                </c:pt>
                <c:pt idx="28115">
                  <c:v>16165.54966456036</c:v>
                </c:pt>
                <c:pt idx="28116">
                  <c:v>3146.749262053116</c:v>
                </c:pt>
                <c:pt idx="28117">
                  <c:v>2411.170104104402</c:v>
                </c:pt>
                <c:pt idx="28118">
                  <c:v>2442.640093480442</c:v>
                </c:pt>
                <c:pt idx="28119">
                  <c:v>2541.070334844054</c:v>
                </c:pt>
                <c:pt idx="28120">
                  <c:v>2701.492158724575</c:v>
                </c:pt>
                <c:pt idx="28121">
                  <c:v>3128.04315803282</c:v>
                </c:pt>
                <c:pt idx="28122">
                  <c:v>2672.522667423623</c:v>
                </c:pt>
                <c:pt idx="28123">
                  <c:v>2675.649281995584</c:v>
                </c:pt>
                <c:pt idx="28124">
                  <c:v>2947.405988213993</c:v>
                </c:pt>
                <c:pt idx="28125">
                  <c:v>3210.237627004021</c:v>
                </c:pt>
                <c:pt idx="28126">
                  <c:v>3480.565202140904</c:v>
                </c:pt>
                <c:pt idx="28127">
                  <c:v>3781.1450055893</c:v>
                </c:pt>
                <c:pt idx="28128">
                  <c:v>4132.62680501854</c:v>
                </c:pt>
                <c:pt idx="28129">
                  <c:v>4484.061748050663</c:v>
                </c:pt>
                <c:pt idx="28130">
                  <c:v>4267.109598344449</c:v>
                </c:pt>
                <c:pt idx="28131">
                  <c:v>3635.906869847693</c:v>
                </c:pt>
                <c:pt idx="28132">
                  <c:v>3690.146197453085</c:v>
                </c:pt>
                <c:pt idx="28133">
                  <c:v>3675.601457368432</c:v>
                </c:pt>
                <c:pt idx="28134">
                  <c:v>3322.841339122238</c:v>
                </c:pt>
                <c:pt idx="28135">
                  <c:v>2647.084121318389</c:v>
                </c:pt>
                <c:pt idx="28136">
                  <c:v>1824.928199854786</c:v>
                </c:pt>
                <c:pt idx="28137">
                  <c:v>1055.346734390998</c:v>
                </c:pt>
                <c:pt idx="28138">
                  <c:v>473.0459135935536</c:v>
                </c:pt>
                <c:pt idx="28139">
                  <c:v>309.4952570105603</c:v>
                </c:pt>
                <c:pt idx="28140">
                  <c:v>536.1845992078366</c:v>
                </c:pt>
                <c:pt idx="28141">
                  <c:v>752.2779815964053</c:v>
                </c:pt>
                <c:pt idx="28142">
                  <c:v>914.9498321560187</c:v>
                </c:pt>
                <c:pt idx="28143">
                  <c:v>1035.817175920315</c:v>
                </c:pt>
                <c:pt idx="28144">
                  <c:v>1127.664930528303</c:v>
                </c:pt>
                <c:pt idx="28145">
                  <c:v>1198.578696801091</c:v>
                </c:pt>
                <c:pt idx="28146">
                  <c:v>1252.072434425929</c:v>
                </c:pt>
                <c:pt idx="28147">
                  <c:v>1283.858544841057</c:v>
                </c:pt>
                <c:pt idx="28148">
                  <c:v>1277.163660005565</c:v>
                </c:pt>
                <c:pt idx="28149">
                  <c:v>1187.266963924572</c:v>
                </c:pt>
                <c:pt idx="28150">
                  <c:v>943.0312020671084</c:v>
                </c:pt>
                <c:pt idx="28151">
                  <c:v>820.5889424610476</c:v>
                </c:pt>
                <c:pt idx="28152">
                  <c:v>1723.506299403459</c:v>
                </c:pt>
                <c:pt idx="28153">
                  <c:v>3679.272090488767</c:v>
                </c:pt>
                <c:pt idx="28154">
                  <c:v>7358.592025802688</c:v>
                </c:pt>
                <c:pt idx="28155">
                  <c:v>2459.430815357697</c:v>
                </c:pt>
                <c:pt idx="28156">
                  <c:v>837.4459357741811</c:v>
                </c:pt>
                <c:pt idx="28157">
                  <c:v>243.4651440692672</c:v>
                </c:pt>
                <c:pt idx="28158">
                  <c:v>346.6928140361283</c:v>
                </c:pt>
                <c:pt idx="28159">
                  <c:v>626.1592826020242</c:v>
                </c:pt>
                <c:pt idx="28160">
                  <c:v>916.4080432091407</c:v>
                </c:pt>
                <c:pt idx="28161">
                  <c:v>1272.639736686397</c:v>
                </c:pt>
                <c:pt idx="28162">
                  <c:v>1804.525282785143</c:v>
                </c:pt>
                <c:pt idx="28163">
                  <c:v>2780.547160810775</c:v>
                </c:pt>
                <c:pt idx="28164">
                  <c:v>5149.535355802756</c:v>
                </c:pt>
                <c:pt idx="28165">
                  <c:v>12535.11775809182</c:v>
                </c:pt>
                <c:pt idx="28166">
                  <c:v>8565.719131111167</c:v>
                </c:pt>
                <c:pt idx="28167">
                  <c:v>5053.74628945107</c:v>
                </c:pt>
                <c:pt idx="28168">
                  <c:v>3966.006020383601</c:v>
                </c:pt>
                <c:pt idx="28169">
                  <c:v>3825.327814527224</c:v>
                </c:pt>
                <c:pt idx="28170">
                  <c:v>4689.91802035352</c:v>
                </c:pt>
                <c:pt idx="28171">
                  <c:v>7164.74676219154</c:v>
                </c:pt>
                <c:pt idx="28172">
                  <c:v>6854.198060747682</c:v>
                </c:pt>
                <c:pt idx="28173">
                  <c:v>4647.52428646894</c:v>
                </c:pt>
                <c:pt idx="28174">
                  <c:v>3535.322439473326</c:v>
                </c:pt>
                <c:pt idx="28175">
                  <c:v>2911.903254054447</c:v>
                </c:pt>
                <c:pt idx="28176">
                  <c:v>2470.24085903679</c:v>
                </c:pt>
                <c:pt idx="28177">
                  <c:v>2093.335348385791</c:v>
                </c:pt>
                <c:pt idx="28178">
                  <c:v>1735.880940147078</c:v>
                </c:pt>
                <c:pt idx="28179">
                  <c:v>1384.040461378894</c:v>
                </c:pt>
                <c:pt idx="28180">
                  <c:v>1034.125473398292</c:v>
                </c:pt>
                <c:pt idx="28181">
                  <c:v>691.4105243618386</c:v>
                </c:pt>
                <c:pt idx="28182">
                  <c:v>459.7036784483204</c:v>
                </c:pt>
                <c:pt idx="28183">
                  <c:v>674.7030991845726</c:v>
                </c:pt>
                <c:pt idx="28184">
                  <c:v>649.1451446975493</c:v>
                </c:pt>
                <c:pt idx="28185">
                  <c:v>821.8225070022557</c:v>
                </c:pt>
                <c:pt idx="28186">
                  <c:v>2343.672426978364</c:v>
                </c:pt>
                <c:pt idx="28187">
                  <c:v>8256.009693183965</c:v>
                </c:pt>
                <c:pt idx="28188">
                  <c:v>5457.02035239791</c:v>
                </c:pt>
                <c:pt idx="28189">
                  <c:v>3274.424652975471</c:v>
                </c:pt>
                <c:pt idx="28190">
                  <c:v>2497.57099448585</c:v>
                </c:pt>
                <c:pt idx="28191">
                  <c:v>2116.987374806001</c:v>
                </c:pt>
                <c:pt idx="28192">
                  <c:v>1901.031604882961</c:v>
                </c:pt>
                <c:pt idx="28193">
                  <c:v>1771.15982397129</c:v>
                </c:pt>
                <c:pt idx="28194">
                  <c:v>1693.335433691948</c:v>
                </c:pt>
                <c:pt idx="28195">
                  <c:v>1650.394531921772</c:v>
                </c:pt>
                <c:pt idx="28196">
                  <c:v>1632.356952118725</c:v>
                </c:pt>
                <c:pt idx="28197">
                  <c:v>1632.630156697485</c:v>
                </c:pt>
                <c:pt idx="28198">
                  <c:v>1646.38656111593</c:v>
                </c:pt>
                <c:pt idx="28199">
                  <c:v>1669.611184290496</c:v>
                </c:pt>
                <c:pt idx="28200">
                  <c:v>1698.152519266469</c:v>
                </c:pt>
                <c:pt idx="28201">
                  <c:v>1728.396422442757</c:v>
                </c:pt>
                <c:pt idx="28202">
                  <c:v>1755.609977690488</c:v>
                </c:pt>
                <c:pt idx="28203">
                  <c:v>1775.415001156978</c:v>
                </c:pt>
                <c:pt idx="28204">
                  <c:v>1782.081335394257</c:v>
                </c:pt>
                <c:pt idx="28205">
                  <c:v>1767.959633417336</c:v>
                </c:pt>
                <c:pt idx="28206">
                  <c:v>1723.945316415236</c:v>
                </c:pt>
                <c:pt idx="28207">
                  <c:v>1641.31849426177</c:v>
                </c:pt>
                <c:pt idx="28208">
                  <c:v>1524.113844448393</c:v>
                </c:pt>
                <c:pt idx="28209">
                  <c:v>1404.47077414166</c:v>
                </c:pt>
                <c:pt idx="28210">
                  <c:v>1327.218935408669</c:v>
                </c:pt>
                <c:pt idx="28211">
                  <c:v>1306.993367265528</c:v>
                </c:pt>
                <c:pt idx="28212">
                  <c:v>1328.647330686662</c:v>
                </c:pt>
                <c:pt idx="28213">
                  <c:v>1390.702802256225</c:v>
                </c:pt>
                <c:pt idx="28214">
                  <c:v>1535.046533098673</c:v>
                </c:pt>
                <c:pt idx="28215">
                  <c:v>1636.344190372547</c:v>
                </c:pt>
                <c:pt idx="28216">
                  <c:v>1563.56477385871</c:v>
                </c:pt>
                <c:pt idx="28217">
                  <c:v>1501.854154236784</c:v>
                </c:pt>
                <c:pt idx="28218">
                  <c:v>1467.663714266404</c:v>
                </c:pt>
                <c:pt idx="28219">
                  <c:v>1449.418854565461</c:v>
                </c:pt>
                <c:pt idx="28220">
                  <c:v>1444.10895536651</c:v>
                </c:pt>
                <c:pt idx="28221">
                  <c:v>1457.782038826836</c:v>
                </c:pt>
                <c:pt idx="28222">
                  <c:v>1512.430066932135</c:v>
                </c:pt>
                <c:pt idx="28223">
                  <c:v>1670.521593318858</c:v>
                </c:pt>
                <c:pt idx="28224">
                  <c:v>1837.023923991415</c:v>
                </c:pt>
                <c:pt idx="28225">
                  <c:v>714.5481327625323</c:v>
                </c:pt>
                <c:pt idx="28226">
                  <c:v>343.23204265045</c:v>
                </c:pt>
                <c:pt idx="28227">
                  <c:v>233.5350295864959</c:v>
                </c:pt>
                <c:pt idx="28228">
                  <c:v>119.9214127036616</c:v>
                </c:pt>
                <c:pt idx="28229">
                  <c:v>273.716057862735</c:v>
                </c:pt>
                <c:pt idx="28230">
                  <c:v>639.3168169922258</c:v>
                </c:pt>
                <c:pt idx="28231">
                  <c:v>1244.189146706295</c:v>
                </c:pt>
                <c:pt idx="28232">
                  <c:v>2632.986128191988</c:v>
                </c:pt>
                <c:pt idx="28233">
                  <c:v>2105.296655322254</c:v>
                </c:pt>
                <c:pt idx="28234">
                  <c:v>663.8073132103084</c:v>
                </c:pt>
                <c:pt idx="28235">
                  <c:v>296.382647665626</c:v>
                </c:pt>
                <c:pt idx="28236">
                  <c:v>355.3732363341847</c:v>
                </c:pt>
                <c:pt idx="28237">
                  <c:v>478.8341586058222</c:v>
                </c:pt>
                <c:pt idx="28238">
                  <c:v>588.7919971389643</c:v>
                </c:pt>
                <c:pt idx="28239">
                  <c:v>695.2768367123816</c:v>
                </c:pt>
                <c:pt idx="28240">
                  <c:v>813.5720277655845</c:v>
                </c:pt>
                <c:pt idx="28241">
                  <c:v>907.1945504281135</c:v>
                </c:pt>
                <c:pt idx="28242">
                  <c:v>897.8470778986898</c:v>
                </c:pt>
                <c:pt idx="28243">
                  <c:v>850.545240793089</c:v>
                </c:pt>
                <c:pt idx="28244">
                  <c:v>819.2614228378874</c:v>
                </c:pt>
                <c:pt idx="28245">
                  <c:v>801.8228774240949</c:v>
                </c:pt>
                <c:pt idx="28246">
                  <c:v>790.8010837468241</c:v>
                </c:pt>
                <c:pt idx="28247">
                  <c:v>781.6487442674692</c:v>
                </c:pt>
                <c:pt idx="28248">
                  <c:v>771.4550826933497</c:v>
                </c:pt>
                <c:pt idx="28249">
                  <c:v>759.0980942512594</c:v>
                </c:pt>
                <c:pt idx="28250">
                  <c:v>742.2652645963647</c:v>
                </c:pt>
                <c:pt idx="28251">
                  <c:v>718.4957081885526</c:v>
                </c:pt>
                <c:pt idx="28252">
                  <c:v>682.5178275259443</c:v>
                </c:pt>
                <c:pt idx="28253">
                  <c:v>622.518589367606</c:v>
                </c:pt>
                <c:pt idx="28254">
                  <c:v>510.595213839081</c:v>
                </c:pt>
                <c:pt idx="28255">
                  <c:v>414.9447295831428</c:v>
                </c:pt>
                <c:pt idx="28256">
                  <c:v>1068.828173495496</c:v>
                </c:pt>
                <c:pt idx="28257">
                  <c:v>1107.590433553903</c:v>
                </c:pt>
                <c:pt idx="28258">
                  <c:v>1025.340502851265</c:v>
                </c:pt>
                <c:pt idx="28259">
                  <c:v>973.917055759612</c:v>
                </c:pt>
                <c:pt idx="28260">
                  <c:v>941.3300050839604</c:v>
                </c:pt>
                <c:pt idx="28261">
                  <c:v>919.7506003315732</c:v>
                </c:pt>
                <c:pt idx="28262">
                  <c:v>903.3829278827014</c:v>
                </c:pt>
                <c:pt idx="28263">
                  <c:v>888.990864342962</c:v>
                </c:pt>
                <c:pt idx="28264">
                  <c:v>876.0500246702314</c:v>
                </c:pt>
                <c:pt idx="28265">
                  <c:v>870.7898816300684</c:v>
                </c:pt>
                <c:pt idx="28266">
                  <c:v>890.3166945631236</c:v>
                </c:pt>
                <c:pt idx="28267">
                  <c:v>938.880380400135</c:v>
                </c:pt>
                <c:pt idx="28268">
                  <c:v>982.8778607022065</c:v>
                </c:pt>
                <c:pt idx="28269">
                  <c:v>981.0825742860497</c:v>
                </c:pt>
                <c:pt idx="28270">
                  <c:v>923.709724333268</c:v>
                </c:pt>
                <c:pt idx="28271">
                  <c:v>822.0171967239899</c:v>
                </c:pt>
                <c:pt idx="28272">
                  <c:v>690.0434179386857</c:v>
                </c:pt>
                <c:pt idx="28273">
                  <c:v>537.1915787837701</c:v>
                </c:pt>
                <c:pt idx="28274">
                  <c:v>367.8596519608651</c:v>
                </c:pt>
                <c:pt idx="28275">
                  <c:v>189.1705771764024</c:v>
                </c:pt>
                <c:pt idx="28276">
                  <c:v>183.6077455049829</c:v>
                </c:pt>
                <c:pt idx="28277">
                  <c:v>571.9141349672576</c:v>
                </c:pt>
                <c:pt idx="28278">
                  <c:v>1617.371425699794</c:v>
                </c:pt>
                <c:pt idx="28279">
                  <c:v>4936.323135886544</c:v>
                </c:pt>
                <c:pt idx="28280">
                  <c:v>3416.744375914466</c:v>
                </c:pt>
                <c:pt idx="28281">
                  <c:v>2701.696124921799</c:v>
                </c:pt>
                <c:pt idx="28282">
                  <c:v>2440.108474304297</c:v>
                </c:pt>
                <c:pt idx="28283">
                  <c:v>2278.45765606038</c:v>
                </c:pt>
                <c:pt idx="28284">
                  <c:v>2108.728260621284</c:v>
                </c:pt>
                <c:pt idx="28285">
                  <c:v>1923.848496696887</c:v>
                </c:pt>
                <c:pt idx="28286">
                  <c:v>1758.457380168367</c:v>
                </c:pt>
                <c:pt idx="28287">
                  <c:v>1623.049129294593</c:v>
                </c:pt>
                <c:pt idx="28288">
                  <c:v>1513.014339646995</c:v>
                </c:pt>
                <c:pt idx="28289">
                  <c:v>1420.755202922484</c:v>
                </c:pt>
                <c:pt idx="28290">
                  <c:v>1337.983857865288</c:v>
                </c:pt>
                <c:pt idx="28291">
                  <c:v>1254.400822248573</c:v>
                </c:pt>
                <c:pt idx="28292">
                  <c:v>1149.50184577145</c:v>
                </c:pt>
                <c:pt idx="28293">
                  <c:v>963.4883537297473</c:v>
                </c:pt>
                <c:pt idx="28294">
                  <c:v>743.2518790889566</c:v>
                </c:pt>
                <c:pt idx="28295">
                  <c:v>1684.777060869203</c:v>
                </c:pt>
                <c:pt idx="28296">
                  <c:v>1522.250646709001</c:v>
                </c:pt>
                <c:pt idx="28297">
                  <c:v>1222.205310460958</c:v>
                </c:pt>
                <c:pt idx="28298">
                  <c:v>1221.484569182985</c:v>
                </c:pt>
                <c:pt idx="28299">
                  <c:v>1238.612237579623</c:v>
                </c:pt>
                <c:pt idx="28300">
                  <c:v>1246.147555244356</c:v>
                </c:pt>
                <c:pt idx="28301">
                  <c:v>1251.498136517846</c:v>
                </c:pt>
                <c:pt idx="28302">
                  <c:v>1258.064076861463</c:v>
                </c:pt>
                <c:pt idx="28303">
                  <c:v>1267.266740428739</c:v>
                </c:pt>
                <c:pt idx="28304">
                  <c:v>1279.876965254663</c:v>
                </c:pt>
                <c:pt idx="28305">
                  <c:v>1296.37496447116</c:v>
                </c:pt>
                <c:pt idx="28306">
                  <c:v>1317.18136374174</c:v>
                </c:pt>
                <c:pt idx="28307">
                  <c:v>1342.745243254163</c:v>
                </c:pt>
                <c:pt idx="28308">
                  <c:v>1373.508990563871</c:v>
                </c:pt>
                <c:pt idx="28309">
                  <c:v>1409.869983179789</c:v>
                </c:pt>
                <c:pt idx="28310">
                  <c:v>1452.540449952862</c:v>
                </c:pt>
                <c:pt idx="28311">
                  <c:v>1502.149827733846</c:v>
                </c:pt>
                <c:pt idx="28312">
                  <c:v>1559.218452632019</c:v>
                </c:pt>
                <c:pt idx="28313">
                  <c:v>1624.716414426766</c:v>
                </c:pt>
                <c:pt idx="28314">
                  <c:v>1698.905144959278</c:v>
                </c:pt>
                <c:pt idx="28315">
                  <c:v>1783.98949361248</c:v>
                </c:pt>
                <c:pt idx="28316">
                  <c:v>1892.277910949731</c:v>
                </c:pt>
                <c:pt idx="28317">
                  <c:v>2078.71053680633</c:v>
                </c:pt>
                <c:pt idx="28318">
                  <c:v>2559.736387613156</c:v>
                </c:pt>
                <c:pt idx="28319">
                  <c:v>4047.522471663921</c:v>
                </c:pt>
                <c:pt idx="28320">
                  <c:v>8760.336948575602</c:v>
                </c:pt>
                <c:pt idx="28321">
                  <c:v>23267.99683899692</c:v>
                </c:pt>
                <c:pt idx="28322">
                  <c:v>28660.34656440934</c:v>
                </c:pt>
                <c:pt idx="28323">
                  <c:v>10352.45689301449</c:v>
                </c:pt>
                <c:pt idx="28324">
                  <c:v>6665.325335131434</c:v>
                </c:pt>
                <c:pt idx="28325">
                  <c:v>6050.176528170535</c:v>
                </c:pt>
                <c:pt idx="28326">
                  <c:v>7316.629001036235</c:v>
                </c:pt>
                <c:pt idx="28327">
                  <c:v>12591.32557781941</c:v>
                </c:pt>
                <c:pt idx="28328">
                  <c:v>17466.9201148375</c:v>
                </c:pt>
                <c:pt idx="28329">
                  <c:v>7631.875961914963</c:v>
                </c:pt>
                <c:pt idx="28330">
                  <c:v>4267.795491932923</c:v>
                </c:pt>
                <c:pt idx="28331">
                  <c:v>2739.075308757918</c:v>
                </c:pt>
                <c:pt idx="28332">
                  <c:v>1822.661340969043</c:v>
                </c:pt>
                <c:pt idx="28333">
                  <c:v>1101.632309762941</c:v>
                </c:pt>
                <c:pt idx="28334">
                  <c:v>677.4577931059354</c:v>
                </c:pt>
                <c:pt idx="28335">
                  <c:v>1688.538332178947</c:v>
                </c:pt>
                <c:pt idx="28336">
                  <c:v>2068.581226502991</c:v>
                </c:pt>
                <c:pt idx="28337">
                  <c:v>2308.247382764129</c:v>
                </c:pt>
                <c:pt idx="28338">
                  <c:v>2786.045067925839</c:v>
                </c:pt>
                <c:pt idx="28339">
                  <c:v>3602.08948895526</c:v>
                </c:pt>
                <c:pt idx="28340">
                  <c:v>4516.903944893788</c:v>
                </c:pt>
                <c:pt idx="28341">
                  <c:v>4889.984568932649</c:v>
                </c:pt>
                <c:pt idx="28342">
                  <c:v>4749.79690083647</c:v>
                </c:pt>
                <c:pt idx="28343">
                  <c:v>4385.534455020483</c:v>
                </c:pt>
                <c:pt idx="28344">
                  <c:v>3491.032604898288</c:v>
                </c:pt>
                <c:pt idx="28345">
                  <c:v>2348.463140922129</c:v>
                </c:pt>
                <c:pt idx="28346">
                  <c:v>1898.626005809007</c:v>
                </c:pt>
                <c:pt idx="28347">
                  <c:v>2078.266403708921</c:v>
                </c:pt>
                <c:pt idx="28348">
                  <c:v>2405.947438348803</c:v>
                </c:pt>
                <c:pt idx="28349">
                  <c:v>2528.979302701437</c:v>
                </c:pt>
                <c:pt idx="28350">
                  <c:v>2616.805133308963</c:v>
                </c:pt>
                <c:pt idx="28351">
                  <c:v>3131.35297567801</c:v>
                </c:pt>
                <c:pt idx="28352">
                  <c:v>4765.771131840873</c:v>
                </c:pt>
                <c:pt idx="28353">
                  <c:v>8303.21667854542</c:v>
                </c:pt>
                <c:pt idx="28354">
                  <c:v>4748.161099057278</c:v>
                </c:pt>
                <c:pt idx="28355">
                  <c:v>2601.88229206534</c:v>
                </c:pt>
                <c:pt idx="28356">
                  <c:v>1744.881943768879</c:v>
                </c:pt>
                <c:pt idx="28357">
                  <c:v>1172.834034129224</c:v>
                </c:pt>
                <c:pt idx="28358">
                  <c:v>609.615769727383</c:v>
                </c:pt>
                <c:pt idx="28359">
                  <c:v>256.4159517642521</c:v>
                </c:pt>
                <c:pt idx="28360">
                  <c:v>323.7674248291242</c:v>
                </c:pt>
                <c:pt idx="28361">
                  <c:v>514.3216018803362</c:v>
                </c:pt>
                <c:pt idx="28362">
                  <c:v>704.9109978222327</c:v>
                </c:pt>
                <c:pt idx="28363">
                  <c:v>897.6491072987757</c:v>
                </c:pt>
                <c:pt idx="28364">
                  <c:v>1096.144088696702</c:v>
                </c:pt>
                <c:pt idx="28365">
                  <c:v>1296.381136052521</c:v>
                </c:pt>
                <c:pt idx="28366">
                  <c:v>1485.379627972873</c:v>
                </c:pt>
                <c:pt idx="28367">
                  <c:v>1651.330472857747</c:v>
                </c:pt>
                <c:pt idx="28368">
                  <c:v>1794.840149454219</c:v>
                </c:pt>
                <c:pt idx="28369">
                  <c:v>1935.579260244776</c:v>
                </c:pt>
                <c:pt idx="28370">
                  <c:v>2105.645431818492</c:v>
                </c:pt>
                <c:pt idx="28371">
                  <c:v>2348.6934589723</c:v>
                </c:pt>
                <c:pt idx="28372">
                  <c:v>2730.345286183542</c:v>
                </c:pt>
                <c:pt idx="28373">
                  <c:v>3402.625952521047</c:v>
                </c:pt>
                <c:pt idx="28374">
                  <c:v>4863.987322245527</c:v>
                </c:pt>
                <c:pt idx="28375">
                  <c:v>9352.785845396252</c:v>
                </c:pt>
                <c:pt idx="28376">
                  <c:v>15376.51665685185</c:v>
                </c:pt>
                <c:pt idx="28377">
                  <c:v>12665.96097279715</c:v>
                </c:pt>
                <c:pt idx="28378">
                  <c:v>15712.64153789912</c:v>
                </c:pt>
                <c:pt idx="28379">
                  <c:v>32844.07416419955</c:v>
                </c:pt>
                <c:pt idx="28380">
                  <c:v>16291.60714357132</c:v>
                </c:pt>
                <c:pt idx="28381">
                  <c:v>9335.891240442382</c:v>
                </c:pt>
                <c:pt idx="28382">
                  <c:v>8948.067012165023</c:v>
                </c:pt>
                <c:pt idx="28383">
                  <c:v>7492.417765977632</c:v>
                </c:pt>
                <c:pt idx="28384">
                  <c:v>5944.637125309907</c:v>
                </c:pt>
                <c:pt idx="28385">
                  <c:v>4781.803816933087</c:v>
                </c:pt>
                <c:pt idx="28386">
                  <c:v>3987.047237202724</c:v>
                </c:pt>
                <c:pt idx="28387">
                  <c:v>3451.584388095238</c:v>
                </c:pt>
                <c:pt idx="28388">
                  <c:v>3082.458029620652</c:v>
                </c:pt>
                <c:pt idx="28389">
                  <c:v>2819.025373511187</c:v>
                </c:pt>
                <c:pt idx="28390">
                  <c:v>2627.305564753941</c:v>
                </c:pt>
                <c:pt idx="28391">
                  <c:v>2491.557511384721</c:v>
                </c:pt>
                <c:pt idx="28392">
                  <c:v>2408.748195760561</c:v>
                </c:pt>
                <c:pt idx="28393">
                  <c:v>2390.208401651004</c:v>
                </c:pt>
                <c:pt idx="28394">
                  <c:v>2464.926586598764</c:v>
                </c:pt>
                <c:pt idx="28395">
                  <c:v>2691.25412296211</c:v>
                </c:pt>
                <c:pt idx="28396">
                  <c:v>3109.219603734635</c:v>
                </c:pt>
                <c:pt idx="28397">
                  <c:v>3366.685424757795</c:v>
                </c:pt>
                <c:pt idx="28398">
                  <c:v>2811.0179313056</c:v>
                </c:pt>
                <c:pt idx="28399">
                  <c:v>2091.211355404098</c:v>
                </c:pt>
                <c:pt idx="28400">
                  <c:v>1618.813522536838</c:v>
                </c:pt>
                <c:pt idx="28401">
                  <c:v>1378.460257726467</c:v>
                </c:pt>
                <c:pt idx="28402">
                  <c:v>1591.502372128681</c:v>
                </c:pt>
                <c:pt idx="28403">
                  <c:v>2506.217535596788</c:v>
                </c:pt>
                <c:pt idx="28404">
                  <c:v>3108.49243452814</c:v>
                </c:pt>
                <c:pt idx="28405">
                  <c:v>2853.05135418333</c:v>
                </c:pt>
                <c:pt idx="28406">
                  <c:v>1822.733570779082</c:v>
                </c:pt>
                <c:pt idx="28407">
                  <c:v>1077.867644176049</c:v>
                </c:pt>
                <c:pt idx="28408">
                  <c:v>1744.215415116907</c:v>
                </c:pt>
                <c:pt idx="28409">
                  <c:v>2677.583167958686</c:v>
                </c:pt>
                <c:pt idx="28410">
                  <c:v>3436.448916949091</c:v>
                </c:pt>
                <c:pt idx="28411">
                  <c:v>3222.077003104305</c:v>
                </c:pt>
                <c:pt idx="28412">
                  <c:v>2364.199965340531</c:v>
                </c:pt>
                <c:pt idx="28413">
                  <c:v>1727.39927472805</c:v>
                </c:pt>
                <c:pt idx="28414">
                  <c:v>1365.268515483184</c:v>
                </c:pt>
                <c:pt idx="28415">
                  <c:v>1176.504546392841</c:v>
                </c:pt>
                <c:pt idx="28416">
                  <c:v>1126.122651435988</c:v>
                </c:pt>
                <c:pt idx="28417">
                  <c:v>1292.872921161175</c:v>
                </c:pt>
                <c:pt idx="28418">
                  <c:v>1863.08651028474</c:v>
                </c:pt>
                <c:pt idx="28419">
                  <c:v>2198.719057196692</c:v>
                </c:pt>
                <c:pt idx="28420">
                  <c:v>2386.951977494418</c:v>
                </c:pt>
                <c:pt idx="28421">
                  <c:v>4027.852984708163</c:v>
                </c:pt>
                <c:pt idx="28422">
                  <c:v>3213.186382776423</c:v>
                </c:pt>
                <c:pt idx="28423">
                  <c:v>1779.66147339674</c:v>
                </c:pt>
                <c:pt idx="28424">
                  <c:v>1525.391466807577</c:v>
                </c:pt>
                <c:pt idx="28425">
                  <c:v>1570.595485954317</c:v>
                </c:pt>
                <c:pt idx="28426">
                  <c:v>1765.143945700053</c:v>
                </c:pt>
                <c:pt idx="28427">
                  <c:v>2091.408756382705</c:v>
                </c:pt>
                <c:pt idx="28428">
                  <c:v>2562.69124328078</c:v>
                </c:pt>
                <c:pt idx="28429">
                  <c:v>3153.27841211552</c:v>
                </c:pt>
                <c:pt idx="28430">
                  <c:v>3664.155491286066</c:v>
                </c:pt>
                <c:pt idx="28431">
                  <c:v>3755.566092766666</c:v>
                </c:pt>
                <c:pt idx="28432">
                  <c:v>3452.520415903127</c:v>
                </c:pt>
                <c:pt idx="28433">
                  <c:v>3085.212396906991</c:v>
                </c:pt>
                <c:pt idx="28434">
                  <c:v>2839.563882682837</c:v>
                </c:pt>
                <c:pt idx="28435">
                  <c:v>2767.460208354032</c:v>
                </c:pt>
                <c:pt idx="28436">
                  <c:v>2899.43524870743</c:v>
                </c:pt>
                <c:pt idx="28437">
                  <c:v>3304.528800511243</c:v>
                </c:pt>
                <c:pt idx="28438">
                  <c:v>4153.580697303876</c:v>
                </c:pt>
                <c:pt idx="28439">
                  <c:v>5822.809840982351</c:v>
                </c:pt>
                <c:pt idx="28440">
                  <c:v>8225.58136613357</c:v>
                </c:pt>
                <c:pt idx="28441">
                  <c:v>6930.390785639354</c:v>
                </c:pt>
                <c:pt idx="28442">
                  <c:v>3432.9121572797</c:v>
                </c:pt>
                <c:pt idx="28443">
                  <c:v>5981.47317367342</c:v>
                </c:pt>
                <c:pt idx="28444">
                  <c:v>4443.227159371971</c:v>
                </c:pt>
                <c:pt idx="28445">
                  <c:v>3552.05603942253</c:v>
                </c:pt>
                <c:pt idx="28446">
                  <c:v>3332.168747765917</c:v>
                </c:pt>
                <c:pt idx="28447">
                  <c:v>3732.364966750917</c:v>
                </c:pt>
                <c:pt idx="28448">
                  <c:v>4966.141755302241</c:v>
                </c:pt>
                <c:pt idx="28449">
                  <c:v>5907.37923937844</c:v>
                </c:pt>
                <c:pt idx="28450">
                  <c:v>4667.058232635613</c:v>
                </c:pt>
                <c:pt idx="28451">
                  <c:v>3133.99358411613</c:v>
                </c:pt>
                <c:pt idx="28452">
                  <c:v>1659.747747509253</c:v>
                </c:pt>
                <c:pt idx="28453">
                  <c:v>556.7820555609763</c:v>
                </c:pt>
                <c:pt idx="28454">
                  <c:v>906.4035908531906</c:v>
                </c:pt>
                <c:pt idx="28455">
                  <c:v>1500.119814769446</c:v>
                </c:pt>
                <c:pt idx="28456">
                  <c:v>2246.796767516486</c:v>
                </c:pt>
                <c:pt idx="28457">
                  <c:v>3137.377028301771</c:v>
                </c:pt>
                <c:pt idx="28458">
                  <c:v>3567.877586467891</c:v>
                </c:pt>
                <c:pt idx="28459">
                  <c:v>3293.02273896484</c:v>
                </c:pt>
                <c:pt idx="28460">
                  <c:v>2889.648631246105</c:v>
                </c:pt>
                <c:pt idx="28461">
                  <c:v>2599.767384732982</c:v>
                </c:pt>
                <c:pt idx="28462">
                  <c:v>2421.713688737357</c:v>
                </c:pt>
                <c:pt idx="28463">
                  <c:v>2320.525009238929</c:v>
                </c:pt>
                <c:pt idx="28464">
                  <c:v>2268.652210698084</c:v>
                </c:pt>
                <c:pt idx="28465">
                  <c:v>2248.220069025906</c:v>
                </c:pt>
                <c:pt idx="28466">
                  <c:v>2247.929834392171</c:v>
                </c:pt>
                <c:pt idx="28467">
                  <c:v>2261.318419119671</c:v>
                </c:pt>
                <c:pt idx="28468">
                  <c:v>2285.653214169432</c:v>
                </c:pt>
                <c:pt idx="28469">
                  <c:v>2319.996315739738</c:v>
                </c:pt>
                <c:pt idx="28470">
                  <c:v>2365.415345494332</c:v>
                </c:pt>
                <c:pt idx="28471">
                  <c:v>2421.767370785133</c:v>
                </c:pt>
                <c:pt idx="28472">
                  <c:v>2484.797667567357</c:v>
                </c:pt>
                <c:pt idx="28473">
                  <c:v>2542.792316253053</c:v>
                </c:pt>
                <c:pt idx="28474">
                  <c:v>2569.52210600985</c:v>
                </c:pt>
                <c:pt idx="28475">
                  <c:v>2542.359233585626</c:v>
                </c:pt>
                <c:pt idx="28476">
                  <c:v>2505.055823037749</c:v>
                </c:pt>
                <c:pt idx="28477">
                  <c:v>2546.519929379088</c:v>
                </c:pt>
                <c:pt idx="28478">
                  <c:v>2560.158356965685</c:v>
                </c:pt>
                <c:pt idx="28479">
                  <c:v>2382.015452791038</c:v>
                </c:pt>
                <c:pt idx="28480">
                  <c:v>2095.641077325996</c:v>
                </c:pt>
                <c:pt idx="28481">
                  <c:v>1842.257228426435</c:v>
                </c:pt>
                <c:pt idx="28482">
                  <c:v>1679.732639459332</c:v>
                </c:pt>
                <c:pt idx="28483">
                  <c:v>1622.081408293884</c:v>
                </c:pt>
                <c:pt idx="28484">
                  <c:v>1690.257665546798</c:v>
                </c:pt>
                <c:pt idx="28485">
                  <c:v>1976.81295918535</c:v>
                </c:pt>
                <c:pt idx="28486">
                  <c:v>2988.445428254271</c:v>
                </c:pt>
                <c:pt idx="28487">
                  <c:v>6796.413847296318</c:v>
                </c:pt>
                <c:pt idx="28488">
                  <c:v>1293.552977819905</c:v>
                </c:pt>
                <c:pt idx="28489">
                  <c:v>553.6571632324893</c:v>
                </c:pt>
                <c:pt idx="28490">
                  <c:v>522.5483475585887</c:v>
                </c:pt>
                <c:pt idx="28491">
                  <c:v>685.6568055839024</c:v>
                </c:pt>
                <c:pt idx="28492">
                  <c:v>995.2203890577646</c:v>
                </c:pt>
                <c:pt idx="28493">
                  <c:v>1561.999521008906</c:v>
                </c:pt>
                <c:pt idx="28494">
                  <c:v>2339.194869894971</c:v>
                </c:pt>
                <c:pt idx="28495">
                  <c:v>2485.51966107763</c:v>
                </c:pt>
                <c:pt idx="28496">
                  <c:v>2116.49189632437</c:v>
                </c:pt>
                <c:pt idx="28497">
                  <c:v>1838.947184236887</c:v>
                </c:pt>
                <c:pt idx="28498">
                  <c:v>1707.980965016241</c:v>
                </c:pt>
                <c:pt idx="28499">
                  <c:v>1695.409147044756</c:v>
                </c:pt>
                <c:pt idx="28500">
                  <c:v>1799.873510933125</c:v>
                </c:pt>
                <c:pt idx="28501">
                  <c:v>2060.63361560718</c:v>
                </c:pt>
                <c:pt idx="28502">
                  <c:v>2529.03453031427</c:v>
                </c:pt>
                <c:pt idx="28503">
                  <c:v>2994.813031509872</c:v>
                </c:pt>
                <c:pt idx="28504">
                  <c:v>3234.119094622548</c:v>
                </c:pt>
                <c:pt idx="28505">
                  <c:v>3291.79456328072</c:v>
                </c:pt>
                <c:pt idx="28506">
                  <c:v>3167.560475260562</c:v>
                </c:pt>
                <c:pt idx="28507">
                  <c:v>2911.367281819013</c:v>
                </c:pt>
                <c:pt idx="28508">
                  <c:v>2612.843484265732</c:v>
                </c:pt>
                <c:pt idx="28509">
                  <c:v>2329.329084132914</c:v>
                </c:pt>
                <c:pt idx="28510">
                  <c:v>2082.925637166229</c:v>
                </c:pt>
                <c:pt idx="28511">
                  <c:v>1875.089839012503</c:v>
                </c:pt>
                <c:pt idx="28512">
                  <c:v>1701.924744833483</c:v>
                </c:pt>
                <c:pt idx="28513">
                  <c:v>1557.259486017593</c:v>
                </c:pt>
                <c:pt idx="28514">
                  <c:v>1435.902990805061</c:v>
                </c:pt>
                <c:pt idx="28515">
                  <c:v>1334.662770623583</c:v>
                </c:pt>
                <c:pt idx="28516">
                  <c:v>1251.496170515492</c:v>
                </c:pt>
                <c:pt idx="28517">
                  <c:v>1186.202226849444</c:v>
                </c:pt>
                <c:pt idx="28518">
                  <c:v>1141.582160072058</c:v>
                </c:pt>
                <c:pt idx="28519">
                  <c:v>1122.672895285198</c:v>
                </c:pt>
                <c:pt idx="28520">
                  <c:v>1138.473703395072</c:v>
                </c:pt>
                <c:pt idx="28521">
                  <c:v>1199.623123356561</c:v>
                </c:pt>
                <c:pt idx="28522">
                  <c:v>1312.289828571294</c:v>
                </c:pt>
                <c:pt idx="28523">
                  <c:v>1482.395819843742</c:v>
                </c:pt>
                <c:pt idx="28524">
                  <c:v>1763.314357120533</c:v>
                </c:pt>
                <c:pt idx="28525">
                  <c:v>2155.348620829646</c:v>
                </c:pt>
                <c:pt idx="28526">
                  <c:v>1921.419813249062</c:v>
                </c:pt>
                <c:pt idx="28527">
                  <c:v>1406.413755503247</c:v>
                </c:pt>
                <c:pt idx="28528">
                  <c:v>1120.811861033041</c:v>
                </c:pt>
                <c:pt idx="28529">
                  <c:v>967.1614583453177</c:v>
                </c:pt>
                <c:pt idx="28530">
                  <c:v>876.4961674981425</c:v>
                </c:pt>
                <c:pt idx="28531">
                  <c:v>821.8115843774722</c:v>
                </c:pt>
                <c:pt idx="28532">
                  <c:v>792.3789639733162</c:v>
                </c:pt>
                <c:pt idx="28533">
                  <c:v>784.4869314171786</c:v>
                </c:pt>
                <c:pt idx="28534">
                  <c:v>796.8780442581308</c:v>
                </c:pt>
                <c:pt idx="28535">
                  <c:v>829.6096473922497</c:v>
                </c:pt>
                <c:pt idx="28536">
                  <c:v>882.9192196491896</c:v>
                </c:pt>
                <c:pt idx="28537">
                  <c:v>955.6764662563774</c:v>
                </c:pt>
                <c:pt idx="28538">
                  <c:v>1043.365007917273</c:v>
                </c:pt>
                <c:pt idx="28539">
                  <c:v>1133.459685596981</c:v>
                </c:pt>
                <c:pt idx="28540">
                  <c:v>1204.408152493006</c:v>
                </c:pt>
                <c:pt idx="28541">
                  <c:v>1239.517410109654</c:v>
                </c:pt>
                <c:pt idx="28542">
                  <c:v>1260.00891313648</c:v>
                </c:pt>
                <c:pt idx="28543">
                  <c:v>1330.95383577928</c:v>
                </c:pt>
                <c:pt idx="28544">
                  <c:v>1510.066839934311</c:v>
                </c:pt>
                <c:pt idx="28545">
                  <c:v>1824.529731025793</c:v>
                </c:pt>
                <c:pt idx="28546">
                  <c:v>2300.936623447297</c:v>
                </c:pt>
                <c:pt idx="28547">
                  <c:v>3000.3365048871</c:v>
                </c:pt>
                <c:pt idx="28548">
                  <c:v>4044.734894184969</c:v>
                </c:pt>
                <c:pt idx="28549">
                  <c:v>5612.476434020965</c:v>
                </c:pt>
                <c:pt idx="28550">
                  <c:v>7569.282134700778</c:v>
                </c:pt>
                <c:pt idx="28551">
                  <c:v>8294.249957045927</c:v>
                </c:pt>
                <c:pt idx="28552">
                  <c:v>6939.79903148404</c:v>
                </c:pt>
                <c:pt idx="28553">
                  <c:v>5324.313696923967</c:v>
                </c:pt>
                <c:pt idx="28554">
                  <c:v>4114.271941732099</c:v>
                </c:pt>
                <c:pt idx="28555">
                  <c:v>3209.739648004292</c:v>
                </c:pt>
                <c:pt idx="28556">
                  <c:v>2466.835647175052</c:v>
                </c:pt>
                <c:pt idx="28557">
                  <c:v>1822.970698157596</c:v>
                </c:pt>
                <c:pt idx="28558">
                  <c:v>1335.079413515859</c:v>
                </c:pt>
                <c:pt idx="28559">
                  <c:v>1111.883372302832</c:v>
                </c:pt>
                <c:pt idx="28560">
                  <c:v>1088.90682819931</c:v>
                </c:pt>
                <c:pt idx="28561">
                  <c:v>1104.765753503717</c:v>
                </c:pt>
                <c:pt idx="28562">
                  <c:v>1082.775503066131</c:v>
                </c:pt>
                <c:pt idx="28563">
                  <c:v>1003.04430290368</c:v>
                </c:pt>
                <c:pt idx="28564">
                  <c:v>868.8739240186204</c:v>
                </c:pt>
                <c:pt idx="28565">
                  <c:v>883.4172307877045</c:v>
                </c:pt>
                <c:pt idx="28566">
                  <c:v>1557.738248016094</c:v>
                </c:pt>
                <c:pt idx="28567">
                  <c:v>1899.166585633492</c:v>
                </c:pt>
                <c:pt idx="28568">
                  <c:v>1793.258223776536</c:v>
                </c:pt>
                <c:pt idx="28569">
                  <c:v>1676.163104508861</c:v>
                </c:pt>
                <c:pt idx="28570">
                  <c:v>1625.226247873752</c:v>
                </c:pt>
                <c:pt idx="28571">
                  <c:v>1643.15409406749</c:v>
                </c:pt>
                <c:pt idx="28572">
                  <c:v>1709.92536684039</c:v>
                </c:pt>
                <c:pt idx="28573">
                  <c:v>1794.36630811814</c:v>
                </c:pt>
                <c:pt idx="28574">
                  <c:v>1867.254016168598</c:v>
                </c:pt>
                <c:pt idx="28575">
                  <c:v>1909.39455983032</c:v>
                </c:pt>
                <c:pt idx="28576">
                  <c:v>1913.389484188946</c:v>
                </c:pt>
                <c:pt idx="28577">
                  <c:v>1880.555311131973</c:v>
                </c:pt>
                <c:pt idx="28578">
                  <c:v>1819.681813877147</c:v>
                </c:pt>
                <c:pt idx="28579">
                  <c:v>1758.665915772053</c:v>
                </c:pt>
                <c:pt idx="28580">
                  <c:v>1800.563048312705</c:v>
                </c:pt>
                <c:pt idx="28581">
                  <c:v>2304.45245714218</c:v>
                </c:pt>
                <c:pt idx="28582">
                  <c:v>3987.186057866907</c:v>
                </c:pt>
                <c:pt idx="28583">
                  <c:v>6678.30629714535</c:v>
                </c:pt>
                <c:pt idx="28584">
                  <c:v>6862.014877100586</c:v>
                </c:pt>
                <c:pt idx="28585">
                  <c:v>5390.044859238324</c:v>
                </c:pt>
                <c:pt idx="28586">
                  <c:v>4305.385021923375</c:v>
                </c:pt>
                <c:pt idx="28587">
                  <c:v>3632.894740381186</c:v>
                </c:pt>
                <c:pt idx="28588">
                  <c:v>3227.955074494944</c:v>
                </c:pt>
                <c:pt idx="28589">
                  <c:v>3315.051663761477</c:v>
                </c:pt>
                <c:pt idx="28590">
                  <c:v>4591.651058988952</c:v>
                </c:pt>
                <c:pt idx="28591">
                  <c:v>2469.680568533105</c:v>
                </c:pt>
                <c:pt idx="28592">
                  <c:v>2168.867286950803</c:v>
                </c:pt>
                <c:pt idx="28593">
                  <c:v>1955.213444781207</c:v>
                </c:pt>
                <c:pt idx="28594">
                  <c:v>1756.658213754107</c:v>
                </c:pt>
                <c:pt idx="28595">
                  <c:v>1559.495935145917</c:v>
                </c:pt>
                <c:pt idx="28596">
                  <c:v>1401.808698047306</c:v>
                </c:pt>
                <c:pt idx="28597">
                  <c:v>1554.298381976777</c:v>
                </c:pt>
                <c:pt idx="28598">
                  <c:v>2541.886461265171</c:v>
                </c:pt>
                <c:pt idx="28599">
                  <c:v>2835.91025628405</c:v>
                </c:pt>
                <c:pt idx="28600">
                  <c:v>2136.533702748072</c:v>
                </c:pt>
                <c:pt idx="28601">
                  <c:v>1488.565271435003</c:v>
                </c:pt>
                <c:pt idx="28602">
                  <c:v>909.72836828191</c:v>
                </c:pt>
                <c:pt idx="28603">
                  <c:v>337.2443426167244</c:v>
                </c:pt>
                <c:pt idx="28604">
                  <c:v>277.7186586355202</c:v>
                </c:pt>
                <c:pt idx="28605">
                  <c:v>902.000578613369</c:v>
                </c:pt>
                <c:pt idx="28606">
                  <c:v>1240.914227220238</c:v>
                </c:pt>
                <c:pt idx="28607">
                  <c:v>1208.847204289845</c:v>
                </c:pt>
                <c:pt idx="28608">
                  <c:v>1075.153685914216</c:v>
                </c:pt>
                <c:pt idx="28609">
                  <c:v>966.2310748351302</c:v>
                </c:pt>
                <c:pt idx="28610">
                  <c:v>904.1105034179301</c:v>
                </c:pt>
                <c:pt idx="28611">
                  <c:v>890.4351003140729</c:v>
                </c:pt>
                <c:pt idx="28612">
                  <c:v>927.8014120312989</c:v>
                </c:pt>
                <c:pt idx="28613">
                  <c:v>1019.249571870841</c:v>
                </c:pt>
                <c:pt idx="28614">
                  <c:v>1168.665494830608</c:v>
                </c:pt>
                <c:pt idx="28615">
                  <c:v>1379.342691657075</c:v>
                </c:pt>
                <c:pt idx="28616">
                  <c:v>1654.200483721632</c:v>
                </c:pt>
                <c:pt idx="28617">
                  <c:v>1988.987611421166</c:v>
                </c:pt>
                <c:pt idx="28618">
                  <c:v>2341.774260508855</c:v>
                </c:pt>
                <c:pt idx="28619">
                  <c:v>2468.20823936454</c:v>
                </c:pt>
                <c:pt idx="28620">
                  <c:v>3841.749677393813</c:v>
                </c:pt>
                <c:pt idx="28621">
                  <c:v>4075.917961688517</c:v>
                </c:pt>
                <c:pt idx="28622">
                  <c:v>4220.441543989895</c:v>
                </c:pt>
                <c:pt idx="28623">
                  <c:v>4175.00433401104</c:v>
                </c:pt>
                <c:pt idx="28624">
                  <c:v>3987.575858872703</c:v>
                </c:pt>
                <c:pt idx="28625">
                  <c:v>3737.419313817145</c:v>
                </c:pt>
                <c:pt idx="28626">
                  <c:v>3478.697722755421</c:v>
                </c:pt>
                <c:pt idx="28627">
                  <c:v>3239.914182208705</c:v>
                </c:pt>
                <c:pt idx="28628">
                  <c:v>3031.516829746779</c:v>
                </c:pt>
                <c:pt idx="28629">
                  <c:v>2856.388343578795</c:v>
                </c:pt>
                <c:pt idx="28630">
                  <c:v>2711.286689026003</c:v>
                </c:pt>
                <c:pt idx="28631">
                  <c:v>2586.661203580184</c:v>
                </c:pt>
                <c:pt idx="28632">
                  <c:v>2467.52684886377</c:v>
                </c:pt>
                <c:pt idx="28633">
                  <c:v>2356.365175415249</c:v>
                </c:pt>
                <c:pt idx="28634">
                  <c:v>2315.563582770375</c:v>
                </c:pt>
                <c:pt idx="28635">
                  <c:v>2535.490304512021</c:v>
                </c:pt>
                <c:pt idx="28636">
                  <c:v>1817.726641489376</c:v>
                </c:pt>
                <c:pt idx="28637">
                  <c:v>1885.489191835858</c:v>
                </c:pt>
                <c:pt idx="28638">
                  <c:v>1795.062958963209</c:v>
                </c:pt>
                <c:pt idx="28639">
                  <c:v>1475.19570231045</c:v>
                </c:pt>
                <c:pt idx="28640">
                  <c:v>2898.567350016985</c:v>
                </c:pt>
                <c:pt idx="28641">
                  <c:v>9905.659935030775</c:v>
                </c:pt>
                <c:pt idx="28642">
                  <c:v>10582.65327228976</c:v>
                </c:pt>
                <c:pt idx="28643">
                  <c:v>6655.137230866882</c:v>
                </c:pt>
                <c:pt idx="28644">
                  <c:v>5123.941080382443</c:v>
                </c:pt>
                <c:pt idx="28645">
                  <c:v>4330.85098543395</c:v>
                </c:pt>
                <c:pt idx="28646">
                  <c:v>3842.527324018513</c:v>
                </c:pt>
                <c:pt idx="28647">
                  <c:v>3525.197520421894</c:v>
                </c:pt>
                <c:pt idx="28648">
                  <c:v>3346.673679225913</c:v>
                </c:pt>
                <c:pt idx="28649">
                  <c:v>3324.268622854408</c:v>
                </c:pt>
                <c:pt idx="28650">
                  <c:v>3439.306851807492</c:v>
                </c:pt>
                <c:pt idx="28651">
                  <c:v>3286.138154902167</c:v>
                </c:pt>
                <c:pt idx="28652">
                  <c:v>2567.370046203167</c:v>
                </c:pt>
                <c:pt idx="28653">
                  <c:v>1859.767540477839</c:v>
                </c:pt>
                <c:pt idx="28654">
                  <c:v>1776.67161984352</c:v>
                </c:pt>
                <c:pt idx="28655">
                  <c:v>4544.786290816956</c:v>
                </c:pt>
                <c:pt idx="28656">
                  <c:v>11512.76941755955</c:v>
                </c:pt>
                <c:pt idx="28657">
                  <c:v>6493.84926166875</c:v>
                </c:pt>
                <c:pt idx="28658">
                  <c:v>4892.746754857985</c:v>
                </c:pt>
                <c:pt idx="28659">
                  <c:v>3657.732472507721</c:v>
                </c:pt>
                <c:pt idx="28660">
                  <c:v>1683.064741982057</c:v>
                </c:pt>
                <c:pt idx="28661">
                  <c:v>1550.922772601932</c:v>
                </c:pt>
                <c:pt idx="28662">
                  <c:v>2783.561542514953</c:v>
                </c:pt>
                <c:pt idx="28663">
                  <c:v>5824.247613818951</c:v>
                </c:pt>
                <c:pt idx="28664">
                  <c:v>2060.799696573961</c:v>
                </c:pt>
                <c:pt idx="28665">
                  <c:v>740.5820116388845</c:v>
                </c:pt>
                <c:pt idx="28666">
                  <c:v>457.1129835355094</c:v>
                </c:pt>
                <c:pt idx="28667">
                  <c:v>1238.689357367055</c:v>
                </c:pt>
                <c:pt idx="28668">
                  <c:v>2308.404761002057</c:v>
                </c:pt>
                <c:pt idx="28669">
                  <c:v>3581.504096988846</c:v>
                </c:pt>
                <c:pt idx="28670">
                  <c:v>4701.00301910261</c:v>
                </c:pt>
                <c:pt idx="28671">
                  <c:v>5050.38437152688</c:v>
                </c:pt>
                <c:pt idx="28672">
                  <c:v>4842.249845623229</c:v>
                </c:pt>
                <c:pt idx="28673">
                  <c:v>5422.558070691532</c:v>
                </c:pt>
                <c:pt idx="28674">
                  <c:v>5487.307753999788</c:v>
                </c:pt>
                <c:pt idx="28675">
                  <c:v>4933.572784503977</c:v>
                </c:pt>
                <c:pt idx="28676">
                  <c:v>4392.500489064562</c:v>
                </c:pt>
                <c:pt idx="28677">
                  <c:v>3930.025297149362</c:v>
                </c:pt>
                <c:pt idx="28678">
                  <c:v>3525.554341219806</c:v>
                </c:pt>
                <c:pt idx="28679">
                  <c:v>3156.467359915062</c:v>
                </c:pt>
                <c:pt idx="28680">
                  <c:v>2811.315661907387</c:v>
                </c:pt>
                <c:pt idx="28681">
                  <c:v>2500.599801637796</c:v>
                </c:pt>
                <c:pt idx="28682">
                  <c:v>2285.879702432564</c:v>
                </c:pt>
                <c:pt idx="28683">
                  <c:v>2341.994599407702</c:v>
                </c:pt>
                <c:pt idx="28684">
                  <c:v>2940.057485798586</c:v>
                </c:pt>
                <c:pt idx="28685">
                  <c:v>4240.357360855854</c:v>
                </c:pt>
                <c:pt idx="28686">
                  <c:v>6058.92944295023</c:v>
                </c:pt>
                <c:pt idx="28687">
                  <c:v>7654.742397622483</c:v>
                </c:pt>
                <c:pt idx="28688">
                  <c:v>8285.946405712233</c:v>
                </c:pt>
                <c:pt idx="28689">
                  <c:v>8138.064866951818</c:v>
                </c:pt>
                <c:pt idx="28690">
                  <c:v>7715.662863795124</c:v>
                </c:pt>
                <c:pt idx="28691">
                  <c:v>7268.604172950167</c:v>
                </c:pt>
                <c:pt idx="28692">
                  <c:v>6861.580431482864</c:v>
                </c:pt>
                <c:pt idx="28693">
                  <c:v>6492.525531898895</c:v>
                </c:pt>
                <c:pt idx="28694">
                  <c:v>6145.19279354398</c:v>
                </c:pt>
                <c:pt idx="28695">
                  <c:v>5819.600143062165</c:v>
                </c:pt>
                <c:pt idx="28696">
                  <c:v>5618.188933385673</c:v>
                </c:pt>
                <c:pt idx="28697">
                  <c:v>6064.900395135505</c:v>
                </c:pt>
                <c:pt idx="28698">
                  <c:v>8793.510966368861</c:v>
                </c:pt>
                <c:pt idx="28699">
                  <c:v>14599.09903129246</c:v>
                </c:pt>
                <c:pt idx="28700">
                  <c:v>15575.73735578283</c:v>
                </c:pt>
                <c:pt idx="28701">
                  <c:v>12638.82334275634</c:v>
                </c:pt>
                <c:pt idx="28702">
                  <c:v>10124.47075466571</c:v>
                </c:pt>
                <c:pt idx="28703">
                  <c:v>8218.749362398817</c:v>
                </c:pt>
                <c:pt idx="28704">
                  <c:v>6745.574886801583</c:v>
                </c:pt>
                <c:pt idx="28705">
                  <c:v>5616.406099682643</c:v>
                </c:pt>
                <c:pt idx="28706">
                  <c:v>4777.202349194953</c:v>
                </c:pt>
                <c:pt idx="28707">
                  <c:v>4182.75642412209</c:v>
                </c:pt>
                <c:pt idx="28708">
                  <c:v>3789.207014822887</c:v>
                </c:pt>
                <c:pt idx="28709">
                  <c:v>3555.54198840843</c:v>
                </c:pt>
                <c:pt idx="28710">
                  <c:v>3444.059370958907</c:v>
                </c:pt>
                <c:pt idx="28711">
                  <c:v>3420.588226748209</c:v>
                </c:pt>
                <c:pt idx="28712">
                  <c:v>3450.232952790811</c:v>
                </c:pt>
                <c:pt idx="28713">
                  <c:v>3470.556987445129</c:v>
                </c:pt>
                <c:pt idx="28714">
                  <c:v>3326.230013392575</c:v>
                </c:pt>
                <c:pt idx="28715">
                  <c:v>2698.11640766658</c:v>
                </c:pt>
                <c:pt idx="28716">
                  <c:v>1484.054344903916</c:v>
                </c:pt>
                <c:pt idx="28717">
                  <c:v>623.0858444357598</c:v>
                </c:pt>
                <c:pt idx="28718">
                  <c:v>1375.569443517824</c:v>
                </c:pt>
                <c:pt idx="28719">
                  <c:v>2409.440731834997</c:v>
                </c:pt>
                <c:pt idx="28720">
                  <c:v>3685.357986855075</c:v>
                </c:pt>
                <c:pt idx="28721">
                  <c:v>5527.04304558687</c:v>
                </c:pt>
                <c:pt idx="28722">
                  <c:v>8411.14977387813</c:v>
                </c:pt>
                <c:pt idx="28723">
                  <c:v>13343.17963114798</c:v>
                </c:pt>
                <c:pt idx="28724">
                  <c:v>22135.00553178388</c:v>
                </c:pt>
                <c:pt idx="28725">
                  <c:v>21597.6445847649</c:v>
                </c:pt>
                <c:pt idx="28726">
                  <c:v>13379.87085400371</c:v>
                </c:pt>
                <c:pt idx="28727">
                  <c:v>9329.941118653616</c:v>
                </c:pt>
                <c:pt idx="28728">
                  <c:v>7238.04585838812</c:v>
                </c:pt>
                <c:pt idx="28729">
                  <c:v>5890.849035796542</c:v>
                </c:pt>
                <c:pt idx="28730">
                  <c:v>4818.356059321303</c:v>
                </c:pt>
                <c:pt idx="28731">
                  <c:v>3912.525163245541</c:v>
                </c:pt>
                <c:pt idx="28732">
                  <c:v>3258.643805070087</c:v>
                </c:pt>
                <c:pt idx="28733">
                  <c:v>2870.898247951284</c:v>
                </c:pt>
                <c:pt idx="28734">
                  <c:v>2609.222893555372</c:v>
                </c:pt>
                <c:pt idx="28735">
                  <c:v>2347.438621036732</c:v>
                </c:pt>
                <c:pt idx="28736">
                  <c:v>3177.058202242038</c:v>
                </c:pt>
                <c:pt idx="28737">
                  <c:v>3804.692099004068</c:v>
                </c:pt>
                <c:pt idx="28738">
                  <c:v>3550.602436735974</c:v>
                </c:pt>
                <c:pt idx="28739">
                  <c:v>3377.050526024548</c:v>
                </c:pt>
                <c:pt idx="28740">
                  <c:v>3225.163324015705</c:v>
                </c:pt>
                <c:pt idx="28741">
                  <c:v>3019.329512886126</c:v>
                </c:pt>
                <c:pt idx="28742">
                  <c:v>2800.34266699389</c:v>
                </c:pt>
                <c:pt idx="28743">
                  <c:v>2553.813515996705</c:v>
                </c:pt>
                <c:pt idx="28744">
                  <c:v>2057.211646640494</c:v>
                </c:pt>
                <c:pt idx="28745">
                  <c:v>226.5412807458969</c:v>
                </c:pt>
                <c:pt idx="28746">
                  <c:v>2602.191304246811</c:v>
                </c:pt>
                <c:pt idx="28747">
                  <c:v>2828.800463547866</c:v>
                </c:pt>
                <c:pt idx="28748">
                  <c:v>2574.999900639406</c:v>
                </c:pt>
                <c:pt idx="28749">
                  <c:v>1382.305171445283</c:v>
                </c:pt>
                <c:pt idx="28750">
                  <c:v>2332.234588635897</c:v>
                </c:pt>
                <c:pt idx="28751">
                  <c:v>2173.480456833135</c:v>
                </c:pt>
                <c:pt idx="28752">
                  <c:v>1966.609763697784</c:v>
                </c:pt>
                <c:pt idx="28753">
                  <c:v>1796.385553502366</c:v>
                </c:pt>
                <c:pt idx="28754">
                  <c:v>1756.66081244842</c:v>
                </c:pt>
                <c:pt idx="28755">
                  <c:v>1919.860985341403</c:v>
                </c:pt>
                <c:pt idx="28756">
                  <c:v>2254.056944635018</c:v>
                </c:pt>
                <c:pt idx="28757">
                  <c:v>2571.000671972437</c:v>
                </c:pt>
                <c:pt idx="28758">
                  <c:v>2360.278236435207</c:v>
                </c:pt>
                <c:pt idx="28759">
                  <c:v>1357.357012930809</c:v>
                </c:pt>
                <c:pt idx="28760">
                  <c:v>408.3994950000748</c:v>
                </c:pt>
                <c:pt idx="28761">
                  <c:v>678.9121809434328</c:v>
                </c:pt>
                <c:pt idx="28762">
                  <c:v>1171.397906388986</c:v>
                </c:pt>
                <c:pt idx="28763">
                  <c:v>1473.144277390766</c:v>
                </c:pt>
                <c:pt idx="28764">
                  <c:v>1626.236879674887</c:v>
                </c:pt>
                <c:pt idx="28765">
                  <c:v>1898.65547027723</c:v>
                </c:pt>
                <c:pt idx="28766">
                  <c:v>2244.501195010477</c:v>
                </c:pt>
                <c:pt idx="28767">
                  <c:v>2525.153497256775</c:v>
                </c:pt>
                <c:pt idx="28768">
                  <c:v>2369.249160487025</c:v>
                </c:pt>
                <c:pt idx="28769">
                  <c:v>2287.258782513642</c:v>
                </c:pt>
                <c:pt idx="28770">
                  <c:v>2137.094836955046</c:v>
                </c:pt>
                <c:pt idx="28771">
                  <c:v>1587.770535377804</c:v>
                </c:pt>
                <c:pt idx="28772">
                  <c:v>1332.671082086945</c:v>
                </c:pt>
                <c:pt idx="28773">
                  <c:v>1208.852052721717</c:v>
                </c:pt>
                <c:pt idx="28774">
                  <c:v>1116.6095138297</c:v>
                </c:pt>
                <c:pt idx="28775">
                  <c:v>1092.21221593058</c:v>
                </c:pt>
                <c:pt idx="28776">
                  <c:v>1250.312925860676</c:v>
                </c:pt>
                <c:pt idx="28777">
                  <c:v>1699.682069374074</c:v>
                </c:pt>
                <c:pt idx="28778">
                  <c:v>2191.915434639177</c:v>
                </c:pt>
                <c:pt idx="28779">
                  <c:v>2077.965059278803</c:v>
                </c:pt>
                <c:pt idx="28780">
                  <c:v>1560.966800124294</c:v>
                </c:pt>
                <c:pt idx="28781">
                  <c:v>1169.770777526344</c:v>
                </c:pt>
                <c:pt idx="28782">
                  <c:v>1353.005892885005</c:v>
                </c:pt>
                <c:pt idx="28783">
                  <c:v>2274.759879130836</c:v>
                </c:pt>
                <c:pt idx="28784">
                  <c:v>3731.45460590699</c:v>
                </c:pt>
                <c:pt idx="28785">
                  <c:v>4832.10956646204</c:v>
                </c:pt>
                <c:pt idx="28786">
                  <c:v>4815.690666224652</c:v>
                </c:pt>
                <c:pt idx="28787">
                  <c:v>4285.207091009152</c:v>
                </c:pt>
                <c:pt idx="28788">
                  <c:v>3718.782594925979</c:v>
                </c:pt>
                <c:pt idx="28789">
                  <c:v>3210.998811559771</c:v>
                </c:pt>
                <c:pt idx="28790">
                  <c:v>2740.710505054841</c:v>
                </c:pt>
                <c:pt idx="28791">
                  <c:v>2326.507119134072</c:v>
                </c:pt>
                <c:pt idx="28792">
                  <c:v>2273.760818100453</c:v>
                </c:pt>
                <c:pt idx="28793">
                  <c:v>1769.704222708656</c:v>
                </c:pt>
                <c:pt idx="28794">
                  <c:v>812.9354967052278</c:v>
                </c:pt>
                <c:pt idx="28795">
                  <c:v>1694.20346309954</c:v>
                </c:pt>
                <c:pt idx="28796">
                  <c:v>2962.222372012917</c:v>
                </c:pt>
                <c:pt idx="28797">
                  <c:v>3280.81383122146</c:v>
                </c:pt>
                <c:pt idx="28798">
                  <c:v>3272.869498104185</c:v>
                </c:pt>
                <c:pt idx="28799">
                  <c:v>3187.97054788785</c:v>
                </c:pt>
                <c:pt idx="28800">
                  <c:v>3087.856247043382</c:v>
                </c:pt>
                <c:pt idx="28801">
                  <c:v>3012.991785553926</c:v>
                </c:pt>
                <c:pt idx="28802">
                  <c:v>3224.836213665597</c:v>
                </c:pt>
                <c:pt idx="28803">
                  <c:v>4370.219981911021</c:v>
                </c:pt>
                <c:pt idx="28804">
                  <c:v>3585.951605146597</c:v>
                </c:pt>
                <c:pt idx="28805">
                  <c:v>3232.365667734185</c:v>
                </c:pt>
                <c:pt idx="28806">
                  <c:v>2974.978413966541</c:v>
                </c:pt>
                <c:pt idx="28807">
                  <c:v>2742.373247061433</c:v>
                </c:pt>
                <c:pt idx="28808">
                  <c:v>2538.647576717645</c:v>
                </c:pt>
                <c:pt idx="28809">
                  <c:v>2365.880582196995</c:v>
                </c:pt>
                <c:pt idx="28810">
                  <c:v>2220.862032805333</c:v>
                </c:pt>
                <c:pt idx="28811">
                  <c:v>2095.982297853373</c:v>
                </c:pt>
                <c:pt idx="28812">
                  <c:v>1976.220773701544</c:v>
                </c:pt>
                <c:pt idx="28813">
                  <c:v>1807.343985114766</c:v>
                </c:pt>
                <c:pt idx="28814">
                  <c:v>1324.529767511508</c:v>
                </c:pt>
                <c:pt idx="28815">
                  <c:v>546.6570372682788</c:v>
                </c:pt>
                <c:pt idx="28816">
                  <c:v>1011.085242993265</c:v>
                </c:pt>
                <c:pt idx="28817">
                  <c:v>1253.311218977371</c:v>
                </c:pt>
                <c:pt idx="28818">
                  <c:v>1382.566658598894</c:v>
                </c:pt>
                <c:pt idx="28819">
                  <c:v>1517.534953297999</c:v>
                </c:pt>
                <c:pt idx="28820">
                  <c:v>1753.370967587995</c:v>
                </c:pt>
                <c:pt idx="28821">
                  <c:v>2317.728852472293</c:v>
                </c:pt>
                <c:pt idx="28822">
                  <c:v>4205.399082416161</c:v>
                </c:pt>
                <c:pt idx="28823">
                  <c:v>1735.656198804876</c:v>
                </c:pt>
                <c:pt idx="28824">
                  <c:v>1213.563089316121</c:v>
                </c:pt>
                <c:pt idx="28825">
                  <c:v>1555.354470831028</c:v>
                </c:pt>
                <c:pt idx="28826">
                  <c:v>1723.40360936007</c:v>
                </c:pt>
                <c:pt idx="28827">
                  <c:v>1589.596533392213</c:v>
                </c:pt>
                <c:pt idx="28828">
                  <c:v>1444.314423075958</c:v>
                </c:pt>
                <c:pt idx="28829">
                  <c:v>1460.167689960734</c:v>
                </c:pt>
                <c:pt idx="28830">
                  <c:v>1606.437411898216</c:v>
                </c:pt>
                <c:pt idx="28831">
                  <c:v>1827.104418989779</c:v>
                </c:pt>
                <c:pt idx="28832">
                  <c:v>2092.79663315517</c:v>
                </c:pt>
                <c:pt idx="28833">
                  <c:v>2392.755455543415</c:v>
                </c:pt>
                <c:pt idx="28834">
                  <c:v>2715.804179931455</c:v>
                </c:pt>
                <c:pt idx="28835">
                  <c:v>2966.144963526064</c:v>
                </c:pt>
                <c:pt idx="28836">
                  <c:v>2550.87977204122</c:v>
                </c:pt>
                <c:pt idx="28837">
                  <c:v>1548.503899320001</c:v>
                </c:pt>
                <c:pt idx="28838">
                  <c:v>1747.419697695623</c:v>
                </c:pt>
                <c:pt idx="28839">
                  <c:v>2246.662056739171</c:v>
                </c:pt>
                <c:pt idx="28840">
                  <c:v>2892.000270697646</c:v>
                </c:pt>
                <c:pt idx="28841">
                  <c:v>4226.521398386164</c:v>
                </c:pt>
                <c:pt idx="28842">
                  <c:v>8971.534591844345</c:v>
                </c:pt>
                <c:pt idx="28843">
                  <c:v>11980.11161490634</c:v>
                </c:pt>
                <c:pt idx="28844">
                  <c:v>5652.472892231429</c:v>
                </c:pt>
                <c:pt idx="28845">
                  <c:v>4076.512057055828</c:v>
                </c:pt>
                <c:pt idx="28846">
                  <c:v>3523.197155966875</c:v>
                </c:pt>
                <c:pt idx="28847">
                  <c:v>3320.454739942772</c:v>
                </c:pt>
                <c:pt idx="28848">
                  <c:v>3296.26714099184</c:v>
                </c:pt>
                <c:pt idx="28849">
                  <c:v>3410.256153998085</c:v>
                </c:pt>
                <c:pt idx="28850">
                  <c:v>3632.979277095254</c:v>
                </c:pt>
                <c:pt idx="28851">
                  <c:v>3373.830851191854</c:v>
                </c:pt>
                <c:pt idx="28852">
                  <c:v>1684.491422303751</c:v>
                </c:pt>
                <c:pt idx="28853">
                  <c:v>1171.155013499357</c:v>
                </c:pt>
                <c:pt idx="28854">
                  <c:v>1358.092268296367</c:v>
                </c:pt>
                <c:pt idx="28855">
                  <c:v>1519.982281528052</c:v>
                </c:pt>
                <c:pt idx="28856">
                  <c:v>1617.637112315875</c:v>
                </c:pt>
                <c:pt idx="28857">
                  <c:v>1673.383983310014</c:v>
                </c:pt>
                <c:pt idx="28858">
                  <c:v>1701.63139448325</c:v>
                </c:pt>
                <c:pt idx="28859">
                  <c:v>1712.453548147654</c:v>
                </c:pt>
                <c:pt idx="28860">
                  <c:v>1711.662317390049</c:v>
                </c:pt>
                <c:pt idx="28861">
                  <c:v>1707.371192300975</c:v>
                </c:pt>
                <c:pt idx="28862">
                  <c:v>1710.810044996909</c:v>
                </c:pt>
                <c:pt idx="28863">
                  <c:v>1737.888072551946</c:v>
                </c:pt>
                <c:pt idx="28864">
                  <c:v>1577.339774308494</c:v>
                </c:pt>
                <c:pt idx="28865">
                  <c:v>859.371633193255</c:v>
                </c:pt>
                <c:pt idx="28866">
                  <c:v>750.7739048847884</c:v>
                </c:pt>
                <c:pt idx="28867">
                  <c:v>622.250146366344</c:v>
                </c:pt>
                <c:pt idx="28868">
                  <c:v>399.3808398342837</c:v>
                </c:pt>
                <c:pt idx="28869">
                  <c:v>285.0553568184623</c:v>
                </c:pt>
                <c:pt idx="28870">
                  <c:v>838.990134409398</c:v>
                </c:pt>
                <c:pt idx="28871">
                  <c:v>1759.583778192129</c:v>
                </c:pt>
                <c:pt idx="28872">
                  <c:v>2575.265028426126</c:v>
                </c:pt>
                <c:pt idx="28873">
                  <c:v>2879.534759105768</c:v>
                </c:pt>
                <c:pt idx="28874">
                  <c:v>3037.344156721541</c:v>
                </c:pt>
                <c:pt idx="28875">
                  <c:v>3625.484170587186</c:v>
                </c:pt>
                <c:pt idx="28876">
                  <c:v>5087.067633595372</c:v>
                </c:pt>
                <c:pt idx="28877">
                  <c:v>6600.35234954038</c:v>
                </c:pt>
                <c:pt idx="28878">
                  <c:v>10126.85284985403</c:v>
                </c:pt>
                <c:pt idx="28879">
                  <c:v>16700.91824267568</c:v>
                </c:pt>
                <c:pt idx="28880">
                  <c:v>7560.35617155153</c:v>
                </c:pt>
                <c:pt idx="28881">
                  <c:v>6282.575803976129</c:v>
                </c:pt>
                <c:pt idx="28882">
                  <c:v>7475.389717816423</c:v>
                </c:pt>
                <c:pt idx="28883">
                  <c:v>7850.498804071923</c:v>
                </c:pt>
                <c:pt idx="28884">
                  <c:v>5098.375781231873</c:v>
                </c:pt>
                <c:pt idx="28885">
                  <c:v>3616.90401031134</c:v>
                </c:pt>
                <c:pt idx="28886">
                  <c:v>2762.293662978987</c:v>
                </c:pt>
                <c:pt idx="28887">
                  <c:v>2116.067767110078</c:v>
                </c:pt>
                <c:pt idx="28888">
                  <c:v>1855.833405766222</c:v>
                </c:pt>
                <c:pt idx="28889">
                  <c:v>2159.236273490927</c:v>
                </c:pt>
                <c:pt idx="28890">
                  <c:v>2459.611145791755</c:v>
                </c:pt>
                <c:pt idx="28891">
                  <c:v>2598.024750477177</c:v>
                </c:pt>
                <c:pt idx="28892">
                  <c:v>2661.339518570955</c:v>
                </c:pt>
                <c:pt idx="28893">
                  <c:v>2710.475477017076</c:v>
                </c:pt>
                <c:pt idx="28894">
                  <c:v>2772.455694768706</c:v>
                </c:pt>
                <c:pt idx="28895">
                  <c:v>2850.408475607802</c:v>
                </c:pt>
                <c:pt idx="28896">
                  <c:v>2921.287979262621</c:v>
                </c:pt>
                <c:pt idx="28897">
                  <c:v>2949.481494185552</c:v>
                </c:pt>
                <c:pt idx="28898">
                  <c:v>2926.656664367643</c:v>
                </c:pt>
                <c:pt idx="28899">
                  <c:v>2880.359182316795</c:v>
                </c:pt>
                <c:pt idx="28900">
                  <c:v>2831.70530382949</c:v>
                </c:pt>
                <c:pt idx="28901">
                  <c:v>2777.233531279526</c:v>
                </c:pt>
                <c:pt idx="28902">
                  <c:v>2699.09606570538</c:v>
                </c:pt>
                <c:pt idx="28903">
                  <c:v>2580.613767113616</c:v>
                </c:pt>
                <c:pt idx="28904">
                  <c:v>2409.23696135247</c:v>
                </c:pt>
                <c:pt idx="28905">
                  <c:v>2168.149870462271</c:v>
                </c:pt>
                <c:pt idx="28906">
                  <c:v>1820.221410414575</c:v>
                </c:pt>
                <c:pt idx="28907">
                  <c:v>1338.6582621385</c:v>
                </c:pt>
                <c:pt idx="28908">
                  <c:v>1077.671723806407</c:v>
                </c:pt>
                <c:pt idx="28909">
                  <c:v>1423.913564931536</c:v>
                </c:pt>
                <c:pt idx="28910">
                  <c:v>1776.888459388122</c:v>
                </c:pt>
                <c:pt idx="28911">
                  <c:v>2602.150313730667</c:v>
                </c:pt>
                <c:pt idx="28912">
                  <c:v>2342.826139393129</c:v>
                </c:pt>
                <c:pt idx="28913">
                  <c:v>2098.694764971906</c:v>
                </c:pt>
                <c:pt idx="28914">
                  <c:v>2083.418946820968</c:v>
                </c:pt>
                <c:pt idx="28915">
                  <c:v>2130.457430578557</c:v>
                </c:pt>
                <c:pt idx="28916">
                  <c:v>2205.875883267639</c:v>
                </c:pt>
                <c:pt idx="28917">
                  <c:v>2293.159257417118</c:v>
                </c:pt>
                <c:pt idx="28918">
                  <c:v>2380.752370192544</c:v>
                </c:pt>
                <c:pt idx="28919">
                  <c:v>2464.078751076387</c:v>
                </c:pt>
                <c:pt idx="28920">
                  <c:v>2545.888570333112</c:v>
                </c:pt>
                <c:pt idx="28921">
                  <c:v>2635.901332664378</c:v>
                </c:pt>
                <c:pt idx="28922">
                  <c:v>2748.936824789417</c:v>
                </c:pt>
                <c:pt idx="28923">
                  <c:v>2909.006364759528</c:v>
                </c:pt>
                <c:pt idx="28924">
                  <c:v>3150.012165763696</c:v>
                </c:pt>
                <c:pt idx="28925">
                  <c:v>3522.382853956778</c:v>
                </c:pt>
                <c:pt idx="28926">
                  <c:v>4085.26807799613</c:v>
                </c:pt>
                <c:pt idx="28927">
                  <c:v>4833.527628908318</c:v>
                </c:pt>
                <c:pt idx="28928">
                  <c:v>5425.270805480319</c:v>
                </c:pt>
                <c:pt idx="28929">
                  <c:v>5170.74965023087</c:v>
                </c:pt>
                <c:pt idx="28930">
                  <c:v>4158.753908489375</c:v>
                </c:pt>
                <c:pt idx="28931">
                  <c:v>2991.503843594136</c:v>
                </c:pt>
                <c:pt idx="28932">
                  <c:v>1880.238255483152</c:v>
                </c:pt>
                <c:pt idx="28933">
                  <c:v>911.8270102428946</c:v>
                </c:pt>
                <c:pt idx="28934">
                  <c:v>231.1033729608519</c:v>
                </c:pt>
                <c:pt idx="28935">
                  <c:v>316.696731683742</c:v>
                </c:pt>
                <c:pt idx="28936">
                  <c:v>366.8744783358137</c:v>
                </c:pt>
                <c:pt idx="28937">
                  <c:v>468.5449749188658</c:v>
                </c:pt>
                <c:pt idx="28938">
                  <c:v>1397.267747538196</c:v>
                </c:pt>
                <c:pt idx="28939">
                  <c:v>3605.477240727419</c:v>
                </c:pt>
                <c:pt idx="28940">
                  <c:v>10822.62592364971</c:v>
                </c:pt>
                <c:pt idx="28941">
                  <c:v>6377.022111738982</c:v>
                </c:pt>
                <c:pt idx="28942">
                  <c:v>3821.42038933325</c:v>
                </c:pt>
                <c:pt idx="28943">
                  <c:v>2866.620782682543</c:v>
                </c:pt>
                <c:pt idx="28944">
                  <c:v>2479.84980920647</c:v>
                </c:pt>
                <c:pt idx="28945">
                  <c:v>2516.045067649805</c:v>
                </c:pt>
                <c:pt idx="28946">
                  <c:v>2746.905889852764</c:v>
                </c:pt>
                <c:pt idx="28947">
                  <c:v>2611.274158628491</c:v>
                </c:pt>
                <c:pt idx="28948">
                  <c:v>2293.784280461098</c:v>
                </c:pt>
                <c:pt idx="28949">
                  <c:v>2114.162890234991</c:v>
                </c:pt>
                <c:pt idx="28950">
                  <c:v>1995.97735955015</c:v>
                </c:pt>
                <c:pt idx="28951">
                  <c:v>1894.252537938223</c:v>
                </c:pt>
                <c:pt idx="28952">
                  <c:v>1797.58237390482</c:v>
                </c:pt>
                <c:pt idx="28953">
                  <c:v>1699.165621837987</c:v>
                </c:pt>
                <c:pt idx="28954">
                  <c:v>1593.536282216065</c:v>
                </c:pt>
                <c:pt idx="28955">
                  <c:v>1470.757564823633</c:v>
                </c:pt>
                <c:pt idx="28956">
                  <c:v>1320.896637747412</c:v>
                </c:pt>
                <c:pt idx="28957">
                  <c:v>1142.416307687615</c:v>
                </c:pt>
                <c:pt idx="28958">
                  <c:v>1006.003073609672</c:v>
                </c:pt>
                <c:pt idx="28959">
                  <c:v>1047.375404799057</c:v>
                </c:pt>
                <c:pt idx="28960">
                  <c:v>1180.130270110681</c:v>
                </c:pt>
                <c:pt idx="28961">
                  <c:v>1248.15499803892</c:v>
                </c:pt>
                <c:pt idx="28962">
                  <c:v>1233.20130133595</c:v>
                </c:pt>
                <c:pt idx="28963">
                  <c:v>1154.469981193286</c:v>
                </c:pt>
                <c:pt idx="28964">
                  <c:v>1064.999504187697</c:v>
                </c:pt>
                <c:pt idx="28965">
                  <c:v>1206.543829962162</c:v>
                </c:pt>
                <c:pt idx="28966">
                  <c:v>1602.492847609321</c:v>
                </c:pt>
                <c:pt idx="28967">
                  <c:v>1792.307532676354</c:v>
                </c:pt>
                <c:pt idx="28968">
                  <c:v>1810.218791840508</c:v>
                </c:pt>
                <c:pt idx="28969">
                  <c:v>1777.245478135235</c:v>
                </c:pt>
                <c:pt idx="28970">
                  <c:v>1745.672737411255</c:v>
                </c:pt>
                <c:pt idx="28971">
                  <c:v>1769.376566622165</c:v>
                </c:pt>
                <c:pt idx="28972">
                  <c:v>1912.871941648134</c:v>
                </c:pt>
                <c:pt idx="28973">
                  <c:v>1970.999166702747</c:v>
                </c:pt>
                <c:pt idx="28974">
                  <c:v>1826.241624813254</c:v>
                </c:pt>
                <c:pt idx="28975">
                  <c:v>2057.489219407081</c:v>
                </c:pt>
                <c:pt idx="28976">
                  <c:v>5557.025893070046</c:v>
                </c:pt>
                <c:pt idx="28977">
                  <c:v>2912.203343039099</c:v>
                </c:pt>
                <c:pt idx="28978">
                  <c:v>2043.421678764695</c:v>
                </c:pt>
                <c:pt idx="28979">
                  <c:v>1750.02300667246</c:v>
                </c:pt>
                <c:pt idx="28980">
                  <c:v>1605.200210972463</c:v>
                </c:pt>
                <c:pt idx="28981">
                  <c:v>1519.122664474619</c:v>
                </c:pt>
                <c:pt idx="28982">
                  <c:v>1452.517774383947</c:v>
                </c:pt>
                <c:pt idx="28983">
                  <c:v>1369.68217405056</c:v>
                </c:pt>
                <c:pt idx="28984">
                  <c:v>1230.324014887165</c:v>
                </c:pt>
                <c:pt idx="28985">
                  <c:v>992.8395843454814</c:v>
                </c:pt>
                <c:pt idx="28986">
                  <c:v>609.626029472698</c:v>
                </c:pt>
                <c:pt idx="28987">
                  <c:v>347.5711863334454</c:v>
                </c:pt>
                <c:pt idx="28988">
                  <c:v>1483.579960869585</c:v>
                </c:pt>
                <c:pt idx="28989">
                  <c:v>2925.529072891405</c:v>
                </c:pt>
                <c:pt idx="28990">
                  <c:v>3549.253200119572</c:v>
                </c:pt>
                <c:pt idx="28991">
                  <c:v>6781.680814995735</c:v>
                </c:pt>
                <c:pt idx="28992">
                  <c:v>1970.13945004799</c:v>
                </c:pt>
                <c:pt idx="28993">
                  <c:v>2092.8985797784</c:v>
                </c:pt>
                <c:pt idx="28994">
                  <c:v>2418.68195777803</c:v>
                </c:pt>
                <c:pt idx="28995">
                  <c:v>2861.094497651612</c:v>
                </c:pt>
                <c:pt idx="28996">
                  <c:v>2873.866769792993</c:v>
                </c:pt>
                <c:pt idx="28997">
                  <c:v>2559.471568802734</c:v>
                </c:pt>
                <c:pt idx="28998">
                  <c:v>2221.086219370902</c:v>
                </c:pt>
                <c:pt idx="28999">
                  <c:v>1922.917823963226</c:v>
                </c:pt>
                <c:pt idx="29000">
                  <c:v>1915.587844318606</c:v>
                </c:pt>
                <c:pt idx="29001">
                  <c:v>2311.200470512542</c:v>
                </c:pt>
                <c:pt idx="29002">
                  <c:v>2012.566647918716</c:v>
                </c:pt>
                <c:pt idx="29003">
                  <c:v>1782.56268139447</c:v>
                </c:pt>
                <c:pt idx="29004">
                  <c:v>1625.31545170551</c:v>
                </c:pt>
                <c:pt idx="29005">
                  <c:v>1517.098441051664</c:v>
                </c:pt>
                <c:pt idx="29006">
                  <c:v>1444.584458987724</c:v>
                </c:pt>
                <c:pt idx="29007">
                  <c:v>1382.870857918359</c:v>
                </c:pt>
                <c:pt idx="29008">
                  <c:v>1281.907699111026</c:v>
                </c:pt>
                <c:pt idx="29009">
                  <c:v>1092.659584575245</c:v>
                </c:pt>
                <c:pt idx="29010">
                  <c:v>831.8677796499069</c:v>
                </c:pt>
                <c:pt idx="29011">
                  <c:v>592.6646867457557</c:v>
                </c:pt>
                <c:pt idx="29012">
                  <c:v>529.5628581485319</c:v>
                </c:pt>
                <c:pt idx="29013">
                  <c:v>712.2871598396807</c:v>
                </c:pt>
                <c:pt idx="29014">
                  <c:v>839.4669212999466</c:v>
                </c:pt>
                <c:pt idx="29015">
                  <c:v>505.6864236257493</c:v>
                </c:pt>
                <c:pt idx="29016">
                  <c:v>371.0661340736355</c:v>
                </c:pt>
                <c:pt idx="29017">
                  <c:v>645.128994795342</c:v>
                </c:pt>
                <c:pt idx="29018">
                  <c:v>952.1886127136241</c:v>
                </c:pt>
                <c:pt idx="29019">
                  <c:v>1247.328322572737</c:v>
                </c:pt>
                <c:pt idx="29020">
                  <c:v>1523.34418771258</c:v>
                </c:pt>
                <c:pt idx="29021">
                  <c:v>1758.866742135414</c:v>
                </c:pt>
                <c:pt idx="29022">
                  <c:v>1920.705143266793</c:v>
                </c:pt>
                <c:pt idx="29023">
                  <c:v>1982.439460712511</c:v>
                </c:pt>
                <c:pt idx="29024">
                  <c:v>1957.92420552251</c:v>
                </c:pt>
                <c:pt idx="29025">
                  <c:v>1896.262052243231</c:v>
                </c:pt>
                <c:pt idx="29026">
                  <c:v>1847.966409892559</c:v>
                </c:pt>
                <c:pt idx="29027">
                  <c:v>1829.775269680954</c:v>
                </c:pt>
                <c:pt idx="29028">
                  <c:v>1836.93970464944</c:v>
                </c:pt>
                <c:pt idx="29029">
                  <c:v>1860.67930450633</c:v>
                </c:pt>
                <c:pt idx="29030">
                  <c:v>1895.672501206355</c:v>
                </c:pt>
                <c:pt idx="29031">
                  <c:v>1938.753668903852</c:v>
                </c:pt>
                <c:pt idx="29032">
                  <c:v>1986.199956592492</c:v>
                </c:pt>
                <c:pt idx="29033">
                  <c:v>2035.428697489071</c:v>
                </c:pt>
                <c:pt idx="29034">
                  <c:v>2081.466745206567</c:v>
                </c:pt>
                <c:pt idx="29035">
                  <c:v>2111.763881525405</c:v>
                </c:pt>
                <c:pt idx="29036">
                  <c:v>2020.986690351687</c:v>
                </c:pt>
                <c:pt idx="29037">
                  <c:v>1466.271317685165</c:v>
                </c:pt>
                <c:pt idx="29038">
                  <c:v>1648.487033208376</c:v>
                </c:pt>
                <c:pt idx="29039">
                  <c:v>1767.42154086652</c:v>
                </c:pt>
                <c:pt idx="29040">
                  <c:v>1777.649803297814</c:v>
                </c:pt>
                <c:pt idx="29041">
                  <c:v>1737.090607777375</c:v>
                </c:pt>
                <c:pt idx="29042">
                  <c:v>1664.538567078852</c:v>
                </c:pt>
                <c:pt idx="29043">
                  <c:v>1567.477856119711</c:v>
                </c:pt>
                <c:pt idx="29044">
                  <c:v>1449.830134209398</c:v>
                </c:pt>
                <c:pt idx="29045">
                  <c:v>1312.740997240674</c:v>
                </c:pt>
                <c:pt idx="29046">
                  <c:v>1154.722370469</c:v>
                </c:pt>
                <c:pt idx="29047">
                  <c:v>968.5434401046652</c:v>
                </c:pt>
                <c:pt idx="29048">
                  <c:v>732.2998535231906</c:v>
                </c:pt>
                <c:pt idx="29049">
                  <c:v>434.8372414215334</c:v>
                </c:pt>
                <c:pt idx="29050">
                  <c:v>198.9795039673022</c:v>
                </c:pt>
                <c:pt idx="29051">
                  <c:v>490.9379989857715</c:v>
                </c:pt>
                <c:pt idx="29052">
                  <c:v>1541.124561877973</c:v>
                </c:pt>
                <c:pt idx="29053">
                  <c:v>1181.196579875613</c:v>
                </c:pt>
                <c:pt idx="29054">
                  <c:v>858.706667273499</c:v>
                </c:pt>
                <c:pt idx="29055">
                  <c:v>678.731336618862</c:v>
                </c:pt>
                <c:pt idx="29056">
                  <c:v>578.494949622337</c:v>
                </c:pt>
                <c:pt idx="29057">
                  <c:v>543.7439411017877</c:v>
                </c:pt>
                <c:pt idx="29058">
                  <c:v>572.7407944695595</c:v>
                </c:pt>
                <c:pt idx="29059">
                  <c:v>667.098176679937</c:v>
                </c:pt>
                <c:pt idx="29060">
                  <c:v>830.5657316488548</c:v>
                </c:pt>
                <c:pt idx="29061">
                  <c:v>1078.969143866683</c:v>
                </c:pt>
                <c:pt idx="29062">
                  <c:v>1460.188797044348</c:v>
                </c:pt>
                <c:pt idx="29063">
                  <c:v>2126.761257306019</c:v>
                </c:pt>
                <c:pt idx="29064">
                  <c:v>3568.502598765411</c:v>
                </c:pt>
                <c:pt idx="29065">
                  <c:v>6558.617250702481</c:v>
                </c:pt>
                <c:pt idx="29066">
                  <c:v>7781.45878469362</c:v>
                </c:pt>
                <c:pt idx="29067">
                  <c:v>6326.390024829328</c:v>
                </c:pt>
                <c:pt idx="29068">
                  <c:v>5263.39296689076</c:v>
                </c:pt>
                <c:pt idx="29069">
                  <c:v>4833.103582711908</c:v>
                </c:pt>
                <c:pt idx="29070">
                  <c:v>4677.473559478308</c:v>
                </c:pt>
                <c:pt idx="29071">
                  <c:v>3659.61077207433</c:v>
                </c:pt>
                <c:pt idx="29072">
                  <c:v>3342.222294980114</c:v>
                </c:pt>
                <c:pt idx="29073">
                  <c:v>3158.807768087049</c:v>
                </c:pt>
                <c:pt idx="29074">
                  <c:v>3031.244648349054</c:v>
                </c:pt>
                <c:pt idx="29075">
                  <c:v>2939.807651531878</c:v>
                </c:pt>
                <c:pt idx="29076">
                  <c:v>2876.891831325115</c:v>
                </c:pt>
                <c:pt idx="29077">
                  <c:v>2839.238373136166</c:v>
                </c:pt>
                <c:pt idx="29078">
                  <c:v>2825.796685224094</c:v>
                </c:pt>
                <c:pt idx="29079">
                  <c:v>2833.69185887744</c:v>
                </c:pt>
                <c:pt idx="29080">
                  <c:v>2850.997782262873</c:v>
                </c:pt>
                <c:pt idx="29081">
                  <c:v>2837.776542325571</c:v>
                </c:pt>
                <c:pt idx="29082">
                  <c:v>2668.322325100059</c:v>
                </c:pt>
                <c:pt idx="29083">
                  <c:v>1963.150831529278</c:v>
                </c:pt>
                <c:pt idx="29084">
                  <c:v>511.6234304523219</c:v>
                </c:pt>
                <c:pt idx="29085">
                  <c:v>4045.303025199024</c:v>
                </c:pt>
                <c:pt idx="29086">
                  <c:v>3966.551251937205</c:v>
                </c:pt>
                <c:pt idx="29087">
                  <c:v>3234.375157511016</c:v>
                </c:pt>
                <c:pt idx="29088">
                  <c:v>2691.393614845251</c:v>
                </c:pt>
                <c:pt idx="29089">
                  <c:v>2385.518391157925</c:v>
                </c:pt>
                <c:pt idx="29090">
                  <c:v>2270.972010389097</c:v>
                </c:pt>
                <c:pt idx="29091">
                  <c:v>2306.506767285545</c:v>
                </c:pt>
                <c:pt idx="29092">
                  <c:v>2487.644199744658</c:v>
                </c:pt>
                <c:pt idx="29093">
                  <c:v>2908.573532695067</c:v>
                </c:pt>
                <c:pt idx="29094">
                  <c:v>4026.501973539443</c:v>
                </c:pt>
                <c:pt idx="29095">
                  <c:v>3418.274957710745</c:v>
                </c:pt>
                <c:pt idx="29096">
                  <c:v>959.1176958202996</c:v>
                </c:pt>
                <c:pt idx="29097">
                  <c:v>1079.153922367299</c:v>
                </c:pt>
                <c:pt idx="29098">
                  <c:v>1316.477460857626</c:v>
                </c:pt>
                <c:pt idx="29099">
                  <c:v>1547.901951277155</c:v>
                </c:pt>
                <c:pt idx="29100">
                  <c:v>1977.963680242229</c:v>
                </c:pt>
                <c:pt idx="29101">
                  <c:v>2889.685884106178</c:v>
                </c:pt>
                <c:pt idx="29102">
                  <c:v>3631.45297297733</c:v>
                </c:pt>
                <c:pt idx="29103">
                  <c:v>3312.680055961086</c:v>
                </c:pt>
                <c:pt idx="29104">
                  <c:v>2656.477071042904</c:v>
                </c:pt>
                <c:pt idx="29105">
                  <c:v>2097.129904844607</c:v>
                </c:pt>
                <c:pt idx="29106">
                  <c:v>1701.778395781017</c:v>
                </c:pt>
                <c:pt idx="29107">
                  <c:v>1500.443249757168</c:v>
                </c:pt>
                <c:pt idx="29108">
                  <c:v>1749.134179770428</c:v>
                </c:pt>
                <c:pt idx="29109">
                  <c:v>2455.486858445805</c:v>
                </c:pt>
                <c:pt idx="29110">
                  <c:v>3130.32628427512</c:v>
                </c:pt>
                <c:pt idx="29111">
                  <c:v>3631.147585169747</c:v>
                </c:pt>
                <c:pt idx="29112">
                  <c:v>4060.265600985585</c:v>
                </c:pt>
                <c:pt idx="29113">
                  <c:v>4450.578421955415</c:v>
                </c:pt>
                <c:pt idx="29114">
                  <c:v>4634.076240746344</c:v>
                </c:pt>
                <c:pt idx="29115">
                  <c:v>4410.75929329745</c:v>
                </c:pt>
                <c:pt idx="29116">
                  <c:v>3979.588852035394</c:v>
                </c:pt>
                <c:pt idx="29117">
                  <c:v>3532.189480015506</c:v>
                </c:pt>
                <c:pt idx="29118">
                  <c:v>2888.762128967899</c:v>
                </c:pt>
                <c:pt idx="29119">
                  <c:v>2409.457116180558</c:v>
                </c:pt>
                <c:pt idx="29120">
                  <c:v>2173.723498790781</c:v>
                </c:pt>
                <c:pt idx="29121">
                  <c:v>2003.385188959226</c:v>
                </c:pt>
                <c:pt idx="29122">
                  <c:v>1835.253024159146</c:v>
                </c:pt>
                <c:pt idx="29123">
                  <c:v>1665.159200429456</c:v>
                </c:pt>
                <c:pt idx="29124">
                  <c:v>1571.959811736055</c:v>
                </c:pt>
                <c:pt idx="29125">
                  <c:v>1900.534105231807</c:v>
                </c:pt>
                <c:pt idx="29126">
                  <c:v>3522.623869896552</c:v>
                </c:pt>
                <c:pt idx="29127">
                  <c:v>7615.028397209817</c:v>
                </c:pt>
                <c:pt idx="29128">
                  <c:v>8204.456126051229</c:v>
                </c:pt>
                <c:pt idx="29129">
                  <c:v>6052.235423372857</c:v>
                </c:pt>
                <c:pt idx="29130">
                  <c:v>4806.0975411536</c:v>
                </c:pt>
                <c:pt idx="29131">
                  <c:v>4085.54171593738</c:v>
                </c:pt>
                <c:pt idx="29132">
                  <c:v>4067.874738551833</c:v>
                </c:pt>
                <c:pt idx="29133">
                  <c:v>4482.870501863351</c:v>
                </c:pt>
                <c:pt idx="29134">
                  <c:v>2682.905147592738</c:v>
                </c:pt>
                <c:pt idx="29135">
                  <c:v>2381.48593039773</c:v>
                </c:pt>
                <c:pt idx="29136">
                  <c:v>1351.14177996677</c:v>
                </c:pt>
                <c:pt idx="29137">
                  <c:v>3701.058143207076</c:v>
                </c:pt>
                <c:pt idx="29138">
                  <c:v>3011.820091423379</c:v>
                </c:pt>
                <c:pt idx="29139">
                  <c:v>2772.509161666967</c:v>
                </c:pt>
                <c:pt idx="29140">
                  <c:v>2658.470477700116</c:v>
                </c:pt>
                <c:pt idx="29141">
                  <c:v>2640.451830184488</c:v>
                </c:pt>
                <c:pt idx="29142">
                  <c:v>2764.064606056544</c:v>
                </c:pt>
                <c:pt idx="29143">
                  <c:v>3070.380684145294</c:v>
                </c:pt>
                <c:pt idx="29144">
                  <c:v>3214.599395133783</c:v>
                </c:pt>
                <c:pt idx="29145">
                  <c:v>2939.692829539177</c:v>
                </c:pt>
                <c:pt idx="29146">
                  <c:v>2636.678292653845</c:v>
                </c:pt>
                <c:pt idx="29147">
                  <c:v>2397.653138866863</c:v>
                </c:pt>
                <c:pt idx="29148">
                  <c:v>2235.607536972773</c:v>
                </c:pt>
                <c:pt idx="29149">
                  <c:v>2140.59194828541</c:v>
                </c:pt>
                <c:pt idx="29150">
                  <c:v>2091.853209964782</c:v>
                </c:pt>
                <c:pt idx="29151">
                  <c:v>2080.97435622899</c:v>
                </c:pt>
                <c:pt idx="29152">
                  <c:v>2113.70933840095</c:v>
                </c:pt>
                <c:pt idx="29153">
                  <c:v>2180.280261830737</c:v>
                </c:pt>
                <c:pt idx="29154">
                  <c:v>1956.819013919858</c:v>
                </c:pt>
                <c:pt idx="29155">
                  <c:v>1695.474479414901</c:v>
                </c:pt>
                <c:pt idx="29156">
                  <c:v>1667.862387825237</c:v>
                </c:pt>
                <c:pt idx="29157">
                  <c:v>1669.852563721066</c:v>
                </c:pt>
                <c:pt idx="29158">
                  <c:v>1667.488400941568</c:v>
                </c:pt>
                <c:pt idx="29159">
                  <c:v>1656.207953554337</c:v>
                </c:pt>
                <c:pt idx="29160">
                  <c:v>1633.255513757421</c:v>
                </c:pt>
                <c:pt idx="29161">
                  <c:v>1594.3533133252</c:v>
                </c:pt>
                <c:pt idx="29162">
                  <c:v>1530.900141663948</c:v>
                </c:pt>
                <c:pt idx="29163">
                  <c:v>1427.664750319394</c:v>
                </c:pt>
                <c:pt idx="29164">
                  <c:v>1265.278586000698</c:v>
                </c:pt>
                <c:pt idx="29165">
                  <c:v>1184.945629252496</c:v>
                </c:pt>
                <c:pt idx="29166">
                  <c:v>2133.674095614457</c:v>
                </c:pt>
                <c:pt idx="29167">
                  <c:v>2578.74659468114</c:v>
                </c:pt>
                <c:pt idx="29168">
                  <c:v>2472.633616850231</c:v>
                </c:pt>
                <c:pt idx="29169">
                  <c:v>2428.956441577074</c:v>
                </c:pt>
                <c:pt idx="29170">
                  <c:v>2445.37911498031</c:v>
                </c:pt>
                <c:pt idx="29171">
                  <c:v>2453.973694280003</c:v>
                </c:pt>
                <c:pt idx="29172">
                  <c:v>2429.220982898727</c:v>
                </c:pt>
                <c:pt idx="29173">
                  <c:v>2389.094552911632</c:v>
                </c:pt>
                <c:pt idx="29174">
                  <c:v>2351.983129535192</c:v>
                </c:pt>
                <c:pt idx="29175">
                  <c:v>2324.797184167241</c:v>
                </c:pt>
                <c:pt idx="29176">
                  <c:v>2311.270725285851</c:v>
                </c:pt>
                <c:pt idx="29177">
                  <c:v>2311.003556954751</c:v>
                </c:pt>
                <c:pt idx="29178">
                  <c:v>2321.022647751941</c:v>
                </c:pt>
                <c:pt idx="29179">
                  <c:v>2325.889198869342</c:v>
                </c:pt>
                <c:pt idx="29180">
                  <c:v>2285.554105609819</c:v>
                </c:pt>
                <c:pt idx="29181">
                  <c:v>2174.675059226707</c:v>
                </c:pt>
                <c:pt idx="29182">
                  <c:v>2058.232307577153</c:v>
                </c:pt>
                <c:pt idx="29183">
                  <c:v>1987.107194969916</c:v>
                </c:pt>
                <c:pt idx="29184">
                  <c:v>1942.32161899565</c:v>
                </c:pt>
                <c:pt idx="29185">
                  <c:v>1913.053373167199</c:v>
                </c:pt>
                <c:pt idx="29186">
                  <c:v>1911.21771800096</c:v>
                </c:pt>
                <c:pt idx="29187">
                  <c:v>1927.567453033503</c:v>
                </c:pt>
                <c:pt idx="29188">
                  <c:v>1946.104601847665</c:v>
                </c:pt>
                <c:pt idx="29189">
                  <c:v>1953.071782238145</c:v>
                </c:pt>
                <c:pt idx="29190">
                  <c:v>1926.549156546941</c:v>
                </c:pt>
                <c:pt idx="29191">
                  <c:v>1825.663166906365</c:v>
                </c:pt>
                <c:pt idx="29192">
                  <c:v>1625.759425074175</c:v>
                </c:pt>
                <c:pt idx="29193">
                  <c:v>1393.231370557886</c:v>
                </c:pt>
                <c:pt idx="29194">
                  <c:v>1230.559748909022</c:v>
                </c:pt>
                <c:pt idx="29195">
                  <c:v>1154.853936223367</c:v>
                </c:pt>
                <c:pt idx="29196">
                  <c:v>1142.032463343873</c:v>
                </c:pt>
                <c:pt idx="29197">
                  <c:v>1212.453576239865</c:v>
                </c:pt>
                <c:pt idx="29198">
                  <c:v>1525.190256955441</c:v>
                </c:pt>
                <c:pt idx="29199">
                  <c:v>2673.470857782785</c:v>
                </c:pt>
                <c:pt idx="29200">
                  <c:v>6089.408642522689</c:v>
                </c:pt>
                <c:pt idx="29201">
                  <c:v>5582.937804114879</c:v>
                </c:pt>
                <c:pt idx="29202">
                  <c:v>4252.718001249667</c:v>
                </c:pt>
                <c:pt idx="29203">
                  <c:v>4397.392494192563</c:v>
                </c:pt>
                <c:pt idx="29204">
                  <c:v>4210.688885102513</c:v>
                </c:pt>
                <c:pt idx="29205">
                  <c:v>3061.642420497527</c:v>
                </c:pt>
                <c:pt idx="29206">
                  <c:v>2884.390553965695</c:v>
                </c:pt>
                <c:pt idx="29207">
                  <c:v>2508.112560672013</c:v>
                </c:pt>
                <c:pt idx="29208">
                  <c:v>2190.068029217225</c:v>
                </c:pt>
                <c:pt idx="29209">
                  <c:v>2232.543570205831</c:v>
                </c:pt>
                <c:pt idx="29210">
                  <c:v>2311.264686661319</c:v>
                </c:pt>
                <c:pt idx="29211">
                  <c:v>2061.372127576623</c:v>
                </c:pt>
                <c:pt idx="29212">
                  <c:v>1514.87663941192</c:v>
                </c:pt>
                <c:pt idx="29213">
                  <c:v>1124.620576784106</c:v>
                </c:pt>
                <c:pt idx="29214">
                  <c:v>937.1884501070567</c:v>
                </c:pt>
                <c:pt idx="29215">
                  <c:v>818.6083483021614</c:v>
                </c:pt>
                <c:pt idx="29216">
                  <c:v>644.9935018524068</c:v>
                </c:pt>
                <c:pt idx="29217">
                  <c:v>1633.217811934513</c:v>
                </c:pt>
                <c:pt idx="29218">
                  <c:v>1983.851225648695</c:v>
                </c:pt>
                <c:pt idx="29219">
                  <c:v>1602.125682197774</c:v>
                </c:pt>
                <c:pt idx="29220">
                  <c:v>1491.409684485431</c:v>
                </c:pt>
                <c:pt idx="29221">
                  <c:v>1448.957865161946</c:v>
                </c:pt>
                <c:pt idx="29222">
                  <c:v>1430.897070893363</c:v>
                </c:pt>
                <c:pt idx="29223">
                  <c:v>1418.146957983423</c:v>
                </c:pt>
                <c:pt idx="29224">
                  <c:v>1391.718444539099</c:v>
                </c:pt>
                <c:pt idx="29225">
                  <c:v>1319.064812245538</c:v>
                </c:pt>
                <c:pt idx="29226">
                  <c:v>1144.291230374101</c:v>
                </c:pt>
                <c:pt idx="29227">
                  <c:v>836.6166754988548</c:v>
                </c:pt>
                <c:pt idx="29228">
                  <c:v>506.8268346982665</c:v>
                </c:pt>
                <c:pt idx="29229">
                  <c:v>508.6101640188568</c:v>
                </c:pt>
                <c:pt idx="29230">
                  <c:v>978.1950937294947</c:v>
                </c:pt>
                <c:pt idx="29231">
                  <c:v>1451.299703222429</c:v>
                </c:pt>
                <c:pt idx="29232">
                  <c:v>1664.778361853472</c:v>
                </c:pt>
                <c:pt idx="29233">
                  <c:v>1779.386683307234</c:v>
                </c:pt>
                <c:pt idx="29234">
                  <c:v>1916.212473744164</c:v>
                </c:pt>
                <c:pt idx="29235">
                  <c:v>2121.282788818554</c:v>
                </c:pt>
                <c:pt idx="29236">
                  <c:v>2409.321626710375</c:v>
                </c:pt>
                <c:pt idx="29237">
                  <c:v>2659.46363372031</c:v>
                </c:pt>
                <c:pt idx="29238">
                  <c:v>2555.801104471351</c:v>
                </c:pt>
                <c:pt idx="29239">
                  <c:v>2192.42418142964</c:v>
                </c:pt>
                <c:pt idx="29240">
                  <c:v>1915.751947723208</c:v>
                </c:pt>
                <c:pt idx="29241">
                  <c:v>1775.126005788726</c:v>
                </c:pt>
                <c:pt idx="29242">
                  <c:v>1717.322042815128</c:v>
                </c:pt>
                <c:pt idx="29243">
                  <c:v>1698.728219652597</c:v>
                </c:pt>
                <c:pt idx="29244">
                  <c:v>1694.461698405586</c:v>
                </c:pt>
                <c:pt idx="29245">
                  <c:v>1688.209280311395</c:v>
                </c:pt>
                <c:pt idx="29246">
                  <c:v>1668.156252835644</c:v>
                </c:pt>
                <c:pt idx="29247">
                  <c:v>1613.831494819017</c:v>
                </c:pt>
                <c:pt idx="29248">
                  <c:v>1443.193055497973</c:v>
                </c:pt>
                <c:pt idx="29249">
                  <c:v>797.2028771672592</c:v>
                </c:pt>
                <c:pt idx="29250">
                  <c:v>984.3773438824961</c:v>
                </c:pt>
                <c:pt idx="29251">
                  <c:v>1117.541344710688</c:v>
                </c:pt>
                <c:pt idx="29252">
                  <c:v>1041.535129202309</c:v>
                </c:pt>
                <c:pt idx="29253">
                  <c:v>859.161404271518</c:v>
                </c:pt>
                <c:pt idx="29254">
                  <c:v>614.7260739588224</c:v>
                </c:pt>
                <c:pt idx="29255">
                  <c:v>656.9956253627872</c:v>
                </c:pt>
                <c:pt idx="29256">
                  <c:v>918.086864177181</c:v>
                </c:pt>
                <c:pt idx="29257">
                  <c:v>989.0700041358724</c:v>
                </c:pt>
                <c:pt idx="29258">
                  <c:v>966.3772716744104</c:v>
                </c:pt>
                <c:pt idx="29259">
                  <c:v>953.574779281883</c:v>
                </c:pt>
                <c:pt idx="29260">
                  <c:v>1011.838064747992</c:v>
                </c:pt>
                <c:pt idx="29261">
                  <c:v>1190.50201033514</c:v>
                </c:pt>
                <c:pt idx="29262">
                  <c:v>1590.12060192197</c:v>
                </c:pt>
                <c:pt idx="29263">
                  <c:v>1838.549594105446</c:v>
                </c:pt>
                <c:pt idx="29264">
                  <c:v>1018.212107618625</c:v>
                </c:pt>
                <c:pt idx="29265">
                  <c:v>974.776152024605</c:v>
                </c:pt>
                <c:pt idx="29266">
                  <c:v>1019.443844156023</c:v>
                </c:pt>
                <c:pt idx="29267">
                  <c:v>1031.77996848724</c:v>
                </c:pt>
                <c:pt idx="29268">
                  <c:v>989.9942953321358</c:v>
                </c:pt>
                <c:pt idx="29269">
                  <c:v>854.4679248822888</c:v>
                </c:pt>
                <c:pt idx="29270">
                  <c:v>525.6081564437104</c:v>
                </c:pt>
                <c:pt idx="29271">
                  <c:v>907.238752383599</c:v>
                </c:pt>
                <c:pt idx="29272">
                  <c:v>2084.251211336021</c:v>
                </c:pt>
                <c:pt idx="29273">
                  <c:v>2219.223249892364</c:v>
                </c:pt>
                <c:pt idx="29274">
                  <c:v>2175.738822416398</c:v>
                </c:pt>
                <c:pt idx="29275">
                  <c:v>2104.183262268693</c:v>
                </c:pt>
                <c:pt idx="29276">
                  <c:v>1960.960263229269</c:v>
                </c:pt>
                <c:pt idx="29277">
                  <c:v>1745.763952791666</c:v>
                </c:pt>
                <c:pt idx="29278">
                  <c:v>1551.869705415161</c:v>
                </c:pt>
                <c:pt idx="29279">
                  <c:v>1439.797000840885</c:v>
                </c:pt>
                <c:pt idx="29280">
                  <c:v>1342.971676926357</c:v>
                </c:pt>
                <c:pt idx="29281">
                  <c:v>1169.352222613732</c:v>
                </c:pt>
                <c:pt idx="29282">
                  <c:v>1137.206605245388</c:v>
                </c:pt>
                <c:pt idx="29283">
                  <c:v>1454.038418374229</c:v>
                </c:pt>
                <c:pt idx="29284">
                  <c:v>1883.732351873161</c:v>
                </c:pt>
                <c:pt idx="29285">
                  <c:v>2344.593854642138</c:v>
                </c:pt>
                <c:pt idx="29286">
                  <c:v>2841.19959697614</c:v>
                </c:pt>
                <c:pt idx="29287">
                  <c:v>3352.711715822153</c:v>
                </c:pt>
                <c:pt idx="29288">
                  <c:v>3815.31463844664</c:v>
                </c:pt>
                <c:pt idx="29289">
                  <c:v>4159.270410768715</c:v>
                </c:pt>
                <c:pt idx="29290">
                  <c:v>4350.638497399102</c:v>
                </c:pt>
                <c:pt idx="29291">
                  <c:v>4373.793545659378</c:v>
                </c:pt>
                <c:pt idx="29292">
                  <c:v>4272.61103445111</c:v>
                </c:pt>
                <c:pt idx="29293">
                  <c:v>4186.80814408769</c:v>
                </c:pt>
                <c:pt idx="29294">
                  <c:v>4208.70616753581</c:v>
                </c:pt>
                <c:pt idx="29295">
                  <c:v>4239.838844860295</c:v>
                </c:pt>
                <c:pt idx="29296">
                  <c:v>4044.255989950355</c:v>
                </c:pt>
                <c:pt idx="29297">
                  <c:v>3595.634742799639</c:v>
                </c:pt>
                <c:pt idx="29298">
                  <c:v>3094.594554032358</c:v>
                </c:pt>
                <c:pt idx="29299">
                  <c:v>2654.171622103375</c:v>
                </c:pt>
                <c:pt idx="29300">
                  <c:v>2252.20677466842</c:v>
                </c:pt>
                <c:pt idx="29301">
                  <c:v>1804.135136482067</c:v>
                </c:pt>
                <c:pt idx="29302">
                  <c:v>1345.246318116263</c:v>
                </c:pt>
                <c:pt idx="29303">
                  <c:v>1088.507049381183</c:v>
                </c:pt>
                <c:pt idx="29304">
                  <c:v>1054.006759587076</c:v>
                </c:pt>
                <c:pt idx="29305">
                  <c:v>1134.163226163977</c:v>
                </c:pt>
                <c:pt idx="29306">
                  <c:v>1271.949991023118</c:v>
                </c:pt>
                <c:pt idx="29307">
                  <c:v>1456.261065885563</c:v>
                </c:pt>
                <c:pt idx="29308">
                  <c:v>1703.070540565142</c:v>
                </c:pt>
                <c:pt idx="29309">
                  <c:v>2066.899738651706</c:v>
                </c:pt>
                <c:pt idx="29310">
                  <c:v>2694.30915269094</c:v>
                </c:pt>
                <c:pt idx="29311">
                  <c:v>3055.068270538829</c:v>
                </c:pt>
                <c:pt idx="29312">
                  <c:v>1811.308233525648</c:v>
                </c:pt>
                <c:pt idx="29313">
                  <c:v>1967.948364046432</c:v>
                </c:pt>
                <c:pt idx="29314">
                  <c:v>2307.08161437891</c:v>
                </c:pt>
                <c:pt idx="29315">
                  <c:v>2460.30198103558</c:v>
                </c:pt>
                <c:pt idx="29316">
                  <c:v>2431.490590135408</c:v>
                </c:pt>
                <c:pt idx="29317">
                  <c:v>2516.650569151956</c:v>
                </c:pt>
                <c:pt idx="29318">
                  <c:v>3229.078346432041</c:v>
                </c:pt>
                <c:pt idx="29319">
                  <c:v>7246.67950087912</c:v>
                </c:pt>
                <c:pt idx="29320">
                  <c:v>3933.196963651728</c:v>
                </c:pt>
                <c:pt idx="29321">
                  <c:v>659.0894090121681</c:v>
                </c:pt>
                <c:pt idx="29322">
                  <c:v>438.8280163922848</c:v>
                </c:pt>
                <c:pt idx="29323">
                  <c:v>250.488679341798</c:v>
                </c:pt>
                <c:pt idx="29324">
                  <c:v>263.270869000622</c:v>
                </c:pt>
                <c:pt idx="29325">
                  <c:v>400.7155031430867</c:v>
                </c:pt>
                <c:pt idx="29326">
                  <c:v>529.3965119890722</c:v>
                </c:pt>
                <c:pt idx="29327">
                  <c:v>634.2636936987626</c:v>
                </c:pt>
                <c:pt idx="29328">
                  <c:v>718.208575058684</c:v>
                </c:pt>
                <c:pt idx="29329">
                  <c:v>789.0582257615729</c:v>
                </c:pt>
                <c:pt idx="29330">
                  <c:v>857.794421033821</c:v>
                </c:pt>
                <c:pt idx="29331">
                  <c:v>936.5561504651089</c:v>
                </c:pt>
                <c:pt idx="29332">
                  <c:v>1029.293595061491</c:v>
                </c:pt>
                <c:pt idx="29333">
                  <c:v>1122.227953819468</c:v>
                </c:pt>
                <c:pt idx="29334">
                  <c:v>1148.2835732646</c:v>
                </c:pt>
                <c:pt idx="29335">
                  <c:v>999.784841997363</c:v>
                </c:pt>
                <c:pt idx="29336">
                  <c:v>816.4075719735832</c:v>
                </c:pt>
                <c:pt idx="29337">
                  <c:v>787.1247385808993</c:v>
                </c:pt>
                <c:pt idx="29338">
                  <c:v>827.724696364952</c:v>
                </c:pt>
                <c:pt idx="29339">
                  <c:v>870.2200246534603</c:v>
                </c:pt>
                <c:pt idx="29340">
                  <c:v>899.8039063286736</c:v>
                </c:pt>
                <c:pt idx="29341">
                  <c:v>916.5648026257264</c:v>
                </c:pt>
                <c:pt idx="29342">
                  <c:v>922.2420196175462</c:v>
                </c:pt>
                <c:pt idx="29343">
                  <c:v>918.2139937587032</c:v>
                </c:pt>
                <c:pt idx="29344">
                  <c:v>904.4259779165693</c:v>
                </c:pt>
                <c:pt idx="29345">
                  <c:v>881.1164366720844</c:v>
                </c:pt>
                <c:pt idx="29346">
                  <c:v>844.2601604524709</c:v>
                </c:pt>
                <c:pt idx="29347">
                  <c:v>788.170731173538</c:v>
                </c:pt>
                <c:pt idx="29348">
                  <c:v>700.9912981517741</c:v>
                </c:pt>
                <c:pt idx="29349">
                  <c:v>653.5099618975436</c:v>
                </c:pt>
                <c:pt idx="29350">
                  <c:v>1615.31414055162</c:v>
                </c:pt>
                <c:pt idx="29351">
                  <c:v>3249.290521422522</c:v>
                </c:pt>
                <c:pt idx="29352">
                  <c:v>3514.681899064369</c:v>
                </c:pt>
                <c:pt idx="29353">
                  <c:v>3772.036571257422</c:v>
                </c:pt>
                <c:pt idx="29354">
                  <c:v>3369.264186972425</c:v>
                </c:pt>
                <c:pt idx="29355">
                  <c:v>2527.426723875851</c:v>
                </c:pt>
                <c:pt idx="29356">
                  <c:v>1777.617413509857</c:v>
                </c:pt>
                <c:pt idx="29357">
                  <c:v>1266.379982419271</c:v>
                </c:pt>
                <c:pt idx="29358">
                  <c:v>2001.861986079555</c:v>
                </c:pt>
                <c:pt idx="29359">
                  <c:v>5667.860737723954</c:v>
                </c:pt>
                <c:pt idx="29360">
                  <c:v>12276.38014254946</c:v>
                </c:pt>
                <c:pt idx="29361">
                  <c:v>12006.66251059705</c:v>
                </c:pt>
                <c:pt idx="29362">
                  <c:v>10237.94775370481</c:v>
                </c:pt>
                <c:pt idx="29363">
                  <c:v>9070.31866474778</c:v>
                </c:pt>
                <c:pt idx="29364">
                  <c:v>7962.30507363048</c:v>
                </c:pt>
                <c:pt idx="29365">
                  <c:v>6559.000242844863</c:v>
                </c:pt>
                <c:pt idx="29366">
                  <c:v>4910.86940600208</c:v>
                </c:pt>
                <c:pt idx="29367">
                  <c:v>5198.715471912804</c:v>
                </c:pt>
                <c:pt idx="29368">
                  <c:v>6298.705595604754</c:v>
                </c:pt>
                <c:pt idx="29369">
                  <c:v>6350.913730334748</c:v>
                </c:pt>
                <c:pt idx="29370">
                  <c:v>6092.94560609449</c:v>
                </c:pt>
                <c:pt idx="29371">
                  <c:v>5811.810725590063</c:v>
                </c:pt>
                <c:pt idx="29372">
                  <c:v>5569.428056338307</c:v>
                </c:pt>
                <c:pt idx="29373">
                  <c:v>5364.1925591143</c:v>
                </c:pt>
                <c:pt idx="29374">
                  <c:v>5177.16042480063</c:v>
                </c:pt>
                <c:pt idx="29375">
                  <c:v>4998.8954087005</c:v>
                </c:pt>
                <c:pt idx="29376">
                  <c:v>5023.067348480742</c:v>
                </c:pt>
                <c:pt idx="29377">
                  <c:v>6365.10327523171</c:v>
                </c:pt>
                <c:pt idx="29378">
                  <c:v>15448.319494339</c:v>
                </c:pt>
                <c:pt idx="29379">
                  <c:v>11067.94405204727</c:v>
                </c:pt>
                <c:pt idx="29380">
                  <c:v>2645.711349483086</c:v>
                </c:pt>
                <c:pt idx="29381">
                  <c:v>931.1455633168057</c:v>
                </c:pt>
                <c:pt idx="29382">
                  <c:v>502.31180311845</c:v>
                </c:pt>
                <c:pt idx="29383">
                  <c:v>2148.670223017361</c:v>
                </c:pt>
                <c:pt idx="29384">
                  <c:v>3634.414221332588</c:v>
                </c:pt>
                <c:pt idx="29385">
                  <c:v>3083.833800354363</c:v>
                </c:pt>
                <c:pt idx="29386">
                  <c:v>2760.826580524097</c:v>
                </c:pt>
                <c:pt idx="29387">
                  <c:v>2585.516206437453</c:v>
                </c:pt>
                <c:pt idx="29388">
                  <c:v>2484.397534805786</c:v>
                </c:pt>
                <c:pt idx="29389">
                  <c:v>2470.728834627155</c:v>
                </c:pt>
                <c:pt idx="29390">
                  <c:v>2746.513260672707</c:v>
                </c:pt>
                <c:pt idx="29391">
                  <c:v>4803.536218712341</c:v>
                </c:pt>
                <c:pt idx="29392">
                  <c:v>4634.663300017341</c:v>
                </c:pt>
                <c:pt idx="29393">
                  <c:v>1839.70054023841</c:v>
                </c:pt>
                <c:pt idx="29394">
                  <c:v>997.6025527312469</c:v>
                </c:pt>
                <c:pt idx="29395">
                  <c:v>2899.632514759751</c:v>
                </c:pt>
                <c:pt idx="29396">
                  <c:v>2405.427424618162</c:v>
                </c:pt>
                <c:pt idx="29397">
                  <c:v>2476.343312666356</c:v>
                </c:pt>
                <c:pt idx="29398">
                  <c:v>2697.961882419407</c:v>
                </c:pt>
                <c:pt idx="29399">
                  <c:v>2918.258151120227</c:v>
                </c:pt>
                <c:pt idx="29400">
                  <c:v>3117.383743493426</c:v>
                </c:pt>
                <c:pt idx="29401">
                  <c:v>3316.161412722022</c:v>
                </c:pt>
                <c:pt idx="29402">
                  <c:v>3555.935295037585</c:v>
                </c:pt>
                <c:pt idx="29403">
                  <c:v>3915.411292859133</c:v>
                </c:pt>
                <c:pt idx="29404">
                  <c:v>4573.214068949917</c:v>
                </c:pt>
                <c:pt idx="29405">
                  <c:v>6057.632104660606</c:v>
                </c:pt>
                <c:pt idx="29406">
                  <c:v>9526.1726461369</c:v>
                </c:pt>
                <c:pt idx="29407">
                  <c:v>8152.028032147781</c:v>
                </c:pt>
                <c:pt idx="29408">
                  <c:v>4819.84342947076</c:v>
                </c:pt>
                <c:pt idx="29409">
                  <c:v>3611.434724959772</c:v>
                </c:pt>
                <c:pt idx="29410">
                  <c:v>3111.483575539907</c:v>
                </c:pt>
                <c:pt idx="29411">
                  <c:v>2849.245927867221</c:v>
                </c:pt>
                <c:pt idx="29412">
                  <c:v>2658.355230342085</c:v>
                </c:pt>
                <c:pt idx="29413">
                  <c:v>2389.63632135997</c:v>
                </c:pt>
                <c:pt idx="29414">
                  <c:v>2007.638163681873</c:v>
                </c:pt>
                <c:pt idx="29415">
                  <c:v>1768.145764382673</c:v>
                </c:pt>
                <c:pt idx="29416">
                  <c:v>1389.597672221151</c:v>
                </c:pt>
                <c:pt idx="29417">
                  <c:v>901.102362397192</c:v>
                </c:pt>
                <c:pt idx="29418">
                  <c:v>564.9571491523227</c:v>
                </c:pt>
                <c:pt idx="29419">
                  <c:v>818.7143022120546</c:v>
                </c:pt>
                <c:pt idx="29420">
                  <c:v>1040.618025336048</c:v>
                </c:pt>
                <c:pt idx="29421">
                  <c:v>985.5993380091397</c:v>
                </c:pt>
                <c:pt idx="29422">
                  <c:v>860.5271806034551</c:v>
                </c:pt>
                <c:pt idx="29423">
                  <c:v>816.0620962496268</c:v>
                </c:pt>
                <c:pt idx="29424">
                  <c:v>937.1544307136196</c:v>
                </c:pt>
                <c:pt idx="29425">
                  <c:v>1407.855848305733</c:v>
                </c:pt>
                <c:pt idx="29426">
                  <c:v>2317.894167901626</c:v>
                </c:pt>
                <c:pt idx="29427">
                  <c:v>1406.17401689523</c:v>
                </c:pt>
                <c:pt idx="29428">
                  <c:v>835.0199080842671</c:v>
                </c:pt>
                <c:pt idx="29429">
                  <c:v>583.9803309453376</c:v>
                </c:pt>
                <c:pt idx="29430">
                  <c:v>436.8777153155283</c:v>
                </c:pt>
                <c:pt idx="29431">
                  <c:v>335.9166049071637</c:v>
                </c:pt>
                <c:pt idx="29432">
                  <c:v>281.8875990655477</c:v>
                </c:pt>
                <c:pt idx="29433">
                  <c:v>312.2765100459328</c:v>
                </c:pt>
                <c:pt idx="29434">
                  <c:v>447.3698365573495</c:v>
                </c:pt>
                <c:pt idx="29435">
                  <c:v>619.9932805657246</c:v>
                </c:pt>
                <c:pt idx="29436">
                  <c:v>594.8663702863247</c:v>
                </c:pt>
                <c:pt idx="29437">
                  <c:v>582.4600524847341</c:v>
                </c:pt>
                <c:pt idx="29438">
                  <c:v>829.8350007517192</c:v>
                </c:pt>
                <c:pt idx="29439">
                  <c:v>1252.532985252791</c:v>
                </c:pt>
                <c:pt idx="29440">
                  <c:v>1880.1752864789</c:v>
                </c:pt>
                <c:pt idx="29441">
                  <c:v>2833.570996706162</c:v>
                </c:pt>
                <c:pt idx="29442">
                  <c:v>4129.276211038312</c:v>
                </c:pt>
                <c:pt idx="29443">
                  <c:v>4925.958827240788</c:v>
                </c:pt>
                <c:pt idx="29444">
                  <c:v>4444.583770081498</c:v>
                </c:pt>
                <c:pt idx="29445">
                  <c:v>3681.325973170522</c:v>
                </c:pt>
                <c:pt idx="29446">
                  <c:v>3155.354009708753</c:v>
                </c:pt>
                <c:pt idx="29447">
                  <c:v>2880.29273461207</c:v>
                </c:pt>
                <c:pt idx="29448">
                  <c:v>2841.580804639833</c:v>
                </c:pt>
                <c:pt idx="29449">
                  <c:v>3123.749803373531</c:v>
                </c:pt>
                <c:pt idx="29450">
                  <c:v>4075.795801529876</c:v>
                </c:pt>
                <c:pt idx="29451">
                  <c:v>5840.378336112311</c:v>
                </c:pt>
                <c:pt idx="29452">
                  <c:v>4328.047135618172</c:v>
                </c:pt>
                <c:pt idx="29453">
                  <c:v>3239.30622567848</c:v>
                </c:pt>
                <c:pt idx="29454">
                  <c:v>3309.617033287076</c:v>
                </c:pt>
                <c:pt idx="29455">
                  <c:v>4362.655600677876</c:v>
                </c:pt>
                <c:pt idx="29456">
                  <c:v>8068.578602767571</c:v>
                </c:pt>
                <c:pt idx="29457">
                  <c:v>20314.42242501232</c:v>
                </c:pt>
                <c:pt idx="29458">
                  <c:v>4909.42523608252</c:v>
                </c:pt>
                <c:pt idx="29459">
                  <c:v>1369.246550796564</c:v>
                </c:pt>
                <c:pt idx="29460">
                  <c:v>730.1995615286796</c:v>
                </c:pt>
                <c:pt idx="29461">
                  <c:v>712.1146899521631</c:v>
                </c:pt>
                <c:pt idx="29462">
                  <c:v>839.410338966051</c:v>
                </c:pt>
                <c:pt idx="29463">
                  <c:v>1016.915740849896</c:v>
                </c:pt>
                <c:pt idx="29464">
                  <c:v>1229.902339103744</c:v>
                </c:pt>
                <c:pt idx="29465">
                  <c:v>1482.147943900093</c:v>
                </c:pt>
                <c:pt idx="29466">
                  <c:v>1784.891268166156</c:v>
                </c:pt>
                <c:pt idx="29467">
                  <c:v>2153.328416933773</c:v>
                </c:pt>
                <c:pt idx="29468">
                  <c:v>2605.354598652091</c:v>
                </c:pt>
                <c:pt idx="29469">
                  <c:v>3156.92529540221</c:v>
                </c:pt>
                <c:pt idx="29470">
                  <c:v>3812.423645134606</c:v>
                </c:pt>
                <c:pt idx="29471">
                  <c:v>4548.751510555662</c:v>
                </c:pt>
                <c:pt idx="29472">
                  <c:v>5306.87029435094</c:v>
                </c:pt>
                <c:pt idx="29473">
                  <c:v>6008.99528844553</c:v>
                </c:pt>
                <c:pt idx="29474">
                  <c:v>6603.746908902359</c:v>
                </c:pt>
                <c:pt idx="29475">
                  <c:v>7087.93374592185</c:v>
                </c:pt>
                <c:pt idx="29476">
                  <c:v>7459.457496876988</c:v>
                </c:pt>
                <c:pt idx="29477">
                  <c:v>7630.086090238543</c:v>
                </c:pt>
                <c:pt idx="29478">
                  <c:v>7368.85891373985</c:v>
                </c:pt>
                <c:pt idx="29479">
                  <c:v>6489.818871163608</c:v>
                </c:pt>
                <c:pt idx="29480">
                  <c:v>5234.094592520018</c:v>
                </c:pt>
                <c:pt idx="29481">
                  <c:v>4229.421743697861</c:v>
                </c:pt>
                <c:pt idx="29482">
                  <c:v>4354.783708735486</c:v>
                </c:pt>
                <c:pt idx="29483">
                  <c:v>6789.383714320043</c:v>
                </c:pt>
                <c:pt idx="29484">
                  <c:v>7901.081062790628</c:v>
                </c:pt>
                <c:pt idx="29485">
                  <c:v>5230.8259461727</c:v>
                </c:pt>
                <c:pt idx="29486">
                  <c:v>3670.747776462714</c:v>
                </c:pt>
                <c:pt idx="29487">
                  <c:v>2732.976105863811</c:v>
                </c:pt>
                <c:pt idx="29488">
                  <c:v>2083.822397624414</c:v>
                </c:pt>
                <c:pt idx="29489">
                  <c:v>1746.468333362291</c:v>
                </c:pt>
                <c:pt idx="29490">
                  <c:v>1715.00721286266</c:v>
                </c:pt>
                <c:pt idx="29491">
                  <c:v>1982.3531137185</c:v>
                </c:pt>
                <c:pt idx="29492">
                  <c:v>2717.629479530128</c:v>
                </c:pt>
                <c:pt idx="29493">
                  <c:v>4675.371651675992</c:v>
                </c:pt>
                <c:pt idx="29494">
                  <c:v>7816.710307290913</c:v>
                </c:pt>
                <c:pt idx="29495">
                  <c:v>5487.350216243181</c:v>
                </c:pt>
                <c:pt idx="29496">
                  <c:v>3968.365050120245</c:v>
                </c:pt>
                <c:pt idx="29497">
                  <c:v>3400.70324742548</c:v>
                </c:pt>
                <c:pt idx="29498">
                  <c:v>3240.813413067273</c:v>
                </c:pt>
                <c:pt idx="29499">
                  <c:v>3351.702200605631</c:v>
                </c:pt>
                <c:pt idx="29500">
                  <c:v>3765.31886219269</c:v>
                </c:pt>
                <c:pt idx="29501">
                  <c:v>4639.235724887757</c:v>
                </c:pt>
                <c:pt idx="29502">
                  <c:v>6241.919429966792</c:v>
                </c:pt>
                <c:pt idx="29503">
                  <c:v>8454.79825651627</c:v>
                </c:pt>
                <c:pt idx="29504">
                  <c:v>9162.620450641174</c:v>
                </c:pt>
                <c:pt idx="29505">
                  <c:v>7654.112869750138</c:v>
                </c:pt>
                <c:pt idx="29506">
                  <c:v>6080.707651801557</c:v>
                </c:pt>
                <c:pt idx="29507">
                  <c:v>4977.255708223233</c:v>
                </c:pt>
                <c:pt idx="29508">
                  <c:v>4218.430469898005</c:v>
                </c:pt>
                <c:pt idx="29509">
                  <c:v>3696.991896189252</c:v>
                </c:pt>
                <c:pt idx="29510">
                  <c:v>3383.979145654454</c:v>
                </c:pt>
                <c:pt idx="29511">
                  <c:v>3298.545171565612</c:v>
                </c:pt>
                <c:pt idx="29512">
                  <c:v>3430.00274348127</c:v>
                </c:pt>
                <c:pt idx="29513">
                  <c:v>3644.424775336582</c:v>
                </c:pt>
                <c:pt idx="29514">
                  <c:v>3650.091700110301</c:v>
                </c:pt>
                <c:pt idx="29515">
                  <c:v>3039.469575390766</c:v>
                </c:pt>
                <c:pt idx="29516">
                  <c:v>1723.566806354335</c:v>
                </c:pt>
                <c:pt idx="29517">
                  <c:v>462.9693349824747</c:v>
                </c:pt>
                <c:pt idx="29518">
                  <c:v>654.719874901285</c:v>
                </c:pt>
                <c:pt idx="29519">
                  <c:v>1485.744909063439</c:v>
                </c:pt>
                <c:pt idx="29520">
                  <c:v>2051.313440572121</c:v>
                </c:pt>
                <c:pt idx="29521">
                  <c:v>2325.741685527255</c:v>
                </c:pt>
                <c:pt idx="29522">
                  <c:v>2512.289082374726</c:v>
                </c:pt>
                <c:pt idx="29523">
                  <c:v>2683.05136983848</c:v>
                </c:pt>
                <c:pt idx="29524">
                  <c:v>2877.373577556301</c:v>
                </c:pt>
                <c:pt idx="29525">
                  <c:v>3135.019296689232</c:v>
                </c:pt>
                <c:pt idx="29526">
                  <c:v>3515.39477203724</c:v>
                </c:pt>
                <c:pt idx="29527">
                  <c:v>4120.744482864394</c:v>
                </c:pt>
                <c:pt idx="29528">
                  <c:v>5063.222714272263</c:v>
                </c:pt>
                <c:pt idx="29529">
                  <c:v>5878.304520930652</c:v>
                </c:pt>
                <c:pt idx="29530">
                  <c:v>5051.192430506922</c:v>
                </c:pt>
                <c:pt idx="29531">
                  <c:v>2964.712618985011</c:v>
                </c:pt>
                <c:pt idx="29532">
                  <c:v>1827.602526354136</c:v>
                </c:pt>
                <c:pt idx="29533">
                  <c:v>1261.038224521821</c:v>
                </c:pt>
                <c:pt idx="29534">
                  <c:v>939.948645165062</c:v>
                </c:pt>
                <c:pt idx="29535">
                  <c:v>713.1805417725781</c:v>
                </c:pt>
                <c:pt idx="29536">
                  <c:v>524.9340146986938</c:v>
                </c:pt>
                <c:pt idx="29537">
                  <c:v>376.3313324508615</c:v>
                </c:pt>
                <c:pt idx="29538">
                  <c:v>287.1186892181123</c:v>
                </c:pt>
                <c:pt idx="29539">
                  <c:v>272.179446525741</c:v>
                </c:pt>
                <c:pt idx="29540">
                  <c:v>318.070859874452</c:v>
                </c:pt>
                <c:pt idx="29541">
                  <c:v>404.7168059152153</c:v>
                </c:pt>
                <c:pt idx="29542">
                  <c:v>534.7023965265362</c:v>
                </c:pt>
                <c:pt idx="29543">
                  <c:v>742.0004726588938</c:v>
                </c:pt>
                <c:pt idx="29544">
                  <c:v>1098.477068645356</c:v>
                </c:pt>
                <c:pt idx="29545">
                  <c:v>1448.9162815512</c:v>
                </c:pt>
                <c:pt idx="29546">
                  <c:v>1385.953329621035</c:v>
                </c:pt>
                <c:pt idx="29547">
                  <c:v>2796.332707246705</c:v>
                </c:pt>
                <c:pt idx="29548">
                  <c:v>4366.195692485218</c:v>
                </c:pt>
                <c:pt idx="29549">
                  <c:v>2954.485775428305</c:v>
                </c:pt>
                <c:pt idx="29550">
                  <c:v>3690.694866884964</c:v>
                </c:pt>
                <c:pt idx="29551">
                  <c:v>1974.392809246666</c:v>
                </c:pt>
                <c:pt idx="29552">
                  <c:v>1329.203360577388</c:v>
                </c:pt>
                <c:pt idx="29553">
                  <c:v>1069.34861026147</c:v>
                </c:pt>
                <c:pt idx="29554">
                  <c:v>924.8890895576417</c:v>
                </c:pt>
                <c:pt idx="29555">
                  <c:v>831.3129132836424</c:v>
                </c:pt>
                <c:pt idx="29556">
                  <c:v>774.9483491054633</c:v>
                </c:pt>
                <c:pt idx="29557">
                  <c:v>767.1419886658534</c:v>
                </c:pt>
                <c:pt idx="29558">
                  <c:v>845.9287233123084</c:v>
                </c:pt>
                <c:pt idx="29559">
                  <c:v>1096.671163169791</c:v>
                </c:pt>
                <c:pt idx="29560">
                  <c:v>1950.71856478793</c:v>
                </c:pt>
                <c:pt idx="29561">
                  <c:v>5500.381527726925</c:v>
                </c:pt>
                <c:pt idx="29562">
                  <c:v>1170.607158542836</c:v>
                </c:pt>
                <c:pt idx="29563">
                  <c:v>437.6925325045708</c:v>
                </c:pt>
                <c:pt idx="29564">
                  <c:v>410.6967303125104</c:v>
                </c:pt>
                <c:pt idx="29565">
                  <c:v>756.4138035943333</c:v>
                </c:pt>
                <c:pt idx="29566">
                  <c:v>984.6774175427496</c:v>
                </c:pt>
                <c:pt idx="29567">
                  <c:v>1154.782449392736</c:v>
                </c:pt>
                <c:pt idx="29568">
                  <c:v>1330.543200689661</c:v>
                </c:pt>
                <c:pt idx="29569">
                  <c:v>1455.323944793674</c:v>
                </c:pt>
                <c:pt idx="29570">
                  <c:v>1474.60274757748</c:v>
                </c:pt>
                <c:pt idx="29571">
                  <c:v>1426.955403369922</c:v>
                </c:pt>
                <c:pt idx="29572">
                  <c:v>1343.908400540863</c:v>
                </c:pt>
                <c:pt idx="29573">
                  <c:v>1199.012767754336</c:v>
                </c:pt>
                <c:pt idx="29574">
                  <c:v>903.9643950479771</c:v>
                </c:pt>
                <c:pt idx="29575">
                  <c:v>440.9623037634063</c:v>
                </c:pt>
                <c:pt idx="29576">
                  <c:v>371.4171225235369</c:v>
                </c:pt>
                <c:pt idx="29577">
                  <c:v>633.5713825225126</c:v>
                </c:pt>
                <c:pt idx="29578">
                  <c:v>800.3357941203992</c:v>
                </c:pt>
                <c:pt idx="29579">
                  <c:v>885.7903141213546</c:v>
                </c:pt>
                <c:pt idx="29580">
                  <c:v>903.9477505136941</c:v>
                </c:pt>
                <c:pt idx="29581">
                  <c:v>811.8795311788913</c:v>
                </c:pt>
                <c:pt idx="29582">
                  <c:v>339.8390866668581</c:v>
                </c:pt>
                <c:pt idx="29583">
                  <c:v>1744.257291741006</c:v>
                </c:pt>
                <c:pt idx="29584">
                  <c:v>2422.811796390633</c:v>
                </c:pt>
                <c:pt idx="29585">
                  <c:v>2784.790426050509</c:v>
                </c:pt>
                <c:pt idx="29586">
                  <c:v>3389.058783124566</c:v>
                </c:pt>
                <c:pt idx="29587">
                  <c:v>3319.238627489292</c:v>
                </c:pt>
                <c:pt idx="29588">
                  <c:v>2779.03487829914</c:v>
                </c:pt>
                <c:pt idx="29589">
                  <c:v>2585.26565135522</c:v>
                </c:pt>
                <c:pt idx="29590">
                  <c:v>2958.790017255687</c:v>
                </c:pt>
                <c:pt idx="29591">
                  <c:v>4671.893651777428</c:v>
                </c:pt>
                <c:pt idx="29592">
                  <c:v>9615.313073171928</c:v>
                </c:pt>
                <c:pt idx="29593">
                  <c:v>6400.315968362098</c:v>
                </c:pt>
                <c:pt idx="29594">
                  <c:v>2653.21489453638</c:v>
                </c:pt>
                <c:pt idx="29595">
                  <c:v>840.7790178650106</c:v>
                </c:pt>
                <c:pt idx="29596">
                  <c:v>928.6478774447268</c:v>
                </c:pt>
                <c:pt idx="29597">
                  <c:v>1590.317026435556</c:v>
                </c:pt>
                <c:pt idx="29598">
                  <c:v>2126.666500720959</c:v>
                </c:pt>
                <c:pt idx="29599">
                  <c:v>2621.299663433985</c:v>
                </c:pt>
                <c:pt idx="29600">
                  <c:v>3215.998089835266</c:v>
                </c:pt>
                <c:pt idx="29601">
                  <c:v>4263.737536555533</c:v>
                </c:pt>
                <c:pt idx="29602">
                  <c:v>7323.972973088447</c:v>
                </c:pt>
                <c:pt idx="29603">
                  <c:v>2764.48257711351</c:v>
                </c:pt>
                <c:pt idx="29604">
                  <c:v>1436.81615494896</c:v>
                </c:pt>
                <c:pt idx="29605">
                  <c:v>1860.109159541736</c:v>
                </c:pt>
                <c:pt idx="29606">
                  <c:v>2235.193498314587</c:v>
                </c:pt>
                <c:pt idx="29607">
                  <c:v>2540.385462086226</c:v>
                </c:pt>
                <c:pt idx="29608">
                  <c:v>2808.102149173192</c:v>
                </c:pt>
                <c:pt idx="29609">
                  <c:v>3059.991105945194</c:v>
                </c:pt>
                <c:pt idx="29610">
                  <c:v>3306.338108874717</c:v>
                </c:pt>
                <c:pt idx="29611">
                  <c:v>3554.979993468019</c:v>
                </c:pt>
                <c:pt idx="29612">
                  <c:v>3806.250932206636</c:v>
                </c:pt>
                <c:pt idx="29613">
                  <c:v>4033.428093413117</c:v>
                </c:pt>
                <c:pt idx="29614">
                  <c:v>3980.921269607999</c:v>
                </c:pt>
                <c:pt idx="29615">
                  <c:v>3585.604880583495</c:v>
                </c:pt>
                <c:pt idx="29616">
                  <c:v>4659.258899957718</c:v>
                </c:pt>
                <c:pt idx="29617">
                  <c:v>5270.32267841877</c:v>
                </c:pt>
                <c:pt idx="29618">
                  <c:v>5562.977912485178</c:v>
                </c:pt>
                <c:pt idx="29619">
                  <c:v>5100.150777127306</c:v>
                </c:pt>
                <c:pt idx="29620">
                  <c:v>3059.03224344797</c:v>
                </c:pt>
                <c:pt idx="29621">
                  <c:v>4883.031602917124</c:v>
                </c:pt>
                <c:pt idx="29622">
                  <c:v>6806.138568981305</c:v>
                </c:pt>
                <c:pt idx="29623">
                  <c:v>7945.56295679974</c:v>
                </c:pt>
                <c:pt idx="29624">
                  <c:v>8855.797248012355</c:v>
                </c:pt>
                <c:pt idx="29625">
                  <c:v>8074.133853830069</c:v>
                </c:pt>
                <c:pt idx="29626">
                  <c:v>5950.827750747429</c:v>
                </c:pt>
                <c:pt idx="29627">
                  <c:v>4233.372061344687</c:v>
                </c:pt>
                <c:pt idx="29628">
                  <c:v>3202.254965976278</c:v>
                </c:pt>
                <c:pt idx="29629">
                  <c:v>2749.15351981254</c:v>
                </c:pt>
                <c:pt idx="29630">
                  <c:v>2741.47728804372</c:v>
                </c:pt>
                <c:pt idx="29631">
                  <c:v>3036.177549410706</c:v>
                </c:pt>
                <c:pt idx="29632">
                  <c:v>3557.788005767488</c:v>
                </c:pt>
                <c:pt idx="29633">
                  <c:v>4321.658345824128</c:v>
                </c:pt>
                <c:pt idx="29634">
                  <c:v>5417.076780515531</c:v>
                </c:pt>
                <c:pt idx="29635">
                  <c:v>6965.28924951104</c:v>
                </c:pt>
                <c:pt idx="29636">
                  <c:v>8886.554166043345</c:v>
                </c:pt>
                <c:pt idx="29637">
                  <c:v>13013.52880146095</c:v>
                </c:pt>
                <c:pt idx="29638">
                  <c:v>54163.55291131808</c:v>
                </c:pt>
                <c:pt idx="29639">
                  <c:v>17207.7860897528</c:v>
                </c:pt>
                <c:pt idx="29640">
                  <c:v>10988.88825354257</c:v>
                </c:pt>
                <c:pt idx="29641">
                  <c:v>8173.523824962078</c:v>
                </c:pt>
                <c:pt idx="29642">
                  <c:v>6528.509674505414</c:v>
                </c:pt>
                <c:pt idx="29643">
                  <c:v>5461.537284039262</c:v>
                </c:pt>
                <c:pt idx="29644">
                  <c:v>4799.344068660565</c:v>
                </c:pt>
                <c:pt idx="29645">
                  <c:v>4474.584514831627</c:v>
                </c:pt>
                <c:pt idx="29646">
                  <c:v>4107.79621142934</c:v>
                </c:pt>
                <c:pt idx="29647">
                  <c:v>3532.076987032934</c:v>
                </c:pt>
                <c:pt idx="29648">
                  <c:v>3179.084048524086</c:v>
                </c:pt>
                <c:pt idx="29649">
                  <c:v>3075.80884470365</c:v>
                </c:pt>
                <c:pt idx="29650">
                  <c:v>2851.450427668225</c:v>
                </c:pt>
                <c:pt idx="29651">
                  <c:v>2564.704896251349</c:v>
                </c:pt>
                <c:pt idx="29652">
                  <c:v>2277.516807312943</c:v>
                </c:pt>
                <c:pt idx="29653">
                  <c:v>2018.126641511325</c:v>
                </c:pt>
                <c:pt idx="29654">
                  <c:v>1827.867083733718</c:v>
                </c:pt>
                <c:pt idx="29655">
                  <c:v>1771.666517626942</c:v>
                </c:pt>
                <c:pt idx="29656">
                  <c:v>1911.355315518987</c:v>
                </c:pt>
                <c:pt idx="29657">
                  <c:v>2560.166040647021</c:v>
                </c:pt>
                <c:pt idx="29658">
                  <c:v>3701.328979693861</c:v>
                </c:pt>
                <c:pt idx="29659">
                  <c:v>3755.005614565502</c:v>
                </c:pt>
                <c:pt idx="29660">
                  <c:v>3433.951158301015</c:v>
                </c:pt>
                <c:pt idx="29661">
                  <c:v>3185.777927681326</c:v>
                </c:pt>
                <c:pt idx="29662">
                  <c:v>3087.833513811948</c:v>
                </c:pt>
                <c:pt idx="29663">
                  <c:v>3247.915069059375</c:v>
                </c:pt>
                <c:pt idx="29664">
                  <c:v>3754.9454146768</c:v>
                </c:pt>
                <c:pt idx="29665">
                  <c:v>3872.822727987807</c:v>
                </c:pt>
                <c:pt idx="29666">
                  <c:v>3192.315338497912</c:v>
                </c:pt>
                <c:pt idx="29667">
                  <c:v>2564.234036130262</c:v>
                </c:pt>
                <c:pt idx="29668">
                  <c:v>2105.444216098558</c:v>
                </c:pt>
                <c:pt idx="29669">
                  <c:v>1730.121130622689</c:v>
                </c:pt>
                <c:pt idx="29670">
                  <c:v>1409.493733305268</c:v>
                </c:pt>
                <c:pt idx="29671">
                  <c:v>1249.158446450887</c:v>
                </c:pt>
                <c:pt idx="29672">
                  <c:v>1452.953931866454</c:v>
                </c:pt>
                <c:pt idx="29673">
                  <c:v>1834.206339307992</c:v>
                </c:pt>
                <c:pt idx="29674">
                  <c:v>2056.68510174639</c:v>
                </c:pt>
                <c:pt idx="29675">
                  <c:v>2109.219051880736</c:v>
                </c:pt>
                <c:pt idx="29676">
                  <c:v>2146.878424429664</c:v>
                </c:pt>
                <c:pt idx="29677">
                  <c:v>2402.940776098464</c:v>
                </c:pt>
                <c:pt idx="29678">
                  <c:v>3004.521832885973</c:v>
                </c:pt>
                <c:pt idx="29679">
                  <c:v>3429.776964730302</c:v>
                </c:pt>
                <c:pt idx="29680">
                  <c:v>3312.940304718098</c:v>
                </c:pt>
                <c:pt idx="29681">
                  <c:v>3051.144953338071</c:v>
                </c:pt>
                <c:pt idx="29682">
                  <c:v>2872.968683322161</c:v>
                </c:pt>
                <c:pt idx="29683">
                  <c:v>2822.66540058385</c:v>
                </c:pt>
                <c:pt idx="29684">
                  <c:v>2905.860697180045</c:v>
                </c:pt>
                <c:pt idx="29685">
                  <c:v>3085.041592737472</c:v>
                </c:pt>
                <c:pt idx="29686">
                  <c:v>3162.189843390089</c:v>
                </c:pt>
                <c:pt idx="29687">
                  <c:v>2863.09753755892</c:v>
                </c:pt>
                <c:pt idx="29688">
                  <c:v>2357.719404722201</c:v>
                </c:pt>
                <c:pt idx="29689">
                  <c:v>2013.458187874081</c:v>
                </c:pt>
                <c:pt idx="29690">
                  <c:v>1898.858198930646</c:v>
                </c:pt>
                <c:pt idx="29691">
                  <c:v>1520.442341277758</c:v>
                </c:pt>
                <c:pt idx="29692">
                  <c:v>561.6982415331665</c:v>
                </c:pt>
                <c:pt idx="29693">
                  <c:v>944.3917940367355</c:v>
                </c:pt>
                <c:pt idx="29694">
                  <c:v>3251.430066807837</c:v>
                </c:pt>
                <c:pt idx="29695">
                  <c:v>2704.642484371377</c:v>
                </c:pt>
                <c:pt idx="29696">
                  <c:v>1364.544391512464</c:v>
                </c:pt>
                <c:pt idx="29697">
                  <c:v>836.7516048125174</c:v>
                </c:pt>
                <c:pt idx="29698">
                  <c:v>1328.350670815419</c:v>
                </c:pt>
                <c:pt idx="29699">
                  <c:v>1775.290529129835</c:v>
                </c:pt>
                <c:pt idx="29700">
                  <c:v>2059.928713809618</c:v>
                </c:pt>
                <c:pt idx="29701">
                  <c:v>2246.86375719129</c:v>
                </c:pt>
                <c:pt idx="29702">
                  <c:v>2338.62379012901</c:v>
                </c:pt>
                <c:pt idx="29703">
                  <c:v>2328.99997343419</c:v>
                </c:pt>
                <c:pt idx="29704">
                  <c:v>2363.796006741254</c:v>
                </c:pt>
                <c:pt idx="29705">
                  <c:v>2497.574293424637</c:v>
                </c:pt>
                <c:pt idx="29706">
                  <c:v>2680.107584805957</c:v>
                </c:pt>
                <c:pt idx="29707">
                  <c:v>2907.46655507257</c:v>
                </c:pt>
                <c:pt idx="29708">
                  <c:v>3165.666748643094</c:v>
                </c:pt>
                <c:pt idx="29709">
                  <c:v>3313.25665258105</c:v>
                </c:pt>
                <c:pt idx="29710">
                  <c:v>3188.947599117515</c:v>
                </c:pt>
                <c:pt idx="29711">
                  <c:v>3023.120354110362</c:v>
                </c:pt>
                <c:pt idx="29712">
                  <c:v>2623.360387343106</c:v>
                </c:pt>
                <c:pt idx="29713">
                  <c:v>2092.634137980556</c:v>
                </c:pt>
                <c:pt idx="29714">
                  <c:v>1730.344824499273</c:v>
                </c:pt>
                <c:pt idx="29715">
                  <c:v>1509.088637717682</c:v>
                </c:pt>
                <c:pt idx="29716">
                  <c:v>1353.129049573271</c:v>
                </c:pt>
                <c:pt idx="29717">
                  <c:v>1204.961818713512</c:v>
                </c:pt>
                <c:pt idx="29718">
                  <c:v>988.6209564025066</c:v>
                </c:pt>
                <c:pt idx="29719">
                  <c:v>1877.718848491357</c:v>
                </c:pt>
                <c:pt idx="29720">
                  <c:v>1388.845426611904</c:v>
                </c:pt>
                <c:pt idx="29721">
                  <c:v>1066.41980594992</c:v>
                </c:pt>
                <c:pt idx="29722">
                  <c:v>759.7157535338106</c:v>
                </c:pt>
                <c:pt idx="29723">
                  <c:v>360.6319342059452</c:v>
                </c:pt>
                <c:pt idx="29724">
                  <c:v>864.7436613558273</c:v>
                </c:pt>
                <c:pt idx="29725">
                  <c:v>1864.048334365746</c:v>
                </c:pt>
                <c:pt idx="29726">
                  <c:v>2448.147279003538</c:v>
                </c:pt>
                <c:pt idx="29727">
                  <c:v>2665.761003425986</c:v>
                </c:pt>
                <c:pt idx="29728">
                  <c:v>2694.754636445874</c:v>
                </c:pt>
                <c:pt idx="29729">
                  <c:v>2667.253471541077</c:v>
                </c:pt>
                <c:pt idx="29730">
                  <c:v>2648.831850350427</c:v>
                </c:pt>
                <c:pt idx="29731">
                  <c:v>2664.799369992647</c:v>
                </c:pt>
                <c:pt idx="29732">
                  <c:v>2704.090354029235</c:v>
                </c:pt>
                <c:pt idx="29733">
                  <c:v>2606.277814154351</c:v>
                </c:pt>
                <c:pt idx="29734">
                  <c:v>2083.735086438507</c:v>
                </c:pt>
                <c:pt idx="29735">
                  <c:v>1606.862705140945</c:v>
                </c:pt>
                <c:pt idx="29736">
                  <c:v>1450.235717506063</c:v>
                </c:pt>
                <c:pt idx="29737">
                  <c:v>1431.189932620684</c:v>
                </c:pt>
                <c:pt idx="29738">
                  <c:v>1584.415972351582</c:v>
                </c:pt>
                <c:pt idx="29739">
                  <c:v>2262.531980062004</c:v>
                </c:pt>
                <c:pt idx="29740">
                  <c:v>2020.592328615869</c:v>
                </c:pt>
                <c:pt idx="29741">
                  <c:v>1825.47702010379</c:v>
                </c:pt>
                <c:pt idx="29742">
                  <c:v>1812.045167257105</c:v>
                </c:pt>
                <c:pt idx="29743">
                  <c:v>1977.987145171205</c:v>
                </c:pt>
                <c:pt idx="29744">
                  <c:v>2384.96279758001</c:v>
                </c:pt>
                <c:pt idx="29745">
                  <c:v>2705.808687212839</c:v>
                </c:pt>
                <c:pt idx="29746">
                  <c:v>2512.054589803425</c:v>
                </c:pt>
                <c:pt idx="29747">
                  <c:v>2193.887550534142</c:v>
                </c:pt>
                <c:pt idx="29748">
                  <c:v>1943.088974585672</c:v>
                </c:pt>
                <c:pt idx="29749">
                  <c:v>1742.12108117918</c:v>
                </c:pt>
                <c:pt idx="29750">
                  <c:v>1554.817863849077</c:v>
                </c:pt>
                <c:pt idx="29751">
                  <c:v>1350.425511253888</c:v>
                </c:pt>
                <c:pt idx="29752">
                  <c:v>1122.097269766545</c:v>
                </c:pt>
                <c:pt idx="29753">
                  <c:v>1074.294570352911</c:v>
                </c:pt>
                <c:pt idx="29754">
                  <c:v>1786.628365469205</c:v>
                </c:pt>
                <c:pt idx="29755">
                  <c:v>2536.330295246917</c:v>
                </c:pt>
                <c:pt idx="29756">
                  <c:v>2659.268830564354</c:v>
                </c:pt>
                <c:pt idx="29757">
                  <c:v>2585.82105299846</c:v>
                </c:pt>
                <c:pt idx="29758">
                  <c:v>2510.65243094182</c:v>
                </c:pt>
                <c:pt idx="29759">
                  <c:v>2465.83229006825</c:v>
                </c:pt>
                <c:pt idx="29760">
                  <c:v>2454.319201662567</c:v>
                </c:pt>
                <c:pt idx="29761">
                  <c:v>2482.979309229467</c:v>
                </c:pt>
                <c:pt idx="29762">
                  <c:v>2597.730055669475</c:v>
                </c:pt>
                <c:pt idx="29763">
                  <c:v>2259.895461595246</c:v>
                </c:pt>
                <c:pt idx="29764">
                  <c:v>1735.311044042416</c:v>
                </c:pt>
                <c:pt idx="29765">
                  <c:v>1756.343336095693</c:v>
                </c:pt>
                <c:pt idx="29766">
                  <c:v>1951.272686222794</c:v>
                </c:pt>
                <c:pt idx="29767">
                  <c:v>2575.61308948131</c:v>
                </c:pt>
                <c:pt idx="29768">
                  <c:v>3662.339047566011</c:v>
                </c:pt>
                <c:pt idx="29769">
                  <c:v>3815.096059733975</c:v>
                </c:pt>
                <c:pt idx="29770">
                  <c:v>2957.944083660956</c:v>
                </c:pt>
                <c:pt idx="29771">
                  <c:v>3742.076891029666</c:v>
                </c:pt>
                <c:pt idx="29772">
                  <c:v>6785.49930607153</c:v>
                </c:pt>
                <c:pt idx="29773">
                  <c:v>3494.690124525032</c:v>
                </c:pt>
                <c:pt idx="29774">
                  <c:v>2550.105630813905</c:v>
                </c:pt>
                <c:pt idx="29775">
                  <c:v>2086.726706091325</c:v>
                </c:pt>
                <c:pt idx="29776">
                  <c:v>1765.053266192284</c:v>
                </c:pt>
                <c:pt idx="29777">
                  <c:v>1488.079890599322</c:v>
                </c:pt>
                <c:pt idx="29778">
                  <c:v>1218.095819476945</c:v>
                </c:pt>
                <c:pt idx="29779">
                  <c:v>954.4110312116506</c:v>
                </c:pt>
                <c:pt idx="29780">
                  <c:v>846.3249915217654</c:v>
                </c:pt>
                <c:pt idx="29781">
                  <c:v>1428.224266305769</c:v>
                </c:pt>
                <c:pt idx="29782">
                  <c:v>3513.115851570073</c:v>
                </c:pt>
                <c:pt idx="29783">
                  <c:v>10962.96246581011</c:v>
                </c:pt>
                <c:pt idx="29784">
                  <c:v>11504.47642411021</c:v>
                </c:pt>
                <c:pt idx="29785">
                  <c:v>6684.931998778075</c:v>
                </c:pt>
                <c:pt idx="29786">
                  <c:v>4967.515571273952</c:v>
                </c:pt>
                <c:pt idx="29787">
                  <c:v>4106.56213459534</c:v>
                </c:pt>
                <c:pt idx="29788">
                  <c:v>3576.716386159061</c:v>
                </c:pt>
                <c:pt idx="29789">
                  <c:v>3210.735632268709</c:v>
                </c:pt>
                <c:pt idx="29790">
                  <c:v>2943.796941804584</c:v>
                </c:pt>
                <c:pt idx="29791">
                  <c:v>2756.41248989259</c:v>
                </c:pt>
                <c:pt idx="29792">
                  <c:v>2732.599492866979</c:v>
                </c:pt>
                <c:pt idx="29793">
                  <c:v>3042.211299233823</c:v>
                </c:pt>
                <c:pt idx="29794">
                  <c:v>2369.216361522931</c:v>
                </c:pt>
                <c:pt idx="29795">
                  <c:v>2317.469324473301</c:v>
                </c:pt>
                <c:pt idx="29796">
                  <c:v>3188.657463923245</c:v>
                </c:pt>
                <c:pt idx="29797">
                  <c:v>9205.11475405841</c:v>
                </c:pt>
                <c:pt idx="29798">
                  <c:v>4453.920685222411</c:v>
                </c:pt>
                <c:pt idx="29799">
                  <c:v>3280.717438923691</c:v>
                </c:pt>
                <c:pt idx="29800">
                  <c:v>2891.084957163296</c:v>
                </c:pt>
                <c:pt idx="29801">
                  <c:v>2708.440069176847</c:v>
                </c:pt>
                <c:pt idx="29802">
                  <c:v>2587.44128283703</c:v>
                </c:pt>
                <c:pt idx="29803">
                  <c:v>2480.464736214284</c:v>
                </c:pt>
                <c:pt idx="29804">
                  <c:v>2383.728088397714</c:v>
                </c:pt>
                <c:pt idx="29805">
                  <c:v>2312.300916424154</c:v>
                </c:pt>
                <c:pt idx="29806">
                  <c:v>2317.507024004471</c:v>
                </c:pt>
                <c:pt idx="29807">
                  <c:v>2613.99783301057</c:v>
                </c:pt>
                <c:pt idx="29808">
                  <c:v>4021.777871933602</c:v>
                </c:pt>
                <c:pt idx="29809">
                  <c:v>6485.966990973378</c:v>
                </c:pt>
                <c:pt idx="29810">
                  <c:v>5357.03396858815</c:v>
                </c:pt>
                <c:pt idx="29811">
                  <c:v>4364.853106632704</c:v>
                </c:pt>
                <c:pt idx="29812">
                  <c:v>3924.192091758893</c:v>
                </c:pt>
                <c:pt idx="29813">
                  <c:v>3741.773936426502</c:v>
                </c:pt>
                <c:pt idx="29814">
                  <c:v>3684.136558074647</c:v>
                </c:pt>
                <c:pt idx="29815">
                  <c:v>3637.43189320199</c:v>
                </c:pt>
                <c:pt idx="29816">
                  <c:v>3495.770815153114</c:v>
                </c:pt>
                <c:pt idx="29817">
                  <c:v>3240.34572303156</c:v>
                </c:pt>
                <c:pt idx="29818">
                  <c:v>2842.221226563961</c:v>
                </c:pt>
                <c:pt idx="29819">
                  <c:v>2195.541586969326</c:v>
                </c:pt>
                <c:pt idx="29820">
                  <c:v>1673.55880660014</c:v>
                </c:pt>
                <c:pt idx="29821">
                  <c:v>1734.777051418225</c:v>
                </c:pt>
                <c:pt idx="29822">
                  <c:v>1919.231960938328</c:v>
                </c:pt>
                <c:pt idx="29823">
                  <c:v>2035.281134820629</c:v>
                </c:pt>
                <c:pt idx="29824">
                  <c:v>2096.0719970158</c:v>
                </c:pt>
                <c:pt idx="29825">
                  <c:v>2129.333263275083</c:v>
                </c:pt>
                <c:pt idx="29826">
                  <c:v>2161.237729789164</c:v>
                </c:pt>
                <c:pt idx="29827">
                  <c:v>2222.451473142864</c:v>
                </c:pt>
                <c:pt idx="29828">
                  <c:v>2364.771461363184</c:v>
                </c:pt>
                <c:pt idx="29829">
                  <c:v>2698.230905435054</c:v>
                </c:pt>
                <c:pt idx="29830">
                  <c:v>3257.89554168815</c:v>
                </c:pt>
                <c:pt idx="29831">
                  <c:v>2050.180584413895</c:v>
                </c:pt>
                <c:pt idx="29832">
                  <c:v>700.5610402399121</c:v>
                </c:pt>
                <c:pt idx="29833">
                  <c:v>541.9526511214571</c:v>
                </c:pt>
                <c:pt idx="29834">
                  <c:v>881.317311409192</c:v>
                </c:pt>
                <c:pt idx="29835">
                  <c:v>1374.852388991413</c:v>
                </c:pt>
                <c:pt idx="29836">
                  <c:v>1954.763617823587</c:v>
                </c:pt>
                <c:pt idx="29837">
                  <c:v>2502.032716751635</c:v>
                </c:pt>
                <c:pt idx="29838">
                  <c:v>2966.074467056001</c:v>
                </c:pt>
                <c:pt idx="29839">
                  <c:v>3481.148836332973</c:v>
                </c:pt>
                <c:pt idx="29840">
                  <c:v>3016.439513515335</c:v>
                </c:pt>
                <c:pt idx="29841">
                  <c:v>2032.044115127787</c:v>
                </c:pt>
                <c:pt idx="29842">
                  <c:v>1964.421491692701</c:v>
                </c:pt>
                <c:pt idx="29843">
                  <c:v>2004.626016674793</c:v>
                </c:pt>
                <c:pt idx="29844">
                  <c:v>2058.038999520536</c:v>
                </c:pt>
                <c:pt idx="29845">
                  <c:v>2127.378149304296</c:v>
                </c:pt>
                <c:pt idx="29846">
                  <c:v>2199.710595818534</c:v>
                </c:pt>
                <c:pt idx="29847">
                  <c:v>2175.787543611508</c:v>
                </c:pt>
                <c:pt idx="29848">
                  <c:v>2005.267676887156</c:v>
                </c:pt>
                <c:pt idx="29849">
                  <c:v>1859.065585820309</c:v>
                </c:pt>
                <c:pt idx="29850">
                  <c:v>1783.077219148233</c:v>
                </c:pt>
                <c:pt idx="29851">
                  <c:v>1736.571092188263</c:v>
                </c:pt>
                <c:pt idx="29852">
                  <c:v>1685.218995555453</c:v>
                </c:pt>
                <c:pt idx="29853">
                  <c:v>1597.443385596289</c:v>
                </c:pt>
                <c:pt idx="29854">
                  <c:v>1437.932342665526</c:v>
                </c:pt>
                <c:pt idx="29855">
                  <c:v>1365.156640878946</c:v>
                </c:pt>
                <c:pt idx="29856">
                  <c:v>1883.395847460068</c:v>
                </c:pt>
                <c:pt idx="29857">
                  <c:v>2270.833304051648</c:v>
                </c:pt>
                <c:pt idx="29858">
                  <c:v>2416.103326590788</c:v>
                </c:pt>
                <c:pt idx="29859">
                  <c:v>2491.585311069646</c:v>
                </c:pt>
                <c:pt idx="29860">
                  <c:v>2483.155144115814</c:v>
                </c:pt>
                <c:pt idx="29861">
                  <c:v>2441.328813611215</c:v>
                </c:pt>
                <c:pt idx="29862">
                  <c:v>2520.561988913495</c:v>
                </c:pt>
                <c:pt idx="29863">
                  <c:v>2671.734518295995</c:v>
                </c:pt>
                <c:pt idx="29864">
                  <c:v>2906.169385646879</c:v>
                </c:pt>
                <c:pt idx="29865">
                  <c:v>3386.308999827555</c:v>
                </c:pt>
                <c:pt idx="29866">
                  <c:v>4375.63967642908</c:v>
                </c:pt>
                <c:pt idx="29867">
                  <c:v>3776.102251423272</c:v>
                </c:pt>
                <c:pt idx="29868">
                  <c:v>3300.438898747241</c:v>
                </c:pt>
                <c:pt idx="29869">
                  <c:v>3373.401699063594</c:v>
                </c:pt>
                <c:pt idx="29870">
                  <c:v>3521.382610852492</c:v>
                </c:pt>
                <c:pt idx="29871">
                  <c:v>3217.809976535415</c:v>
                </c:pt>
                <c:pt idx="29872">
                  <c:v>2900.171131055912</c:v>
                </c:pt>
                <c:pt idx="29873">
                  <c:v>2816.003517266742</c:v>
                </c:pt>
                <c:pt idx="29874">
                  <c:v>2877.672585083287</c:v>
                </c:pt>
                <c:pt idx="29875">
                  <c:v>2998.355398379466</c:v>
                </c:pt>
                <c:pt idx="29876">
                  <c:v>3059.915586264534</c:v>
                </c:pt>
                <c:pt idx="29877">
                  <c:v>2909.308187292394</c:v>
                </c:pt>
                <c:pt idx="29878">
                  <c:v>2528.241567477314</c:v>
                </c:pt>
                <c:pt idx="29879">
                  <c:v>2067.784317666568</c:v>
                </c:pt>
                <c:pt idx="29880">
                  <c:v>1658.519074414044</c:v>
                </c:pt>
                <c:pt idx="29881">
                  <c:v>1350.048283738374</c:v>
                </c:pt>
                <c:pt idx="29882">
                  <c:v>1192.829463433994</c:v>
                </c:pt>
                <c:pt idx="29883">
                  <c:v>1300.430585382941</c:v>
                </c:pt>
                <c:pt idx="29884">
                  <c:v>1753.008559221005</c:v>
                </c:pt>
                <c:pt idx="29885">
                  <c:v>2351.274194338802</c:v>
                </c:pt>
                <c:pt idx="29886">
                  <c:v>2642.925933482056</c:v>
                </c:pt>
                <c:pt idx="29887">
                  <c:v>2427.263364713224</c:v>
                </c:pt>
                <c:pt idx="29888">
                  <c:v>2011.025740734955</c:v>
                </c:pt>
                <c:pt idx="29889">
                  <c:v>1707.129173880318</c:v>
                </c:pt>
                <c:pt idx="29890">
                  <c:v>1536.396657579958</c:v>
                </c:pt>
                <c:pt idx="29891">
                  <c:v>1517.924634499833</c:v>
                </c:pt>
                <c:pt idx="29892">
                  <c:v>1644.714285716828</c:v>
                </c:pt>
                <c:pt idx="29893">
                  <c:v>1837.576448736146</c:v>
                </c:pt>
                <c:pt idx="29894">
                  <c:v>2007.770800102594</c:v>
                </c:pt>
                <c:pt idx="29895">
                  <c:v>2126.118943403807</c:v>
                </c:pt>
                <c:pt idx="29896">
                  <c:v>2211.301979486361</c:v>
                </c:pt>
                <c:pt idx="29897">
                  <c:v>2299.867395872157</c:v>
                </c:pt>
                <c:pt idx="29898">
                  <c:v>2430.342183192337</c:v>
                </c:pt>
                <c:pt idx="29899">
                  <c:v>2615.609223126089</c:v>
                </c:pt>
                <c:pt idx="29900">
                  <c:v>2777.491237374473</c:v>
                </c:pt>
                <c:pt idx="29901">
                  <c:v>2857.129812814491</c:v>
                </c:pt>
                <c:pt idx="29902">
                  <c:v>2924.543104775072</c:v>
                </c:pt>
                <c:pt idx="29903">
                  <c:v>3035.464969910703</c:v>
                </c:pt>
                <c:pt idx="29904">
                  <c:v>3218.294237538877</c:v>
                </c:pt>
                <c:pt idx="29905">
                  <c:v>3540.330801940093</c:v>
                </c:pt>
                <c:pt idx="29906">
                  <c:v>4283.030167934131</c:v>
                </c:pt>
                <c:pt idx="29907">
                  <c:v>7803.923930685107</c:v>
                </c:pt>
                <c:pt idx="29908">
                  <c:v>3293.835352744696</c:v>
                </c:pt>
                <c:pt idx="29909">
                  <c:v>1115.540151974178</c:v>
                </c:pt>
                <c:pt idx="29910">
                  <c:v>1567.09846712428</c:v>
                </c:pt>
                <c:pt idx="29911">
                  <c:v>1918.328358254302</c:v>
                </c:pt>
                <c:pt idx="29912">
                  <c:v>2244.775784906456</c:v>
                </c:pt>
                <c:pt idx="29913">
                  <c:v>2641.833163947873</c:v>
                </c:pt>
                <c:pt idx="29914">
                  <c:v>3238.857678057598</c:v>
                </c:pt>
                <c:pt idx="29915">
                  <c:v>4312.119132244895</c:v>
                </c:pt>
                <c:pt idx="29916">
                  <c:v>4899.36636763625</c:v>
                </c:pt>
                <c:pt idx="29917">
                  <c:v>1545.297636579405</c:v>
                </c:pt>
                <c:pt idx="29918">
                  <c:v>731.6664644691052</c:v>
                </c:pt>
                <c:pt idx="29919">
                  <c:v>1325.156064402036</c:v>
                </c:pt>
                <c:pt idx="29920">
                  <c:v>1819.412389735638</c:v>
                </c:pt>
                <c:pt idx="29921">
                  <c:v>2220.350454908371</c:v>
                </c:pt>
                <c:pt idx="29922">
                  <c:v>2544.554163637581</c:v>
                </c:pt>
                <c:pt idx="29923">
                  <c:v>2771.713585496016</c:v>
                </c:pt>
                <c:pt idx="29924">
                  <c:v>2903.391840699876</c:v>
                </c:pt>
                <c:pt idx="29925">
                  <c:v>3047.07137037341</c:v>
                </c:pt>
                <c:pt idx="29926">
                  <c:v>3742.406171624189</c:v>
                </c:pt>
                <c:pt idx="29927">
                  <c:v>4349.08685901554</c:v>
                </c:pt>
                <c:pt idx="29928">
                  <c:v>3184.168248381268</c:v>
                </c:pt>
                <c:pt idx="29929">
                  <c:v>3045.005796380858</c:v>
                </c:pt>
                <c:pt idx="29930">
                  <c:v>3062.397042697814</c:v>
                </c:pt>
                <c:pt idx="29931">
                  <c:v>3124.996342939096</c:v>
                </c:pt>
                <c:pt idx="29932">
                  <c:v>3221.901322740537</c:v>
                </c:pt>
                <c:pt idx="29933">
                  <c:v>3400.488268926077</c:v>
                </c:pt>
                <c:pt idx="29934">
                  <c:v>3852.25939229041</c:v>
                </c:pt>
                <c:pt idx="29935">
                  <c:v>5126.657156235064</c:v>
                </c:pt>
                <c:pt idx="29936">
                  <c:v>4229.776689971947</c:v>
                </c:pt>
                <c:pt idx="29937">
                  <c:v>2036.453067701495</c:v>
                </c:pt>
                <c:pt idx="29938">
                  <c:v>1275.636045041378</c:v>
                </c:pt>
                <c:pt idx="29939">
                  <c:v>1135.623321973271</c:v>
                </c:pt>
                <c:pt idx="29940">
                  <c:v>1700.900240803819</c:v>
                </c:pt>
                <c:pt idx="29941">
                  <c:v>2983.129766842606</c:v>
                </c:pt>
                <c:pt idx="29942">
                  <c:v>4731.857594083002</c:v>
                </c:pt>
                <c:pt idx="29943">
                  <c:v>5322.478452661049</c:v>
                </c:pt>
                <c:pt idx="29944">
                  <c:v>4504.357446862337</c:v>
                </c:pt>
                <c:pt idx="29945">
                  <c:v>3737.358730651161</c:v>
                </c:pt>
                <c:pt idx="29946">
                  <c:v>3180.148204567002</c:v>
                </c:pt>
                <c:pt idx="29947">
                  <c:v>2751.356984259664</c:v>
                </c:pt>
                <c:pt idx="29948">
                  <c:v>2553.072930412915</c:v>
                </c:pt>
                <c:pt idx="29949">
                  <c:v>2663.839043098841</c:v>
                </c:pt>
                <c:pt idx="29950">
                  <c:v>3329.468603766238</c:v>
                </c:pt>
                <c:pt idx="29951">
                  <c:v>5396.23176901653</c:v>
                </c:pt>
                <c:pt idx="29952">
                  <c:v>8939.592775712026</c:v>
                </c:pt>
                <c:pt idx="29953">
                  <c:v>4966.32983665797</c:v>
                </c:pt>
                <c:pt idx="29954">
                  <c:v>3217.01150998805</c:v>
                </c:pt>
                <c:pt idx="29955">
                  <c:v>3233.223986821526</c:v>
                </c:pt>
                <c:pt idx="29956">
                  <c:v>4101.01816115976</c:v>
                </c:pt>
                <c:pt idx="29957">
                  <c:v>5692.74430668885</c:v>
                </c:pt>
                <c:pt idx="29958">
                  <c:v>15937.34932257986</c:v>
                </c:pt>
                <c:pt idx="29959">
                  <c:v>16312.20325835677</c:v>
                </c:pt>
                <c:pt idx="29960">
                  <c:v>11676.07919827936</c:v>
                </c:pt>
                <c:pt idx="29961">
                  <c:v>8895.366369881196</c:v>
                </c:pt>
                <c:pt idx="29962">
                  <c:v>6657.46822003749</c:v>
                </c:pt>
                <c:pt idx="29963">
                  <c:v>4667.064186268312</c:v>
                </c:pt>
                <c:pt idx="29964">
                  <c:v>3192.316568652582</c:v>
                </c:pt>
                <c:pt idx="29965">
                  <c:v>2261.213601906954</c:v>
                </c:pt>
                <c:pt idx="29966">
                  <c:v>1706.67161777587</c:v>
                </c:pt>
                <c:pt idx="29967">
                  <c:v>1371.300284066612</c:v>
                </c:pt>
                <c:pt idx="29968">
                  <c:v>1151.320068328508</c:v>
                </c:pt>
                <c:pt idx="29969">
                  <c:v>987.2130365621983</c:v>
                </c:pt>
                <c:pt idx="29970">
                  <c:v>850.0478567890398</c:v>
                </c:pt>
                <c:pt idx="29971">
                  <c:v>857.0189340536966</c:v>
                </c:pt>
                <c:pt idx="29972">
                  <c:v>2253.323734505027</c:v>
                </c:pt>
                <c:pt idx="29973">
                  <c:v>2107.534391061655</c:v>
                </c:pt>
                <c:pt idx="29974">
                  <c:v>2033.256991645273</c:v>
                </c:pt>
                <c:pt idx="29975">
                  <c:v>2305.107981874345</c:v>
                </c:pt>
                <c:pt idx="29976">
                  <c:v>2757.074376921175</c:v>
                </c:pt>
                <c:pt idx="29977">
                  <c:v>3271.248757042264</c:v>
                </c:pt>
                <c:pt idx="29978">
                  <c:v>3644.542334342601</c:v>
                </c:pt>
                <c:pt idx="29979">
                  <c:v>3521.031805649776</c:v>
                </c:pt>
                <c:pt idx="29980">
                  <c:v>2893.493563224821</c:v>
                </c:pt>
                <c:pt idx="29981">
                  <c:v>2221.314733866774</c:v>
                </c:pt>
                <c:pt idx="29982">
                  <c:v>1743.222730923663</c:v>
                </c:pt>
                <c:pt idx="29983">
                  <c:v>1438.598307930557</c:v>
                </c:pt>
                <c:pt idx="29984">
                  <c:v>1185.592114977743</c:v>
                </c:pt>
                <c:pt idx="29985">
                  <c:v>819.7152172539004</c:v>
                </c:pt>
                <c:pt idx="29986">
                  <c:v>135.738046122965</c:v>
                </c:pt>
                <c:pt idx="29987">
                  <c:v>1462.998603604708</c:v>
                </c:pt>
                <c:pt idx="29988">
                  <c:v>3747.412499625329</c:v>
                </c:pt>
                <c:pt idx="29989">
                  <c:v>3874.502808337915</c:v>
                </c:pt>
                <c:pt idx="29990">
                  <c:v>3465.442085433041</c:v>
                </c:pt>
                <c:pt idx="29991">
                  <c:v>3361.42822258171</c:v>
                </c:pt>
                <c:pt idx="29992">
                  <c:v>3611.33706278538</c:v>
                </c:pt>
                <c:pt idx="29993">
                  <c:v>4143.902446185758</c:v>
                </c:pt>
                <c:pt idx="29994">
                  <c:v>4330.69386940975</c:v>
                </c:pt>
                <c:pt idx="29995">
                  <c:v>3054.002593800491</c:v>
                </c:pt>
                <c:pt idx="29996">
                  <c:v>1660.261543232301</c:v>
                </c:pt>
                <c:pt idx="29997">
                  <c:v>1414.348404571088</c:v>
                </c:pt>
                <c:pt idx="29998">
                  <c:v>1365.981924608977</c:v>
                </c:pt>
                <c:pt idx="29999">
                  <c:v>1457.313826431983</c:v>
                </c:pt>
                <c:pt idx="30000">
                  <c:v>1763.653114082874</c:v>
                </c:pt>
                <c:pt idx="30001">
                  <c:v>2234.439163118753</c:v>
                </c:pt>
                <c:pt idx="30002">
                  <c:v>2594.649454028314</c:v>
                </c:pt>
                <c:pt idx="30003">
                  <c:v>2650.41605263621</c:v>
                </c:pt>
                <c:pt idx="30004">
                  <c:v>2512.542587296201</c:v>
                </c:pt>
                <c:pt idx="30005">
                  <c:v>2325.72422718364</c:v>
                </c:pt>
                <c:pt idx="30006">
                  <c:v>2152.321052267281</c:v>
                </c:pt>
                <c:pt idx="30007">
                  <c:v>2023.719461067528</c:v>
                </c:pt>
                <c:pt idx="30008">
                  <c:v>2038.265179502587</c:v>
                </c:pt>
                <c:pt idx="30009">
                  <c:v>2562.98350999326</c:v>
                </c:pt>
                <c:pt idx="30010">
                  <c:v>2484.913164060695</c:v>
                </c:pt>
                <c:pt idx="30011">
                  <c:v>2776.2931348184</c:v>
                </c:pt>
                <c:pt idx="30012">
                  <c:v>4222.522161769574</c:v>
                </c:pt>
                <c:pt idx="30013">
                  <c:v>6819.56267817732</c:v>
                </c:pt>
                <c:pt idx="30014">
                  <c:v>5109.32262707376</c:v>
                </c:pt>
                <c:pt idx="30015">
                  <c:v>3661.409772524606</c:v>
                </c:pt>
                <c:pt idx="30016">
                  <c:v>3019.998106582402</c:v>
                </c:pt>
                <c:pt idx="30017">
                  <c:v>2662.050013997492</c:v>
                </c:pt>
                <c:pt idx="30018">
                  <c:v>2479.007176094416</c:v>
                </c:pt>
                <c:pt idx="30019">
                  <c:v>2504.51010776712</c:v>
                </c:pt>
                <c:pt idx="30020">
                  <c:v>2757.074888175011</c:v>
                </c:pt>
                <c:pt idx="30021">
                  <c:v>1320.075472391528</c:v>
                </c:pt>
                <c:pt idx="30022">
                  <c:v>505.3211123415747</c:v>
                </c:pt>
                <c:pt idx="30023">
                  <c:v>1519.264583539142</c:v>
                </c:pt>
                <c:pt idx="30024">
                  <c:v>1773.244129304776</c:v>
                </c:pt>
                <c:pt idx="30025">
                  <c:v>1882.056440436273</c:v>
                </c:pt>
                <c:pt idx="30026">
                  <c:v>2027.798116674485</c:v>
                </c:pt>
                <c:pt idx="30027">
                  <c:v>2369.220515119027</c:v>
                </c:pt>
                <c:pt idx="30028">
                  <c:v>1648.169626598981</c:v>
                </c:pt>
                <c:pt idx="30029">
                  <c:v>1394.229636121643</c:v>
                </c:pt>
                <c:pt idx="30030">
                  <c:v>1410.262565381162</c:v>
                </c:pt>
                <c:pt idx="30031">
                  <c:v>1421.281391168345</c:v>
                </c:pt>
                <c:pt idx="30032">
                  <c:v>1490.770458873363</c:v>
                </c:pt>
                <c:pt idx="30033">
                  <c:v>1631.611405357068</c:v>
                </c:pt>
                <c:pt idx="30034">
                  <c:v>1891.668417865941</c:v>
                </c:pt>
                <c:pt idx="30035">
                  <c:v>2303.982036883236</c:v>
                </c:pt>
                <c:pt idx="30036">
                  <c:v>2355.306488025323</c:v>
                </c:pt>
                <c:pt idx="30037">
                  <c:v>1562.767574126941</c:v>
                </c:pt>
                <c:pt idx="30038">
                  <c:v>850.0940198390181</c:v>
                </c:pt>
                <c:pt idx="30039">
                  <c:v>168.0596713840956</c:v>
                </c:pt>
                <c:pt idx="30040">
                  <c:v>1580.462344492401</c:v>
                </c:pt>
                <c:pt idx="30041">
                  <c:v>697.163895716834</c:v>
                </c:pt>
                <c:pt idx="30042">
                  <c:v>240.2467058151027</c:v>
                </c:pt>
                <c:pt idx="30043">
                  <c:v>603.691864356123</c:v>
                </c:pt>
                <c:pt idx="30044">
                  <c:v>1410.365468020733</c:v>
                </c:pt>
                <c:pt idx="30045">
                  <c:v>2152.324735246071</c:v>
                </c:pt>
                <c:pt idx="30046">
                  <c:v>2334.286612502996</c:v>
                </c:pt>
                <c:pt idx="30047">
                  <c:v>2330.913174776397</c:v>
                </c:pt>
                <c:pt idx="30048">
                  <c:v>2542.668969756788</c:v>
                </c:pt>
                <c:pt idx="30049">
                  <c:v>3043.424929931224</c:v>
                </c:pt>
                <c:pt idx="30050">
                  <c:v>3459.79056804803</c:v>
                </c:pt>
                <c:pt idx="30051">
                  <c:v>3363.772405964019</c:v>
                </c:pt>
                <c:pt idx="30052">
                  <c:v>3013.750173119085</c:v>
                </c:pt>
                <c:pt idx="30053">
                  <c:v>2698.81442118717</c:v>
                </c:pt>
                <c:pt idx="30054">
                  <c:v>2480.843166079427</c:v>
                </c:pt>
                <c:pt idx="30055">
                  <c:v>2361.351370492084</c:v>
                </c:pt>
                <c:pt idx="30056">
                  <c:v>2358.269964661581</c:v>
                </c:pt>
                <c:pt idx="30057">
                  <c:v>2565.061467417349</c:v>
                </c:pt>
                <c:pt idx="30058">
                  <c:v>1979.06367035597</c:v>
                </c:pt>
                <c:pt idx="30059">
                  <c:v>674.871231156599</c:v>
                </c:pt>
                <c:pt idx="30060">
                  <c:v>1022.013792278592</c:v>
                </c:pt>
                <c:pt idx="30061">
                  <c:v>1153.45847414873</c:v>
                </c:pt>
                <c:pt idx="30062">
                  <c:v>1214.833530184741</c:v>
                </c:pt>
                <c:pt idx="30063">
                  <c:v>1260.413823037075</c:v>
                </c:pt>
                <c:pt idx="30064">
                  <c:v>1522.779974008725</c:v>
                </c:pt>
                <c:pt idx="30065">
                  <c:v>1527.758307128406</c:v>
                </c:pt>
                <c:pt idx="30066">
                  <c:v>1393.084242432345</c:v>
                </c:pt>
                <c:pt idx="30067">
                  <c:v>1369.181110963221</c:v>
                </c:pt>
                <c:pt idx="30068">
                  <c:v>1346.648765063607</c:v>
                </c:pt>
                <c:pt idx="30069">
                  <c:v>1312.689262127096</c:v>
                </c:pt>
                <c:pt idx="30070">
                  <c:v>1287.848673452665</c:v>
                </c:pt>
                <c:pt idx="30071">
                  <c:v>1336.345635007781</c:v>
                </c:pt>
                <c:pt idx="30072">
                  <c:v>1524.8473236124</c:v>
                </c:pt>
                <c:pt idx="30073">
                  <c:v>1874.751492128823</c:v>
                </c:pt>
                <c:pt idx="30074">
                  <c:v>2377.811641864732</c:v>
                </c:pt>
                <c:pt idx="30075">
                  <c:v>2974.983024453777</c:v>
                </c:pt>
                <c:pt idx="30076">
                  <c:v>3381.202934256344</c:v>
                </c:pt>
                <c:pt idx="30077">
                  <c:v>3192.238891962731</c:v>
                </c:pt>
                <c:pt idx="30078">
                  <c:v>2600.791518151205</c:v>
                </c:pt>
                <c:pt idx="30079">
                  <c:v>2042.396373707161</c:v>
                </c:pt>
                <c:pt idx="30080">
                  <c:v>1744.79812007787</c:v>
                </c:pt>
                <c:pt idx="30081">
                  <c:v>2051.149241539866</c:v>
                </c:pt>
                <c:pt idx="30082">
                  <c:v>3168.888421734354</c:v>
                </c:pt>
                <c:pt idx="30083">
                  <c:v>3411.364940172899</c:v>
                </c:pt>
                <c:pt idx="30084">
                  <c:v>2844.306621849596</c:v>
                </c:pt>
                <c:pt idx="30085">
                  <c:v>2486.433968684724</c:v>
                </c:pt>
                <c:pt idx="30086">
                  <c:v>2433.876833450071</c:v>
                </c:pt>
                <c:pt idx="30087">
                  <c:v>2629.396602476975</c:v>
                </c:pt>
                <c:pt idx="30088">
                  <c:v>2586.717382996279</c:v>
                </c:pt>
                <c:pt idx="30089">
                  <c:v>2199.294296181969</c:v>
                </c:pt>
                <c:pt idx="30090">
                  <c:v>1853.235224466165</c:v>
                </c:pt>
                <c:pt idx="30091">
                  <c:v>1604.936729819447</c:v>
                </c:pt>
                <c:pt idx="30092">
                  <c:v>1417.787363587581</c:v>
                </c:pt>
                <c:pt idx="30093">
                  <c:v>1264.778020700241</c:v>
                </c:pt>
                <c:pt idx="30094">
                  <c:v>1130.967814168905</c:v>
                </c:pt>
                <c:pt idx="30095">
                  <c:v>1008.565152085961</c:v>
                </c:pt>
                <c:pt idx="30096">
                  <c:v>894.2887968106</c:v>
                </c:pt>
                <c:pt idx="30097">
                  <c:v>790.5961525831788</c:v>
                </c:pt>
                <c:pt idx="30098">
                  <c:v>710.0686178534238</c:v>
                </c:pt>
                <c:pt idx="30099">
                  <c:v>684.0739056026526</c:v>
                </c:pt>
                <c:pt idx="30100">
                  <c:v>766.595355583395</c:v>
                </c:pt>
                <c:pt idx="30101">
                  <c:v>1017.936347425873</c:v>
                </c:pt>
                <c:pt idx="30102">
                  <c:v>1509.886564750541</c:v>
                </c:pt>
                <c:pt idx="30103">
                  <c:v>2427.03775817782</c:v>
                </c:pt>
                <c:pt idx="30104">
                  <c:v>4446.477450045902</c:v>
                </c:pt>
                <c:pt idx="30105">
                  <c:v>11316.74266223547</c:v>
                </c:pt>
                <c:pt idx="30106">
                  <c:v>8889.804634850723</c:v>
                </c:pt>
                <c:pt idx="30107">
                  <c:v>2964.289105549984</c:v>
                </c:pt>
                <c:pt idx="30108">
                  <c:v>348.549723328961</c:v>
                </c:pt>
                <c:pt idx="30109">
                  <c:v>3958.797936324032</c:v>
                </c:pt>
                <c:pt idx="30110">
                  <c:v>13037.19721007286</c:v>
                </c:pt>
                <c:pt idx="30111">
                  <c:v>12044.52341545053</c:v>
                </c:pt>
                <c:pt idx="30112">
                  <c:v>8087.577518656917</c:v>
                </c:pt>
                <c:pt idx="30113">
                  <c:v>6151.359048704944</c:v>
                </c:pt>
                <c:pt idx="30114">
                  <c:v>4779.70134424256</c:v>
                </c:pt>
                <c:pt idx="30115">
                  <c:v>3681.386841185327</c:v>
                </c:pt>
                <c:pt idx="30116">
                  <c:v>3538.204362474939</c:v>
                </c:pt>
                <c:pt idx="30117">
                  <c:v>3838.00123827344</c:v>
                </c:pt>
                <c:pt idx="30118">
                  <c:v>4055.206145827377</c:v>
                </c:pt>
                <c:pt idx="30119">
                  <c:v>4234.30495243177</c:v>
                </c:pt>
                <c:pt idx="30120">
                  <c:v>4479.139813326459</c:v>
                </c:pt>
                <c:pt idx="30121">
                  <c:v>4956.491730015285</c:v>
                </c:pt>
                <c:pt idx="30122">
                  <c:v>6194.913879673775</c:v>
                </c:pt>
                <c:pt idx="30123">
                  <c:v>8585.716526080525</c:v>
                </c:pt>
                <c:pt idx="30124">
                  <c:v>5938.516546674914</c:v>
                </c:pt>
                <c:pt idx="30125">
                  <c:v>4751.32764142705</c:v>
                </c:pt>
                <c:pt idx="30126">
                  <c:v>4546.862646508</c:v>
                </c:pt>
                <c:pt idx="30127">
                  <c:v>4106.960442383262</c:v>
                </c:pt>
                <c:pt idx="30128">
                  <c:v>3308.94519667653</c:v>
                </c:pt>
                <c:pt idx="30129">
                  <c:v>2513.652717406114</c:v>
                </c:pt>
                <c:pt idx="30130">
                  <c:v>1846.313993493052</c:v>
                </c:pt>
                <c:pt idx="30131">
                  <c:v>1297.495381097309</c:v>
                </c:pt>
                <c:pt idx="30132">
                  <c:v>837.1272294444381</c:v>
                </c:pt>
                <c:pt idx="30133">
                  <c:v>569.7008379066527</c:v>
                </c:pt>
                <c:pt idx="30134">
                  <c:v>1013.292330312195</c:v>
                </c:pt>
                <c:pt idx="30135">
                  <c:v>2337.297580907403</c:v>
                </c:pt>
                <c:pt idx="30136">
                  <c:v>5137.99052972828</c:v>
                </c:pt>
                <c:pt idx="30137">
                  <c:v>8807.994588633631</c:v>
                </c:pt>
                <c:pt idx="30138">
                  <c:v>8447.925404922953</c:v>
                </c:pt>
                <c:pt idx="30139">
                  <c:v>7274.862777846677</c:v>
                </c:pt>
                <c:pt idx="30140">
                  <c:v>6809.884758973351</c:v>
                </c:pt>
                <c:pt idx="30141">
                  <c:v>6894.912521044371</c:v>
                </c:pt>
                <c:pt idx="30142">
                  <c:v>7359.00992650862</c:v>
                </c:pt>
                <c:pt idx="30143">
                  <c:v>7600.99585156245</c:v>
                </c:pt>
                <c:pt idx="30144">
                  <c:v>6347.932853448418</c:v>
                </c:pt>
                <c:pt idx="30145">
                  <c:v>5319.891321611614</c:v>
                </c:pt>
                <c:pt idx="30146">
                  <c:v>5214.614150637572</c:v>
                </c:pt>
                <c:pt idx="30147">
                  <c:v>5217.41040488069</c:v>
                </c:pt>
                <c:pt idx="30148">
                  <c:v>5095.814411368542</c:v>
                </c:pt>
                <c:pt idx="30149">
                  <c:v>4876.3980461491</c:v>
                </c:pt>
                <c:pt idx="30150">
                  <c:v>4614.937075560984</c:v>
                </c:pt>
                <c:pt idx="30151">
                  <c:v>4332.15173510776</c:v>
                </c:pt>
                <c:pt idx="30152">
                  <c:v>4003.359150489708</c:v>
                </c:pt>
                <c:pt idx="30153">
                  <c:v>3719.272516211206</c:v>
                </c:pt>
                <c:pt idx="30154">
                  <c:v>4474.48144442928</c:v>
                </c:pt>
                <c:pt idx="30155">
                  <c:v>5088.98633255718</c:v>
                </c:pt>
                <c:pt idx="30156">
                  <c:v>5642.195169228982</c:v>
                </c:pt>
                <c:pt idx="30157">
                  <c:v>6886.718908633357</c:v>
                </c:pt>
                <c:pt idx="30158">
                  <c:v>8794.923504662227</c:v>
                </c:pt>
                <c:pt idx="30159">
                  <c:v>5790.385101543534</c:v>
                </c:pt>
                <c:pt idx="30160">
                  <c:v>3869.283077940876</c:v>
                </c:pt>
                <c:pt idx="30161">
                  <c:v>3482.141616223348</c:v>
                </c:pt>
                <c:pt idx="30162">
                  <c:v>3530.468875466979</c:v>
                </c:pt>
                <c:pt idx="30163">
                  <c:v>3750.41516074018</c:v>
                </c:pt>
                <c:pt idx="30164">
                  <c:v>4078.330718951982</c:v>
                </c:pt>
                <c:pt idx="30165">
                  <c:v>4270.72550800558</c:v>
                </c:pt>
                <c:pt idx="30166">
                  <c:v>3783.148761845113</c:v>
                </c:pt>
                <c:pt idx="30167">
                  <c:v>3880.393853348798</c:v>
                </c:pt>
                <c:pt idx="30168">
                  <c:v>4467.171129781034</c:v>
                </c:pt>
                <c:pt idx="30169">
                  <c:v>4734.638607581395</c:v>
                </c:pt>
                <c:pt idx="30170">
                  <c:v>3307.848988996281</c:v>
                </c:pt>
                <c:pt idx="30171">
                  <c:v>1584.46180595438</c:v>
                </c:pt>
                <c:pt idx="30172">
                  <c:v>808.9276528928877</c:v>
                </c:pt>
                <c:pt idx="30173">
                  <c:v>682.8587524456364</c:v>
                </c:pt>
                <c:pt idx="30174">
                  <c:v>747.7271621573071</c:v>
                </c:pt>
                <c:pt idx="30175">
                  <c:v>803.6642262389587</c:v>
                </c:pt>
                <c:pt idx="30176">
                  <c:v>823.8271858997273</c:v>
                </c:pt>
                <c:pt idx="30177">
                  <c:v>811.1027053894062</c:v>
                </c:pt>
                <c:pt idx="30178">
                  <c:v>769.8323854373434</c:v>
                </c:pt>
                <c:pt idx="30179">
                  <c:v>702.3150203194524</c:v>
                </c:pt>
                <c:pt idx="30180">
                  <c:v>611.1361556711965</c:v>
                </c:pt>
                <c:pt idx="30181">
                  <c:v>519.3336313057425</c:v>
                </c:pt>
                <c:pt idx="30182">
                  <c:v>537.0357689435218</c:v>
                </c:pt>
                <c:pt idx="30183">
                  <c:v>859.51276655283</c:v>
                </c:pt>
                <c:pt idx="30184">
                  <c:v>1509.381561106757</c:v>
                </c:pt>
                <c:pt idx="30185">
                  <c:v>2316.993454951203</c:v>
                </c:pt>
                <c:pt idx="30186">
                  <c:v>3057.809885948499</c:v>
                </c:pt>
                <c:pt idx="30187">
                  <c:v>3880.104873170899</c:v>
                </c:pt>
                <c:pt idx="30188">
                  <c:v>5035.289116481656</c:v>
                </c:pt>
                <c:pt idx="30189">
                  <c:v>3751.519961046597</c:v>
                </c:pt>
                <c:pt idx="30190">
                  <c:v>3072.119044452934</c:v>
                </c:pt>
                <c:pt idx="30191">
                  <c:v>2807.481598354335</c:v>
                </c:pt>
                <c:pt idx="30192">
                  <c:v>1839.798381347165</c:v>
                </c:pt>
                <c:pt idx="30193">
                  <c:v>1496.530740058082</c:v>
                </c:pt>
                <c:pt idx="30194">
                  <c:v>2075.165651054261</c:v>
                </c:pt>
                <c:pt idx="30195">
                  <c:v>2478.53308786753</c:v>
                </c:pt>
                <c:pt idx="30196">
                  <c:v>3011.554862670389</c:v>
                </c:pt>
                <c:pt idx="30197">
                  <c:v>4126.569117040079</c:v>
                </c:pt>
                <c:pt idx="30198">
                  <c:v>8389.782521594574</c:v>
                </c:pt>
                <c:pt idx="30199">
                  <c:v>6177.181172284565</c:v>
                </c:pt>
                <c:pt idx="30200">
                  <c:v>1783.675962100788</c:v>
                </c:pt>
                <c:pt idx="30201">
                  <c:v>1121.47977281933</c:v>
                </c:pt>
                <c:pt idx="30202">
                  <c:v>1244.94627557139</c:v>
                </c:pt>
                <c:pt idx="30203">
                  <c:v>1499.21267941164</c:v>
                </c:pt>
                <c:pt idx="30204">
                  <c:v>1623.59261932114</c:v>
                </c:pt>
                <c:pt idx="30205">
                  <c:v>1462.256111285444</c:v>
                </c:pt>
                <c:pt idx="30206">
                  <c:v>1211.266412584304</c:v>
                </c:pt>
                <c:pt idx="30207">
                  <c:v>1060.879055912185</c:v>
                </c:pt>
                <c:pt idx="30208">
                  <c:v>1008.520228454102</c:v>
                </c:pt>
                <c:pt idx="30209">
                  <c:v>1010.343820289138</c:v>
                </c:pt>
                <c:pt idx="30210">
                  <c:v>1034.920396607686</c:v>
                </c:pt>
                <c:pt idx="30211">
                  <c:v>1057.092504714975</c:v>
                </c:pt>
                <c:pt idx="30212">
                  <c:v>1050.67112328245</c:v>
                </c:pt>
                <c:pt idx="30213">
                  <c:v>994.0896357275241</c:v>
                </c:pt>
                <c:pt idx="30214">
                  <c:v>877.9791414600043</c:v>
                </c:pt>
                <c:pt idx="30215">
                  <c:v>690.8561642199388</c:v>
                </c:pt>
                <c:pt idx="30216">
                  <c:v>407.834944835869</c:v>
                </c:pt>
                <c:pt idx="30217">
                  <c:v>142.489721406673</c:v>
                </c:pt>
                <c:pt idx="30218">
                  <c:v>517.9327027263965</c:v>
                </c:pt>
                <c:pt idx="30219">
                  <c:v>886.3261710180487</c:v>
                </c:pt>
                <c:pt idx="30220">
                  <c:v>1188.49771019823</c:v>
                </c:pt>
                <c:pt idx="30221">
                  <c:v>1555.566320058607</c:v>
                </c:pt>
                <c:pt idx="30222">
                  <c:v>2369.972413418333</c:v>
                </c:pt>
                <c:pt idx="30223">
                  <c:v>7079.851315619785</c:v>
                </c:pt>
                <c:pt idx="30224">
                  <c:v>3056.793656755125</c:v>
                </c:pt>
                <c:pt idx="30225">
                  <c:v>2118.37928384279</c:v>
                </c:pt>
                <c:pt idx="30226">
                  <c:v>2344.863512533706</c:v>
                </c:pt>
                <c:pt idx="30227">
                  <c:v>2214.947412151323</c:v>
                </c:pt>
                <c:pt idx="30228">
                  <c:v>1506.165583629375</c:v>
                </c:pt>
                <c:pt idx="30229">
                  <c:v>1155.688538643644</c:v>
                </c:pt>
                <c:pt idx="30230">
                  <c:v>1087.911704382885</c:v>
                </c:pt>
                <c:pt idx="30231">
                  <c:v>1147.13866622155</c:v>
                </c:pt>
                <c:pt idx="30232">
                  <c:v>1257.124368520961</c:v>
                </c:pt>
                <c:pt idx="30233">
                  <c:v>1369.72990352265</c:v>
                </c:pt>
                <c:pt idx="30234">
                  <c:v>1459.173516591393</c:v>
                </c:pt>
                <c:pt idx="30235">
                  <c:v>1537.164467953417</c:v>
                </c:pt>
                <c:pt idx="30236">
                  <c:v>1635.041718366647</c:v>
                </c:pt>
                <c:pt idx="30237">
                  <c:v>1787.138090713941</c:v>
                </c:pt>
                <c:pt idx="30238">
                  <c:v>2034.232813493345</c:v>
                </c:pt>
                <c:pt idx="30239">
                  <c:v>2322.622321488668</c:v>
                </c:pt>
                <c:pt idx="30240">
                  <c:v>1946.308703803632</c:v>
                </c:pt>
                <c:pt idx="30241">
                  <c:v>1313.763528388503</c:v>
                </c:pt>
                <c:pt idx="30242">
                  <c:v>1246.340384960024</c:v>
                </c:pt>
                <c:pt idx="30243">
                  <c:v>1382.069854394519</c:v>
                </c:pt>
                <c:pt idx="30244">
                  <c:v>1463.835253349643</c:v>
                </c:pt>
                <c:pt idx="30245">
                  <c:v>1029.334042777488</c:v>
                </c:pt>
                <c:pt idx="30246">
                  <c:v>726.4760794390718</c:v>
                </c:pt>
                <c:pt idx="30247">
                  <c:v>1963.872004235737</c:v>
                </c:pt>
                <c:pt idx="30248">
                  <c:v>2354.137183921904</c:v>
                </c:pt>
                <c:pt idx="30249">
                  <c:v>2432.512325164128</c:v>
                </c:pt>
                <c:pt idx="30250">
                  <c:v>2417.825429798814</c:v>
                </c:pt>
                <c:pt idx="30251">
                  <c:v>2367.643318511001</c:v>
                </c:pt>
                <c:pt idx="30252">
                  <c:v>2278.291286703565</c:v>
                </c:pt>
                <c:pt idx="30253">
                  <c:v>2090.124977299877</c:v>
                </c:pt>
                <c:pt idx="30254">
                  <c:v>1578.102165491822</c:v>
                </c:pt>
                <c:pt idx="30255">
                  <c:v>1250.530777256008</c:v>
                </c:pt>
                <c:pt idx="30256">
                  <c:v>3073.367915925136</c:v>
                </c:pt>
                <c:pt idx="30257">
                  <c:v>3283.343430449636</c:v>
                </c:pt>
                <c:pt idx="30258">
                  <c:v>3297.859052430628</c:v>
                </c:pt>
                <c:pt idx="30259">
                  <c:v>3310.821391818592</c:v>
                </c:pt>
                <c:pt idx="30260">
                  <c:v>3328.67203407916</c:v>
                </c:pt>
                <c:pt idx="30261">
                  <c:v>3338.492616000588</c:v>
                </c:pt>
                <c:pt idx="30262">
                  <c:v>3312.554235902141</c:v>
                </c:pt>
                <c:pt idx="30263">
                  <c:v>3173.251279880767</c:v>
                </c:pt>
                <c:pt idx="30264">
                  <c:v>2652.599802450241</c:v>
                </c:pt>
                <c:pt idx="30265">
                  <c:v>1334.19466049379</c:v>
                </c:pt>
                <c:pt idx="30266">
                  <c:v>7675.250808321259</c:v>
                </c:pt>
                <c:pt idx="30267">
                  <c:v>18218.96359598006</c:v>
                </c:pt>
                <c:pt idx="30268">
                  <c:v>5967.561093101277</c:v>
                </c:pt>
                <c:pt idx="30269">
                  <c:v>3938.736013556528</c:v>
                </c:pt>
                <c:pt idx="30270">
                  <c:v>3767.010581698971</c:v>
                </c:pt>
                <c:pt idx="30271">
                  <c:v>3913.931838034427</c:v>
                </c:pt>
                <c:pt idx="30272">
                  <c:v>3673.100965365304</c:v>
                </c:pt>
                <c:pt idx="30273">
                  <c:v>3499.897923542383</c:v>
                </c:pt>
                <c:pt idx="30274">
                  <c:v>3425.497633652381</c:v>
                </c:pt>
                <c:pt idx="30275">
                  <c:v>3383.368339219254</c:v>
                </c:pt>
                <c:pt idx="30276">
                  <c:v>3311.332402703895</c:v>
                </c:pt>
                <c:pt idx="30277">
                  <c:v>3219.052531070442</c:v>
                </c:pt>
                <c:pt idx="30278">
                  <c:v>3166.368327900345</c:v>
                </c:pt>
                <c:pt idx="30279">
                  <c:v>3164.493145079028</c:v>
                </c:pt>
                <c:pt idx="30280">
                  <c:v>3206.096206852798</c:v>
                </c:pt>
                <c:pt idx="30281">
                  <c:v>3293.176787119364</c:v>
                </c:pt>
                <c:pt idx="30282">
                  <c:v>3433.242443957404</c:v>
                </c:pt>
                <c:pt idx="30283">
                  <c:v>3643.566207494209</c:v>
                </c:pt>
                <c:pt idx="30284">
                  <c:v>3942.559353382967</c:v>
                </c:pt>
                <c:pt idx="30285">
                  <c:v>4348.683123689494</c:v>
                </c:pt>
                <c:pt idx="30286">
                  <c:v>4878.540587571793</c:v>
                </c:pt>
                <c:pt idx="30287">
                  <c:v>5576.286598429244</c:v>
                </c:pt>
                <c:pt idx="30288">
                  <c:v>6828.406116663655</c:v>
                </c:pt>
                <c:pt idx="30289">
                  <c:v>18294.40685921545</c:v>
                </c:pt>
                <c:pt idx="30290">
                  <c:v>7332.487085869758</c:v>
                </c:pt>
                <c:pt idx="30291">
                  <c:v>6801.938434061615</c:v>
                </c:pt>
                <c:pt idx="30292">
                  <c:v>6221.036097952543</c:v>
                </c:pt>
                <c:pt idx="30293">
                  <c:v>3831.869356255618</c:v>
                </c:pt>
                <c:pt idx="30294">
                  <c:v>1736.476618631857</c:v>
                </c:pt>
                <c:pt idx="30295">
                  <c:v>1492.046830445761</c:v>
                </c:pt>
                <c:pt idx="30296">
                  <c:v>1518.187794263841</c:v>
                </c:pt>
                <c:pt idx="30297">
                  <c:v>1480.531978163221</c:v>
                </c:pt>
                <c:pt idx="30298">
                  <c:v>2052.231398159843</c:v>
                </c:pt>
                <c:pt idx="30299">
                  <c:v>4012.40429599713</c:v>
                </c:pt>
                <c:pt idx="30300">
                  <c:v>6594.638111519676</c:v>
                </c:pt>
                <c:pt idx="30301">
                  <c:v>4577.505563858551</c:v>
                </c:pt>
                <c:pt idx="30302">
                  <c:v>3315.840354917615</c:v>
                </c:pt>
                <c:pt idx="30303">
                  <c:v>4451.853001543123</c:v>
                </c:pt>
                <c:pt idx="30304">
                  <c:v>6280.544098083865</c:v>
                </c:pt>
                <c:pt idx="30305">
                  <c:v>6896.70383896372</c:v>
                </c:pt>
                <c:pt idx="30306">
                  <c:v>5377.41439823121</c:v>
                </c:pt>
                <c:pt idx="30307">
                  <c:v>3335.61608738267</c:v>
                </c:pt>
                <c:pt idx="30308">
                  <c:v>1555.383185849935</c:v>
                </c:pt>
                <c:pt idx="30309">
                  <c:v>78.77139562277171</c:v>
                </c:pt>
                <c:pt idx="30310">
                  <c:v>1809.232030707348</c:v>
                </c:pt>
                <c:pt idx="30311">
                  <c:v>3496.961799325838</c:v>
                </c:pt>
                <c:pt idx="30312">
                  <c:v>2475.31548439068</c:v>
                </c:pt>
                <c:pt idx="30313">
                  <c:v>4753.263042516601</c:v>
                </c:pt>
                <c:pt idx="30314">
                  <c:v>4145.396330192608</c:v>
                </c:pt>
                <c:pt idx="30315">
                  <c:v>3530.343241090281</c:v>
                </c:pt>
                <c:pt idx="30316">
                  <c:v>3419.94537644765</c:v>
                </c:pt>
                <c:pt idx="30317">
                  <c:v>3730.377927344235</c:v>
                </c:pt>
                <c:pt idx="30318">
                  <c:v>4425.912905054765</c:v>
                </c:pt>
                <c:pt idx="30319">
                  <c:v>5478.899064481203</c:v>
                </c:pt>
                <c:pt idx="30320">
                  <c:v>6481.202335963882</c:v>
                </c:pt>
                <c:pt idx="30321">
                  <c:v>6217.66880860946</c:v>
                </c:pt>
                <c:pt idx="30322">
                  <c:v>4857.545026380616</c:v>
                </c:pt>
                <c:pt idx="30323">
                  <c:v>3760.215523333007</c:v>
                </c:pt>
                <c:pt idx="30324">
                  <c:v>3392.438769590477</c:v>
                </c:pt>
                <c:pt idx="30325">
                  <c:v>4152.16175261072</c:v>
                </c:pt>
                <c:pt idx="30326">
                  <c:v>7610.962064565705</c:v>
                </c:pt>
                <c:pt idx="30327">
                  <c:v>6530.540249661095</c:v>
                </c:pt>
                <c:pt idx="30328">
                  <c:v>2347.329245348386</c:v>
                </c:pt>
                <c:pt idx="30329">
                  <c:v>351.3179118677772</c:v>
                </c:pt>
                <c:pt idx="30330">
                  <c:v>189.7502343572283</c:v>
                </c:pt>
                <c:pt idx="30331">
                  <c:v>435.2542664138238</c:v>
                </c:pt>
                <c:pt idx="30332">
                  <c:v>1043.81184930988</c:v>
                </c:pt>
                <c:pt idx="30333">
                  <c:v>1505.218863854469</c:v>
                </c:pt>
                <c:pt idx="30334">
                  <c:v>1551.673356189042</c:v>
                </c:pt>
                <c:pt idx="30335">
                  <c:v>1560.611154841976</c:v>
                </c:pt>
                <c:pt idx="30336">
                  <c:v>1619.365268457093</c:v>
                </c:pt>
                <c:pt idx="30337">
                  <c:v>1764.959860041832</c:v>
                </c:pt>
                <c:pt idx="30338">
                  <c:v>2073.412100909947</c:v>
                </c:pt>
                <c:pt idx="30339">
                  <c:v>2342.060465463889</c:v>
                </c:pt>
                <c:pt idx="30340">
                  <c:v>2044.671917553188</c:v>
                </c:pt>
                <c:pt idx="30341">
                  <c:v>1871.053463942969</c:v>
                </c:pt>
                <c:pt idx="30342">
                  <c:v>1887.727581641386</c:v>
                </c:pt>
                <c:pt idx="30343">
                  <c:v>2021.559956836279</c:v>
                </c:pt>
                <c:pt idx="30344">
                  <c:v>2280.087784885408</c:v>
                </c:pt>
                <c:pt idx="30345">
                  <c:v>2705.489632259182</c:v>
                </c:pt>
                <c:pt idx="30346">
                  <c:v>3211.765831994447</c:v>
                </c:pt>
                <c:pt idx="30347">
                  <c:v>3336.17696613326</c:v>
                </c:pt>
                <c:pt idx="30348">
                  <c:v>3116.532072150697</c:v>
                </c:pt>
                <c:pt idx="30349">
                  <c:v>3024.43479761723</c:v>
                </c:pt>
                <c:pt idx="30350">
                  <c:v>3179.337478349387</c:v>
                </c:pt>
                <c:pt idx="30351">
                  <c:v>3593.278935400904</c:v>
                </c:pt>
                <c:pt idx="30352">
                  <c:v>4224.686405084973</c:v>
                </c:pt>
                <c:pt idx="30353">
                  <c:v>4624.061479286914</c:v>
                </c:pt>
                <c:pt idx="30354">
                  <c:v>3998.366855199425</c:v>
                </c:pt>
                <c:pt idx="30355">
                  <c:v>2835.079998511234</c:v>
                </c:pt>
                <c:pt idx="30356">
                  <c:v>1830.59791338979</c:v>
                </c:pt>
                <c:pt idx="30357">
                  <c:v>1196.807673229447</c:v>
                </c:pt>
                <c:pt idx="30358">
                  <c:v>1637.796062985021</c:v>
                </c:pt>
                <c:pt idx="30359">
                  <c:v>3064.202361195908</c:v>
                </c:pt>
                <c:pt idx="30360">
                  <c:v>4525.213813120979</c:v>
                </c:pt>
                <c:pt idx="30361">
                  <c:v>5371.455578704237</c:v>
                </c:pt>
                <c:pt idx="30362">
                  <c:v>5708.164487143018</c:v>
                </c:pt>
                <c:pt idx="30363">
                  <c:v>5761.13499337753</c:v>
                </c:pt>
                <c:pt idx="30364">
                  <c:v>5537.348612174954</c:v>
                </c:pt>
                <c:pt idx="30365">
                  <c:v>4996.72085480539</c:v>
                </c:pt>
                <c:pt idx="30366">
                  <c:v>4268.087798548945</c:v>
                </c:pt>
                <c:pt idx="30367">
                  <c:v>3601.765186230252</c:v>
                </c:pt>
                <c:pt idx="30368">
                  <c:v>3231.373132787646</c:v>
                </c:pt>
                <c:pt idx="30369">
                  <c:v>3245.621258835738</c:v>
                </c:pt>
                <c:pt idx="30370">
                  <c:v>3142.47270109331</c:v>
                </c:pt>
                <c:pt idx="30371">
                  <c:v>2651.6820362744</c:v>
                </c:pt>
                <c:pt idx="30372">
                  <c:v>2993.750210322856</c:v>
                </c:pt>
                <c:pt idx="30373">
                  <c:v>3165.369045351181</c:v>
                </c:pt>
                <c:pt idx="30374">
                  <c:v>2769.633315000144</c:v>
                </c:pt>
                <c:pt idx="30375">
                  <c:v>2515.682319475352</c:v>
                </c:pt>
                <c:pt idx="30376">
                  <c:v>2360.848702463575</c:v>
                </c:pt>
                <c:pt idx="30377">
                  <c:v>2266.853853405587</c:v>
                </c:pt>
                <c:pt idx="30378">
                  <c:v>2215.184492786333</c:v>
                </c:pt>
                <c:pt idx="30379">
                  <c:v>2195.905861718179</c:v>
                </c:pt>
                <c:pt idx="30380">
                  <c:v>2187.432127437074</c:v>
                </c:pt>
                <c:pt idx="30381">
                  <c:v>2154.34119184717</c:v>
                </c:pt>
                <c:pt idx="30382">
                  <c:v>2103.629039730317</c:v>
                </c:pt>
                <c:pt idx="30383">
                  <c:v>2070.600619646496</c:v>
                </c:pt>
                <c:pt idx="30384">
                  <c:v>2065.954105172392</c:v>
                </c:pt>
                <c:pt idx="30385">
                  <c:v>2076.369489430816</c:v>
                </c:pt>
                <c:pt idx="30386">
                  <c:v>1987.25758114036</c:v>
                </c:pt>
                <c:pt idx="30387">
                  <c:v>1651.194135483605</c:v>
                </c:pt>
                <c:pt idx="30388">
                  <c:v>1483.852239679152</c:v>
                </c:pt>
                <c:pt idx="30389">
                  <c:v>1300.284027404576</c:v>
                </c:pt>
                <c:pt idx="30390">
                  <c:v>1230.751945611676</c:v>
                </c:pt>
                <c:pt idx="30391">
                  <c:v>1238.840125067138</c:v>
                </c:pt>
                <c:pt idx="30392">
                  <c:v>1248.62556474391</c:v>
                </c:pt>
                <c:pt idx="30393">
                  <c:v>1238.303101888107</c:v>
                </c:pt>
                <c:pt idx="30394">
                  <c:v>1374.328371456901</c:v>
                </c:pt>
                <c:pt idx="30395">
                  <c:v>2701.24118276433</c:v>
                </c:pt>
                <c:pt idx="30396">
                  <c:v>1105.116661703525</c:v>
                </c:pt>
                <c:pt idx="30397">
                  <c:v>862.9789173936678</c:v>
                </c:pt>
                <c:pt idx="30398">
                  <c:v>887.257334302928</c:v>
                </c:pt>
                <c:pt idx="30399">
                  <c:v>935.6159159133616</c:v>
                </c:pt>
                <c:pt idx="30400">
                  <c:v>974.5348907409838</c:v>
                </c:pt>
                <c:pt idx="30401">
                  <c:v>1024.255615425856</c:v>
                </c:pt>
                <c:pt idx="30402">
                  <c:v>1081.583602664454</c:v>
                </c:pt>
                <c:pt idx="30403">
                  <c:v>1131.704814637452</c:v>
                </c:pt>
                <c:pt idx="30404">
                  <c:v>1165.583618654389</c:v>
                </c:pt>
                <c:pt idx="30405">
                  <c:v>1149.128427413875</c:v>
                </c:pt>
                <c:pt idx="30406">
                  <c:v>459.9944388209527</c:v>
                </c:pt>
                <c:pt idx="30407">
                  <c:v>941.74376756146</c:v>
                </c:pt>
                <c:pt idx="30408">
                  <c:v>1076.693839836153</c:v>
                </c:pt>
                <c:pt idx="30409">
                  <c:v>1079.079096248625</c:v>
                </c:pt>
                <c:pt idx="30410">
                  <c:v>1184.096414329224</c:v>
                </c:pt>
                <c:pt idx="30411">
                  <c:v>3128.595262393286</c:v>
                </c:pt>
                <c:pt idx="30412">
                  <c:v>4269.368460089293</c:v>
                </c:pt>
                <c:pt idx="30413">
                  <c:v>3709.89262873393</c:v>
                </c:pt>
                <c:pt idx="30414">
                  <c:v>3633.810397393581</c:v>
                </c:pt>
                <c:pt idx="30415">
                  <c:v>3037.816203920059</c:v>
                </c:pt>
                <c:pt idx="30416">
                  <c:v>2733.991483775932</c:v>
                </c:pt>
                <c:pt idx="30417">
                  <c:v>2604.974290312714</c:v>
                </c:pt>
                <c:pt idx="30418">
                  <c:v>2508.635282841719</c:v>
                </c:pt>
                <c:pt idx="30419">
                  <c:v>2368.437056028494</c:v>
                </c:pt>
                <c:pt idx="30420">
                  <c:v>2200.022112555316</c:v>
                </c:pt>
                <c:pt idx="30421">
                  <c:v>2061.27328098111</c:v>
                </c:pt>
                <c:pt idx="30422">
                  <c:v>1979.260134353989</c:v>
                </c:pt>
                <c:pt idx="30423">
                  <c:v>1959.397657875325</c:v>
                </c:pt>
                <c:pt idx="30424">
                  <c:v>2008.283211555459</c:v>
                </c:pt>
                <c:pt idx="30425">
                  <c:v>2170.94888253642</c:v>
                </c:pt>
                <c:pt idx="30426">
                  <c:v>2718.313680454723</c:v>
                </c:pt>
                <c:pt idx="30427">
                  <c:v>6478.3264159464</c:v>
                </c:pt>
                <c:pt idx="30428">
                  <c:v>4032.108536948675</c:v>
                </c:pt>
                <c:pt idx="30429">
                  <c:v>4611.853860475278</c:v>
                </c:pt>
                <c:pt idx="30430">
                  <c:v>5601.99709640925</c:v>
                </c:pt>
                <c:pt idx="30431">
                  <c:v>4487.247453533018</c:v>
                </c:pt>
                <c:pt idx="30432">
                  <c:v>3267.271560600973</c:v>
                </c:pt>
                <c:pt idx="30433">
                  <c:v>2674.028848940605</c:v>
                </c:pt>
                <c:pt idx="30434">
                  <c:v>2477.57605929742</c:v>
                </c:pt>
                <c:pt idx="30435">
                  <c:v>2785.752105846055</c:v>
                </c:pt>
                <c:pt idx="30436">
                  <c:v>2480.497095385365</c:v>
                </c:pt>
                <c:pt idx="30437">
                  <c:v>2109.837739504457</c:v>
                </c:pt>
                <c:pt idx="30438">
                  <c:v>2234.359219470861</c:v>
                </c:pt>
                <c:pt idx="30439">
                  <c:v>2850.13330128733</c:v>
                </c:pt>
                <c:pt idx="30440">
                  <c:v>1330.413537824279</c:v>
                </c:pt>
                <c:pt idx="30441">
                  <c:v>1315.529771419719</c:v>
                </c:pt>
                <c:pt idx="30442">
                  <c:v>1183.695303349461</c:v>
                </c:pt>
                <c:pt idx="30443">
                  <c:v>1142.688920752434</c:v>
                </c:pt>
                <c:pt idx="30444">
                  <c:v>1141.692799128792</c:v>
                </c:pt>
                <c:pt idx="30445">
                  <c:v>934.898623930056</c:v>
                </c:pt>
                <c:pt idx="30446">
                  <c:v>601.9605421067724</c:v>
                </c:pt>
                <c:pt idx="30447">
                  <c:v>3695.92241620846</c:v>
                </c:pt>
                <c:pt idx="30448">
                  <c:v>4402.680287722938</c:v>
                </c:pt>
                <c:pt idx="30449">
                  <c:v>2359.344617057731</c:v>
                </c:pt>
                <c:pt idx="30450">
                  <c:v>1919.325532324612</c:v>
                </c:pt>
                <c:pt idx="30451">
                  <c:v>1858.6963822178</c:v>
                </c:pt>
                <c:pt idx="30452">
                  <c:v>1864.768819366863</c:v>
                </c:pt>
                <c:pt idx="30453">
                  <c:v>1886.935321213507</c:v>
                </c:pt>
                <c:pt idx="30454">
                  <c:v>1914.38949876765</c:v>
                </c:pt>
                <c:pt idx="30455">
                  <c:v>1944.030088594018</c:v>
                </c:pt>
                <c:pt idx="30456">
                  <c:v>1975.05469173439</c:v>
                </c:pt>
                <c:pt idx="30457">
                  <c:v>2008.496416851318</c:v>
                </c:pt>
                <c:pt idx="30458">
                  <c:v>2046.787223551077</c:v>
                </c:pt>
                <c:pt idx="30459">
                  <c:v>2101.679628455294</c:v>
                </c:pt>
                <c:pt idx="30460">
                  <c:v>2198.45990747029</c:v>
                </c:pt>
                <c:pt idx="30461">
                  <c:v>2268.512451666448</c:v>
                </c:pt>
                <c:pt idx="30462">
                  <c:v>2277.19670805764</c:v>
                </c:pt>
                <c:pt idx="30463">
                  <c:v>2283.326225713582</c:v>
                </c:pt>
                <c:pt idx="30464">
                  <c:v>2293.990265045387</c:v>
                </c:pt>
                <c:pt idx="30465">
                  <c:v>2354.422101217761</c:v>
                </c:pt>
                <c:pt idx="30466">
                  <c:v>2886.733148575787</c:v>
                </c:pt>
                <c:pt idx="30467">
                  <c:v>4486.403411964267</c:v>
                </c:pt>
                <c:pt idx="30468">
                  <c:v>4338.894704163307</c:v>
                </c:pt>
                <c:pt idx="30469">
                  <c:v>3536.62834122856</c:v>
                </c:pt>
                <c:pt idx="30470">
                  <c:v>3229.40119968403</c:v>
                </c:pt>
                <c:pt idx="30471">
                  <c:v>3275.96033589456</c:v>
                </c:pt>
                <c:pt idx="30472">
                  <c:v>3440.680636504808</c:v>
                </c:pt>
                <c:pt idx="30473">
                  <c:v>3597.723537538374</c:v>
                </c:pt>
                <c:pt idx="30474">
                  <c:v>3563.398159761924</c:v>
                </c:pt>
                <c:pt idx="30475">
                  <c:v>3037.721984011345</c:v>
                </c:pt>
                <c:pt idx="30476">
                  <c:v>2043.371644247333</c:v>
                </c:pt>
                <c:pt idx="30477">
                  <c:v>1086.99733938262</c:v>
                </c:pt>
                <c:pt idx="30478">
                  <c:v>368.5043380110527</c:v>
                </c:pt>
                <c:pt idx="30479">
                  <c:v>300.326532483339</c:v>
                </c:pt>
                <c:pt idx="30480">
                  <c:v>868.3593296067938</c:v>
                </c:pt>
                <c:pt idx="30481">
                  <c:v>1669.063433236875</c:v>
                </c:pt>
                <c:pt idx="30482">
                  <c:v>2347.348910690224</c:v>
                </c:pt>
                <c:pt idx="30483">
                  <c:v>2786.489183550968</c:v>
                </c:pt>
                <c:pt idx="30484">
                  <c:v>3071.5990270697</c:v>
                </c:pt>
                <c:pt idx="30485">
                  <c:v>3149.135328334809</c:v>
                </c:pt>
                <c:pt idx="30486">
                  <c:v>2964.355822379354</c:v>
                </c:pt>
                <c:pt idx="30487">
                  <c:v>2620.145427210194</c:v>
                </c:pt>
                <c:pt idx="30488">
                  <c:v>2330.85127970446</c:v>
                </c:pt>
                <c:pt idx="30489">
                  <c:v>2285.089112018632</c:v>
                </c:pt>
                <c:pt idx="30490">
                  <c:v>2378.196454270326</c:v>
                </c:pt>
                <c:pt idx="30491">
                  <c:v>1628.844856925706</c:v>
                </c:pt>
                <c:pt idx="30492">
                  <c:v>1151.998488223783</c:v>
                </c:pt>
                <c:pt idx="30493">
                  <c:v>1352.395735294622</c:v>
                </c:pt>
                <c:pt idx="30494">
                  <c:v>2558.36838744857</c:v>
                </c:pt>
                <c:pt idx="30495">
                  <c:v>7518.52603064397</c:v>
                </c:pt>
                <c:pt idx="30496">
                  <c:v>1846.699023969164</c:v>
                </c:pt>
                <c:pt idx="30497">
                  <c:v>1286.368483823758</c:v>
                </c:pt>
                <c:pt idx="30498">
                  <c:v>1110.975202865264</c:v>
                </c:pt>
                <c:pt idx="30499">
                  <c:v>1016.889169230432</c:v>
                </c:pt>
                <c:pt idx="30500">
                  <c:v>951.694343503353</c:v>
                </c:pt>
                <c:pt idx="30501">
                  <c:v>898.9286018491078</c:v>
                </c:pt>
                <c:pt idx="30502">
                  <c:v>844.7226196890542</c:v>
                </c:pt>
                <c:pt idx="30503">
                  <c:v>812.4139186289666</c:v>
                </c:pt>
                <c:pt idx="30504">
                  <c:v>984.4484202557105</c:v>
                </c:pt>
                <c:pt idx="30505">
                  <c:v>1527.152549179378</c:v>
                </c:pt>
                <c:pt idx="30506">
                  <c:v>2175.032723322706</c:v>
                </c:pt>
                <c:pt idx="30507">
                  <c:v>2604.398094293043</c:v>
                </c:pt>
                <c:pt idx="30508">
                  <c:v>2772.041841154043</c:v>
                </c:pt>
                <c:pt idx="30509">
                  <c:v>2753.348883275561</c:v>
                </c:pt>
                <c:pt idx="30510">
                  <c:v>2582.247107687671</c:v>
                </c:pt>
                <c:pt idx="30511">
                  <c:v>2358.643267328016</c:v>
                </c:pt>
                <c:pt idx="30512">
                  <c:v>2530.726955245604</c:v>
                </c:pt>
                <c:pt idx="30513">
                  <c:v>2298.007134619214</c:v>
                </c:pt>
                <c:pt idx="30514">
                  <c:v>1809.547966805317</c:v>
                </c:pt>
                <c:pt idx="30515">
                  <c:v>1444.521315278753</c:v>
                </c:pt>
                <c:pt idx="30516">
                  <c:v>1243.434141951509</c:v>
                </c:pt>
                <c:pt idx="30517">
                  <c:v>1187.435971087282</c:v>
                </c:pt>
                <c:pt idx="30518">
                  <c:v>1233.986373279285</c:v>
                </c:pt>
                <c:pt idx="30519">
                  <c:v>1340.435124583928</c:v>
                </c:pt>
                <c:pt idx="30520">
                  <c:v>1480.180242267596</c:v>
                </c:pt>
                <c:pt idx="30521">
                  <c:v>1642.496913204316</c:v>
                </c:pt>
                <c:pt idx="30522">
                  <c:v>1825.973818084551</c:v>
                </c:pt>
                <c:pt idx="30523">
                  <c:v>2031.460963921577</c:v>
                </c:pt>
                <c:pt idx="30524">
                  <c:v>2255.067091862863</c:v>
                </c:pt>
                <c:pt idx="30525">
                  <c:v>2482.341217233407</c:v>
                </c:pt>
                <c:pt idx="30526">
                  <c:v>2689.220619837695</c:v>
                </c:pt>
                <c:pt idx="30527">
                  <c:v>2854.792385232625</c:v>
                </c:pt>
                <c:pt idx="30528">
                  <c:v>2972.188246159844</c:v>
                </c:pt>
                <c:pt idx="30529">
                  <c:v>3053.355488087338</c:v>
                </c:pt>
                <c:pt idx="30530">
                  <c:v>3104.987465037686</c:v>
                </c:pt>
                <c:pt idx="30531">
                  <c:v>3119.260323378715</c:v>
                </c:pt>
                <c:pt idx="30532">
                  <c:v>3087.060814428079</c:v>
                </c:pt>
                <c:pt idx="30533">
                  <c:v>3007.542957151608</c:v>
                </c:pt>
                <c:pt idx="30534">
                  <c:v>2885.33889341448</c:v>
                </c:pt>
                <c:pt idx="30535">
                  <c:v>2728.909965013006</c:v>
                </c:pt>
                <c:pt idx="30536">
                  <c:v>2548.173274998191</c:v>
                </c:pt>
                <c:pt idx="30537">
                  <c:v>2378.836363635823</c:v>
                </c:pt>
                <c:pt idx="30538">
                  <c:v>2450.552630900841</c:v>
                </c:pt>
                <c:pt idx="30539">
                  <c:v>2406.664165774313</c:v>
                </c:pt>
                <c:pt idx="30540">
                  <c:v>1202.26555394802</c:v>
                </c:pt>
                <c:pt idx="30541">
                  <c:v>2696.355604629727</c:v>
                </c:pt>
                <c:pt idx="30542">
                  <c:v>2447.435223655694</c:v>
                </c:pt>
                <c:pt idx="30543">
                  <c:v>2243.956591509332</c:v>
                </c:pt>
                <c:pt idx="30544">
                  <c:v>2098.313490509583</c:v>
                </c:pt>
                <c:pt idx="30545">
                  <c:v>1979.779916942371</c:v>
                </c:pt>
                <c:pt idx="30546">
                  <c:v>1842.872069540831</c:v>
                </c:pt>
                <c:pt idx="30547">
                  <c:v>1579.932660630588</c:v>
                </c:pt>
                <c:pt idx="30548">
                  <c:v>1250.482823873401</c:v>
                </c:pt>
                <c:pt idx="30549">
                  <c:v>1048.132914204701</c:v>
                </c:pt>
                <c:pt idx="30550">
                  <c:v>890.3995383721164</c:v>
                </c:pt>
                <c:pt idx="30551">
                  <c:v>717.9550967976295</c:v>
                </c:pt>
                <c:pt idx="30552">
                  <c:v>601.2334312318416</c:v>
                </c:pt>
                <c:pt idx="30553">
                  <c:v>917.9635811125154</c:v>
                </c:pt>
                <c:pt idx="30554">
                  <c:v>1801.648678081144</c:v>
                </c:pt>
                <c:pt idx="30555">
                  <c:v>2551.840118801887</c:v>
                </c:pt>
                <c:pt idx="30556">
                  <c:v>2648.10217509629</c:v>
                </c:pt>
                <c:pt idx="30557">
                  <c:v>2508.425540789862</c:v>
                </c:pt>
                <c:pt idx="30558">
                  <c:v>2389.345726426137</c:v>
                </c:pt>
                <c:pt idx="30559">
                  <c:v>2356.852443911694</c:v>
                </c:pt>
                <c:pt idx="30560">
                  <c:v>2424.803683284843</c:v>
                </c:pt>
                <c:pt idx="30561">
                  <c:v>2024.698524971847</c:v>
                </c:pt>
                <c:pt idx="30562">
                  <c:v>1537.995012013113</c:v>
                </c:pt>
                <c:pt idx="30563">
                  <c:v>1423.608494510008</c:v>
                </c:pt>
                <c:pt idx="30564">
                  <c:v>1356.868732009866</c:v>
                </c:pt>
                <c:pt idx="30565">
                  <c:v>1286.426218972413</c:v>
                </c:pt>
                <c:pt idx="30566">
                  <c:v>1215.286963694115</c:v>
                </c:pt>
                <c:pt idx="30567">
                  <c:v>1201.717489778434</c:v>
                </c:pt>
                <c:pt idx="30568">
                  <c:v>1466.663807762422</c:v>
                </c:pt>
                <c:pt idx="30569">
                  <c:v>2279.636411601682</c:v>
                </c:pt>
                <c:pt idx="30570">
                  <c:v>2855.926525418122</c:v>
                </c:pt>
                <c:pt idx="30571">
                  <c:v>2676.785819511652</c:v>
                </c:pt>
                <c:pt idx="30572">
                  <c:v>2336.99191879772</c:v>
                </c:pt>
                <c:pt idx="30573">
                  <c:v>1886.738000954359</c:v>
                </c:pt>
                <c:pt idx="30574">
                  <c:v>823.4066170458148</c:v>
                </c:pt>
                <c:pt idx="30575">
                  <c:v>1297.81333280196</c:v>
                </c:pt>
                <c:pt idx="30576">
                  <c:v>1875.800894431221</c:v>
                </c:pt>
                <c:pt idx="30577">
                  <c:v>2314.691000967456</c:v>
                </c:pt>
                <c:pt idx="30578">
                  <c:v>3579.243140633336</c:v>
                </c:pt>
                <c:pt idx="30579">
                  <c:v>7877.480116617403</c:v>
                </c:pt>
                <c:pt idx="30580">
                  <c:v>4855.240566209437</c:v>
                </c:pt>
                <c:pt idx="30581">
                  <c:v>3192.129919051393</c:v>
                </c:pt>
                <c:pt idx="30582">
                  <c:v>2579.907865150693</c:v>
                </c:pt>
                <c:pt idx="30583">
                  <c:v>2056.680890203093</c:v>
                </c:pt>
                <c:pt idx="30584">
                  <c:v>931.2451069002734</c:v>
                </c:pt>
                <c:pt idx="30585">
                  <c:v>1371.1378036814</c:v>
                </c:pt>
                <c:pt idx="30586">
                  <c:v>2613.947226052632</c:v>
                </c:pt>
                <c:pt idx="30587">
                  <c:v>2925.72677753866</c:v>
                </c:pt>
                <c:pt idx="30588">
                  <c:v>2585.176214824352</c:v>
                </c:pt>
                <c:pt idx="30589">
                  <c:v>2136.156106919027</c:v>
                </c:pt>
                <c:pt idx="30590">
                  <c:v>2427.413533984582</c:v>
                </c:pt>
                <c:pt idx="30591">
                  <c:v>2402.667898310677</c:v>
                </c:pt>
                <c:pt idx="30592">
                  <c:v>2583.719275798355</c:v>
                </c:pt>
                <c:pt idx="30593">
                  <c:v>2881.13548050231</c:v>
                </c:pt>
                <c:pt idx="30594">
                  <c:v>3063.656941842645</c:v>
                </c:pt>
                <c:pt idx="30595">
                  <c:v>3062.852670564912</c:v>
                </c:pt>
                <c:pt idx="30596">
                  <c:v>2985.268939693684</c:v>
                </c:pt>
                <c:pt idx="30597">
                  <c:v>2931.10535684089</c:v>
                </c:pt>
                <c:pt idx="30598">
                  <c:v>2940.61415342105</c:v>
                </c:pt>
                <c:pt idx="30599">
                  <c:v>3031.073475658518</c:v>
                </c:pt>
                <c:pt idx="30600">
                  <c:v>3278.944018542326</c:v>
                </c:pt>
                <c:pt idx="30601">
                  <c:v>6335.902009309154</c:v>
                </c:pt>
                <c:pt idx="30602">
                  <c:v>6069.877765535506</c:v>
                </c:pt>
                <c:pt idx="30603">
                  <c:v>6100.874672691148</c:v>
                </c:pt>
                <c:pt idx="30604">
                  <c:v>6385.631532387036</c:v>
                </c:pt>
                <c:pt idx="30605">
                  <c:v>6333.279312705366</c:v>
                </c:pt>
                <c:pt idx="30606">
                  <c:v>6255.969790229065</c:v>
                </c:pt>
                <c:pt idx="30607">
                  <c:v>6435.996332760258</c:v>
                </c:pt>
                <c:pt idx="30608">
                  <c:v>5467.752739267301</c:v>
                </c:pt>
                <c:pt idx="30609">
                  <c:v>2772.389712842762</c:v>
                </c:pt>
                <c:pt idx="30610">
                  <c:v>1398.579857436868</c:v>
                </c:pt>
                <c:pt idx="30611">
                  <c:v>1078.944452980846</c:v>
                </c:pt>
                <c:pt idx="30612">
                  <c:v>1132.566313850241</c:v>
                </c:pt>
                <c:pt idx="30613">
                  <c:v>1255.39861896669</c:v>
                </c:pt>
                <c:pt idx="30614">
                  <c:v>1374.235069664905</c:v>
                </c:pt>
                <c:pt idx="30615">
                  <c:v>1459.57735972721</c:v>
                </c:pt>
                <c:pt idx="30616">
                  <c:v>1508.39443266945</c:v>
                </c:pt>
                <c:pt idx="30617">
                  <c:v>1898.298743327328</c:v>
                </c:pt>
                <c:pt idx="30618">
                  <c:v>1608.756300340756</c:v>
                </c:pt>
                <c:pt idx="30619">
                  <c:v>1406.331559696588</c:v>
                </c:pt>
                <c:pt idx="30620">
                  <c:v>1372.540408222387</c:v>
                </c:pt>
                <c:pt idx="30621">
                  <c:v>1504.497638232218</c:v>
                </c:pt>
                <c:pt idx="30622">
                  <c:v>1724.926284294798</c:v>
                </c:pt>
                <c:pt idx="30623">
                  <c:v>1818.131254716912</c:v>
                </c:pt>
                <c:pt idx="30624">
                  <c:v>1581.81476343577</c:v>
                </c:pt>
                <c:pt idx="30625">
                  <c:v>1477.803825602585</c:v>
                </c:pt>
                <c:pt idx="30626">
                  <c:v>1399.723917027758</c:v>
                </c:pt>
                <c:pt idx="30627">
                  <c:v>1339.686558731576</c:v>
                </c:pt>
                <c:pt idx="30628">
                  <c:v>1288.05139946249</c:v>
                </c:pt>
                <c:pt idx="30629">
                  <c:v>1237.58174503616</c:v>
                </c:pt>
                <c:pt idx="30630">
                  <c:v>1185.863527888782</c:v>
                </c:pt>
                <c:pt idx="30631">
                  <c:v>1131.106502550318</c:v>
                </c:pt>
                <c:pt idx="30632">
                  <c:v>1067.985613719164</c:v>
                </c:pt>
                <c:pt idx="30633">
                  <c:v>976.5387747217156</c:v>
                </c:pt>
                <c:pt idx="30634">
                  <c:v>805.1400834691393</c:v>
                </c:pt>
                <c:pt idx="30635">
                  <c:v>530.2480269227133</c:v>
                </c:pt>
                <c:pt idx="30636">
                  <c:v>154.6713290734388</c:v>
                </c:pt>
                <c:pt idx="30637">
                  <c:v>757.6969082919196</c:v>
                </c:pt>
                <c:pt idx="30638">
                  <c:v>1327.784261802094</c:v>
                </c:pt>
                <c:pt idx="30639">
                  <c:v>1390.843877257132</c:v>
                </c:pt>
                <c:pt idx="30640">
                  <c:v>1320.247975217346</c:v>
                </c:pt>
                <c:pt idx="30641">
                  <c:v>1270.06003909765</c:v>
                </c:pt>
                <c:pt idx="30642">
                  <c:v>1279.08557295584</c:v>
                </c:pt>
                <c:pt idx="30643">
                  <c:v>1328.09981246262</c:v>
                </c:pt>
                <c:pt idx="30644">
                  <c:v>1393.538092959982</c:v>
                </c:pt>
                <c:pt idx="30645">
                  <c:v>1470.809231302748</c:v>
                </c:pt>
                <c:pt idx="30646">
                  <c:v>1570.296099292198</c:v>
                </c:pt>
                <c:pt idx="30647">
                  <c:v>1718.495504705509</c:v>
                </c:pt>
                <c:pt idx="30648">
                  <c:v>1984.575572451209</c:v>
                </c:pt>
                <c:pt idx="30649">
                  <c:v>2582.955090631232</c:v>
                </c:pt>
                <c:pt idx="30650">
                  <c:v>3949.908363887913</c:v>
                </c:pt>
                <c:pt idx="30651">
                  <c:v>3528.456067340284</c:v>
                </c:pt>
                <c:pt idx="30652">
                  <c:v>2586.703070241072</c:v>
                </c:pt>
                <c:pt idx="30653">
                  <c:v>2554.457646831307</c:v>
                </c:pt>
                <c:pt idx="30654">
                  <c:v>3591.574380363494</c:v>
                </c:pt>
                <c:pt idx="30655">
                  <c:v>2170.914046824415</c:v>
                </c:pt>
                <c:pt idx="30656">
                  <c:v>2489.694948751076</c:v>
                </c:pt>
                <c:pt idx="30657">
                  <c:v>1012.206210722013</c:v>
                </c:pt>
                <c:pt idx="30658">
                  <c:v>1318.9005727173</c:v>
                </c:pt>
                <c:pt idx="30659">
                  <c:v>1683.72507481483</c:v>
                </c:pt>
                <c:pt idx="30660">
                  <c:v>1755.979084836012</c:v>
                </c:pt>
                <c:pt idx="30661">
                  <c:v>1436.180294545138</c:v>
                </c:pt>
                <c:pt idx="30662">
                  <c:v>1460.153391436182</c:v>
                </c:pt>
                <c:pt idx="30663">
                  <c:v>1542.706215406684</c:v>
                </c:pt>
                <c:pt idx="30664">
                  <c:v>1689.09518301479</c:v>
                </c:pt>
                <c:pt idx="30665">
                  <c:v>2175.369696753462</c:v>
                </c:pt>
                <c:pt idx="30666">
                  <c:v>3642.194187042214</c:v>
                </c:pt>
                <c:pt idx="30667">
                  <c:v>3357.207077350136</c:v>
                </c:pt>
                <c:pt idx="30668">
                  <c:v>2489.636353768117</c:v>
                </c:pt>
                <c:pt idx="30669">
                  <c:v>2331.65516916862</c:v>
                </c:pt>
                <c:pt idx="30670">
                  <c:v>3224.953442540627</c:v>
                </c:pt>
                <c:pt idx="30671">
                  <c:v>1376.415045805768</c:v>
                </c:pt>
                <c:pt idx="30672">
                  <c:v>1642.524588956457</c:v>
                </c:pt>
                <c:pt idx="30673">
                  <c:v>2106.248245807926</c:v>
                </c:pt>
                <c:pt idx="30674">
                  <c:v>3304.831249771303</c:v>
                </c:pt>
                <c:pt idx="30675">
                  <c:v>3803.930360390555</c:v>
                </c:pt>
                <c:pt idx="30676">
                  <c:v>1679.870803221031</c:v>
                </c:pt>
                <c:pt idx="30677">
                  <c:v>1158.006711259625</c:v>
                </c:pt>
                <c:pt idx="30678">
                  <c:v>1252.915163362806</c:v>
                </c:pt>
                <c:pt idx="30679">
                  <c:v>1534.368889384635</c:v>
                </c:pt>
                <c:pt idx="30680">
                  <c:v>1586.136631011884</c:v>
                </c:pt>
                <c:pt idx="30681">
                  <c:v>1307.624543793355</c:v>
                </c:pt>
                <c:pt idx="30682">
                  <c:v>987.3788074315995</c:v>
                </c:pt>
                <c:pt idx="30683">
                  <c:v>724.2469619715082</c:v>
                </c:pt>
                <c:pt idx="30684">
                  <c:v>513.472766150351</c:v>
                </c:pt>
                <c:pt idx="30685">
                  <c:v>442.1470549235538</c:v>
                </c:pt>
                <c:pt idx="30686">
                  <c:v>872.422486791043</c:v>
                </c:pt>
                <c:pt idx="30687">
                  <c:v>2253.365012413275</c:v>
                </c:pt>
                <c:pt idx="30688">
                  <c:v>3003.289727206458</c:v>
                </c:pt>
                <c:pt idx="30689">
                  <c:v>2167.499445506054</c:v>
                </c:pt>
                <c:pt idx="30690">
                  <c:v>1701.353123227015</c:v>
                </c:pt>
                <c:pt idx="30691">
                  <c:v>1457.356701795055</c:v>
                </c:pt>
                <c:pt idx="30692">
                  <c:v>1323.569745891046</c:v>
                </c:pt>
                <c:pt idx="30693">
                  <c:v>1270.38751862231</c:v>
                </c:pt>
                <c:pt idx="30694">
                  <c:v>1323.94854209214</c:v>
                </c:pt>
                <c:pt idx="30695">
                  <c:v>1566.476688998276</c:v>
                </c:pt>
                <c:pt idx="30696">
                  <c:v>1729.239936415857</c:v>
                </c:pt>
                <c:pt idx="30697">
                  <c:v>1589.020809610677</c:v>
                </c:pt>
                <c:pt idx="30698">
                  <c:v>2147.252536008701</c:v>
                </c:pt>
                <c:pt idx="30699">
                  <c:v>4077.089378019927</c:v>
                </c:pt>
                <c:pt idx="30700">
                  <c:v>4749.136555357337</c:v>
                </c:pt>
                <c:pt idx="30701">
                  <c:v>3189.605389417969</c:v>
                </c:pt>
                <c:pt idx="30702">
                  <c:v>2342.683584913925</c:v>
                </c:pt>
                <c:pt idx="30703">
                  <c:v>2547.908286631164</c:v>
                </c:pt>
                <c:pt idx="30704">
                  <c:v>2328.463620782376</c:v>
                </c:pt>
                <c:pt idx="30705">
                  <c:v>2140.144144591778</c:v>
                </c:pt>
                <c:pt idx="30706">
                  <c:v>2026.614483231415</c:v>
                </c:pt>
                <c:pt idx="30707">
                  <c:v>1961.297874622495</c:v>
                </c:pt>
                <c:pt idx="30708">
                  <c:v>1931.299066840251</c:v>
                </c:pt>
                <c:pt idx="30709">
                  <c:v>1933.135157191527</c:v>
                </c:pt>
                <c:pt idx="30710">
                  <c:v>1972.760704244285</c:v>
                </c:pt>
                <c:pt idx="30711">
                  <c:v>2070.996918018622</c:v>
                </c:pt>
                <c:pt idx="30712">
                  <c:v>2277.521060147141</c:v>
                </c:pt>
                <c:pt idx="30713">
                  <c:v>2546.426124889894</c:v>
                </c:pt>
                <c:pt idx="30714">
                  <c:v>2473.508323497447</c:v>
                </c:pt>
                <c:pt idx="30715">
                  <c:v>2292.023835644836</c:v>
                </c:pt>
                <c:pt idx="30716">
                  <c:v>2366.446534803207</c:v>
                </c:pt>
                <c:pt idx="30717">
                  <c:v>2920.276228940745</c:v>
                </c:pt>
                <c:pt idx="30718">
                  <c:v>4139.343371979496</c:v>
                </c:pt>
                <c:pt idx="30719">
                  <c:v>3956.927069407246</c:v>
                </c:pt>
                <c:pt idx="30720">
                  <c:v>2664.422376144697</c:v>
                </c:pt>
                <c:pt idx="30721">
                  <c:v>2461.379942457871</c:v>
                </c:pt>
                <c:pt idx="30722">
                  <c:v>1669.078237142166</c:v>
                </c:pt>
                <c:pt idx="30723">
                  <c:v>1418.377450910052</c:v>
                </c:pt>
                <c:pt idx="30724">
                  <c:v>1436.897903077349</c:v>
                </c:pt>
                <c:pt idx="30725">
                  <c:v>1527.52607322136</c:v>
                </c:pt>
                <c:pt idx="30726">
                  <c:v>1687.409995119124</c:v>
                </c:pt>
                <c:pt idx="30727">
                  <c:v>1955.997508405414</c:v>
                </c:pt>
                <c:pt idx="30728">
                  <c:v>2312.339708320192</c:v>
                </c:pt>
                <c:pt idx="30729">
                  <c:v>2257.871792501046</c:v>
                </c:pt>
                <c:pt idx="30730">
                  <c:v>2008.290027998628</c:v>
                </c:pt>
                <c:pt idx="30731">
                  <c:v>2146.756889661283</c:v>
                </c:pt>
                <c:pt idx="30732">
                  <c:v>2415.48192456396</c:v>
                </c:pt>
                <c:pt idx="30733">
                  <c:v>2063.455032988847</c:v>
                </c:pt>
                <c:pt idx="30734">
                  <c:v>1843.137929244866</c:v>
                </c:pt>
                <c:pt idx="30735">
                  <c:v>1926.392228598874</c:v>
                </c:pt>
                <c:pt idx="30736">
                  <c:v>2173.189026147641</c:v>
                </c:pt>
                <c:pt idx="30737">
                  <c:v>2583.861897692751</c:v>
                </c:pt>
                <c:pt idx="30738">
                  <c:v>3252.928983028845</c:v>
                </c:pt>
                <c:pt idx="30739">
                  <c:v>3603.90033552388</c:v>
                </c:pt>
                <c:pt idx="30740">
                  <c:v>3080.368731272838</c:v>
                </c:pt>
                <c:pt idx="30741">
                  <c:v>2792.069411792831</c:v>
                </c:pt>
                <c:pt idx="30742">
                  <c:v>2899.184674900451</c:v>
                </c:pt>
                <c:pt idx="30743">
                  <c:v>3319.553405753094</c:v>
                </c:pt>
                <c:pt idx="30744">
                  <c:v>3682.266353597235</c:v>
                </c:pt>
                <c:pt idx="30745">
                  <c:v>2183.989937096075</c:v>
                </c:pt>
                <c:pt idx="30746">
                  <c:v>1436.401292591126</c:v>
                </c:pt>
                <c:pt idx="30747">
                  <c:v>1174.427518271027</c:v>
                </c:pt>
                <c:pt idx="30748">
                  <c:v>1165.811478960335</c:v>
                </c:pt>
                <c:pt idx="30749">
                  <c:v>1241.29038606584</c:v>
                </c:pt>
                <c:pt idx="30750">
                  <c:v>823.9087724901717</c:v>
                </c:pt>
                <c:pt idx="30751">
                  <c:v>490.1656193736212</c:v>
                </c:pt>
                <c:pt idx="30752">
                  <c:v>425.7213904043237</c:v>
                </c:pt>
                <c:pt idx="30753">
                  <c:v>522.4529967895106</c:v>
                </c:pt>
                <c:pt idx="30754">
                  <c:v>787.4418123247583</c:v>
                </c:pt>
                <c:pt idx="30755">
                  <c:v>1307.43008763758</c:v>
                </c:pt>
                <c:pt idx="30756">
                  <c:v>1309.747373526659</c:v>
                </c:pt>
                <c:pt idx="30757">
                  <c:v>1120.946172459481</c:v>
                </c:pt>
                <c:pt idx="30758">
                  <c:v>1496.561872648439</c:v>
                </c:pt>
                <c:pt idx="30759">
                  <c:v>1855.022478384038</c:v>
                </c:pt>
                <c:pt idx="30760">
                  <c:v>1663.977340813881</c:v>
                </c:pt>
                <c:pt idx="30761">
                  <c:v>1395.354569242335</c:v>
                </c:pt>
                <c:pt idx="30762">
                  <c:v>1479.985874050096</c:v>
                </c:pt>
                <c:pt idx="30763">
                  <c:v>1687.913082012009</c:v>
                </c:pt>
                <c:pt idx="30764">
                  <c:v>1625.254527757421</c:v>
                </c:pt>
                <c:pt idx="30765">
                  <c:v>1691.859334686468</c:v>
                </c:pt>
                <c:pt idx="30766">
                  <c:v>1306.256213436001</c:v>
                </c:pt>
                <c:pt idx="30767">
                  <c:v>1195.507592807457</c:v>
                </c:pt>
                <c:pt idx="30768">
                  <c:v>1163.544251928045</c:v>
                </c:pt>
                <c:pt idx="30769">
                  <c:v>1144.670055423043</c:v>
                </c:pt>
                <c:pt idx="30770">
                  <c:v>1121.920043858549</c:v>
                </c:pt>
                <c:pt idx="30771">
                  <c:v>1087.556941832446</c:v>
                </c:pt>
                <c:pt idx="30772">
                  <c:v>1051.794906068718</c:v>
                </c:pt>
                <c:pt idx="30773">
                  <c:v>1040.223060486618</c:v>
                </c:pt>
                <c:pt idx="30774">
                  <c:v>1057.796438411872</c:v>
                </c:pt>
                <c:pt idx="30775">
                  <c:v>1084.915792258542</c:v>
                </c:pt>
                <c:pt idx="30776">
                  <c:v>687.1719622924039</c:v>
                </c:pt>
                <c:pt idx="30777">
                  <c:v>861.8304269047193</c:v>
                </c:pt>
                <c:pt idx="30778">
                  <c:v>927.2445277124125</c:v>
                </c:pt>
                <c:pt idx="30779">
                  <c:v>945.0549721794138</c:v>
                </c:pt>
                <c:pt idx="30780">
                  <c:v>959.2435880206385</c:v>
                </c:pt>
                <c:pt idx="30781">
                  <c:v>983.0136584431111</c:v>
                </c:pt>
                <c:pt idx="30782">
                  <c:v>1016.396619482869</c:v>
                </c:pt>
                <c:pt idx="30783">
                  <c:v>1053.881837242786</c:v>
                </c:pt>
                <c:pt idx="30784">
                  <c:v>1088.669828533855</c:v>
                </c:pt>
                <c:pt idx="30785">
                  <c:v>1115.707496667035</c:v>
                </c:pt>
                <c:pt idx="30786">
                  <c:v>1191.279090602444</c:v>
                </c:pt>
                <c:pt idx="30787">
                  <c:v>1477.700919738374</c:v>
                </c:pt>
                <c:pt idx="30788">
                  <c:v>1520.024495983048</c:v>
                </c:pt>
                <c:pt idx="30789">
                  <c:v>1488.425847133494</c:v>
                </c:pt>
                <c:pt idx="30790">
                  <c:v>1437.351806936981</c:v>
                </c:pt>
                <c:pt idx="30791">
                  <c:v>1368.388736711583</c:v>
                </c:pt>
                <c:pt idx="30792">
                  <c:v>1297.130913009312</c:v>
                </c:pt>
                <c:pt idx="30793">
                  <c:v>1242.181504350986</c:v>
                </c:pt>
                <c:pt idx="30794">
                  <c:v>1216.007706811805</c:v>
                </c:pt>
                <c:pt idx="30795">
                  <c:v>1225.100501888566</c:v>
                </c:pt>
                <c:pt idx="30796">
                  <c:v>1261.210861492126</c:v>
                </c:pt>
                <c:pt idx="30797">
                  <c:v>1003.383494233688</c:v>
                </c:pt>
                <c:pt idx="30798">
                  <c:v>967.9252397425254</c:v>
                </c:pt>
                <c:pt idx="30799">
                  <c:v>1048.997571660705</c:v>
                </c:pt>
                <c:pt idx="30800">
                  <c:v>1048.242064815597</c:v>
                </c:pt>
                <c:pt idx="30801">
                  <c:v>954.0923781631715</c:v>
                </c:pt>
                <c:pt idx="30802">
                  <c:v>987.4266527594566</c:v>
                </c:pt>
                <c:pt idx="30803">
                  <c:v>1100.64071568416</c:v>
                </c:pt>
                <c:pt idx="30804">
                  <c:v>1229.871560570833</c:v>
                </c:pt>
                <c:pt idx="30805">
                  <c:v>1387.99641130202</c:v>
                </c:pt>
                <c:pt idx="30806">
                  <c:v>1611.611241034938</c:v>
                </c:pt>
                <c:pt idx="30807">
                  <c:v>1976.493135570155</c:v>
                </c:pt>
                <c:pt idx="30808">
                  <c:v>2676.018879547926</c:v>
                </c:pt>
                <c:pt idx="30809">
                  <c:v>4256.717622561858</c:v>
                </c:pt>
                <c:pt idx="30810">
                  <c:v>5923.976542459004</c:v>
                </c:pt>
                <c:pt idx="30811">
                  <c:v>3443.807377240722</c:v>
                </c:pt>
                <c:pt idx="30812">
                  <c:v>1877.93057160148</c:v>
                </c:pt>
                <c:pt idx="30813">
                  <c:v>1001.423608046714</c:v>
                </c:pt>
                <c:pt idx="30814">
                  <c:v>460.7566735516864</c:v>
                </c:pt>
                <c:pt idx="30815">
                  <c:v>138.7386275329</c:v>
                </c:pt>
                <c:pt idx="30816">
                  <c:v>755.5140497551938</c:v>
                </c:pt>
                <c:pt idx="30817">
                  <c:v>1187.39668388149</c:v>
                </c:pt>
                <c:pt idx="30818">
                  <c:v>1218.121778902202</c:v>
                </c:pt>
                <c:pt idx="30819">
                  <c:v>1199.425506282718</c:v>
                </c:pt>
                <c:pt idx="30820">
                  <c:v>1184.135952493928</c:v>
                </c:pt>
                <c:pt idx="30821">
                  <c:v>1156.620341543847</c:v>
                </c:pt>
                <c:pt idx="30822">
                  <c:v>1043.887619388052</c:v>
                </c:pt>
                <c:pt idx="30823">
                  <c:v>607.8475527959692</c:v>
                </c:pt>
                <c:pt idx="30824">
                  <c:v>978.2266439403365</c:v>
                </c:pt>
                <c:pt idx="30825">
                  <c:v>1266.215512852625</c:v>
                </c:pt>
                <c:pt idx="30826">
                  <c:v>1352.124724540948</c:v>
                </c:pt>
                <c:pt idx="30827">
                  <c:v>1398.043738051163</c:v>
                </c:pt>
                <c:pt idx="30828">
                  <c:v>1456.34888232925</c:v>
                </c:pt>
                <c:pt idx="30829">
                  <c:v>1455.621162498035</c:v>
                </c:pt>
                <c:pt idx="30830">
                  <c:v>1437.125566585936</c:v>
                </c:pt>
                <c:pt idx="30831">
                  <c:v>1454.87426418122</c:v>
                </c:pt>
                <c:pt idx="30832">
                  <c:v>1553.88770938291</c:v>
                </c:pt>
                <c:pt idx="30833">
                  <c:v>1860.089355447343</c:v>
                </c:pt>
                <c:pt idx="30834">
                  <c:v>1808.413890640672</c:v>
                </c:pt>
                <c:pt idx="30835">
                  <c:v>1333.007757685162</c:v>
                </c:pt>
                <c:pt idx="30836">
                  <c:v>2108.0048111036</c:v>
                </c:pt>
                <c:pt idx="30837">
                  <c:v>1913.370358331803</c:v>
                </c:pt>
                <c:pt idx="30838">
                  <c:v>1591.730232871437</c:v>
                </c:pt>
                <c:pt idx="30839">
                  <c:v>2977.625585701036</c:v>
                </c:pt>
                <c:pt idx="30840">
                  <c:v>650.5064810295086</c:v>
                </c:pt>
                <c:pt idx="30841">
                  <c:v>710.601846710322</c:v>
                </c:pt>
                <c:pt idx="30842">
                  <c:v>5147.102566530472</c:v>
                </c:pt>
                <c:pt idx="30843">
                  <c:v>1735.23079089312</c:v>
                </c:pt>
                <c:pt idx="30844">
                  <c:v>1402.874048893099</c:v>
                </c:pt>
                <c:pt idx="30845">
                  <c:v>1314.373049487597</c:v>
                </c:pt>
                <c:pt idx="30846">
                  <c:v>1292.412097342683</c:v>
                </c:pt>
                <c:pt idx="30847">
                  <c:v>1296.125764950465</c:v>
                </c:pt>
                <c:pt idx="30848">
                  <c:v>1302.158838691129</c:v>
                </c:pt>
                <c:pt idx="30849">
                  <c:v>1267.616037476422</c:v>
                </c:pt>
                <c:pt idx="30850">
                  <c:v>1081.642789037921</c:v>
                </c:pt>
                <c:pt idx="30851">
                  <c:v>583.1936497637596</c:v>
                </c:pt>
                <c:pt idx="30852">
                  <c:v>197.047000984698</c:v>
                </c:pt>
                <c:pt idx="30853">
                  <c:v>959.5335684071347</c:v>
                </c:pt>
                <c:pt idx="30854">
                  <c:v>1685.220944593532</c:v>
                </c:pt>
                <c:pt idx="30855">
                  <c:v>2144.696090742812</c:v>
                </c:pt>
                <c:pt idx="30856">
                  <c:v>2430.212398518147</c:v>
                </c:pt>
                <c:pt idx="30857">
                  <c:v>3081.134751716639</c:v>
                </c:pt>
                <c:pt idx="30858">
                  <c:v>1558.572576669918</c:v>
                </c:pt>
                <c:pt idx="30859">
                  <c:v>491.861630177771</c:v>
                </c:pt>
                <c:pt idx="30860">
                  <c:v>658.3667478663151</c:v>
                </c:pt>
                <c:pt idx="30861">
                  <c:v>828.9702797393587</c:v>
                </c:pt>
                <c:pt idx="30862">
                  <c:v>967.1311794884467</c:v>
                </c:pt>
                <c:pt idx="30863">
                  <c:v>1092.788142708523</c:v>
                </c:pt>
                <c:pt idx="30864">
                  <c:v>1215.684499431959</c:v>
                </c:pt>
                <c:pt idx="30865">
                  <c:v>1335.758822368785</c:v>
                </c:pt>
                <c:pt idx="30866">
                  <c:v>1431.165051507397</c:v>
                </c:pt>
                <c:pt idx="30867">
                  <c:v>1410.778134955414</c:v>
                </c:pt>
                <c:pt idx="30868">
                  <c:v>1086.368682390959</c:v>
                </c:pt>
                <c:pt idx="30869">
                  <c:v>494.2449824119605</c:v>
                </c:pt>
                <c:pt idx="30870">
                  <c:v>87.93967937692855</c:v>
                </c:pt>
                <c:pt idx="30871">
                  <c:v>457.2084900560748</c:v>
                </c:pt>
                <c:pt idx="30872">
                  <c:v>767.4448377698441</c:v>
                </c:pt>
                <c:pt idx="30873">
                  <c:v>1052.234302684053</c:v>
                </c:pt>
                <c:pt idx="30874">
                  <c:v>1351.662859249102</c:v>
                </c:pt>
                <c:pt idx="30875">
                  <c:v>1646.575225537181</c:v>
                </c:pt>
                <c:pt idx="30876">
                  <c:v>1755.496469530761</c:v>
                </c:pt>
                <c:pt idx="30877">
                  <c:v>1895.802864715036</c:v>
                </c:pt>
                <c:pt idx="30878">
                  <c:v>2643.83147207085</c:v>
                </c:pt>
                <c:pt idx="30879">
                  <c:v>4732.127194784805</c:v>
                </c:pt>
                <c:pt idx="30880">
                  <c:v>12699.09631894802</c:v>
                </c:pt>
                <c:pt idx="30881">
                  <c:v>5399.17526145054</c:v>
                </c:pt>
                <c:pt idx="30882">
                  <c:v>3689.077308128662</c:v>
                </c:pt>
                <c:pt idx="30883">
                  <c:v>2937.372404270172</c:v>
                </c:pt>
                <c:pt idx="30884">
                  <c:v>2098.945564155994</c:v>
                </c:pt>
                <c:pt idx="30885">
                  <c:v>1549.040355817101</c:v>
                </c:pt>
                <c:pt idx="30886">
                  <c:v>1166.57149540449</c:v>
                </c:pt>
                <c:pt idx="30887">
                  <c:v>871.865558643445</c:v>
                </c:pt>
                <c:pt idx="30888">
                  <c:v>627.701491277391</c:v>
                </c:pt>
                <c:pt idx="30889">
                  <c:v>415.9608431455886</c:v>
                </c:pt>
                <c:pt idx="30890">
                  <c:v>270.3851490017298</c:v>
                </c:pt>
                <c:pt idx="30891">
                  <c:v>419.4332488279758</c:v>
                </c:pt>
                <c:pt idx="30892">
                  <c:v>725.4281665449114</c:v>
                </c:pt>
                <c:pt idx="30893">
                  <c:v>953.7415177284023</c:v>
                </c:pt>
                <c:pt idx="30894">
                  <c:v>1072.613764635143</c:v>
                </c:pt>
                <c:pt idx="30895">
                  <c:v>1121.359050853351</c:v>
                </c:pt>
                <c:pt idx="30896">
                  <c:v>1132.983672082899</c:v>
                </c:pt>
                <c:pt idx="30897">
                  <c:v>1124.880828327343</c:v>
                </c:pt>
                <c:pt idx="30898">
                  <c:v>1107.654222307681</c:v>
                </c:pt>
                <c:pt idx="30899">
                  <c:v>1102.572426452117</c:v>
                </c:pt>
                <c:pt idx="30900">
                  <c:v>1228.626128066858</c:v>
                </c:pt>
                <c:pt idx="30901">
                  <c:v>1654.481923976374</c:v>
                </c:pt>
                <c:pt idx="30902">
                  <c:v>2860.27238636546</c:v>
                </c:pt>
                <c:pt idx="30903">
                  <c:v>3055.008886640324</c:v>
                </c:pt>
                <c:pt idx="30904">
                  <c:v>675.8260153648495</c:v>
                </c:pt>
                <c:pt idx="30905">
                  <c:v>787.1258063129487</c:v>
                </c:pt>
                <c:pt idx="30906">
                  <c:v>943.7347770894255</c:v>
                </c:pt>
                <c:pt idx="30907">
                  <c:v>1060.788185331912</c:v>
                </c:pt>
                <c:pt idx="30908">
                  <c:v>1157.874736633562</c:v>
                </c:pt>
                <c:pt idx="30909">
                  <c:v>1256.496816891924</c:v>
                </c:pt>
                <c:pt idx="30910">
                  <c:v>1385.139967451568</c:v>
                </c:pt>
                <c:pt idx="30911">
                  <c:v>1572.624059509058</c:v>
                </c:pt>
                <c:pt idx="30912">
                  <c:v>1600.01755157734</c:v>
                </c:pt>
                <c:pt idx="30913">
                  <c:v>776.1607115156464</c:v>
                </c:pt>
                <c:pt idx="30914">
                  <c:v>854.920502263246</c:v>
                </c:pt>
                <c:pt idx="30915">
                  <c:v>3661.454235187284</c:v>
                </c:pt>
                <c:pt idx="30916">
                  <c:v>2596.187995987695</c:v>
                </c:pt>
                <c:pt idx="30917">
                  <c:v>2414.878024374829</c:v>
                </c:pt>
                <c:pt idx="30918">
                  <c:v>1810.559829524787</c:v>
                </c:pt>
                <c:pt idx="30919">
                  <c:v>1553.866517144194</c:v>
                </c:pt>
                <c:pt idx="30920">
                  <c:v>1450.34415102676</c:v>
                </c:pt>
                <c:pt idx="30921">
                  <c:v>1412.30200685345</c:v>
                </c:pt>
                <c:pt idx="30922">
                  <c:v>1423.742888489696</c:v>
                </c:pt>
                <c:pt idx="30923">
                  <c:v>1556.333574572019</c:v>
                </c:pt>
                <c:pt idx="30924">
                  <c:v>284.8791728916621</c:v>
                </c:pt>
                <c:pt idx="30925">
                  <c:v>1062.4345888419</c:v>
                </c:pt>
                <c:pt idx="30926">
                  <c:v>1145.05127720012</c:v>
                </c:pt>
                <c:pt idx="30927">
                  <c:v>1171.960517850976</c:v>
                </c:pt>
                <c:pt idx="30928">
                  <c:v>1173.244759443946</c:v>
                </c:pt>
                <c:pt idx="30929">
                  <c:v>1127.362684833145</c:v>
                </c:pt>
                <c:pt idx="30930">
                  <c:v>927.5924668745298</c:v>
                </c:pt>
                <c:pt idx="30931">
                  <c:v>388.3637828044735</c:v>
                </c:pt>
                <c:pt idx="30932">
                  <c:v>393.7435592628939</c:v>
                </c:pt>
                <c:pt idx="30933">
                  <c:v>711.5610916551018</c:v>
                </c:pt>
                <c:pt idx="30934">
                  <c:v>877.2547005996348</c:v>
                </c:pt>
                <c:pt idx="30935">
                  <c:v>988.5194028379026</c:v>
                </c:pt>
                <c:pt idx="30936">
                  <c:v>1058.01968582167</c:v>
                </c:pt>
                <c:pt idx="30937">
                  <c:v>1092.529247287976</c:v>
                </c:pt>
                <c:pt idx="30938">
                  <c:v>1113.45664937554</c:v>
                </c:pt>
                <c:pt idx="30939">
                  <c:v>1116.022266526669</c:v>
                </c:pt>
                <c:pt idx="30940">
                  <c:v>1081.511882818282</c:v>
                </c:pt>
                <c:pt idx="30941">
                  <c:v>1008.653169925402</c:v>
                </c:pt>
                <c:pt idx="30942">
                  <c:v>940.8399514188968</c:v>
                </c:pt>
                <c:pt idx="30943">
                  <c:v>295.2279876789734</c:v>
                </c:pt>
                <c:pt idx="30944">
                  <c:v>539.0112974836077</c:v>
                </c:pt>
                <c:pt idx="30945">
                  <c:v>1118.207489251707</c:v>
                </c:pt>
                <c:pt idx="30946">
                  <c:v>1581.546622911049</c:v>
                </c:pt>
                <c:pt idx="30947">
                  <c:v>2086.251348806022</c:v>
                </c:pt>
                <c:pt idx="30948">
                  <c:v>2782.790813278893</c:v>
                </c:pt>
                <c:pt idx="30949">
                  <c:v>3333.85172384056</c:v>
                </c:pt>
                <c:pt idx="30950">
                  <c:v>2290.778680107997</c:v>
                </c:pt>
                <c:pt idx="30951">
                  <c:v>1515.270924132105</c:v>
                </c:pt>
                <c:pt idx="30952">
                  <c:v>1406.943545444816</c:v>
                </c:pt>
                <c:pt idx="30953">
                  <c:v>1520.679392097818</c:v>
                </c:pt>
                <c:pt idx="30954">
                  <c:v>1684.349723902731</c:v>
                </c:pt>
                <c:pt idx="30955">
                  <c:v>1854.434516707002</c:v>
                </c:pt>
                <c:pt idx="30956">
                  <c:v>2022.19127931255</c:v>
                </c:pt>
                <c:pt idx="30957">
                  <c:v>2187.236546920379</c:v>
                </c:pt>
                <c:pt idx="30958">
                  <c:v>2351.570459196605</c:v>
                </c:pt>
                <c:pt idx="30959">
                  <c:v>2521.193399673412</c:v>
                </c:pt>
                <c:pt idx="30960">
                  <c:v>2697.642850771731</c:v>
                </c:pt>
                <c:pt idx="30961">
                  <c:v>2805.405276492964</c:v>
                </c:pt>
                <c:pt idx="30962">
                  <c:v>2857.242371340246</c:v>
                </c:pt>
                <c:pt idx="30963">
                  <c:v>3272.027090832984</c:v>
                </c:pt>
                <c:pt idx="30964">
                  <c:v>3614.565950623128</c:v>
                </c:pt>
                <c:pt idx="30965">
                  <c:v>3786.48208127537</c:v>
                </c:pt>
                <c:pt idx="30966">
                  <c:v>3214.292235247151</c:v>
                </c:pt>
                <c:pt idx="30967">
                  <c:v>2242.523789778214</c:v>
                </c:pt>
                <c:pt idx="30968">
                  <c:v>1815.798644172016</c:v>
                </c:pt>
                <c:pt idx="30969">
                  <c:v>1650.094029222334</c:v>
                </c:pt>
                <c:pt idx="30970">
                  <c:v>1710.452043807387</c:v>
                </c:pt>
                <c:pt idx="30971">
                  <c:v>2360.241794897718</c:v>
                </c:pt>
                <c:pt idx="30972">
                  <c:v>3894.496812193644</c:v>
                </c:pt>
                <c:pt idx="30973">
                  <c:v>3857.562143492872</c:v>
                </c:pt>
                <c:pt idx="30974">
                  <c:v>2229.56197665549</c:v>
                </c:pt>
                <c:pt idx="30975">
                  <c:v>1225.833293619627</c:v>
                </c:pt>
                <c:pt idx="30976">
                  <c:v>1389.563486082528</c:v>
                </c:pt>
                <c:pt idx="30977">
                  <c:v>2008.305238319671</c:v>
                </c:pt>
                <c:pt idx="30978">
                  <c:v>2714.569820500695</c:v>
                </c:pt>
                <c:pt idx="30979">
                  <c:v>2883.164629910231</c:v>
                </c:pt>
                <c:pt idx="30980">
                  <c:v>2209.283751463745</c:v>
                </c:pt>
                <c:pt idx="30981">
                  <c:v>1681.066122288821</c:v>
                </c:pt>
                <c:pt idx="30982">
                  <c:v>1272.886440503745</c:v>
                </c:pt>
                <c:pt idx="30983">
                  <c:v>1046.046121115641</c:v>
                </c:pt>
                <c:pt idx="30984">
                  <c:v>1164.015505943357</c:v>
                </c:pt>
                <c:pt idx="30985">
                  <c:v>1692.64171959578</c:v>
                </c:pt>
                <c:pt idx="30986">
                  <c:v>2611.320793995278</c:v>
                </c:pt>
                <c:pt idx="30987">
                  <c:v>3714.150550930683</c:v>
                </c:pt>
                <c:pt idx="30988">
                  <c:v>4175.017429136617</c:v>
                </c:pt>
                <c:pt idx="30989">
                  <c:v>5909.068083038022</c:v>
                </c:pt>
                <c:pt idx="30990">
                  <c:v>3537.61424362829</c:v>
                </c:pt>
                <c:pt idx="30991">
                  <c:v>1125.652792294374</c:v>
                </c:pt>
                <c:pt idx="30992">
                  <c:v>204.9445461373281</c:v>
                </c:pt>
                <c:pt idx="30993">
                  <c:v>329.1252107489382</c:v>
                </c:pt>
                <c:pt idx="30994">
                  <c:v>680.4055873642258</c:v>
                </c:pt>
                <c:pt idx="30995">
                  <c:v>922.9409689523478</c:v>
                </c:pt>
                <c:pt idx="30996">
                  <c:v>1086.232739944903</c:v>
                </c:pt>
                <c:pt idx="30997">
                  <c:v>1190.590102444791</c:v>
                </c:pt>
                <c:pt idx="30998">
                  <c:v>1255.083396573768</c:v>
                </c:pt>
                <c:pt idx="30999">
                  <c:v>1299.986438553206</c:v>
                </c:pt>
                <c:pt idx="31000">
                  <c:v>1347.025312384571</c:v>
                </c:pt>
                <c:pt idx="31001">
                  <c:v>1421.01060985153</c:v>
                </c:pt>
                <c:pt idx="31002">
                  <c:v>1496.783324895456</c:v>
                </c:pt>
                <c:pt idx="31003">
                  <c:v>1255.652385507435</c:v>
                </c:pt>
                <c:pt idx="31004">
                  <c:v>1057.738537844336</c:v>
                </c:pt>
                <c:pt idx="31005">
                  <c:v>1072.233829890021</c:v>
                </c:pt>
                <c:pt idx="31006">
                  <c:v>1116.983047796289</c:v>
                </c:pt>
                <c:pt idx="31007">
                  <c:v>1153.623805716401</c:v>
                </c:pt>
                <c:pt idx="31008">
                  <c:v>1171.555183395142</c:v>
                </c:pt>
                <c:pt idx="31009">
                  <c:v>1164.954123797759</c:v>
                </c:pt>
                <c:pt idx="31010">
                  <c:v>1152.953967790375</c:v>
                </c:pt>
                <c:pt idx="31011">
                  <c:v>1203.64260837376</c:v>
                </c:pt>
                <c:pt idx="31012">
                  <c:v>1326.382657826693</c:v>
                </c:pt>
                <c:pt idx="31013">
                  <c:v>1440.745516272507</c:v>
                </c:pt>
                <c:pt idx="31014">
                  <c:v>1521.166085098767</c:v>
                </c:pt>
                <c:pt idx="31015">
                  <c:v>1579.374511134813</c:v>
                </c:pt>
                <c:pt idx="31016">
                  <c:v>1630.081142224819</c:v>
                </c:pt>
                <c:pt idx="31017">
                  <c:v>1687.81202264384</c:v>
                </c:pt>
                <c:pt idx="31018">
                  <c:v>1765.791507717286</c:v>
                </c:pt>
                <c:pt idx="31019">
                  <c:v>1825.881498863403</c:v>
                </c:pt>
                <c:pt idx="31020">
                  <c:v>1865.881201168297</c:v>
                </c:pt>
                <c:pt idx="31021">
                  <c:v>1979.953293232687</c:v>
                </c:pt>
                <c:pt idx="31022">
                  <c:v>2123.687240017986</c:v>
                </c:pt>
                <c:pt idx="31023">
                  <c:v>2246.344097617266</c:v>
                </c:pt>
                <c:pt idx="31024">
                  <c:v>2263.311124624644</c:v>
                </c:pt>
                <c:pt idx="31025">
                  <c:v>2108.070332335992</c:v>
                </c:pt>
                <c:pt idx="31026">
                  <c:v>1842.550254915519</c:v>
                </c:pt>
                <c:pt idx="31027">
                  <c:v>1602.674675356356</c:v>
                </c:pt>
                <c:pt idx="31028">
                  <c:v>1450.950173199074</c:v>
                </c:pt>
                <c:pt idx="31029">
                  <c:v>1381.463255372323</c:v>
                </c:pt>
                <c:pt idx="31030">
                  <c:v>1367.14101570965</c:v>
                </c:pt>
                <c:pt idx="31031">
                  <c:v>1385.893371088011</c:v>
                </c:pt>
                <c:pt idx="31032">
                  <c:v>1423.615260087591</c:v>
                </c:pt>
                <c:pt idx="31033">
                  <c:v>1469.828327785907</c:v>
                </c:pt>
                <c:pt idx="31034">
                  <c:v>1518.804354362604</c:v>
                </c:pt>
                <c:pt idx="31035">
                  <c:v>1565.069857399</c:v>
                </c:pt>
                <c:pt idx="31036">
                  <c:v>1599.66447751688</c:v>
                </c:pt>
                <c:pt idx="31037">
                  <c:v>1583.653939121912</c:v>
                </c:pt>
                <c:pt idx="31038">
                  <c:v>1942.414791161877</c:v>
                </c:pt>
                <c:pt idx="31039">
                  <c:v>1982.704337469658</c:v>
                </c:pt>
                <c:pt idx="31040">
                  <c:v>2074.417801267725</c:v>
                </c:pt>
                <c:pt idx="31041">
                  <c:v>2250.19245834719</c:v>
                </c:pt>
                <c:pt idx="31042">
                  <c:v>2536.029971572461</c:v>
                </c:pt>
                <c:pt idx="31043">
                  <c:v>2906.9095058563</c:v>
                </c:pt>
                <c:pt idx="31044">
                  <c:v>3152.018629791201</c:v>
                </c:pt>
                <c:pt idx="31045">
                  <c:v>2976.542064552316</c:v>
                </c:pt>
                <c:pt idx="31046">
                  <c:v>2261.040868489505</c:v>
                </c:pt>
                <c:pt idx="31047">
                  <c:v>1982.290340990387</c:v>
                </c:pt>
                <c:pt idx="31048">
                  <c:v>2160.017481449967</c:v>
                </c:pt>
                <c:pt idx="31049">
                  <c:v>2077.15513393352</c:v>
                </c:pt>
                <c:pt idx="31050">
                  <c:v>1914.645043421432</c:v>
                </c:pt>
                <c:pt idx="31051">
                  <c:v>1754.449303123014</c:v>
                </c:pt>
                <c:pt idx="31052">
                  <c:v>1595.522321660762</c:v>
                </c:pt>
                <c:pt idx="31053">
                  <c:v>1412.037062923056</c:v>
                </c:pt>
                <c:pt idx="31054">
                  <c:v>1192.05036411251</c:v>
                </c:pt>
                <c:pt idx="31055">
                  <c:v>1002.113720798766</c:v>
                </c:pt>
                <c:pt idx="31056">
                  <c:v>948.3777793899916</c:v>
                </c:pt>
                <c:pt idx="31057">
                  <c:v>1015.750718694287</c:v>
                </c:pt>
                <c:pt idx="31058">
                  <c:v>1117.948152226232</c:v>
                </c:pt>
                <c:pt idx="31059">
                  <c:v>1199.19660864613</c:v>
                </c:pt>
                <c:pt idx="31060">
                  <c:v>1236.896014498935</c:v>
                </c:pt>
                <c:pt idx="31061">
                  <c:v>1219.260847891246</c:v>
                </c:pt>
                <c:pt idx="31062">
                  <c:v>1099.952047071157</c:v>
                </c:pt>
                <c:pt idx="31063">
                  <c:v>719.3464373837415</c:v>
                </c:pt>
                <c:pt idx="31064">
                  <c:v>625.6510393460416</c:v>
                </c:pt>
                <c:pt idx="31065">
                  <c:v>1055.166730148845</c:v>
                </c:pt>
                <c:pt idx="31066">
                  <c:v>1210.144211981842</c:v>
                </c:pt>
                <c:pt idx="31067">
                  <c:v>1260.408505555426</c:v>
                </c:pt>
                <c:pt idx="31068">
                  <c:v>1286.937610650838</c:v>
                </c:pt>
                <c:pt idx="31069">
                  <c:v>1449.346035494351</c:v>
                </c:pt>
                <c:pt idx="31070">
                  <c:v>1621.082067551082</c:v>
                </c:pt>
                <c:pt idx="31071">
                  <c:v>1644.681848812082</c:v>
                </c:pt>
                <c:pt idx="31072">
                  <c:v>1701.17324710205</c:v>
                </c:pt>
                <c:pt idx="31073">
                  <c:v>1808.83699649851</c:v>
                </c:pt>
                <c:pt idx="31074">
                  <c:v>1990.066875186748</c:v>
                </c:pt>
                <c:pt idx="31075">
                  <c:v>2245.348257081922</c:v>
                </c:pt>
                <c:pt idx="31076">
                  <c:v>2439.748597412811</c:v>
                </c:pt>
                <c:pt idx="31077">
                  <c:v>2479.38797855871</c:v>
                </c:pt>
                <c:pt idx="31078">
                  <c:v>2462.38074306056</c:v>
                </c:pt>
                <c:pt idx="31079">
                  <c:v>2416.565782997372</c:v>
                </c:pt>
                <c:pt idx="31080">
                  <c:v>2432.556300202881</c:v>
                </c:pt>
                <c:pt idx="31081">
                  <c:v>2668.618821874604</c:v>
                </c:pt>
                <c:pt idx="31082">
                  <c:v>3133.483098485885</c:v>
                </c:pt>
                <c:pt idx="31083">
                  <c:v>3851.197602696705</c:v>
                </c:pt>
                <c:pt idx="31084">
                  <c:v>4917.260960090523</c:v>
                </c:pt>
                <c:pt idx="31085">
                  <c:v>5962.237331756211</c:v>
                </c:pt>
                <c:pt idx="31086">
                  <c:v>5925.187034705626</c:v>
                </c:pt>
                <c:pt idx="31087">
                  <c:v>5915.126474306815</c:v>
                </c:pt>
                <c:pt idx="31088">
                  <c:v>6812.926230984435</c:v>
                </c:pt>
                <c:pt idx="31089">
                  <c:v>9334.046229383339</c:v>
                </c:pt>
                <c:pt idx="31090">
                  <c:v>18428.26066400913</c:v>
                </c:pt>
                <c:pt idx="31091">
                  <c:v>20855.43340313319</c:v>
                </c:pt>
                <c:pt idx="31092">
                  <c:v>6200.731018038654</c:v>
                </c:pt>
                <c:pt idx="31093">
                  <c:v>2689.046964268919</c:v>
                </c:pt>
                <c:pt idx="31094">
                  <c:v>1123.503260545365</c:v>
                </c:pt>
                <c:pt idx="31095">
                  <c:v>198.0577100577957</c:v>
                </c:pt>
                <c:pt idx="31096">
                  <c:v>414.9370746104135</c:v>
                </c:pt>
                <c:pt idx="31097">
                  <c:v>827.6068461011517</c:v>
                </c:pt>
                <c:pt idx="31098">
                  <c:v>1103.65070969474</c:v>
                </c:pt>
                <c:pt idx="31099">
                  <c:v>1183.080339361692</c:v>
                </c:pt>
                <c:pt idx="31100">
                  <c:v>839.1332811394026</c:v>
                </c:pt>
                <c:pt idx="31101">
                  <c:v>415.8475412703275</c:v>
                </c:pt>
                <c:pt idx="31102">
                  <c:v>973.0688712468058</c:v>
                </c:pt>
                <c:pt idx="31103">
                  <c:v>1500.414941480088</c:v>
                </c:pt>
                <c:pt idx="31104">
                  <c:v>1950.593449420241</c:v>
                </c:pt>
                <c:pt idx="31105">
                  <c:v>2454.727869723654</c:v>
                </c:pt>
                <c:pt idx="31106">
                  <c:v>3174.493526045547</c:v>
                </c:pt>
                <c:pt idx="31107">
                  <c:v>4397.687910025273</c:v>
                </c:pt>
                <c:pt idx="31108">
                  <c:v>3063.741159153798</c:v>
                </c:pt>
                <c:pt idx="31109">
                  <c:v>1053.325727077833</c:v>
                </c:pt>
                <c:pt idx="31110">
                  <c:v>889.848711108145</c:v>
                </c:pt>
                <c:pt idx="31111">
                  <c:v>1019.747279914569</c:v>
                </c:pt>
                <c:pt idx="31112">
                  <c:v>1120.262762425207</c:v>
                </c:pt>
                <c:pt idx="31113">
                  <c:v>1151.692855219407</c:v>
                </c:pt>
                <c:pt idx="31114">
                  <c:v>1094.35236139412</c:v>
                </c:pt>
                <c:pt idx="31115">
                  <c:v>948.8390979223814</c:v>
                </c:pt>
                <c:pt idx="31116">
                  <c:v>817.2906746281236</c:v>
                </c:pt>
                <c:pt idx="31117">
                  <c:v>951.3115640596753</c:v>
                </c:pt>
                <c:pt idx="31118">
                  <c:v>1108.053502275421</c:v>
                </c:pt>
                <c:pt idx="31119">
                  <c:v>1141.801967396631</c:v>
                </c:pt>
                <c:pt idx="31120">
                  <c:v>1130.140459673946</c:v>
                </c:pt>
                <c:pt idx="31121">
                  <c:v>1106.432956740237</c:v>
                </c:pt>
                <c:pt idx="31122">
                  <c:v>1076.73522992832</c:v>
                </c:pt>
                <c:pt idx="31123">
                  <c:v>1038.447457195683</c:v>
                </c:pt>
                <c:pt idx="31124">
                  <c:v>982.417116161527</c:v>
                </c:pt>
                <c:pt idx="31125">
                  <c:v>895.7046656021798</c:v>
                </c:pt>
                <c:pt idx="31126">
                  <c:v>797.6528897987745</c:v>
                </c:pt>
                <c:pt idx="31127">
                  <c:v>809.7418952943406</c:v>
                </c:pt>
                <c:pt idx="31128">
                  <c:v>901.0214819224144</c:v>
                </c:pt>
                <c:pt idx="31129">
                  <c:v>938.3628745053624</c:v>
                </c:pt>
                <c:pt idx="31130">
                  <c:v>904.4574682599061</c:v>
                </c:pt>
                <c:pt idx="31131">
                  <c:v>780.7823768282522</c:v>
                </c:pt>
                <c:pt idx="31132">
                  <c:v>523.6297528522023</c:v>
                </c:pt>
                <c:pt idx="31133">
                  <c:v>302.9554745992544</c:v>
                </c:pt>
                <c:pt idx="31134">
                  <c:v>658.5340874395341</c:v>
                </c:pt>
                <c:pt idx="31135">
                  <c:v>1435.877038220595</c:v>
                </c:pt>
                <c:pt idx="31136">
                  <c:v>4895.486374686192</c:v>
                </c:pt>
                <c:pt idx="31137">
                  <c:v>6015.563513012387</c:v>
                </c:pt>
                <c:pt idx="31138">
                  <c:v>3135.38098339722</c:v>
                </c:pt>
                <c:pt idx="31139">
                  <c:v>2761.366040368174</c:v>
                </c:pt>
                <c:pt idx="31140">
                  <c:v>3029.281369429029</c:v>
                </c:pt>
                <c:pt idx="31141">
                  <c:v>3666.578788860955</c:v>
                </c:pt>
                <c:pt idx="31142">
                  <c:v>3950.502074617806</c:v>
                </c:pt>
                <c:pt idx="31143">
                  <c:v>3464.535603390772</c:v>
                </c:pt>
                <c:pt idx="31144">
                  <c:v>2901.005235664857</c:v>
                </c:pt>
                <c:pt idx="31145">
                  <c:v>2410.30280952436</c:v>
                </c:pt>
                <c:pt idx="31146">
                  <c:v>89.68179777907382</c:v>
                </c:pt>
                <c:pt idx="31147">
                  <c:v>2161.659841916787</c:v>
                </c:pt>
                <c:pt idx="31148">
                  <c:v>2253.114327069634</c:v>
                </c:pt>
                <c:pt idx="31149">
                  <c:v>2290.515230316051</c:v>
                </c:pt>
                <c:pt idx="31150">
                  <c:v>2370.555890486232</c:v>
                </c:pt>
                <c:pt idx="31151">
                  <c:v>2544.336138897134</c:v>
                </c:pt>
                <c:pt idx="31152">
                  <c:v>2998.312920224492</c:v>
                </c:pt>
                <c:pt idx="31153">
                  <c:v>2663.06812363496</c:v>
                </c:pt>
                <c:pt idx="31154">
                  <c:v>1754.348122366755</c:v>
                </c:pt>
                <c:pt idx="31155">
                  <c:v>2101.560062604212</c:v>
                </c:pt>
                <c:pt idx="31156">
                  <c:v>2387.118710847506</c:v>
                </c:pt>
                <c:pt idx="31157">
                  <c:v>2686.651205208921</c:v>
                </c:pt>
                <c:pt idx="31158">
                  <c:v>3040.810554639192</c:v>
                </c:pt>
                <c:pt idx="31159">
                  <c:v>3457.197759921398</c:v>
                </c:pt>
                <c:pt idx="31160">
                  <c:v>3877.856129511363</c:v>
                </c:pt>
                <c:pt idx="31161">
                  <c:v>4137.035473994912</c:v>
                </c:pt>
                <c:pt idx="31162">
                  <c:v>3928.542835746516</c:v>
                </c:pt>
                <c:pt idx="31163">
                  <c:v>3185.213418776848</c:v>
                </c:pt>
                <c:pt idx="31164">
                  <c:v>2445.777896131232</c:v>
                </c:pt>
                <c:pt idx="31165">
                  <c:v>1922.582795492672</c:v>
                </c:pt>
                <c:pt idx="31166">
                  <c:v>1639.521336648648</c:v>
                </c:pt>
                <c:pt idx="31167">
                  <c:v>2156.913925972387</c:v>
                </c:pt>
                <c:pt idx="31168">
                  <c:v>5223.5416259637</c:v>
                </c:pt>
                <c:pt idx="31169">
                  <c:v>3937.048783068038</c:v>
                </c:pt>
                <c:pt idx="31170">
                  <c:v>3066.988579738889</c:v>
                </c:pt>
                <c:pt idx="31171">
                  <c:v>2778.615409656807</c:v>
                </c:pt>
                <c:pt idx="31172">
                  <c:v>2748.243528705172</c:v>
                </c:pt>
                <c:pt idx="31173">
                  <c:v>2888.505737620276</c:v>
                </c:pt>
                <c:pt idx="31174">
                  <c:v>3153.423284824948</c:v>
                </c:pt>
                <c:pt idx="31175">
                  <c:v>3516.080456008681</c:v>
                </c:pt>
                <c:pt idx="31176">
                  <c:v>3862.93939475087</c:v>
                </c:pt>
                <c:pt idx="31177">
                  <c:v>3761.183891211959</c:v>
                </c:pt>
                <c:pt idx="31178">
                  <c:v>3016.276774403781</c:v>
                </c:pt>
                <c:pt idx="31179">
                  <c:v>2314.135663016952</c:v>
                </c:pt>
                <c:pt idx="31180">
                  <c:v>1947.596676901075</c:v>
                </c:pt>
                <c:pt idx="31181">
                  <c:v>1819.951513967341</c:v>
                </c:pt>
                <c:pt idx="31182">
                  <c:v>1829.702997051595</c:v>
                </c:pt>
                <c:pt idx="31183">
                  <c:v>1919.339687273191</c:v>
                </c:pt>
                <c:pt idx="31184">
                  <c:v>2047.220429212481</c:v>
                </c:pt>
                <c:pt idx="31185">
                  <c:v>2158.329973753927</c:v>
                </c:pt>
                <c:pt idx="31186">
                  <c:v>2154.26557354497</c:v>
                </c:pt>
                <c:pt idx="31187">
                  <c:v>1923.073465537316</c:v>
                </c:pt>
                <c:pt idx="31188">
                  <c:v>1482.470980689766</c:v>
                </c:pt>
                <c:pt idx="31189">
                  <c:v>994.4356491207382</c:v>
                </c:pt>
                <c:pt idx="31190">
                  <c:v>574.3291112675657</c:v>
                </c:pt>
                <c:pt idx="31191">
                  <c:v>230.279557505735</c:v>
                </c:pt>
                <c:pt idx="31192">
                  <c:v>95.52646575417533</c:v>
                </c:pt>
                <c:pt idx="31193">
                  <c:v>570.7319029133072</c:v>
                </c:pt>
                <c:pt idx="31194">
                  <c:v>1732.804687774726</c:v>
                </c:pt>
                <c:pt idx="31195">
                  <c:v>701.8833718540843</c:v>
                </c:pt>
                <c:pt idx="31196">
                  <c:v>468.9254970614962</c:v>
                </c:pt>
                <c:pt idx="31197">
                  <c:v>550.404799759035</c:v>
                </c:pt>
                <c:pt idx="31198">
                  <c:v>777.092478362364</c:v>
                </c:pt>
                <c:pt idx="31199">
                  <c:v>1208.736256722282</c:v>
                </c:pt>
                <c:pt idx="31200">
                  <c:v>2328.629534186159</c:v>
                </c:pt>
                <c:pt idx="31201">
                  <c:v>5024.52568434451</c:v>
                </c:pt>
                <c:pt idx="31202">
                  <c:v>3031.84368448209</c:v>
                </c:pt>
                <c:pt idx="31203">
                  <c:v>1802.167726988413</c:v>
                </c:pt>
                <c:pt idx="31204">
                  <c:v>1346.942644535458</c:v>
                </c:pt>
                <c:pt idx="31205">
                  <c:v>1368.22752104434</c:v>
                </c:pt>
                <c:pt idx="31206">
                  <c:v>1764.721861092926</c:v>
                </c:pt>
                <c:pt idx="31207">
                  <c:v>2423.748317206651</c:v>
                </c:pt>
                <c:pt idx="31208">
                  <c:v>1779.814398554681</c:v>
                </c:pt>
                <c:pt idx="31209">
                  <c:v>919.4893667731835</c:v>
                </c:pt>
                <c:pt idx="31210">
                  <c:v>607.1471387108894</c:v>
                </c:pt>
                <c:pt idx="31211">
                  <c:v>564.5564824471958</c:v>
                </c:pt>
                <c:pt idx="31212">
                  <c:v>631.2826845195927</c:v>
                </c:pt>
                <c:pt idx="31213">
                  <c:v>761.8559171890199</c:v>
                </c:pt>
                <c:pt idx="31214">
                  <c:v>984.8592812224283</c:v>
                </c:pt>
                <c:pt idx="31215">
                  <c:v>1398.436112701624</c:v>
                </c:pt>
                <c:pt idx="31216">
                  <c:v>2242.599416581945</c:v>
                </c:pt>
                <c:pt idx="31217">
                  <c:v>1030.853571752893</c:v>
                </c:pt>
                <c:pt idx="31218">
                  <c:v>1734.06568987441</c:v>
                </c:pt>
                <c:pt idx="31219">
                  <c:v>4164.196998206218</c:v>
                </c:pt>
                <c:pt idx="31220">
                  <c:v>3351.229188680943</c:v>
                </c:pt>
                <c:pt idx="31221">
                  <c:v>2553.831481905191</c:v>
                </c:pt>
                <c:pt idx="31222">
                  <c:v>2251.481970972888</c:v>
                </c:pt>
                <c:pt idx="31223">
                  <c:v>2265.388033899046</c:v>
                </c:pt>
                <c:pt idx="31224">
                  <c:v>2638.869571430851</c:v>
                </c:pt>
                <c:pt idx="31225">
                  <c:v>3536.478151030653</c:v>
                </c:pt>
                <c:pt idx="31226">
                  <c:v>3852.524033620244</c:v>
                </c:pt>
                <c:pt idx="31227">
                  <c:v>3676.13035794061</c:v>
                </c:pt>
                <c:pt idx="31228">
                  <c:v>4823.13906109939</c:v>
                </c:pt>
                <c:pt idx="31229">
                  <c:v>8206.296975059813</c:v>
                </c:pt>
                <c:pt idx="31230">
                  <c:v>1513.010035627983</c:v>
                </c:pt>
                <c:pt idx="31231">
                  <c:v>1530.965064564433</c:v>
                </c:pt>
                <c:pt idx="31232">
                  <c:v>4208.34944548988</c:v>
                </c:pt>
                <c:pt idx="31233">
                  <c:v>10953.38368068364</c:v>
                </c:pt>
                <c:pt idx="31234">
                  <c:v>5041.885664253954</c:v>
                </c:pt>
                <c:pt idx="31235">
                  <c:v>3780.298636129866</c:v>
                </c:pt>
                <c:pt idx="31236">
                  <c:v>3419.338211815219</c:v>
                </c:pt>
                <c:pt idx="31237">
                  <c:v>3335.25821676357</c:v>
                </c:pt>
                <c:pt idx="31238">
                  <c:v>3373.332258784131</c:v>
                </c:pt>
                <c:pt idx="31239">
                  <c:v>3467.96857234419</c:v>
                </c:pt>
                <c:pt idx="31240">
                  <c:v>3532.00193260348</c:v>
                </c:pt>
                <c:pt idx="31241">
                  <c:v>3260.737336509657</c:v>
                </c:pt>
                <c:pt idx="31242">
                  <c:v>1762.037714073473</c:v>
                </c:pt>
                <c:pt idx="31243">
                  <c:v>648.0812855244255</c:v>
                </c:pt>
                <c:pt idx="31244">
                  <c:v>2389.229375760295</c:v>
                </c:pt>
                <c:pt idx="31245">
                  <c:v>4301.078455627759</c:v>
                </c:pt>
                <c:pt idx="31246">
                  <c:v>8187.335087481143</c:v>
                </c:pt>
                <c:pt idx="31247">
                  <c:v>9039.219813507003</c:v>
                </c:pt>
                <c:pt idx="31248">
                  <c:v>3617.658578526674</c:v>
                </c:pt>
                <c:pt idx="31249">
                  <c:v>1745.736010501231</c:v>
                </c:pt>
                <c:pt idx="31250">
                  <c:v>909.8699871489499</c:v>
                </c:pt>
                <c:pt idx="31251">
                  <c:v>462.0091901735791</c:v>
                </c:pt>
                <c:pt idx="31252">
                  <c:v>238.642033240658</c:v>
                </c:pt>
                <c:pt idx="31253">
                  <c:v>243.6340540654696</c:v>
                </c:pt>
                <c:pt idx="31254">
                  <c:v>370.215238863564</c:v>
                </c:pt>
                <c:pt idx="31255">
                  <c:v>543.74773496947</c:v>
                </c:pt>
                <c:pt idx="31256">
                  <c:v>801.8458049052152</c:v>
                </c:pt>
                <c:pt idx="31257">
                  <c:v>1236.264464199204</c:v>
                </c:pt>
                <c:pt idx="31258">
                  <c:v>1869.826612202646</c:v>
                </c:pt>
                <c:pt idx="31259">
                  <c:v>2248.647900994957</c:v>
                </c:pt>
                <c:pt idx="31260">
                  <c:v>2191.696255648331</c:v>
                </c:pt>
                <c:pt idx="31261">
                  <c:v>2145.007598122106</c:v>
                </c:pt>
                <c:pt idx="31262">
                  <c:v>2196.947354017347</c:v>
                </c:pt>
                <c:pt idx="31263">
                  <c:v>2263.80061444954</c:v>
                </c:pt>
                <c:pt idx="31264">
                  <c:v>2338.448870535635</c:v>
                </c:pt>
                <c:pt idx="31265">
                  <c:v>2480.904591489699</c:v>
                </c:pt>
                <c:pt idx="31266">
                  <c:v>2785.957675799535</c:v>
                </c:pt>
                <c:pt idx="31267">
                  <c:v>3466.082150268792</c:v>
                </c:pt>
                <c:pt idx="31268">
                  <c:v>4967.907374309954</c:v>
                </c:pt>
                <c:pt idx="31269">
                  <c:v>4647.3237740116</c:v>
                </c:pt>
                <c:pt idx="31270">
                  <c:v>2045.564512596962</c:v>
                </c:pt>
                <c:pt idx="31271">
                  <c:v>818.6186505562487</c:v>
                </c:pt>
                <c:pt idx="31272">
                  <c:v>129.2540262965764</c:v>
                </c:pt>
                <c:pt idx="31273">
                  <c:v>347.0263849221354</c:v>
                </c:pt>
                <c:pt idx="31274">
                  <c:v>703.5427506065996</c:v>
                </c:pt>
                <c:pt idx="31275">
                  <c:v>984.5768547413883</c:v>
                </c:pt>
                <c:pt idx="31276">
                  <c:v>1219.348710176005</c:v>
                </c:pt>
                <c:pt idx="31277">
                  <c:v>1430.12418195536</c:v>
                </c:pt>
                <c:pt idx="31278">
                  <c:v>1633.855939643664</c:v>
                </c:pt>
                <c:pt idx="31279">
                  <c:v>1847.079106636552</c:v>
                </c:pt>
                <c:pt idx="31280">
                  <c:v>2083.194891919736</c:v>
                </c:pt>
                <c:pt idx="31281">
                  <c:v>2358.158742917526</c:v>
                </c:pt>
                <c:pt idx="31282">
                  <c:v>2681.49721337582</c:v>
                </c:pt>
                <c:pt idx="31283">
                  <c:v>3037.005350814355</c:v>
                </c:pt>
                <c:pt idx="31284">
                  <c:v>3304.709900115031</c:v>
                </c:pt>
                <c:pt idx="31285">
                  <c:v>3164.47496590741</c:v>
                </c:pt>
                <c:pt idx="31286">
                  <c:v>2465.064207361731</c:v>
                </c:pt>
                <c:pt idx="31287">
                  <c:v>1777.201117233973</c:v>
                </c:pt>
                <c:pt idx="31288">
                  <c:v>1381.416310511056</c:v>
                </c:pt>
                <c:pt idx="31289">
                  <c:v>902.2287162003628</c:v>
                </c:pt>
                <c:pt idx="31290">
                  <c:v>532.6530505239308</c:v>
                </c:pt>
                <c:pt idx="31291">
                  <c:v>635.2934230032823</c:v>
                </c:pt>
                <c:pt idx="31292">
                  <c:v>1095.266326815912</c:v>
                </c:pt>
                <c:pt idx="31293">
                  <c:v>1718.079140780574</c:v>
                </c:pt>
                <c:pt idx="31294">
                  <c:v>2611.239485298338</c:v>
                </c:pt>
                <c:pt idx="31295">
                  <c:v>4362.173800557634</c:v>
                </c:pt>
                <c:pt idx="31296">
                  <c:v>2559.60397432155</c:v>
                </c:pt>
                <c:pt idx="31297">
                  <c:v>1837.324764607966</c:v>
                </c:pt>
                <c:pt idx="31298">
                  <c:v>1862.327448307527</c:v>
                </c:pt>
                <c:pt idx="31299">
                  <c:v>2120.6227292484</c:v>
                </c:pt>
                <c:pt idx="31300">
                  <c:v>2528.037500204376</c:v>
                </c:pt>
                <c:pt idx="31301">
                  <c:v>2946.52184862104</c:v>
                </c:pt>
                <c:pt idx="31302">
                  <c:v>3227.758278067896</c:v>
                </c:pt>
                <c:pt idx="31303">
                  <c:v>3328.285803407595</c:v>
                </c:pt>
                <c:pt idx="31304">
                  <c:v>3442.655689363386</c:v>
                </c:pt>
                <c:pt idx="31305">
                  <c:v>3585.611486373518</c:v>
                </c:pt>
                <c:pt idx="31306">
                  <c:v>2440.5493685961</c:v>
                </c:pt>
                <c:pt idx="31307">
                  <c:v>1549.126071572762</c:v>
                </c:pt>
                <c:pt idx="31308">
                  <c:v>1212.717258051668</c:v>
                </c:pt>
                <c:pt idx="31309">
                  <c:v>1072.650754730301</c:v>
                </c:pt>
                <c:pt idx="31310">
                  <c:v>1010.126572177515</c:v>
                </c:pt>
                <c:pt idx="31311">
                  <c:v>984.4383803659962</c:v>
                </c:pt>
                <c:pt idx="31312">
                  <c:v>975.754182461553</c:v>
                </c:pt>
                <c:pt idx="31313">
                  <c:v>968.3585262716788</c:v>
                </c:pt>
                <c:pt idx="31314">
                  <c:v>948.0338022314715</c:v>
                </c:pt>
                <c:pt idx="31315">
                  <c:v>940.77454007921</c:v>
                </c:pt>
                <c:pt idx="31316">
                  <c:v>1325.88023750458</c:v>
                </c:pt>
                <c:pt idx="31317">
                  <c:v>4016.938409545666</c:v>
                </c:pt>
                <c:pt idx="31318">
                  <c:v>2453.471254227661</c:v>
                </c:pt>
                <c:pt idx="31319">
                  <c:v>1606.856960107601</c:v>
                </c:pt>
                <c:pt idx="31320">
                  <c:v>1210.473716129423</c:v>
                </c:pt>
                <c:pt idx="31321">
                  <c:v>962.2845586593927</c:v>
                </c:pt>
                <c:pt idx="31322">
                  <c:v>787.1285591533635</c:v>
                </c:pt>
                <c:pt idx="31323">
                  <c:v>643.1515222678706</c:v>
                </c:pt>
                <c:pt idx="31324">
                  <c:v>487.1278444566275</c:v>
                </c:pt>
                <c:pt idx="31325">
                  <c:v>343.0168412886886</c:v>
                </c:pt>
                <c:pt idx="31326">
                  <c:v>485.5870016915811</c:v>
                </c:pt>
                <c:pt idx="31327">
                  <c:v>778.2671345196408</c:v>
                </c:pt>
                <c:pt idx="31328">
                  <c:v>974.7818807059017</c:v>
                </c:pt>
                <c:pt idx="31329">
                  <c:v>1077.420574836944</c:v>
                </c:pt>
                <c:pt idx="31330">
                  <c:v>1124.141627542937</c:v>
                </c:pt>
                <c:pt idx="31331">
                  <c:v>1129.762152116957</c:v>
                </c:pt>
                <c:pt idx="31332">
                  <c:v>1088.874600338812</c:v>
                </c:pt>
                <c:pt idx="31333">
                  <c:v>977.4380969673206</c:v>
                </c:pt>
                <c:pt idx="31334">
                  <c:v>823.5144340617591</c:v>
                </c:pt>
                <c:pt idx="31335">
                  <c:v>726.4211943568412</c:v>
                </c:pt>
                <c:pt idx="31336">
                  <c:v>666.5507298974163</c:v>
                </c:pt>
                <c:pt idx="31337">
                  <c:v>896.4703501591435</c:v>
                </c:pt>
                <c:pt idx="31338">
                  <c:v>1146.297889629528</c:v>
                </c:pt>
                <c:pt idx="31339">
                  <c:v>1283.734486552936</c:v>
                </c:pt>
                <c:pt idx="31340">
                  <c:v>1339.396376295079</c:v>
                </c:pt>
                <c:pt idx="31341">
                  <c:v>1336.361307792833</c:v>
                </c:pt>
                <c:pt idx="31342">
                  <c:v>1283.9919543842</c:v>
                </c:pt>
                <c:pt idx="31343">
                  <c:v>1187.449499864646</c:v>
                </c:pt>
                <c:pt idx="31344">
                  <c:v>1065.085849220851</c:v>
                </c:pt>
                <c:pt idx="31345">
                  <c:v>1016.024611231993</c:v>
                </c:pt>
                <c:pt idx="31346">
                  <c:v>1865.599878894055</c:v>
                </c:pt>
                <c:pt idx="31347">
                  <c:v>2203.576531564515</c:v>
                </c:pt>
                <c:pt idx="31348">
                  <c:v>980.4244076265888</c:v>
                </c:pt>
                <c:pt idx="31349">
                  <c:v>526.0791274642504</c:v>
                </c:pt>
                <c:pt idx="31350">
                  <c:v>263.7420367966567</c:v>
                </c:pt>
                <c:pt idx="31351">
                  <c:v>375.2315194078366</c:v>
                </c:pt>
                <c:pt idx="31352">
                  <c:v>763.28423195922</c:v>
                </c:pt>
                <c:pt idx="31353">
                  <c:v>1232.030975491147</c:v>
                </c:pt>
                <c:pt idx="31354">
                  <c:v>1570.903482517595</c:v>
                </c:pt>
                <c:pt idx="31355">
                  <c:v>1651.769961425558</c:v>
                </c:pt>
                <c:pt idx="31356">
                  <c:v>1585.049275662302</c:v>
                </c:pt>
                <c:pt idx="31357">
                  <c:v>1448.093678692811</c:v>
                </c:pt>
                <c:pt idx="31358">
                  <c:v>1305.943602247154</c:v>
                </c:pt>
                <c:pt idx="31359">
                  <c:v>1169.50407886006</c:v>
                </c:pt>
                <c:pt idx="31360">
                  <c:v>993.1320698530002</c:v>
                </c:pt>
                <c:pt idx="31361">
                  <c:v>647.4242646079097</c:v>
                </c:pt>
                <c:pt idx="31362">
                  <c:v>1270.350886681446</c:v>
                </c:pt>
                <c:pt idx="31363">
                  <c:v>2450.680474224958</c:v>
                </c:pt>
                <c:pt idx="31364">
                  <c:v>2775.729494513868</c:v>
                </c:pt>
                <c:pt idx="31365">
                  <c:v>3066.217535677963</c:v>
                </c:pt>
                <c:pt idx="31366">
                  <c:v>3620.143259157504</c:v>
                </c:pt>
                <c:pt idx="31367">
                  <c:v>5552.81060975858</c:v>
                </c:pt>
                <c:pt idx="31368">
                  <c:v>12806.20346890303</c:v>
                </c:pt>
                <c:pt idx="31369">
                  <c:v>8318.249277955528</c:v>
                </c:pt>
                <c:pt idx="31370">
                  <c:v>5393.54226665938</c:v>
                </c:pt>
                <c:pt idx="31371">
                  <c:v>4354.089842338038</c:v>
                </c:pt>
                <c:pt idx="31372">
                  <c:v>3847.09531048055</c:v>
                </c:pt>
                <c:pt idx="31373">
                  <c:v>3464.294290189549</c:v>
                </c:pt>
                <c:pt idx="31374">
                  <c:v>3006.718859056139</c:v>
                </c:pt>
                <c:pt idx="31375">
                  <c:v>2485.046576568569</c:v>
                </c:pt>
                <c:pt idx="31376">
                  <c:v>2049.354544846714</c:v>
                </c:pt>
                <c:pt idx="31377">
                  <c:v>1784.439123940623</c:v>
                </c:pt>
                <c:pt idx="31378">
                  <c:v>1726.23405752145</c:v>
                </c:pt>
                <c:pt idx="31379">
                  <c:v>1843.865473687367</c:v>
                </c:pt>
                <c:pt idx="31380">
                  <c:v>1969.671484896151</c:v>
                </c:pt>
                <c:pt idx="31381">
                  <c:v>2013.701004093808</c:v>
                </c:pt>
                <c:pt idx="31382">
                  <c:v>2012.932986581762</c:v>
                </c:pt>
                <c:pt idx="31383">
                  <c:v>2007.432881091727</c:v>
                </c:pt>
                <c:pt idx="31384">
                  <c:v>2016.082910636375</c:v>
                </c:pt>
                <c:pt idx="31385">
                  <c:v>2046.777148981857</c:v>
                </c:pt>
                <c:pt idx="31386">
                  <c:v>2097.090284076335</c:v>
                </c:pt>
                <c:pt idx="31387">
                  <c:v>2113.879837037656</c:v>
                </c:pt>
                <c:pt idx="31388">
                  <c:v>1849.002465327174</c:v>
                </c:pt>
                <c:pt idx="31389">
                  <c:v>1344.062808194357</c:v>
                </c:pt>
                <c:pt idx="31390">
                  <c:v>1277.090745129148</c:v>
                </c:pt>
                <c:pt idx="31391">
                  <c:v>1378.796242841539</c:v>
                </c:pt>
                <c:pt idx="31392">
                  <c:v>1461.00500026645</c:v>
                </c:pt>
                <c:pt idx="31393">
                  <c:v>1509.239648343414</c:v>
                </c:pt>
                <c:pt idx="31394">
                  <c:v>1532.408973540846</c:v>
                </c:pt>
                <c:pt idx="31395">
                  <c:v>1541.433451647119</c:v>
                </c:pt>
                <c:pt idx="31396">
                  <c:v>1543.71752142746</c:v>
                </c:pt>
                <c:pt idx="31397">
                  <c:v>1546.977830341693</c:v>
                </c:pt>
                <c:pt idx="31398">
                  <c:v>1560.558951491863</c:v>
                </c:pt>
                <c:pt idx="31399">
                  <c:v>1606.079820187203</c:v>
                </c:pt>
                <c:pt idx="31400">
                  <c:v>1746.112619564771</c:v>
                </c:pt>
                <c:pt idx="31401">
                  <c:v>2138.339331030782</c:v>
                </c:pt>
                <c:pt idx="31402">
                  <c:v>2353.223044666739</c:v>
                </c:pt>
                <c:pt idx="31403">
                  <c:v>1969.722345998522</c:v>
                </c:pt>
                <c:pt idx="31404">
                  <c:v>1725.93588214264</c:v>
                </c:pt>
                <c:pt idx="31405">
                  <c:v>1570.006237186073</c:v>
                </c:pt>
                <c:pt idx="31406">
                  <c:v>1424.591457713699</c:v>
                </c:pt>
                <c:pt idx="31407">
                  <c:v>1226.589275161604</c:v>
                </c:pt>
                <c:pt idx="31408">
                  <c:v>873.6322854397595</c:v>
                </c:pt>
                <c:pt idx="31409">
                  <c:v>380.9890502557959</c:v>
                </c:pt>
                <c:pt idx="31410">
                  <c:v>824.3206019710785</c:v>
                </c:pt>
                <c:pt idx="31411">
                  <c:v>1149.21746264334</c:v>
                </c:pt>
                <c:pt idx="31412">
                  <c:v>1202.892210687938</c:v>
                </c:pt>
                <c:pt idx="31413">
                  <c:v>1209.165774226369</c:v>
                </c:pt>
                <c:pt idx="31414">
                  <c:v>1242.901129725086</c:v>
                </c:pt>
                <c:pt idx="31415">
                  <c:v>1314.881058306236</c:v>
                </c:pt>
                <c:pt idx="31416">
                  <c:v>1458.754421958375</c:v>
                </c:pt>
                <c:pt idx="31417">
                  <c:v>1726.809155361822</c:v>
                </c:pt>
                <c:pt idx="31418">
                  <c:v>2084.887598597243</c:v>
                </c:pt>
                <c:pt idx="31419">
                  <c:v>2341.451213090187</c:v>
                </c:pt>
                <c:pt idx="31420">
                  <c:v>2428.612315750139</c:v>
                </c:pt>
                <c:pt idx="31421">
                  <c:v>2487.162170706773</c:v>
                </c:pt>
                <c:pt idx="31422">
                  <c:v>2728.035808018629</c:v>
                </c:pt>
                <c:pt idx="31423">
                  <c:v>4079.328589962093</c:v>
                </c:pt>
                <c:pt idx="31424">
                  <c:v>2324.920131362441</c:v>
                </c:pt>
                <c:pt idx="31425">
                  <c:v>1651.176640407376</c:v>
                </c:pt>
                <c:pt idx="31426">
                  <c:v>1842.681334451397</c:v>
                </c:pt>
                <c:pt idx="31427">
                  <c:v>2188.671268098243</c:v>
                </c:pt>
                <c:pt idx="31428">
                  <c:v>2917.620866193406</c:v>
                </c:pt>
                <c:pt idx="31429">
                  <c:v>5240.345809439598</c:v>
                </c:pt>
                <c:pt idx="31430">
                  <c:v>5245.65607561102</c:v>
                </c:pt>
                <c:pt idx="31431">
                  <c:v>1945.173761921621</c:v>
                </c:pt>
                <c:pt idx="31432">
                  <c:v>1160.457759373135</c:v>
                </c:pt>
                <c:pt idx="31433">
                  <c:v>897.0413280870183</c:v>
                </c:pt>
                <c:pt idx="31434">
                  <c:v>781.6046256092178</c:v>
                </c:pt>
                <c:pt idx="31435">
                  <c:v>713.9048043365058</c:v>
                </c:pt>
                <c:pt idx="31436">
                  <c:v>647.6961560378256</c:v>
                </c:pt>
                <c:pt idx="31437">
                  <c:v>502.8381414556364</c:v>
                </c:pt>
                <c:pt idx="31438">
                  <c:v>1358.372093557356</c:v>
                </c:pt>
                <c:pt idx="31439">
                  <c:v>1704.847408707273</c:v>
                </c:pt>
                <c:pt idx="31440">
                  <c:v>1376.132992501523</c:v>
                </c:pt>
                <c:pt idx="31441">
                  <c:v>1330.809908171999</c:v>
                </c:pt>
                <c:pt idx="31442">
                  <c:v>1356.165061539535</c:v>
                </c:pt>
                <c:pt idx="31443">
                  <c:v>1424.660000546046</c:v>
                </c:pt>
                <c:pt idx="31444">
                  <c:v>1549.468194644595</c:v>
                </c:pt>
                <c:pt idx="31445">
                  <c:v>1791.091005660376</c:v>
                </c:pt>
                <c:pt idx="31446">
                  <c:v>2358.339832453788</c:v>
                </c:pt>
                <c:pt idx="31447">
                  <c:v>3637.91686252044</c:v>
                </c:pt>
                <c:pt idx="31448">
                  <c:v>2987.98257720937</c:v>
                </c:pt>
                <c:pt idx="31449">
                  <c:v>2042.781338001289</c:v>
                </c:pt>
                <c:pt idx="31450">
                  <c:v>1746.19575206453</c:v>
                </c:pt>
                <c:pt idx="31451">
                  <c:v>1665.117064171552</c:v>
                </c:pt>
                <c:pt idx="31452">
                  <c:v>1669.175728282822</c:v>
                </c:pt>
                <c:pt idx="31453">
                  <c:v>1722.656900774221</c:v>
                </c:pt>
                <c:pt idx="31454">
                  <c:v>1821.79241744278</c:v>
                </c:pt>
                <c:pt idx="31455">
                  <c:v>1981.097308746123</c:v>
                </c:pt>
                <c:pt idx="31456">
                  <c:v>2224.631739151134</c:v>
                </c:pt>
                <c:pt idx="31457">
                  <c:v>2463.264707436026</c:v>
                </c:pt>
                <c:pt idx="31458">
                  <c:v>2006.821659064519</c:v>
                </c:pt>
                <c:pt idx="31459">
                  <c:v>1021.554904275318</c:v>
                </c:pt>
                <c:pt idx="31460">
                  <c:v>792.951719442636</c:v>
                </c:pt>
                <c:pt idx="31461">
                  <c:v>951.4923368045073</c:v>
                </c:pt>
                <c:pt idx="31462">
                  <c:v>1124.733029003623</c:v>
                </c:pt>
                <c:pt idx="31463">
                  <c:v>1281.616504032769</c:v>
                </c:pt>
                <c:pt idx="31464">
                  <c:v>1437.50159500323</c:v>
                </c:pt>
                <c:pt idx="31465">
                  <c:v>1611.264071595983</c:v>
                </c:pt>
                <c:pt idx="31466">
                  <c:v>1826.322096460451</c:v>
                </c:pt>
                <c:pt idx="31467">
                  <c:v>2117.826910572746</c:v>
                </c:pt>
                <c:pt idx="31468">
                  <c:v>2507.936883717381</c:v>
                </c:pt>
                <c:pt idx="31469">
                  <c:v>2735.272395854558</c:v>
                </c:pt>
                <c:pt idx="31470">
                  <c:v>2077.57319163297</c:v>
                </c:pt>
                <c:pt idx="31471">
                  <c:v>1322.027174100404</c:v>
                </c:pt>
                <c:pt idx="31472">
                  <c:v>1004.235507674139</c:v>
                </c:pt>
                <c:pt idx="31473">
                  <c:v>908.6672333168603</c:v>
                </c:pt>
                <c:pt idx="31474">
                  <c:v>878.0610918563617</c:v>
                </c:pt>
                <c:pt idx="31475">
                  <c:v>857.5269465721332</c:v>
                </c:pt>
                <c:pt idx="31476">
                  <c:v>834.6625441697645</c:v>
                </c:pt>
                <c:pt idx="31477">
                  <c:v>807.5896788139199</c:v>
                </c:pt>
                <c:pt idx="31478">
                  <c:v>775.387298083466</c:v>
                </c:pt>
                <c:pt idx="31479">
                  <c:v>733.5155025915808</c:v>
                </c:pt>
                <c:pt idx="31480">
                  <c:v>669.4517665876563</c:v>
                </c:pt>
                <c:pt idx="31481">
                  <c:v>645.7004590768384</c:v>
                </c:pt>
                <c:pt idx="31482">
                  <c:v>692.933645061826</c:v>
                </c:pt>
                <c:pt idx="31483">
                  <c:v>716.9682868722648</c:v>
                </c:pt>
                <c:pt idx="31484">
                  <c:v>769.3292446347093</c:v>
                </c:pt>
                <c:pt idx="31485">
                  <c:v>923.6409121773108</c:v>
                </c:pt>
                <c:pt idx="31486">
                  <c:v>1300.2603523126</c:v>
                </c:pt>
                <c:pt idx="31487">
                  <c:v>2045.634002681841</c:v>
                </c:pt>
                <c:pt idx="31488">
                  <c:v>2747.126360033069</c:v>
                </c:pt>
                <c:pt idx="31489">
                  <c:v>2108.261187748965</c:v>
                </c:pt>
                <c:pt idx="31490">
                  <c:v>1161.494803687827</c:v>
                </c:pt>
                <c:pt idx="31491">
                  <c:v>532.0837037217366</c:v>
                </c:pt>
                <c:pt idx="31492">
                  <c:v>698.211972278175</c:v>
                </c:pt>
                <c:pt idx="31493">
                  <c:v>772.6266026454985</c:v>
                </c:pt>
                <c:pt idx="31494">
                  <c:v>922.8302834137163</c:v>
                </c:pt>
                <c:pt idx="31495">
                  <c:v>1175.03591855705</c:v>
                </c:pt>
                <c:pt idx="31496">
                  <c:v>1574.236079376403</c:v>
                </c:pt>
                <c:pt idx="31497">
                  <c:v>2202.395228427672</c:v>
                </c:pt>
                <c:pt idx="31498">
                  <c:v>3049.81092389933</c:v>
                </c:pt>
                <c:pt idx="31499">
                  <c:v>3125.121883151613</c:v>
                </c:pt>
                <c:pt idx="31500">
                  <c:v>2402.560553504344</c:v>
                </c:pt>
                <c:pt idx="31501">
                  <c:v>2033.369028325472</c:v>
                </c:pt>
                <c:pt idx="31502">
                  <c:v>1885.324204660949</c:v>
                </c:pt>
                <c:pt idx="31503">
                  <c:v>1799.450924485615</c:v>
                </c:pt>
                <c:pt idx="31504">
                  <c:v>1717.895874332683</c:v>
                </c:pt>
                <c:pt idx="31505">
                  <c:v>1613.609992349488</c:v>
                </c:pt>
                <c:pt idx="31506">
                  <c:v>1629.920247727151</c:v>
                </c:pt>
                <c:pt idx="31507">
                  <c:v>1355.655662098329</c:v>
                </c:pt>
                <c:pt idx="31508">
                  <c:v>1082.305521604021</c:v>
                </c:pt>
                <c:pt idx="31509">
                  <c:v>1083.264519910334</c:v>
                </c:pt>
                <c:pt idx="31510">
                  <c:v>1177.99530711551</c:v>
                </c:pt>
                <c:pt idx="31511">
                  <c:v>1243.204121072622</c:v>
                </c:pt>
                <c:pt idx="31512">
                  <c:v>1281.942357429765</c:v>
                </c:pt>
                <c:pt idx="31513">
                  <c:v>1314.086129315084</c:v>
                </c:pt>
                <c:pt idx="31514">
                  <c:v>1351.401211031962</c:v>
                </c:pt>
                <c:pt idx="31515">
                  <c:v>1294.900743845696</c:v>
                </c:pt>
                <c:pt idx="31516">
                  <c:v>1139.948933099095</c:v>
                </c:pt>
                <c:pt idx="31517">
                  <c:v>1082.905907949885</c:v>
                </c:pt>
                <c:pt idx="31518">
                  <c:v>1050.034188941772</c:v>
                </c:pt>
                <c:pt idx="31519">
                  <c:v>1010.262318085031</c:v>
                </c:pt>
                <c:pt idx="31520">
                  <c:v>955.8641481244333</c:v>
                </c:pt>
                <c:pt idx="31521">
                  <c:v>919.4872814738378</c:v>
                </c:pt>
                <c:pt idx="31522">
                  <c:v>1220.803151326028</c:v>
                </c:pt>
                <c:pt idx="31523">
                  <c:v>1817.451537488472</c:v>
                </c:pt>
                <c:pt idx="31524">
                  <c:v>1816.496833991345</c:v>
                </c:pt>
                <c:pt idx="31525">
                  <c:v>1738.951160161173</c:v>
                </c:pt>
                <c:pt idx="31526">
                  <c:v>1715.432818697555</c:v>
                </c:pt>
                <c:pt idx="31527">
                  <c:v>1721.10988063323</c:v>
                </c:pt>
                <c:pt idx="31528">
                  <c:v>1711.367276691512</c:v>
                </c:pt>
                <c:pt idx="31529">
                  <c:v>1676.368671070013</c:v>
                </c:pt>
                <c:pt idx="31530">
                  <c:v>1635.473493543908</c:v>
                </c:pt>
                <c:pt idx="31531">
                  <c:v>1594.516830436685</c:v>
                </c:pt>
                <c:pt idx="31532">
                  <c:v>1550.08135457506</c:v>
                </c:pt>
                <c:pt idx="31533">
                  <c:v>1520.796280536045</c:v>
                </c:pt>
                <c:pt idx="31534">
                  <c:v>1512.98186228473</c:v>
                </c:pt>
                <c:pt idx="31535">
                  <c:v>1506.650409041264</c:v>
                </c:pt>
                <c:pt idx="31536">
                  <c:v>1497.197038390244</c:v>
                </c:pt>
                <c:pt idx="31537">
                  <c:v>1482.897785090952</c:v>
                </c:pt>
                <c:pt idx="31538">
                  <c:v>1454.913719300685</c:v>
                </c:pt>
                <c:pt idx="31539">
                  <c:v>1368.323796781027</c:v>
                </c:pt>
                <c:pt idx="31540">
                  <c:v>992.5108843249976</c:v>
                </c:pt>
                <c:pt idx="31541">
                  <c:v>982.5556691353959</c:v>
                </c:pt>
                <c:pt idx="31542">
                  <c:v>1267.02299144444</c:v>
                </c:pt>
                <c:pt idx="31543">
                  <c:v>1369.909476089896</c:v>
                </c:pt>
                <c:pt idx="31544">
                  <c:v>1431.649000199425</c:v>
                </c:pt>
                <c:pt idx="31545">
                  <c:v>1496.720757622568</c:v>
                </c:pt>
                <c:pt idx="31546">
                  <c:v>1592.946535625905</c:v>
                </c:pt>
                <c:pt idx="31547">
                  <c:v>1752.564820344648</c:v>
                </c:pt>
                <c:pt idx="31548">
                  <c:v>1992.829229407131</c:v>
                </c:pt>
                <c:pt idx="31549">
                  <c:v>2267.610485279401</c:v>
                </c:pt>
                <c:pt idx="31550">
                  <c:v>2670.19962179068</c:v>
                </c:pt>
                <c:pt idx="31551">
                  <c:v>3973.242340360125</c:v>
                </c:pt>
                <c:pt idx="31552">
                  <c:v>1024.765967598493</c:v>
                </c:pt>
                <c:pt idx="31553">
                  <c:v>880.2484647332443</c:v>
                </c:pt>
                <c:pt idx="31554">
                  <c:v>1338.307236467612</c:v>
                </c:pt>
                <c:pt idx="31555">
                  <c:v>1773.50721678783</c:v>
                </c:pt>
                <c:pt idx="31556">
                  <c:v>2156.293590121295</c:v>
                </c:pt>
                <c:pt idx="31557">
                  <c:v>2397.789727586216</c:v>
                </c:pt>
                <c:pt idx="31558">
                  <c:v>2003.990372172586</c:v>
                </c:pt>
                <c:pt idx="31559">
                  <c:v>893.213563012698</c:v>
                </c:pt>
                <c:pt idx="31560">
                  <c:v>361.9034452123828</c:v>
                </c:pt>
                <c:pt idx="31561">
                  <c:v>739.5504668786394</c:v>
                </c:pt>
                <c:pt idx="31562">
                  <c:v>1171.035389620549</c:v>
                </c:pt>
                <c:pt idx="31563">
                  <c:v>1739.457911542998</c:v>
                </c:pt>
                <c:pt idx="31564">
                  <c:v>2212.979417340645</c:v>
                </c:pt>
                <c:pt idx="31565">
                  <c:v>613.6623911729428</c:v>
                </c:pt>
                <c:pt idx="31566">
                  <c:v>2298.587553354631</c:v>
                </c:pt>
                <c:pt idx="31567">
                  <c:v>2680.685012417907</c:v>
                </c:pt>
                <c:pt idx="31568">
                  <c:v>1442.595404342951</c:v>
                </c:pt>
                <c:pt idx="31569">
                  <c:v>976.8758081654115</c:v>
                </c:pt>
                <c:pt idx="31570">
                  <c:v>1128.244402262389</c:v>
                </c:pt>
                <c:pt idx="31571">
                  <c:v>1824.073053479321</c:v>
                </c:pt>
                <c:pt idx="31572">
                  <c:v>4135.519948772582</c:v>
                </c:pt>
                <c:pt idx="31573">
                  <c:v>5994.642655645121</c:v>
                </c:pt>
                <c:pt idx="31574">
                  <c:v>3564.242586446814</c:v>
                </c:pt>
                <c:pt idx="31575">
                  <c:v>3220.079655493088</c:v>
                </c:pt>
                <c:pt idx="31576">
                  <c:v>3837.893312435374</c:v>
                </c:pt>
                <c:pt idx="31577">
                  <c:v>2841.603943254311</c:v>
                </c:pt>
                <c:pt idx="31578">
                  <c:v>1923.566628774371</c:v>
                </c:pt>
                <c:pt idx="31579">
                  <c:v>1840.110946168108</c:v>
                </c:pt>
                <c:pt idx="31580">
                  <c:v>1873.371385813188</c:v>
                </c:pt>
                <c:pt idx="31581">
                  <c:v>1912.006130611431</c:v>
                </c:pt>
                <c:pt idx="31582">
                  <c:v>1916.125446348246</c:v>
                </c:pt>
                <c:pt idx="31583">
                  <c:v>1804.555308784098</c:v>
                </c:pt>
                <c:pt idx="31584">
                  <c:v>1363.057181987434</c:v>
                </c:pt>
                <c:pt idx="31585">
                  <c:v>1213.023027929023</c:v>
                </c:pt>
                <c:pt idx="31586">
                  <c:v>1780.048158879461</c:v>
                </c:pt>
                <c:pt idx="31587">
                  <c:v>2013.391751578979</c:v>
                </c:pt>
                <c:pt idx="31588">
                  <c:v>2026.278067179922</c:v>
                </c:pt>
                <c:pt idx="31589">
                  <c:v>1879.835558364832</c:v>
                </c:pt>
                <c:pt idx="31590">
                  <c:v>1634.974566325546</c:v>
                </c:pt>
                <c:pt idx="31591">
                  <c:v>1439.273784141216</c:v>
                </c:pt>
                <c:pt idx="31592">
                  <c:v>1370.728790912663</c:v>
                </c:pt>
                <c:pt idx="31593">
                  <c:v>1352.229372470143</c:v>
                </c:pt>
                <c:pt idx="31594">
                  <c:v>1317.936205231787</c:v>
                </c:pt>
                <c:pt idx="31595">
                  <c:v>1255.41872217961</c:v>
                </c:pt>
                <c:pt idx="31596">
                  <c:v>1168.498539327737</c:v>
                </c:pt>
                <c:pt idx="31597">
                  <c:v>1057.9594592399</c:v>
                </c:pt>
                <c:pt idx="31598">
                  <c:v>924.651846888319</c:v>
                </c:pt>
                <c:pt idx="31599">
                  <c:v>832.9396478310637</c:v>
                </c:pt>
                <c:pt idx="31600">
                  <c:v>629.2440630843413</c:v>
                </c:pt>
                <c:pt idx="31601">
                  <c:v>712.1926821408791</c:v>
                </c:pt>
                <c:pt idx="31602">
                  <c:v>1159.23227814611</c:v>
                </c:pt>
                <c:pt idx="31603">
                  <c:v>1380.211364589478</c:v>
                </c:pt>
                <c:pt idx="31604">
                  <c:v>931.5347005200886</c:v>
                </c:pt>
                <c:pt idx="31605">
                  <c:v>971.5929234033614</c:v>
                </c:pt>
                <c:pt idx="31606">
                  <c:v>1457.638510812595</c:v>
                </c:pt>
                <c:pt idx="31607">
                  <c:v>2118.096040983577</c:v>
                </c:pt>
                <c:pt idx="31608">
                  <c:v>3007.013914555716</c:v>
                </c:pt>
                <c:pt idx="31609">
                  <c:v>4031.697345951635</c:v>
                </c:pt>
                <c:pt idx="31610">
                  <c:v>4450.463587780367</c:v>
                </c:pt>
                <c:pt idx="31611">
                  <c:v>3302.464992556841</c:v>
                </c:pt>
                <c:pt idx="31612">
                  <c:v>1705.753077353704</c:v>
                </c:pt>
                <c:pt idx="31613">
                  <c:v>591.1496360505955</c:v>
                </c:pt>
                <c:pt idx="31614">
                  <c:v>1611.880016117476</c:v>
                </c:pt>
                <c:pt idx="31615">
                  <c:v>1920.986740514756</c:v>
                </c:pt>
                <c:pt idx="31616">
                  <c:v>1720.369603517511</c:v>
                </c:pt>
                <c:pt idx="31617">
                  <c:v>1560.349518732558</c:v>
                </c:pt>
                <c:pt idx="31618">
                  <c:v>1481.962526480733</c:v>
                </c:pt>
                <c:pt idx="31619">
                  <c:v>1469.564522236807</c:v>
                </c:pt>
                <c:pt idx="31620">
                  <c:v>1513.720720768328</c:v>
                </c:pt>
                <c:pt idx="31621">
                  <c:v>1617.207892838115</c:v>
                </c:pt>
                <c:pt idx="31622">
                  <c:v>1799.264835450269</c:v>
                </c:pt>
                <c:pt idx="31623">
                  <c:v>2094.916109400196</c:v>
                </c:pt>
                <c:pt idx="31624">
                  <c:v>2414.685866669991</c:v>
                </c:pt>
                <c:pt idx="31625">
                  <c:v>2285.550193263437</c:v>
                </c:pt>
                <c:pt idx="31626">
                  <c:v>1944.040046108888</c:v>
                </c:pt>
                <c:pt idx="31627">
                  <c:v>1845.467507297547</c:v>
                </c:pt>
                <c:pt idx="31628">
                  <c:v>1793.341321535956</c:v>
                </c:pt>
                <c:pt idx="31629">
                  <c:v>1686.077154652476</c:v>
                </c:pt>
                <c:pt idx="31630">
                  <c:v>1483.201295498542</c:v>
                </c:pt>
                <c:pt idx="31631">
                  <c:v>1236.597897939972</c:v>
                </c:pt>
                <c:pt idx="31632">
                  <c:v>1289.198341446968</c:v>
                </c:pt>
                <c:pt idx="31633">
                  <c:v>1673.812716108799</c:v>
                </c:pt>
                <c:pt idx="31634">
                  <c:v>2088.984189211348</c:v>
                </c:pt>
                <c:pt idx="31635">
                  <c:v>2472.31883276429</c:v>
                </c:pt>
                <c:pt idx="31636">
                  <c:v>2785.297996171423</c:v>
                </c:pt>
                <c:pt idx="31637">
                  <c:v>2899.566609833872</c:v>
                </c:pt>
                <c:pt idx="31638">
                  <c:v>2756.072984491819</c:v>
                </c:pt>
                <c:pt idx="31639">
                  <c:v>2480.851848938474</c:v>
                </c:pt>
                <c:pt idx="31640">
                  <c:v>2217.510948386991</c:v>
                </c:pt>
                <c:pt idx="31641">
                  <c:v>2034.53285706051</c:v>
                </c:pt>
                <c:pt idx="31642">
                  <c:v>1982.267902652696</c:v>
                </c:pt>
                <c:pt idx="31643">
                  <c:v>2196.609941448594</c:v>
                </c:pt>
                <c:pt idx="31644">
                  <c:v>2328.0663371914</c:v>
                </c:pt>
                <c:pt idx="31645">
                  <c:v>575.5759994332362</c:v>
                </c:pt>
                <c:pt idx="31646">
                  <c:v>266.2131414562937</c:v>
                </c:pt>
                <c:pt idx="31647">
                  <c:v>559.13953169632</c:v>
                </c:pt>
                <c:pt idx="31648">
                  <c:v>984.6342714595494</c:v>
                </c:pt>
                <c:pt idx="31649">
                  <c:v>1599.150403549217</c:v>
                </c:pt>
                <c:pt idx="31650">
                  <c:v>1917.622181860772</c:v>
                </c:pt>
                <c:pt idx="31651">
                  <c:v>1426.439453186463</c:v>
                </c:pt>
                <c:pt idx="31652">
                  <c:v>1403.875900547796</c:v>
                </c:pt>
                <c:pt idx="31653">
                  <c:v>2038.824596370348</c:v>
                </c:pt>
                <c:pt idx="31654">
                  <c:v>2942.452890898794</c:v>
                </c:pt>
                <c:pt idx="31655">
                  <c:v>3169.850756711593</c:v>
                </c:pt>
                <c:pt idx="31656">
                  <c:v>2501.268207712571</c:v>
                </c:pt>
                <c:pt idx="31657">
                  <c:v>2623.059185519916</c:v>
                </c:pt>
                <c:pt idx="31658">
                  <c:v>3946.833414132858</c:v>
                </c:pt>
                <c:pt idx="31659">
                  <c:v>5660.239152374998</c:v>
                </c:pt>
                <c:pt idx="31660">
                  <c:v>7043.641201052786</c:v>
                </c:pt>
                <c:pt idx="31661">
                  <c:v>4924.799191158882</c:v>
                </c:pt>
                <c:pt idx="31662">
                  <c:v>3081.465486841537</c:v>
                </c:pt>
                <c:pt idx="31663">
                  <c:v>2214.72619216714</c:v>
                </c:pt>
                <c:pt idx="31664">
                  <c:v>1819.49627935443</c:v>
                </c:pt>
                <c:pt idx="31665">
                  <c:v>1653.04112968183</c:v>
                </c:pt>
                <c:pt idx="31666">
                  <c:v>1609.175984018695</c:v>
                </c:pt>
                <c:pt idx="31667">
                  <c:v>1650.577358594784</c:v>
                </c:pt>
                <c:pt idx="31668">
                  <c:v>1791.590233615635</c:v>
                </c:pt>
                <c:pt idx="31669">
                  <c:v>2152.35031998784</c:v>
                </c:pt>
                <c:pt idx="31670">
                  <c:v>3371.725827594845</c:v>
                </c:pt>
                <c:pt idx="31671">
                  <c:v>1138.939290247505</c:v>
                </c:pt>
                <c:pt idx="31672">
                  <c:v>173.6571231845037</c:v>
                </c:pt>
                <c:pt idx="31673">
                  <c:v>469.0532494958147</c:v>
                </c:pt>
                <c:pt idx="31674">
                  <c:v>442.5773371918742</c:v>
                </c:pt>
                <c:pt idx="31675">
                  <c:v>452.6929101588138</c:v>
                </c:pt>
                <c:pt idx="31676">
                  <c:v>979.8055804726056</c:v>
                </c:pt>
                <c:pt idx="31677">
                  <c:v>1369.205090160707</c:v>
                </c:pt>
                <c:pt idx="31678">
                  <c:v>1527.84543949197</c:v>
                </c:pt>
                <c:pt idx="31679">
                  <c:v>1395.115031089168</c:v>
                </c:pt>
                <c:pt idx="31680">
                  <c:v>1087.275448495281</c:v>
                </c:pt>
                <c:pt idx="31681">
                  <c:v>743.9074301583126</c:v>
                </c:pt>
                <c:pt idx="31682">
                  <c:v>355.167432400712</c:v>
                </c:pt>
                <c:pt idx="31683">
                  <c:v>1174.801324379961</c:v>
                </c:pt>
                <c:pt idx="31684">
                  <c:v>812.5723926916984</c:v>
                </c:pt>
                <c:pt idx="31685">
                  <c:v>826.6302349983612</c:v>
                </c:pt>
                <c:pt idx="31686">
                  <c:v>941.1024235528456</c:v>
                </c:pt>
                <c:pt idx="31687">
                  <c:v>1097.42536117799</c:v>
                </c:pt>
                <c:pt idx="31688">
                  <c:v>1259.701038457433</c:v>
                </c:pt>
                <c:pt idx="31689">
                  <c:v>1289.748869666468</c:v>
                </c:pt>
                <c:pt idx="31690">
                  <c:v>1288.601615497964</c:v>
                </c:pt>
                <c:pt idx="31691">
                  <c:v>1292.094367248508</c:v>
                </c:pt>
                <c:pt idx="31692">
                  <c:v>1149.34470157133</c:v>
                </c:pt>
                <c:pt idx="31693">
                  <c:v>812.226023267967</c:v>
                </c:pt>
                <c:pt idx="31694">
                  <c:v>441.2534135298698</c:v>
                </c:pt>
                <c:pt idx="31695">
                  <c:v>148.6431793545702</c:v>
                </c:pt>
                <c:pt idx="31696">
                  <c:v>79.27629109269056</c:v>
                </c:pt>
                <c:pt idx="31697">
                  <c:v>231.531942378817</c:v>
                </c:pt>
                <c:pt idx="31698">
                  <c:v>351.7643161233115</c:v>
                </c:pt>
                <c:pt idx="31699">
                  <c:v>451.3950490810455</c:v>
                </c:pt>
                <c:pt idx="31700">
                  <c:v>544.842085613053</c:v>
                </c:pt>
                <c:pt idx="31701">
                  <c:v>650.8834595040196</c:v>
                </c:pt>
                <c:pt idx="31702">
                  <c:v>790.9230095065706</c:v>
                </c:pt>
                <c:pt idx="31703">
                  <c:v>953.7989623528186</c:v>
                </c:pt>
                <c:pt idx="31704">
                  <c:v>1107.853013341723</c:v>
                </c:pt>
                <c:pt idx="31705">
                  <c:v>1269.509169635435</c:v>
                </c:pt>
                <c:pt idx="31706">
                  <c:v>1394.285960966473</c:v>
                </c:pt>
                <c:pt idx="31707">
                  <c:v>1436.243126050205</c:v>
                </c:pt>
                <c:pt idx="31708">
                  <c:v>1425.865300854771</c:v>
                </c:pt>
                <c:pt idx="31709">
                  <c:v>1401.169194830217</c:v>
                </c:pt>
                <c:pt idx="31710">
                  <c:v>1377.81838769711</c:v>
                </c:pt>
                <c:pt idx="31711">
                  <c:v>1358.779817239136</c:v>
                </c:pt>
                <c:pt idx="31712">
                  <c:v>1342.512872260237</c:v>
                </c:pt>
                <c:pt idx="31713">
                  <c:v>1325.01855162701</c:v>
                </c:pt>
                <c:pt idx="31714">
                  <c:v>1302.471635651841</c:v>
                </c:pt>
                <c:pt idx="31715">
                  <c:v>1268.713389207026</c:v>
                </c:pt>
                <c:pt idx="31716">
                  <c:v>1217.994380558188</c:v>
                </c:pt>
                <c:pt idx="31717">
                  <c:v>1140.609350975486</c:v>
                </c:pt>
                <c:pt idx="31718">
                  <c:v>1018.395088942997</c:v>
                </c:pt>
                <c:pt idx="31719">
                  <c:v>818.4044100850481</c:v>
                </c:pt>
                <c:pt idx="31720">
                  <c:v>712.9901519368302</c:v>
                </c:pt>
                <c:pt idx="31721">
                  <c:v>4755.73101389553</c:v>
                </c:pt>
                <c:pt idx="31722">
                  <c:v>2302.370387980017</c:v>
                </c:pt>
                <c:pt idx="31723">
                  <c:v>1797.898880558561</c:v>
                </c:pt>
                <c:pt idx="31724">
                  <c:v>1812.90061351158</c:v>
                </c:pt>
                <c:pt idx="31725">
                  <c:v>2098.696568140272</c:v>
                </c:pt>
                <c:pt idx="31726">
                  <c:v>2514.229774835311</c:v>
                </c:pt>
                <c:pt idx="31727">
                  <c:v>536.493741402099</c:v>
                </c:pt>
                <c:pt idx="31728">
                  <c:v>815.5982012027846</c:v>
                </c:pt>
                <c:pt idx="31729">
                  <c:v>1015.814935938227</c:v>
                </c:pt>
                <c:pt idx="31730">
                  <c:v>1086.330330676712</c:v>
                </c:pt>
                <c:pt idx="31731">
                  <c:v>1070.943866847148</c:v>
                </c:pt>
                <c:pt idx="31732">
                  <c:v>1062.483343530008</c:v>
                </c:pt>
                <c:pt idx="31733">
                  <c:v>1060.729659800702</c:v>
                </c:pt>
                <c:pt idx="31734">
                  <c:v>1058.076706585411</c:v>
                </c:pt>
                <c:pt idx="31735">
                  <c:v>1050.39683795507</c:v>
                </c:pt>
                <c:pt idx="31736">
                  <c:v>1029.72705369491</c:v>
                </c:pt>
                <c:pt idx="31737">
                  <c:v>991.2774463649925</c:v>
                </c:pt>
                <c:pt idx="31738">
                  <c:v>1148.394529943908</c:v>
                </c:pt>
                <c:pt idx="31739">
                  <c:v>1157.703231210608</c:v>
                </c:pt>
                <c:pt idx="31740">
                  <c:v>1217.091293248261</c:v>
                </c:pt>
                <c:pt idx="31741">
                  <c:v>1416.580643487215</c:v>
                </c:pt>
                <c:pt idx="31742">
                  <c:v>2106.914926601835</c:v>
                </c:pt>
                <c:pt idx="31743">
                  <c:v>1350.758062343849</c:v>
                </c:pt>
                <c:pt idx="31744">
                  <c:v>2020.795338298538</c:v>
                </c:pt>
                <c:pt idx="31745">
                  <c:v>2536.136434267902</c:v>
                </c:pt>
                <c:pt idx="31746">
                  <c:v>2868.318990056894</c:v>
                </c:pt>
                <c:pt idx="31747">
                  <c:v>3129.439571543036</c:v>
                </c:pt>
                <c:pt idx="31748">
                  <c:v>3455.910563807545</c:v>
                </c:pt>
                <c:pt idx="31749">
                  <c:v>3932.677601310845</c:v>
                </c:pt>
                <c:pt idx="31750">
                  <c:v>4507.787416307557</c:v>
                </c:pt>
                <c:pt idx="31751">
                  <c:v>4852.980720762227</c:v>
                </c:pt>
                <c:pt idx="31752">
                  <c:v>4803.098042754444</c:v>
                </c:pt>
                <c:pt idx="31753">
                  <c:v>4797.267131812488</c:v>
                </c:pt>
                <c:pt idx="31754">
                  <c:v>4482.22207168783</c:v>
                </c:pt>
                <c:pt idx="31755">
                  <c:v>3510.150495424339</c:v>
                </c:pt>
                <c:pt idx="31756">
                  <c:v>3140.152515666602</c:v>
                </c:pt>
                <c:pt idx="31757">
                  <c:v>3126.155653758572</c:v>
                </c:pt>
                <c:pt idx="31758">
                  <c:v>3362.768815478879</c:v>
                </c:pt>
                <c:pt idx="31759">
                  <c:v>4040.415197255698</c:v>
                </c:pt>
                <c:pt idx="31760">
                  <c:v>6535.86016942927</c:v>
                </c:pt>
                <c:pt idx="31761">
                  <c:v>8434.969480522284</c:v>
                </c:pt>
                <c:pt idx="31762">
                  <c:v>1265.355939116262</c:v>
                </c:pt>
                <c:pt idx="31763">
                  <c:v>298.4900689049049</c:v>
                </c:pt>
                <c:pt idx="31764">
                  <c:v>391.5490381419799</c:v>
                </c:pt>
                <c:pt idx="31765">
                  <c:v>409.9105016904935</c:v>
                </c:pt>
                <c:pt idx="31766">
                  <c:v>449.0820767446174</c:v>
                </c:pt>
                <c:pt idx="31767">
                  <c:v>726.9944336577276</c:v>
                </c:pt>
                <c:pt idx="31768">
                  <c:v>1132.562564459681</c:v>
                </c:pt>
                <c:pt idx="31769">
                  <c:v>1596.09809686883</c:v>
                </c:pt>
                <c:pt idx="31770">
                  <c:v>1953.368828788887</c:v>
                </c:pt>
                <c:pt idx="31771">
                  <c:v>557.5397123187836</c:v>
                </c:pt>
                <c:pt idx="31772">
                  <c:v>759.4909613102528</c:v>
                </c:pt>
                <c:pt idx="31773">
                  <c:v>1170.318508519114</c:v>
                </c:pt>
                <c:pt idx="31774">
                  <c:v>1431.462230045367</c:v>
                </c:pt>
                <c:pt idx="31775">
                  <c:v>1634.964522849094</c:v>
                </c:pt>
                <c:pt idx="31776">
                  <c:v>1798.363369581534</c:v>
                </c:pt>
                <c:pt idx="31777">
                  <c:v>1845.81259201368</c:v>
                </c:pt>
                <c:pt idx="31778">
                  <c:v>1646.270700685271</c:v>
                </c:pt>
                <c:pt idx="31779">
                  <c:v>1439.038584880153</c:v>
                </c:pt>
                <c:pt idx="31780">
                  <c:v>1412.119908054523</c:v>
                </c:pt>
                <c:pt idx="31781">
                  <c:v>1450.665699481756</c:v>
                </c:pt>
                <c:pt idx="31782">
                  <c:v>1483.070150672346</c:v>
                </c:pt>
                <c:pt idx="31783">
                  <c:v>1494.157132926927</c:v>
                </c:pt>
                <c:pt idx="31784">
                  <c:v>1485.617170247564</c:v>
                </c:pt>
                <c:pt idx="31785">
                  <c:v>1466.210594446731</c:v>
                </c:pt>
                <c:pt idx="31786">
                  <c:v>1452.746188226545</c:v>
                </c:pt>
                <c:pt idx="31787">
                  <c:v>1480.628624164374</c:v>
                </c:pt>
                <c:pt idx="31788">
                  <c:v>1657.947761854068</c:v>
                </c:pt>
                <c:pt idx="31789">
                  <c:v>1765.439727392816</c:v>
                </c:pt>
                <c:pt idx="31790">
                  <c:v>169.3480306827948</c:v>
                </c:pt>
                <c:pt idx="31791">
                  <c:v>277.3825690641041</c:v>
                </c:pt>
                <c:pt idx="31792">
                  <c:v>303.0874218676952</c:v>
                </c:pt>
                <c:pt idx="31793">
                  <c:v>225.0324476227186</c:v>
                </c:pt>
                <c:pt idx="31794">
                  <c:v>315.186441005733</c:v>
                </c:pt>
                <c:pt idx="31795">
                  <c:v>622.3938150337746</c:v>
                </c:pt>
                <c:pt idx="31796">
                  <c:v>642.3541985529149</c:v>
                </c:pt>
                <c:pt idx="31797">
                  <c:v>800.6553169912395</c:v>
                </c:pt>
                <c:pt idx="31798">
                  <c:v>1031.397190232317</c:v>
                </c:pt>
                <c:pt idx="31799">
                  <c:v>1256.984132271971</c:v>
                </c:pt>
                <c:pt idx="31800">
                  <c:v>1400.128931282943</c:v>
                </c:pt>
                <c:pt idx="31801">
                  <c:v>1449.948584733395</c:v>
                </c:pt>
                <c:pt idx="31802">
                  <c:v>1453.688974435418</c:v>
                </c:pt>
                <c:pt idx="31803">
                  <c:v>1452.312810682235</c:v>
                </c:pt>
                <c:pt idx="31804">
                  <c:v>1465.686828127805</c:v>
                </c:pt>
                <c:pt idx="31805">
                  <c:v>1515.067333776618</c:v>
                </c:pt>
                <c:pt idx="31806">
                  <c:v>1665.26834124425</c:v>
                </c:pt>
                <c:pt idx="31807">
                  <c:v>2215.619982385801</c:v>
                </c:pt>
                <c:pt idx="31808">
                  <c:v>2050.330444801801</c:v>
                </c:pt>
                <c:pt idx="31809">
                  <c:v>1094.99822978939</c:v>
                </c:pt>
                <c:pt idx="31810">
                  <c:v>1185.098372069579</c:v>
                </c:pt>
                <c:pt idx="31811">
                  <c:v>1194.648496732554</c:v>
                </c:pt>
                <c:pt idx="31812">
                  <c:v>1124.384258004256</c:v>
                </c:pt>
                <c:pt idx="31813">
                  <c:v>872.8182096451386</c:v>
                </c:pt>
                <c:pt idx="31814">
                  <c:v>499.7011556377761</c:v>
                </c:pt>
                <c:pt idx="31815">
                  <c:v>4417.992008910903</c:v>
                </c:pt>
                <c:pt idx="31816">
                  <c:v>2739.996861842173</c:v>
                </c:pt>
                <c:pt idx="31817">
                  <c:v>1981.02070727394</c:v>
                </c:pt>
                <c:pt idx="31818">
                  <c:v>1460.25718249138</c:v>
                </c:pt>
                <c:pt idx="31819">
                  <c:v>1211.613211046129</c:v>
                </c:pt>
                <c:pt idx="31820">
                  <c:v>1203.226746655995</c:v>
                </c:pt>
                <c:pt idx="31821">
                  <c:v>1327.865505355632</c:v>
                </c:pt>
                <c:pt idx="31822">
                  <c:v>1510.61170363837</c:v>
                </c:pt>
                <c:pt idx="31823">
                  <c:v>1708.1384873121</c:v>
                </c:pt>
                <c:pt idx="31824">
                  <c:v>1879.97291822145</c:v>
                </c:pt>
                <c:pt idx="31825">
                  <c:v>1991.929750756755</c:v>
                </c:pt>
                <c:pt idx="31826">
                  <c:v>2033.974041771024</c:v>
                </c:pt>
                <c:pt idx="31827">
                  <c:v>2025.665095532485</c:v>
                </c:pt>
                <c:pt idx="31828">
                  <c:v>1994.387208967982</c:v>
                </c:pt>
                <c:pt idx="31829">
                  <c:v>1959.875186702776</c:v>
                </c:pt>
                <c:pt idx="31830">
                  <c:v>1931.095641242134</c:v>
                </c:pt>
                <c:pt idx="31831">
                  <c:v>1914.848156529356</c:v>
                </c:pt>
                <c:pt idx="31832">
                  <c:v>1911.863456395707</c:v>
                </c:pt>
                <c:pt idx="31833">
                  <c:v>1922.230878580239</c:v>
                </c:pt>
                <c:pt idx="31834">
                  <c:v>1884.292554279013</c:v>
                </c:pt>
                <c:pt idx="31835">
                  <c:v>1715.06455294632</c:v>
                </c:pt>
                <c:pt idx="31836">
                  <c:v>2645.393168040091</c:v>
                </c:pt>
                <c:pt idx="31837">
                  <c:v>1979.897251218275</c:v>
                </c:pt>
                <c:pt idx="31838">
                  <c:v>1041.361396095528</c:v>
                </c:pt>
                <c:pt idx="31839">
                  <c:v>923.4466961989386</c:v>
                </c:pt>
                <c:pt idx="31840">
                  <c:v>857.5144254593517</c:v>
                </c:pt>
                <c:pt idx="31841">
                  <c:v>791.7870352951115</c:v>
                </c:pt>
                <c:pt idx="31842">
                  <c:v>1077.934209359475</c:v>
                </c:pt>
                <c:pt idx="31843">
                  <c:v>2334.997146630116</c:v>
                </c:pt>
                <c:pt idx="31844">
                  <c:v>3187.04976850399</c:v>
                </c:pt>
                <c:pt idx="31845">
                  <c:v>3179.31206559721</c:v>
                </c:pt>
                <c:pt idx="31846">
                  <c:v>3174.119298732537</c:v>
                </c:pt>
                <c:pt idx="31847">
                  <c:v>3250.550663872253</c:v>
                </c:pt>
                <c:pt idx="31848">
                  <c:v>2870.082740265721</c:v>
                </c:pt>
                <c:pt idx="31849">
                  <c:v>1835.880842462555</c:v>
                </c:pt>
                <c:pt idx="31850">
                  <c:v>2216.749024453896</c:v>
                </c:pt>
                <c:pt idx="31851">
                  <c:v>2636.728064102909</c:v>
                </c:pt>
                <c:pt idx="31852">
                  <c:v>2941.943411906817</c:v>
                </c:pt>
                <c:pt idx="31853">
                  <c:v>3224.607465857614</c:v>
                </c:pt>
                <c:pt idx="31854">
                  <c:v>3582.17088498095</c:v>
                </c:pt>
                <c:pt idx="31855">
                  <c:v>4127.837038406903</c:v>
                </c:pt>
                <c:pt idx="31856">
                  <c:v>4989.377370036326</c:v>
                </c:pt>
                <c:pt idx="31857">
                  <c:v>5971.430100765374</c:v>
                </c:pt>
                <c:pt idx="31858">
                  <c:v>4572.379307379781</c:v>
                </c:pt>
                <c:pt idx="31859">
                  <c:v>2903.297890030502</c:v>
                </c:pt>
                <c:pt idx="31860">
                  <c:v>2478.720479278318</c:v>
                </c:pt>
                <c:pt idx="31861">
                  <c:v>1544.893759789987</c:v>
                </c:pt>
                <c:pt idx="31862">
                  <c:v>964.6181007242852</c:v>
                </c:pt>
                <c:pt idx="31863">
                  <c:v>557.9661732371146</c:v>
                </c:pt>
                <c:pt idx="31864">
                  <c:v>232.7593508612554</c:v>
                </c:pt>
                <c:pt idx="31865">
                  <c:v>126.6648621321183</c:v>
                </c:pt>
                <c:pt idx="31866">
                  <c:v>346.4967050156109</c:v>
                </c:pt>
                <c:pt idx="31867">
                  <c:v>642.4352085567626</c:v>
                </c:pt>
                <c:pt idx="31868">
                  <c:v>1177.897147575689</c:v>
                </c:pt>
                <c:pt idx="31869">
                  <c:v>2338.573736469658</c:v>
                </c:pt>
                <c:pt idx="31870">
                  <c:v>2135.398074883816</c:v>
                </c:pt>
                <c:pt idx="31871">
                  <c:v>2660.980327923809</c:v>
                </c:pt>
                <c:pt idx="31872">
                  <c:v>6695.575717388534</c:v>
                </c:pt>
                <c:pt idx="31873">
                  <c:v>4499.206827488555</c:v>
                </c:pt>
                <c:pt idx="31874">
                  <c:v>1517.452324304491</c:v>
                </c:pt>
                <c:pt idx="31875">
                  <c:v>801.1962130414105</c:v>
                </c:pt>
                <c:pt idx="31876">
                  <c:v>558.623550953187</c:v>
                </c:pt>
                <c:pt idx="31877">
                  <c:v>478.2288452718342</c:v>
                </c:pt>
                <c:pt idx="31878">
                  <c:v>458.4342192530909</c:v>
                </c:pt>
                <c:pt idx="31879">
                  <c:v>483.107701270126</c:v>
                </c:pt>
                <c:pt idx="31880">
                  <c:v>587.7637507669904</c:v>
                </c:pt>
                <c:pt idx="31881">
                  <c:v>810.2854763648423</c:v>
                </c:pt>
                <c:pt idx="31882">
                  <c:v>1094.295221030515</c:v>
                </c:pt>
                <c:pt idx="31883">
                  <c:v>1282.735115761726</c:v>
                </c:pt>
                <c:pt idx="31884">
                  <c:v>1274.098477838025</c:v>
                </c:pt>
                <c:pt idx="31885">
                  <c:v>913.615899923873</c:v>
                </c:pt>
                <c:pt idx="31886">
                  <c:v>712.8926066600027</c:v>
                </c:pt>
                <c:pt idx="31887">
                  <c:v>744.14378560424</c:v>
                </c:pt>
                <c:pt idx="31888">
                  <c:v>703.0278977847046</c:v>
                </c:pt>
                <c:pt idx="31889">
                  <c:v>689.4028197865031</c:v>
                </c:pt>
                <c:pt idx="31890">
                  <c:v>963.5365712183466</c:v>
                </c:pt>
                <c:pt idx="31891">
                  <c:v>1241.720260265803</c:v>
                </c:pt>
                <c:pt idx="31892">
                  <c:v>1466.269867870636</c:v>
                </c:pt>
                <c:pt idx="31893">
                  <c:v>1397.088910742655</c:v>
                </c:pt>
                <c:pt idx="31894">
                  <c:v>1194.248076500809</c:v>
                </c:pt>
                <c:pt idx="31895">
                  <c:v>833.556486655929</c:v>
                </c:pt>
                <c:pt idx="31896">
                  <c:v>224.2256123810892</c:v>
                </c:pt>
                <c:pt idx="31897">
                  <c:v>1777.35699653757</c:v>
                </c:pt>
                <c:pt idx="31898">
                  <c:v>2220.511705331632</c:v>
                </c:pt>
                <c:pt idx="31899">
                  <c:v>996.1524539439752</c:v>
                </c:pt>
                <c:pt idx="31900">
                  <c:v>720.6896355224795</c:v>
                </c:pt>
                <c:pt idx="31901">
                  <c:v>949.6744541815764</c:v>
                </c:pt>
                <c:pt idx="31902">
                  <c:v>1577.687082096638</c:v>
                </c:pt>
                <c:pt idx="31903">
                  <c:v>2364.078572338163</c:v>
                </c:pt>
                <c:pt idx="31904">
                  <c:v>2258.42981234474</c:v>
                </c:pt>
                <c:pt idx="31905">
                  <c:v>2047.497983342404</c:v>
                </c:pt>
                <c:pt idx="31906">
                  <c:v>1975.17482434841</c:v>
                </c:pt>
                <c:pt idx="31907">
                  <c:v>1411.231384147331</c:v>
                </c:pt>
                <c:pt idx="31908">
                  <c:v>426.9515344191208</c:v>
                </c:pt>
                <c:pt idx="31909">
                  <c:v>969.1723678250039</c:v>
                </c:pt>
                <c:pt idx="31910">
                  <c:v>1190.244928737074</c:v>
                </c:pt>
                <c:pt idx="31911">
                  <c:v>1288.944004512968</c:v>
                </c:pt>
                <c:pt idx="31912">
                  <c:v>1180.862153628999</c:v>
                </c:pt>
                <c:pt idx="31913">
                  <c:v>735.8964619059517</c:v>
                </c:pt>
                <c:pt idx="31914">
                  <c:v>410.148458399233</c:v>
                </c:pt>
                <c:pt idx="31915">
                  <c:v>460.3990663708446</c:v>
                </c:pt>
                <c:pt idx="31916">
                  <c:v>602.7721209948131</c:v>
                </c:pt>
                <c:pt idx="31917">
                  <c:v>823.5316964930049</c:v>
                </c:pt>
                <c:pt idx="31918">
                  <c:v>1224.031586137255</c:v>
                </c:pt>
                <c:pt idx="31919">
                  <c:v>1511.574189381479</c:v>
                </c:pt>
                <c:pt idx="31920">
                  <c:v>1514.220613290487</c:v>
                </c:pt>
                <c:pt idx="31921">
                  <c:v>1480.437051543497</c:v>
                </c:pt>
                <c:pt idx="31922">
                  <c:v>1507.917816060505</c:v>
                </c:pt>
                <c:pt idx="31923">
                  <c:v>2616.246476823593</c:v>
                </c:pt>
                <c:pt idx="31924">
                  <c:v>2437.146466755386</c:v>
                </c:pt>
                <c:pt idx="31925">
                  <c:v>2250.96332579132</c:v>
                </c:pt>
                <c:pt idx="31926">
                  <c:v>2288.336289359946</c:v>
                </c:pt>
                <c:pt idx="31927">
                  <c:v>2491.689423198527</c:v>
                </c:pt>
                <c:pt idx="31928">
                  <c:v>2879.44929449158</c:v>
                </c:pt>
                <c:pt idx="31929">
                  <c:v>3476.086558061059</c:v>
                </c:pt>
                <c:pt idx="31930">
                  <c:v>3914.439659636853</c:v>
                </c:pt>
                <c:pt idx="31931">
                  <c:v>2350.140785011374</c:v>
                </c:pt>
                <c:pt idx="31932">
                  <c:v>379.3075306751214</c:v>
                </c:pt>
                <c:pt idx="31933">
                  <c:v>540.3702849547823</c:v>
                </c:pt>
                <c:pt idx="31934">
                  <c:v>802.391900298859</c:v>
                </c:pt>
                <c:pt idx="31935">
                  <c:v>669.219103638069</c:v>
                </c:pt>
                <c:pt idx="31936">
                  <c:v>701.4428394951374</c:v>
                </c:pt>
                <c:pt idx="31937">
                  <c:v>770.9706399619025</c:v>
                </c:pt>
                <c:pt idx="31938">
                  <c:v>825.9542889221492</c:v>
                </c:pt>
                <c:pt idx="31939">
                  <c:v>867.109373197523</c:v>
                </c:pt>
                <c:pt idx="31940">
                  <c:v>894.0529263965375</c:v>
                </c:pt>
                <c:pt idx="31941">
                  <c:v>878.2888709308575</c:v>
                </c:pt>
                <c:pt idx="31942">
                  <c:v>651.0580056127188</c:v>
                </c:pt>
                <c:pt idx="31943">
                  <c:v>762.839111261199</c:v>
                </c:pt>
                <c:pt idx="31944">
                  <c:v>1334.850885469903</c:v>
                </c:pt>
                <c:pt idx="31945">
                  <c:v>2277.802429317476</c:v>
                </c:pt>
                <c:pt idx="31946">
                  <c:v>1854.128605419271</c:v>
                </c:pt>
                <c:pt idx="31947">
                  <c:v>1382.551762646745</c:v>
                </c:pt>
                <c:pt idx="31948">
                  <c:v>1154.826795195494</c:v>
                </c:pt>
                <c:pt idx="31949">
                  <c:v>957.638155209798</c:v>
                </c:pt>
                <c:pt idx="31950">
                  <c:v>798.1026637184101</c:v>
                </c:pt>
                <c:pt idx="31951">
                  <c:v>1378.961520149354</c:v>
                </c:pt>
                <c:pt idx="31952">
                  <c:v>1836.279090708604</c:v>
                </c:pt>
                <c:pt idx="31953">
                  <c:v>1931.890998080014</c:v>
                </c:pt>
                <c:pt idx="31954">
                  <c:v>1994.614106990452</c:v>
                </c:pt>
                <c:pt idx="31955">
                  <c:v>2074.740439260959</c:v>
                </c:pt>
                <c:pt idx="31956">
                  <c:v>2100.586045571558</c:v>
                </c:pt>
                <c:pt idx="31957">
                  <c:v>1352.726322438238</c:v>
                </c:pt>
                <c:pt idx="31958">
                  <c:v>1358.389839737184</c:v>
                </c:pt>
                <c:pt idx="31959">
                  <c:v>2016.422922479142</c:v>
                </c:pt>
                <c:pt idx="31960">
                  <c:v>2316.103521857571</c:v>
                </c:pt>
                <c:pt idx="31961">
                  <c:v>2467.645702655041</c:v>
                </c:pt>
                <c:pt idx="31962">
                  <c:v>2563.947755753985</c:v>
                </c:pt>
                <c:pt idx="31963">
                  <c:v>2776.720148517546</c:v>
                </c:pt>
                <c:pt idx="31964">
                  <c:v>3631.69734627059</c:v>
                </c:pt>
                <c:pt idx="31965">
                  <c:v>3566.83719388733</c:v>
                </c:pt>
                <c:pt idx="31966">
                  <c:v>1374.162061171301</c:v>
                </c:pt>
                <c:pt idx="31967">
                  <c:v>612.9090520736443</c:v>
                </c:pt>
                <c:pt idx="31968">
                  <c:v>346.8054059798235</c:v>
                </c:pt>
                <c:pt idx="31969">
                  <c:v>320.8344496886702</c:v>
                </c:pt>
                <c:pt idx="31970">
                  <c:v>395.1236698264185</c:v>
                </c:pt>
                <c:pt idx="31971">
                  <c:v>488.1734411345165</c:v>
                </c:pt>
                <c:pt idx="31972">
                  <c:v>570.647739206315</c:v>
                </c:pt>
                <c:pt idx="31973">
                  <c:v>615.6599408809511</c:v>
                </c:pt>
                <c:pt idx="31974">
                  <c:v>585.220366998583</c:v>
                </c:pt>
                <c:pt idx="31975">
                  <c:v>2072.668411745881</c:v>
                </c:pt>
                <c:pt idx="31976">
                  <c:v>3042.578635465279</c:v>
                </c:pt>
                <c:pt idx="31977">
                  <c:v>2043.438065413981</c:v>
                </c:pt>
                <c:pt idx="31978">
                  <c:v>1493.494665510445</c:v>
                </c:pt>
                <c:pt idx="31979">
                  <c:v>1316.67169495624</c:v>
                </c:pt>
                <c:pt idx="31980">
                  <c:v>1274.38045548934</c:v>
                </c:pt>
                <c:pt idx="31981">
                  <c:v>1271.327058583483</c:v>
                </c:pt>
                <c:pt idx="31982">
                  <c:v>1284.003674575896</c:v>
                </c:pt>
                <c:pt idx="31983">
                  <c:v>1303.878266235056</c:v>
                </c:pt>
                <c:pt idx="31984">
                  <c:v>1322.323674195567</c:v>
                </c:pt>
                <c:pt idx="31985">
                  <c:v>1314.91436600274</c:v>
                </c:pt>
                <c:pt idx="31986">
                  <c:v>1193.689780646829</c:v>
                </c:pt>
                <c:pt idx="31987">
                  <c:v>1412.67636490716</c:v>
                </c:pt>
                <c:pt idx="31988">
                  <c:v>1708.659979353228</c:v>
                </c:pt>
                <c:pt idx="31989">
                  <c:v>1908.694538163147</c:v>
                </c:pt>
                <c:pt idx="31990">
                  <c:v>2214.342301216678</c:v>
                </c:pt>
                <c:pt idx="31991">
                  <c:v>2570.772358909416</c:v>
                </c:pt>
                <c:pt idx="31992">
                  <c:v>1990.615413870476</c:v>
                </c:pt>
                <c:pt idx="31993">
                  <c:v>1603.755321380711</c:v>
                </c:pt>
                <c:pt idx="31994">
                  <c:v>1165.024052411894</c:v>
                </c:pt>
                <c:pt idx="31995">
                  <c:v>863.2072756940838</c:v>
                </c:pt>
                <c:pt idx="31996">
                  <c:v>1438.641850186668</c:v>
                </c:pt>
                <c:pt idx="31997">
                  <c:v>1792.36127540452</c:v>
                </c:pt>
                <c:pt idx="31998">
                  <c:v>1126.266815114432</c:v>
                </c:pt>
                <c:pt idx="31999">
                  <c:v>1598.33169922747</c:v>
                </c:pt>
                <c:pt idx="32000">
                  <c:v>1681.261694039534</c:v>
                </c:pt>
                <c:pt idx="32001">
                  <c:v>1680.502344392504</c:v>
                </c:pt>
                <c:pt idx="32002">
                  <c:v>1667.783641791814</c:v>
                </c:pt>
                <c:pt idx="32003">
                  <c:v>1660.98500819164</c:v>
                </c:pt>
                <c:pt idx="32004">
                  <c:v>1657.116349576926</c:v>
                </c:pt>
                <c:pt idx="32005">
                  <c:v>1631.64278581205</c:v>
                </c:pt>
                <c:pt idx="32006">
                  <c:v>1510.650483885287</c:v>
                </c:pt>
                <c:pt idx="32007">
                  <c:v>1116.887417709945</c:v>
                </c:pt>
                <c:pt idx="32008">
                  <c:v>513.9627142309032</c:v>
                </c:pt>
                <c:pt idx="32009">
                  <c:v>924.9326413946662</c:v>
                </c:pt>
                <c:pt idx="32010">
                  <c:v>1637.24051621394</c:v>
                </c:pt>
                <c:pt idx="32011">
                  <c:v>1793.526513320876</c:v>
                </c:pt>
                <c:pt idx="32012">
                  <c:v>942.901402634483</c:v>
                </c:pt>
                <c:pt idx="32013">
                  <c:v>695.8450522850333</c:v>
                </c:pt>
                <c:pt idx="32014">
                  <c:v>830.3160774374871</c:v>
                </c:pt>
                <c:pt idx="32015">
                  <c:v>1038.085821890296</c:v>
                </c:pt>
                <c:pt idx="32016">
                  <c:v>1289.235338674466</c:v>
                </c:pt>
                <c:pt idx="32017">
                  <c:v>1590.113829706751</c:v>
                </c:pt>
                <c:pt idx="32018">
                  <c:v>1813.052097532261</c:v>
                </c:pt>
                <c:pt idx="32019">
                  <c:v>1792.744828745193</c:v>
                </c:pt>
                <c:pt idx="32020">
                  <c:v>1616.1555047556</c:v>
                </c:pt>
                <c:pt idx="32021">
                  <c:v>1423.43282486322</c:v>
                </c:pt>
                <c:pt idx="32022">
                  <c:v>1280.447898582418</c:v>
                </c:pt>
                <c:pt idx="32023">
                  <c:v>1229.239212167198</c:v>
                </c:pt>
                <c:pt idx="32024">
                  <c:v>1366.402536401761</c:v>
                </c:pt>
                <c:pt idx="32025">
                  <c:v>1919.172324093053</c:v>
                </c:pt>
                <c:pt idx="32026">
                  <c:v>2983.969297537864</c:v>
                </c:pt>
                <c:pt idx="32027">
                  <c:v>1954.961925919724</c:v>
                </c:pt>
                <c:pt idx="32028">
                  <c:v>546.5016226282439</c:v>
                </c:pt>
                <c:pt idx="32029">
                  <c:v>1083.63905379015</c:v>
                </c:pt>
                <c:pt idx="32030">
                  <c:v>1876.343528901645</c:v>
                </c:pt>
                <c:pt idx="32031">
                  <c:v>2393.877311486365</c:v>
                </c:pt>
                <c:pt idx="32032">
                  <c:v>2753.62978967147</c:v>
                </c:pt>
                <c:pt idx="32033">
                  <c:v>3165.921822567942</c:v>
                </c:pt>
                <c:pt idx="32034">
                  <c:v>3520.792798546615</c:v>
                </c:pt>
                <c:pt idx="32035">
                  <c:v>3340.281908505835</c:v>
                </c:pt>
                <c:pt idx="32036">
                  <c:v>2915.165169611543</c:v>
                </c:pt>
                <c:pt idx="32037">
                  <c:v>2568.615605725185</c:v>
                </c:pt>
                <c:pt idx="32038">
                  <c:v>2335.460952954801</c:v>
                </c:pt>
                <c:pt idx="32039">
                  <c:v>2224.288484379494</c:v>
                </c:pt>
                <c:pt idx="32040">
                  <c:v>2259.723804086264</c:v>
                </c:pt>
                <c:pt idx="32041">
                  <c:v>2406.814343580041</c:v>
                </c:pt>
                <c:pt idx="32042">
                  <c:v>2621.723452805006</c:v>
                </c:pt>
                <c:pt idx="32043">
                  <c:v>2915.207207171174</c:v>
                </c:pt>
                <c:pt idx="32044">
                  <c:v>3323.88479118405</c:v>
                </c:pt>
                <c:pt idx="32045">
                  <c:v>3837.858734493846</c:v>
                </c:pt>
                <c:pt idx="32046">
                  <c:v>4235.68695356749</c:v>
                </c:pt>
                <c:pt idx="32047">
                  <c:v>4167.404806533707</c:v>
                </c:pt>
                <c:pt idx="32048">
                  <c:v>3731.97780005182</c:v>
                </c:pt>
                <c:pt idx="32049">
                  <c:v>3265.138302048929</c:v>
                </c:pt>
                <c:pt idx="32050">
                  <c:v>2892.144592404489</c:v>
                </c:pt>
                <c:pt idx="32051">
                  <c:v>2608.10535838133</c:v>
                </c:pt>
                <c:pt idx="32052">
                  <c:v>2388.282160669676</c:v>
                </c:pt>
                <c:pt idx="32053">
                  <c:v>2217.5734443045</c:v>
                </c:pt>
                <c:pt idx="32054">
                  <c:v>2085.903574684006</c:v>
                </c:pt>
                <c:pt idx="32055">
                  <c:v>1987.089409861115</c:v>
                </c:pt>
                <c:pt idx="32056">
                  <c:v>1909.065367508518</c:v>
                </c:pt>
                <c:pt idx="32057">
                  <c:v>1831.534094558851</c:v>
                </c:pt>
                <c:pt idx="32058">
                  <c:v>1718.252833379533</c:v>
                </c:pt>
                <c:pt idx="32059">
                  <c:v>1523.131589079167</c:v>
                </c:pt>
                <c:pt idx="32060">
                  <c:v>1223.790576883815</c:v>
                </c:pt>
                <c:pt idx="32061">
                  <c:v>861.7770573564877</c:v>
                </c:pt>
                <c:pt idx="32062">
                  <c:v>505.4635775857165</c:v>
                </c:pt>
                <c:pt idx="32063">
                  <c:v>187.134791482181</c:v>
                </c:pt>
                <c:pt idx="32064">
                  <c:v>178.2557278629467</c:v>
                </c:pt>
                <c:pt idx="32065">
                  <c:v>683.0331615487798</c:v>
                </c:pt>
                <c:pt idx="32066">
                  <c:v>1273.044530925388</c:v>
                </c:pt>
                <c:pt idx="32067">
                  <c:v>1313.660871431584</c:v>
                </c:pt>
                <c:pt idx="32068">
                  <c:v>1132.458883268908</c:v>
                </c:pt>
                <c:pt idx="32069">
                  <c:v>1329.431018428304</c:v>
                </c:pt>
                <c:pt idx="32070">
                  <c:v>1863.370612605891</c:v>
                </c:pt>
                <c:pt idx="32071">
                  <c:v>1380.241266563408</c:v>
                </c:pt>
                <c:pt idx="32072">
                  <c:v>794.4511080121856</c:v>
                </c:pt>
                <c:pt idx="32073">
                  <c:v>567.2327903273846</c:v>
                </c:pt>
                <c:pt idx="32074">
                  <c:v>508.2788497026976</c:v>
                </c:pt>
                <c:pt idx="32075">
                  <c:v>534.0002286116285</c:v>
                </c:pt>
                <c:pt idx="32076">
                  <c:v>614.0212887445828</c:v>
                </c:pt>
                <c:pt idx="32077">
                  <c:v>750.7708488812553</c:v>
                </c:pt>
                <c:pt idx="32078">
                  <c:v>976.0449446233765</c:v>
                </c:pt>
                <c:pt idx="32079">
                  <c:v>1346.66943612304</c:v>
                </c:pt>
                <c:pt idx="32080">
                  <c:v>1878.7954085538</c:v>
                </c:pt>
                <c:pt idx="32081">
                  <c:v>2293.664877885335</c:v>
                </c:pt>
                <c:pt idx="32082">
                  <c:v>1702.685879501778</c:v>
                </c:pt>
                <c:pt idx="32083">
                  <c:v>3628.326415464227</c:v>
                </c:pt>
                <c:pt idx="32084">
                  <c:v>4367.731677284522</c:v>
                </c:pt>
                <c:pt idx="32085">
                  <c:v>2669.554677133485</c:v>
                </c:pt>
                <c:pt idx="32086">
                  <c:v>2180.977868057015</c:v>
                </c:pt>
                <c:pt idx="32087">
                  <c:v>1947.902186537037</c:v>
                </c:pt>
                <c:pt idx="32088">
                  <c:v>1793.902660506173</c:v>
                </c:pt>
                <c:pt idx="32089">
                  <c:v>1654.41147611864</c:v>
                </c:pt>
                <c:pt idx="32090">
                  <c:v>1482.1560698867</c:v>
                </c:pt>
                <c:pt idx="32091">
                  <c:v>1229.887987692666</c:v>
                </c:pt>
                <c:pt idx="32092">
                  <c:v>887.2045469659681</c:v>
                </c:pt>
                <c:pt idx="32093">
                  <c:v>638.081081185359</c:v>
                </c:pt>
                <c:pt idx="32094">
                  <c:v>760.7501275981791</c:v>
                </c:pt>
                <c:pt idx="32095">
                  <c:v>1015.973852286891</c:v>
                </c:pt>
                <c:pt idx="32096">
                  <c:v>1217.698773101118</c:v>
                </c:pt>
                <c:pt idx="32097">
                  <c:v>1348.485416595969</c:v>
                </c:pt>
                <c:pt idx="32098">
                  <c:v>1483.526101728373</c:v>
                </c:pt>
                <c:pt idx="32099">
                  <c:v>3389.465668652176</c:v>
                </c:pt>
                <c:pt idx="32100">
                  <c:v>2272.512050237583</c:v>
                </c:pt>
                <c:pt idx="32101">
                  <c:v>2107.592002321075</c:v>
                </c:pt>
                <c:pt idx="32102">
                  <c:v>1861.206057409746</c:v>
                </c:pt>
                <c:pt idx="32103">
                  <c:v>1560.791689085247</c:v>
                </c:pt>
                <c:pt idx="32104">
                  <c:v>1303.186934895509</c:v>
                </c:pt>
                <c:pt idx="32105">
                  <c:v>1127.716672128537</c:v>
                </c:pt>
                <c:pt idx="32106">
                  <c:v>1028.916708714672</c:v>
                </c:pt>
                <c:pt idx="32107">
                  <c:v>981.646765034652</c:v>
                </c:pt>
                <c:pt idx="32108">
                  <c:v>963.1882572582067</c:v>
                </c:pt>
                <c:pt idx="32109">
                  <c:v>957.2552732245366</c:v>
                </c:pt>
                <c:pt idx="32110">
                  <c:v>957.1085059773278</c:v>
                </c:pt>
                <c:pt idx="32111">
                  <c:v>961.6476908933229</c:v>
                </c:pt>
                <c:pt idx="32112">
                  <c:v>974.0647906188997</c:v>
                </c:pt>
                <c:pt idx="32113">
                  <c:v>1001.777792833649</c:v>
                </c:pt>
                <c:pt idx="32114">
                  <c:v>1063.796977727972</c:v>
                </c:pt>
                <c:pt idx="32115">
                  <c:v>1207.668119198118</c:v>
                </c:pt>
                <c:pt idx="32116">
                  <c:v>1403.113497689399</c:v>
                </c:pt>
                <c:pt idx="32117">
                  <c:v>1276.972965860664</c:v>
                </c:pt>
                <c:pt idx="32118">
                  <c:v>1226.248945495763</c:v>
                </c:pt>
                <c:pt idx="32119">
                  <c:v>1224.390459278301</c:v>
                </c:pt>
                <c:pt idx="32120">
                  <c:v>1058.674175710448</c:v>
                </c:pt>
                <c:pt idx="32121">
                  <c:v>884.7985981828884</c:v>
                </c:pt>
                <c:pt idx="32122">
                  <c:v>856.3135702955672</c:v>
                </c:pt>
                <c:pt idx="32123">
                  <c:v>882.5469490727671</c:v>
                </c:pt>
                <c:pt idx="32124">
                  <c:v>915.430241256456</c:v>
                </c:pt>
                <c:pt idx="32125">
                  <c:v>938.7026355056498</c:v>
                </c:pt>
                <c:pt idx="32126">
                  <c:v>942.1103010033992</c:v>
                </c:pt>
                <c:pt idx="32127">
                  <c:v>911.7153589811817</c:v>
                </c:pt>
                <c:pt idx="32128">
                  <c:v>836.3599237705748</c:v>
                </c:pt>
                <c:pt idx="32129">
                  <c:v>899.5307758740275</c:v>
                </c:pt>
                <c:pt idx="32130">
                  <c:v>1589.833276638544</c:v>
                </c:pt>
                <c:pt idx="32131">
                  <c:v>2156.81839391659</c:v>
                </c:pt>
                <c:pt idx="32132">
                  <c:v>2084.054448876741</c:v>
                </c:pt>
                <c:pt idx="32133">
                  <c:v>1956.92391236975</c:v>
                </c:pt>
                <c:pt idx="32134">
                  <c:v>2211.77599556323</c:v>
                </c:pt>
                <c:pt idx="32135">
                  <c:v>2650.816454316896</c:v>
                </c:pt>
                <c:pt idx="32136">
                  <c:v>3364.387965527801</c:v>
                </c:pt>
                <c:pt idx="32137">
                  <c:v>4327.12501651369</c:v>
                </c:pt>
                <c:pt idx="32138">
                  <c:v>4835.745639660963</c:v>
                </c:pt>
                <c:pt idx="32139">
                  <c:v>4298.07343285856</c:v>
                </c:pt>
                <c:pt idx="32140">
                  <c:v>3552.36769615329</c:v>
                </c:pt>
                <c:pt idx="32141">
                  <c:v>3086.321995892942</c:v>
                </c:pt>
                <c:pt idx="32142">
                  <c:v>2956.95671651581</c:v>
                </c:pt>
                <c:pt idx="32143">
                  <c:v>2936.105946534883</c:v>
                </c:pt>
                <c:pt idx="32144">
                  <c:v>2577.124555132287</c:v>
                </c:pt>
                <c:pt idx="32145">
                  <c:v>2103.166139477301</c:v>
                </c:pt>
                <c:pt idx="32146">
                  <c:v>1618.096377216185</c:v>
                </c:pt>
                <c:pt idx="32147">
                  <c:v>964.9988202322131</c:v>
                </c:pt>
                <c:pt idx="32148">
                  <c:v>405.3966943475889</c:v>
                </c:pt>
                <c:pt idx="32149">
                  <c:v>1698.403105615012</c:v>
                </c:pt>
                <c:pt idx="32150">
                  <c:v>1760.292918119404</c:v>
                </c:pt>
                <c:pt idx="32151">
                  <c:v>1567.022793275465</c:v>
                </c:pt>
                <c:pt idx="32152">
                  <c:v>1420.384469813826</c:v>
                </c:pt>
                <c:pt idx="32153">
                  <c:v>1337.717414680343</c:v>
                </c:pt>
                <c:pt idx="32154">
                  <c:v>1315.968171343144</c:v>
                </c:pt>
                <c:pt idx="32155">
                  <c:v>1360.689200145273</c:v>
                </c:pt>
                <c:pt idx="32156">
                  <c:v>1507.75291132787</c:v>
                </c:pt>
                <c:pt idx="32157">
                  <c:v>1816.737443640659</c:v>
                </c:pt>
                <c:pt idx="32158">
                  <c:v>1117.081956342574</c:v>
                </c:pt>
                <c:pt idx="32159">
                  <c:v>614.9166717018921</c:v>
                </c:pt>
                <c:pt idx="32160">
                  <c:v>831.4053294954499</c:v>
                </c:pt>
                <c:pt idx="32161">
                  <c:v>1042.628331680773</c:v>
                </c:pt>
                <c:pt idx="32162">
                  <c:v>1260.100107744721</c:v>
                </c:pt>
                <c:pt idx="32163">
                  <c:v>1515.23396877907</c:v>
                </c:pt>
                <c:pt idx="32164">
                  <c:v>1819.838335162495</c:v>
                </c:pt>
                <c:pt idx="32165">
                  <c:v>2111.949899778636</c:v>
                </c:pt>
                <c:pt idx="32166">
                  <c:v>2160.111096522626</c:v>
                </c:pt>
                <c:pt idx="32167">
                  <c:v>1895.889207417305</c:v>
                </c:pt>
                <c:pt idx="32168">
                  <c:v>1644.158450738123</c:v>
                </c:pt>
                <c:pt idx="32169">
                  <c:v>1540.208921386305</c:v>
                </c:pt>
                <c:pt idx="32170">
                  <c:v>1535.337309253714</c:v>
                </c:pt>
                <c:pt idx="32171">
                  <c:v>1572.238194503908</c:v>
                </c:pt>
                <c:pt idx="32172">
                  <c:v>1616.122154689873</c:v>
                </c:pt>
                <c:pt idx="32173">
                  <c:v>1645.127162503031</c:v>
                </c:pt>
                <c:pt idx="32174">
                  <c:v>1643.658786283541</c:v>
                </c:pt>
                <c:pt idx="32175">
                  <c:v>1607.385084376938</c:v>
                </c:pt>
                <c:pt idx="32176">
                  <c:v>1543.623704041191</c:v>
                </c:pt>
                <c:pt idx="32177">
                  <c:v>1465.572932779494</c:v>
                </c:pt>
                <c:pt idx="32178">
                  <c:v>1385.882208828471</c:v>
                </c:pt>
                <c:pt idx="32179">
                  <c:v>1306.006710676682</c:v>
                </c:pt>
                <c:pt idx="32180">
                  <c:v>1172.477385523117</c:v>
                </c:pt>
                <c:pt idx="32181">
                  <c:v>1089.49824409062</c:v>
                </c:pt>
                <c:pt idx="32182">
                  <c:v>1129.32878817509</c:v>
                </c:pt>
                <c:pt idx="32183">
                  <c:v>1068.767678160562</c:v>
                </c:pt>
                <c:pt idx="32184">
                  <c:v>937.3182697819069</c:v>
                </c:pt>
                <c:pt idx="32185">
                  <c:v>625.4661236546605</c:v>
                </c:pt>
                <c:pt idx="32186">
                  <c:v>274.2987604627976</c:v>
                </c:pt>
                <c:pt idx="32187">
                  <c:v>510.7676141101998</c:v>
                </c:pt>
                <c:pt idx="32188">
                  <c:v>722.4747968347635</c:v>
                </c:pt>
                <c:pt idx="32189">
                  <c:v>832.7049423069075</c:v>
                </c:pt>
                <c:pt idx="32190">
                  <c:v>900.8852993583114</c:v>
                </c:pt>
                <c:pt idx="32191">
                  <c:v>955.614702476833</c:v>
                </c:pt>
                <c:pt idx="32192">
                  <c:v>1008.467813227095</c:v>
                </c:pt>
                <c:pt idx="32193">
                  <c:v>1063.05190681396</c:v>
                </c:pt>
                <c:pt idx="32194">
                  <c:v>1116.146126576056</c:v>
                </c:pt>
                <c:pt idx="32195">
                  <c:v>1151.87750579457</c:v>
                </c:pt>
                <c:pt idx="32196">
                  <c:v>1134.157243717335</c:v>
                </c:pt>
                <c:pt idx="32197">
                  <c:v>1042.547824951153</c:v>
                </c:pt>
                <c:pt idx="32198">
                  <c:v>1378.412851923484</c:v>
                </c:pt>
                <c:pt idx="32199">
                  <c:v>3062.84289494877</c:v>
                </c:pt>
                <c:pt idx="32200">
                  <c:v>3527.362501057925</c:v>
                </c:pt>
                <c:pt idx="32201">
                  <c:v>3242.700121506424</c:v>
                </c:pt>
                <c:pt idx="32202">
                  <c:v>3165.97913086431</c:v>
                </c:pt>
                <c:pt idx="32203">
                  <c:v>1972.995705825602</c:v>
                </c:pt>
                <c:pt idx="32204">
                  <c:v>1293.996926950568</c:v>
                </c:pt>
                <c:pt idx="32205">
                  <c:v>1268.280034271816</c:v>
                </c:pt>
                <c:pt idx="32206">
                  <c:v>1442.7891150187</c:v>
                </c:pt>
                <c:pt idx="32207">
                  <c:v>1647.737141319408</c:v>
                </c:pt>
                <c:pt idx="32208">
                  <c:v>1428.538814528886</c:v>
                </c:pt>
                <c:pt idx="32209">
                  <c:v>778.9704647147504</c:v>
                </c:pt>
                <c:pt idx="32210">
                  <c:v>128.5049053230468</c:v>
                </c:pt>
                <c:pt idx="32211">
                  <c:v>1013.909687315628</c:v>
                </c:pt>
                <c:pt idx="32212">
                  <c:v>3486.604785104067</c:v>
                </c:pt>
                <c:pt idx="32213">
                  <c:v>2696.194505484219</c:v>
                </c:pt>
                <c:pt idx="32214">
                  <c:v>1407.57403381352</c:v>
                </c:pt>
                <c:pt idx="32215">
                  <c:v>1244.435465111935</c:v>
                </c:pt>
                <c:pt idx="32216">
                  <c:v>1160.937853240243</c:v>
                </c:pt>
                <c:pt idx="32217">
                  <c:v>1082.640966772652</c:v>
                </c:pt>
                <c:pt idx="32218">
                  <c:v>979.965290255045</c:v>
                </c:pt>
                <c:pt idx="32219">
                  <c:v>797.2701540537441</c:v>
                </c:pt>
                <c:pt idx="32220">
                  <c:v>850.9943019993747</c:v>
                </c:pt>
                <c:pt idx="32221">
                  <c:v>1145.057040446244</c:v>
                </c:pt>
                <c:pt idx="32222">
                  <c:v>1260.096786144436</c:v>
                </c:pt>
                <c:pt idx="32223">
                  <c:v>1321.84118384529</c:v>
                </c:pt>
                <c:pt idx="32224">
                  <c:v>1381.645874187135</c:v>
                </c:pt>
                <c:pt idx="32225">
                  <c:v>1461.779856248547</c:v>
                </c:pt>
                <c:pt idx="32226">
                  <c:v>1592.438260084237</c:v>
                </c:pt>
                <c:pt idx="32227">
                  <c:v>1853.449029958635</c:v>
                </c:pt>
                <c:pt idx="32228">
                  <c:v>2588.804665514163</c:v>
                </c:pt>
                <c:pt idx="32229">
                  <c:v>5679.204555228569</c:v>
                </c:pt>
                <c:pt idx="32230">
                  <c:v>2201.16627213649</c:v>
                </c:pt>
                <c:pt idx="32231">
                  <c:v>1410.542712780252</c:v>
                </c:pt>
                <c:pt idx="32232">
                  <c:v>1326.945177677928</c:v>
                </c:pt>
                <c:pt idx="32233">
                  <c:v>1385.52496694159</c:v>
                </c:pt>
                <c:pt idx="32234">
                  <c:v>813.6191329766344</c:v>
                </c:pt>
                <c:pt idx="32235">
                  <c:v>1207.449704319961</c:v>
                </c:pt>
                <c:pt idx="32236">
                  <c:v>1700.606313578888</c:v>
                </c:pt>
                <c:pt idx="32237">
                  <c:v>2422.861602459192</c:v>
                </c:pt>
                <c:pt idx="32238">
                  <c:v>2700.19705352148</c:v>
                </c:pt>
                <c:pt idx="32239">
                  <c:v>1096.874948088032</c:v>
                </c:pt>
                <c:pt idx="32240">
                  <c:v>509.8233743791807</c:v>
                </c:pt>
                <c:pt idx="32241">
                  <c:v>445.865649216077</c:v>
                </c:pt>
                <c:pt idx="32242">
                  <c:v>554.4002630339684</c:v>
                </c:pt>
                <c:pt idx="32243">
                  <c:v>742.283550979945</c:v>
                </c:pt>
                <c:pt idx="32244">
                  <c:v>1105.150552641875</c:v>
                </c:pt>
                <c:pt idx="32245">
                  <c:v>2155.987825636953</c:v>
                </c:pt>
                <c:pt idx="32246">
                  <c:v>4606.40154997028</c:v>
                </c:pt>
                <c:pt idx="32247">
                  <c:v>2029.731146015376</c:v>
                </c:pt>
                <c:pt idx="32248">
                  <c:v>1201.877708836244</c:v>
                </c:pt>
                <c:pt idx="32249">
                  <c:v>1006.848741287662</c:v>
                </c:pt>
                <c:pt idx="32250">
                  <c:v>934.605240079165</c:v>
                </c:pt>
                <c:pt idx="32251">
                  <c:v>834.7272292897334</c:v>
                </c:pt>
                <c:pt idx="32252">
                  <c:v>674.2456726156156</c:v>
                </c:pt>
                <c:pt idx="32253">
                  <c:v>465.9507646978267</c:v>
                </c:pt>
                <c:pt idx="32254">
                  <c:v>352.1416820753015</c:v>
                </c:pt>
                <c:pt idx="32255">
                  <c:v>814.6181619420013</c:v>
                </c:pt>
                <c:pt idx="32256">
                  <c:v>859.0982064247488</c:v>
                </c:pt>
                <c:pt idx="32257">
                  <c:v>857.6272313155492</c:v>
                </c:pt>
                <c:pt idx="32258">
                  <c:v>873.5950681518163</c:v>
                </c:pt>
                <c:pt idx="32259">
                  <c:v>902.5188148780116</c:v>
                </c:pt>
                <c:pt idx="32260">
                  <c:v>937.8201981632653</c:v>
                </c:pt>
                <c:pt idx="32261">
                  <c:v>982.4095638997909</c:v>
                </c:pt>
                <c:pt idx="32262">
                  <c:v>1054.156218959747</c:v>
                </c:pt>
                <c:pt idx="32263">
                  <c:v>1193.717638360107</c:v>
                </c:pt>
                <c:pt idx="32264">
                  <c:v>1397.181511183958</c:v>
                </c:pt>
                <c:pt idx="32265">
                  <c:v>1550.200727845361</c:v>
                </c:pt>
                <c:pt idx="32266">
                  <c:v>1616.668489128855</c:v>
                </c:pt>
                <c:pt idx="32267">
                  <c:v>1634.077259797325</c:v>
                </c:pt>
                <c:pt idx="32268">
                  <c:v>1588.483643828855</c:v>
                </c:pt>
                <c:pt idx="32269">
                  <c:v>1548.830802429991</c:v>
                </c:pt>
                <c:pt idx="32270">
                  <c:v>1517.61553274114</c:v>
                </c:pt>
                <c:pt idx="32271">
                  <c:v>1488.304738071937</c:v>
                </c:pt>
                <c:pt idx="32272">
                  <c:v>1460.168285605626</c:v>
                </c:pt>
                <c:pt idx="32273">
                  <c:v>1444.23203512583</c:v>
                </c:pt>
                <c:pt idx="32274">
                  <c:v>1487.719719968807</c:v>
                </c:pt>
                <c:pt idx="32275">
                  <c:v>1690.36047000384</c:v>
                </c:pt>
                <c:pt idx="32276">
                  <c:v>2032.86550037884</c:v>
                </c:pt>
                <c:pt idx="32277">
                  <c:v>2339.560318823995</c:v>
                </c:pt>
                <c:pt idx="32278">
                  <c:v>2612.896190364</c:v>
                </c:pt>
                <c:pt idx="32279">
                  <c:v>2931.573667071575</c:v>
                </c:pt>
                <c:pt idx="32280">
                  <c:v>3244.775199548722</c:v>
                </c:pt>
                <c:pt idx="32281">
                  <c:v>3152.627448985307</c:v>
                </c:pt>
                <c:pt idx="32282">
                  <c:v>2407.86940714334</c:v>
                </c:pt>
                <c:pt idx="32283">
                  <c:v>1995.573989635055</c:v>
                </c:pt>
                <c:pt idx="32284">
                  <c:v>1912.795308739006</c:v>
                </c:pt>
                <c:pt idx="32285">
                  <c:v>1754.84135290873</c:v>
                </c:pt>
                <c:pt idx="32286">
                  <c:v>1522.851835525829</c:v>
                </c:pt>
                <c:pt idx="32287">
                  <c:v>1230.980261330827</c:v>
                </c:pt>
                <c:pt idx="32288">
                  <c:v>1029.500674324146</c:v>
                </c:pt>
                <c:pt idx="32289">
                  <c:v>967.6783878349248</c:v>
                </c:pt>
                <c:pt idx="32290">
                  <c:v>914.8820261887123</c:v>
                </c:pt>
                <c:pt idx="32291">
                  <c:v>775.5758410230827</c:v>
                </c:pt>
                <c:pt idx="32292">
                  <c:v>474.1022216199711</c:v>
                </c:pt>
                <c:pt idx="32293">
                  <c:v>1174.065247655443</c:v>
                </c:pt>
                <c:pt idx="32294">
                  <c:v>2193.511747879797</c:v>
                </c:pt>
                <c:pt idx="32295">
                  <c:v>2053.504975029859</c:v>
                </c:pt>
                <c:pt idx="32296">
                  <c:v>1958.442995038011</c:v>
                </c:pt>
                <c:pt idx="32297">
                  <c:v>1955.199699106611</c:v>
                </c:pt>
                <c:pt idx="32298">
                  <c:v>2027.766490616032</c:v>
                </c:pt>
                <c:pt idx="32299">
                  <c:v>2161.397117199308</c:v>
                </c:pt>
                <c:pt idx="32300">
                  <c:v>2191.265374959545</c:v>
                </c:pt>
                <c:pt idx="32301">
                  <c:v>2116.47475947536</c:v>
                </c:pt>
                <c:pt idx="32302">
                  <c:v>2589.021895437726</c:v>
                </c:pt>
                <c:pt idx="32303">
                  <c:v>3057.331768813218</c:v>
                </c:pt>
                <c:pt idx="32304">
                  <c:v>2713.939459012444</c:v>
                </c:pt>
                <c:pt idx="32305">
                  <c:v>1734.389973523951</c:v>
                </c:pt>
                <c:pt idx="32306">
                  <c:v>1046.29840280456</c:v>
                </c:pt>
                <c:pt idx="32307">
                  <c:v>738.287809293408</c:v>
                </c:pt>
                <c:pt idx="32308">
                  <c:v>661.0508404395765</c:v>
                </c:pt>
                <c:pt idx="32309">
                  <c:v>671.0142790176302</c:v>
                </c:pt>
                <c:pt idx="32310">
                  <c:v>716.8040390984379</c:v>
                </c:pt>
                <c:pt idx="32311">
                  <c:v>1045.898905435417</c:v>
                </c:pt>
                <c:pt idx="32312">
                  <c:v>4011.449304982476</c:v>
                </c:pt>
                <c:pt idx="32313">
                  <c:v>1681.259919812642</c:v>
                </c:pt>
                <c:pt idx="32314">
                  <c:v>1426.326684742022</c:v>
                </c:pt>
                <c:pt idx="32315">
                  <c:v>1364.786074102241</c:v>
                </c:pt>
                <c:pt idx="32316">
                  <c:v>1309.566389730122</c:v>
                </c:pt>
                <c:pt idx="32317">
                  <c:v>1237.302859161705</c:v>
                </c:pt>
                <c:pt idx="32318">
                  <c:v>1090.695971820835</c:v>
                </c:pt>
                <c:pt idx="32319">
                  <c:v>830.9628612386815</c:v>
                </c:pt>
                <c:pt idx="32320">
                  <c:v>568.7930753885798</c:v>
                </c:pt>
                <c:pt idx="32321">
                  <c:v>1428.719836870416</c:v>
                </c:pt>
                <c:pt idx="32322">
                  <c:v>1150.121862644341</c:v>
                </c:pt>
                <c:pt idx="32323">
                  <c:v>1081.505556723298</c:v>
                </c:pt>
                <c:pt idx="32324">
                  <c:v>1053.819126686186</c:v>
                </c:pt>
                <c:pt idx="32325">
                  <c:v>1037.226585391045</c:v>
                </c:pt>
                <c:pt idx="32326">
                  <c:v>1023.223465993825</c:v>
                </c:pt>
                <c:pt idx="32327">
                  <c:v>1006.941184333181</c:v>
                </c:pt>
                <c:pt idx="32328">
                  <c:v>985.3054353395154</c:v>
                </c:pt>
                <c:pt idx="32329">
                  <c:v>955.5223328298974</c:v>
                </c:pt>
                <c:pt idx="32330">
                  <c:v>916.78780458504</c:v>
                </c:pt>
                <c:pt idx="32331">
                  <c:v>881.5621696223728</c:v>
                </c:pt>
                <c:pt idx="32332">
                  <c:v>894.485008511937</c:v>
                </c:pt>
                <c:pt idx="32333">
                  <c:v>959.4308442135666</c:v>
                </c:pt>
                <c:pt idx="32334">
                  <c:v>975.6342196670703</c:v>
                </c:pt>
                <c:pt idx="32335">
                  <c:v>932.254792137144</c:v>
                </c:pt>
                <c:pt idx="32336">
                  <c:v>884.0042467790353</c:v>
                </c:pt>
                <c:pt idx="32337">
                  <c:v>901.6920155874313</c:v>
                </c:pt>
                <c:pt idx="32338">
                  <c:v>995.1427659421481</c:v>
                </c:pt>
                <c:pt idx="32339">
                  <c:v>1069.496316603663</c:v>
                </c:pt>
                <c:pt idx="32340">
                  <c:v>1076.018570293937</c:v>
                </c:pt>
                <c:pt idx="32341">
                  <c:v>1040.147928401418</c:v>
                </c:pt>
                <c:pt idx="32342">
                  <c:v>999.5437501706767</c:v>
                </c:pt>
                <c:pt idx="32343">
                  <c:v>977.1711218582526</c:v>
                </c:pt>
                <c:pt idx="32344">
                  <c:v>977.7619778454282</c:v>
                </c:pt>
                <c:pt idx="32345">
                  <c:v>999.4270137331148</c:v>
                </c:pt>
                <c:pt idx="32346">
                  <c:v>1049.153660534424</c:v>
                </c:pt>
                <c:pt idx="32347">
                  <c:v>1175.638738863251</c:v>
                </c:pt>
                <c:pt idx="32348">
                  <c:v>1566.895626248954</c:v>
                </c:pt>
                <c:pt idx="32349">
                  <c:v>2653.441900812611</c:v>
                </c:pt>
                <c:pt idx="32350">
                  <c:v>3557.627780920921</c:v>
                </c:pt>
                <c:pt idx="32351">
                  <c:v>3742.400097329937</c:v>
                </c:pt>
                <c:pt idx="32352">
                  <c:v>4245.737855864667</c:v>
                </c:pt>
                <c:pt idx="32353">
                  <c:v>4722.92036165956</c:v>
                </c:pt>
                <c:pt idx="32354">
                  <c:v>6917.478352751029</c:v>
                </c:pt>
                <c:pt idx="32355">
                  <c:v>5365.314624925164</c:v>
                </c:pt>
                <c:pt idx="32356">
                  <c:v>2730.48542722313</c:v>
                </c:pt>
                <c:pt idx="32357">
                  <c:v>1605.618160901365</c:v>
                </c:pt>
                <c:pt idx="32358">
                  <c:v>845.9091570345844</c:v>
                </c:pt>
                <c:pt idx="32359">
                  <c:v>507.5940350665532</c:v>
                </c:pt>
                <c:pt idx="32360">
                  <c:v>1152.672881434247</c:v>
                </c:pt>
                <c:pt idx="32361">
                  <c:v>1746.826136753426</c:v>
                </c:pt>
                <c:pt idx="32362">
                  <c:v>2016.122991144532</c:v>
                </c:pt>
                <c:pt idx="32363">
                  <c:v>2082.622029625167</c:v>
                </c:pt>
                <c:pt idx="32364">
                  <c:v>2064.819054987292</c:v>
                </c:pt>
                <c:pt idx="32365">
                  <c:v>2016.638178836049</c:v>
                </c:pt>
                <c:pt idx="32366">
                  <c:v>1956.929400099734</c:v>
                </c:pt>
                <c:pt idx="32367">
                  <c:v>1890.28045734132</c:v>
                </c:pt>
                <c:pt idx="32368">
                  <c:v>1818.589991981841</c:v>
                </c:pt>
                <c:pt idx="32369">
                  <c:v>1750.756361690157</c:v>
                </c:pt>
                <c:pt idx="32370">
                  <c:v>1748.530407839081</c:v>
                </c:pt>
                <c:pt idx="32371">
                  <c:v>2210.791337966255</c:v>
                </c:pt>
                <c:pt idx="32372">
                  <c:v>2081.53753782091</c:v>
                </c:pt>
                <c:pt idx="32373">
                  <c:v>953.9825000814237</c:v>
                </c:pt>
                <c:pt idx="32374">
                  <c:v>671.4130227325628</c:v>
                </c:pt>
                <c:pt idx="32375">
                  <c:v>427.0921814965924</c:v>
                </c:pt>
                <c:pt idx="32376">
                  <c:v>310.4581017466499</c:v>
                </c:pt>
                <c:pt idx="32377">
                  <c:v>1307.410676448561</c:v>
                </c:pt>
                <c:pt idx="32378">
                  <c:v>3841.662511520105</c:v>
                </c:pt>
                <c:pt idx="32379">
                  <c:v>3046.211327898806</c:v>
                </c:pt>
                <c:pt idx="32380">
                  <c:v>3509.570523783977</c:v>
                </c:pt>
                <c:pt idx="32381">
                  <c:v>6975.652488213741</c:v>
                </c:pt>
                <c:pt idx="32382">
                  <c:v>5088.80940772168</c:v>
                </c:pt>
                <c:pt idx="32383">
                  <c:v>3921.716058596659</c:v>
                </c:pt>
                <c:pt idx="32384">
                  <c:v>3554.239632890305</c:v>
                </c:pt>
                <c:pt idx="32385">
                  <c:v>3514.368199841533</c:v>
                </c:pt>
                <c:pt idx="32386">
                  <c:v>3845.544851737528</c:v>
                </c:pt>
                <c:pt idx="32387">
                  <c:v>4486.204878951775</c:v>
                </c:pt>
                <c:pt idx="32388">
                  <c:v>4751.60412501908</c:v>
                </c:pt>
                <c:pt idx="32389">
                  <c:v>4522.851474326424</c:v>
                </c:pt>
                <c:pt idx="32390">
                  <c:v>4250.237163047223</c:v>
                </c:pt>
                <c:pt idx="32391">
                  <c:v>4049.386548849011</c:v>
                </c:pt>
                <c:pt idx="32392">
                  <c:v>3749.078080720444</c:v>
                </c:pt>
                <c:pt idx="32393">
                  <c:v>2624.915260482446</c:v>
                </c:pt>
                <c:pt idx="32394">
                  <c:v>2465.498051400626</c:v>
                </c:pt>
                <c:pt idx="32395">
                  <c:v>2723.441946780076</c:v>
                </c:pt>
                <c:pt idx="32396">
                  <c:v>3217.786520497774</c:v>
                </c:pt>
                <c:pt idx="32397">
                  <c:v>3146.731080873187</c:v>
                </c:pt>
                <c:pt idx="32398">
                  <c:v>3080.721620108186</c:v>
                </c:pt>
                <c:pt idx="32399">
                  <c:v>3077.096832541924</c:v>
                </c:pt>
                <c:pt idx="32400">
                  <c:v>3063.027788852188</c:v>
                </c:pt>
                <c:pt idx="32401">
                  <c:v>3002.0476357814</c:v>
                </c:pt>
                <c:pt idx="32402">
                  <c:v>2812.239010867181</c:v>
                </c:pt>
                <c:pt idx="32403">
                  <c:v>2189.008159328487</c:v>
                </c:pt>
                <c:pt idx="32404">
                  <c:v>1881.25380295479</c:v>
                </c:pt>
                <c:pt idx="32405">
                  <c:v>6516.696364996962</c:v>
                </c:pt>
                <c:pt idx="32406">
                  <c:v>7874.127844180875</c:v>
                </c:pt>
                <c:pt idx="32407">
                  <c:v>6683.553985731199</c:v>
                </c:pt>
                <c:pt idx="32408">
                  <c:v>5845.287867500191</c:v>
                </c:pt>
                <c:pt idx="32409">
                  <c:v>5725.664768020574</c:v>
                </c:pt>
                <c:pt idx="32410">
                  <c:v>5906.305903981182</c:v>
                </c:pt>
                <c:pt idx="32411">
                  <c:v>3724.653656163252</c:v>
                </c:pt>
                <c:pt idx="32412">
                  <c:v>799.5416096358244</c:v>
                </c:pt>
                <c:pt idx="32413">
                  <c:v>2164.476593733271</c:v>
                </c:pt>
                <c:pt idx="32414">
                  <c:v>2837.424000644644</c:v>
                </c:pt>
                <c:pt idx="32415">
                  <c:v>3442.727765751626</c:v>
                </c:pt>
                <c:pt idx="32416">
                  <c:v>5052.097067813284</c:v>
                </c:pt>
                <c:pt idx="32417">
                  <c:v>3822.996787158352</c:v>
                </c:pt>
                <c:pt idx="32418">
                  <c:v>3600.509335985657</c:v>
                </c:pt>
                <c:pt idx="32419">
                  <c:v>3402.31185937258</c:v>
                </c:pt>
                <c:pt idx="32420">
                  <c:v>3062.788438771506</c:v>
                </c:pt>
                <c:pt idx="32421">
                  <c:v>2521.50213163176</c:v>
                </c:pt>
                <c:pt idx="32422">
                  <c:v>1760.271689669135</c:v>
                </c:pt>
                <c:pt idx="32423">
                  <c:v>913.1370182836106</c:v>
                </c:pt>
                <c:pt idx="32424">
                  <c:v>805.0678916901437</c:v>
                </c:pt>
                <c:pt idx="32425">
                  <c:v>1600.758406276719</c:v>
                </c:pt>
                <c:pt idx="32426">
                  <c:v>2504.084495438554</c:v>
                </c:pt>
                <c:pt idx="32427">
                  <c:v>3585.952675134522</c:v>
                </c:pt>
                <c:pt idx="32428">
                  <c:v>4958.488470948406</c:v>
                </c:pt>
                <c:pt idx="32429">
                  <c:v>4861.223512727751</c:v>
                </c:pt>
                <c:pt idx="32430">
                  <c:v>3117.720853156881</c:v>
                </c:pt>
                <c:pt idx="32431">
                  <c:v>3335.978638170895</c:v>
                </c:pt>
                <c:pt idx="32432">
                  <c:v>3040.296407122107</c:v>
                </c:pt>
                <c:pt idx="32433">
                  <c:v>3156.897067008111</c:v>
                </c:pt>
                <c:pt idx="32434">
                  <c:v>3628.724542237818</c:v>
                </c:pt>
                <c:pt idx="32435">
                  <c:v>4765.004210697171</c:v>
                </c:pt>
                <c:pt idx="32436">
                  <c:v>7543.196972368048</c:v>
                </c:pt>
                <c:pt idx="32437">
                  <c:v>4565.511060876888</c:v>
                </c:pt>
                <c:pt idx="32438">
                  <c:v>1818.40152442579</c:v>
                </c:pt>
                <c:pt idx="32439">
                  <c:v>1452.400543930094</c:v>
                </c:pt>
                <c:pt idx="32440">
                  <c:v>1541.246692421994</c:v>
                </c:pt>
                <c:pt idx="32441">
                  <c:v>1575.090332303507</c:v>
                </c:pt>
                <c:pt idx="32442">
                  <c:v>1441.132286456296</c:v>
                </c:pt>
                <c:pt idx="32443">
                  <c:v>1003.176055647081</c:v>
                </c:pt>
                <c:pt idx="32444">
                  <c:v>332.1637685635039</c:v>
                </c:pt>
                <c:pt idx="32445">
                  <c:v>201.2235366282916</c:v>
                </c:pt>
                <c:pt idx="32446">
                  <c:v>407.842508903614</c:v>
                </c:pt>
                <c:pt idx="32447">
                  <c:v>488.2258709738591</c:v>
                </c:pt>
                <c:pt idx="32448">
                  <c:v>485.6608961192245</c:v>
                </c:pt>
                <c:pt idx="32449">
                  <c:v>415.3885354233407</c:v>
                </c:pt>
                <c:pt idx="32450">
                  <c:v>370.5111232510861</c:v>
                </c:pt>
                <c:pt idx="32451">
                  <c:v>722.6952587010195</c:v>
                </c:pt>
                <c:pt idx="32452">
                  <c:v>1353.271665794827</c:v>
                </c:pt>
                <c:pt idx="32453">
                  <c:v>1782.749598264989</c:v>
                </c:pt>
                <c:pt idx="32454">
                  <c:v>2093.000939675814</c:v>
                </c:pt>
                <c:pt idx="32455">
                  <c:v>2433.71595058909</c:v>
                </c:pt>
                <c:pt idx="32456">
                  <c:v>2380.020556170496</c:v>
                </c:pt>
                <c:pt idx="32457">
                  <c:v>1298.462351811487</c:v>
                </c:pt>
                <c:pt idx="32458">
                  <c:v>961.4267937321775</c:v>
                </c:pt>
                <c:pt idx="32459">
                  <c:v>1011.449992084008</c:v>
                </c:pt>
                <c:pt idx="32460">
                  <c:v>1087.881325686507</c:v>
                </c:pt>
                <c:pt idx="32461">
                  <c:v>1168.74891037901</c:v>
                </c:pt>
                <c:pt idx="32462">
                  <c:v>1244.25640864852</c:v>
                </c:pt>
                <c:pt idx="32463">
                  <c:v>776.5262379462239</c:v>
                </c:pt>
                <c:pt idx="32464">
                  <c:v>1065.555777131731</c:v>
                </c:pt>
                <c:pt idx="32465">
                  <c:v>1155.249229070096</c:v>
                </c:pt>
                <c:pt idx="32466">
                  <c:v>1157.788788073124</c:v>
                </c:pt>
                <c:pt idx="32467">
                  <c:v>1309.603124890762</c:v>
                </c:pt>
                <c:pt idx="32468">
                  <c:v>1465.06276370824</c:v>
                </c:pt>
                <c:pt idx="32469">
                  <c:v>1309.152816826326</c:v>
                </c:pt>
                <c:pt idx="32470">
                  <c:v>1329.756881589654</c:v>
                </c:pt>
                <c:pt idx="32471">
                  <c:v>1396.689669334086</c:v>
                </c:pt>
                <c:pt idx="32472">
                  <c:v>1502.988473155343</c:v>
                </c:pt>
                <c:pt idx="32473">
                  <c:v>1668.678789977216</c:v>
                </c:pt>
                <c:pt idx="32474">
                  <c:v>1937.15821324235</c:v>
                </c:pt>
                <c:pt idx="32475">
                  <c:v>2418.825866112302</c:v>
                </c:pt>
                <c:pt idx="32476">
                  <c:v>3384.680857796015</c:v>
                </c:pt>
                <c:pt idx="32477">
                  <c:v>3669.83792495796</c:v>
                </c:pt>
                <c:pt idx="32478">
                  <c:v>1486.071413041958</c:v>
                </c:pt>
                <c:pt idx="32479">
                  <c:v>488.4288334959529</c:v>
                </c:pt>
                <c:pt idx="32480">
                  <c:v>191.6038764017145</c:v>
                </c:pt>
                <c:pt idx="32481">
                  <c:v>350.302079202552</c:v>
                </c:pt>
                <c:pt idx="32482">
                  <c:v>513.1385292818043</c:v>
                </c:pt>
                <c:pt idx="32483">
                  <c:v>649.5027488583231</c:v>
                </c:pt>
                <c:pt idx="32484">
                  <c:v>834.13384216069</c:v>
                </c:pt>
                <c:pt idx="32485">
                  <c:v>1943.86188554039</c:v>
                </c:pt>
                <c:pt idx="32486">
                  <c:v>1484.152245696215</c:v>
                </c:pt>
                <c:pt idx="32487">
                  <c:v>1291.457131727306</c:v>
                </c:pt>
                <c:pt idx="32488">
                  <c:v>1313.037907505924</c:v>
                </c:pt>
                <c:pt idx="32489">
                  <c:v>1394.229975206412</c:v>
                </c:pt>
                <c:pt idx="32490">
                  <c:v>1516.093781553458</c:v>
                </c:pt>
                <c:pt idx="32491">
                  <c:v>1685.696142922803</c:v>
                </c:pt>
                <c:pt idx="32492">
                  <c:v>1913.321972983934</c:v>
                </c:pt>
                <c:pt idx="32493">
                  <c:v>2115.267686348936</c:v>
                </c:pt>
                <c:pt idx="32494">
                  <c:v>1745.019407646208</c:v>
                </c:pt>
                <c:pt idx="32495">
                  <c:v>764.0567834507872</c:v>
                </c:pt>
                <c:pt idx="32496">
                  <c:v>77.39872178030494</c:v>
                </c:pt>
                <c:pt idx="32497">
                  <c:v>335.8871589792395</c:v>
                </c:pt>
                <c:pt idx="32498">
                  <c:v>693.8696453771267</c:v>
                </c:pt>
                <c:pt idx="32499">
                  <c:v>892.9090848310876</c:v>
                </c:pt>
                <c:pt idx="32500">
                  <c:v>939.3608568675683</c:v>
                </c:pt>
                <c:pt idx="32501">
                  <c:v>1064.203130796703</c:v>
                </c:pt>
                <c:pt idx="32502">
                  <c:v>1195.634642522365</c:v>
                </c:pt>
                <c:pt idx="32503">
                  <c:v>1318.316316310287</c:v>
                </c:pt>
                <c:pt idx="32504">
                  <c:v>1421.478500385123</c:v>
                </c:pt>
                <c:pt idx="32505">
                  <c:v>1503.739281625591</c:v>
                </c:pt>
                <c:pt idx="32506">
                  <c:v>1575.726032383742</c:v>
                </c:pt>
                <c:pt idx="32507">
                  <c:v>1655.256731408224</c:v>
                </c:pt>
                <c:pt idx="32508">
                  <c:v>1760.887650495533</c:v>
                </c:pt>
                <c:pt idx="32509">
                  <c:v>1885.746245200119</c:v>
                </c:pt>
                <c:pt idx="32510">
                  <c:v>1708.23816307471</c:v>
                </c:pt>
                <c:pt idx="32511">
                  <c:v>175.4406111536191</c:v>
                </c:pt>
                <c:pt idx="32512">
                  <c:v>1059.098243378515</c:v>
                </c:pt>
                <c:pt idx="32513">
                  <c:v>1650.521799794953</c:v>
                </c:pt>
                <c:pt idx="32514">
                  <c:v>1998.841055222547</c:v>
                </c:pt>
                <c:pt idx="32515">
                  <c:v>2139.847367807343</c:v>
                </c:pt>
                <c:pt idx="32516">
                  <c:v>2115.348441070067</c:v>
                </c:pt>
                <c:pt idx="32517">
                  <c:v>2019.185965828182</c:v>
                </c:pt>
                <c:pt idx="32518">
                  <c:v>1921.722372827117</c:v>
                </c:pt>
                <c:pt idx="32519">
                  <c:v>1849.206618281558</c:v>
                </c:pt>
                <c:pt idx="32520">
                  <c:v>1806.779206104264</c:v>
                </c:pt>
                <c:pt idx="32521">
                  <c:v>1786.866484838741</c:v>
                </c:pt>
                <c:pt idx="32522">
                  <c:v>1760.755066727251</c:v>
                </c:pt>
                <c:pt idx="32523">
                  <c:v>1661.419462363338</c:v>
                </c:pt>
                <c:pt idx="32524">
                  <c:v>1508.279404015943</c:v>
                </c:pt>
                <c:pt idx="32525">
                  <c:v>1465.362029690468</c:v>
                </c:pt>
                <c:pt idx="32526">
                  <c:v>1547.483222963324</c:v>
                </c:pt>
                <c:pt idx="32527">
                  <c:v>1739.153440983289</c:v>
                </c:pt>
                <c:pt idx="32528">
                  <c:v>1980.647432875607</c:v>
                </c:pt>
                <c:pt idx="32529">
                  <c:v>2172.123051852188</c:v>
                </c:pt>
                <c:pt idx="32530">
                  <c:v>2272.740032006833</c:v>
                </c:pt>
                <c:pt idx="32531">
                  <c:v>2320.995282454223</c:v>
                </c:pt>
                <c:pt idx="32532">
                  <c:v>2368.855271768391</c:v>
                </c:pt>
                <c:pt idx="32533">
                  <c:v>2441.91227975635</c:v>
                </c:pt>
                <c:pt idx="32534">
                  <c:v>2543.485401446572</c:v>
                </c:pt>
                <c:pt idx="32535">
                  <c:v>2718.02453029948</c:v>
                </c:pt>
                <c:pt idx="32536">
                  <c:v>3117.300135357502</c:v>
                </c:pt>
                <c:pt idx="32537">
                  <c:v>4018.0771941765</c:v>
                </c:pt>
                <c:pt idx="32538">
                  <c:v>4384.995432279366</c:v>
                </c:pt>
                <c:pt idx="32539">
                  <c:v>2607.715006157259</c:v>
                </c:pt>
                <c:pt idx="32540">
                  <c:v>2159.27894564363</c:v>
                </c:pt>
                <c:pt idx="32541">
                  <c:v>2245.60724662173</c:v>
                </c:pt>
                <c:pt idx="32542">
                  <c:v>2519.06692266446</c:v>
                </c:pt>
                <c:pt idx="32543">
                  <c:v>2918.287187944169</c:v>
                </c:pt>
                <c:pt idx="32544">
                  <c:v>3182.956570246484</c:v>
                </c:pt>
                <c:pt idx="32545">
                  <c:v>3202.931000903254</c:v>
                </c:pt>
                <c:pt idx="32546">
                  <c:v>3281.139227917515</c:v>
                </c:pt>
                <c:pt idx="32547">
                  <c:v>3876.710938471296</c:v>
                </c:pt>
                <c:pt idx="32548">
                  <c:v>5387.02307923243</c:v>
                </c:pt>
                <c:pt idx="32549">
                  <c:v>4544.015989383754</c:v>
                </c:pt>
                <c:pt idx="32550">
                  <c:v>2570.661763291253</c:v>
                </c:pt>
                <c:pt idx="32551">
                  <c:v>1797.975493623748</c:v>
                </c:pt>
                <c:pt idx="32552">
                  <c:v>1591.992933999134</c:v>
                </c:pt>
                <c:pt idx="32553">
                  <c:v>1718.832570560776</c:v>
                </c:pt>
                <c:pt idx="32554">
                  <c:v>2124.598771084903</c:v>
                </c:pt>
                <c:pt idx="32555">
                  <c:v>1741.05467808416</c:v>
                </c:pt>
                <c:pt idx="32556">
                  <c:v>780.9385850389883</c:v>
                </c:pt>
                <c:pt idx="32557">
                  <c:v>2008.773863354637</c:v>
                </c:pt>
                <c:pt idx="32558">
                  <c:v>3907.138477370613</c:v>
                </c:pt>
                <c:pt idx="32559">
                  <c:v>4490.246142485131</c:v>
                </c:pt>
                <c:pt idx="32560">
                  <c:v>3243.335137977044</c:v>
                </c:pt>
                <c:pt idx="32561">
                  <c:v>2416.731993666175</c:v>
                </c:pt>
                <c:pt idx="32562">
                  <c:v>1938.546601519139</c:v>
                </c:pt>
                <c:pt idx="32563">
                  <c:v>1615.567283268105</c:v>
                </c:pt>
                <c:pt idx="32564">
                  <c:v>1346.020680154999</c:v>
                </c:pt>
                <c:pt idx="32565">
                  <c:v>1058.196390248396</c:v>
                </c:pt>
                <c:pt idx="32566">
                  <c:v>678.8473503541603</c:v>
                </c:pt>
                <c:pt idx="32567">
                  <c:v>452.0015597436244</c:v>
                </c:pt>
                <c:pt idx="32568">
                  <c:v>1416.641186188849</c:v>
                </c:pt>
                <c:pt idx="32569">
                  <c:v>2265.260684087366</c:v>
                </c:pt>
                <c:pt idx="32570">
                  <c:v>2543.891002057867</c:v>
                </c:pt>
                <c:pt idx="32571">
                  <c:v>2948.174420488897</c:v>
                </c:pt>
                <c:pt idx="32572">
                  <c:v>2715.950433385948</c:v>
                </c:pt>
                <c:pt idx="32573">
                  <c:v>1505.635271010337</c:v>
                </c:pt>
                <c:pt idx="32574">
                  <c:v>1343.257707913653</c:v>
                </c:pt>
                <c:pt idx="32575">
                  <c:v>2513.187794455498</c:v>
                </c:pt>
                <c:pt idx="32576">
                  <c:v>1894.907637547903</c:v>
                </c:pt>
                <c:pt idx="32577">
                  <c:v>617.3458659995979</c:v>
                </c:pt>
                <c:pt idx="32578">
                  <c:v>148.0482899681029</c:v>
                </c:pt>
                <c:pt idx="32579">
                  <c:v>38.82213597848332</c:v>
                </c:pt>
                <c:pt idx="32580">
                  <c:v>30.25272339311492</c:v>
                </c:pt>
                <c:pt idx="32581">
                  <c:v>366.0600440177363</c:v>
                </c:pt>
                <c:pt idx="32582">
                  <c:v>1717.275860393794</c:v>
                </c:pt>
                <c:pt idx="32583">
                  <c:v>3793.614043341932</c:v>
                </c:pt>
                <c:pt idx="32584">
                  <c:v>2481.113155750146</c:v>
                </c:pt>
                <c:pt idx="32585">
                  <c:v>2024.682818799342</c:v>
                </c:pt>
                <c:pt idx="32586">
                  <c:v>1853.819619747484</c:v>
                </c:pt>
                <c:pt idx="32587">
                  <c:v>1791.970775517819</c:v>
                </c:pt>
                <c:pt idx="32588">
                  <c:v>1785.938670184713</c:v>
                </c:pt>
                <c:pt idx="32589">
                  <c:v>1810.561800734436</c:v>
                </c:pt>
                <c:pt idx="32590">
                  <c:v>1840.961307472939</c:v>
                </c:pt>
                <c:pt idx="32591">
                  <c:v>1844.700616774593</c:v>
                </c:pt>
                <c:pt idx="32592">
                  <c:v>1798.719972013833</c:v>
                </c:pt>
                <c:pt idx="32593">
                  <c:v>1730.237378174257</c:v>
                </c:pt>
                <c:pt idx="32594">
                  <c:v>1742.504174996393</c:v>
                </c:pt>
                <c:pt idx="32595">
                  <c:v>2150.678668716763</c:v>
                </c:pt>
                <c:pt idx="32596">
                  <c:v>3500.352108279157</c:v>
                </c:pt>
                <c:pt idx="32597">
                  <c:v>1686.819515411563</c:v>
                </c:pt>
                <c:pt idx="32598">
                  <c:v>1494.347677965989</c:v>
                </c:pt>
                <c:pt idx="32599">
                  <c:v>1526.71654547583</c:v>
                </c:pt>
                <c:pt idx="32600">
                  <c:v>1686.550807565044</c:v>
                </c:pt>
                <c:pt idx="32601">
                  <c:v>2074.71457213668</c:v>
                </c:pt>
                <c:pt idx="32602">
                  <c:v>2916.638906475361</c:v>
                </c:pt>
                <c:pt idx="32603">
                  <c:v>3798.795661829955</c:v>
                </c:pt>
                <c:pt idx="32604">
                  <c:v>2909.703301186405</c:v>
                </c:pt>
                <c:pt idx="32605">
                  <c:v>2134.629746228522</c:v>
                </c:pt>
                <c:pt idx="32606">
                  <c:v>1851.625284791941</c:v>
                </c:pt>
                <c:pt idx="32607">
                  <c:v>1796.107605028907</c:v>
                </c:pt>
                <c:pt idx="32608">
                  <c:v>2090.824516766782</c:v>
                </c:pt>
                <c:pt idx="32609">
                  <c:v>4272.12664237738</c:v>
                </c:pt>
                <c:pt idx="32610">
                  <c:v>3023.131865533755</c:v>
                </c:pt>
                <c:pt idx="32611">
                  <c:v>2372.35020336919</c:v>
                </c:pt>
                <c:pt idx="32612">
                  <c:v>2047.325471060878</c:v>
                </c:pt>
                <c:pt idx="32613">
                  <c:v>1927.424866870791</c:v>
                </c:pt>
                <c:pt idx="32614">
                  <c:v>1885.640378231507</c:v>
                </c:pt>
                <c:pt idx="32615">
                  <c:v>1873.225688162917</c:v>
                </c:pt>
                <c:pt idx="32616">
                  <c:v>1866.904827769606</c:v>
                </c:pt>
                <c:pt idx="32617">
                  <c:v>1830.681657917312</c:v>
                </c:pt>
                <c:pt idx="32618">
                  <c:v>1660.20673803315</c:v>
                </c:pt>
                <c:pt idx="32619">
                  <c:v>1071.4895076077</c:v>
                </c:pt>
                <c:pt idx="32620">
                  <c:v>264.4259195548197</c:v>
                </c:pt>
                <c:pt idx="32621">
                  <c:v>1269.770847562607</c:v>
                </c:pt>
                <c:pt idx="32622">
                  <c:v>1696.466419218351</c:v>
                </c:pt>
                <c:pt idx="32623">
                  <c:v>1855.372656011483</c:v>
                </c:pt>
                <c:pt idx="32624">
                  <c:v>1918.397608976162</c:v>
                </c:pt>
                <c:pt idx="32625">
                  <c:v>1939.978949381653</c:v>
                </c:pt>
                <c:pt idx="32626">
                  <c:v>1935.677396398478</c:v>
                </c:pt>
                <c:pt idx="32627">
                  <c:v>1880.834226097736</c:v>
                </c:pt>
                <c:pt idx="32628">
                  <c:v>1411.147493756238</c:v>
                </c:pt>
                <c:pt idx="32629">
                  <c:v>2629.197136055351</c:v>
                </c:pt>
                <c:pt idx="32630">
                  <c:v>2361.054882635661</c:v>
                </c:pt>
                <c:pt idx="32631">
                  <c:v>2175.510150478406</c:v>
                </c:pt>
                <c:pt idx="32632">
                  <c:v>973.0131342530982</c:v>
                </c:pt>
                <c:pt idx="32633">
                  <c:v>1987.41967185203</c:v>
                </c:pt>
                <c:pt idx="32634">
                  <c:v>2213.04072295221</c:v>
                </c:pt>
                <c:pt idx="32635">
                  <c:v>2157.979397880752</c:v>
                </c:pt>
                <c:pt idx="32636">
                  <c:v>2019.386411674101</c:v>
                </c:pt>
                <c:pt idx="32637">
                  <c:v>1987.53209843385</c:v>
                </c:pt>
                <c:pt idx="32638">
                  <c:v>2268.159012935693</c:v>
                </c:pt>
                <c:pt idx="32639">
                  <c:v>2685.665972532092</c:v>
                </c:pt>
                <c:pt idx="32640">
                  <c:v>1959.879012733322</c:v>
                </c:pt>
                <c:pt idx="32641">
                  <c:v>1756.603245609277</c:v>
                </c:pt>
                <c:pt idx="32642">
                  <c:v>1693.496926455862</c:v>
                </c:pt>
                <c:pt idx="32643">
                  <c:v>1628.712279994923</c:v>
                </c:pt>
                <c:pt idx="32644">
                  <c:v>1505.263039072748</c:v>
                </c:pt>
                <c:pt idx="32645">
                  <c:v>1272.052975585581</c:v>
                </c:pt>
                <c:pt idx="32646">
                  <c:v>1067.531627122431</c:v>
                </c:pt>
                <c:pt idx="32647">
                  <c:v>1266.728415218379</c:v>
                </c:pt>
                <c:pt idx="32648">
                  <c:v>1576.385700109771</c:v>
                </c:pt>
                <c:pt idx="32649">
                  <c:v>1824.655149223203</c:v>
                </c:pt>
                <c:pt idx="32650">
                  <c:v>2050.250485848551</c:v>
                </c:pt>
                <c:pt idx="32651">
                  <c:v>2249.86678693585</c:v>
                </c:pt>
                <c:pt idx="32652">
                  <c:v>2332.081737188083</c:v>
                </c:pt>
                <c:pt idx="32653">
                  <c:v>2121.499141634456</c:v>
                </c:pt>
                <c:pt idx="32654">
                  <c:v>1539.052800309611</c:v>
                </c:pt>
                <c:pt idx="32655">
                  <c:v>1004.762119746503</c:v>
                </c:pt>
                <c:pt idx="32656">
                  <c:v>997.3759475408088</c:v>
                </c:pt>
                <c:pt idx="32657">
                  <c:v>1252.069492896713</c:v>
                </c:pt>
                <c:pt idx="32658">
                  <c:v>1510.168399908485</c:v>
                </c:pt>
                <c:pt idx="32659">
                  <c:v>1740.811038813348</c:v>
                </c:pt>
                <c:pt idx="32660">
                  <c:v>1959.174872320302</c:v>
                </c:pt>
                <c:pt idx="32661">
                  <c:v>2194.473010723588</c:v>
                </c:pt>
                <c:pt idx="32662">
                  <c:v>2478.313840951418</c:v>
                </c:pt>
                <c:pt idx="32663">
                  <c:v>2821.259223720596</c:v>
                </c:pt>
                <c:pt idx="32664">
                  <c:v>2978.890338413635</c:v>
                </c:pt>
                <c:pt idx="32665">
                  <c:v>2548.174864068769</c:v>
                </c:pt>
                <c:pt idx="32666">
                  <c:v>2099.199858423821</c:v>
                </c:pt>
                <c:pt idx="32667">
                  <c:v>1891.58049118754</c:v>
                </c:pt>
                <c:pt idx="32668">
                  <c:v>1784.415830445037</c:v>
                </c:pt>
                <c:pt idx="32669">
                  <c:v>1696.086689628547</c:v>
                </c:pt>
                <c:pt idx="32670">
                  <c:v>1601.449869288673</c:v>
                </c:pt>
                <c:pt idx="32671">
                  <c:v>1494.330027853015</c:v>
                </c:pt>
                <c:pt idx="32672">
                  <c:v>1361.20333488123</c:v>
                </c:pt>
                <c:pt idx="32673">
                  <c:v>1149.690253261135</c:v>
                </c:pt>
                <c:pt idx="32674">
                  <c:v>733.3912598104254</c:v>
                </c:pt>
                <c:pt idx="32675">
                  <c:v>1732.005158092489</c:v>
                </c:pt>
                <c:pt idx="32676">
                  <c:v>1768.459946591761</c:v>
                </c:pt>
                <c:pt idx="32677">
                  <c:v>1591.775824849573</c:v>
                </c:pt>
                <c:pt idx="32678">
                  <c:v>1428.641770138453</c:v>
                </c:pt>
                <c:pt idx="32679">
                  <c:v>1290.108328319262</c:v>
                </c:pt>
                <c:pt idx="32680">
                  <c:v>1503.608108640432</c:v>
                </c:pt>
                <c:pt idx="32681">
                  <c:v>2156.3185465973</c:v>
                </c:pt>
                <c:pt idx="32682">
                  <c:v>2278.541965318974</c:v>
                </c:pt>
                <c:pt idx="32683">
                  <c:v>2011.533415298752</c:v>
                </c:pt>
                <c:pt idx="32684">
                  <c:v>831.8140796726377</c:v>
                </c:pt>
                <c:pt idx="32685">
                  <c:v>1601.501502939284</c:v>
                </c:pt>
                <c:pt idx="32686">
                  <c:v>3228.35182666385</c:v>
                </c:pt>
                <c:pt idx="32687">
                  <c:v>4434.02806071798</c:v>
                </c:pt>
                <c:pt idx="32688">
                  <c:v>2939.967030610309</c:v>
                </c:pt>
                <c:pt idx="32689">
                  <c:v>1926.556125225682</c:v>
                </c:pt>
                <c:pt idx="32690">
                  <c:v>1566.60634562167</c:v>
                </c:pt>
                <c:pt idx="32691">
                  <c:v>1454.011201046452</c:v>
                </c:pt>
                <c:pt idx="32692">
                  <c:v>1431.458728733521</c:v>
                </c:pt>
                <c:pt idx="32693">
                  <c:v>1441.317413241729</c:v>
                </c:pt>
                <c:pt idx="32694">
                  <c:v>1462.02264832232</c:v>
                </c:pt>
                <c:pt idx="32695">
                  <c:v>1484.249462496296</c:v>
                </c:pt>
                <c:pt idx="32696">
                  <c:v>1503.695000822926</c:v>
                </c:pt>
                <c:pt idx="32697">
                  <c:v>1515.690595405723</c:v>
                </c:pt>
                <c:pt idx="32698">
                  <c:v>1508.212288673993</c:v>
                </c:pt>
                <c:pt idx="32699">
                  <c:v>1442.699179582944</c:v>
                </c:pt>
                <c:pt idx="32700">
                  <c:v>1205.266003024992</c:v>
                </c:pt>
                <c:pt idx="32701">
                  <c:v>1028.268414016652</c:v>
                </c:pt>
                <c:pt idx="32702">
                  <c:v>1385.580199616037</c:v>
                </c:pt>
                <c:pt idx="32703">
                  <c:v>1221.618008624192</c:v>
                </c:pt>
                <c:pt idx="32704">
                  <c:v>2242.276956740506</c:v>
                </c:pt>
                <c:pt idx="32705">
                  <c:v>2331.259460414759</c:v>
                </c:pt>
                <c:pt idx="32706">
                  <c:v>2228.00277421718</c:v>
                </c:pt>
                <c:pt idx="32707">
                  <c:v>2171.56711032858</c:v>
                </c:pt>
                <c:pt idx="32708">
                  <c:v>2151.930811018353</c:v>
                </c:pt>
                <c:pt idx="32709">
                  <c:v>2266.923492256447</c:v>
                </c:pt>
                <c:pt idx="32710">
                  <c:v>3376.715309173914</c:v>
                </c:pt>
                <c:pt idx="32711">
                  <c:v>3717.304713133192</c:v>
                </c:pt>
                <c:pt idx="32712">
                  <c:v>2820.650045385688</c:v>
                </c:pt>
                <c:pt idx="32713">
                  <c:v>2447.037844717846</c:v>
                </c:pt>
                <c:pt idx="32714">
                  <c:v>2151.389562770614</c:v>
                </c:pt>
                <c:pt idx="32715">
                  <c:v>1798.450453328748</c:v>
                </c:pt>
                <c:pt idx="32716">
                  <c:v>1400.838426285946</c:v>
                </c:pt>
                <c:pt idx="32717">
                  <c:v>1113.110225998492</c:v>
                </c:pt>
                <c:pt idx="32718">
                  <c:v>1027.871963185472</c:v>
                </c:pt>
                <c:pt idx="32719">
                  <c:v>1035.773492826631</c:v>
                </c:pt>
                <c:pt idx="32720">
                  <c:v>972.9190490594811</c:v>
                </c:pt>
                <c:pt idx="32721">
                  <c:v>276.381061991104</c:v>
                </c:pt>
                <c:pt idx="32722">
                  <c:v>1363.73618817285</c:v>
                </c:pt>
                <c:pt idx="32723">
                  <c:v>1410.457951837301</c:v>
                </c:pt>
                <c:pt idx="32724">
                  <c:v>1436.911240159043</c:v>
                </c:pt>
                <c:pt idx="32725">
                  <c:v>1371.621452720577</c:v>
                </c:pt>
                <c:pt idx="32726">
                  <c:v>380.7164942257343</c:v>
                </c:pt>
                <c:pt idx="32727">
                  <c:v>730.3412460025684</c:v>
                </c:pt>
                <c:pt idx="32728">
                  <c:v>1063.331037564393</c:v>
                </c:pt>
                <c:pt idx="32729">
                  <c:v>1224.71840490368</c:v>
                </c:pt>
                <c:pt idx="32730">
                  <c:v>1414.163682690435</c:v>
                </c:pt>
                <c:pt idx="32731">
                  <c:v>1520.400184920104</c:v>
                </c:pt>
                <c:pt idx="32732">
                  <c:v>1418.077748531028</c:v>
                </c:pt>
                <c:pt idx="32733">
                  <c:v>1402.922207306659</c:v>
                </c:pt>
                <c:pt idx="32734">
                  <c:v>1421.35899984309</c:v>
                </c:pt>
                <c:pt idx="32735">
                  <c:v>1473.19972426817</c:v>
                </c:pt>
                <c:pt idx="32736">
                  <c:v>1876.125652683464</c:v>
                </c:pt>
                <c:pt idx="32737">
                  <c:v>1944.723215317219</c:v>
                </c:pt>
                <c:pt idx="32738">
                  <c:v>1743.988140458168</c:v>
                </c:pt>
                <c:pt idx="32739">
                  <c:v>1672.545162359735</c:v>
                </c:pt>
                <c:pt idx="32740">
                  <c:v>1606.105521354005</c:v>
                </c:pt>
                <c:pt idx="32741">
                  <c:v>1542.318738281041</c:v>
                </c:pt>
                <c:pt idx="32742">
                  <c:v>1476.71297887513</c:v>
                </c:pt>
                <c:pt idx="32743">
                  <c:v>1405.554433075954</c:v>
                </c:pt>
                <c:pt idx="32744">
                  <c:v>1422.771254116235</c:v>
                </c:pt>
                <c:pt idx="32745">
                  <c:v>1565.158080822447</c:v>
                </c:pt>
                <c:pt idx="32746">
                  <c:v>1521.792672561246</c:v>
                </c:pt>
                <c:pt idx="32747">
                  <c:v>1393.054301176955</c:v>
                </c:pt>
                <c:pt idx="32748">
                  <c:v>1167.290406636769</c:v>
                </c:pt>
                <c:pt idx="32749">
                  <c:v>862.7957795538765</c:v>
                </c:pt>
                <c:pt idx="32750">
                  <c:v>1266.474251958383</c:v>
                </c:pt>
                <c:pt idx="32751">
                  <c:v>1972.285751909302</c:v>
                </c:pt>
                <c:pt idx="32752">
                  <c:v>2292.348149171137</c:v>
                </c:pt>
                <c:pt idx="32753">
                  <c:v>2478.306776545318</c:v>
                </c:pt>
                <c:pt idx="32754">
                  <c:v>2671.685760882659</c:v>
                </c:pt>
                <c:pt idx="32755">
                  <c:v>2945.943526461927</c:v>
                </c:pt>
                <c:pt idx="32756">
                  <c:v>3481.935142365634</c:v>
                </c:pt>
                <c:pt idx="32757">
                  <c:v>4710.740408632407</c:v>
                </c:pt>
                <c:pt idx="32758">
                  <c:v>3254.181189389442</c:v>
                </c:pt>
                <c:pt idx="32759">
                  <c:v>1276.330457835438</c:v>
                </c:pt>
                <c:pt idx="32760">
                  <c:v>1201.032673436646</c:v>
                </c:pt>
                <c:pt idx="32761">
                  <c:v>1118.070285304521</c:v>
                </c:pt>
                <c:pt idx="32762">
                  <c:v>1024.473183401372</c:v>
                </c:pt>
                <c:pt idx="32763">
                  <c:v>962.2941559701558</c:v>
                </c:pt>
                <c:pt idx="32764">
                  <c:v>896.875254642793</c:v>
                </c:pt>
                <c:pt idx="32765">
                  <c:v>853.7194277071255</c:v>
                </c:pt>
                <c:pt idx="32766">
                  <c:v>3007.604079490699</c:v>
                </c:pt>
                <c:pt idx="32767">
                  <c:v>2097.102804377726</c:v>
                </c:pt>
                <c:pt idx="32768">
                  <c:v>2513.656139400474</c:v>
                </c:pt>
                <c:pt idx="32769">
                  <c:v>3846.724106692582</c:v>
                </c:pt>
                <c:pt idx="32770">
                  <c:v>2810.027255581511</c:v>
                </c:pt>
                <c:pt idx="32771">
                  <c:v>3130.199621820755</c:v>
                </c:pt>
                <c:pt idx="32772">
                  <c:v>3174.6708144711</c:v>
                </c:pt>
                <c:pt idx="32773">
                  <c:v>3067.700299432357</c:v>
                </c:pt>
                <c:pt idx="32774">
                  <c:v>1472.139091692372</c:v>
                </c:pt>
                <c:pt idx="32775">
                  <c:v>2011.133009102018</c:v>
                </c:pt>
                <c:pt idx="32776">
                  <c:v>2902.319776598202</c:v>
                </c:pt>
                <c:pt idx="32777">
                  <c:v>3474.554266985147</c:v>
                </c:pt>
                <c:pt idx="32778">
                  <c:v>4097.474419029038</c:v>
                </c:pt>
                <c:pt idx="32779">
                  <c:v>1836.49768305888</c:v>
                </c:pt>
                <c:pt idx="32780">
                  <c:v>441.5712948383318</c:v>
                </c:pt>
                <c:pt idx="32781">
                  <c:v>184.4543836607986</c:v>
                </c:pt>
                <c:pt idx="32782">
                  <c:v>355.3525786298482</c:v>
                </c:pt>
                <c:pt idx="32783">
                  <c:v>455.922299294188</c:v>
                </c:pt>
                <c:pt idx="32784">
                  <c:v>854.9850473586468</c:v>
                </c:pt>
                <c:pt idx="32785">
                  <c:v>1068.459401768569</c:v>
                </c:pt>
                <c:pt idx="32786">
                  <c:v>969.6701635107688</c:v>
                </c:pt>
                <c:pt idx="32787">
                  <c:v>896.1866077468877</c:v>
                </c:pt>
                <c:pt idx="32788">
                  <c:v>866.5945935078424</c:v>
                </c:pt>
                <c:pt idx="32789">
                  <c:v>1011.033331643818</c:v>
                </c:pt>
                <c:pt idx="32790">
                  <c:v>1834.028612192913</c:v>
                </c:pt>
                <c:pt idx="32791">
                  <c:v>4772.896492608883</c:v>
                </c:pt>
                <c:pt idx="32792">
                  <c:v>5303.13425697747</c:v>
                </c:pt>
                <c:pt idx="32793">
                  <c:v>3347.072121418583</c:v>
                </c:pt>
                <c:pt idx="32794">
                  <c:v>2490.534533123211</c:v>
                </c:pt>
                <c:pt idx="32795">
                  <c:v>1893.567844689273</c:v>
                </c:pt>
                <c:pt idx="32796">
                  <c:v>827.2599522116985</c:v>
                </c:pt>
                <c:pt idx="32797">
                  <c:v>2245.852828938871</c:v>
                </c:pt>
                <c:pt idx="32798">
                  <c:v>2092.272276482679</c:v>
                </c:pt>
                <c:pt idx="32799">
                  <c:v>1983.154525963345</c:v>
                </c:pt>
                <c:pt idx="32800">
                  <c:v>1901.850582668327</c:v>
                </c:pt>
                <c:pt idx="32801">
                  <c:v>1832.421973728777</c:v>
                </c:pt>
                <c:pt idx="32802">
                  <c:v>1763.515019980513</c:v>
                </c:pt>
                <c:pt idx="32803">
                  <c:v>1698.725741197108</c:v>
                </c:pt>
                <c:pt idx="32804">
                  <c:v>1694.559540488788</c:v>
                </c:pt>
                <c:pt idx="32805">
                  <c:v>1677.689415123847</c:v>
                </c:pt>
                <c:pt idx="32806">
                  <c:v>1636.69987949437</c:v>
                </c:pt>
                <c:pt idx="32807">
                  <c:v>1607.118695864646</c:v>
                </c:pt>
                <c:pt idx="32808">
                  <c:v>1499.786625386934</c:v>
                </c:pt>
                <c:pt idx="32809">
                  <c:v>1381.132074033125</c:v>
                </c:pt>
                <c:pt idx="32810">
                  <c:v>1384.811223838155</c:v>
                </c:pt>
                <c:pt idx="32811">
                  <c:v>1453.308687536097</c:v>
                </c:pt>
                <c:pt idx="32812">
                  <c:v>1438.449575826047</c:v>
                </c:pt>
                <c:pt idx="32813">
                  <c:v>1297.771589390185</c:v>
                </c:pt>
                <c:pt idx="32814">
                  <c:v>1297.188185541384</c:v>
                </c:pt>
                <c:pt idx="32815">
                  <c:v>1310.430357707411</c:v>
                </c:pt>
                <c:pt idx="32816">
                  <c:v>1313.825679972291</c:v>
                </c:pt>
                <c:pt idx="32817">
                  <c:v>1304.105146859713</c:v>
                </c:pt>
                <c:pt idx="32818">
                  <c:v>1274.070771346179</c:v>
                </c:pt>
                <c:pt idx="32819">
                  <c:v>1201.033651026068</c:v>
                </c:pt>
                <c:pt idx="32820">
                  <c:v>1012.328634812245</c:v>
                </c:pt>
                <c:pt idx="32821">
                  <c:v>650.563993001842</c:v>
                </c:pt>
                <c:pt idx="32822">
                  <c:v>1657.91054257404</c:v>
                </c:pt>
                <c:pt idx="32823">
                  <c:v>1998.950043320869</c:v>
                </c:pt>
                <c:pt idx="32824">
                  <c:v>2071.611116176514</c:v>
                </c:pt>
                <c:pt idx="32825">
                  <c:v>2123.696108998665</c:v>
                </c:pt>
                <c:pt idx="32826">
                  <c:v>2156.823329642737</c:v>
                </c:pt>
                <c:pt idx="32827">
                  <c:v>2139.775689526136</c:v>
                </c:pt>
                <c:pt idx="32828">
                  <c:v>2082.938249926265</c:v>
                </c:pt>
                <c:pt idx="32829">
                  <c:v>2023.0178552255</c:v>
                </c:pt>
                <c:pt idx="32830">
                  <c:v>1977.379907483285</c:v>
                </c:pt>
                <c:pt idx="32831">
                  <c:v>1948.439900537214</c:v>
                </c:pt>
                <c:pt idx="32832">
                  <c:v>1933.988592301516</c:v>
                </c:pt>
                <c:pt idx="32833">
                  <c:v>1928.134110213555</c:v>
                </c:pt>
                <c:pt idx="32834">
                  <c:v>1892.636880638946</c:v>
                </c:pt>
                <c:pt idx="32835">
                  <c:v>1567.06200084465</c:v>
                </c:pt>
                <c:pt idx="32836">
                  <c:v>1004.051085442496</c:v>
                </c:pt>
                <c:pt idx="32837">
                  <c:v>1089.029791896347</c:v>
                </c:pt>
                <c:pt idx="32838">
                  <c:v>1130.526956877571</c:v>
                </c:pt>
                <c:pt idx="32839">
                  <c:v>1002.281184256692</c:v>
                </c:pt>
                <c:pt idx="32840">
                  <c:v>1191.761053634511</c:v>
                </c:pt>
                <c:pt idx="32841">
                  <c:v>1113.326146100047</c:v>
                </c:pt>
                <c:pt idx="32842">
                  <c:v>862.1052601368965</c:v>
                </c:pt>
                <c:pt idx="32843">
                  <c:v>1108.877593666858</c:v>
                </c:pt>
                <c:pt idx="32844">
                  <c:v>1960.716195394862</c:v>
                </c:pt>
                <c:pt idx="32845">
                  <c:v>1904.823400406038</c:v>
                </c:pt>
                <c:pt idx="32846">
                  <c:v>1866.32646903729</c:v>
                </c:pt>
                <c:pt idx="32847">
                  <c:v>967.4342391447759</c:v>
                </c:pt>
                <c:pt idx="32848">
                  <c:v>773.9816028145382</c:v>
                </c:pt>
                <c:pt idx="32849">
                  <c:v>971.45686884774</c:v>
                </c:pt>
                <c:pt idx="32850">
                  <c:v>1076.002663699939</c:v>
                </c:pt>
                <c:pt idx="32851">
                  <c:v>1120.315141802518</c:v>
                </c:pt>
                <c:pt idx="32852">
                  <c:v>1062.085316225075</c:v>
                </c:pt>
                <c:pt idx="32853">
                  <c:v>996.0601694832264</c:v>
                </c:pt>
                <c:pt idx="32854">
                  <c:v>1335.350783513636</c:v>
                </c:pt>
                <c:pt idx="32855">
                  <c:v>1383.453293845526</c:v>
                </c:pt>
                <c:pt idx="32856">
                  <c:v>1407.002374474296</c:v>
                </c:pt>
                <c:pt idx="32857">
                  <c:v>1430.549640117184</c:v>
                </c:pt>
                <c:pt idx="32858">
                  <c:v>1463.478688411685</c:v>
                </c:pt>
                <c:pt idx="32859">
                  <c:v>1520.069521409371</c:v>
                </c:pt>
                <c:pt idx="32860">
                  <c:v>1627.002106398527</c:v>
                </c:pt>
                <c:pt idx="32861">
                  <c:v>1837.908883857881</c:v>
                </c:pt>
                <c:pt idx="32862">
                  <c:v>2239.929919862023</c:v>
                </c:pt>
                <c:pt idx="32863">
                  <c:v>2813.197340397943</c:v>
                </c:pt>
                <c:pt idx="32864">
                  <c:v>3046.907771246484</c:v>
                </c:pt>
                <c:pt idx="32865">
                  <c:v>2753.20083465355</c:v>
                </c:pt>
                <c:pt idx="32866">
                  <c:v>2396.926127394706</c:v>
                </c:pt>
                <c:pt idx="32867">
                  <c:v>2132.417024029035</c:v>
                </c:pt>
                <c:pt idx="32868">
                  <c:v>1943.557112635775</c:v>
                </c:pt>
                <c:pt idx="32869">
                  <c:v>1802.454806722868</c:v>
                </c:pt>
                <c:pt idx="32870">
                  <c:v>1692.41916746327</c:v>
                </c:pt>
                <c:pt idx="32871">
                  <c:v>1604.800624954785</c:v>
                </c:pt>
                <c:pt idx="32872">
                  <c:v>1478.152888896886</c:v>
                </c:pt>
                <c:pt idx="32873">
                  <c:v>739.224920356398</c:v>
                </c:pt>
                <c:pt idx="32874">
                  <c:v>1572.101560504596</c:v>
                </c:pt>
                <c:pt idx="32875">
                  <c:v>1749.699194668511</c:v>
                </c:pt>
                <c:pt idx="32876">
                  <c:v>1848.648601079905</c:v>
                </c:pt>
                <c:pt idx="32877">
                  <c:v>1929.447107239688</c:v>
                </c:pt>
                <c:pt idx="32878">
                  <c:v>2023.342410165488</c:v>
                </c:pt>
                <c:pt idx="32879">
                  <c:v>2153.204289918405</c:v>
                </c:pt>
                <c:pt idx="32880">
                  <c:v>2069.977499439263</c:v>
                </c:pt>
                <c:pt idx="32881">
                  <c:v>173.240580993148</c:v>
                </c:pt>
                <c:pt idx="32882">
                  <c:v>1028.865526631203</c:v>
                </c:pt>
                <c:pt idx="32883">
                  <c:v>1368.938680218429</c:v>
                </c:pt>
                <c:pt idx="32884">
                  <c:v>1553.992804613242</c:v>
                </c:pt>
                <c:pt idx="32885">
                  <c:v>1700.411638481265</c:v>
                </c:pt>
                <c:pt idx="32886">
                  <c:v>1851.034997996114</c:v>
                </c:pt>
                <c:pt idx="32887">
                  <c:v>2025.048832047883</c:v>
                </c:pt>
                <c:pt idx="32888">
                  <c:v>2213.895052527815</c:v>
                </c:pt>
                <c:pt idx="32889">
                  <c:v>2337.674284020692</c:v>
                </c:pt>
                <c:pt idx="32890">
                  <c:v>2315.213756282856</c:v>
                </c:pt>
                <c:pt idx="32891">
                  <c:v>2242.404462924473</c:v>
                </c:pt>
                <c:pt idx="32892">
                  <c:v>2296.395444601545</c:v>
                </c:pt>
                <c:pt idx="32893">
                  <c:v>2673.857650935955</c:v>
                </c:pt>
                <c:pt idx="32894">
                  <c:v>3255.307354440631</c:v>
                </c:pt>
                <c:pt idx="32895">
                  <c:v>2512.88091488284</c:v>
                </c:pt>
                <c:pt idx="32896">
                  <c:v>2268.697651158125</c:v>
                </c:pt>
                <c:pt idx="32897">
                  <c:v>1242.601266597967</c:v>
                </c:pt>
                <c:pt idx="32898">
                  <c:v>993.8055920553483</c:v>
                </c:pt>
                <c:pt idx="32899">
                  <c:v>907.110335168981</c:v>
                </c:pt>
                <c:pt idx="32900">
                  <c:v>446.5785849765997</c:v>
                </c:pt>
                <c:pt idx="32901">
                  <c:v>1164.151121952457</c:v>
                </c:pt>
                <c:pt idx="32902">
                  <c:v>1267.614412141121</c:v>
                </c:pt>
                <c:pt idx="32903">
                  <c:v>1223.734813884029</c:v>
                </c:pt>
                <c:pt idx="32904">
                  <c:v>1124.117844003781</c:v>
                </c:pt>
                <c:pt idx="32905">
                  <c:v>529.1459125325692</c:v>
                </c:pt>
                <c:pt idx="32906">
                  <c:v>911.610531783516</c:v>
                </c:pt>
                <c:pt idx="32907">
                  <c:v>673.1151448492158</c:v>
                </c:pt>
                <c:pt idx="32908">
                  <c:v>1183.181073354815</c:v>
                </c:pt>
                <c:pt idx="32909">
                  <c:v>2318.283420194162</c:v>
                </c:pt>
                <c:pt idx="32910">
                  <c:v>1841.077479362853</c:v>
                </c:pt>
                <c:pt idx="32911">
                  <c:v>1565.202476770633</c:v>
                </c:pt>
                <c:pt idx="32912">
                  <c:v>1329.786505636657</c:v>
                </c:pt>
                <c:pt idx="32913">
                  <c:v>1309.399768085061</c:v>
                </c:pt>
                <c:pt idx="32914">
                  <c:v>3368.660138355543</c:v>
                </c:pt>
                <c:pt idx="32915">
                  <c:v>4637.399226455395</c:v>
                </c:pt>
                <c:pt idx="32916">
                  <c:v>3889.912645884787</c:v>
                </c:pt>
                <c:pt idx="32917">
                  <c:v>3927.534573497187</c:v>
                </c:pt>
                <c:pt idx="32918">
                  <c:v>4512.962487657638</c:v>
                </c:pt>
                <c:pt idx="32919">
                  <c:v>7039.437803792808</c:v>
                </c:pt>
                <c:pt idx="32920">
                  <c:v>7257.307585901012</c:v>
                </c:pt>
                <c:pt idx="32921">
                  <c:v>1083.04596128952</c:v>
                </c:pt>
                <c:pt idx="32922">
                  <c:v>1805.299214329542</c:v>
                </c:pt>
                <c:pt idx="32923">
                  <c:v>2213.977056176497</c:v>
                </c:pt>
                <c:pt idx="32924">
                  <c:v>2357.23933289994</c:v>
                </c:pt>
                <c:pt idx="32925">
                  <c:v>2497.113233078022</c:v>
                </c:pt>
                <c:pt idx="32926">
                  <c:v>2970.340797638629</c:v>
                </c:pt>
                <c:pt idx="32927">
                  <c:v>3318.140513844826</c:v>
                </c:pt>
                <c:pt idx="32928">
                  <c:v>2493.78072981983</c:v>
                </c:pt>
                <c:pt idx="32929">
                  <c:v>2099.889784924592</c:v>
                </c:pt>
                <c:pt idx="32930">
                  <c:v>1869.276908575963</c:v>
                </c:pt>
                <c:pt idx="32931">
                  <c:v>1603.269166467174</c:v>
                </c:pt>
                <c:pt idx="32932">
                  <c:v>1218.65809015542</c:v>
                </c:pt>
                <c:pt idx="32933">
                  <c:v>983.8570878111526</c:v>
                </c:pt>
                <c:pt idx="32934">
                  <c:v>1176.659786661128</c:v>
                </c:pt>
                <c:pt idx="32935">
                  <c:v>1378.757742230873</c:v>
                </c:pt>
                <c:pt idx="32936">
                  <c:v>1428.088283679784</c:v>
                </c:pt>
                <c:pt idx="32937">
                  <c:v>1280.723364296936</c:v>
                </c:pt>
                <c:pt idx="32938">
                  <c:v>1254.423586962392</c:v>
                </c:pt>
                <c:pt idx="32939">
                  <c:v>1835.797955943558</c:v>
                </c:pt>
                <c:pt idx="32940">
                  <c:v>2164.951969008944</c:v>
                </c:pt>
                <c:pt idx="32941">
                  <c:v>2346.100843779966</c:v>
                </c:pt>
                <c:pt idx="32942">
                  <c:v>2524.562294618321</c:v>
                </c:pt>
                <c:pt idx="32943">
                  <c:v>2778.124968267801</c:v>
                </c:pt>
                <c:pt idx="32944">
                  <c:v>2904.265058180734</c:v>
                </c:pt>
                <c:pt idx="32945">
                  <c:v>1796.708580126918</c:v>
                </c:pt>
                <c:pt idx="32946">
                  <c:v>950.637040661713</c:v>
                </c:pt>
                <c:pt idx="32947">
                  <c:v>772.504543635378</c:v>
                </c:pt>
                <c:pt idx="32948">
                  <c:v>1665.13957147599</c:v>
                </c:pt>
                <c:pt idx="32949">
                  <c:v>797.0105763479846</c:v>
                </c:pt>
                <c:pt idx="32950">
                  <c:v>575.7027860869189</c:v>
                </c:pt>
                <c:pt idx="32951">
                  <c:v>238.8383496823731</c:v>
                </c:pt>
                <c:pt idx="32952">
                  <c:v>950.7306127687742</c:v>
                </c:pt>
                <c:pt idx="32953">
                  <c:v>1318.838375359873</c:v>
                </c:pt>
                <c:pt idx="32954">
                  <c:v>1566.087722647165</c:v>
                </c:pt>
                <c:pt idx="32955">
                  <c:v>1763.274952842906</c:v>
                </c:pt>
                <c:pt idx="32956">
                  <c:v>1933.913374419805</c:v>
                </c:pt>
                <c:pt idx="32957">
                  <c:v>2100.560031366466</c:v>
                </c:pt>
                <c:pt idx="32958">
                  <c:v>2256.125955934776</c:v>
                </c:pt>
                <c:pt idx="32959">
                  <c:v>2287.10197092026</c:v>
                </c:pt>
                <c:pt idx="32960">
                  <c:v>2233.845746428895</c:v>
                </c:pt>
                <c:pt idx="32961">
                  <c:v>2243.860450405961</c:v>
                </c:pt>
                <c:pt idx="32962">
                  <c:v>1782.747345913061</c:v>
                </c:pt>
                <c:pt idx="32963">
                  <c:v>1070.547047495597</c:v>
                </c:pt>
                <c:pt idx="32964">
                  <c:v>1067.203391968668</c:v>
                </c:pt>
                <c:pt idx="32965">
                  <c:v>1353.76550272279</c:v>
                </c:pt>
                <c:pt idx="32966">
                  <c:v>1695.54617715982</c:v>
                </c:pt>
                <c:pt idx="32967">
                  <c:v>2102.942633178699</c:v>
                </c:pt>
                <c:pt idx="32968">
                  <c:v>2533.446733469624</c:v>
                </c:pt>
                <c:pt idx="32969">
                  <c:v>2513.984846901937</c:v>
                </c:pt>
                <c:pt idx="32970">
                  <c:v>1775.37461980173</c:v>
                </c:pt>
                <c:pt idx="32971">
                  <c:v>1174.614303583123</c:v>
                </c:pt>
                <c:pt idx="32972">
                  <c:v>969.7731886143673</c:v>
                </c:pt>
                <c:pt idx="32973">
                  <c:v>996.9048098458314</c:v>
                </c:pt>
                <c:pt idx="32974">
                  <c:v>1149.507863878777</c:v>
                </c:pt>
                <c:pt idx="32975">
                  <c:v>1771.042423653382</c:v>
                </c:pt>
                <c:pt idx="32976">
                  <c:v>1977.542016880307</c:v>
                </c:pt>
                <c:pt idx="32977">
                  <c:v>1558.948488268605</c:v>
                </c:pt>
                <c:pt idx="32978">
                  <c:v>1529.117293950868</c:v>
                </c:pt>
                <c:pt idx="32979">
                  <c:v>1808.71610733649</c:v>
                </c:pt>
                <c:pt idx="32980">
                  <c:v>2367.850653198107</c:v>
                </c:pt>
                <c:pt idx="32981">
                  <c:v>3177.191897186203</c:v>
                </c:pt>
                <c:pt idx="32982">
                  <c:v>5004.940530814017</c:v>
                </c:pt>
                <c:pt idx="32983">
                  <c:v>10033.48047198588</c:v>
                </c:pt>
                <c:pt idx="32984">
                  <c:v>8985.503573554584</c:v>
                </c:pt>
                <c:pt idx="32985">
                  <c:v>7622.083510011473</c:v>
                </c:pt>
                <c:pt idx="32986">
                  <c:v>7375.664494759294</c:v>
                </c:pt>
                <c:pt idx="32987">
                  <c:v>4615.276577022767</c:v>
                </c:pt>
                <c:pt idx="32988">
                  <c:v>2219.051132511853</c:v>
                </c:pt>
                <c:pt idx="32989">
                  <c:v>1040.1716806244</c:v>
                </c:pt>
                <c:pt idx="32990">
                  <c:v>912.6578392504222</c:v>
                </c:pt>
                <c:pt idx="32991">
                  <c:v>1107.925526898246</c:v>
                </c:pt>
                <c:pt idx="32992">
                  <c:v>1246.430853210044</c:v>
                </c:pt>
                <c:pt idx="32993">
                  <c:v>959.4008494690625</c:v>
                </c:pt>
                <c:pt idx="32994">
                  <c:v>879.7932488365163</c:v>
                </c:pt>
                <c:pt idx="32995">
                  <c:v>1835.783237174313</c:v>
                </c:pt>
                <c:pt idx="32996">
                  <c:v>3341.11076199679</c:v>
                </c:pt>
                <c:pt idx="32997">
                  <c:v>7518.62089133764</c:v>
                </c:pt>
                <c:pt idx="32998">
                  <c:v>7592.732305314202</c:v>
                </c:pt>
                <c:pt idx="32999">
                  <c:v>3218.346667536669</c:v>
                </c:pt>
                <c:pt idx="33000">
                  <c:v>2294.612437382983</c:v>
                </c:pt>
                <c:pt idx="33001">
                  <c:v>2729.649031498501</c:v>
                </c:pt>
                <c:pt idx="33002">
                  <c:v>4620.591750666666</c:v>
                </c:pt>
                <c:pt idx="33003">
                  <c:v>3622.369074267123</c:v>
                </c:pt>
                <c:pt idx="33004">
                  <c:v>2352.024577344581</c:v>
                </c:pt>
                <c:pt idx="33005">
                  <c:v>1832.413391423263</c:v>
                </c:pt>
                <c:pt idx="33006">
                  <c:v>1584.238837611335</c:v>
                </c:pt>
                <c:pt idx="33007">
                  <c:v>1447.249229444621</c:v>
                </c:pt>
                <c:pt idx="33008">
                  <c:v>1363.248468754803</c:v>
                </c:pt>
                <c:pt idx="33009">
                  <c:v>1306.975187439453</c:v>
                </c:pt>
                <c:pt idx="33010">
                  <c:v>1266.265711499695</c:v>
                </c:pt>
                <c:pt idx="33011">
                  <c:v>1234.267490654762</c:v>
                </c:pt>
                <c:pt idx="33012">
                  <c:v>1206.641593055081</c:v>
                </c:pt>
                <c:pt idx="33013">
                  <c:v>1179.875062518861</c:v>
                </c:pt>
                <c:pt idx="33014">
                  <c:v>1149.909764054608</c:v>
                </c:pt>
                <c:pt idx="33015">
                  <c:v>1109.897239434921</c:v>
                </c:pt>
                <c:pt idx="33016">
                  <c:v>1052.36062431439</c:v>
                </c:pt>
                <c:pt idx="33017">
                  <c:v>980.2844488843887</c:v>
                </c:pt>
                <c:pt idx="33018">
                  <c:v>888.0920266170272</c:v>
                </c:pt>
                <c:pt idx="33019">
                  <c:v>787.5912619579261</c:v>
                </c:pt>
                <c:pt idx="33020">
                  <c:v>713.9460060414377</c:v>
                </c:pt>
                <c:pt idx="33021">
                  <c:v>697.147461531987</c:v>
                </c:pt>
                <c:pt idx="33022">
                  <c:v>728.3646364195015</c:v>
                </c:pt>
                <c:pt idx="33023">
                  <c:v>740.3484290936681</c:v>
                </c:pt>
                <c:pt idx="33024">
                  <c:v>655.5403757940355</c:v>
                </c:pt>
                <c:pt idx="33025">
                  <c:v>593.538302253023</c:v>
                </c:pt>
                <c:pt idx="33026">
                  <c:v>1495.510789284764</c:v>
                </c:pt>
                <c:pt idx="33027">
                  <c:v>2864.366741703173</c:v>
                </c:pt>
                <c:pt idx="33028">
                  <c:v>3025.523922104462</c:v>
                </c:pt>
                <c:pt idx="33029">
                  <c:v>2725.141539866367</c:v>
                </c:pt>
                <c:pt idx="33030">
                  <c:v>2341.185054598257</c:v>
                </c:pt>
                <c:pt idx="33031">
                  <c:v>1534.033916884106</c:v>
                </c:pt>
                <c:pt idx="33032">
                  <c:v>797.9403088861244</c:v>
                </c:pt>
                <c:pt idx="33033">
                  <c:v>1801.680261975153</c:v>
                </c:pt>
                <c:pt idx="33034">
                  <c:v>1971.873538286148</c:v>
                </c:pt>
                <c:pt idx="33035">
                  <c:v>1985.842753929684</c:v>
                </c:pt>
                <c:pt idx="33036">
                  <c:v>1941.711589986613</c:v>
                </c:pt>
                <c:pt idx="33037">
                  <c:v>1863.240913932774</c:v>
                </c:pt>
                <c:pt idx="33038">
                  <c:v>1774.742590262882</c:v>
                </c:pt>
                <c:pt idx="33039">
                  <c:v>1692.676341224785</c:v>
                </c:pt>
                <c:pt idx="33040">
                  <c:v>1621.671711154694</c:v>
                </c:pt>
                <c:pt idx="33041">
                  <c:v>1557.332164083193</c:v>
                </c:pt>
                <c:pt idx="33042">
                  <c:v>1495.151154142514</c:v>
                </c:pt>
                <c:pt idx="33043">
                  <c:v>1433.150013830238</c:v>
                </c:pt>
                <c:pt idx="33044">
                  <c:v>1381.423446807134</c:v>
                </c:pt>
                <c:pt idx="33045">
                  <c:v>1399.716471072902</c:v>
                </c:pt>
                <c:pt idx="33046">
                  <c:v>1518.69275153169</c:v>
                </c:pt>
                <c:pt idx="33047">
                  <c:v>1537.929621997916</c:v>
                </c:pt>
                <c:pt idx="33048">
                  <c:v>1521.666942909713</c:v>
                </c:pt>
                <c:pt idx="33049">
                  <c:v>1531.529098770611</c:v>
                </c:pt>
                <c:pt idx="33050">
                  <c:v>1578.039584516267</c:v>
                </c:pt>
                <c:pt idx="33051">
                  <c:v>1671.77489117689</c:v>
                </c:pt>
                <c:pt idx="33052">
                  <c:v>1841.666775173353</c:v>
                </c:pt>
                <c:pt idx="33053">
                  <c:v>2145.418872960634</c:v>
                </c:pt>
                <c:pt idx="33054">
                  <c:v>2443.279024972258</c:v>
                </c:pt>
                <c:pt idx="33055">
                  <c:v>1842.922688557077</c:v>
                </c:pt>
                <c:pt idx="33056">
                  <c:v>1446.306691445975</c:v>
                </c:pt>
                <c:pt idx="33057">
                  <c:v>1532.122255915107</c:v>
                </c:pt>
                <c:pt idx="33058">
                  <c:v>1688.205339692811</c:v>
                </c:pt>
                <c:pt idx="33059">
                  <c:v>2015.141778573583</c:v>
                </c:pt>
                <c:pt idx="33060">
                  <c:v>3414.39116416701</c:v>
                </c:pt>
                <c:pt idx="33061">
                  <c:v>3360.127255714406</c:v>
                </c:pt>
                <c:pt idx="33062">
                  <c:v>562.1382719893922</c:v>
                </c:pt>
                <c:pt idx="33063">
                  <c:v>175.5482971359453</c:v>
                </c:pt>
                <c:pt idx="33064">
                  <c:v>16.79128532312653</c:v>
                </c:pt>
                <c:pt idx="33065">
                  <c:v>878.7754576549075</c:v>
                </c:pt>
                <c:pt idx="33066">
                  <c:v>4636.094835743515</c:v>
                </c:pt>
                <c:pt idx="33067">
                  <c:v>4080.750417971682</c:v>
                </c:pt>
                <c:pt idx="33068">
                  <c:v>3096.039416615058</c:v>
                </c:pt>
                <c:pt idx="33069">
                  <c:v>3520.697118362063</c:v>
                </c:pt>
                <c:pt idx="33070">
                  <c:v>1202.724422414783</c:v>
                </c:pt>
                <c:pt idx="33071">
                  <c:v>2317.462076955776</c:v>
                </c:pt>
                <c:pt idx="33072">
                  <c:v>2623.668709038022</c:v>
                </c:pt>
                <c:pt idx="33073">
                  <c:v>2121.485102591371</c:v>
                </c:pt>
                <c:pt idx="33074">
                  <c:v>1219.27210413072</c:v>
                </c:pt>
                <c:pt idx="33075">
                  <c:v>879.3990585221996</c:v>
                </c:pt>
                <c:pt idx="33076">
                  <c:v>913.1192866104113</c:v>
                </c:pt>
                <c:pt idx="33077">
                  <c:v>1022.270345866261</c:v>
                </c:pt>
                <c:pt idx="33078">
                  <c:v>1127.228595880919</c:v>
                </c:pt>
                <c:pt idx="33079">
                  <c:v>1214.427986220146</c:v>
                </c:pt>
                <c:pt idx="33080">
                  <c:v>1274.355237744913</c:v>
                </c:pt>
                <c:pt idx="33081">
                  <c:v>1273.30911832324</c:v>
                </c:pt>
                <c:pt idx="33082">
                  <c:v>1174.123817586923</c:v>
                </c:pt>
                <c:pt idx="33083">
                  <c:v>967.708888943732</c:v>
                </c:pt>
                <c:pt idx="33084">
                  <c:v>635.2157268507184</c:v>
                </c:pt>
                <c:pt idx="33085">
                  <c:v>558.2635248415036</c:v>
                </c:pt>
                <c:pt idx="33086">
                  <c:v>1571.259834614741</c:v>
                </c:pt>
                <c:pt idx="33087">
                  <c:v>1571.009075196471</c:v>
                </c:pt>
                <c:pt idx="33088">
                  <c:v>1225.898989122454</c:v>
                </c:pt>
                <c:pt idx="33089">
                  <c:v>1512.338124545308</c:v>
                </c:pt>
                <c:pt idx="33090">
                  <c:v>2341.719999677201</c:v>
                </c:pt>
                <c:pt idx="33091">
                  <c:v>2020.456022672545</c:v>
                </c:pt>
                <c:pt idx="33092">
                  <c:v>1816.553814800214</c:v>
                </c:pt>
                <c:pt idx="33093">
                  <c:v>1719.233790919934</c:v>
                </c:pt>
                <c:pt idx="33094">
                  <c:v>1709.302329207286</c:v>
                </c:pt>
                <c:pt idx="33095">
                  <c:v>1749.979344373736</c:v>
                </c:pt>
                <c:pt idx="33096">
                  <c:v>1772.292545454462</c:v>
                </c:pt>
                <c:pt idx="33097">
                  <c:v>1705.516454571234</c:v>
                </c:pt>
                <c:pt idx="33098">
                  <c:v>1456.042069646519</c:v>
                </c:pt>
                <c:pt idx="33099">
                  <c:v>876.1005200135759</c:v>
                </c:pt>
                <c:pt idx="33100">
                  <c:v>161.792084868194</c:v>
                </c:pt>
                <c:pt idx="33101">
                  <c:v>725.402489731439</c:v>
                </c:pt>
                <c:pt idx="33102">
                  <c:v>912.6352643361894</c:v>
                </c:pt>
                <c:pt idx="33103">
                  <c:v>864.4870838440535</c:v>
                </c:pt>
                <c:pt idx="33104">
                  <c:v>1875.160042261708</c:v>
                </c:pt>
                <c:pt idx="33105">
                  <c:v>2375.41540517557</c:v>
                </c:pt>
                <c:pt idx="33106">
                  <c:v>2422.284885294603</c:v>
                </c:pt>
                <c:pt idx="33107">
                  <c:v>2368.805394876668</c:v>
                </c:pt>
                <c:pt idx="33108">
                  <c:v>2276.010214409557</c:v>
                </c:pt>
                <c:pt idx="33109">
                  <c:v>2158.231050402643</c:v>
                </c:pt>
                <c:pt idx="33110">
                  <c:v>2027.788987549411</c:v>
                </c:pt>
                <c:pt idx="33111">
                  <c:v>1965.404005685835</c:v>
                </c:pt>
                <c:pt idx="33112">
                  <c:v>2225.830047546995</c:v>
                </c:pt>
                <c:pt idx="33113">
                  <c:v>2723.563998354984</c:v>
                </c:pt>
                <c:pt idx="33114">
                  <c:v>2929.38385665735</c:v>
                </c:pt>
                <c:pt idx="33115">
                  <c:v>2937.380863270804</c:v>
                </c:pt>
                <c:pt idx="33116">
                  <c:v>2907.605638877855</c:v>
                </c:pt>
                <c:pt idx="33117">
                  <c:v>2810.028445776855</c:v>
                </c:pt>
                <c:pt idx="33118">
                  <c:v>2672.877101120286</c:v>
                </c:pt>
                <c:pt idx="33119">
                  <c:v>2631.503571898672</c:v>
                </c:pt>
                <c:pt idx="33120">
                  <c:v>2622.871752650644</c:v>
                </c:pt>
                <c:pt idx="33121">
                  <c:v>2633.688980015913</c:v>
                </c:pt>
                <c:pt idx="33122">
                  <c:v>2670.559201540716</c:v>
                </c:pt>
                <c:pt idx="33123">
                  <c:v>2752.973158167633</c:v>
                </c:pt>
                <c:pt idx="33124">
                  <c:v>2917.462496232141</c:v>
                </c:pt>
                <c:pt idx="33125">
                  <c:v>3223.763942908256</c:v>
                </c:pt>
                <c:pt idx="33126">
                  <c:v>3615.86502483721</c:v>
                </c:pt>
                <c:pt idx="33127">
                  <c:v>2596.452632733102</c:v>
                </c:pt>
                <c:pt idx="33128">
                  <c:v>2261.747187223547</c:v>
                </c:pt>
                <c:pt idx="33129">
                  <c:v>2624.62114373145</c:v>
                </c:pt>
                <c:pt idx="33130">
                  <c:v>2916.898134802074</c:v>
                </c:pt>
                <c:pt idx="33131">
                  <c:v>3385.86142534636</c:v>
                </c:pt>
                <c:pt idx="33132">
                  <c:v>3786.517015138347</c:v>
                </c:pt>
                <c:pt idx="33133">
                  <c:v>1854.047619280395</c:v>
                </c:pt>
                <c:pt idx="33134">
                  <c:v>1418.778686025408</c:v>
                </c:pt>
                <c:pt idx="33135">
                  <c:v>1350.314718515445</c:v>
                </c:pt>
                <c:pt idx="33136">
                  <c:v>1123.691781137671</c:v>
                </c:pt>
                <c:pt idx="33137">
                  <c:v>850.5642476249583</c:v>
                </c:pt>
                <c:pt idx="33138">
                  <c:v>1245.023378722102</c:v>
                </c:pt>
                <c:pt idx="33139">
                  <c:v>1643.43488034934</c:v>
                </c:pt>
                <c:pt idx="33140">
                  <c:v>1768.615188012591</c:v>
                </c:pt>
                <c:pt idx="33141">
                  <c:v>1672.293692058681</c:v>
                </c:pt>
                <c:pt idx="33142">
                  <c:v>1544.652948791843</c:v>
                </c:pt>
                <c:pt idx="33143">
                  <c:v>1725.14338793817</c:v>
                </c:pt>
                <c:pt idx="33144">
                  <c:v>1926.859371553818</c:v>
                </c:pt>
                <c:pt idx="33145">
                  <c:v>2075.335470737343</c:v>
                </c:pt>
                <c:pt idx="33146">
                  <c:v>2218.934117610467</c:v>
                </c:pt>
                <c:pt idx="33147">
                  <c:v>2438.570096448307</c:v>
                </c:pt>
                <c:pt idx="33148">
                  <c:v>3048.437895959516</c:v>
                </c:pt>
                <c:pt idx="33149">
                  <c:v>4772.69492240499</c:v>
                </c:pt>
                <c:pt idx="33150">
                  <c:v>3881.142868842232</c:v>
                </c:pt>
                <c:pt idx="33151">
                  <c:v>2534.428241249312</c:v>
                </c:pt>
                <c:pt idx="33152">
                  <c:v>2723.522134785219</c:v>
                </c:pt>
                <c:pt idx="33153">
                  <c:v>6443.902214847622</c:v>
                </c:pt>
                <c:pt idx="33154">
                  <c:v>15833.58945549011</c:v>
                </c:pt>
                <c:pt idx="33155">
                  <c:v>5161.862446840621</c:v>
                </c:pt>
                <c:pt idx="33156">
                  <c:v>4708.189285210638</c:v>
                </c:pt>
                <c:pt idx="33157">
                  <c:v>3946.920022243316</c:v>
                </c:pt>
                <c:pt idx="33158">
                  <c:v>3962.077555504891</c:v>
                </c:pt>
                <c:pt idx="33159">
                  <c:v>4483.77350471978</c:v>
                </c:pt>
                <c:pt idx="33160">
                  <c:v>4009.982131091348</c:v>
                </c:pt>
                <c:pt idx="33161">
                  <c:v>3340.488380336946</c:v>
                </c:pt>
                <c:pt idx="33162">
                  <c:v>2962.180325002688</c:v>
                </c:pt>
                <c:pt idx="33163">
                  <c:v>2716.53822731974</c:v>
                </c:pt>
                <c:pt idx="33164">
                  <c:v>2518.39657396176</c:v>
                </c:pt>
                <c:pt idx="33165">
                  <c:v>2404.87054341779</c:v>
                </c:pt>
                <c:pt idx="33166">
                  <c:v>2344.61630923436</c:v>
                </c:pt>
                <c:pt idx="33167">
                  <c:v>2294.260368944045</c:v>
                </c:pt>
                <c:pt idx="33168">
                  <c:v>1827.104449434614</c:v>
                </c:pt>
                <c:pt idx="33169">
                  <c:v>2176.16549090574</c:v>
                </c:pt>
                <c:pt idx="33170">
                  <c:v>2206.424249793485</c:v>
                </c:pt>
                <c:pt idx="33171">
                  <c:v>2211.583900014989</c:v>
                </c:pt>
                <c:pt idx="33172">
                  <c:v>2221.730647080829</c:v>
                </c:pt>
                <c:pt idx="33173">
                  <c:v>2269.794390930866</c:v>
                </c:pt>
                <c:pt idx="33174">
                  <c:v>2336.992054885295</c:v>
                </c:pt>
                <c:pt idx="33175">
                  <c:v>2386.875334686347</c:v>
                </c:pt>
                <c:pt idx="33176">
                  <c:v>2450.390670912835</c:v>
                </c:pt>
                <c:pt idx="33177">
                  <c:v>2552.019327341506</c:v>
                </c:pt>
                <c:pt idx="33178">
                  <c:v>2846.882699949118</c:v>
                </c:pt>
                <c:pt idx="33179">
                  <c:v>3551.159906584546</c:v>
                </c:pt>
                <c:pt idx="33180">
                  <c:v>6445.049449531543</c:v>
                </c:pt>
                <c:pt idx="33181">
                  <c:v>2319.615474078172</c:v>
                </c:pt>
                <c:pt idx="33182">
                  <c:v>2062.86233446177</c:v>
                </c:pt>
                <c:pt idx="33183">
                  <c:v>2775.443843761126</c:v>
                </c:pt>
                <c:pt idx="33184">
                  <c:v>3096.266453573271</c:v>
                </c:pt>
                <c:pt idx="33185">
                  <c:v>3320.701351509203</c:v>
                </c:pt>
                <c:pt idx="33186">
                  <c:v>3887.981921562963</c:v>
                </c:pt>
                <c:pt idx="33187">
                  <c:v>4429.69286952263</c:v>
                </c:pt>
                <c:pt idx="33188">
                  <c:v>3672.34331317893</c:v>
                </c:pt>
                <c:pt idx="33189">
                  <c:v>4055.646136506674</c:v>
                </c:pt>
                <c:pt idx="33190">
                  <c:v>8750.139164197968</c:v>
                </c:pt>
                <c:pt idx="33191">
                  <c:v>1963.869050237954</c:v>
                </c:pt>
                <c:pt idx="33192">
                  <c:v>1587.311878035289</c:v>
                </c:pt>
                <c:pt idx="33193">
                  <c:v>1870.525802162796</c:v>
                </c:pt>
                <c:pt idx="33194">
                  <c:v>2138.834938873212</c:v>
                </c:pt>
                <c:pt idx="33195">
                  <c:v>2419.718949751536</c:v>
                </c:pt>
                <c:pt idx="33196">
                  <c:v>2796.052077308218</c:v>
                </c:pt>
                <c:pt idx="33197">
                  <c:v>3503.987365746721</c:v>
                </c:pt>
                <c:pt idx="33198">
                  <c:v>5702.494369519038</c:v>
                </c:pt>
                <c:pt idx="33199">
                  <c:v>6097.56983547839</c:v>
                </c:pt>
                <c:pt idx="33200">
                  <c:v>1962.393056020174</c:v>
                </c:pt>
                <c:pt idx="33201">
                  <c:v>1298.260931821254</c:v>
                </c:pt>
                <c:pt idx="33202">
                  <c:v>1138.575545179474</c:v>
                </c:pt>
                <c:pt idx="33203">
                  <c:v>987.5565956202962</c:v>
                </c:pt>
                <c:pt idx="33204">
                  <c:v>869.0320489901821</c:v>
                </c:pt>
                <c:pt idx="33205">
                  <c:v>1005.590032633984</c:v>
                </c:pt>
                <c:pt idx="33206">
                  <c:v>1284.156975203214</c:v>
                </c:pt>
                <c:pt idx="33207">
                  <c:v>1263.604917763383</c:v>
                </c:pt>
                <c:pt idx="33208">
                  <c:v>884.9305189857105</c:v>
                </c:pt>
                <c:pt idx="33209">
                  <c:v>557.3262755906953</c:v>
                </c:pt>
                <c:pt idx="33210">
                  <c:v>373.0018497721557</c:v>
                </c:pt>
                <c:pt idx="33211">
                  <c:v>657.2353427975158</c:v>
                </c:pt>
                <c:pt idx="33212">
                  <c:v>1309.293205256262</c:v>
                </c:pt>
                <c:pt idx="33213">
                  <c:v>2369.440315296938</c:v>
                </c:pt>
                <c:pt idx="33214">
                  <c:v>4587.580344176588</c:v>
                </c:pt>
                <c:pt idx="33215">
                  <c:v>507.5746102702168</c:v>
                </c:pt>
                <c:pt idx="33216">
                  <c:v>961.6252430660708</c:v>
                </c:pt>
                <c:pt idx="33217">
                  <c:v>1791.21221136098</c:v>
                </c:pt>
                <c:pt idx="33218">
                  <c:v>2081.307693726413</c:v>
                </c:pt>
                <c:pt idx="33219">
                  <c:v>1581.198729385448</c:v>
                </c:pt>
                <c:pt idx="33220">
                  <c:v>1523.954289609196</c:v>
                </c:pt>
                <c:pt idx="33221">
                  <c:v>1487.208910701265</c:v>
                </c:pt>
                <c:pt idx="33222">
                  <c:v>1373.24543263807</c:v>
                </c:pt>
                <c:pt idx="33223">
                  <c:v>996.5863376319738</c:v>
                </c:pt>
                <c:pt idx="33224">
                  <c:v>108.1807116618289</c:v>
                </c:pt>
                <c:pt idx="33225">
                  <c:v>1172.457797312685</c:v>
                </c:pt>
                <c:pt idx="33226">
                  <c:v>1643.719951159679</c:v>
                </c:pt>
                <c:pt idx="33227">
                  <c:v>1742.436921027364</c:v>
                </c:pt>
                <c:pt idx="33228">
                  <c:v>1287.047940644091</c:v>
                </c:pt>
                <c:pt idx="33229">
                  <c:v>1016.923759419009</c:v>
                </c:pt>
                <c:pt idx="33230">
                  <c:v>1154.302239389207</c:v>
                </c:pt>
                <c:pt idx="33231">
                  <c:v>1432.572058854679</c:v>
                </c:pt>
                <c:pt idx="33232">
                  <c:v>1650.949089469326</c:v>
                </c:pt>
                <c:pt idx="33233">
                  <c:v>1971.358206417318</c:v>
                </c:pt>
                <c:pt idx="33234">
                  <c:v>2627.105302271943</c:v>
                </c:pt>
                <c:pt idx="33235">
                  <c:v>3222.984107793808</c:v>
                </c:pt>
                <c:pt idx="33236">
                  <c:v>2886.260341682791</c:v>
                </c:pt>
                <c:pt idx="33237">
                  <c:v>2523.6594105576</c:v>
                </c:pt>
                <c:pt idx="33238">
                  <c:v>2384.017576594713</c:v>
                </c:pt>
                <c:pt idx="33239">
                  <c:v>2357.809666645247</c:v>
                </c:pt>
                <c:pt idx="33240">
                  <c:v>2245.11264760499</c:v>
                </c:pt>
                <c:pt idx="33241">
                  <c:v>1975.890364107709</c:v>
                </c:pt>
                <c:pt idx="33242">
                  <c:v>1766.356010725116</c:v>
                </c:pt>
                <c:pt idx="33243">
                  <c:v>1721.005521353318</c:v>
                </c:pt>
                <c:pt idx="33244">
                  <c:v>1832.898123501345</c:v>
                </c:pt>
                <c:pt idx="33245">
                  <c:v>1468.592779722551</c:v>
                </c:pt>
                <c:pt idx="33246">
                  <c:v>1025.141745290776</c:v>
                </c:pt>
                <c:pt idx="33247">
                  <c:v>766.785561520565</c:v>
                </c:pt>
                <c:pt idx="33248">
                  <c:v>508.5417614638974</c:v>
                </c:pt>
                <c:pt idx="33249">
                  <c:v>183.9032740809992</c:v>
                </c:pt>
                <c:pt idx="33250">
                  <c:v>422.2786653855798</c:v>
                </c:pt>
                <c:pt idx="33251">
                  <c:v>1178.858526547903</c:v>
                </c:pt>
                <c:pt idx="33252">
                  <c:v>1856.498691040277</c:v>
                </c:pt>
                <c:pt idx="33253">
                  <c:v>2028.379008255259</c:v>
                </c:pt>
                <c:pt idx="33254">
                  <c:v>1892.685235273715</c:v>
                </c:pt>
                <c:pt idx="33255">
                  <c:v>1700.305360217897</c:v>
                </c:pt>
                <c:pt idx="33256">
                  <c:v>2069.59137656987</c:v>
                </c:pt>
                <c:pt idx="33257">
                  <c:v>2387.456624550521</c:v>
                </c:pt>
                <c:pt idx="33258">
                  <c:v>1779.997254916206</c:v>
                </c:pt>
                <c:pt idx="33259">
                  <c:v>1625.941010293868</c:v>
                </c:pt>
                <c:pt idx="33260">
                  <c:v>1578.816862462614</c:v>
                </c:pt>
                <c:pt idx="33261">
                  <c:v>1566.348375810979</c:v>
                </c:pt>
                <c:pt idx="33262">
                  <c:v>1565.142186551989</c:v>
                </c:pt>
                <c:pt idx="33263">
                  <c:v>1569.152343759592</c:v>
                </c:pt>
                <c:pt idx="33264">
                  <c:v>1589.239529707073</c:v>
                </c:pt>
                <c:pt idx="33265">
                  <c:v>1691.350550825822</c:v>
                </c:pt>
                <c:pt idx="33266">
                  <c:v>2017.768880942636</c:v>
                </c:pt>
                <c:pt idx="33267">
                  <c:v>1963.238316771503</c:v>
                </c:pt>
                <c:pt idx="33268">
                  <c:v>1760.480270259678</c:v>
                </c:pt>
                <c:pt idx="33269">
                  <c:v>1625.018096797966</c:v>
                </c:pt>
                <c:pt idx="33270">
                  <c:v>1477.359949898365</c:v>
                </c:pt>
                <c:pt idx="33271">
                  <c:v>1083.074841060466</c:v>
                </c:pt>
                <c:pt idx="33272">
                  <c:v>984.0347488948436</c:v>
                </c:pt>
                <c:pt idx="33273">
                  <c:v>1569.182063325138</c:v>
                </c:pt>
                <c:pt idx="33274">
                  <c:v>1631.183177488328</c:v>
                </c:pt>
                <c:pt idx="33275">
                  <c:v>1644.242195026929</c:v>
                </c:pt>
                <c:pt idx="33276">
                  <c:v>1653.269935179765</c:v>
                </c:pt>
                <c:pt idx="33277">
                  <c:v>1665.836118092121</c:v>
                </c:pt>
                <c:pt idx="33278">
                  <c:v>1673.534816505783</c:v>
                </c:pt>
                <c:pt idx="33279">
                  <c:v>1476.798724982338</c:v>
                </c:pt>
                <c:pt idx="33280">
                  <c:v>609.8007726817481</c:v>
                </c:pt>
                <c:pt idx="33281">
                  <c:v>636.6651065006536</c:v>
                </c:pt>
                <c:pt idx="33282">
                  <c:v>567.820197086982</c:v>
                </c:pt>
                <c:pt idx="33283">
                  <c:v>883.2772913646557</c:v>
                </c:pt>
                <c:pt idx="33284">
                  <c:v>6617.426673182541</c:v>
                </c:pt>
                <c:pt idx="33285">
                  <c:v>3008.544967469889</c:v>
                </c:pt>
                <c:pt idx="33286">
                  <c:v>2427.27372738742</c:v>
                </c:pt>
                <c:pt idx="33287">
                  <c:v>2256.782025135408</c:v>
                </c:pt>
                <c:pt idx="33288">
                  <c:v>2252.884389463635</c:v>
                </c:pt>
                <c:pt idx="33289">
                  <c:v>2013.529772541769</c:v>
                </c:pt>
                <c:pt idx="33290">
                  <c:v>1715.433547877609</c:v>
                </c:pt>
                <c:pt idx="33291">
                  <c:v>1616.348982448077</c:v>
                </c:pt>
                <c:pt idx="33292">
                  <c:v>1623.615404073951</c:v>
                </c:pt>
                <c:pt idx="33293">
                  <c:v>1657.415635636166</c:v>
                </c:pt>
                <c:pt idx="33294">
                  <c:v>1650.483178965206</c:v>
                </c:pt>
                <c:pt idx="33295">
                  <c:v>1609.895650236002</c:v>
                </c:pt>
                <c:pt idx="33296">
                  <c:v>1553.227268100084</c:v>
                </c:pt>
                <c:pt idx="33297">
                  <c:v>1494.110084609471</c:v>
                </c:pt>
                <c:pt idx="33298">
                  <c:v>1454.940144553787</c:v>
                </c:pt>
                <c:pt idx="33299">
                  <c:v>1484.765581331988</c:v>
                </c:pt>
                <c:pt idx="33300">
                  <c:v>1637.441154959596</c:v>
                </c:pt>
                <c:pt idx="33301">
                  <c:v>1857.177911675386</c:v>
                </c:pt>
                <c:pt idx="33302">
                  <c:v>2008.065165011477</c:v>
                </c:pt>
                <c:pt idx="33303">
                  <c:v>2059.473013908266</c:v>
                </c:pt>
                <c:pt idx="33304">
                  <c:v>2050.75629104594</c:v>
                </c:pt>
                <c:pt idx="33305">
                  <c:v>2001.206709774298</c:v>
                </c:pt>
                <c:pt idx="33306">
                  <c:v>1874.319679348404</c:v>
                </c:pt>
                <c:pt idx="33307">
                  <c:v>1515.025446091543</c:v>
                </c:pt>
                <c:pt idx="33308">
                  <c:v>1341.950490358471</c:v>
                </c:pt>
                <c:pt idx="33309">
                  <c:v>998.9928783523137</c:v>
                </c:pt>
                <c:pt idx="33310">
                  <c:v>611.1715829312805</c:v>
                </c:pt>
                <c:pt idx="33311">
                  <c:v>513.4553316493905</c:v>
                </c:pt>
                <c:pt idx="33312">
                  <c:v>677.0017175091435</c:v>
                </c:pt>
                <c:pt idx="33313">
                  <c:v>845.5695861681876</c:v>
                </c:pt>
                <c:pt idx="33314">
                  <c:v>908.4169981041463</c:v>
                </c:pt>
                <c:pt idx="33315">
                  <c:v>775.9138519223186</c:v>
                </c:pt>
                <c:pt idx="33316">
                  <c:v>590.5271760242608</c:v>
                </c:pt>
                <c:pt idx="33317">
                  <c:v>636.9621415567858</c:v>
                </c:pt>
                <c:pt idx="33318">
                  <c:v>2018.629746373492</c:v>
                </c:pt>
                <c:pt idx="33319">
                  <c:v>1942.881567604171</c:v>
                </c:pt>
                <c:pt idx="33320">
                  <c:v>1761.392712595042</c:v>
                </c:pt>
                <c:pt idx="33321">
                  <c:v>1673.167945601782</c:v>
                </c:pt>
                <c:pt idx="33322">
                  <c:v>1618.676555242019</c:v>
                </c:pt>
                <c:pt idx="33323">
                  <c:v>1568.324565949624</c:v>
                </c:pt>
                <c:pt idx="33324">
                  <c:v>1514.846309698678</c:v>
                </c:pt>
                <c:pt idx="33325">
                  <c:v>1523.569461768584</c:v>
                </c:pt>
                <c:pt idx="33326">
                  <c:v>1681.071878215677</c:v>
                </c:pt>
                <c:pt idx="33327">
                  <c:v>1788.784517291193</c:v>
                </c:pt>
                <c:pt idx="33328">
                  <c:v>1775.808372658778</c:v>
                </c:pt>
                <c:pt idx="33329">
                  <c:v>1693.09406730423</c:v>
                </c:pt>
                <c:pt idx="33330">
                  <c:v>1578.888575591813</c:v>
                </c:pt>
                <c:pt idx="33331">
                  <c:v>1418.74688574137</c:v>
                </c:pt>
                <c:pt idx="33332">
                  <c:v>997.0549913349421</c:v>
                </c:pt>
                <c:pt idx="33333">
                  <c:v>1044.82812072778</c:v>
                </c:pt>
                <c:pt idx="33334">
                  <c:v>1322.50372416731</c:v>
                </c:pt>
                <c:pt idx="33335">
                  <c:v>1461.36956889159</c:v>
                </c:pt>
                <c:pt idx="33336">
                  <c:v>1554.37493907943</c:v>
                </c:pt>
                <c:pt idx="33337">
                  <c:v>1618.684190327577</c:v>
                </c:pt>
                <c:pt idx="33338">
                  <c:v>1649.409065755993</c:v>
                </c:pt>
                <c:pt idx="33339">
                  <c:v>1617.991081519936</c:v>
                </c:pt>
                <c:pt idx="33340">
                  <c:v>1441.083271535747</c:v>
                </c:pt>
                <c:pt idx="33341">
                  <c:v>1097.506666992531</c:v>
                </c:pt>
                <c:pt idx="33342">
                  <c:v>1145.110893872965</c:v>
                </c:pt>
                <c:pt idx="33343">
                  <c:v>2282.143894728842</c:v>
                </c:pt>
                <c:pt idx="33344">
                  <c:v>2592.670136421303</c:v>
                </c:pt>
                <c:pt idx="33345">
                  <c:v>1326.149493868395</c:v>
                </c:pt>
                <c:pt idx="33346">
                  <c:v>888.8212845622277</c:v>
                </c:pt>
                <c:pt idx="33347">
                  <c:v>885.9666245934171</c:v>
                </c:pt>
                <c:pt idx="33348">
                  <c:v>1913.953678840912</c:v>
                </c:pt>
                <c:pt idx="33349">
                  <c:v>2817.35266402909</c:v>
                </c:pt>
                <c:pt idx="33350">
                  <c:v>2576.186016470656</c:v>
                </c:pt>
                <c:pt idx="33351">
                  <c:v>2341.70399759791</c:v>
                </c:pt>
                <c:pt idx="33352">
                  <c:v>2265.794630768585</c:v>
                </c:pt>
                <c:pt idx="33353">
                  <c:v>2647.086275041472</c:v>
                </c:pt>
                <c:pt idx="33354">
                  <c:v>2267.24364629145</c:v>
                </c:pt>
                <c:pt idx="33355">
                  <c:v>1951.32801165853</c:v>
                </c:pt>
                <c:pt idx="33356">
                  <c:v>1427.266324211703</c:v>
                </c:pt>
                <c:pt idx="33357">
                  <c:v>1374.471595413967</c:v>
                </c:pt>
                <c:pt idx="33358">
                  <c:v>1247.3219495308</c:v>
                </c:pt>
                <c:pt idx="33359">
                  <c:v>800.152714604085</c:v>
                </c:pt>
                <c:pt idx="33360">
                  <c:v>602.9239037951443</c:v>
                </c:pt>
                <c:pt idx="33361">
                  <c:v>825.2223703588665</c:v>
                </c:pt>
                <c:pt idx="33362">
                  <c:v>1192.241906862916</c:v>
                </c:pt>
                <c:pt idx="33363">
                  <c:v>1123.498502521748</c:v>
                </c:pt>
                <c:pt idx="33364">
                  <c:v>974.761215714055</c:v>
                </c:pt>
                <c:pt idx="33365">
                  <c:v>963.1100518134496</c:v>
                </c:pt>
                <c:pt idx="33366">
                  <c:v>939.9900129341556</c:v>
                </c:pt>
                <c:pt idx="33367">
                  <c:v>908.0844474052741</c:v>
                </c:pt>
                <c:pt idx="33368">
                  <c:v>878.609091502089</c:v>
                </c:pt>
                <c:pt idx="33369">
                  <c:v>869.5988699286884</c:v>
                </c:pt>
                <c:pt idx="33370">
                  <c:v>912.7174865348436</c:v>
                </c:pt>
                <c:pt idx="33371">
                  <c:v>1050.91645306402</c:v>
                </c:pt>
                <c:pt idx="33372">
                  <c:v>1308.807531103625</c:v>
                </c:pt>
                <c:pt idx="33373">
                  <c:v>1635.294924382218</c:v>
                </c:pt>
                <c:pt idx="33374">
                  <c:v>1831.453658819088</c:v>
                </c:pt>
                <c:pt idx="33375">
                  <c:v>1439.891872149951</c:v>
                </c:pt>
                <c:pt idx="33376">
                  <c:v>1323.739131237099</c:v>
                </c:pt>
                <c:pt idx="33377">
                  <c:v>1588.333993179298</c:v>
                </c:pt>
                <c:pt idx="33378">
                  <c:v>1739.134229983365</c:v>
                </c:pt>
                <c:pt idx="33379">
                  <c:v>2231.926915580265</c:v>
                </c:pt>
                <c:pt idx="33380">
                  <c:v>2382.644089575367</c:v>
                </c:pt>
                <c:pt idx="33381">
                  <c:v>2435.045066055255</c:v>
                </c:pt>
                <c:pt idx="33382">
                  <c:v>2458.776763786245</c:v>
                </c:pt>
                <c:pt idx="33383">
                  <c:v>2470.016008536825</c:v>
                </c:pt>
                <c:pt idx="33384">
                  <c:v>2544.052739089416</c:v>
                </c:pt>
                <c:pt idx="33385">
                  <c:v>2904.603877951682</c:v>
                </c:pt>
                <c:pt idx="33386">
                  <c:v>4155.235238997576</c:v>
                </c:pt>
                <c:pt idx="33387">
                  <c:v>2924.72841032559</c:v>
                </c:pt>
                <c:pt idx="33388">
                  <c:v>3007.328794061576</c:v>
                </c:pt>
                <c:pt idx="33389">
                  <c:v>4014.576273962661</c:v>
                </c:pt>
                <c:pt idx="33390">
                  <c:v>2510.778696083148</c:v>
                </c:pt>
                <c:pt idx="33391">
                  <c:v>2323.894942809435</c:v>
                </c:pt>
                <c:pt idx="33392">
                  <c:v>3218.480693468726</c:v>
                </c:pt>
                <c:pt idx="33393">
                  <c:v>4550.913963337692</c:v>
                </c:pt>
                <c:pt idx="33394">
                  <c:v>4080.737783001767</c:v>
                </c:pt>
                <c:pt idx="33395">
                  <c:v>3434.011856910375</c:v>
                </c:pt>
                <c:pt idx="33396">
                  <c:v>3194.964480526271</c:v>
                </c:pt>
                <c:pt idx="33397">
                  <c:v>3219.955783241498</c:v>
                </c:pt>
                <c:pt idx="33398">
                  <c:v>2741.743140869847</c:v>
                </c:pt>
                <c:pt idx="33399">
                  <c:v>1928.165548628711</c:v>
                </c:pt>
                <c:pt idx="33400">
                  <c:v>1665.957922916303</c:v>
                </c:pt>
                <c:pt idx="33401">
                  <c:v>1737.037196376347</c:v>
                </c:pt>
                <c:pt idx="33402">
                  <c:v>2382.380509485401</c:v>
                </c:pt>
                <c:pt idx="33403">
                  <c:v>3765.338691720943</c:v>
                </c:pt>
                <c:pt idx="33404">
                  <c:v>3852.503338377384</c:v>
                </c:pt>
                <c:pt idx="33405">
                  <c:v>3312.042283663863</c:v>
                </c:pt>
                <c:pt idx="33406">
                  <c:v>2966.412242918547</c:v>
                </c:pt>
                <c:pt idx="33407">
                  <c:v>2760.454361881405</c:v>
                </c:pt>
                <c:pt idx="33408">
                  <c:v>2621.03926899933</c:v>
                </c:pt>
                <c:pt idx="33409">
                  <c:v>2504.50849983769</c:v>
                </c:pt>
                <c:pt idx="33410">
                  <c:v>2388.24813622316</c:v>
                </c:pt>
                <c:pt idx="33411">
                  <c:v>2271.388184158728</c:v>
                </c:pt>
                <c:pt idx="33412">
                  <c:v>2176.705580648444</c:v>
                </c:pt>
                <c:pt idx="33413">
                  <c:v>2137.812982770802</c:v>
                </c:pt>
                <c:pt idx="33414">
                  <c:v>2176.752005444665</c:v>
                </c:pt>
                <c:pt idx="33415">
                  <c:v>2300.981084536431</c:v>
                </c:pt>
                <c:pt idx="33416">
                  <c:v>2507.242093463594</c:v>
                </c:pt>
                <c:pt idx="33417">
                  <c:v>2654.70224648503</c:v>
                </c:pt>
                <c:pt idx="33418">
                  <c:v>2181.208963168612</c:v>
                </c:pt>
                <c:pt idx="33419">
                  <c:v>1657.708793427226</c:v>
                </c:pt>
                <c:pt idx="33420">
                  <c:v>1977.23555497005</c:v>
                </c:pt>
                <c:pt idx="33421">
                  <c:v>2814.245336447396</c:v>
                </c:pt>
                <c:pt idx="33422">
                  <c:v>3055.023530596204</c:v>
                </c:pt>
                <c:pt idx="33423">
                  <c:v>2239.122926148507</c:v>
                </c:pt>
                <c:pt idx="33424">
                  <c:v>1503.009942051162</c:v>
                </c:pt>
                <c:pt idx="33425">
                  <c:v>1060.31980609313</c:v>
                </c:pt>
                <c:pt idx="33426">
                  <c:v>879.020623355667</c:v>
                </c:pt>
                <c:pt idx="33427">
                  <c:v>957.4342803609812</c:v>
                </c:pt>
                <c:pt idx="33428">
                  <c:v>1164.32290353425</c:v>
                </c:pt>
                <c:pt idx="33429">
                  <c:v>1379.357711790502</c:v>
                </c:pt>
                <c:pt idx="33430">
                  <c:v>1594.620677085685</c:v>
                </c:pt>
                <c:pt idx="33431">
                  <c:v>1781.756547550447</c:v>
                </c:pt>
                <c:pt idx="33432">
                  <c:v>1419.321151762137</c:v>
                </c:pt>
                <c:pt idx="33433">
                  <c:v>734.8546433524289</c:v>
                </c:pt>
                <c:pt idx="33434">
                  <c:v>595.100769619132</c:v>
                </c:pt>
                <c:pt idx="33435">
                  <c:v>1072.884808009575</c:v>
                </c:pt>
                <c:pt idx="33436">
                  <c:v>2505.239655370468</c:v>
                </c:pt>
                <c:pt idx="33437">
                  <c:v>2004.324610467871</c:v>
                </c:pt>
                <c:pt idx="33438">
                  <c:v>2449.450583601545</c:v>
                </c:pt>
                <c:pt idx="33439">
                  <c:v>2513.334041264006</c:v>
                </c:pt>
                <c:pt idx="33440">
                  <c:v>2270.933108894316</c:v>
                </c:pt>
                <c:pt idx="33441">
                  <c:v>2123.731259962454</c:v>
                </c:pt>
                <c:pt idx="33442">
                  <c:v>2057.846530176758</c:v>
                </c:pt>
                <c:pt idx="33443">
                  <c:v>2045.983971463073</c:v>
                </c:pt>
                <c:pt idx="33444">
                  <c:v>2073.979863210925</c:v>
                </c:pt>
                <c:pt idx="33445">
                  <c:v>2137.828669017791</c:v>
                </c:pt>
                <c:pt idx="33446">
                  <c:v>2236.966242655302</c:v>
                </c:pt>
                <c:pt idx="33447">
                  <c:v>2354.854087201831</c:v>
                </c:pt>
                <c:pt idx="33448">
                  <c:v>2335.154577376718</c:v>
                </c:pt>
                <c:pt idx="33449">
                  <c:v>2116.303037997224</c:v>
                </c:pt>
                <c:pt idx="33450">
                  <c:v>2286.986709244668</c:v>
                </c:pt>
                <c:pt idx="33451">
                  <c:v>2621.863228763032</c:v>
                </c:pt>
                <c:pt idx="33452">
                  <c:v>2999.290795997674</c:v>
                </c:pt>
                <c:pt idx="33453">
                  <c:v>3385.871739428786</c:v>
                </c:pt>
                <c:pt idx="33454">
                  <c:v>3757.604836246626</c:v>
                </c:pt>
                <c:pt idx="33455">
                  <c:v>4083.885198657923</c:v>
                </c:pt>
                <c:pt idx="33456">
                  <c:v>4295.68213618195</c:v>
                </c:pt>
                <c:pt idx="33457">
                  <c:v>4352.353137627047</c:v>
                </c:pt>
                <c:pt idx="33458">
                  <c:v>4278.287003898911</c:v>
                </c:pt>
                <c:pt idx="33459">
                  <c:v>4137.634382307629</c:v>
                </c:pt>
                <c:pt idx="33460">
                  <c:v>3981.459528962153</c:v>
                </c:pt>
                <c:pt idx="33461">
                  <c:v>3836.815031852771</c:v>
                </c:pt>
                <c:pt idx="33462">
                  <c:v>3701.086785738027</c:v>
                </c:pt>
                <c:pt idx="33463">
                  <c:v>3538.606913584317</c:v>
                </c:pt>
                <c:pt idx="33464">
                  <c:v>3229.250778127574</c:v>
                </c:pt>
                <c:pt idx="33465">
                  <c:v>2580.278316237407</c:v>
                </c:pt>
                <c:pt idx="33466">
                  <c:v>1371.550623407128</c:v>
                </c:pt>
                <c:pt idx="33467">
                  <c:v>939.2364640186705</c:v>
                </c:pt>
                <c:pt idx="33468">
                  <c:v>2142.295084167726</c:v>
                </c:pt>
                <c:pt idx="33469">
                  <c:v>2785.93127709783</c:v>
                </c:pt>
                <c:pt idx="33470">
                  <c:v>3093.190803061859</c:v>
                </c:pt>
                <c:pt idx="33471">
                  <c:v>3179.956110399931</c:v>
                </c:pt>
                <c:pt idx="33472">
                  <c:v>3178.559865385676</c:v>
                </c:pt>
                <c:pt idx="33473">
                  <c:v>3205.357900526281</c:v>
                </c:pt>
                <c:pt idx="33474">
                  <c:v>3312.06247993147</c:v>
                </c:pt>
                <c:pt idx="33475">
                  <c:v>3752.428350462874</c:v>
                </c:pt>
                <c:pt idx="33476">
                  <c:v>4435.163002306079</c:v>
                </c:pt>
                <c:pt idx="33477">
                  <c:v>5226.380797808792</c:v>
                </c:pt>
                <c:pt idx="33478">
                  <c:v>5242.762195676844</c:v>
                </c:pt>
                <c:pt idx="33479">
                  <c:v>4250.473370835407</c:v>
                </c:pt>
                <c:pt idx="33480">
                  <c:v>3811.497700581224</c:v>
                </c:pt>
                <c:pt idx="33481">
                  <c:v>4676.422647123582</c:v>
                </c:pt>
                <c:pt idx="33482">
                  <c:v>1107.554461839771</c:v>
                </c:pt>
                <c:pt idx="33483">
                  <c:v>1308.644076628968</c:v>
                </c:pt>
                <c:pt idx="33484">
                  <c:v>1615.49832751255</c:v>
                </c:pt>
                <c:pt idx="33485">
                  <c:v>1761.606775146226</c:v>
                </c:pt>
                <c:pt idx="33486">
                  <c:v>1799.444744262516</c:v>
                </c:pt>
                <c:pt idx="33487">
                  <c:v>1783.630002623109</c:v>
                </c:pt>
                <c:pt idx="33488">
                  <c:v>1743.525907720774</c:v>
                </c:pt>
                <c:pt idx="33489">
                  <c:v>1698.788284146669</c:v>
                </c:pt>
                <c:pt idx="33490">
                  <c:v>1682.263112338172</c:v>
                </c:pt>
                <c:pt idx="33491">
                  <c:v>1807.986508599581</c:v>
                </c:pt>
                <c:pt idx="33492">
                  <c:v>2453.121549006912</c:v>
                </c:pt>
                <c:pt idx="33493">
                  <c:v>3558.026738070132</c:v>
                </c:pt>
                <c:pt idx="33494">
                  <c:v>3438.324051030375</c:v>
                </c:pt>
                <c:pt idx="33495">
                  <c:v>2992.57521697582</c:v>
                </c:pt>
                <c:pt idx="33496">
                  <c:v>2292.108120609577</c:v>
                </c:pt>
                <c:pt idx="33497">
                  <c:v>1415.955311534249</c:v>
                </c:pt>
                <c:pt idx="33498">
                  <c:v>1485.346885676894</c:v>
                </c:pt>
                <c:pt idx="33499">
                  <c:v>1692.441855391956</c:v>
                </c:pt>
                <c:pt idx="33500">
                  <c:v>1836.176209868986</c:v>
                </c:pt>
                <c:pt idx="33501">
                  <c:v>1935.135240854998</c:v>
                </c:pt>
                <c:pt idx="33502">
                  <c:v>2013.877955850215</c:v>
                </c:pt>
                <c:pt idx="33503">
                  <c:v>2100.083423211029</c:v>
                </c:pt>
                <c:pt idx="33504">
                  <c:v>2171.051094830993</c:v>
                </c:pt>
                <c:pt idx="33505">
                  <c:v>2001.300325694948</c:v>
                </c:pt>
                <c:pt idx="33506">
                  <c:v>1626.785648005246</c:v>
                </c:pt>
                <c:pt idx="33507">
                  <c:v>1320.481925744313</c:v>
                </c:pt>
                <c:pt idx="33508">
                  <c:v>1054.215425301093</c:v>
                </c:pt>
                <c:pt idx="33509">
                  <c:v>797.6973708032531</c:v>
                </c:pt>
                <c:pt idx="33510">
                  <c:v>757.9600523071647</c:v>
                </c:pt>
                <c:pt idx="33511">
                  <c:v>1215.313825805287</c:v>
                </c:pt>
                <c:pt idx="33512">
                  <c:v>1751.460777273981</c:v>
                </c:pt>
                <c:pt idx="33513">
                  <c:v>4192.51924120936</c:v>
                </c:pt>
                <c:pt idx="33514">
                  <c:v>2667.664171014152</c:v>
                </c:pt>
                <c:pt idx="33515">
                  <c:v>2539.21175029084</c:v>
                </c:pt>
                <c:pt idx="33516">
                  <c:v>2394.844834777514</c:v>
                </c:pt>
                <c:pt idx="33517">
                  <c:v>2159.126678875298</c:v>
                </c:pt>
                <c:pt idx="33518">
                  <c:v>1857.29470186708</c:v>
                </c:pt>
                <c:pt idx="33519">
                  <c:v>1642.435328658422</c:v>
                </c:pt>
                <c:pt idx="33520">
                  <c:v>1633.415873463437</c:v>
                </c:pt>
                <c:pt idx="33521">
                  <c:v>1755.818734284784</c:v>
                </c:pt>
                <c:pt idx="33522">
                  <c:v>1897.766054074627</c:v>
                </c:pt>
                <c:pt idx="33523">
                  <c:v>2011.036892131882</c:v>
                </c:pt>
                <c:pt idx="33524">
                  <c:v>2086.032478556036</c:v>
                </c:pt>
                <c:pt idx="33525">
                  <c:v>2125.53277851097</c:v>
                </c:pt>
                <c:pt idx="33526">
                  <c:v>2136.542970852646</c:v>
                </c:pt>
                <c:pt idx="33527">
                  <c:v>2135.483746508298</c:v>
                </c:pt>
                <c:pt idx="33528">
                  <c:v>2178.796743288667</c:v>
                </c:pt>
                <c:pt idx="33529">
                  <c:v>1193.442530101936</c:v>
                </c:pt>
                <c:pt idx="33530">
                  <c:v>912.1834697145526</c:v>
                </c:pt>
                <c:pt idx="33531">
                  <c:v>580.297403746245</c:v>
                </c:pt>
                <c:pt idx="33532">
                  <c:v>627.9662046930667</c:v>
                </c:pt>
                <c:pt idx="33533">
                  <c:v>976.1883256925456</c:v>
                </c:pt>
                <c:pt idx="33534">
                  <c:v>1028.305883015495</c:v>
                </c:pt>
                <c:pt idx="33535">
                  <c:v>1310.576854146526</c:v>
                </c:pt>
                <c:pt idx="33536">
                  <c:v>2032.858369053021</c:v>
                </c:pt>
                <c:pt idx="33537">
                  <c:v>3435.859650976515</c:v>
                </c:pt>
                <c:pt idx="33538">
                  <c:v>3680.748521343021</c:v>
                </c:pt>
                <c:pt idx="33539">
                  <c:v>3579.829439946823</c:v>
                </c:pt>
                <c:pt idx="33540">
                  <c:v>3658.031956091884</c:v>
                </c:pt>
                <c:pt idx="33541">
                  <c:v>3754.534269413911</c:v>
                </c:pt>
                <c:pt idx="33542">
                  <c:v>3731.120603405187</c:v>
                </c:pt>
                <c:pt idx="33543">
                  <c:v>3568.443951428167</c:v>
                </c:pt>
                <c:pt idx="33544">
                  <c:v>3241.92762126238</c:v>
                </c:pt>
                <c:pt idx="33545">
                  <c:v>2675.163188553234</c:v>
                </c:pt>
                <c:pt idx="33546">
                  <c:v>1963.93589596684</c:v>
                </c:pt>
                <c:pt idx="33547">
                  <c:v>1161.910936267698</c:v>
                </c:pt>
                <c:pt idx="33548">
                  <c:v>765.4669965824176</c:v>
                </c:pt>
                <c:pt idx="33549">
                  <c:v>1613.846541035214</c:v>
                </c:pt>
                <c:pt idx="33550">
                  <c:v>1907.74500374391</c:v>
                </c:pt>
                <c:pt idx="33551">
                  <c:v>1765.412241802761</c:v>
                </c:pt>
                <c:pt idx="33552">
                  <c:v>1457.160428648754</c:v>
                </c:pt>
                <c:pt idx="33553">
                  <c:v>927.4473115653191</c:v>
                </c:pt>
                <c:pt idx="33554">
                  <c:v>575.0729292392062</c:v>
                </c:pt>
                <c:pt idx="33555">
                  <c:v>8713.448588429691</c:v>
                </c:pt>
                <c:pt idx="33556">
                  <c:v>3490.265685120414</c:v>
                </c:pt>
                <c:pt idx="33557">
                  <c:v>2749.255712843826</c:v>
                </c:pt>
                <c:pt idx="33558">
                  <c:v>2471.41031649875</c:v>
                </c:pt>
                <c:pt idx="33559">
                  <c:v>2324.794357368764</c:v>
                </c:pt>
                <c:pt idx="33560">
                  <c:v>2233.456747057913</c:v>
                </c:pt>
                <c:pt idx="33561">
                  <c:v>2186.280992479145</c:v>
                </c:pt>
                <c:pt idx="33562">
                  <c:v>2239.243161200089</c:v>
                </c:pt>
                <c:pt idx="33563">
                  <c:v>2265.700486995545</c:v>
                </c:pt>
                <c:pt idx="33564">
                  <c:v>2238.332078067961</c:v>
                </c:pt>
                <c:pt idx="33565">
                  <c:v>2188.262439969595</c:v>
                </c:pt>
                <c:pt idx="33566">
                  <c:v>2048.150719545753</c:v>
                </c:pt>
                <c:pt idx="33567">
                  <c:v>1668.279259718931</c:v>
                </c:pt>
                <c:pt idx="33568">
                  <c:v>1284.311906812482</c:v>
                </c:pt>
                <c:pt idx="33569">
                  <c:v>1354.355885462918</c:v>
                </c:pt>
                <c:pt idx="33570">
                  <c:v>1549.891989856726</c:v>
                </c:pt>
                <c:pt idx="33571">
                  <c:v>1678.577077523264</c:v>
                </c:pt>
                <c:pt idx="33572">
                  <c:v>1758.164946285049</c:v>
                </c:pt>
                <c:pt idx="33573">
                  <c:v>1840.238307486818</c:v>
                </c:pt>
                <c:pt idx="33574">
                  <c:v>1941.31447202986</c:v>
                </c:pt>
                <c:pt idx="33575">
                  <c:v>2023.84364648972</c:v>
                </c:pt>
                <c:pt idx="33576">
                  <c:v>2082.465664307276</c:v>
                </c:pt>
                <c:pt idx="33577">
                  <c:v>2159.982003355651</c:v>
                </c:pt>
                <c:pt idx="33578">
                  <c:v>2375.098991027646</c:v>
                </c:pt>
                <c:pt idx="33579">
                  <c:v>2108.429904706967</c:v>
                </c:pt>
                <c:pt idx="33580">
                  <c:v>1321.455150927296</c:v>
                </c:pt>
                <c:pt idx="33581">
                  <c:v>1901.814060916538</c:v>
                </c:pt>
                <c:pt idx="33582">
                  <c:v>3206.886215788343</c:v>
                </c:pt>
                <c:pt idx="33583">
                  <c:v>2642.192276412345</c:v>
                </c:pt>
                <c:pt idx="33584">
                  <c:v>2327.942710745791</c:v>
                </c:pt>
                <c:pt idx="33585">
                  <c:v>2119.618303133184</c:v>
                </c:pt>
                <c:pt idx="33586">
                  <c:v>1879.228410804766</c:v>
                </c:pt>
                <c:pt idx="33587">
                  <c:v>1667.993919166038</c:v>
                </c:pt>
                <c:pt idx="33588">
                  <c:v>1516.311986561473</c:v>
                </c:pt>
                <c:pt idx="33589">
                  <c:v>1375.068412894068</c:v>
                </c:pt>
                <c:pt idx="33590">
                  <c:v>1146.113479148781</c:v>
                </c:pt>
                <c:pt idx="33591">
                  <c:v>931.0752559933487</c:v>
                </c:pt>
                <c:pt idx="33592">
                  <c:v>1179.766674416621</c:v>
                </c:pt>
                <c:pt idx="33593">
                  <c:v>1415.019368380658</c:v>
                </c:pt>
                <c:pt idx="33594">
                  <c:v>1513.965430912625</c:v>
                </c:pt>
                <c:pt idx="33595">
                  <c:v>1531.847005592058</c:v>
                </c:pt>
                <c:pt idx="33596">
                  <c:v>1490.219858029069</c:v>
                </c:pt>
                <c:pt idx="33597">
                  <c:v>1540.359136780838</c:v>
                </c:pt>
                <c:pt idx="33598">
                  <c:v>3688.26704492786</c:v>
                </c:pt>
                <c:pt idx="33599">
                  <c:v>2449.581191936282</c:v>
                </c:pt>
                <c:pt idx="33600">
                  <c:v>1911.435358137206</c:v>
                </c:pt>
                <c:pt idx="33601">
                  <c:v>1370.08263909972</c:v>
                </c:pt>
                <c:pt idx="33602">
                  <c:v>1586.863207750733</c:v>
                </c:pt>
                <c:pt idx="33603">
                  <c:v>2009.623214243033</c:v>
                </c:pt>
                <c:pt idx="33604">
                  <c:v>2344.891326024482</c:v>
                </c:pt>
                <c:pt idx="33605">
                  <c:v>2757.92397623562</c:v>
                </c:pt>
                <c:pt idx="33606">
                  <c:v>3493.98616091911</c:v>
                </c:pt>
                <c:pt idx="33607">
                  <c:v>5081.676746126177</c:v>
                </c:pt>
                <c:pt idx="33608">
                  <c:v>6425.274211506851</c:v>
                </c:pt>
                <c:pt idx="33609">
                  <c:v>4702.577128843494</c:v>
                </c:pt>
                <c:pt idx="33610">
                  <c:v>4037.84514957972</c:v>
                </c:pt>
                <c:pt idx="33611">
                  <c:v>3740.774169773296</c:v>
                </c:pt>
                <c:pt idx="33612">
                  <c:v>3170.10117504137</c:v>
                </c:pt>
                <c:pt idx="33613">
                  <c:v>2914.228539568034</c:v>
                </c:pt>
                <c:pt idx="33614">
                  <c:v>3406.9492705488</c:v>
                </c:pt>
                <c:pt idx="33615">
                  <c:v>5694.389623927395</c:v>
                </c:pt>
                <c:pt idx="33616">
                  <c:v>1463.441209269364</c:v>
                </c:pt>
                <c:pt idx="33617">
                  <c:v>829.5292306196616</c:v>
                </c:pt>
                <c:pt idx="33618">
                  <c:v>1094.116647873019</c:v>
                </c:pt>
                <c:pt idx="33619">
                  <c:v>1293.270494023176</c:v>
                </c:pt>
                <c:pt idx="33620">
                  <c:v>1418.274170611063</c:v>
                </c:pt>
                <c:pt idx="33621">
                  <c:v>1518.56060690568</c:v>
                </c:pt>
                <c:pt idx="33622">
                  <c:v>1630.604677338333</c:v>
                </c:pt>
                <c:pt idx="33623">
                  <c:v>1802.649223003528</c:v>
                </c:pt>
                <c:pt idx="33624">
                  <c:v>2029.153349239924</c:v>
                </c:pt>
                <c:pt idx="33625">
                  <c:v>1844.21151374181</c:v>
                </c:pt>
                <c:pt idx="33626">
                  <c:v>2318.85769809534</c:v>
                </c:pt>
                <c:pt idx="33627">
                  <c:v>2443.236721472412</c:v>
                </c:pt>
                <c:pt idx="33628">
                  <c:v>2104.302369359763</c:v>
                </c:pt>
                <c:pt idx="33629">
                  <c:v>1819.30995924401</c:v>
                </c:pt>
                <c:pt idx="33630">
                  <c:v>1602.108238165776</c:v>
                </c:pt>
                <c:pt idx="33631">
                  <c:v>1522.876086581197</c:v>
                </c:pt>
                <c:pt idx="33632">
                  <c:v>1515.867320351361</c:v>
                </c:pt>
                <c:pt idx="33633">
                  <c:v>1333.55117753443</c:v>
                </c:pt>
                <c:pt idx="33634">
                  <c:v>1002.989787177095</c:v>
                </c:pt>
                <c:pt idx="33635">
                  <c:v>837.611697530564</c:v>
                </c:pt>
                <c:pt idx="33636">
                  <c:v>769.0957375884036</c:v>
                </c:pt>
                <c:pt idx="33637">
                  <c:v>782.867444905812</c:v>
                </c:pt>
                <c:pt idx="33638">
                  <c:v>1002.566596951598</c:v>
                </c:pt>
                <c:pt idx="33639">
                  <c:v>1729.261288087708</c:v>
                </c:pt>
                <c:pt idx="33640">
                  <c:v>2593.599387613742</c:v>
                </c:pt>
                <c:pt idx="33641">
                  <c:v>1602.470117116543</c:v>
                </c:pt>
                <c:pt idx="33642">
                  <c:v>5159.505957757595</c:v>
                </c:pt>
                <c:pt idx="33643">
                  <c:v>3222.135210836783</c:v>
                </c:pt>
                <c:pt idx="33644">
                  <c:v>2137.532869884925</c:v>
                </c:pt>
                <c:pt idx="33645">
                  <c:v>1601.9533190146</c:v>
                </c:pt>
                <c:pt idx="33646">
                  <c:v>1139.965925761004</c:v>
                </c:pt>
                <c:pt idx="33647">
                  <c:v>809.5112391138171</c:v>
                </c:pt>
                <c:pt idx="33648">
                  <c:v>2188.272017082026</c:v>
                </c:pt>
                <c:pt idx="33649">
                  <c:v>3660.709542730121</c:v>
                </c:pt>
                <c:pt idx="33650">
                  <c:v>3221.775959687021</c:v>
                </c:pt>
                <c:pt idx="33651">
                  <c:v>2815.490891690712</c:v>
                </c:pt>
                <c:pt idx="33652">
                  <c:v>2568.248398671471</c:v>
                </c:pt>
                <c:pt idx="33653">
                  <c:v>2410.349919485836</c:v>
                </c:pt>
                <c:pt idx="33654">
                  <c:v>2303.350227918633</c:v>
                </c:pt>
                <c:pt idx="33655">
                  <c:v>2208.112981633813</c:v>
                </c:pt>
                <c:pt idx="33656">
                  <c:v>1957.955221745154</c:v>
                </c:pt>
                <c:pt idx="33657">
                  <c:v>1386.718013953457</c:v>
                </c:pt>
                <c:pt idx="33658">
                  <c:v>1537.613949671604</c:v>
                </c:pt>
                <c:pt idx="33659">
                  <c:v>1433.47137335428</c:v>
                </c:pt>
                <c:pt idx="33660">
                  <c:v>1141.218807125622</c:v>
                </c:pt>
                <c:pt idx="33661">
                  <c:v>785.1282230085821</c:v>
                </c:pt>
                <c:pt idx="33662">
                  <c:v>1480.278020139477</c:v>
                </c:pt>
                <c:pt idx="33663">
                  <c:v>2154.897416419967</c:v>
                </c:pt>
                <c:pt idx="33664">
                  <c:v>2389.205849074364</c:v>
                </c:pt>
                <c:pt idx="33665">
                  <c:v>2826.78264342181</c:v>
                </c:pt>
                <c:pt idx="33666">
                  <c:v>3451.735721881689</c:v>
                </c:pt>
                <c:pt idx="33667">
                  <c:v>2893.951317074285</c:v>
                </c:pt>
                <c:pt idx="33668">
                  <c:v>1995.344509816318</c:v>
                </c:pt>
                <c:pt idx="33669">
                  <c:v>1738.504726325748</c:v>
                </c:pt>
                <c:pt idx="33670">
                  <c:v>1630.239000603843</c:v>
                </c:pt>
                <c:pt idx="33671">
                  <c:v>498.5619165541801</c:v>
                </c:pt>
                <c:pt idx="33672">
                  <c:v>1080.287614877142</c:v>
                </c:pt>
                <c:pt idx="33673">
                  <c:v>1422.381265258536</c:v>
                </c:pt>
                <c:pt idx="33674">
                  <c:v>1677.569839916902</c:v>
                </c:pt>
                <c:pt idx="33675">
                  <c:v>2000.318763861475</c:v>
                </c:pt>
                <c:pt idx="33676">
                  <c:v>2731.335981306619</c:v>
                </c:pt>
                <c:pt idx="33677">
                  <c:v>5217.64474266178</c:v>
                </c:pt>
                <c:pt idx="33678">
                  <c:v>6478.278849508756</c:v>
                </c:pt>
                <c:pt idx="33679">
                  <c:v>4432.245333998151</c:v>
                </c:pt>
                <c:pt idx="33680">
                  <c:v>3929.289030426378</c:v>
                </c:pt>
                <c:pt idx="33681">
                  <c:v>4190.299778201397</c:v>
                </c:pt>
                <c:pt idx="33682">
                  <c:v>5152.643008001401</c:v>
                </c:pt>
                <c:pt idx="33683">
                  <c:v>3966.141232889522</c:v>
                </c:pt>
                <c:pt idx="33684">
                  <c:v>4477.819139632663</c:v>
                </c:pt>
                <c:pt idx="33685">
                  <c:v>5603.040172945794</c:v>
                </c:pt>
                <c:pt idx="33686">
                  <c:v>4465.142219325418</c:v>
                </c:pt>
                <c:pt idx="33687">
                  <c:v>2605.215166146397</c:v>
                </c:pt>
                <c:pt idx="33688">
                  <c:v>1669.92088596334</c:v>
                </c:pt>
                <c:pt idx="33689">
                  <c:v>1238.974669520352</c:v>
                </c:pt>
                <c:pt idx="33690">
                  <c:v>1037.616491432734</c:v>
                </c:pt>
                <c:pt idx="33691">
                  <c:v>942.7276818303046</c:v>
                </c:pt>
                <c:pt idx="33692">
                  <c:v>908.639946266783</c:v>
                </c:pt>
                <c:pt idx="33693">
                  <c:v>963.283187850473</c:v>
                </c:pt>
                <c:pt idx="33694">
                  <c:v>1250.254091628223</c:v>
                </c:pt>
                <c:pt idx="33695">
                  <c:v>2157.502321235947</c:v>
                </c:pt>
                <c:pt idx="33696">
                  <c:v>4810.710653198142</c:v>
                </c:pt>
                <c:pt idx="33697">
                  <c:v>9142.29529060642</c:v>
                </c:pt>
                <c:pt idx="33698">
                  <c:v>6371.457917368129</c:v>
                </c:pt>
                <c:pt idx="33699">
                  <c:v>4505.44547065006</c:v>
                </c:pt>
                <c:pt idx="33700">
                  <c:v>3729.53678254532</c:v>
                </c:pt>
                <c:pt idx="33701">
                  <c:v>3327.281034560039</c:v>
                </c:pt>
                <c:pt idx="33702">
                  <c:v>3068.863150290062</c:v>
                </c:pt>
                <c:pt idx="33703">
                  <c:v>2870.100956712744</c:v>
                </c:pt>
                <c:pt idx="33704">
                  <c:v>2691.50473084018</c:v>
                </c:pt>
                <c:pt idx="33705">
                  <c:v>2499.896724698267</c:v>
                </c:pt>
                <c:pt idx="33706">
                  <c:v>2244.002012223865</c:v>
                </c:pt>
                <c:pt idx="33707">
                  <c:v>2006.829441217185</c:v>
                </c:pt>
                <c:pt idx="33708">
                  <c:v>2796.419798270633</c:v>
                </c:pt>
                <c:pt idx="33709">
                  <c:v>2966.984602616355</c:v>
                </c:pt>
                <c:pt idx="33710">
                  <c:v>2876.895674476327</c:v>
                </c:pt>
                <c:pt idx="33711">
                  <c:v>2939.682955549303</c:v>
                </c:pt>
                <c:pt idx="33712">
                  <c:v>3194.351079637396</c:v>
                </c:pt>
                <c:pt idx="33713">
                  <c:v>3665.251735997573</c:v>
                </c:pt>
                <c:pt idx="33714">
                  <c:v>4190.807837244996</c:v>
                </c:pt>
                <c:pt idx="33715">
                  <c:v>3413.000864024627</c:v>
                </c:pt>
                <c:pt idx="33716">
                  <c:v>2837.454374314412</c:v>
                </c:pt>
                <c:pt idx="33717">
                  <c:v>2469.257425309266</c:v>
                </c:pt>
                <c:pt idx="33718">
                  <c:v>2401.070352226702</c:v>
                </c:pt>
                <c:pt idx="33719">
                  <c:v>2446.339587900821</c:v>
                </c:pt>
                <c:pt idx="33720">
                  <c:v>2400.251641332889</c:v>
                </c:pt>
                <c:pt idx="33721">
                  <c:v>2254.355638577145</c:v>
                </c:pt>
                <c:pt idx="33722">
                  <c:v>3005.296776932168</c:v>
                </c:pt>
                <c:pt idx="33723">
                  <c:v>5002.21777607219</c:v>
                </c:pt>
                <c:pt idx="33724">
                  <c:v>2830.890650803726</c:v>
                </c:pt>
                <c:pt idx="33725">
                  <c:v>1802.970776668037</c:v>
                </c:pt>
                <c:pt idx="33726">
                  <c:v>1474.737830855163</c:v>
                </c:pt>
                <c:pt idx="33727">
                  <c:v>1286.627851741943</c:v>
                </c:pt>
                <c:pt idx="33728">
                  <c:v>1145.262945429955</c:v>
                </c:pt>
                <c:pt idx="33729">
                  <c:v>1762.024155399075</c:v>
                </c:pt>
                <c:pt idx="33730">
                  <c:v>2047.823187557707</c:v>
                </c:pt>
                <c:pt idx="33731">
                  <c:v>2113.909416859302</c:v>
                </c:pt>
                <c:pt idx="33732">
                  <c:v>2142.320151187983</c:v>
                </c:pt>
                <c:pt idx="33733">
                  <c:v>2160.656043204846</c:v>
                </c:pt>
                <c:pt idx="33734">
                  <c:v>2188.419931347962</c:v>
                </c:pt>
                <c:pt idx="33735">
                  <c:v>2288.243602298674</c:v>
                </c:pt>
                <c:pt idx="33736">
                  <c:v>2513.638218831842</c:v>
                </c:pt>
                <c:pt idx="33737">
                  <c:v>2397.616842213128</c:v>
                </c:pt>
                <c:pt idx="33738">
                  <c:v>1487.714123179792</c:v>
                </c:pt>
                <c:pt idx="33739">
                  <c:v>1404.140053206523</c:v>
                </c:pt>
                <c:pt idx="33740">
                  <c:v>1649.157189393055</c:v>
                </c:pt>
                <c:pt idx="33741">
                  <c:v>3410.170660222605</c:v>
                </c:pt>
                <c:pt idx="33742">
                  <c:v>2172.1772281117</c:v>
                </c:pt>
                <c:pt idx="33743">
                  <c:v>1806.813059384665</c:v>
                </c:pt>
                <c:pt idx="33744">
                  <c:v>1664.17803580265</c:v>
                </c:pt>
                <c:pt idx="33745">
                  <c:v>1508.889105002683</c:v>
                </c:pt>
                <c:pt idx="33746">
                  <c:v>1248.292516672408</c:v>
                </c:pt>
                <c:pt idx="33747">
                  <c:v>793.5841267737752</c:v>
                </c:pt>
                <c:pt idx="33748">
                  <c:v>1481.851943720754</c:v>
                </c:pt>
                <c:pt idx="33749">
                  <c:v>2307.851069563301</c:v>
                </c:pt>
                <c:pt idx="33750">
                  <c:v>2178.646723539755</c:v>
                </c:pt>
                <c:pt idx="33751">
                  <c:v>1723.381558765913</c:v>
                </c:pt>
                <c:pt idx="33752">
                  <c:v>1696.300148988536</c:v>
                </c:pt>
                <c:pt idx="33753">
                  <c:v>1739.142556013633</c:v>
                </c:pt>
                <c:pt idx="33754">
                  <c:v>1750.860976860304</c:v>
                </c:pt>
                <c:pt idx="33755">
                  <c:v>1641.069361335256</c:v>
                </c:pt>
                <c:pt idx="33756">
                  <c:v>1553.086704855573</c:v>
                </c:pt>
                <c:pt idx="33757">
                  <c:v>1480.441144455718</c:v>
                </c:pt>
                <c:pt idx="33758">
                  <c:v>1669.410693022763</c:v>
                </c:pt>
                <c:pt idx="33759">
                  <c:v>1899.95443155005</c:v>
                </c:pt>
                <c:pt idx="33760">
                  <c:v>1814.603132455369</c:v>
                </c:pt>
                <c:pt idx="33761">
                  <c:v>1774.776603530525</c:v>
                </c:pt>
                <c:pt idx="33762">
                  <c:v>1982.56851421958</c:v>
                </c:pt>
                <c:pt idx="33763">
                  <c:v>2583.628534850132</c:v>
                </c:pt>
                <c:pt idx="33764">
                  <c:v>2277.36613627729</c:v>
                </c:pt>
                <c:pt idx="33765">
                  <c:v>1197.508507440082</c:v>
                </c:pt>
                <c:pt idx="33766">
                  <c:v>1351.777922043809</c:v>
                </c:pt>
                <c:pt idx="33767">
                  <c:v>2380.627340383476</c:v>
                </c:pt>
                <c:pt idx="33768">
                  <c:v>3087.59361579771</c:v>
                </c:pt>
                <c:pt idx="33769">
                  <c:v>2010.090610331278</c:v>
                </c:pt>
                <c:pt idx="33770">
                  <c:v>679.0699149151299</c:v>
                </c:pt>
                <c:pt idx="33771">
                  <c:v>566.4722355432784</c:v>
                </c:pt>
                <c:pt idx="33772">
                  <c:v>694.7288301814684</c:v>
                </c:pt>
                <c:pt idx="33773">
                  <c:v>774.612918415046</c:v>
                </c:pt>
                <c:pt idx="33774">
                  <c:v>811.887704532853</c:v>
                </c:pt>
                <c:pt idx="33775">
                  <c:v>819.8666083535919</c:v>
                </c:pt>
                <c:pt idx="33776">
                  <c:v>807.4894147966041</c:v>
                </c:pt>
                <c:pt idx="33777">
                  <c:v>774.020831034237</c:v>
                </c:pt>
                <c:pt idx="33778">
                  <c:v>713.5778738741786</c:v>
                </c:pt>
                <c:pt idx="33779">
                  <c:v>641.985041222181</c:v>
                </c:pt>
                <c:pt idx="33780">
                  <c:v>773.8300133318602</c:v>
                </c:pt>
                <c:pt idx="33781">
                  <c:v>1260.864448630566</c:v>
                </c:pt>
                <c:pt idx="33782">
                  <c:v>1375.327908554815</c:v>
                </c:pt>
                <c:pt idx="33783">
                  <c:v>1196.381524162201</c:v>
                </c:pt>
                <c:pt idx="33784">
                  <c:v>937.3524218541229</c:v>
                </c:pt>
                <c:pt idx="33785">
                  <c:v>735.7650686303624</c:v>
                </c:pt>
                <c:pt idx="33786">
                  <c:v>836.223881487395</c:v>
                </c:pt>
                <c:pt idx="33787">
                  <c:v>1007.434881606281</c:v>
                </c:pt>
                <c:pt idx="33788">
                  <c:v>1032.393037565181</c:v>
                </c:pt>
                <c:pt idx="33789">
                  <c:v>881.295321125854</c:v>
                </c:pt>
                <c:pt idx="33790">
                  <c:v>513.4365786722739</c:v>
                </c:pt>
                <c:pt idx="33791">
                  <c:v>1542.09446519101</c:v>
                </c:pt>
                <c:pt idx="33792">
                  <c:v>1992.106872862323</c:v>
                </c:pt>
                <c:pt idx="33793">
                  <c:v>1866.797483569238</c:v>
                </c:pt>
                <c:pt idx="33794">
                  <c:v>1755.859128387973</c:v>
                </c:pt>
                <c:pt idx="33795">
                  <c:v>1672.23037264721</c:v>
                </c:pt>
                <c:pt idx="33796">
                  <c:v>1615.409940186452</c:v>
                </c:pt>
                <c:pt idx="33797">
                  <c:v>1696.14769914818</c:v>
                </c:pt>
                <c:pt idx="33798">
                  <c:v>1739.169064872975</c:v>
                </c:pt>
                <c:pt idx="33799">
                  <c:v>1461.085864105992</c:v>
                </c:pt>
                <c:pt idx="33800">
                  <c:v>1275.183683199162</c:v>
                </c:pt>
                <c:pt idx="33801">
                  <c:v>1218.970817568174</c:v>
                </c:pt>
                <c:pt idx="33802">
                  <c:v>1929.125728969848</c:v>
                </c:pt>
                <c:pt idx="33803">
                  <c:v>2588.55518342922</c:v>
                </c:pt>
                <c:pt idx="33804">
                  <c:v>2691.586104084477</c:v>
                </c:pt>
                <c:pt idx="33805">
                  <c:v>2563.273785402289</c:v>
                </c:pt>
                <c:pt idx="33806">
                  <c:v>2400.959507224868</c:v>
                </c:pt>
                <c:pt idx="33807">
                  <c:v>2190.520679881668</c:v>
                </c:pt>
                <c:pt idx="33808">
                  <c:v>2483.254814078575</c:v>
                </c:pt>
                <c:pt idx="33809">
                  <c:v>2447.544040626191</c:v>
                </c:pt>
                <c:pt idx="33810">
                  <c:v>2420.145521545015</c:v>
                </c:pt>
                <c:pt idx="33811">
                  <c:v>2337.3227662712</c:v>
                </c:pt>
                <c:pt idx="33812">
                  <c:v>2177.278059869707</c:v>
                </c:pt>
                <c:pt idx="33813">
                  <c:v>2001.878013706979</c:v>
                </c:pt>
                <c:pt idx="33814">
                  <c:v>1858.410481069876</c:v>
                </c:pt>
                <c:pt idx="33815">
                  <c:v>1737.722837638898</c:v>
                </c:pt>
                <c:pt idx="33816">
                  <c:v>1606.6226591495</c:v>
                </c:pt>
                <c:pt idx="33817">
                  <c:v>1439.267380076506</c:v>
                </c:pt>
                <c:pt idx="33818">
                  <c:v>1341.765615696831</c:v>
                </c:pt>
                <c:pt idx="33819">
                  <c:v>1372.178199829493</c:v>
                </c:pt>
                <c:pt idx="33820">
                  <c:v>1458.441219586524</c:v>
                </c:pt>
                <c:pt idx="33821">
                  <c:v>1583.262187200209</c:v>
                </c:pt>
                <c:pt idx="33822">
                  <c:v>1715.168856845939</c:v>
                </c:pt>
                <c:pt idx="33823">
                  <c:v>1822.015262152295</c:v>
                </c:pt>
                <c:pt idx="33824">
                  <c:v>1895.921624175815</c:v>
                </c:pt>
                <c:pt idx="33825">
                  <c:v>1944.328600315052</c:v>
                </c:pt>
                <c:pt idx="33826">
                  <c:v>1974.695289099573</c:v>
                </c:pt>
                <c:pt idx="33827">
                  <c:v>1988.12855053637</c:v>
                </c:pt>
                <c:pt idx="33828">
                  <c:v>1969.555294542087</c:v>
                </c:pt>
                <c:pt idx="33829">
                  <c:v>1890.689461814507</c:v>
                </c:pt>
                <c:pt idx="33830">
                  <c:v>1775.060382484648</c:v>
                </c:pt>
                <c:pt idx="33831">
                  <c:v>1751.836651272381</c:v>
                </c:pt>
                <c:pt idx="33832">
                  <c:v>1911.395811583447</c:v>
                </c:pt>
                <c:pt idx="33833">
                  <c:v>3701.086726167322</c:v>
                </c:pt>
                <c:pt idx="33834">
                  <c:v>1213.738198010574</c:v>
                </c:pt>
                <c:pt idx="33835">
                  <c:v>1331.757280819829</c:v>
                </c:pt>
                <c:pt idx="33836">
                  <c:v>1328.164331593592</c:v>
                </c:pt>
                <c:pt idx="33837">
                  <c:v>1248.664222201376</c:v>
                </c:pt>
                <c:pt idx="33838">
                  <c:v>1093.487602914354</c:v>
                </c:pt>
                <c:pt idx="33839">
                  <c:v>824.0916226346843</c:v>
                </c:pt>
                <c:pt idx="33840">
                  <c:v>335.178255310549</c:v>
                </c:pt>
                <c:pt idx="33841">
                  <c:v>1458.100084571672</c:v>
                </c:pt>
                <c:pt idx="33842">
                  <c:v>10137.00046956</c:v>
                </c:pt>
                <c:pt idx="33843">
                  <c:v>4711.573203872574</c:v>
                </c:pt>
                <c:pt idx="33844">
                  <c:v>4090.952210636863</c:v>
                </c:pt>
                <c:pt idx="33845">
                  <c:v>3711.038053894871</c:v>
                </c:pt>
                <c:pt idx="33846">
                  <c:v>3513.485061732704</c:v>
                </c:pt>
                <c:pt idx="33847">
                  <c:v>3562.71551922089</c:v>
                </c:pt>
                <c:pt idx="33848">
                  <c:v>4051.19767906784</c:v>
                </c:pt>
                <c:pt idx="33849">
                  <c:v>6846.599035347431</c:v>
                </c:pt>
                <c:pt idx="33850">
                  <c:v>584.1686350436996</c:v>
                </c:pt>
                <c:pt idx="33851">
                  <c:v>1341.832113637298</c:v>
                </c:pt>
                <c:pt idx="33852">
                  <c:v>1344.166662415594</c:v>
                </c:pt>
                <c:pt idx="33853">
                  <c:v>1160.780489337048</c:v>
                </c:pt>
                <c:pt idx="33854">
                  <c:v>1442.360199637353</c:v>
                </c:pt>
                <c:pt idx="33855">
                  <c:v>1576.414258062593</c:v>
                </c:pt>
                <c:pt idx="33856">
                  <c:v>1625.657783913216</c:v>
                </c:pt>
                <c:pt idx="33857">
                  <c:v>1641.497378373151</c:v>
                </c:pt>
                <c:pt idx="33858">
                  <c:v>1642.98872904505</c:v>
                </c:pt>
                <c:pt idx="33859">
                  <c:v>1605.659110371854</c:v>
                </c:pt>
                <c:pt idx="33860">
                  <c:v>1349.03038774778</c:v>
                </c:pt>
                <c:pt idx="33861">
                  <c:v>1721.819145076062</c:v>
                </c:pt>
                <c:pt idx="33862">
                  <c:v>2358.668004577165</c:v>
                </c:pt>
                <c:pt idx="33863">
                  <c:v>2460.641239700087</c:v>
                </c:pt>
                <c:pt idx="33864">
                  <c:v>2352.886764855312</c:v>
                </c:pt>
                <c:pt idx="33865">
                  <c:v>2180.385422491417</c:v>
                </c:pt>
                <c:pt idx="33866">
                  <c:v>2072.37473557218</c:v>
                </c:pt>
                <c:pt idx="33867">
                  <c:v>2052.430975319921</c:v>
                </c:pt>
                <c:pt idx="33868">
                  <c:v>2122.706461618312</c:v>
                </c:pt>
                <c:pt idx="33869">
                  <c:v>2554.908821892946</c:v>
                </c:pt>
                <c:pt idx="33870">
                  <c:v>3629.77441309296</c:v>
                </c:pt>
                <c:pt idx="33871">
                  <c:v>3243.351695614577</c:v>
                </c:pt>
                <c:pt idx="33872">
                  <c:v>2668.901541981518</c:v>
                </c:pt>
                <c:pt idx="33873">
                  <c:v>2346.66715010387</c:v>
                </c:pt>
                <c:pt idx="33874">
                  <c:v>2207.446426416076</c:v>
                </c:pt>
                <c:pt idx="33875">
                  <c:v>2100.71677334214</c:v>
                </c:pt>
                <c:pt idx="33876">
                  <c:v>1911.818080054751</c:v>
                </c:pt>
                <c:pt idx="33877">
                  <c:v>2630.719448182804</c:v>
                </c:pt>
                <c:pt idx="33878">
                  <c:v>3154.739496647624</c:v>
                </c:pt>
                <c:pt idx="33879">
                  <c:v>2443.70797292743</c:v>
                </c:pt>
                <c:pt idx="33880">
                  <c:v>2208.980367018035</c:v>
                </c:pt>
                <c:pt idx="33881">
                  <c:v>2024.590114468953</c:v>
                </c:pt>
                <c:pt idx="33882">
                  <c:v>1873.80334822073</c:v>
                </c:pt>
                <c:pt idx="33883">
                  <c:v>1929.596100727369</c:v>
                </c:pt>
                <c:pt idx="33884">
                  <c:v>2123.150762313718</c:v>
                </c:pt>
                <c:pt idx="33885">
                  <c:v>2257.114443097169</c:v>
                </c:pt>
                <c:pt idx="33886">
                  <c:v>2324.134349892862</c:v>
                </c:pt>
                <c:pt idx="33887">
                  <c:v>2323.84087254152</c:v>
                </c:pt>
                <c:pt idx="33888">
                  <c:v>2201.716231340428</c:v>
                </c:pt>
                <c:pt idx="33889">
                  <c:v>1919.535878697113</c:v>
                </c:pt>
                <c:pt idx="33890">
                  <c:v>1630.077684545965</c:v>
                </c:pt>
                <c:pt idx="33891">
                  <c:v>1468.16075388027</c:v>
                </c:pt>
                <c:pt idx="33892">
                  <c:v>1339.705584011951</c:v>
                </c:pt>
                <c:pt idx="33893">
                  <c:v>1253.308773319587</c:v>
                </c:pt>
                <c:pt idx="33894">
                  <c:v>2872.754236519502</c:v>
                </c:pt>
                <c:pt idx="33895">
                  <c:v>5080.781667404352</c:v>
                </c:pt>
                <c:pt idx="33896">
                  <c:v>5888.445165949586</c:v>
                </c:pt>
                <c:pt idx="33897">
                  <c:v>7693.03022909924</c:v>
                </c:pt>
                <c:pt idx="33898">
                  <c:v>6571.024723910692</c:v>
                </c:pt>
                <c:pt idx="33899">
                  <c:v>5463.945900260262</c:v>
                </c:pt>
                <c:pt idx="33900">
                  <c:v>5253.661340238233</c:v>
                </c:pt>
                <c:pt idx="33901">
                  <c:v>5443.946560953681</c:v>
                </c:pt>
                <c:pt idx="33902">
                  <c:v>6042.048583419175</c:v>
                </c:pt>
                <c:pt idx="33903">
                  <c:v>7284.531507396582</c:v>
                </c:pt>
                <c:pt idx="33904">
                  <c:v>6882.772827719241</c:v>
                </c:pt>
                <c:pt idx="33905">
                  <c:v>3106.841415037552</c:v>
                </c:pt>
                <c:pt idx="33906">
                  <c:v>1234.052030456698</c:v>
                </c:pt>
                <c:pt idx="33907">
                  <c:v>106.3943458643028</c:v>
                </c:pt>
                <c:pt idx="33908">
                  <c:v>2461.608820577115</c:v>
                </c:pt>
                <c:pt idx="33909">
                  <c:v>1518.999654010699</c:v>
                </c:pt>
                <c:pt idx="33910">
                  <c:v>923.2494339629607</c:v>
                </c:pt>
                <c:pt idx="33911">
                  <c:v>741.8110351994254</c:v>
                </c:pt>
                <c:pt idx="33912">
                  <c:v>1080.427874446926</c:v>
                </c:pt>
                <c:pt idx="33913">
                  <c:v>1564.358709585817</c:v>
                </c:pt>
                <c:pt idx="33914">
                  <c:v>1857.912576439559</c:v>
                </c:pt>
                <c:pt idx="33915">
                  <c:v>2083.443935985293</c:v>
                </c:pt>
                <c:pt idx="33916">
                  <c:v>2442.023283687052</c:v>
                </c:pt>
                <c:pt idx="33917">
                  <c:v>3241.706630845231</c:v>
                </c:pt>
                <c:pt idx="33918">
                  <c:v>5383.84202483692</c:v>
                </c:pt>
                <c:pt idx="33919">
                  <c:v>4026.25234152752</c:v>
                </c:pt>
                <c:pt idx="33920">
                  <c:v>1765.276219850183</c:v>
                </c:pt>
                <c:pt idx="33921">
                  <c:v>1062.934093837348</c:v>
                </c:pt>
                <c:pt idx="33922">
                  <c:v>800.144602541965</c:v>
                </c:pt>
                <c:pt idx="33923">
                  <c:v>688.6361391363304</c:v>
                </c:pt>
                <c:pt idx="33924">
                  <c:v>634.4471472244443</c:v>
                </c:pt>
                <c:pt idx="33925">
                  <c:v>602.2856857910473</c:v>
                </c:pt>
                <c:pt idx="33926">
                  <c:v>580.2696635622194</c:v>
                </c:pt>
                <c:pt idx="33927">
                  <c:v>565.534322328593</c:v>
                </c:pt>
                <c:pt idx="33928">
                  <c:v>559.4563083870494</c:v>
                </c:pt>
                <c:pt idx="33929">
                  <c:v>567.9542979795534</c:v>
                </c:pt>
                <c:pt idx="33930">
                  <c:v>1054.968492448334</c:v>
                </c:pt>
                <c:pt idx="33931">
                  <c:v>717.3062912000495</c:v>
                </c:pt>
                <c:pt idx="33932">
                  <c:v>758.0449892321386</c:v>
                </c:pt>
                <c:pt idx="33933">
                  <c:v>828.6241850039115</c:v>
                </c:pt>
                <c:pt idx="33934">
                  <c:v>909.744736550017</c:v>
                </c:pt>
                <c:pt idx="33935">
                  <c:v>1003.079628467912</c:v>
                </c:pt>
                <c:pt idx="33936">
                  <c:v>1131.871946614593</c:v>
                </c:pt>
                <c:pt idx="33937">
                  <c:v>1340.911776416933</c:v>
                </c:pt>
                <c:pt idx="33938">
                  <c:v>1588.321595234929</c:v>
                </c:pt>
                <c:pt idx="33939">
                  <c:v>1650.352491575336</c:v>
                </c:pt>
                <c:pt idx="33940">
                  <c:v>1655.692560490873</c:v>
                </c:pt>
                <c:pt idx="33941">
                  <c:v>1801.537485040782</c:v>
                </c:pt>
                <c:pt idx="33942">
                  <c:v>1181.994601636</c:v>
                </c:pt>
                <c:pt idx="33943">
                  <c:v>2360.725496965729</c:v>
                </c:pt>
                <c:pt idx="33944">
                  <c:v>2778.251291177368</c:v>
                </c:pt>
                <c:pt idx="33945">
                  <c:v>2637.099646065446</c:v>
                </c:pt>
                <c:pt idx="33946">
                  <c:v>2550.340221990601</c:v>
                </c:pt>
                <c:pt idx="33947">
                  <c:v>2673.695793374242</c:v>
                </c:pt>
                <c:pt idx="33948">
                  <c:v>2828.800209003352</c:v>
                </c:pt>
                <c:pt idx="33949">
                  <c:v>2820.989131043844</c:v>
                </c:pt>
                <c:pt idx="33950">
                  <c:v>2912.724047878263</c:v>
                </c:pt>
                <c:pt idx="33951">
                  <c:v>2741.107712425335</c:v>
                </c:pt>
                <c:pt idx="33952">
                  <c:v>2150.706570649153</c:v>
                </c:pt>
                <c:pt idx="33953">
                  <c:v>2107.593035902357</c:v>
                </c:pt>
                <c:pt idx="33954">
                  <c:v>2319.16440054833</c:v>
                </c:pt>
                <c:pt idx="33955">
                  <c:v>2966.54585306402</c:v>
                </c:pt>
                <c:pt idx="33956">
                  <c:v>5866.80912006415</c:v>
                </c:pt>
                <c:pt idx="33957">
                  <c:v>2338.571304495537</c:v>
                </c:pt>
                <c:pt idx="33958">
                  <c:v>1569.843377535852</c:v>
                </c:pt>
                <c:pt idx="33959">
                  <c:v>1746.638049988542</c:v>
                </c:pt>
                <c:pt idx="33960">
                  <c:v>2071.37043957095</c:v>
                </c:pt>
                <c:pt idx="33961">
                  <c:v>2616.843161404695</c:v>
                </c:pt>
                <c:pt idx="33962">
                  <c:v>2743.01393552341</c:v>
                </c:pt>
                <c:pt idx="33963">
                  <c:v>1153.672370053061</c:v>
                </c:pt>
                <c:pt idx="33964">
                  <c:v>1399.619848221553</c:v>
                </c:pt>
                <c:pt idx="33965">
                  <c:v>1506.578500231554</c:v>
                </c:pt>
                <c:pt idx="33966">
                  <c:v>2886.416306998437</c:v>
                </c:pt>
                <c:pt idx="33967">
                  <c:v>3088.250141612135</c:v>
                </c:pt>
                <c:pt idx="33968">
                  <c:v>3185.322435825488</c:v>
                </c:pt>
                <c:pt idx="33969">
                  <c:v>3220.900674681333</c:v>
                </c:pt>
                <c:pt idx="33970">
                  <c:v>3293.351927400441</c:v>
                </c:pt>
                <c:pt idx="33971">
                  <c:v>3453.165545777586</c:v>
                </c:pt>
                <c:pt idx="33972">
                  <c:v>3454.779795385474</c:v>
                </c:pt>
                <c:pt idx="33973">
                  <c:v>2543.465944415224</c:v>
                </c:pt>
                <c:pt idx="33974">
                  <c:v>1955.339784317119</c:v>
                </c:pt>
                <c:pt idx="33975">
                  <c:v>2636.218165355136</c:v>
                </c:pt>
                <c:pt idx="33976">
                  <c:v>3137.204138916615</c:v>
                </c:pt>
                <c:pt idx="33977">
                  <c:v>2768.776561300042</c:v>
                </c:pt>
                <c:pt idx="33978">
                  <c:v>2191.258461418273</c:v>
                </c:pt>
                <c:pt idx="33979">
                  <c:v>1688.477307499322</c:v>
                </c:pt>
                <c:pt idx="33980">
                  <c:v>1311.237909658906</c:v>
                </c:pt>
                <c:pt idx="33981">
                  <c:v>1064.310358688532</c:v>
                </c:pt>
                <c:pt idx="33982">
                  <c:v>668.3259807895356</c:v>
                </c:pt>
                <c:pt idx="33983">
                  <c:v>669.9419211187643</c:v>
                </c:pt>
                <c:pt idx="33984">
                  <c:v>1043.08720241105</c:v>
                </c:pt>
                <c:pt idx="33985">
                  <c:v>1317.800764271866</c:v>
                </c:pt>
                <c:pt idx="33986">
                  <c:v>1513.694528359044</c:v>
                </c:pt>
                <c:pt idx="33987">
                  <c:v>1744.51784963709</c:v>
                </c:pt>
                <c:pt idx="33988">
                  <c:v>1266.240999837512</c:v>
                </c:pt>
                <c:pt idx="33989">
                  <c:v>1724.08757478436</c:v>
                </c:pt>
                <c:pt idx="33990">
                  <c:v>1702.093379396407</c:v>
                </c:pt>
                <c:pt idx="33991">
                  <c:v>1631.388114317126</c:v>
                </c:pt>
                <c:pt idx="33992">
                  <c:v>1339.003076709883</c:v>
                </c:pt>
                <c:pt idx="33993">
                  <c:v>1426.536853402504</c:v>
                </c:pt>
                <c:pt idx="33994">
                  <c:v>1521.768524482192</c:v>
                </c:pt>
                <c:pt idx="33995">
                  <c:v>1580.565046101882</c:v>
                </c:pt>
                <c:pt idx="33996">
                  <c:v>1690.473987784668</c:v>
                </c:pt>
                <c:pt idx="33997">
                  <c:v>1946.172926650099</c:v>
                </c:pt>
                <c:pt idx="33998">
                  <c:v>2268.139886556419</c:v>
                </c:pt>
                <c:pt idx="33999">
                  <c:v>2108.929328082955</c:v>
                </c:pt>
                <c:pt idx="34000">
                  <c:v>1737.270161906333</c:v>
                </c:pt>
                <c:pt idx="34001">
                  <c:v>1447.665016075206</c:v>
                </c:pt>
                <c:pt idx="34002">
                  <c:v>1205.665250430351</c:v>
                </c:pt>
                <c:pt idx="34003">
                  <c:v>954.291890021699</c:v>
                </c:pt>
                <c:pt idx="34004">
                  <c:v>652.8819017217713</c:v>
                </c:pt>
                <c:pt idx="34005">
                  <c:v>386.3206561939233</c:v>
                </c:pt>
                <c:pt idx="34006">
                  <c:v>801.5476997602743</c:v>
                </c:pt>
                <c:pt idx="34007">
                  <c:v>1420.243557596735</c:v>
                </c:pt>
                <c:pt idx="34008">
                  <c:v>1601.544500192966</c:v>
                </c:pt>
                <c:pt idx="34009">
                  <c:v>1447.694965155126</c:v>
                </c:pt>
                <c:pt idx="34010">
                  <c:v>1131.890862190636</c:v>
                </c:pt>
                <c:pt idx="34011">
                  <c:v>627.691157878192</c:v>
                </c:pt>
                <c:pt idx="34012">
                  <c:v>392.2545425364802</c:v>
                </c:pt>
                <c:pt idx="34013">
                  <c:v>3798.936469486443</c:v>
                </c:pt>
                <c:pt idx="34014">
                  <c:v>5859.85580641847</c:v>
                </c:pt>
                <c:pt idx="34015">
                  <c:v>3374.56898813479</c:v>
                </c:pt>
                <c:pt idx="34016">
                  <c:v>2331.905144656281</c:v>
                </c:pt>
                <c:pt idx="34017">
                  <c:v>1470.103472018619</c:v>
                </c:pt>
                <c:pt idx="34018">
                  <c:v>618.7625958155073</c:v>
                </c:pt>
                <c:pt idx="34019">
                  <c:v>1377.783068792952</c:v>
                </c:pt>
                <c:pt idx="34020">
                  <c:v>2040.100203548003</c:v>
                </c:pt>
                <c:pt idx="34021">
                  <c:v>2273.00547929572</c:v>
                </c:pt>
                <c:pt idx="34022">
                  <c:v>2196.84501014061</c:v>
                </c:pt>
                <c:pt idx="34023">
                  <c:v>1788.909292917698</c:v>
                </c:pt>
                <c:pt idx="34024">
                  <c:v>837.857682814844</c:v>
                </c:pt>
                <c:pt idx="34025">
                  <c:v>1780.82379673387</c:v>
                </c:pt>
                <c:pt idx="34026">
                  <c:v>1830.997256074588</c:v>
                </c:pt>
                <c:pt idx="34027">
                  <c:v>1763.33652265379</c:v>
                </c:pt>
                <c:pt idx="34028">
                  <c:v>1693.870876108542</c:v>
                </c:pt>
                <c:pt idx="34029">
                  <c:v>1686.833082357352</c:v>
                </c:pt>
                <c:pt idx="34030">
                  <c:v>1953.261674929612</c:v>
                </c:pt>
                <c:pt idx="34031">
                  <c:v>4102.02193507105</c:v>
                </c:pt>
                <c:pt idx="34032">
                  <c:v>2913.841860227074</c:v>
                </c:pt>
                <c:pt idx="34033">
                  <c:v>2187.344029626525</c:v>
                </c:pt>
                <c:pt idx="34034">
                  <c:v>2264.14349444637</c:v>
                </c:pt>
                <c:pt idx="34035">
                  <c:v>2457.292671623415</c:v>
                </c:pt>
                <c:pt idx="34036">
                  <c:v>2589.949623759824</c:v>
                </c:pt>
                <c:pt idx="34037">
                  <c:v>2974.088208681726</c:v>
                </c:pt>
                <c:pt idx="34038">
                  <c:v>3202.298884651768</c:v>
                </c:pt>
                <c:pt idx="34039">
                  <c:v>3081.082145845156</c:v>
                </c:pt>
                <c:pt idx="34040">
                  <c:v>3015.413266918835</c:v>
                </c:pt>
                <c:pt idx="34041">
                  <c:v>3156.01760778519</c:v>
                </c:pt>
                <c:pt idx="34042">
                  <c:v>3317.372892552414</c:v>
                </c:pt>
                <c:pt idx="34043">
                  <c:v>2827.627268830008</c:v>
                </c:pt>
                <c:pt idx="34044">
                  <c:v>2502.288496471456</c:v>
                </c:pt>
                <c:pt idx="34045">
                  <c:v>2367.171451425957</c:v>
                </c:pt>
                <c:pt idx="34046">
                  <c:v>2448.990008649997</c:v>
                </c:pt>
                <c:pt idx="34047">
                  <c:v>3297.63806348143</c:v>
                </c:pt>
                <c:pt idx="34048">
                  <c:v>3116.105531793618</c:v>
                </c:pt>
                <c:pt idx="34049">
                  <c:v>2795.778333098606</c:v>
                </c:pt>
                <c:pt idx="34050">
                  <c:v>3030.173420435496</c:v>
                </c:pt>
                <c:pt idx="34051">
                  <c:v>3179.365438745366</c:v>
                </c:pt>
                <c:pt idx="34052">
                  <c:v>1530.498212655099</c:v>
                </c:pt>
                <c:pt idx="34053">
                  <c:v>1720.921118755655</c:v>
                </c:pt>
                <c:pt idx="34054">
                  <c:v>1787.170907103363</c:v>
                </c:pt>
                <c:pt idx="34055">
                  <c:v>1815.839544551593</c:v>
                </c:pt>
                <c:pt idx="34056">
                  <c:v>1084.81639756307</c:v>
                </c:pt>
                <c:pt idx="34057">
                  <c:v>1326.666824595726</c:v>
                </c:pt>
                <c:pt idx="34058">
                  <c:v>4021.171995021868</c:v>
                </c:pt>
                <c:pt idx="34059">
                  <c:v>2239.507851621604</c:v>
                </c:pt>
                <c:pt idx="34060">
                  <c:v>1935.73105679161</c:v>
                </c:pt>
                <c:pt idx="34061">
                  <c:v>1981.026173657045</c:v>
                </c:pt>
                <c:pt idx="34062">
                  <c:v>1606.770978273099</c:v>
                </c:pt>
                <c:pt idx="34063">
                  <c:v>532.8090661804108</c:v>
                </c:pt>
                <c:pt idx="34064">
                  <c:v>777.5533420563347</c:v>
                </c:pt>
                <c:pt idx="34065">
                  <c:v>993.259926019416</c:v>
                </c:pt>
                <c:pt idx="34066">
                  <c:v>1422.567177537074</c:v>
                </c:pt>
                <c:pt idx="34067">
                  <c:v>1996.390692552097</c:v>
                </c:pt>
                <c:pt idx="34068">
                  <c:v>2455.94516686602</c:v>
                </c:pt>
                <c:pt idx="34069">
                  <c:v>2791.494782301616</c:v>
                </c:pt>
                <c:pt idx="34070">
                  <c:v>2889.367873878022</c:v>
                </c:pt>
                <c:pt idx="34071">
                  <c:v>2529.36210703033</c:v>
                </c:pt>
                <c:pt idx="34072">
                  <c:v>2031.003917634747</c:v>
                </c:pt>
                <c:pt idx="34073">
                  <c:v>1632.481522272232</c:v>
                </c:pt>
                <c:pt idx="34074">
                  <c:v>1321.482426055903</c:v>
                </c:pt>
                <c:pt idx="34075">
                  <c:v>1042.690974614885</c:v>
                </c:pt>
                <c:pt idx="34076">
                  <c:v>753.4413374044448</c:v>
                </c:pt>
                <c:pt idx="34077">
                  <c:v>466.055369601354</c:v>
                </c:pt>
                <c:pt idx="34078">
                  <c:v>623.5293928602781</c:v>
                </c:pt>
                <c:pt idx="34079">
                  <c:v>1379.364321369446</c:v>
                </c:pt>
                <c:pt idx="34080">
                  <c:v>1905.482276670995</c:v>
                </c:pt>
                <c:pt idx="34081">
                  <c:v>1681.381966411228</c:v>
                </c:pt>
                <c:pt idx="34082">
                  <c:v>1128.024275986302</c:v>
                </c:pt>
                <c:pt idx="34083">
                  <c:v>222.4438523131084</c:v>
                </c:pt>
                <c:pt idx="34084">
                  <c:v>1003.401044971882</c:v>
                </c:pt>
                <c:pt idx="34085">
                  <c:v>1012.206942887906</c:v>
                </c:pt>
                <c:pt idx="34086">
                  <c:v>906.8476744070667</c:v>
                </c:pt>
                <c:pt idx="34087">
                  <c:v>796.4040031221584</c:v>
                </c:pt>
                <c:pt idx="34088">
                  <c:v>716.935912210454</c:v>
                </c:pt>
                <c:pt idx="34089">
                  <c:v>683.5021557835496</c:v>
                </c:pt>
                <c:pt idx="34090">
                  <c:v>517.4396534318114</c:v>
                </c:pt>
                <c:pt idx="34091">
                  <c:v>1212.114971217476</c:v>
                </c:pt>
                <c:pt idx="34092">
                  <c:v>1378.563120041409</c:v>
                </c:pt>
                <c:pt idx="34093">
                  <c:v>1183.4033191243</c:v>
                </c:pt>
                <c:pt idx="34094">
                  <c:v>1031.986498442145</c:v>
                </c:pt>
                <c:pt idx="34095">
                  <c:v>818.2846620694975</c:v>
                </c:pt>
                <c:pt idx="34096">
                  <c:v>318.5569212788451</c:v>
                </c:pt>
                <c:pt idx="34097">
                  <c:v>758.3988335432915</c:v>
                </c:pt>
                <c:pt idx="34098">
                  <c:v>1352.94105048412</c:v>
                </c:pt>
                <c:pt idx="34099">
                  <c:v>1573.474582702646</c:v>
                </c:pt>
                <c:pt idx="34100">
                  <c:v>1984.140028634072</c:v>
                </c:pt>
                <c:pt idx="34101">
                  <c:v>2407.354476525745</c:v>
                </c:pt>
                <c:pt idx="34102">
                  <c:v>795.7606576885095</c:v>
                </c:pt>
                <c:pt idx="34103">
                  <c:v>617.926256358343</c:v>
                </c:pt>
                <c:pt idx="34104">
                  <c:v>536.6552069193166</c:v>
                </c:pt>
                <c:pt idx="34105">
                  <c:v>451.0092056243302</c:v>
                </c:pt>
                <c:pt idx="34106">
                  <c:v>391.3316107094722</c:v>
                </c:pt>
                <c:pt idx="34107">
                  <c:v>521.9814560898336</c:v>
                </c:pt>
                <c:pt idx="34108">
                  <c:v>831.4603510288123</c:v>
                </c:pt>
                <c:pt idx="34109">
                  <c:v>1090.182818604</c:v>
                </c:pt>
                <c:pt idx="34110">
                  <c:v>1315.32047428769</c:v>
                </c:pt>
                <c:pt idx="34111">
                  <c:v>1569.50701289307</c:v>
                </c:pt>
                <c:pt idx="34112">
                  <c:v>1849.562281151725</c:v>
                </c:pt>
                <c:pt idx="34113">
                  <c:v>2075.538574253732</c:v>
                </c:pt>
                <c:pt idx="34114">
                  <c:v>2152.043970268788</c:v>
                </c:pt>
                <c:pt idx="34115">
                  <c:v>2075.927964474732</c:v>
                </c:pt>
                <c:pt idx="34116">
                  <c:v>1909.459304707543</c:v>
                </c:pt>
                <c:pt idx="34117">
                  <c:v>1689.848549093676</c:v>
                </c:pt>
                <c:pt idx="34118">
                  <c:v>1405.441733516408</c:v>
                </c:pt>
                <c:pt idx="34119">
                  <c:v>994.581497297381</c:v>
                </c:pt>
                <c:pt idx="34120">
                  <c:v>552.6076087752788</c:v>
                </c:pt>
                <c:pt idx="34121">
                  <c:v>3078.443013413278</c:v>
                </c:pt>
                <c:pt idx="34122">
                  <c:v>6134.640251532882</c:v>
                </c:pt>
                <c:pt idx="34123">
                  <c:v>3751.598593122143</c:v>
                </c:pt>
                <c:pt idx="34124">
                  <c:v>2983.755062944792</c:v>
                </c:pt>
                <c:pt idx="34125">
                  <c:v>2761.156732345668</c:v>
                </c:pt>
                <c:pt idx="34126">
                  <c:v>2817.830595716217</c:v>
                </c:pt>
                <c:pt idx="34127">
                  <c:v>3032.430848745268</c:v>
                </c:pt>
                <c:pt idx="34128">
                  <c:v>3172.203538556068</c:v>
                </c:pt>
                <c:pt idx="34129">
                  <c:v>2924.85410466842</c:v>
                </c:pt>
                <c:pt idx="34130">
                  <c:v>2684.082135905667</c:v>
                </c:pt>
                <c:pt idx="34131">
                  <c:v>2493.779121872174</c:v>
                </c:pt>
                <c:pt idx="34132">
                  <c:v>327.041141253093</c:v>
                </c:pt>
                <c:pt idx="34133">
                  <c:v>2489.391299891978</c:v>
                </c:pt>
                <c:pt idx="34134">
                  <c:v>2808.990598123285</c:v>
                </c:pt>
                <c:pt idx="34135">
                  <c:v>3002.10665924811</c:v>
                </c:pt>
                <c:pt idx="34136">
                  <c:v>3230.737057247017</c:v>
                </c:pt>
                <c:pt idx="34137">
                  <c:v>3554.989233022746</c:v>
                </c:pt>
                <c:pt idx="34138">
                  <c:v>4005.628710370258</c:v>
                </c:pt>
                <c:pt idx="34139">
                  <c:v>4082.243606291171</c:v>
                </c:pt>
                <c:pt idx="34140">
                  <c:v>2479.930414751216</c:v>
                </c:pt>
                <c:pt idx="34141">
                  <c:v>1203.720354420555</c:v>
                </c:pt>
                <c:pt idx="34142">
                  <c:v>912.6814657914085</c:v>
                </c:pt>
                <c:pt idx="34143">
                  <c:v>772.1616287195932</c:v>
                </c:pt>
                <c:pt idx="34144">
                  <c:v>1083.647421650341</c:v>
                </c:pt>
                <c:pt idx="34145">
                  <c:v>2001.55584865045</c:v>
                </c:pt>
                <c:pt idx="34146">
                  <c:v>2319.487628630786</c:v>
                </c:pt>
                <c:pt idx="34147">
                  <c:v>2515.079660825925</c:v>
                </c:pt>
                <c:pt idx="34148">
                  <c:v>2728.426049774022</c:v>
                </c:pt>
                <c:pt idx="34149">
                  <c:v>2985.613654477965</c:v>
                </c:pt>
                <c:pt idx="34150">
                  <c:v>3269.578015297204</c:v>
                </c:pt>
                <c:pt idx="34151">
                  <c:v>3502.996252024019</c:v>
                </c:pt>
                <c:pt idx="34152">
                  <c:v>3574.207780204586</c:v>
                </c:pt>
                <c:pt idx="34153">
                  <c:v>3450.399831578263</c:v>
                </c:pt>
                <c:pt idx="34154">
                  <c:v>3205.685127759592</c:v>
                </c:pt>
                <c:pt idx="34155">
                  <c:v>2911.742697278924</c:v>
                </c:pt>
                <c:pt idx="34156">
                  <c:v>2575.911728925712</c:v>
                </c:pt>
                <c:pt idx="34157">
                  <c:v>2194.120698520069</c:v>
                </c:pt>
              </c:numCache>
            </c:numRef>
          </c:yVal>
          <c:smooth val="1"/>
        </c:ser>
        <c:ser>
          <c:idx val="1"/>
          <c:order val="1"/>
          <c:tx>
            <c:v>Y</c:v>
          </c:tx>
          <c:spPr>
            <a:ln w="19050" cap="rnd">
              <a:solidFill>
                <a:srgbClr val="EA5F34"/>
              </a:solidFill>
              <a:round/>
            </a:ln>
            <a:effectLst/>
          </c:spPr>
          <c:marker>
            <c:symbol val="none"/>
          </c:marker>
          <c:xVal>
            <c:numRef>
              <c:f>Sheet1!$G$27:$G$17106</c:f>
              <c:numCache>
                <c:formatCode>General</c:formatCode>
                <c:ptCount val="17080"/>
                <c:pt idx="0">
                  <c:v>0.0</c:v>
                </c:pt>
                <c:pt idx="1">
                  <c:v>0.59948187762602</c:v>
                </c:pt>
                <c:pt idx="2">
                  <c:v>1.198963755252</c:v>
                </c:pt>
                <c:pt idx="3">
                  <c:v>1.798445632878</c:v>
                </c:pt>
                <c:pt idx="4">
                  <c:v>2.3979275105041</c:v>
                </c:pt>
                <c:pt idx="5">
                  <c:v>2.9974093881301</c:v>
                </c:pt>
                <c:pt idx="6">
                  <c:v>3.5968912657561</c:v>
                </c:pt>
                <c:pt idx="7">
                  <c:v>4.1963731433821</c:v>
                </c:pt>
                <c:pt idx="8">
                  <c:v>4.795855021008099</c:v>
                </c:pt>
                <c:pt idx="9">
                  <c:v>5.395336898634099</c:v>
                </c:pt>
                <c:pt idx="10">
                  <c:v>5.994818776260199</c:v>
                </c:pt>
                <c:pt idx="11">
                  <c:v>6.594300653886199</c:v>
                </c:pt>
                <c:pt idx="12">
                  <c:v>7.193782531512199</c:v>
                </c:pt>
                <c:pt idx="13">
                  <c:v>7.7932644091382</c:v>
                </c:pt>
                <c:pt idx="14">
                  <c:v>8.3927462867642</c:v>
                </c:pt>
                <c:pt idx="15">
                  <c:v>8.992228164390198</c:v>
                </c:pt>
                <c:pt idx="16">
                  <c:v>9.591710042016298</c:v>
                </c:pt>
                <c:pt idx="17">
                  <c:v>10.191191919642</c:v>
                </c:pt>
                <c:pt idx="18">
                  <c:v>10.790673797268</c:v>
                </c:pt>
                <c:pt idx="19">
                  <c:v>11.390155674894</c:v>
                </c:pt>
                <c:pt idx="20">
                  <c:v>11.98963755252</c:v>
                </c:pt>
                <c:pt idx="21">
                  <c:v>12.589119430146</c:v>
                </c:pt>
                <c:pt idx="22">
                  <c:v>13.188601307772</c:v>
                </c:pt>
                <c:pt idx="23">
                  <c:v>13.788083185398</c:v>
                </c:pt>
                <c:pt idx="24">
                  <c:v>14.387565063024</c:v>
                </c:pt>
                <c:pt idx="25">
                  <c:v>14.98704694065</c:v>
                </c:pt>
                <c:pt idx="26">
                  <c:v>15.586528818276</c:v>
                </c:pt>
                <c:pt idx="27">
                  <c:v>16.186010695902</c:v>
                </c:pt>
                <c:pt idx="28">
                  <c:v>16.78549257352799</c:v>
                </c:pt>
                <c:pt idx="29">
                  <c:v>17.384974451154</c:v>
                </c:pt>
                <c:pt idx="30">
                  <c:v>17.98445632877999</c:v>
                </c:pt>
                <c:pt idx="31">
                  <c:v>18.583938206406</c:v>
                </c:pt>
                <c:pt idx="32">
                  <c:v>19.183420084033</c:v>
                </c:pt>
                <c:pt idx="33">
                  <c:v>19.782901961659</c:v>
                </c:pt>
                <c:pt idx="34">
                  <c:v>20.38238383928499</c:v>
                </c:pt>
                <c:pt idx="35">
                  <c:v>20.981865716911</c:v>
                </c:pt>
                <c:pt idx="36">
                  <c:v>21.58134759453699</c:v>
                </c:pt>
                <c:pt idx="37">
                  <c:v>22.18082947216299</c:v>
                </c:pt>
                <c:pt idx="38">
                  <c:v>22.780311349789</c:v>
                </c:pt>
                <c:pt idx="39">
                  <c:v>23.379793227415</c:v>
                </c:pt>
                <c:pt idx="40">
                  <c:v>23.979275105041</c:v>
                </c:pt>
                <c:pt idx="41">
                  <c:v>24.578756982667</c:v>
                </c:pt>
                <c:pt idx="42">
                  <c:v>25.178238860293</c:v>
                </c:pt>
                <c:pt idx="43">
                  <c:v>25.777720737919</c:v>
                </c:pt>
                <c:pt idx="44">
                  <c:v>26.377202615545</c:v>
                </c:pt>
                <c:pt idx="45">
                  <c:v>26.976684493171</c:v>
                </c:pt>
                <c:pt idx="46">
                  <c:v>27.576166370797</c:v>
                </c:pt>
                <c:pt idx="47">
                  <c:v>28.17564824842299</c:v>
                </c:pt>
                <c:pt idx="48">
                  <c:v>28.775130126049</c:v>
                </c:pt>
                <c:pt idx="49">
                  <c:v>29.374612003675</c:v>
                </c:pt>
                <c:pt idx="50">
                  <c:v>29.97409388130099</c:v>
                </c:pt>
                <c:pt idx="51">
                  <c:v>30.573575758927</c:v>
                </c:pt>
                <c:pt idx="52">
                  <c:v>31.173057636553</c:v>
                </c:pt>
                <c:pt idx="53">
                  <c:v>31.77253951417899</c:v>
                </c:pt>
                <c:pt idx="54">
                  <c:v>32.372021391805</c:v>
                </c:pt>
                <c:pt idx="55">
                  <c:v>32.971503269431</c:v>
                </c:pt>
                <c:pt idx="56">
                  <c:v>33.570985147057</c:v>
                </c:pt>
                <c:pt idx="57">
                  <c:v>34.17046702468299</c:v>
                </c:pt>
                <c:pt idx="58">
                  <c:v>34.769948902309</c:v>
                </c:pt>
                <c:pt idx="59">
                  <c:v>35.369430779935</c:v>
                </c:pt>
                <c:pt idx="60">
                  <c:v>35.968912657561</c:v>
                </c:pt>
                <c:pt idx="61">
                  <c:v>36.568394535187</c:v>
                </c:pt>
                <c:pt idx="62">
                  <c:v>37.16787641281299</c:v>
                </c:pt>
                <c:pt idx="63">
                  <c:v>37.767358290439</c:v>
                </c:pt>
                <c:pt idx="64">
                  <c:v>38.366840168065</c:v>
                </c:pt>
                <c:pt idx="65">
                  <c:v>38.966322045691</c:v>
                </c:pt>
                <c:pt idx="66">
                  <c:v>39.565803923317</c:v>
                </c:pt>
                <c:pt idx="67">
                  <c:v>40.165285800943</c:v>
                </c:pt>
                <c:pt idx="68">
                  <c:v>40.764767678569</c:v>
                </c:pt>
                <c:pt idx="69">
                  <c:v>41.36424955619499</c:v>
                </c:pt>
                <c:pt idx="70">
                  <c:v>41.963731433821</c:v>
                </c:pt>
                <c:pt idx="71">
                  <c:v>42.563213311447</c:v>
                </c:pt>
                <c:pt idx="72">
                  <c:v>43.162695189073</c:v>
                </c:pt>
                <c:pt idx="73">
                  <c:v>43.762177066699</c:v>
                </c:pt>
                <c:pt idx="74">
                  <c:v>44.361658944325</c:v>
                </c:pt>
                <c:pt idx="75">
                  <c:v>44.961140821951</c:v>
                </c:pt>
                <c:pt idx="76">
                  <c:v>45.560622699577</c:v>
                </c:pt>
                <c:pt idx="77">
                  <c:v>46.16010457720299</c:v>
                </c:pt>
                <c:pt idx="78">
                  <c:v>46.759586454829</c:v>
                </c:pt>
                <c:pt idx="79">
                  <c:v>47.359068332455</c:v>
                </c:pt>
                <c:pt idx="80">
                  <c:v>47.958550210081</c:v>
                </c:pt>
                <c:pt idx="81">
                  <c:v>48.558032087707</c:v>
                </c:pt>
                <c:pt idx="82">
                  <c:v>49.157513965333</c:v>
                </c:pt>
                <c:pt idx="83">
                  <c:v>49.756995842959</c:v>
                </c:pt>
                <c:pt idx="84">
                  <c:v>50.356477720585</c:v>
                </c:pt>
                <c:pt idx="85">
                  <c:v>50.955959598211</c:v>
                </c:pt>
                <c:pt idx="86">
                  <c:v>51.55544147583699</c:v>
                </c:pt>
                <c:pt idx="87">
                  <c:v>52.15492335346299</c:v>
                </c:pt>
                <c:pt idx="88">
                  <c:v>52.754405231089</c:v>
                </c:pt>
                <c:pt idx="89">
                  <c:v>53.35388710871499</c:v>
                </c:pt>
                <c:pt idx="90">
                  <c:v>53.953368986341</c:v>
                </c:pt>
                <c:pt idx="91">
                  <c:v>54.552850863967</c:v>
                </c:pt>
                <c:pt idx="92">
                  <c:v>55.152332741593</c:v>
                </c:pt>
                <c:pt idx="93">
                  <c:v>55.75181461921899</c:v>
                </c:pt>
                <c:pt idx="94">
                  <c:v>56.35129649684499</c:v>
                </c:pt>
                <c:pt idx="95">
                  <c:v>56.950778374471</c:v>
                </c:pt>
                <c:pt idx="96">
                  <c:v>57.55026025209799</c:v>
                </c:pt>
                <c:pt idx="97">
                  <c:v>58.149742129724</c:v>
                </c:pt>
                <c:pt idx="98">
                  <c:v>58.74922400734999</c:v>
                </c:pt>
                <c:pt idx="99">
                  <c:v>59.34870588497601</c:v>
                </c:pt>
                <c:pt idx="100">
                  <c:v>59.948187762602</c:v>
                </c:pt>
                <c:pt idx="101">
                  <c:v>60.54766964022799</c:v>
                </c:pt>
                <c:pt idx="102">
                  <c:v>61.147151517854</c:v>
                </c:pt>
                <c:pt idx="103">
                  <c:v>61.74663339548001</c:v>
                </c:pt>
                <c:pt idx="104">
                  <c:v>62.346115273106</c:v>
                </c:pt>
                <c:pt idx="105">
                  <c:v>62.945597150732</c:v>
                </c:pt>
                <c:pt idx="106">
                  <c:v>63.545079028358</c:v>
                </c:pt>
                <c:pt idx="107">
                  <c:v>64.144560905984</c:v>
                </c:pt>
                <c:pt idx="108">
                  <c:v>64.74404278361</c:v>
                </c:pt>
                <c:pt idx="109">
                  <c:v>65.343524661236</c:v>
                </c:pt>
                <c:pt idx="110">
                  <c:v>65.94300653886198</c:v>
                </c:pt>
                <c:pt idx="111">
                  <c:v>66.54248841648797</c:v>
                </c:pt>
                <c:pt idx="112">
                  <c:v>67.141970294114</c:v>
                </c:pt>
                <c:pt idx="113">
                  <c:v>67.74145217173998</c:v>
                </c:pt>
                <c:pt idx="114">
                  <c:v>68.340934049366</c:v>
                </c:pt>
                <c:pt idx="115">
                  <c:v>68.940415926992</c:v>
                </c:pt>
                <c:pt idx="116">
                  <c:v>69.53989780461798</c:v>
                </c:pt>
                <c:pt idx="117">
                  <c:v>70.139379682244</c:v>
                </c:pt>
                <c:pt idx="118">
                  <c:v>70.73886155987</c:v>
                </c:pt>
                <c:pt idx="119">
                  <c:v>71.33834343749596</c:v>
                </c:pt>
                <c:pt idx="120">
                  <c:v>71.937825315122</c:v>
                </c:pt>
                <c:pt idx="121">
                  <c:v>72.53730719274799</c:v>
                </c:pt>
                <c:pt idx="122">
                  <c:v>73.13678907037398</c:v>
                </c:pt>
                <c:pt idx="123">
                  <c:v>73.736270948</c:v>
                </c:pt>
                <c:pt idx="124">
                  <c:v>74.33575282562597</c:v>
                </c:pt>
                <c:pt idx="125">
                  <c:v>74.93523470325198</c:v>
                </c:pt>
                <c:pt idx="126">
                  <c:v>75.534716580878</c:v>
                </c:pt>
                <c:pt idx="127">
                  <c:v>76.13419845850399</c:v>
                </c:pt>
                <c:pt idx="128">
                  <c:v>76.73368033612999</c:v>
                </c:pt>
                <c:pt idx="129">
                  <c:v>77.33316221375598</c:v>
                </c:pt>
                <c:pt idx="130">
                  <c:v>77.932644091382</c:v>
                </c:pt>
                <c:pt idx="131">
                  <c:v>78.532125969008</c:v>
                </c:pt>
                <c:pt idx="132">
                  <c:v>79.13160784663397</c:v>
                </c:pt>
                <c:pt idx="133">
                  <c:v>79.73108972426</c:v>
                </c:pt>
                <c:pt idx="134">
                  <c:v>80.33057160188599</c:v>
                </c:pt>
                <c:pt idx="135">
                  <c:v>80.930053479512</c:v>
                </c:pt>
                <c:pt idx="136">
                  <c:v>81.52953535713799</c:v>
                </c:pt>
                <c:pt idx="137">
                  <c:v>82.12901723476398</c:v>
                </c:pt>
                <c:pt idx="138">
                  <c:v>82.72849911238995</c:v>
                </c:pt>
                <c:pt idx="139">
                  <c:v>83.327980990016</c:v>
                </c:pt>
                <c:pt idx="140">
                  <c:v>83.927462867642</c:v>
                </c:pt>
                <c:pt idx="141">
                  <c:v>84.526944745268</c:v>
                </c:pt>
                <c:pt idx="142">
                  <c:v>85.12642662289399</c:v>
                </c:pt>
                <c:pt idx="143">
                  <c:v>85.72590850051998</c:v>
                </c:pt>
                <c:pt idx="144">
                  <c:v>86.32539037814597</c:v>
                </c:pt>
                <c:pt idx="145">
                  <c:v>86.924872255772</c:v>
                </c:pt>
                <c:pt idx="146">
                  <c:v>87.52435413339799</c:v>
                </c:pt>
                <c:pt idx="147">
                  <c:v>88.12383601102395</c:v>
                </c:pt>
                <c:pt idx="148">
                  <c:v>88.72331788864999</c:v>
                </c:pt>
                <c:pt idx="149">
                  <c:v>89.32279976627599</c:v>
                </c:pt>
                <c:pt idx="150">
                  <c:v>89.92228164390198</c:v>
                </c:pt>
                <c:pt idx="151">
                  <c:v>90.521763521528</c:v>
                </c:pt>
                <c:pt idx="152">
                  <c:v>91.12124539915399</c:v>
                </c:pt>
                <c:pt idx="153">
                  <c:v>91.72072727677997</c:v>
                </c:pt>
                <c:pt idx="154">
                  <c:v>92.32020915440599</c:v>
                </c:pt>
                <c:pt idx="155">
                  <c:v>92.919691032032</c:v>
                </c:pt>
                <c:pt idx="156">
                  <c:v>93.51917290965798</c:v>
                </c:pt>
                <c:pt idx="157">
                  <c:v>94.118654787284</c:v>
                </c:pt>
                <c:pt idx="158">
                  <c:v>94.71813666491</c:v>
                </c:pt>
                <c:pt idx="159">
                  <c:v>95.31761854253598</c:v>
                </c:pt>
                <c:pt idx="160">
                  <c:v>95.917100420163</c:v>
                </c:pt>
                <c:pt idx="161">
                  <c:v>96.51658229778899</c:v>
                </c:pt>
                <c:pt idx="162">
                  <c:v>97.116064175415</c:v>
                </c:pt>
                <c:pt idx="163">
                  <c:v>97.71554605304098</c:v>
                </c:pt>
                <c:pt idx="164">
                  <c:v>98.315027930667</c:v>
                </c:pt>
                <c:pt idx="165">
                  <c:v>98.914509808293</c:v>
                </c:pt>
                <c:pt idx="166">
                  <c:v>99.513991685919</c:v>
                </c:pt>
                <c:pt idx="167">
                  <c:v>100.11347356354</c:v>
                </c:pt>
                <c:pt idx="168">
                  <c:v>100.71295544117</c:v>
                </c:pt>
                <c:pt idx="169">
                  <c:v>101.3124373188</c:v>
                </c:pt>
                <c:pt idx="170">
                  <c:v>101.91191919642</c:v>
                </c:pt>
                <c:pt idx="171">
                  <c:v>102.51140107405</c:v>
                </c:pt>
                <c:pt idx="172">
                  <c:v>103.11088295167</c:v>
                </c:pt>
                <c:pt idx="173">
                  <c:v>103.7103648293</c:v>
                </c:pt>
                <c:pt idx="174">
                  <c:v>104.30984670693</c:v>
                </c:pt>
                <c:pt idx="175">
                  <c:v>104.90932858455</c:v>
                </c:pt>
                <c:pt idx="176">
                  <c:v>105.50881046218</c:v>
                </c:pt>
                <c:pt idx="177">
                  <c:v>106.1082923398</c:v>
                </c:pt>
                <c:pt idx="178">
                  <c:v>106.70777421743</c:v>
                </c:pt>
                <c:pt idx="179">
                  <c:v>107.30725609506</c:v>
                </c:pt>
                <c:pt idx="180">
                  <c:v>107.90673797268</c:v>
                </c:pt>
                <c:pt idx="181">
                  <c:v>108.50621985031</c:v>
                </c:pt>
                <c:pt idx="182">
                  <c:v>109.10570172793</c:v>
                </c:pt>
                <c:pt idx="183">
                  <c:v>109.70518360556</c:v>
                </c:pt>
                <c:pt idx="184">
                  <c:v>110.30466548319</c:v>
                </c:pt>
                <c:pt idx="185">
                  <c:v>110.90414736081</c:v>
                </c:pt>
                <c:pt idx="186">
                  <c:v>111.50362923844</c:v>
                </c:pt>
                <c:pt idx="187">
                  <c:v>112.10311111606</c:v>
                </c:pt>
                <c:pt idx="188">
                  <c:v>112.70259299369</c:v>
                </c:pt>
                <c:pt idx="189">
                  <c:v>113.30207487132</c:v>
                </c:pt>
                <c:pt idx="190">
                  <c:v>113.90155674894</c:v>
                </c:pt>
                <c:pt idx="191">
                  <c:v>114.50103862657</c:v>
                </c:pt>
                <c:pt idx="192">
                  <c:v>115.1005205042</c:v>
                </c:pt>
                <c:pt idx="193">
                  <c:v>115.70000238182</c:v>
                </c:pt>
                <c:pt idx="194">
                  <c:v>116.29948425945</c:v>
                </c:pt>
                <c:pt idx="195">
                  <c:v>116.89896613707</c:v>
                </c:pt>
                <c:pt idx="196">
                  <c:v>117.4984480147</c:v>
                </c:pt>
                <c:pt idx="197">
                  <c:v>118.09792989233</c:v>
                </c:pt>
                <c:pt idx="198">
                  <c:v>118.69741176995</c:v>
                </c:pt>
                <c:pt idx="199">
                  <c:v>119.29689364758</c:v>
                </c:pt>
                <c:pt idx="200">
                  <c:v>119.8963755252</c:v>
                </c:pt>
                <c:pt idx="201">
                  <c:v>120.49585740283</c:v>
                </c:pt>
                <c:pt idx="202">
                  <c:v>121.09533928046</c:v>
                </c:pt>
                <c:pt idx="203">
                  <c:v>121.69482115808</c:v>
                </c:pt>
                <c:pt idx="204">
                  <c:v>122.29430303571</c:v>
                </c:pt>
                <c:pt idx="205">
                  <c:v>122.89378491333</c:v>
                </c:pt>
                <c:pt idx="206">
                  <c:v>123.49326679096</c:v>
                </c:pt>
                <c:pt idx="207">
                  <c:v>124.09274866859</c:v>
                </c:pt>
                <c:pt idx="208">
                  <c:v>124.69223054621</c:v>
                </c:pt>
                <c:pt idx="209">
                  <c:v>125.29171242384</c:v>
                </c:pt>
                <c:pt idx="210">
                  <c:v>125.89119430146</c:v>
                </c:pt>
                <c:pt idx="211">
                  <c:v>126.49067617909</c:v>
                </c:pt>
                <c:pt idx="212">
                  <c:v>127.09015805672</c:v>
                </c:pt>
                <c:pt idx="213">
                  <c:v>127.68963993434</c:v>
                </c:pt>
                <c:pt idx="214">
                  <c:v>128.28912181197</c:v>
                </c:pt>
                <c:pt idx="215">
                  <c:v>128.88860368959</c:v>
                </c:pt>
                <c:pt idx="216">
                  <c:v>129.48808556722</c:v>
                </c:pt>
                <c:pt idx="217">
                  <c:v>130.08756744485</c:v>
                </c:pt>
                <c:pt idx="218">
                  <c:v>130.68704932247</c:v>
                </c:pt>
                <c:pt idx="219">
                  <c:v>131.2865312001</c:v>
                </c:pt>
                <c:pt idx="220">
                  <c:v>131.88601307772</c:v>
                </c:pt>
                <c:pt idx="221">
                  <c:v>132.48549495535</c:v>
                </c:pt>
                <c:pt idx="222">
                  <c:v>133.08497683298</c:v>
                </c:pt>
                <c:pt idx="223">
                  <c:v>133.6844587106</c:v>
                </c:pt>
                <c:pt idx="224">
                  <c:v>134.28394058823</c:v>
                </c:pt>
                <c:pt idx="225">
                  <c:v>134.88342246585</c:v>
                </c:pt>
                <c:pt idx="226">
                  <c:v>135.48290434348</c:v>
                </c:pt>
                <c:pt idx="227">
                  <c:v>136.08238622111</c:v>
                </c:pt>
                <c:pt idx="228">
                  <c:v>136.68186809873</c:v>
                </c:pt>
                <c:pt idx="229">
                  <c:v>137.28134997636</c:v>
                </c:pt>
                <c:pt idx="230">
                  <c:v>137.88083185398</c:v>
                </c:pt>
                <c:pt idx="231">
                  <c:v>138.48031373161</c:v>
                </c:pt>
                <c:pt idx="232">
                  <c:v>139.07979560924</c:v>
                </c:pt>
                <c:pt idx="233">
                  <c:v>139.67927748686</c:v>
                </c:pt>
                <c:pt idx="234">
                  <c:v>140.27875936449</c:v>
                </c:pt>
                <c:pt idx="235">
                  <c:v>140.87824124211</c:v>
                </c:pt>
                <c:pt idx="236">
                  <c:v>141.47772311974</c:v>
                </c:pt>
                <c:pt idx="237">
                  <c:v>142.07720499737</c:v>
                </c:pt>
                <c:pt idx="238">
                  <c:v>142.67668687499</c:v>
                </c:pt>
                <c:pt idx="239">
                  <c:v>143.27616875262</c:v>
                </c:pt>
                <c:pt idx="240">
                  <c:v>143.87565063024</c:v>
                </c:pt>
                <c:pt idx="241">
                  <c:v>144.47513250787</c:v>
                </c:pt>
                <c:pt idx="242">
                  <c:v>145.0746143855</c:v>
                </c:pt>
                <c:pt idx="243">
                  <c:v>145.67409626312</c:v>
                </c:pt>
                <c:pt idx="244">
                  <c:v>146.2735781407499</c:v>
                </c:pt>
                <c:pt idx="245">
                  <c:v>146.87306001837</c:v>
                </c:pt>
                <c:pt idx="246">
                  <c:v>147.472541896</c:v>
                </c:pt>
                <c:pt idx="247">
                  <c:v>148.07202377363</c:v>
                </c:pt>
                <c:pt idx="248">
                  <c:v>148.67150565125</c:v>
                </c:pt>
                <c:pt idx="249">
                  <c:v>149.27098752888</c:v>
                </c:pt>
                <c:pt idx="250">
                  <c:v>149.8704694065</c:v>
                </c:pt>
                <c:pt idx="251">
                  <c:v>150.46995128413</c:v>
                </c:pt>
                <c:pt idx="252">
                  <c:v>151.06943316176</c:v>
                </c:pt>
                <c:pt idx="253">
                  <c:v>151.66891503938</c:v>
                </c:pt>
                <c:pt idx="254">
                  <c:v>152.26839691701</c:v>
                </c:pt>
                <c:pt idx="255">
                  <c:v>152.86787879463</c:v>
                </c:pt>
                <c:pt idx="256">
                  <c:v>153.46736067226</c:v>
                </c:pt>
                <c:pt idx="257">
                  <c:v>154.06684254989</c:v>
                </c:pt>
                <c:pt idx="258">
                  <c:v>154.66632442751</c:v>
                </c:pt>
                <c:pt idx="259">
                  <c:v>155.26580630514</c:v>
                </c:pt>
                <c:pt idx="260">
                  <c:v>155.86528818276</c:v>
                </c:pt>
                <c:pt idx="261">
                  <c:v>156.46477006039</c:v>
                </c:pt>
                <c:pt idx="262">
                  <c:v>157.06425193802</c:v>
                </c:pt>
                <c:pt idx="263">
                  <c:v>157.66373381564</c:v>
                </c:pt>
                <c:pt idx="264">
                  <c:v>158.26321569327</c:v>
                </c:pt>
                <c:pt idx="265">
                  <c:v>158.86269757089</c:v>
                </c:pt>
                <c:pt idx="266">
                  <c:v>159.46217944852</c:v>
                </c:pt>
                <c:pt idx="267">
                  <c:v>160.06166132615</c:v>
                </c:pt>
                <c:pt idx="268">
                  <c:v>160.66114320377</c:v>
                </c:pt>
                <c:pt idx="269">
                  <c:v>161.2606250814</c:v>
                </c:pt>
                <c:pt idx="270">
                  <c:v>161.86010695902</c:v>
                </c:pt>
                <c:pt idx="271">
                  <c:v>162.45958883665</c:v>
                </c:pt>
                <c:pt idx="272">
                  <c:v>163.05907071428</c:v>
                </c:pt>
                <c:pt idx="273">
                  <c:v>163.6585525919</c:v>
                </c:pt>
                <c:pt idx="274">
                  <c:v>164.25803446953</c:v>
                </c:pt>
                <c:pt idx="275">
                  <c:v>164.85751634715</c:v>
                </c:pt>
                <c:pt idx="276">
                  <c:v>165.45699822478</c:v>
                </c:pt>
                <c:pt idx="277">
                  <c:v>166.05648010241</c:v>
                </c:pt>
                <c:pt idx="278">
                  <c:v>166.65596198003</c:v>
                </c:pt>
                <c:pt idx="279">
                  <c:v>167.25544385766</c:v>
                </c:pt>
                <c:pt idx="280">
                  <c:v>167.85492573528</c:v>
                </c:pt>
                <c:pt idx="281">
                  <c:v>168.45440761291</c:v>
                </c:pt>
                <c:pt idx="282">
                  <c:v>169.05388949054</c:v>
                </c:pt>
                <c:pt idx="283">
                  <c:v>169.65337136816</c:v>
                </c:pt>
                <c:pt idx="284">
                  <c:v>170.25285324579</c:v>
                </c:pt>
                <c:pt idx="285">
                  <c:v>170.85233512341</c:v>
                </c:pt>
                <c:pt idx="286">
                  <c:v>171.45181700104</c:v>
                </c:pt>
                <c:pt idx="287">
                  <c:v>172.05129887867</c:v>
                </c:pt>
                <c:pt idx="288">
                  <c:v>172.65078075629</c:v>
                </c:pt>
                <c:pt idx="289">
                  <c:v>173.25026263392</c:v>
                </c:pt>
                <c:pt idx="290">
                  <c:v>173.84974451154</c:v>
                </c:pt>
                <c:pt idx="291">
                  <c:v>174.44922638917</c:v>
                </c:pt>
                <c:pt idx="292">
                  <c:v>175.0487082668</c:v>
                </c:pt>
                <c:pt idx="293">
                  <c:v>175.64819014442</c:v>
                </c:pt>
                <c:pt idx="294">
                  <c:v>176.24767202205</c:v>
                </c:pt>
                <c:pt idx="295">
                  <c:v>176.84715389967</c:v>
                </c:pt>
                <c:pt idx="296">
                  <c:v>177.4466357773</c:v>
                </c:pt>
                <c:pt idx="297">
                  <c:v>178.04611765493</c:v>
                </c:pt>
                <c:pt idx="298">
                  <c:v>178.64559953255</c:v>
                </c:pt>
                <c:pt idx="299">
                  <c:v>179.24508141018</c:v>
                </c:pt>
                <c:pt idx="300">
                  <c:v>179.8445632878</c:v>
                </c:pt>
                <c:pt idx="301">
                  <c:v>180.44404516543</c:v>
                </c:pt>
                <c:pt idx="302">
                  <c:v>181.04352704306</c:v>
                </c:pt>
                <c:pt idx="303">
                  <c:v>181.64300892068</c:v>
                </c:pt>
                <c:pt idx="304">
                  <c:v>182.24249079831</c:v>
                </c:pt>
                <c:pt idx="305">
                  <c:v>182.84197267593</c:v>
                </c:pt>
                <c:pt idx="306">
                  <c:v>183.44145455356</c:v>
                </c:pt>
                <c:pt idx="307">
                  <c:v>184.04093643119</c:v>
                </c:pt>
                <c:pt idx="308">
                  <c:v>184.64041830881</c:v>
                </c:pt>
                <c:pt idx="309">
                  <c:v>185.23990018644</c:v>
                </c:pt>
                <c:pt idx="310">
                  <c:v>185.83938206406</c:v>
                </c:pt>
                <c:pt idx="311">
                  <c:v>186.43886394169</c:v>
                </c:pt>
                <c:pt idx="312">
                  <c:v>187.03834581932</c:v>
                </c:pt>
                <c:pt idx="313">
                  <c:v>187.63782769694</c:v>
                </c:pt>
                <c:pt idx="314">
                  <c:v>188.23730957457</c:v>
                </c:pt>
                <c:pt idx="315">
                  <c:v>188.83679145219</c:v>
                </c:pt>
                <c:pt idx="316">
                  <c:v>189.43627332982</c:v>
                </c:pt>
                <c:pt idx="317">
                  <c:v>190.03575520745</c:v>
                </c:pt>
                <c:pt idx="318">
                  <c:v>190.63523708507</c:v>
                </c:pt>
                <c:pt idx="319">
                  <c:v>191.2347189627</c:v>
                </c:pt>
                <c:pt idx="320">
                  <c:v>191.83420084033</c:v>
                </c:pt>
                <c:pt idx="321">
                  <c:v>192.43368271795</c:v>
                </c:pt>
                <c:pt idx="322">
                  <c:v>193.03316459558</c:v>
                </c:pt>
                <c:pt idx="323">
                  <c:v>193.6326464732</c:v>
                </c:pt>
                <c:pt idx="324">
                  <c:v>194.23212835083</c:v>
                </c:pt>
                <c:pt idx="325">
                  <c:v>194.83161022846</c:v>
                </c:pt>
                <c:pt idx="326">
                  <c:v>195.43109210608</c:v>
                </c:pt>
                <c:pt idx="327">
                  <c:v>196.03057398371</c:v>
                </c:pt>
                <c:pt idx="328">
                  <c:v>196.63005586133</c:v>
                </c:pt>
                <c:pt idx="329">
                  <c:v>197.22953773896</c:v>
                </c:pt>
                <c:pt idx="330">
                  <c:v>197.82901961659</c:v>
                </c:pt>
                <c:pt idx="331">
                  <c:v>198.42850149421</c:v>
                </c:pt>
                <c:pt idx="332">
                  <c:v>199.02798337184</c:v>
                </c:pt>
                <c:pt idx="333">
                  <c:v>199.62746524946</c:v>
                </c:pt>
                <c:pt idx="334">
                  <c:v>200.22694712709</c:v>
                </c:pt>
                <c:pt idx="335">
                  <c:v>200.82642900472</c:v>
                </c:pt>
                <c:pt idx="336">
                  <c:v>201.42591088234</c:v>
                </c:pt>
                <c:pt idx="337">
                  <c:v>202.02539275997</c:v>
                </c:pt>
                <c:pt idx="338">
                  <c:v>202.62487463759</c:v>
                </c:pt>
                <c:pt idx="339">
                  <c:v>203.22435651522</c:v>
                </c:pt>
                <c:pt idx="340">
                  <c:v>203.82383839285</c:v>
                </c:pt>
                <c:pt idx="341">
                  <c:v>204.42332027047</c:v>
                </c:pt>
                <c:pt idx="342">
                  <c:v>205.0228021481</c:v>
                </c:pt>
                <c:pt idx="343">
                  <c:v>205.62228402572</c:v>
                </c:pt>
                <c:pt idx="344">
                  <c:v>206.22176590335</c:v>
                </c:pt>
                <c:pt idx="345">
                  <c:v>206.82124778098</c:v>
                </c:pt>
                <c:pt idx="346">
                  <c:v>207.4207296586</c:v>
                </c:pt>
                <c:pt idx="347">
                  <c:v>208.02021153623</c:v>
                </c:pt>
                <c:pt idx="348">
                  <c:v>208.6196934138499</c:v>
                </c:pt>
                <c:pt idx="349">
                  <c:v>209.2191752914799</c:v>
                </c:pt>
                <c:pt idx="350">
                  <c:v>209.81865716911</c:v>
                </c:pt>
                <c:pt idx="351">
                  <c:v>210.41813904673</c:v>
                </c:pt>
                <c:pt idx="352">
                  <c:v>211.01762092436</c:v>
                </c:pt>
                <c:pt idx="353">
                  <c:v>211.61710280198</c:v>
                </c:pt>
                <c:pt idx="354">
                  <c:v>212.21658467961</c:v>
                </c:pt>
                <c:pt idx="355">
                  <c:v>212.81606655724</c:v>
                </c:pt>
                <c:pt idx="356">
                  <c:v>213.41554843486</c:v>
                </c:pt>
                <c:pt idx="357">
                  <c:v>214.01503031249</c:v>
                </c:pt>
                <c:pt idx="358">
                  <c:v>214.6145121901099</c:v>
                </c:pt>
                <c:pt idx="359">
                  <c:v>215.2139940677399</c:v>
                </c:pt>
                <c:pt idx="360">
                  <c:v>215.81347594537</c:v>
                </c:pt>
                <c:pt idx="361">
                  <c:v>216.41295782299</c:v>
                </c:pt>
                <c:pt idx="362">
                  <c:v>217.01243970062</c:v>
                </c:pt>
                <c:pt idx="363">
                  <c:v>217.61192157824</c:v>
                </c:pt>
                <c:pt idx="364">
                  <c:v>218.21140345587</c:v>
                </c:pt>
                <c:pt idx="365">
                  <c:v>218.8108853335</c:v>
                </c:pt>
                <c:pt idx="366">
                  <c:v>219.41036721112</c:v>
                </c:pt>
                <c:pt idx="367">
                  <c:v>220.00984908875</c:v>
                </c:pt>
                <c:pt idx="368">
                  <c:v>220.60933096637</c:v>
                </c:pt>
                <c:pt idx="369">
                  <c:v>221.208812844</c:v>
                </c:pt>
                <c:pt idx="370">
                  <c:v>221.80829472163</c:v>
                </c:pt>
                <c:pt idx="371">
                  <c:v>222.40777659925</c:v>
                </c:pt>
                <c:pt idx="372">
                  <c:v>223.00725847688</c:v>
                </c:pt>
                <c:pt idx="373">
                  <c:v>223.6067403545</c:v>
                </c:pt>
                <c:pt idx="374">
                  <c:v>224.20622223213</c:v>
                </c:pt>
                <c:pt idx="375">
                  <c:v>224.80570410976</c:v>
                </c:pt>
                <c:pt idx="376">
                  <c:v>225.40518598738</c:v>
                </c:pt>
                <c:pt idx="377">
                  <c:v>226.00466786501</c:v>
                </c:pt>
                <c:pt idx="378">
                  <c:v>226.60414974263</c:v>
                </c:pt>
                <c:pt idx="379">
                  <c:v>227.20363162026</c:v>
                </c:pt>
                <c:pt idx="380">
                  <c:v>227.80311349789</c:v>
                </c:pt>
                <c:pt idx="381">
                  <c:v>228.40259537551</c:v>
                </c:pt>
                <c:pt idx="382">
                  <c:v>229.00207725314</c:v>
                </c:pt>
                <c:pt idx="383">
                  <c:v>229.60155913076</c:v>
                </c:pt>
                <c:pt idx="384">
                  <c:v>230.20104100839</c:v>
                </c:pt>
                <c:pt idx="385">
                  <c:v>230.80052288602</c:v>
                </c:pt>
                <c:pt idx="386">
                  <c:v>231.40000476364</c:v>
                </c:pt>
                <c:pt idx="387">
                  <c:v>231.99948664127</c:v>
                </c:pt>
                <c:pt idx="388">
                  <c:v>232.59896851889</c:v>
                </c:pt>
                <c:pt idx="389">
                  <c:v>233.19845039652</c:v>
                </c:pt>
                <c:pt idx="390">
                  <c:v>233.79793227415</c:v>
                </c:pt>
                <c:pt idx="391">
                  <c:v>234.39741415177</c:v>
                </c:pt>
                <c:pt idx="392">
                  <c:v>234.9968960294</c:v>
                </c:pt>
                <c:pt idx="393">
                  <c:v>235.59637790702</c:v>
                </c:pt>
                <c:pt idx="394">
                  <c:v>236.19585978465</c:v>
                </c:pt>
                <c:pt idx="395">
                  <c:v>236.79534166228</c:v>
                </c:pt>
                <c:pt idx="396">
                  <c:v>237.3948235399</c:v>
                </c:pt>
                <c:pt idx="397">
                  <c:v>237.99430541753</c:v>
                </c:pt>
                <c:pt idx="398">
                  <c:v>238.59378729515</c:v>
                </c:pt>
                <c:pt idx="399">
                  <c:v>239.19326917278</c:v>
                </c:pt>
                <c:pt idx="400">
                  <c:v>239.79275105041</c:v>
                </c:pt>
                <c:pt idx="401">
                  <c:v>240.39223292803</c:v>
                </c:pt>
                <c:pt idx="402">
                  <c:v>240.99171480566</c:v>
                </c:pt>
                <c:pt idx="403">
                  <c:v>241.59119668328</c:v>
                </c:pt>
                <c:pt idx="404">
                  <c:v>242.19067856091</c:v>
                </c:pt>
                <c:pt idx="405">
                  <c:v>242.79016043854</c:v>
                </c:pt>
                <c:pt idx="406">
                  <c:v>243.38964231616</c:v>
                </c:pt>
                <c:pt idx="407">
                  <c:v>243.98912419379</c:v>
                </c:pt>
                <c:pt idx="408">
                  <c:v>244.58860607141</c:v>
                </c:pt>
                <c:pt idx="409">
                  <c:v>245.18808794904</c:v>
                </c:pt>
                <c:pt idx="410">
                  <c:v>245.78756982667</c:v>
                </c:pt>
                <c:pt idx="411">
                  <c:v>246.38705170429</c:v>
                </c:pt>
                <c:pt idx="412">
                  <c:v>246.98653358192</c:v>
                </c:pt>
                <c:pt idx="413">
                  <c:v>247.58601545954</c:v>
                </c:pt>
                <c:pt idx="414">
                  <c:v>248.18549733717</c:v>
                </c:pt>
                <c:pt idx="415">
                  <c:v>248.7849792148</c:v>
                </c:pt>
                <c:pt idx="416">
                  <c:v>249.38446109242</c:v>
                </c:pt>
                <c:pt idx="417">
                  <c:v>249.98394297005</c:v>
                </c:pt>
                <c:pt idx="418">
                  <c:v>250.58342484767</c:v>
                </c:pt>
                <c:pt idx="419">
                  <c:v>251.1829067253</c:v>
                </c:pt>
                <c:pt idx="420">
                  <c:v>251.78238860293</c:v>
                </c:pt>
                <c:pt idx="421">
                  <c:v>252.38187048055</c:v>
                </c:pt>
                <c:pt idx="422">
                  <c:v>252.98135235818</c:v>
                </c:pt>
                <c:pt idx="423">
                  <c:v>253.5808342358</c:v>
                </c:pt>
                <c:pt idx="424">
                  <c:v>254.18031611343</c:v>
                </c:pt>
                <c:pt idx="425">
                  <c:v>254.77979799106</c:v>
                </c:pt>
                <c:pt idx="426">
                  <c:v>255.37927986868</c:v>
                </c:pt>
                <c:pt idx="427">
                  <c:v>255.97876174631</c:v>
                </c:pt>
                <c:pt idx="428">
                  <c:v>256.57824362393</c:v>
                </c:pt>
                <c:pt idx="429">
                  <c:v>257.17772550156</c:v>
                </c:pt>
                <c:pt idx="430">
                  <c:v>257.7772073791899</c:v>
                </c:pt>
                <c:pt idx="431">
                  <c:v>258.3766892568099</c:v>
                </c:pt>
                <c:pt idx="432">
                  <c:v>258.97617113444</c:v>
                </c:pt>
                <c:pt idx="433">
                  <c:v>259.57565301206</c:v>
                </c:pt>
                <c:pt idx="434">
                  <c:v>260.17513488969</c:v>
                </c:pt>
                <c:pt idx="435">
                  <c:v>260.77461676732</c:v>
                </c:pt>
                <c:pt idx="436">
                  <c:v>261.37409864494</c:v>
                </c:pt>
                <c:pt idx="437">
                  <c:v>261.97358052257</c:v>
                </c:pt>
                <c:pt idx="438">
                  <c:v>262.5730624001899</c:v>
                </c:pt>
                <c:pt idx="439">
                  <c:v>263.17254427782</c:v>
                </c:pt>
                <c:pt idx="440">
                  <c:v>263.77202615545</c:v>
                </c:pt>
                <c:pt idx="441">
                  <c:v>264.37150803307</c:v>
                </c:pt>
                <c:pt idx="442">
                  <c:v>264.9709899106999</c:v>
                </c:pt>
                <c:pt idx="443">
                  <c:v>265.57047178832</c:v>
                </c:pt>
                <c:pt idx="444">
                  <c:v>266.16995366595</c:v>
                </c:pt>
                <c:pt idx="445">
                  <c:v>266.76943554358</c:v>
                </c:pt>
                <c:pt idx="446">
                  <c:v>267.3689174211999</c:v>
                </c:pt>
                <c:pt idx="447">
                  <c:v>267.9683992988299</c:v>
                </c:pt>
                <c:pt idx="448">
                  <c:v>268.56788117645</c:v>
                </c:pt>
                <c:pt idx="449">
                  <c:v>269.16736305408</c:v>
                </c:pt>
                <c:pt idx="450">
                  <c:v>269.76684493171</c:v>
                </c:pt>
                <c:pt idx="451">
                  <c:v>270.36632680933</c:v>
                </c:pt>
                <c:pt idx="452">
                  <c:v>270.96580868696</c:v>
                </c:pt>
                <c:pt idx="453">
                  <c:v>271.56529056459</c:v>
                </c:pt>
                <c:pt idx="454">
                  <c:v>272.1647724422099</c:v>
                </c:pt>
                <c:pt idx="455">
                  <c:v>272.76425431984</c:v>
                </c:pt>
                <c:pt idx="456">
                  <c:v>273.36373619746</c:v>
                </c:pt>
                <c:pt idx="457">
                  <c:v>273.96321807509</c:v>
                </c:pt>
                <c:pt idx="458">
                  <c:v>274.5626999527199</c:v>
                </c:pt>
                <c:pt idx="459">
                  <c:v>275.16218183034</c:v>
                </c:pt>
                <c:pt idx="460">
                  <c:v>275.7616637079699</c:v>
                </c:pt>
                <c:pt idx="461">
                  <c:v>276.36114558559</c:v>
                </c:pt>
                <c:pt idx="462">
                  <c:v>276.96062746322</c:v>
                </c:pt>
                <c:pt idx="463">
                  <c:v>277.5601093408499</c:v>
                </c:pt>
                <c:pt idx="464">
                  <c:v>278.15959121847</c:v>
                </c:pt>
                <c:pt idx="465">
                  <c:v>278.7590730961</c:v>
                </c:pt>
                <c:pt idx="466">
                  <c:v>279.35855497372</c:v>
                </c:pt>
                <c:pt idx="467">
                  <c:v>279.95803685135</c:v>
                </c:pt>
                <c:pt idx="468">
                  <c:v>280.55751872898</c:v>
                </c:pt>
                <c:pt idx="469">
                  <c:v>281.1570006066</c:v>
                </c:pt>
                <c:pt idx="470">
                  <c:v>281.75648248423</c:v>
                </c:pt>
                <c:pt idx="471">
                  <c:v>282.35596436185</c:v>
                </c:pt>
                <c:pt idx="472">
                  <c:v>282.95544623948</c:v>
                </c:pt>
                <c:pt idx="473">
                  <c:v>283.55492811711</c:v>
                </c:pt>
                <c:pt idx="474">
                  <c:v>284.15440999473</c:v>
                </c:pt>
                <c:pt idx="475">
                  <c:v>284.75389187236</c:v>
                </c:pt>
                <c:pt idx="476">
                  <c:v>285.3533737499799</c:v>
                </c:pt>
                <c:pt idx="477">
                  <c:v>285.95285562761</c:v>
                </c:pt>
                <c:pt idx="478">
                  <c:v>286.55233750524</c:v>
                </c:pt>
                <c:pt idx="479">
                  <c:v>287.1518193828601</c:v>
                </c:pt>
                <c:pt idx="480">
                  <c:v>287.7513012604899</c:v>
                </c:pt>
                <c:pt idx="481">
                  <c:v>288.35078313811</c:v>
                </c:pt>
                <c:pt idx="482">
                  <c:v>288.95026501574</c:v>
                </c:pt>
                <c:pt idx="483">
                  <c:v>289.54974689337</c:v>
                </c:pt>
                <c:pt idx="484">
                  <c:v>290.14922877099</c:v>
                </c:pt>
                <c:pt idx="485">
                  <c:v>290.7487106486199</c:v>
                </c:pt>
                <c:pt idx="486">
                  <c:v>291.3481925262399</c:v>
                </c:pt>
                <c:pt idx="487">
                  <c:v>291.94767440387</c:v>
                </c:pt>
                <c:pt idx="488">
                  <c:v>292.5471562815</c:v>
                </c:pt>
                <c:pt idx="489">
                  <c:v>293.14663815912</c:v>
                </c:pt>
                <c:pt idx="490">
                  <c:v>293.7461200367501</c:v>
                </c:pt>
                <c:pt idx="491">
                  <c:v>294.34560191437</c:v>
                </c:pt>
                <c:pt idx="492">
                  <c:v>294.945083792</c:v>
                </c:pt>
                <c:pt idx="493">
                  <c:v>295.54456566963</c:v>
                </c:pt>
                <c:pt idx="494">
                  <c:v>296.14404754725</c:v>
                </c:pt>
                <c:pt idx="495">
                  <c:v>296.74352942488</c:v>
                </c:pt>
                <c:pt idx="496">
                  <c:v>297.3430113024999</c:v>
                </c:pt>
                <c:pt idx="497">
                  <c:v>297.94249318013</c:v>
                </c:pt>
                <c:pt idx="498">
                  <c:v>298.54197505776</c:v>
                </c:pt>
                <c:pt idx="499">
                  <c:v>299.14145693538</c:v>
                </c:pt>
                <c:pt idx="500">
                  <c:v>299.74093881301</c:v>
                </c:pt>
                <c:pt idx="501">
                  <c:v>300.3404206906301</c:v>
                </c:pt>
                <c:pt idx="502">
                  <c:v>300.9399025682599</c:v>
                </c:pt>
                <c:pt idx="503">
                  <c:v>301.5393844458899</c:v>
                </c:pt>
                <c:pt idx="504">
                  <c:v>302.13886632351</c:v>
                </c:pt>
                <c:pt idx="505">
                  <c:v>302.7383482011399</c:v>
                </c:pt>
                <c:pt idx="506">
                  <c:v>303.33783007876</c:v>
                </c:pt>
                <c:pt idx="507">
                  <c:v>303.9373119563898</c:v>
                </c:pt>
                <c:pt idx="508">
                  <c:v>304.53679383402</c:v>
                </c:pt>
                <c:pt idx="509">
                  <c:v>305.1362757116399</c:v>
                </c:pt>
                <c:pt idx="510">
                  <c:v>305.7357575892699</c:v>
                </c:pt>
                <c:pt idx="511">
                  <c:v>306.3352394668899</c:v>
                </c:pt>
                <c:pt idx="512">
                  <c:v>306.93472134452</c:v>
                </c:pt>
                <c:pt idx="513">
                  <c:v>307.5342032221499</c:v>
                </c:pt>
                <c:pt idx="514">
                  <c:v>308.1336850997701</c:v>
                </c:pt>
                <c:pt idx="515">
                  <c:v>308.7331669773999</c:v>
                </c:pt>
                <c:pt idx="516">
                  <c:v>309.33264885502</c:v>
                </c:pt>
                <c:pt idx="517">
                  <c:v>309.9321307326499</c:v>
                </c:pt>
                <c:pt idx="518">
                  <c:v>310.5316126102799</c:v>
                </c:pt>
                <c:pt idx="519">
                  <c:v>311.1310944878999</c:v>
                </c:pt>
                <c:pt idx="520">
                  <c:v>311.7305763655299</c:v>
                </c:pt>
                <c:pt idx="521">
                  <c:v>312.3300582431499</c:v>
                </c:pt>
                <c:pt idx="522">
                  <c:v>312.92954012078</c:v>
                </c:pt>
                <c:pt idx="523">
                  <c:v>313.5290219984099</c:v>
                </c:pt>
                <c:pt idx="524">
                  <c:v>314.1285038760299</c:v>
                </c:pt>
                <c:pt idx="525">
                  <c:v>314.72798575366</c:v>
                </c:pt>
                <c:pt idx="526">
                  <c:v>315.32746763128</c:v>
                </c:pt>
                <c:pt idx="527">
                  <c:v>315.9269495089099</c:v>
                </c:pt>
                <c:pt idx="528">
                  <c:v>316.52643138654</c:v>
                </c:pt>
                <c:pt idx="529">
                  <c:v>317.1259132641599</c:v>
                </c:pt>
                <c:pt idx="530">
                  <c:v>317.7253951417899</c:v>
                </c:pt>
                <c:pt idx="531">
                  <c:v>318.32487701941</c:v>
                </c:pt>
                <c:pt idx="532">
                  <c:v>318.92435889704</c:v>
                </c:pt>
                <c:pt idx="533">
                  <c:v>319.52384077467</c:v>
                </c:pt>
                <c:pt idx="534">
                  <c:v>320.12332265229</c:v>
                </c:pt>
                <c:pt idx="535">
                  <c:v>320.72280452992</c:v>
                </c:pt>
                <c:pt idx="536">
                  <c:v>321.32228640754</c:v>
                </c:pt>
                <c:pt idx="537">
                  <c:v>321.9217682851699</c:v>
                </c:pt>
                <c:pt idx="538">
                  <c:v>322.5212501628</c:v>
                </c:pt>
                <c:pt idx="539">
                  <c:v>323.12073204042</c:v>
                </c:pt>
                <c:pt idx="540">
                  <c:v>323.7202139180499</c:v>
                </c:pt>
                <c:pt idx="541">
                  <c:v>324.31969579567</c:v>
                </c:pt>
                <c:pt idx="542">
                  <c:v>324.9191776733</c:v>
                </c:pt>
                <c:pt idx="543">
                  <c:v>325.51865955093</c:v>
                </c:pt>
                <c:pt idx="544">
                  <c:v>326.11814142855</c:v>
                </c:pt>
                <c:pt idx="545">
                  <c:v>326.7176233061799</c:v>
                </c:pt>
                <c:pt idx="546">
                  <c:v>327.3171051838</c:v>
                </c:pt>
                <c:pt idx="547">
                  <c:v>327.9165870614299</c:v>
                </c:pt>
                <c:pt idx="548">
                  <c:v>328.51606893906</c:v>
                </c:pt>
                <c:pt idx="549">
                  <c:v>329.11555081668</c:v>
                </c:pt>
                <c:pt idx="550">
                  <c:v>329.7150326943101</c:v>
                </c:pt>
                <c:pt idx="551">
                  <c:v>330.3145145719299</c:v>
                </c:pt>
                <c:pt idx="552">
                  <c:v>330.9139964495599</c:v>
                </c:pt>
                <c:pt idx="553">
                  <c:v>331.5134783271899</c:v>
                </c:pt>
                <c:pt idx="554">
                  <c:v>332.11296020481</c:v>
                </c:pt>
                <c:pt idx="555">
                  <c:v>332.71244208244</c:v>
                </c:pt>
                <c:pt idx="556">
                  <c:v>333.31192396006</c:v>
                </c:pt>
                <c:pt idx="557">
                  <c:v>333.9114058376899</c:v>
                </c:pt>
                <c:pt idx="558">
                  <c:v>334.51088771532</c:v>
                </c:pt>
                <c:pt idx="559">
                  <c:v>335.11036959294</c:v>
                </c:pt>
                <c:pt idx="560">
                  <c:v>335.70985147057</c:v>
                </c:pt>
                <c:pt idx="561">
                  <c:v>336.3093333481899</c:v>
                </c:pt>
                <c:pt idx="562">
                  <c:v>336.9088152258199</c:v>
                </c:pt>
                <c:pt idx="563">
                  <c:v>337.50829710345</c:v>
                </c:pt>
                <c:pt idx="564">
                  <c:v>338.1077789810699</c:v>
                </c:pt>
                <c:pt idx="565">
                  <c:v>338.7072608587</c:v>
                </c:pt>
                <c:pt idx="566">
                  <c:v>339.30674273632</c:v>
                </c:pt>
                <c:pt idx="567">
                  <c:v>339.90622461395</c:v>
                </c:pt>
                <c:pt idx="568">
                  <c:v>340.5057064915799</c:v>
                </c:pt>
                <c:pt idx="569">
                  <c:v>341.1051883692</c:v>
                </c:pt>
                <c:pt idx="570">
                  <c:v>341.70467024683</c:v>
                </c:pt>
                <c:pt idx="571">
                  <c:v>342.30415212445</c:v>
                </c:pt>
                <c:pt idx="572">
                  <c:v>342.90363400208</c:v>
                </c:pt>
                <c:pt idx="573">
                  <c:v>343.5031158797099</c:v>
                </c:pt>
                <c:pt idx="574">
                  <c:v>344.10259775733</c:v>
                </c:pt>
                <c:pt idx="575">
                  <c:v>344.70207963496</c:v>
                </c:pt>
                <c:pt idx="576">
                  <c:v>345.30156151259</c:v>
                </c:pt>
                <c:pt idx="577">
                  <c:v>345.90104339021</c:v>
                </c:pt>
                <c:pt idx="578">
                  <c:v>346.5005252678399</c:v>
                </c:pt>
                <c:pt idx="579">
                  <c:v>347.10000714546</c:v>
                </c:pt>
                <c:pt idx="580">
                  <c:v>347.69948902309</c:v>
                </c:pt>
                <c:pt idx="581">
                  <c:v>348.29897090072</c:v>
                </c:pt>
                <c:pt idx="582">
                  <c:v>348.89845277834</c:v>
                </c:pt>
                <c:pt idx="583">
                  <c:v>349.49793465597</c:v>
                </c:pt>
                <c:pt idx="584">
                  <c:v>350.0974165335899</c:v>
                </c:pt>
                <c:pt idx="585">
                  <c:v>350.6968984112199</c:v>
                </c:pt>
                <c:pt idx="586">
                  <c:v>351.2963802888499</c:v>
                </c:pt>
                <c:pt idx="587">
                  <c:v>351.89586216647</c:v>
                </c:pt>
                <c:pt idx="588">
                  <c:v>352.4953440440999</c:v>
                </c:pt>
                <c:pt idx="589">
                  <c:v>353.09482592172</c:v>
                </c:pt>
                <c:pt idx="590">
                  <c:v>353.69430779935</c:v>
                </c:pt>
                <c:pt idx="591">
                  <c:v>354.2937896769799</c:v>
                </c:pt>
                <c:pt idx="592">
                  <c:v>354.8932715545999</c:v>
                </c:pt>
                <c:pt idx="593">
                  <c:v>355.4927534322299</c:v>
                </c:pt>
                <c:pt idx="594">
                  <c:v>356.0922353098501</c:v>
                </c:pt>
                <c:pt idx="595">
                  <c:v>356.6917171874799</c:v>
                </c:pt>
                <c:pt idx="596">
                  <c:v>357.2911990651099</c:v>
                </c:pt>
                <c:pt idx="597">
                  <c:v>357.89068094273</c:v>
                </c:pt>
                <c:pt idx="598">
                  <c:v>358.49016282036</c:v>
                </c:pt>
                <c:pt idx="599">
                  <c:v>359.08964469798</c:v>
                </c:pt>
                <c:pt idx="600">
                  <c:v>359.6891265756099</c:v>
                </c:pt>
                <c:pt idx="601">
                  <c:v>360.2886084532399</c:v>
                </c:pt>
                <c:pt idx="602">
                  <c:v>360.88809033086</c:v>
                </c:pt>
                <c:pt idx="603">
                  <c:v>361.4875722084899</c:v>
                </c:pt>
                <c:pt idx="604">
                  <c:v>362.08705408611</c:v>
                </c:pt>
                <c:pt idx="605">
                  <c:v>362.68653596374</c:v>
                </c:pt>
                <c:pt idx="606">
                  <c:v>363.2860178413699</c:v>
                </c:pt>
                <c:pt idx="607">
                  <c:v>363.8854997189899</c:v>
                </c:pt>
                <c:pt idx="608">
                  <c:v>364.48498159662</c:v>
                </c:pt>
                <c:pt idx="609">
                  <c:v>365.08446347424</c:v>
                </c:pt>
                <c:pt idx="610">
                  <c:v>365.68394535187</c:v>
                </c:pt>
                <c:pt idx="611">
                  <c:v>366.2834272294999</c:v>
                </c:pt>
                <c:pt idx="612">
                  <c:v>366.88290910712</c:v>
                </c:pt>
                <c:pt idx="613">
                  <c:v>367.48239098475</c:v>
                </c:pt>
                <c:pt idx="614">
                  <c:v>368.0818728623699</c:v>
                </c:pt>
                <c:pt idx="615">
                  <c:v>368.6813547399999</c:v>
                </c:pt>
                <c:pt idx="616">
                  <c:v>369.2808366176299</c:v>
                </c:pt>
                <c:pt idx="617">
                  <c:v>369.8803184952499</c:v>
                </c:pt>
                <c:pt idx="618">
                  <c:v>370.47980037288</c:v>
                </c:pt>
                <c:pt idx="619">
                  <c:v>371.0792822505</c:v>
                </c:pt>
                <c:pt idx="620">
                  <c:v>371.67876412813</c:v>
                </c:pt>
                <c:pt idx="621">
                  <c:v>372.27824600576</c:v>
                </c:pt>
                <c:pt idx="622">
                  <c:v>372.87772788338</c:v>
                </c:pt>
                <c:pt idx="623">
                  <c:v>373.4772097610099</c:v>
                </c:pt>
                <c:pt idx="624">
                  <c:v>374.07669163863</c:v>
                </c:pt>
                <c:pt idx="625">
                  <c:v>374.67617351626</c:v>
                </c:pt>
                <c:pt idx="626">
                  <c:v>375.27565539389</c:v>
                </c:pt>
                <c:pt idx="627">
                  <c:v>375.87513727151</c:v>
                </c:pt>
                <c:pt idx="628">
                  <c:v>376.4746191491399</c:v>
                </c:pt>
                <c:pt idx="629">
                  <c:v>377.07410102676</c:v>
                </c:pt>
                <c:pt idx="630">
                  <c:v>377.67358290439</c:v>
                </c:pt>
                <c:pt idx="631">
                  <c:v>378.27306478202</c:v>
                </c:pt>
                <c:pt idx="632">
                  <c:v>378.87254665964</c:v>
                </c:pt>
                <c:pt idx="633">
                  <c:v>379.4720285372699</c:v>
                </c:pt>
                <c:pt idx="634">
                  <c:v>380.0715104148899</c:v>
                </c:pt>
                <c:pt idx="635">
                  <c:v>380.67099229252</c:v>
                </c:pt>
                <c:pt idx="636">
                  <c:v>381.27047417015</c:v>
                </c:pt>
                <c:pt idx="637">
                  <c:v>381.86995604777</c:v>
                </c:pt>
                <c:pt idx="638">
                  <c:v>382.4694379253999</c:v>
                </c:pt>
                <c:pt idx="639">
                  <c:v>383.0689198030199</c:v>
                </c:pt>
                <c:pt idx="640">
                  <c:v>383.66840168065</c:v>
                </c:pt>
                <c:pt idx="641">
                  <c:v>384.2678835582799</c:v>
                </c:pt>
                <c:pt idx="642">
                  <c:v>384.8673654359</c:v>
                </c:pt>
                <c:pt idx="643">
                  <c:v>385.46684731353</c:v>
                </c:pt>
                <c:pt idx="644">
                  <c:v>386.0663291911499</c:v>
                </c:pt>
                <c:pt idx="645">
                  <c:v>386.66581106878</c:v>
                </c:pt>
                <c:pt idx="646">
                  <c:v>387.2652929464099</c:v>
                </c:pt>
                <c:pt idx="647">
                  <c:v>387.86477482403</c:v>
                </c:pt>
                <c:pt idx="648">
                  <c:v>388.46425670166</c:v>
                </c:pt>
                <c:pt idx="649">
                  <c:v>389.06373857928</c:v>
                </c:pt>
                <c:pt idx="650">
                  <c:v>389.6632204569099</c:v>
                </c:pt>
                <c:pt idx="651">
                  <c:v>390.26270233454</c:v>
                </c:pt>
                <c:pt idx="652">
                  <c:v>390.86218421216</c:v>
                </c:pt>
                <c:pt idx="653">
                  <c:v>391.46166608979</c:v>
                </c:pt>
                <c:pt idx="654">
                  <c:v>392.0611479674099</c:v>
                </c:pt>
                <c:pt idx="655">
                  <c:v>392.66062984504</c:v>
                </c:pt>
                <c:pt idx="656">
                  <c:v>393.2601117226699</c:v>
                </c:pt>
                <c:pt idx="657">
                  <c:v>393.85959360029</c:v>
                </c:pt>
                <c:pt idx="658">
                  <c:v>394.45907547792</c:v>
                </c:pt>
                <c:pt idx="659">
                  <c:v>395.05855735554</c:v>
                </c:pt>
                <c:pt idx="660">
                  <c:v>395.65803923317</c:v>
                </c:pt>
                <c:pt idx="661">
                  <c:v>396.2575211108</c:v>
                </c:pt>
                <c:pt idx="662">
                  <c:v>396.85700298842</c:v>
                </c:pt>
                <c:pt idx="663">
                  <c:v>397.45648486605</c:v>
                </c:pt>
                <c:pt idx="664">
                  <c:v>398.05596674367</c:v>
                </c:pt>
                <c:pt idx="665">
                  <c:v>398.6554486213</c:v>
                </c:pt>
                <c:pt idx="666">
                  <c:v>399.2549304989299</c:v>
                </c:pt>
                <c:pt idx="667">
                  <c:v>399.85441237655</c:v>
                </c:pt>
                <c:pt idx="668">
                  <c:v>400.4538942541799</c:v>
                </c:pt>
                <c:pt idx="669">
                  <c:v>401.0533761318</c:v>
                </c:pt>
                <c:pt idx="670">
                  <c:v>401.65285800943</c:v>
                </c:pt>
                <c:pt idx="671">
                  <c:v>402.2523398870599</c:v>
                </c:pt>
                <c:pt idx="672">
                  <c:v>402.8518217646799</c:v>
                </c:pt>
                <c:pt idx="673">
                  <c:v>403.4513036423099</c:v>
                </c:pt>
                <c:pt idx="674">
                  <c:v>404.05078551993</c:v>
                </c:pt>
                <c:pt idx="675">
                  <c:v>404.65026739756</c:v>
                </c:pt>
                <c:pt idx="676">
                  <c:v>405.24974927519</c:v>
                </c:pt>
                <c:pt idx="677">
                  <c:v>405.84923115281</c:v>
                </c:pt>
                <c:pt idx="678">
                  <c:v>406.44871303044</c:v>
                </c:pt>
                <c:pt idx="679">
                  <c:v>407.0481949080599</c:v>
                </c:pt>
                <c:pt idx="680">
                  <c:v>407.64767678569</c:v>
                </c:pt>
                <c:pt idx="681">
                  <c:v>408.24715866332</c:v>
                </c:pt>
                <c:pt idx="682">
                  <c:v>408.84664054094</c:v>
                </c:pt>
                <c:pt idx="683">
                  <c:v>409.4461224185699</c:v>
                </c:pt>
                <c:pt idx="684">
                  <c:v>410.04560429619</c:v>
                </c:pt>
                <c:pt idx="685">
                  <c:v>410.64508617382</c:v>
                </c:pt>
                <c:pt idx="686">
                  <c:v>411.24456805145</c:v>
                </c:pt>
                <c:pt idx="687">
                  <c:v>411.84404992907</c:v>
                </c:pt>
                <c:pt idx="688">
                  <c:v>412.4435318066999</c:v>
                </c:pt>
                <c:pt idx="689">
                  <c:v>413.04301368432</c:v>
                </c:pt>
                <c:pt idx="690">
                  <c:v>413.64249556195</c:v>
                </c:pt>
                <c:pt idx="691">
                  <c:v>414.24197743958</c:v>
                </c:pt>
                <c:pt idx="692">
                  <c:v>414.8414593172</c:v>
                </c:pt>
                <c:pt idx="693">
                  <c:v>415.44094119483</c:v>
                </c:pt>
                <c:pt idx="694">
                  <c:v>416.04042307245</c:v>
                </c:pt>
                <c:pt idx="695">
                  <c:v>416.6399049500799</c:v>
                </c:pt>
                <c:pt idx="696">
                  <c:v>417.23938682771</c:v>
                </c:pt>
                <c:pt idx="697">
                  <c:v>417.83886870533</c:v>
                </c:pt>
                <c:pt idx="698">
                  <c:v>418.43835058296</c:v>
                </c:pt>
                <c:pt idx="699">
                  <c:v>419.0378324605799</c:v>
                </c:pt>
                <c:pt idx="700">
                  <c:v>419.6373143382099</c:v>
                </c:pt>
                <c:pt idx="701">
                  <c:v>420.2367962158399</c:v>
                </c:pt>
                <c:pt idx="702">
                  <c:v>420.83627809346</c:v>
                </c:pt>
                <c:pt idx="703">
                  <c:v>421.4357599710899</c:v>
                </c:pt>
                <c:pt idx="704">
                  <c:v>422.0352418487199</c:v>
                </c:pt>
                <c:pt idx="705">
                  <c:v>422.63472372634</c:v>
                </c:pt>
                <c:pt idx="706">
                  <c:v>423.23420560397</c:v>
                </c:pt>
                <c:pt idx="707">
                  <c:v>423.8336874815899</c:v>
                </c:pt>
                <c:pt idx="708">
                  <c:v>424.4331693592199</c:v>
                </c:pt>
                <c:pt idx="709">
                  <c:v>425.03265123685</c:v>
                </c:pt>
                <c:pt idx="710">
                  <c:v>425.63213311447</c:v>
                </c:pt>
                <c:pt idx="711">
                  <c:v>426.2316149920999</c:v>
                </c:pt>
                <c:pt idx="712">
                  <c:v>426.83109686972</c:v>
                </c:pt>
                <c:pt idx="713">
                  <c:v>427.4305787473499</c:v>
                </c:pt>
                <c:pt idx="714">
                  <c:v>428.03006062498</c:v>
                </c:pt>
                <c:pt idx="715">
                  <c:v>428.6295425025999</c:v>
                </c:pt>
                <c:pt idx="716">
                  <c:v>429.22902438023</c:v>
                </c:pt>
                <c:pt idx="717">
                  <c:v>429.8285062578499</c:v>
                </c:pt>
                <c:pt idx="718">
                  <c:v>430.42798813548</c:v>
                </c:pt>
                <c:pt idx="719">
                  <c:v>431.02747001311</c:v>
                </c:pt>
                <c:pt idx="720">
                  <c:v>431.6269518907301</c:v>
                </c:pt>
                <c:pt idx="721">
                  <c:v>432.2264337683599</c:v>
                </c:pt>
                <c:pt idx="722">
                  <c:v>432.8259156459799</c:v>
                </c:pt>
                <c:pt idx="723">
                  <c:v>433.4253975236099</c:v>
                </c:pt>
                <c:pt idx="724">
                  <c:v>434.02487940124</c:v>
                </c:pt>
                <c:pt idx="725">
                  <c:v>434.62436127886</c:v>
                </c:pt>
                <c:pt idx="726">
                  <c:v>435.2238431564899</c:v>
                </c:pt>
                <c:pt idx="727">
                  <c:v>435.8233250341099</c:v>
                </c:pt>
                <c:pt idx="728">
                  <c:v>436.42280691174</c:v>
                </c:pt>
                <c:pt idx="729">
                  <c:v>437.02228878937</c:v>
                </c:pt>
                <c:pt idx="730">
                  <c:v>437.62177066699</c:v>
                </c:pt>
                <c:pt idx="731">
                  <c:v>438.2212525446199</c:v>
                </c:pt>
                <c:pt idx="732">
                  <c:v>438.8207344222399</c:v>
                </c:pt>
                <c:pt idx="733">
                  <c:v>439.42021629987</c:v>
                </c:pt>
                <c:pt idx="734">
                  <c:v>440.0196981775</c:v>
                </c:pt>
                <c:pt idx="735">
                  <c:v>440.61918005512</c:v>
                </c:pt>
                <c:pt idx="736">
                  <c:v>441.21866193275</c:v>
                </c:pt>
                <c:pt idx="737">
                  <c:v>441.81814381037</c:v>
                </c:pt>
                <c:pt idx="738">
                  <c:v>442.417625688</c:v>
                </c:pt>
                <c:pt idx="739">
                  <c:v>443.0171075656299</c:v>
                </c:pt>
                <c:pt idx="740">
                  <c:v>443.6165894432499</c:v>
                </c:pt>
                <c:pt idx="741">
                  <c:v>444.21607132088</c:v>
                </c:pt>
                <c:pt idx="742">
                  <c:v>444.8155531985</c:v>
                </c:pt>
                <c:pt idx="743">
                  <c:v>445.4150350761299</c:v>
                </c:pt>
                <c:pt idx="744">
                  <c:v>446.01451695376</c:v>
                </c:pt>
                <c:pt idx="745">
                  <c:v>446.61399883138</c:v>
                </c:pt>
                <c:pt idx="746">
                  <c:v>447.21348070901</c:v>
                </c:pt>
                <c:pt idx="747">
                  <c:v>447.81296258663</c:v>
                </c:pt>
                <c:pt idx="748">
                  <c:v>448.4124444642599</c:v>
                </c:pt>
                <c:pt idx="749">
                  <c:v>449.0119263418899</c:v>
                </c:pt>
                <c:pt idx="750">
                  <c:v>449.61140821951</c:v>
                </c:pt>
                <c:pt idx="751">
                  <c:v>450.21089009714</c:v>
                </c:pt>
                <c:pt idx="752">
                  <c:v>450.81037197476</c:v>
                </c:pt>
                <c:pt idx="753">
                  <c:v>451.4098538523899</c:v>
                </c:pt>
                <c:pt idx="754">
                  <c:v>452.0093357300199</c:v>
                </c:pt>
                <c:pt idx="755">
                  <c:v>452.60881760764</c:v>
                </c:pt>
                <c:pt idx="756">
                  <c:v>453.2082994852699</c:v>
                </c:pt>
                <c:pt idx="757">
                  <c:v>453.80778136289</c:v>
                </c:pt>
                <c:pt idx="758">
                  <c:v>454.40726324052</c:v>
                </c:pt>
                <c:pt idx="759">
                  <c:v>455.0067451181499</c:v>
                </c:pt>
                <c:pt idx="760">
                  <c:v>455.60622699577</c:v>
                </c:pt>
                <c:pt idx="761">
                  <c:v>456.2057088734</c:v>
                </c:pt>
                <c:pt idx="762">
                  <c:v>456.8051907510199</c:v>
                </c:pt>
                <c:pt idx="763">
                  <c:v>457.40467262865</c:v>
                </c:pt>
                <c:pt idx="764">
                  <c:v>458.0041545062799</c:v>
                </c:pt>
                <c:pt idx="765">
                  <c:v>458.6036363839</c:v>
                </c:pt>
                <c:pt idx="766">
                  <c:v>459.2031182615299</c:v>
                </c:pt>
                <c:pt idx="767">
                  <c:v>459.80260013915</c:v>
                </c:pt>
                <c:pt idx="768">
                  <c:v>460.40208201678</c:v>
                </c:pt>
                <c:pt idx="769">
                  <c:v>461.0015638944101</c:v>
                </c:pt>
                <c:pt idx="770">
                  <c:v>461.6010457720299</c:v>
                </c:pt>
                <c:pt idx="771">
                  <c:v>462.20052764966</c:v>
                </c:pt>
                <c:pt idx="772">
                  <c:v>462.8000095272799</c:v>
                </c:pt>
                <c:pt idx="773">
                  <c:v>463.39949140491</c:v>
                </c:pt>
                <c:pt idx="774">
                  <c:v>463.9989732825399</c:v>
                </c:pt>
                <c:pt idx="775">
                  <c:v>464.5984551601599</c:v>
                </c:pt>
                <c:pt idx="776">
                  <c:v>465.1979370377899</c:v>
                </c:pt>
                <c:pt idx="777">
                  <c:v>465.7974189154099</c:v>
                </c:pt>
                <c:pt idx="778">
                  <c:v>466.39690079304</c:v>
                </c:pt>
                <c:pt idx="779">
                  <c:v>466.9963826706699</c:v>
                </c:pt>
                <c:pt idx="780">
                  <c:v>467.5958645482899</c:v>
                </c:pt>
                <c:pt idx="781">
                  <c:v>468.1953464259199</c:v>
                </c:pt>
                <c:pt idx="782">
                  <c:v>468.79482830354</c:v>
                </c:pt>
                <c:pt idx="783">
                  <c:v>469.3943101811699</c:v>
                </c:pt>
                <c:pt idx="784">
                  <c:v>469.9937920587999</c:v>
                </c:pt>
                <c:pt idx="785">
                  <c:v>470.59327393642</c:v>
                </c:pt>
                <c:pt idx="786">
                  <c:v>471.19275581405</c:v>
                </c:pt>
                <c:pt idx="787">
                  <c:v>471.7922376916699</c:v>
                </c:pt>
                <c:pt idx="788">
                  <c:v>472.3917195692999</c:v>
                </c:pt>
                <c:pt idx="789">
                  <c:v>472.9912014469299</c:v>
                </c:pt>
                <c:pt idx="790">
                  <c:v>473.59068332455</c:v>
                </c:pt>
                <c:pt idx="791">
                  <c:v>474.19016520218</c:v>
                </c:pt>
                <c:pt idx="792">
                  <c:v>474.7896470798</c:v>
                </c:pt>
                <c:pt idx="793">
                  <c:v>475.3891289574299</c:v>
                </c:pt>
                <c:pt idx="794">
                  <c:v>475.98861083506</c:v>
                </c:pt>
                <c:pt idx="795">
                  <c:v>476.5880927126799</c:v>
                </c:pt>
                <c:pt idx="796">
                  <c:v>477.18757459031</c:v>
                </c:pt>
                <c:pt idx="797">
                  <c:v>477.7870564679299</c:v>
                </c:pt>
                <c:pt idx="798">
                  <c:v>478.3865383455599</c:v>
                </c:pt>
                <c:pt idx="799">
                  <c:v>478.9860202231899</c:v>
                </c:pt>
                <c:pt idx="800">
                  <c:v>479.58550210081</c:v>
                </c:pt>
                <c:pt idx="801">
                  <c:v>480.18498397844</c:v>
                </c:pt>
                <c:pt idx="802">
                  <c:v>480.78446585606</c:v>
                </c:pt>
                <c:pt idx="803">
                  <c:v>481.3839477336899</c:v>
                </c:pt>
                <c:pt idx="804">
                  <c:v>481.98342961132</c:v>
                </c:pt>
                <c:pt idx="805">
                  <c:v>482.5829114889399</c:v>
                </c:pt>
                <c:pt idx="806">
                  <c:v>483.18239336657</c:v>
                </c:pt>
                <c:pt idx="807">
                  <c:v>483.7818752441899</c:v>
                </c:pt>
                <c:pt idx="808">
                  <c:v>484.3813571218199</c:v>
                </c:pt>
                <c:pt idx="809">
                  <c:v>484.98083899945</c:v>
                </c:pt>
                <c:pt idx="810">
                  <c:v>485.58032087707</c:v>
                </c:pt>
                <c:pt idx="811">
                  <c:v>486.1798027547</c:v>
                </c:pt>
                <c:pt idx="812">
                  <c:v>486.77928463232</c:v>
                </c:pt>
                <c:pt idx="813">
                  <c:v>487.3787665099501</c:v>
                </c:pt>
                <c:pt idx="814">
                  <c:v>487.9782483875799</c:v>
                </c:pt>
                <c:pt idx="815">
                  <c:v>488.5777302651999</c:v>
                </c:pt>
                <c:pt idx="816">
                  <c:v>489.17721214283</c:v>
                </c:pt>
                <c:pt idx="817">
                  <c:v>489.77669402045</c:v>
                </c:pt>
                <c:pt idx="818">
                  <c:v>490.3761758980799</c:v>
                </c:pt>
                <c:pt idx="819">
                  <c:v>490.9756577757099</c:v>
                </c:pt>
                <c:pt idx="820">
                  <c:v>491.5751396533299</c:v>
                </c:pt>
                <c:pt idx="821">
                  <c:v>492.17462153096</c:v>
                </c:pt>
                <c:pt idx="822">
                  <c:v>492.7741034085799</c:v>
                </c:pt>
                <c:pt idx="823">
                  <c:v>493.37358528621</c:v>
                </c:pt>
                <c:pt idx="824">
                  <c:v>493.9730671638401</c:v>
                </c:pt>
                <c:pt idx="825">
                  <c:v>494.5725490414599</c:v>
                </c:pt>
                <c:pt idx="826">
                  <c:v>495.17203091909</c:v>
                </c:pt>
                <c:pt idx="827">
                  <c:v>495.7715127967099</c:v>
                </c:pt>
                <c:pt idx="828">
                  <c:v>496.37099467434</c:v>
                </c:pt>
                <c:pt idx="829">
                  <c:v>496.9704765519699</c:v>
                </c:pt>
                <c:pt idx="830">
                  <c:v>497.5699584295899</c:v>
                </c:pt>
                <c:pt idx="831">
                  <c:v>498.16944030722</c:v>
                </c:pt>
                <c:pt idx="832">
                  <c:v>498.76892218484</c:v>
                </c:pt>
                <c:pt idx="833">
                  <c:v>499.3684040624699</c:v>
                </c:pt>
                <c:pt idx="834">
                  <c:v>499.9678859401</c:v>
                </c:pt>
                <c:pt idx="835">
                  <c:v>500.5673678177201</c:v>
                </c:pt>
                <c:pt idx="836">
                  <c:v>501.16684969535</c:v>
                </c:pt>
                <c:pt idx="837">
                  <c:v>501.7663315729799</c:v>
                </c:pt>
                <c:pt idx="838">
                  <c:v>502.3658134505999</c:v>
                </c:pt>
                <c:pt idx="839">
                  <c:v>502.96529532823</c:v>
                </c:pt>
                <c:pt idx="840">
                  <c:v>503.56477720585</c:v>
                </c:pt>
                <c:pt idx="841">
                  <c:v>504.16425908348</c:v>
                </c:pt>
                <c:pt idx="842">
                  <c:v>504.7637409611099</c:v>
                </c:pt>
                <c:pt idx="843">
                  <c:v>505.36322283873</c:v>
                </c:pt>
                <c:pt idx="844">
                  <c:v>505.96270471636</c:v>
                </c:pt>
                <c:pt idx="845">
                  <c:v>506.56218659398</c:v>
                </c:pt>
                <c:pt idx="846">
                  <c:v>507.16166847161</c:v>
                </c:pt>
                <c:pt idx="847">
                  <c:v>507.7611503492399</c:v>
                </c:pt>
                <c:pt idx="848">
                  <c:v>508.36063222686</c:v>
                </c:pt>
                <c:pt idx="849">
                  <c:v>508.9601141044899</c:v>
                </c:pt>
                <c:pt idx="850">
                  <c:v>509.55959598211</c:v>
                </c:pt>
                <c:pt idx="851">
                  <c:v>510.15907785974</c:v>
                </c:pt>
                <c:pt idx="852">
                  <c:v>510.7585597373699</c:v>
                </c:pt>
                <c:pt idx="853">
                  <c:v>511.35804161499</c:v>
                </c:pt>
                <c:pt idx="854">
                  <c:v>511.9575234926199</c:v>
                </c:pt>
                <c:pt idx="855">
                  <c:v>512.5570053702398</c:v>
                </c:pt>
                <c:pt idx="856">
                  <c:v>513.15648724787</c:v>
                </c:pt>
                <c:pt idx="857">
                  <c:v>513.7559691254999</c:v>
                </c:pt>
                <c:pt idx="858">
                  <c:v>514.3554510031199</c:v>
                </c:pt>
                <c:pt idx="859">
                  <c:v>514.9549328807499</c:v>
                </c:pt>
                <c:pt idx="860">
                  <c:v>515.55441475837</c:v>
                </c:pt>
                <c:pt idx="861">
                  <c:v>516.153896636</c:v>
                </c:pt>
                <c:pt idx="862">
                  <c:v>516.75337851363</c:v>
                </c:pt>
                <c:pt idx="863">
                  <c:v>517.3528603912498</c:v>
                </c:pt>
                <c:pt idx="864">
                  <c:v>517.95234226888</c:v>
                </c:pt>
                <c:pt idx="865">
                  <c:v>518.5518241464999</c:v>
                </c:pt>
                <c:pt idx="866">
                  <c:v>519.15130602413</c:v>
                </c:pt>
                <c:pt idx="867">
                  <c:v>519.75078790176</c:v>
                </c:pt>
                <c:pt idx="868">
                  <c:v>520.3502697793799</c:v>
                </c:pt>
                <c:pt idx="869">
                  <c:v>520.94975165701</c:v>
                </c:pt>
                <c:pt idx="870">
                  <c:v>521.54923353463</c:v>
                </c:pt>
                <c:pt idx="871">
                  <c:v>522.14871541226</c:v>
                </c:pt>
                <c:pt idx="872">
                  <c:v>522.74819728989</c:v>
                </c:pt>
                <c:pt idx="873">
                  <c:v>523.3476791675099</c:v>
                </c:pt>
                <c:pt idx="874">
                  <c:v>523.9471610451399</c:v>
                </c:pt>
                <c:pt idx="875">
                  <c:v>524.5466429227599</c:v>
                </c:pt>
                <c:pt idx="876">
                  <c:v>525.1461248003899</c:v>
                </c:pt>
                <c:pt idx="877">
                  <c:v>525.74560667802</c:v>
                </c:pt>
                <c:pt idx="878">
                  <c:v>526.34508855564</c:v>
                </c:pt>
                <c:pt idx="879">
                  <c:v>526.94457043327</c:v>
                </c:pt>
                <c:pt idx="880">
                  <c:v>527.54405231089</c:v>
                </c:pt>
                <c:pt idx="881">
                  <c:v>528.14353418852</c:v>
                </c:pt>
                <c:pt idx="882">
                  <c:v>528.74301606615</c:v>
                </c:pt>
                <c:pt idx="883">
                  <c:v>529.3424979437699</c:v>
                </c:pt>
                <c:pt idx="884">
                  <c:v>529.9419798214</c:v>
                </c:pt>
                <c:pt idx="885">
                  <c:v>530.5414616990199</c:v>
                </c:pt>
                <c:pt idx="886">
                  <c:v>531.14094357665</c:v>
                </c:pt>
                <c:pt idx="887">
                  <c:v>531.7404254542798</c:v>
                </c:pt>
                <c:pt idx="888">
                  <c:v>532.3399073318999</c:v>
                </c:pt>
                <c:pt idx="889">
                  <c:v>532.93938920953</c:v>
                </c:pt>
                <c:pt idx="890">
                  <c:v>533.53887108715</c:v>
                </c:pt>
                <c:pt idx="891">
                  <c:v>534.13835296478</c:v>
                </c:pt>
                <c:pt idx="892">
                  <c:v>534.7378348424099</c:v>
                </c:pt>
                <c:pt idx="893">
                  <c:v>535.3373167200299</c:v>
                </c:pt>
                <c:pt idx="894">
                  <c:v>535.93679859766</c:v>
                </c:pt>
                <c:pt idx="895">
                  <c:v>536.5362804752799</c:v>
                </c:pt>
                <c:pt idx="896">
                  <c:v>537.13576235291</c:v>
                </c:pt>
                <c:pt idx="897">
                  <c:v>537.73524423054</c:v>
                </c:pt>
                <c:pt idx="898">
                  <c:v>538.33472610816</c:v>
                </c:pt>
                <c:pt idx="899">
                  <c:v>538.9342079857897</c:v>
                </c:pt>
                <c:pt idx="900">
                  <c:v>539.5336898634099</c:v>
                </c:pt>
                <c:pt idx="901">
                  <c:v>540.13317174104</c:v>
                </c:pt>
                <c:pt idx="902">
                  <c:v>540.73265361867</c:v>
                </c:pt>
                <c:pt idx="903">
                  <c:v>541.3321354962899</c:v>
                </c:pt>
                <c:pt idx="904">
                  <c:v>541.9316173739197</c:v>
                </c:pt>
                <c:pt idx="905">
                  <c:v>542.53109925154</c:v>
                </c:pt>
                <c:pt idx="906">
                  <c:v>543.13058112917</c:v>
                </c:pt>
                <c:pt idx="907">
                  <c:v>543.7300630068</c:v>
                </c:pt>
                <c:pt idx="908">
                  <c:v>544.3295448844198</c:v>
                </c:pt>
                <c:pt idx="909">
                  <c:v>544.9290267620498</c:v>
                </c:pt>
                <c:pt idx="910">
                  <c:v>545.52850863967</c:v>
                </c:pt>
                <c:pt idx="911">
                  <c:v>546.1279905173</c:v>
                </c:pt>
                <c:pt idx="912">
                  <c:v>546.7274723949299</c:v>
                </c:pt>
                <c:pt idx="913">
                  <c:v>547.32695427255</c:v>
                </c:pt>
                <c:pt idx="914">
                  <c:v>547.92643615018</c:v>
                </c:pt>
                <c:pt idx="915">
                  <c:v>548.5259180278</c:v>
                </c:pt>
                <c:pt idx="916">
                  <c:v>549.12539990543</c:v>
                </c:pt>
                <c:pt idx="917">
                  <c:v>549.72488178306</c:v>
                </c:pt>
                <c:pt idx="918">
                  <c:v>550.32436366068</c:v>
                </c:pt>
                <c:pt idx="919">
                  <c:v>550.92384553831</c:v>
                </c:pt>
                <c:pt idx="920">
                  <c:v>551.5233274159299</c:v>
                </c:pt>
                <c:pt idx="921">
                  <c:v>552.1228092935598</c:v>
                </c:pt>
                <c:pt idx="922">
                  <c:v>552.72229117119</c:v>
                </c:pt>
                <c:pt idx="923">
                  <c:v>553.32177304881</c:v>
                </c:pt>
                <c:pt idx="924">
                  <c:v>553.9212549264399</c:v>
                </c:pt>
                <c:pt idx="925">
                  <c:v>554.52073680406</c:v>
                </c:pt>
                <c:pt idx="926">
                  <c:v>555.1202186816898</c:v>
                </c:pt>
                <c:pt idx="927">
                  <c:v>555.71970055932</c:v>
                </c:pt>
                <c:pt idx="928">
                  <c:v>556.31918243694</c:v>
                </c:pt>
                <c:pt idx="929">
                  <c:v>556.9186643145699</c:v>
                </c:pt>
                <c:pt idx="930">
                  <c:v>557.51814619219</c:v>
                </c:pt>
                <c:pt idx="931">
                  <c:v>558.1176280698198</c:v>
                </c:pt>
                <c:pt idx="932">
                  <c:v>558.71710994745</c:v>
                </c:pt>
                <c:pt idx="933">
                  <c:v>559.3165918250698</c:v>
                </c:pt>
                <c:pt idx="934">
                  <c:v>559.9160737027</c:v>
                </c:pt>
                <c:pt idx="935">
                  <c:v>560.51555558032</c:v>
                </c:pt>
                <c:pt idx="936">
                  <c:v>561.11503745795</c:v>
                </c:pt>
                <c:pt idx="937">
                  <c:v>561.71451933558</c:v>
                </c:pt>
                <c:pt idx="938">
                  <c:v>562.3140012132001</c:v>
                </c:pt>
                <c:pt idx="939">
                  <c:v>562.91348309083</c:v>
                </c:pt>
                <c:pt idx="940">
                  <c:v>563.51296496845</c:v>
                </c:pt>
                <c:pt idx="941">
                  <c:v>564.11244684608</c:v>
                </c:pt>
                <c:pt idx="942">
                  <c:v>564.7119287237099</c:v>
                </c:pt>
                <c:pt idx="943">
                  <c:v>565.3114106013298</c:v>
                </c:pt>
                <c:pt idx="944">
                  <c:v>565.91089247896</c:v>
                </c:pt>
                <c:pt idx="945">
                  <c:v>566.51037435658</c:v>
                </c:pt>
                <c:pt idx="946">
                  <c:v>567.10985623421</c:v>
                </c:pt>
                <c:pt idx="947">
                  <c:v>567.70933811184</c:v>
                </c:pt>
                <c:pt idx="948">
                  <c:v>568.3088199894598</c:v>
                </c:pt>
                <c:pt idx="949">
                  <c:v>568.90830186709</c:v>
                </c:pt>
                <c:pt idx="950">
                  <c:v>569.50778374471</c:v>
                </c:pt>
                <c:pt idx="951">
                  <c:v>570.1072656223399</c:v>
                </c:pt>
                <c:pt idx="952">
                  <c:v>570.70674749997</c:v>
                </c:pt>
                <c:pt idx="953">
                  <c:v>571.3062293775898</c:v>
                </c:pt>
                <c:pt idx="954">
                  <c:v>571.90571125522</c:v>
                </c:pt>
                <c:pt idx="955">
                  <c:v>572.50519313284</c:v>
                </c:pt>
                <c:pt idx="956">
                  <c:v>573.10467501047</c:v>
                </c:pt>
                <c:pt idx="957">
                  <c:v>573.7041568881</c:v>
                </c:pt>
                <c:pt idx="958">
                  <c:v>574.3036387657199</c:v>
                </c:pt>
                <c:pt idx="959">
                  <c:v>574.90312064335</c:v>
                </c:pt>
                <c:pt idx="960">
                  <c:v>575.50260252098</c:v>
                </c:pt>
                <c:pt idx="961">
                  <c:v>576.1020843986</c:v>
                </c:pt>
                <c:pt idx="962">
                  <c:v>576.70156627623</c:v>
                </c:pt>
                <c:pt idx="963">
                  <c:v>577.3010481538499</c:v>
                </c:pt>
                <c:pt idx="964">
                  <c:v>577.90053003148</c:v>
                </c:pt>
                <c:pt idx="965">
                  <c:v>578.50001190911</c:v>
                </c:pt>
                <c:pt idx="966">
                  <c:v>579.09949378673</c:v>
                </c:pt>
                <c:pt idx="967">
                  <c:v>579.69897566436</c:v>
                </c:pt>
                <c:pt idx="968">
                  <c:v>580.29845754198</c:v>
                </c:pt>
                <c:pt idx="969">
                  <c:v>580.89793941961</c:v>
                </c:pt>
                <c:pt idx="970">
                  <c:v>581.4974212972398</c:v>
                </c:pt>
                <c:pt idx="971">
                  <c:v>582.09690317486</c:v>
                </c:pt>
                <c:pt idx="972">
                  <c:v>582.69638505249</c:v>
                </c:pt>
                <c:pt idx="973">
                  <c:v>583.29586693011</c:v>
                </c:pt>
                <c:pt idx="974">
                  <c:v>583.89534880774</c:v>
                </c:pt>
                <c:pt idx="975">
                  <c:v>584.49483068537</c:v>
                </c:pt>
                <c:pt idx="976">
                  <c:v>585.09431256299</c:v>
                </c:pt>
                <c:pt idx="977">
                  <c:v>585.69379444062</c:v>
                </c:pt>
                <c:pt idx="978">
                  <c:v>586.29327631824</c:v>
                </c:pt>
                <c:pt idx="979">
                  <c:v>586.8927581958699</c:v>
                </c:pt>
                <c:pt idx="980">
                  <c:v>587.4922400735001</c:v>
                </c:pt>
                <c:pt idx="981">
                  <c:v>588.09172195112</c:v>
                </c:pt>
                <c:pt idx="982">
                  <c:v>588.69120382875</c:v>
                </c:pt>
                <c:pt idx="983">
                  <c:v>589.29068570637</c:v>
                </c:pt>
                <c:pt idx="984">
                  <c:v>589.8901675839999</c:v>
                </c:pt>
                <c:pt idx="985">
                  <c:v>590.48964946163</c:v>
                </c:pt>
                <c:pt idx="986">
                  <c:v>591.08913133925</c:v>
                </c:pt>
                <c:pt idx="987">
                  <c:v>591.68861321688</c:v>
                </c:pt>
                <c:pt idx="988">
                  <c:v>592.2880950945</c:v>
                </c:pt>
                <c:pt idx="989">
                  <c:v>592.88757697213</c:v>
                </c:pt>
                <c:pt idx="990">
                  <c:v>593.4870588497599</c:v>
                </c:pt>
                <c:pt idx="991">
                  <c:v>594.08654072738</c:v>
                </c:pt>
                <c:pt idx="992">
                  <c:v>594.6860226050098</c:v>
                </c:pt>
                <c:pt idx="993">
                  <c:v>595.28550448263</c:v>
                </c:pt>
                <c:pt idx="994">
                  <c:v>595.88498636026</c:v>
                </c:pt>
                <c:pt idx="995">
                  <c:v>596.48446823789</c:v>
                </c:pt>
                <c:pt idx="996">
                  <c:v>597.08395011551</c:v>
                </c:pt>
                <c:pt idx="997">
                  <c:v>597.68343199314</c:v>
                </c:pt>
                <c:pt idx="998">
                  <c:v>598.28291387076</c:v>
                </c:pt>
                <c:pt idx="999">
                  <c:v>598.88239574839</c:v>
                </c:pt>
                <c:pt idx="1000">
                  <c:v>599.48187762602</c:v>
                </c:pt>
                <c:pt idx="1001">
                  <c:v>600.08135950364</c:v>
                </c:pt>
                <c:pt idx="1002">
                  <c:v>600.6808413812701</c:v>
                </c:pt>
                <c:pt idx="1003">
                  <c:v>601.28032325889</c:v>
                </c:pt>
                <c:pt idx="1004">
                  <c:v>601.87980513652</c:v>
                </c:pt>
                <c:pt idx="1005">
                  <c:v>602.47928701415</c:v>
                </c:pt>
                <c:pt idx="1006">
                  <c:v>603.07876889177</c:v>
                </c:pt>
                <c:pt idx="1007">
                  <c:v>603.6782507694</c:v>
                </c:pt>
                <c:pt idx="1008">
                  <c:v>604.27773264702</c:v>
                </c:pt>
                <c:pt idx="1009">
                  <c:v>604.87721452465</c:v>
                </c:pt>
                <c:pt idx="1010">
                  <c:v>605.4766964022799</c:v>
                </c:pt>
                <c:pt idx="1011">
                  <c:v>606.0761782799002</c:v>
                </c:pt>
                <c:pt idx="1012">
                  <c:v>606.67566015753</c:v>
                </c:pt>
                <c:pt idx="1013">
                  <c:v>607.27514203515</c:v>
                </c:pt>
                <c:pt idx="1014">
                  <c:v>607.8746239127798</c:v>
                </c:pt>
                <c:pt idx="1015">
                  <c:v>608.4741057904099</c:v>
                </c:pt>
                <c:pt idx="1016">
                  <c:v>609.07358766803</c:v>
                </c:pt>
                <c:pt idx="1017">
                  <c:v>609.67306954566</c:v>
                </c:pt>
                <c:pt idx="1018">
                  <c:v>610.27255142328</c:v>
                </c:pt>
                <c:pt idx="1019">
                  <c:v>610.8720333009098</c:v>
                </c:pt>
                <c:pt idx="1020">
                  <c:v>611.47151517854</c:v>
                </c:pt>
                <c:pt idx="1021">
                  <c:v>612.07099705616</c:v>
                </c:pt>
                <c:pt idx="1022">
                  <c:v>612.67047893379</c:v>
                </c:pt>
                <c:pt idx="1023">
                  <c:v>613.2699608114099</c:v>
                </c:pt>
                <c:pt idx="1024">
                  <c:v>613.8694426890401</c:v>
                </c:pt>
                <c:pt idx="1025">
                  <c:v>614.46892456667</c:v>
                </c:pt>
                <c:pt idx="1026">
                  <c:v>615.06840644429</c:v>
                </c:pt>
                <c:pt idx="1027">
                  <c:v>615.6678883219199</c:v>
                </c:pt>
                <c:pt idx="1028">
                  <c:v>616.26737019954</c:v>
                </c:pt>
                <c:pt idx="1029">
                  <c:v>616.86685207717</c:v>
                </c:pt>
                <c:pt idx="1030">
                  <c:v>617.4663339548</c:v>
                </c:pt>
                <c:pt idx="1031">
                  <c:v>618.0658158324198</c:v>
                </c:pt>
                <c:pt idx="1032">
                  <c:v>618.6652977100499</c:v>
                </c:pt>
                <c:pt idx="1033">
                  <c:v>619.26477958767</c:v>
                </c:pt>
                <c:pt idx="1034">
                  <c:v>619.8642614652998</c:v>
                </c:pt>
                <c:pt idx="1035">
                  <c:v>620.46374334293</c:v>
                </c:pt>
                <c:pt idx="1036">
                  <c:v>621.0632252205498</c:v>
                </c:pt>
                <c:pt idx="1037">
                  <c:v>621.66270709818</c:v>
                </c:pt>
                <c:pt idx="1038">
                  <c:v>622.2621889758</c:v>
                </c:pt>
                <c:pt idx="1039">
                  <c:v>622.8616708534298</c:v>
                </c:pt>
                <c:pt idx="1040">
                  <c:v>623.4611527310599</c:v>
                </c:pt>
                <c:pt idx="1041">
                  <c:v>624.06063460868</c:v>
                </c:pt>
                <c:pt idx="1042">
                  <c:v>624.6601164863099</c:v>
                </c:pt>
                <c:pt idx="1043">
                  <c:v>625.25959836393</c:v>
                </c:pt>
                <c:pt idx="1044">
                  <c:v>625.85908024156</c:v>
                </c:pt>
                <c:pt idx="1045">
                  <c:v>626.45856211919</c:v>
                </c:pt>
                <c:pt idx="1046">
                  <c:v>627.0580439968101</c:v>
                </c:pt>
                <c:pt idx="1047">
                  <c:v>627.6575258744398</c:v>
                </c:pt>
                <c:pt idx="1048">
                  <c:v>628.25700775206</c:v>
                </c:pt>
                <c:pt idx="1049">
                  <c:v>628.85648962969</c:v>
                </c:pt>
                <c:pt idx="1050">
                  <c:v>629.45597150732</c:v>
                </c:pt>
                <c:pt idx="1051">
                  <c:v>630.0554533849398</c:v>
                </c:pt>
                <c:pt idx="1052">
                  <c:v>630.65493526257</c:v>
                </c:pt>
                <c:pt idx="1053">
                  <c:v>631.25441714019</c:v>
                </c:pt>
                <c:pt idx="1054">
                  <c:v>631.85389901782</c:v>
                </c:pt>
                <c:pt idx="1055">
                  <c:v>632.4533808954499</c:v>
                </c:pt>
                <c:pt idx="1056">
                  <c:v>633.0528627730699</c:v>
                </c:pt>
                <c:pt idx="1057">
                  <c:v>633.6523446507</c:v>
                </c:pt>
                <c:pt idx="1058">
                  <c:v>634.25182652832</c:v>
                </c:pt>
                <c:pt idx="1059">
                  <c:v>634.8513084059498</c:v>
                </c:pt>
                <c:pt idx="1060">
                  <c:v>635.45079028358</c:v>
                </c:pt>
                <c:pt idx="1061">
                  <c:v>636.0502721612</c:v>
                </c:pt>
                <c:pt idx="1062">
                  <c:v>636.64975403883</c:v>
                </c:pt>
                <c:pt idx="1063">
                  <c:v>637.24923591645</c:v>
                </c:pt>
                <c:pt idx="1064">
                  <c:v>637.8487177940799</c:v>
                </c:pt>
                <c:pt idx="1065">
                  <c:v>638.44819967171</c:v>
                </c:pt>
                <c:pt idx="1066">
                  <c:v>639.04768154933</c:v>
                </c:pt>
                <c:pt idx="1067">
                  <c:v>639.6471634269599</c:v>
                </c:pt>
                <c:pt idx="1068">
                  <c:v>640.2466453045801</c:v>
                </c:pt>
                <c:pt idx="1069">
                  <c:v>640.8461271822097</c:v>
                </c:pt>
                <c:pt idx="1070">
                  <c:v>641.44560905984</c:v>
                </c:pt>
                <c:pt idx="1071">
                  <c:v>642.04509093746</c:v>
                </c:pt>
                <c:pt idx="1072">
                  <c:v>642.64457281509</c:v>
                </c:pt>
                <c:pt idx="1073">
                  <c:v>643.2440546927099</c:v>
                </c:pt>
                <c:pt idx="1074">
                  <c:v>643.84353657034</c:v>
                </c:pt>
                <c:pt idx="1075">
                  <c:v>644.44301844797</c:v>
                </c:pt>
                <c:pt idx="1076">
                  <c:v>645.0425003255899</c:v>
                </c:pt>
                <c:pt idx="1077">
                  <c:v>645.64198220322</c:v>
                </c:pt>
                <c:pt idx="1078">
                  <c:v>646.2414640808399</c:v>
                </c:pt>
                <c:pt idx="1079">
                  <c:v>646.84094595847</c:v>
                </c:pt>
                <c:pt idx="1080">
                  <c:v>647.4404278361</c:v>
                </c:pt>
                <c:pt idx="1081">
                  <c:v>648.0399097137199</c:v>
                </c:pt>
                <c:pt idx="1082">
                  <c:v>648.63939159135</c:v>
                </c:pt>
                <c:pt idx="1083">
                  <c:v>649.23887346897</c:v>
                </c:pt>
                <c:pt idx="1084">
                  <c:v>649.8383553466</c:v>
                </c:pt>
                <c:pt idx="1085">
                  <c:v>650.4378372242298</c:v>
                </c:pt>
                <c:pt idx="1086">
                  <c:v>651.0373191018499</c:v>
                </c:pt>
                <c:pt idx="1087">
                  <c:v>651.63680097948</c:v>
                </c:pt>
                <c:pt idx="1088">
                  <c:v>652.23628285711</c:v>
                </c:pt>
                <c:pt idx="1089">
                  <c:v>652.8357647347299</c:v>
                </c:pt>
                <c:pt idx="1090">
                  <c:v>653.4352466123598</c:v>
                </c:pt>
                <c:pt idx="1091">
                  <c:v>654.0347284899799</c:v>
                </c:pt>
                <c:pt idx="1092">
                  <c:v>654.63421036761</c:v>
                </c:pt>
                <c:pt idx="1093">
                  <c:v>655.23369224524</c:v>
                </c:pt>
                <c:pt idx="1094">
                  <c:v>655.83317412286</c:v>
                </c:pt>
                <c:pt idx="1095">
                  <c:v>656.4326560004899</c:v>
                </c:pt>
                <c:pt idx="1096">
                  <c:v>657.03213787811</c:v>
                </c:pt>
                <c:pt idx="1097">
                  <c:v>657.6316197557398</c:v>
                </c:pt>
                <c:pt idx="1098">
                  <c:v>658.23110163337</c:v>
                </c:pt>
                <c:pt idx="1099">
                  <c:v>658.83058351099</c:v>
                </c:pt>
                <c:pt idx="1100">
                  <c:v>659.4300653886199</c:v>
                </c:pt>
                <c:pt idx="1101">
                  <c:v>660.02954726624</c:v>
                </c:pt>
                <c:pt idx="1102">
                  <c:v>660.62902914387</c:v>
                </c:pt>
                <c:pt idx="1103">
                  <c:v>661.2285110215</c:v>
                </c:pt>
                <c:pt idx="1104">
                  <c:v>661.8279928991199</c:v>
                </c:pt>
                <c:pt idx="1105">
                  <c:v>662.42747477675</c:v>
                </c:pt>
                <c:pt idx="1106">
                  <c:v>663.02695665437</c:v>
                </c:pt>
                <c:pt idx="1107">
                  <c:v>663.626438532</c:v>
                </c:pt>
                <c:pt idx="1108">
                  <c:v>664.22592040963</c:v>
                </c:pt>
                <c:pt idx="1109">
                  <c:v>664.82540228725</c:v>
                </c:pt>
                <c:pt idx="1110">
                  <c:v>665.42488416488</c:v>
                </c:pt>
                <c:pt idx="1111">
                  <c:v>666.0243660425</c:v>
                </c:pt>
                <c:pt idx="1112">
                  <c:v>666.62384792013</c:v>
                </c:pt>
                <c:pt idx="1113">
                  <c:v>667.22332979776</c:v>
                </c:pt>
                <c:pt idx="1114">
                  <c:v>667.82281167538</c:v>
                </c:pt>
                <c:pt idx="1115">
                  <c:v>668.4222935530099</c:v>
                </c:pt>
                <c:pt idx="1116">
                  <c:v>669.02177543063</c:v>
                </c:pt>
                <c:pt idx="1117">
                  <c:v>669.6212573082601</c:v>
                </c:pt>
                <c:pt idx="1118">
                  <c:v>670.22073918589</c:v>
                </c:pt>
                <c:pt idx="1119">
                  <c:v>670.8202210635098</c:v>
                </c:pt>
                <c:pt idx="1120">
                  <c:v>671.41970294114</c:v>
                </c:pt>
                <c:pt idx="1121">
                  <c:v>672.01918481876</c:v>
                </c:pt>
                <c:pt idx="1122">
                  <c:v>672.61866669639</c:v>
                </c:pt>
                <c:pt idx="1123">
                  <c:v>673.21814857402</c:v>
                </c:pt>
                <c:pt idx="1124">
                  <c:v>673.81763045164</c:v>
                </c:pt>
                <c:pt idx="1125">
                  <c:v>674.4171123292699</c:v>
                </c:pt>
                <c:pt idx="1126">
                  <c:v>675.01659420689</c:v>
                </c:pt>
                <c:pt idx="1127">
                  <c:v>675.6160760845199</c:v>
                </c:pt>
                <c:pt idx="1128">
                  <c:v>676.21555796215</c:v>
                </c:pt>
                <c:pt idx="1129">
                  <c:v>676.8150398397698</c:v>
                </c:pt>
                <c:pt idx="1130">
                  <c:v>677.4145217174</c:v>
                </c:pt>
                <c:pt idx="1131">
                  <c:v>678.01400359502</c:v>
                </c:pt>
                <c:pt idx="1132">
                  <c:v>678.61348547265</c:v>
                </c:pt>
                <c:pt idx="1133">
                  <c:v>679.21296735028</c:v>
                </c:pt>
                <c:pt idx="1134">
                  <c:v>679.8124492279</c:v>
                </c:pt>
                <c:pt idx="1135">
                  <c:v>680.4119311055299</c:v>
                </c:pt>
                <c:pt idx="1136">
                  <c:v>681.01141298315</c:v>
                </c:pt>
                <c:pt idx="1137">
                  <c:v>681.61089486078</c:v>
                </c:pt>
                <c:pt idx="1138">
                  <c:v>682.21037673841</c:v>
                </c:pt>
                <c:pt idx="1139">
                  <c:v>682.8098586160301</c:v>
                </c:pt>
                <c:pt idx="1140">
                  <c:v>683.40934049366</c:v>
                </c:pt>
                <c:pt idx="1141">
                  <c:v>684.00882237128</c:v>
                </c:pt>
                <c:pt idx="1142">
                  <c:v>684.60830424891</c:v>
                </c:pt>
                <c:pt idx="1143">
                  <c:v>685.20778612654</c:v>
                </c:pt>
                <c:pt idx="1144">
                  <c:v>685.8072680041598</c:v>
                </c:pt>
                <c:pt idx="1145">
                  <c:v>686.4067498817899</c:v>
                </c:pt>
                <c:pt idx="1146">
                  <c:v>687.00623175941</c:v>
                </c:pt>
                <c:pt idx="1147">
                  <c:v>687.60571363704</c:v>
                </c:pt>
                <c:pt idx="1148">
                  <c:v>688.20519551467</c:v>
                </c:pt>
                <c:pt idx="1149">
                  <c:v>688.8046773922899</c:v>
                </c:pt>
                <c:pt idx="1150">
                  <c:v>689.40415926992</c:v>
                </c:pt>
                <c:pt idx="1151">
                  <c:v>690.00364114754</c:v>
                </c:pt>
                <c:pt idx="1152">
                  <c:v>690.60312302517</c:v>
                </c:pt>
                <c:pt idx="1153">
                  <c:v>691.2026049028</c:v>
                </c:pt>
                <c:pt idx="1154">
                  <c:v>691.8020867804198</c:v>
                </c:pt>
                <c:pt idx="1155">
                  <c:v>692.40156865805</c:v>
                </c:pt>
                <c:pt idx="1156">
                  <c:v>693.00105053567</c:v>
                </c:pt>
                <c:pt idx="1157">
                  <c:v>693.6005324133</c:v>
                </c:pt>
                <c:pt idx="1158">
                  <c:v>694.20001429093</c:v>
                </c:pt>
                <c:pt idx="1159">
                  <c:v>694.79949616855</c:v>
                </c:pt>
                <c:pt idx="1160">
                  <c:v>695.39897804618</c:v>
                </c:pt>
                <c:pt idx="1161">
                  <c:v>695.9984599238001</c:v>
                </c:pt>
                <c:pt idx="1162">
                  <c:v>696.5979418014299</c:v>
                </c:pt>
                <c:pt idx="1163">
                  <c:v>697.19742367906</c:v>
                </c:pt>
                <c:pt idx="1164">
                  <c:v>697.79690555668</c:v>
                </c:pt>
                <c:pt idx="1165">
                  <c:v>698.39638743431</c:v>
                </c:pt>
                <c:pt idx="1166">
                  <c:v>698.9958693119299</c:v>
                </c:pt>
                <c:pt idx="1167">
                  <c:v>699.59535118956</c:v>
                </c:pt>
                <c:pt idx="1168">
                  <c:v>700.19483306719</c:v>
                </c:pt>
                <c:pt idx="1169">
                  <c:v>700.79431494481</c:v>
                </c:pt>
                <c:pt idx="1170">
                  <c:v>701.39379682244</c:v>
                </c:pt>
                <c:pt idx="1171">
                  <c:v>701.99327870006</c:v>
                </c:pt>
                <c:pt idx="1172">
                  <c:v>702.59276057769</c:v>
                </c:pt>
                <c:pt idx="1173">
                  <c:v>703.19224245532</c:v>
                </c:pt>
                <c:pt idx="1174">
                  <c:v>703.79172433294</c:v>
                </c:pt>
                <c:pt idx="1175">
                  <c:v>704.39120621057</c:v>
                </c:pt>
                <c:pt idx="1176">
                  <c:v>704.99068808819</c:v>
                </c:pt>
                <c:pt idx="1177">
                  <c:v>705.59016996582</c:v>
                </c:pt>
                <c:pt idx="1178">
                  <c:v>706.1896518434498</c:v>
                </c:pt>
                <c:pt idx="1179">
                  <c:v>706.78913372107</c:v>
                </c:pt>
                <c:pt idx="1180">
                  <c:v>707.3886155987001</c:v>
                </c:pt>
                <c:pt idx="1181">
                  <c:v>707.98809747632</c:v>
                </c:pt>
                <c:pt idx="1182">
                  <c:v>708.58757935395</c:v>
                </c:pt>
                <c:pt idx="1183">
                  <c:v>709.18706123158</c:v>
                </c:pt>
                <c:pt idx="1184">
                  <c:v>709.7865431092</c:v>
                </c:pt>
                <c:pt idx="1185">
                  <c:v>710.38602498683</c:v>
                </c:pt>
                <c:pt idx="1186">
                  <c:v>710.9855068644499</c:v>
                </c:pt>
                <c:pt idx="1187">
                  <c:v>711.58498874208</c:v>
                </c:pt>
                <c:pt idx="1188">
                  <c:v>712.18447061971</c:v>
                </c:pt>
                <c:pt idx="1189">
                  <c:v>712.78395249733</c:v>
                </c:pt>
                <c:pt idx="1190">
                  <c:v>713.38343437496</c:v>
                </c:pt>
                <c:pt idx="1191">
                  <c:v>713.98291625258</c:v>
                </c:pt>
                <c:pt idx="1192">
                  <c:v>714.58239813021</c:v>
                </c:pt>
                <c:pt idx="1193">
                  <c:v>715.18188000784</c:v>
                </c:pt>
                <c:pt idx="1194">
                  <c:v>715.7813618854599</c:v>
                </c:pt>
                <c:pt idx="1195">
                  <c:v>716.38084376309</c:v>
                </c:pt>
                <c:pt idx="1196">
                  <c:v>716.98032564071</c:v>
                </c:pt>
                <c:pt idx="1197">
                  <c:v>717.57980751834</c:v>
                </c:pt>
                <c:pt idx="1198">
                  <c:v>718.1792893959699</c:v>
                </c:pt>
                <c:pt idx="1199">
                  <c:v>718.77877127359</c:v>
                </c:pt>
                <c:pt idx="1200">
                  <c:v>719.3782531512198</c:v>
                </c:pt>
                <c:pt idx="1201">
                  <c:v>719.97773502884</c:v>
                </c:pt>
                <c:pt idx="1202">
                  <c:v>720.57721690647</c:v>
                </c:pt>
                <c:pt idx="1203">
                  <c:v>721.1766987840999</c:v>
                </c:pt>
                <c:pt idx="1204">
                  <c:v>721.77618066172</c:v>
                </c:pt>
                <c:pt idx="1205">
                  <c:v>722.37566253935</c:v>
                </c:pt>
                <c:pt idx="1206">
                  <c:v>722.97514441697</c:v>
                </c:pt>
                <c:pt idx="1207">
                  <c:v>723.5746262946</c:v>
                </c:pt>
                <c:pt idx="1208">
                  <c:v>724.17410817223</c:v>
                </c:pt>
                <c:pt idx="1209">
                  <c:v>724.77359004985</c:v>
                </c:pt>
                <c:pt idx="1210">
                  <c:v>725.37307192748</c:v>
                </c:pt>
                <c:pt idx="1211">
                  <c:v>725.9725538050999</c:v>
                </c:pt>
                <c:pt idx="1212">
                  <c:v>726.57203568273</c:v>
                </c:pt>
                <c:pt idx="1213">
                  <c:v>727.17151756036</c:v>
                </c:pt>
                <c:pt idx="1214">
                  <c:v>727.77099943798</c:v>
                </c:pt>
                <c:pt idx="1215">
                  <c:v>728.37048131561</c:v>
                </c:pt>
                <c:pt idx="1216">
                  <c:v>728.9699631932398</c:v>
                </c:pt>
                <c:pt idx="1217">
                  <c:v>729.56944507086</c:v>
                </c:pt>
                <c:pt idx="1218">
                  <c:v>730.16892694849</c:v>
                </c:pt>
                <c:pt idx="1219">
                  <c:v>730.76840882611</c:v>
                </c:pt>
                <c:pt idx="1220">
                  <c:v>731.3678907037398</c:v>
                </c:pt>
                <c:pt idx="1221">
                  <c:v>731.96737258137</c:v>
                </c:pt>
                <c:pt idx="1222">
                  <c:v>732.5668544589898</c:v>
                </c:pt>
                <c:pt idx="1223">
                  <c:v>733.16633633662</c:v>
                </c:pt>
                <c:pt idx="1224">
                  <c:v>733.76581821424</c:v>
                </c:pt>
                <c:pt idx="1225">
                  <c:v>734.3653000918699</c:v>
                </c:pt>
                <c:pt idx="1226">
                  <c:v>734.9647819695</c:v>
                </c:pt>
                <c:pt idx="1227">
                  <c:v>735.5642638471198</c:v>
                </c:pt>
                <c:pt idx="1228">
                  <c:v>736.16374572475</c:v>
                </c:pt>
                <c:pt idx="1229">
                  <c:v>736.76322760237</c:v>
                </c:pt>
                <c:pt idx="1230">
                  <c:v>737.3627094799998</c:v>
                </c:pt>
                <c:pt idx="1231">
                  <c:v>737.96219135763</c:v>
                </c:pt>
                <c:pt idx="1232">
                  <c:v>738.5616732352499</c:v>
                </c:pt>
                <c:pt idx="1233">
                  <c:v>739.1611551128799</c:v>
                </c:pt>
                <c:pt idx="1234">
                  <c:v>739.7606369905</c:v>
                </c:pt>
                <c:pt idx="1235">
                  <c:v>740.3601188681299</c:v>
                </c:pt>
                <c:pt idx="1236">
                  <c:v>740.9596007457599</c:v>
                </c:pt>
                <c:pt idx="1237">
                  <c:v>741.55908262338</c:v>
                </c:pt>
                <c:pt idx="1238">
                  <c:v>742.15856450101</c:v>
                </c:pt>
                <c:pt idx="1239">
                  <c:v>742.75804637863</c:v>
                </c:pt>
                <c:pt idx="1240">
                  <c:v>743.3575282562599</c:v>
                </c:pt>
                <c:pt idx="1241">
                  <c:v>743.9570101338899</c:v>
                </c:pt>
                <c:pt idx="1242">
                  <c:v>744.5564920115099</c:v>
                </c:pt>
                <c:pt idx="1243">
                  <c:v>745.15597388914</c:v>
                </c:pt>
                <c:pt idx="1244">
                  <c:v>745.75545576676</c:v>
                </c:pt>
                <c:pt idx="1245">
                  <c:v>746.35493764439</c:v>
                </c:pt>
                <c:pt idx="1246">
                  <c:v>746.95441952202</c:v>
                </c:pt>
                <c:pt idx="1247">
                  <c:v>747.55390139964</c:v>
                </c:pt>
                <c:pt idx="1248">
                  <c:v>748.15338327727</c:v>
                </c:pt>
                <c:pt idx="1249">
                  <c:v>748.7528651548898</c:v>
                </c:pt>
                <c:pt idx="1250">
                  <c:v>749.3523470325199</c:v>
                </c:pt>
                <c:pt idx="1251">
                  <c:v>749.95182891015</c:v>
                </c:pt>
                <c:pt idx="1252">
                  <c:v>750.5513107877699</c:v>
                </c:pt>
                <c:pt idx="1253">
                  <c:v>751.1507926654001</c:v>
                </c:pt>
                <c:pt idx="1254">
                  <c:v>751.75027454302</c:v>
                </c:pt>
                <c:pt idx="1255">
                  <c:v>752.34975642065</c:v>
                </c:pt>
                <c:pt idx="1256">
                  <c:v>752.94923829828</c:v>
                </c:pt>
                <c:pt idx="1257">
                  <c:v>753.5487201759</c:v>
                </c:pt>
                <c:pt idx="1258">
                  <c:v>754.14820205353</c:v>
                </c:pt>
                <c:pt idx="1259">
                  <c:v>754.74768393115</c:v>
                </c:pt>
                <c:pt idx="1260">
                  <c:v>755.3471658087798</c:v>
                </c:pt>
                <c:pt idx="1261">
                  <c:v>755.9466476864098</c:v>
                </c:pt>
                <c:pt idx="1262">
                  <c:v>756.5461295640299</c:v>
                </c:pt>
                <c:pt idx="1263">
                  <c:v>757.14561144166</c:v>
                </c:pt>
                <c:pt idx="1264">
                  <c:v>757.74509331928</c:v>
                </c:pt>
                <c:pt idx="1265">
                  <c:v>758.3445751969099</c:v>
                </c:pt>
                <c:pt idx="1266">
                  <c:v>758.94405707454</c:v>
                </c:pt>
                <c:pt idx="1267">
                  <c:v>759.54353895216</c:v>
                </c:pt>
                <c:pt idx="1268">
                  <c:v>760.14302082979</c:v>
                </c:pt>
                <c:pt idx="1269">
                  <c:v>760.7425027074099</c:v>
                </c:pt>
                <c:pt idx="1270">
                  <c:v>761.3419845850399</c:v>
                </c:pt>
                <c:pt idx="1271">
                  <c:v>761.9414664626698</c:v>
                </c:pt>
                <c:pt idx="1272">
                  <c:v>762.54094834029</c:v>
                </c:pt>
                <c:pt idx="1273">
                  <c:v>763.14043021792</c:v>
                </c:pt>
                <c:pt idx="1274">
                  <c:v>763.7399120955399</c:v>
                </c:pt>
                <c:pt idx="1275">
                  <c:v>764.33939397317</c:v>
                </c:pt>
                <c:pt idx="1276">
                  <c:v>764.9388758508</c:v>
                </c:pt>
                <c:pt idx="1277">
                  <c:v>765.53835772842</c:v>
                </c:pt>
                <c:pt idx="1278">
                  <c:v>766.13783960605</c:v>
                </c:pt>
                <c:pt idx="1279">
                  <c:v>766.7373214836699</c:v>
                </c:pt>
                <c:pt idx="1280">
                  <c:v>767.3368033613</c:v>
                </c:pt>
                <c:pt idx="1281">
                  <c:v>767.9362852389299</c:v>
                </c:pt>
                <c:pt idx="1282">
                  <c:v>768.53576711655</c:v>
                </c:pt>
                <c:pt idx="1283">
                  <c:v>769.13524899418</c:v>
                </c:pt>
                <c:pt idx="1284">
                  <c:v>769.7347308718</c:v>
                </c:pt>
                <c:pt idx="1285">
                  <c:v>770.3342127494299</c:v>
                </c:pt>
                <c:pt idx="1286">
                  <c:v>770.93369462706</c:v>
                </c:pt>
                <c:pt idx="1287">
                  <c:v>771.53317650468</c:v>
                </c:pt>
                <c:pt idx="1288">
                  <c:v>772.1326583823098</c:v>
                </c:pt>
                <c:pt idx="1289">
                  <c:v>772.73214025993</c:v>
                </c:pt>
                <c:pt idx="1290">
                  <c:v>773.3316221375599</c:v>
                </c:pt>
                <c:pt idx="1291">
                  <c:v>773.9311040151899</c:v>
                </c:pt>
                <c:pt idx="1292">
                  <c:v>774.5305858928099</c:v>
                </c:pt>
                <c:pt idx="1293">
                  <c:v>775.1300677704398</c:v>
                </c:pt>
                <c:pt idx="1294">
                  <c:v>775.72954964806</c:v>
                </c:pt>
                <c:pt idx="1295">
                  <c:v>776.32903152569</c:v>
                </c:pt>
                <c:pt idx="1296">
                  <c:v>776.9285134033199</c:v>
                </c:pt>
                <c:pt idx="1297">
                  <c:v>777.5279952809399</c:v>
                </c:pt>
                <c:pt idx="1298">
                  <c:v>778.12747715857</c:v>
                </c:pt>
                <c:pt idx="1299">
                  <c:v>778.72695903619</c:v>
                </c:pt>
                <c:pt idx="1300">
                  <c:v>779.32644091382</c:v>
                </c:pt>
                <c:pt idx="1301">
                  <c:v>779.9259227914498</c:v>
                </c:pt>
                <c:pt idx="1302">
                  <c:v>780.52540466907</c:v>
                </c:pt>
                <c:pt idx="1303">
                  <c:v>781.1248865467</c:v>
                </c:pt>
                <c:pt idx="1304">
                  <c:v>781.72436842432</c:v>
                </c:pt>
                <c:pt idx="1305">
                  <c:v>782.32385030195</c:v>
                </c:pt>
                <c:pt idx="1306">
                  <c:v>782.92333217958</c:v>
                </c:pt>
                <c:pt idx="1307">
                  <c:v>783.5228140572001</c:v>
                </c:pt>
                <c:pt idx="1308">
                  <c:v>784.1222959348299</c:v>
                </c:pt>
                <c:pt idx="1309">
                  <c:v>784.72177781245</c:v>
                </c:pt>
                <c:pt idx="1310">
                  <c:v>785.3212596900798</c:v>
                </c:pt>
                <c:pt idx="1311">
                  <c:v>785.92074156771</c:v>
                </c:pt>
                <c:pt idx="1312">
                  <c:v>786.5202234453299</c:v>
                </c:pt>
                <c:pt idx="1313">
                  <c:v>787.11970532296</c:v>
                </c:pt>
                <c:pt idx="1314">
                  <c:v>787.71918720058</c:v>
                </c:pt>
                <c:pt idx="1315">
                  <c:v>788.3186690782098</c:v>
                </c:pt>
                <c:pt idx="1316">
                  <c:v>788.91815095584</c:v>
                </c:pt>
                <c:pt idx="1317">
                  <c:v>789.5176328334599</c:v>
                </c:pt>
                <c:pt idx="1318">
                  <c:v>790.1171147110899</c:v>
                </c:pt>
                <c:pt idx="1319">
                  <c:v>790.71659658871</c:v>
                </c:pt>
                <c:pt idx="1320">
                  <c:v>791.31607846634</c:v>
                </c:pt>
                <c:pt idx="1321">
                  <c:v>791.9155603439699</c:v>
                </c:pt>
                <c:pt idx="1322">
                  <c:v>792.51504222159</c:v>
                </c:pt>
                <c:pt idx="1323">
                  <c:v>793.1145240992199</c:v>
                </c:pt>
                <c:pt idx="1324">
                  <c:v>793.71400597684</c:v>
                </c:pt>
                <c:pt idx="1325">
                  <c:v>794.3134878544699</c:v>
                </c:pt>
                <c:pt idx="1326">
                  <c:v>794.9129697320999</c:v>
                </c:pt>
                <c:pt idx="1327">
                  <c:v>795.51245160972</c:v>
                </c:pt>
                <c:pt idx="1328">
                  <c:v>796.11193348735</c:v>
                </c:pt>
                <c:pt idx="1329">
                  <c:v>796.71141536497</c:v>
                </c:pt>
                <c:pt idx="1330">
                  <c:v>797.3108972426</c:v>
                </c:pt>
                <c:pt idx="1331">
                  <c:v>797.91037912023</c:v>
                </c:pt>
                <c:pt idx="1332">
                  <c:v>798.50986099785</c:v>
                </c:pt>
                <c:pt idx="1333">
                  <c:v>799.10934287548</c:v>
                </c:pt>
                <c:pt idx="1334">
                  <c:v>799.7088247531</c:v>
                </c:pt>
                <c:pt idx="1335">
                  <c:v>800.30830663073</c:v>
                </c:pt>
                <c:pt idx="1336">
                  <c:v>800.90778850836</c:v>
                </c:pt>
                <c:pt idx="1337">
                  <c:v>801.5072703859797</c:v>
                </c:pt>
                <c:pt idx="1338">
                  <c:v>802.10675226361</c:v>
                </c:pt>
                <c:pt idx="1339">
                  <c:v>802.70623414123</c:v>
                </c:pt>
                <c:pt idx="1340">
                  <c:v>803.30571601886</c:v>
                </c:pt>
                <c:pt idx="1341">
                  <c:v>803.9051978964899</c:v>
                </c:pt>
                <c:pt idx="1342">
                  <c:v>804.50467977411</c:v>
                </c:pt>
                <c:pt idx="1343">
                  <c:v>805.10416165174</c:v>
                </c:pt>
                <c:pt idx="1344">
                  <c:v>805.70364352937</c:v>
                </c:pt>
                <c:pt idx="1345">
                  <c:v>806.3031254069899</c:v>
                </c:pt>
                <c:pt idx="1346">
                  <c:v>806.9026072846199</c:v>
                </c:pt>
                <c:pt idx="1347">
                  <c:v>807.5020891622399</c:v>
                </c:pt>
                <c:pt idx="1348">
                  <c:v>808.10157103987</c:v>
                </c:pt>
                <c:pt idx="1349">
                  <c:v>808.7010529175</c:v>
                </c:pt>
                <c:pt idx="1350">
                  <c:v>809.3005347951199</c:v>
                </c:pt>
                <c:pt idx="1351">
                  <c:v>809.90001667275</c:v>
                </c:pt>
                <c:pt idx="1352">
                  <c:v>810.49949855037</c:v>
                </c:pt>
                <c:pt idx="1353">
                  <c:v>811.098980428</c:v>
                </c:pt>
                <c:pt idx="1354">
                  <c:v>811.69846230563</c:v>
                </c:pt>
                <c:pt idx="1355">
                  <c:v>812.2979441832499</c:v>
                </c:pt>
                <c:pt idx="1356">
                  <c:v>812.89742606088</c:v>
                </c:pt>
                <c:pt idx="1357">
                  <c:v>813.4969079385</c:v>
                </c:pt>
                <c:pt idx="1358">
                  <c:v>814.09638981613</c:v>
                </c:pt>
                <c:pt idx="1359">
                  <c:v>814.69587169376</c:v>
                </c:pt>
                <c:pt idx="1360">
                  <c:v>815.29535357138</c:v>
                </c:pt>
                <c:pt idx="1361">
                  <c:v>815.89483544901</c:v>
                </c:pt>
                <c:pt idx="1362">
                  <c:v>816.49431732663</c:v>
                </c:pt>
                <c:pt idx="1363">
                  <c:v>817.09379920426</c:v>
                </c:pt>
                <c:pt idx="1364">
                  <c:v>817.69328108189</c:v>
                </c:pt>
                <c:pt idx="1365">
                  <c:v>818.29276295951</c:v>
                </c:pt>
                <c:pt idx="1366">
                  <c:v>818.89224483714</c:v>
                </c:pt>
                <c:pt idx="1367">
                  <c:v>819.4917267147599</c:v>
                </c:pt>
                <c:pt idx="1368">
                  <c:v>820.09120859239</c:v>
                </c:pt>
                <c:pt idx="1369">
                  <c:v>820.69069047002</c:v>
                </c:pt>
                <c:pt idx="1370">
                  <c:v>821.29017234764</c:v>
                </c:pt>
                <c:pt idx="1371">
                  <c:v>821.88965422527</c:v>
                </c:pt>
                <c:pt idx="1372">
                  <c:v>822.48913610289</c:v>
                </c:pt>
                <c:pt idx="1373">
                  <c:v>823.08861798052</c:v>
                </c:pt>
                <c:pt idx="1374">
                  <c:v>823.68809985815</c:v>
                </c:pt>
                <c:pt idx="1375">
                  <c:v>824.28758173577</c:v>
                </c:pt>
                <c:pt idx="1376">
                  <c:v>824.8870636134</c:v>
                </c:pt>
                <c:pt idx="1377">
                  <c:v>825.4865454910199</c:v>
                </c:pt>
                <c:pt idx="1378">
                  <c:v>826.08602736865</c:v>
                </c:pt>
                <c:pt idx="1379">
                  <c:v>826.68550924628</c:v>
                </c:pt>
                <c:pt idx="1380">
                  <c:v>827.2849911239</c:v>
                </c:pt>
                <c:pt idx="1381">
                  <c:v>827.88447300153</c:v>
                </c:pt>
                <c:pt idx="1382">
                  <c:v>828.48395487915</c:v>
                </c:pt>
                <c:pt idx="1383">
                  <c:v>829.08343675678</c:v>
                </c:pt>
                <c:pt idx="1384">
                  <c:v>829.6829186344099</c:v>
                </c:pt>
                <c:pt idx="1385">
                  <c:v>830.28240051203</c:v>
                </c:pt>
                <c:pt idx="1386">
                  <c:v>830.88188238966</c:v>
                </c:pt>
                <c:pt idx="1387">
                  <c:v>831.48136426728</c:v>
                </c:pt>
                <c:pt idx="1388">
                  <c:v>832.08084614491</c:v>
                </c:pt>
                <c:pt idx="1389">
                  <c:v>832.68032802254</c:v>
                </c:pt>
                <c:pt idx="1390">
                  <c:v>833.27980990016</c:v>
                </c:pt>
                <c:pt idx="1391">
                  <c:v>833.87929177779</c:v>
                </c:pt>
                <c:pt idx="1392">
                  <c:v>834.47877365541</c:v>
                </c:pt>
                <c:pt idx="1393">
                  <c:v>835.07825553304</c:v>
                </c:pt>
                <c:pt idx="1394">
                  <c:v>835.67773741067</c:v>
                </c:pt>
                <c:pt idx="1395">
                  <c:v>836.27721928829</c:v>
                </c:pt>
                <c:pt idx="1396">
                  <c:v>836.8767011659199</c:v>
                </c:pt>
                <c:pt idx="1397">
                  <c:v>837.47618304354</c:v>
                </c:pt>
                <c:pt idx="1398">
                  <c:v>838.07566492117</c:v>
                </c:pt>
                <c:pt idx="1399">
                  <c:v>838.6751467988</c:v>
                </c:pt>
                <c:pt idx="1400">
                  <c:v>839.27462867642</c:v>
                </c:pt>
                <c:pt idx="1401">
                  <c:v>839.87411055405</c:v>
                </c:pt>
                <c:pt idx="1402">
                  <c:v>840.47359243167</c:v>
                </c:pt>
                <c:pt idx="1403">
                  <c:v>841.0730743093</c:v>
                </c:pt>
                <c:pt idx="1404">
                  <c:v>841.6725561869299</c:v>
                </c:pt>
                <c:pt idx="1405">
                  <c:v>842.27203806455</c:v>
                </c:pt>
                <c:pt idx="1406">
                  <c:v>842.87151994218</c:v>
                </c:pt>
                <c:pt idx="1407">
                  <c:v>843.4710018198</c:v>
                </c:pt>
                <c:pt idx="1408">
                  <c:v>844.07048369743</c:v>
                </c:pt>
                <c:pt idx="1409">
                  <c:v>844.66996557506</c:v>
                </c:pt>
                <c:pt idx="1410">
                  <c:v>845.26944745268</c:v>
                </c:pt>
                <c:pt idx="1411">
                  <c:v>845.8689293303099</c:v>
                </c:pt>
                <c:pt idx="1412">
                  <c:v>846.46841120793</c:v>
                </c:pt>
                <c:pt idx="1413">
                  <c:v>847.0678930855597</c:v>
                </c:pt>
                <c:pt idx="1414">
                  <c:v>847.66737496319</c:v>
                </c:pt>
                <c:pt idx="1415">
                  <c:v>848.26685684081</c:v>
                </c:pt>
                <c:pt idx="1416">
                  <c:v>848.8663387184399</c:v>
                </c:pt>
                <c:pt idx="1417">
                  <c:v>849.46582059606</c:v>
                </c:pt>
                <c:pt idx="1418">
                  <c:v>850.06530247369</c:v>
                </c:pt>
                <c:pt idx="1419">
                  <c:v>850.66478435132</c:v>
                </c:pt>
                <c:pt idx="1420">
                  <c:v>851.26426622894</c:v>
                </c:pt>
                <c:pt idx="1421">
                  <c:v>851.86374810657</c:v>
                </c:pt>
                <c:pt idx="1422">
                  <c:v>852.4632299841899</c:v>
                </c:pt>
                <c:pt idx="1423">
                  <c:v>853.0627118618199</c:v>
                </c:pt>
                <c:pt idx="1424">
                  <c:v>853.6621937394499</c:v>
                </c:pt>
                <c:pt idx="1425">
                  <c:v>854.26167561707</c:v>
                </c:pt>
                <c:pt idx="1426">
                  <c:v>854.8611574946997</c:v>
                </c:pt>
                <c:pt idx="1427">
                  <c:v>855.46063937232</c:v>
                </c:pt>
                <c:pt idx="1428">
                  <c:v>856.0601212499499</c:v>
                </c:pt>
                <c:pt idx="1429">
                  <c:v>856.65960312758</c:v>
                </c:pt>
                <c:pt idx="1430">
                  <c:v>857.2590850052</c:v>
                </c:pt>
                <c:pt idx="1431">
                  <c:v>857.8585668828298</c:v>
                </c:pt>
                <c:pt idx="1432">
                  <c:v>858.45804876045</c:v>
                </c:pt>
                <c:pt idx="1433">
                  <c:v>859.05753063808</c:v>
                </c:pt>
                <c:pt idx="1434">
                  <c:v>859.6570125157099</c:v>
                </c:pt>
                <c:pt idx="1435">
                  <c:v>860.2564943933298</c:v>
                </c:pt>
                <c:pt idx="1436">
                  <c:v>860.85597627096</c:v>
                </c:pt>
                <c:pt idx="1437">
                  <c:v>861.45545814858</c:v>
                </c:pt>
                <c:pt idx="1438">
                  <c:v>862.05494002621</c:v>
                </c:pt>
                <c:pt idx="1439">
                  <c:v>862.65442190384</c:v>
                </c:pt>
                <c:pt idx="1440">
                  <c:v>863.2539037814599</c:v>
                </c:pt>
                <c:pt idx="1441">
                  <c:v>863.85338565909</c:v>
                </c:pt>
                <c:pt idx="1442">
                  <c:v>864.45286753671</c:v>
                </c:pt>
                <c:pt idx="1443">
                  <c:v>865.0523494143399</c:v>
                </c:pt>
                <c:pt idx="1444">
                  <c:v>865.65183129197</c:v>
                </c:pt>
                <c:pt idx="1445">
                  <c:v>866.25131316959</c:v>
                </c:pt>
                <c:pt idx="1446">
                  <c:v>866.85079504722</c:v>
                </c:pt>
                <c:pt idx="1447">
                  <c:v>867.4502769248398</c:v>
                </c:pt>
                <c:pt idx="1448">
                  <c:v>868.0497588024699</c:v>
                </c:pt>
                <c:pt idx="1449">
                  <c:v>868.6492406801</c:v>
                </c:pt>
                <c:pt idx="1450">
                  <c:v>869.24872255772</c:v>
                </c:pt>
                <c:pt idx="1451">
                  <c:v>869.8482044353499</c:v>
                </c:pt>
                <c:pt idx="1452">
                  <c:v>870.4476863129697</c:v>
                </c:pt>
                <c:pt idx="1453">
                  <c:v>871.0471681905998</c:v>
                </c:pt>
                <c:pt idx="1454">
                  <c:v>871.64665006823</c:v>
                </c:pt>
                <c:pt idx="1455">
                  <c:v>872.24613194585</c:v>
                </c:pt>
                <c:pt idx="1456">
                  <c:v>872.8456138234798</c:v>
                </c:pt>
                <c:pt idx="1457">
                  <c:v>873.4450957010998</c:v>
                </c:pt>
                <c:pt idx="1458">
                  <c:v>874.04457757873</c:v>
                </c:pt>
                <c:pt idx="1459">
                  <c:v>874.64405945636</c:v>
                </c:pt>
                <c:pt idx="1460">
                  <c:v>875.24354133398</c:v>
                </c:pt>
                <c:pt idx="1461">
                  <c:v>875.84302321161</c:v>
                </c:pt>
                <c:pt idx="1462">
                  <c:v>876.4425050892298</c:v>
                </c:pt>
                <c:pt idx="1463">
                  <c:v>877.04198696686</c:v>
                </c:pt>
                <c:pt idx="1464">
                  <c:v>877.6414688444899</c:v>
                </c:pt>
                <c:pt idx="1465">
                  <c:v>878.24095072211</c:v>
                </c:pt>
                <c:pt idx="1466">
                  <c:v>878.84043259974</c:v>
                </c:pt>
                <c:pt idx="1467">
                  <c:v>879.43991447736</c:v>
                </c:pt>
                <c:pt idx="1468">
                  <c:v>880.03939635499</c:v>
                </c:pt>
                <c:pt idx="1469">
                  <c:v>880.63887823262</c:v>
                </c:pt>
                <c:pt idx="1470">
                  <c:v>881.23836011024</c:v>
                </c:pt>
                <c:pt idx="1471">
                  <c:v>881.83784198787</c:v>
                </c:pt>
                <c:pt idx="1472">
                  <c:v>882.4373238654998</c:v>
                </c:pt>
                <c:pt idx="1473">
                  <c:v>883.03680574312</c:v>
                </c:pt>
                <c:pt idx="1474">
                  <c:v>883.6362876207498</c:v>
                </c:pt>
                <c:pt idx="1475">
                  <c:v>884.23576949837</c:v>
                </c:pt>
                <c:pt idx="1476">
                  <c:v>884.8352513759999</c:v>
                </c:pt>
                <c:pt idx="1477">
                  <c:v>885.43473325363</c:v>
                </c:pt>
                <c:pt idx="1478">
                  <c:v>886.0342151312499</c:v>
                </c:pt>
                <c:pt idx="1479">
                  <c:v>886.63369700888</c:v>
                </c:pt>
                <c:pt idx="1480">
                  <c:v>887.2331788865</c:v>
                </c:pt>
                <c:pt idx="1481">
                  <c:v>887.8326607641299</c:v>
                </c:pt>
                <c:pt idx="1482">
                  <c:v>888.4321426417599</c:v>
                </c:pt>
                <c:pt idx="1483">
                  <c:v>889.03162451938</c:v>
                </c:pt>
                <c:pt idx="1484">
                  <c:v>889.6311063970098</c:v>
                </c:pt>
                <c:pt idx="1485">
                  <c:v>890.23058827463</c:v>
                </c:pt>
                <c:pt idx="1486">
                  <c:v>890.83007015226</c:v>
                </c:pt>
                <c:pt idx="1487">
                  <c:v>891.42955202989</c:v>
                </c:pt>
                <c:pt idx="1488">
                  <c:v>892.02903390751</c:v>
                </c:pt>
                <c:pt idx="1489">
                  <c:v>892.6285157851399</c:v>
                </c:pt>
                <c:pt idx="1490">
                  <c:v>893.22799766276</c:v>
                </c:pt>
                <c:pt idx="1491">
                  <c:v>893.82747954039</c:v>
                </c:pt>
                <c:pt idx="1492">
                  <c:v>894.4269614180199</c:v>
                </c:pt>
                <c:pt idx="1493">
                  <c:v>895.02644329564</c:v>
                </c:pt>
                <c:pt idx="1494">
                  <c:v>895.6259251732699</c:v>
                </c:pt>
                <c:pt idx="1495">
                  <c:v>896.22540705089</c:v>
                </c:pt>
                <c:pt idx="1496">
                  <c:v>896.82488892852</c:v>
                </c:pt>
                <c:pt idx="1497">
                  <c:v>897.42437080615</c:v>
                </c:pt>
                <c:pt idx="1498">
                  <c:v>898.02385268377</c:v>
                </c:pt>
                <c:pt idx="1499">
                  <c:v>898.6233345614</c:v>
                </c:pt>
                <c:pt idx="1500">
                  <c:v>899.22281643902</c:v>
                </c:pt>
                <c:pt idx="1501">
                  <c:v>899.8222983166498</c:v>
                </c:pt>
                <c:pt idx="1502">
                  <c:v>900.4217801942799</c:v>
                </c:pt>
                <c:pt idx="1503">
                  <c:v>901.0212620719</c:v>
                </c:pt>
                <c:pt idx="1504">
                  <c:v>901.62074394953</c:v>
                </c:pt>
                <c:pt idx="1505">
                  <c:v>902.22022582715</c:v>
                </c:pt>
                <c:pt idx="1506">
                  <c:v>902.8197077047798</c:v>
                </c:pt>
                <c:pt idx="1507">
                  <c:v>903.4191895824099</c:v>
                </c:pt>
                <c:pt idx="1508">
                  <c:v>904.01867146003</c:v>
                </c:pt>
                <c:pt idx="1509">
                  <c:v>904.61815333766</c:v>
                </c:pt>
                <c:pt idx="1510">
                  <c:v>905.21763521528</c:v>
                </c:pt>
                <c:pt idx="1511">
                  <c:v>905.8171170929097</c:v>
                </c:pt>
                <c:pt idx="1512">
                  <c:v>906.41659897054</c:v>
                </c:pt>
                <c:pt idx="1513">
                  <c:v>907.01608084816</c:v>
                </c:pt>
                <c:pt idx="1514">
                  <c:v>907.6155627257899</c:v>
                </c:pt>
                <c:pt idx="1515">
                  <c:v>908.21504460341</c:v>
                </c:pt>
                <c:pt idx="1516">
                  <c:v>908.8145264810398</c:v>
                </c:pt>
                <c:pt idx="1517">
                  <c:v>909.41400835867</c:v>
                </c:pt>
                <c:pt idx="1518">
                  <c:v>910.01349023629</c:v>
                </c:pt>
                <c:pt idx="1519">
                  <c:v>910.6129721139199</c:v>
                </c:pt>
                <c:pt idx="1520">
                  <c:v>911.21245399154</c:v>
                </c:pt>
                <c:pt idx="1521">
                  <c:v>911.81193586917</c:v>
                </c:pt>
                <c:pt idx="1522">
                  <c:v>912.4114177468</c:v>
                </c:pt>
                <c:pt idx="1523">
                  <c:v>913.0108996244198</c:v>
                </c:pt>
                <c:pt idx="1524">
                  <c:v>913.61038150205</c:v>
                </c:pt>
                <c:pt idx="1525">
                  <c:v>914.20986337967</c:v>
                </c:pt>
                <c:pt idx="1526">
                  <c:v>914.8093452573</c:v>
                </c:pt>
                <c:pt idx="1527">
                  <c:v>915.4088271349299</c:v>
                </c:pt>
                <c:pt idx="1528">
                  <c:v>916.00830901255</c:v>
                </c:pt>
                <c:pt idx="1529">
                  <c:v>916.60779089018</c:v>
                </c:pt>
                <c:pt idx="1530">
                  <c:v>917.2072727678</c:v>
                </c:pt>
                <c:pt idx="1531">
                  <c:v>917.8067546454299</c:v>
                </c:pt>
                <c:pt idx="1532">
                  <c:v>918.40623652306</c:v>
                </c:pt>
                <c:pt idx="1533">
                  <c:v>919.00571840068</c:v>
                </c:pt>
                <c:pt idx="1534">
                  <c:v>919.60520027831</c:v>
                </c:pt>
                <c:pt idx="1535">
                  <c:v>920.20468215593</c:v>
                </c:pt>
                <c:pt idx="1536">
                  <c:v>920.8041640335599</c:v>
                </c:pt>
                <c:pt idx="1537">
                  <c:v>921.40364591119</c:v>
                </c:pt>
                <c:pt idx="1538">
                  <c:v>922.0031277888099</c:v>
                </c:pt>
                <c:pt idx="1539">
                  <c:v>922.60260966644</c:v>
                </c:pt>
                <c:pt idx="1540">
                  <c:v>923.20209154406</c:v>
                </c:pt>
                <c:pt idx="1541">
                  <c:v>923.80157342169</c:v>
                </c:pt>
                <c:pt idx="1542">
                  <c:v>924.40105529932</c:v>
                </c:pt>
                <c:pt idx="1543">
                  <c:v>925.00053717694</c:v>
                </c:pt>
                <c:pt idx="1544">
                  <c:v>925.60001905457</c:v>
                </c:pt>
                <c:pt idx="1545">
                  <c:v>926.19950093219</c:v>
                </c:pt>
                <c:pt idx="1546">
                  <c:v>926.79898280982</c:v>
                </c:pt>
                <c:pt idx="1547">
                  <c:v>927.39846468745</c:v>
                </c:pt>
                <c:pt idx="1548">
                  <c:v>927.99794656507</c:v>
                </c:pt>
                <c:pt idx="1549">
                  <c:v>928.5974284427</c:v>
                </c:pt>
                <c:pt idx="1550">
                  <c:v>929.19691032032</c:v>
                </c:pt>
                <c:pt idx="1551">
                  <c:v>929.79639219795</c:v>
                </c:pt>
                <c:pt idx="1552">
                  <c:v>930.39587407558</c:v>
                </c:pt>
                <c:pt idx="1553">
                  <c:v>930.9953559532</c:v>
                </c:pt>
                <c:pt idx="1554">
                  <c:v>931.59483783083</c:v>
                </c:pt>
                <c:pt idx="1555">
                  <c:v>932.19431970845</c:v>
                </c:pt>
                <c:pt idx="1556">
                  <c:v>932.79380158608</c:v>
                </c:pt>
                <c:pt idx="1557">
                  <c:v>933.39328346371</c:v>
                </c:pt>
                <c:pt idx="1558">
                  <c:v>933.99276534133</c:v>
                </c:pt>
                <c:pt idx="1559">
                  <c:v>934.59224721896</c:v>
                </c:pt>
                <c:pt idx="1560">
                  <c:v>935.19172909658</c:v>
                </c:pt>
                <c:pt idx="1561">
                  <c:v>935.79121097421</c:v>
                </c:pt>
                <c:pt idx="1562">
                  <c:v>936.39069285184</c:v>
                </c:pt>
                <c:pt idx="1563">
                  <c:v>936.99017472946</c:v>
                </c:pt>
                <c:pt idx="1564">
                  <c:v>937.58965660709</c:v>
                </c:pt>
                <c:pt idx="1565">
                  <c:v>938.1891384847099</c:v>
                </c:pt>
                <c:pt idx="1566">
                  <c:v>938.78862036234</c:v>
                </c:pt>
                <c:pt idx="1567">
                  <c:v>939.38810223997</c:v>
                </c:pt>
                <c:pt idx="1568">
                  <c:v>939.98758411759</c:v>
                </c:pt>
                <c:pt idx="1569">
                  <c:v>940.5870659952199</c:v>
                </c:pt>
                <c:pt idx="1570">
                  <c:v>941.18654787284</c:v>
                </c:pt>
                <c:pt idx="1571">
                  <c:v>941.78602975047</c:v>
                </c:pt>
                <c:pt idx="1572">
                  <c:v>942.3855116281</c:v>
                </c:pt>
                <c:pt idx="1573">
                  <c:v>942.98499350572</c:v>
                </c:pt>
                <c:pt idx="1574">
                  <c:v>943.58447538335</c:v>
                </c:pt>
                <c:pt idx="1575">
                  <c:v>944.18395726097</c:v>
                </c:pt>
                <c:pt idx="1576">
                  <c:v>944.7834391386</c:v>
                </c:pt>
                <c:pt idx="1577">
                  <c:v>945.3829210162298</c:v>
                </c:pt>
                <c:pt idx="1578">
                  <c:v>945.9824028938499</c:v>
                </c:pt>
                <c:pt idx="1579">
                  <c:v>946.58188477148</c:v>
                </c:pt>
                <c:pt idx="1580">
                  <c:v>947.1813666491</c:v>
                </c:pt>
                <c:pt idx="1581">
                  <c:v>947.78084852673</c:v>
                </c:pt>
                <c:pt idx="1582">
                  <c:v>948.38033040436</c:v>
                </c:pt>
                <c:pt idx="1583">
                  <c:v>948.97981228198</c:v>
                </c:pt>
                <c:pt idx="1584">
                  <c:v>949.57929415961</c:v>
                </c:pt>
                <c:pt idx="1585">
                  <c:v>950.17877603723</c:v>
                </c:pt>
                <c:pt idx="1586">
                  <c:v>950.77825791486</c:v>
                </c:pt>
                <c:pt idx="1587">
                  <c:v>951.3777397924899</c:v>
                </c:pt>
                <c:pt idx="1588">
                  <c:v>951.97722167011</c:v>
                </c:pt>
                <c:pt idx="1589">
                  <c:v>952.57670354774</c:v>
                </c:pt>
                <c:pt idx="1590">
                  <c:v>953.17618542536</c:v>
                </c:pt>
                <c:pt idx="1591">
                  <c:v>953.77566730299</c:v>
                </c:pt>
                <c:pt idx="1592">
                  <c:v>954.3751491806199</c:v>
                </c:pt>
                <c:pt idx="1593">
                  <c:v>954.97463105824</c:v>
                </c:pt>
                <c:pt idx="1594">
                  <c:v>955.57411293587</c:v>
                </c:pt>
                <c:pt idx="1595">
                  <c:v>956.1735948135</c:v>
                </c:pt>
                <c:pt idx="1596">
                  <c:v>956.77307669112</c:v>
                </c:pt>
                <c:pt idx="1597">
                  <c:v>957.37255856875</c:v>
                </c:pt>
                <c:pt idx="1598">
                  <c:v>957.97204044637</c:v>
                </c:pt>
                <c:pt idx="1599">
                  <c:v>958.5715223239998</c:v>
                </c:pt>
                <c:pt idx="1600">
                  <c:v>959.17100420163</c:v>
                </c:pt>
                <c:pt idx="1601">
                  <c:v>959.77048607925</c:v>
                </c:pt>
                <c:pt idx="1602">
                  <c:v>960.36996795688</c:v>
                </c:pt>
                <c:pt idx="1603">
                  <c:v>960.9694498344999</c:v>
                </c:pt>
                <c:pt idx="1604">
                  <c:v>961.56893171213</c:v>
                </c:pt>
                <c:pt idx="1605">
                  <c:v>962.16841358976</c:v>
                </c:pt>
                <c:pt idx="1606">
                  <c:v>962.76789546738</c:v>
                </c:pt>
                <c:pt idx="1607">
                  <c:v>963.3673773450099</c:v>
                </c:pt>
                <c:pt idx="1608">
                  <c:v>963.96685922263</c:v>
                </c:pt>
                <c:pt idx="1609">
                  <c:v>964.5663411002599</c:v>
                </c:pt>
                <c:pt idx="1610">
                  <c:v>965.16582297789</c:v>
                </c:pt>
                <c:pt idx="1611">
                  <c:v>965.7653048555098</c:v>
                </c:pt>
                <c:pt idx="1612">
                  <c:v>966.36478673314</c:v>
                </c:pt>
                <c:pt idx="1613">
                  <c:v>966.9642686107599</c:v>
                </c:pt>
                <c:pt idx="1614">
                  <c:v>967.56375048839</c:v>
                </c:pt>
                <c:pt idx="1615">
                  <c:v>968.16323236602</c:v>
                </c:pt>
                <c:pt idx="1616">
                  <c:v>968.76271424364</c:v>
                </c:pt>
                <c:pt idx="1617">
                  <c:v>969.3621961212698</c:v>
                </c:pt>
                <c:pt idx="1618">
                  <c:v>969.96167799889</c:v>
                </c:pt>
                <c:pt idx="1619">
                  <c:v>970.5611598765199</c:v>
                </c:pt>
                <c:pt idx="1620">
                  <c:v>971.16064175415</c:v>
                </c:pt>
                <c:pt idx="1621">
                  <c:v>971.7601236317701</c:v>
                </c:pt>
                <c:pt idx="1622">
                  <c:v>972.3596055093999</c:v>
                </c:pt>
                <c:pt idx="1623">
                  <c:v>972.95908738702</c:v>
                </c:pt>
                <c:pt idx="1624">
                  <c:v>973.55856926465</c:v>
                </c:pt>
                <c:pt idx="1625">
                  <c:v>974.15805114228</c:v>
                </c:pt>
                <c:pt idx="1626">
                  <c:v>974.7575330199</c:v>
                </c:pt>
                <c:pt idx="1627">
                  <c:v>975.3570148975298</c:v>
                </c:pt>
                <c:pt idx="1628">
                  <c:v>975.95649677515</c:v>
                </c:pt>
                <c:pt idx="1629">
                  <c:v>976.55597865278</c:v>
                </c:pt>
                <c:pt idx="1630">
                  <c:v>977.15546053041</c:v>
                </c:pt>
                <c:pt idx="1631">
                  <c:v>977.75494240803</c:v>
                </c:pt>
                <c:pt idx="1632">
                  <c:v>978.3544242856599</c:v>
                </c:pt>
                <c:pt idx="1633">
                  <c:v>978.9539061632798</c:v>
                </c:pt>
                <c:pt idx="1634">
                  <c:v>979.55338804091</c:v>
                </c:pt>
                <c:pt idx="1635">
                  <c:v>980.15286991854</c:v>
                </c:pt>
                <c:pt idx="1636">
                  <c:v>980.75235179616</c:v>
                </c:pt>
                <c:pt idx="1637">
                  <c:v>981.35183367379</c:v>
                </c:pt>
                <c:pt idx="1638">
                  <c:v>981.9513155514098</c:v>
                </c:pt>
                <c:pt idx="1639">
                  <c:v>982.55079742904</c:v>
                </c:pt>
                <c:pt idx="1640">
                  <c:v>983.15027930667</c:v>
                </c:pt>
                <c:pt idx="1641">
                  <c:v>983.7497611842899</c:v>
                </c:pt>
                <c:pt idx="1642">
                  <c:v>984.3492430619199</c:v>
                </c:pt>
                <c:pt idx="1643">
                  <c:v>984.9487249395401</c:v>
                </c:pt>
                <c:pt idx="1644">
                  <c:v>985.54820681717</c:v>
                </c:pt>
                <c:pt idx="1645">
                  <c:v>986.1476886947999</c:v>
                </c:pt>
                <c:pt idx="1646">
                  <c:v>986.74717057242</c:v>
                </c:pt>
                <c:pt idx="1647">
                  <c:v>987.3466524500499</c:v>
                </c:pt>
                <c:pt idx="1648">
                  <c:v>987.94613432767</c:v>
                </c:pt>
                <c:pt idx="1649">
                  <c:v>988.5456162052999</c:v>
                </c:pt>
                <c:pt idx="1650">
                  <c:v>989.1450980829298</c:v>
                </c:pt>
                <c:pt idx="1651">
                  <c:v>989.74457996055</c:v>
                </c:pt>
                <c:pt idx="1652">
                  <c:v>990.34406183818</c:v>
                </c:pt>
                <c:pt idx="1653">
                  <c:v>990.9435437157999</c:v>
                </c:pt>
                <c:pt idx="1654">
                  <c:v>991.5430255934299</c:v>
                </c:pt>
                <c:pt idx="1655">
                  <c:v>992.14250747106</c:v>
                </c:pt>
                <c:pt idx="1656">
                  <c:v>992.74198934868</c:v>
                </c:pt>
                <c:pt idx="1657">
                  <c:v>993.34147122631</c:v>
                </c:pt>
                <c:pt idx="1658">
                  <c:v>993.9409531039298</c:v>
                </c:pt>
                <c:pt idx="1659">
                  <c:v>994.54043498156</c:v>
                </c:pt>
                <c:pt idx="1660">
                  <c:v>995.13991685919</c:v>
                </c:pt>
                <c:pt idx="1661">
                  <c:v>995.73939873681</c:v>
                </c:pt>
                <c:pt idx="1662">
                  <c:v>996.33888061444</c:v>
                </c:pt>
                <c:pt idx="1663">
                  <c:v>996.9383624920599</c:v>
                </c:pt>
                <c:pt idx="1664">
                  <c:v>997.53784436969</c:v>
                </c:pt>
                <c:pt idx="1665">
                  <c:v>998.13732624732</c:v>
                </c:pt>
                <c:pt idx="1666">
                  <c:v>998.7368081249399</c:v>
                </c:pt>
                <c:pt idx="1667">
                  <c:v>999.3362900025699</c:v>
                </c:pt>
                <c:pt idx="1668">
                  <c:v>999.93577188019</c:v>
                </c:pt>
                <c:pt idx="1669">
                  <c:v>1000.5352537578</c:v>
                </c:pt>
                <c:pt idx="1670">
                  <c:v>1001.1347356354</c:v>
                </c:pt>
                <c:pt idx="1671">
                  <c:v>1001.7342175131</c:v>
                </c:pt>
                <c:pt idx="1672">
                  <c:v>1002.3336993907</c:v>
                </c:pt>
                <c:pt idx="1673">
                  <c:v>1002.9331812683</c:v>
                </c:pt>
                <c:pt idx="1674">
                  <c:v>1003.532663146</c:v>
                </c:pt>
                <c:pt idx="1675">
                  <c:v>1004.1321450236</c:v>
                </c:pt>
                <c:pt idx="1676">
                  <c:v>1004.7316269012</c:v>
                </c:pt>
                <c:pt idx="1677">
                  <c:v>1005.3311087788</c:v>
                </c:pt>
                <c:pt idx="1678">
                  <c:v>1005.9305906565</c:v>
                </c:pt>
                <c:pt idx="1679">
                  <c:v>1006.5300725341</c:v>
                </c:pt>
                <c:pt idx="1680">
                  <c:v>1007.1295544117</c:v>
                </c:pt>
                <c:pt idx="1681">
                  <c:v>1007.7290362893</c:v>
                </c:pt>
                <c:pt idx="1682">
                  <c:v>1008.328518167</c:v>
                </c:pt>
                <c:pt idx="1683">
                  <c:v>1008.9280000446</c:v>
                </c:pt>
                <c:pt idx="1684">
                  <c:v>1009.5274819222</c:v>
                </c:pt>
                <c:pt idx="1685">
                  <c:v>1010.1269637998</c:v>
                </c:pt>
                <c:pt idx="1686">
                  <c:v>1010.7264456775</c:v>
                </c:pt>
                <c:pt idx="1687">
                  <c:v>1011.3259275551</c:v>
                </c:pt>
                <c:pt idx="1688">
                  <c:v>1011.9254094327</c:v>
                </c:pt>
                <c:pt idx="1689">
                  <c:v>1012.5248913103</c:v>
                </c:pt>
                <c:pt idx="1690">
                  <c:v>1013.124373188</c:v>
                </c:pt>
                <c:pt idx="1691">
                  <c:v>1013.7238550656</c:v>
                </c:pt>
                <c:pt idx="1692">
                  <c:v>1014.3233369432</c:v>
                </c:pt>
                <c:pt idx="1693">
                  <c:v>1014.9228188208</c:v>
                </c:pt>
                <c:pt idx="1694">
                  <c:v>1015.5223006985</c:v>
                </c:pt>
                <c:pt idx="1695">
                  <c:v>1016.1217825761</c:v>
                </c:pt>
                <c:pt idx="1696">
                  <c:v>1016.7212644537</c:v>
                </c:pt>
                <c:pt idx="1697">
                  <c:v>1017.3207463313</c:v>
                </c:pt>
                <c:pt idx="1698">
                  <c:v>1017.920228209</c:v>
                </c:pt>
                <c:pt idx="1699">
                  <c:v>1018.5197100866</c:v>
                </c:pt>
                <c:pt idx="1700">
                  <c:v>1019.1191919642</c:v>
                </c:pt>
                <c:pt idx="1701">
                  <c:v>1019.7186738419</c:v>
                </c:pt>
                <c:pt idx="1702">
                  <c:v>1020.3181557195</c:v>
                </c:pt>
                <c:pt idx="1703">
                  <c:v>1020.9176375971</c:v>
                </c:pt>
                <c:pt idx="1704">
                  <c:v>1021.5171194747</c:v>
                </c:pt>
                <c:pt idx="1705">
                  <c:v>1022.1166013524</c:v>
                </c:pt>
                <c:pt idx="1706">
                  <c:v>1022.71608323</c:v>
                </c:pt>
                <c:pt idx="1707">
                  <c:v>1023.3155651076</c:v>
                </c:pt>
                <c:pt idx="1708">
                  <c:v>1023.9150469852</c:v>
                </c:pt>
                <c:pt idx="1709">
                  <c:v>1024.5145288629</c:v>
                </c:pt>
                <c:pt idx="1710">
                  <c:v>1025.1140107405</c:v>
                </c:pt>
                <c:pt idx="1711">
                  <c:v>1025.7134926181</c:v>
                </c:pt>
                <c:pt idx="1712">
                  <c:v>1026.3129744957</c:v>
                </c:pt>
                <c:pt idx="1713">
                  <c:v>1026.9124563734</c:v>
                </c:pt>
                <c:pt idx="1714">
                  <c:v>1027.511938251</c:v>
                </c:pt>
                <c:pt idx="1715">
                  <c:v>1028.1114201286</c:v>
                </c:pt>
                <c:pt idx="1716">
                  <c:v>1028.7109020062</c:v>
                </c:pt>
                <c:pt idx="1717">
                  <c:v>1029.3103838839</c:v>
                </c:pt>
                <c:pt idx="1718">
                  <c:v>1029.9098657615</c:v>
                </c:pt>
                <c:pt idx="1719">
                  <c:v>1030.5093476391</c:v>
                </c:pt>
                <c:pt idx="1720">
                  <c:v>1031.1088295167</c:v>
                </c:pt>
                <c:pt idx="1721">
                  <c:v>1031.7083113944</c:v>
                </c:pt>
                <c:pt idx="1722">
                  <c:v>1032.307793272</c:v>
                </c:pt>
                <c:pt idx="1723">
                  <c:v>1032.9072751496</c:v>
                </c:pt>
                <c:pt idx="1724">
                  <c:v>1033.5067570273</c:v>
                </c:pt>
                <c:pt idx="1725">
                  <c:v>1034.1062389049</c:v>
                </c:pt>
                <c:pt idx="1726">
                  <c:v>1034.7057207825</c:v>
                </c:pt>
                <c:pt idx="1727">
                  <c:v>1035.3052026601</c:v>
                </c:pt>
                <c:pt idx="1728">
                  <c:v>1035.9046845378</c:v>
                </c:pt>
                <c:pt idx="1729">
                  <c:v>1036.5041664154</c:v>
                </c:pt>
                <c:pt idx="1730">
                  <c:v>1037.103648293</c:v>
                </c:pt>
                <c:pt idx="1731">
                  <c:v>1037.7031301706</c:v>
                </c:pt>
                <c:pt idx="1732">
                  <c:v>1038.3026120483</c:v>
                </c:pt>
                <c:pt idx="1733">
                  <c:v>1038.9020939259</c:v>
                </c:pt>
                <c:pt idx="1734">
                  <c:v>1039.5015758035</c:v>
                </c:pt>
                <c:pt idx="1735">
                  <c:v>1040.1010576811</c:v>
                </c:pt>
                <c:pt idx="1736">
                  <c:v>1040.7005395588</c:v>
                </c:pt>
                <c:pt idx="1737">
                  <c:v>1041.3000214364</c:v>
                </c:pt>
                <c:pt idx="1738">
                  <c:v>1041.899503314</c:v>
                </c:pt>
                <c:pt idx="1739">
                  <c:v>1042.4989851916</c:v>
                </c:pt>
                <c:pt idx="1740">
                  <c:v>1043.0984670693</c:v>
                </c:pt>
                <c:pt idx="1741">
                  <c:v>1043.6979489469</c:v>
                </c:pt>
                <c:pt idx="1742">
                  <c:v>1044.2974308245</c:v>
                </c:pt>
                <c:pt idx="1743">
                  <c:v>1044.8969127021</c:v>
                </c:pt>
                <c:pt idx="1744">
                  <c:v>1045.4963945798</c:v>
                </c:pt>
                <c:pt idx="1745">
                  <c:v>1046.0958764574</c:v>
                </c:pt>
                <c:pt idx="1746">
                  <c:v>1046.695358335</c:v>
                </c:pt>
                <c:pt idx="1747">
                  <c:v>1047.2948402126</c:v>
                </c:pt>
                <c:pt idx="1748">
                  <c:v>1047.8943220903</c:v>
                </c:pt>
                <c:pt idx="1749">
                  <c:v>1048.4938039679</c:v>
                </c:pt>
                <c:pt idx="1750">
                  <c:v>1049.0932858455</c:v>
                </c:pt>
                <c:pt idx="1751">
                  <c:v>1049.6927677232</c:v>
                </c:pt>
                <c:pt idx="1752">
                  <c:v>1050.2922496008</c:v>
                </c:pt>
                <c:pt idx="1753">
                  <c:v>1050.8917314784</c:v>
                </c:pt>
                <c:pt idx="1754">
                  <c:v>1051.491213356</c:v>
                </c:pt>
                <c:pt idx="1755">
                  <c:v>1052.0906952337</c:v>
                </c:pt>
                <c:pt idx="1756">
                  <c:v>1052.6901771113</c:v>
                </c:pt>
                <c:pt idx="1757">
                  <c:v>1053.2896589889</c:v>
                </c:pt>
                <c:pt idx="1758">
                  <c:v>1053.8891408665</c:v>
                </c:pt>
                <c:pt idx="1759">
                  <c:v>1054.4886227442</c:v>
                </c:pt>
                <c:pt idx="1760">
                  <c:v>1055.0881046218</c:v>
                </c:pt>
                <c:pt idx="1761">
                  <c:v>1055.6875864994</c:v>
                </c:pt>
                <c:pt idx="1762">
                  <c:v>1056.287068377</c:v>
                </c:pt>
                <c:pt idx="1763">
                  <c:v>1056.8865502547</c:v>
                </c:pt>
                <c:pt idx="1764">
                  <c:v>1057.4860321323</c:v>
                </c:pt>
                <c:pt idx="1765">
                  <c:v>1058.0855140099</c:v>
                </c:pt>
                <c:pt idx="1766">
                  <c:v>1058.6849958875</c:v>
                </c:pt>
                <c:pt idx="1767">
                  <c:v>1059.2844777652</c:v>
                </c:pt>
                <c:pt idx="1768">
                  <c:v>1059.8839596428</c:v>
                </c:pt>
                <c:pt idx="1769">
                  <c:v>1060.4834415204</c:v>
                </c:pt>
                <c:pt idx="1770">
                  <c:v>1061.082923398</c:v>
                </c:pt>
                <c:pt idx="1771">
                  <c:v>1061.6824052757</c:v>
                </c:pt>
                <c:pt idx="1772">
                  <c:v>1062.2818871533</c:v>
                </c:pt>
                <c:pt idx="1773">
                  <c:v>1062.8813690309</c:v>
                </c:pt>
                <c:pt idx="1774">
                  <c:v>1063.4808509086</c:v>
                </c:pt>
                <c:pt idx="1775">
                  <c:v>1064.0803327862</c:v>
                </c:pt>
                <c:pt idx="1776">
                  <c:v>1064.6798146638</c:v>
                </c:pt>
                <c:pt idx="1777">
                  <c:v>1065.2792965414</c:v>
                </c:pt>
                <c:pt idx="1778">
                  <c:v>1065.8787784191</c:v>
                </c:pt>
                <c:pt idx="1779">
                  <c:v>1066.4782602967</c:v>
                </c:pt>
                <c:pt idx="1780">
                  <c:v>1067.0777421743</c:v>
                </c:pt>
                <c:pt idx="1781">
                  <c:v>1067.6772240519</c:v>
                </c:pt>
                <c:pt idx="1782">
                  <c:v>1068.2767059296</c:v>
                </c:pt>
                <c:pt idx="1783">
                  <c:v>1068.8761878072</c:v>
                </c:pt>
                <c:pt idx="1784">
                  <c:v>1069.4756696848</c:v>
                </c:pt>
                <c:pt idx="1785">
                  <c:v>1070.0751515624</c:v>
                </c:pt>
                <c:pt idx="1786">
                  <c:v>1070.6746334401</c:v>
                </c:pt>
                <c:pt idx="1787">
                  <c:v>1071.2741153177</c:v>
                </c:pt>
                <c:pt idx="1788">
                  <c:v>1071.8735971953</c:v>
                </c:pt>
                <c:pt idx="1789">
                  <c:v>1072.4730790729</c:v>
                </c:pt>
                <c:pt idx="1790">
                  <c:v>1073.0725609506</c:v>
                </c:pt>
                <c:pt idx="1791">
                  <c:v>1073.6720428282</c:v>
                </c:pt>
                <c:pt idx="1792">
                  <c:v>1074.2715247058</c:v>
                </c:pt>
                <c:pt idx="1793">
                  <c:v>1074.8710065834</c:v>
                </c:pt>
                <c:pt idx="1794">
                  <c:v>1075.4704884611</c:v>
                </c:pt>
                <c:pt idx="1795">
                  <c:v>1076.0699703387</c:v>
                </c:pt>
                <c:pt idx="1796">
                  <c:v>1076.6694522163</c:v>
                </c:pt>
                <c:pt idx="1797">
                  <c:v>1077.268934094</c:v>
                </c:pt>
                <c:pt idx="1798">
                  <c:v>1077.8684159716</c:v>
                </c:pt>
                <c:pt idx="1799">
                  <c:v>1078.4678978492</c:v>
                </c:pt>
                <c:pt idx="1800">
                  <c:v>1079.0673797268</c:v>
                </c:pt>
                <c:pt idx="1801">
                  <c:v>1079.6668616045</c:v>
                </c:pt>
                <c:pt idx="1802">
                  <c:v>1080.2663434821</c:v>
                </c:pt>
                <c:pt idx="1803">
                  <c:v>1080.8658253597</c:v>
                </c:pt>
                <c:pt idx="1804">
                  <c:v>1081.4653072373</c:v>
                </c:pt>
                <c:pt idx="1805">
                  <c:v>1082.064789115</c:v>
                </c:pt>
                <c:pt idx="1806">
                  <c:v>1082.6642709926</c:v>
                </c:pt>
                <c:pt idx="1807">
                  <c:v>1083.2637528702</c:v>
                </c:pt>
                <c:pt idx="1808">
                  <c:v>1083.8632347478</c:v>
                </c:pt>
                <c:pt idx="1809">
                  <c:v>1084.4627166255</c:v>
                </c:pt>
                <c:pt idx="1810">
                  <c:v>1085.0621985031</c:v>
                </c:pt>
                <c:pt idx="1811">
                  <c:v>1085.6616803807</c:v>
                </c:pt>
                <c:pt idx="1812">
                  <c:v>1086.2611622583</c:v>
                </c:pt>
                <c:pt idx="1813">
                  <c:v>1086.860644136</c:v>
                </c:pt>
                <c:pt idx="1814">
                  <c:v>1087.4601260136</c:v>
                </c:pt>
                <c:pt idx="1815">
                  <c:v>1088.0596078912</c:v>
                </c:pt>
                <c:pt idx="1816">
                  <c:v>1088.6590897688</c:v>
                </c:pt>
                <c:pt idx="1817">
                  <c:v>1089.2585716465</c:v>
                </c:pt>
                <c:pt idx="1818">
                  <c:v>1089.8580535241</c:v>
                </c:pt>
                <c:pt idx="1819">
                  <c:v>1090.4575354017</c:v>
                </c:pt>
                <c:pt idx="1820">
                  <c:v>1091.0570172793</c:v>
                </c:pt>
                <c:pt idx="1821">
                  <c:v>1091.656499157</c:v>
                </c:pt>
                <c:pt idx="1822">
                  <c:v>1092.2559810346</c:v>
                </c:pt>
                <c:pt idx="1823">
                  <c:v>1092.8554629122</c:v>
                </c:pt>
                <c:pt idx="1824">
                  <c:v>1093.4549447899</c:v>
                </c:pt>
                <c:pt idx="1825">
                  <c:v>1094.0544266675</c:v>
                </c:pt>
                <c:pt idx="1826">
                  <c:v>1094.6539085451</c:v>
                </c:pt>
                <c:pt idx="1827">
                  <c:v>1095.2533904227</c:v>
                </c:pt>
                <c:pt idx="1828">
                  <c:v>1095.8528723004</c:v>
                </c:pt>
                <c:pt idx="1829">
                  <c:v>1096.452354178</c:v>
                </c:pt>
                <c:pt idx="1830">
                  <c:v>1097.0518360556</c:v>
                </c:pt>
                <c:pt idx="1831">
                  <c:v>1097.6513179332</c:v>
                </c:pt>
                <c:pt idx="1832">
                  <c:v>1098.2507998109</c:v>
                </c:pt>
                <c:pt idx="1833">
                  <c:v>1098.8502816885</c:v>
                </c:pt>
                <c:pt idx="1834">
                  <c:v>1099.4497635661</c:v>
                </c:pt>
                <c:pt idx="1835">
                  <c:v>1100.0492454437</c:v>
                </c:pt>
                <c:pt idx="1836">
                  <c:v>1100.6487273214</c:v>
                </c:pt>
                <c:pt idx="1837">
                  <c:v>1101.248209199</c:v>
                </c:pt>
                <c:pt idx="1838">
                  <c:v>1101.8476910766</c:v>
                </c:pt>
                <c:pt idx="1839">
                  <c:v>1102.4471729542</c:v>
                </c:pt>
                <c:pt idx="1840">
                  <c:v>1103.0466548319</c:v>
                </c:pt>
                <c:pt idx="1841">
                  <c:v>1103.6461367095</c:v>
                </c:pt>
                <c:pt idx="1842">
                  <c:v>1104.2456185871</c:v>
                </c:pt>
                <c:pt idx="1843">
                  <c:v>1104.8451004647</c:v>
                </c:pt>
                <c:pt idx="1844">
                  <c:v>1105.4445823424</c:v>
                </c:pt>
                <c:pt idx="1845">
                  <c:v>1106.04406422</c:v>
                </c:pt>
                <c:pt idx="1846">
                  <c:v>1106.6435460976</c:v>
                </c:pt>
                <c:pt idx="1847">
                  <c:v>1107.2430279753</c:v>
                </c:pt>
                <c:pt idx="1848">
                  <c:v>1107.8425098529</c:v>
                </c:pt>
                <c:pt idx="1849">
                  <c:v>1108.4419917305</c:v>
                </c:pt>
                <c:pt idx="1850">
                  <c:v>1109.0414736081</c:v>
                </c:pt>
                <c:pt idx="1851">
                  <c:v>1109.6409554858</c:v>
                </c:pt>
                <c:pt idx="1852">
                  <c:v>1110.2404373634</c:v>
                </c:pt>
                <c:pt idx="1853">
                  <c:v>1110.839919241</c:v>
                </c:pt>
                <c:pt idx="1854">
                  <c:v>1111.4394011186</c:v>
                </c:pt>
                <c:pt idx="1855">
                  <c:v>1112.0388829963</c:v>
                </c:pt>
                <c:pt idx="1856">
                  <c:v>1112.6383648739</c:v>
                </c:pt>
                <c:pt idx="1857">
                  <c:v>1113.2378467515</c:v>
                </c:pt>
                <c:pt idx="1858">
                  <c:v>1113.8373286291</c:v>
                </c:pt>
                <c:pt idx="1859">
                  <c:v>1114.4368105068</c:v>
                </c:pt>
                <c:pt idx="1860">
                  <c:v>1115.0362923844</c:v>
                </c:pt>
                <c:pt idx="1861">
                  <c:v>1115.635774262</c:v>
                </c:pt>
                <c:pt idx="1862">
                  <c:v>1116.2352561396</c:v>
                </c:pt>
                <c:pt idx="1863">
                  <c:v>1116.8347380173</c:v>
                </c:pt>
                <c:pt idx="1864">
                  <c:v>1117.4342198949</c:v>
                </c:pt>
                <c:pt idx="1865">
                  <c:v>1118.0337017725</c:v>
                </c:pt>
                <c:pt idx="1866">
                  <c:v>1118.6331836501</c:v>
                </c:pt>
                <c:pt idx="1867">
                  <c:v>1119.2326655278</c:v>
                </c:pt>
                <c:pt idx="1868">
                  <c:v>1119.8321474054</c:v>
                </c:pt>
                <c:pt idx="1869">
                  <c:v>1120.431629283</c:v>
                </c:pt>
                <c:pt idx="1870">
                  <c:v>1121.0311111606</c:v>
                </c:pt>
                <c:pt idx="1871">
                  <c:v>1121.6305930383</c:v>
                </c:pt>
                <c:pt idx="1872">
                  <c:v>1122.2300749159</c:v>
                </c:pt>
                <c:pt idx="1873">
                  <c:v>1122.8295567935</c:v>
                </c:pt>
                <c:pt idx="1874">
                  <c:v>1123.4290386712</c:v>
                </c:pt>
                <c:pt idx="1875">
                  <c:v>1124.0285205488</c:v>
                </c:pt>
                <c:pt idx="1876">
                  <c:v>1124.6280024264</c:v>
                </c:pt>
                <c:pt idx="1877">
                  <c:v>1125.227484304</c:v>
                </c:pt>
                <c:pt idx="1878">
                  <c:v>1125.8269661817</c:v>
                </c:pt>
                <c:pt idx="1879">
                  <c:v>1126.4264480593</c:v>
                </c:pt>
                <c:pt idx="1880">
                  <c:v>1127.0259299369</c:v>
                </c:pt>
                <c:pt idx="1881">
                  <c:v>1127.6254118145</c:v>
                </c:pt>
                <c:pt idx="1882">
                  <c:v>1128.2248936922</c:v>
                </c:pt>
                <c:pt idx="1883">
                  <c:v>1128.8243755698</c:v>
                </c:pt>
                <c:pt idx="1884">
                  <c:v>1129.4238574474</c:v>
                </c:pt>
                <c:pt idx="1885">
                  <c:v>1130.023339325</c:v>
                </c:pt>
                <c:pt idx="1886">
                  <c:v>1130.6228212027</c:v>
                </c:pt>
                <c:pt idx="1887">
                  <c:v>1131.2223030803</c:v>
                </c:pt>
                <c:pt idx="1888">
                  <c:v>1131.8217849579</c:v>
                </c:pt>
                <c:pt idx="1889">
                  <c:v>1132.4212668355</c:v>
                </c:pt>
                <c:pt idx="1890">
                  <c:v>1133.0207487132</c:v>
                </c:pt>
                <c:pt idx="1891">
                  <c:v>1133.6202305908</c:v>
                </c:pt>
                <c:pt idx="1892">
                  <c:v>1134.2197124684</c:v>
                </c:pt>
                <c:pt idx="1893">
                  <c:v>1134.819194346</c:v>
                </c:pt>
                <c:pt idx="1894">
                  <c:v>1135.4186762237</c:v>
                </c:pt>
                <c:pt idx="1895">
                  <c:v>1136.0181581013</c:v>
                </c:pt>
                <c:pt idx="1896">
                  <c:v>1136.6176399789</c:v>
                </c:pt>
                <c:pt idx="1897">
                  <c:v>1137.2171218566</c:v>
                </c:pt>
                <c:pt idx="1898">
                  <c:v>1137.8166037342</c:v>
                </c:pt>
                <c:pt idx="1899">
                  <c:v>1138.4160856118</c:v>
                </c:pt>
                <c:pt idx="1900">
                  <c:v>1139.0155674894</c:v>
                </c:pt>
                <c:pt idx="1901">
                  <c:v>1139.6150493671</c:v>
                </c:pt>
                <c:pt idx="1902">
                  <c:v>1140.2145312447</c:v>
                </c:pt>
                <c:pt idx="1903">
                  <c:v>1140.8140131223</c:v>
                </c:pt>
                <c:pt idx="1904">
                  <c:v>1141.4134949999</c:v>
                </c:pt>
                <c:pt idx="1905">
                  <c:v>1142.0129768776</c:v>
                </c:pt>
                <c:pt idx="1906">
                  <c:v>1142.6124587552</c:v>
                </c:pt>
                <c:pt idx="1907">
                  <c:v>1143.2119406328</c:v>
                </c:pt>
                <c:pt idx="1908">
                  <c:v>1143.8114225104</c:v>
                </c:pt>
                <c:pt idx="1909">
                  <c:v>1144.4109043881</c:v>
                </c:pt>
                <c:pt idx="1910">
                  <c:v>1145.0103862657</c:v>
                </c:pt>
                <c:pt idx="1911">
                  <c:v>1145.6098681433</c:v>
                </c:pt>
                <c:pt idx="1912">
                  <c:v>1146.2093500209</c:v>
                </c:pt>
                <c:pt idx="1913">
                  <c:v>1146.8088318986</c:v>
                </c:pt>
                <c:pt idx="1914">
                  <c:v>1147.4083137762</c:v>
                </c:pt>
                <c:pt idx="1915">
                  <c:v>1148.0077956538</c:v>
                </c:pt>
                <c:pt idx="1916">
                  <c:v>1148.6072775314</c:v>
                </c:pt>
                <c:pt idx="1917">
                  <c:v>1149.2067594091</c:v>
                </c:pt>
                <c:pt idx="1918">
                  <c:v>1149.8062412867</c:v>
                </c:pt>
                <c:pt idx="1919">
                  <c:v>1150.4057231643</c:v>
                </c:pt>
                <c:pt idx="1920">
                  <c:v>1151.005205042</c:v>
                </c:pt>
                <c:pt idx="1921">
                  <c:v>1151.6046869196</c:v>
                </c:pt>
                <c:pt idx="1922">
                  <c:v>1152.2041687972</c:v>
                </c:pt>
                <c:pt idx="1923">
                  <c:v>1152.8036506748</c:v>
                </c:pt>
                <c:pt idx="1924">
                  <c:v>1153.4031325525</c:v>
                </c:pt>
                <c:pt idx="1925">
                  <c:v>1154.0026144301</c:v>
                </c:pt>
                <c:pt idx="1926">
                  <c:v>1154.6020963077</c:v>
                </c:pt>
                <c:pt idx="1927">
                  <c:v>1155.2015781853</c:v>
                </c:pt>
                <c:pt idx="1928">
                  <c:v>1155.801060063</c:v>
                </c:pt>
                <c:pt idx="1929">
                  <c:v>1156.4005419406</c:v>
                </c:pt>
                <c:pt idx="1930">
                  <c:v>1157.0000238182</c:v>
                </c:pt>
                <c:pt idx="1931">
                  <c:v>1157.5995056958</c:v>
                </c:pt>
                <c:pt idx="1932">
                  <c:v>1158.1989875735</c:v>
                </c:pt>
                <c:pt idx="1933">
                  <c:v>1158.7984694511</c:v>
                </c:pt>
                <c:pt idx="1934">
                  <c:v>1159.3979513287</c:v>
                </c:pt>
                <c:pt idx="1935">
                  <c:v>1159.9974332063</c:v>
                </c:pt>
                <c:pt idx="1936">
                  <c:v>1160.596915084</c:v>
                </c:pt>
                <c:pt idx="1937">
                  <c:v>1161.1963969616</c:v>
                </c:pt>
                <c:pt idx="1938">
                  <c:v>1161.7958788392</c:v>
                </c:pt>
                <c:pt idx="1939">
                  <c:v>1162.3953607168</c:v>
                </c:pt>
                <c:pt idx="1940">
                  <c:v>1162.9948425945</c:v>
                </c:pt>
                <c:pt idx="1941">
                  <c:v>1163.5943244721</c:v>
                </c:pt>
                <c:pt idx="1942">
                  <c:v>1164.1938063497</c:v>
                </c:pt>
                <c:pt idx="1943">
                  <c:v>1164.7932882273</c:v>
                </c:pt>
                <c:pt idx="1944">
                  <c:v>1165.392770105</c:v>
                </c:pt>
                <c:pt idx="1945">
                  <c:v>1165.9922519826</c:v>
                </c:pt>
                <c:pt idx="1946">
                  <c:v>1166.5917338602</c:v>
                </c:pt>
                <c:pt idx="1947">
                  <c:v>1167.1912157379</c:v>
                </c:pt>
                <c:pt idx="1948">
                  <c:v>1167.7906976155</c:v>
                </c:pt>
                <c:pt idx="1949">
                  <c:v>1168.3901794931</c:v>
                </c:pt>
                <c:pt idx="1950">
                  <c:v>1168.9896613707</c:v>
                </c:pt>
                <c:pt idx="1951">
                  <c:v>1169.5891432484</c:v>
                </c:pt>
                <c:pt idx="1952">
                  <c:v>1170.188625126</c:v>
                </c:pt>
                <c:pt idx="1953">
                  <c:v>1170.7881070036</c:v>
                </c:pt>
                <c:pt idx="1954">
                  <c:v>1171.3875888812</c:v>
                </c:pt>
                <c:pt idx="1955">
                  <c:v>1171.9870707589</c:v>
                </c:pt>
                <c:pt idx="1956">
                  <c:v>1172.5865526365</c:v>
                </c:pt>
                <c:pt idx="1957">
                  <c:v>1173.1860345141</c:v>
                </c:pt>
                <c:pt idx="1958">
                  <c:v>1173.7855163917</c:v>
                </c:pt>
                <c:pt idx="1959">
                  <c:v>1174.3849982694</c:v>
                </c:pt>
                <c:pt idx="1960">
                  <c:v>1174.984480147</c:v>
                </c:pt>
                <c:pt idx="1961">
                  <c:v>1175.5839620246</c:v>
                </c:pt>
                <c:pt idx="1962">
                  <c:v>1176.1834439022</c:v>
                </c:pt>
                <c:pt idx="1963">
                  <c:v>1176.7829257799</c:v>
                </c:pt>
                <c:pt idx="1964">
                  <c:v>1177.3824076575</c:v>
                </c:pt>
                <c:pt idx="1965">
                  <c:v>1177.9818895351</c:v>
                </c:pt>
                <c:pt idx="1966">
                  <c:v>1178.5813714127</c:v>
                </c:pt>
                <c:pt idx="1967">
                  <c:v>1179.1808532904</c:v>
                </c:pt>
                <c:pt idx="1968">
                  <c:v>1179.780335168</c:v>
                </c:pt>
                <c:pt idx="1969">
                  <c:v>1180.3798170456</c:v>
                </c:pt>
                <c:pt idx="1970">
                  <c:v>1180.9792989233</c:v>
                </c:pt>
                <c:pt idx="1971">
                  <c:v>1181.5787808009</c:v>
                </c:pt>
                <c:pt idx="1972">
                  <c:v>1182.1782626785</c:v>
                </c:pt>
                <c:pt idx="1973">
                  <c:v>1182.7777445561</c:v>
                </c:pt>
                <c:pt idx="1974">
                  <c:v>1183.3772264338</c:v>
                </c:pt>
                <c:pt idx="1975">
                  <c:v>1183.9767083114</c:v>
                </c:pt>
                <c:pt idx="1976">
                  <c:v>1184.576190189</c:v>
                </c:pt>
                <c:pt idx="1977">
                  <c:v>1185.1756720666</c:v>
                </c:pt>
                <c:pt idx="1978">
                  <c:v>1185.7751539443</c:v>
                </c:pt>
                <c:pt idx="1979">
                  <c:v>1186.3746358219</c:v>
                </c:pt>
                <c:pt idx="1980">
                  <c:v>1186.9741176995</c:v>
                </c:pt>
                <c:pt idx="1981">
                  <c:v>1187.5735995771</c:v>
                </c:pt>
                <c:pt idx="1982">
                  <c:v>1188.1730814548</c:v>
                </c:pt>
                <c:pt idx="1983">
                  <c:v>1188.7725633324</c:v>
                </c:pt>
                <c:pt idx="1984">
                  <c:v>1189.37204521</c:v>
                </c:pt>
                <c:pt idx="1985">
                  <c:v>1189.9715270876</c:v>
                </c:pt>
                <c:pt idx="1986">
                  <c:v>1190.5710089653</c:v>
                </c:pt>
                <c:pt idx="1987">
                  <c:v>1191.1704908429</c:v>
                </c:pt>
                <c:pt idx="1988">
                  <c:v>1191.7699727205</c:v>
                </c:pt>
                <c:pt idx="1989">
                  <c:v>1192.3694545981</c:v>
                </c:pt>
                <c:pt idx="1990">
                  <c:v>1192.9689364758</c:v>
                </c:pt>
                <c:pt idx="1991">
                  <c:v>1193.5684183534</c:v>
                </c:pt>
                <c:pt idx="1992">
                  <c:v>1194.167900231</c:v>
                </c:pt>
                <c:pt idx="1993">
                  <c:v>1194.7673821086</c:v>
                </c:pt>
                <c:pt idx="1994">
                  <c:v>1195.3668639863</c:v>
                </c:pt>
                <c:pt idx="1995">
                  <c:v>1195.9663458639</c:v>
                </c:pt>
                <c:pt idx="1996">
                  <c:v>1196.5658277415</c:v>
                </c:pt>
                <c:pt idx="1997">
                  <c:v>1197.1653096192</c:v>
                </c:pt>
                <c:pt idx="1998">
                  <c:v>1197.7647914968</c:v>
                </c:pt>
                <c:pt idx="1999">
                  <c:v>1198.3642733744</c:v>
                </c:pt>
                <c:pt idx="2000">
                  <c:v>1198.963755252</c:v>
                </c:pt>
                <c:pt idx="2001">
                  <c:v>1199.5632371297</c:v>
                </c:pt>
                <c:pt idx="2002">
                  <c:v>1200.1627190073</c:v>
                </c:pt>
                <c:pt idx="2003">
                  <c:v>1200.7622008849</c:v>
                </c:pt>
                <c:pt idx="2004">
                  <c:v>1201.3616827625</c:v>
                </c:pt>
                <c:pt idx="2005">
                  <c:v>1201.9611646402</c:v>
                </c:pt>
                <c:pt idx="2006">
                  <c:v>1202.5606465178</c:v>
                </c:pt>
                <c:pt idx="2007">
                  <c:v>1203.1601283954</c:v>
                </c:pt>
                <c:pt idx="2008">
                  <c:v>1203.759610273</c:v>
                </c:pt>
                <c:pt idx="2009">
                  <c:v>1204.3590921507</c:v>
                </c:pt>
                <c:pt idx="2010">
                  <c:v>1204.9585740283</c:v>
                </c:pt>
                <c:pt idx="2011">
                  <c:v>1205.5580559059</c:v>
                </c:pt>
                <c:pt idx="2012">
                  <c:v>1206.1575377835</c:v>
                </c:pt>
                <c:pt idx="2013">
                  <c:v>1206.7570196612</c:v>
                </c:pt>
                <c:pt idx="2014">
                  <c:v>1207.3565015388</c:v>
                </c:pt>
                <c:pt idx="2015">
                  <c:v>1207.9559834164</c:v>
                </c:pt>
                <c:pt idx="2016">
                  <c:v>1208.555465294</c:v>
                </c:pt>
                <c:pt idx="2017">
                  <c:v>1209.1549471717</c:v>
                </c:pt>
                <c:pt idx="2018">
                  <c:v>1209.7544290493</c:v>
                </c:pt>
                <c:pt idx="2019">
                  <c:v>1210.3539109269</c:v>
                </c:pt>
                <c:pt idx="2020">
                  <c:v>1210.9533928046</c:v>
                </c:pt>
                <c:pt idx="2021">
                  <c:v>1211.5528746822</c:v>
                </c:pt>
                <c:pt idx="2022">
                  <c:v>1212.1523565598</c:v>
                </c:pt>
                <c:pt idx="2023">
                  <c:v>1212.7518384374</c:v>
                </c:pt>
                <c:pt idx="2024">
                  <c:v>1213.3513203151</c:v>
                </c:pt>
                <c:pt idx="2025">
                  <c:v>1213.9508021927</c:v>
                </c:pt>
                <c:pt idx="2026">
                  <c:v>1214.5502840703</c:v>
                </c:pt>
                <c:pt idx="2027">
                  <c:v>1215.1497659479</c:v>
                </c:pt>
                <c:pt idx="2028">
                  <c:v>1215.7492478256</c:v>
                </c:pt>
                <c:pt idx="2029">
                  <c:v>1216.3487297032</c:v>
                </c:pt>
                <c:pt idx="2030">
                  <c:v>1216.9482115808</c:v>
                </c:pt>
                <c:pt idx="2031">
                  <c:v>1217.5476934584</c:v>
                </c:pt>
                <c:pt idx="2032">
                  <c:v>1218.1471753361</c:v>
                </c:pt>
                <c:pt idx="2033">
                  <c:v>1218.7466572137</c:v>
                </c:pt>
                <c:pt idx="2034">
                  <c:v>1219.3461390913</c:v>
                </c:pt>
                <c:pt idx="2035">
                  <c:v>1219.9456209689</c:v>
                </c:pt>
                <c:pt idx="2036">
                  <c:v>1220.5451028466</c:v>
                </c:pt>
                <c:pt idx="2037">
                  <c:v>1221.1445847242</c:v>
                </c:pt>
                <c:pt idx="2038">
                  <c:v>1221.7440666018</c:v>
                </c:pt>
                <c:pt idx="2039">
                  <c:v>1222.3435484794</c:v>
                </c:pt>
                <c:pt idx="2040">
                  <c:v>1222.9430303571</c:v>
                </c:pt>
                <c:pt idx="2041">
                  <c:v>1223.5425122347</c:v>
                </c:pt>
                <c:pt idx="2042">
                  <c:v>1224.1419941123</c:v>
                </c:pt>
                <c:pt idx="2043">
                  <c:v>1224.7414759899</c:v>
                </c:pt>
                <c:pt idx="2044">
                  <c:v>1225.3409578676</c:v>
                </c:pt>
                <c:pt idx="2045">
                  <c:v>1225.9404397452</c:v>
                </c:pt>
                <c:pt idx="2046">
                  <c:v>1226.5399216228</c:v>
                </c:pt>
                <c:pt idx="2047">
                  <c:v>1227.1394035005</c:v>
                </c:pt>
                <c:pt idx="2048">
                  <c:v>1227.7388853781</c:v>
                </c:pt>
                <c:pt idx="2049">
                  <c:v>1228.3383672557</c:v>
                </c:pt>
                <c:pt idx="2050">
                  <c:v>1228.9378491333</c:v>
                </c:pt>
                <c:pt idx="2051">
                  <c:v>1229.537331011</c:v>
                </c:pt>
                <c:pt idx="2052">
                  <c:v>1230.1368128886</c:v>
                </c:pt>
                <c:pt idx="2053">
                  <c:v>1230.7362947662</c:v>
                </c:pt>
                <c:pt idx="2054">
                  <c:v>1231.3357766438</c:v>
                </c:pt>
                <c:pt idx="2055">
                  <c:v>1231.9352585215</c:v>
                </c:pt>
                <c:pt idx="2056">
                  <c:v>1232.5347403991</c:v>
                </c:pt>
                <c:pt idx="2057">
                  <c:v>1233.1342222767</c:v>
                </c:pt>
                <c:pt idx="2058">
                  <c:v>1233.7337041543</c:v>
                </c:pt>
                <c:pt idx="2059">
                  <c:v>1234.333186032</c:v>
                </c:pt>
                <c:pt idx="2060">
                  <c:v>1234.9326679096</c:v>
                </c:pt>
                <c:pt idx="2061">
                  <c:v>1235.5321497872</c:v>
                </c:pt>
                <c:pt idx="2062">
                  <c:v>1236.1316316648</c:v>
                </c:pt>
                <c:pt idx="2063">
                  <c:v>1236.7311135425</c:v>
                </c:pt>
                <c:pt idx="2064">
                  <c:v>1237.3305954201</c:v>
                </c:pt>
                <c:pt idx="2065">
                  <c:v>1237.9300772977</c:v>
                </c:pt>
                <c:pt idx="2066">
                  <c:v>1238.5295591753</c:v>
                </c:pt>
                <c:pt idx="2067">
                  <c:v>1239.129041053</c:v>
                </c:pt>
                <c:pt idx="2068">
                  <c:v>1239.7285229306</c:v>
                </c:pt>
                <c:pt idx="2069">
                  <c:v>1240.3280048082</c:v>
                </c:pt>
                <c:pt idx="2070">
                  <c:v>1240.9274866859</c:v>
                </c:pt>
                <c:pt idx="2071">
                  <c:v>1241.5269685635</c:v>
                </c:pt>
                <c:pt idx="2072">
                  <c:v>1242.1264504411</c:v>
                </c:pt>
                <c:pt idx="2073">
                  <c:v>1242.7259323187</c:v>
                </c:pt>
                <c:pt idx="2074">
                  <c:v>1243.3254141964</c:v>
                </c:pt>
                <c:pt idx="2075">
                  <c:v>1243.924896074</c:v>
                </c:pt>
                <c:pt idx="2076">
                  <c:v>1244.5243779516</c:v>
                </c:pt>
                <c:pt idx="2077">
                  <c:v>1245.1238598292</c:v>
                </c:pt>
                <c:pt idx="2078">
                  <c:v>1245.7233417069</c:v>
                </c:pt>
                <c:pt idx="2079">
                  <c:v>1246.3228235845</c:v>
                </c:pt>
                <c:pt idx="2080">
                  <c:v>1246.9223054621</c:v>
                </c:pt>
                <c:pt idx="2081">
                  <c:v>1247.5217873397</c:v>
                </c:pt>
                <c:pt idx="2082">
                  <c:v>1248.1212692174</c:v>
                </c:pt>
                <c:pt idx="2083">
                  <c:v>1248.720751095</c:v>
                </c:pt>
                <c:pt idx="2084">
                  <c:v>1249.3202329726</c:v>
                </c:pt>
                <c:pt idx="2085">
                  <c:v>1249.9197148502</c:v>
                </c:pt>
                <c:pt idx="2086">
                  <c:v>1250.5191967279</c:v>
                </c:pt>
                <c:pt idx="2087">
                  <c:v>1251.1186786055</c:v>
                </c:pt>
                <c:pt idx="2088">
                  <c:v>1251.7181604831</c:v>
                </c:pt>
                <c:pt idx="2089">
                  <c:v>1252.3176423607</c:v>
                </c:pt>
                <c:pt idx="2090">
                  <c:v>1252.9171242384</c:v>
                </c:pt>
                <c:pt idx="2091">
                  <c:v>1253.516606116</c:v>
                </c:pt>
                <c:pt idx="2092">
                  <c:v>1254.1160879936</c:v>
                </c:pt>
                <c:pt idx="2093">
                  <c:v>1254.7155698713</c:v>
                </c:pt>
                <c:pt idx="2094">
                  <c:v>1255.3150517489</c:v>
                </c:pt>
                <c:pt idx="2095">
                  <c:v>1255.9145336265</c:v>
                </c:pt>
                <c:pt idx="2096">
                  <c:v>1256.5140155041</c:v>
                </c:pt>
                <c:pt idx="2097">
                  <c:v>1257.1134973818</c:v>
                </c:pt>
                <c:pt idx="2098">
                  <c:v>1257.7129792594</c:v>
                </c:pt>
                <c:pt idx="2099">
                  <c:v>1258.312461137</c:v>
                </c:pt>
                <c:pt idx="2100">
                  <c:v>1258.9119430146</c:v>
                </c:pt>
                <c:pt idx="2101">
                  <c:v>1259.5114248923</c:v>
                </c:pt>
                <c:pt idx="2102">
                  <c:v>1260.1109067699</c:v>
                </c:pt>
                <c:pt idx="2103">
                  <c:v>1260.7103886475</c:v>
                </c:pt>
                <c:pt idx="2104">
                  <c:v>1261.3098705251</c:v>
                </c:pt>
                <c:pt idx="2105">
                  <c:v>1261.9093524028</c:v>
                </c:pt>
                <c:pt idx="2106">
                  <c:v>1262.5088342804</c:v>
                </c:pt>
                <c:pt idx="2107">
                  <c:v>1263.108316158</c:v>
                </c:pt>
                <c:pt idx="2108">
                  <c:v>1263.7077980356</c:v>
                </c:pt>
                <c:pt idx="2109">
                  <c:v>1264.3072799133</c:v>
                </c:pt>
                <c:pt idx="2110">
                  <c:v>1264.9067617909</c:v>
                </c:pt>
                <c:pt idx="2111">
                  <c:v>1265.5062436685</c:v>
                </c:pt>
                <c:pt idx="2112">
                  <c:v>1266.1057255461</c:v>
                </c:pt>
                <c:pt idx="2113">
                  <c:v>1266.7052074238</c:v>
                </c:pt>
                <c:pt idx="2114">
                  <c:v>1267.3046893014</c:v>
                </c:pt>
                <c:pt idx="2115">
                  <c:v>1267.904171179</c:v>
                </c:pt>
                <c:pt idx="2116">
                  <c:v>1268.5036530566</c:v>
                </c:pt>
                <c:pt idx="2117">
                  <c:v>1269.1031349343</c:v>
                </c:pt>
                <c:pt idx="2118">
                  <c:v>1269.7026168119</c:v>
                </c:pt>
                <c:pt idx="2119">
                  <c:v>1270.3020986895</c:v>
                </c:pt>
                <c:pt idx="2120">
                  <c:v>1270.9015805672</c:v>
                </c:pt>
                <c:pt idx="2121">
                  <c:v>1271.5010624448</c:v>
                </c:pt>
                <c:pt idx="2122">
                  <c:v>1272.1005443224</c:v>
                </c:pt>
                <c:pt idx="2123">
                  <c:v>1272.7000262</c:v>
                </c:pt>
                <c:pt idx="2124">
                  <c:v>1273.2995080777</c:v>
                </c:pt>
                <c:pt idx="2125">
                  <c:v>1273.8989899553</c:v>
                </c:pt>
                <c:pt idx="2126">
                  <c:v>1274.4984718329</c:v>
                </c:pt>
                <c:pt idx="2127">
                  <c:v>1275.0979537105</c:v>
                </c:pt>
                <c:pt idx="2128">
                  <c:v>1275.6974355882</c:v>
                </c:pt>
                <c:pt idx="2129">
                  <c:v>1276.2969174658</c:v>
                </c:pt>
                <c:pt idx="2130">
                  <c:v>1276.8963993434</c:v>
                </c:pt>
                <c:pt idx="2131">
                  <c:v>1277.495881221</c:v>
                </c:pt>
                <c:pt idx="2132">
                  <c:v>1278.0953630987</c:v>
                </c:pt>
                <c:pt idx="2133">
                  <c:v>1278.6948449763</c:v>
                </c:pt>
                <c:pt idx="2134">
                  <c:v>1279.2943268539</c:v>
                </c:pt>
                <c:pt idx="2135">
                  <c:v>1279.8938087315</c:v>
                </c:pt>
                <c:pt idx="2136">
                  <c:v>1280.4932906092</c:v>
                </c:pt>
                <c:pt idx="2137">
                  <c:v>1281.0927724868</c:v>
                </c:pt>
                <c:pt idx="2138">
                  <c:v>1281.6922543644</c:v>
                </c:pt>
                <c:pt idx="2139">
                  <c:v>1282.291736242</c:v>
                </c:pt>
                <c:pt idx="2140">
                  <c:v>1282.8912181197</c:v>
                </c:pt>
                <c:pt idx="2141">
                  <c:v>1283.4906999973</c:v>
                </c:pt>
                <c:pt idx="2142">
                  <c:v>1284.0901818749</c:v>
                </c:pt>
                <c:pt idx="2143">
                  <c:v>1284.6896637526</c:v>
                </c:pt>
                <c:pt idx="2144">
                  <c:v>1285.2891456302</c:v>
                </c:pt>
                <c:pt idx="2145">
                  <c:v>1285.8886275078</c:v>
                </c:pt>
                <c:pt idx="2146">
                  <c:v>1286.4881093854</c:v>
                </c:pt>
                <c:pt idx="2147">
                  <c:v>1287.0875912631</c:v>
                </c:pt>
                <c:pt idx="2148">
                  <c:v>1287.6870731407</c:v>
                </c:pt>
                <c:pt idx="2149">
                  <c:v>1288.2865550183</c:v>
                </c:pt>
                <c:pt idx="2150">
                  <c:v>1288.8860368959</c:v>
                </c:pt>
                <c:pt idx="2151">
                  <c:v>1289.4855187736</c:v>
                </c:pt>
                <c:pt idx="2152">
                  <c:v>1290.0850006512</c:v>
                </c:pt>
                <c:pt idx="2153">
                  <c:v>1290.6844825288</c:v>
                </c:pt>
                <c:pt idx="2154">
                  <c:v>1291.2839644064</c:v>
                </c:pt>
                <c:pt idx="2155">
                  <c:v>1291.8834462841</c:v>
                </c:pt>
                <c:pt idx="2156">
                  <c:v>1292.4829281617</c:v>
                </c:pt>
                <c:pt idx="2157">
                  <c:v>1293.0824100393</c:v>
                </c:pt>
                <c:pt idx="2158">
                  <c:v>1293.6818919169</c:v>
                </c:pt>
                <c:pt idx="2159">
                  <c:v>1294.2813737946</c:v>
                </c:pt>
                <c:pt idx="2160">
                  <c:v>1294.8808556722</c:v>
                </c:pt>
                <c:pt idx="2161">
                  <c:v>1295.4803375498</c:v>
                </c:pt>
                <c:pt idx="2162">
                  <c:v>1296.0798194274</c:v>
                </c:pt>
                <c:pt idx="2163">
                  <c:v>1296.6793013051</c:v>
                </c:pt>
                <c:pt idx="2164">
                  <c:v>1297.2787831827</c:v>
                </c:pt>
                <c:pt idx="2165">
                  <c:v>1297.8782650603</c:v>
                </c:pt>
                <c:pt idx="2166">
                  <c:v>1298.4777469379</c:v>
                </c:pt>
                <c:pt idx="2167">
                  <c:v>1299.0772288156</c:v>
                </c:pt>
                <c:pt idx="2168">
                  <c:v>1299.6767106932</c:v>
                </c:pt>
                <c:pt idx="2169">
                  <c:v>1300.2761925708</c:v>
                </c:pt>
                <c:pt idx="2170">
                  <c:v>1300.8756744485</c:v>
                </c:pt>
                <c:pt idx="2171">
                  <c:v>1301.4751563261</c:v>
                </c:pt>
                <c:pt idx="2172">
                  <c:v>1302.0746382037</c:v>
                </c:pt>
                <c:pt idx="2173">
                  <c:v>1302.6741200813</c:v>
                </c:pt>
                <c:pt idx="2174">
                  <c:v>1303.273601959</c:v>
                </c:pt>
                <c:pt idx="2175">
                  <c:v>1303.8730838366</c:v>
                </c:pt>
                <c:pt idx="2176">
                  <c:v>1304.4725657142</c:v>
                </c:pt>
                <c:pt idx="2177">
                  <c:v>1305.0720475918</c:v>
                </c:pt>
                <c:pt idx="2178">
                  <c:v>1305.6715294695</c:v>
                </c:pt>
                <c:pt idx="2179">
                  <c:v>1306.2710113471</c:v>
                </c:pt>
                <c:pt idx="2180">
                  <c:v>1306.8704932247</c:v>
                </c:pt>
                <c:pt idx="2181">
                  <c:v>1307.4699751023</c:v>
                </c:pt>
                <c:pt idx="2182">
                  <c:v>1308.06945698</c:v>
                </c:pt>
                <c:pt idx="2183">
                  <c:v>1308.6689388576</c:v>
                </c:pt>
                <c:pt idx="2184">
                  <c:v>1309.2684207352</c:v>
                </c:pt>
                <c:pt idx="2185">
                  <c:v>1309.8679026128</c:v>
                </c:pt>
                <c:pt idx="2186">
                  <c:v>1310.4673844905</c:v>
                </c:pt>
                <c:pt idx="2187">
                  <c:v>1311.0668663681</c:v>
                </c:pt>
                <c:pt idx="2188">
                  <c:v>1311.6663482457</c:v>
                </c:pt>
                <c:pt idx="2189">
                  <c:v>1312.2658301233</c:v>
                </c:pt>
                <c:pt idx="2190">
                  <c:v>1312.865312001</c:v>
                </c:pt>
                <c:pt idx="2191">
                  <c:v>1313.4647938786</c:v>
                </c:pt>
                <c:pt idx="2192">
                  <c:v>1314.0642757562</c:v>
                </c:pt>
                <c:pt idx="2193">
                  <c:v>1314.6637576339</c:v>
                </c:pt>
                <c:pt idx="2194">
                  <c:v>1315.2632395115</c:v>
                </c:pt>
                <c:pt idx="2195">
                  <c:v>1315.8627213891</c:v>
                </c:pt>
                <c:pt idx="2196">
                  <c:v>1316.4622032667</c:v>
                </c:pt>
                <c:pt idx="2197">
                  <c:v>1317.0616851444</c:v>
                </c:pt>
                <c:pt idx="2198">
                  <c:v>1317.661167022</c:v>
                </c:pt>
                <c:pt idx="2199">
                  <c:v>1318.2606488996</c:v>
                </c:pt>
                <c:pt idx="2200">
                  <c:v>1318.8601307772</c:v>
                </c:pt>
                <c:pt idx="2201">
                  <c:v>1319.4596126549</c:v>
                </c:pt>
                <c:pt idx="2202">
                  <c:v>1320.0590945325</c:v>
                </c:pt>
                <c:pt idx="2203">
                  <c:v>1320.6585764101</c:v>
                </c:pt>
                <c:pt idx="2204">
                  <c:v>1321.2580582877</c:v>
                </c:pt>
                <c:pt idx="2205">
                  <c:v>1321.8575401654</c:v>
                </c:pt>
                <c:pt idx="2206">
                  <c:v>1322.457022043</c:v>
                </c:pt>
                <c:pt idx="2207">
                  <c:v>1323.0565039206</c:v>
                </c:pt>
                <c:pt idx="2208">
                  <c:v>1323.6559857982</c:v>
                </c:pt>
                <c:pt idx="2209">
                  <c:v>1324.2554676759</c:v>
                </c:pt>
                <c:pt idx="2210">
                  <c:v>1324.8549495535</c:v>
                </c:pt>
                <c:pt idx="2211">
                  <c:v>1325.4544314311</c:v>
                </c:pt>
                <c:pt idx="2212">
                  <c:v>1326.0539133087</c:v>
                </c:pt>
                <c:pt idx="2213">
                  <c:v>1326.6533951864</c:v>
                </c:pt>
                <c:pt idx="2214">
                  <c:v>1327.252877064</c:v>
                </c:pt>
                <c:pt idx="2215">
                  <c:v>1327.8523589416</c:v>
                </c:pt>
                <c:pt idx="2216">
                  <c:v>1328.4518408193</c:v>
                </c:pt>
                <c:pt idx="2217">
                  <c:v>1329.0513226969</c:v>
                </c:pt>
                <c:pt idx="2218">
                  <c:v>1329.6508045745</c:v>
                </c:pt>
                <c:pt idx="2219">
                  <c:v>1330.2502864521</c:v>
                </c:pt>
                <c:pt idx="2220">
                  <c:v>1330.8497683298</c:v>
                </c:pt>
                <c:pt idx="2221">
                  <c:v>1331.4492502074</c:v>
                </c:pt>
                <c:pt idx="2222">
                  <c:v>1332.048732085</c:v>
                </c:pt>
                <c:pt idx="2223">
                  <c:v>1332.6482139626</c:v>
                </c:pt>
                <c:pt idx="2224">
                  <c:v>1333.2476958403</c:v>
                </c:pt>
                <c:pt idx="2225">
                  <c:v>1333.8471777179</c:v>
                </c:pt>
                <c:pt idx="2226">
                  <c:v>1334.4466595955</c:v>
                </c:pt>
                <c:pt idx="2227">
                  <c:v>1335.0461414731</c:v>
                </c:pt>
                <c:pt idx="2228">
                  <c:v>1335.6456233508</c:v>
                </c:pt>
                <c:pt idx="2229">
                  <c:v>1336.2451052284</c:v>
                </c:pt>
                <c:pt idx="2230">
                  <c:v>1336.844587106</c:v>
                </c:pt>
                <c:pt idx="2231">
                  <c:v>1337.4440689836</c:v>
                </c:pt>
                <c:pt idx="2232">
                  <c:v>1338.0435508613</c:v>
                </c:pt>
                <c:pt idx="2233">
                  <c:v>1338.6430327389</c:v>
                </c:pt>
                <c:pt idx="2234">
                  <c:v>1339.2425146165</c:v>
                </c:pt>
                <c:pt idx="2235">
                  <c:v>1339.8419964941</c:v>
                </c:pt>
                <c:pt idx="2236">
                  <c:v>1340.4414783718</c:v>
                </c:pt>
                <c:pt idx="2237">
                  <c:v>1341.0409602494</c:v>
                </c:pt>
                <c:pt idx="2238">
                  <c:v>1341.640442127</c:v>
                </c:pt>
                <c:pt idx="2239">
                  <c:v>1342.2399240046</c:v>
                </c:pt>
                <c:pt idx="2240">
                  <c:v>1342.8394058823</c:v>
                </c:pt>
                <c:pt idx="2241">
                  <c:v>1343.4388877599</c:v>
                </c:pt>
                <c:pt idx="2242">
                  <c:v>1344.0383696375</c:v>
                </c:pt>
                <c:pt idx="2243">
                  <c:v>1344.6378515152</c:v>
                </c:pt>
                <c:pt idx="2244">
                  <c:v>1345.2373333928</c:v>
                </c:pt>
                <c:pt idx="2245">
                  <c:v>1345.8368152704</c:v>
                </c:pt>
                <c:pt idx="2246">
                  <c:v>1346.436297148</c:v>
                </c:pt>
                <c:pt idx="2247">
                  <c:v>1347.0357790257</c:v>
                </c:pt>
                <c:pt idx="2248">
                  <c:v>1347.6352609033</c:v>
                </c:pt>
                <c:pt idx="2249">
                  <c:v>1348.2347427809</c:v>
                </c:pt>
                <c:pt idx="2250">
                  <c:v>1348.8342246585</c:v>
                </c:pt>
                <c:pt idx="2251">
                  <c:v>1349.4337065362</c:v>
                </c:pt>
                <c:pt idx="2252">
                  <c:v>1350.0331884138</c:v>
                </c:pt>
                <c:pt idx="2253">
                  <c:v>1350.6326702914</c:v>
                </c:pt>
                <c:pt idx="2254">
                  <c:v>1351.232152169</c:v>
                </c:pt>
                <c:pt idx="2255">
                  <c:v>1351.8316340467</c:v>
                </c:pt>
                <c:pt idx="2256">
                  <c:v>1352.4311159243</c:v>
                </c:pt>
                <c:pt idx="2257">
                  <c:v>1353.0305978019</c:v>
                </c:pt>
                <c:pt idx="2258">
                  <c:v>1353.6300796795</c:v>
                </c:pt>
                <c:pt idx="2259">
                  <c:v>1354.2295615572</c:v>
                </c:pt>
                <c:pt idx="2260">
                  <c:v>1354.8290434348</c:v>
                </c:pt>
                <c:pt idx="2261">
                  <c:v>1355.4285253124</c:v>
                </c:pt>
                <c:pt idx="2262">
                  <c:v>1356.02800719</c:v>
                </c:pt>
                <c:pt idx="2263">
                  <c:v>1356.6274890677</c:v>
                </c:pt>
                <c:pt idx="2264">
                  <c:v>1357.2269709453</c:v>
                </c:pt>
                <c:pt idx="2265">
                  <c:v>1357.8264528229</c:v>
                </c:pt>
                <c:pt idx="2266">
                  <c:v>1358.4259347006</c:v>
                </c:pt>
                <c:pt idx="2267">
                  <c:v>1359.0254165782</c:v>
                </c:pt>
                <c:pt idx="2268">
                  <c:v>1359.6248984558</c:v>
                </c:pt>
                <c:pt idx="2269">
                  <c:v>1360.2243803334</c:v>
                </c:pt>
                <c:pt idx="2270">
                  <c:v>1360.8238622111</c:v>
                </c:pt>
                <c:pt idx="2271">
                  <c:v>1361.4233440887</c:v>
                </c:pt>
                <c:pt idx="2272">
                  <c:v>1362.0228259663</c:v>
                </c:pt>
                <c:pt idx="2273">
                  <c:v>1362.6223078439</c:v>
                </c:pt>
                <c:pt idx="2274">
                  <c:v>1363.2217897216</c:v>
                </c:pt>
                <c:pt idx="2275">
                  <c:v>1363.8212715992</c:v>
                </c:pt>
                <c:pt idx="2276">
                  <c:v>1364.4207534768</c:v>
                </c:pt>
                <c:pt idx="2277">
                  <c:v>1365.0202353544</c:v>
                </c:pt>
                <c:pt idx="2278">
                  <c:v>1365.6197172321</c:v>
                </c:pt>
                <c:pt idx="2279">
                  <c:v>1366.2191991097</c:v>
                </c:pt>
                <c:pt idx="2280">
                  <c:v>1366.8186809873</c:v>
                </c:pt>
                <c:pt idx="2281">
                  <c:v>1367.4181628649</c:v>
                </c:pt>
                <c:pt idx="2282">
                  <c:v>1368.0176447426</c:v>
                </c:pt>
                <c:pt idx="2283">
                  <c:v>1368.6171266202</c:v>
                </c:pt>
                <c:pt idx="2284">
                  <c:v>1369.2166084978</c:v>
                </c:pt>
                <c:pt idx="2285">
                  <c:v>1369.8160903754</c:v>
                </c:pt>
                <c:pt idx="2286">
                  <c:v>1370.4155722531</c:v>
                </c:pt>
                <c:pt idx="2287">
                  <c:v>1371.0150541307</c:v>
                </c:pt>
                <c:pt idx="2288">
                  <c:v>1371.6145360083</c:v>
                </c:pt>
                <c:pt idx="2289">
                  <c:v>1372.2140178859</c:v>
                </c:pt>
                <c:pt idx="2290">
                  <c:v>1372.8134997636</c:v>
                </c:pt>
                <c:pt idx="2291">
                  <c:v>1373.4129816412</c:v>
                </c:pt>
                <c:pt idx="2292">
                  <c:v>1374.0124635188</c:v>
                </c:pt>
                <c:pt idx="2293">
                  <c:v>1374.6119453965</c:v>
                </c:pt>
                <c:pt idx="2294">
                  <c:v>1375.2114272741</c:v>
                </c:pt>
                <c:pt idx="2295">
                  <c:v>1375.8109091517</c:v>
                </c:pt>
                <c:pt idx="2296">
                  <c:v>1376.4103910293</c:v>
                </c:pt>
                <c:pt idx="2297">
                  <c:v>1377.009872907</c:v>
                </c:pt>
                <c:pt idx="2298">
                  <c:v>1377.6093547846</c:v>
                </c:pt>
                <c:pt idx="2299">
                  <c:v>1378.2088366622</c:v>
                </c:pt>
                <c:pt idx="2300">
                  <c:v>1378.8083185398</c:v>
                </c:pt>
                <c:pt idx="2301">
                  <c:v>1379.4078004175</c:v>
                </c:pt>
                <c:pt idx="2302">
                  <c:v>1380.0072822951</c:v>
                </c:pt>
                <c:pt idx="2303">
                  <c:v>1380.6067641727</c:v>
                </c:pt>
                <c:pt idx="2304">
                  <c:v>1381.2062460503</c:v>
                </c:pt>
                <c:pt idx="2305">
                  <c:v>1381.805727928</c:v>
                </c:pt>
                <c:pt idx="2306">
                  <c:v>1382.4052098056</c:v>
                </c:pt>
                <c:pt idx="2307">
                  <c:v>1383.0046916832</c:v>
                </c:pt>
                <c:pt idx="2308">
                  <c:v>1383.6041735608</c:v>
                </c:pt>
                <c:pt idx="2309">
                  <c:v>1384.2036554385</c:v>
                </c:pt>
                <c:pt idx="2310">
                  <c:v>1384.8031373161</c:v>
                </c:pt>
                <c:pt idx="2311">
                  <c:v>1385.4026191937</c:v>
                </c:pt>
                <c:pt idx="2312">
                  <c:v>1386.0021010713</c:v>
                </c:pt>
                <c:pt idx="2313">
                  <c:v>1386.601582949</c:v>
                </c:pt>
                <c:pt idx="2314">
                  <c:v>1387.2010648266</c:v>
                </c:pt>
                <c:pt idx="2315">
                  <c:v>1387.8005467042</c:v>
                </c:pt>
                <c:pt idx="2316">
                  <c:v>1388.4000285819</c:v>
                </c:pt>
                <c:pt idx="2317">
                  <c:v>1388.9995104595</c:v>
                </c:pt>
                <c:pt idx="2318">
                  <c:v>1389.5989923371</c:v>
                </c:pt>
                <c:pt idx="2319">
                  <c:v>1390.1984742147</c:v>
                </c:pt>
                <c:pt idx="2320">
                  <c:v>1390.7979560924</c:v>
                </c:pt>
                <c:pt idx="2321">
                  <c:v>1391.39743797</c:v>
                </c:pt>
                <c:pt idx="2322">
                  <c:v>1391.9969198476</c:v>
                </c:pt>
                <c:pt idx="2323">
                  <c:v>1392.5964017252</c:v>
                </c:pt>
                <c:pt idx="2324">
                  <c:v>1393.1958836029</c:v>
                </c:pt>
                <c:pt idx="2325">
                  <c:v>1393.7953654805</c:v>
                </c:pt>
                <c:pt idx="2326">
                  <c:v>1394.3948473581</c:v>
                </c:pt>
                <c:pt idx="2327">
                  <c:v>1394.9943292357</c:v>
                </c:pt>
                <c:pt idx="2328">
                  <c:v>1395.5938111134</c:v>
                </c:pt>
                <c:pt idx="2329">
                  <c:v>1396.193292991</c:v>
                </c:pt>
                <c:pt idx="2330">
                  <c:v>1396.7927748686</c:v>
                </c:pt>
                <c:pt idx="2331">
                  <c:v>1397.3922567462</c:v>
                </c:pt>
                <c:pt idx="2332">
                  <c:v>1397.9917386239</c:v>
                </c:pt>
                <c:pt idx="2333">
                  <c:v>1398.5912205015</c:v>
                </c:pt>
                <c:pt idx="2334">
                  <c:v>1399.1907023791</c:v>
                </c:pt>
                <c:pt idx="2335">
                  <c:v>1399.7901842567</c:v>
                </c:pt>
                <c:pt idx="2336">
                  <c:v>1400.3896661344</c:v>
                </c:pt>
                <c:pt idx="2337">
                  <c:v>1400.989148012</c:v>
                </c:pt>
                <c:pt idx="2338">
                  <c:v>1401.5886298896</c:v>
                </c:pt>
                <c:pt idx="2339">
                  <c:v>1402.1881117673</c:v>
                </c:pt>
                <c:pt idx="2340">
                  <c:v>1402.7875936449</c:v>
                </c:pt>
                <c:pt idx="2341">
                  <c:v>1403.3870755225</c:v>
                </c:pt>
                <c:pt idx="2342">
                  <c:v>1403.9865574001</c:v>
                </c:pt>
                <c:pt idx="2343">
                  <c:v>1404.5860392778</c:v>
                </c:pt>
                <c:pt idx="2344">
                  <c:v>1405.1855211554</c:v>
                </c:pt>
                <c:pt idx="2345">
                  <c:v>1405.785003033</c:v>
                </c:pt>
                <c:pt idx="2346">
                  <c:v>1406.3844849106</c:v>
                </c:pt>
                <c:pt idx="2347">
                  <c:v>1406.9839667883</c:v>
                </c:pt>
                <c:pt idx="2348">
                  <c:v>1407.5834486659</c:v>
                </c:pt>
                <c:pt idx="2349">
                  <c:v>1408.1829305435</c:v>
                </c:pt>
                <c:pt idx="2350">
                  <c:v>1408.7824124211</c:v>
                </c:pt>
                <c:pt idx="2351">
                  <c:v>1409.3818942988</c:v>
                </c:pt>
                <c:pt idx="2352">
                  <c:v>1409.9813761764</c:v>
                </c:pt>
                <c:pt idx="2353">
                  <c:v>1410.580858054</c:v>
                </c:pt>
                <c:pt idx="2354">
                  <c:v>1411.1803399316</c:v>
                </c:pt>
                <c:pt idx="2355">
                  <c:v>1411.7798218093</c:v>
                </c:pt>
                <c:pt idx="2356">
                  <c:v>1412.3793036869</c:v>
                </c:pt>
                <c:pt idx="2357">
                  <c:v>1412.9787855645</c:v>
                </c:pt>
                <c:pt idx="2358">
                  <c:v>1413.5782674421</c:v>
                </c:pt>
                <c:pt idx="2359">
                  <c:v>1414.1777493198</c:v>
                </c:pt>
                <c:pt idx="2360">
                  <c:v>1414.7772311974</c:v>
                </c:pt>
                <c:pt idx="2361">
                  <c:v>1415.376713075</c:v>
                </c:pt>
                <c:pt idx="2362">
                  <c:v>1415.9761949526</c:v>
                </c:pt>
                <c:pt idx="2363">
                  <c:v>1416.5756768303</c:v>
                </c:pt>
                <c:pt idx="2364">
                  <c:v>1417.1751587079</c:v>
                </c:pt>
                <c:pt idx="2365">
                  <c:v>1417.7746405855</c:v>
                </c:pt>
                <c:pt idx="2366">
                  <c:v>1418.3741224632</c:v>
                </c:pt>
                <c:pt idx="2367">
                  <c:v>1418.9736043408</c:v>
                </c:pt>
                <c:pt idx="2368">
                  <c:v>1419.5730862184</c:v>
                </c:pt>
                <c:pt idx="2369">
                  <c:v>1420.172568096</c:v>
                </c:pt>
                <c:pt idx="2370">
                  <c:v>1420.7720499737</c:v>
                </c:pt>
                <c:pt idx="2371">
                  <c:v>1421.3715318513</c:v>
                </c:pt>
                <c:pt idx="2372">
                  <c:v>1421.9710137289</c:v>
                </c:pt>
                <c:pt idx="2373">
                  <c:v>1422.5704956065</c:v>
                </c:pt>
                <c:pt idx="2374">
                  <c:v>1423.1699774842</c:v>
                </c:pt>
                <c:pt idx="2375">
                  <c:v>1423.7694593618</c:v>
                </c:pt>
                <c:pt idx="2376">
                  <c:v>1424.3689412394</c:v>
                </c:pt>
                <c:pt idx="2377">
                  <c:v>1424.968423117</c:v>
                </c:pt>
                <c:pt idx="2378">
                  <c:v>1425.5679049947</c:v>
                </c:pt>
                <c:pt idx="2379">
                  <c:v>1426.1673868723</c:v>
                </c:pt>
                <c:pt idx="2380">
                  <c:v>1426.7668687499</c:v>
                </c:pt>
                <c:pt idx="2381">
                  <c:v>1427.3663506275</c:v>
                </c:pt>
                <c:pt idx="2382">
                  <c:v>1427.9658325052</c:v>
                </c:pt>
                <c:pt idx="2383">
                  <c:v>1428.5653143828</c:v>
                </c:pt>
                <c:pt idx="2384">
                  <c:v>1429.1647962604</c:v>
                </c:pt>
                <c:pt idx="2385">
                  <c:v>1429.764278138</c:v>
                </c:pt>
                <c:pt idx="2386">
                  <c:v>1430.3637600157</c:v>
                </c:pt>
                <c:pt idx="2387">
                  <c:v>1430.9632418933</c:v>
                </c:pt>
                <c:pt idx="2388">
                  <c:v>1431.5627237709</c:v>
                </c:pt>
                <c:pt idx="2389">
                  <c:v>1432.1622056486</c:v>
                </c:pt>
                <c:pt idx="2390">
                  <c:v>1432.7616875262</c:v>
                </c:pt>
                <c:pt idx="2391">
                  <c:v>1433.3611694038</c:v>
                </c:pt>
                <c:pt idx="2392">
                  <c:v>1433.9606512814</c:v>
                </c:pt>
                <c:pt idx="2393">
                  <c:v>1434.5601331591</c:v>
                </c:pt>
                <c:pt idx="2394">
                  <c:v>1435.1596150367</c:v>
                </c:pt>
                <c:pt idx="2395">
                  <c:v>1435.7590969143</c:v>
                </c:pt>
                <c:pt idx="2396">
                  <c:v>1436.3585787919</c:v>
                </c:pt>
                <c:pt idx="2397">
                  <c:v>1436.9580606696</c:v>
                </c:pt>
                <c:pt idx="2398">
                  <c:v>1437.5575425472</c:v>
                </c:pt>
                <c:pt idx="2399">
                  <c:v>1438.1570244248</c:v>
                </c:pt>
                <c:pt idx="2400">
                  <c:v>1438.7565063024</c:v>
                </c:pt>
                <c:pt idx="2401">
                  <c:v>1439.3559881801</c:v>
                </c:pt>
                <c:pt idx="2402">
                  <c:v>1439.9554700577</c:v>
                </c:pt>
                <c:pt idx="2403">
                  <c:v>1440.5549519353</c:v>
                </c:pt>
                <c:pt idx="2404">
                  <c:v>1441.154433812899</c:v>
                </c:pt>
                <c:pt idx="2405">
                  <c:v>1441.7539156906</c:v>
                </c:pt>
                <c:pt idx="2406">
                  <c:v>1442.3533975682</c:v>
                </c:pt>
                <c:pt idx="2407">
                  <c:v>1442.9528794458</c:v>
                </c:pt>
                <c:pt idx="2408">
                  <c:v>1443.5523613234</c:v>
                </c:pt>
                <c:pt idx="2409">
                  <c:v>1444.1518432011</c:v>
                </c:pt>
                <c:pt idx="2410">
                  <c:v>1444.7513250787</c:v>
                </c:pt>
                <c:pt idx="2411">
                  <c:v>1445.3508069563</c:v>
                </c:pt>
                <c:pt idx="2412">
                  <c:v>1445.9502888339</c:v>
                </c:pt>
                <c:pt idx="2413">
                  <c:v>1446.5497707116</c:v>
                </c:pt>
                <c:pt idx="2414">
                  <c:v>1447.1492525892</c:v>
                </c:pt>
                <c:pt idx="2415">
                  <c:v>1447.7487344668</c:v>
                </c:pt>
                <c:pt idx="2416">
                  <c:v>1448.3482163445</c:v>
                </c:pt>
                <c:pt idx="2417">
                  <c:v>1448.9476982221</c:v>
                </c:pt>
                <c:pt idx="2418">
                  <c:v>1449.5471800997</c:v>
                </c:pt>
                <c:pt idx="2419">
                  <c:v>1450.1466619773</c:v>
                </c:pt>
                <c:pt idx="2420">
                  <c:v>1450.746143855</c:v>
                </c:pt>
                <c:pt idx="2421">
                  <c:v>1451.3456257326</c:v>
                </c:pt>
                <c:pt idx="2422">
                  <c:v>1451.9451076102</c:v>
                </c:pt>
                <c:pt idx="2423">
                  <c:v>1452.5445894878</c:v>
                </c:pt>
                <c:pt idx="2424">
                  <c:v>1453.1440713655</c:v>
                </c:pt>
                <c:pt idx="2425">
                  <c:v>1453.7435532431</c:v>
                </c:pt>
                <c:pt idx="2426">
                  <c:v>1454.3430351207</c:v>
                </c:pt>
                <c:pt idx="2427">
                  <c:v>1454.9425169983</c:v>
                </c:pt>
                <c:pt idx="2428">
                  <c:v>1455.541998876</c:v>
                </c:pt>
                <c:pt idx="2429">
                  <c:v>1456.1414807536</c:v>
                </c:pt>
                <c:pt idx="2430">
                  <c:v>1456.7409626312</c:v>
                </c:pt>
                <c:pt idx="2431">
                  <c:v>1457.3404445088</c:v>
                </c:pt>
                <c:pt idx="2432">
                  <c:v>1457.9399263865</c:v>
                </c:pt>
                <c:pt idx="2433">
                  <c:v>1458.5394082641</c:v>
                </c:pt>
                <c:pt idx="2434">
                  <c:v>1459.1388901417</c:v>
                </c:pt>
                <c:pt idx="2435">
                  <c:v>1459.7383720193</c:v>
                </c:pt>
                <c:pt idx="2436">
                  <c:v>1460.337853897</c:v>
                </c:pt>
                <c:pt idx="2437">
                  <c:v>1460.9373357746</c:v>
                </c:pt>
                <c:pt idx="2438">
                  <c:v>1461.5368176522</c:v>
                </c:pt>
                <c:pt idx="2439">
                  <c:v>1462.1362995299</c:v>
                </c:pt>
                <c:pt idx="2440">
                  <c:v>1462.7357814075</c:v>
                </c:pt>
                <c:pt idx="2441">
                  <c:v>1463.3352632851</c:v>
                </c:pt>
                <c:pt idx="2442">
                  <c:v>1463.9347451627</c:v>
                </c:pt>
                <c:pt idx="2443">
                  <c:v>1464.5342270404</c:v>
                </c:pt>
                <c:pt idx="2444">
                  <c:v>1465.133708918</c:v>
                </c:pt>
                <c:pt idx="2445">
                  <c:v>1465.7331907956</c:v>
                </c:pt>
                <c:pt idx="2446">
                  <c:v>1466.3326726732</c:v>
                </c:pt>
                <c:pt idx="2447">
                  <c:v>1466.9321545509</c:v>
                </c:pt>
                <c:pt idx="2448">
                  <c:v>1467.5316364285</c:v>
                </c:pt>
                <c:pt idx="2449">
                  <c:v>1468.1311183061</c:v>
                </c:pt>
                <c:pt idx="2450">
                  <c:v>1468.7306001837</c:v>
                </c:pt>
                <c:pt idx="2451">
                  <c:v>1469.3300820614</c:v>
                </c:pt>
                <c:pt idx="2452">
                  <c:v>1469.929563939</c:v>
                </c:pt>
                <c:pt idx="2453">
                  <c:v>1470.5290458166</c:v>
                </c:pt>
                <c:pt idx="2454">
                  <c:v>1471.1285276942</c:v>
                </c:pt>
                <c:pt idx="2455">
                  <c:v>1471.7280095719</c:v>
                </c:pt>
                <c:pt idx="2456">
                  <c:v>1472.3274914495</c:v>
                </c:pt>
                <c:pt idx="2457">
                  <c:v>1472.9269733271</c:v>
                </c:pt>
                <c:pt idx="2458">
                  <c:v>1473.5264552047</c:v>
                </c:pt>
                <c:pt idx="2459">
                  <c:v>1474.1259370824</c:v>
                </c:pt>
                <c:pt idx="2460">
                  <c:v>1474.72541896</c:v>
                </c:pt>
                <c:pt idx="2461">
                  <c:v>1475.3249008376</c:v>
                </c:pt>
                <c:pt idx="2462">
                  <c:v>1475.9243827153</c:v>
                </c:pt>
                <c:pt idx="2463">
                  <c:v>1476.5238645929</c:v>
                </c:pt>
                <c:pt idx="2464">
                  <c:v>1477.1233464705</c:v>
                </c:pt>
                <c:pt idx="2465">
                  <c:v>1477.7228283481</c:v>
                </c:pt>
                <c:pt idx="2466">
                  <c:v>1478.3223102258</c:v>
                </c:pt>
                <c:pt idx="2467">
                  <c:v>1478.9217921034</c:v>
                </c:pt>
                <c:pt idx="2468">
                  <c:v>1479.521273981</c:v>
                </c:pt>
                <c:pt idx="2469">
                  <c:v>1480.1207558586</c:v>
                </c:pt>
                <c:pt idx="2470">
                  <c:v>1480.7202377363</c:v>
                </c:pt>
                <c:pt idx="2471">
                  <c:v>1481.3197196139</c:v>
                </c:pt>
                <c:pt idx="2472">
                  <c:v>1481.9192014915</c:v>
                </c:pt>
                <c:pt idx="2473">
                  <c:v>1482.5186833691</c:v>
                </c:pt>
                <c:pt idx="2474">
                  <c:v>1483.1181652468</c:v>
                </c:pt>
                <c:pt idx="2475">
                  <c:v>1483.7176471244</c:v>
                </c:pt>
                <c:pt idx="2476">
                  <c:v>1484.317129002</c:v>
                </c:pt>
                <c:pt idx="2477">
                  <c:v>1484.9166108796</c:v>
                </c:pt>
                <c:pt idx="2478">
                  <c:v>1485.5160927573</c:v>
                </c:pt>
                <c:pt idx="2479">
                  <c:v>1486.1155746349</c:v>
                </c:pt>
                <c:pt idx="2480">
                  <c:v>1486.7150565125</c:v>
                </c:pt>
                <c:pt idx="2481">
                  <c:v>1487.3145383901</c:v>
                </c:pt>
                <c:pt idx="2482">
                  <c:v>1487.9140202678</c:v>
                </c:pt>
                <c:pt idx="2483">
                  <c:v>1488.5135021454</c:v>
                </c:pt>
                <c:pt idx="2484">
                  <c:v>1489.112984023</c:v>
                </c:pt>
                <c:pt idx="2485">
                  <c:v>1489.7124659006</c:v>
                </c:pt>
                <c:pt idx="2486">
                  <c:v>1490.3119477783</c:v>
                </c:pt>
                <c:pt idx="2487">
                  <c:v>1490.9114296559</c:v>
                </c:pt>
                <c:pt idx="2488">
                  <c:v>1491.5109115335</c:v>
                </c:pt>
                <c:pt idx="2489">
                  <c:v>1492.1103934112</c:v>
                </c:pt>
                <c:pt idx="2490">
                  <c:v>1492.7098752888</c:v>
                </c:pt>
                <c:pt idx="2491">
                  <c:v>1493.3093571664</c:v>
                </c:pt>
                <c:pt idx="2492">
                  <c:v>1493.908839044</c:v>
                </c:pt>
                <c:pt idx="2493">
                  <c:v>1494.5083209217</c:v>
                </c:pt>
                <c:pt idx="2494">
                  <c:v>1495.1078027993</c:v>
                </c:pt>
                <c:pt idx="2495">
                  <c:v>1495.7072846769</c:v>
                </c:pt>
                <c:pt idx="2496">
                  <c:v>1496.3067665545</c:v>
                </c:pt>
                <c:pt idx="2497">
                  <c:v>1496.9062484322</c:v>
                </c:pt>
                <c:pt idx="2498">
                  <c:v>1497.5057303098</c:v>
                </c:pt>
                <c:pt idx="2499">
                  <c:v>1498.1052121874</c:v>
                </c:pt>
                <c:pt idx="2500">
                  <c:v>1498.704694065</c:v>
                </c:pt>
                <c:pt idx="2501">
                  <c:v>1499.3041759427</c:v>
                </c:pt>
                <c:pt idx="2502">
                  <c:v>1499.9036578203</c:v>
                </c:pt>
                <c:pt idx="2503">
                  <c:v>1500.5031396979</c:v>
                </c:pt>
                <c:pt idx="2504">
                  <c:v>1501.1026215755</c:v>
                </c:pt>
                <c:pt idx="2505">
                  <c:v>1501.7021034532</c:v>
                </c:pt>
                <c:pt idx="2506">
                  <c:v>1502.3015853308</c:v>
                </c:pt>
                <c:pt idx="2507">
                  <c:v>1502.9010672084</c:v>
                </c:pt>
                <c:pt idx="2508">
                  <c:v>1503.500549086</c:v>
                </c:pt>
                <c:pt idx="2509">
                  <c:v>1504.1000309637</c:v>
                </c:pt>
                <c:pt idx="2510">
                  <c:v>1504.6995128413</c:v>
                </c:pt>
                <c:pt idx="2511">
                  <c:v>1505.2989947189</c:v>
                </c:pt>
                <c:pt idx="2512">
                  <c:v>1505.8984765966</c:v>
                </c:pt>
                <c:pt idx="2513">
                  <c:v>1506.4979584742</c:v>
                </c:pt>
                <c:pt idx="2514">
                  <c:v>1507.0974403518</c:v>
                </c:pt>
                <c:pt idx="2515">
                  <c:v>1507.6969222294</c:v>
                </c:pt>
                <c:pt idx="2516">
                  <c:v>1508.2964041071</c:v>
                </c:pt>
                <c:pt idx="2517">
                  <c:v>1508.8958859847</c:v>
                </c:pt>
                <c:pt idx="2518">
                  <c:v>1509.4953678623</c:v>
                </c:pt>
                <c:pt idx="2519">
                  <c:v>1510.0948497399</c:v>
                </c:pt>
                <c:pt idx="2520">
                  <c:v>1510.6943316176</c:v>
                </c:pt>
                <c:pt idx="2521">
                  <c:v>1511.2938134952</c:v>
                </c:pt>
                <c:pt idx="2522">
                  <c:v>1511.8932953728</c:v>
                </c:pt>
                <c:pt idx="2523">
                  <c:v>1512.4927772504</c:v>
                </c:pt>
                <c:pt idx="2524">
                  <c:v>1513.0922591281</c:v>
                </c:pt>
                <c:pt idx="2525">
                  <c:v>1513.6917410057</c:v>
                </c:pt>
                <c:pt idx="2526">
                  <c:v>1514.2912228833</c:v>
                </c:pt>
                <c:pt idx="2527">
                  <c:v>1514.8907047609</c:v>
                </c:pt>
                <c:pt idx="2528">
                  <c:v>1515.4901866386</c:v>
                </c:pt>
                <c:pt idx="2529">
                  <c:v>1516.0896685162</c:v>
                </c:pt>
                <c:pt idx="2530">
                  <c:v>1516.6891503938</c:v>
                </c:pt>
                <c:pt idx="2531">
                  <c:v>1517.2886322714</c:v>
                </c:pt>
                <c:pt idx="2532">
                  <c:v>1517.8881141491</c:v>
                </c:pt>
                <c:pt idx="2533">
                  <c:v>1518.4875960267</c:v>
                </c:pt>
                <c:pt idx="2534">
                  <c:v>1519.0870779043</c:v>
                </c:pt>
                <c:pt idx="2535">
                  <c:v>1519.6865597819</c:v>
                </c:pt>
                <c:pt idx="2536">
                  <c:v>1520.2860416596</c:v>
                </c:pt>
                <c:pt idx="2537">
                  <c:v>1520.8855235372</c:v>
                </c:pt>
                <c:pt idx="2538">
                  <c:v>1521.4850054148</c:v>
                </c:pt>
                <c:pt idx="2539">
                  <c:v>1522.0844872925</c:v>
                </c:pt>
                <c:pt idx="2540">
                  <c:v>1522.6839691701</c:v>
                </c:pt>
                <c:pt idx="2541">
                  <c:v>1523.2834510477</c:v>
                </c:pt>
                <c:pt idx="2542">
                  <c:v>1523.8829329253</c:v>
                </c:pt>
                <c:pt idx="2543">
                  <c:v>1524.482414803</c:v>
                </c:pt>
                <c:pt idx="2544">
                  <c:v>1525.0818966806</c:v>
                </c:pt>
                <c:pt idx="2545">
                  <c:v>1525.6813785582</c:v>
                </c:pt>
                <c:pt idx="2546">
                  <c:v>1526.2808604358</c:v>
                </c:pt>
                <c:pt idx="2547">
                  <c:v>1526.8803423135</c:v>
                </c:pt>
                <c:pt idx="2548">
                  <c:v>1527.4798241911</c:v>
                </c:pt>
                <c:pt idx="2549">
                  <c:v>1528.0793060687</c:v>
                </c:pt>
                <c:pt idx="2550">
                  <c:v>1528.6787879463</c:v>
                </c:pt>
                <c:pt idx="2551">
                  <c:v>1529.278269824</c:v>
                </c:pt>
                <c:pt idx="2552">
                  <c:v>1529.8777517016</c:v>
                </c:pt>
                <c:pt idx="2553">
                  <c:v>1530.4772335792</c:v>
                </c:pt>
                <c:pt idx="2554">
                  <c:v>1531.0767154568</c:v>
                </c:pt>
                <c:pt idx="2555">
                  <c:v>1531.6761973345</c:v>
                </c:pt>
                <c:pt idx="2556">
                  <c:v>1532.2756792121</c:v>
                </c:pt>
                <c:pt idx="2557">
                  <c:v>1532.8751610897</c:v>
                </c:pt>
                <c:pt idx="2558">
                  <c:v>1533.4746429673</c:v>
                </c:pt>
                <c:pt idx="2559">
                  <c:v>1534.074124845</c:v>
                </c:pt>
                <c:pt idx="2560">
                  <c:v>1534.6736067226</c:v>
                </c:pt>
                <c:pt idx="2561">
                  <c:v>1535.2730886002</c:v>
                </c:pt>
                <c:pt idx="2562">
                  <c:v>1535.8725704779</c:v>
                </c:pt>
                <c:pt idx="2563">
                  <c:v>1536.4720523555</c:v>
                </c:pt>
                <c:pt idx="2564">
                  <c:v>1537.0715342331</c:v>
                </c:pt>
                <c:pt idx="2565">
                  <c:v>1537.6710161107</c:v>
                </c:pt>
                <c:pt idx="2566">
                  <c:v>1538.2704979884</c:v>
                </c:pt>
                <c:pt idx="2567">
                  <c:v>1538.869979866</c:v>
                </c:pt>
                <c:pt idx="2568">
                  <c:v>1539.4694617436</c:v>
                </c:pt>
                <c:pt idx="2569">
                  <c:v>1540.0689436212</c:v>
                </c:pt>
                <c:pt idx="2570">
                  <c:v>1540.6684254989</c:v>
                </c:pt>
                <c:pt idx="2571">
                  <c:v>1541.2679073765</c:v>
                </c:pt>
                <c:pt idx="2572">
                  <c:v>1541.8673892541</c:v>
                </c:pt>
                <c:pt idx="2573">
                  <c:v>1542.4668711317</c:v>
                </c:pt>
                <c:pt idx="2574">
                  <c:v>1543.0663530094</c:v>
                </c:pt>
                <c:pt idx="2575">
                  <c:v>1543.665834887</c:v>
                </c:pt>
                <c:pt idx="2576">
                  <c:v>1544.2653167646</c:v>
                </c:pt>
                <c:pt idx="2577">
                  <c:v>1544.8647986422</c:v>
                </c:pt>
                <c:pt idx="2578">
                  <c:v>1545.4642805199</c:v>
                </c:pt>
                <c:pt idx="2579">
                  <c:v>1546.0637623975</c:v>
                </c:pt>
                <c:pt idx="2580">
                  <c:v>1546.663244275099</c:v>
                </c:pt>
                <c:pt idx="2581">
                  <c:v>1547.2627261527</c:v>
                </c:pt>
                <c:pt idx="2582">
                  <c:v>1547.8622080304</c:v>
                </c:pt>
                <c:pt idx="2583">
                  <c:v>1548.461689908</c:v>
                </c:pt>
                <c:pt idx="2584">
                  <c:v>1549.0611717856</c:v>
                </c:pt>
                <c:pt idx="2585">
                  <c:v>1549.6606536633</c:v>
                </c:pt>
                <c:pt idx="2586">
                  <c:v>1550.2601355409</c:v>
                </c:pt>
                <c:pt idx="2587">
                  <c:v>1550.8596174185</c:v>
                </c:pt>
                <c:pt idx="2588">
                  <c:v>1551.4590992961</c:v>
                </c:pt>
                <c:pt idx="2589">
                  <c:v>1552.0585811738</c:v>
                </c:pt>
                <c:pt idx="2590">
                  <c:v>1552.6580630514</c:v>
                </c:pt>
                <c:pt idx="2591">
                  <c:v>1553.257544929</c:v>
                </c:pt>
                <c:pt idx="2592">
                  <c:v>1553.8570268066</c:v>
                </c:pt>
                <c:pt idx="2593">
                  <c:v>1554.4565086843</c:v>
                </c:pt>
                <c:pt idx="2594">
                  <c:v>1555.0559905619</c:v>
                </c:pt>
                <c:pt idx="2595">
                  <c:v>1555.6554724395</c:v>
                </c:pt>
                <c:pt idx="2596">
                  <c:v>1556.2549543171</c:v>
                </c:pt>
                <c:pt idx="2597">
                  <c:v>1556.8544361948</c:v>
                </c:pt>
                <c:pt idx="2598">
                  <c:v>1557.4539180724</c:v>
                </c:pt>
                <c:pt idx="2599">
                  <c:v>1558.05339995</c:v>
                </c:pt>
                <c:pt idx="2600">
                  <c:v>1558.6528818276</c:v>
                </c:pt>
                <c:pt idx="2601">
                  <c:v>1559.2523637053</c:v>
                </c:pt>
                <c:pt idx="2602">
                  <c:v>1559.8518455829</c:v>
                </c:pt>
                <c:pt idx="2603">
                  <c:v>1560.4513274605</c:v>
                </c:pt>
                <c:pt idx="2604">
                  <c:v>1561.0508093381</c:v>
                </c:pt>
                <c:pt idx="2605">
                  <c:v>1561.6502912158</c:v>
                </c:pt>
                <c:pt idx="2606">
                  <c:v>1562.2497730934</c:v>
                </c:pt>
                <c:pt idx="2607">
                  <c:v>1562.849254971</c:v>
                </c:pt>
                <c:pt idx="2608">
                  <c:v>1563.4487368486</c:v>
                </c:pt>
                <c:pt idx="2609">
                  <c:v>1564.0482187263</c:v>
                </c:pt>
                <c:pt idx="2610">
                  <c:v>1564.6477006039</c:v>
                </c:pt>
                <c:pt idx="2611">
                  <c:v>1565.2471824815</c:v>
                </c:pt>
                <c:pt idx="2612">
                  <c:v>1565.8466643592</c:v>
                </c:pt>
                <c:pt idx="2613">
                  <c:v>1566.4461462368</c:v>
                </c:pt>
                <c:pt idx="2614">
                  <c:v>1567.0456281144</c:v>
                </c:pt>
                <c:pt idx="2615">
                  <c:v>1567.645109992</c:v>
                </c:pt>
                <c:pt idx="2616">
                  <c:v>1568.2445918697</c:v>
                </c:pt>
                <c:pt idx="2617">
                  <c:v>1568.8440737473</c:v>
                </c:pt>
                <c:pt idx="2618">
                  <c:v>1569.4435556249</c:v>
                </c:pt>
                <c:pt idx="2619">
                  <c:v>1570.0430375025</c:v>
                </c:pt>
                <c:pt idx="2620">
                  <c:v>1570.6425193802</c:v>
                </c:pt>
                <c:pt idx="2621">
                  <c:v>1571.2420012578</c:v>
                </c:pt>
                <c:pt idx="2622">
                  <c:v>1571.8414831354</c:v>
                </c:pt>
                <c:pt idx="2623">
                  <c:v>1572.440965013</c:v>
                </c:pt>
                <c:pt idx="2624">
                  <c:v>1573.0404468907</c:v>
                </c:pt>
                <c:pt idx="2625">
                  <c:v>1573.6399287683</c:v>
                </c:pt>
                <c:pt idx="2626">
                  <c:v>1574.2394106459</c:v>
                </c:pt>
                <c:pt idx="2627">
                  <c:v>1574.8388925235</c:v>
                </c:pt>
                <c:pt idx="2628">
                  <c:v>1575.4383744012</c:v>
                </c:pt>
                <c:pt idx="2629">
                  <c:v>1576.0378562788</c:v>
                </c:pt>
                <c:pt idx="2630">
                  <c:v>1576.6373381564</c:v>
                </c:pt>
                <c:pt idx="2631">
                  <c:v>1577.236820034</c:v>
                </c:pt>
                <c:pt idx="2632">
                  <c:v>1577.8363019117</c:v>
                </c:pt>
                <c:pt idx="2633">
                  <c:v>1578.4357837893</c:v>
                </c:pt>
                <c:pt idx="2634">
                  <c:v>1579.0352656669</c:v>
                </c:pt>
                <c:pt idx="2635">
                  <c:v>1579.6347475446</c:v>
                </c:pt>
                <c:pt idx="2636">
                  <c:v>1580.2342294222</c:v>
                </c:pt>
                <c:pt idx="2637">
                  <c:v>1580.8337112998</c:v>
                </c:pt>
                <c:pt idx="2638">
                  <c:v>1581.4331931774</c:v>
                </c:pt>
                <c:pt idx="2639">
                  <c:v>1582.0326750551</c:v>
                </c:pt>
                <c:pt idx="2640">
                  <c:v>1582.6321569327</c:v>
                </c:pt>
                <c:pt idx="2641">
                  <c:v>1583.2316388103</c:v>
                </c:pt>
                <c:pt idx="2642">
                  <c:v>1583.8311206879</c:v>
                </c:pt>
                <c:pt idx="2643">
                  <c:v>1584.4306025656</c:v>
                </c:pt>
                <c:pt idx="2644">
                  <c:v>1585.0300844432</c:v>
                </c:pt>
                <c:pt idx="2645">
                  <c:v>1585.6295663208</c:v>
                </c:pt>
                <c:pt idx="2646">
                  <c:v>1586.2290481984</c:v>
                </c:pt>
                <c:pt idx="2647">
                  <c:v>1586.8285300761</c:v>
                </c:pt>
                <c:pt idx="2648">
                  <c:v>1587.4280119537</c:v>
                </c:pt>
                <c:pt idx="2649">
                  <c:v>1588.0274938313</c:v>
                </c:pt>
                <c:pt idx="2650">
                  <c:v>1588.6269757089</c:v>
                </c:pt>
                <c:pt idx="2651">
                  <c:v>1589.2264575866</c:v>
                </c:pt>
                <c:pt idx="2652">
                  <c:v>1589.8259394642</c:v>
                </c:pt>
                <c:pt idx="2653">
                  <c:v>1590.4254213418</c:v>
                </c:pt>
                <c:pt idx="2654">
                  <c:v>1591.0249032194</c:v>
                </c:pt>
                <c:pt idx="2655">
                  <c:v>1591.6243850971</c:v>
                </c:pt>
                <c:pt idx="2656">
                  <c:v>1592.2238669747</c:v>
                </c:pt>
                <c:pt idx="2657">
                  <c:v>1592.8233488523</c:v>
                </c:pt>
                <c:pt idx="2658">
                  <c:v>1593.4228307299</c:v>
                </c:pt>
                <c:pt idx="2659">
                  <c:v>1594.0223126076</c:v>
                </c:pt>
                <c:pt idx="2660">
                  <c:v>1594.6217944852</c:v>
                </c:pt>
                <c:pt idx="2661">
                  <c:v>1595.2212763628</c:v>
                </c:pt>
                <c:pt idx="2662">
                  <c:v>1595.8207582405</c:v>
                </c:pt>
                <c:pt idx="2663">
                  <c:v>1596.4202401181</c:v>
                </c:pt>
                <c:pt idx="2664">
                  <c:v>1597.0197219957</c:v>
                </c:pt>
                <c:pt idx="2665">
                  <c:v>1597.6192038733</c:v>
                </c:pt>
                <c:pt idx="2666">
                  <c:v>1598.218685751</c:v>
                </c:pt>
                <c:pt idx="2667">
                  <c:v>1598.8181676286</c:v>
                </c:pt>
                <c:pt idx="2668">
                  <c:v>1599.4176495062</c:v>
                </c:pt>
                <c:pt idx="2669">
                  <c:v>1600.0171313838</c:v>
                </c:pt>
                <c:pt idx="2670">
                  <c:v>1600.6166132615</c:v>
                </c:pt>
                <c:pt idx="2671">
                  <c:v>1601.2160951391</c:v>
                </c:pt>
                <c:pt idx="2672">
                  <c:v>1601.8155770167</c:v>
                </c:pt>
                <c:pt idx="2673">
                  <c:v>1602.4150588943</c:v>
                </c:pt>
                <c:pt idx="2674">
                  <c:v>1603.014540772</c:v>
                </c:pt>
                <c:pt idx="2675">
                  <c:v>1603.6140226496</c:v>
                </c:pt>
                <c:pt idx="2676">
                  <c:v>1604.2135045272</c:v>
                </c:pt>
                <c:pt idx="2677">
                  <c:v>1604.8129864048</c:v>
                </c:pt>
                <c:pt idx="2678">
                  <c:v>1605.4124682825</c:v>
                </c:pt>
                <c:pt idx="2679">
                  <c:v>1606.0119501601</c:v>
                </c:pt>
                <c:pt idx="2680">
                  <c:v>1606.6114320377</c:v>
                </c:pt>
                <c:pt idx="2681">
                  <c:v>1607.2109139153</c:v>
                </c:pt>
                <c:pt idx="2682">
                  <c:v>1607.810395793</c:v>
                </c:pt>
                <c:pt idx="2683">
                  <c:v>1608.4098776706</c:v>
                </c:pt>
                <c:pt idx="2684">
                  <c:v>1609.0093595482</c:v>
                </c:pt>
                <c:pt idx="2685">
                  <c:v>1609.6088414259</c:v>
                </c:pt>
                <c:pt idx="2686">
                  <c:v>1610.2083233035</c:v>
                </c:pt>
                <c:pt idx="2687">
                  <c:v>1610.8078051811</c:v>
                </c:pt>
                <c:pt idx="2688">
                  <c:v>1611.4072870587</c:v>
                </c:pt>
                <c:pt idx="2689">
                  <c:v>1612.0067689364</c:v>
                </c:pt>
                <c:pt idx="2690">
                  <c:v>1612.606250814</c:v>
                </c:pt>
                <c:pt idx="2691">
                  <c:v>1613.2057326916</c:v>
                </c:pt>
                <c:pt idx="2692">
                  <c:v>1613.8052145692</c:v>
                </c:pt>
                <c:pt idx="2693">
                  <c:v>1614.4046964469</c:v>
                </c:pt>
                <c:pt idx="2694">
                  <c:v>1615.0041783245</c:v>
                </c:pt>
                <c:pt idx="2695">
                  <c:v>1615.6036602021</c:v>
                </c:pt>
                <c:pt idx="2696">
                  <c:v>1616.2031420797</c:v>
                </c:pt>
                <c:pt idx="2697">
                  <c:v>1616.8026239574</c:v>
                </c:pt>
                <c:pt idx="2698">
                  <c:v>1617.402105835</c:v>
                </c:pt>
                <c:pt idx="2699">
                  <c:v>1618.0015877126</c:v>
                </c:pt>
                <c:pt idx="2700">
                  <c:v>1618.6010695902</c:v>
                </c:pt>
                <c:pt idx="2701">
                  <c:v>1619.2005514679</c:v>
                </c:pt>
                <c:pt idx="2702">
                  <c:v>1619.8000333455</c:v>
                </c:pt>
                <c:pt idx="2703">
                  <c:v>1620.3995152231</c:v>
                </c:pt>
                <c:pt idx="2704">
                  <c:v>1620.9989971007</c:v>
                </c:pt>
                <c:pt idx="2705">
                  <c:v>1621.5984789784</c:v>
                </c:pt>
                <c:pt idx="2706">
                  <c:v>1622.197960856</c:v>
                </c:pt>
                <c:pt idx="2707">
                  <c:v>1622.7974427336</c:v>
                </c:pt>
                <c:pt idx="2708">
                  <c:v>1623.3969246113</c:v>
                </c:pt>
                <c:pt idx="2709">
                  <c:v>1623.9964064889</c:v>
                </c:pt>
                <c:pt idx="2710">
                  <c:v>1624.5958883665</c:v>
                </c:pt>
                <c:pt idx="2711">
                  <c:v>1625.1953702441</c:v>
                </c:pt>
                <c:pt idx="2712">
                  <c:v>1625.7948521218</c:v>
                </c:pt>
                <c:pt idx="2713">
                  <c:v>1626.3943339994</c:v>
                </c:pt>
                <c:pt idx="2714">
                  <c:v>1626.993815877</c:v>
                </c:pt>
                <c:pt idx="2715">
                  <c:v>1627.5932977546</c:v>
                </c:pt>
                <c:pt idx="2716">
                  <c:v>1628.1927796323</c:v>
                </c:pt>
                <c:pt idx="2717">
                  <c:v>1628.7922615099</c:v>
                </c:pt>
                <c:pt idx="2718">
                  <c:v>1629.3917433875</c:v>
                </c:pt>
                <c:pt idx="2719">
                  <c:v>1629.9912252651</c:v>
                </c:pt>
                <c:pt idx="2720">
                  <c:v>1630.5907071428</c:v>
                </c:pt>
                <c:pt idx="2721">
                  <c:v>1631.1901890204</c:v>
                </c:pt>
                <c:pt idx="2722">
                  <c:v>1631.789670898</c:v>
                </c:pt>
                <c:pt idx="2723">
                  <c:v>1632.3891527756</c:v>
                </c:pt>
                <c:pt idx="2724">
                  <c:v>1632.9886346533</c:v>
                </c:pt>
                <c:pt idx="2725">
                  <c:v>1633.5881165309</c:v>
                </c:pt>
                <c:pt idx="2726">
                  <c:v>1634.1875984085</c:v>
                </c:pt>
                <c:pt idx="2727">
                  <c:v>1634.7870802861</c:v>
                </c:pt>
                <c:pt idx="2728">
                  <c:v>1635.3865621638</c:v>
                </c:pt>
                <c:pt idx="2729">
                  <c:v>1635.9860440414</c:v>
                </c:pt>
                <c:pt idx="2730">
                  <c:v>1636.585525919</c:v>
                </c:pt>
                <c:pt idx="2731">
                  <c:v>1637.1850077966</c:v>
                </c:pt>
                <c:pt idx="2732">
                  <c:v>1637.7844896743</c:v>
                </c:pt>
                <c:pt idx="2733">
                  <c:v>1638.3839715519</c:v>
                </c:pt>
                <c:pt idx="2734">
                  <c:v>1638.9834534295</c:v>
                </c:pt>
                <c:pt idx="2735">
                  <c:v>1639.5829353072</c:v>
                </c:pt>
                <c:pt idx="2736">
                  <c:v>1640.1824171848</c:v>
                </c:pt>
                <c:pt idx="2737">
                  <c:v>1640.7818990624</c:v>
                </c:pt>
                <c:pt idx="2738">
                  <c:v>1641.38138094</c:v>
                </c:pt>
                <c:pt idx="2739">
                  <c:v>1641.9808628177</c:v>
                </c:pt>
                <c:pt idx="2740">
                  <c:v>1642.5803446953</c:v>
                </c:pt>
                <c:pt idx="2741">
                  <c:v>1643.1798265729</c:v>
                </c:pt>
                <c:pt idx="2742">
                  <c:v>1643.7793084505</c:v>
                </c:pt>
                <c:pt idx="2743">
                  <c:v>1644.3787903282</c:v>
                </c:pt>
                <c:pt idx="2744">
                  <c:v>1644.9782722058</c:v>
                </c:pt>
                <c:pt idx="2745">
                  <c:v>1645.5777540834</c:v>
                </c:pt>
                <c:pt idx="2746">
                  <c:v>1646.177235961</c:v>
                </c:pt>
                <c:pt idx="2747">
                  <c:v>1646.7767178387</c:v>
                </c:pt>
                <c:pt idx="2748">
                  <c:v>1647.3761997163</c:v>
                </c:pt>
                <c:pt idx="2749">
                  <c:v>1647.9756815939</c:v>
                </c:pt>
                <c:pt idx="2750">
                  <c:v>1648.5751634715</c:v>
                </c:pt>
                <c:pt idx="2751">
                  <c:v>1649.1746453492</c:v>
                </c:pt>
                <c:pt idx="2752">
                  <c:v>1649.7741272268</c:v>
                </c:pt>
                <c:pt idx="2753">
                  <c:v>1650.3736091044</c:v>
                </c:pt>
                <c:pt idx="2754">
                  <c:v>1650.973090982</c:v>
                </c:pt>
                <c:pt idx="2755">
                  <c:v>1651.5725728597</c:v>
                </c:pt>
                <c:pt idx="2756">
                  <c:v>1652.1720547373</c:v>
                </c:pt>
                <c:pt idx="2757">
                  <c:v>1652.7715366149</c:v>
                </c:pt>
                <c:pt idx="2758">
                  <c:v>1653.3710184926</c:v>
                </c:pt>
                <c:pt idx="2759">
                  <c:v>1653.9705003702</c:v>
                </c:pt>
                <c:pt idx="2760">
                  <c:v>1654.5699822478</c:v>
                </c:pt>
                <c:pt idx="2761">
                  <c:v>1655.1694641254</c:v>
                </c:pt>
                <c:pt idx="2762">
                  <c:v>1655.7689460031</c:v>
                </c:pt>
                <c:pt idx="2763">
                  <c:v>1656.3684278807</c:v>
                </c:pt>
                <c:pt idx="2764">
                  <c:v>1656.9679097583</c:v>
                </c:pt>
                <c:pt idx="2765">
                  <c:v>1657.5673916359</c:v>
                </c:pt>
                <c:pt idx="2766">
                  <c:v>1658.1668735136</c:v>
                </c:pt>
                <c:pt idx="2767">
                  <c:v>1658.7663553912</c:v>
                </c:pt>
                <c:pt idx="2768">
                  <c:v>1659.3658372688</c:v>
                </c:pt>
                <c:pt idx="2769">
                  <c:v>1659.9653191464</c:v>
                </c:pt>
                <c:pt idx="2770">
                  <c:v>1660.5648010241</c:v>
                </c:pt>
                <c:pt idx="2771">
                  <c:v>1661.1642829017</c:v>
                </c:pt>
                <c:pt idx="2772">
                  <c:v>1661.7637647793</c:v>
                </c:pt>
                <c:pt idx="2773">
                  <c:v>1662.363246656899</c:v>
                </c:pt>
                <c:pt idx="2774">
                  <c:v>1662.9627285346</c:v>
                </c:pt>
                <c:pt idx="2775">
                  <c:v>1663.5622104122</c:v>
                </c:pt>
                <c:pt idx="2776">
                  <c:v>1664.1616922898</c:v>
                </c:pt>
                <c:pt idx="2777">
                  <c:v>1664.7611741674</c:v>
                </c:pt>
                <c:pt idx="2778">
                  <c:v>1665.3606560451</c:v>
                </c:pt>
                <c:pt idx="2779">
                  <c:v>1665.9601379227</c:v>
                </c:pt>
                <c:pt idx="2780">
                  <c:v>1666.5596198003</c:v>
                </c:pt>
                <c:pt idx="2781">
                  <c:v>1667.1591016779</c:v>
                </c:pt>
                <c:pt idx="2782">
                  <c:v>1667.7585835556</c:v>
                </c:pt>
                <c:pt idx="2783">
                  <c:v>1668.3580654332</c:v>
                </c:pt>
                <c:pt idx="2784">
                  <c:v>1668.9575473108</c:v>
                </c:pt>
                <c:pt idx="2785">
                  <c:v>1669.5570291885</c:v>
                </c:pt>
                <c:pt idx="2786">
                  <c:v>1670.1565110661</c:v>
                </c:pt>
                <c:pt idx="2787">
                  <c:v>1670.7559929437</c:v>
                </c:pt>
                <c:pt idx="2788">
                  <c:v>1671.3554748213</c:v>
                </c:pt>
                <c:pt idx="2789">
                  <c:v>1671.954956699</c:v>
                </c:pt>
                <c:pt idx="2790">
                  <c:v>1672.5544385766</c:v>
                </c:pt>
                <c:pt idx="2791">
                  <c:v>1673.1539204542</c:v>
                </c:pt>
                <c:pt idx="2792">
                  <c:v>1673.7534023318</c:v>
                </c:pt>
                <c:pt idx="2793">
                  <c:v>1674.3528842095</c:v>
                </c:pt>
                <c:pt idx="2794">
                  <c:v>1674.9523660871</c:v>
                </c:pt>
                <c:pt idx="2795">
                  <c:v>1675.5518479647</c:v>
                </c:pt>
                <c:pt idx="2796">
                  <c:v>1676.1513298423</c:v>
                </c:pt>
                <c:pt idx="2797">
                  <c:v>1676.75081172</c:v>
                </c:pt>
                <c:pt idx="2798">
                  <c:v>1677.3502935976</c:v>
                </c:pt>
                <c:pt idx="2799">
                  <c:v>1677.9497754752</c:v>
                </c:pt>
                <c:pt idx="2800">
                  <c:v>1678.5492573528</c:v>
                </c:pt>
                <c:pt idx="2801">
                  <c:v>1679.1487392305</c:v>
                </c:pt>
                <c:pt idx="2802">
                  <c:v>1679.7482211081</c:v>
                </c:pt>
                <c:pt idx="2803">
                  <c:v>1680.3477029857</c:v>
                </c:pt>
                <c:pt idx="2804">
                  <c:v>1680.9471848633</c:v>
                </c:pt>
                <c:pt idx="2805">
                  <c:v>1681.546666741</c:v>
                </c:pt>
                <c:pt idx="2806">
                  <c:v>1682.1461486186</c:v>
                </c:pt>
                <c:pt idx="2807">
                  <c:v>1682.7456304962</c:v>
                </c:pt>
                <c:pt idx="2808">
                  <c:v>1683.3451123739</c:v>
                </c:pt>
                <c:pt idx="2809">
                  <c:v>1683.9445942515</c:v>
                </c:pt>
                <c:pt idx="2810">
                  <c:v>1684.5440761291</c:v>
                </c:pt>
                <c:pt idx="2811">
                  <c:v>1685.1435580067</c:v>
                </c:pt>
                <c:pt idx="2812">
                  <c:v>1685.7430398844</c:v>
                </c:pt>
                <c:pt idx="2813">
                  <c:v>1686.342521762</c:v>
                </c:pt>
                <c:pt idx="2814">
                  <c:v>1686.9420036396</c:v>
                </c:pt>
                <c:pt idx="2815">
                  <c:v>1687.5414855172</c:v>
                </c:pt>
                <c:pt idx="2816">
                  <c:v>1688.1409673949</c:v>
                </c:pt>
                <c:pt idx="2817">
                  <c:v>1688.7404492725</c:v>
                </c:pt>
                <c:pt idx="2818">
                  <c:v>1689.3399311501</c:v>
                </c:pt>
                <c:pt idx="2819">
                  <c:v>1689.9394130277</c:v>
                </c:pt>
                <c:pt idx="2820">
                  <c:v>1690.5388949054</c:v>
                </c:pt>
                <c:pt idx="2821">
                  <c:v>1691.138376783</c:v>
                </c:pt>
                <c:pt idx="2822">
                  <c:v>1691.7378586606</c:v>
                </c:pt>
                <c:pt idx="2823">
                  <c:v>1692.3373405382</c:v>
                </c:pt>
                <c:pt idx="2824">
                  <c:v>1692.9368224159</c:v>
                </c:pt>
                <c:pt idx="2825">
                  <c:v>1693.5363042935</c:v>
                </c:pt>
                <c:pt idx="2826">
                  <c:v>1694.1357861711</c:v>
                </c:pt>
                <c:pt idx="2827">
                  <c:v>1694.7352680487</c:v>
                </c:pt>
                <c:pt idx="2828">
                  <c:v>1695.3347499264</c:v>
                </c:pt>
                <c:pt idx="2829">
                  <c:v>1695.934231804</c:v>
                </c:pt>
                <c:pt idx="2830">
                  <c:v>1696.5337136816</c:v>
                </c:pt>
                <c:pt idx="2831">
                  <c:v>1697.1331955593</c:v>
                </c:pt>
                <c:pt idx="2832">
                  <c:v>1697.7326774369</c:v>
                </c:pt>
                <c:pt idx="2833">
                  <c:v>1698.3321593145</c:v>
                </c:pt>
                <c:pt idx="2834">
                  <c:v>1698.9316411921</c:v>
                </c:pt>
                <c:pt idx="2835">
                  <c:v>1699.5311230698</c:v>
                </c:pt>
                <c:pt idx="2836">
                  <c:v>1700.1306049474</c:v>
                </c:pt>
                <c:pt idx="2837">
                  <c:v>1700.730086825</c:v>
                </c:pt>
                <c:pt idx="2838">
                  <c:v>1701.3295687026</c:v>
                </c:pt>
                <c:pt idx="2839">
                  <c:v>1701.9290505803</c:v>
                </c:pt>
                <c:pt idx="2840">
                  <c:v>1702.5285324579</c:v>
                </c:pt>
                <c:pt idx="2841">
                  <c:v>1703.1280143355</c:v>
                </c:pt>
                <c:pt idx="2842">
                  <c:v>1703.7274962131</c:v>
                </c:pt>
                <c:pt idx="2843">
                  <c:v>1704.3269780908</c:v>
                </c:pt>
                <c:pt idx="2844">
                  <c:v>1704.9264599684</c:v>
                </c:pt>
                <c:pt idx="2845">
                  <c:v>1705.525941846</c:v>
                </c:pt>
                <c:pt idx="2846">
                  <c:v>1706.1254237236</c:v>
                </c:pt>
                <c:pt idx="2847">
                  <c:v>1706.7249056013</c:v>
                </c:pt>
                <c:pt idx="2848">
                  <c:v>1707.3243874789</c:v>
                </c:pt>
                <c:pt idx="2849">
                  <c:v>1707.9238693565</c:v>
                </c:pt>
                <c:pt idx="2850">
                  <c:v>1708.5233512341</c:v>
                </c:pt>
                <c:pt idx="2851">
                  <c:v>1709.1228331118</c:v>
                </c:pt>
                <c:pt idx="2852">
                  <c:v>1709.7223149894</c:v>
                </c:pt>
                <c:pt idx="2853">
                  <c:v>1710.321796867</c:v>
                </c:pt>
                <c:pt idx="2854">
                  <c:v>1710.9212787446</c:v>
                </c:pt>
                <c:pt idx="2855">
                  <c:v>1711.5207606223</c:v>
                </c:pt>
                <c:pt idx="2856">
                  <c:v>1712.1202424999</c:v>
                </c:pt>
                <c:pt idx="2857">
                  <c:v>1712.7197243775</c:v>
                </c:pt>
                <c:pt idx="2858">
                  <c:v>1713.3192062552</c:v>
                </c:pt>
                <c:pt idx="2859">
                  <c:v>1713.9186881328</c:v>
                </c:pt>
                <c:pt idx="2860">
                  <c:v>1714.5181700104</c:v>
                </c:pt>
                <c:pt idx="2861">
                  <c:v>1715.117651888</c:v>
                </c:pt>
                <c:pt idx="2862">
                  <c:v>1715.7171337657</c:v>
                </c:pt>
                <c:pt idx="2863">
                  <c:v>1716.3166156433</c:v>
                </c:pt>
                <c:pt idx="2864">
                  <c:v>1716.9160975209</c:v>
                </c:pt>
                <c:pt idx="2865">
                  <c:v>1717.5155793985</c:v>
                </c:pt>
                <c:pt idx="2866">
                  <c:v>1718.1150612762</c:v>
                </c:pt>
                <c:pt idx="2867">
                  <c:v>1718.7145431538</c:v>
                </c:pt>
                <c:pt idx="2868">
                  <c:v>1719.3140250314</c:v>
                </c:pt>
                <c:pt idx="2869">
                  <c:v>1719.913506909</c:v>
                </c:pt>
                <c:pt idx="2870">
                  <c:v>1720.5129887867</c:v>
                </c:pt>
                <c:pt idx="2871">
                  <c:v>1721.1124706643</c:v>
                </c:pt>
                <c:pt idx="2872">
                  <c:v>1721.7119525419</c:v>
                </c:pt>
                <c:pt idx="2873">
                  <c:v>1722.3114344195</c:v>
                </c:pt>
                <c:pt idx="2874">
                  <c:v>1722.9109162972</c:v>
                </c:pt>
                <c:pt idx="2875">
                  <c:v>1723.5103981748</c:v>
                </c:pt>
                <c:pt idx="2876">
                  <c:v>1724.1098800524</c:v>
                </c:pt>
                <c:pt idx="2877">
                  <c:v>1724.70936193</c:v>
                </c:pt>
                <c:pt idx="2878">
                  <c:v>1725.3088438077</c:v>
                </c:pt>
                <c:pt idx="2879">
                  <c:v>1725.9083256853</c:v>
                </c:pt>
                <c:pt idx="2880">
                  <c:v>1726.5078075629</c:v>
                </c:pt>
                <c:pt idx="2881">
                  <c:v>1727.1072894406</c:v>
                </c:pt>
                <c:pt idx="2882">
                  <c:v>1727.7067713182</c:v>
                </c:pt>
                <c:pt idx="2883">
                  <c:v>1728.3062531958</c:v>
                </c:pt>
                <c:pt idx="2884">
                  <c:v>1728.9057350734</c:v>
                </c:pt>
                <c:pt idx="2885">
                  <c:v>1729.5052169511</c:v>
                </c:pt>
                <c:pt idx="2886">
                  <c:v>1730.1046988287</c:v>
                </c:pt>
                <c:pt idx="2887">
                  <c:v>1730.7041807063</c:v>
                </c:pt>
                <c:pt idx="2888">
                  <c:v>1731.3036625839</c:v>
                </c:pt>
                <c:pt idx="2889">
                  <c:v>1731.9031444616</c:v>
                </c:pt>
                <c:pt idx="2890">
                  <c:v>1732.5026263392</c:v>
                </c:pt>
                <c:pt idx="2891">
                  <c:v>1733.1021082168</c:v>
                </c:pt>
                <c:pt idx="2892">
                  <c:v>1733.7015900944</c:v>
                </c:pt>
                <c:pt idx="2893">
                  <c:v>1734.3010719721</c:v>
                </c:pt>
                <c:pt idx="2894">
                  <c:v>1734.9005538497</c:v>
                </c:pt>
                <c:pt idx="2895">
                  <c:v>1735.5000357273</c:v>
                </c:pt>
                <c:pt idx="2896">
                  <c:v>1736.0995176049</c:v>
                </c:pt>
                <c:pt idx="2897">
                  <c:v>1736.6989994826</c:v>
                </c:pt>
                <c:pt idx="2898">
                  <c:v>1737.2984813602</c:v>
                </c:pt>
                <c:pt idx="2899">
                  <c:v>1737.8979632378</c:v>
                </c:pt>
                <c:pt idx="2900">
                  <c:v>1738.4974451154</c:v>
                </c:pt>
                <c:pt idx="2901">
                  <c:v>1739.0969269931</c:v>
                </c:pt>
                <c:pt idx="2902">
                  <c:v>1739.6964088707</c:v>
                </c:pt>
                <c:pt idx="2903">
                  <c:v>1740.2958907483</c:v>
                </c:pt>
                <c:pt idx="2904">
                  <c:v>1740.8953726259</c:v>
                </c:pt>
                <c:pt idx="2905">
                  <c:v>1741.4948545036</c:v>
                </c:pt>
                <c:pt idx="2906">
                  <c:v>1742.0943363812</c:v>
                </c:pt>
                <c:pt idx="2907">
                  <c:v>1742.693818258799</c:v>
                </c:pt>
                <c:pt idx="2908">
                  <c:v>1743.2933001365</c:v>
                </c:pt>
                <c:pt idx="2909">
                  <c:v>1743.8927820141</c:v>
                </c:pt>
                <c:pt idx="2910">
                  <c:v>1744.4922638917</c:v>
                </c:pt>
                <c:pt idx="2911">
                  <c:v>1745.0917457693</c:v>
                </c:pt>
                <c:pt idx="2912">
                  <c:v>1745.691227647</c:v>
                </c:pt>
                <c:pt idx="2913">
                  <c:v>1746.2907095246</c:v>
                </c:pt>
                <c:pt idx="2914">
                  <c:v>1746.8901914022</c:v>
                </c:pt>
                <c:pt idx="2915">
                  <c:v>1747.4896732798</c:v>
                </c:pt>
                <c:pt idx="2916">
                  <c:v>1748.0891551575</c:v>
                </c:pt>
                <c:pt idx="2917">
                  <c:v>1748.6886370351</c:v>
                </c:pt>
                <c:pt idx="2918">
                  <c:v>1749.2881189127</c:v>
                </c:pt>
                <c:pt idx="2919">
                  <c:v>1749.8876007903</c:v>
                </c:pt>
                <c:pt idx="2920">
                  <c:v>1750.487082668</c:v>
                </c:pt>
                <c:pt idx="2921">
                  <c:v>1751.0865645456</c:v>
                </c:pt>
                <c:pt idx="2922">
                  <c:v>1751.6860464232</c:v>
                </c:pt>
                <c:pt idx="2923">
                  <c:v>1752.2855283008</c:v>
                </c:pt>
                <c:pt idx="2924">
                  <c:v>1752.8850101785</c:v>
                </c:pt>
                <c:pt idx="2925">
                  <c:v>1753.4844920561</c:v>
                </c:pt>
                <c:pt idx="2926">
                  <c:v>1754.0839739337</c:v>
                </c:pt>
                <c:pt idx="2927">
                  <c:v>1754.6834558113</c:v>
                </c:pt>
                <c:pt idx="2928">
                  <c:v>1755.282937689</c:v>
                </c:pt>
                <c:pt idx="2929">
                  <c:v>1755.8824195666</c:v>
                </c:pt>
                <c:pt idx="2930">
                  <c:v>1756.4819014442</c:v>
                </c:pt>
                <c:pt idx="2931">
                  <c:v>1757.0813833219</c:v>
                </c:pt>
                <c:pt idx="2932">
                  <c:v>1757.6808651995</c:v>
                </c:pt>
                <c:pt idx="2933">
                  <c:v>1758.2803470771</c:v>
                </c:pt>
                <c:pt idx="2934">
                  <c:v>1758.8798289547</c:v>
                </c:pt>
                <c:pt idx="2935">
                  <c:v>1759.4793108324</c:v>
                </c:pt>
                <c:pt idx="2936">
                  <c:v>1760.07879271</c:v>
                </c:pt>
                <c:pt idx="2937">
                  <c:v>1760.6782745876</c:v>
                </c:pt>
                <c:pt idx="2938">
                  <c:v>1761.2777564652</c:v>
                </c:pt>
                <c:pt idx="2939">
                  <c:v>1761.8772383429</c:v>
                </c:pt>
                <c:pt idx="2940">
                  <c:v>1762.4767202205</c:v>
                </c:pt>
                <c:pt idx="2941">
                  <c:v>1763.0762020981</c:v>
                </c:pt>
                <c:pt idx="2942">
                  <c:v>1763.6756839757</c:v>
                </c:pt>
                <c:pt idx="2943">
                  <c:v>1764.2751658534</c:v>
                </c:pt>
                <c:pt idx="2944">
                  <c:v>1764.874647731</c:v>
                </c:pt>
                <c:pt idx="2945">
                  <c:v>1765.4741296086</c:v>
                </c:pt>
                <c:pt idx="2946">
                  <c:v>1766.0736114862</c:v>
                </c:pt>
                <c:pt idx="2947">
                  <c:v>1766.6730933639</c:v>
                </c:pt>
                <c:pt idx="2948">
                  <c:v>1767.2725752415</c:v>
                </c:pt>
                <c:pt idx="2949">
                  <c:v>1767.8720571191</c:v>
                </c:pt>
                <c:pt idx="2950">
                  <c:v>1768.4715389967</c:v>
                </c:pt>
                <c:pt idx="2951">
                  <c:v>1769.0710208744</c:v>
                </c:pt>
                <c:pt idx="2952">
                  <c:v>1769.670502752</c:v>
                </c:pt>
                <c:pt idx="2953">
                  <c:v>1770.2699846296</c:v>
                </c:pt>
                <c:pt idx="2954">
                  <c:v>1770.8694665073</c:v>
                </c:pt>
                <c:pt idx="2955">
                  <c:v>1771.4689483849</c:v>
                </c:pt>
                <c:pt idx="2956">
                  <c:v>1772.0684302625</c:v>
                </c:pt>
                <c:pt idx="2957">
                  <c:v>1772.6679121401</c:v>
                </c:pt>
                <c:pt idx="2958">
                  <c:v>1773.2673940178</c:v>
                </c:pt>
                <c:pt idx="2959">
                  <c:v>1773.8668758954</c:v>
                </c:pt>
                <c:pt idx="2960">
                  <c:v>1774.466357773</c:v>
                </c:pt>
                <c:pt idx="2961">
                  <c:v>1775.0658396506</c:v>
                </c:pt>
                <c:pt idx="2962">
                  <c:v>1775.6653215283</c:v>
                </c:pt>
                <c:pt idx="2963">
                  <c:v>1776.2648034059</c:v>
                </c:pt>
                <c:pt idx="2964">
                  <c:v>1776.8642852835</c:v>
                </c:pt>
                <c:pt idx="2965">
                  <c:v>1777.4637671611</c:v>
                </c:pt>
                <c:pt idx="2966">
                  <c:v>1778.0632490388</c:v>
                </c:pt>
                <c:pt idx="2967">
                  <c:v>1778.6627309164</c:v>
                </c:pt>
                <c:pt idx="2968">
                  <c:v>1779.262212794</c:v>
                </c:pt>
                <c:pt idx="2969">
                  <c:v>1779.8616946716</c:v>
                </c:pt>
                <c:pt idx="2970">
                  <c:v>1780.4611765493</c:v>
                </c:pt>
                <c:pt idx="2971">
                  <c:v>1781.0606584269</c:v>
                </c:pt>
                <c:pt idx="2972">
                  <c:v>1781.6601403045</c:v>
                </c:pt>
                <c:pt idx="2973">
                  <c:v>1782.2596221821</c:v>
                </c:pt>
                <c:pt idx="2974">
                  <c:v>1782.8591040598</c:v>
                </c:pt>
                <c:pt idx="2975">
                  <c:v>1783.4585859374</c:v>
                </c:pt>
                <c:pt idx="2976">
                  <c:v>1784.058067815</c:v>
                </c:pt>
                <c:pt idx="2977">
                  <c:v>1784.6575496926</c:v>
                </c:pt>
                <c:pt idx="2978">
                  <c:v>1785.2570315703</c:v>
                </c:pt>
                <c:pt idx="2979">
                  <c:v>1785.8565134479</c:v>
                </c:pt>
                <c:pt idx="2980">
                  <c:v>1786.4559953255</c:v>
                </c:pt>
                <c:pt idx="2981">
                  <c:v>1787.0554772032</c:v>
                </c:pt>
                <c:pt idx="2982">
                  <c:v>1787.6549590808</c:v>
                </c:pt>
                <c:pt idx="2983">
                  <c:v>1788.2544409584</c:v>
                </c:pt>
                <c:pt idx="2984">
                  <c:v>1788.853922836</c:v>
                </c:pt>
                <c:pt idx="2985">
                  <c:v>1789.4534047137</c:v>
                </c:pt>
                <c:pt idx="2986">
                  <c:v>1790.0528865913</c:v>
                </c:pt>
                <c:pt idx="2987">
                  <c:v>1790.6523684689</c:v>
                </c:pt>
                <c:pt idx="2988">
                  <c:v>1791.2518503465</c:v>
                </c:pt>
                <c:pt idx="2989">
                  <c:v>1791.8513322242</c:v>
                </c:pt>
                <c:pt idx="2990">
                  <c:v>1792.4508141018</c:v>
                </c:pt>
                <c:pt idx="2991">
                  <c:v>1793.0502959794</c:v>
                </c:pt>
                <c:pt idx="2992">
                  <c:v>1793.649777857</c:v>
                </c:pt>
                <c:pt idx="2993">
                  <c:v>1794.2492597347</c:v>
                </c:pt>
                <c:pt idx="2994">
                  <c:v>1794.8487416123</c:v>
                </c:pt>
                <c:pt idx="2995">
                  <c:v>1795.4482234899</c:v>
                </c:pt>
                <c:pt idx="2996">
                  <c:v>1796.0477053675</c:v>
                </c:pt>
                <c:pt idx="2997">
                  <c:v>1796.6471872452</c:v>
                </c:pt>
                <c:pt idx="2998">
                  <c:v>1797.2466691228</c:v>
                </c:pt>
                <c:pt idx="2999">
                  <c:v>1797.8461510004</c:v>
                </c:pt>
                <c:pt idx="3000">
                  <c:v>1798.445632878</c:v>
                </c:pt>
                <c:pt idx="3001">
                  <c:v>1799.0451147557</c:v>
                </c:pt>
                <c:pt idx="3002">
                  <c:v>1799.6445966333</c:v>
                </c:pt>
                <c:pt idx="3003">
                  <c:v>1800.2440785109</c:v>
                </c:pt>
                <c:pt idx="3004">
                  <c:v>1800.8435603886</c:v>
                </c:pt>
                <c:pt idx="3005">
                  <c:v>1801.4430422662</c:v>
                </c:pt>
                <c:pt idx="3006">
                  <c:v>1802.0425241438</c:v>
                </c:pt>
                <c:pt idx="3007">
                  <c:v>1802.6420060214</c:v>
                </c:pt>
                <c:pt idx="3008">
                  <c:v>1803.2414878991</c:v>
                </c:pt>
                <c:pt idx="3009">
                  <c:v>1803.8409697767</c:v>
                </c:pt>
                <c:pt idx="3010">
                  <c:v>1804.4404516543</c:v>
                </c:pt>
                <c:pt idx="3011">
                  <c:v>1805.0399335319</c:v>
                </c:pt>
                <c:pt idx="3012">
                  <c:v>1805.6394154096</c:v>
                </c:pt>
                <c:pt idx="3013">
                  <c:v>1806.2388972872</c:v>
                </c:pt>
                <c:pt idx="3014">
                  <c:v>1806.8383791648</c:v>
                </c:pt>
                <c:pt idx="3015">
                  <c:v>1807.4378610424</c:v>
                </c:pt>
                <c:pt idx="3016">
                  <c:v>1808.0373429201</c:v>
                </c:pt>
                <c:pt idx="3017">
                  <c:v>1808.6368247977</c:v>
                </c:pt>
                <c:pt idx="3018">
                  <c:v>1809.2363066753</c:v>
                </c:pt>
                <c:pt idx="3019">
                  <c:v>1809.8357885529</c:v>
                </c:pt>
                <c:pt idx="3020">
                  <c:v>1810.4352704306</c:v>
                </c:pt>
                <c:pt idx="3021">
                  <c:v>1811.0347523082</c:v>
                </c:pt>
                <c:pt idx="3022">
                  <c:v>1811.6342341858</c:v>
                </c:pt>
                <c:pt idx="3023">
                  <c:v>1812.2337160634</c:v>
                </c:pt>
                <c:pt idx="3024">
                  <c:v>1812.8331979411</c:v>
                </c:pt>
                <c:pt idx="3025">
                  <c:v>1813.4326798187</c:v>
                </c:pt>
                <c:pt idx="3026">
                  <c:v>1814.0321616963</c:v>
                </c:pt>
                <c:pt idx="3027">
                  <c:v>1814.6316435739</c:v>
                </c:pt>
                <c:pt idx="3028">
                  <c:v>1815.2311254516</c:v>
                </c:pt>
                <c:pt idx="3029">
                  <c:v>1815.8306073292</c:v>
                </c:pt>
                <c:pt idx="3030">
                  <c:v>1816.4300892068</c:v>
                </c:pt>
                <c:pt idx="3031">
                  <c:v>1817.0295710845</c:v>
                </c:pt>
                <c:pt idx="3032">
                  <c:v>1817.6290529621</c:v>
                </c:pt>
                <c:pt idx="3033">
                  <c:v>1818.2285348397</c:v>
                </c:pt>
                <c:pt idx="3034">
                  <c:v>1818.8280167173</c:v>
                </c:pt>
                <c:pt idx="3035">
                  <c:v>1819.427498595</c:v>
                </c:pt>
                <c:pt idx="3036">
                  <c:v>1820.0269804726</c:v>
                </c:pt>
                <c:pt idx="3037">
                  <c:v>1820.6264623502</c:v>
                </c:pt>
                <c:pt idx="3038">
                  <c:v>1821.2259442278</c:v>
                </c:pt>
                <c:pt idx="3039">
                  <c:v>1821.8254261055</c:v>
                </c:pt>
                <c:pt idx="3040">
                  <c:v>1822.4249079831</c:v>
                </c:pt>
                <c:pt idx="3041">
                  <c:v>1823.0243898607</c:v>
                </c:pt>
                <c:pt idx="3042">
                  <c:v>1823.6238717383</c:v>
                </c:pt>
                <c:pt idx="3043">
                  <c:v>1824.223353616</c:v>
                </c:pt>
                <c:pt idx="3044">
                  <c:v>1824.8228354936</c:v>
                </c:pt>
                <c:pt idx="3045">
                  <c:v>1825.4223173712</c:v>
                </c:pt>
                <c:pt idx="3046">
                  <c:v>1826.0217992488</c:v>
                </c:pt>
                <c:pt idx="3047">
                  <c:v>1826.6212811265</c:v>
                </c:pt>
                <c:pt idx="3048">
                  <c:v>1827.2207630041</c:v>
                </c:pt>
                <c:pt idx="3049">
                  <c:v>1827.8202448817</c:v>
                </c:pt>
                <c:pt idx="3050">
                  <c:v>1828.4197267593</c:v>
                </c:pt>
                <c:pt idx="3051">
                  <c:v>1829.019208637</c:v>
                </c:pt>
                <c:pt idx="3052">
                  <c:v>1829.6186905146</c:v>
                </c:pt>
                <c:pt idx="3053">
                  <c:v>1830.2181723922</c:v>
                </c:pt>
                <c:pt idx="3054">
                  <c:v>1830.8176542699</c:v>
                </c:pt>
                <c:pt idx="3055">
                  <c:v>1831.4171361475</c:v>
                </c:pt>
                <c:pt idx="3056">
                  <c:v>1832.0166180251</c:v>
                </c:pt>
                <c:pt idx="3057">
                  <c:v>1832.6160999027</c:v>
                </c:pt>
                <c:pt idx="3058">
                  <c:v>1833.2155817804</c:v>
                </c:pt>
                <c:pt idx="3059">
                  <c:v>1833.815063658</c:v>
                </c:pt>
                <c:pt idx="3060">
                  <c:v>1834.4145455356</c:v>
                </c:pt>
                <c:pt idx="3061">
                  <c:v>1835.0140274132</c:v>
                </c:pt>
                <c:pt idx="3062">
                  <c:v>1835.6135092909</c:v>
                </c:pt>
                <c:pt idx="3063">
                  <c:v>1836.2129911685</c:v>
                </c:pt>
                <c:pt idx="3064">
                  <c:v>1836.8124730461</c:v>
                </c:pt>
                <c:pt idx="3065">
                  <c:v>1837.4119549237</c:v>
                </c:pt>
                <c:pt idx="3066">
                  <c:v>1838.0114368014</c:v>
                </c:pt>
                <c:pt idx="3067">
                  <c:v>1838.610918679</c:v>
                </c:pt>
                <c:pt idx="3068">
                  <c:v>1839.2104005566</c:v>
                </c:pt>
                <c:pt idx="3069">
                  <c:v>1839.8098824342</c:v>
                </c:pt>
                <c:pt idx="3070">
                  <c:v>1840.4093643119</c:v>
                </c:pt>
                <c:pt idx="3071">
                  <c:v>1841.0088461895</c:v>
                </c:pt>
                <c:pt idx="3072">
                  <c:v>1841.6083280671</c:v>
                </c:pt>
                <c:pt idx="3073">
                  <c:v>1842.2078099447</c:v>
                </c:pt>
                <c:pt idx="3074">
                  <c:v>1842.8072918224</c:v>
                </c:pt>
                <c:pt idx="3075">
                  <c:v>1843.4067737</c:v>
                </c:pt>
                <c:pt idx="3076">
                  <c:v>1844.0062555776</c:v>
                </c:pt>
                <c:pt idx="3077">
                  <c:v>1844.6057374553</c:v>
                </c:pt>
                <c:pt idx="3078">
                  <c:v>1845.2052193329</c:v>
                </c:pt>
                <c:pt idx="3079">
                  <c:v>1845.8047012105</c:v>
                </c:pt>
                <c:pt idx="3080">
                  <c:v>1846.4041830881</c:v>
                </c:pt>
                <c:pt idx="3081">
                  <c:v>1847.0036649658</c:v>
                </c:pt>
                <c:pt idx="3082">
                  <c:v>1847.6031468434</c:v>
                </c:pt>
                <c:pt idx="3083">
                  <c:v>1848.202628721</c:v>
                </c:pt>
                <c:pt idx="3084">
                  <c:v>1848.8021105986</c:v>
                </c:pt>
                <c:pt idx="3085">
                  <c:v>1849.4015924763</c:v>
                </c:pt>
                <c:pt idx="3086">
                  <c:v>1850.0010743539</c:v>
                </c:pt>
                <c:pt idx="3087">
                  <c:v>1850.6005562315</c:v>
                </c:pt>
                <c:pt idx="3088">
                  <c:v>1851.2000381091</c:v>
                </c:pt>
                <c:pt idx="3089">
                  <c:v>1851.7995199868</c:v>
                </c:pt>
                <c:pt idx="3090">
                  <c:v>1852.3990018644</c:v>
                </c:pt>
                <c:pt idx="3091">
                  <c:v>1852.998483742</c:v>
                </c:pt>
                <c:pt idx="3092">
                  <c:v>1853.5979656196</c:v>
                </c:pt>
                <c:pt idx="3093">
                  <c:v>1854.1974474973</c:v>
                </c:pt>
                <c:pt idx="3094">
                  <c:v>1854.7969293749</c:v>
                </c:pt>
                <c:pt idx="3095">
                  <c:v>1855.3964112525</c:v>
                </c:pt>
                <c:pt idx="3096">
                  <c:v>1855.9958931301</c:v>
                </c:pt>
                <c:pt idx="3097">
                  <c:v>1856.5953750078</c:v>
                </c:pt>
                <c:pt idx="3098">
                  <c:v>1857.1948568854</c:v>
                </c:pt>
                <c:pt idx="3099">
                  <c:v>1857.794338763</c:v>
                </c:pt>
                <c:pt idx="3100">
                  <c:v>1858.3938206406</c:v>
                </c:pt>
                <c:pt idx="3101">
                  <c:v>1858.9933025183</c:v>
                </c:pt>
                <c:pt idx="3102">
                  <c:v>1859.5927843959</c:v>
                </c:pt>
                <c:pt idx="3103">
                  <c:v>1860.1922662735</c:v>
                </c:pt>
                <c:pt idx="3104">
                  <c:v>1860.7917481512</c:v>
                </c:pt>
                <c:pt idx="3105">
                  <c:v>1861.3912300288</c:v>
                </c:pt>
                <c:pt idx="3106">
                  <c:v>1861.9907119064</c:v>
                </c:pt>
                <c:pt idx="3107">
                  <c:v>1862.590193784</c:v>
                </c:pt>
                <c:pt idx="3108">
                  <c:v>1863.1896756617</c:v>
                </c:pt>
                <c:pt idx="3109">
                  <c:v>1863.7891575393</c:v>
                </c:pt>
                <c:pt idx="3110">
                  <c:v>1864.3886394169</c:v>
                </c:pt>
                <c:pt idx="3111">
                  <c:v>1864.9881212945</c:v>
                </c:pt>
                <c:pt idx="3112">
                  <c:v>1865.5876031722</c:v>
                </c:pt>
                <c:pt idx="3113">
                  <c:v>1866.1870850498</c:v>
                </c:pt>
                <c:pt idx="3114">
                  <c:v>1866.7865669274</c:v>
                </c:pt>
                <c:pt idx="3115">
                  <c:v>1867.386048805</c:v>
                </c:pt>
                <c:pt idx="3116">
                  <c:v>1867.9855306827</c:v>
                </c:pt>
                <c:pt idx="3117">
                  <c:v>1868.5850125603</c:v>
                </c:pt>
                <c:pt idx="3118">
                  <c:v>1869.1844944379</c:v>
                </c:pt>
                <c:pt idx="3119">
                  <c:v>1869.7839763155</c:v>
                </c:pt>
                <c:pt idx="3120">
                  <c:v>1870.3834581932</c:v>
                </c:pt>
                <c:pt idx="3121">
                  <c:v>1870.9829400708</c:v>
                </c:pt>
                <c:pt idx="3122">
                  <c:v>1871.5824219484</c:v>
                </c:pt>
                <c:pt idx="3123">
                  <c:v>1872.181903826</c:v>
                </c:pt>
                <c:pt idx="3124">
                  <c:v>1872.7813857037</c:v>
                </c:pt>
                <c:pt idx="3125">
                  <c:v>1873.3808675813</c:v>
                </c:pt>
                <c:pt idx="3126">
                  <c:v>1873.9803494589</c:v>
                </c:pt>
                <c:pt idx="3127">
                  <c:v>1874.5798313366</c:v>
                </c:pt>
                <c:pt idx="3128">
                  <c:v>1875.1793132142</c:v>
                </c:pt>
                <c:pt idx="3129">
                  <c:v>1875.7787950918</c:v>
                </c:pt>
                <c:pt idx="3130">
                  <c:v>1876.3782769694</c:v>
                </c:pt>
                <c:pt idx="3131">
                  <c:v>1876.9777588471</c:v>
                </c:pt>
                <c:pt idx="3132">
                  <c:v>1877.5772407247</c:v>
                </c:pt>
                <c:pt idx="3133">
                  <c:v>1878.1767226023</c:v>
                </c:pt>
                <c:pt idx="3134">
                  <c:v>1878.7762044799</c:v>
                </c:pt>
                <c:pt idx="3135">
                  <c:v>1879.3756863576</c:v>
                </c:pt>
                <c:pt idx="3136">
                  <c:v>1879.9751682352</c:v>
                </c:pt>
                <c:pt idx="3137">
                  <c:v>1880.5746501128</c:v>
                </c:pt>
                <c:pt idx="3138">
                  <c:v>1881.1741319904</c:v>
                </c:pt>
                <c:pt idx="3139">
                  <c:v>1881.7736138681</c:v>
                </c:pt>
                <c:pt idx="3140">
                  <c:v>1882.3730957457</c:v>
                </c:pt>
                <c:pt idx="3141">
                  <c:v>1882.9725776233</c:v>
                </c:pt>
                <c:pt idx="3142">
                  <c:v>1883.5720595009</c:v>
                </c:pt>
                <c:pt idx="3143">
                  <c:v>1884.1715413786</c:v>
                </c:pt>
                <c:pt idx="3144">
                  <c:v>1884.7710232562</c:v>
                </c:pt>
                <c:pt idx="3145">
                  <c:v>1885.3705051338</c:v>
                </c:pt>
                <c:pt idx="3146">
                  <c:v>1885.9699870114</c:v>
                </c:pt>
                <c:pt idx="3147">
                  <c:v>1886.5694688891</c:v>
                </c:pt>
                <c:pt idx="3148">
                  <c:v>1887.1689507667</c:v>
                </c:pt>
                <c:pt idx="3149">
                  <c:v>1887.7684326443</c:v>
                </c:pt>
                <c:pt idx="3150">
                  <c:v>1888.3679145219</c:v>
                </c:pt>
                <c:pt idx="3151">
                  <c:v>1888.9673963996</c:v>
                </c:pt>
                <c:pt idx="3152">
                  <c:v>1889.5668782772</c:v>
                </c:pt>
                <c:pt idx="3153">
                  <c:v>1890.1663601548</c:v>
                </c:pt>
                <c:pt idx="3154">
                  <c:v>1890.7658420325</c:v>
                </c:pt>
                <c:pt idx="3155">
                  <c:v>1891.3653239101</c:v>
                </c:pt>
                <c:pt idx="3156">
                  <c:v>1891.9648057877</c:v>
                </c:pt>
                <c:pt idx="3157">
                  <c:v>1892.5642876653</c:v>
                </c:pt>
                <c:pt idx="3158">
                  <c:v>1893.163769543</c:v>
                </c:pt>
                <c:pt idx="3159">
                  <c:v>1893.7632514206</c:v>
                </c:pt>
                <c:pt idx="3160">
                  <c:v>1894.3627332982</c:v>
                </c:pt>
                <c:pt idx="3161">
                  <c:v>1894.9622151758</c:v>
                </c:pt>
                <c:pt idx="3162">
                  <c:v>1895.5616970535</c:v>
                </c:pt>
                <c:pt idx="3163">
                  <c:v>1896.1611789311</c:v>
                </c:pt>
                <c:pt idx="3164">
                  <c:v>1896.7606608087</c:v>
                </c:pt>
                <c:pt idx="3165">
                  <c:v>1897.3601426863</c:v>
                </c:pt>
                <c:pt idx="3166">
                  <c:v>1897.959624564</c:v>
                </c:pt>
                <c:pt idx="3167">
                  <c:v>1898.5591064416</c:v>
                </c:pt>
                <c:pt idx="3168">
                  <c:v>1899.1585883192</c:v>
                </c:pt>
                <c:pt idx="3169">
                  <c:v>1899.7580701968</c:v>
                </c:pt>
                <c:pt idx="3170">
                  <c:v>1900.3575520745</c:v>
                </c:pt>
                <c:pt idx="3171">
                  <c:v>1900.9570339521</c:v>
                </c:pt>
                <c:pt idx="3172">
                  <c:v>1901.5565158297</c:v>
                </c:pt>
                <c:pt idx="3173">
                  <c:v>1902.1559977073</c:v>
                </c:pt>
                <c:pt idx="3174">
                  <c:v>1902.755479585</c:v>
                </c:pt>
                <c:pt idx="3175">
                  <c:v>1903.3549614626</c:v>
                </c:pt>
                <c:pt idx="3176">
                  <c:v>1903.9544433402</c:v>
                </c:pt>
                <c:pt idx="3177">
                  <c:v>1904.5539252179</c:v>
                </c:pt>
                <c:pt idx="3178">
                  <c:v>1905.1534070955</c:v>
                </c:pt>
                <c:pt idx="3179">
                  <c:v>1905.7528889731</c:v>
                </c:pt>
                <c:pt idx="3180">
                  <c:v>1906.3523708507</c:v>
                </c:pt>
                <c:pt idx="3181">
                  <c:v>1906.9518527284</c:v>
                </c:pt>
                <c:pt idx="3182">
                  <c:v>1907.551334606</c:v>
                </c:pt>
                <c:pt idx="3183">
                  <c:v>1908.1508164836</c:v>
                </c:pt>
                <c:pt idx="3184">
                  <c:v>1908.7502983612</c:v>
                </c:pt>
                <c:pt idx="3185">
                  <c:v>1909.3497802389</c:v>
                </c:pt>
                <c:pt idx="3186">
                  <c:v>1909.9492621165</c:v>
                </c:pt>
                <c:pt idx="3187">
                  <c:v>1910.5487439941</c:v>
                </c:pt>
                <c:pt idx="3188">
                  <c:v>1911.1482258717</c:v>
                </c:pt>
                <c:pt idx="3189">
                  <c:v>1911.7477077494</c:v>
                </c:pt>
                <c:pt idx="3190">
                  <c:v>1912.347189627</c:v>
                </c:pt>
                <c:pt idx="3191">
                  <c:v>1912.9466715046</c:v>
                </c:pt>
                <c:pt idx="3192">
                  <c:v>1913.5461533822</c:v>
                </c:pt>
                <c:pt idx="3193">
                  <c:v>1914.1456352599</c:v>
                </c:pt>
                <c:pt idx="3194">
                  <c:v>1914.7451171375</c:v>
                </c:pt>
                <c:pt idx="3195">
                  <c:v>1915.3445990151</c:v>
                </c:pt>
                <c:pt idx="3196">
                  <c:v>1915.9440808927</c:v>
                </c:pt>
                <c:pt idx="3197">
                  <c:v>1916.5435627704</c:v>
                </c:pt>
                <c:pt idx="3198">
                  <c:v>1917.143044648</c:v>
                </c:pt>
                <c:pt idx="3199">
                  <c:v>1917.7425265256</c:v>
                </c:pt>
                <c:pt idx="3200">
                  <c:v>1918.3420084033</c:v>
                </c:pt>
                <c:pt idx="3201">
                  <c:v>1918.9414902809</c:v>
                </c:pt>
                <c:pt idx="3202">
                  <c:v>1919.5409721585</c:v>
                </c:pt>
                <c:pt idx="3203">
                  <c:v>1920.1404540361</c:v>
                </c:pt>
                <c:pt idx="3204">
                  <c:v>1920.7399359138</c:v>
                </c:pt>
                <c:pt idx="3205">
                  <c:v>1921.3394177914</c:v>
                </c:pt>
                <c:pt idx="3206">
                  <c:v>1921.938899669</c:v>
                </c:pt>
                <c:pt idx="3207">
                  <c:v>1922.5383815466</c:v>
                </c:pt>
                <c:pt idx="3208">
                  <c:v>1923.1378634243</c:v>
                </c:pt>
                <c:pt idx="3209">
                  <c:v>1923.7373453019</c:v>
                </c:pt>
                <c:pt idx="3210">
                  <c:v>1924.3368271795</c:v>
                </c:pt>
                <c:pt idx="3211">
                  <c:v>1924.9363090571</c:v>
                </c:pt>
                <c:pt idx="3212">
                  <c:v>1925.5357909348</c:v>
                </c:pt>
                <c:pt idx="3213">
                  <c:v>1926.1352728124</c:v>
                </c:pt>
                <c:pt idx="3214">
                  <c:v>1926.73475469</c:v>
                </c:pt>
                <c:pt idx="3215">
                  <c:v>1927.3342365676</c:v>
                </c:pt>
                <c:pt idx="3216">
                  <c:v>1927.9337184453</c:v>
                </c:pt>
                <c:pt idx="3217">
                  <c:v>1928.5332003229</c:v>
                </c:pt>
                <c:pt idx="3218">
                  <c:v>1929.1326822005</c:v>
                </c:pt>
                <c:pt idx="3219">
                  <c:v>1929.7321640781</c:v>
                </c:pt>
                <c:pt idx="3220">
                  <c:v>1930.3316459558</c:v>
                </c:pt>
                <c:pt idx="3221">
                  <c:v>1930.9311278334</c:v>
                </c:pt>
                <c:pt idx="3222">
                  <c:v>1931.530609711</c:v>
                </c:pt>
                <c:pt idx="3223">
                  <c:v>1932.1300915886</c:v>
                </c:pt>
                <c:pt idx="3224">
                  <c:v>1932.7295734663</c:v>
                </c:pt>
                <c:pt idx="3225">
                  <c:v>1933.3290553439</c:v>
                </c:pt>
                <c:pt idx="3226">
                  <c:v>1933.9285372215</c:v>
                </c:pt>
                <c:pt idx="3227">
                  <c:v>1934.5280190992</c:v>
                </c:pt>
                <c:pt idx="3228">
                  <c:v>1935.1275009768</c:v>
                </c:pt>
                <c:pt idx="3229">
                  <c:v>1935.7269828544</c:v>
                </c:pt>
                <c:pt idx="3230">
                  <c:v>1936.326464732</c:v>
                </c:pt>
                <c:pt idx="3231">
                  <c:v>1936.9259466097</c:v>
                </c:pt>
                <c:pt idx="3232">
                  <c:v>1937.5254284873</c:v>
                </c:pt>
                <c:pt idx="3233">
                  <c:v>1938.1249103649</c:v>
                </c:pt>
                <c:pt idx="3234">
                  <c:v>1938.7243922425</c:v>
                </c:pt>
                <c:pt idx="3235">
                  <c:v>1939.3238741202</c:v>
                </c:pt>
                <c:pt idx="3236">
                  <c:v>1939.9233559978</c:v>
                </c:pt>
                <c:pt idx="3237">
                  <c:v>1940.5228378754</c:v>
                </c:pt>
                <c:pt idx="3238">
                  <c:v>1941.122319753</c:v>
                </c:pt>
                <c:pt idx="3239">
                  <c:v>1941.7218016307</c:v>
                </c:pt>
                <c:pt idx="3240">
                  <c:v>1942.3212835083</c:v>
                </c:pt>
                <c:pt idx="3241">
                  <c:v>1942.9207653859</c:v>
                </c:pt>
                <c:pt idx="3242">
                  <c:v>1943.5202472635</c:v>
                </c:pt>
                <c:pt idx="3243">
                  <c:v>1944.1197291412</c:v>
                </c:pt>
                <c:pt idx="3244">
                  <c:v>1944.7192110188</c:v>
                </c:pt>
                <c:pt idx="3245">
                  <c:v>1945.3186928964</c:v>
                </c:pt>
                <c:pt idx="3246">
                  <c:v>1945.918174774</c:v>
                </c:pt>
                <c:pt idx="3247">
                  <c:v>1946.5176566517</c:v>
                </c:pt>
                <c:pt idx="3248">
                  <c:v>1947.1171385293</c:v>
                </c:pt>
                <c:pt idx="3249">
                  <c:v>1947.7166204069</c:v>
                </c:pt>
                <c:pt idx="3250">
                  <c:v>1948.3161022846</c:v>
                </c:pt>
                <c:pt idx="3251">
                  <c:v>1948.9155841622</c:v>
                </c:pt>
                <c:pt idx="3252">
                  <c:v>1949.5150660398</c:v>
                </c:pt>
                <c:pt idx="3253">
                  <c:v>1950.1145479174</c:v>
                </c:pt>
                <c:pt idx="3254">
                  <c:v>1950.7140297951</c:v>
                </c:pt>
                <c:pt idx="3255">
                  <c:v>1951.3135116727</c:v>
                </c:pt>
                <c:pt idx="3256">
                  <c:v>1951.9129935503</c:v>
                </c:pt>
                <c:pt idx="3257">
                  <c:v>1952.5124754279</c:v>
                </c:pt>
                <c:pt idx="3258">
                  <c:v>1953.1119573056</c:v>
                </c:pt>
                <c:pt idx="3259">
                  <c:v>1953.7114391832</c:v>
                </c:pt>
                <c:pt idx="3260">
                  <c:v>1954.3109210608</c:v>
                </c:pt>
                <c:pt idx="3261">
                  <c:v>1954.9104029384</c:v>
                </c:pt>
                <c:pt idx="3262">
                  <c:v>1955.5098848161</c:v>
                </c:pt>
                <c:pt idx="3263">
                  <c:v>1956.1093666937</c:v>
                </c:pt>
                <c:pt idx="3264">
                  <c:v>1956.7088485713</c:v>
                </c:pt>
                <c:pt idx="3265">
                  <c:v>1957.3083304489</c:v>
                </c:pt>
                <c:pt idx="3266">
                  <c:v>1957.9078123266</c:v>
                </c:pt>
                <c:pt idx="3267">
                  <c:v>1958.5072942042</c:v>
                </c:pt>
                <c:pt idx="3268">
                  <c:v>1959.1067760818</c:v>
                </c:pt>
                <c:pt idx="3269">
                  <c:v>1959.7062579594</c:v>
                </c:pt>
                <c:pt idx="3270">
                  <c:v>1960.3057398371</c:v>
                </c:pt>
                <c:pt idx="3271">
                  <c:v>1960.9052217147</c:v>
                </c:pt>
                <c:pt idx="3272">
                  <c:v>1961.5047035923</c:v>
                </c:pt>
                <c:pt idx="3273">
                  <c:v>1962.1041854699</c:v>
                </c:pt>
                <c:pt idx="3274">
                  <c:v>1962.7036673476</c:v>
                </c:pt>
                <c:pt idx="3275">
                  <c:v>1963.3031492252</c:v>
                </c:pt>
                <c:pt idx="3276">
                  <c:v>1963.9026311028</c:v>
                </c:pt>
                <c:pt idx="3277">
                  <c:v>1964.5021129805</c:v>
                </c:pt>
                <c:pt idx="3278">
                  <c:v>1965.1015948581</c:v>
                </c:pt>
                <c:pt idx="3279">
                  <c:v>1965.7010767357</c:v>
                </c:pt>
                <c:pt idx="3280">
                  <c:v>1966.3005586133</c:v>
                </c:pt>
                <c:pt idx="3281">
                  <c:v>1966.900040491</c:v>
                </c:pt>
                <c:pt idx="3282">
                  <c:v>1967.4995223686</c:v>
                </c:pt>
                <c:pt idx="3283">
                  <c:v>1968.0990042462</c:v>
                </c:pt>
                <c:pt idx="3284">
                  <c:v>1968.6984861238</c:v>
                </c:pt>
                <c:pt idx="3285">
                  <c:v>1969.2979680015</c:v>
                </c:pt>
                <c:pt idx="3286">
                  <c:v>1969.8974498791</c:v>
                </c:pt>
                <c:pt idx="3287">
                  <c:v>1970.4969317567</c:v>
                </c:pt>
                <c:pt idx="3288">
                  <c:v>1971.0964136343</c:v>
                </c:pt>
                <c:pt idx="3289">
                  <c:v>1971.695895512</c:v>
                </c:pt>
                <c:pt idx="3290">
                  <c:v>1972.2953773896</c:v>
                </c:pt>
                <c:pt idx="3291">
                  <c:v>1972.8948592672</c:v>
                </c:pt>
                <c:pt idx="3292">
                  <c:v>1973.4943411448</c:v>
                </c:pt>
                <c:pt idx="3293">
                  <c:v>1974.0938230225</c:v>
                </c:pt>
                <c:pt idx="3294">
                  <c:v>1974.6933049001</c:v>
                </c:pt>
                <c:pt idx="3295">
                  <c:v>1975.2927867777</c:v>
                </c:pt>
                <c:pt idx="3296">
                  <c:v>1975.8922686553</c:v>
                </c:pt>
                <c:pt idx="3297">
                  <c:v>1976.491750533</c:v>
                </c:pt>
                <c:pt idx="3298">
                  <c:v>1977.0912324106</c:v>
                </c:pt>
                <c:pt idx="3299">
                  <c:v>1977.6907142882</c:v>
                </c:pt>
                <c:pt idx="3300">
                  <c:v>1978.2901961659</c:v>
                </c:pt>
                <c:pt idx="3301">
                  <c:v>1978.8896780435</c:v>
                </c:pt>
                <c:pt idx="3302">
                  <c:v>1979.4891599211</c:v>
                </c:pt>
                <c:pt idx="3303">
                  <c:v>1980.0886417987</c:v>
                </c:pt>
                <c:pt idx="3304">
                  <c:v>1980.6881236764</c:v>
                </c:pt>
                <c:pt idx="3305">
                  <c:v>1981.287605554</c:v>
                </c:pt>
                <c:pt idx="3306">
                  <c:v>1981.8870874316</c:v>
                </c:pt>
                <c:pt idx="3307">
                  <c:v>1982.4865693092</c:v>
                </c:pt>
                <c:pt idx="3308">
                  <c:v>1983.0860511869</c:v>
                </c:pt>
                <c:pt idx="3309">
                  <c:v>1983.6855330645</c:v>
                </c:pt>
                <c:pt idx="3310">
                  <c:v>1984.2850149421</c:v>
                </c:pt>
                <c:pt idx="3311">
                  <c:v>1984.8844968197</c:v>
                </c:pt>
                <c:pt idx="3312">
                  <c:v>1985.4839786974</c:v>
                </c:pt>
                <c:pt idx="3313">
                  <c:v>1986.083460575</c:v>
                </c:pt>
                <c:pt idx="3314">
                  <c:v>1986.6829424526</c:v>
                </c:pt>
                <c:pt idx="3315">
                  <c:v>1987.2824243302</c:v>
                </c:pt>
                <c:pt idx="3316">
                  <c:v>1987.8819062079</c:v>
                </c:pt>
                <c:pt idx="3317">
                  <c:v>1988.4813880855</c:v>
                </c:pt>
                <c:pt idx="3318">
                  <c:v>1989.0808699631</c:v>
                </c:pt>
                <c:pt idx="3319">
                  <c:v>1989.6803518407</c:v>
                </c:pt>
                <c:pt idx="3320">
                  <c:v>1990.2798337184</c:v>
                </c:pt>
                <c:pt idx="3321">
                  <c:v>1990.879315596</c:v>
                </c:pt>
                <c:pt idx="3322">
                  <c:v>1991.4787974736</c:v>
                </c:pt>
                <c:pt idx="3323">
                  <c:v>1992.0782793513</c:v>
                </c:pt>
                <c:pt idx="3324">
                  <c:v>1992.6777612289</c:v>
                </c:pt>
                <c:pt idx="3325">
                  <c:v>1993.2772431065</c:v>
                </c:pt>
                <c:pt idx="3326">
                  <c:v>1993.8767249841</c:v>
                </c:pt>
                <c:pt idx="3327">
                  <c:v>1994.4762068618</c:v>
                </c:pt>
                <c:pt idx="3328">
                  <c:v>1995.0756887394</c:v>
                </c:pt>
                <c:pt idx="3329">
                  <c:v>1995.675170617</c:v>
                </c:pt>
                <c:pt idx="3330">
                  <c:v>1996.2746524946</c:v>
                </c:pt>
                <c:pt idx="3331">
                  <c:v>1996.8741343723</c:v>
                </c:pt>
                <c:pt idx="3332">
                  <c:v>1997.4736162499</c:v>
                </c:pt>
                <c:pt idx="3333">
                  <c:v>1998.0730981275</c:v>
                </c:pt>
                <c:pt idx="3334">
                  <c:v>1998.6725800051</c:v>
                </c:pt>
                <c:pt idx="3335">
                  <c:v>1999.2720618828</c:v>
                </c:pt>
                <c:pt idx="3336">
                  <c:v>1999.8715437604</c:v>
                </c:pt>
                <c:pt idx="3337">
                  <c:v>2000.471025638</c:v>
                </c:pt>
                <c:pt idx="3338">
                  <c:v>2001.0705075156</c:v>
                </c:pt>
                <c:pt idx="3339">
                  <c:v>2001.6699893933</c:v>
                </c:pt>
                <c:pt idx="3340">
                  <c:v>2002.2694712709</c:v>
                </c:pt>
                <c:pt idx="3341">
                  <c:v>2002.8689531485</c:v>
                </c:pt>
                <c:pt idx="3342">
                  <c:v>2003.4684350261</c:v>
                </c:pt>
                <c:pt idx="3343">
                  <c:v>2004.0679169038</c:v>
                </c:pt>
                <c:pt idx="3344">
                  <c:v>2004.6673987814</c:v>
                </c:pt>
                <c:pt idx="3345">
                  <c:v>2005.266880659</c:v>
                </c:pt>
                <c:pt idx="3346">
                  <c:v>2005.8663625366</c:v>
                </c:pt>
                <c:pt idx="3347">
                  <c:v>2006.4658444143</c:v>
                </c:pt>
                <c:pt idx="3348">
                  <c:v>2007.0653262919</c:v>
                </c:pt>
                <c:pt idx="3349">
                  <c:v>2007.6648081695</c:v>
                </c:pt>
                <c:pt idx="3350">
                  <c:v>2008.2642900472</c:v>
                </c:pt>
                <c:pt idx="3351">
                  <c:v>2008.8637719248</c:v>
                </c:pt>
                <c:pt idx="3352">
                  <c:v>2009.4632538024</c:v>
                </c:pt>
                <c:pt idx="3353">
                  <c:v>2010.06273568</c:v>
                </c:pt>
                <c:pt idx="3354">
                  <c:v>2010.6622175577</c:v>
                </c:pt>
                <c:pt idx="3355">
                  <c:v>2011.2616994353</c:v>
                </c:pt>
                <c:pt idx="3356">
                  <c:v>2011.8611813129</c:v>
                </c:pt>
                <c:pt idx="3357">
                  <c:v>2012.4606631905</c:v>
                </c:pt>
                <c:pt idx="3358">
                  <c:v>2013.0601450682</c:v>
                </c:pt>
                <c:pt idx="3359">
                  <c:v>2013.6596269458</c:v>
                </c:pt>
                <c:pt idx="3360">
                  <c:v>2014.2591088234</c:v>
                </c:pt>
                <c:pt idx="3361">
                  <c:v>2014.858590701</c:v>
                </c:pt>
                <c:pt idx="3362">
                  <c:v>2015.4580725787</c:v>
                </c:pt>
                <c:pt idx="3363">
                  <c:v>2016.0575544563</c:v>
                </c:pt>
                <c:pt idx="3364">
                  <c:v>2016.6570363339</c:v>
                </c:pt>
                <c:pt idx="3365">
                  <c:v>2017.2565182115</c:v>
                </c:pt>
                <c:pt idx="3366">
                  <c:v>2017.8560000892</c:v>
                </c:pt>
                <c:pt idx="3367">
                  <c:v>2018.4554819668</c:v>
                </c:pt>
                <c:pt idx="3368">
                  <c:v>2019.0549638444</c:v>
                </c:pt>
                <c:pt idx="3369">
                  <c:v>2019.654445722</c:v>
                </c:pt>
                <c:pt idx="3370">
                  <c:v>2020.2539275997</c:v>
                </c:pt>
                <c:pt idx="3371">
                  <c:v>2020.8534094773</c:v>
                </c:pt>
                <c:pt idx="3372">
                  <c:v>2021.4528913549</c:v>
                </c:pt>
                <c:pt idx="3373">
                  <c:v>2022.0523732326</c:v>
                </c:pt>
                <c:pt idx="3374">
                  <c:v>2022.6518551102</c:v>
                </c:pt>
                <c:pt idx="3375">
                  <c:v>2023.2513369878</c:v>
                </c:pt>
                <c:pt idx="3376">
                  <c:v>2023.8508188654</c:v>
                </c:pt>
                <c:pt idx="3377">
                  <c:v>2024.4503007431</c:v>
                </c:pt>
                <c:pt idx="3378">
                  <c:v>2025.0497826207</c:v>
                </c:pt>
                <c:pt idx="3379">
                  <c:v>2025.6492644983</c:v>
                </c:pt>
                <c:pt idx="3380">
                  <c:v>2026.2487463759</c:v>
                </c:pt>
                <c:pt idx="3381">
                  <c:v>2026.8482282536</c:v>
                </c:pt>
                <c:pt idx="3382">
                  <c:v>2027.4477101312</c:v>
                </c:pt>
                <c:pt idx="3383">
                  <c:v>2028.0471920088</c:v>
                </c:pt>
                <c:pt idx="3384">
                  <c:v>2028.6466738864</c:v>
                </c:pt>
                <c:pt idx="3385">
                  <c:v>2029.2461557641</c:v>
                </c:pt>
                <c:pt idx="3386">
                  <c:v>2029.8456376417</c:v>
                </c:pt>
                <c:pt idx="3387">
                  <c:v>2030.4451195193</c:v>
                </c:pt>
                <c:pt idx="3388">
                  <c:v>2031.0446013969</c:v>
                </c:pt>
                <c:pt idx="3389">
                  <c:v>2031.6440832746</c:v>
                </c:pt>
                <c:pt idx="3390">
                  <c:v>2032.2435651522</c:v>
                </c:pt>
                <c:pt idx="3391">
                  <c:v>2032.8430470298</c:v>
                </c:pt>
                <c:pt idx="3392">
                  <c:v>2033.4425289074</c:v>
                </c:pt>
                <c:pt idx="3393">
                  <c:v>2034.0420107851</c:v>
                </c:pt>
                <c:pt idx="3394">
                  <c:v>2034.6414926627</c:v>
                </c:pt>
                <c:pt idx="3395">
                  <c:v>2035.2409745403</c:v>
                </c:pt>
                <c:pt idx="3396">
                  <c:v>2035.8404564179</c:v>
                </c:pt>
                <c:pt idx="3397">
                  <c:v>2036.4399382956</c:v>
                </c:pt>
                <c:pt idx="3398">
                  <c:v>2037.0394201732</c:v>
                </c:pt>
                <c:pt idx="3399">
                  <c:v>2037.6389020508</c:v>
                </c:pt>
                <c:pt idx="3400">
                  <c:v>2038.2383839285</c:v>
                </c:pt>
                <c:pt idx="3401">
                  <c:v>2038.8378658061</c:v>
                </c:pt>
                <c:pt idx="3402">
                  <c:v>2039.4373476837</c:v>
                </c:pt>
                <c:pt idx="3403">
                  <c:v>2040.0368295613</c:v>
                </c:pt>
                <c:pt idx="3404">
                  <c:v>2040.636311439</c:v>
                </c:pt>
                <c:pt idx="3405">
                  <c:v>2041.2357933166</c:v>
                </c:pt>
                <c:pt idx="3406">
                  <c:v>2041.8352751942</c:v>
                </c:pt>
                <c:pt idx="3407">
                  <c:v>2042.4347570718</c:v>
                </c:pt>
                <c:pt idx="3408">
                  <c:v>2043.0342389495</c:v>
                </c:pt>
                <c:pt idx="3409">
                  <c:v>2043.6337208271</c:v>
                </c:pt>
                <c:pt idx="3410">
                  <c:v>2044.2332027047</c:v>
                </c:pt>
                <c:pt idx="3411">
                  <c:v>2044.8326845823</c:v>
                </c:pt>
                <c:pt idx="3412">
                  <c:v>2045.43216646</c:v>
                </c:pt>
                <c:pt idx="3413">
                  <c:v>2046.0316483376</c:v>
                </c:pt>
                <c:pt idx="3414">
                  <c:v>2046.6311302152</c:v>
                </c:pt>
                <c:pt idx="3415">
                  <c:v>2047.2306120928</c:v>
                </c:pt>
                <c:pt idx="3416">
                  <c:v>2047.8300939705</c:v>
                </c:pt>
                <c:pt idx="3417">
                  <c:v>2048.4295758481</c:v>
                </c:pt>
                <c:pt idx="3418">
                  <c:v>2049.0290577257</c:v>
                </c:pt>
                <c:pt idx="3419">
                  <c:v>2049.6285396033</c:v>
                </c:pt>
                <c:pt idx="3420">
                  <c:v>2050.228021480999</c:v>
                </c:pt>
                <c:pt idx="3421">
                  <c:v>2050.8275033586</c:v>
                </c:pt>
                <c:pt idx="3422">
                  <c:v>2051.4269852362</c:v>
                </c:pt>
                <c:pt idx="3423">
                  <c:v>2052.026467113899</c:v>
                </c:pt>
                <c:pt idx="3424">
                  <c:v>2052.6259489915</c:v>
                </c:pt>
                <c:pt idx="3425">
                  <c:v>2053.2254308691</c:v>
                </c:pt>
                <c:pt idx="3426">
                  <c:v>2053.8249127467</c:v>
                </c:pt>
                <c:pt idx="3427">
                  <c:v>2054.4243946244</c:v>
                </c:pt>
                <c:pt idx="3428">
                  <c:v>2055.023876502</c:v>
                </c:pt>
                <c:pt idx="3429">
                  <c:v>2055.6233583796</c:v>
                </c:pt>
                <c:pt idx="3430">
                  <c:v>2056.2228402572</c:v>
                </c:pt>
                <c:pt idx="3431">
                  <c:v>2056.8223221349</c:v>
                </c:pt>
                <c:pt idx="3432">
                  <c:v>2057.4218040125</c:v>
                </c:pt>
                <c:pt idx="3433">
                  <c:v>2058.0212858901</c:v>
                </c:pt>
                <c:pt idx="3434">
                  <c:v>2058.620767767699</c:v>
                </c:pt>
                <c:pt idx="3435">
                  <c:v>2059.2202496454</c:v>
                </c:pt>
                <c:pt idx="3436">
                  <c:v>2059.819731523</c:v>
                </c:pt>
                <c:pt idx="3437">
                  <c:v>2060.419213400601</c:v>
                </c:pt>
                <c:pt idx="3438">
                  <c:v>2061.0186952782</c:v>
                </c:pt>
                <c:pt idx="3439">
                  <c:v>2061.6181771559</c:v>
                </c:pt>
                <c:pt idx="3440">
                  <c:v>2062.2176590335</c:v>
                </c:pt>
                <c:pt idx="3441">
                  <c:v>2062.8171409111</c:v>
                </c:pt>
                <c:pt idx="3442">
                  <c:v>2063.4166227887</c:v>
                </c:pt>
                <c:pt idx="3443">
                  <c:v>2064.0161046664</c:v>
                </c:pt>
                <c:pt idx="3444">
                  <c:v>2064.615586544</c:v>
                </c:pt>
                <c:pt idx="3445">
                  <c:v>2065.2150684216</c:v>
                </c:pt>
                <c:pt idx="3446">
                  <c:v>2065.8145502993</c:v>
                </c:pt>
                <c:pt idx="3447">
                  <c:v>2066.4140321769</c:v>
                </c:pt>
                <c:pt idx="3448">
                  <c:v>2067.0135140545</c:v>
                </c:pt>
                <c:pt idx="3449">
                  <c:v>2067.6129959321</c:v>
                </c:pt>
                <c:pt idx="3450">
                  <c:v>2068.2124778098</c:v>
                </c:pt>
                <c:pt idx="3451">
                  <c:v>2068.8119596874</c:v>
                </c:pt>
                <c:pt idx="3452">
                  <c:v>2069.411441565</c:v>
                </c:pt>
                <c:pt idx="3453">
                  <c:v>2070.0109234426</c:v>
                </c:pt>
                <c:pt idx="3454">
                  <c:v>2070.6104053203</c:v>
                </c:pt>
                <c:pt idx="3455">
                  <c:v>2071.209887197899</c:v>
                </c:pt>
                <c:pt idx="3456">
                  <c:v>2071.8093690755</c:v>
                </c:pt>
                <c:pt idx="3457">
                  <c:v>2072.4088509531</c:v>
                </c:pt>
                <c:pt idx="3458">
                  <c:v>2073.0083328308</c:v>
                </c:pt>
                <c:pt idx="3459">
                  <c:v>2073.6078147084</c:v>
                </c:pt>
                <c:pt idx="3460">
                  <c:v>2074.207296586</c:v>
                </c:pt>
                <c:pt idx="3461">
                  <c:v>2074.8067784636</c:v>
                </c:pt>
                <c:pt idx="3462">
                  <c:v>2075.4062603413</c:v>
                </c:pt>
                <c:pt idx="3463">
                  <c:v>2076.0057422189</c:v>
                </c:pt>
                <c:pt idx="3464">
                  <c:v>2076.6052240965</c:v>
                </c:pt>
                <c:pt idx="3465">
                  <c:v>2077.2047059741</c:v>
                </c:pt>
                <c:pt idx="3466">
                  <c:v>2077.8041878518</c:v>
                </c:pt>
                <c:pt idx="3467">
                  <c:v>2078.4036697294</c:v>
                </c:pt>
                <c:pt idx="3468">
                  <c:v>2079.003151607</c:v>
                </c:pt>
                <c:pt idx="3469">
                  <c:v>2079.6026334846</c:v>
                </c:pt>
                <c:pt idx="3470">
                  <c:v>2080.2021153623</c:v>
                </c:pt>
                <c:pt idx="3471">
                  <c:v>2080.8015972399</c:v>
                </c:pt>
                <c:pt idx="3472">
                  <c:v>2081.4010791175</c:v>
                </c:pt>
                <c:pt idx="3473">
                  <c:v>2082.0005609952</c:v>
                </c:pt>
                <c:pt idx="3474">
                  <c:v>2082.6000428728</c:v>
                </c:pt>
                <c:pt idx="3475">
                  <c:v>2083.1995247504</c:v>
                </c:pt>
                <c:pt idx="3476">
                  <c:v>2083.799006628</c:v>
                </c:pt>
                <c:pt idx="3477">
                  <c:v>2084.3984885057</c:v>
                </c:pt>
                <c:pt idx="3478">
                  <c:v>2084.9979703833</c:v>
                </c:pt>
                <c:pt idx="3479">
                  <c:v>2085.5974522609</c:v>
                </c:pt>
                <c:pt idx="3480">
                  <c:v>2086.1969341385</c:v>
                </c:pt>
                <c:pt idx="3481">
                  <c:v>2086.7964160162</c:v>
                </c:pt>
                <c:pt idx="3482">
                  <c:v>2087.3958978938</c:v>
                </c:pt>
                <c:pt idx="3483">
                  <c:v>2087.9953797714</c:v>
                </c:pt>
                <c:pt idx="3484">
                  <c:v>2088.594861649</c:v>
                </c:pt>
                <c:pt idx="3485">
                  <c:v>2089.1943435267</c:v>
                </c:pt>
                <c:pt idx="3486">
                  <c:v>2089.7938254043</c:v>
                </c:pt>
                <c:pt idx="3487">
                  <c:v>2090.3933072819</c:v>
                </c:pt>
                <c:pt idx="3488">
                  <c:v>2090.9927891595</c:v>
                </c:pt>
                <c:pt idx="3489">
                  <c:v>2091.5922710372</c:v>
                </c:pt>
                <c:pt idx="3490">
                  <c:v>2092.1917529148</c:v>
                </c:pt>
                <c:pt idx="3491">
                  <c:v>2092.7912347924</c:v>
                </c:pt>
                <c:pt idx="3492">
                  <c:v>2093.39071667</c:v>
                </c:pt>
                <c:pt idx="3493">
                  <c:v>2093.9901985477</c:v>
                </c:pt>
                <c:pt idx="3494">
                  <c:v>2094.589680425299</c:v>
                </c:pt>
                <c:pt idx="3495">
                  <c:v>2095.1891623029</c:v>
                </c:pt>
                <c:pt idx="3496">
                  <c:v>2095.788644180599</c:v>
                </c:pt>
                <c:pt idx="3497">
                  <c:v>2096.3881260582</c:v>
                </c:pt>
                <c:pt idx="3498">
                  <c:v>2096.9876079358</c:v>
                </c:pt>
                <c:pt idx="3499">
                  <c:v>2097.5870898134</c:v>
                </c:pt>
                <c:pt idx="3500">
                  <c:v>2098.1865716911</c:v>
                </c:pt>
                <c:pt idx="3501">
                  <c:v>2098.7860535687</c:v>
                </c:pt>
                <c:pt idx="3502">
                  <c:v>2099.3855354463</c:v>
                </c:pt>
                <c:pt idx="3503">
                  <c:v>2099.9850173239</c:v>
                </c:pt>
                <c:pt idx="3504">
                  <c:v>2100.5844992016</c:v>
                </c:pt>
                <c:pt idx="3505">
                  <c:v>2101.1839810792</c:v>
                </c:pt>
                <c:pt idx="3506">
                  <c:v>2101.7834629568</c:v>
                </c:pt>
                <c:pt idx="3507">
                  <c:v>2102.3829448344</c:v>
                </c:pt>
                <c:pt idx="3508">
                  <c:v>2102.9824267121</c:v>
                </c:pt>
                <c:pt idx="3509">
                  <c:v>2103.5819085897</c:v>
                </c:pt>
                <c:pt idx="3510">
                  <c:v>2104.1813904673</c:v>
                </c:pt>
                <c:pt idx="3511">
                  <c:v>2104.7808723449</c:v>
                </c:pt>
                <c:pt idx="3512">
                  <c:v>2105.3803542226</c:v>
                </c:pt>
                <c:pt idx="3513">
                  <c:v>2105.9798361002</c:v>
                </c:pt>
                <c:pt idx="3514">
                  <c:v>2106.5793179778</c:v>
                </c:pt>
                <c:pt idx="3515">
                  <c:v>2107.1787998554</c:v>
                </c:pt>
                <c:pt idx="3516">
                  <c:v>2107.778281733099</c:v>
                </c:pt>
                <c:pt idx="3517">
                  <c:v>2108.3777636107</c:v>
                </c:pt>
                <c:pt idx="3518">
                  <c:v>2108.9772454883</c:v>
                </c:pt>
                <c:pt idx="3519">
                  <c:v>2109.5767273659</c:v>
                </c:pt>
                <c:pt idx="3520">
                  <c:v>2110.1762092436</c:v>
                </c:pt>
                <c:pt idx="3521">
                  <c:v>2110.7756911212</c:v>
                </c:pt>
                <c:pt idx="3522">
                  <c:v>2111.3751729988</c:v>
                </c:pt>
                <c:pt idx="3523">
                  <c:v>2111.9746548765</c:v>
                </c:pt>
                <c:pt idx="3524">
                  <c:v>2112.5741367541</c:v>
                </c:pt>
                <c:pt idx="3525">
                  <c:v>2113.1736186317</c:v>
                </c:pt>
                <c:pt idx="3526">
                  <c:v>2113.7731005093</c:v>
                </c:pt>
                <c:pt idx="3527">
                  <c:v>2114.372582387</c:v>
                </c:pt>
                <c:pt idx="3528">
                  <c:v>2114.9720642646</c:v>
                </c:pt>
                <c:pt idx="3529">
                  <c:v>2115.5715461422</c:v>
                </c:pt>
                <c:pt idx="3530">
                  <c:v>2116.1710280198</c:v>
                </c:pt>
                <c:pt idx="3531">
                  <c:v>2116.7705098975</c:v>
                </c:pt>
                <c:pt idx="3532">
                  <c:v>2117.3699917751</c:v>
                </c:pt>
                <c:pt idx="3533">
                  <c:v>2117.9694736527</c:v>
                </c:pt>
                <c:pt idx="3534">
                  <c:v>2118.5689555303</c:v>
                </c:pt>
                <c:pt idx="3535">
                  <c:v>2119.168437408</c:v>
                </c:pt>
                <c:pt idx="3536">
                  <c:v>2119.7679192856</c:v>
                </c:pt>
                <c:pt idx="3537">
                  <c:v>2120.3674011632</c:v>
                </c:pt>
                <c:pt idx="3538">
                  <c:v>2120.9668830408</c:v>
                </c:pt>
                <c:pt idx="3539">
                  <c:v>2121.5663649185</c:v>
                </c:pt>
                <c:pt idx="3540">
                  <c:v>2122.1658467961</c:v>
                </c:pt>
                <c:pt idx="3541">
                  <c:v>2122.7653286737</c:v>
                </c:pt>
                <c:pt idx="3542">
                  <c:v>2123.3648105513</c:v>
                </c:pt>
                <c:pt idx="3543">
                  <c:v>2123.964292429</c:v>
                </c:pt>
                <c:pt idx="3544">
                  <c:v>2124.5637743066</c:v>
                </c:pt>
                <c:pt idx="3545">
                  <c:v>2125.1632561842</c:v>
                </c:pt>
                <c:pt idx="3546">
                  <c:v>2125.7627380619</c:v>
                </c:pt>
                <c:pt idx="3547">
                  <c:v>2126.3622199395</c:v>
                </c:pt>
                <c:pt idx="3548">
                  <c:v>2126.9617018171</c:v>
                </c:pt>
                <c:pt idx="3549">
                  <c:v>2127.5611836947</c:v>
                </c:pt>
                <c:pt idx="3550">
                  <c:v>2128.1606655724</c:v>
                </c:pt>
                <c:pt idx="3551">
                  <c:v>2128.76014745</c:v>
                </c:pt>
                <c:pt idx="3552">
                  <c:v>2129.3596293276</c:v>
                </c:pt>
                <c:pt idx="3553">
                  <c:v>2129.9591112052</c:v>
                </c:pt>
                <c:pt idx="3554">
                  <c:v>2130.5585930829</c:v>
                </c:pt>
                <c:pt idx="3555">
                  <c:v>2131.1580749605</c:v>
                </c:pt>
                <c:pt idx="3556">
                  <c:v>2131.7575568381</c:v>
                </c:pt>
                <c:pt idx="3557">
                  <c:v>2132.3570387157</c:v>
                </c:pt>
                <c:pt idx="3558">
                  <c:v>2132.9565205934</c:v>
                </c:pt>
                <c:pt idx="3559">
                  <c:v>2133.556002471</c:v>
                </c:pt>
                <c:pt idx="3560">
                  <c:v>2134.1554843486</c:v>
                </c:pt>
                <c:pt idx="3561">
                  <c:v>2134.7549662262</c:v>
                </c:pt>
                <c:pt idx="3562">
                  <c:v>2135.3544481039</c:v>
                </c:pt>
                <c:pt idx="3563">
                  <c:v>2135.9539299815</c:v>
                </c:pt>
                <c:pt idx="3564">
                  <c:v>2136.5534118591</c:v>
                </c:pt>
                <c:pt idx="3565">
                  <c:v>2137.1528937367</c:v>
                </c:pt>
                <c:pt idx="3566">
                  <c:v>2137.7523756144</c:v>
                </c:pt>
                <c:pt idx="3567">
                  <c:v>2138.351857492</c:v>
                </c:pt>
                <c:pt idx="3568">
                  <c:v>2138.9513393696</c:v>
                </c:pt>
                <c:pt idx="3569">
                  <c:v>2139.5508212473</c:v>
                </c:pt>
                <c:pt idx="3570">
                  <c:v>2140.1503031249</c:v>
                </c:pt>
                <c:pt idx="3571">
                  <c:v>2140.7497850025</c:v>
                </c:pt>
                <c:pt idx="3572">
                  <c:v>2141.3492668801</c:v>
                </c:pt>
                <c:pt idx="3573">
                  <c:v>2141.948748757799</c:v>
                </c:pt>
                <c:pt idx="3574">
                  <c:v>2142.5482306354</c:v>
                </c:pt>
                <c:pt idx="3575">
                  <c:v>2143.147712513</c:v>
                </c:pt>
                <c:pt idx="3576">
                  <c:v>2143.7471943906</c:v>
                </c:pt>
                <c:pt idx="3577">
                  <c:v>2144.3466762683</c:v>
                </c:pt>
                <c:pt idx="3578">
                  <c:v>2144.9461581459</c:v>
                </c:pt>
                <c:pt idx="3579">
                  <c:v>2145.5456400235</c:v>
                </c:pt>
                <c:pt idx="3580">
                  <c:v>2146.1451219011</c:v>
                </c:pt>
                <c:pt idx="3581">
                  <c:v>2146.7446037788</c:v>
                </c:pt>
                <c:pt idx="3582">
                  <c:v>2147.3440856564</c:v>
                </c:pt>
                <c:pt idx="3583">
                  <c:v>2147.943567534</c:v>
                </c:pt>
                <c:pt idx="3584">
                  <c:v>2148.5430494116</c:v>
                </c:pt>
                <c:pt idx="3585">
                  <c:v>2149.1425312893</c:v>
                </c:pt>
                <c:pt idx="3586">
                  <c:v>2149.7420131669</c:v>
                </c:pt>
                <c:pt idx="3587">
                  <c:v>2150.3414950445</c:v>
                </c:pt>
                <c:pt idx="3588">
                  <c:v>2150.9409769221</c:v>
                </c:pt>
                <c:pt idx="3589">
                  <c:v>2151.5404587998</c:v>
                </c:pt>
                <c:pt idx="3590">
                  <c:v>2152.1399406774</c:v>
                </c:pt>
                <c:pt idx="3591">
                  <c:v>2152.739422555</c:v>
                </c:pt>
                <c:pt idx="3592">
                  <c:v>2153.3389044326</c:v>
                </c:pt>
                <c:pt idx="3593">
                  <c:v>2153.9383863103</c:v>
                </c:pt>
                <c:pt idx="3594">
                  <c:v>2154.5378681879</c:v>
                </c:pt>
                <c:pt idx="3595">
                  <c:v>2155.1373500655</c:v>
                </c:pt>
                <c:pt idx="3596">
                  <c:v>2155.7368319432</c:v>
                </c:pt>
                <c:pt idx="3597">
                  <c:v>2156.3363138208</c:v>
                </c:pt>
                <c:pt idx="3598">
                  <c:v>2156.9357956984</c:v>
                </c:pt>
                <c:pt idx="3599">
                  <c:v>2157.535277576</c:v>
                </c:pt>
                <c:pt idx="3600">
                  <c:v>2158.1347594537</c:v>
                </c:pt>
                <c:pt idx="3601">
                  <c:v>2158.7342413313</c:v>
                </c:pt>
                <c:pt idx="3602">
                  <c:v>2159.3337232089</c:v>
                </c:pt>
                <c:pt idx="3603">
                  <c:v>2159.9332050865</c:v>
                </c:pt>
                <c:pt idx="3604">
                  <c:v>2160.5326869642</c:v>
                </c:pt>
                <c:pt idx="3605">
                  <c:v>2161.1321688418</c:v>
                </c:pt>
                <c:pt idx="3606">
                  <c:v>2161.7316507194</c:v>
                </c:pt>
                <c:pt idx="3607">
                  <c:v>2162.331132597</c:v>
                </c:pt>
                <c:pt idx="3608">
                  <c:v>2162.9306144747</c:v>
                </c:pt>
                <c:pt idx="3609">
                  <c:v>2163.5300963523</c:v>
                </c:pt>
                <c:pt idx="3610">
                  <c:v>2164.1295782299</c:v>
                </c:pt>
                <c:pt idx="3611">
                  <c:v>2164.7290601075</c:v>
                </c:pt>
                <c:pt idx="3612">
                  <c:v>2165.3285419852</c:v>
                </c:pt>
                <c:pt idx="3613">
                  <c:v>2165.9280238628</c:v>
                </c:pt>
                <c:pt idx="3614">
                  <c:v>2166.5275057404</c:v>
                </c:pt>
                <c:pt idx="3615">
                  <c:v>2167.126987617999</c:v>
                </c:pt>
                <c:pt idx="3616">
                  <c:v>2167.726469495699</c:v>
                </c:pt>
                <c:pt idx="3617">
                  <c:v>2168.3259513733</c:v>
                </c:pt>
                <c:pt idx="3618">
                  <c:v>2168.9254332509</c:v>
                </c:pt>
                <c:pt idx="3619">
                  <c:v>2169.5249151286</c:v>
                </c:pt>
                <c:pt idx="3620">
                  <c:v>2170.1243970062</c:v>
                </c:pt>
                <c:pt idx="3621">
                  <c:v>2170.7238788838</c:v>
                </c:pt>
                <c:pt idx="3622">
                  <c:v>2171.3233607614</c:v>
                </c:pt>
                <c:pt idx="3623">
                  <c:v>2171.9228426391</c:v>
                </c:pt>
                <c:pt idx="3624">
                  <c:v>2172.5223245167</c:v>
                </c:pt>
                <c:pt idx="3625">
                  <c:v>2173.1218063943</c:v>
                </c:pt>
                <c:pt idx="3626">
                  <c:v>2173.7212882719</c:v>
                </c:pt>
                <c:pt idx="3627">
                  <c:v>2174.3207701496</c:v>
                </c:pt>
                <c:pt idx="3628">
                  <c:v>2174.9202520272</c:v>
                </c:pt>
                <c:pt idx="3629">
                  <c:v>2175.5197339048</c:v>
                </c:pt>
                <c:pt idx="3630">
                  <c:v>2176.1192157824</c:v>
                </c:pt>
                <c:pt idx="3631">
                  <c:v>2176.7186976601</c:v>
                </c:pt>
                <c:pt idx="3632">
                  <c:v>2177.3181795377</c:v>
                </c:pt>
                <c:pt idx="3633">
                  <c:v>2177.9176614153</c:v>
                </c:pt>
                <c:pt idx="3634">
                  <c:v>2178.5171432929</c:v>
                </c:pt>
                <c:pt idx="3635">
                  <c:v>2179.1166251706</c:v>
                </c:pt>
                <c:pt idx="3636">
                  <c:v>2179.7161070482</c:v>
                </c:pt>
                <c:pt idx="3637">
                  <c:v>2180.3155889258</c:v>
                </c:pt>
                <c:pt idx="3638">
                  <c:v>2180.9150708034</c:v>
                </c:pt>
                <c:pt idx="3639">
                  <c:v>2181.5145526811</c:v>
                </c:pt>
                <c:pt idx="3640">
                  <c:v>2182.1140345587</c:v>
                </c:pt>
                <c:pt idx="3641">
                  <c:v>2182.7135164363</c:v>
                </c:pt>
                <c:pt idx="3642">
                  <c:v>2183.3129983139</c:v>
                </c:pt>
                <c:pt idx="3643">
                  <c:v>2183.9124801916</c:v>
                </c:pt>
                <c:pt idx="3644">
                  <c:v>2184.5119620692</c:v>
                </c:pt>
                <c:pt idx="3645">
                  <c:v>2185.1114439468</c:v>
                </c:pt>
                <c:pt idx="3646">
                  <c:v>2185.7109258245</c:v>
                </c:pt>
                <c:pt idx="3647">
                  <c:v>2186.3104077021</c:v>
                </c:pt>
                <c:pt idx="3648">
                  <c:v>2186.9098895797</c:v>
                </c:pt>
                <c:pt idx="3649">
                  <c:v>2187.5093714573</c:v>
                </c:pt>
                <c:pt idx="3650">
                  <c:v>2188.108853335</c:v>
                </c:pt>
                <c:pt idx="3651">
                  <c:v>2188.7083352126</c:v>
                </c:pt>
                <c:pt idx="3652">
                  <c:v>2189.3078170902</c:v>
                </c:pt>
                <c:pt idx="3653">
                  <c:v>2189.9072989678</c:v>
                </c:pt>
                <c:pt idx="3654">
                  <c:v>2190.5067808455</c:v>
                </c:pt>
                <c:pt idx="3655">
                  <c:v>2191.106262723099</c:v>
                </c:pt>
                <c:pt idx="3656">
                  <c:v>2191.7057446007</c:v>
                </c:pt>
                <c:pt idx="3657">
                  <c:v>2192.3052264783</c:v>
                </c:pt>
                <c:pt idx="3658">
                  <c:v>2192.904708356</c:v>
                </c:pt>
                <c:pt idx="3659">
                  <c:v>2193.5041902336</c:v>
                </c:pt>
                <c:pt idx="3660">
                  <c:v>2194.1036721112</c:v>
                </c:pt>
                <c:pt idx="3661">
                  <c:v>2194.7031539888</c:v>
                </c:pt>
                <c:pt idx="3662">
                  <c:v>2195.3026358665</c:v>
                </c:pt>
                <c:pt idx="3663">
                  <c:v>2195.9021177441</c:v>
                </c:pt>
                <c:pt idx="3664">
                  <c:v>2196.5015996217</c:v>
                </c:pt>
                <c:pt idx="3665">
                  <c:v>2197.1010814993</c:v>
                </c:pt>
                <c:pt idx="3666">
                  <c:v>2197.700563377</c:v>
                </c:pt>
                <c:pt idx="3667">
                  <c:v>2198.3000452546</c:v>
                </c:pt>
                <c:pt idx="3668">
                  <c:v>2198.8995271322</c:v>
                </c:pt>
                <c:pt idx="3669">
                  <c:v>2199.4990090099</c:v>
                </c:pt>
                <c:pt idx="3670">
                  <c:v>2200.0984908875</c:v>
                </c:pt>
                <c:pt idx="3671">
                  <c:v>2200.6979727651</c:v>
                </c:pt>
                <c:pt idx="3672">
                  <c:v>2201.2974546427</c:v>
                </c:pt>
                <c:pt idx="3673">
                  <c:v>2201.8969365204</c:v>
                </c:pt>
                <c:pt idx="3674">
                  <c:v>2202.496418398</c:v>
                </c:pt>
                <c:pt idx="3675">
                  <c:v>2203.095900275601</c:v>
                </c:pt>
                <c:pt idx="3676">
                  <c:v>2203.6953821532</c:v>
                </c:pt>
                <c:pt idx="3677">
                  <c:v>2204.2948640309</c:v>
                </c:pt>
                <c:pt idx="3678">
                  <c:v>2204.8943459085</c:v>
                </c:pt>
                <c:pt idx="3679">
                  <c:v>2205.4938277861</c:v>
                </c:pt>
                <c:pt idx="3680">
                  <c:v>2206.0933096637</c:v>
                </c:pt>
                <c:pt idx="3681">
                  <c:v>2206.6927915414</c:v>
                </c:pt>
                <c:pt idx="3682">
                  <c:v>2207.292273419</c:v>
                </c:pt>
                <c:pt idx="3683">
                  <c:v>2207.8917552966</c:v>
                </c:pt>
                <c:pt idx="3684">
                  <c:v>2208.4912371742</c:v>
                </c:pt>
                <c:pt idx="3685">
                  <c:v>2209.0907190519</c:v>
                </c:pt>
                <c:pt idx="3686">
                  <c:v>2209.6902009295</c:v>
                </c:pt>
                <c:pt idx="3687">
                  <c:v>2210.2896828071</c:v>
                </c:pt>
                <c:pt idx="3688">
                  <c:v>2210.8891646847</c:v>
                </c:pt>
                <c:pt idx="3689">
                  <c:v>2211.4886465624</c:v>
                </c:pt>
                <c:pt idx="3690">
                  <c:v>2212.08812844</c:v>
                </c:pt>
                <c:pt idx="3691">
                  <c:v>2212.6876103176</c:v>
                </c:pt>
                <c:pt idx="3692">
                  <c:v>2213.2870921952</c:v>
                </c:pt>
                <c:pt idx="3693">
                  <c:v>2213.8865740729</c:v>
                </c:pt>
                <c:pt idx="3694">
                  <c:v>2214.4860559505</c:v>
                </c:pt>
                <c:pt idx="3695">
                  <c:v>2215.0855378281</c:v>
                </c:pt>
                <c:pt idx="3696">
                  <c:v>2215.6850197058</c:v>
                </c:pt>
                <c:pt idx="3697">
                  <c:v>2216.2845015834</c:v>
                </c:pt>
                <c:pt idx="3698">
                  <c:v>2216.883983461</c:v>
                </c:pt>
                <c:pt idx="3699">
                  <c:v>2217.4834653386</c:v>
                </c:pt>
                <c:pt idx="3700">
                  <c:v>2218.0829472163</c:v>
                </c:pt>
                <c:pt idx="3701">
                  <c:v>2218.682429093899</c:v>
                </c:pt>
                <c:pt idx="3702">
                  <c:v>2219.2819109715</c:v>
                </c:pt>
                <c:pt idx="3703">
                  <c:v>2219.8813928491</c:v>
                </c:pt>
                <c:pt idx="3704">
                  <c:v>2220.480874726799</c:v>
                </c:pt>
                <c:pt idx="3705">
                  <c:v>2221.0803566044</c:v>
                </c:pt>
                <c:pt idx="3706">
                  <c:v>2221.679838482</c:v>
                </c:pt>
                <c:pt idx="3707">
                  <c:v>2222.2793203596</c:v>
                </c:pt>
                <c:pt idx="3708">
                  <c:v>2222.8788022373</c:v>
                </c:pt>
                <c:pt idx="3709">
                  <c:v>2223.478284114899</c:v>
                </c:pt>
                <c:pt idx="3710">
                  <c:v>2224.0777659925</c:v>
                </c:pt>
                <c:pt idx="3711">
                  <c:v>2224.6772478701</c:v>
                </c:pt>
                <c:pt idx="3712">
                  <c:v>2225.276729747799</c:v>
                </c:pt>
                <c:pt idx="3713">
                  <c:v>2225.8762116254</c:v>
                </c:pt>
                <c:pt idx="3714">
                  <c:v>2226.475693503</c:v>
                </c:pt>
                <c:pt idx="3715">
                  <c:v>2227.075175380601</c:v>
                </c:pt>
                <c:pt idx="3716">
                  <c:v>2227.6746572583</c:v>
                </c:pt>
                <c:pt idx="3717">
                  <c:v>2228.2741391359</c:v>
                </c:pt>
                <c:pt idx="3718">
                  <c:v>2228.8736210135</c:v>
                </c:pt>
                <c:pt idx="3719">
                  <c:v>2229.4731028912</c:v>
                </c:pt>
                <c:pt idx="3720">
                  <c:v>2230.0725847688</c:v>
                </c:pt>
                <c:pt idx="3721">
                  <c:v>2230.6720666464</c:v>
                </c:pt>
                <c:pt idx="3722">
                  <c:v>2231.271548524</c:v>
                </c:pt>
                <c:pt idx="3723">
                  <c:v>2231.8710304017</c:v>
                </c:pt>
                <c:pt idx="3724">
                  <c:v>2232.4705122793</c:v>
                </c:pt>
                <c:pt idx="3725">
                  <c:v>2233.0699941569</c:v>
                </c:pt>
                <c:pt idx="3726">
                  <c:v>2233.6694760345</c:v>
                </c:pt>
                <c:pt idx="3727">
                  <c:v>2234.2689579122</c:v>
                </c:pt>
                <c:pt idx="3728">
                  <c:v>2234.8684397898</c:v>
                </c:pt>
                <c:pt idx="3729">
                  <c:v>2235.4679216674</c:v>
                </c:pt>
                <c:pt idx="3730">
                  <c:v>2236.067403545</c:v>
                </c:pt>
                <c:pt idx="3731">
                  <c:v>2236.666885422699</c:v>
                </c:pt>
                <c:pt idx="3732">
                  <c:v>2237.2663673003</c:v>
                </c:pt>
                <c:pt idx="3733">
                  <c:v>2237.8658491779</c:v>
                </c:pt>
                <c:pt idx="3734">
                  <c:v>2238.4653310555</c:v>
                </c:pt>
                <c:pt idx="3735">
                  <c:v>2239.0648129332</c:v>
                </c:pt>
                <c:pt idx="3736">
                  <c:v>2239.6642948108</c:v>
                </c:pt>
                <c:pt idx="3737">
                  <c:v>2240.2637766884</c:v>
                </c:pt>
                <c:pt idx="3738">
                  <c:v>2240.863258566</c:v>
                </c:pt>
                <c:pt idx="3739">
                  <c:v>2241.4627404437</c:v>
                </c:pt>
                <c:pt idx="3740">
                  <c:v>2242.0622223213</c:v>
                </c:pt>
                <c:pt idx="3741">
                  <c:v>2242.6617041989</c:v>
                </c:pt>
                <c:pt idx="3742">
                  <c:v>2243.2611860766</c:v>
                </c:pt>
                <c:pt idx="3743">
                  <c:v>2243.8606679542</c:v>
                </c:pt>
                <c:pt idx="3744">
                  <c:v>2244.4601498318</c:v>
                </c:pt>
                <c:pt idx="3745">
                  <c:v>2245.0596317094</c:v>
                </c:pt>
                <c:pt idx="3746">
                  <c:v>2245.6591135871</c:v>
                </c:pt>
                <c:pt idx="3747">
                  <c:v>2246.258595464699</c:v>
                </c:pt>
                <c:pt idx="3748">
                  <c:v>2246.8580773423</c:v>
                </c:pt>
                <c:pt idx="3749">
                  <c:v>2247.4575592199</c:v>
                </c:pt>
                <c:pt idx="3750">
                  <c:v>2248.0570410976</c:v>
                </c:pt>
                <c:pt idx="3751">
                  <c:v>2248.6565229752</c:v>
                </c:pt>
                <c:pt idx="3752">
                  <c:v>2249.2560048528</c:v>
                </c:pt>
                <c:pt idx="3753">
                  <c:v>2249.8554867304</c:v>
                </c:pt>
                <c:pt idx="3754">
                  <c:v>2250.4549686081</c:v>
                </c:pt>
                <c:pt idx="3755">
                  <c:v>2251.0544504857</c:v>
                </c:pt>
                <c:pt idx="3756">
                  <c:v>2251.6539323633</c:v>
                </c:pt>
                <c:pt idx="3757">
                  <c:v>2252.2534142409</c:v>
                </c:pt>
                <c:pt idx="3758">
                  <c:v>2252.8528961186</c:v>
                </c:pt>
                <c:pt idx="3759">
                  <c:v>2253.4523779962</c:v>
                </c:pt>
                <c:pt idx="3760">
                  <c:v>2254.0518598738</c:v>
                </c:pt>
                <c:pt idx="3761">
                  <c:v>2254.6513417514</c:v>
                </c:pt>
                <c:pt idx="3762">
                  <c:v>2255.2508236291</c:v>
                </c:pt>
                <c:pt idx="3763">
                  <c:v>2255.8503055067</c:v>
                </c:pt>
                <c:pt idx="3764">
                  <c:v>2256.4497873843</c:v>
                </c:pt>
                <c:pt idx="3765">
                  <c:v>2257.0492692619</c:v>
                </c:pt>
                <c:pt idx="3766">
                  <c:v>2257.6487511396</c:v>
                </c:pt>
                <c:pt idx="3767">
                  <c:v>2258.2482330172</c:v>
                </c:pt>
                <c:pt idx="3768">
                  <c:v>2258.8477148948</c:v>
                </c:pt>
                <c:pt idx="3769">
                  <c:v>2259.4471967725</c:v>
                </c:pt>
                <c:pt idx="3770">
                  <c:v>2260.0466786501</c:v>
                </c:pt>
                <c:pt idx="3771">
                  <c:v>2260.6461605277</c:v>
                </c:pt>
                <c:pt idx="3772">
                  <c:v>2261.2456424053</c:v>
                </c:pt>
                <c:pt idx="3773">
                  <c:v>2261.845124283</c:v>
                </c:pt>
                <c:pt idx="3774">
                  <c:v>2262.4446061606</c:v>
                </c:pt>
                <c:pt idx="3775">
                  <c:v>2263.0440880382</c:v>
                </c:pt>
                <c:pt idx="3776">
                  <c:v>2263.6435699158</c:v>
                </c:pt>
                <c:pt idx="3777">
                  <c:v>2264.2430517935</c:v>
                </c:pt>
                <c:pt idx="3778">
                  <c:v>2264.8425336711</c:v>
                </c:pt>
                <c:pt idx="3779">
                  <c:v>2265.4420155487</c:v>
                </c:pt>
                <c:pt idx="3780">
                  <c:v>2266.0414974263</c:v>
                </c:pt>
                <c:pt idx="3781">
                  <c:v>2266.640979304</c:v>
                </c:pt>
                <c:pt idx="3782">
                  <c:v>2267.240461181599</c:v>
                </c:pt>
                <c:pt idx="3783">
                  <c:v>2267.8399430592</c:v>
                </c:pt>
                <c:pt idx="3784">
                  <c:v>2268.4394249368</c:v>
                </c:pt>
                <c:pt idx="3785">
                  <c:v>2269.0389068145</c:v>
                </c:pt>
                <c:pt idx="3786">
                  <c:v>2269.6383886921</c:v>
                </c:pt>
                <c:pt idx="3787">
                  <c:v>2270.2378705697</c:v>
                </c:pt>
                <c:pt idx="3788">
                  <c:v>2270.8373524473</c:v>
                </c:pt>
                <c:pt idx="3789">
                  <c:v>2271.436834325</c:v>
                </c:pt>
                <c:pt idx="3790">
                  <c:v>2272.0363162026</c:v>
                </c:pt>
                <c:pt idx="3791">
                  <c:v>2272.6357980802</c:v>
                </c:pt>
                <c:pt idx="3792">
                  <c:v>2273.2352799579</c:v>
                </c:pt>
                <c:pt idx="3793">
                  <c:v>2273.8347618355</c:v>
                </c:pt>
                <c:pt idx="3794">
                  <c:v>2274.4342437131</c:v>
                </c:pt>
                <c:pt idx="3795">
                  <c:v>2275.0337255907</c:v>
                </c:pt>
                <c:pt idx="3796">
                  <c:v>2275.6332074684</c:v>
                </c:pt>
                <c:pt idx="3797">
                  <c:v>2276.232689345999</c:v>
                </c:pt>
                <c:pt idx="3798">
                  <c:v>2276.8321712236</c:v>
                </c:pt>
                <c:pt idx="3799">
                  <c:v>2277.4316531012</c:v>
                </c:pt>
                <c:pt idx="3800">
                  <c:v>2278.0311349789</c:v>
                </c:pt>
                <c:pt idx="3801">
                  <c:v>2278.6306168565</c:v>
                </c:pt>
                <c:pt idx="3802">
                  <c:v>2279.2300987341</c:v>
                </c:pt>
                <c:pt idx="3803">
                  <c:v>2279.8295806117</c:v>
                </c:pt>
                <c:pt idx="3804">
                  <c:v>2280.4290624894</c:v>
                </c:pt>
                <c:pt idx="3805">
                  <c:v>2281.028544367</c:v>
                </c:pt>
                <c:pt idx="3806">
                  <c:v>2281.6280262446</c:v>
                </c:pt>
                <c:pt idx="3807">
                  <c:v>2282.2275081222</c:v>
                </c:pt>
                <c:pt idx="3808">
                  <c:v>2282.8269899999</c:v>
                </c:pt>
                <c:pt idx="3809">
                  <c:v>2283.4264718775</c:v>
                </c:pt>
                <c:pt idx="3810">
                  <c:v>2284.0259537551</c:v>
                </c:pt>
                <c:pt idx="3811">
                  <c:v>2284.6254356327</c:v>
                </c:pt>
                <c:pt idx="3812">
                  <c:v>2285.2249175104</c:v>
                </c:pt>
                <c:pt idx="3813">
                  <c:v>2285.824399388</c:v>
                </c:pt>
                <c:pt idx="3814">
                  <c:v>2286.4238812656</c:v>
                </c:pt>
                <c:pt idx="3815">
                  <c:v>2287.0233631432</c:v>
                </c:pt>
                <c:pt idx="3816">
                  <c:v>2287.622845020899</c:v>
                </c:pt>
                <c:pt idx="3817">
                  <c:v>2288.2223268985</c:v>
                </c:pt>
                <c:pt idx="3818">
                  <c:v>2288.8218087761</c:v>
                </c:pt>
                <c:pt idx="3819">
                  <c:v>2289.4212906538</c:v>
                </c:pt>
                <c:pt idx="3820">
                  <c:v>2290.0207725314</c:v>
                </c:pt>
                <c:pt idx="3821">
                  <c:v>2290.620254409</c:v>
                </c:pt>
                <c:pt idx="3822">
                  <c:v>2291.2197362866</c:v>
                </c:pt>
                <c:pt idx="3823">
                  <c:v>2291.8192181643</c:v>
                </c:pt>
                <c:pt idx="3824">
                  <c:v>2292.4187000419</c:v>
                </c:pt>
                <c:pt idx="3825">
                  <c:v>2293.0181819195</c:v>
                </c:pt>
                <c:pt idx="3826">
                  <c:v>2293.6176637971</c:v>
                </c:pt>
                <c:pt idx="3827">
                  <c:v>2294.2171456748</c:v>
                </c:pt>
                <c:pt idx="3828">
                  <c:v>2294.8166275524</c:v>
                </c:pt>
                <c:pt idx="3829">
                  <c:v>2295.41610943</c:v>
                </c:pt>
                <c:pt idx="3830">
                  <c:v>2296.0155913076</c:v>
                </c:pt>
                <c:pt idx="3831">
                  <c:v>2296.6150731853</c:v>
                </c:pt>
                <c:pt idx="3832">
                  <c:v>2297.2145550629</c:v>
                </c:pt>
                <c:pt idx="3833">
                  <c:v>2297.8140369405</c:v>
                </c:pt>
                <c:pt idx="3834">
                  <c:v>2298.4135188181</c:v>
                </c:pt>
                <c:pt idx="3835">
                  <c:v>2299.0130006958</c:v>
                </c:pt>
                <c:pt idx="3836">
                  <c:v>2299.6124825734</c:v>
                </c:pt>
                <c:pt idx="3837">
                  <c:v>2300.211964451</c:v>
                </c:pt>
                <c:pt idx="3838">
                  <c:v>2300.8114463286</c:v>
                </c:pt>
                <c:pt idx="3839">
                  <c:v>2301.4109282063</c:v>
                </c:pt>
                <c:pt idx="3840">
                  <c:v>2302.0104100839</c:v>
                </c:pt>
                <c:pt idx="3841">
                  <c:v>2302.6098919615</c:v>
                </c:pt>
                <c:pt idx="3842">
                  <c:v>2303.2093738392</c:v>
                </c:pt>
                <c:pt idx="3843">
                  <c:v>2303.808855716799</c:v>
                </c:pt>
                <c:pt idx="3844">
                  <c:v>2304.4083375944</c:v>
                </c:pt>
                <c:pt idx="3845">
                  <c:v>2305.007819472</c:v>
                </c:pt>
                <c:pt idx="3846">
                  <c:v>2305.6073013497</c:v>
                </c:pt>
                <c:pt idx="3847">
                  <c:v>2306.2067832273</c:v>
                </c:pt>
                <c:pt idx="3848">
                  <c:v>2306.806265104899</c:v>
                </c:pt>
                <c:pt idx="3849">
                  <c:v>2307.4057469825</c:v>
                </c:pt>
                <c:pt idx="3850">
                  <c:v>2308.0052288602</c:v>
                </c:pt>
                <c:pt idx="3851">
                  <c:v>2308.6047107378</c:v>
                </c:pt>
                <c:pt idx="3852">
                  <c:v>2309.2041926154</c:v>
                </c:pt>
                <c:pt idx="3853">
                  <c:v>2309.803674493</c:v>
                </c:pt>
                <c:pt idx="3854">
                  <c:v>2310.4031563707</c:v>
                </c:pt>
                <c:pt idx="3855">
                  <c:v>2311.0026382483</c:v>
                </c:pt>
                <c:pt idx="3856">
                  <c:v>2311.6021201259</c:v>
                </c:pt>
                <c:pt idx="3857">
                  <c:v>2312.2016020035</c:v>
                </c:pt>
                <c:pt idx="3858">
                  <c:v>2312.8010838812</c:v>
                </c:pt>
                <c:pt idx="3859">
                  <c:v>2313.4005657588</c:v>
                </c:pt>
                <c:pt idx="3860">
                  <c:v>2314.0000476364</c:v>
                </c:pt>
                <c:pt idx="3861">
                  <c:v>2314.599529514</c:v>
                </c:pt>
                <c:pt idx="3862">
                  <c:v>2315.1990113917</c:v>
                </c:pt>
                <c:pt idx="3863">
                  <c:v>2315.7984932693</c:v>
                </c:pt>
                <c:pt idx="3864">
                  <c:v>2316.3979751469</c:v>
                </c:pt>
                <c:pt idx="3865">
                  <c:v>2316.9974570246</c:v>
                </c:pt>
                <c:pt idx="3866">
                  <c:v>2317.5969389022</c:v>
                </c:pt>
                <c:pt idx="3867">
                  <c:v>2318.1964207798</c:v>
                </c:pt>
                <c:pt idx="3868">
                  <c:v>2318.7959026574</c:v>
                </c:pt>
                <c:pt idx="3869">
                  <c:v>2319.3953845351</c:v>
                </c:pt>
                <c:pt idx="3870">
                  <c:v>2319.9948664127</c:v>
                </c:pt>
                <c:pt idx="3871">
                  <c:v>2320.5943482903</c:v>
                </c:pt>
                <c:pt idx="3872">
                  <c:v>2321.1938301679</c:v>
                </c:pt>
                <c:pt idx="3873">
                  <c:v>2321.7933120456</c:v>
                </c:pt>
                <c:pt idx="3874">
                  <c:v>2322.3927939232</c:v>
                </c:pt>
                <c:pt idx="3875">
                  <c:v>2322.9922758008</c:v>
                </c:pt>
                <c:pt idx="3876">
                  <c:v>2323.5917576784</c:v>
                </c:pt>
                <c:pt idx="3877">
                  <c:v>2324.1912395561</c:v>
                </c:pt>
                <c:pt idx="3878">
                  <c:v>2324.7907214337</c:v>
                </c:pt>
                <c:pt idx="3879">
                  <c:v>2325.3902033113</c:v>
                </c:pt>
                <c:pt idx="3880">
                  <c:v>2325.989685188899</c:v>
                </c:pt>
                <c:pt idx="3881">
                  <c:v>2326.5891670666</c:v>
                </c:pt>
                <c:pt idx="3882">
                  <c:v>2327.188648944199</c:v>
                </c:pt>
                <c:pt idx="3883">
                  <c:v>2327.7881308218</c:v>
                </c:pt>
                <c:pt idx="3884">
                  <c:v>2328.3876126994</c:v>
                </c:pt>
                <c:pt idx="3885">
                  <c:v>2328.9870945771</c:v>
                </c:pt>
                <c:pt idx="3886">
                  <c:v>2329.5865764547</c:v>
                </c:pt>
                <c:pt idx="3887">
                  <c:v>2330.1860583323</c:v>
                </c:pt>
                <c:pt idx="3888">
                  <c:v>2330.7855402099</c:v>
                </c:pt>
                <c:pt idx="3889">
                  <c:v>2331.3850220876</c:v>
                </c:pt>
                <c:pt idx="3890">
                  <c:v>2331.9845039652</c:v>
                </c:pt>
                <c:pt idx="3891">
                  <c:v>2332.5839858428</c:v>
                </c:pt>
                <c:pt idx="3892">
                  <c:v>2333.1834677205</c:v>
                </c:pt>
                <c:pt idx="3893">
                  <c:v>2333.7829495981</c:v>
                </c:pt>
                <c:pt idx="3894">
                  <c:v>2334.3824314757</c:v>
                </c:pt>
                <c:pt idx="3895">
                  <c:v>2334.9819133533</c:v>
                </c:pt>
                <c:pt idx="3896">
                  <c:v>2335.581395231</c:v>
                </c:pt>
                <c:pt idx="3897">
                  <c:v>2336.1808771086</c:v>
                </c:pt>
                <c:pt idx="3898">
                  <c:v>2336.7803589862</c:v>
                </c:pt>
                <c:pt idx="3899">
                  <c:v>2337.3798408638</c:v>
                </c:pt>
                <c:pt idx="3900">
                  <c:v>2337.9793227415</c:v>
                </c:pt>
                <c:pt idx="3901">
                  <c:v>2338.5788046191</c:v>
                </c:pt>
                <c:pt idx="3902">
                  <c:v>2339.178286496699</c:v>
                </c:pt>
                <c:pt idx="3903">
                  <c:v>2339.7777683743</c:v>
                </c:pt>
                <c:pt idx="3904">
                  <c:v>2340.377250252</c:v>
                </c:pt>
                <c:pt idx="3905">
                  <c:v>2340.9767321296</c:v>
                </c:pt>
                <c:pt idx="3906">
                  <c:v>2341.5762140072</c:v>
                </c:pt>
                <c:pt idx="3907">
                  <c:v>2342.1756958848</c:v>
                </c:pt>
                <c:pt idx="3908">
                  <c:v>2342.7751777625</c:v>
                </c:pt>
                <c:pt idx="3909">
                  <c:v>2343.3746596401</c:v>
                </c:pt>
                <c:pt idx="3910">
                  <c:v>2343.9741415177</c:v>
                </c:pt>
                <c:pt idx="3911">
                  <c:v>2344.5736233953</c:v>
                </c:pt>
                <c:pt idx="3912">
                  <c:v>2345.173105273</c:v>
                </c:pt>
                <c:pt idx="3913">
                  <c:v>2345.7725871506</c:v>
                </c:pt>
                <c:pt idx="3914">
                  <c:v>2346.3720690282</c:v>
                </c:pt>
                <c:pt idx="3915">
                  <c:v>2346.9715509059</c:v>
                </c:pt>
                <c:pt idx="3916">
                  <c:v>2347.5710327835</c:v>
                </c:pt>
                <c:pt idx="3917">
                  <c:v>2348.1705146611</c:v>
                </c:pt>
                <c:pt idx="3918">
                  <c:v>2348.7699965387</c:v>
                </c:pt>
                <c:pt idx="3919">
                  <c:v>2349.3694784164</c:v>
                </c:pt>
                <c:pt idx="3920">
                  <c:v>2349.968960294</c:v>
                </c:pt>
                <c:pt idx="3921">
                  <c:v>2350.5684421716</c:v>
                </c:pt>
                <c:pt idx="3922">
                  <c:v>2351.1679240492</c:v>
                </c:pt>
                <c:pt idx="3923">
                  <c:v>2351.767405926899</c:v>
                </c:pt>
                <c:pt idx="3924">
                  <c:v>2352.3668878045</c:v>
                </c:pt>
                <c:pt idx="3925">
                  <c:v>2352.9663696821</c:v>
                </c:pt>
                <c:pt idx="3926">
                  <c:v>2353.5658515597</c:v>
                </c:pt>
                <c:pt idx="3927">
                  <c:v>2354.1653334374</c:v>
                </c:pt>
                <c:pt idx="3928">
                  <c:v>2354.764815314999</c:v>
                </c:pt>
                <c:pt idx="3929">
                  <c:v>2355.3642971926</c:v>
                </c:pt>
                <c:pt idx="3930">
                  <c:v>2355.9637790702</c:v>
                </c:pt>
                <c:pt idx="3931">
                  <c:v>2356.5632609479</c:v>
                </c:pt>
                <c:pt idx="3932">
                  <c:v>2357.1627428255</c:v>
                </c:pt>
                <c:pt idx="3933">
                  <c:v>2357.762224703099</c:v>
                </c:pt>
                <c:pt idx="3934">
                  <c:v>2358.3617065807</c:v>
                </c:pt>
                <c:pt idx="3935">
                  <c:v>2358.9611884584</c:v>
                </c:pt>
                <c:pt idx="3936">
                  <c:v>2359.560670336</c:v>
                </c:pt>
                <c:pt idx="3937">
                  <c:v>2360.1601522136</c:v>
                </c:pt>
                <c:pt idx="3938">
                  <c:v>2360.7596340912</c:v>
                </c:pt>
                <c:pt idx="3939">
                  <c:v>2361.3591159689</c:v>
                </c:pt>
                <c:pt idx="3940">
                  <c:v>2361.9585978465</c:v>
                </c:pt>
                <c:pt idx="3941">
                  <c:v>2362.5580797241</c:v>
                </c:pt>
                <c:pt idx="3942">
                  <c:v>2363.1575616018</c:v>
                </c:pt>
                <c:pt idx="3943">
                  <c:v>2363.7570434794</c:v>
                </c:pt>
                <c:pt idx="3944">
                  <c:v>2364.356525357</c:v>
                </c:pt>
                <c:pt idx="3945">
                  <c:v>2364.956007234601</c:v>
                </c:pt>
                <c:pt idx="3946">
                  <c:v>2365.5554891123</c:v>
                </c:pt>
                <c:pt idx="3947">
                  <c:v>2366.1549709899</c:v>
                </c:pt>
                <c:pt idx="3948">
                  <c:v>2366.7544528675</c:v>
                </c:pt>
                <c:pt idx="3949">
                  <c:v>2367.3539347451</c:v>
                </c:pt>
                <c:pt idx="3950">
                  <c:v>2367.9534166228</c:v>
                </c:pt>
                <c:pt idx="3951">
                  <c:v>2368.5528985004</c:v>
                </c:pt>
                <c:pt idx="3952">
                  <c:v>2369.152380378</c:v>
                </c:pt>
                <c:pt idx="3953">
                  <c:v>2369.7518622556</c:v>
                </c:pt>
                <c:pt idx="3954">
                  <c:v>2370.3513441333</c:v>
                </c:pt>
                <c:pt idx="3955">
                  <c:v>2370.9508260109</c:v>
                </c:pt>
                <c:pt idx="3956">
                  <c:v>2371.5503078885</c:v>
                </c:pt>
                <c:pt idx="3957">
                  <c:v>2372.149789766099</c:v>
                </c:pt>
                <c:pt idx="3958">
                  <c:v>2372.7492716438</c:v>
                </c:pt>
                <c:pt idx="3959">
                  <c:v>2373.3487535214</c:v>
                </c:pt>
                <c:pt idx="3960">
                  <c:v>2373.948235399</c:v>
                </c:pt>
                <c:pt idx="3961">
                  <c:v>2374.5477172766</c:v>
                </c:pt>
                <c:pt idx="3962">
                  <c:v>2375.1471991543</c:v>
                </c:pt>
                <c:pt idx="3963">
                  <c:v>2375.746681031899</c:v>
                </c:pt>
                <c:pt idx="3964">
                  <c:v>2376.3461629095</c:v>
                </c:pt>
                <c:pt idx="3965">
                  <c:v>2376.9456447872</c:v>
                </c:pt>
                <c:pt idx="3966">
                  <c:v>2377.5451266648</c:v>
                </c:pt>
                <c:pt idx="3967">
                  <c:v>2378.1446085424</c:v>
                </c:pt>
                <c:pt idx="3968">
                  <c:v>2378.744090419999</c:v>
                </c:pt>
                <c:pt idx="3969">
                  <c:v>2379.3435722977</c:v>
                </c:pt>
                <c:pt idx="3970">
                  <c:v>2379.9430541753</c:v>
                </c:pt>
                <c:pt idx="3971">
                  <c:v>2380.5425360529</c:v>
                </c:pt>
                <c:pt idx="3972">
                  <c:v>2381.1420179305</c:v>
                </c:pt>
                <c:pt idx="3973">
                  <c:v>2381.7414998082</c:v>
                </c:pt>
                <c:pt idx="3974">
                  <c:v>2382.3409816858</c:v>
                </c:pt>
                <c:pt idx="3975">
                  <c:v>2382.9404635634</c:v>
                </c:pt>
                <c:pt idx="3976">
                  <c:v>2383.539945441</c:v>
                </c:pt>
                <c:pt idx="3977">
                  <c:v>2384.1394273187</c:v>
                </c:pt>
                <c:pt idx="3978">
                  <c:v>2384.7389091963</c:v>
                </c:pt>
                <c:pt idx="3979">
                  <c:v>2385.3383910739</c:v>
                </c:pt>
                <c:pt idx="3980">
                  <c:v>2385.9378729515</c:v>
                </c:pt>
                <c:pt idx="3981">
                  <c:v>2386.5373548292</c:v>
                </c:pt>
                <c:pt idx="3982">
                  <c:v>2387.1368367068</c:v>
                </c:pt>
                <c:pt idx="3983">
                  <c:v>2387.7363185844</c:v>
                </c:pt>
                <c:pt idx="3984">
                  <c:v>2388.335800462</c:v>
                </c:pt>
                <c:pt idx="3985">
                  <c:v>2388.9352823397</c:v>
                </c:pt>
                <c:pt idx="3986">
                  <c:v>2389.5347642173</c:v>
                </c:pt>
                <c:pt idx="3987">
                  <c:v>2390.1342460949</c:v>
                </c:pt>
                <c:pt idx="3988">
                  <c:v>2390.733727972601</c:v>
                </c:pt>
                <c:pt idx="3989">
                  <c:v>2391.3332098502</c:v>
                </c:pt>
                <c:pt idx="3990">
                  <c:v>2391.932691727799</c:v>
                </c:pt>
                <c:pt idx="3991">
                  <c:v>2392.5321736054</c:v>
                </c:pt>
                <c:pt idx="3992">
                  <c:v>2393.1316554831</c:v>
                </c:pt>
                <c:pt idx="3993">
                  <c:v>2393.7311373607</c:v>
                </c:pt>
                <c:pt idx="3994">
                  <c:v>2394.3306192383</c:v>
                </c:pt>
                <c:pt idx="3995">
                  <c:v>2394.9301011159</c:v>
                </c:pt>
                <c:pt idx="3996">
                  <c:v>2395.5295829936</c:v>
                </c:pt>
                <c:pt idx="3997">
                  <c:v>2396.1290648712</c:v>
                </c:pt>
                <c:pt idx="3998">
                  <c:v>2396.7285467488</c:v>
                </c:pt>
                <c:pt idx="3999">
                  <c:v>2397.3280286264</c:v>
                </c:pt>
                <c:pt idx="4000">
                  <c:v>2397.9275105041</c:v>
                </c:pt>
                <c:pt idx="4001">
                  <c:v>2398.5269923817</c:v>
                </c:pt>
                <c:pt idx="4002">
                  <c:v>2399.1264742593</c:v>
                </c:pt>
                <c:pt idx="4003">
                  <c:v>2399.7259561369</c:v>
                </c:pt>
                <c:pt idx="4004">
                  <c:v>2400.3254380146</c:v>
                </c:pt>
                <c:pt idx="4005">
                  <c:v>2400.9249198922</c:v>
                </c:pt>
                <c:pt idx="4006">
                  <c:v>2401.524401769799</c:v>
                </c:pt>
                <c:pt idx="4007">
                  <c:v>2402.1238836474</c:v>
                </c:pt>
                <c:pt idx="4008">
                  <c:v>2402.7233655251</c:v>
                </c:pt>
                <c:pt idx="4009">
                  <c:v>2403.3228474027</c:v>
                </c:pt>
                <c:pt idx="4010">
                  <c:v>2403.9223292803</c:v>
                </c:pt>
                <c:pt idx="4011">
                  <c:v>2404.5218111579</c:v>
                </c:pt>
                <c:pt idx="4012">
                  <c:v>2405.1212930356</c:v>
                </c:pt>
                <c:pt idx="4013">
                  <c:v>2405.7207749132</c:v>
                </c:pt>
                <c:pt idx="4014">
                  <c:v>2406.3202567908</c:v>
                </c:pt>
                <c:pt idx="4015">
                  <c:v>2406.9197386685</c:v>
                </c:pt>
                <c:pt idx="4016">
                  <c:v>2407.5192205461</c:v>
                </c:pt>
                <c:pt idx="4017">
                  <c:v>2408.1187024237</c:v>
                </c:pt>
                <c:pt idx="4018">
                  <c:v>2408.7181843013</c:v>
                </c:pt>
                <c:pt idx="4019">
                  <c:v>2409.317666179</c:v>
                </c:pt>
                <c:pt idx="4020">
                  <c:v>2409.9171480566</c:v>
                </c:pt>
                <c:pt idx="4021">
                  <c:v>2410.5166299342</c:v>
                </c:pt>
                <c:pt idx="4022">
                  <c:v>2411.1161118118</c:v>
                </c:pt>
                <c:pt idx="4023">
                  <c:v>2411.7155936895</c:v>
                </c:pt>
                <c:pt idx="4024">
                  <c:v>2412.3150755671</c:v>
                </c:pt>
                <c:pt idx="4025">
                  <c:v>2412.9145574447</c:v>
                </c:pt>
                <c:pt idx="4026">
                  <c:v>2413.5140393223</c:v>
                </c:pt>
                <c:pt idx="4027">
                  <c:v>2414.1135212</c:v>
                </c:pt>
                <c:pt idx="4028">
                  <c:v>2414.7130030776</c:v>
                </c:pt>
                <c:pt idx="4029">
                  <c:v>2415.3124849552</c:v>
                </c:pt>
                <c:pt idx="4030">
                  <c:v>2415.9119668328</c:v>
                </c:pt>
                <c:pt idx="4031">
                  <c:v>2416.5114487105</c:v>
                </c:pt>
                <c:pt idx="4032">
                  <c:v>2417.1109305881</c:v>
                </c:pt>
                <c:pt idx="4033">
                  <c:v>2417.7104124657</c:v>
                </c:pt>
                <c:pt idx="4034">
                  <c:v>2418.3098943433</c:v>
                </c:pt>
                <c:pt idx="4035">
                  <c:v>2418.909376221</c:v>
                </c:pt>
                <c:pt idx="4036">
                  <c:v>2419.5088580986</c:v>
                </c:pt>
                <c:pt idx="4037">
                  <c:v>2420.1083399762</c:v>
                </c:pt>
                <c:pt idx="4038">
                  <c:v>2420.7078218539</c:v>
                </c:pt>
                <c:pt idx="4039">
                  <c:v>2421.3073037315</c:v>
                </c:pt>
                <c:pt idx="4040">
                  <c:v>2421.9067856091</c:v>
                </c:pt>
                <c:pt idx="4041">
                  <c:v>2422.506267486699</c:v>
                </c:pt>
                <c:pt idx="4042">
                  <c:v>2423.1057493644</c:v>
                </c:pt>
                <c:pt idx="4043">
                  <c:v>2423.705231242</c:v>
                </c:pt>
                <c:pt idx="4044">
                  <c:v>2424.3047131196</c:v>
                </c:pt>
                <c:pt idx="4045">
                  <c:v>2424.9041949972</c:v>
                </c:pt>
                <c:pt idx="4046">
                  <c:v>2425.5036768749</c:v>
                </c:pt>
                <c:pt idx="4047">
                  <c:v>2426.1031587525</c:v>
                </c:pt>
                <c:pt idx="4048">
                  <c:v>2426.7026406301</c:v>
                </c:pt>
                <c:pt idx="4049">
                  <c:v>2427.3021225077</c:v>
                </c:pt>
                <c:pt idx="4050">
                  <c:v>2427.9016043854</c:v>
                </c:pt>
                <c:pt idx="4051">
                  <c:v>2428.501086263</c:v>
                </c:pt>
                <c:pt idx="4052">
                  <c:v>2429.1005681406</c:v>
                </c:pt>
                <c:pt idx="4053">
                  <c:v>2429.7000500182</c:v>
                </c:pt>
                <c:pt idx="4054">
                  <c:v>2430.2995318959</c:v>
                </c:pt>
                <c:pt idx="4055">
                  <c:v>2430.8990137735</c:v>
                </c:pt>
                <c:pt idx="4056">
                  <c:v>2431.4984956511</c:v>
                </c:pt>
                <c:pt idx="4057">
                  <c:v>2432.0979775287</c:v>
                </c:pt>
                <c:pt idx="4058">
                  <c:v>2432.6974594064</c:v>
                </c:pt>
                <c:pt idx="4059">
                  <c:v>2433.296941284</c:v>
                </c:pt>
                <c:pt idx="4060">
                  <c:v>2433.8964231616</c:v>
                </c:pt>
                <c:pt idx="4061">
                  <c:v>2434.4959050392</c:v>
                </c:pt>
                <c:pt idx="4062">
                  <c:v>2435.0953869169</c:v>
                </c:pt>
                <c:pt idx="4063">
                  <c:v>2435.6948687945</c:v>
                </c:pt>
                <c:pt idx="4064">
                  <c:v>2436.2943506721</c:v>
                </c:pt>
                <c:pt idx="4065">
                  <c:v>2436.8938325498</c:v>
                </c:pt>
                <c:pt idx="4066">
                  <c:v>2437.4933144274</c:v>
                </c:pt>
                <c:pt idx="4067">
                  <c:v>2438.092796305</c:v>
                </c:pt>
                <c:pt idx="4068">
                  <c:v>2438.6922781826</c:v>
                </c:pt>
                <c:pt idx="4069">
                  <c:v>2439.2917600603</c:v>
                </c:pt>
                <c:pt idx="4070">
                  <c:v>2439.8912419379</c:v>
                </c:pt>
                <c:pt idx="4071">
                  <c:v>2440.4907238155</c:v>
                </c:pt>
                <c:pt idx="4072">
                  <c:v>2441.0902056931</c:v>
                </c:pt>
                <c:pt idx="4073">
                  <c:v>2441.6896875708</c:v>
                </c:pt>
                <c:pt idx="4074">
                  <c:v>2442.2891694484</c:v>
                </c:pt>
                <c:pt idx="4075">
                  <c:v>2442.888651325999</c:v>
                </c:pt>
                <c:pt idx="4076">
                  <c:v>2443.488133203601</c:v>
                </c:pt>
                <c:pt idx="4077">
                  <c:v>2444.0876150813</c:v>
                </c:pt>
                <c:pt idx="4078">
                  <c:v>2444.6870969589</c:v>
                </c:pt>
                <c:pt idx="4079">
                  <c:v>2445.2865788365</c:v>
                </c:pt>
                <c:pt idx="4080">
                  <c:v>2445.8860607141</c:v>
                </c:pt>
                <c:pt idx="4081">
                  <c:v>2446.4855425918</c:v>
                </c:pt>
                <c:pt idx="4082">
                  <c:v>2447.0850244694</c:v>
                </c:pt>
                <c:pt idx="4083">
                  <c:v>2447.684506347</c:v>
                </c:pt>
                <c:pt idx="4084">
                  <c:v>2448.2839882246</c:v>
                </c:pt>
                <c:pt idx="4085">
                  <c:v>2448.8834701023</c:v>
                </c:pt>
                <c:pt idx="4086">
                  <c:v>2449.4829519799</c:v>
                </c:pt>
                <c:pt idx="4087">
                  <c:v>2450.0824338575</c:v>
                </c:pt>
                <c:pt idx="4088">
                  <c:v>2450.6819157352</c:v>
                </c:pt>
                <c:pt idx="4089">
                  <c:v>2451.2813976128</c:v>
                </c:pt>
                <c:pt idx="4090">
                  <c:v>2451.8808794904</c:v>
                </c:pt>
                <c:pt idx="4091">
                  <c:v>2452.480361368</c:v>
                </c:pt>
                <c:pt idx="4092">
                  <c:v>2453.0798432457</c:v>
                </c:pt>
                <c:pt idx="4093">
                  <c:v>2453.6793251233</c:v>
                </c:pt>
                <c:pt idx="4094">
                  <c:v>2454.2788070009</c:v>
                </c:pt>
                <c:pt idx="4095">
                  <c:v>2454.8782888785</c:v>
                </c:pt>
                <c:pt idx="4096">
                  <c:v>2455.4777707562</c:v>
                </c:pt>
                <c:pt idx="4097">
                  <c:v>2456.0772526338</c:v>
                </c:pt>
                <c:pt idx="4098">
                  <c:v>2456.6767345114</c:v>
                </c:pt>
                <c:pt idx="4099">
                  <c:v>2457.276216389</c:v>
                </c:pt>
                <c:pt idx="4100">
                  <c:v>2457.8756982667</c:v>
                </c:pt>
                <c:pt idx="4101">
                  <c:v>2458.4751801443</c:v>
                </c:pt>
                <c:pt idx="4102">
                  <c:v>2459.0746620219</c:v>
                </c:pt>
                <c:pt idx="4103">
                  <c:v>2459.6741438995</c:v>
                </c:pt>
                <c:pt idx="4104">
                  <c:v>2460.2736257772</c:v>
                </c:pt>
                <c:pt idx="4105">
                  <c:v>2460.8731076548</c:v>
                </c:pt>
                <c:pt idx="4106">
                  <c:v>2461.4725895324</c:v>
                </c:pt>
                <c:pt idx="4107">
                  <c:v>2462.07207141</c:v>
                </c:pt>
                <c:pt idx="4108">
                  <c:v>2462.6715532877</c:v>
                </c:pt>
                <c:pt idx="4109">
                  <c:v>2463.2710351653</c:v>
                </c:pt>
                <c:pt idx="4110">
                  <c:v>2463.8705170429</c:v>
                </c:pt>
                <c:pt idx="4111">
                  <c:v>2464.4699989206</c:v>
                </c:pt>
                <c:pt idx="4112">
                  <c:v>2465.069480798199</c:v>
                </c:pt>
                <c:pt idx="4113">
                  <c:v>2465.6689626758</c:v>
                </c:pt>
                <c:pt idx="4114">
                  <c:v>2466.2684445534</c:v>
                </c:pt>
                <c:pt idx="4115">
                  <c:v>2466.8679264311</c:v>
                </c:pt>
                <c:pt idx="4116">
                  <c:v>2467.4674083087</c:v>
                </c:pt>
                <c:pt idx="4117">
                  <c:v>2468.0668901863</c:v>
                </c:pt>
                <c:pt idx="4118">
                  <c:v>2468.6663720639</c:v>
                </c:pt>
                <c:pt idx="4119">
                  <c:v>2469.2658539416</c:v>
                </c:pt>
                <c:pt idx="4120">
                  <c:v>2469.8653358192</c:v>
                </c:pt>
                <c:pt idx="4121">
                  <c:v>2470.4648176968</c:v>
                </c:pt>
                <c:pt idx="4122">
                  <c:v>2471.0642995744</c:v>
                </c:pt>
                <c:pt idx="4123">
                  <c:v>2471.6637814521</c:v>
                </c:pt>
                <c:pt idx="4124">
                  <c:v>2472.263263329699</c:v>
                </c:pt>
                <c:pt idx="4125">
                  <c:v>2472.8627452073</c:v>
                </c:pt>
                <c:pt idx="4126">
                  <c:v>2473.4622270849</c:v>
                </c:pt>
                <c:pt idx="4127">
                  <c:v>2474.0617089626</c:v>
                </c:pt>
                <c:pt idx="4128">
                  <c:v>2474.6611908402</c:v>
                </c:pt>
                <c:pt idx="4129">
                  <c:v>2475.260672717799</c:v>
                </c:pt>
                <c:pt idx="4130">
                  <c:v>2475.8601545954</c:v>
                </c:pt>
                <c:pt idx="4131">
                  <c:v>2476.4596364731</c:v>
                </c:pt>
                <c:pt idx="4132">
                  <c:v>2477.0591183507</c:v>
                </c:pt>
                <c:pt idx="4133">
                  <c:v>2477.6586002283</c:v>
                </c:pt>
                <c:pt idx="4134">
                  <c:v>2478.2580821059</c:v>
                </c:pt>
                <c:pt idx="4135">
                  <c:v>2478.857563983601</c:v>
                </c:pt>
                <c:pt idx="4136">
                  <c:v>2479.4570458612</c:v>
                </c:pt>
                <c:pt idx="4137">
                  <c:v>2480.0565277388</c:v>
                </c:pt>
                <c:pt idx="4138">
                  <c:v>2480.6560096165</c:v>
                </c:pt>
                <c:pt idx="4139">
                  <c:v>2481.2554914941</c:v>
                </c:pt>
                <c:pt idx="4140">
                  <c:v>2481.8549733717</c:v>
                </c:pt>
                <c:pt idx="4141">
                  <c:v>2482.4544552493</c:v>
                </c:pt>
                <c:pt idx="4142">
                  <c:v>2483.053937127</c:v>
                </c:pt>
                <c:pt idx="4143">
                  <c:v>2483.6534190046</c:v>
                </c:pt>
                <c:pt idx="4144">
                  <c:v>2484.2529008822</c:v>
                </c:pt>
                <c:pt idx="4145">
                  <c:v>2484.8523827598</c:v>
                </c:pt>
                <c:pt idx="4146">
                  <c:v>2485.4518646375</c:v>
                </c:pt>
                <c:pt idx="4147">
                  <c:v>2486.0513465151</c:v>
                </c:pt>
                <c:pt idx="4148">
                  <c:v>2486.6508283927</c:v>
                </c:pt>
                <c:pt idx="4149">
                  <c:v>2487.2503102703</c:v>
                </c:pt>
                <c:pt idx="4150">
                  <c:v>2487.849792148</c:v>
                </c:pt>
                <c:pt idx="4151">
                  <c:v>2488.4492740256</c:v>
                </c:pt>
                <c:pt idx="4152">
                  <c:v>2489.0487559032</c:v>
                </c:pt>
                <c:pt idx="4153">
                  <c:v>2489.6482377808</c:v>
                </c:pt>
                <c:pt idx="4154">
                  <c:v>2490.2477196585</c:v>
                </c:pt>
                <c:pt idx="4155">
                  <c:v>2490.8472015361</c:v>
                </c:pt>
                <c:pt idx="4156">
                  <c:v>2491.446683413699</c:v>
                </c:pt>
                <c:pt idx="4157">
                  <c:v>2492.0461652913</c:v>
                </c:pt>
                <c:pt idx="4158">
                  <c:v>2492.645647168999</c:v>
                </c:pt>
                <c:pt idx="4159">
                  <c:v>2493.2451290466</c:v>
                </c:pt>
                <c:pt idx="4160">
                  <c:v>2493.8446109242</c:v>
                </c:pt>
                <c:pt idx="4161">
                  <c:v>2494.4440928019</c:v>
                </c:pt>
                <c:pt idx="4162">
                  <c:v>2495.0435746795</c:v>
                </c:pt>
                <c:pt idx="4163">
                  <c:v>2495.6430565571</c:v>
                </c:pt>
                <c:pt idx="4164">
                  <c:v>2496.2425384347</c:v>
                </c:pt>
                <c:pt idx="4165">
                  <c:v>2496.8420203124</c:v>
                </c:pt>
                <c:pt idx="4166">
                  <c:v>2497.44150219</c:v>
                </c:pt>
                <c:pt idx="4167">
                  <c:v>2498.040984067599</c:v>
                </c:pt>
                <c:pt idx="4168">
                  <c:v>2498.6404659452</c:v>
                </c:pt>
                <c:pt idx="4169">
                  <c:v>2499.2399478229</c:v>
                </c:pt>
                <c:pt idx="4170">
                  <c:v>2499.8394297005</c:v>
                </c:pt>
                <c:pt idx="4171">
                  <c:v>2500.4389115781</c:v>
                </c:pt>
                <c:pt idx="4172">
                  <c:v>2501.0383934557</c:v>
                </c:pt>
                <c:pt idx="4173">
                  <c:v>2501.6378753334</c:v>
                </c:pt>
                <c:pt idx="4174">
                  <c:v>2502.237357211</c:v>
                </c:pt>
                <c:pt idx="4175">
                  <c:v>2502.8368390886</c:v>
                </c:pt>
                <c:pt idx="4176">
                  <c:v>2503.4363209662</c:v>
                </c:pt>
                <c:pt idx="4177">
                  <c:v>2504.0358028439</c:v>
                </c:pt>
                <c:pt idx="4178">
                  <c:v>2504.6352847215</c:v>
                </c:pt>
                <c:pt idx="4179">
                  <c:v>2505.2347665991</c:v>
                </c:pt>
                <c:pt idx="4180">
                  <c:v>2505.8342484767</c:v>
                </c:pt>
                <c:pt idx="4181">
                  <c:v>2506.4337303544</c:v>
                </c:pt>
                <c:pt idx="4182">
                  <c:v>2507.033212232</c:v>
                </c:pt>
                <c:pt idx="4183">
                  <c:v>2507.6326941096</c:v>
                </c:pt>
                <c:pt idx="4184">
                  <c:v>2508.2321759872</c:v>
                </c:pt>
                <c:pt idx="4185">
                  <c:v>2508.8316578649</c:v>
                </c:pt>
                <c:pt idx="4186">
                  <c:v>2509.4311397425</c:v>
                </c:pt>
                <c:pt idx="4187">
                  <c:v>2510.0306216201</c:v>
                </c:pt>
                <c:pt idx="4188">
                  <c:v>2510.6301034978</c:v>
                </c:pt>
                <c:pt idx="4189">
                  <c:v>2511.2295853754</c:v>
                </c:pt>
                <c:pt idx="4190">
                  <c:v>2511.829067253</c:v>
                </c:pt>
                <c:pt idx="4191">
                  <c:v>2512.4285491306</c:v>
                </c:pt>
                <c:pt idx="4192">
                  <c:v>2513.0280310083</c:v>
                </c:pt>
                <c:pt idx="4193">
                  <c:v>2513.6275128859</c:v>
                </c:pt>
                <c:pt idx="4194">
                  <c:v>2514.2269947635</c:v>
                </c:pt>
                <c:pt idx="4195">
                  <c:v>2514.8264766411</c:v>
                </c:pt>
                <c:pt idx="4196">
                  <c:v>2515.4259585188</c:v>
                </c:pt>
                <c:pt idx="4197">
                  <c:v>2516.0254403964</c:v>
                </c:pt>
                <c:pt idx="4198">
                  <c:v>2516.624922274</c:v>
                </c:pt>
                <c:pt idx="4199">
                  <c:v>2517.224404151599</c:v>
                </c:pt>
                <c:pt idx="4200">
                  <c:v>2517.8238860293</c:v>
                </c:pt>
                <c:pt idx="4201">
                  <c:v>2518.4233679069</c:v>
                </c:pt>
                <c:pt idx="4202">
                  <c:v>2519.0228497845</c:v>
                </c:pt>
                <c:pt idx="4203">
                  <c:v>2519.6223316621</c:v>
                </c:pt>
                <c:pt idx="4204">
                  <c:v>2520.2218135398</c:v>
                </c:pt>
                <c:pt idx="4205">
                  <c:v>2520.8212954174</c:v>
                </c:pt>
                <c:pt idx="4206">
                  <c:v>2521.420777295</c:v>
                </c:pt>
                <c:pt idx="4207">
                  <c:v>2522.0202591726</c:v>
                </c:pt>
                <c:pt idx="4208">
                  <c:v>2522.6197410503</c:v>
                </c:pt>
                <c:pt idx="4209">
                  <c:v>2523.2192229279</c:v>
                </c:pt>
                <c:pt idx="4210">
                  <c:v>2523.8187048055</c:v>
                </c:pt>
                <c:pt idx="4211">
                  <c:v>2524.4181866832</c:v>
                </c:pt>
                <c:pt idx="4212">
                  <c:v>2525.0176685608</c:v>
                </c:pt>
                <c:pt idx="4213">
                  <c:v>2525.6171504384</c:v>
                </c:pt>
                <c:pt idx="4214">
                  <c:v>2526.216632316</c:v>
                </c:pt>
                <c:pt idx="4215">
                  <c:v>2526.8161141937</c:v>
                </c:pt>
                <c:pt idx="4216">
                  <c:v>2527.4155960713</c:v>
                </c:pt>
                <c:pt idx="4217">
                  <c:v>2528.0150779489</c:v>
                </c:pt>
                <c:pt idx="4218">
                  <c:v>2528.6145598265</c:v>
                </c:pt>
                <c:pt idx="4219">
                  <c:v>2529.2140417042</c:v>
                </c:pt>
                <c:pt idx="4220">
                  <c:v>2529.8135235818</c:v>
                </c:pt>
                <c:pt idx="4221">
                  <c:v>2530.4130054594</c:v>
                </c:pt>
                <c:pt idx="4222">
                  <c:v>2531.012487337</c:v>
                </c:pt>
                <c:pt idx="4223">
                  <c:v>2531.6119692147</c:v>
                </c:pt>
                <c:pt idx="4224">
                  <c:v>2532.2114510923</c:v>
                </c:pt>
                <c:pt idx="4225">
                  <c:v>2532.8109329699</c:v>
                </c:pt>
                <c:pt idx="4226">
                  <c:v>2533.4104148475</c:v>
                </c:pt>
                <c:pt idx="4227">
                  <c:v>2534.0098967252</c:v>
                </c:pt>
                <c:pt idx="4228">
                  <c:v>2534.6093786028</c:v>
                </c:pt>
                <c:pt idx="4229">
                  <c:v>2535.208860480399</c:v>
                </c:pt>
                <c:pt idx="4230">
                  <c:v>2535.808342358</c:v>
                </c:pt>
                <c:pt idx="4231">
                  <c:v>2536.4078242357</c:v>
                </c:pt>
                <c:pt idx="4232">
                  <c:v>2537.0073061133</c:v>
                </c:pt>
                <c:pt idx="4233">
                  <c:v>2537.6067879909</c:v>
                </c:pt>
                <c:pt idx="4234">
                  <c:v>2538.206269868599</c:v>
                </c:pt>
                <c:pt idx="4235">
                  <c:v>2538.8057517462</c:v>
                </c:pt>
                <c:pt idx="4236">
                  <c:v>2539.4052336238</c:v>
                </c:pt>
                <c:pt idx="4237">
                  <c:v>2540.0047155014</c:v>
                </c:pt>
                <c:pt idx="4238">
                  <c:v>2540.6041973791</c:v>
                </c:pt>
                <c:pt idx="4239">
                  <c:v>2541.2036792567</c:v>
                </c:pt>
                <c:pt idx="4240">
                  <c:v>2541.8031611343</c:v>
                </c:pt>
                <c:pt idx="4241">
                  <c:v>2542.4026430119</c:v>
                </c:pt>
                <c:pt idx="4242">
                  <c:v>2543.0021248896</c:v>
                </c:pt>
                <c:pt idx="4243">
                  <c:v>2543.6016067672</c:v>
                </c:pt>
                <c:pt idx="4244">
                  <c:v>2544.2010886448</c:v>
                </c:pt>
                <c:pt idx="4245">
                  <c:v>2544.8005705224</c:v>
                </c:pt>
                <c:pt idx="4246">
                  <c:v>2545.4000524001</c:v>
                </c:pt>
                <c:pt idx="4247">
                  <c:v>2545.9995342777</c:v>
                </c:pt>
                <c:pt idx="4248">
                  <c:v>2546.5990161553</c:v>
                </c:pt>
                <c:pt idx="4249">
                  <c:v>2547.1984980329</c:v>
                </c:pt>
                <c:pt idx="4250">
                  <c:v>2547.7979799106</c:v>
                </c:pt>
                <c:pt idx="4251">
                  <c:v>2548.3974617882</c:v>
                </c:pt>
                <c:pt idx="4252">
                  <c:v>2548.9969436658</c:v>
                </c:pt>
                <c:pt idx="4253">
                  <c:v>2549.5964255434</c:v>
                </c:pt>
                <c:pt idx="4254">
                  <c:v>2550.1959074211</c:v>
                </c:pt>
                <c:pt idx="4255">
                  <c:v>2550.7953892987</c:v>
                </c:pt>
                <c:pt idx="4256">
                  <c:v>2551.3948711763</c:v>
                </c:pt>
                <c:pt idx="4257">
                  <c:v>2551.9943530539</c:v>
                </c:pt>
                <c:pt idx="4258">
                  <c:v>2552.5938349316</c:v>
                </c:pt>
                <c:pt idx="4259">
                  <c:v>2553.1933168092</c:v>
                </c:pt>
                <c:pt idx="4260">
                  <c:v>2553.7927986868</c:v>
                </c:pt>
                <c:pt idx="4261">
                  <c:v>2554.3922805645</c:v>
                </c:pt>
                <c:pt idx="4262">
                  <c:v>2554.9917624421</c:v>
                </c:pt>
                <c:pt idx="4263">
                  <c:v>2555.5912443197</c:v>
                </c:pt>
                <c:pt idx="4264">
                  <c:v>2556.1907261973</c:v>
                </c:pt>
                <c:pt idx="4265">
                  <c:v>2556.790208075</c:v>
                </c:pt>
                <c:pt idx="4266">
                  <c:v>2557.3896899526</c:v>
                </c:pt>
                <c:pt idx="4267">
                  <c:v>2557.9891718302</c:v>
                </c:pt>
                <c:pt idx="4268">
                  <c:v>2558.588653707799</c:v>
                </c:pt>
                <c:pt idx="4269">
                  <c:v>2559.1881355855</c:v>
                </c:pt>
                <c:pt idx="4270">
                  <c:v>2559.7876174631</c:v>
                </c:pt>
                <c:pt idx="4271">
                  <c:v>2560.3870993407</c:v>
                </c:pt>
                <c:pt idx="4272">
                  <c:v>2560.9865812183</c:v>
                </c:pt>
                <c:pt idx="4273">
                  <c:v>2561.586063096</c:v>
                </c:pt>
                <c:pt idx="4274">
                  <c:v>2562.1855449736</c:v>
                </c:pt>
                <c:pt idx="4275">
                  <c:v>2562.7850268512</c:v>
                </c:pt>
                <c:pt idx="4276">
                  <c:v>2563.3845087288</c:v>
                </c:pt>
                <c:pt idx="4277">
                  <c:v>2563.9839906065</c:v>
                </c:pt>
                <c:pt idx="4278">
                  <c:v>2564.5834724841</c:v>
                </c:pt>
                <c:pt idx="4279">
                  <c:v>2565.1829543617</c:v>
                </c:pt>
                <c:pt idx="4280">
                  <c:v>2565.7824362393</c:v>
                </c:pt>
                <c:pt idx="4281">
                  <c:v>2566.381918117</c:v>
                </c:pt>
                <c:pt idx="4282">
                  <c:v>2566.9813999946</c:v>
                </c:pt>
                <c:pt idx="4283">
                  <c:v>2567.5808818722</c:v>
                </c:pt>
                <c:pt idx="4284">
                  <c:v>2568.1803637499</c:v>
                </c:pt>
                <c:pt idx="4285">
                  <c:v>2568.7798456275</c:v>
                </c:pt>
                <c:pt idx="4286">
                  <c:v>2569.3793275051</c:v>
                </c:pt>
                <c:pt idx="4287">
                  <c:v>2569.9788093827</c:v>
                </c:pt>
                <c:pt idx="4288">
                  <c:v>2570.5782912604</c:v>
                </c:pt>
                <c:pt idx="4289">
                  <c:v>2571.177773138</c:v>
                </c:pt>
                <c:pt idx="4290">
                  <c:v>2571.7772550156</c:v>
                </c:pt>
                <c:pt idx="4291">
                  <c:v>2572.3767368932</c:v>
                </c:pt>
                <c:pt idx="4292">
                  <c:v>2572.9762187709</c:v>
                </c:pt>
                <c:pt idx="4293">
                  <c:v>2573.5757006485</c:v>
                </c:pt>
                <c:pt idx="4294">
                  <c:v>2574.1751825261</c:v>
                </c:pt>
                <c:pt idx="4295">
                  <c:v>2574.774664403699</c:v>
                </c:pt>
                <c:pt idx="4296">
                  <c:v>2575.3741462814</c:v>
                </c:pt>
                <c:pt idx="4297">
                  <c:v>2575.973628159</c:v>
                </c:pt>
                <c:pt idx="4298">
                  <c:v>2576.5731100366</c:v>
                </c:pt>
                <c:pt idx="4299">
                  <c:v>2577.1725919142</c:v>
                </c:pt>
                <c:pt idx="4300">
                  <c:v>2577.7720737919</c:v>
                </c:pt>
                <c:pt idx="4301">
                  <c:v>2578.3715556695</c:v>
                </c:pt>
                <c:pt idx="4302">
                  <c:v>2578.9710375471</c:v>
                </c:pt>
                <c:pt idx="4303">
                  <c:v>2579.5705194247</c:v>
                </c:pt>
                <c:pt idx="4304">
                  <c:v>2580.1700013024</c:v>
                </c:pt>
                <c:pt idx="4305">
                  <c:v>2580.769483179999</c:v>
                </c:pt>
                <c:pt idx="4306">
                  <c:v>2581.3689650576</c:v>
                </c:pt>
                <c:pt idx="4307">
                  <c:v>2581.9684469352</c:v>
                </c:pt>
                <c:pt idx="4308">
                  <c:v>2582.5679288129</c:v>
                </c:pt>
                <c:pt idx="4309">
                  <c:v>2583.1674106905</c:v>
                </c:pt>
                <c:pt idx="4310">
                  <c:v>2583.7668925681</c:v>
                </c:pt>
                <c:pt idx="4311">
                  <c:v>2584.3663744458</c:v>
                </c:pt>
                <c:pt idx="4312">
                  <c:v>2584.9658563234</c:v>
                </c:pt>
                <c:pt idx="4313">
                  <c:v>2585.565338201</c:v>
                </c:pt>
                <c:pt idx="4314">
                  <c:v>2586.1648200786</c:v>
                </c:pt>
                <c:pt idx="4315">
                  <c:v>2586.7643019563</c:v>
                </c:pt>
                <c:pt idx="4316">
                  <c:v>2587.3637838339</c:v>
                </c:pt>
                <c:pt idx="4317">
                  <c:v>2587.9632657115</c:v>
                </c:pt>
                <c:pt idx="4318">
                  <c:v>2588.5627475891</c:v>
                </c:pt>
                <c:pt idx="4319">
                  <c:v>2589.162229466799</c:v>
                </c:pt>
                <c:pt idx="4320">
                  <c:v>2589.7617113444</c:v>
                </c:pt>
                <c:pt idx="4321">
                  <c:v>2590.361193222</c:v>
                </c:pt>
                <c:pt idx="4322">
                  <c:v>2590.9606750996</c:v>
                </c:pt>
                <c:pt idx="4323">
                  <c:v>2591.5601569773</c:v>
                </c:pt>
                <c:pt idx="4324">
                  <c:v>2592.1596388549</c:v>
                </c:pt>
                <c:pt idx="4325">
                  <c:v>2592.7591207325</c:v>
                </c:pt>
                <c:pt idx="4326">
                  <c:v>2593.3586026101</c:v>
                </c:pt>
                <c:pt idx="4327">
                  <c:v>2593.9580844878</c:v>
                </c:pt>
                <c:pt idx="4328">
                  <c:v>2594.5575663654</c:v>
                </c:pt>
                <c:pt idx="4329">
                  <c:v>2595.157048243</c:v>
                </c:pt>
                <c:pt idx="4330">
                  <c:v>2595.7565301206</c:v>
                </c:pt>
                <c:pt idx="4331">
                  <c:v>2596.3560119983</c:v>
                </c:pt>
                <c:pt idx="4332">
                  <c:v>2596.9554938759</c:v>
                </c:pt>
                <c:pt idx="4333">
                  <c:v>2597.5549757535</c:v>
                </c:pt>
                <c:pt idx="4334">
                  <c:v>2598.1544576312</c:v>
                </c:pt>
                <c:pt idx="4335">
                  <c:v>2598.7539395088</c:v>
                </c:pt>
                <c:pt idx="4336">
                  <c:v>2599.3534213864</c:v>
                </c:pt>
                <c:pt idx="4337">
                  <c:v>2599.952903264</c:v>
                </c:pt>
                <c:pt idx="4338">
                  <c:v>2600.5523851417</c:v>
                </c:pt>
                <c:pt idx="4339">
                  <c:v>2601.1518670193</c:v>
                </c:pt>
                <c:pt idx="4340">
                  <c:v>2601.7513488969</c:v>
                </c:pt>
                <c:pt idx="4341">
                  <c:v>2602.3508307745</c:v>
                </c:pt>
                <c:pt idx="4342">
                  <c:v>2602.9503126522</c:v>
                </c:pt>
                <c:pt idx="4343">
                  <c:v>2603.5497945298</c:v>
                </c:pt>
                <c:pt idx="4344">
                  <c:v>2604.1492764074</c:v>
                </c:pt>
                <c:pt idx="4345">
                  <c:v>2604.748758285</c:v>
                </c:pt>
                <c:pt idx="4346">
                  <c:v>2605.348240162699</c:v>
                </c:pt>
                <c:pt idx="4347">
                  <c:v>2605.9477220403</c:v>
                </c:pt>
                <c:pt idx="4348">
                  <c:v>2606.5472039179</c:v>
                </c:pt>
                <c:pt idx="4349">
                  <c:v>2607.146685795499</c:v>
                </c:pt>
                <c:pt idx="4350">
                  <c:v>2607.7461676732</c:v>
                </c:pt>
                <c:pt idx="4351">
                  <c:v>2608.3456495508</c:v>
                </c:pt>
                <c:pt idx="4352">
                  <c:v>2608.9451314284</c:v>
                </c:pt>
                <c:pt idx="4353">
                  <c:v>2609.544613306</c:v>
                </c:pt>
                <c:pt idx="4354">
                  <c:v>2610.144095183699</c:v>
                </c:pt>
                <c:pt idx="4355">
                  <c:v>2610.7435770613</c:v>
                </c:pt>
                <c:pt idx="4356">
                  <c:v>2611.3430589389</c:v>
                </c:pt>
                <c:pt idx="4357">
                  <c:v>2611.9425408166</c:v>
                </c:pt>
                <c:pt idx="4358">
                  <c:v>2612.5420226942</c:v>
                </c:pt>
                <c:pt idx="4359">
                  <c:v>2613.1415045718</c:v>
                </c:pt>
                <c:pt idx="4360">
                  <c:v>2613.7409864494</c:v>
                </c:pt>
                <c:pt idx="4361">
                  <c:v>2614.3404683271</c:v>
                </c:pt>
                <c:pt idx="4362">
                  <c:v>2614.9399502047</c:v>
                </c:pt>
                <c:pt idx="4363">
                  <c:v>2615.5394320823</c:v>
                </c:pt>
                <c:pt idx="4364">
                  <c:v>2616.1389139599</c:v>
                </c:pt>
                <c:pt idx="4365">
                  <c:v>2616.7383958376</c:v>
                </c:pt>
                <c:pt idx="4366">
                  <c:v>2617.3378777152</c:v>
                </c:pt>
                <c:pt idx="4367">
                  <c:v>2617.9373595928</c:v>
                </c:pt>
                <c:pt idx="4368">
                  <c:v>2618.5368414704</c:v>
                </c:pt>
                <c:pt idx="4369">
                  <c:v>2619.1363233481</c:v>
                </c:pt>
                <c:pt idx="4370">
                  <c:v>2619.7358052257</c:v>
                </c:pt>
                <c:pt idx="4371">
                  <c:v>2620.3352871033</c:v>
                </c:pt>
                <c:pt idx="4372">
                  <c:v>2620.9347689809</c:v>
                </c:pt>
                <c:pt idx="4373">
                  <c:v>2621.5342508586</c:v>
                </c:pt>
                <c:pt idx="4374">
                  <c:v>2622.1337327362</c:v>
                </c:pt>
                <c:pt idx="4375">
                  <c:v>2622.7332146138</c:v>
                </c:pt>
                <c:pt idx="4376">
                  <c:v>2623.3326964914</c:v>
                </c:pt>
                <c:pt idx="4377">
                  <c:v>2623.9321783691</c:v>
                </c:pt>
                <c:pt idx="4378">
                  <c:v>2624.5316602467</c:v>
                </c:pt>
                <c:pt idx="4379">
                  <c:v>2625.1311421243</c:v>
                </c:pt>
                <c:pt idx="4380">
                  <c:v>2625.7306240019</c:v>
                </c:pt>
                <c:pt idx="4381">
                  <c:v>2626.3301058796</c:v>
                </c:pt>
                <c:pt idx="4382">
                  <c:v>2626.9295877572</c:v>
                </c:pt>
                <c:pt idx="4383">
                  <c:v>2627.5290696348</c:v>
                </c:pt>
                <c:pt idx="4384">
                  <c:v>2628.1285515125</c:v>
                </c:pt>
                <c:pt idx="4385">
                  <c:v>2628.7280333901</c:v>
                </c:pt>
                <c:pt idx="4386">
                  <c:v>2629.3275152677</c:v>
                </c:pt>
                <c:pt idx="4387">
                  <c:v>2629.9269971453</c:v>
                </c:pt>
                <c:pt idx="4388">
                  <c:v>2630.526479022999</c:v>
                </c:pt>
                <c:pt idx="4389">
                  <c:v>2631.1259609006</c:v>
                </c:pt>
                <c:pt idx="4390">
                  <c:v>2631.7254427782</c:v>
                </c:pt>
                <c:pt idx="4391">
                  <c:v>2632.3249246558</c:v>
                </c:pt>
                <c:pt idx="4392">
                  <c:v>2632.9244065335</c:v>
                </c:pt>
                <c:pt idx="4393">
                  <c:v>2633.5238884111</c:v>
                </c:pt>
                <c:pt idx="4394">
                  <c:v>2634.1233702887</c:v>
                </c:pt>
                <c:pt idx="4395">
                  <c:v>2634.7228521663</c:v>
                </c:pt>
                <c:pt idx="4396">
                  <c:v>2635.322334044</c:v>
                </c:pt>
                <c:pt idx="4397">
                  <c:v>2635.9218159216</c:v>
                </c:pt>
                <c:pt idx="4398">
                  <c:v>2636.5212977992</c:v>
                </c:pt>
                <c:pt idx="4399">
                  <c:v>2637.1207796768</c:v>
                </c:pt>
                <c:pt idx="4400">
                  <c:v>2637.7202615545</c:v>
                </c:pt>
                <c:pt idx="4401">
                  <c:v>2638.3197434321</c:v>
                </c:pt>
                <c:pt idx="4402">
                  <c:v>2638.9192253097</c:v>
                </c:pt>
                <c:pt idx="4403">
                  <c:v>2639.5187071873</c:v>
                </c:pt>
                <c:pt idx="4404">
                  <c:v>2640.118189065</c:v>
                </c:pt>
                <c:pt idx="4405">
                  <c:v>2640.7176709426</c:v>
                </c:pt>
                <c:pt idx="4406">
                  <c:v>2641.3171528202</c:v>
                </c:pt>
                <c:pt idx="4407">
                  <c:v>2641.9166346979</c:v>
                </c:pt>
                <c:pt idx="4408">
                  <c:v>2642.5161165755</c:v>
                </c:pt>
                <c:pt idx="4409">
                  <c:v>2643.1155984531</c:v>
                </c:pt>
                <c:pt idx="4410">
                  <c:v>2643.7150803307</c:v>
                </c:pt>
                <c:pt idx="4411">
                  <c:v>2644.3145622084</c:v>
                </c:pt>
                <c:pt idx="4412">
                  <c:v>2644.914044086</c:v>
                </c:pt>
                <c:pt idx="4413">
                  <c:v>2645.5135259636</c:v>
                </c:pt>
                <c:pt idx="4414">
                  <c:v>2646.1130078412</c:v>
                </c:pt>
                <c:pt idx="4415">
                  <c:v>2646.712489718899</c:v>
                </c:pt>
                <c:pt idx="4416">
                  <c:v>2647.3119715965</c:v>
                </c:pt>
                <c:pt idx="4417">
                  <c:v>2647.9114534741</c:v>
                </c:pt>
                <c:pt idx="4418">
                  <c:v>2648.5109353517</c:v>
                </c:pt>
                <c:pt idx="4419">
                  <c:v>2649.1104172294</c:v>
                </c:pt>
                <c:pt idx="4420">
                  <c:v>2649.709899106999</c:v>
                </c:pt>
                <c:pt idx="4421">
                  <c:v>2650.3093809846</c:v>
                </c:pt>
                <c:pt idx="4422">
                  <c:v>2650.9088628622</c:v>
                </c:pt>
                <c:pt idx="4423">
                  <c:v>2651.5083447399</c:v>
                </c:pt>
                <c:pt idx="4424">
                  <c:v>2652.1078266175</c:v>
                </c:pt>
                <c:pt idx="4425">
                  <c:v>2652.7073084951</c:v>
                </c:pt>
                <c:pt idx="4426">
                  <c:v>2653.3067903727</c:v>
                </c:pt>
                <c:pt idx="4427">
                  <c:v>2653.9062722504</c:v>
                </c:pt>
                <c:pt idx="4428">
                  <c:v>2654.505754128</c:v>
                </c:pt>
                <c:pt idx="4429">
                  <c:v>2655.1052360056</c:v>
                </c:pt>
                <c:pt idx="4430">
                  <c:v>2655.7047178832</c:v>
                </c:pt>
                <c:pt idx="4431">
                  <c:v>2656.3041997609</c:v>
                </c:pt>
                <c:pt idx="4432">
                  <c:v>2656.9036816385</c:v>
                </c:pt>
                <c:pt idx="4433">
                  <c:v>2657.5031635161</c:v>
                </c:pt>
                <c:pt idx="4434">
                  <c:v>2658.102645393799</c:v>
                </c:pt>
                <c:pt idx="4435">
                  <c:v>2658.7021272714</c:v>
                </c:pt>
                <c:pt idx="4436">
                  <c:v>2659.301609149</c:v>
                </c:pt>
                <c:pt idx="4437">
                  <c:v>2659.9010910266</c:v>
                </c:pt>
                <c:pt idx="4438">
                  <c:v>2660.5005729043</c:v>
                </c:pt>
                <c:pt idx="4439">
                  <c:v>2661.1000547819</c:v>
                </c:pt>
                <c:pt idx="4440">
                  <c:v>2661.6995366595</c:v>
                </c:pt>
                <c:pt idx="4441">
                  <c:v>2662.2990185371</c:v>
                </c:pt>
                <c:pt idx="4442">
                  <c:v>2662.8985004148</c:v>
                </c:pt>
                <c:pt idx="4443">
                  <c:v>2663.4979822924</c:v>
                </c:pt>
                <c:pt idx="4444">
                  <c:v>2664.09746417</c:v>
                </c:pt>
                <c:pt idx="4445">
                  <c:v>2664.6969460476</c:v>
                </c:pt>
                <c:pt idx="4446">
                  <c:v>2665.2964279253</c:v>
                </c:pt>
                <c:pt idx="4447">
                  <c:v>2665.8959098029</c:v>
                </c:pt>
                <c:pt idx="4448">
                  <c:v>2666.4953916805</c:v>
                </c:pt>
                <c:pt idx="4449">
                  <c:v>2667.0948735581</c:v>
                </c:pt>
                <c:pt idx="4450">
                  <c:v>2667.6943554358</c:v>
                </c:pt>
                <c:pt idx="4451">
                  <c:v>2668.2938373134</c:v>
                </c:pt>
                <c:pt idx="4452">
                  <c:v>2668.893319191</c:v>
                </c:pt>
                <c:pt idx="4453">
                  <c:v>2669.4928010686</c:v>
                </c:pt>
                <c:pt idx="4454">
                  <c:v>2670.0922829463</c:v>
                </c:pt>
                <c:pt idx="4455">
                  <c:v>2670.6917648239</c:v>
                </c:pt>
                <c:pt idx="4456">
                  <c:v>2671.2912467015</c:v>
                </c:pt>
                <c:pt idx="4457">
                  <c:v>2671.8907285792</c:v>
                </c:pt>
                <c:pt idx="4458">
                  <c:v>2672.4902104568</c:v>
                </c:pt>
                <c:pt idx="4459">
                  <c:v>2673.0896923344</c:v>
                </c:pt>
                <c:pt idx="4460">
                  <c:v>2673.689174212</c:v>
                </c:pt>
                <c:pt idx="4461">
                  <c:v>2674.2886560897</c:v>
                </c:pt>
                <c:pt idx="4462">
                  <c:v>2674.8881379673</c:v>
                </c:pt>
                <c:pt idx="4463">
                  <c:v>2675.4876198449</c:v>
                </c:pt>
                <c:pt idx="4464">
                  <c:v>2676.0871017225</c:v>
                </c:pt>
                <c:pt idx="4465">
                  <c:v>2676.6865836002</c:v>
                </c:pt>
                <c:pt idx="4466">
                  <c:v>2677.286065477799</c:v>
                </c:pt>
                <c:pt idx="4467">
                  <c:v>2677.8855473554</c:v>
                </c:pt>
                <c:pt idx="4468">
                  <c:v>2678.485029233</c:v>
                </c:pt>
                <c:pt idx="4469">
                  <c:v>2679.0845111107</c:v>
                </c:pt>
                <c:pt idx="4470">
                  <c:v>2679.6839929883</c:v>
                </c:pt>
                <c:pt idx="4471">
                  <c:v>2680.2834748659</c:v>
                </c:pt>
                <c:pt idx="4472">
                  <c:v>2680.8829567435</c:v>
                </c:pt>
                <c:pt idx="4473">
                  <c:v>2681.4824386212</c:v>
                </c:pt>
                <c:pt idx="4474">
                  <c:v>2682.0819204988</c:v>
                </c:pt>
                <c:pt idx="4475">
                  <c:v>2682.6814023764</c:v>
                </c:pt>
                <c:pt idx="4476">
                  <c:v>2683.280884253999</c:v>
                </c:pt>
                <c:pt idx="4477">
                  <c:v>2683.8803661317</c:v>
                </c:pt>
                <c:pt idx="4478">
                  <c:v>2684.4798480093</c:v>
                </c:pt>
                <c:pt idx="4479">
                  <c:v>2685.0793298869</c:v>
                </c:pt>
                <c:pt idx="4480">
                  <c:v>2685.678811764599</c:v>
                </c:pt>
                <c:pt idx="4481">
                  <c:v>2686.2782936422</c:v>
                </c:pt>
                <c:pt idx="4482">
                  <c:v>2686.8777755198</c:v>
                </c:pt>
                <c:pt idx="4483">
                  <c:v>2687.4772573974</c:v>
                </c:pt>
                <c:pt idx="4484">
                  <c:v>2688.0767392751</c:v>
                </c:pt>
                <c:pt idx="4485">
                  <c:v>2688.676221152699</c:v>
                </c:pt>
                <c:pt idx="4486">
                  <c:v>2689.2757030303</c:v>
                </c:pt>
                <c:pt idx="4487">
                  <c:v>2689.8751849079</c:v>
                </c:pt>
                <c:pt idx="4488">
                  <c:v>2690.4746667856</c:v>
                </c:pt>
                <c:pt idx="4489">
                  <c:v>2691.0741486632</c:v>
                </c:pt>
                <c:pt idx="4490">
                  <c:v>2691.6736305408</c:v>
                </c:pt>
                <c:pt idx="4491">
                  <c:v>2692.2731124184</c:v>
                </c:pt>
                <c:pt idx="4492">
                  <c:v>2692.8725942961</c:v>
                </c:pt>
                <c:pt idx="4493">
                  <c:v>2693.4720761737</c:v>
                </c:pt>
                <c:pt idx="4494">
                  <c:v>2694.0715580513</c:v>
                </c:pt>
                <c:pt idx="4495">
                  <c:v>2694.6710399289</c:v>
                </c:pt>
                <c:pt idx="4496">
                  <c:v>2695.2705218066</c:v>
                </c:pt>
                <c:pt idx="4497">
                  <c:v>2695.8700036842</c:v>
                </c:pt>
                <c:pt idx="4498">
                  <c:v>2696.4694855618</c:v>
                </c:pt>
                <c:pt idx="4499">
                  <c:v>2697.0689674394</c:v>
                </c:pt>
                <c:pt idx="4500">
                  <c:v>2697.668449317099</c:v>
                </c:pt>
                <c:pt idx="4501">
                  <c:v>2698.267931194699</c:v>
                </c:pt>
                <c:pt idx="4502">
                  <c:v>2698.8674130723</c:v>
                </c:pt>
                <c:pt idx="4503">
                  <c:v>2699.4668949499</c:v>
                </c:pt>
                <c:pt idx="4504">
                  <c:v>2700.0663768276</c:v>
                </c:pt>
                <c:pt idx="4505">
                  <c:v>2700.6658587052</c:v>
                </c:pt>
                <c:pt idx="4506">
                  <c:v>2701.2653405828</c:v>
                </c:pt>
                <c:pt idx="4507">
                  <c:v>2701.8648224605</c:v>
                </c:pt>
                <c:pt idx="4508">
                  <c:v>2702.4643043381</c:v>
                </c:pt>
                <c:pt idx="4509">
                  <c:v>2703.0637862157</c:v>
                </c:pt>
                <c:pt idx="4510">
                  <c:v>2703.6632680933</c:v>
                </c:pt>
                <c:pt idx="4511">
                  <c:v>2704.262749971</c:v>
                </c:pt>
                <c:pt idx="4512">
                  <c:v>2704.8622318486</c:v>
                </c:pt>
                <c:pt idx="4513">
                  <c:v>2705.4617137262</c:v>
                </c:pt>
                <c:pt idx="4514">
                  <c:v>2706.0611956038</c:v>
                </c:pt>
                <c:pt idx="4515">
                  <c:v>2706.6606774815</c:v>
                </c:pt>
                <c:pt idx="4516">
                  <c:v>2707.2601593591</c:v>
                </c:pt>
                <c:pt idx="4517">
                  <c:v>2707.8596412367</c:v>
                </c:pt>
                <c:pt idx="4518">
                  <c:v>2708.4591231143</c:v>
                </c:pt>
                <c:pt idx="4519">
                  <c:v>2709.058604992</c:v>
                </c:pt>
                <c:pt idx="4520">
                  <c:v>2709.6580868696</c:v>
                </c:pt>
                <c:pt idx="4521">
                  <c:v>2710.2575687472</c:v>
                </c:pt>
                <c:pt idx="4522">
                  <c:v>2710.8570506248</c:v>
                </c:pt>
                <c:pt idx="4523">
                  <c:v>2711.4565325025</c:v>
                </c:pt>
                <c:pt idx="4524">
                  <c:v>2712.0560143801</c:v>
                </c:pt>
                <c:pt idx="4525">
                  <c:v>2712.6554962577</c:v>
                </c:pt>
                <c:pt idx="4526">
                  <c:v>2713.2549781353</c:v>
                </c:pt>
                <c:pt idx="4527">
                  <c:v>2713.854460013</c:v>
                </c:pt>
                <c:pt idx="4528">
                  <c:v>2714.4539418906</c:v>
                </c:pt>
                <c:pt idx="4529">
                  <c:v>2715.0534237682</c:v>
                </c:pt>
                <c:pt idx="4530">
                  <c:v>2715.6529056459</c:v>
                </c:pt>
                <c:pt idx="4531">
                  <c:v>2716.2523875235</c:v>
                </c:pt>
                <c:pt idx="4532">
                  <c:v>2716.8518694011</c:v>
                </c:pt>
                <c:pt idx="4533">
                  <c:v>2717.4513512787</c:v>
                </c:pt>
                <c:pt idx="4534">
                  <c:v>2718.0508331564</c:v>
                </c:pt>
                <c:pt idx="4535">
                  <c:v>2718.650315034</c:v>
                </c:pt>
                <c:pt idx="4536">
                  <c:v>2719.2497969116</c:v>
                </c:pt>
                <c:pt idx="4537">
                  <c:v>2719.8492787892</c:v>
                </c:pt>
                <c:pt idx="4538">
                  <c:v>2720.448760666899</c:v>
                </c:pt>
                <c:pt idx="4539">
                  <c:v>2721.0482425445</c:v>
                </c:pt>
                <c:pt idx="4540">
                  <c:v>2721.6477244221</c:v>
                </c:pt>
                <c:pt idx="4541">
                  <c:v>2722.2472062997</c:v>
                </c:pt>
                <c:pt idx="4542">
                  <c:v>2722.8466881774</c:v>
                </c:pt>
                <c:pt idx="4543">
                  <c:v>2723.446170055</c:v>
                </c:pt>
                <c:pt idx="4544">
                  <c:v>2724.0456519326</c:v>
                </c:pt>
                <c:pt idx="4545">
                  <c:v>2724.6451338102</c:v>
                </c:pt>
                <c:pt idx="4546">
                  <c:v>2725.2446156879</c:v>
                </c:pt>
                <c:pt idx="4547">
                  <c:v>2725.8440975655</c:v>
                </c:pt>
                <c:pt idx="4548">
                  <c:v>2726.4435794431</c:v>
                </c:pt>
                <c:pt idx="4549">
                  <c:v>2727.0430613207</c:v>
                </c:pt>
                <c:pt idx="4550">
                  <c:v>2727.6425431984</c:v>
                </c:pt>
                <c:pt idx="4551">
                  <c:v>2728.242025076</c:v>
                </c:pt>
                <c:pt idx="4552">
                  <c:v>2728.841506953601</c:v>
                </c:pt>
                <c:pt idx="4553">
                  <c:v>2729.4409888312</c:v>
                </c:pt>
                <c:pt idx="4554">
                  <c:v>2730.0404707089</c:v>
                </c:pt>
                <c:pt idx="4555">
                  <c:v>2730.6399525865</c:v>
                </c:pt>
                <c:pt idx="4556">
                  <c:v>2731.2394344641</c:v>
                </c:pt>
                <c:pt idx="4557">
                  <c:v>2731.8389163418</c:v>
                </c:pt>
                <c:pt idx="4558">
                  <c:v>2732.4383982194</c:v>
                </c:pt>
                <c:pt idx="4559">
                  <c:v>2733.037880097</c:v>
                </c:pt>
                <c:pt idx="4560">
                  <c:v>2733.6373619746</c:v>
                </c:pt>
                <c:pt idx="4561">
                  <c:v>2734.2368438523</c:v>
                </c:pt>
                <c:pt idx="4562">
                  <c:v>2734.8363257299</c:v>
                </c:pt>
                <c:pt idx="4563">
                  <c:v>2735.4358076075</c:v>
                </c:pt>
                <c:pt idx="4564">
                  <c:v>2736.0352894851</c:v>
                </c:pt>
                <c:pt idx="4565">
                  <c:v>2736.6347713628</c:v>
                </c:pt>
                <c:pt idx="4566">
                  <c:v>2737.2342532404</c:v>
                </c:pt>
                <c:pt idx="4567">
                  <c:v>2737.833735118</c:v>
                </c:pt>
                <c:pt idx="4568">
                  <c:v>2738.4332169956</c:v>
                </c:pt>
                <c:pt idx="4569">
                  <c:v>2739.0326988733</c:v>
                </c:pt>
                <c:pt idx="4570">
                  <c:v>2739.6321807509</c:v>
                </c:pt>
                <c:pt idx="4571">
                  <c:v>2740.2316626285</c:v>
                </c:pt>
                <c:pt idx="4572">
                  <c:v>2740.8311445061</c:v>
                </c:pt>
                <c:pt idx="4573">
                  <c:v>2741.4306263838</c:v>
                </c:pt>
                <c:pt idx="4574">
                  <c:v>2742.0301082614</c:v>
                </c:pt>
                <c:pt idx="4575">
                  <c:v>2742.629590139</c:v>
                </c:pt>
                <c:pt idx="4576">
                  <c:v>2743.2290720166</c:v>
                </c:pt>
                <c:pt idx="4577">
                  <c:v>2743.8285538943</c:v>
                </c:pt>
                <c:pt idx="4578">
                  <c:v>2744.4280357719</c:v>
                </c:pt>
                <c:pt idx="4579">
                  <c:v>2745.0275176495</c:v>
                </c:pt>
                <c:pt idx="4580">
                  <c:v>2745.6269995272</c:v>
                </c:pt>
                <c:pt idx="4581">
                  <c:v>2746.226481404799</c:v>
                </c:pt>
                <c:pt idx="4582">
                  <c:v>2746.8259632824</c:v>
                </c:pt>
                <c:pt idx="4583">
                  <c:v>2747.42544516</c:v>
                </c:pt>
                <c:pt idx="4584">
                  <c:v>2748.0249270377</c:v>
                </c:pt>
                <c:pt idx="4585">
                  <c:v>2748.6244089153</c:v>
                </c:pt>
                <c:pt idx="4586">
                  <c:v>2749.2238907929</c:v>
                </c:pt>
                <c:pt idx="4587">
                  <c:v>2749.8233726705</c:v>
                </c:pt>
                <c:pt idx="4588">
                  <c:v>2750.4228545482</c:v>
                </c:pt>
                <c:pt idx="4589">
                  <c:v>2751.0223364258</c:v>
                </c:pt>
                <c:pt idx="4590">
                  <c:v>2751.6218183034</c:v>
                </c:pt>
                <c:pt idx="4591">
                  <c:v>2752.221300181</c:v>
                </c:pt>
                <c:pt idx="4592">
                  <c:v>2752.8207820587</c:v>
                </c:pt>
                <c:pt idx="4593">
                  <c:v>2753.4202639363</c:v>
                </c:pt>
                <c:pt idx="4594">
                  <c:v>2754.0197458139</c:v>
                </c:pt>
                <c:pt idx="4595">
                  <c:v>2754.6192276915</c:v>
                </c:pt>
                <c:pt idx="4596">
                  <c:v>2755.2187095692</c:v>
                </c:pt>
                <c:pt idx="4597">
                  <c:v>2755.8181914468</c:v>
                </c:pt>
                <c:pt idx="4598">
                  <c:v>2756.4176733244</c:v>
                </c:pt>
                <c:pt idx="4599">
                  <c:v>2757.017155202</c:v>
                </c:pt>
                <c:pt idx="4600">
                  <c:v>2757.6166370797</c:v>
                </c:pt>
                <c:pt idx="4601">
                  <c:v>2758.2161189573</c:v>
                </c:pt>
                <c:pt idx="4602">
                  <c:v>2758.8156008349</c:v>
                </c:pt>
                <c:pt idx="4603">
                  <c:v>2759.4150827125</c:v>
                </c:pt>
                <c:pt idx="4604">
                  <c:v>2760.0145645902</c:v>
                </c:pt>
                <c:pt idx="4605">
                  <c:v>2760.6140464678</c:v>
                </c:pt>
                <c:pt idx="4606">
                  <c:v>2761.2135283454</c:v>
                </c:pt>
                <c:pt idx="4607">
                  <c:v>2761.8130102231</c:v>
                </c:pt>
                <c:pt idx="4608">
                  <c:v>2762.4124921007</c:v>
                </c:pt>
                <c:pt idx="4609">
                  <c:v>2763.0119739783</c:v>
                </c:pt>
                <c:pt idx="4610">
                  <c:v>2763.6114558559</c:v>
                </c:pt>
                <c:pt idx="4611">
                  <c:v>2764.2109377336</c:v>
                </c:pt>
                <c:pt idx="4612">
                  <c:v>2764.8104196112</c:v>
                </c:pt>
                <c:pt idx="4613">
                  <c:v>2765.4099014888</c:v>
                </c:pt>
                <c:pt idx="4614">
                  <c:v>2766.0093833664</c:v>
                </c:pt>
                <c:pt idx="4615">
                  <c:v>2766.608865244099</c:v>
                </c:pt>
                <c:pt idx="4616">
                  <c:v>2767.208347121699</c:v>
                </c:pt>
                <c:pt idx="4617">
                  <c:v>2767.8078289993</c:v>
                </c:pt>
                <c:pt idx="4618">
                  <c:v>2768.4073108769</c:v>
                </c:pt>
                <c:pt idx="4619">
                  <c:v>2769.0067927546</c:v>
                </c:pt>
                <c:pt idx="4620">
                  <c:v>2769.6062746322</c:v>
                </c:pt>
                <c:pt idx="4621">
                  <c:v>2770.2057565098</c:v>
                </c:pt>
                <c:pt idx="4622">
                  <c:v>2770.8052383874</c:v>
                </c:pt>
                <c:pt idx="4623">
                  <c:v>2771.4047202651</c:v>
                </c:pt>
                <c:pt idx="4624">
                  <c:v>2772.0042021427</c:v>
                </c:pt>
                <c:pt idx="4625">
                  <c:v>2772.6036840203</c:v>
                </c:pt>
                <c:pt idx="4626">
                  <c:v>2773.2031658979</c:v>
                </c:pt>
                <c:pt idx="4627">
                  <c:v>2773.8026477756</c:v>
                </c:pt>
                <c:pt idx="4628">
                  <c:v>2774.4021296532</c:v>
                </c:pt>
                <c:pt idx="4629">
                  <c:v>2775.0016115308</c:v>
                </c:pt>
                <c:pt idx="4630">
                  <c:v>2775.6010934085</c:v>
                </c:pt>
                <c:pt idx="4631">
                  <c:v>2776.2005752861</c:v>
                </c:pt>
                <c:pt idx="4632">
                  <c:v>2776.8000571637</c:v>
                </c:pt>
                <c:pt idx="4633">
                  <c:v>2777.3995390413</c:v>
                </c:pt>
                <c:pt idx="4634">
                  <c:v>2777.999020919</c:v>
                </c:pt>
                <c:pt idx="4635">
                  <c:v>2778.5985027966</c:v>
                </c:pt>
                <c:pt idx="4636">
                  <c:v>2779.1979846742</c:v>
                </c:pt>
                <c:pt idx="4637">
                  <c:v>2779.7974665518</c:v>
                </c:pt>
                <c:pt idx="4638">
                  <c:v>2780.3969484295</c:v>
                </c:pt>
                <c:pt idx="4639">
                  <c:v>2780.9964303071</c:v>
                </c:pt>
                <c:pt idx="4640">
                  <c:v>2781.5959121847</c:v>
                </c:pt>
                <c:pt idx="4641">
                  <c:v>2782.1953940623</c:v>
                </c:pt>
                <c:pt idx="4642">
                  <c:v>2782.79487594</c:v>
                </c:pt>
                <c:pt idx="4643">
                  <c:v>2783.394357817601</c:v>
                </c:pt>
                <c:pt idx="4644">
                  <c:v>2783.9938396952</c:v>
                </c:pt>
                <c:pt idx="4645">
                  <c:v>2784.5933215728</c:v>
                </c:pt>
                <c:pt idx="4646">
                  <c:v>2785.1928034505</c:v>
                </c:pt>
                <c:pt idx="4647">
                  <c:v>2785.792285328099</c:v>
                </c:pt>
                <c:pt idx="4648">
                  <c:v>2786.3917672057</c:v>
                </c:pt>
                <c:pt idx="4649">
                  <c:v>2786.9912490833</c:v>
                </c:pt>
                <c:pt idx="4650">
                  <c:v>2787.590730961</c:v>
                </c:pt>
                <c:pt idx="4651">
                  <c:v>2788.1902128386</c:v>
                </c:pt>
                <c:pt idx="4652">
                  <c:v>2788.789694716199</c:v>
                </c:pt>
                <c:pt idx="4653">
                  <c:v>2789.3891765939</c:v>
                </c:pt>
                <c:pt idx="4654">
                  <c:v>2789.9886584715</c:v>
                </c:pt>
                <c:pt idx="4655">
                  <c:v>2790.5881403491</c:v>
                </c:pt>
                <c:pt idx="4656">
                  <c:v>2791.1876222267</c:v>
                </c:pt>
                <c:pt idx="4657">
                  <c:v>2791.7871041044</c:v>
                </c:pt>
                <c:pt idx="4658">
                  <c:v>2792.386585982</c:v>
                </c:pt>
                <c:pt idx="4659">
                  <c:v>2792.9860678596</c:v>
                </c:pt>
                <c:pt idx="4660">
                  <c:v>2793.5855497372</c:v>
                </c:pt>
                <c:pt idx="4661">
                  <c:v>2794.1850316149</c:v>
                </c:pt>
                <c:pt idx="4662">
                  <c:v>2794.7845134925</c:v>
                </c:pt>
                <c:pt idx="4663">
                  <c:v>2795.3839953701</c:v>
                </c:pt>
                <c:pt idx="4664">
                  <c:v>2795.9834772477</c:v>
                </c:pt>
                <c:pt idx="4665">
                  <c:v>2796.5829591254</c:v>
                </c:pt>
                <c:pt idx="4666">
                  <c:v>2797.182441002999</c:v>
                </c:pt>
                <c:pt idx="4667">
                  <c:v>2797.7819228806</c:v>
                </c:pt>
                <c:pt idx="4668">
                  <c:v>2798.3814047582</c:v>
                </c:pt>
                <c:pt idx="4669">
                  <c:v>2798.9808866359</c:v>
                </c:pt>
                <c:pt idx="4670">
                  <c:v>2799.5803685135</c:v>
                </c:pt>
                <c:pt idx="4671">
                  <c:v>2800.1798503911</c:v>
                </c:pt>
                <c:pt idx="4672">
                  <c:v>2800.7793322687</c:v>
                </c:pt>
                <c:pt idx="4673">
                  <c:v>2801.3788141464</c:v>
                </c:pt>
                <c:pt idx="4674">
                  <c:v>2801.978296024</c:v>
                </c:pt>
                <c:pt idx="4675">
                  <c:v>2802.577777901601</c:v>
                </c:pt>
                <c:pt idx="4676">
                  <c:v>2803.1772597792</c:v>
                </c:pt>
                <c:pt idx="4677">
                  <c:v>2803.7767416569</c:v>
                </c:pt>
                <c:pt idx="4678">
                  <c:v>2804.3762235345</c:v>
                </c:pt>
                <c:pt idx="4679">
                  <c:v>2804.9757054121</c:v>
                </c:pt>
                <c:pt idx="4680">
                  <c:v>2805.5751872898</c:v>
                </c:pt>
                <c:pt idx="4681">
                  <c:v>2806.174669167399</c:v>
                </c:pt>
                <c:pt idx="4682">
                  <c:v>2806.774151045</c:v>
                </c:pt>
                <c:pt idx="4683">
                  <c:v>2807.373632922601</c:v>
                </c:pt>
                <c:pt idx="4684">
                  <c:v>2807.9731148003</c:v>
                </c:pt>
                <c:pt idx="4685">
                  <c:v>2808.5725966779</c:v>
                </c:pt>
                <c:pt idx="4686">
                  <c:v>2809.1720785555</c:v>
                </c:pt>
                <c:pt idx="4687">
                  <c:v>2809.7715604331</c:v>
                </c:pt>
                <c:pt idx="4688">
                  <c:v>2810.3710423108</c:v>
                </c:pt>
                <c:pt idx="4689">
                  <c:v>2810.9705241884</c:v>
                </c:pt>
                <c:pt idx="4690">
                  <c:v>2811.570006066</c:v>
                </c:pt>
                <c:pt idx="4691">
                  <c:v>2812.1694879436</c:v>
                </c:pt>
                <c:pt idx="4692">
                  <c:v>2812.768969821299</c:v>
                </c:pt>
                <c:pt idx="4693">
                  <c:v>2813.3684516989</c:v>
                </c:pt>
                <c:pt idx="4694">
                  <c:v>2813.9679335765</c:v>
                </c:pt>
                <c:pt idx="4695">
                  <c:v>2814.5674154541</c:v>
                </c:pt>
                <c:pt idx="4696">
                  <c:v>2815.1668973318</c:v>
                </c:pt>
                <c:pt idx="4697">
                  <c:v>2815.7663792094</c:v>
                </c:pt>
                <c:pt idx="4698">
                  <c:v>2816.365861087</c:v>
                </c:pt>
                <c:pt idx="4699">
                  <c:v>2816.9653429646</c:v>
                </c:pt>
                <c:pt idx="4700">
                  <c:v>2817.5648248423</c:v>
                </c:pt>
                <c:pt idx="4701">
                  <c:v>2818.1643067199</c:v>
                </c:pt>
                <c:pt idx="4702">
                  <c:v>2818.7637885975</c:v>
                </c:pt>
                <c:pt idx="4703">
                  <c:v>2819.3632704752</c:v>
                </c:pt>
                <c:pt idx="4704">
                  <c:v>2819.9627523528</c:v>
                </c:pt>
                <c:pt idx="4705">
                  <c:v>2820.5622342304</c:v>
                </c:pt>
                <c:pt idx="4706">
                  <c:v>2821.161716108</c:v>
                </c:pt>
                <c:pt idx="4707">
                  <c:v>2821.7611979857</c:v>
                </c:pt>
                <c:pt idx="4708">
                  <c:v>2822.3606798633</c:v>
                </c:pt>
                <c:pt idx="4709">
                  <c:v>2822.9601617409</c:v>
                </c:pt>
                <c:pt idx="4710">
                  <c:v>2823.5596436185</c:v>
                </c:pt>
                <c:pt idx="4711">
                  <c:v>2824.1591254962</c:v>
                </c:pt>
                <c:pt idx="4712">
                  <c:v>2824.7586073738</c:v>
                </c:pt>
                <c:pt idx="4713">
                  <c:v>2825.3580892514</c:v>
                </c:pt>
                <c:pt idx="4714">
                  <c:v>2825.957571129</c:v>
                </c:pt>
                <c:pt idx="4715">
                  <c:v>2826.5570530067</c:v>
                </c:pt>
                <c:pt idx="4716">
                  <c:v>2827.1565348843</c:v>
                </c:pt>
                <c:pt idx="4717">
                  <c:v>2827.7560167619</c:v>
                </c:pt>
                <c:pt idx="4718">
                  <c:v>2828.3554986395</c:v>
                </c:pt>
                <c:pt idx="4719">
                  <c:v>2828.9549805172</c:v>
                </c:pt>
                <c:pt idx="4720">
                  <c:v>2829.5544623948</c:v>
                </c:pt>
                <c:pt idx="4721">
                  <c:v>2830.1539442724</c:v>
                </c:pt>
                <c:pt idx="4722">
                  <c:v>2830.75342615</c:v>
                </c:pt>
                <c:pt idx="4723">
                  <c:v>2831.3529080277</c:v>
                </c:pt>
                <c:pt idx="4724">
                  <c:v>2831.9523899053</c:v>
                </c:pt>
                <c:pt idx="4725">
                  <c:v>2832.5518717829</c:v>
                </c:pt>
                <c:pt idx="4726">
                  <c:v>2833.1513536605</c:v>
                </c:pt>
                <c:pt idx="4727">
                  <c:v>2833.7508355382</c:v>
                </c:pt>
                <c:pt idx="4728">
                  <c:v>2834.3503174158</c:v>
                </c:pt>
                <c:pt idx="4729">
                  <c:v>2834.9497992934</c:v>
                </c:pt>
                <c:pt idx="4730">
                  <c:v>2835.5492811711</c:v>
                </c:pt>
                <c:pt idx="4731">
                  <c:v>2836.148763048699</c:v>
                </c:pt>
                <c:pt idx="4732">
                  <c:v>2836.748244926299</c:v>
                </c:pt>
                <c:pt idx="4733">
                  <c:v>2837.3477268039</c:v>
                </c:pt>
                <c:pt idx="4734">
                  <c:v>2837.9472086816</c:v>
                </c:pt>
                <c:pt idx="4735">
                  <c:v>2838.5466905592</c:v>
                </c:pt>
                <c:pt idx="4736">
                  <c:v>2839.1461724368</c:v>
                </c:pt>
                <c:pt idx="4737">
                  <c:v>2839.7456543144</c:v>
                </c:pt>
                <c:pt idx="4738">
                  <c:v>2840.3451361921</c:v>
                </c:pt>
                <c:pt idx="4739">
                  <c:v>2840.9446180697</c:v>
                </c:pt>
                <c:pt idx="4740">
                  <c:v>2841.5440999473</c:v>
                </c:pt>
                <c:pt idx="4741">
                  <c:v>2842.1435818249</c:v>
                </c:pt>
                <c:pt idx="4742">
                  <c:v>2842.7430637026</c:v>
                </c:pt>
                <c:pt idx="4743">
                  <c:v>2843.3425455802</c:v>
                </c:pt>
                <c:pt idx="4744">
                  <c:v>2843.9420274578</c:v>
                </c:pt>
                <c:pt idx="4745">
                  <c:v>2844.5415093354</c:v>
                </c:pt>
                <c:pt idx="4746">
                  <c:v>2845.1409912131</c:v>
                </c:pt>
                <c:pt idx="4747">
                  <c:v>2845.7404730907</c:v>
                </c:pt>
                <c:pt idx="4748">
                  <c:v>2846.3399549683</c:v>
                </c:pt>
                <c:pt idx="4749">
                  <c:v>2846.9394368459</c:v>
                </c:pt>
                <c:pt idx="4750">
                  <c:v>2847.5389187236</c:v>
                </c:pt>
                <c:pt idx="4751">
                  <c:v>2848.1384006012</c:v>
                </c:pt>
                <c:pt idx="4752">
                  <c:v>2848.7378824788</c:v>
                </c:pt>
                <c:pt idx="4753">
                  <c:v>2849.3373643565</c:v>
                </c:pt>
                <c:pt idx="4754">
                  <c:v>2849.9368462341</c:v>
                </c:pt>
                <c:pt idx="4755">
                  <c:v>2850.5363281117</c:v>
                </c:pt>
                <c:pt idx="4756">
                  <c:v>2851.1358099893</c:v>
                </c:pt>
                <c:pt idx="4757">
                  <c:v>2851.735291867</c:v>
                </c:pt>
                <c:pt idx="4758">
                  <c:v>2852.3347737446</c:v>
                </c:pt>
                <c:pt idx="4759">
                  <c:v>2852.9342556222</c:v>
                </c:pt>
                <c:pt idx="4760">
                  <c:v>2853.5337374998</c:v>
                </c:pt>
                <c:pt idx="4761">
                  <c:v>2854.1332193775</c:v>
                </c:pt>
                <c:pt idx="4762">
                  <c:v>2854.7327012551</c:v>
                </c:pt>
                <c:pt idx="4763">
                  <c:v>2855.3321831327</c:v>
                </c:pt>
                <c:pt idx="4764">
                  <c:v>2855.9316650103</c:v>
                </c:pt>
                <c:pt idx="4765">
                  <c:v>2856.531146888</c:v>
                </c:pt>
                <c:pt idx="4766">
                  <c:v>2857.1306287656</c:v>
                </c:pt>
                <c:pt idx="4767">
                  <c:v>2857.7301106432</c:v>
                </c:pt>
                <c:pt idx="4768">
                  <c:v>2858.3295925208</c:v>
                </c:pt>
                <c:pt idx="4769">
                  <c:v>2858.9290743985</c:v>
                </c:pt>
                <c:pt idx="4770">
                  <c:v>2859.5285562761</c:v>
                </c:pt>
                <c:pt idx="4771">
                  <c:v>2860.128038153699</c:v>
                </c:pt>
                <c:pt idx="4772">
                  <c:v>2860.7275200313</c:v>
                </c:pt>
                <c:pt idx="4773">
                  <c:v>2861.327001909</c:v>
                </c:pt>
                <c:pt idx="4774">
                  <c:v>2861.9264837866</c:v>
                </c:pt>
                <c:pt idx="4775">
                  <c:v>2862.5259656642</c:v>
                </c:pt>
                <c:pt idx="4776">
                  <c:v>2863.1254475419</c:v>
                </c:pt>
                <c:pt idx="4777">
                  <c:v>2863.724929419499</c:v>
                </c:pt>
                <c:pt idx="4778">
                  <c:v>2864.3244112971</c:v>
                </c:pt>
                <c:pt idx="4779">
                  <c:v>2864.9238931747</c:v>
                </c:pt>
                <c:pt idx="4780">
                  <c:v>2865.5233750524</c:v>
                </c:pt>
                <c:pt idx="4781">
                  <c:v>2866.12285693</c:v>
                </c:pt>
                <c:pt idx="4782">
                  <c:v>2866.7223388076</c:v>
                </c:pt>
                <c:pt idx="4783">
                  <c:v>2867.3218206852</c:v>
                </c:pt>
                <c:pt idx="4784">
                  <c:v>2867.9213025629</c:v>
                </c:pt>
                <c:pt idx="4785">
                  <c:v>2868.5207844405</c:v>
                </c:pt>
                <c:pt idx="4786">
                  <c:v>2869.1202663181</c:v>
                </c:pt>
                <c:pt idx="4787">
                  <c:v>2869.7197481957</c:v>
                </c:pt>
                <c:pt idx="4788">
                  <c:v>2870.3192300734</c:v>
                </c:pt>
                <c:pt idx="4789">
                  <c:v>2870.918711951</c:v>
                </c:pt>
                <c:pt idx="4790">
                  <c:v>2871.5181938286</c:v>
                </c:pt>
                <c:pt idx="4791">
                  <c:v>2872.1176757062</c:v>
                </c:pt>
                <c:pt idx="4792">
                  <c:v>2872.7171575839</c:v>
                </c:pt>
                <c:pt idx="4793">
                  <c:v>2873.3166394615</c:v>
                </c:pt>
                <c:pt idx="4794">
                  <c:v>2873.9161213391</c:v>
                </c:pt>
                <c:pt idx="4795">
                  <c:v>2874.5156032167</c:v>
                </c:pt>
                <c:pt idx="4796">
                  <c:v>2875.1150850944</c:v>
                </c:pt>
                <c:pt idx="4797">
                  <c:v>2875.714566972</c:v>
                </c:pt>
                <c:pt idx="4798">
                  <c:v>2876.3140488496</c:v>
                </c:pt>
                <c:pt idx="4799">
                  <c:v>2876.9135307272</c:v>
                </c:pt>
                <c:pt idx="4800">
                  <c:v>2877.5130126049</c:v>
                </c:pt>
                <c:pt idx="4801">
                  <c:v>2878.1124944825</c:v>
                </c:pt>
                <c:pt idx="4802">
                  <c:v>2878.7119763601</c:v>
                </c:pt>
                <c:pt idx="4803">
                  <c:v>2879.3114582378</c:v>
                </c:pt>
                <c:pt idx="4804">
                  <c:v>2879.9109401154</c:v>
                </c:pt>
                <c:pt idx="4805">
                  <c:v>2880.510421993</c:v>
                </c:pt>
                <c:pt idx="4806">
                  <c:v>2881.1099038706</c:v>
                </c:pt>
                <c:pt idx="4807">
                  <c:v>2881.7093857483</c:v>
                </c:pt>
                <c:pt idx="4808">
                  <c:v>2882.308867625899</c:v>
                </c:pt>
                <c:pt idx="4809">
                  <c:v>2882.9083495035</c:v>
                </c:pt>
                <c:pt idx="4810">
                  <c:v>2883.5078313811</c:v>
                </c:pt>
                <c:pt idx="4811">
                  <c:v>2884.1073132588</c:v>
                </c:pt>
                <c:pt idx="4812">
                  <c:v>2884.7067951364</c:v>
                </c:pt>
                <c:pt idx="4813">
                  <c:v>2885.306277014</c:v>
                </c:pt>
                <c:pt idx="4814">
                  <c:v>2885.905758891601</c:v>
                </c:pt>
                <c:pt idx="4815">
                  <c:v>2886.5052407693</c:v>
                </c:pt>
                <c:pt idx="4816">
                  <c:v>2887.1047226469</c:v>
                </c:pt>
                <c:pt idx="4817">
                  <c:v>2887.7042045245</c:v>
                </c:pt>
                <c:pt idx="4818">
                  <c:v>2888.3036864021</c:v>
                </c:pt>
                <c:pt idx="4819">
                  <c:v>2888.9031682798</c:v>
                </c:pt>
                <c:pt idx="4820">
                  <c:v>2889.5026501574</c:v>
                </c:pt>
                <c:pt idx="4821">
                  <c:v>2890.102132035</c:v>
                </c:pt>
                <c:pt idx="4822">
                  <c:v>2890.7016139126</c:v>
                </c:pt>
                <c:pt idx="4823">
                  <c:v>2891.3010957903</c:v>
                </c:pt>
                <c:pt idx="4824">
                  <c:v>2891.9005776679</c:v>
                </c:pt>
                <c:pt idx="4825">
                  <c:v>2892.5000595455</c:v>
                </c:pt>
                <c:pt idx="4826">
                  <c:v>2893.0995414232</c:v>
                </c:pt>
                <c:pt idx="4827">
                  <c:v>2893.6990233008</c:v>
                </c:pt>
                <c:pt idx="4828">
                  <c:v>2894.2985051784</c:v>
                </c:pt>
                <c:pt idx="4829">
                  <c:v>2894.897987056</c:v>
                </c:pt>
                <c:pt idx="4830">
                  <c:v>2895.4974689337</c:v>
                </c:pt>
                <c:pt idx="4831">
                  <c:v>2896.0969508113</c:v>
                </c:pt>
                <c:pt idx="4832">
                  <c:v>2896.6964326889</c:v>
                </c:pt>
                <c:pt idx="4833">
                  <c:v>2897.2959145665</c:v>
                </c:pt>
                <c:pt idx="4834">
                  <c:v>2897.8953964442</c:v>
                </c:pt>
                <c:pt idx="4835">
                  <c:v>2898.4948783218</c:v>
                </c:pt>
                <c:pt idx="4836">
                  <c:v>2899.0943601994</c:v>
                </c:pt>
                <c:pt idx="4837">
                  <c:v>2899.693842077</c:v>
                </c:pt>
                <c:pt idx="4838">
                  <c:v>2900.2933239547</c:v>
                </c:pt>
                <c:pt idx="4839">
                  <c:v>2900.8928058323</c:v>
                </c:pt>
                <c:pt idx="4840">
                  <c:v>2901.4922877099</c:v>
                </c:pt>
                <c:pt idx="4841">
                  <c:v>2902.0917695875</c:v>
                </c:pt>
                <c:pt idx="4842">
                  <c:v>2902.6912514652</c:v>
                </c:pt>
                <c:pt idx="4843">
                  <c:v>2903.2907333428</c:v>
                </c:pt>
                <c:pt idx="4844">
                  <c:v>2903.8902152204</c:v>
                </c:pt>
                <c:pt idx="4845">
                  <c:v>2904.489697098</c:v>
                </c:pt>
                <c:pt idx="4846">
                  <c:v>2905.0891789757</c:v>
                </c:pt>
                <c:pt idx="4847">
                  <c:v>2905.6886608533</c:v>
                </c:pt>
                <c:pt idx="4848">
                  <c:v>2906.2881427309</c:v>
                </c:pt>
                <c:pt idx="4849">
                  <c:v>2906.8876246086</c:v>
                </c:pt>
                <c:pt idx="4850">
                  <c:v>2907.4871064862</c:v>
                </c:pt>
                <c:pt idx="4851">
                  <c:v>2908.086588363799</c:v>
                </c:pt>
                <c:pt idx="4852">
                  <c:v>2908.6860702414</c:v>
                </c:pt>
                <c:pt idx="4853">
                  <c:v>2909.2855521191</c:v>
                </c:pt>
                <c:pt idx="4854">
                  <c:v>2909.8850339967</c:v>
                </c:pt>
                <c:pt idx="4855">
                  <c:v>2910.4845158743</c:v>
                </c:pt>
                <c:pt idx="4856">
                  <c:v>2911.0839977519</c:v>
                </c:pt>
                <c:pt idx="4857">
                  <c:v>2911.6834796296</c:v>
                </c:pt>
                <c:pt idx="4858">
                  <c:v>2912.2829615072</c:v>
                </c:pt>
                <c:pt idx="4859">
                  <c:v>2912.8824433848</c:v>
                </c:pt>
                <c:pt idx="4860">
                  <c:v>2913.4819252624</c:v>
                </c:pt>
                <c:pt idx="4861">
                  <c:v>2914.0814071401</c:v>
                </c:pt>
                <c:pt idx="4862">
                  <c:v>2914.680889017699</c:v>
                </c:pt>
                <c:pt idx="4863">
                  <c:v>2915.2803708953</c:v>
                </c:pt>
                <c:pt idx="4864">
                  <c:v>2915.8798527729</c:v>
                </c:pt>
                <c:pt idx="4865">
                  <c:v>2916.479334650601</c:v>
                </c:pt>
                <c:pt idx="4866">
                  <c:v>2917.0788165282</c:v>
                </c:pt>
                <c:pt idx="4867">
                  <c:v>2917.6782984058</c:v>
                </c:pt>
                <c:pt idx="4868">
                  <c:v>2918.2777802834</c:v>
                </c:pt>
                <c:pt idx="4869">
                  <c:v>2918.8772621611</c:v>
                </c:pt>
                <c:pt idx="4870">
                  <c:v>2919.4767440387</c:v>
                </c:pt>
                <c:pt idx="4871">
                  <c:v>2920.0762259163</c:v>
                </c:pt>
                <c:pt idx="4872">
                  <c:v>2920.6757077939</c:v>
                </c:pt>
                <c:pt idx="4873">
                  <c:v>2921.2751896716</c:v>
                </c:pt>
                <c:pt idx="4874">
                  <c:v>2921.8746715492</c:v>
                </c:pt>
                <c:pt idx="4875">
                  <c:v>2922.4741534268</c:v>
                </c:pt>
                <c:pt idx="4876">
                  <c:v>2923.0736353045</c:v>
                </c:pt>
                <c:pt idx="4877">
                  <c:v>2923.6731171821</c:v>
                </c:pt>
                <c:pt idx="4878">
                  <c:v>2924.2725990597</c:v>
                </c:pt>
                <c:pt idx="4879">
                  <c:v>2924.8720809373</c:v>
                </c:pt>
                <c:pt idx="4880">
                  <c:v>2925.471562815</c:v>
                </c:pt>
                <c:pt idx="4881">
                  <c:v>2926.0710446926</c:v>
                </c:pt>
                <c:pt idx="4882">
                  <c:v>2926.6705265702</c:v>
                </c:pt>
                <c:pt idx="4883">
                  <c:v>2927.2700084478</c:v>
                </c:pt>
                <c:pt idx="4884">
                  <c:v>2927.8694903255</c:v>
                </c:pt>
                <c:pt idx="4885">
                  <c:v>2928.4689722031</c:v>
                </c:pt>
                <c:pt idx="4886">
                  <c:v>2929.0684540807</c:v>
                </c:pt>
                <c:pt idx="4887">
                  <c:v>2929.6679359583</c:v>
                </c:pt>
                <c:pt idx="4888">
                  <c:v>2930.267417836</c:v>
                </c:pt>
                <c:pt idx="4889">
                  <c:v>2930.866899713599</c:v>
                </c:pt>
                <c:pt idx="4890">
                  <c:v>2931.4663815912</c:v>
                </c:pt>
                <c:pt idx="4891">
                  <c:v>2932.065863468799</c:v>
                </c:pt>
                <c:pt idx="4892">
                  <c:v>2932.6653453465</c:v>
                </c:pt>
                <c:pt idx="4893">
                  <c:v>2933.264827224099</c:v>
                </c:pt>
                <c:pt idx="4894">
                  <c:v>2933.8643091017</c:v>
                </c:pt>
                <c:pt idx="4895">
                  <c:v>2934.4637909793</c:v>
                </c:pt>
                <c:pt idx="4896">
                  <c:v>2935.063272857</c:v>
                </c:pt>
                <c:pt idx="4897">
                  <c:v>2935.6627547346</c:v>
                </c:pt>
                <c:pt idx="4898">
                  <c:v>2936.2622366122</c:v>
                </c:pt>
                <c:pt idx="4899">
                  <c:v>2936.8617184899</c:v>
                </c:pt>
                <c:pt idx="4900">
                  <c:v>2937.4612003675</c:v>
                </c:pt>
                <c:pt idx="4901">
                  <c:v>2938.0606822451</c:v>
                </c:pt>
                <c:pt idx="4902">
                  <c:v>2938.660164122699</c:v>
                </c:pt>
                <c:pt idx="4903">
                  <c:v>2939.2596460004</c:v>
                </c:pt>
                <c:pt idx="4904">
                  <c:v>2939.859127878</c:v>
                </c:pt>
                <c:pt idx="4905">
                  <c:v>2940.4586097556</c:v>
                </c:pt>
                <c:pt idx="4906">
                  <c:v>2941.0580916332</c:v>
                </c:pt>
                <c:pt idx="4907">
                  <c:v>2941.6575735109</c:v>
                </c:pt>
                <c:pt idx="4908">
                  <c:v>2942.2570553885</c:v>
                </c:pt>
                <c:pt idx="4909">
                  <c:v>2942.8565372661</c:v>
                </c:pt>
                <c:pt idx="4910">
                  <c:v>2943.4560191437</c:v>
                </c:pt>
                <c:pt idx="4911">
                  <c:v>2944.0555010214</c:v>
                </c:pt>
                <c:pt idx="4912">
                  <c:v>2944.654982899</c:v>
                </c:pt>
                <c:pt idx="4913">
                  <c:v>2945.2544647766</c:v>
                </c:pt>
                <c:pt idx="4914">
                  <c:v>2945.8539466542</c:v>
                </c:pt>
                <c:pt idx="4915">
                  <c:v>2946.4534285319</c:v>
                </c:pt>
                <c:pt idx="4916">
                  <c:v>2947.0529104095</c:v>
                </c:pt>
                <c:pt idx="4917">
                  <c:v>2947.6523922871</c:v>
                </c:pt>
                <c:pt idx="4918">
                  <c:v>2948.2518741647</c:v>
                </c:pt>
                <c:pt idx="4919">
                  <c:v>2948.8513560424</c:v>
                </c:pt>
                <c:pt idx="4920">
                  <c:v>2949.45083792</c:v>
                </c:pt>
                <c:pt idx="4921">
                  <c:v>2950.0503197976</c:v>
                </c:pt>
                <c:pt idx="4922">
                  <c:v>2950.6498016752</c:v>
                </c:pt>
                <c:pt idx="4923">
                  <c:v>2951.2492835529</c:v>
                </c:pt>
                <c:pt idx="4924">
                  <c:v>2951.8487654305</c:v>
                </c:pt>
                <c:pt idx="4925">
                  <c:v>2952.4482473081</c:v>
                </c:pt>
                <c:pt idx="4926">
                  <c:v>2953.0477291858</c:v>
                </c:pt>
                <c:pt idx="4927">
                  <c:v>2953.6472110634</c:v>
                </c:pt>
                <c:pt idx="4928">
                  <c:v>2954.246692941</c:v>
                </c:pt>
                <c:pt idx="4929">
                  <c:v>2954.8461748186</c:v>
                </c:pt>
                <c:pt idx="4930">
                  <c:v>2955.4456566963</c:v>
                </c:pt>
                <c:pt idx="4931">
                  <c:v>2956.0451385739</c:v>
                </c:pt>
                <c:pt idx="4932">
                  <c:v>2956.6446204515</c:v>
                </c:pt>
                <c:pt idx="4933">
                  <c:v>2957.2441023291</c:v>
                </c:pt>
                <c:pt idx="4934">
                  <c:v>2957.8435842068</c:v>
                </c:pt>
                <c:pt idx="4935">
                  <c:v>2958.4430660844</c:v>
                </c:pt>
                <c:pt idx="4936">
                  <c:v>2959.042547962</c:v>
                </c:pt>
                <c:pt idx="4937">
                  <c:v>2959.6420298396</c:v>
                </c:pt>
                <c:pt idx="4938">
                  <c:v>2960.2415117173</c:v>
                </c:pt>
                <c:pt idx="4939">
                  <c:v>2960.8409935949</c:v>
                </c:pt>
                <c:pt idx="4940">
                  <c:v>2961.4404754725</c:v>
                </c:pt>
                <c:pt idx="4941">
                  <c:v>2962.0399573501</c:v>
                </c:pt>
                <c:pt idx="4942">
                  <c:v>2962.6394392278</c:v>
                </c:pt>
                <c:pt idx="4943">
                  <c:v>2963.2389211054</c:v>
                </c:pt>
                <c:pt idx="4944">
                  <c:v>2963.838402983</c:v>
                </c:pt>
                <c:pt idx="4945">
                  <c:v>2964.4378848606</c:v>
                </c:pt>
                <c:pt idx="4946">
                  <c:v>2965.0373667383</c:v>
                </c:pt>
                <c:pt idx="4947">
                  <c:v>2965.636848615899</c:v>
                </c:pt>
                <c:pt idx="4948">
                  <c:v>2966.2363304935</c:v>
                </c:pt>
                <c:pt idx="4949">
                  <c:v>2966.8358123712</c:v>
                </c:pt>
                <c:pt idx="4950">
                  <c:v>2967.4352942488</c:v>
                </c:pt>
                <c:pt idx="4951">
                  <c:v>2968.0347761264</c:v>
                </c:pt>
                <c:pt idx="4952">
                  <c:v>2968.634258004</c:v>
                </c:pt>
                <c:pt idx="4953">
                  <c:v>2969.2337398817</c:v>
                </c:pt>
                <c:pt idx="4954">
                  <c:v>2969.8332217593</c:v>
                </c:pt>
                <c:pt idx="4955">
                  <c:v>2970.4327036369</c:v>
                </c:pt>
                <c:pt idx="4956">
                  <c:v>2971.0321855145</c:v>
                </c:pt>
                <c:pt idx="4957">
                  <c:v>2971.6316673922</c:v>
                </c:pt>
                <c:pt idx="4958">
                  <c:v>2972.2311492698</c:v>
                </c:pt>
                <c:pt idx="4959">
                  <c:v>2972.8306311474</c:v>
                </c:pt>
                <c:pt idx="4960">
                  <c:v>2973.430113025</c:v>
                </c:pt>
                <c:pt idx="4961">
                  <c:v>2974.0295949027</c:v>
                </c:pt>
                <c:pt idx="4962">
                  <c:v>2974.6290767803</c:v>
                </c:pt>
                <c:pt idx="4963">
                  <c:v>2975.2285586579</c:v>
                </c:pt>
                <c:pt idx="4964">
                  <c:v>2975.8280405355</c:v>
                </c:pt>
                <c:pt idx="4965">
                  <c:v>2976.4275224132</c:v>
                </c:pt>
                <c:pt idx="4966">
                  <c:v>2977.0270042908</c:v>
                </c:pt>
                <c:pt idx="4967">
                  <c:v>2977.626486168399</c:v>
                </c:pt>
                <c:pt idx="4968">
                  <c:v>2978.225968046</c:v>
                </c:pt>
                <c:pt idx="4969">
                  <c:v>2978.8254499237</c:v>
                </c:pt>
                <c:pt idx="4970">
                  <c:v>2979.4249318013</c:v>
                </c:pt>
                <c:pt idx="4971">
                  <c:v>2980.0244136789</c:v>
                </c:pt>
                <c:pt idx="4972">
                  <c:v>2980.6238955565</c:v>
                </c:pt>
                <c:pt idx="4973">
                  <c:v>2981.2233774342</c:v>
                </c:pt>
                <c:pt idx="4974">
                  <c:v>2981.8228593118</c:v>
                </c:pt>
                <c:pt idx="4975">
                  <c:v>2982.4223411894</c:v>
                </c:pt>
                <c:pt idx="4976">
                  <c:v>2983.0218230671</c:v>
                </c:pt>
                <c:pt idx="4977">
                  <c:v>2983.6213049447</c:v>
                </c:pt>
                <c:pt idx="4978">
                  <c:v>2984.2207868223</c:v>
                </c:pt>
                <c:pt idx="4979">
                  <c:v>2984.8202686999</c:v>
                </c:pt>
                <c:pt idx="4980">
                  <c:v>2985.4197505776</c:v>
                </c:pt>
                <c:pt idx="4981">
                  <c:v>2986.0192324552</c:v>
                </c:pt>
                <c:pt idx="4982">
                  <c:v>2986.6187143328</c:v>
                </c:pt>
                <c:pt idx="4983">
                  <c:v>2987.2181962104</c:v>
                </c:pt>
                <c:pt idx="4984">
                  <c:v>2987.8176780881</c:v>
                </c:pt>
                <c:pt idx="4985">
                  <c:v>2988.4171599657</c:v>
                </c:pt>
                <c:pt idx="4986">
                  <c:v>2989.0166418433</c:v>
                </c:pt>
                <c:pt idx="4987">
                  <c:v>2989.6161237209</c:v>
                </c:pt>
                <c:pt idx="4988">
                  <c:v>2990.2156055986</c:v>
                </c:pt>
                <c:pt idx="4989">
                  <c:v>2990.8150874762</c:v>
                </c:pt>
                <c:pt idx="4990">
                  <c:v>2991.4145693538</c:v>
                </c:pt>
                <c:pt idx="4991">
                  <c:v>2992.0140512314</c:v>
                </c:pt>
                <c:pt idx="4992">
                  <c:v>2992.6135331091</c:v>
                </c:pt>
                <c:pt idx="4993">
                  <c:v>2993.2130149867</c:v>
                </c:pt>
                <c:pt idx="4994">
                  <c:v>2993.8124968643</c:v>
                </c:pt>
                <c:pt idx="4995">
                  <c:v>2994.4119787419</c:v>
                </c:pt>
                <c:pt idx="4996">
                  <c:v>2995.0114606196</c:v>
                </c:pt>
                <c:pt idx="4997">
                  <c:v>2995.6109424972</c:v>
                </c:pt>
                <c:pt idx="4998">
                  <c:v>2996.2104243748</c:v>
                </c:pt>
                <c:pt idx="4999">
                  <c:v>2996.8099062525</c:v>
                </c:pt>
                <c:pt idx="5000">
                  <c:v>2997.4093881301</c:v>
                </c:pt>
                <c:pt idx="5001">
                  <c:v>2998.008870007699</c:v>
                </c:pt>
                <c:pt idx="5002">
                  <c:v>2998.6083518853</c:v>
                </c:pt>
                <c:pt idx="5003">
                  <c:v>2999.207833763</c:v>
                </c:pt>
                <c:pt idx="5004">
                  <c:v>2999.807315640601</c:v>
                </c:pt>
                <c:pt idx="5005">
                  <c:v>3000.4067975182</c:v>
                </c:pt>
                <c:pt idx="5006">
                  <c:v>3001.0062793958</c:v>
                </c:pt>
                <c:pt idx="5007">
                  <c:v>3001.6057612735</c:v>
                </c:pt>
                <c:pt idx="5008">
                  <c:v>3002.2052431511</c:v>
                </c:pt>
                <c:pt idx="5009">
                  <c:v>3002.8047250287</c:v>
                </c:pt>
                <c:pt idx="5010">
                  <c:v>3003.4042069063</c:v>
                </c:pt>
                <c:pt idx="5011">
                  <c:v>3004.003688784</c:v>
                </c:pt>
                <c:pt idx="5012">
                  <c:v>3004.6031706616</c:v>
                </c:pt>
                <c:pt idx="5013">
                  <c:v>3005.2026525392</c:v>
                </c:pt>
                <c:pt idx="5014">
                  <c:v>3005.8021344168</c:v>
                </c:pt>
                <c:pt idx="5015">
                  <c:v>3006.4016162945</c:v>
                </c:pt>
                <c:pt idx="5016">
                  <c:v>3007.0010981721</c:v>
                </c:pt>
                <c:pt idx="5017">
                  <c:v>3007.6005800497</c:v>
                </c:pt>
                <c:pt idx="5018">
                  <c:v>3008.200061927299</c:v>
                </c:pt>
                <c:pt idx="5019">
                  <c:v>3008.799543805</c:v>
                </c:pt>
                <c:pt idx="5020">
                  <c:v>3009.3990256826</c:v>
                </c:pt>
                <c:pt idx="5021">
                  <c:v>3009.9985075602</c:v>
                </c:pt>
                <c:pt idx="5022">
                  <c:v>3010.5979894379</c:v>
                </c:pt>
                <c:pt idx="5023">
                  <c:v>3011.1974713155</c:v>
                </c:pt>
                <c:pt idx="5024">
                  <c:v>3011.7969531931</c:v>
                </c:pt>
                <c:pt idx="5025">
                  <c:v>3012.3964350707</c:v>
                </c:pt>
                <c:pt idx="5026">
                  <c:v>3012.9959169484</c:v>
                </c:pt>
                <c:pt idx="5027">
                  <c:v>3013.595398826</c:v>
                </c:pt>
                <c:pt idx="5028">
                  <c:v>3014.194880703599</c:v>
                </c:pt>
                <c:pt idx="5029">
                  <c:v>3014.7943625812</c:v>
                </c:pt>
                <c:pt idx="5030">
                  <c:v>3015.3938444589</c:v>
                </c:pt>
                <c:pt idx="5031">
                  <c:v>3015.9933263365</c:v>
                </c:pt>
                <c:pt idx="5032">
                  <c:v>3016.5928082141</c:v>
                </c:pt>
                <c:pt idx="5033">
                  <c:v>3017.1922900917</c:v>
                </c:pt>
                <c:pt idx="5034">
                  <c:v>3017.7917719694</c:v>
                </c:pt>
                <c:pt idx="5035">
                  <c:v>3018.391253847</c:v>
                </c:pt>
                <c:pt idx="5036">
                  <c:v>3018.9907357246</c:v>
                </c:pt>
                <c:pt idx="5037">
                  <c:v>3019.5902176022</c:v>
                </c:pt>
                <c:pt idx="5038">
                  <c:v>3020.189699479899</c:v>
                </c:pt>
                <c:pt idx="5039">
                  <c:v>3020.7891813575</c:v>
                </c:pt>
                <c:pt idx="5040">
                  <c:v>3021.3886632351</c:v>
                </c:pt>
                <c:pt idx="5041">
                  <c:v>3021.988145112699</c:v>
                </c:pt>
                <c:pt idx="5042">
                  <c:v>3022.5876269904</c:v>
                </c:pt>
                <c:pt idx="5043">
                  <c:v>3023.187108868</c:v>
                </c:pt>
                <c:pt idx="5044">
                  <c:v>3023.7865907456</c:v>
                </c:pt>
                <c:pt idx="5045">
                  <c:v>3024.3860726232</c:v>
                </c:pt>
                <c:pt idx="5046">
                  <c:v>3024.9855545009</c:v>
                </c:pt>
                <c:pt idx="5047">
                  <c:v>3025.5850363785</c:v>
                </c:pt>
                <c:pt idx="5048">
                  <c:v>3026.1845182561</c:v>
                </c:pt>
                <c:pt idx="5049">
                  <c:v>3026.7840001338</c:v>
                </c:pt>
                <c:pt idx="5050">
                  <c:v>3027.3834820114</c:v>
                </c:pt>
                <c:pt idx="5051">
                  <c:v>3027.982963889</c:v>
                </c:pt>
                <c:pt idx="5052">
                  <c:v>3028.582445766599</c:v>
                </c:pt>
                <c:pt idx="5053">
                  <c:v>3029.1819276443</c:v>
                </c:pt>
                <c:pt idx="5054">
                  <c:v>3029.7814095219</c:v>
                </c:pt>
                <c:pt idx="5055">
                  <c:v>3030.3808913995</c:v>
                </c:pt>
                <c:pt idx="5056">
                  <c:v>3030.9803732771</c:v>
                </c:pt>
                <c:pt idx="5057">
                  <c:v>3031.5798551548</c:v>
                </c:pt>
                <c:pt idx="5058">
                  <c:v>3032.1793370324</c:v>
                </c:pt>
                <c:pt idx="5059">
                  <c:v>3032.77881891</c:v>
                </c:pt>
                <c:pt idx="5060">
                  <c:v>3033.3783007876</c:v>
                </c:pt>
                <c:pt idx="5061">
                  <c:v>3033.9777826653</c:v>
                </c:pt>
                <c:pt idx="5062">
                  <c:v>3034.5772645429</c:v>
                </c:pt>
                <c:pt idx="5063">
                  <c:v>3035.1767464205</c:v>
                </c:pt>
                <c:pt idx="5064">
                  <c:v>3035.7762282981</c:v>
                </c:pt>
                <c:pt idx="5065">
                  <c:v>3036.3757101758</c:v>
                </c:pt>
                <c:pt idx="5066">
                  <c:v>3036.9751920534</c:v>
                </c:pt>
                <c:pt idx="5067">
                  <c:v>3037.574673931</c:v>
                </c:pt>
                <c:pt idx="5068">
                  <c:v>3038.1741558086</c:v>
                </c:pt>
                <c:pt idx="5069">
                  <c:v>3038.7736376863</c:v>
                </c:pt>
                <c:pt idx="5070">
                  <c:v>3039.3731195639</c:v>
                </c:pt>
                <c:pt idx="5071">
                  <c:v>3039.9726014415</c:v>
                </c:pt>
                <c:pt idx="5072">
                  <c:v>3040.5720833192</c:v>
                </c:pt>
                <c:pt idx="5073">
                  <c:v>3041.1715651968</c:v>
                </c:pt>
                <c:pt idx="5074">
                  <c:v>3041.7710470744</c:v>
                </c:pt>
                <c:pt idx="5075">
                  <c:v>3042.370528952</c:v>
                </c:pt>
                <c:pt idx="5076">
                  <c:v>3042.9700108297</c:v>
                </c:pt>
                <c:pt idx="5077">
                  <c:v>3043.5694927073</c:v>
                </c:pt>
                <c:pt idx="5078">
                  <c:v>3044.1689745849</c:v>
                </c:pt>
                <c:pt idx="5079">
                  <c:v>3044.7684564625</c:v>
                </c:pt>
                <c:pt idx="5080">
                  <c:v>3045.3679383402</c:v>
                </c:pt>
                <c:pt idx="5081">
                  <c:v>3045.9674202178</c:v>
                </c:pt>
                <c:pt idx="5082">
                  <c:v>3046.5669020954</c:v>
                </c:pt>
                <c:pt idx="5083">
                  <c:v>3047.166383973</c:v>
                </c:pt>
                <c:pt idx="5084">
                  <c:v>3047.765865850699</c:v>
                </c:pt>
                <c:pt idx="5085">
                  <c:v>3048.3653477283</c:v>
                </c:pt>
                <c:pt idx="5086">
                  <c:v>3048.964829605899</c:v>
                </c:pt>
                <c:pt idx="5087">
                  <c:v>3049.5643114835</c:v>
                </c:pt>
                <c:pt idx="5088">
                  <c:v>3050.1637933612</c:v>
                </c:pt>
                <c:pt idx="5089">
                  <c:v>3050.7632752388</c:v>
                </c:pt>
                <c:pt idx="5090">
                  <c:v>3051.3627571164</c:v>
                </c:pt>
                <c:pt idx="5091">
                  <c:v>3051.962238994</c:v>
                </c:pt>
                <c:pt idx="5092">
                  <c:v>3052.5617208717</c:v>
                </c:pt>
                <c:pt idx="5093">
                  <c:v>3053.1612027493</c:v>
                </c:pt>
                <c:pt idx="5094">
                  <c:v>3053.760684626899</c:v>
                </c:pt>
                <c:pt idx="5095">
                  <c:v>3054.3601665045</c:v>
                </c:pt>
                <c:pt idx="5096">
                  <c:v>3054.9596483822</c:v>
                </c:pt>
                <c:pt idx="5097">
                  <c:v>3055.5591302598</c:v>
                </c:pt>
                <c:pt idx="5098">
                  <c:v>3056.1586121374</c:v>
                </c:pt>
                <c:pt idx="5099">
                  <c:v>3056.7580940151</c:v>
                </c:pt>
                <c:pt idx="5100">
                  <c:v>3057.3575758927</c:v>
                </c:pt>
                <c:pt idx="5101">
                  <c:v>3057.9570577703</c:v>
                </c:pt>
                <c:pt idx="5102">
                  <c:v>3058.5565396479</c:v>
                </c:pt>
                <c:pt idx="5103">
                  <c:v>3059.156021525599</c:v>
                </c:pt>
                <c:pt idx="5104">
                  <c:v>3059.7555034032</c:v>
                </c:pt>
                <c:pt idx="5105">
                  <c:v>3060.3549852808</c:v>
                </c:pt>
                <c:pt idx="5106">
                  <c:v>3060.9544671584</c:v>
                </c:pt>
                <c:pt idx="5107">
                  <c:v>3061.5539490361</c:v>
                </c:pt>
                <c:pt idx="5108">
                  <c:v>3062.1534309137</c:v>
                </c:pt>
                <c:pt idx="5109">
                  <c:v>3062.7529127913</c:v>
                </c:pt>
                <c:pt idx="5110">
                  <c:v>3063.3523946689</c:v>
                </c:pt>
                <c:pt idx="5111">
                  <c:v>3063.9518765466</c:v>
                </c:pt>
                <c:pt idx="5112">
                  <c:v>3064.5513584242</c:v>
                </c:pt>
                <c:pt idx="5113">
                  <c:v>3065.1508403018</c:v>
                </c:pt>
                <c:pt idx="5114">
                  <c:v>3065.7503221794</c:v>
                </c:pt>
                <c:pt idx="5115">
                  <c:v>3066.3498040571</c:v>
                </c:pt>
                <c:pt idx="5116">
                  <c:v>3066.9492859347</c:v>
                </c:pt>
                <c:pt idx="5117">
                  <c:v>3067.5487678123</c:v>
                </c:pt>
                <c:pt idx="5118">
                  <c:v>3068.148249689899</c:v>
                </c:pt>
                <c:pt idx="5119">
                  <c:v>3068.7477315676</c:v>
                </c:pt>
                <c:pt idx="5120">
                  <c:v>3069.3472134452</c:v>
                </c:pt>
                <c:pt idx="5121">
                  <c:v>3069.946695322799</c:v>
                </c:pt>
                <c:pt idx="5122">
                  <c:v>3070.5461772005</c:v>
                </c:pt>
                <c:pt idx="5123">
                  <c:v>3071.1456590781</c:v>
                </c:pt>
                <c:pt idx="5124">
                  <c:v>3071.7451409557</c:v>
                </c:pt>
                <c:pt idx="5125">
                  <c:v>3072.3446228333</c:v>
                </c:pt>
                <c:pt idx="5126">
                  <c:v>3072.944104711</c:v>
                </c:pt>
                <c:pt idx="5127">
                  <c:v>3073.5435865886</c:v>
                </c:pt>
                <c:pt idx="5128">
                  <c:v>3074.1430684662</c:v>
                </c:pt>
                <c:pt idx="5129">
                  <c:v>3074.7425503438</c:v>
                </c:pt>
                <c:pt idx="5130">
                  <c:v>3075.3420322215</c:v>
                </c:pt>
                <c:pt idx="5131">
                  <c:v>3075.9415140991</c:v>
                </c:pt>
                <c:pt idx="5132">
                  <c:v>3076.5409959767</c:v>
                </c:pt>
                <c:pt idx="5133">
                  <c:v>3077.1404778543</c:v>
                </c:pt>
                <c:pt idx="5134">
                  <c:v>3077.739959732</c:v>
                </c:pt>
                <c:pt idx="5135">
                  <c:v>3078.3394416096</c:v>
                </c:pt>
                <c:pt idx="5136">
                  <c:v>3078.9389234872</c:v>
                </c:pt>
                <c:pt idx="5137">
                  <c:v>3079.538405364799</c:v>
                </c:pt>
                <c:pt idx="5138">
                  <c:v>3080.1378872425</c:v>
                </c:pt>
                <c:pt idx="5139">
                  <c:v>3080.7373691201</c:v>
                </c:pt>
                <c:pt idx="5140">
                  <c:v>3081.3368509977</c:v>
                </c:pt>
                <c:pt idx="5141">
                  <c:v>3081.9363328753</c:v>
                </c:pt>
                <c:pt idx="5142">
                  <c:v>3082.535814753</c:v>
                </c:pt>
                <c:pt idx="5143">
                  <c:v>3083.135296630601</c:v>
                </c:pt>
                <c:pt idx="5144">
                  <c:v>3083.7347785082</c:v>
                </c:pt>
                <c:pt idx="5145">
                  <c:v>3084.3342603859</c:v>
                </c:pt>
                <c:pt idx="5146">
                  <c:v>3084.9337422635</c:v>
                </c:pt>
                <c:pt idx="5147">
                  <c:v>3085.5332241411</c:v>
                </c:pt>
                <c:pt idx="5148">
                  <c:v>3086.1327060187</c:v>
                </c:pt>
                <c:pt idx="5149">
                  <c:v>3086.7321878964</c:v>
                </c:pt>
                <c:pt idx="5150">
                  <c:v>3087.331669774</c:v>
                </c:pt>
                <c:pt idx="5151">
                  <c:v>3087.9311516516</c:v>
                </c:pt>
                <c:pt idx="5152">
                  <c:v>3088.5306335292</c:v>
                </c:pt>
                <c:pt idx="5153">
                  <c:v>3089.1301154069</c:v>
                </c:pt>
                <c:pt idx="5154">
                  <c:v>3089.7295972845</c:v>
                </c:pt>
                <c:pt idx="5155">
                  <c:v>3090.3290791621</c:v>
                </c:pt>
                <c:pt idx="5156">
                  <c:v>3090.9285610397</c:v>
                </c:pt>
                <c:pt idx="5157">
                  <c:v>3091.5280429174</c:v>
                </c:pt>
                <c:pt idx="5158">
                  <c:v>3092.127524795</c:v>
                </c:pt>
                <c:pt idx="5159">
                  <c:v>3092.7270066726</c:v>
                </c:pt>
                <c:pt idx="5160">
                  <c:v>3093.3264885502</c:v>
                </c:pt>
                <c:pt idx="5161">
                  <c:v>3093.9259704279</c:v>
                </c:pt>
                <c:pt idx="5162">
                  <c:v>3094.5254523055</c:v>
                </c:pt>
                <c:pt idx="5163">
                  <c:v>3095.1249341831</c:v>
                </c:pt>
                <c:pt idx="5164">
                  <c:v>3095.7244160607</c:v>
                </c:pt>
                <c:pt idx="5165">
                  <c:v>3096.3238979384</c:v>
                </c:pt>
                <c:pt idx="5166">
                  <c:v>3096.923379816</c:v>
                </c:pt>
                <c:pt idx="5167">
                  <c:v>3097.522861693599</c:v>
                </c:pt>
                <c:pt idx="5168">
                  <c:v>3098.1223435712</c:v>
                </c:pt>
                <c:pt idx="5169">
                  <c:v>3098.721825448899</c:v>
                </c:pt>
                <c:pt idx="5170">
                  <c:v>3099.3213073265</c:v>
                </c:pt>
                <c:pt idx="5171">
                  <c:v>3099.9207892041</c:v>
                </c:pt>
                <c:pt idx="5172">
                  <c:v>3100.5202710818</c:v>
                </c:pt>
                <c:pt idx="5173">
                  <c:v>3101.1197529594</c:v>
                </c:pt>
                <c:pt idx="5174">
                  <c:v>3101.719234837</c:v>
                </c:pt>
                <c:pt idx="5175">
                  <c:v>3102.3187167146</c:v>
                </c:pt>
                <c:pt idx="5176">
                  <c:v>3102.9181985923</c:v>
                </c:pt>
                <c:pt idx="5177">
                  <c:v>3103.517680469899</c:v>
                </c:pt>
                <c:pt idx="5178">
                  <c:v>3104.1171623475</c:v>
                </c:pt>
                <c:pt idx="5179">
                  <c:v>3104.7166442251</c:v>
                </c:pt>
                <c:pt idx="5180">
                  <c:v>3105.3161261028</c:v>
                </c:pt>
                <c:pt idx="5181">
                  <c:v>3105.9156079804</c:v>
                </c:pt>
                <c:pt idx="5182">
                  <c:v>3106.515089858</c:v>
                </c:pt>
                <c:pt idx="5183">
                  <c:v>3107.1145717356</c:v>
                </c:pt>
                <c:pt idx="5184">
                  <c:v>3107.7140536133</c:v>
                </c:pt>
                <c:pt idx="5185">
                  <c:v>3108.3135354909</c:v>
                </c:pt>
                <c:pt idx="5186">
                  <c:v>3108.9130173685</c:v>
                </c:pt>
                <c:pt idx="5187">
                  <c:v>3109.5124992461</c:v>
                </c:pt>
                <c:pt idx="5188">
                  <c:v>3110.1119811238</c:v>
                </c:pt>
                <c:pt idx="5189">
                  <c:v>3110.7114630014</c:v>
                </c:pt>
                <c:pt idx="5190">
                  <c:v>3111.310944879</c:v>
                </c:pt>
                <c:pt idx="5191">
                  <c:v>3111.9104267566</c:v>
                </c:pt>
                <c:pt idx="5192">
                  <c:v>3112.5099086343</c:v>
                </c:pt>
                <c:pt idx="5193">
                  <c:v>3113.1093905119</c:v>
                </c:pt>
                <c:pt idx="5194">
                  <c:v>3113.7088723895</c:v>
                </c:pt>
                <c:pt idx="5195">
                  <c:v>3114.3083542672</c:v>
                </c:pt>
                <c:pt idx="5196">
                  <c:v>3114.9078361448</c:v>
                </c:pt>
                <c:pt idx="5197">
                  <c:v>3115.5073180224</c:v>
                </c:pt>
                <c:pt idx="5198">
                  <c:v>3116.1067999</c:v>
                </c:pt>
                <c:pt idx="5199">
                  <c:v>3116.706281777699</c:v>
                </c:pt>
                <c:pt idx="5200">
                  <c:v>3117.3057636553</c:v>
                </c:pt>
                <c:pt idx="5201">
                  <c:v>3117.9052455329</c:v>
                </c:pt>
                <c:pt idx="5202">
                  <c:v>3118.5047274105</c:v>
                </c:pt>
                <c:pt idx="5203">
                  <c:v>3119.1042092882</c:v>
                </c:pt>
                <c:pt idx="5204">
                  <c:v>3119.703691165799</c:v>
                </c:pt>
                <c:pt idx="5205">
                  <c:v>3120.3031730434</c:v>
                </c:pt>
                <c:pt idx="5206">
                  <c:v>3120.902654921</c:v>
                </c:pt>
                <c:pt idx="5207">
                  <c:v>3121.5021367987</c:v>
                </c:pt>
                <c:pt idx="5208">
                  <c:v>3122.1016186763</c:v>
                </c:pt>
                <c:pt idx="5209">
                  <c:v>3122.7011005539</c:v>
                </c:pt>
                <c:pt idx="5210">
                  <c:v>3123.3005824315</c:v>
                </c:pt>
                <c:pt idx="5211">
                  <c:v>3123.9000643092</c:v>
                </c:pt>
                <c:pt idx="5212">
                  <c:v>3124.4995461868</c:v>
                </c:pt>
                <c:pt idx="5213">
                  <c:v>3125.0990280644</c:v>
                </c:pt>
                <c:pt idx="5214">
                  <c:v>3125.698509942</c:v>
                </c:pt>
                <c:pt idx="5215">
                  <c:v>3126.2979918197</c:v>
                </c:pt>
                <c:pt idx="5216">
                  <c:v>3126.8974736973</c:v>
                </c:pt>
                <c:pt idx="5217">
                  <c:v>3127.4969555749</c:v>
                </c:pt>
                <c:pt idx="5218">
                  <c:v>3128.0964374525</c:v>
                </c:pt>
                <c:pt idx="5219">
                  <c:v>3128.6959193302</c:v>
                </c:pt>
                <c:pt idx="5220">
                  <c:v>3129.2954012078</c:v>
                </c:pt>
                <c:pt idx="5221">
                  <c:v>3129.8948830854</c:v>
                </c:pt>
                <c:pt idx="5222">
                  <c:v>3130.4943649631</c:v>
                </c:pt>
                <c:pt idx="5223">
                  <c:v>3131.0938468407</c:v>
                </c:pt>
                <c:pt idx="5224">
                  <c:v>3131.6933287183</c:v>
                </c:pt>
                <c:pt idx="5225">
                  <c:v>3132.2928105959</c:v>
                </c:pt>
                <c:pt idx="5226">
                  <c:v>3132.892292473601</c:v>
                </c:pt>
                <c:pt idx="5227">
                  <c:v>3133.4917743512</c:v>
                </c:pt>
                <c:pt idx="5228">
                  <c:v>3134.0912562288</c:v>
                </c:pt>
                <c:pt idx="5229">
                  <c:v>3134.6907381064</c:v>
                </c:pt>
                <c:pt idx="5230">
                  <c:v>3135.2902199841</c:v>
                </c:pt>
                <c:pt idx="5231">
                  <c:v>3135.8897018617</c:v>
                </c:pt>
                <c:pt idx="5232">
                  <c:v>3136.4891837393</c:v>
                </c:pt>
                <c:pt idx="5233">
                  <c:v>3137.088665616899</c:v>
                </c:pt>
                <c:pt idx="5234">
                  <c:v>3137.6881474946</c:v>
                </c:pt>
                <c:pt idx="5235">
                  <c:v>3138.2876293722</c:v>
                </c:pt>
                <c:pt idx="5236">
                  <c:v>3138.8871112498</c:v>
                </c:pt>
                <c:pt idx="5237">
                  <c:v>3139.4865931274</c:v>
                </c:pt>
                <c:pt idx="5238">
                  <c:v>3140.0860750051</c:v>
                </c:pt>
                <c:pt idx="5239">
                  <c:v>3140.6855568827</c:v>
                </c:pt>
                <c:pt idx="5240">
                  <c:v>3141.2850387603</c:v>
                </c:pt>
                <c:pt idx="5241">
                  <c:v>3141.8845206379</c:v>
                </c:pt>
                <c:pt idx="5242">
                  <c:v>3142.4840025156</c:v>
                </c:pt>
                <c:pt idx="5243">
                  <c:v>3143.0834843932</c:v>
                </c:pt>
                <c:pt idx="5244">
                  <c:v>3143.6829662708</c:v>
                </c:pt>
                <c:pt idx="5245">
                  <c:v>3144.282448148499</c:v>
                </c:pt>
                <c:pt idx="5246">
                  <c:v>3144.8819300261</c:v>
                </c:pt>
                <c:pt idx="5247">
                  <c:v>3145.4814119037</c:v>
                </c:pt>
                <c:pt idx="5248">
                  <c:v>3146.0808937813</c:v>
                </c:pt>
                <c:pt idx="5249">
                  <c:v>3146.680375659</c:v>
                </c:pt>
                <c:pt idx="5250">
                  <c:v>3147.2798575366</c:v>
                </c:pt>
                <c:pt idx="5251">
                  <c:v>3147.8793394142</c:v>
                </c:pt>
                <c:pt idx="5252">
                  <c:v>3148.4788212918</c:v>
                </c:pt>
                <c:pt idx="5253">
                  <c:v>3149.0783031695</c:v>
                </c:pt>
                <c:pt idx="5254">
                  <c:v>3149.6777850471</c:v>
                </c:pt>
                <c:pt idx="5255">
                  <c:v>3150.2772669247</c:v>
                </c:pt>
                <c:pt idx="5256">
                  <c:v>3150.8767488023</c:v>
                </c:pt>
                <c:pt idx="5257">
                  <c:v>3151.47623068</c:v>
                </c:pt>
                <c:pt idx="5258">
                  <c:v>3152.0757125576</c:v>
                </c:pt>
                <c:pt idx="5259">
                  <c:v>3152.6751944352</c:v>
                </c:pt>
                <c:pt idx="5260">
                  <c:v>3153.2746763128</c:v>
                </c:pt>
                <c:pt idx="5261">
                  <c:v>3153.8741581905</c:v>
                </c:pt>
                <c:pt idx="5262">
                  <c:v>3154.4736400681</c:v>
                </c:pt>
                <c:pt idx="5263">
                  <c:v>3155.0731219457</c:v>
                </c:pt>
                <c:pt idx="5264">
                  <c:v>3155.6726038233</c:v>
                </c:pt>
                <c:pt idx="5265">
                  <c:v>3156.272085700999</c:v>
                </c:pt>
                <c:pt idx="5266">
                  <c:v>3156.8715675786</c:v>
                </c:pt>
                <c:pt idx="5267">
                  <c:v>3157.4710494562</c:v>
                </c:pt>
                <c:pt idx="5268">
                  <c:v>3158.0705313339</c:v>
                </c:pt>
                <c:pt idx="5269">
                  <c:v>3158.6700132115</c:v>
                </c:pt>
                <c:pt idx="5270">
                  <c:v>3159.2694950891</c:v>
                </c:pt>
                <c:pt idx="5271">
                  <c:v>3159.8689769667</c:v>
                </c:pt>
                <c:pt idx="5272">
                  <c:v>3160.4684588444</c:v>
                </c:pt>
                <c:pt idx="5273">
                  <c:v>3161.067940722</c:v>
                </c:pt>
                <c:pt idx="5274">
                  <c:v>3161.6674225996</c:v>
                </c:pt>
                <c:pt idx="5275">
                  <c:v>3162.2669044772</c:v>
                </c:pt>
                <c:pt idx="5276">
                  <c:v>3162.8663863549</c:v>
                </c:pt>
                <c:pt idx="5277">
                  <c:v>3163.4658682325</c:v>
                </c:pt>
                <c:pt idx="5278">
                  <c:v>3164.0653501101</c:v>
                </c:pt>
                <c:pt idx="5279">
                  <c:v>3164.664831987699</c:v>
                </c:pt>
                <c:pt idx="5280">
                  <c:v>3165.2643138654</c:v>
                </c:pt>
                <c:pt idx="5281">
                  <c:v>3165.863795743</c:v>
                </c:pt>
                <c:pt idx="5282">
                  <c:v>3166.4632776206</c:v>
                </c:pt>
                <c:pt idx="5283">
                  <c:v>3167.0627594982</c:v>
                </c:pt>
                <c:pt idx="5284">
                  <c:v>3167.6622413759</c:v>
                </c:pt>
                <c:pt idx="5285">
                  <c:v>3168.2617232535</c:v>
                </c:pt>
                <c:pt idx="5286">
                  <c:v>3168.8612051311</c:v>
                </c:pt>
                <c:pt idx="5287">
                  <c:v>3169.4606870087</c:v>
                </c:pt>
                <c:pt idx="5288">
                  <c:v>3170.0601688864</c:v>
                </c:pt>
                <c:pt idx="5289">
                  <c:v>3170.659650764</c:v>
                </c:pt>
                <c:pt idx="5290">
                  <c:v>3171.2591326416</c:v>
                </c:pt>
                <c:pt idx="5291">
                  <c:v>3171.8586145192</c:v>
                </c:pt>
                <c:pt idx="5292">
                  <c:v>3172.4580963969</c:v>
                </c:pt>
                <c:pt idx="5293">
                  <c:v>3173.0575782745</c:v>
                </c:pt>
                <c:pt idx="5294">
                  <c:v>3173.6570601521</c:v>
                </c:pt>
                <c:pt idx="5295">
                  <c:v>3174.2565420298</c:v>
                </c:pt>
                <c:pt idx="5296">
                  <c:v>3174.8560239074</c:v>
                </c:pt>
                <c:pt idx="5297">
                  <c:v>3175.455505785</c:v>
                </c:pt>
                <c:pt idx="5298">
                  <c:v>3176.0549876626</c:v>
                </c:pt>
                <c:pt idx="5299">
                  <c:v>3176.6544695403</c:v>
                </c:pt>
                <c:pt idx="5300">
                  <c:v>3177.2539514179</c:v>
                </c:pt>
                <c:pt idx="5301">
                  <c:v>3177.8534332955</c:v>
                </c:pt>
                <c:pt idx="5302">
                  <c:v>3178.4529151731</c:v>
                </c:pt>
                <c:pt idx="5303">
                  <c:v>3179.0523970508</c:v>
                </c:pt>
                <c:pt idx="5304">
                  <c:v>3179.6518789284</c:v>
                </c:pt>
                <c:pt idx="5305">
                  <c:v>3180.251360806</c:v>
                </c:pt>
                <c:pt idx="5306">
                  <c:v>3180.8508426836</c:v>
                </c:pt>
                <c:pt idx="5307">
                  <c:v>3181.4503245613</c:v>
                </c:pt>
                <c:pt idx="5308">
                  <c:v>3182.0498064389</c:v>
                </c:pt>
                <c:pt idx="5309">
                  <c:v>3182.6492883165</c:v>
                </c:pt>
                <c:pt idx="5310">
                  <c:v>3183.2487701941</c:v>
                </c:pt>
                <c:pt idx="5311">
                  <c:v>3183.8482520718</c:v>
                </c:pt>
                <c:pt idx="5312">
                  <c:v>3184.4477339494</c:v>
                </c:pt>
                <c:pt idx="5313">
                  <c:v>3185.047215827</c:v>
                </c:pt>
                <c:pt idx="5314">
                  <c:v>3185.6466977046</c:v>
                </c:pt>
                <c:pt idx="5315">
                  <c:v>3186.2461795823</c:v>
                </c:pt>
                <c:pt idx="5316">
                  <c:v>3186.845661459899</c:v>
                </c:pt>
                <c:pt idx="5317">
                  <c:v>3187.4451433375</c:v>
                </c:pt>
                <c:pt idx="5318">
                  <c:v>3188.0446252152</c:v>
                </c:pt>
                <c:pt idx="5319">
                  <c:v>3188.6441070928</c:v>
                </c:pt>
                <c:pt idx="5320">
                  <c:v>3189.2435889704</c:v>
                </c:pt>
                <c:pt idx="5321">
                  <c:v>3189.843070848</c:v>
                </c:pt>
                <c:pt idx="5322">
                  <c:v>3190.4425527257</c:v>
                </c:pt>
                <c:pt idx="5323">
                  <c:v>3191.0420346033</c:v>
                </c:pt>
                <c:pt idx="5324">
                  <c:v>3191.6415164809</c:v>
                </c:pt>
                <c:pt idx="5325">
                  <c:v>3192.2409983585</c:v>
                </c:pt>
                <c:pt idx="5326">
                  <c:v>3192.8404802362</c:v>
                </c:pt>
                <c:pt idx="5327">
                  <c:v>3193.4399621138</c:v>
                </c:pt>
                <c:pt idx="5328">
                  <c:v>3194.0394439914</c:v>
                </c:pt>
                <c:pt idx="5329">
                  <c:v>3194.638925869</c:v>
                </c:pt>
                <c:pt idx="5330">
                  <c:v>3195.2384077467</c:v>
                </c:pt>
                <c:pt idx="5331">
                  <c:v>3195.8378896243</c:v>
                </c:pt>
                <c:pt idx="5332">
                  <c:v>3196.4373715019</c:v>
                </c:pt>
                <c:pt idx="5333">
                  <c:v>3197.0368533795</c:v>
                </c:pt>
                <c:pt idx="5334">
                  <c:v>3197.6363352572</c:v>
                </c:pt>
                <c:pt idx="5335">
                  <c:v>3198.2358171348</c:v>
                </c:pt>
                <c:pt idx="5336">
                  <c:v>3198.8352990124</c:v>
                </c:pt>
                <c:pt idx="5337">
                  <c:v>3199.43478089</c:v>
                </c:pt>
                <c:pt idx="5338">
                  <c:v>3200.0342627677</c:v>
                </c:pt>
                <c:pt idx="5339">
                  <c:v>3200.6337446453</c:v>
                </c:pt>
                <c:pt idx="5340">
                  <c:v>3201.2332265229</c:v>
                </c:pt>
                <c:pt idx="5341">
                  <c:v>3201.8327084005</c:v>
                </c:pt>
                <c:pt idx="5342">
                  <c:v>3202.4321902782</c:v>
                </c:pt>
                <c:pt idx="5343">
                  <c:v>3203.0316721558</c:v>
                </c:pt>
                <c:pt idx="5344">
                  <c:v>3203.6311540334</c:v>
                </c:pt>
                <c:pt idx="5345">
                  <c:v>3204.2306359111</c:v>
                </c:pt>
                <c:pt idx="5346">
                  <c:v>3204.8301177887</c:v>
                </c:pt>
                <c:pt idx="5347">
                  <c:v>3205.4295996663</c:v>
                </c:pt>
                <c:pt idx="5348">
                  <c:v>3206.0290815439</c:v>
                </c:pt>
                <c:pt idx="5349">
                  <c:v>3206.628563421599</c:v>
                </c:pt>
                <c:pt idx="5350">
                  <c:v>3207.228045299199</c:v>
                </c:pt>
                <c:pt idx="5351">
                  <c:v>3207.8275271768</c:v>
                </c:pt>
                <c:pt idx="5352">
                  <c:v>3208.4270090544</c:v>
                </c:pt>
                <c:pt idx="5353">
                  <c:v>3209.0264909321</c:v>
                </c:pt>
                <c:pt idx="5354">
                  <c:v>3209.6259728097</c:v>
                </c:pt>
                <c:pt idx="5355">
                  <c:v>3210.2254546873</c:v>
                </c:pt>
                <c:pt idx="5356">
                  <c:v>3210.8249365649</c:v>
                </c:pt>
                <c:pt idx="5357">
                  <c:v>3211.4244184426</c:v>
                </c:pt>
                <c:pt idx="5358">
                  <c:v>3212.0239003202</c:v>
                </c:pt>
                <c:pt idx="5359">
                  <c:v>3212.6233821978</c:v>
                </c:pt>
                <c:pt idx="5360">
                  <c:v>3213.2228640754</c:v>
                </c:pt>
                <c:pt idx="5361">
                  <c:v>3213.8223459531</c:v>
                </c:pt>
                <c:pt idx="5362">
                  <c:v>3214.4218278307</c:v>
                </c:pt>
                <c:pt idx="5363">
                  <c:v>3215.0213097083</c:v>
                </c:pt>
                <c:pt idx="5364">
                  <c:v>3215.6207915859</c:v>
                </c:pt>
                <c:pt idx="5365">
                  <c:v>3216.2202734636</c:v>
                </c:pt>
                <c:pt idx="5366">
                  <c:v>3216.8197553412</c:v>
                </c:pt>
                <c:pt idx="5367">
                  <c:v>3217.4192372188</c:v>
                </c:pt>
                <c:pt idx="5368">
                  <c:v>3218.0187190965</c:v>
                </c:pt>
                <c:pt idx="5369">
                  <c:v>3218.6182009741</c:v>
                </c:pt>
                <c:pt idx="5370">
                  <c:v>3219.2176828517</c:v>
                </c:pt>
                <c:pt idx="5371">
                  <c:v>3219.8171647293</c:v>
                </c:pt>
                <c:pt idx="5372">
                  <c:v>3220.416646607</c:v>
                </c:pt>
                <c:pt idx="5373">
                  <c:v>3221.0161284846</c:v>
                </c:pt>
                <c:pt idx="5374">
                  <c:v>3221.6156103622</c:v>
                </c:pt>
                <c:pt idx="5375">
                  <c:v>3222.2150922398</c:v>
                </c:pt>
                <c:pt idx="5376">
                  <c:v>3222.8145741175</c:v>
                </c:pt>
                <c:pt idx="5377">
                  <c:v>3223.4140559951</c:v>
                </c:pt>
                <c:pt idx="5378">
                  <c:v>3224.0135378727</c:v>
                </c:pt>
                <c:pt idx="5379">
                  <c:v>3224.6130197503</c:v>
                </c:pt>
                <c:pt idx="5380">
                  <c:v>3225.212501628</c:v>
                </c:pt>
                <c:pt idx="5381">
                  <c:v>3225.8119835056</c:v>
                </c:pt>
                <c:pt idx="5382">
                  <c:v>3226.4114653832</c:v>
                </c:pt>
                <c:pt idx="5383">
                  <c:v>3227.0109472608</c:v>
                </c:pt>
                <c:pt idx="5384">
                  <c:v>3227.6104291385</c:v>
                </c:pt>
                <c:pt idx="5385">
                  <c:v>3228.2099110161</c:v>
                </c:pt>
                <c:pt idx="5386">
                  <c:v>3228.8093928937</c:v>
                </c:pt>
                <c:pt idx="5387">
                  <c:v>3229.4088747713</c:v>
                </c:pt>
                <c:pt idx="5388">
                  <c:v>3230.008356649</c:v>
                </c:pt>
                <c:pt idx="5389">
                  <c:v>3230.6078385266</c:v>
                </c:pt>
                <c:pt idx="5390">
                  <c:v>3231.2073204042</c:v>
                </c:pt>
                <c:pt idx="5391">
                  <c:v>3231.8068022819</c:v>
                </c:pt>
                <c:pt idx="5392">
                  <c:v>3232.4062841595</c:v>
                </c:pt>
                <c:pt idx="5393">
                  <c:v>3233.0057660371</c:v>
                </c:pt>
                <c:pt idx="5394">
                  <c:v>3233.6052479147</c:v>
                </c:pt>
                <c:pt idx="5395">
                  <c:v>3234.2047297924</c:v>
                </c:pt>
                <c:pt idx="5396">
                  <c:v>3234.80421167</c:v>
                </c:pt>
                <c:pt idx="5397">
                  <c:v>3235.4036935476</c:v>
                </c:pt>
                <c:pt idx="5398">
                  <c:v>3236.0031754252</c:v>
                </c:pt>
                <c:pt idx="5399">
                  <c:v>3236.6026573029</c:v>
                </c:pt>
                <c:pt idx="5400">
                  <c:v>3237.2021391805</c:v>
                </c:pt>
                <c:pt idx="5401">
                  <c:v>3237.8016210581</c:v>
                </c:pt>
                <c:pt idx="5402">
                  <c:v>3238.4011029357</c:v>
                </c:pt>
                <c:pt idx="5403">
                  <c:v>3239.0005848134</c:v>
                </c:pt>
                <c:pt idx="5404">
                  <c:v>3239.600066691</c:v>
                </c:pt>
                <c:pt idx="5405">
                  <c:v>3240.1995485686</c:v>
                </c:pt>
                <c:pt idx="5406">
                  <c:v>3240.7990304462</c:v>
                </c:pt>
                <c:pt idx="5407">
                  <c:v>3241.3985123239</c:v>
                </c:pt>
                <c:pt idx="5408">
                  <c:v>3241.9979942015</c:v>
                </c:pt>
                <c:pt idx="5409">
                  <c:v>3242.5974760791</c:v>
                </c:pt>
                <c:pt idx="5410">
                  <c:v>3243.1969579567</c:v>
                </c:pt>
                <c:pt idx="5411">
                  <c:v>3243.7964398344</c:v>
                </c:pt>
                <c:pt idx="5412">
                  <c:v>3244.395921712</c:v>
                </c:pt>
                <c:pt idx="5413">
                  <c:v>3244.995403589601</c:v>
                </c:pt>
                <c:pt idx="5414">
                  <c:v>3245.594885467199</c:v>
                </c:pt>
                <c:pt idx="5415">
                  <c:v>3246.1943673449</c:v>
                </c:pt>
                <c:pt idx="5416">
                  <c:v>3246.7938492225</c:v>
                </c:pt>
                <c:pt idx="5417">
                  <c:v>3247.3933311001</c:v>
                </c:pt>
                <c:pt idx="5418">
                  <c:v>3247.9928129778</c:v>
                </c:pt>
                <c:pt idx="5419">
                  <c:v>3248.5922948554</c:v>
                </c:pt>
                <c:pt idx="5420">
                  <c:v>3249.191776733</c:v>
                </c:pt>
                <c:pt idx="5421">
                  <c:v>3249.7912586106</c:v>
                </c:pt>
                <c:pt idx="5422">
                  <c:v>3250.3907404883</c:v>
                </c:pt>
                <c:pt idx="5423">
                  <c:v>3250.9902223659</c:v>
                </c:pt>
                <c:pt idx="5424">
                  <c:v>3251.5897042435</c:v>
                </c:pt>
                <c:pt idx="5425">
                  <c:v>3252.1891861211</c:v>
                </c:pt>
                <c:pt idx="5426">
                  <c:v>3252.788667998799</c:v>
                </c:pt>
                <c:pt idx="5427">
                  <c:v>3253.3881498764</c:v>
                </c:pt>
                <c:pt idx="5428">
                  <c:v>3253.987631754</c:v>
                </c:pt>
                <c:pt idx="5429">
                  <c:v>3254.5871136316</c:v>
                </c:pt>
                <c:pt idx="5430">
                  <c:v>3255.1865955093</c:v>
                </c:pt>
                <c:pt idx="5431">
                  <c:v>3255.7860773869</c:v>
                </c:pt>
                <c:pt idx="5432">
                  <c:v>3256.3855592645</c:v>
                </c:pt>
                <c:pt idx="5433">
                  <c:v>3256.9850411421</c:v>
                </c:pt>
                <c:pt idx="5434">
                  <c:v>3257.5845230198</c:v>
                </c:pt>
                <c:pt idx="5435">
                  <c:v>3258.1840048974</c:v>
                </c:pt>
                <c:pt idx="5436">
                  <c:v>3258.783486775</c:v>
                </c:pt>
                <c:pt idx="5437">
                  <c:v>3259.3829686526</c:v>
                </c:pt>
                <c:pt idx="5438">
                  <c:v>3259.9824505303</c:v>
                </c:pt>
                <c:pt idx="5439">
                  <c:v>3260.5819324079</c:v>
                </c:pt>
                <c:pt idx="5440">
                  <c:v>3261.1814142855</c:v>
                </c:pt>
                <c:pt idx="5441">
                  <c:v>3261.780896163199</c:v>
                </c:pt>
                <c:pt idx="5442">
                  <c:v>3262.3803780408</c:v>
                </c:pt>
                <c:pt idx="5443">
                  <c:v>3262.9798599184</c:v>
                </c:pt>
                <c:pt idx="5444">
                  <c:v>3263.579341796</c:v>
                </c:pt>
                <c:pt idx="5445">
                  <c:v>3264.1788236737</c:v>
                </c:pt>
                <c:pt idx="5446">
                  <c:v>3264.7783055513</c:v>
                </c:pt>
                <c:pt idx="5447">
                  <c:v>3265.3777874289</c:v>
                </c:pt>
                <c:pt idx="5448">
                  <c:v>3265.9772693065</c:v>
                </c:pt>
                <c:pt idx="5449">
                  <c:v>3266.5767511842</c:v>
                </c:pt>
                <c:pt idx="5450">
                  <c:v>3267.1762330618</c:v>
                </c:pt>
                <c:pt idx="5451">
                  <c:v>3267.7757149394</c:v>
                </c:pt>
                <c:pt idx="5452">
                  <c:v>3268.375196817</c:v>
                </c:pt>
                <c:pt idx="5453">
                  <c:v>3268.9746786947</c:v>
                </c:pt>
                <c:pt idx="5454">
                  <c:v>3269.5741605723</c:v>
                </c:pt>
                <c:pt idx="5455">
                  <c:v>3270.1736424499</c:v>
                </c:pt>
                <c:pt idx="5456">
                  <c:v>3270.7731243275</c:v>
                </c:pt>
                <c:pt idx="5457">
                  <c:v>3271.3726062052</c:v>
                </c:pt>
                <c:pt idx="5458">
                  <c:v>3271.9720880828</c:v>
                </c:pt>
                <c:pt idx="5459">
                  <c:v>3272.5715699604</c:v>
                </c:pt>
                <c:pt idx="5460">
                  <c:v>3273.171051838</c:v>
                </c:pt>
                <c:pt idx="5461">
                  <c:v>3273.7705337157</c:v>
                </c:pt>
                <c:pt idx="5462">
                  <c:v>3274.3700155933</c:v>
                </c:pt>
                <c:pt idx="5463">
                  <c:v>3274.9694974709</c:v>
                </c:pt>
                <c:pt idx="5464">
                  <c:v>3275.5689793485</c:v>
                </c:pt>
                <c:pt idx="5465">
                  <c:v>3276.168461226199</c:v>
                </c:pt>
                <c:pt idx="5466">
                  <c:v>3276.7679431038</c:v>
                </c:pt>
                <c:pt idx="5467">
                  <c:v>3277.3674249814</c:v>
                </c:pt>
                <c:pt idx="5468">
                  <c:v>3277.9669068591</c:v>
                </c:pt>
                <c:pt idx="5469">
                  <c:v>3278.5663887367</c:v>
                </c:pt>
                <c:pt idx="5470">
                  <c:v>3279.1658706143</c:v>
                </c:pt>
                <c:pt idx="5471">
                  <c:v>3279.7653524919</c:v>
                </c:pt>
                <c:pt idx="5472">
                  <c:v>3280.3648343696</c:v>
                </c:pt>
                <c:pt idx="5473">
                  <c:v>3280.9643162472</c:v>
                </c:pt>
                <c:pt idx="5474">
                  <c:v>3281.5637981248</c:v>
                </c:pt>
                <c:pt idx="5475">
                  <c:v>3282.1632800024</c:v>
                </c:pt>
                <c:pt idx="5476">
                  <c:v>3282.7627618801</c:v>
                </c:pt>
                <c:pt idx="5477">
                  <c:v>3283.3622437577</c:v>
                </c:pt>
                <c:pt idx="5478">
                  <c:v>3283.9617256353</c:v>
                </c:pt>
                <c:pt idx="5479">
                  <c:v>3284.5612075129</c:v>
                </c:pt>
                <c:pt idx="5480">
                  <c:v>3285.160689390599</c:v>
                </c:pt>
                <c:pt idx="5481">
                  <c:v>3285.7601712682</c:v>
                </c:pt>
                <c:pt idx="5482">
                  <c:v>3286.3596531458</c:v>
                </c:pt>
                <c:pt idx="5483">
                  <c:v>3286.9591350234</c:v>
                </c:pt>
                <c:pt idx="5484">
                  <c:v>3287.5586169011</c:v>
                </c:pt>
                <c:pt idx="5485">
                  <c:v>3288.1580987787</c:v>
                </c:pt>
                <c:pt idx="5486">
                  <c:v>3288.7575806563</c:v>
                </c:pt>
                <c:pt idx="5487">
                  <c:v>3289.3570625339</c:v>
                </c:pt>
                <c:pt idx="5488">
                  <c:v>3289.9565444116</c:v>
                </c:pt>
                <c:pt idx="5489">
                  <c:v>3290.5560262892</c:v>
                </c:pt>
                <c:pt idx="5490">
                  <c:v>3291.1555081668</c:v>
                </c:pt>
                <c:pt idx="5491">
                  <c:v>3291.7549900445</c:v>
                </c:pt>
                <c:pt idx="5492">
                  <c:v>3292.3544719221</c:v>
                </c:pt>
                <c:pt idx="5493">
                  <c:v>3292.9539537997</c:v>
                </c:pt>
                <c:pt idx="5494">
                  <c:v>3293.5534356773</c:v>
                </c:pt>
                <c:pt idx="5495">
                  <c:v>3294.152917555</c:v>
                </c:pt>
                <c:pt idx="5496">
                  <c:v>3294.7523994326</c:v>
                </c:pt>
                <c:pt idx="5497">
                  <c:v>3295.3518813102</c:v>
                </c:pt>
                <c:pt idx="5498">
                  <c:v>3295.9513631878</c:v>
                </c:pt>
                <c:pt idx="5499">
                  <c:v>3296.5508450655</c:v>
                </c:pt>
                <c:pt idx="5500">
                  <c:v>3297.1503269431</c:v>
                </c:pt>
                <c:pt idx="5501">
                  <c:v>3297.749808820699</c:v>
                </c:pt>
                <c:pt idx="5502">
                  <c:v>3298.3492906983</c:v>
                </c:pt>
                <c:pt idx="5503">
                  <c:v>3298.948772576</c:v>
                </c:pt>
                <c:pt idx="5504">
                  <c:v>3299.5482544536</c:v>
                </c:pt>
                <c:pt idx="5505">
                  <c:v>3300.1477363312</c:v>
                </c:pt>
                <c:pt idx="5506">
                  <c:v>3300.7472182088</c:v>
                </c:pt>
                <c:pt idx="5507">
                  <c:v>3301.3467000865</c:v>
                </c:pt>
                <c:pt idx="5508">
                  <c:v>3301.9461819641</c:v>
                </c:pt>
                <c:pt idx="5509">
                  <c:v>3302.5456638417</c:v>
                </c:pt>
                <c:pt idx="5510">
                  <c:v>3303.1451457193</c:v>
                </c:pt>
                <c:pt idx="5511">
                  <c:v>3303.744627597</c:v>
                </c:pt>
                <c:pt idx="5512">
                  <c:v>3304.3441094746</c:v>
                </c:pt>
                <c:pt idx="5513">
                  <c:v>3304.9435913522</c:v>
                </c:pt>
                <c:pt idx="5514">
                  <c:v>3305.5430732299</c:v>
                </c:pt>
                <c:pt idx="5515">
                  <c:v>3306.1425551075</c:v>
                </c:pt>
                <c:pt idx="5516">
                  <c:v>3306.7420369851</c:v>
                </c:pt>
                <c:pt idx="5517">
                  <c:v>3307.3415188627</c:v>
                </c:pt>
                <c:pt idx="5518">
                  <c:v>3307.9410007404</c:v>
                </c:pt>
                <c:pt idx="5519">
                  <c:v>3308.540482618</c:v>
                </c:pt>
                <c:pt idx="5520">
                  <c:v>3309.1399644956</c:v>
                </c:pt>
                <c:pt idx="5521">
                  <c:v>3309.7394463732</c:v>
                </c:pt>
                <c:pt idx="5522">
                  <c:v>3310.3389282509</c:v>
                </c:pt>
                <c:pt idx="5523">
                  <c:v>3310.9384101285</c:v>
                </c:pt>
                <c:pt idx="5524">
                  <c:v>3311.5378920061</c:v>
                </c:pt>
                <c:pt idx="5525">
                  <c:v>3312.1373738837</c:v>
                </c:pt>
                <c:pt idx="5526">
                  <c:v>3312.7368557614</c:v>
                </c:pt>
                <c:pt idx="5527">
                  <c:v>3313.336337639</c:v>
                </c:pt>
                <c:pt idx="5528">
                  <c:v>3313.9358195166</c:v>
                </c:pt>
                <c:pt idx="5529">
                  <c:v>3314.5353013942</c:v>
                </c:pt>
                <c:pt idx="5530">
                  <c:v>3315.1347832719</c:v>
                </c:pt>
                <c:pt idx="5531">
                  <c:v>3315.7342651495</c:v>
                </c:pt>
                <c:pt idx="5532">
                  <c:v>3316.3337470271</c:v>
                </c:pt>
                <c:pt idx="5533">
                  <c:v>3316.9332289047</c:v>
                </c:pt>
                <c:pt idx="5534">
                  <c:v>3317.5327107824</c:v>
                </c:pt>
                <c:pt idx="5535">
                  <c:v>3318.13219266</c:v>
                </c:pt>
                <c:pt idx="5536">
                  <c:v>3318.7316745376</c:v>
                </c:pt>
                <c:pt idx="5537">
                  <c:v>3319.3311564152</c:v>
                </c:pt>
                <c:pt idx="5538">
                  <c:v>3319.9306382929</c:v>
                </c:pt>
                <c:pt idx="5539">
                  <c:v>3320.5301201705</c:v>
                </c:pt>
                <c:pt idx="5540">
                  <c:v>3321.1296020481</c:v>
                </c:pt>
                <c:pt idx="5541">
                  <c:v>3321.729083925799</c:v>
                </c:pt>
                <c:pt idx="5542">
                  <c:v>3322.3285658034</c:v>
                </c:pt>
                <c:pt idx="5543">
                  <c:v>3322.928047681</c:v>
                </c:pt>
                <c:pt idx="5544">
                  <c:v>3323.5275295586</c:v>
                </c:pt>
                <c:pt idx="5545">
                  <c:v>3324.1270114363</c:v>
                </c:pt>
                <c:pt idx="5546">
                  <c:v>3324.726493313899</c:v>
                </c:pt>
                <c:pt idx="5547">
                  <c:v>3325.3259751915</c:v>
                </c:pt>
                <c:pt idx="5548">
                  <c:v>3325.9254570691</c:v>
                </c:pt>
                <c:pt idx="5549">
                  <c:v>3326.5249389468</c:v>
                </c:pt>
                <c:pt idx="5550">
                  <c:v>3327.1244208244</c:v>
                </c:pt>
                <c:pt idx="5551">
                  <c:v>3327.723902702</c:v>
                </c:pt>
                <c:pt idx="5552">
                  <c:v>3328.323384579601</c:v>
                </c:pt>
                <c:pt idx="5553">
                  <c:v>3328.9228664573</c:v>
                </c:pt>
                <c:pt idx="5554">
                  <c:v>3329.5223483349</c:v>
                </c:pt>
                <c:pt idx="5555">
                  <c:v>3330.1218302125</c:v>
                </c:pt>
                <c:pt idx="5556">
                  <c:v>3330.7213120901</c:v>
                </c:pt>
                <c:pt idx="5557">
                  <c:v>3331.3207939678</c:v>
                </c:pt>
                <c:pt idx="5558">
                  <c:v>3331.9202758454</c:v>
                </c:pt>
                <c:pt idx="5559">
                  <c:v>3332.519757723</c:v>
                </c:pt>
                <c:pt idx="5560">
                  <c:v>3333.1192396006</c:v>
                </c:pt>
                <c:pt idx="5561">
                  <c:v>3333.7187214783</c:v>
                </c:pt>
                <c:pt idx="5562">
                  <c:v>3334.3182033559</c:v>
                </c:pt>
                <c:pt idx="5563">
                  <c:v>3334.9176852335</c:v>
                </c:pt>
                <c:pt idx="5564">
                  <c:v>3335.5171671112</c:v>
                </c:pt>
                <c:pt idx="5565">
                  <c:v>3336.1166489888</c:v>
                </c:pt>
                <c:pt idx="5566">
                  <c:v>3336.7161308664</c:v>
                </c:pt>
                <c:pt idx="5567">
                  <c:v>3337.315612744</c:v>
                </c:pt>
                <c:pt idx="5568">
                  <c:v>3337.9150946217</c:v>
                </c:pt>
                <c:pt idx="5569">
                  <c:v>3338.5145764993</c:v>
                </c:pt>
                <c:pt idx="5570">
                  <c:v>3339.1140583769</c:v>
                </c:pt>
                <c:pt idx="5571">
                  <c:v>3339.7135402545</c:v>
                </c:pt>
                <c:pt idx="5572">
                  <c:v>3340.3130221322</c:v>
                </c:pt>
                <c:pt idx="5573">
                  <c:v>3340.9125040098</c:v>
                </c:pt>
                <c:pt idx="5574">
                  <c:v>3341.5119858874</c:v>
                </c:pt>
                <c:pt idx="5575">
                  <c:v>3342.111467765</c:v>
                </c:pt>
                <c:pt idx="5576">
                  <c:v>3342.7109496427</c:v>
                </c:pt>
                <c:pt idx="5577">
                  <c:v>3343.3104315203</c:v>
                </c:pt>
                <c:pt idx="5578">
                  <c:v>3343.9099133979</c:v>
                </c:pt>
                <c:pt idx="5579">
                  <c:v>3344.5093952755</c:v>
                </c:pt>
                <c:pt idx="5580">
                  <c:v>3345.1088771532</c:v>
                </c:pt>
                <c:pt idx="5581">
                  <c:v>3345.7083590308</c:v>
                </c:pt>
                <c:pt idx="5582">
                  <c:v>3346.3078409084</c:v>
                </c:pt>
                <c:pt idx="5583">
                  <c:v>3346.907322786</c:v>
                </c:pt>
                <c:pt idx="5584">
                  <c:v>3347.506804663699</c:v>
                </c:pt>
                <c:pt idx="5585">
                  <c:v>3348.1062865413</c:v>
                </c:pt>
                <c:pt idx="5586">
                  <c:v>3348.705768418899</c:v>
                </c:pt>
                <c:pt idx="5587">
                  <c:v>3349.3052502965</c:v>
                </c:pt>
                <c:pt idx="5588">
                  <c:v>3349.9047321742</c:v>
                </c:pt>
                <c:pt idx="5589">
                  <c:v>3350.5042140518</c:v>
                </c:pt>
                <c:pt idx="5590">
                  <c:v>3351.1036959294</c:v>
                </c:pt>
                <c:pt idx="5591">
                  <c:v>3351.7031778071</c:v>
                </c:pt>
                <c:pt idx="5592">
                  <c:v>3352.3026596847</c:v>
                </c:pt>
                <c:pt idx="5593">
                  <c:v>3352.9021415623</c:v>
                </c:pt>
                <c:pt idx="5594">
                  <c:v>3353.5016234399</c:v>
                </c:pt>
                <c:pt idx="5595">
                  <c:v>3354.1011053176</c:v>
                </c:pt>
                <c:pt idx="5596">
                  <c:v>3354.7005871952</c:v>
                </c:pt>
                <c:pt idx="5597">
                  <c:v>3355.3000690728</c:v>
                </c:pt>
                <c:pt idx="5598">
                  <c:v>3355.8995509504</c:v>
                </c:pt>
                <c:pt idx="5599">
                  <c:v>3356.4990328281</c:v>
                </c:pt>
                <c:pt idx="5600">
                  <c:v>3357.0985147057</c:v>
                </c:pt>
                <c:pt idx="5601">
                  <c:v>3357.6979965833</c:v>
                </c:pt>
                <c:pt idx="5602">
                  <c:v>3358.2974784609</c:v>
                </c:pt>
                <c:pt idx="5603">
                  <c:v>3358.8969603386</c:v>
                </c:pt>
                <c:pt idx="5604">
                  <c:v>3359.4964422162</c:v>
                </c:pt>
                <c:pt idx="5605">
                  <c:v>3360.0959240938</c:v>
                </c:pt>
                <c:pt idx="5606">
                  <c:v>3360.6954059714</c:v>
                </c:pt>
                <c:pt idx="5607">
                  <c:v>3361.2948878491</c:v>
                </c:pt>
                <c:pt idx="5608">
                  <c:v>3361.8943697267</c:v>
                </c:pt>
                <c:pt idx="5609">
                  <c:v>3362.4938516043</c:v>
                </c:pt>
                <c:pt idx="5610">
                  <c:v>3363.0933334819</c:v>
                </c:pt>
                <c:pt idx="5611">
                  <c:v>3363.6928153596</c:v>
                </c:pt>
                <c:pt idx="5612">
                  <c:v>3364.2922972372</c:v>
                </c:pt>
                <c:pt idx="5613">
                  <c:v>3364.8917791148</c:v>
                </c:pt>
                <c:pt idx="5614">
                  <c:v>3365.4912609925</c:v>
                </c:pt>
                <c:pt idx="5615">
                  <c:v>3366.0907428701</c:v>
                </c:pt>
                <c:pt idx="5616">
                  <c:v>3366.6902247477</c:v>
                </c:pt>
                <c:pt idx="5617">
                  <c:v>3367.2897066253</c:v>
                </c:pt>
                <c:pt idx="5618">
                  <c:v>3367.889188503</c:v>
                </c:pt>
                <c:pt idx="5619">
                  <c:v>3368.4886703806</c:v>
                </c:pt>
                <c:pt idx="5620">
                  <c:v>3369.0881522582</c:v>
                </c:pt>
                <c:pt idx="5621">
                  <c:v>3369.6876341358</c:v>
                </c:pt>
                <c:pt idx="5622">
                  <c:v>3370.2871160135</c:v>
                </c:pt>
                <c:pt idx="5623">
                  <c:v>3370.8865978911</c:v>
                </c:pt>
                <c:pt idx="5624">
                  <c:v>3371.486079768699</c:v>
                </c:pt>
                <c:pt idx="5625">
                  <c:v>3372.0855616463</c:v>
                </c:pt>
                <c:pt idx="5626">
                  <c:v>3372.685043524</c:v>
                </c:pt>
                <c:pt idx="5627">
                  <c:v>3373.284525401599</c:v>
                </c:pt>
                <c:pt idx="5628">
                  <c:v>3373.8840072792</c:v>
                </c:pt>
                <c:pt idx="5629">
                  <c:v>3374.483489156799</c:v>
                </c:pt>
                <c:pt idx="5630">
                  <c:v>3375.0829710345</c:v>
                </c:pt>
                <c:pt idx="5631">
                  <c:v>3375.6824529121</c:v>
                </c:pt>
                <c:pt idx="5632">
                  <c:v>3376.2819347897</c:v>
                </c:pt>
                <c:pt idx="5633">
                  <c:v>3376.8814166673</c:v>
                </c:pt>
                <c:pt idx="5634">
                  <c:v>3377.480898545</c:v>
                </c:pt>
                <c:pt idx="5635">
                  <c:v>3378.0803804226</c:v>
                </c:pt>
                <c:pt idx="5636">
                  <c:v>3378.6798623002</c:v>
                </c:pt>
                <c:pt idx="5637">
                  <c:v>3379.2793441778</c:v>
                </c:pt>
                <c:pt idx="5638">
                  <c:v>3379.8788260555</c:v>
                </c:pt>
                <c:pt idx="5639">
                  <c:v>3380.4783079331</c:v>
                </c:pt>
                <c:pt idx="5640">
                  <c:v>3381.0777898107</c:v>
                </c:pt>
                <c:pt idx="5641">
                  <c:v>3381.6772716884</c:v>
                </c:pt>
                <c:pt idx="5642">
                  <c:v>3382.276753566</c:v>
                </c:pt>
                <c:pt idx="5643">
                  <c:v>3382.8762354436</c:v>
                </c:pt>
                <c:pt idx="5644">
                  <c:v>3383.4757173212</c:v>
                </c:pt>
                <c:pt idx="5645">
                  <c:v>3384.0751991989</c:v>
                </c:pt>
                <c:pt idx="5646">
                  <c:v>3384.6746810765</c:v>
                </c:pt>
                <c:pt idx="5647">
                  <c:v>3385.2741629541</c:v>
                </c:pt>
                <c:pt idx="5648">
                  <c:v>3385.8736448317</c:v>
                </c:pt>
                <c:pt idx="5649">
                  <c:v>3386.4731267094</c:v>
                </c:pt>
                <c:pt idx="5650">
                  <c:v>3387.072608587</c:v>
                </c:pt>
                <c:pt idx="5651">
                  <c:v>3387.6720904646</c:v>
                </c:pt>
                <c:pt idx="5652">
                  <c:v>3388.2715723422</c:v>
                </c:pt>
                <c:pt idx="5653">
                  <c:v>3388.8710542199</c:v>
                </c:pt>
                <c:pt idx="5654">
                  <c:v>3389.4705360975</c:v>
                </c:pt>
                <c:pt idx="5655">
                  <c:v>3390.0700179751</c:v>
                </c:pt>
                <c:pt idx="5656">
                  <c:v>3390.6694998527</c:v>
                </c:pt>
                <c:pt idx="5657">
                  <c:v>3391.268981730399</c:v>
                </c:pt>
                <c:pt idx="5658">
                  <c:v>3391.868463608</c:v>
                </c:pt>
                <c:pt idx="5659">
                  <c:v>3392.4679454856</c:v>
                </c:pt>
                <c:pt idx="5660">
                  <c:v>3393.0674273632</c:v>
                </c:pt>
                <c:pt idx="5661">
                  <c:v>3393.6669092409</c:v>
                </c:pt>
                <c:pt idx="5662">
                  <c:v>3394.2663911185</c:v>
                </c:pt>
                <c:pt idx="5663">
                  <c:v>3394.8658729961</c:v>
                </c:pt>
                <c:pt idx="5664">
                  <c:v>3395.4653548738</c:v>
                </c:pt>
                <c:pt idx="5665">
                  <c:v>3396.0648367514</c:v>
                </c:pt>
                <c:pt idx="5666">
                  <c:v>3396.664318629</c:v>
                </c:pt>
                <c:pt idx="5667">
                  <c:v>3397.2638005066</c:v>
                </c:pt>
                <c:pt idx="5668">
                  <c:v>3397.8632823843</c:v>
                </c:pt>
                <c:pt idx="5669">
                  <c:v>3398.4627642619</c:v>
                </c:pt>
                <c:pt idx="5670">
                  <c:v>3399.0622461395</c:v>
                </c:pt>
                <c:pt idx="5671">
                  <c:v>3399.6617280171</c:v>
                </c:pt>
                <c:pt idx="5672">
                  <c:v>3400.2612098948</c:v>
                </c:pt>
                <c:pt idx="5673">
                  <c:v>3400.8606917724</c:v>
                </c:pt>
                <c:pt idx="5674">
                  <c:v>3401.46017365</c:v>
                </c:pt>
                <c:pt idx="5675">
                  <c:v>3402.0596555276</c:v>
                </c:pt>
                <c:pt idx="5676">
                  <c:v>3402.6591374053</c:v>
                </c:pt>
                <c:pt idx="5677">
                  <c:v>3403.2586192829</c:v>
                </c:pt>
                <c:pt idx="5678">
                  <c:v>3403.8581011605</c:v>
                </c:pt>
                <c:pt idx="5679">
                  <c:v>3404.4575830381</c:v>
                </c:pt>
                <c:pt idx="5680">
                  <c:v>3405.0570649158</c:v>
                </c:pt>
                <c:pt idx="5681">
                  <c:v>3405.6565467934</c:v>
                </c:pt>
                <c:pt idx="5682">
                  <c:v>3406.256028671</c:v>
                </c:pt>
                <c:pt idx="5683">
                  <c:v>3406.855510548601</c:v>
                </c:pt>
                <c:pt idx="5684">
                  <c:v>3407.4549924263</c:v>
                </c:pt>
                <c:pt idx="5685">
                  <c:v>3408.0544743039</c:v>
                </c:pt>
                <c:pt idx="5686">
                  <c:v>3408.6539561815</c:v>
                </c:pt>
                <c:pt idx="5687">
                  <c:v>3409.2534380592</c:v>
                </c:pt>
                <c:pt idx="5688">
                  <c:v>3409.8529199368</c:v>
                </c:pt>
                <c:pt idx="5689">
                  <c:v>3410.4524018144</c:v>
                </c:pt>
                <c:pt idx="5690">
                  <c:v>3411.051883692</c:v>
                </c:pt>
                <c:pt idx="5691">
                  <c:v>3411.6513655697</c:v>
                </c:pt>
                <c:pt idx="5692">
                  <c:v>3412.2508474473</c:v>
                </c:pt>
                <c:pt idx="5693">
                  <c:v>3412.8503293249</c:v>
                </c:pt>
                <c:pt idx="5694">
                  <c:v>3413.4498112025</c:v>
                </c:pt>
                <c:pt idx="5695">
                  <c:v>3414.0492930802</c:v>
                </c:pt>
                <c:pt idx="5696">
                  <c:v>3414.6487749578</c:v>
                </c:pt>
                <c:pt idx="5697">
                  <c:v>3415.2482568354</c:v>
                </c:pt>
                <c:pt idx="5698">
                  <c:v>3415.847738713</c:v>
                </c:pt>
                <c:pt idx="5699">
                  <c:v>3416.4472205907</c:v>
                </c:pt>
                <c:pt idx="5700">
                  <c:v>3417.0467024683</c:v>
                </c:pt>
                <c:pt idx="5701">
                  <c:v>3417.6461843459</c:v>
                </c:pt>
                <c:pt idx="5702">
                  <c:v>3418.2456662235</c:v>
                </c:pt>
                <c:pt idx="5703">
                  <c:v>3418.8451481012</c:v>
                </c:pt>
                <c:pt idx="5704">
                  <c:v>3419.4446299788</c:v>
                </c:pt>
                <c:pt idx="5705">
                  <c:v>3420.0441118564</c:v>
                </c:pt>
                <c:pt idx="5706">
                  <c:v>3420.643593734</c:v>
                </c:pt>
                <c:pt idx="5707">
                  <c:v>3421.2430756117</c:v>
                </c:pt>
                <c:pt idx="5708">
                  <c:v>3421.8425574893</c:v>
                </c:pt>
                <c:pt idx="5709">
                  <c:v>3422.4420393669</c:v>
                </c:pt>
                <c:pt idx="5710">
                  <c:v>3423.0415212445</c:v>
                </c:pt>
                <c:pt idx="5711">
                  <c:v>3423.6410031222</c:v>
                </c:pt>
                <c:pt idx="5712">
                  <c:v>3424.240484999799</c:v>
                </c:pt>
                <c:pt idx="5713">
                  <c:v>3424.8399668774</c:v>
                </c:pt>
                <c:pt idx="5714">
                  <c:v>3425.4394487551</c:v>
                </c:pt>
                <c:pt idx="5715">
                  <c:v>3426.0389306327</c:v>
                </c:pt>
                <c:pt idx="5716">
                  <c:v>3426.6384125103</c:v>
                </c:pt>
                <c:pt idx="5717">
                  <c:v>3427.2378943879</c:v>
                </c:pt>
                <c:pt idx="5718">
                  <c:v>3427.8373762656</c:v>
                </c:pt>
                <c:pt idx="5719">
                  <c:v>3428.4368581432</c:v>
                </c:pt>
                <c:pt idx="5720">
                  <c:v>3429.0363400208</c:v>
                </c:pt>
                <c:pt idx="5721">
                  <c:v>3429.6358218984</c:v>
                </c:pt>
                <c:pt idx="5722">
                  <c:v>3430.2353037761</c:v>
                </c:pt>
                <c:pt idx="5723">
                  <c:v>3430.8347856537</c:v>
                </c:pt>
                <c:pt idx="5724">
                  <c:v>3431.4342675313</c:v>
                </c:pt>
                <c:pt idx="5725">
                  <c:v>3432.0337494089</c:v>
                </c:pt>
                <c:pt idx="5726">
                  <c:v>3432.6332312866</c:v>
                </c:pt>
                <c:pt idx="5727">
                  <c:v>3433.2327131642</c:v>
                </c:pt>
                <c:pt idx="5728">
                  <c:v>3433.8321950418</c:v>
                </c:pt>
                <c:pt idx="5729">
                  <c:v>3434.4316769194</c:v>
                </c:pt>
                <c:pt idx="5730">
                  <c:v>3435.0311587971</c:v>
                </c:pt>
                <c:pt idx="5731">
                  <c:v>3435.6306406747</c:v>
                </c:pt>
                <c:pt idx="5732">
                  <c:v>3436.2301225523</c:v>
                </c:pt>
                <c:pt idx="5733">
                  <c:v>3436.8296044299</c:v>
                </c:pt>
                <c:pt idx="5734">
                  <c:v>3437.4290863076</c:v>
                </c:pt>
                <c:pt idx="5735">
                  <c:v>3438.0285681852</c:v>
                </c:pt>
                <c:pt idx="5736">
                  <c:v>3438.6280500628</c:v>
                </c:pt>
                <c:pt idx="5737">
                  <c:v>3439.2275319405</c:v>
                </c:pt>
                <c:pt idx="5738">
                  <c:v>3439.8270138181</c:v>
                </c:pt>
                <c:pt idx="5739">
                  <c:v>3440.426495695699</c:v>
                </c:pt>
                <c:pt idx="5740">
                  <c:v>3441.0259775733</c:v>
                </c:pt>
                <c:pt idx="5741">
                  <c:v>3441.625459451</c:v>
                </c:pt>
                <c:pt idx="5742">
                  <c:v>3442.224941328599</c:v>
                </c:pt>
                <c:pt idx="5743">
                  <c:v>3442.8244232062</c:v>
                </c:pt>
                <c:pt idx="5744">
                  <c:v>3443.4239050838</c:v>
                </c:pt>
                <c:pt idx="5745">
                  <c:v>3444.0233869615</c:v>
                </c:pt>
                <c:pt idx="5746">
                  <c:v>3444.6228688391</c:v>
                </c:pt>
                <c:pt idx="5747">
                  <c:v>3445.2223507167</c:v>
                </c:pt>
                <c:pt idx="5748">
                  <c:v>3445.8218325943</c:v>
                </c:pt>
                <c:pt idx="5749">
                  <c:v>3446.421314472</c:v>
                </c:pt>
                <c:pt idx="5750">
                  <c:v>3447.0207963496</c:v>
                </c:pt>
                <c:pt idx="5751">
                  <c:v>3447.6202782272</c:v>
                </c:pt>
                <c:pt idx="5752">
                  <c:v>3448.2197601048</c:v>
                </c:pt>
                <c:pt idx="5753">
                  <c:v>3448.8192419825</c:v>
                </c:pt>
                <c:pt idx="5754">
                  <c:v>3449.4187238601</c:v>
                </c:pt>
                <c:pt idx="5755">
                  <c:v>3450.0182057377</c:v>
                </c:pt>
                <c:pt idx="5756">
                  <c:v>3450.6176876153</c:v>
                </c:pt>
                <c:pt idx="5757">
                  <c:v>3451.217169493</c:v>
                </c:pt>
                <c:pt idx="5758">
                  <c:v>3451.8166513706</c:v>
                </c:pt>
                <c:pt idx="5759">
                  <c:v>3452.4161332482</c:v>
                </c:pt>
                <c:pt idx="5760">
                  <c:v>3453.0156151259</c:v>
                </c:pt>
                <c:pt idx="5761">
                  <c:v>3453.6150970035</c:v>
                </c:pt>
                <c:pt idx="5762">
                  <c:v>3454.2145788811</c:v>
                </c:pt>
                <c:pt idx="5763">
                  <c:v>3454.8140607587</c:v>
                </c:pt>
                <c:pt idx="5764">
                  <c:v>3455.4135426364</c:v>
                </c:pt>
                <c:pt idx="5765">
                  <c:v>3456.013024514</c:v>
                </c:pt>
                <c:pt idx="5766">
                  <c:v>3456.6125063916</c:v>
                </c:pt>
                <c:pt idx="5767">
                  <c:v>3457.2119882692</c:v>
                </c:pt>
                <c:pt idx="5768">
                  <c:v>3457.8114701469</c:v>
                </c:pt>
                <c:pt idx="5769">
                  <c:v>3458.4109520245</c:v>
                </c:pt>
                <c:pt idx="5770">
                  <c:v>3459.0104339021</c:v>
                </c:pt>
                <c:pt idx="5771">
                  <c:v>3459.6099157797</c:v>
                </c:pt>
                <c:pt idx="5772">
                  <c:v>3460.2093976574</c:v>
                </c:pt>
                <c:pt idx="5773">
                  <c:v>3460.808879535</c:v>
                </c:pt>
                <c:pt idx="5774">
                  <c:v>3461.4083614126</c:v>
                </c:pt>
                <c:pt idx="5775">
                  <c:v>3462.0078432902</c:v>
                </c:pt>
                <c:pt idx="5776">
                  <c:v>3462.607325167899</c:v>
                </c:pt>
                <c:pt idx="5777">
                  <c:v>3463.2068070455</c:v>
                </c:pt>
                <c:pt idx="5778">
                  <c:v>3463.8062889231</c:v>
                </c:pt>
                <c:pt idx="5779">
                  <c:v>3464.4057708007</c:v>
                </c:pt>
                <c:pt idx="5780">
                  <c:v>3465.0052526784</c:v>
                </c:pt>
                <c:pt idx="5781">
                  <c:v>3465.604734556</c:v>
                </c:pt>
                <c:pt idx="5782">
                  <c:v>3466.2042164336</c:v>
                </c:pt>
                <c:pt idx="5783">
                  <c:v>3466.8036983112</c:v>
                </c:pt>
                <c:pt idx="5784">
                  <c:v>3467.4031801889</c:v>
                </c:pt>
                <c:pt idx="5785">
                  <c:v>3468.0026620665</c:v>
                </c:pt>
                <c:pt idx="5786">
                  <c:v>3468.6021439441</c:v>
                </c:pt>
                <c:pt idx="5787">
                  <c:v>3469.2016258218</c:v>
                </c:pt>
                <c:pt idx="5788">
                  <c:v>3469.8011076994</c:v>
                </c:pt>
                <c:pt idx="5789">
                  <c:v>3470.400589577</c:v>
                </c:pt>
                <c:pt idx="5790">
                  <c:v>3471.0000714546</c:v>
                </c:pt>
                <c:pt idx="5791">
                  <c:v>3471.5995533323</c:v>
                </c:pt>
                <c:pt idx="5792">
                  <c:v>3472.1990352099</c:v>
                </c:pt>
                <c:pt idx="5793">
                  <c:v>3472.7985170875</c:v>
                </c:pt>
                <c:pt idx="5794">
                  <c:v>3473.3979989651</c:v>
                </c:pt>
                <c:pt idx="5795">
                  <c:v>3473.9974808428</c:v>
                </c:pt>
                <c:pt idx="5796">
                  <c:v>3474.5969627204</c:v>
                </c:pt>
                <c:pt idx="5797">
                  <c:v>3475.196444598</c:v>
                </c:pt>
                <c:pt idx="5798">
                  <c:v>3475.7959264756</c:v>
                </c:pt>
                <c:pt idx="5799">
                  <c:v>3476.3954083533</c:v>
                </c:pt>
                <c:pt idx="5800">
                  <c:v>3476.9948902309</c:v>
                </c:pt>
                <c:pt idx="5801">
                  <c:v>3477.5943721085</c:v>
                </c:pt>
                <c:pt idx="5802">
                  <c:v>3478.1938539861</c:v>
                </c:pt>
                <c:pt idx="5803">
                  <c:v>3478.7933358638</c:v>
                </c:pt>
                <c:pt idx="5804">
                  <c:v>3479.3928177414</c:v>
                </c:pt>
                <c:pt idx="5805">
                  <c:v>3479.992299619</c:v>
                </c:pt>
                <c:pt idx="5806">
                  <c:v>3480.5917814966</c:v>
                </c:pt>
                <c:pt idx="5807">
                  <c:v>3481.1912633743</c:v>
                </c:pt>
                <c:pt idx="5808">
                  <c:v>3481.7907452519</c:v>
                </c:pt>
                <c:pt idx="5809">
                  <c:v>3482.3902271295</c:v>
                </c:pt>
                <c:pt idx="5810">
                  <c:v>3482.9897090072</c:v>
                </c:pt>
                <c:pt idx="5811">
                  <c:v>3483.5891908848</c:v>
                </c:pt>
                <c:pt idx="5812">
                  <c:v>3484.1886727624</c:v>
                </c:pt>
                <c:pt idx="5813">
                  <c:v>3484.78815464</c:v>
                </c:pt>
                <c:pt idx="5814">
                  <c:v>3485.3876365177</c:v>
                </c:pt>
                <c:pt idx="5815">
                  <c:v>3485.9871183953</c:v>
                </c:pt>
                <c:pt idx="5816">
                  <c:v>3486.5866002729</c:v>
                </c:pt>
                <c:pt idx="5817">
                  <c:v>3487.1860821505</c:v>
                </c:pt>
                <c:pt idx="5818">
                  <c:v>3487.7855640282</c:v>
                </c:pt>
                <c:pt idx="5819">
                  <c:v>3488.3850459058</c:v>
                </c:pt>
                <c:pt idx="5820">
                  <c:v>3488.9845277834</c:v>
                </c:pt>
                <c:pt idx="5821">
                  <c:v>3489.584009661</c:v>
                </c:pt>
                <c:pt idx="5822">
                  <c:v>3490.1834915387</c:v>
                </c:pt>
                <c:pt idx="5823">
                  <c:v>3490.7829734163</c:v>
                </c:pt>
                <c:pt idx="5824">
                  <c:v>3491.3824552939</c:v>
                </c:pt>
                <c:pt idx="5825">
                  <c:v>3491.9819371715</c:v>
                </c:pt>
                <c:pt idx="5826">
                  <c:v>3492.5814190492</c:v>
                </c:pt>
                <c:pt idx="5827">
                  <c:v>3493.180900926799</c:v>
                </c:pt>
                <c:pt idx="5828">
                  <c:v>3493.7803828044</c:v>
                </c:pt>
                <c:pt idx="5829">
                  <c:v>3494.379864682</c:v>
                </c:pt>
                <c:pt idx="5830">
                  <c:v>3494.9793465597</c:v>
                </c:pt>
                <c:pt idx="5831">
                  <c:v>3495.5788284373</c:v>
                </c:pt>
                <c:pt idx="5832">
                  <c:v>3496.1783103149</c:v>
                </c:pt>
                <c:pt idx="5833">
                  <c:v>3496.7777921925</c:v>
                </c:pt>
                <c:pt idx="5834">
                  <c:v>3497.3772740702</c:v>
                </c:pt>
                <c:pt idx="5835">
                  <c:v>3497.9767559478</c:v>
                </c:pt>
                <c:pt idx="5836">
                  <c:v>3498.5762378254</c:v>
                </c:pt>
                <c:pt idx="5837">
                  <c:v>3499.1757197031</c:v>
                </c:pt>
                <c:pt idx="5838">
                  <c:v>3499.7752015807</c:v>
                </c:pt>
                <c:pt idx="5839">
                  <c:v>3500.3746834583</c:v>
                </c:pt>
                <c:pt idx="5840">
                  <c:v>3500.9741653359</c:v>
                </c:pt>
                <c:pt idx="5841">
                  <c:v>3501.5736472136</c:v>
                </c:pt>
                <c:pt idx="5842">
                  <c:v>3502.1731290912</c:v>
                </c:pt>
                <c:pt idx="5843">
                  <c:v>3502.7726109688</c:v>
                </c:pt>
                <c:pt idx="5844">
                  <c:v>3503.3720928464</c:v>
                </c:pt>
                <c:pt idx="5845">
                  <c:v>3503.9715747241</c:v>
                </c:pt>
                <c:pt idx="5846">
                  <c:v>3504.5710566017</c:v>
                </c:pt>
                <c:pt idx="5847">
                  <c:v>3505.1705384793</c:v>
                </c:pt>
                <c:pt idx="5848">
                  <c:v>3505.7700203569</c:v>
                </c:pt>
                <c:pt idx="5849">
                  <c:v>3506.3695022346</c:v>
                </c:pt>
                <c:pt idx="5850">
                  <c:v>3506.968984112199</c:v>
                </c:pt>
                <c:pt idx="5851">
                  <c:v>3507.568465989799</c:v>
                </c:pt>
                <c:pt idx="5852">
                  <c:v>3508.1679478674</c:v>
                </c:pt>
                <c:pt idx="5853">
                  <c:v>3508.767429745099</c:v>
                </c:pt>
                <c:pt idx="5854">
                  <c:v>3509.3669116227</c:v>
                </c:pt>
                <c:pt idx="5855">
                  <c:v>3509.9663935003</c:v>
                </c:pt>
                <c:pt idx="5856">
                  <c:v>3510.5658753779</c:v>
                </c:pt>
                <c:pt idx="5857">
                  <c:v>3511.1653572556</c:v>
                </c:pt>
                <c:pt idx="5858">
                  <c:v>3511.7648391332</c:v>
                </c:pt>
                <c:pt idx="5859">
                  <c:v>3512.3643210108</c:v>
                </c:pt>
                <c:pt idx="5860">
                  <c:v>3512.9638028885</c:v>
                </c:pt>
                <c:pt idx="5861">
                  <c:v>3513.5632847661</c:v>
                </c:pt>
                <c:pt idx="5862">
                  <c:v>3514.1627666437</c:v>
                </c:pt>
                <c:pt idx="5863">
                  <c:v>3514.7622485213</c:v>
                </c:pt>
                <c:pt idx="5864">
                  <c:v>3515.361730399</c:v>
                </c:pt>
                <c:pt idx="5865">
                  <c:v>3515.961212276601</c:v>
                </c:pt>
                <c:pt idx="5866">
                  <c:v>3516.5606941542</c:v>
                </c:pt>
                <c:pt idx="5867">
                  <c:v>3517.1601760318</c:v>
                </c:pt>
                <c:pt idx="5868">
                  <c:v>3517.7596579095</c:v>
                </c:pt>
                <c:pt idx="5869">
                  <c:v>3518.3591397871</c:v>
                </c:pt>
                <c:pt idx="5870">
                  <c:v>3518.958621664699</c:v>
                </c:pt>
                <c:pt idx="5871">
                  <c:v>3519.5581035423</c:v>
                </c:pt>
                <c:pt idx="5872">
                  <c:v>3520.15758542</c:v>
                </c:pt>
                <c:pt idx="5873">
                  <c:v>3520.7570672976</c:v>
                </c:pt>
                <c:pt idx="5874">
                  <c:v>3521.3565491752</c:v>
                </c:pt>
                <c:pt idx="5875">
                  <c:v>3521.9560310528</c:v>
                </c:pt>
                <c:pt idx="5876">
                  <c:v>3522.5555129305</c:v>
                </c:pt>
                <c:pt idx="5877">
                  <c:v>3523.1549948081</c:v>
                </c:pt>
                <c:pt idx="5878">
                  <c:v>3523.7544766857</c:v>
                </c:pt>
                <c:pt idx="5879">
                  <c:v>3524.3539585633</c:v>
                </c:pt>
                <c:pt idx="5880">
                  <c:v>3524.953440441</c:v>
                </c:pt>
                <c:pt idx="5881">
                  <c:v>3525.5529223186</c:v>
                </c:pt>
                <c:pt idx="5882">
                  <c:v>3526.1524041962</c:v>
                </c:pt>
                <c:pt idx="5883">
                  <c:v>3526.7518860739</c:v>
                </c:pt>
                <c:pt idx="5884">
                  <c:v>3527.3513679515</c:v>
                </c:pt>
                <c:pt idx="5885">
                  <c:v>3527.9508498291</c:v>
                </c:pt>
                <c:pt idx="5886">
                  <c:v>3528.5503317067</c:v>
                </c:pt>
                <c:pt idx="5887">
                  <c:v>3529.1498135844</c:v>
                </c:pt>
                <c:pt idx="5888">
                  <c:v>3529.749295461999</c:v>
                </c:pt>
                <c:pt idx="5889">
                  <c:v>3530.3487773396</c:v>
                </c:pt>
                <c:pt idx="5890">
                  <c:v>3530.9482592172</c:v>
                </c:pt>
                <c:pt idx="5891">
                  <c:v>3531.5477410949</c:v>
                </c:pt>
                <c:pt idx="5892">
                  <c:v>3532.1472229725</c:v>
                </c:pt>
                <c:pt idx="5893">
                  <c:v>3532.7467048501</c:v>
                </c:pt>
                <c:pt idx="5894">
                  <c:v>3533.3461867277</c:v>
                </c:pt>
                <c:pt idx="5895">
                  <c:v>3533.9456686054</c:v>
                </c:pt>
                <c:pt idx="5896">
                  <c:v>3534.545150483</c:v>
                </c:pt>
                <c:pt idx="5897">
                  <c:v>3535.1446323606</c:v>
                </c:pt>
                <c:pt idx="5898">
                  <c:v>3535.7441142382</c:v>
                </c:pt>
                <c:pt idx="5899">
                  <c:v>3536.3435961159</c:v>
                </c:pt>
                <c:pt idx="5900">
                  <c:v>3536.9430779935</c:v>
                </c:pt>
                <c:pt idx="5901">
                  <c:v>3537.5425598711</c:v>
                </c:pt>
                <c:pt idx="5902">
                  <c:v>3538.142041748699</c:v>
                </c:pt>
                <c:pt idx="5903">
                  <c:v>3538.7415236264</c:v>
                </c:pt>
                <c:pt idx="5904">
                  <c:v>3539.341005504</c:v>
                </c:pt>
                <c:pt idx="5905">
                  <c:v>3539.9404873816</c:v>
                </c:pt>
                <c:pt idx="5906">
                  <c:v>3540.5399692592</c:v>
                </c:pt>
                <c:pt idx="5907">
                  <c:v>3541.1394511369</c:v>
                </c:pt>
                <c:pt idx="5908">
                  <c:v>3541.7389330145</c:v>
                </c:pt>
                <c:pt idx="5909">
                  <c:v>3542.3384148921</c:v>
                </c:pt>
                <c:pt idx="5910">
                  <c:v>3542.9378967698</c:v>
                </c:pt>
                <c:pt idx="5911">
                  <c:v>3543.5373786474</c:v>
                </c:pt>
                <c:pt idx="5912">
                  <c:v>3544.136860525</c:v>
                </c:pt>
                <c:pt idx="5913">
                  <c:v>3544.7363424026</c:v>
                </c:pt>
                <c:pt idx="5914">
                  <c:v>3545.3358242803</c:v>
                </c:pt>
                <c:pt idx="5915">
                  <c:v>3545.9353061579</c:v>
                </c:pt>
                <c:pt idx="5916">
                  <c:v>3546.5347880355</c:v>
                </c:pt>
                <c:pt idx="5917">
                  <c:v>3547.1342699131</c:v>
                </c:pt>
                <c:pt idx="5918">
                  <c:v>3547.7337517908</c:v>
                </c:pt>
                <c:pt idx="5919">
                  <c:v>3548.3332336684</c:v>
                </c:pt>
                <c:pt idx="5920">
                  <c:v>3548.932715546</c:v>
                </c:pt>
                <c:pt idx="5921">
                  <c:v>3549.5321974236</c:v>
                </c:pt>
                <c:pt idx="5922">
                  <c:v>3550.1316793013</c:v>
                </c:pt>
                <c:pt idx="5923">
                  <c:v>3550.7311611789</c:v>
                </c:pt>
                <c:pt idx="5924">
                  <c:v>3551.3306430565</c:v>
                </c:pt>
                <c:pt idx="5925">
                  <c:v>3551.9301249341</c:v>
                </c:pt>
                <c:pt idx="5926">
                  <c:v>3552.5296068118</c:v>
                </c:pt>
                <c:pt idx="5927">
                  <c:v>3553.1290886894</c:v>
                </c:pt>
                <c:pt idx="5928">
                  <c:v>3553.728570567</c:v>
                </c:pt>
                <c:pt idx="5929">
                  <c:v>3554.3280524446</c:v>
                </c:pt>
                <c:pt idx="5930">
                  <c:v>3554.9275343223</c:v>
                </c:pt>
                <c:pt idx="5931">
                  <c:v>3555.5270161999</c:v>
                </c:pt>
                <c:pt idx="5932">
                  <c:v>3556.1264980775</c:v>
                </c:pt>
                <c:pt idx="5933">
                  <c:v>3556.7259799552</c:v>
                </c:pt>
                <c:pt idx="5934">
                  <c:v>3557.3254618328</c:v>
                </c:pt>
                <c:pt idx="5935">
                  <c:v>3557.9249437104</c:v>
                </c:pt>
                <c:pt idx="5936">
                  <c:v>3558.524425588</c:v>
                </c:pt>
                <c:pt idx="5937">
                  <c:v>3559.1239074657</c:v>
                </c:pt>
                <c:pt idx="5938">
                  <c:v>3559.7233893433</c:v>
                </c:pt>
                <c:pt idx="5939">
                  <c:v>3560.3228712209</c:v>
                </c:pt>
                <c:pt idx="5940">
                  <c:v>3560.9223530985</c:v>
                </c:pt>
                <c:pt idx="5941">
                  <c:v>3561.5218349762</c:v>
                </c:pt>
                <c:pt idx="5942">
                  <c:v>3562.1213168538</c:v>
                </c:pt>
                <c:pt idx="5943">
                  <c:v>3562.7207987314</c:v>
                </c:pt>
                <c:pt idx="5944">
                  <c:v>3563.320280609</c:v>
                </c:pt>
                <c:pt idx="5945">
                  <c:v>3563.9197624867</c:v>
                </c:pt>
                <c:pt idx="5946">
                  <c:v>3564.5192443643</c:v>
                </c:pt>
                <c:pt idx="5947">
                  <c:v>3565.1187262419</c:v>
                </c:pt>
                <c:pt idx="5948">
                  <c:v>3565.7182081195</c:v>
                </c:pt>
                <c:pt idx="5949">
                  <c:v>3566.3176899972</c:v>
                </c:pt>
                <c:pt idx="5950">
                  <c:v>3566.9171718748</c:v>
                </c:pt>
                <c:pt idx="5951">
                  <c:v>3567.5166537524</c:v>
                </c:pt>
                <c:pt idx="5952">
                  <c:v>3568.11613563</c:v>
                </c:pt>
                <c:pt idx="5953">
                  <c:v>3568.7156175077</c:v>
                </c:pt>
                <c:pt idx="5954">
                  <c:v>3569.3150993853</c:v>
                </c:pt>
                <c:pt idx="5955">
                  <c:v>3569.9145812629</c:v>
                </c:pt>
                <c:pt idx="5956">
                  <c:v>3570.5140631405</c:v>
                </c:pt>
                <c:pt idx="5957">
                  <c:v>3571.1135450182</c:v>
                </c:pt>
                <c:pt idx="5958">
                  <c:v>3571.7130268958</c:v>
                </c:pt>
                <c:pt idx="5959">
                  <c:v>3572.3125087734</c:v>
                </c:pt>
                <c:pt idx="5960">
                  <c:v>3572.9119906511</c:v>
                </c:pt>
                <c:pt idx="5961">
                  <c:v>3573.5114725287</c:v>
                </c:pt>
                <c:pt idx="5962">
                  <c:v>3574.1109544063</c:v>
                </c:pt>
                <c:pt idx="5963">
                  <c:v>3574.7104362839</c:v>
                </c:pt>
                <c:pt idx="5964">
                  <c:v>3575.3099181616</c:v>
                </c:pt>
                <c:pt idx="5965">
                  <c:v>3575.9094000392</c:v>
                </c:pt>
                <c:pt idx="5966">
                  <c:v>3576.508881916799</c:v>
                </c:pt>
                <c:pt idx="5967">
                  <c:v>3577.1083637944</c:v>
                </c:pt>
                <c:pt idx="5968">
                  <c:v>3577.7078456721</c:v>
                </c:pt>
                <c:pt idx="5969">
                  <c:v>3578.3073275497</c:v>
                </c:pt>
                <c:pt idx="5970">
                  <c:v>3578.906809427299</c:v>
                </c:pt>
                <c:pt idx="5971">
                  <c:v>3579.5062913049</c:v>
                </c:pt>
                <c:pt idx="5972">
                  <c:v>3580.1057731826</c:v>
                </c:pt>
                <c:pt idx="5973">
                  <c:v>3580.7052550602</c:v>
                </c:pt>
                <c:pt idx="5974">
                  <c:v>3581.3047369378</c:v>
                </c:pt>
                <c:pt idx="5975">
                  <c:v>3581.9042188154</c:v>
                </c:pt>
                <c:pt idx="5976">
                  <c:v>3582.5037006931</c:v>
                </c:pt>
                <c:pt idx="5977">
                  <c:v>3583.1031825707</c:v>
                </c:pt>
                <c:pt idx="5978">
                  <c:v>3583.702664448299</c:v>
                </c:pt>
                <c:pt idx="5979">
                  <c:v>3584.3021463259</c:v>
                </c:pt>
                <c:pt idx="5980">
                  <c:v>3584.9016282036</c:v>
                </c:pt>
                <c:pt idx="5981">
                  <c:v>3585.5011100812</c:v>
                </c:pt>
                <c:pt idx="5982">
                  <c:v>3586.1005919588</c:v>
                </c:pt>
                <c:pt idx="5983">
                  <c:v>3586.7000738365</c:v>
                </c:pt>
                <c:pt idx="5984">
                  <c:v>3587.2995557141</c:v>
                </c:pt>
                <c:pt idx="5985">
                  <c:v>3587.8990375917</c:v>
                </c:pt>
                <c:pt idx="5986">
                  <c:v>3588.4985194693</c:v>
                </c:pt>
                <c:pt idx="5987">
                  <c:v>3589.098001347</c:v>
                </c:pt>
                <c:pt idx="5988">
                  <c:v>3589.6974832246</c:v>
                </c:pt>
                <c:pt idx="5989">
                  <c:v>3590.296965102199</c:v>
                </c:pt>
                <c:pt idx="5990">
                  <c:v>3590.8964469798</c:v>
                </c:pt>
                <c:pt idx="5991">
                  <c:v>3591.4959288575</c:v>
                </c:pt>
                <c:pt idx="5992">
                  <c:v>3592.0954107351</c:v>
                </c:pt>
                <c:pt idx="5993">
                  <c:v>3592.6948926127</c:v>
                </c:pt>
                <c:pt idx="5994">
                  <c:v>3593.2943744903</c:v>
                </c:pt>
                <c:pt idx="5995">
                  <c:v>3593.893856368</c:v>
                </c:pt>
                <c:pt idx="5996">
                  <c:v>3594.4933382456</c:v>
                </c:pt>
                <c:pt idx="5997">
                  <c:v>3595.0928201232</c:v>
                </c:pt>
                <c:pt idx="5998">
                  <c:v>3595.6923020008</c:v>
                </c:pt>
                <c:pt idx="5999">
                  <c:v>3596.2917838785</c:v>
                </c:pt>
                <c:pt idx="6000">
                  <c:v>3596.8912657561</c:v>
                </c:pt>
                <c:pt idx="6001">
                  <c:v>3597.4907476337</c:v>
                </c:pt>
                <c:pt idx="6002">
                  <c:v>3598.0902295113</c:v>
                </c:pt>
                <c:pt idx="6003">
                  <c:v>3598.689711389</c:v>
                </c:pt>
                <c:pt idx="6004">
                  <c:v>3599.2891932666</c:v>
                </c:pt>
                <c:pt idx="6005">
                  <c:v>3599.8886751442</c:v>
                </c:pt>
                <c:pt idx="6006">
                  <c:v>3600.4881570218</c:v>
                </c:pt>
                <c:pt idx="6007">
                  <c:v>3601.0876388995</c:v>
                </c:pt>
                <c:pt idx="6008">
                  <c:v>3601.6871207771</c:v>
                </c:pt>
                <c:pt idx="6009">
                  <c:v>3602.286602654699</c:v>
                </c:pt>
                <c:pt idx="6010">
                  <c:v>3602.8860845324</c:v>
                </c:pt>
                <c:pt idx="6011">
                  <c:v>3603.48556641</c:v>
                </c:pt>
                <c:pt idx="6012">
                  <c:v>3604.0850482876</c:v>
                </c:pt>
                <c:pt idx="6013">
                  <c:v>3604.6845301652</c:v>
                </c:pt>
                <c:pt idx="6014">
                  <c:v>3605.2840120429</c:v>
                </c:pt>
                <c:pt idx="6015">
                  <c:v>3605.8834939205</c:v>
                </c:pt>
                <c:pt idx="6016">
                  <c:v>3606.4829757981</c:v>
                </c:pt>
                <c:pt idx="6017">
                  <c:v>3607.0824576757</c:v>
                </c:pt>
                <c:pt idx="6018">
                  <c:v>3607.6819395534</c:v>
                </c:pt>
                <c:pt idx="6019">
                  <c:v>3608.281421431</c:v>
                </c:pt>
                <c:pt idx="6020">
                  <c:v>3608.8809033086</c:v>
                </c:pt>
                <c:pt idx="6021">
                  <c:v>3609.4803851862</c:v>
                </c:pt>
                <c:pt idx="6022">
                  <c:v>3610.0798670639</c:v>
                </c:pt>
                <c:pt idx="6023">
                  <c:v>3610.6793489415</c:v>
                </c:pt>
                <c:pt idx="6024">
                  <c:v>3611.2788308191</c:v>
                </c:pt>
                <c:pt idx="6025">
                  <c:v>3611.8783126967</c:v>
                </c:pt>
                <c:pt idx="6026">
                  <c:v>3612.4777945744</c:v>
                </c:pt>
                <c:pt idx="6027">
                  <c:v>3613.077276452</c:v>
                </c:pt>
                <c:pt idx="6028">
                  <c:v>3613.6767583296</c:v>
                </c:pt>
                <c:pt idx="6029">
                  <c:v>3614.2762402072</c:v>
                </c:pt>
                <c:pt idx="6030">
                  <c:v>3614.8757220849</c:v>
                </c:pt>
                <c:pt idx="6031">
                  <c:v>3615.4752039625</c:v>
                </c:pt>
                <c:pt idx="6032">
                  <c:v>3616.0746858401</c:v>
                </c:pt>
                <c:pt idx="6033">
                  <c:v>3616.6741677178</c:v>
                </c:pt>
                <c:pt idx="6034">
                  <c:v>3617.2736495954</c:v>
                </c:pt>
                <c:pt idx="6035">
                  <c:v>3617.873131473</c:v>
                </c:pt>
                <c:pt idx="6036">
                  <c:v>3618.4726133506</c:v>
                </c:pt>
                <c:pt idx="6037">
                  <c:v>3619.0720952283</c:v>
                </c:pt>
                <c:pt idx="6038">
                  <c:v>3619.6715771059</c:v>
                </c:pt>
                <c:pt idx="6039">
                  <c:v>3620.2710589835</c:v>
                </c:pt>
                <c:pt idx="6040">
                  <c:v>3620.8705408611</c:v>
                </c:pt>
                <c:pt idx="6041">
                  <c:v>3621.4700227388</c:v>
                </c:pt>
                <c:pt idx="6042">
                  <c:v>3622.0695046164</c:v>
                </c:pt>
                <c:pt idx="6043">
                  <c:v>3622.668986493999</c:v>
                </c:pt>
                <c:pt idx="6044">
                  <c:v>3623.268468371599</c:v>
                </c:pt>
                <c:pt idx="6045">
                  <c:v>3623.8679502493</c:v>
                </c:pt>
                <c:pt idx="6046">
                  <c:v>3624.4674321269</c:v>
                </c:pt>
                <c:pt idx="6047">
                  <c:v>3625.0669140045</c:v>
                </c:pt>
                <c:pt idx="6048">
                  <c:v>3625.6663958821</c:v>
                </c:pt>
                <c:pt idx="6049">
                  <c:v>3626.265877759799</c:v>
                </c:pt>
                <c:pt idx="6050">
                  <c:v>3626.8653596374</c:v>
                </c:pt>
                <c:pt idx="6051">
                  <c:v>3627.464841515</c:v>
                </c:pt>
                <c:pt idx="6052">
                  <c:v>3628.0643233926</c:v>
                </c:pt>
                <c:pt idx="6053">
                  <c:v>3628.6638052703</c:v>
                </c:pt>
                <c:pt idx="6054">
                  <c:v>3629.2632871479</c:v>
                </c:pt>
                <c:pt idx="6055">
                  <c:v>3629.8627690255</c:v>
                </c:pt>
                <c:pt idx="6056">
                  <c:v>3630.4622509032</c:v>
                </c:pt>
                <c:pt idx="6057">
                  <c:v>3631.0617327808</c:v>
                </c:pt>
                <c:pt idx="6058">
                  <c:v>3631.6612146584</c:v>
                </c:pt>
                <c:pt idx="6059">
                  <c:v>3632.260696536</c:v>
                </c:pt>
                <c:pt idx="6060">
                  <c:v>3632.8601784137</c:v>
                </c:pt>
                <c:pt idx="6061">
                  <c:v>3633.4596602913</c:v>
                </c:pt>
                <c:pt idx="6062">
                  <c:v>3634.0591421689</c:v>
                </c:pt>
                <c:pt idx="6063">
                  <c:v>3634.6586240465</c:v>
                </c:pt>
                <c:pt idx="6064">
                  <c:v>3635.2581059242</c:v>
                </c:pt>
                <c:pt idx="6065">
                  <c:v>3635.8575878018</c:v>
                </c:pt>
                <c:pt idx="6066">
                  <c:v>3636.4570696794</c:v>
                </c:pt>
                <c:pt idx="6067">
                  <c:v>3637.056551557</c:v>
                </c:pt>
                <c:pt idx="6068">
                  <c:v>3637.6560334347</c:v>
                </c:pt>
                <c:pt idx="6069">
                  <c:v>3638.2555153123</c:v>
                </c:pt>
                <c:pt idx="6070">
                  <c:v>3638.8549971899</c:v>
                </c:pt>
                <c:pt idx="6071">
                  <c:v>3639.4544790675</c:v>
                </c:pt>
                <c:pt idx="6072">
                  <c:v>3640.0539609452</c:v>
                </c:pt>
                <c:pt idx="6073">
                  <c:v>3640.6534428228</c:v>
                </c:pt>
                <c:pt idx="6074">
                  <c:v>3641.2529247004</c:v>
                </c:pt>
                <c:pt idx="6075">
                  <c:v>3641.852406578</c:v>
                </c:pt>
                <c:pt idx="6076">
                  <c:v>3642.4518884557</c:v>
                </c:pt>
                <c:pt idx="6077">
                  <c:v>3643.0513703333</c:v>
                </c:pt>
                <c:pt idx="6078">
                  <c:v>3643.6508522109</c:v>
                </c:pt>
                <c:pt idx="6079">
                  <c:v>3644.2503340885</c:v>
                </c:pt>
                <c:pt idx="6080">
                  <c:v>3644.8498159662</c:v>
                </c:pt>
                <c:pt idx="6081">
                  <c:v>3645.4492978438</c:v>
                </c:pt>
                <c:pt idx="6082">
                  <c:v>3646.0487797214</c:v>
                </c:pt>
                <c:pt idx="6083">
                  <c:v>3646.648261599099</c:v>
                </c:pt>
                <c:pt idx="6084">
                  <c:v>3647.2477434767</c:v>
                </c:pt>
                <c:pt idx="6085">
                  <c:v>3647.8472253543</c:v>
                </c:pt>
                <c:pt idx="6086">
                  <c:v>3648.4467072319</c:v>
                </c:pt>
                <c:pt idx="6087">
                  <c:v>3649.046189109599</c:v>
                </c:pt>
                <c:pt idx="6088">
                  <c:v>3649.6456709872</c:v>
                </c:pt>
                <c:pt idx="6089">
                  <c:v>3650.2451528648</c:v>
                </c:pt>
                <c:pt idx="6090">
                  <c:v>3650.8446347424</c:v>
                </c:pt>
                <c:pt idx="6091">
                  <c:v>3651.4441166201</c:v>
                </c:pt>
                <c:pt idx="6092">
                  <c:v>3652.0435984977</c:v>
                </c:pt>
                <c:pt idx="6093">
                  <c:v>3652.6430803753</c:v>
                </c:pt>
                <c:pt idx="6094">
                  <c:v>3653.2425622529</c:v>
                </c:pt>
                <c:pt idx="6095">
                  <c:v>3653.8420441306</c:v>
                </c:pt>
                <c:pt idx="6096">
                  <c:v>3654.4415260082</c:v>
                </c:pt>
                <c:pt idx="6097">
                  <c:v>3655.0410078858</c:v>
                </c:pt>
                <c:pt idx="6098">
                  <c:v>3655.640489763399</c:v>
                </c:pt>
                <c:pt idx="6099">
                  <c:v>3656.2399716411</c:v>
                </c:pt>
                <c:pt idx="6100">
                  <c:v>3656.8394535187</c:v>
                </c:pt>
                <c:pt idx="6101">
                  <c:v>3657.4389353963</c:v>
                </c:pt>
                <c:pt idx="6102">
                  <c:v>3658.0384172739</c:v>
                </c:pt>
                <c:pt idx="6103">
                  <c:v>3658.6378991516</c:v>
                </c:pt>
                <c:pt idx="6104">
                  <c:v>3659.2373810292</c:v>
                </c:pt>
                <c:pt idx="6105">
                  <c:v>3659.8368629068</c:v>
                </c:pt>
                <c:pt idx="6106">
                  <c:v>3660.4363447845</c:v>
                </c:pt>
                <c:pt idx="6107">
                  <c:v>3661.0358266621</c:v>
                </c:pt>
                <c:pt idx="6108">
                  <c:v>3661.6353085397</c:v>
                </c:pt>
                <c:pt idx="6109">
                  <c:v>3662.2347904173</c:v>
                </c:pt>
                <c:pt idx="6110">
                  <c:v>3662.834272295</c:v>
                </c:pt>
                <c:pt idx="6111">
                  <c:v>3663.433754172601</c:v>
                </c:pt>
                <c:pt idx="6112">
                  <c:v>3664.0332360502</c:v>
                </c:pt>
                <c:pt idx="6113">
                  <c:v>3664.6327179278</c:v>
                </c:pt>
                <c:pt idx="6114">
                  <c:v>3665.2321998055</c:v>
                </c:pt>
                <c:pt idx="6115">
                  <c:v>3665.8316816831</c:v>
                </c:pt>
                <c:pt idx="6116">
                  <c:v>3666.4311635607</c:v>
                </c:pt>
                <c:pt idx="6117">
                  <c:v>3667.0306454383</c:v>
                </c:pt>
                <c:pt idx="6118">
                  <c:v>3667.630127316</c:v>
                </c:pt>
                <c:pt idx="6119">
                  <c:v>3668.229609193599</c:v>
                </c:pt>
                <c:pt idx="6120">
                  <c:v>3668.8290910712</c:v>
                </c:pt>
                <c:pt idx="6121">
                  <c:v>3669.4285729488</c:v>
                </c:pt>
                <c:pt idx="6122">
                  <c:v>3670.0280548265</c:v>
                </c:pt>
                <c:pt idx="6123">
                  <c:v>3670.6275367041</c:v>
                </c:pt>
                <c:pt idx="6124">
                  <c:v>3671.2270185817</c:v>
                </c:pt>
                <c:pt idx="6125">
                  <c:v>3671.8265004593</c:v>
                </c:pt>
                <c:pt idx="6126">
                  <c:v>3672.425982337</c:v>
                </c:pt>
                <c:pt idx="6127">
                  <c:v>3673.0254642146</c:v>
                </c:pt>
                <c:pt idx="6128">
                  <c:v>3673.6249460922</c:v>
                </c:pt>
                <c:pt idx="6129">
                  <c:v>3674.224427969799</c:v>
                </c:pt>
                <c:pt idx="6130">
                  <c:v>3674.8239098475</c:v>
                </c:pt>
                <c:pt idx="6131">
                  <c:v>3675.4233917251</c:v>
                </c:pt>
                <c:pt idx="6132">
                  <c:v>3676.0228736027</c:v>
                </c:pt>
                <c:pt idx="6133">
                  <c:v>3676.6223554804</c:v>
                </c:pt>
                <c:pt idx="6134">
                  <c:v>3677.221837358</c:v>
                </c:pt>
                <c:pt idx="6135">
                  <c:v>3677.8213192356</c:v>
                </c:pt>
                <c:pt idx="6136">
                  <c:v>3678.4208011132</c:v>
                </c:pt>
                <c:pt idx="6137">
                  <c:v>3679.0202829909</c:v>
                </c:pt>
                <c:pt idx="6138">
                  <c:v>3679.6197648685</c:v>
                </c:pt>
                <c:pt idx="6139">
                  <c:v>3680.2192467461</c:v>
                </c:pt>
                <c:pt idx="6140">
                  <c:v>3680.8187286237</c:v>
                </c:pt>
                <c:pt idx="6141">
                  <c:v>3681.4182105014</c:v>
                </c:pt>
                <c:pt idx="6142">
                  <c:v>3682.017692379</c:v>
                </c:pt>
                <c:pt idx="6143">
                  <c:v>3682.617174256601</c:v>
                </c:pt>
                <c:pt idx="6144">
                  <c:v>3683.2166561342</c:v>
                </c:pt>
                <c:pt idx="6145">
                  <c:v>3683.8161380119</c:v>
                </c:pt>
                <c:pt idx="6146">
                  <c:v>3684.4156198895</c:v>
                </c:pt>
                <c:pt idx="6147">
                  <c:v>3685.0151017671</c:v>
                </c:pt>
                <c:pt idx="6148">
                  <c:v>3685.6145836447</c:v>
                </c:pt>
                <c:pt idx="6149">
                  <c:v>3686.2140655224</c:v>
                </c:pt>
                <c:pt idx="6150">
                  <c:v>3686.8135474</c:v>
                </c:pt>
                <c:pt idx="6151">
                  <c:v>3687.413029277601</c:v>
                </c:pt>
                <c:pt idx="6152">
                  <c:v>3688.0125111552</c:v>
                </c:pt>
                <c:pt idx="6153">
                  <c:v>3688.6119930329</c:v>
                </c:pt>
                <c:pt idx="6154">
                  <c:v>3689.2114749105</c:v>
                </c:pt>
                <c:pt idx="6155">
                  <c:v>3689.8109567881</c:v>
                </c:pt>
                <c:pt idx="6156">
                  <c:v>3690.4104386658</c:v>
                </c:pt>
                <c:pt idx="6157">
                  <c:v>3691.0099205434</c:v>
                </c:pt>
                <c:pt idx="6158">
                  <c:v>3691.609402421</c:v>
                </c:pt>
                <c:pt idx="6159">
                  <c:v>3692.208884298599</c:v>
                </c:pt>
                <c:pt idx="6160">
                  <c:v>3692.8083661763</c:v>
                </c:pt>
                <c:pt idx="6161">
                  <c:v>3693.4078480539</c:v>
                </c:pt>
                <c:pt idx="6162">
                  <c:v>3694.0073299315</c:v>
                </c:pt>
                <c:pt idx="6163">
                  <c:v>3694.6068118091</c:v>
                </c:pt>
                <c:pt idx="6164">
                  <c:v>3695.2062936868</c:v>
                </c:pt>
                <c:pt idx="6165">
                  <c:v>3695.8057755644</c:v>
                </c:pt>
                <c:pt idx="6166">
                  <c:v>3696.405257442</c:v>
                </c:pt>
                <c:pt idx="6167">
                  <c:v>3697.0047393196</c:v>
                </c:pt>
                <c:pt idx="6168">
                  <c:v>3697.604221197299</c:v>
                </c:pt>
                <c:pt idx="6169">
                  <c:v>3698.2037030749</c:v>
                </c:pt>
                <c:pt idx="6170">
                  <c:v>3698.8031849525</c:v>
                </c:pt>
                <c:pt idx="6171">
                  <c:v>3699.4026668301</c:v>
                </c:pt>
                <c:pt idx="6172">
                  <c:v>3700.0021487078</c:v>
                </c:pt>
                <c:pt idx="6173">
                  <c:v>3700.6016305854</c:v>
                </c:pt>
                <c:pt idx="6174">
                  <c:v>3701.201112463</c:v>
                </c:pt>
                <c:pt idx="6175">
                  <c:v>3701.8005943406</c:v>
                </c:pt>
                <c:pt idx="6176">
                  <c:v>3702.4000762183</c:v>
                </c:pt>
                <c:pt idx="6177">
                  <c:v>3702.9995580959</c:v>
                </c:pt>
                <c:pt idx="6178">
                  <c:v>3703.5990399735</c:v>
                </c:pt>
                <c:pt idx="6179">
                  <c:v>3704.1985218512</c:v>
                </c:pt>
                <c:pt idx="6180">
                  <c:v>3704.798003728799</c:v>
                </c:pt>
                <c:pt idx="6181">
                  <c:v>3705.3974856064</c:v>
                </c:pt>
                <c:pt idx="6182">
                  <c:v>3705.996967484</c:v>
                </c:pt>
                <c:pt idx="6183">
                  <c:v>3706.596449361699</c:v>
                </c:pt>
                <c:pt idx="6184">
                  <c:v>3707.1959312393</c:v>
                </c:pt>
                <c:pt idx="6185">
                  <c:v>3707.7954131169</c:v>
                </c:pt>
                <c:pt idx="6186">
                  <c:v>3708.3948949945</c:v>
                </c:pt>
                <c:pt idx="6187">
                  <c:v>3708.9943768722</c:v>
                </c:pt>
                <c:pt idx="6188">
                  <c:v>3709.5938587498</c:v>
                </c:pt>
                <c:pt idx="6189">
                  <c:v>3710.1933406274</c:v>
                </c:pt>
                <c:pt idx="6190">
                  <c:v>3710.792822505</c:v>
                </c:pt>
                <c:pt idx="6191">
                  <c:v>3711.3923043827</c:v>
                </c:pt>
                <c:pt idx="6192">
                  <c:v>3711.9917862603</c:v>
                </c:pt>
                <c:pt idx="6193">
                  <c:v>3712.5912681379</c:v>
                </c:pt>
                <c:pt idx="6194">
                  <c:v>3713.1907500155</c:v>
                </c:pt>
                <c:pt idx="6195">
                  <c:v>3713.7902318932</c:v>
                </c:pt>
                <c:pt idx="6196">
                  <c:v>3714.3897137708</c:v>
                </c:pt>
                <c:pt idx="6197">
                  <c:v>3714.9891956484</c:v>
                </c:pt>
                <c:pt idx="6198">
                  <c:v>3715.588677526</c:v>
                </c:pt>
                <c:pt idx="6199">
                  <c:v>3716.1881594037</c:v>
                </c:pt>
                <c:pt idx="6200">
                  <c:v>3716.7876412813</c:v>
                </c:pt>
                <c:pt idx="6201">
                  <c:v>3717.3871231589</c:v>
                </c:pt>
                <c:pt idx="6202">
                  <c:v>3717.9866050365</c:v>
                </c:pt>
                <c:pt idx="6203">
                  <c:v>3718.5860869142</c:v>
                </c:pt>
                <c:pt idx="6204">
                  <c:v>3719.1855687918</c:v>
                </c:pt>
                <c:pt idx="6205">
                  <c:v>3719.7850506694</c:v>
                </c:pt>
                <c:pt idx="6206">
                  <c:v>3720.3845325471</c:v>
                </c:pt>
                <c:pt idx="6207">
                  <c:v>3720.9840144247</c:v>
                </c:pt>
                <c:pt idx="6208">
                  <c:v>3721.5834963023</c:v>
                </c:pt>
                <c:pt idx="6209">
                  <c:v>3722.1829781799</c:v>
                </c:pt>
                <c:pt idx="6210">
                  <c:v>3722.782460057599</c:v>
                </c:pt>
                <c:pt idx="6211">
                  <c:v>3723.3819419352</c:v>
                </c:pt>
                <c:pt idx="6212">
                  <c:v>3723.9814238128</c:v>
                </c:pt>
                <c:pt idx="6213">
                  <c:v>3724.5809056904</c:v>
                </c:pt>
                <c:pt idx="6214">
                  <c:v>3725.1803875681</c:v>
                </c:pt>
                <c:pt idx="6215">
                  <c:v>3725.779869445699</c:v>
                </c:pt>
                <c:pt idx="6216">
                  <c:v>3726.3793513233</c:v>
                </c:pt>
                <c:pt idx="6217">
                  <c:v>3726.9788332009</c:v>
                </c:pt>
                <c:pt idx="6218">
                  <c:v>3727.5783150786</c:v>
                </c:pt>
                <c:pt idx="6219">
                  <c:v>3728.1777969562</c:v>
                </c:pt>
                <c:pt idx="6220">
                  <c:v>3728.7772788338</c:v>
                </c:pt>
                <c:pt idx="6221">
                  <c:v>3729.3767607114</c:v>
                </c:pt>
                <c:pt idx="6222">
                  <c:v>3729.9762425891</c:v>
                </c:pt>
                <c:pt idx="6223">
                  <c:v>3730.5757244667</c:v>
                </c:pt>
                <c:pt idx="6224">
                  <c:v>3731.1752063443</c:v>
                </c:pt>
                <c:pt idx="6225">
                  <c:v>3731.774688221899</c:v>
                </c:pt>
                <c:pt idx="6226">
                  <c:v>3732.3741700996</c:v>
                </c:pt>
                <c:pt idx="6227">
                  <c:v>3732.9736519772</c:v>
                </c:pt>
                <c:pt idx="6228">
                  <c:v>3733.5731338548</c:v>
                </c:pt>
                <c:pt idx="6229">
                  <c:v>3734.1726157325</c:v>
                </c:pt>
                <c:pt idx="6230">
                  <c:v>3734.7720976101</c:v>
                </c:pt>
                <c:pt idx="6231">
                  <c:v>3735.3715794877</c:v>
                </c:pt>
                <c:pt idx="6232">
                  <c:v>3735.9710613653</c:v>
                </c:pt>
                <c:pt idx="6233">
                  <c:v>3736.570543243</c:v>
                </c:pt>
                <c:pt idx="6234">
                  <c:v>3737.1700251206</c:v>
                </c:pt>
                <c:pt idx="6235">
                  <c:v>3737.7695069982</c:v>
                </c:pt>
                <c:pt idx="6236">
                  <c:v>3738.3689888758</c:v>
                </c:pt>
                <c:pt idx="6237">
                  <c:v>3738.9684707535</c:v>
                </c:pt>
                <c:pt idx="6238">
                  <c:v>3739.5679526311</c:v>
                </c:pt>
                <c:pt idx="6239">
                  <c:v>3740.1674345087</c:v>
                </c:pt>
                <c:pt idx="6240">
                  <c:v>3740.7669163863</c:v>
                </c:pt>
                <c:pt idx="6241">
                  <c:v>3741.366398264</c:v>
                </c:pt>
                <c:pt idx="6242">
                  <c:v>3741.9658801416</c:v>
                </c:pt>
                <c:pt idx="6243">
                  <c:v>3742.5653620192</c:v>
                </c:pt>
                <c:pt idx="6244">
                  <c:v>3743.1648438968</c:v>
                </c:pt>
                <c:pt idx="6245">
                  <c:v>3743.7643257745</c:v>
                </c:pt>
                <c:pt idx="6246">
                  <c:v>3744.3638076521</c:v>
                </c:pt>
                <c:pt idx="6247">
                  <c:v>3744.9632895297</c:v>
                </c:pt>
                <c:pt idx="6248">
                  <c:v>3745.5627714073</c:v>
                </c:pt>
                <c:pt idx="6249">
                  <c:v>3746.162253285</c:v>
                </c:pt>
                <c:pt idx="6250">
                  <c:v>3746.7617351626</c:v>
                </c:pt>
                <c:pt idx="6251">
                  <c:v>3747.3612170402</c:v>
                </c:pt>
                <c:pt idx="6252">
                  <c:v>3747.9606989178</c:v>
                </c:pt>
                <c:pt idx="6253">
                  <c:v>3748.5601807955</c:v>
                </c:pt>
                <c:pt idx="6254">
                  <c:v>3749.1596626731</c:v>
                </c:pt>
                <c:pt idx="6255">
                  <c:v>3749.7591445507</c:v>
                </c:pt>
                <c:pt idx="6256">
                  <c:v>3750.3586264284</c:v>
                </c:pt>
                <c:pt idx="6257">
                  <c:v>3750.958108306</c:v>
                </c:pt>
                <c:pt idx="6258">
                  <c:v>3751.5575901836</c:v>
                </c:pt>
                <c:pt idx="6259">
                  <c:v>3752.1570720612</c:v>
                </c:pt>
                <c:pt idx="6260">
                  <c:v>3752.7565539389</c:v>
                </c:pt>
                <c:pt idx="6261">
                  <c:v>3753.3560358165</c:v>
                </c:pt>
                <c:pt idx="6262">
                  <c:v>3753.9555176941</c:v>
                </c:pt>
                <c:pt idx="6263">
                  <c:v>3754.5549995717</c:v>
                </c:pt>
                <c:pt idx="6264">
                  <c:v>3755.1544814494</c:v>
                </c:pt>
                <c:pt idx="6265">
                  <c:v>3755.753963327</c:v>
                </c:pt>
                <c:pt idx="6266">
                  <c:v>3756.3534452046</c:v>
                </c:pt>
                <c:pt idx="6267">
                  <c:v>3756.9529270822</c:v>
                </c:pt>
                <c:pt idx="6268">
                  <c:v>3757.5524089599</c:v>
                </c:pt>
                <c:pt idx="6269">
                  <c:v>3758.1518908375</c:v>
                </c:pt>
                <c:pt idx="6270">
                  <c:v>3758.7513727151</c:v>
                </c:pt>
                <c:pt idx="6271">
                  <c:v>3759.3508545927</c:v>
                </c:pt>
                <c:pt idx="6272">
                  <c:v>3759.9503364704</c:v>
                </c:pt>
                <c:pt idx="6273">
                  <c:v>3760.549818348</c:v>
                </c:pt>
                <c:pt idx="6274">
                  <c:v>3761.1493002256</c:v>
                </c:pt>
                <c:pt idx="6275">
                  <c:v>3761.7487821032</c:v>
                </c:pt>
                <c:pt idx="6276">
                  <c:v>3762.3482639809</c:v>
                </c:pt>
                <c:pt idx="6277">
                  <c:v>3762.9477458585</c:v>
                </c:pt>
                <c:pt idx="6278">
                  <c:v>3763.5472277361</c:v>
                </c:pt>
                <c:pt idx="6279">
                  <c:v>3764.146709613799</c:v>
                </c:pt>
                <c:pt idx="6280">
                  <c:v>3764.7461914914</c:v>
                </c:pt>
                <c:pt idx="6281">
                  <c:v>3765.345673369</c:v>
                </c:pt>
                <c:pt idx="6282">
                  <c:v>3765.945155246601</c:v>
                </c:pt>
                <c:pt idx="6283">
                  <c:v>3766.5446371243</c:v>
                </c:pt>
                <c:pt idx="6284">
                  <c:v>3767.1441190019</c:v>
                </c:pt>
                <c:pt idx="6285">
                  <c:v>3767.7436008795</c:v>
                </c:pt>
                <c:pt idx="6286">
                  <c:v>3768.3430827571</c:v>
                </c:pt>
                <c:pt idx="6287">
                  <c:v>3768.9425646348</c:v>
                </c:pt>
                <c:pt idx="6288">
                  <c:v>3769.5420465124</c:v>
                </c:pt>
                <c:pt idx="6289">
                  <c:v>3770.14152839</c:v>
                </c:pt>
                <c:pt idx="6290">
                  <c:v>3770.7410102676</c:v>
                </c:pt>
                <c:pt idx="6291">
                  <c:v>3771.3404921453</c:v>
                </c:pt>
                <c:pt idx="6292">
                  <c:v>3771.9399740229</c:v>
                </c:pt>
                <c:pt idx="6293">
                  <c:v>3772.5394559005</c:v>
                </c:pt>
                <c:pt idx="6294">
                  <c:v>3773.1389377781</c:v>
                </c:pt>
                <c:pt idx="6295">
                  <c:v>3773.7384196558</c:v>
                </c:pt>
                <c:pt idx="6296">
                  <c:v>3774.3379015334</c:v>
                </c:pt>
                <c:pt idx="6297">
                  <c:v>3774.937383411</c:v>
                </c:pt>
                <c:pt idx="6298">
                  <c:v>3775.5368652886</c:v>
                </c:pt>
                <c:pt idx="6299">
                  <c:v>3776.1363471663</c:v>
                </c:pt>
                <c:pt idx="6300">
                  <c:v>3776.7358290439</c:v>
                </c:pt>
                <c:pt idx="6301">
                  <c:v>3777.3353109215</c:v>
                </c:pt>
                <c:pt idx="6302">
                  <c:v>3777.9347927992</c:v>
                </c:pt>
                <c:pt idx="6303">
                  <c:v>3778.5342746768</c:v>
                </c:pt>
                <c:pt idx="6304">
                  <c:v>3779.1337565544</c:v>
                </c:pt>
                <c:pt idx="6305">
                  <c:v>3779.733238432</c:v>
                </c:pt>
                <c:pt idx="6306">
                  <c:v>3780.3327203097</c:v>
                </c:pt>
                <c:pt idx="6307">
                  <c:v>3780.9322021873</c:v>
                </c:pt>
                <c:pt idx="6308">
                  <c:v>3781.5316840649</c:v>
                </c:pt>
                <c:pt idx="6309">
                  <c:v>3782.1311659425</c:v>
                </c:pt>
                <c:pt idx="6310">
                  <c:v>3782.7306478202</c:v>
                </c:pt>
                <c:pt idx="6311">
                  <c:v>3783.3301296978</c:v>
                </c:pt>
                <c:pt idx="6312">
                  <c:v>3783.9296115754</c:v>
                </c:pt>
                <c:pt idx="6313">
                  <c:v>3784.529093453</c:v>
                </c:pt>
                <c:pt idx="6314">
                  <c:v>3785.1285753307</c:v>
                </c:pt>
                <c:pt idx="6315">
                  <c:v>3785.7280572083</c:v>
                </c:pt>
                <c:pt idx="6316">
                  <c:v>3786.3275390859</c:v>
                </c:pt>
                <c:pt idx="6317">
                  <c:v>3786.9270209635</c:v>
                </c:pt>
                <c:pt idx="6318">
                  <c:v>3787.5265028412</c:v>
                </c:pt>
                <c:pt idx="6319">
                  <c:v>3788.125984718799</c:v>
                </c:pt>
                <c:pt idx="6320">
                  <c:v>3788.7254665964</c:v>
                </c:pt>
                <c:pt idx="6321">
                  <c:v>3789.324948474</c:v>
                </c:pt>
                <c:pt idx="6322">
                  <c:v>3789.9244303517</c:v>
                </c:pt>
                <c:pt idx="6323">
                  <c:v>3790.5239122293</c:v>
                </c:pt>
                <c:pt idx="6324">
                  <c:v>3791.1233941069</c:v>
                </c:pt>
                <c:pt idx="6325">
                  <c:v>3791.7228759845</c:v>
                </c:pt>
                <c:pt idx="6326">
                  <c:v>3792.3223578622</c:v>
                </c:pt>
                <c:pt idx="6327">
                  <c:v>3792.9218397398</c:v>
                </c:pt>
                <c:pt idx="6328">
                  <c:v>3793.5213216174</c:v>
                </c:pt>
                <c:pt idx="6329">
                  <c:v>3794.1208034951</c:v>
                </c:pt>
                <c:pt idx="6330">
                  <c:v>3794.720285372699</c:v>
                </c:pt>
                <c:pt idx="6331">
                  <c:v>3795.3197672503</c:v>
                </c:pt>
                <c:pt idx="6332">
                  <c:v>3795.9192491279</c:v>
                </c:pt>
                <c:pt idx="6333">
                  <c:v>3796.5187310056</c:v>
                </c:pt>
                <c:pt idx="6334">
                  <c:v>3797.1182128832</c:v>
                </c:pt>
                <c:pt idx="6335">
                  <c:v>3797.7176947608</c:v>
                </c:pt>
                <c:pt idx="6336">
                  <c:v>3798.3171766384</c:v>
                </c:pt>
                <c:pt idx="6337">
                  <c:v>3798.9166585161</c:v>
                </c:pt>
                <c:pt idx="6338">
                  <c:v>3799.5161403937</c:v>
                </c:pt>
                <c:pt idx="6339">
                  <c:v>3800.1156222713</c:v>
                </c:pt>
                <c:pt idx="6340">
                  <c:v>3800.7151041489</c:v>
                </c:pt>
                <c:pt idx="6341">
                  <c:v>3801.3145860266</c:v>
                </c:pt>
                <c:pt idx="6342">
                  <c:v>3801.9140679042</c:v>
                </c:pt>
                <c:pt idx="6343">
                  <c:v>3802.5135497818</c:v>
                </c:pt>
                <c:pt idx="6344">
                  <c:v>3803.1130316594</c:v>
                </c:pt>
                <c:pt idx="6345">
                  <c:v>3803.7125135371</c:v>
                </c:pt>
                <c:pt idx="6346">
                  <c:v>3804.3119954147</c:v>
                </c:pt>
                <c:pt idx="6347">
                  <c:v>3804.9114772923</c:v>
                </c:pt>
                <c:pt idx="6348">
                  <c:v>3805.5109591699</c:v>
                </c:pt>
                <c:pt idx="6349">
                  <c:v>3806.1104410476</c:v>
                </c:pt>
                <c:pt idx="6350">
                  <c:v>3806.7099229252</c:v>
                </c:pt>
                <c:pt idx="6351">
                  <c:v>3807.3094048028</c:v>
                </c:pt>
                <c:pt idx="6352">
                  <c:v>3807.9088866805</c:v>
                </c:pt>
                <c:pt idx="6353">
                  <c:v>3808.5083685581</c:v>
                </c:pt>
                <c:pt idx="6354">
                  <c:v>3809.1078504357</c:v>
                </c:pt>
                <c:pt idx="6355">
                  <c:v>3809.7073323133</c:v>
                </c:pt>
                <c:pt idx="6356">
                  <c:v>3810.306814191</c:v>
                </c:pt>
                <c:pt idx="6357">
                  <c:v>3810.9062960686</c:v>
                </c:pt>
                <c:pt idx="6358">
                  <c:v>3811.5057779462</c:v>
                </c:pt>
                <c:pt idx="6359">
                  <c:v>3812.1052598238</c:v>
                </c:pt>
                <c:pt idx="6360">
                  <c:v>3812.7047417015</c:v>
                </c:pt>
                <c:pt idx="6361">
                  <c:v>3813.3042235791</c:v>
                </c:pt>
                <c:pt idx="6362">
                  <c:v>3813.9037054567</c:v>
                </c:pt>
                <c:pt idx="6363">
                  <c:v>3814.5031873343</c:v>
                </c:pt>
                <c:pt idx="6364">
                  <c:v>3815.102669211999</c:v>
                </c:pt>
                <c:pt idx="6365">
                  <c:v>3815.7021510896</c:v>
                </c:pt>
                <c:pt idx="6366">
                  <c:v>3816.3016329672</c:v>
                </c:pt>
                <c:pt idx="6367">
                  <c:v>3816.9011148448</c:v>
                </c:pt>
                <c:pt idx="6368">
                  <c:v>3817.5005967225</c:v>
                </c:pt>
                <c:pt idx="6369">
                  <c:v>3818.1000786001</c:v>
                </c:pt>
                <c:pt idx="6370">
                  <c:v>3818.6995604777</c:v>
                </c:pt>
                <c:pt idx="6371">
                  <c:v>3819.2990423553</c:v>
                </c:pt>
                <c:pt idx="6372">
                  <c:v>3819.898524233</c:v>
                </c:pt>
                <c:pt idx="6373">
                  <c:v>3820.4980061106</c:v>
                </c:pt>
                <c:pt idx="6374">
                  <c:v>3821.0974879882</c:v>
                </c:pt>
                <c:pt idx="6375">
                  <c:v>3821.696969865799</c:v>
                </c:pt>
                <c:pt idx="6376">
                  <c:v>3822.2964517435</c:v>
                </c:pt>
                <c:pt idx="6377">
                  <c:v>3822.8959336211</c:v>
                </c:pt>
                <c:pt idx="6378">
                  <c:v>3823.4954154987</c:v>
                </c:pt>
                <c:pt idx="6379">
                  <c:v>3824.0948973764</c:v>
                </c:pt>
                <c:pt idx="6380">
                  <c:v>3824.694379254</c:v>
                </c:pt>
                <c:pt idx="6381">
                  <c:v>3825.2938611316</c:v>
                </c:pt>
                <c:pt idx="6382">
                  <c:v>3825.8933430092</c:v>
                </c:pt>
                <c:pt idx="6383">
                  <c:v>3826.4928248869</c:v>
                </c:pt>
                <c:pt idx="6384">
                  <c:v>3827.0923067645</c:v>
                </c:pt>
                <c:pt idx="6385">
                  <c:v>3827.6917886421</c:v>
                </c:pt>
                <c:pt idx="6386">
                  <c:v>3828.2912705197</c:v>
                </c:pt>
                <c:pt idx="6387">
                  <c:v>3828.8907523974</c:v>
                </c:pt>
                <c:pt idx="6388">
                  <c:v>3829.490234275</c:v>
                </c:pt>
                <c:pt idx="6389">
                  <c:v>3830.0897161526</c:v>
                </c:pt>
                <c:pt idx="6390">
                  <c:v>3830.6891980302</c:v>
                </c:pt>
                <c:pt idx="6391">
                  <c:v>3831.288679907899</c:v>
                </c:pt>
                <c:pt idx="6392">
                  <c:v>3831.8881617855</c:v>
                </c:pt>
                <c:pt idx="6393">
                  <c:v>3832.4876436631</c:v>
                </c:pt>
                <c:pt idx="6394">
                  <c:v>3833.0871255407</c:v>
                </c:pt>
                <c:pt idx="6395">
                  <c:v>3833.686607418399</c:v>
                </c:pt>
                <c:pt idx="6396">
                  <c:v>3834.286089295999</c:v>
                </c:pt>
                <c:pt idx="6397">
                  <c:v>3834.8855711736</c:v>
                </c:pt>
                <c:pt idx="6398">
                  <c:v>3835.4850530512</c:v>
                </c:pt>
                <c:pt idx="6399">
                  <c:v>3836.0845349289</c:v>
                </c:pt>
                <c:pt idx="6400">
                  <c:v>3836.6840168065</c:v>
                </c:pt>
                <c:pt idx="6401">
                  <c:v>3837.2834986841</c:v>
                </c:pt>
                <c:pt idx="6402">
                  <c:v>3837.8829805618</c:v>
                </c:pt>
                <c:pt idx="6403">
                  <c:v>3838.4824624394</c:v>
                </c:pt>
                <c:pt idx="6404">
                  <c:v>3839.081944317</c:v>
                </c:pt>
                <c:pt idx="6405">
                  <c:v>3839.6814261946</c:v>
                </c:pt>
                <c:pt idx="6406">
                  <c:v>3840.2809080723</c:v>
                </c:pt>
                <c:pt idx="6407">
                  <c:v>3840.8803899499</c:v>
                </c:pt>
                <c:pt idx="6408">
                  <c:v>3841.4798718275</c:v>
                </c:pt>
                <c:pt idx="6409">
                  <c:v>3842.0793537051</c:v>
                </c:pt>
                <c:pt idx="6410">
                  <c:v>3842.6788355828</c:v>
                </c:pt>
                <c:pt idx="6411">
                  <c:v>3843.2783174604</c:v>
                </c:pt>
                <c:pt idx="6412">
                  <c:v>3843.877799338</c:v>
                </c:pt>
                <c:pt idx="6413">
                  <c:v>3844.4772812156</c:v>
                </c:pt>
                <c:pt idx="6414">
                  <c:v>3845.0767630933</c:v>
                </c:pt>
                <c:pt idx="6415">
                  <c:v>3845.6762449709</c:v>
                </c:pt>
                <c:pt idx="6416">
                  <c:v>3846.2757268485</c:v>
                </c:pt>
                <c:pt idx="6417">
                  <c:v>3846.8752087261</c:v>
                </c:pt>
                <c:pt idx="6418">
                  <c:v>3847.4746906038</c:v>
                </c:pt>
                <c:pt idx="6419">
                  <c:v>3848.0741724814</c:v>
                </c:pt>
                <c:pt idx="6420">
                  <c:v>3848.673654359</c:v>
                </c:pt>
                <c:pt idx="6421">
                  <c:v>3849.273136236601</c:v>
                </c:pt>
                <c:pt idx="6422">
                  <c:v>3849.8726181143</c:v>
                </c:pt>
                <c:pt idx="6423">
                  <c:v>3850.4720999919</c:v>
                </c:pt>
                <c:pt idx="6424">
                  <c:v>3851.0715818695</c:v>
                </c:pt>
                <c:pt idx="6425">
                  <c:v>3851.6710637472</c:v>
                </c:pt>
                <c:pt idx="6426">
                  <c:v>3852.2705456248</c:v>
                </c:pt>
                <c:pt idx="6427">
                  <c:v>3852.8700275024</c:v>
                </c:pt>
                <c:pt idx="6428">
                  <c:v>3853.46950938</c:v>
                </c:pt>
                <c:pt idx="6429">
                  <c:v>3854.0689912577</c:v>
                </c:pt>
                <c:pt idx="6430">
                  <c:v>3854.6684731353</c:v>
                </c:pt>
                <c:pt idx="6431">
                  <c:v>3855.2679550129</c:v>
                </c:pt>
                <c:pt idx="6432">
                  <c:v>3855.8674368905</c:v>
                </c:pt>
                <c:pt idx="6433">
                  <c:v>3856.4669187682</c:v>
                </c:pt>
                <c:pt idx="6434">
                  <c:v>3857.0664006458</c:v>
                </c:pt>
                <c:pt idx="6435">
                  <c:v>3857.6658825234</c:v>
                </c:pt>
                <c:pt idx="6436">
                  <c:v>3858.265364401</c:v>
                </c:pt>
                <c:pt idx="6437">
                  <c:v>3858.8648462787</c:v>
                </c:pt>
                <c:pt idx="6438">
                  <c:v>3859.4643281563</c:v>
                </c:pt>
                <c:pt idx="6439">
                  <c:v>3860.0638100339</c:v>
                </c:pt>
                <c:pt idx="6440">
                  <c:v>3860.6632919115</c:v>
                </c:pt>
                <c:pt idx="6441">
                  <c:v>3861.2627737892</c:v>
                </c:pt>
                <c:pt idx="6442">
                  <c:v>3861.8622556668</c:v>
                </c:pt>
                <c:pt idx="6443">
                  <c:v>3862.4617375444</c:v>
                </c:pt>
                <c:pt idx="6444">
                  <c:v>3863.061219422</c:v>
                </c:pt>
                <c:pt idx="6445">
                  <c:v>3863.6607012997</c:v>
                </c:pt>
                <c:pt idx="6446">
                  <c:v>3864.2601831773</c:v>
                </c:pt>
                <c:pt idx="6447">
                  <c:v>3864.8596650549</c:v>
                </c:pt>
                <c:pt idx="6448">
                  <c:v>3865.4591469325</c:v>
                </c:pt>
                <c:pt idx="6449">
                  <c:v>3866.0586288102</c:v>
                </c:pt>
                <c:pt idx="6450">
                  <c:v>3866.6581106878</c:v>
                </c:pt>
                <c:pt idx="6451">
                  <c:v>3867.2575925654</c:v>
                </c:pt>
                <c:pt idx="6452">
                  <c:v>3867.8570744431</c:v>
                </c:pt>
                <c:pt idx="6453">
                  <c:v>3868.4565563207</c:v>
                </c:pt>
                <c:pt idx="6454">
                  <c:v>3869.0560381983</c:v>
                </c:pt>
                <c:pt idx="6455">
                  <c:v>3869.6555200759</c:v>
                </c:pt>
                <c:pt idx="6456">
                  <c:v>3870.2550019536</c:v>
                </c:pt>
                <c:pt idx="6457">
                  <c:v>3870.8544838312</c:v>
                </c:pt>
                <c:pt idx="6458">
                  <c:v>3871.4539657088</c:v>
                </c:pt>
                <c:pt idx="6459">
                  <c:v>3872.0534475864</c:v>
                </c:pt>
                <c:pt idx="6460">
                  <c:v>3872.6529294641</c:v>
                </c:pt>
                <c:pt idx="6461">
                  <c:v>3873.2524113417</c:v>
                </c:pt>
                <c:pt idx="6462">
                  <c:v>3873.8518932193</c:v>
                </c:pt>
                <c:pt idx="6463">
                  <c:v>3874.4513750969</c:v>
                </c:pt>
                <c:pt idx="6464">
                  <c:v>3875.050856974601</c:v>
                </c:pt>
                <c:pt idx="6465">
                  <c:v>3875.6503388522</c:v>
                </c:pt>
                <c:pt idx="6466">
                  <c:v>3876.249820729799</c:v>
                </c:pt>
                <c:pt idx="6467">
                  <c:v>3876.8493026074</c:v>
                </c:pt>
                <c:pt idx="6468">
                  <c:v>3877.4487844851</c:v>
                </c:pt>
                <c:pt idx="6469">
                  <c:v>3878.048266362699</c:v>
                </c:pt>
                <c:pt idx="6470">
                  <c:v>3878.6477482403</c:v>
                </c:pt>
                <c:pt idx="6471">
                  <c:v>3879.2472301179</c:v>
                </c:pt>
                <c:pt idx="6472">
                  <c:v>3879.8467119956</c:v>
                </c:pt>
                <c:pt idx="6473">
                  <c:v>3880.4461938732</c:v>
                </c:pt>
                <c:pt idx="6474">
                  <c:v>3881.0456757508</c:v>
                </c:pt>
                <c:pt idx="6475">
                  <c:v>3881.6451576285</c:v>
                </c:pt>
                <c:pt idx="6476">
                  <c:v>3882.2446395061</c:v>
                </c:pt>
                <c:pt idx="6477">
                  <c:v>3882.8441213837</c:v>
                </c:pt>
                <c:pt idx="6478">
                  <c:v>3883.4436032613</c:v>
                </c:pt>
                <c:pt idx="6479">
                  <c:v>3884.043085139</c:v>
                </c:pt>
                <c:pt idx="6480">
                  <c:v>3884.6425670166</c:v>
                </c:pt>
                <c:pt idx="6481">
                  <c:v>3885.2420488942</c:v>
                </c:pt>
                <c:pt idx="6482">
                  <c:v>3885.8415307718</c:v>
                </c:pt>
                <c:pt idx="6483">
                  <c:v>3886.4410126495</c:v>
                </c:pt>
                <c:pt idx="6484">
                  <c:v>3887.0404945271</c:v>
                </c:pt>
                <c:pt idx="6485">
                  <c:v>3887.6399764047</c:v>
                </c:pt>
                <c:pt idx="6486">
                  <c:v>3888.2394582823</c:v>
                </c:pt>
                <c:pt idx="6487">
                  <c:v>3888.83894016</c:v>
                </c:pt>
                <c:pt idx="6488">
                  <c:v>3889.4384220376</c:v>
                </c:pt>
                <c:pt idx="6489">
                  <c:v>3890.0379039152</c:v>
                </c:pt>
                <c:pt idx="6490">
                  <c:v>3890.6373857928</c:v>
                </c:pt>
                <c:pt idx="6491">
                  <c:v>3891.2368676705</c:v>
                </c:pt>
                <c:pt idx="6492">
                  <c:v>3891.8363495481</c:v>
                </c:pt>
                <c:pt idx="6493">
                  <c:v>3892.4358314257</c:v>
                </c:pt>
                <c:pt idx="6494">
                  <c:v>3893.0353133033</c:v>
                </c:pt>
                <c:pt idx="6495">
                  <c:v>3893.634795181</c:v>
                </c:pt>
                <c:pt idx="6496">
                  <c:v>3894.2342770586</c:v>
                </c:pt>
                <c:pt idx="6497">
                  <c:v>3894.8337589362</c:v>
                </c:pt>
                <c:pt idx="6498">
                  <c:v>3895.4332408138</c:v>
                </c:pt>
                <c:pt idx="6499">
                  <c:v>3896.0327226915</c:v>
                </c:pt>
                <c:pt idx="6500">
                  <c:v>3896.6322045691</c:v>
                </c:pt>
                <c:pt idx="6501">
                  <c:v>3897.2316864467</c:v>
                </c:pt>
                <c:pt idx="6502">
                  <c:v>3897.8311683244</c:v>
                </c:pt>
                <c:pt idx="6503">
                  <c:v>3898.430650202</c:v>
                </c:pt>
                <c:pt idx="6504">
                  <c:v>3899.0301320796</c:v>
                </c:pt>
                <c:pt idx="6505">
                  <c:v>3899.6296139572</c:v>
                </c:pt>
                <c:pt idx="6506">
                  <c:v>3900.2290958349</c:v>
                </c:pt>
                <c:pt idx="6507">
                  <c:v>3900.8285777125</c:v>
                </c:pt>
                <c:pt idx="6508">
                  <c:v>3901.4280595901</c:v>
                </c:pt>
                <c:pt idx="6509">
                  <c:v>3902.027541467699</c:v>
                </c:pt>
                <c:pt idx="6510">
                  <c:v>3902.6270233454</c:v>
                </c:pt>
                <c:pt idx="6511">
                  <c:v>3903.226505223</c:v>
                </c:pt>
                <c:pt idx="6512">
                  <c:v>3903.8259871006</c:v>
                </c:pt>
                <c:pt idx="6513">
                  <c:v>3904.4254689782</c:v>
                </c:pt>
                <c:pt idx="6514">
                  <c:v>3905.0249508559</c:v>
                </c:pt>
                <c:pt idx="6515">
                  <c:v>3905.6244327335</c:v>
                </c:pt>
                <c:pt idx="6516">
                  <c:v>3906.2239146111</c:v>
                </c:pt>
                <c:pt idx="6517">
                  <c:v>3906.8233964887</c:v>
                </c:pt>
                <c:pt idx="6518">
                  <c:v>3907.4228783664</c:v>
                </c:pt>
                <c:pt idx="6519">
                  <c:v>3908.022360244</c:v>
                </c:pt>
                <c:pt idx="6520">
                  <c:v>3908.6218421216</c:v>
                </c:pt>
                <c:pt idx="6521">
                  <c:v>3909.2213239992</c:v>
                </c:pt>
                <c:pt idx="6522">
                  <c:v>3909.8208058769</c:v>
                </c:pt>
                <c:pt idx="6523">
                  <c:v>3910.4202877545</c:v>
                </c:pt>
                <c:pt idx="6524">
                  <c:v>3911.0197696321</c:v>
                </c:pt>
                <c:pt idx="6525">
                  <c:v>3911.6192515098</c:v>
                </c:pt>
                <c:pt idx="6526">
                  <c:v>3912.2187333874</c:v>
                </c:pt>
                <c:pt idx="6527">
                  <c:v>3912.818215265</c:v>
                </c:pt>
                <c:pt idx="6528">
                  <c:v>3913.4176971426</c:v>
                </c:pt>
                <c:pt idx="6529">
                  <c:v>3914.0171790203</c:v>
                </c:pt>
                <c:pt idx="6530">
                  <c:v>3914.6166608979</c:v>
                </c:pt>
                <c:pt idx="6531">
                  <c:v>3915.2161427755</c:v>
                </c:pt>
                <c:pt idx="6532">
                  <c:v>3915.8156246531</c:v>
                </c:pt>
                <c:pt idx="6533">
                  <c:v>3916.4151065308</c:v>
                </c:pt>
                <c:pt idx="6534">
                  <c:v>3917.0145884084</c:v>
                </c:pt>
                <c:pt idx="6535">
                  <c:v>3917.614070286</c:v>
                </c:pt>
                <c:pt idx="6536">
                  <c:v>3918.2135521636</c:v>
                </c:pt>
                <c:pt idx="6537">
                  <c:v>3918.8130340413</c:v>
                </c:pt>
                <c:pt idx="6538">
                  <c:v>3919.4125159189</c:v>
                </c:pt>
                <c:pt idx="6539">
                  <c:v>3920.0119977965</c:v>
                </c:pt>
                <c:pt idx="6540">
                  <c:v>3920.6114796741</c:v>
                </c:pt>
                <c:pt idx="6541">
                  <c:v>3921.2109615518</c:v>
                </c:pt>
                <c:pt idx="6542">
                  <c:v>3921.8104434294</c:v>
                </c:pt>
                <c:pt idx="6543">
                  <c:v>3922.409925307</c:v>
                </c:pt>
                <c:pt idx="6544">
                  <c:v>3923.0094071846</c:v>
                </c:pt>
                <c:pt idx="6545">
                  <c:v>3923.608889062299</c:v>
                </c:pt>
                <c:pt idx="6546">
                  <c:v>3924.2083709399</c:v>
                </c:pt>
                <c:pt idx="6547">
                  <c:v>3924.8078528175</c:v>
                </c:pt>
                <c:pt idx="6548">
                  <c:v>3925.4073346952</c:v>
                </c:pt>
                <c:pt idx="6549">
                  <c:v>3926.0068165728</c:v>
                </c:pt>
                <c:pt idx="6550">
                  <c:v>3926.6062984504</c:v>
                </c:pt>
                <c:pt idx="6551">
                  <c:v>3927.205780327999</c:v>
                </c:pt>
                <c:pt idx="6552">
                  <c:v>3927.8052622057</c:v>
                </c:pt>
                <c:pt idx="6553">
                  <c:v>3928.4047440833</c:v>
                </c:pt>
                <c:pt idx="6554">
                  <c:v>3929.004225960899</c:v>
                </c:pt>
                <c:pt idx="6555">
                  <c:v>3929.6037078385</c:v>
                </c:pt>
                <c:pt idx="6556">
                  <c:v>3930.2031897162</c:v>
                </c:pt>
                <c:pt idx="6557">
                  <c:v>3930.8026715938</c:v>
                </c:pt>
                <c:pt idx="6558">
                  <c:v>3931.4021534714</c:v>
                </c:pt>
                <c:pt idx="6559">
                  <c:v>3932.001635349</c:v>
                </c:pt>
                <c:pt idx="6560">
                  <c:v>3932.6011172267</c:v>
                </c:pt>
                <c:pt idx="6561">
                  <c:v>3933.2005991043</c:v>
                </c:pt>
                <c:pt idx="6562">
                  <c:v>3933.8000809819</c:v>
                </c:pt>
                <c:pt idx="6563">
                  <c:v>3934.3995628595</c:v>
                </c:pt>
                <c:pt idx="6564">
                  <c:v>3934.9990447372</c:v>
                </c:pt>
                <c:pt idx="6565">
                  <c:v>3935.5985266148</c:v>
                </c:pt>
                <c:pt idx="6566">
                  <c:v>3936.1980084924</c:v>
                </c:pt>
                <c:pt idx="6567">
                  <c:v>3936.79749037</c:v>
                </c:pt>
                <c:pt idx="6568">
                  <c:v>3937.3969722477</c:v>
                </c:pt>
                <c:pt idx="6569">
                  <c:v>3937.9964541253</c:v>
                </c:pt>
                <c:pt idx="6570">
                  <c:v>3938.5959360029</c:v>
                </c:pt>
                <c:pt idx="6571">
                  <c:v>3939.1954178805</c:v>
                </c:pt>
                <c:pt idx="6572">
                  <c:v>3939.794899758199</c:v>
                </c:pt>
                <c:pt idx="6573">
                  <c:v>3940.3943816358</c:v>
                </c:pt>
                <c:pt idx="6574">
                  <c:v>3940.9938635134</c:v>
                </c:pt>
                <c:pt idx="6575">
                  <c:v>3941.5933453911</c:v>
                </c:pt>
                <c:pt idx="6576">
                  <c:v>3942.1928272687</c:v>
                </c:pt>
                <c:pt idx="6577">
                  <c:v>3942.7923091463</c:v>
                </c:pt>
                <c:pt idx="6578">
                  <c:v>3943.3917910239</c:v>
                </c:pt>
                <c:pt idx="6579">
                  <c:v>3943.9912729016</c:v>
                </c:pt>
                <c:pt idx="6580">
                  <c:v>3944.5907547792</c:v>
                </c:pt>
                <c:pt idx="6581">
                  <c:v>3945.1902366568</c:v>
                </c:pt>
                <c:pt idx="6582">
                  <c:v>3945.7897185344</c:v>
                </c:pt>
                <c:pt idx="6583">
                  <c:v>3946.3892004121</c:v>
                </c:pt>
                <c:pt idx="6584">
                  <c:v>3946.9886822897</c:v>
                </c:pt>
                <c:pt idx="6585">
                  <c:v>3947.5881641673</c:v>
                </c:pt>
                <c:pt idx="6586">
                  <c:v>3948.1876460449</c:v>
                </c:pt>
                <c:pt idx="6587">
                  <c:v>3948.7871279226</c:v>
                </c:pt>
                <c:pt idx="6588">
                  <c:v>3949.3866098002</c:v>
                </c:pt>
                <c:pt idx="6589">
                  <c:v>3949.9860916778</c:v>
                </c:pt>
                <c:pt idx="6590">
                  <c:v>3950.5855735554</c:v>
                </c:pt>
                <c:pt idx="6591">
                  <c:v>3951.1850554331</c:v>
                </c:pt>
                <c:pt idx="6592">
                  <c:v>3951.7845373107</c:v>
                </c:pt>
                <c:pt idx="6593">
                  <c:v>3952.3840191883</c:v>
                </c:pt>
                <c:pt idx="6594">
                  <c:v>3952.9835010659</c:v>
                </c:pt>
                <c:pt idx="6595">
                  <c:v>3953.5829829436</c:v>
                </c:pt>
                <c:pt idx="6596">
                  <c:v>3954.1824648212</c:v>
                </c:pt>
                <c:pt idx="6597">
                  <c:v>3954.7819466988</c:v>
                </c:pt>
                <c:pt idx="6598">
                  <c:v>3955.3814285765</c:v>
                </c:pt>
                <c:pt idx="6599">
                  <c:v>3955.9809104541</c:v>
                </c:pt>
                <c:pt idx="6600">
                  <c:v>3956.5803923317</c:v>
                </c:pt>
                <c:pt idx="6601">
                  <c:v>3957.1798742093</c:v>
                </c:pt>
                <c:pt idx="6602">
                  <c:v>3957.779356087</c:v>
                </c:pt>
                <c:pt idx="6603">
                  <c:v>3958.3788379646</c:v>
                </c:pt>
                <c:pt idx="6604">
                  <c:v>3958.9783198422</c:v>
                </c:pt>
                <c:pt idx="6605">
                  <c:v>3959.577801719799</c:v>
                </c:pt>
                <c:pt idx="6606">
                  <c:v>3960.1772835975</c:v>
                </c:pt>
                <c:pt idx="6607">
                  <c:v>3960.7767654751</c:v>
                </c:pt>
                <c:pt idx="6608">
                  <c:v>3961.3762473527</c:v>
                </c:pt>
                <c:pt idx="6609">
                  <c:v>3961.9757292303</c:v>
                </c:pt>
                <c:pt idx="6610">
                  <c:v>3962.575211108</c:v>
                </c:pt>
                <c:pt idx="6611">
                  <c:v>3963.1746929856</c:v>
                </c:pt>
                <c:pt idx="6612">
                  <c:v>3963.7741748632</c:v>
                </c:pt>
                <c:pt idx="6613">
                  <c:v>3964.3736567408</c:v>
                </c:pt>
                <c:pt idx="6614">
                  <c:v>3964.9731386185</c:v>
                </c:pt>
                <c:pt idx="6615">
                  <c:v>3965.5726204961</c:v>
                </c:pt>
                <c:pt idx="6616">
                  <c:v>3966.1721023737</c:v>
                </c:pt>
                <c:pt idx="6617">
                  <c:v>3966.7715842513</c:v>
                </c:pt>
                <c:pt idx="6618">
                  <c:v>3967.371066129</c:v>
                </c:pt>
                <c:pt idx="6619">
                  <c:v>3967.9705480066</c:v>
                </c:pt>
                <c:pt idx="6620">
                  <c:v>3968.5700298842</c:v>
                </c:pt>
                <c:pt idx="6621">
                  <c:v>3969.1695117618</c:v>
                </c:pt>
                <c:pt idx="6622">
                  <c:v>3969.7689936395</c:v>
                </c:pt>
                <c:pt idx="6623">
                  <c:v>3970.3684755171</c:v>
                </c:pt>
                <c:pt idx="6624">
                  <c:v>3970.9679573947</c:v>
                </c:pt>
                <c:pt idx="6625">
                  <c:v>3971.5674392724</c:v>
                </c:pt>
                <c:pt idx="6626">
                  <c:v>3972.166921149999</c:v>
                </c:pt>
                <c:pt idx="6627">
                  <c:v>3972.766403027599</c:v>
                </c:pt>
                <c:pt idx="6628">
                  <c:v>3973.3658849052</c:v>
                </c:pt>
                <c:pt idx="6629">
                  <c:v>3973.9653667829</c:v>
                </c:pt>
                <c:pt idx="6630">
                  <c:v>3974.5648486605</c:v>
                </c:pt>
                <c:pt idx="6631">
                  <c:v>3975.1643305381</c:v>
                </c:pt>
                <c:pt idx="6632">
                  <c:v>3975.7638124157</c:v>
                </c:pt>
                <c:pt idx="6633">
                  <c:v>3976.3632942934</c:v>
                </c:pt>
                <c:pt idx="6634">
                  <c:v>3976.962776171</c:v>
                </c:pt>
                <c:pt idx="6635">
                  <c:v>3977.5622580486</c:v>
                </c:pt>
                <c:pt idx="6636">
                  <c:v>3978.1617399262</c:v>
                </c:pt>
                <c:pt idx="6637">
                  <c:v>3978.7612218039</c:v>
                </c:pt>
                <c:pt idx="6638">
                  <c:v>3979.3607036815</c:v>
                </c:pt>
                <c:pt idx="6639">
                  <c:v>3979.9601855591</c:v>
                </c:pt>
                <c:pt idx="6640">
                  <c:v>3980.5596674367</c:v>
                </c:pt>
                <c:pt idx="6641">
                  <c:v>3981.1591493144</c:v>
                </c:pt>
                <c:pt idx="6642">
                  <c:v>3981.758631191999</c:v>
                </c:pt>
                <c:pt idx="6643">
                  <c:v>3982.3581130696</c:v>
                </c:pt>
                <c:pt idx="6644">
                  <c:v>3982.9575949472</c:v>
                </c:pt>
                <c:pt idx="6645">
                  <c:v>3983.5570768249</c:v>
                </c:pt>
                <c:pt idx="6646">
                  <c:v>3984.1565587025</c:v>
                </c:pt>
                <c:pt idx="6647">
                  <c:v>3984.7560405801</c:v>
                </c:pt>
                <c:pt idx="6648">
                  <c:v>3985.3555224578</c:v>
                </c:pt>
                <c:pt idx="6649">
                  <c:v>3985.9550043354</c:v>
                </c:pt>
                <c:pt idx="6650">
                  <c:v>3986.554486213</c:v>
                </c:pt>
                <c:pt idx="6651">
                  <c:v>3987.1539680906</c:v>
                </c:pt>
                <c:pt idx="6652">
                  <c:v>3987.7534499683</c:v>
                </c:pt>
                <c:pt idx="6653">
                  <c:v>3988.3529318459</c:v>
                </c:pt>
                <c:pt idx="6654">
                  <c:v>3988.9524137235</c:v>
                </c:pt>
                <c:pt idx="6655">
                  <c:v>3989.5518956011</c:v>
                </c:pt>
                <c:pt idx="6656">
                  <c:v>3990.1513774788</c:v>
                </c:pt>
                <c:pt idx="6657">
                  <c:v>3990.7508593564</c:v>
                </c:pt>
                <c:pt idx="6658">
                  <c:v>3991.350341234</c:v>
                </c:pt>
                <c:pt idx="6659">
                  <c:v>3991.9498231116</c:v>
                </c:pt>
                <c:pt idx="6660">
                  <c:v>3992.5493049893</c:v>
                </c:pt>
                <c:pt idx="6661">
                  <c:v>3993.1487868669</c:v>
                </c:pt>
                <c:pt idx="6662">
                  <c:v>3993.748268744499</c:v>
                </c:pt>
                <c:pt idx="6663">
                  <c:v>3994.3477506221</c:v>
                </c:pt>
                <c:pt idx="6664">
                  <c:v>3994.9472324998</c:v>
                </c:pt>
                <c:pt idx="6665">
                  <c:v>3995.5467143774</c:v>
                </c:pt>
                <c:pt idx="6666">
                  <c:v>3996.146196255</c:v>
                </c:pt>
                <c:pt idx="6667">
                  <c:v>3996.7456781326</c:v>
                </c:pt>
                <c:pt idx="6668">
                  <c:v>3997.3451600103</c:v>
                </c:pt>
                <c:pt idx="6669">
                  <c:v>3997.9446418879</c:v>
                </c:pt>
                <c:pt idx="6670">
                  <c:v>3998.5441237655</c:v>
                </c:pt>
                <c:pt idx="6671">
                  <c:v>3999.1436056432</c:v>
                </c:pt>
                <c:pt idx="6672">
                  <c:v>3999.7430875208</c:v>
                </c:pt>
                <c:pt idx="6673">
                  <c:v>4000.3425693984</c:v>
                </c:pt>
                <c:pt idx="6674">
                  <c:v>4000.942051276</c:v>
                </c:pt>
                <c:pt idx="6675">
                  <c:v>4001.5415331537</c:v>
                </c:pt>
                <c:pt idx="6676">
                  <c:v>4002.1410150313</c:v>
                </c:pt>
                <c:pt idx="6677">
                  <c:v>4002.7404969089</c:v>
                </c:pt>
                <c:pt idx="6678">
                  <c:v>4003.3399787865</c:v>
                </c:pt>
                <c:pt idx="6679">
                  <c:v>4003.9394606642</c:v>
                </c:pt>
                <c:pt idx="6680">
                  <c:v>4004.5389425418</c:v>
                </c:pt>
                <c:pt idx="6681">
                  <c:v>4005.1384244194</c:v>
                </c:pt>
                <c:pt idx="6682">
                  <c:v>4005.737906297</c:v>
                </c:pt>
                <c:pt idx="6683">
                  <c:v>4006.3373881747</c:v>
                </c:pt>
                <c:pt idx="6684">
                  <c:v>4006.9368700523</c:v>
                </c:pt>
                <c:pt idx="6685">
                  <c:v>4007.5363519299</c:v>
                </c:pt>
                <c:pt idx="6686">
                  <c:v>4008.1358338075</c:v>
                </c:pt>
                <c:pt idx="6687">
                  <c:v>4008.7353156852</c:v>
                </c:pt>
                <c:pt idx="6688">
                  <c:v>4009.3347975628</c:v>
                </c:pt>
                <c:pt idx="6689">
                  <c:v>4009.9342794404</c:v>
                </c:pt>
                <c:pt idx="6690">
                  <c:v>4010.533761318</c:v>
                </c:pt>
                <c:pt idx="6691">
                  <c:v>4011.1332431957</c:v>
                </c:pt>
                <c:pt idx="6692">
                  <c:v>4011.7327250733</c:v>
                </c:pt>
                <c:pt idx="6693">
                  <c:v>4012.3322069509</c:v>
                </c:pt>
                <c:pt idx="6694">
                  <c:v>4012.9316888285</c:v>
                </c:pt>
                <c:pt idx="6695">
                  <c:v>4013.5311707062</c:v>
                </c:pt>
                <c:pt idx="6696">
                  <c:v>4014.1306525838</c:v>
                </c:pt>
                <c:pt idx="6697">
                  <c:v>4014.7301344614</c:v>
                </c:pt>
                <c:pt idx="6698">
                  <c:v>4015.3296163391</c:v>
                </c:pt>
                <c:pt idx="6699">
                  <c:v>4015.9290982167</c:v>
                </c:pt>
                <c:pt idx="6700">
                  <c:v>4016.5285800943</c:v>
                </c:pt>
                <c:pt idx="6701">
                  <c:v>4017.1280619719</c:v>
                </c:pt>
                <c:pt idx="6702">
                  <c:v>4017.7275438496</c:v>
                </c:pt>
                <c:pt idx="6703">
                  <c:v>4018.3270257272</c:v>
                </c:pt>
                <c:pt idx="6704">
                  <c:v>4018.9265076048</c:v>
                </c:pt>
                <c:pt idx="6705">
                  <c:v>4019.5259894824</c:v>
                </c:pt>
                <c:pt idx="6706">
                  <c:v>4020.1254713601</c:v>
                </c:pt>
                <c:pt idx="6707">
                  <c:v>4020.7249532377</c:v>
                </c:pt>
                <c:pt idx="6708">
                  <c:v>4021.3244351153</c:v>
                </c:pt>
                <c:pt idx="6709">
                  <c:v>4021.9239169929</c:v>
                </c:pt>
                <c:pt idx="6710">
                  <c:v>4022.5233988706</c:v>
                </c:pt>
                <c:pt idx="6711">
                  <c:v>4023.122880748199</c:v>
                </c:pt>
                <c:pt idx="6712">
                  <c:v>4023.7223626258</c:v>
                </c:pt>
                <c:pt idx="6713">
                  <c:v>4024.3218445034</c:v>
                </c:pt>
                <c:pt idx="6714">
                  <c:v>4024.9213263811</c:v>
                </c:pt>
                <c:pt idx="6715">
                  <c:v>4025.5208082587</c:v>
                </c:pt>
                <c:pt idx="6716">
                  <c:v>4026.1202901363</c:v>
                </c:pt>
                <c:pt idx="6717">
                  <c:v>4026.7197720139</c:v>
                </c:pt>
                <c:pt idx="6718">
                  <c:v>4027.3192538916</c:v>
                </c:pt>
                <c:pt idx="6719">
                  <c:v>4027.9187357692</c:v>
                </c:pt>
                <c:pt idx="6720">
                  <c:v>4028.5182176468</c:v>
                </c:pt>
                <c:pt idx="6721">
                  <c:v>4029.1176995245</c:v>
                </c:pt>
                <c:pt idx="6722">
                  <c:v>4029.7171814021</c:v>
                </c:pt>
                <c:pt idx="6723">
                  <c:v>4030.3166632797</c:v>
                </c:pt>
                <c:pt idx="6724">
                  <c:v>4030.9161451573</c:v>
                </c:pt>
                <c:pt idx="6725">
                  <c:v>4031.515627035</c:v>
                </c:pt>
                <c:pt idx="6726">
                  <c:v>4032.1151089126</c:v>
                </c:pt>
                <c:pt idx="6727">
                  <c:v>4032.7145907902</c:v>
                </c:pt>
                <c:pt idx="6728">
                  <c:v>4033.3140726678</c:v>
                </c:pt>
                <c:pt idx="6729">
                  <c:v>4033.9135545455</c:v>
                </c:pt>
                <c:pt idx="6730">
                  <c:v>4034.5130364231</c:v>
                </c:pt>
                <c:pt idx="6731">
                  <c:v>4035.1125183007</c:v>
                </c:pt>
                <c:pt idx="6732">
                  <c:v>4035.7120001783</c:v>
                </c:pt>
                <c:pt idx="6733">
                  <c:v>4036.311482056</c:v>
                </c:pt>
                <c:pt idx="6734">
                  <c:v>4036.9109639336</c:v>
                </c:pt>
                <c:pt idx="6735">
                  <c:v>4037.5104458112</c:v>
                </c:pt>
                <c:pt idx="6736">
                  <c:v>4038.1099276888</c:v>
                </c:pt>
                <c:pt idx="6737">
                  <c:v>4038.7094095665</c:v>
                </c:pt>
                <c:pt idx="6738">
                  <c:v>4039.3088914441</c:v>
                </c:pt>
                <c:pt idx="6739">
                  <c:v>4039.9083733217</c:v>
                </c:pt>
                <c:pt idx="6740">
                  <c:v>4040.5078551993</c:v>
                </c:pt>
                <c:pt idx="6741">
                  <c:v>4041.107337077</c:v>
                </c:pt>
                <c:pt idx="6742">
                  <c:v>4041.7068189546</c:v>
                </c:pt>
                <c:pt idx="6743">
                  <c:v>4042.3063008322</c:v>
                </c:pt>
                <c:pt idx="6744">
                  <c:v>4042.9057827098</c:v>
                </c:pt>
                <c:pt idx="6745">
                  <c:v>4043.5052645875</c:v>
                </c:pt>
                <c:pt idx="6746">
                  <c:v>4044.1047464651</c:v>
                </c:pt>
                <c:pt idx="6747">
                  <c:v>4044.704228342699</c:v>
                </c:pt>
                <c:pt idx="6748">
                  <c:v>4045.3037102204</c:v>
                </c:pt>
                <c:pt idx="6749">
                  <c:v>4045.903192098</c:v>
                </c:pt>
                <c:pt idx="6750">
                  <c:v>4046.5026739756</c:v>
                </c:pt>
                <c:pt idx="6751">
                  <c:v>4047.1021558532</c:v>
                </c:pt>
                <c:pt idx="6752">
                  <c:v>4047.7016377309</c:v>
                </c:pt>
                <c:pt idx="6753">
                  <c:v>4048.3011196085</c:v>
                </c:pt>
                <c:pt idx="6754">
                  <c:v>4048.9006014861</c:v>
                </c:pt>
                <c:pt idx="6755">
                  <c:v>4049.5000833637</c:v>
                </c:pt>
                <c:pt idx="6756">
                  <c:v>4050.0995652414</c:v>
                </c:pt>
                <c:pt idx="6757">
                  <c:v>4050.699047119</c:v>
                </c:pt>
                <c:pt idx="6758">
                  <c:v>4051.2985289966</c:v>
                </c:pt>
                <c:pt idx="6759">
                  <c:v>4051.8980108742</c:v>
                </c:pt>
                <c:pt idx="6760">
                  <c:v>4052.4974927519</c:v>
                </c:pt>
                <c:pt idx="6761">
                  <c:v>4053.0969746295</c:v>
                </c:pt>
                <c:pt idx="6762">
                  <c:v>4053.6964565071</c:v>
                </c:pt>
                <c:pt idx="6763">
                  <c:v>4054.2959383847</c:v>
                </c:pt>
                <c:pt idx="6764">
                  <c:v>4054.8954202624</c:v>
                </c:pt>
                <c:pt idx="6765">
                  <c:v>4055.49490214</c:v>
                </c:pt>
                <c:pt idx="6766">
                  <c:v>4056.0943840176</c:v>
                </c:pt>
                <c:pt idx="6767">
                  <c:v>4056.6938658952</c:v>
                </c:pt>
                <c:pt idx="6768">
                  <c:v>4057.2933477729</c:v>
                </c:pt>
                <c:pt idx="6769">
                  <c:v>4057.8928296505</c:v>
                </c:pt>
                <c:pt idx="6770">
                  <c:v>4058.4923115281</c:v>
                </c:pt>
                <c:pt idx="6771">
                  <c:v>4059.0917934058</c:v>
                </c:pt>
                <c:pt idx="6772">
                  <c:v>4059.6912752834</c:v>
                </c:pt>
                <c:pt idx="6773">
                  <c:v>4060.290757161</c:v>
                </c:pt>
                <c:pt idx="6774">
                  <c:v>4060.8902390386</c:v>
                </c:pt>
                <c:pt idx="6775">
                  <c:v>4061.4897209163</c:v>
                </c:pt>
                <c:pt idx="6776">
                  <c:v>4062.0892027939</c:v>
                </c:pt>
                <c:pt idx="6777">
                  <c:v>4062.6886846715</c:v>
                </c:pt>
                <c:pt idx="6778">
                  <c:v>4063.2881665491</c:v>
                </c:pt>
                <c:pt idx="6779">
                  <c:v>4063.887648426799</c:v>
                </c:pt>
                <c:pt idx="6780">
                  <c:v>4064.4871303044</c:v>
                </c:pt>
                <c:pt idx="6781">
                  <c:v>4065.086612182</c:v>
                </c:pt>
                <c:pt idx="6782">
                  <c:v>4065.6860940596</c:v>
                </c:pt>
                <c:pt idx="6783">
                  <c:v>4066.2855759373</c:v>
                </c:pt>
                <c:pt idx="6784">
                  <c:v>4066.8850578149</c:v>
                </c:pt>
                <c:pt idx="6785">
                  <c:v>4067.4845396925</c:v>
                </c:pt>
                <c:pt idx="6786">
                  <c:v>4068.0840215701</c:v>
                </c:pt>
                <c:pt idx="6787">
                  <c:v>4068.6835034478</c:v>
                </c:pt>
                <c:pt idx="6788">
                  <c:v>4069.282985325399</c:v>
                </c:pt>
                <c:pt idx="6789">
                  <c:v>4069.882467203</c:v>
                </c:pt>
                <c:pt idx="6790">
                  <c:v>4070.4819490806</c:v>
                </c:pt>
                <c:pt idx="6791">
                  <c:v>4071.0814309583</c:v>
                </c:pt>
                <c:pt idx="6792">
                  <c:v>4071.6809128359</c:v>
                </c:pt>
                <c:pt idx="6793">
                  <c:v>4072.2803947135</c:v>
                </c:pt>
                <c:pt idx="6794">
                  <c:v>4072.8798765912</c:v>
                </c:pt>
                <c:pt idx="6795">
                  <c:v>4073.4793584688</c:v>
                </c:pt>
                <c:pt idx="6796">
                  <c:v>4074.0788403464</c:v>
                </c:pt>
                <c:pt idx="6797">
                  <c:v>4074.678322224</c:v>
                </c:pt>
                <c:pt idx="6798">
                  <c:v>4075.2778041017</c:v>
                </c:pt>
                <c:pt idx="6799">
                  <c:v>4075.8772859793</c:v>
                </c:pt>
                <c:pt idx="6800">
                  <c:v>4076.4767678569</c:v>
                </c:pt>
                <c:pt idx="6801">
                  <c:v>4077.0762497345</c:v>
                </c:pt>
                <c:pt idx="6802">
                  <c:v>4077.6757316122</c:v>
                </c:pt>
                <c:pt idx="6803">
                  <c:v>4078.2752134898</c:v>
                </c:pt>
                <c:pt idx="6804">
                  <c:v>4078.8746953674</c:v>
                </c:pt>
                <c:pt idx="6805">
                  <c:v>4079.474177245</c:v>
                </c:pt>
                <c:pt idx="6806">
                  <c:v>4080.0736591227</c:v>
                </c:pt>
                <c:pt idx="6807">
                  <c:v>4080.6731410003</c:v>
                </c:pt>
                <c:pt idx="6808">
                  <c:v>4081.2726228779</c:v>
                </c:pt>
                <c:pt idx="6809">
                  <c:v>4081.8721047555</c:v>
                </c:pt>
                <c:pt idx="6810">
                  <c:v>4082.4715866332</c:v>
                </c:pt>
                <c:pt idx="6811">
                  <c:v>4083.0710685108</c:v>
                </c:pt>
                <c:pt idx="6812">
                  <c:v>4083.6705503884</c:v>
                </c:pt>
                <c:pt idx="6813">
                  <c:v>4084.270032266</c:v>
                </c:pt>
                <c:pt idx="6814">
                  <c:v>4084.8695141437</c:v>
                </c:pt>
                <c:pt idx="6815">
                  <c:v>4085.4689960213</c:v>
                </c:pt>
                <c:pt idx="6816">
                  <c:v>4086.0684778989</c:v>
                </c:pt>
                <c:pt idx="6817">
                  <c:v>4086.6679597765</c:v>
                </c:pt>
                <c:pt idx="6818">
                  <c:v>4087.2674416542</c:v>
                </c:pt>
                <c:pt idx="6819">
                  <c:v>4087.8669235318</c:v>
                </c:pt>
                <c:pt idx="6820">
                  <c:v>4088.4664054094</c:v>
                </c:pt>
                <c:pt idx="6821">
                  <c:v>4089.0658872871</c:v>
                </c:pt>
                <c:pt idx="6822">
                  <c:v>4089.665369164699</c:v>
                </c:pt>
                <c:pt idx="6823">
                  <c:v>4090.2648510423</c:v>
                </c:pt>
                <c:pt idx="6824">
                  <c:v>4090.8643329199</c:v>
                </c:pt>
                <c:pt idx="6825">
                  <c:v>4091.4638147976</c:v>
                </c:pt>
                <c:pt idx="6826">
                  <c:v>4092.0632966752</c:v>
                </c:pt>
                <c:pt idx="6827">
                  <c:v>4092.6627785528</c:v>
                </c:pt>
                <c:pt idx="6828">
                  <c:v>4093.2622604304</c:v>
                </c:pt>
                <c:pt idx="6829">
                  <c:v>4093.8617423081</c:v>
                </c:pt>
                <c:pt idx="6830">
                  <c:v>4094.4612241857</c:v>
                </c:pt>
                <c:pt idx="6831">
                  <c:v>4095.0607060633</c:v>
                </c:pt>
                <c:pt idx="6832">
                  <c:v>4095.6601879409</c:v>
                </c:pt>
                <c:pt idx="6833">
                  <c:v>4096.2596698186</c:v>
                </c:pt>
                <c:pt idx="6834">
                  <c:v>4096.8591516962</c:v>
                </c:pt>
                <c:pt idx="6835">
                  <c:v>4097.4586335738</c:v>
                </c:pt>
                <c:pt idx="6836">
                  <c:v>4098.0581154514</c:v>
                </c:pt>
                <c:pt idx="6837">
                  <c:v>4098.657597329099</c:v>
                </c:pt>
                <c:pt idx="6838">
                  <c:v>4099.2570792067</c:v>
                </c:pt>
                <c:pt idx="6839">
                  <c:v>4099.8565610843</c:v>
                </c:pt>
                <c:pt idx="6840">
                  <c:v>4100.4560429619</c:v>
                </c:pt>
                <c:pt idx="6841">
                  <c:v>4101.0555248396</c:v>
                </c:pt>
                <c:pt idx="6842">
                  <c:v>4101.6550067172</c:v>
                </c:pt>
                <c:pt idx="6843">
                  <c:v>4102.2544885948</c:v>
                </c:pt>
                <c:pt idx="6844">
                  <c:v>4102.8539704725</c:v>
                </c:pt>
                <c:pt idx="6845">
                  <c:v>4103.453452350099</c:v>
                </c:pt>
                <c:pt idx="6846">
                  <c:v>4104.0529342277</c:v>
                </c:pt>
                <c:pt idx="6847">
                  <c:v>4104.6524161053</c:v>
                </c:pt>
                <c:pt idx="6848">
                  <c:v>4105.251897982999</c:v>
                </c:pt>
                <c:pt idx="6849">
                  <c:v>4105.8513798606</c:v>
                </c:pt>
                <c:pt idx="6850">
                  <c:v>4106.4508617382</c:v>
                </c:pt>
                <c:pt idx="6851">
                  <c:v>4107.0503436158</c:v>
                </c:pt>
                <c:pt idx="6852">
                  <c:v>4107.6498254935</c:v>
                </c:pt>
                <c:pt idx="6853">
                  <c:v>4108.249307371099</c:v>
                </c:pt>
                <c:pt idx="6854">
                  <c:v>4108.848789248699</c:v>
                </c:pt>
                <c:pt idx="6855">
                  <c:v>4109.4482711263</c:v>
                </c:pt>
                <c:pt idx="6856">
                  <c:v>4110.047753004</c:v>
                </c:pt>
                <c:pt idx="6857">
                  <c:v>4110.6472348816</c:v>
                </c:pt>
                <c:pt idx="6858">
                  <c:v>4111.2467167592</c:v>
                </c:pt>
                <c:pt idx="6859">
                  <c:v>4111.8461986368</c:v>
                </c:pt>
                <c:pt idx="6860">
                  <c:v>4112.4456805145</c:v>
                </c:pt>
                <c:pt idx="6861">
                  <c:v>4113.0451623921</c:v>
                </c:pt>
                <c:pt idx="6862">
                  <c:v>4113.6446442697</c:v>
                </c:pt>
                <c:pt idx="6863">
                  <c:v>4114.2441261473</c:v>
                </c:pt>
                <c:pt idx="6864">
                  <c:v>4114.843608025</c:v>
                </c:pt>
                <c:pt idx="6865">
                  <c:v>4115.443089902599</c:v>
                </c:pt>
                <c:pt idx="6866">
                  <c:v>4116.0425717802</c:v>
                </c:pt>
                <c:pt idx="6867">
                  <c:v>4116.6420536578</c:v>
                </c:pt>
                <c:pt idx="6868">
                  <c:v>4117.2415355355</c:v>
                </c:pt>
                <c:pt idx="6869">
                  <c:v>4117.8410174131</c:v>
                </c:pt>
                <c:pt idx="6870">
                  <c:v>4118.440499290699</c:v>
                </c:pt>
                <c:pt idx="6871">
                  <c:v>4119.0399811684</c:v>
                </c:pt>
                <c:pt idx="6872">
                  <c:v>4119.639463046001</c:v>
                </c:pt>
                <c:pt idx="6873">
                  <c:v>4120.2389449236</c:v>
                </c:pt>
                <c:pt idx="6874">
                  <c:v>4120.8384268012</c:v>
                </c:pt>
                <c:pt idx="6875">
                  <c:v>4121.437908678899</c:v>
                </c:pt>
                <c:pt idx="6876">
                  <c:v>4122.037390556499</c:v>
                </c:pt>
                <c:pt idx="6877">
                  <c:v>4122.6368724341</c:v>
                </c:pt>
                <c:pt idx="6878">
                  <c:v>4123.2363543117</c:v>
                </c:pt>
                <c:pt idx="6879">
                  <c:v>4123.8358361894</c:v>
                </c:pt>
                <c:pt idx="6880">
                  <c:v>4124.435318067</c:v>
                </c:pt>
                <c:pt idx="6881">
                  <c:v>4125.034799944598</c:v>
                </c:pt>
                <c:pt idx="6882">
                  <c:v>4125.6342818222</c:v>
                </c:pt>
                <c:pt idx="6883">
                  <c:v>4126.2337636999</c:v>
                </c:pt>
                <c:pt idx="6884">
                  <c:v>4126.8332455775</c:v>
                </c:pt>
                <c:pt idx="6885">
                  <c:v>4127.4327274551</c:v>
                </c:pt>
                <c:pt idx="6886">
                  <c:v>4128.0322093327</c:v>
                </c:pt>
                <c:pt idx="6887">
                  <c:v>4128.6316912104</c:v>
                </c:pt>
                <c:pt idx="6888">
                  <c:v>4129.231173088</c:v>
                </c:pt>
                <c:pt idx="6889">
                  <c:v>4129.8306549656</c:v>
                </c:pt>
                <c:pt idx="6890">
                  <c:v>4130.4301368432</c:v>
                </c:pt>
                <c:pt idx="6891">
                  <c:v>4131.0296187209</c:v>
                </c:pt>
                <c:pt idx="6892">
                  <c:v>4131.6291005985</c:v>
                </c:pt>
                <c:pt idx="6893">
                  <c:v>4132.2285824761</c:v>
                </c:pt>
                <c:pt idx="6894">
                  <c:v>4132.8280643538</c:v>
                </c:pt>
                <c:pt idx="6895">
                  <c:v>4133.4275462314</c:v>
                </c:pt>
                <c:pt idx="6896">
                  <c:v>4134.027028109</c:v>
                </c:pt>
                <c:pt idx="6897">
                  <c:v>4134.6265099866</c:v>
                </c:pt>
                <c:pt idx="6898">
                  <c:v>4135.2259918643</c:v>
                </c:pt>
                <c:pt idx="6899">
                  <c:v>4135.8254737419</c:v>
                </c:pt>
                <c:pt idx="6900">
                  <c:v>4136.4249556195</c:v>
                </c:pt>
                <c:pt idx="6901">
                  <c:v>4137.0244374971</c:v>
                </c:pt>
                <c:pt idx="6902">
                  <c:v>4137.6239193748</c:v>
                </c:pt>
                <c:pt idx="6903">
                  <c:v>4138.2234012524</c:v>
                </c:pt>
                <c:pt idx="6904">
                  <c:v>4138.82288313</c:v>
                </c:pt>
                <c:pt idx="6905">
                  <c:v>4139.4223650076</c:v>
                </c:pt>
                <c:pt idx="6906">
                  <c:v>4140.0218468853</c:v>
                </c:pt>
                <c:pt idx="6907">
                  <c:v>4140.6213287629</c:v>
                </c:pt>
                <c:pt idx="6908">
                  <c:v>4141.2208106405</c:v>
                </c:pt>
                <c:pt idx="6909">
                  <c:v>4141.8202925181</c:v>
                </c:pt>
                <c:pt idx="6910">
                  <c:v>4142.4197743958</c:v>
                </c:pt>
                <c:pt idx="6911">
                  <c:v>4143.0192562734</c:v>
                </c:pt>
                <c:pt idx="6912">
                  <c:v>4143.618738151</c:v>
                </c:pt>
                <c:pt idx="6913">
                  <c:v>4144.2182200286</c:v>
                </c:pt>
                <c:pt idx="6914">
                  <c:v>4144.8177019063</c:v>
                </c:pt>
                <c:pt idx="6915">
                  <c:v>4145.4171837839</c:v>
                </c:pt>
                <c:pt idx="6916">
                  <c:v>4146.0166656615</c:v>
                </c:pt>
                <c:pt idx="6917">
                  <c:v>4146.6161475392</c:v>
                </c:pt>
                <c:pt idx="6918">
                  <c:v>4147.2156294168</c:v>
                </c:pt>
                <c:pt idx="6919">
                  <c:v>4147.8151112944</c:v>
                </c:pt>
                <c:pt idx="6920">
                  <c:v>4148.414593172</c:v>
                </c:pt>
                <c:pt idx="6921">
                  <c:v>4149.0140750497</c:v>
                </c:pt>
                <c:pt idx="6922">
                  <c:v>4149.6135569273</c:v>
                </c:pt>
                <c:pt idx="6923">
                  <c:v>4150.2130388049</c:v>
                </c:pt>
                <c:pt idx="6924">
                  <c:v>4150.8125206825</c:v>
                </c:pt>
                <c:pt idx="6925">
                  <c:v>4151.4120025602</c:v>
                </c:pt>
                <c:pt idx="6926">
                  <c:v>4152.0114844378</c:v>
                </c:pt>
                <c:pt idx="6927">
                  <c:v>4152.6109663154</c:v>
                </c:pt>
                <c:pt idx="6928">
                  <c:v>4153.210448193</c:v>
                </c:pt>
                <c:pt idx="6929">
                  <c:v>4153.8099300707</c:v>
                </c:pt>
                <c:pt idx="6930">
                  <c:v>4154.409411948299</c:v>
                </c:pt>
                <c:pt idx="6931">
                  <c:v>4155.0088938259</c:v>
                </c:pt>
                <c:pt idx="6932">
                  <c:v>4155.6083757035</c:v>
                </c:pt>
                <c:pt idx="6933">
                  <c:v>4156.207857581199</c:v>
                </c:pt>
                <c:pt idx="6934">
                  <c:v>4156.8073394588</c:v>
                </c:pt>
                <c:pt idx="6935">
                  <c:v>4157.4068213364</c:v>
                </c:pt>
                <c:pt idx="6936">
                  <c:v>4158.006303214001</c:v>
                </c:pt>
                <c:pt idx="6937">
                  <c:v>4158.605785091701</c:v>
                </c:pt>
                <c:pt idx="6938">
                  <c:v>4159.2052669693</c:v>
                </c:pt>
                <c:pt idx="6939">
                  <c:v>4159.804748846899</c:v>
                </c:pt>
                <c:pt idx="6940">
                  <c:v>4160.4042307245</c:v>
                </c:pt>
                <c:pt idx="6941">
                  <c:v>4161.003712602199</c:v>
                </c:pt>
                <c:pt idx="6942">
                  <c:v>4161.6031944798</c:v>
                </c:pt>
                <c:pt idx="6943">
                  <c:v>4162.2026763574</c:v>
                </c:pt>
                <c:pt idx="6944">
                  <c:v>4162.8021582351</c:v>
                </c:pt>
                <c:pt idx="6945">
                  <c:v>4163.4016401127</c:v>
                </c:pt>
                <c:pt idx="6946">
                  <c:v>4164.0011219903</c:v>
                </c:pt>
                <c:pt idx="6947">
                  <c:v>4164.6006038679</c:v>
                </c:pt>
                <c:pt idx="6948">
                  <c:v>4165.2000857456</c:v>
                </c:pt>
                <c:pt idx="6949">
                  <c:v>4165.7995676232</c:v>
                </c:pt>
                <c:pt idx="6950">
                  <c:v>4166.3990495008</c:v>
                </c:pt>
                <c:pt idx="6951">
                  <c:v>4166.9985313784</c:v>
                </c:pt>
                <c:pt idx="6952">
                  <c:v>4167.5980132561</c:v>
                </c:pt>
                <c:pt idx="6953">
                  <c:v>4168.1974951337</c:v>
                </c:pt>
                <c:pt idx="6954">
                  <c:v>4168.7969770113</c:v>
                </c:pt>
                <c:pt idx="6955">
                  <c:v>4169.3964588889</c:v>
                </c:pt>
                <c:pt idx="6956">
                  <c:v>4169.9959407666</c:v>
                </c:pt>
                <c:pt idx="6957">
                  <c:v>4170.5954226442</c:v>
                </c:pt>
                <c:pt idx="6958">
                  <c:v>4171.1949045218</c:v>
                </c:pt>
                <c:pt idx="6959">
                  <c:v>4171.7943863994</c:v>
                </c:pt>
                <c:pt idx="6960">
                  <c:v>4172.3938682771</c:v>
                </c:pt>
                <c:pt idx="6961">
                  <c:v>4172.993350154699</c:v>
                </c:pt>
                <c:pt idx="6962">
                  <c:v>4173.5928320323</c:v>
                </c:pt>
                <c:pt idx="6963">
                  <c:v>4174.1923139099</c:v>
                </c:pt>
                <c:pt idx="6964">
                  <c:v>4174.7917957876</c:v>
                </c:pt>
                <c:pt idx="6965">
                  <c:v>4175.3912776652</c:v>
                </c:pt>
                <c:pt idx="6966">
                  <c:v>4175.990759542799</c:v>
                </c:pt>
                <c:pt idx="6967">
                  <c:v>4176.5902414205</c:v>
                </c:pt>
                <c:pt idx="6968">
                  <c:v>4177.1897232981</c:v>
                </c:pt>
                <c:pt idx="6969">
                  <c:v>4177.7892051757</c:v>
                </c:pt>
                <c:pt idx="6970">
                  <c:v>4178.3886870533</c:v>
                </c:pt>
                <c:pt idx="6971">
                  <c:v>4178.988168931</c:v>
                </c:pt>
                <c:pt idx="6972">
                  <c:v>4179.587650808599</c:v>
                </c:pt>
                <c:pt idx="6973">
                  <c:v>4180.1871326862</c:v>
                </c:pt>
                <c:pt idx="6974">
                  <c:v>4180.7866145638</c:v>
                </c:pt>
                <c:pt idx="6975">
                  <c:v>4181.3860964415</c:v>
                </c:pt>
                <c:pt idx="6976">
                  <c:v>4181.9855783191</c:v>
                </c:pt>
                <c:pt idx="6977">
                  <c:v>4182.5850601967</c:v>
                </c:pt>
                <c:pt idx="6978">
                  <c:v>4183.1845420743</c:v>
                </c:pt>
                <c:pt idx="6979">
                  <c:v>4183.784023952</c:v>
                </c:pt>
                <c:pt idx="6980">
                  <c:v>4184.3835058296</c:v>
                </c:pt>
                <c:pt idx="6981">
                  <c:v>4184.9829877072</c:v>
                </c:pt>
                <c:pt idx="6982">
                  <c:v>4185.5824695848</c:v>
                </c:pt>
                <c:pt idx="6983">
                  <c:v>4186.1819514625</c:v>
                </c:pt>
                <c:pt idx="6984">
                  <c:v>4186.781433340099</c:v>
                </c:pt>
                <c:pt idx="6985">
                  <c:v>4187.3809152177</c:v>
                </c:pt>
                <c:pt idx="6986">
                  <c:v>4187.980397095299</c:v>
                </c:pt>
                <c:pt idx="6987">
                  <c:v>4188.579878973</c:v>
                </c:pt>
                <c:pt idx="6988">
                  <c:v>4189.1793608506</c:v>
                </c:pt>
                <c:pt idx="6989">
                  <c:v>4189.778842728198</c:v>
                </c:pt>
                <c:pt idx="6990">
                  <c:v>4190.3783246058</c:v>
                </c:pt>
                <c:pt idx="6991">
                  <c:v>4190.9778064835</c:v>
                </c:pt>
                <c:pt idx="6992">
                  <c:v>4191.5772883611</c:v>
                </c:pt>
                <c:pt idx="6993">
                  <c:v>4192.1767702387</c:v>
                </c:pt>
                <c:pt idx="6994">
                  <c:v>4192.7762521164</c:v>
                </c:pt>
                <c:pt idx="6995">
                  <c:v>4193.375733994</c:v>
                </c:pt>
                <c:pt idx="6996">
                  <c:v>4193.9752158716</c:v>
                </c:pt>
                <c:pt idx="6997">
                  <c:v>4194.574697749199</c:v>
                </c:pt>
                <c:pt idx="6998">
                  <c:v>4195.1741796269</c:v>
                </c:pt>
                <c:pt idx="6999">
                  <c:v>4195.7736615045</c:v>
                </c:pt>
                <c:pt idx="7000">
                  <c:v>4196.373143382099</c:v>
                </c:pt>
                <c:pt idx="7001">
                  <c:v>4196.9726252597</c:v>
                </c:pt>
                <c:pt idx="7002">
                  <c:v>4197.5721071374</c:v>
                </c:pt>
                <c:pt idx="7003">
                  <c:v>4198.171589015</c:v>
                </c:pt>
                <c:pt idx="7004">
                  <c:v>4198.7710708926</c:v>
                </c:pt>
                <c:pt idx="7005">
                  <c:v>4199.3705527702</c:v>
                </c:pt>
                <c:pt idx="7006">
                  <c:v>4199.9700346479</c:v>
                </c:pt>
                <c:pt idx="7007">
                  <c:v>4200.5695165255</c:v>
                </c:pt>
                <c:pt idx="7008">
                  <c:v>4201.1689984031</c:v>
                </c:pt>
                <c:pt idx="7009">
                  <c:v>4201.7684802807</c:v>
                </c:pt>
                <c:pt idx="7010">
                  <c:v>4202.3679621584</c:v>
                </c:pt>
                <c:pt idx="7011">
                  <c:v>4202.967444036</c:v>
                </c:pt>
                <c:pt idx="7012">
                  <c:v>4203.5669259136</c:v>
                </c:pt>
                <c:pt idx="7013">
                  <c:v>4204.1664077912</c:v>
                </c:pt>
                <c:pt idx="7014">
                  <c:v>4204.7658896689</c:v>
                </c:pt>
                <c:pt idx="7015">
                  <c:v>4205.3653715465</c:v>
                </c:pt>
                <c:pt idx="7016">
                  <c:v>4205.9648534241</c:v>
                </c:pt>
                <c:pt idx="7017">
                  <c:v>4206.5643353018</c:v>
                </c:pt>
                <c:pt idx="7018">
                  <c:v>4207.1638171794</c:v>
                </c:pt>
                <c:pt idx="7019">
                  <c:v>4207.763299057</c:v>
                </c:pt>
                <c:pt idx="7020">
                  <c:v>4208.3627809346</c:v>
                </c:pt>
                <c:pt idx="7021">
                  <c:v>4208.9622628123</c:v>
                </c:pt>
                <c:pt idx="7022">
                  <c:v>4209.5617446899</c:v>
                </c:pt>
                <c:pt idx="7023">
                  <c:v>4210.1612265675</c:v>
                </c:pt>
                <c:pt idx="7024">
                  <c:v>4210.7607084451</c:v>
                </c:pt>
                <c:pt idx="7025">
                  <c:v>4211.3601903228</c:v>
                </c:pt>
                <c:pt idx="7026">
                  <c:v>4211.9596722004</c:v>
                </c:pt>
                <c:pt idx="7027">
                  <c:v>4212.559154078001</c:v>
                </c:pt>
                <c:pt idx="7028">
                  <c:v>4213.1586359556</c:v>
                </c:pt>
                <c:pt idx="7029">
                  <c:v>4213.758117833299</c:v>
                </c:pt>
                <c:pt idx="7030">
                  <c:v>4214.3575997109</c:v>
                </c:pt>
                <c:pt idx="7031">
                  <c:v>4214.9570815885</c:v>
                </c:pt>
                <c:pt idx="7032">
                  <c:v>4215.5565634661</c:v>
                </c:pt>
                <c:pt idx="7033">
                  <c:v>4216.1560453438</c:v>
                </c:pt>
                <c:pt idx="7034">
                  <c:v>4216.7555272214</c:v>
                </c:pt>
                <c:pt idx="7035">
                  <c:v>4217.355009099</c:v>
                </c:pt>
                <c:pt idx="7036">
                  <c:v>4217.954490976599</c:v>
                </c:pt>
                <c:pt idx="7037">
                  <c:v>4218.5539728543</c:v>
                </c:pt>
                <c:pt idx="7038">
                  <c:v>4219.1534547319</c:v>
                </c:pt>
                <c:pt idx="7039">
                  <c:v>4219.7529366095</c:v>
                </c:pt>
                <c:pt idx="7040">
                  <c:v>4220.3524184872</c:v>
                </c:pt>
                <c:pt idx="7041">
                  <c:v>4220.9519003648</c:v>
                </c:pt>
                <c:pt idx="7042">
                  <c:v>4221.551382242399</c:v>
                </c:pt>
                <c:pt idx="7043">
                  <c:v>4222.150864120001</c:v>
                </c:pt>
                <c:pt idx="7044">
                  <c:v>4222.7503459977</c:v>
                </c:pt>
                <c:pt idx="7045">
                  <c:v>4223.3498278753</c:v>
                </c:pt>
                <c:pt idx="7046">
                  <c:v>4223.9493097529</c:v>
                </c:pt>
                <c:pt idx="7047">
                  <c:v>4224.548791630499</c:v>
                </c:pt>
                <c:pt idx="7048">
                  <c:v>4225.1482735082</c:v>
                </c:pt>
                <c:pt idx="7049">
                  <c:v>4225.747755385799</c:v>
                </c:pt>
                <c:pt idx="7050">
                  <c:v>4226.3472372634</c:v>
                </c:pt>
                <c:pt idx="7051">
                  <c:v>4226.946719140999</c:v>
                </c:pt>
                <c:pt idx="7052">
                  <c:v>4227.5462010187</c:v>
                </c:pt>
                <c:pt idx="7053">
                  <c:v>4228.1456828963</c:v>
                </c:pt>
                <c:pt idx="7054">
                  <c:v>4228.7451647739</c:v>
                </c:pt>
                <c:pt idx="7055">
                  <c:v>4229.3446466515</c:v>
                </c:pt>
                <c:pt idx="7056">
                  <c:v>4229.9441285292</c:v>
                </c:pt>
                <c:pt idx="7057">
                  <c:v>4230.5436104068</c:v>
                </c:pt>
                <c:pt idx="7058">
                  <c:v>4231.143092284399</c:v>
                </c:pt>
                <c:pt idx="7059">
                  <c:v>4231.742574162</c:v>
                </c:pt>
                <c:pt idx="7060">
                  <c:v>4232.3420560397</c:v>
                </c:pt>
                <c:pt idx="7061">
                  <c:v>4232.9415379173</c:v>
                </c:pt>
                <c:pt idx="7062">
                  <c:v>4233.5410197949</c:v>
                </c:pt>
                <c:pt idx="7063">
                  <c:v>4234.1405016725</c:v>
                </c:pt>
                <c:pt idx="7064">
                  <c:v>4234.7399835502</c:v>
                </c:pt>
                <c:pt idx="7065">
                  <c:v>4235.3394654278</c:v>
                </c:pt>
                <c:pt idx="7066">
                  <c:v>4235.938947305399</c:v>
                </c:pt>
                <c:pt idx="7067">
                  <c:v>4236.5384291831</c:v>
                </c:pt>
                <c:pt idx="7068">
                  <c:v>4237.1379110607</c:v>
                </c:pt>
                <c:pt idx="7069">
                  <c:v>4237.737392938297</c:v>
                </c:pt>
                <c:pt idx="7070">
                  <c:v>4238.3368748159</c:v>
                </c:pt>
                <c:pt idx="7071">
                  <c:v>4238.9363566936</c:v>
                </c:pt>
                <c:pt idx="7072">
                  <c:v>4239.5358385712</c:v>
                </c:pt>
                <c:pt idx="7073">
                  <c:v>4240.1353204488</c:v>
                </c:pt>
                <c:pt idx="7074">
                  <c:v>4240.734802326398</c:v>
                </c:pt>
                <c:pt idx="7075">
                  <c:v>4241.3342842041</c:v>
                </c:pt>
                <c:pt idx="7076">
                  <c:v>4241.9337660817</c:v>
                </c:pt>
                <c:pt idx="7077">
                  <c:v>4242.5332479593</c:v>
                </c:pt>
                <c:pt idx="7078">
                  <c:v>4243.1327298369</c:v>
                </c:pt>
                <c:pt idx="7079">
                  <c:v>4243.732211714601</c:v>
                </c:pt>
                <c:pt idx="7080">
                  <c:v>4244.3316935922</c:v>
                </c:pt>
                <c:pt idx="7081">
                  <c:v>4244.9311754698</c:v>
                </c:pt>
                <c:pt idx="7082">
                  <c:v>4245.530657347399</c:v>
                </c:pt>
                <c:pt idx="7083">
                  <c:v>4246.1301392251</c:v>
                </c:pt>
                <c:pt idx="7084">
                  <c:v>4246.7296211027</c:v>
                </c:pt>
                <c:pt idx="7085">
                  <c:v>4247.3291029803</c:v>
                </c:pt>
                <c:pt idx="7086">
                  <c:v>4247.9285848579</c:v>
                </c:pt>
                <c:pt idx="7087">
                  <c:v>4248.5280667356</c:v>
                </c:pt>
                <c:pt idx="7088">
                  <c:v>4249.1275486132</c:v>
                </c:pt>
                <c:pt idx="7089">
                  <c:v>4249.7270304908</c:v>
                </c:pt>
                <c:pt idx="7090">
                  <c:v>4250.3265123685</c:v>
                </c:pt>
                <c:pt idx="7091">
                  <c:v>4250.925994246099</c:v>
                </c:pt>
                <c:pt idx="7092">
                  <c:v>4251.5254761237</c:v>
                </c:pt>
                <c:pt idx="7093">
                  <c:v>4252.1249580013</c:v>
                </c:pt>
                <c:pt idx="7094">
                  <c:v>4252.724439879</c:v>
                </c:pt>
                <c:pt idx="7095">
                  <c:v>4253.3239217566</c:v>
                </c:pt>
                <c:pt idx="7096">
                  <c:v>4253.9234036342</c:v>
                </c:pt>
                <c:pt idx="7097">
                  <c:v>4254.5228855118</c:v>
                </c:pt>
                <c:pt idx="7098">
                  <c:v>4255.1223673895</c:v>
                </c:pt>
                <c:pt idx="7099">
                  <c:v>4255.7218492671</c:v>
                </c:pt>
                <c:pt idx="7100">
                  <c:v>4256.3213311447</c:v>
                </c:pt>
                <c:pt idx="7101">
                  <c:v>4256.9208130223</c:v>
                </c:pt>
                <c:pt idx="7102">
                  <c:v>4257.5202949</c:v>
                </c:pt>
                <c:pt idx="7103">
                  <c:v>4258.1197767776</c:v>
                </c:pt>
                <c:pt idx="7104">
                  <c:v>4258.7192586552</c:v>
                </c:pt>
                <c:pt idx="7105">
                  <c:v>4259.3187405328</c:v>
                </c:pt>
                <c:pt idx="7106">
                  <c:v>4259.9182224105</c:v>
                </c:pt>
                <c:pt idx="7107">
                  <c:v>4260.5177042881</c:v>
                </c:pt>
                <c:pt idx="7108">
                  <c:v>4261.1171861657</c:v>
                </c:pt>
                <c:pt idx="7109">
                  <c:v>4261.7166680433</c:v>
                </c:pt>
                <c:pt idx="7110">
                  <c:v>4262.316149921</c:v>
                </c:pt>
                <c:pt idx="7111">
                  <c:v>4262.9156317986</c:v>
                </c:pt>
                <c:pt idx="7112">
                  <c:v>4263.5151136762</c:v>
                </c:pt>
                <c:pt idx="7113">
                  <c:v>4264.1145955538</c:v>
                </c:pt>
                <c:pt idx="7114">
                  <c:v>4264.7140774315</c:v>
                </c:pt>
                <c:pt idx="7115">
                  <c:v>4265.3135593091</c:v>
                </c:pt>
                <c:pt idx="7116">
                  <c:v>4265.9130411867</c:v>
                </c:pt>
                <c:pt idx="7117">
                  <c:v>4266.5125230644</c:v>
                </c:pt>
                <c:pt idx="7118">
                  <c:v>4267.112004942001</c:v>
                </c:pt>
                <c:pt idx="7119">
                  <c:v>4267.7114868196</c:v>
                </c:pt>
                <c:pt idx="7120">
                  <c:v>4268.3109686972</c:v>
                </c:pt>
                <c:pt idx="7121">
                  <c:v>4268.9104505749</c:v>
                </c:pt>
                <c:pt idx="7122">
                  <c:v>4269.5099324525</c:v>
                </c:pt>
                <c:pt idx="7123">
                  <c:v>4270.1094143301</c:v>
                </c:pt>
                <c:pt idx="7124">
                  <c:v>4270.7088962077</c:v>
                </c:pt>
                <c:pt idx="7125">
                  <c:v>4271.3083780854</c:v>
                </c:pt>
                <c:pt idx="7126">
                  <c:v>4271.907859962999</c:v>
                </c:pt>
                <c:pt idx="7127">
                  <c:v>4272.507341840599</c:v>
                </c:pt>
                <c:pt idx="7128">
                  <c:v>4273.1068237182</c:v>
                </c:pt>
                <c:pt idx="7129">
                  <c:v>4273.7063055959</c:v>
                </c:pt>
                <c:pt idx="7130">
                  <c:v>4274.3057874735</c:v>
                </c:pt>
                <c:pt idx="7131">
                  <c:v>4274.9052693511</c:v>
                </c:pt>
                <c:pt idx="7132">
                  <c:v>4275.504751228699</c:v>
                </c:pt>
                <c:pt idx="7133">
                  <c:v>4276.1042331064</c:v>
                </c:pt>
                <c:pt idx="7134">
                  <c:v>4276.703714984</c:v>
                </c:pt>
                <c:pt idx="7135">
                  <c:v>4277.3031968616</c:v>
                </c:pt>
                <c:pt idx="7136">
                  <c:v>4277.9026787392</c:v>
                </c:pt>
                <c:pt idx="7137">
                  <c:v>4278.5021606169</c:v>
                </c:pt>
                <c:pt idx="7138">
                  <c:v>4279.1016424945</c:v>
                </c:pt>
                <c:pt idx="7139">
                  <c:v>4279.7011243721</c:v>
                </c:pt>
                <c:pt idx="7140">
                  <c:v>4280.3006062498</c:v>
                </c:pt>
                <c:pt idx="7141">
                  <c:v>4280.9000881274</c:v>
                </c:pt>
                <c:pt idx="7142">
                  <c:v>4281.499570005</c:v>
                </c:pt>
                <c:pt idx="7143">
                  <c:v>4282.0990518826</c:v>
                </c:pt>
                <c:pt idx="7144">
                  <c:v>4282.6985337603</c:v>
                </c:pt>
                <c:pt idx="7145">
                  <c:v>4283.2980156379</c:v>
                </c:pt>
                <c:pt idx="7146">
                  <c:v>4283.8974975155</c:v>
                </c:pt>
                <c:pt idx="7147">
                  <c:v>4284.4969793931</c:v>
                </c:pt>
                <c:pt idx="7148">
                  <c:v>4285.0964612708</c:v>
                </c:pt>
                <c:pt idx="7149">
                  <c:v>4285.6959431484</c:v>
                </c:pt>
                <c:pt idx="7150">
                  <c:v>4286.295425026</c:v>
                </c:pt>
                <c:pt idx="7151">
                  <c:v>4286.8949069036</c:v>
                </c:pt>
                <c:pt idx="7152">
                  <c:v>4287.4943887813</c:v>
                </c:pt>
                <c:pt idx="7153">
                  <c:v>4288.0938706589</c:v>
                </c:pt>
                <c:pt idx="7154">
                  <c:v>4288.693352536499</c:v>
                </c:pt>
                <c:pt idx="7155">
                  <c:v>4289.2928344141</c:v>
                </c:pt>
                <c:pt idx="7156">
                  <c:v>4289.8923162918</c:v>
                </c:pt>
                <c:pt idx="7157">
                  <c:v>4290.4917981694</c:v>
                </c:pt>
                <c:pt idx="7158">
                  <c:v>4291.091280047</c:v>
                </c:pt>
                <c:pt idx="7159">
                  <c:v>4291.6907619246</c:v>
                </c:pt>
                <c:pt idx="7160">
                  <c:v>4292.2902438023</c:v>
                </c:pt>
                <c:pt idx="7161">
                  <c:v>4292.8897256799</c:v>
                </c:pt>
                <c:pt idx="7162">
                  <c:v>4293.4892075575</c:v>
                </c:pt>
                <c:pt idx="7163">
                  <c:v>4294.0886894351</c:v>
                </c:pt>
                <c:pt idx="7164">
                  <c:v>4294.6881713128</c:v>
                </c:pt>
                <c:pt idx="7165">
                  <c:v>4295.287653190399</c:v>
                </c:pt>
                <c:pt idx="7166">
                  <c:v>4295.887135068</c:v>
                </c:pt>
                <c:pt idx="7167">
                  <c:v>4296.4866169457</c:v>
                </c:pt>
                <c:pt idx="7168">
                  <c:v>4297.0860988233</c:v>
                </c:pt>
                <c:pt idx="7169">
                  <c:v>4297.6855807009</c:v>
                </c:pt>
                <c:pt idx="7170">
                  <c:v>4298.2850625785</c:v>
                </c:pt>
                <c:pt idx="7171">
                  <c:v>4298.8845444562</c:v>
                </c:pt>
                <c:pt idx="7172">
                  <c:v>4299.4840263338</c:v>
                </c:pt>
                <c:pt idx="7173">
                  <c:v>4300.0835082114</c:v>
                </c:pt>
                <c:pt idx="7174">
                  <c:v>4300.682990089</c:v>
                </c:pt>
                <c:pt idx="7175">
                  <c:v>4301.2824719667</c:v>
                </c:pt>
                <c:pt idx="7176">
                  <c:v>4301.881953844299</c:v>
                </c:pt>
                <c:pt idx="7177">
                  <c:v>4302.4814357219</c:v>
                </c:pt>
                <c:pt idx="7178">
                  <c:v>4303.0809175995</c:v>
                </c:pt>
                <c:pt idx="7179">
                  <c:v>4303.6803994772</c:v>
                </c:pt>
                <c:pt idx="7180">
                  <c:v>4304.2798813548</c:v>
                </c:pt>
                <c:pt idx="7181">
                  <c:v>4304.8793632324</c:v>
                </c:pt>
                <c:pt idx="7182">
                  <c:v>4305.478845109998</c:v>
                </c:pt>
                <c:pt idx="7183">
                  <c:v>4306.0783269877</c:v>
                </c:pt>
                <c:pt idx="7184">
                  <c:v>4306.6778088653</c:v>
                </c:pt>
                <c:pt idx="7185">
                  <c:v>4307.277290742899</c:v>
                </c:pt>
                <c:pt idx="7186">
                  <c:v>4307.8767726205</c:v>
                </c:pt>
                <c:pt idx="7187">
                  <c:v>4308.4762544982</c:v>
                </c:pt>
                <c:pt idx="7188">
                  <c:v>4309.0757363758</c:v>
                </c:pt>
                <c:pt idx="7189">
                  <c:v>4309.6752182534</c:v>
                </c:pt>
                <c:pt idx="7190">
                  <c:v>4310.274700131099</c:v>
                </c:pt>
                <c:pt idx="7191">
                  <c:v>4310.8741820087</c:v>
                </c:pt>
                <c:pt idx="7192">
                  <c:v>4311.4736638863</c:v>
                </c:pt>
                <c:pt idx="7193">
                  <c:v>4312.0731457639</c:v>
                </c:pt>
                <c:pt idx="7194">
                  <c:v>4312.6726276416</c:v>
                </c:pt>
                <c:pt idx="7195">
                  <c:v>4313.2721095192</c:v>
                </c:pt>
                <c:pt idx="7196">
                  <c:v>4313.8715913968</c:v>
                </c:pt>
                <c:pt idx="7197">
                  <c:v>4314.4710732744</c:v>
                </c:pt>
                <c:pt idx="7198">
                  <c:v>4315.0705551521</c:v>
                </c:pt>
                <c:pt idx="7199">
                  <c:v>4315.6700370297</c:v>
                </c:pt>
                <c:pt idx="7200">
                  <c:v>4316.2695189073</c:v>
                </c:pt>
                <c:pt idx="7201">
                  <c:v>4316.8690007849</c:v>
                </c:pt>
                <c:pt idx="7202">
                  <c:v>4317.4684826626</c:v>
                </c:pt>
                <c:pt idx="7203">
                  <c:v>4318.0679645402</c:v>
                </c:pt>
                <c:pt idx="7204">
                  <c:v>4318.6674464178</c:v>
                </c:pt>
                <c:pt idx="7205">
                  <c:v>4319.2669282954</c:v>
                </c:pt>
                <c:pt idx="7206">
                  <c:v>4319.8664101731</c:v>
                </c:pt>
                <c:pt idx="7207">
                  <c:v>4320.4658920507</c:v>
                </c:pt>
                <c:pt idx="7208">
                  <c:v>4321.0653739283</c:v>
                </c:pt>
                <c:pt idx="7209">
                  <c:v>4321.6648558059</c:v>
                </c:pt>
                <c:pt idx="7210">
                  <c:v>4322.2643376836</c:v>
                </c:pt>
                <c:pt idx="7211">
                  <c:v>4322.8638195612</c:v>
                </c:pt>
                <c:pt idx="7212">
                  <c:v>4323.4633014388</c:v>
                </c:pt>
                <c:pt idx="7213">
                  <c:v>4324.0627833165</c:v>
                </c:pt>
                <c:pt idx="7214">
                  <c:v>4324.6622651941</c:v>
                </c:pt>
                <c:pt idx="7215">
                  <c:v>4325.2617470717</c:v>
                </c:pt>
                <c:pt idx="7216">
                  <c:v>4325.8612289493</c:v>
                </c:pt>
                <c:pt idx="7217">
                  <c:v>4326.460710826999</c:v>
                </c:pt>
                <c:pt idx="7218">
                  <c:v>4327.0601927046</c:v>
                </c:pt>
                <c:pt idx="7219">
                  <c:v>4327.6596745822</c:v>
                </c:pt>
                <c:pt idx="7220">
                  <c:v>4328.2591564598</c:v>
                </c:pt>
                <c:pt idx="7221">
                  <c:v>4328.858638337501</c:v>
                </c:pt>
                <c:pt idx="7222">
                  <c:v>4329.4581202151</c:v>
                </c:pt>
                <c:pt idx="7223">
                  <c:v>4330.0576020927</c:v>
                </c:pt>
                <c:pt idx="7224">
                  <c:v>4330.6570839703</c:v>
                </c:pt>
                <c:pt idx="7225">
                  <c:v>4331.256565848001</c:v>
                </c:pt>
                <c:pt idx="7226">
                  <c:v>4331.8560477256</c:v>
                </c:pt>
                <c:pt idx="7227">
                  <c:v>4332.4555296032</c:v>
                </c:pt>
                <c:pt idx="7228">
                  <c:v>4333.0550114808</c:v>
                </c:pt>
                <c:pt idx="7229">
                  <c:v>4333.6544933585</c:v>
                </c:pt>
                <c:pt idx="7230">
                  <c:v>4334.253975236099</c:v>
                </c:pt>
                <c:pt idx="7231">
                  <c:v>4334.8534571137</c:v>
                </c:pt>
                <c:pt idx="7232">
                  <c:v>4335.4529389913</c:v>
                </c:pt>
                <c:pt idx="7233">
                  <c:v>4336.052420869</c:v>
                </c:pt>
                <c:pt idx="7234">
                  <c:v>4336.6519027466</c:v>
                </c:pt>
                <c:pt idx="7235">
                  <c:v>4337.2513846242</c:v>
                </c:pt>
                <c:pt idx="7236">
                  <c:v>4337.8508665018</c:v>
                </c:pt>
                <c:pt idx="7237">
                  <c:v>4338.4503483795</c:v>
                </c:pt>
                <c:pt idx="7238">
                  <c:v>4339.0498302571</c:v>
                </c:pt>
                <c:pt idx="7239">
                  <c:v>4339.649312134699</c:v>
                </c:pt>
                <c:pt idx="7240">
                  <c:v>4340.248794012399</c:v>
                </c:pt>
                <c:pt idx="7241">
                  <c:v>4340.84827589</c:v>
                </c:pt>
                <c:pt idx="7242">
                  <c:v>4341.447757767599</c:v>
                </c:pt>
                <c:pt idx="7243">
                  <c:v>4342.0472396452</c:v>
                </c:pt>
                <c:pt idx="7244">
                  <c:v>4342.6467215229</c:v>
                </c:pt>
                <c:pt idx="7245">
                  <c:v>4343.2462034005</c:v>
                </c:pt>
                <c:pt idx="7246">
                  <c:v>4343.8456852781</c:v>
                </c:pt>
                <c:pt idx="7247">
                  <c:v>4344.4451671557</c:v>
                </c:pt>
                <c:pt idx="7248">
                  <c:v>4345.0446490334</c:v>
                </c:pt>
                <c:pt idx="7249">
                  <c:v>4345.644130911</c:v>
                </c:pt>
                <c:pt idx="7250">
                  <c:v>4346.243612788599</c:v>
                </c:pt>
                <c:pt idx="7251">
                  <c:v>4346.8430946662</c:v>
                </c:pt>
                <c:pt idx="7252">
                  <c:v>4347.4425765439</c:v>
                </c:pt>
                <c:pt idx="7253">
                  <c:v>4348.0420584215</c:v>
                </c:pt>
                <c:pt idx="7254">
                  <c:v>4348.6415402991</c:v>
                </c:pt>
                <c:pt idx="7255">
                  <c:v>4349.2410221767</c:v>
                </c:pt>
                <c:pt idx="7256">
                  <c:v>4349.8405040544</c:v>
                </c:pt>
                <c:pt idx="7257">
                  <c:v>4350.439985931998</c:v>
                </c:pt>
                <c:pt idx="7258">
                  <c:v>4351.0394678096</c:v>
                </c:pt>
                <c:pt idx="7259">
                  <c:v>4351.6389496872</c:v>
                </c:pt>
                <c:pt idx="7260">
                  <c:v>4352.2384315649</c:v>
                </c:pt>
                <c:pt idx="7261">
                  <c:v>4352.837913442499</c:v>
                </c:pt>
                <c:pt idx="7262">
                  <c:v>4353.437395320097</c:v>
                </c:pt>
                <c:pt idx="7263">
                  <c:v>4354.0368771978</c:v>
                </c:pt>
                <c:pt idx="7264">
                  <c:v>4354.6363590754</c:v>
                </c:pt>
                <c:pt idx="7265">
                  <c:v>4355.235840953</c:v>
                </c:pt>
                <c:pt idx="7266">
                  <c:v>4355.8353228306</c:v>
                </c:pt>
                <c:pt idx="7267">
                  <c:v>4356.434804708299</c:v>
                </c:pt>
                <c:pt idx="7268">
                  <c:v>4357.0342865859</c:v>
                </c:pt>
                <c:pt idx="7269">
                  <c:v>4357.6337684635</c:v>
                </c:pt>
                <c:pt idx="7270">
                  <c:v>4358.233250341099</c:v>
                </c:pt>
                <c:pt idx="7271">
                  <c:v>4358.8327322188</c:v>
                </c:pt>
                <c:pt idx="7272">
                  <c:v>4359.4322140964</c:v>
                </c:pt>
                <c:pt idx="7273">
                  <c:v>4360.031695974</c:v>
                </c:pt>
                <c:pt idx="7274">
                  <c:v>4360.6311778516</c:v>
                </c:pt>
                <c:pt idx="7275">
                  <c:v>4361.2306597293</c:v>
                </c:pt>
                <c:pt idx="7276">
                  <c:v>4361.8301416069</c:v>
                </c:pt>
                <c:pt idx="7277">
                  <c:v>4362.4296234845</c:v>
                </c:pt>
                <c:pt idx="7278">
                  <c:v>4363.0291053621</c:v>
                </c:pt>
                <c:pt idx="7279">
                  <c:v>4363.6285872398</c:v>
                </c:pt>
                <c:pt idx="7280">
                  <c:v>4364.2280691174</c:v>
                </c:pt>
                <c:pt idx="7281">
                  <c:v>4364.827550995</c:v>
                </c:pt>
                <c:pt idx="7282">
                  <c:v>4365.4270328726</c:v>
                </c:pt>
                <c:pt idx="7283">
                  <c:v>4366.0265147503</c:v>
                </c:pt>
                <c:pt idx="7284">
                  <c:v>4366.6259966279</c:v>
                </c:pt>
                <c:pt idx="7285">
                  <c:v>4367.2254785055</c:v>
                </c:pt>
                <c:pt idx="7286">
                  <c:v>4367.8249603832</c:v>
                </c:pt>
                <c:pt idx="7287">
                  <c:v>4368.4244422608</c:v>
                </c:pt>
                <c:pt idx="7288">
                  <c:v>4369.0239241384</c:v>
                </c:pt>
                <c:pt idx="7289">
                  <c:v>4369.623406016</c:v>
                </c:pt>
                <c:pt idx="7290">
                  <c:v>4370.2228878937</c:v>
                </c:pt>
                <c:pt idx="7291">
                  <c:v>4370.8223697713</c:v>
                </c:pt>
                <c:pt idx="7292">
                  <c:v>4371.4218516489</c:v>
                </c:pt>
                <c:pt idx="7293">
                  <c:v>4372.0213335265</c:v>
                </c:pt>
                <c:pt idx="7294">
                  <c:v>4372.6208154042</c:v>
                </c:pt>
                <c:pt idx="7295">
                  <c:v>4373.2202972818</c:v>
                </c:pt>
                <c:pt idx="7296">
                  <c:v>4373.8197791594</c:v>
                </c:pt>
                <c:pt idx="7297">
                  <c:v>4374.419261037</c:v>
                </c:pt>
                <c:pt idx="7298">
                  <c:v>4375.018742914699</c:v>
                </c:pt>
                <c:pt idx="7299">
                  <c:v>4375.6182247923</c:v>
                </c:pt>
                <c:pt idx="7300">
                  <c:v>4376.2177066699</c:v>
                </c:pt>
                <c:pt idx="7301">
                  <c:v>4376.8171885475</c:v>
                </c:pt>
                <c:pt idx="7302">
                  <c:v>4377.4166704252</c:v>
                </c:pt>
                <c:pt idx="7303">
                  <c:v>4378.0161523028</c:v>
                </c:pt>
                <c:pt idx="7304">
                  <c:v>4378.6156341804</c:v>
                </c:pt>
                <c:pt idx="7305">
                  <c:v>4379.215116058001</c:v>
                </c:pt>
                <c:pt idx="7306">
                  <c:v>4379.8145979357</c:v>
                </c:pt>
                <c:pt idx="7307">
                  <c:v>4380.4140798133</c:v>
                </c:pt>
                <c:pt idx="7308">
                  <c:v>4381.0135616909</c:v>
                </c:pt>
                <c:pt idx="7309">
                  <c:v>4381.6130435685</c:v>
                </c:pt>
                <c:pt idx="7310">
                  <c:v>4382.2125254462</c:v>
                </c:pt>
                <c:pt idx="7311">
                  <c:v>4382.8120073238</c:v>
                </c:pt>
                <c:pt idx="7312">
                  <c:v>4383.4114892014</c:v>
                </c:pt>
                <c:pt idx="7313">
                  <c:v>4384.0109710791</c:v>
                </c:pt>
                <c:pt idx="7314">
                  <c:v>4384.6104529567</c:v>
                </c:pt>
                <c:pt idx="7315">
                  <c:v>4385.2099348343</c:v>
                </c:pt>
                <c:pt idx="7316">
                  <c:v>4385.8094167119</c:v>
                </c:pt>
                <c:pt idx="7317">
                  <c:v>4386.4088985896</c:v>
                </c:pt>
                <c:pt idx="7318">
                  <c:v>4387.0083804672</c:v>
                </c:pt>
                <c:pt idx="7319">
                  <c:v>4387.607862344799</c:v>
                </c:pt>
                <c:pt idx="7320">
                  <c:v>4388.207344222399</c:v>
                </c:pt>
                <c:pt idx="7321">
                  <c:v>4388.8068261001</c:v>
                </c:pt>
                <c:pt idx="7322">
                  <c:v>4389.4063079777</c:v>
                </c:pt>
                <c:pt idx="7323">
                  <c:v>4390.0057898553</c:v>
                </c:pt>
                <c:pt idx="7324">
                  <c:v>4390.6052717329</c:v>
                </c:pt>
                <c:pt idx="7325">
                  <c:v>4391.204753610599</c:v>
                </c:pt>
                <c:pt idx="7326">
                  <c:v>4391.8042354882</c:v>
                </c:pt>
                <c:pt idx="7327">
                  <c:v>4392.403717365799</c:v>
                </c:pt>
                <c:pt idx="7328">
                  <c:v>4393.0031992434</c:v>
                </c:pt>
                <c:pt idx="7329">
                  <c:v>4393.6026811211</c:v>
                </c:pt>
                <c:pt idx="7330">
                  <c:v>4394.2021629987</c:v>
                </c:pt>
                <c:pt idx="7331">
                  <c:v>4394.8016448763</c:v>
                </c:pt>
                <c:pt idx="7332">
                  <c:v>4395.4011267539</c:v>
                </c:pt>
                <c:pt idx="7333">
                  <c:v>4396.0006086316</c:v>
                </c:pt>
                <c:pt idx="7334">
                  <c:v>4396.6000905092</c:v>
                </c:pt>
                <c:pt idx="7335">
                  <c:v>4397.1995723868</c:v>
                </c:pt>
                <c:pt idx="7336">
                  <c:v>4397.7990542645</c:v>
                </c:pt>
                <c:pt idx="7337">
                  <c:v>4398.3985361421</c:v>
                </c:pt>
                <c:pt idx="7338">
                  <c:v>4398.9980180197</c:v>
                </c:pt>
                <c:pt idx="7339">
                  <c:v>4399.5974998973</c:v>
                </c:pt>
                <c:pt idx="7340">
                  <c:v>4400.196981775</c:v>
                </c:pt>
                <c:pt idx="7341">
                  <c:v>4400.7964636526</c:v>
                </c:pt>
                <c:pt idx="7342">
                  <c:v>4401.3959455302</c:v>
                </c:pt>
                <c:pt idx="7343">
                  <c:v>4401.9954274078</c:v>
                </c:pt>
                <c:pt idx="7344">
                  <c:v>4402.5949092855</c:v>
                </c:pt>
                <c:pt idx="7345">
                  <c:v>4403.1943911631</c:v>
                </c:pt>
                <c:pt idx="7346">
                  <c:v>4403.7938730407</c:v>
                </c:pt>
                <c:pt idx="7347">
                  <c:v>4404.393354918299</c:v>
                </c:pt>
                <c:pt idx="7348">
                  <c:v>4404.992836796</c:v>
                </c:pt>
                <c:pt idx="7349">
                  <c:v>4405.5923186736</c:v>
                </c:pt>
                <c:pt idx="7350">
                  <c:v>4406.1918005512</c:v>
                </c:pt>
                <c:pt idx="7351">
                  <c:v>4406.7912824288</c:v>
                </c:pt>
                <c:pt idx="7352">
                  <c:v>4407.3907643065</c:v>
                </c:pt>
                <c:pt idx="7353">
                  <c:v>4407.9902461841</c:v>
                </c:pt>
                <c:pt idx="7354">
                  <c:v>4408.5897280617</c:v>
                </c:pt>
                <c:pt idx="7355">
                  <c:v>4409.1892099393</c:v>
                </c:pt>
                <c:pt idx="7356">
                  <c:v>4409.788691817</c:v>
                </c:pt>
                <c:pt idx="7357">
                  <c:v>4410.3881736946</c:v>
                </c:pt>
                <c:pt idx="7358">
                  <c:v>4410.987655572199</c:v>
                </c:pt>
                <c:pt idx="7359">
                  <c:v>4411.5871374498</c:v>
                </c:pt>
                <c:pt idx="7360">
                  <c:v>4412.1866193275</c:v>
                </c:pt>
                <c:pt idx="7361">
                  <c:v>4412.7861012051</c:v>
                </c:pt>
                <c:pt idx="7362">
                  <c:v>4413.3855830827</c:v>
                </c:pt>
                <c:pt idx="7363">
                  <c:v>4413.985064960401</c:v>
                </c:pt>
                <c:pt idx="7364">
                  <c:v>4414.584546838</c:v>
                </c:pt>
                <c:pt idx="7365">
                  <c:v>4415.1840287156</c:v>
                </c:pt>
                <c:pt idx="7366">
                  <c:v>4415.7835105932</c:v>
                </c:pt>
                <c:pt idx="7367">
                  <c:v>4416.3829924709</c:v>
                </c:pt>
                <c:pt idx="7368">
                  <c:v>4416.9824743485</c:v>
                </c:pt>
                <c:pt idx="7369">
                  <c:v>4417.581956226099</c:v>
                </c:pt>
                <c:pt idx="7370">
                  <c:v>4418.1814381037</c:v>
                </c:pt>
                <c:pt idx="7371">
                  <c:v>4418.7809199814</c:v>
                </c:pt>
                <c:pt idx="7372">
                  <c:v>4419.380401859</c:v>
                </c:pt>
                <c:pt idx="7373">
                  <c:v>4419.979883736599</c:v>
                </c:pt>
                <c:pt idx="7374">
                  <c:v>4420.5793656142</c:v>
                </c:pt>
                <c:pt idx="7375">
                  <c:v>4421.1788474919</c:v>
                </c:pt>
                <c:pt idx="7376">
                  <c:v>4421.7783293695</c:v>
                </c:pt>
                <c:pt idx="7377">
                  <c:v>4422.377811247099</c:v>
                </c:pt>
                <c:pt idx="7378">
                  <c:v>4422.977293124699</c:v>
                </c:pt>
                <c:pt idx="7379">
                  <c:v>4423.5767750024</c:v>
                </c:pt>
                <c:pt idx="7380">
                  <c:v>4424.17625688</c:v>
                </c:pt>
                <c:pt idx="7381">
                  <c:v>4424.7757387576</c:v>
                </c:pt>
                <c:pt idx="7382">
                  <c:v>4425.3752206352</c:v>
                </c:pt>
                <c:pt idx="7383">
                  <c:v>4425.974702512899</c:v>
                </c:pt>
                <c:pt idx="7384">
                  <c:v>4426.5741843905</c:v>
                </c:pt>
                <c:pt idx="7385">
                  <c:v>4427.1736662681</c:v>
                </c:pt>
                <c:pt idx="7386">
                  <c:v>4427.773148145799</c:v>
                </c:pt>
                <c:pt idx="7387">
                  <c:v>4428.3726300234</c:v>
                </c:pt>
                <c:pt idx="7388">
                  <c:v>4428.972111901</c:v>
                </c:pt>
                <c:pt idx="7389">
                  <c:v>4429.5715937786</c:v>
                </c:pt>
                <c:pt idx="7390">
                  <c:v>4430.1710756563</c:v>
                </c:pt>
                <c:pt idx="7391">
                  <c:v>4430.7705575339</c:v>
                </c:pt>
                <c:pt idx="7392">
                  <c:v>4431.3700394115</c:v>
                </c:pt>
                <c:pt idx="7393">
                  <c:v>4431.9695212891</c:v>
                </c:pt>
                <c:pt idx="7394">
                  <c:v>4432.5690031668</c:v>
                </c:pt>
                <c:pt idx="7395">
                  <c:v>4433.1684850444</c:v>
                </c:pt>
                <c:pt idx="7396">
                  <c:v>4433.767966922001</c:v>
                </c:pt>
                <c:pt idx="7397">
                  <c:v>4434.3674487996</c:v>
                </c:pt>
                <c:pt idx="7398">
                  <c:v>4434.9669306773</c:v>
                </c:pt>
                <c:pt idx="7399">
                  <c:v>4435.5664125549</c:v>
                </c:pt>
                <c:pt idx="7400">
                  <c:v>4436.1658944325</c:v>
                </c:pt>
                <c:pt idx="7401">
                  <c:v>4436.7653763101</c:v>
                </c:pt>
                <c:pt idx="7402">
                  <c:v>4437.3648581878</c:v>
                </c:pt>
                <c:pt idx="7403">
                  <c:v>4437.9643400654</c:v>
                </c:pt>
                <c:pt idx="7404">
                  <c:v>4438.563821943</c:v>
                </c:pt>
                <c:pt idx="7405">
                  <c:v>4439.1633038206</c:v>
                </c:pt>
                <c:pt idx="7406">
                  <c:v>4439.7627856983</c:v>
                </c:pt>
                <c:pt idx="7407">
                  <c:v>4440.3622675759</c:v>
                </c:pt>
                <c:pt idx="7408">
                  <c:v>4440.9617494535</c:v>
                </c:pt>
                <c:pt idx="7409">
                  <c:v>4441.5612313311</c:v>
                </c:pt>
                <c:pt idx="7410">
                  <c:v>4442.1607132088</c:v>
                </c:pt>
                <c:pt idx="7411">
                  <c:v>4442.7601950864</c:v>
                </c:pt>
                <c:pt idx="7412">
                  <c:v>4443.359676964001</c:v>
                </c:pt>
                <c:pt idx="7413">
                  <c:v>4443.9591588417</c:v>
                </c:pt>
                <c:pt idx="7414">
                  <c:v>4444.5586407193</c:v>
                </c:pt>
                <c:pt idx="7415">
                  <c:v>4445.1581225969</c:v>
                </c:pt>
                <c:pt idx="7416">
                  <c:v>4445.7576044745</c:v>
                </c:pt>
                <c:pt idx="7417">
                  <c:v>4446.3570863522</c:v>
                </c:pt>
                <c:pt idx="7418">
                  <c:v>4446.9565682298</c:v>
                </c:pt>
                <c:pt idx="7419">
                  <c:v>4447.5560501074</c:v>
                </c:pt>
                <c:pt idx="7420">
                  <c:v>4448.155531985</c:v>
                </c:pt>
                <c:pt idx="7421">
                  <c:v>4448.7550138627</c:v>
                </c:pt>
                <c:pt idx="7422">
                  <c:v>4449.354495740299</c:v>
                </c:pt>
                <c:pt idx="7423">
                  <c:v>4449.9539776179</c:v>
                </c:pt>
                <c:pt idx="7424">
                  <c:v>4450.5534594955</c:v>
                </c:pt>
                <c:pt idx="7425">
                  <c:v>4451.1529413732</c:v>
                </c:pt>
                <c:pt idx="7426">
                  <c:v>4451.7524232508</c:v>
                </c:pt>
                <c:pt idx="7427">
                  <c:v>4452.3519051284</c:v>
                </c:pt>
                <c:pt idx="7428">
                  <c:v>4452.951387006</c:v>
                </c:pt>
                <c:pt idx="7429">
                  <c:v>4453.5508688837</c:v>
                </c:pt>
                <c:pt idx="7430">
                  <c:v>4454.1503507613</c:v>
                </c:pt>
                <c:pt idx="7431">
                  <c:v>4454.7498326389</c:v>
                </c:pt>
                <c:pt idx="7432">
                  <c:v>4455.3493145165</c:v>
                </c:pt>
                <c:pt idx="7433">
                  <c:v>4455.948796394198</c:v>
                </c:pt>
                <c:pt idx="7434">
                  <c:v>4456.5482782718</c:v>
                </c:pt>
                <c:pt idx="7435">
                  <c:v>4457.1477601494</c:v>
                </c:pt>
                <c:pt idx="7436">
                  <c:v>4457.7472420271</c:v>
                </c:pt>
                <c:pt idx="7437">
                  <c:v>4458.3467239047</c:v>
                </c:pt>
                <c:pt idx="7438">
                  <c:v>4458.9462057823</c:v>
                </c:pt>
                <c:pt idx="7439">
                  <c:v>4459.5456876599</c:v>
                </c:pt>
                <c:pt idx="7440">
                  <c:v>4460.1451695376</c:v>
                </c:pt>
                <c:pt idx="7441">
                  <c:v>4460.7446514152</c:v>
                </c:pt>
                <c:pt idx="7442">
                  <c:v>4461.3441332928</c:v>
                </c:pt>
                <c:pt idx="7443">
                  <c:v>4461.943615170399</c:v>
                </c:pt>
                <c:pt idx="7444">
                  <c:v>4462.543097048098</c:v>
                </c:pt>
                <c:pt idx="7445">
                  <c:v>4463.1425789257</c:v>
                </c:pt>
                <c:pt idx="7446">
                  <c:v>4463.7420608033</c:v>
                </c:pt>
                <c:pt idx="7447">
                  <c:v>4464.3415426809</c:v>
                </c:pt>
                <c:pt idx="7448">
                  <c:v>4464.9410245586</c:v>
                </c:pt>
                <c:pt idx="7449">
                  <c:v>4465.5405064362</c:v>
                </c:pt>
                <c:pt idx="7450">
                  <c:v>4466.1399883138</c:v>
                </c:pt>
                <c:pt idx="7451">
                  <c:v>4466.7394701914</c:v>
                </c:pt>
                <c:pt idx="7452">
                  <c:v>4467.3389520691</c:v>
                </c:pt>
                <c:pt idx="7453">
                  <c:v>4467.938433946699</c:v>
                </c:pt>
                <c:pt idx="7454">
                  <c:v>4468.537915824299</c:v>
                </c:pt>
                <c:pt idx="7455">
                  <c:v>4469.137397701899</c:v>
                </c:pt>
                <c:pt idx="7456">
                  <c:v>4469.7368795796</c:v>
                </c:pt>
                <c:pt idx="7457">
                  <c:v>4470.3363614572</c:v>
                </c:pt>
                <c:pt idx="7458">
                  <c:v>4470.935843334799</c:v>
                </c:pt>
                <c:pt idx="7459">
                  <c:v>4471.5353252125</c:v>
                </c:pt>
                <c:pt idx="7460">
                  <c:v>4472.134807090099</c:v>
                </c:pt>
                <c:pt idx="7461">
                  <c:v>4472.7342889677</c:v>
                </c:pt>
                <c:pt idx="7462">
                  <c:v>4473.333770845299</c:v>
                </c:pt>
                <c:pt idx="7463">
                  <c:v>4473.933252722999</c:v>
                </c:pt>
                <c:pt idx="7464">
                  <c:v>4474.5327346006</c:v>
                </c:pt>
                <c:pt idx="7465">
                  <c:v>4475.1322164782</c:v>
                </c:pt>
                <c:pt idx="7466">
                  <c:v>4475.7316983558</c:v>
                </c:pt>
                <c:pt idx="7467">
                  <c:v>4476.3311802335</c:v>
                </c:pt>
                <c:pt idx="7468">
                  <c:v>4476.9306621111</c:v>
                </c:pt>
                <c:pt idx="7469">
                  <c:v>4477.5301439887</c:v>
                </c:pt>
                <c:pt idx="7470">
                  <c:v>4478.1296258663</c:v>
                </c:pt>
                <c:pt idx="7471">
                  <c:v>4478.729107744</c:v>
                </c:pt>
                <c:pt idx="7472">
                  <c:v>4479.3285896216</c:v>
                </c:pt>
                <c:pt idx="7473">
                  <c:v>4479.9280714992</c:v>
                </c:pt>
                <c:pt idx="7474">
                  <c:v>4480.5275533768</c:v>
                </c:pt>
                <c:pt idx="7475">
                  <c:v>4481.1270352545</c:v>
                </c:pt>
                <c:pt idx="7476">
                  <c:v>4481.7265171321</c:v>
                </c:pt>
                <c:pt idx="7477">
                  <c:v>4482.3259990097</c:v>
                </c:pt>
                <c:pt idx="7478">
                  <c:v>4482.9254808873</c:v>
                </c:pt>
                <c:pt idx="7479">
                  <c:v>4483.524962765</c:v>
                </c:pt>
                <c:pt idx="7480">
                  <c:v>4484.1244446426</c:v>
                </c:pt>
                <c:pt idx="7481">
                  <c:v>4484.7239265202</c:v>
                </c:pt>
                <c:pt idx="7482">
                  <c:v>4485.3234083978</c:v>
                </c:pt>
                <c:pt idx="7483">
                  <c:v>4485.9228902755</c:v>
                </c:pt>
                <c:pt idx="7484">
                  <c:v>4486.5223721531</c:v>
                </c:pt>
                <c:pt idx="7485">
                  <c:v>4487.1218540307</c:v>
                </c:pt>
                <c:pt idx="7486">
                  <c:v>4487.7213359084</c:v>
                </c:pt>
                <c:pt idx="7487">
                  <c:v>4488.320817786001</c:v>
                </c:pt>
                <c:pt idx="7488">
                  <c:v>4488.9202996636</c:v>
                </c:pt>
                <c:pt idx="7489">
                  <c:v>4489.5197815412</c:v>
                </c:pt>
                <c:pt idx="7490">
                  <c:v>4490.1192634189</c:v>
                </c:pt>
                <c:pt idx="7491">
                  <c:v>4490.718745296499</c:v>
                </c:pt>
                <c:pt idx="7492">
                  <c:v>4491.3182271741</c:v>
                </c:pt>
                <c:pt idx="7493">
                  <c:v>4491.9177090517</c:v>
                </c:pt>
                <c:pt idx="7494">
                  <c:v>4492.517190929399</c:v>
                </c:pt>
                <c:pt idx="7495">
                  <c:v>4493.116672807</c:v>
                </c:pt>
                <c:pt idx="7496">
                  <c:v>4493.7161546846</c:v>
                </c:pt>
                <c:pt idx="7497">
                  <c:v>4494.3156365622</c:v>
                </c:pt>
                <c:pt idx="7498">
                  <c:v>4494.9151184399</c:v>
                </c:pt>
                <c:pt idx="7499">
                  <c:v>4495.5146003175</c:v>
                </c:pt>
                <c:pt idx="7500">
                  <c:v>4496.1140821951</c:v>
                </c:pt>
                <c:pt idx="7501">
                  <c:v>4496.7135640727</c:v>
                </c:pt>
                <c:pt idx="7502">
                  <c:v>4497.3130459504</c:v>
                </c:pt>
                <c:pt idx="7503">
                  <c:v>4497.912527828001</c:v>
                </c:pt>
                <c:pt idx="7504">
                  <c:v>4498.5120097056</c:v>
                </c:pt>
                <c:pt idx="7505">
                  <c:v>4499.1114915832</c:v>
                </c:pt>
                <c:pt idx="7506">
                  <c:v>4499.7109734609</c:v>
                </c:pt>
                <c:pt idx="7507">
                  <c:v>4500.310455338499</c:v>
                </c:pt>
                <c:pt idx="7508">
                  <c:v>4500.909937216099</c:v>
                </c:pt>
                <c:pt idx="7509">
                  <c:v>4501.5094190938</c:v>
                </c:pt>
                <c:pt idx="7510">
                  <c:v>4502.1089009714</c:v>
                </c:pt>
                <c:pt idx="7511">
                  <c:v>4502.708382848999</c:v>
                </c:pt>
                <c:pt idx="7512">
                  <c:v>4503.3078647266</c:v>
                </c:pt>
                <c:pt idx="7513">
                  <c:v>4503.907346604299</c:v>
                </c:pt>
                <c:pt idx="7514">
                  <c:v>4504.5068284819</c:v>
                </c:pt>
                <c:pt idx="7515">
                  <c:v>4505.1063103595</c:v>
                </c:pt>
                <c:pt idx="7516">
                  <c:v>4505.705792237099</c:v>
                </c:pt>
                <c:pt idx="7517">
                  <c:v>4506.3052741148</c:v>
                </c:pt>
                <c:pt idx="7518">
                  <c:v>4506.904755992398</c:v>
                </c:pt>
                <c:pt idx="7519">
                  <c:v>4507.50423787</c:v>
                </c:pt>
                <c:pt idx="7520">
                  <c:v>4508.1037197476</c:v>
                </c:pt>
                <c:pt idx="7521">
                  <c:v>4508.7032016253</c:v>
                </c:pt>
                <c:pt idx="7522">
                  <c:v>4509.3026835029</c:v>
                </c:pt>
                <c:pt idx="7523">
                  <c:v>4509.9021653805</c:v>
                </c:pt>
                <c:pt idx="7524">
                  <c:v>4510.5016472581</c:v>
                </c:pt>
                <c:pt idx="7525">
                  <c:v>4511.1011291358</c:v>
                </c:pt>
                <c:pt idx="7526">
                  <c:v>4511.7006110134</c:v>
                </c:pt>
                <c:pt idx="7527">
                  <c:v>4512.300092891</c:v>
                </c:pt>
                <c:pt idx="7528">
                  <c:v>4512.8995747686</c:v>
                </c:pt>
                <c:pt idx="7529">
                  <c:v>4513.499056646299</c:v>
                </c:pt>
                <c:pt idx="7530">
                  <c:v>4514.0985385239</c:v>
                </c:pt>
                <c:pt idx="7531">
                  <c:v>4514.6980204015</c:v>
                </c:pt>
                <c:pt idx="7532">
                  <c:v>4515.2975022791</c:v>
                </c:pt>
                <c:pt idx="7533">
                  <c:v>4515.8969841568</c:v>
                </c:pt>
                <c:pt idx="7534">
                  <c:v>4516.4964660344</c:v>
                </c:pt>
                <c:pt idx="7535">
                  <c:v>4517.095947912</c:v>
                </c:pt>
                <c:pt idx="7536">
                  <c:v>4517.6954297897</c:v>
                </c:pt>
                <c:pt idx="7537">
                  <c:v>4518.2949116673</c:v>
                </c:pt>
                <c:pt idx="7538">
                  <c:v>4518.8943935449</c:v>
                </c:pt>
                <c:pt idx="7539">
                  <c:v>4519.4938754225</c:v>
                </c:pt>
                <c:pt idx="7540">
                  <c:v>4520.093357300198</c:v>
                </c:pt>
                <c:pt idx="7541">
                  <c:v>4520.6928391778</c:v>
                </c:pt>
                <c:pt idx="7542">
                  <c:v>4521.2923210554</c:v>
                </c:pt>
                <c:pt idx="7543">
                  <c:v>4521.891802933</c:v>
                </c:pt>
                <c:pt idx="7544">
                  <c:v>4522.4912848107</c:v>
                </c:pt>
                <c:pt idx="7545">
                  <c:v>4523.0907666883</c:v>
                </c:pt>
                <c:pt idx="7546">
                  <c:v>4523.6902485659</c:v>
                </c:pt>
                <c:pt idx="7547">
                  <c:v>4524.2897304435</c:v>
                </c:pt>
                <c:pt idx="7548">
                  <c:v>4524.8892123212</c:v>
                </c:pt>
                <c:pt idx="7549">
                  <c:v>4525.4886941988</c:v>
                </c:pt>
                <c:pt idx="7550">
                  <c:v>4526.0881760764</c:v>
                </c:pt>
                <c:pt idx="7551">
                  <c:v>4526.687657954</c:v>
                </c:pt>
                <c:pt idx="7552">
                  <c:v>4527.2871398317</c:v>
                </c:pt>
                <c:pt idx="7553">
                  <c:v>4527.8866217093</c:v>
                </c:pt>
                <c:pt idx="7554">
                  <c:v>4528.4861035869</c:v>
                </c:pt>
                <c:pt idx="7555">
                  <c:v>4529.0855854645</c:v>
                </c:pt>
                <c:pt idx="7556">
                  <c:v>4529.6850673422</c:v>
                </c:pt>
                <c:pt idx="7557">
                  <c:v>4530.2845492198</c:v>
                </c:pt>
                <c:pt idx="7558">
                  <c:v>4530.8840310974</c:v>
                </c:pt>
                <c:pt idx="7559">
                  <c:v>4531.483512975099</c:v>
                </c:pt>
                <c:pt idx="7560">
                  <c:v>4532.0829948527</c:v>
                </c:pt>
                <c:pt idx="7561">
                  <c:v>4532.6824767303</c:v>
                </c:pt>
                <c:pt idx="7562">
                  <c:v>4533.2819586079</c:v>
                </c:pt>
                <c:pt idx="7563">
                  <c:v>4533.8814404856</c:v>
                </c:pt>
                <c:pt idx="7564">
                  <c:v>4534.4809223632</c:v>
                </c:pt>
                <c:pt idx="7565">
                  <c:v>4535.0804042408</c:v>
                </c:pt>
                <c:pt idx="7566">
                  <c:v>4535.6798861184</c:v>
                </c:pt>
                <c:pt idx="7567">
                  <c:v>4536.279367996099</c:v>
                </c:pt>
                <c:pt idx="7568">
                  <c:v>4536.8788498737</c:v>
                </c:pt>
                <c:pt idx="7569">
                  <c:v>4537.4783317513</c:v>
                </c:pt>
                <c:pt idx="7570">
                  <c:v>4538.077813628899</c:v>
                </c:pt>
                <c:pt idx="7571">
                  <c:v>4538.6772955066</c:v>
                </c:pt>
                <c:pt idx="7572">
                  <c:v>4539.276777384199</c:v>
                </c:pt>
                <c:pt idx="7573">
                  <c:v>4539.8762592618</c:v>
                </c:pt>
                <c:pt idx="7574">
                  <c:v>4540.475741139399</c:v>
                </c:pt>
                <c:pt idx="7575">
                  <c:v>4541.0752230171</c:v>
                </c:pt>
                <c:pt idx="7576">
                  <c:v>4541.6747048947</c:v>
                </c:pt>
                <c:pt idx="7577">
                  <c:v>4542.2741867723</c:v>
                </c:pt>
                <c:pt idx="7578">
                  <c:v>4542.8736686499</c:v>
                </c:pt>
                <c:pt idx="7579">
                  <c:v>4543.4731505276</c:v>
                </c:pt>
                <c:pt idx="7580">
                  <c:v>4544.0726324052</c:v>
                </c:pt>
                <c:pt idx="7581">
                  <c:v>4544.6721142828</c:v>
                </c:pt>
                <c:pt idx="7582">
                  <c:v>4545.2715961605</c:v>
                </c:pt>
                <c:pt idx="7583">
                  <c:v>4545.8710780381</c:v>
                </c:pt>
                <c:pt idx="7584">
                  <c:v>4546.4705599157</c:v>
                </c:pt>
                <c:pt idx="7585">
                  <c:v>4547.0700417933</c:v>
                </c:pt>
                <c:pt idx="7586">
                  <c:v>4547.669523671</c:v>
                </c:pt>
                <c:pt idx="7587">
                  <c:v>4548.2690055486</c:v>
                </c:pt>
                <c:pt idx="7588">
                  <c:v>4548.8684874262</c:v>
                </c:pt>
                <c:pt idx="7589">
                  <c:v>4549.4679693038</c:v>
                </c:pt>
                <c:pt idx="7590">
                  <c:v>4550.0674511815</c:v>
                </c:pt>
                <c:pt idx="7591">
                  <c:v>4550.6669330591</c:v>
                </c:pt>
                <c:pt idx="7592">
                  <c:v>4551.2664149367</c:v>
                </c:pt>
                <c:pt idx="7593">
                  <c:v>4551.8658968143</c:v>
                </c:pt>
                <c:pt idx="7594">
                  <c:v>4552.465378692001</c:v>
                </c:pt>
                <c:pt idx="7595">
                  <c:v>4553.0648605696</c:v>
                </c:pt>
                <c:pt idx="7596">
                  <c:v>4553.6643424472</c:v>
                </c:pt>
                <c:pt idx="7597">
                  <c:v>4554.2638243248</c:v>
                </c:pt>
                <c:pt idx="7598">
                  <c:v>4554.8633062025</c:v>
                </c:pt>
                <c:pt idx="7599">
                  <c:v>4555.4627880801</c:v>
                </c:pt>
                <c:pt idx="7600">
                  <c:v>4556.0622699577</c:v>
                </c:pt>
                <c:pt idx="7601">
                  <c:v>4556.6617518353</c:v>
                </c:pt>
                <c:pt idx="7602">
                  <c:v>4557.261233713</c:v>
                </c:pt>
                <c:pt idx="7603">
                  <c:v>4557.8607155906</c:v>
                </c:pt>
                <c:pt idx="7604">
                  <c:v>4558.4601974682</c:v>
                </c:pt>
                <c:pt idx="7605">
                  <c:v>4559.0596793458</c:v>
                </c:pt>
                <c:pt idx="7606">
                  <c:v>4559.6591612235</c:v>
                </c:pt>
                <c:pt idx="7607">
                  <c:v>4560.2586431011</c:v>
                </c:pt>
                <c:pt idx="7608">
                  <c:v>4560.8581249787</c:v>
                </c:pt>
                <c:pt idx="7609">
                  <c:v>4561.4576068564</c:v>
                </c:pt>
                <c:pt idx="7610">
                  <c:v>4562.057088734</c:v>
                </c:pt>
                <c:pt idx="7611">
                  <c:v>4562.6565706116</c:v>
                </c:pt>
                <c:pt idx="7612">
                  <c:v>4563.2560524892</c:v>
                </c:pt>
                <c:pt idx="7613">
                  <c:v>4563.8555343669</c:v>
                </c:pt>
                <c:pt idx="7614">
                  <c:v>4564.455016244499</c:v>
                </c:pt>
                <c:pt idx="7615">
                  <c:v>4565.054498122099</c:v>
                </c:pt>
                <c:pt idx="7616">
                  <c:v>4565.6539799997</c:v>
                </c:pt>
                <c:pt idx="7617">
                  <c:v>4566.2534618774</c:v>
                </c:pt>
                <c:pt idx="7618">
                  <c:v>4566.852943755</c:v>
                </c:pt>
                <c:pt idx="7619">
                  <c:v>4567.4524256326</c:v>
                </c:pt>
                <c:pt idx="7620">
                  <c:v>4568.0519075102</c:v>
                </c:pt>
                <c:pt idx="7621">
                  <c:v>4568.6513893879</c:v>
                </c:pt>
                <c:pt idx="7622">
                  <c:v>4569.2508712655</c:v>
                </c:pt>
                <c:pt idx="7623">
                  <c:v>4569.8503531431</c:v>
                </c:pt>
                <c:pt idx="7624">
                  <c:v>4570.4498350207</c:v>
                </c:pt>
                <c:pt idx="7625">
                  <c:v>4571.049316898399</c:v>
                </c:pt>
                <c:pt idx="7626">
                  <c:v>4571.648798776</c:v>
                </c:pt>
                <c:pt idx="7627">
                  <c:v>4572.2482806536</c:v>
                </c:pt>
                <c:pt idx="7628">
                  <c:v>4572.8477625312</c:v>
                </c:pt>
                <c:pt idx="7629">
                  <c:v>4573.4472444089</c:v>
                </c:pt>
                <c:pt idx="7630">
                  <c:v>4574.0467262865</c:v>
                </c:pt>
                <c:pt idx="7631">
                  <c:v>4574.6462081641</c:v>
                </c:pt>
                <c:pt idx="7632">
                  <c:v>4575.2456900418</c:v>
                </c:pt>
                <c:pt idx="7633">
                  <c:v>4575.8451719194</c:v>
                </c:pt>
                <c:pt idx="7634">
                  <c:v>4576.444653797</c:v>
                </c:pt>
                <c:pt idx="7635">
                  <c:v>4577.0441356746</c:v>
                </c:pt>
                <c:pt idx="7636">
                  <c:v>4577.6436175523</c:v>
                </c:pt>
                <c:pt idx="7637">
                  <c:v>4578.2430994299</c:v>
                </c:pt>
                <c:pt idx="7638">
                  <c:v>4578.8425813075</c:v>
                </c:pt>
                <c:pt idx="7639">
                  <c:v>4579.4420631851</c:v>
                </c:pt>
                <c:pt idx="7640">
                  <c:v>4580.0415450628</c:v>
                </c:pt>
                <c:pt idx="7641">
                  <c:v>4580.6410269404</c:v>
                </c:pt>
                <c:pt idx="7642">
                  <c:v>4581.240508818</c:v>
                </c:pt>
                <c:pt idx="7643">
                  <c:v>4581.8399906956</c:v>
                </c:pt>
                <c:pt idx="7644">
                  <c:v>4582.4394725733</c:v>
                </c:pt>
                <c:pt idx="7645">
                  <c:v>4583.0389544509</c:v>
                </c:pt>
                <c:pt idx="7646">
                  <c:v>4583.6384363285</c:v>
                </c:pt>
                <c:pt idx="7647">
                  <c:v>4584.237918206099</c:v>
                </c:pt>
                <c:pt idx="7648">
                  <c:v>4584.8374000838</c:v>
                </c:pt>
                <c:pt idx="7649">
                  <c:v>4585.4368819614</c:v>
                </c:pt>
                <c:pt idx="7650">
                  <c:v>4586.036363839</c:v>
                </c:pt>
                <c:pt idx="7651">
                  <c:v>4586.6358457166</c:v>
                </c:pt>
                <c:pt idx="7652">
                  <c:v>4587.2353275943</c:v>
                </c:pt>
                <c:pt idx="7653">
                  <c:v>4587.8348094719</c:v>
                </c:pt>
                <c:pt idx="7654">
                  <c:v>4588.434291349499</c:v>
                </c:pt>
                <c:pt idx="7655">
                  <c:v>4589.033773227199</c:v>
                </c:pt>
                <c:pt idx="7656">
                  <c:v>4589.6332551048</c:v>
                </c:pt>
                <c:pt idx="7657">
                  <c:v>4590.2327369824</c:v>
                </c:pt>
                <c:pt idx="7658">
                  <c:v>4590.832218860001</c:v>
                </c:pt>
                <c:pt idx="7659">
                  <c:v>4591.431700737699</c:v>
                </c:pt>
                <c:pt idx="7660">
                  <c:v>4592.0311826153</c:v>
                </c:pt>
                <c:pt idx="7661">
                  <c:v>4592.6306644929</c:v>
                </c:pt>
                <c:pt idx="7662">
                  <c:v>4593.2301463705</c:v>
                </c:pt>
                <c:pt idx="7663">
                  <c:v>4593.8296282482</c:v>
                </c:pt>
                <c:pt idx="7664">
                  <c:v>4594.4291101258</c:v>
                </c:pt>
                <c:pt idx="7665">
                  <c:v>4595.0285920034</c:v>
                </c:pt>
                <c:pt idx="7666">
                  <c:v>4595.628073881</c:v>
                </c:pt>
                <c:pt idx="7667">
                  <c:v>4596.2275557587</c:v>
                </c:pt>
                <c:pt idx="7668">
                  <c:v>4596.8270376363</c:v>
                </c:pt>
                <c:pt idx="7669">
                  <c:v>4597.4265195139</c:v>
                </c:pt>
                <c:pt idx="7670">
                  <c:v>4598.0260013915</c:v>
                </c:pt>
                <c:pt idx="7671">
                  <c:v>4598.6254832692</c:v>
                </c:pt>
                <c:pt idx="7672">
                  <c:v>4599.2249651468</c:v>
                </c:pt>
                <c:pt idx="7673">
                  <c:v>4599.8244470244</c:v>
                </c:pt>
                <c:pt idx="7674">
                  <c:v>4600.423928902001</c:v>
                </c:pt>
                <c:pt idx="7675">
                  <c:v>4601.0234107797</c:v>
                </c:pt>
                <c:pt idx="7676">
                  <c:v>4601.6228926573</c:v>
                </c:pt>
                <c:pt idx="7677">
                  <c:v>4602.2223745349</c:v>
                </c:pt>
                <c:pt idx="7678">
                  <c:v>4602.8218564125</c:v>
                </c:pt>
                <c:pt idx="7679">
                  <c:v>4603.4213382902</c:v>
                </c:pt>
                <c:pt idx="7680">
                  <c:v>4604.0208201678</c:v>
                </c:pt>
                <c:pt idx="7681">
                  <c:v>4604.6203020454</c:v>
                </c:pt>
                <c:pt idx="7682">
                  <c:v>4605.219783923099</c:v>
                </c:pt>
                <c:pt idx="7683">
                  <c:v>4605.8192658007</c:v>
                </c:pt>
                <c:pt idx="7684">
                  <c:v>4606.418747678299</c:v>
                </c:pt>
                <c:pt idx="7685">
                  <c:v>4607.0182295559</c:v>
                </c:pt>
                <c:pt idx="7686">
                  <c:v>4607.6177114336</c:v>
                </c:pt>
                <c:pt idx="7687">
                  <c:v>4608.217193311199</c:v>
                </c:pt>
                <c:pt idx="7688">
                  <c:v>4608.8166751888</c:v>
                </c:pt>
                <c:pt idx="7689">
                  <c:v>4609.4161570664</c:v>
                </c:pt>
                <c:pt idx="7690">
                  <c:v>4610.0156389441</c:v>
                </c:pt>
                <c:pt idx="7691">
                  <c:v>4610.6151208217</c:v>
                </c:pt>
                <c:pt idx="7692">
                  <c:v>4611.2146026993</c:v>
                </c:pt>
                <c:pt idx="7693">
                  <c:v>4611.8140845769</c:v>
                </c:pt>
                <c:pt idx="7694">
                  <c:v>4612.4135664546</c:v>
                </c:pt>
                <c:pt idx="7695">
                  <c:v>4613.013048332199</c:v>
                </c:pt>
                <c:pt idx="7696">
                  <c:v>4613.6125302098</c:v>
                </c:pt>
                <c:pt idx="7697">
                  <c:v>4614.2120120874</c:v>
                </c:pt>
                <c:pt idx="7698">
                  <c:v>4614.811493965101</c:v>
                </c:pt>
                <c:pt idx="7699">
                  <c:v>4615.410975842699</c:v>
                </c:pt>
                <c:pt idx="7700">
                  <c:v>4616.010457720299</c:v>
                </c:pt>
                <c:pt idx="7701">
                  <c:v>4616.6099395979</c:v>
                </c:pt>
                <c:pt idx="7702">
                  <c:v>4617.2094214756</c:v>
                </c:pt>
                <c:pt idx="7703">
                  <c:v>4617.8089033532</c:v>
                </c:pt>
                <c:pt idx="7704">
                  <c:v>4618.408385230799</c:v>
                </c:pt>
                <c:pt idx="7705">
                  <c:v>4619.007867108499</c:v>
                </c:pt>
                <c:pt idx="7706">
                  <c:v>4619.607348986099</c:v>
                </c:pt>
                <c:pt idx="7707">
                  <c:v>4620.2068308637</c:v>
                </c:pt>
                <c:pt idx="7708">
                  <c:v>4620.8063127413</c:v>
                </c:pt>
                <c:pt idx="7709">
                  <c:v>4621.405794619</c:v>
                </c:pt>
                <c:pt idx="7710">
                  <c:v>4622.0052764966</c:v>
                </c:pt>
                <c:pt idx="7711">
                  <c:v>4622.604758374199</c:v>
                </c:pt>
                <c:pt idx="7712">
                  <c:v>4623.2042402518</c:v>
                </c:pt>
                <c:pt idx="7713">
                  <c:v>4623.8037221295</c:v>
                </c:pt>
                <c:pt idx="7714">
                  <c:v>4624.4032040071</c:v>
                </c:pt>
                <c:pt idx="7715">
                  <c:v>4625.0026858847</c:v>
                </c:pt>
                <c:pt idx="7716">
                  <c:v>4625.6021677623</c:v>
                </c:pt>
                <c:pt idx="7717">
                  <c:v>4626.20164964</c:v>
                </c:pt>
                <c:pt idx="7718">
                  <c:v>4626.8011315176</c:v>
                </c:pt>
                <c:pt idx="7719">
                  <c:v>4627.4006133952</c:v>
                </c:pt>
                <c:pt idx="7720">
                  <c:v>4628.0000952728</c:v>
                </c:pt>
                <c:pt idx="7721">
                  <c:v>4628.5995771505</c:v>
                </c:pt>
                <c:pt idx="7722">
                  <c:v>4629.1990590281</c:v>
                </c:pt>
                <c:pt idx="7723">
                  <c:v>4629.7985409057</c:v>
                </c:pt>
                <c:pt idx="7724">
                  <c:v>4630.3980227833</c:v>
                </c:pt>
                <c:pt idx="7725">
                  <c:v>4630.997504661</c:v>
                </c:pt>
                <c:pt idx="7726">
                  <c:v>4631.5969865386</c:v>
                </c:pt>
                <c:pt idx="7727">
                  <c:v>4632.1964684162</c:v>
                </c:pt>
                <c:pt idx="7728">
                  <c:v>4632.7959502938</c:v>
                </c:pt>
                <c:pt idx="7729">
                  <c:v>4633.3954321715</c:v>
                </c:pt>
                <c:pt idx="7730">
                  <c:v>4633.9949140491</c:v>
                </c:pt>
                <c:pt idx="7731">
                  <c:v>4634.594395926699</c:v>
                </c:pt>
                <c:pt idx="7732">
                  <c:v>4635.1938778044</c:v>
                </c:pt>
                <c:pt idx="7733">
                  <c:v>4635.793359682</c:v>
                </c:pt>
                <c:pt idx="7734">
                  <c:v>4636.3928415596</c:v>
                </c:pt>
                <c:pt idx="7735">
                  <c:v>4636.9923234372</c:v>
                </c:pt>
                <c:pt idx="7736">
                  <c:v>4637.5918053149</c:v>
                </c:pt>
                <c:pt idx="7737">
                  <c:v>4638.1912871925</c:v>
                </c:pt>
                <c:pt idx="7738">
                  <c:v>4638.7907690701</c:v>
                </c:pt>
                <c:pt idx="7739">
                  <c:v>4639.3902509477</c:v>
                </c:pt>
                <c:pt idx="7740">
                  <c:v>4639.989732825399</c:v>
                </c:pt>
                <c:pt idx="7741">
                  <c:v>4640.589214703</c:v>
                </c:pt>
                <c:pt idx="7742">
                  <c:v>4641.1886965806</c:v>
                </c:pt>
                <c:pt idx="7743">
                  <c:v>4641.7881784582</c:v>
                </c:pt>
                <c:pt idx="7744">
                  <c:v>4642.3876603359</c:v>
                </c:pt>
                <c:pt idx="7745">
                  <c:v>4642.987142213499</c:v>
                </c:pt>
                <c:pt idx="7746">
                  <c:v>4643.5866240911</c:v>
                </c:pt>
                <c:pt idx="7747">
                  <c:v>4644.1861059687</c:v>
                </c:pt>
                <c:pt idx="7748">
                  <c:v>4644.785587846399</c:v>
                </c:pt>
                <c:pt idx="7749">
                  <c:v>4645.385069724001</c:v>
                </c:pt>
                <c:pt idx="7750">
                  <c:v>4645.9845516016</c:v>
                </c:pt>
                <c:pt idx="7751">
                  <c:v>4646.5840334792</c:v>
                </c:pt>
                <c:pt idx="7752">
                  <c:v>4647.1835153569</c:v>
                </c:pt>
                <c:pt idx="7753">
                  <c:v>4647.782997234499</c:v>
                </c:pt>
                <c:pt idx="7754">
                  <c:v>4648.3824791121</c:v>
                </c:pt>
                <c:pt idx="7755">
                  <c:v>4648.9819609898</c:v>
                </c:pt>
                <c:pt idx="7756">
                  <c:v>4649.5814428674</c:v>
                </c:pt>
                <c:pt idx="7757">
                  <c:v>4650.180924745</c:v>
                </c:pt>
                <c:pt idx="7758">
                  <c:v>4650.7804066226</c:v>
                </c:pt>
                <c:pt idx="7759">
                  <c:v>4651.3798885003</c:v>
                </c:pt>
                <c:pt idx="7760">
                  <c:v>4651.9793703779</c:v>
                </c:pt>
                <c:pt idx="7761">
                  <c:v>4652.578852255499</c:v>
                </c:pt>
                <c:pt idx="7762">
                  <c:v>4653.1783341331</c:v>
                </c:pt>
                <c:pt idx="7763">
                  <c:v>4653.777816010799</c:v>
                </c:pt>
                <c:pt idx="7764">
                  <c:v>4654.377297888399</c:v>
                </c:pt>
                <c:pt idx="7765">
                  <c:v>4654.976779766001</c:v>
                </c:pt>
                <c:pt idx="7766">
                  <c:v>4655.5762616436</c:v>
                </c:pt>
                <c:pt idx="7767">
                  <c:v>4656.1757435213</c:v>
                </c:pt>
                <c:pt idx="7768">
                  <c:v>4656.7752253989</c:v>
                </c:pt>
                <c:pt idx="7769">
                  <c:v>4657.374707276499</c:v>
                </c:pt>
                <c:pt idx="7770">
                  <c:v>4657.9741891541</c:v>
                </c:pt>
                <c:pt idx="7771">
                  <c:v>4658.5736710318</c:v>
                </c:pt>
                <c:pt idx="7772">
                  <c:v>4659.1731529094</c:v>
                </c:pt>
                <c:pt idx="7773">
                  <c:v>4659.772634787</c:v>
                </c:pt>
                <c:pt idx="7774">
                  <c:v>4660.3721166646</c:v>
                </c:pt>
                <c:pt idx="7775">
                  <c:v>4660.971598542299</c:v>
                </c:pt>
                <c:pt idx="7776">
                  <c:v>4661.5710804199</c:v>
                </c:pt>
                <c:pt idx="7777">
                  <c:v>4662.1705622975</c:v>
                </c:pt>
                <c:pt idx="7778">
                  <c:v>4662.7700441751</c:v>
                </c:pt>
                <c:pt idx="7779">
                  <c:v>4663.3695260528</c:v>
                </c:pt>
                <c:pt idx="7780">
                  <c:v>4663.969007930399</c:v>
                </c:pt>
                <c:pt idx="7781">
                  <c:v>4664.568489808001</c:v>
                </c:pt>
                <c:pt idx="7782">
                  <c:v>4665.1679716857</c:v>
                </c:pt>
                <c:pt idx="7783">
                  <c:v>4665.7674535633</c:v>
                </c:pt>
                <c:pt idx="7784">
                  <c:v>4666.3669354409</c:v>
                </c:pt>
                <c:pt idx="7785">
                  <c:v>4666.966417318499</c:v>
                </c:pt>
                <c:pt idx="7786">
                  <c:v>4667.5658991962</c:v>
                </c:pt>
                <c:pt idx="7787">
                  <c:v>4668.1653810738</c:v>
                </c:pt>
                <c:pt idx="7788">
                  <c:v>4668.7648629514</c:v>
                </c:pt>
                <c:pt idx="7789">
                  <c:v>4669.364344829</c:v>
                </c:pt>
                <c:pt idx="7790">
                  <c:v>4669.9638267067</c:v>
                </c:pt>
                <c:pt idx="7791">
                  <c:v>4670.5633085843</c:v>
                </c:pt>
                <c:pt idx="7792">
                  <c:v>4671.1627904619</c:v>
                </c:pt>
                <c:pt idx="7793">
                  <c:v>4671.7622723395</c:v>
                </c:pt>
                <c:pt idx="7794">
                  <c:v>4672.3617542172</c:v>
                </c:pt>
                <c:pt idx="7795">
                  <c:v>4672.9612360948</c:v>
                </c:pt>
                <c:pt idx="7796">
                  <c:v>4673.560717972399</c:v>
                </c:pt>
                <c:pt idx="7797">
                  <c:v>4674.16019985</c:v>
                </c:pt>
                <c:pt idx="7798">
                  <c:v>4674.7596817277</c:v>
                </c:pt>
                <c:pt idx="7799">
                  <c:v>4675.3591636053</c:v>
                </c:pt>
                <c:pt idx="7800">
                  <c:v>4675.9586454829</c:v>
                </c:pt>
                <c:pt idx="7801">
                  <c:v>4676.5581273605</c:v>
                </c:pt>
                <c:pt idx="7802">
                  <c:v>4677.1576092382</c:v>
                </c:pt>
                <c:pt idx="7803">
                  <c:v>4677.7570911158</c:v>
                </c:pt>
                <c:pt idx="7804">
                  <c:v>4678.3565729934</c:v>
                </c:pt>
                <c:pt idx="7805">
                  <c:v>4678.9560548711</c:v>
                </c:pt>
                <c:pt idx="7806">
                  <c:v>4679.5555367487</c:v>
                </c:pt>
                <c:pt idx="7807">
                  <c:v>4680.1550186263</c:v>
                </c:pt>
                <c:pt idx="7808">
                  <c:v>4680.7545005039</c:v>
                </c:pt>
                <c:pt idx="7809">
                  <c:v>4681.3539823816</c:v>
                </c:pt>
                <c:pt idx="7810">
                  <c:v>4681.9534642592</c:v>
                </c:pt>
                <c:pt idx="7811">
                  <c:v>4682.5529461368</c:v>
                </c:pt>
                <c:pt idx="7812">
                  <c:v>4683.1524280144</c:v>
                </c:pt>
                <c:pt idx="7813">
                  <c:v>4683.7519098921</c:v>
                </c:pt>
                <c:pt idx="7814">
                  <c:v>4684.3513917697</c:v>
                </c:pt>
                <c:pt idx="7815">
                  <c:v>4684.9508736473</c:v>
                </c:pt>
                <c:pt idx="7816">
                  <c:v>4685.5503555249</c:v>
                </c:pt>
                <c:pt idx="7817">
                  <c:v>4686.1498374026</c:v>
                </c:pt>
                <c:pt idx="7818">
                  <c:v>4686.749319280199</c:v>
                </c:pt>
                <c:pt idx="7819">
                  <c:v>4687.3488011578</c:v>
                </c:pt>
                <c:pt idx="7820">
                  <c:v>4687.9482830354</c:v>
                </c:pt>
                <c:pt idx="7821">
                  <c:v>4688.5477649131</c:v>
                </c:pt>
                <c:pt idx="7822">
                  <c:v>4689.1472467907</c:v>
                </c:pt>
                <c:pt idx="7823">
                  <c:v>4689.7467286683</c:v>
                </c:pt>
                <c:pt idx="7824">
                  <c:v>4690.3462105459</c:v>
                </c:pt>
                <c:pt idx="7825">
                  <c:v>4690.9456924236</c:v>
                </c:pt>
                <c:pt idx="7826">
                  <c:v>4691.5451743012</c:v>
                </c:pt>
                <c:pt idx="7827">
                  <c:v>4692.1446561788</c:v>
                </c:pt>
                <c:pt idx="7828">
                  <c:v>4692.7441380565</c:v>
                </c:pt>
                <c:pt idx="7829">
                  <c:v>4693.343619934099</c:v>
                </c:pt>
                <c:pt idx="7830">
                  <c:v>4693.9431018117</c:v>
                </c:pt>
                <c:pt idx="7831">
                  <c:v>4694.5425836893</c:v>
                </c:pt>
                <c:pt idx="7832">
                  <c:v>4695.142065567</c:v>
                </c:pt>
                <c:pt idx="7833">
                  <c:v>4695.7415474446</c:v>
                </c:pt>
                <c:pt idx="7834">
                  <c:v>4696.3410293222</c:v>
                </c:pt>
                <c:pt idx="7835">
                  <c:v>4696.9405111998</c:v>
                </c:pt>
                <c:pt idx="7836">
                  <c:v>4697.5399930775</c:v>
                </c:pt>
                <c:pt idx="7837">
                  <c:v>4698.1394749551</c:v>
                </c:pt>
                <c:pt idx="7838">
                  <c:v>4698.738956832699</c:v>
                </c:pt>
                <c:pt idx="7839">
                  <c:v>4699.3384387103</c:v>
                </c:pt>
                <c:pt idx="7840">
                  <c:v>4699.937920588</c:v>
                </c:pt>
                <c:pt idx="7841">
                  <c:v>4700.5374024656</c:v>
                </c:pt>
                <c:pt idx="7842">
                  <c:v>4701.1368843432</c:v>
                </c:pt>
                <c:pt idx="7843">
                  <c:v>4701.7363662208</c:v>
                </c:pt>
                <c:pt idx="7844">
                  <c:v>4702.3358480985</c:v>
                </c:pt>
                <c:pt idx="7845">
                  <c:v>4702.9353299761</c:v>
                </c:pt>
                <c:pt idx="7846">
                  <c:v>4703.5348118537</c:v>
                </c:pt>
                <c:pt idx="7847">
                  <c:v>4704.1342937313</c:v>
                </c:pt>
                <c:pt idx="7848">
                  <c:v>4704.733775608999</c:v>
                </c:pt>
                <c:pt idx="7849">
                  <c:v>4705.3332574866</c:v>
                </c:pt>
                <c:pt idx="7850">
                  <c:v>4705.9327393642</c:v>
                </c:pt>
                <c:pt idx="7851">
                  <c:v>4706.5322212418</c:v>
                </c:pt>
                <c:pt idx="7852">
                  <c:v>4707.1317031195</c:v>
                </c:pt>
                <c:pt idx="7853">
                  <c:v>4707.7311849971</c:v>
                </c:pt>
                <c:pt idx="7854">
                  <c:v>4708.3306668747</c:v>
                </c:pt>
                <c:pt idx="7855">
                  <c:v>4708.9301487524</c:v>
                </c:pt>
                <c:pt idx="7856">
                  <c:v>4709.529630630001</c:v>
                </c:pt>
                <c:pt idx="7857">
                  <c:v>4710.1291125076</c:v>
                </c:pt>
                <c:pt idx="7858">
                  <c:v>4710.7285943852</c:v>
                </c:pt>
                <c:pt idx="7859">
                  <c:v>4711.3280762629</c:v>
                </c:pt>
                <c:pt idx="7860">
                  <c:v>4711.927558140499</c:v>
                </c:pt>
                <c:pt idx="7861">
                  <c:v>4712.5270400181</c:v>
                </c:pt>
                <c:pt idx="7862">
                  <c:v>4713.1265218957</c:v>
                </c:pt>
                <c:pt idx="7863">
                  <c:v>4713.7260037734</c:v>
                </c:pt>
                <c:pt idx="7864">
                  <c:v>4714.325485651</c:v>
                </c:pt>
                <c:pt idx="7865">
                  <c:v>4714.9249675286</c:v>
                </c:pt>
                <c:pt idx="7866">
                  <c:v>4715.5244494062</c:v>
                </c:pt>
                <c:pt idx="7867">
                  <c:v>4716.1239312839</c:v>
                </c:pt>
                <c:pt idx="7868">
                  <c:v>4716.7234131615</c:v>
                </c:pt>
                <c:pt idx="7869">
                  <c:v>4717.3228950391</c:v>
                </c:pt>
                <c:pt idx="7870">
                  <c:v>4717.9223769167</c:v>
                </c:pt>
                <c:pt idx="7871">
                  <c:v>4718.5218587944</c:v>
                </c:pt>
                <c:pt idx="7872">
                  <c:v>4719.121340672001</c:v>
                </c:pt>
                <c:pt idx="7873">
                  <c:v>4719.7208225496</c:v>
                </c:pt>
                <c:pt idx="7874">
                  <c:v>4720.3203044272</c:v>
                </c:pt>
                <c:pt idx="7875">
                  <c:v>4720.919786304899</c:v>
                </c:pt>
                <c:pt idx="7876">
                  <c:v>4721.5192681825</c:v>
                </c:pt>
                <c:pt idx="7877">
                  <c:v>4722.1187500601</c:v>
                </c:pt>
                <c:pt idx="7878">
                  <c:v>4722.7182319378</c:v>
                </c:pt>
                <c:pt idx="7879">
                  <c:v>4723.3177138154</c:v>
                </c:pt>
                <c:pt idx="7880">
                  <c:v>4723.917195692999</c:v>
                </c:pt>
                <c:pt idx="7881">
                  <c:v>4724.5166775706</c:v>
                </c:pt>
                <c:pt idx="7882">
                  <c:v>4725.1161594483</c:v>
                </c:pt>
                <c:pt idx="7883">
                  <c:v>4725.7156413259</c:v>
                </c:pt>
                <c:pt idx="7884">
                  <c:v>4726.3151232035</c:v>
                </c:pt>
                <c:pt idx="7885">
                  <c:v>4726.9146050811</c:v>
                </c:pt>
                <c:pt idx="7886">
                  <c:v>4727.5140869588</c:v>
                </c:pt>
                <c:pt idx="7887">
                  <c:v>4728.1135688364</c:v>
                </c:pt>
                <c:pt idx="7888">
                  <c:v>4728.713050714</c:v>
                </c:pt>
                <c:pt idx="7889">
                  <c:v>4729.3125325916</c:v>
                </c:pt>
                <c:pt idx="7890">
                  <c:v>4729.9120144693</c:v>
                </c:pt>
                <c:pt idx="7891">
                  <c:v>4730.5114963469</c:v>
                </c:pt>
                <c:pt idx="7892">
                  <c:v>4731.1109782245</c:v>
                </c:pt>
                <c:pt idx="7893">
                  <c:v>4731.7104601021</c:v>
                </c:pt>
                <c:pt idx="7894">
                  <c:v>4732.3099419798</c:v>
                </c:pt>
                <c:pt idx="7895">
                  <c:v>4732.9094238574</c:v>
                </c:pt>
                <c:pt idx="7896">
                  <c:v>4733.508905735</c:v>
                </c:pt>
                <c:pt idx="7897">
                  <c:v>4734.108387612599</c:v>
                </c:pt>
                <c:pt idx="7898">
                  <c:v>4734.7078694903</c:v>
                </c:pt>
                <c:pt idx="7899">
                  <c:v>4735.3073513679</c:v>
                </c:pt>
                <c:pt idx="7900">
                  <c:v>4735.9068332455</c:v>
                </c:pt>
                <c:pt idx="7901">
                  <c:v>4736.5063151231</c:v>
                </c:pt>
                <c:pt idx="7902">
                  <c:v>4737.1057970008</c:v>
                </c:pt>
                <c:pt idx="7903">
                  <c:v>4737.7052788784</c:v>
                </c:pt>
                <c:pt idx="7904">
                  <c:v>4738.304760756</c:v>
                </c:pt>
                <c:pt idx="7905">
                  <c:v>4738.9042426337</c:v>
                </c:pt>
                <c:pt idx="7906">
                  <c:v>4739.5037245113</c:v>
                </c:pt>
                <c:pt idx="7907">
                  <c:v>4740.1032063889</c:v>
                </c:pt>
                <c:pt idx="7908">
                  <c:v>4740.7026882665</c:v>
                </c:pt>
                <c:pt idx="7909">
                  <c:v>4741.3021701442</c:v>
                </c:pt>
                <c:pt idx="7910">
                  <c:v>4741.9016520218</c:v>
                </c:pt>
                <c:pt idx="7911">
                  <c:v>4742.5011338994</c:v>
                </c:pt>
                <c:pt idx="7912">
                  <c:v>4743.100615777</c:v>
                </c:pt>
                <c:pt idx="7913">
                  <c:v>4743.7000976547</c:v>
                </c:pt>
                <c:pt idx="7914">
                  <c:v>4744.2995795323</c:v>
                </c:pt>
                <c:pt idx="7915">
                  <c:v>4744.8990614099</c:v>
                </c:pt>
                <c:pt idx="7916">
                  <c:v>4745.4985432875</c:v>
                </c:pt>
                <c:pt idx="7917">
                  <c:v>4746.0980251652</c:v>
                </c:pt>
                <c:pt idx="7918">
                  <c:v>4746.6975070428</c:v>
                </c:pt>
                <c:pt idx="7919">
                  <c:v>4747.2969889204</c:v>
                </c:pt>
                <c:pt idx="7920">
                  <c:v>4747.896470798</c:v>
                </c:pt>
                <c:pt idx="7921">
                  <c:v>4748.4959526757</c:v>
                </c:pt>
                <c:pt idx="7922">
                  <c:v>4749.0954345533</c:v>
                </c:pt>
                <c:pt idx="7923">
                  <c:v>4749.6949164309</c:v>
                </c:pt>
                <c:pt idx="7924">
                  <c:v>4750.294398308499</c:v>
                </c:pt>
                <c:pt idx="7925">
                  <c:v>4750.8938801862</c:v>
                </c:pt>
                <c:pt idx="7926">
                  <c:v>4751.4933620638</c:v>
                </c:pt>
                <c:pt idx="7927">
                  <c:v>4752.0928439414</c:v>
                </c:pt>
                <c:pt idx="7928">
                  <c:v>4752.6923258191</c:v>
                </c:pt>
                <c:pt idx="7929">
                  <c:v>4753.2918076967</c:v>
                </c:pt>
                <c:pt idx="7930">
                  <c:v>4753.8912895743</c:v>
                </c:pt>
                <c:pt idx="7931">
                  <c:v>4754.4907714519</c:v>
                </c:pt>
                <c:pt idx="7932">
                  <c:v>4755.0902533296</c:v>
                </c:pt>
                <c:pt idx="7933">
                  <c:v>4755.6897352072</c:v>
                </c:pt>
                <c:pt idx="7934">
                  <c:v>4756.2892170848</c:v>
                </c:pt>
                <c:pt idx="7935">
                  <c:v>4756.8886989624</c:v>
                </c:pt>
                <c:pt idx="7936">
                  <c:v>4757.488180840099</c:v>
                </c:pt>
                <c:pt idx="7937">
                  <c:v>4758.0876627177</c:v>
                </c:pt>
                <c:pt idx="7938">
                  <c:v>4758.6871445953</c:v>
                </c:pt>
                <c:pt idx="7939">
                  <c:v>4759.2866264729</c:v>
                </c:pt>
                <c:pt idx="7940">
                  <c:v>4759.8861083506</c:v>
                </c:pt>
                <c:pt idx="7941">
                  <c:v>4760.485590228199</c:v>
                </c:pt>
                <c:pt idx="7942">
                  <c:v>4761.0850721058</c:v>
                </c:pt>
                <c:pt idx="7943">
                  <c:v>4761.6845539834</c:v>
                </c:pt>
                <c:pt idx="7944">
                  <c:v>4762.2840358611</c:v>
                </c:pt>
                <c:pt idx="7945">
                  <c:v>4762.883517738699</c:v>
                </c:pt>
                <c:pt idx="7946">
                  <c:v>4763.4829996163</c:v>
                </c:pt>
                <c:pt idx="7947">
                  <c:v>4764.0824814939</c:v>
                </c:pt>
                <c:pt idx="7948">
                  <c:v>4764.6819633716</c:v>
                </c:pt>
                <c:pt idx="7949">
                  <c:v>4765.281445249199</c:v>
                </c:pt>
                <c:pt idx="7950">
                  <c:v>4765.8809271268</c:v>
                </c:pt>
                <c:pt idx="7951">
                  <c:v>4766.4804090045</c:v>
                </c:pt>
                <c:pt idx="7952">
                  <c:v>4767.079890882099</c:v>
                </c:pt>
                <c:pt idx="7953">
                  <c:v>4767.6793727597</c:v>
                </c:pt>
                <c:pt idx="7954">
                  <c:v>4768.278854637299</c:v>
                </c:pt>
                <c:pt idx="7955">
                  <c:v>4768.878336515</c:v>
                </c:pt>
                <c:pt idx="7956">
                  <c:v>4769.477818392598</c:v>
                </c:pt>
                <c:pt idx="7957">
                  <c:v>4770.077300270199</c:v>
                </c:pt>
                <c:pt idx="7958">
                  <c:v>4770.6767821478</c:v>
                </c:pt>
                <c:pt idx="7959">
                  <c:v>4771.2762640255</c:v>
                </c:pt>
                <c:pt idx="7960">
                  <c:v>4771.875745903099</c:v>
                </c:pt>
                <c:pt idx="7961">
                  <c:v>4772.4752277807</c:v>
                </c:pt>
                <c:pt idx="7962">
                  <c:v>4773.0747096583</c:v>
                </c:pt>
                <c:pt idx="7963">
                  <c:v>4773.674191536001</c:v>
                </c:pt>
                <c:pt idx="7964">
                  <c:v>4774.2736734136</c:v>
                </c:pt>
                <c:pt idx="7965">
                  <c:v>4774.8731552912</c:v>
                </c:pt>
                <c:pt idx="7966">
                  <c:v>4775.4726371688</c:v>
                </c:pt>
                <c:pt idx="7967">
                  <c:v>4776.0721190465</c:v>
                </c:pt>
                <c:pt idx="7968">
                  <c:v>4776.6716009241</c:v>
                </c:pt>
                <c:pt idx="7969">
                  <c:v>4777.2710828017</c:v>
                </c:pt>
                <c:pt idx="7970">
                  <c:v>4777.8705646793</c:v>
                </c:pt>
                <c:pt idx="7971">
                  <c:v>4778.470046557</c:v>
                </c:pt>
                <c:pt idx="7972">
                  <c:v>4779.0695284346</c:v>
                </c:pt>
                <c:pt idx="7973">
                  <c:v>4779.6690103122</c:v>
                </c:pt>
                <c:pt idx="7974">
                  <c:v>4780.2684921898</c:v>
                </c:pt>
                <c:pt idx="7975">
                  <c:v>4780.8679740675</c:v>
                </c:pt>
                <c:pt idx="7976">
                  <c:v>4781.467455945099</c:v>
                </c:pt>
                <c:pt idx="7977">
                  <c:v>4782.0669378227</c:v>
                </c:pt>
                <c:pt idx="7978">
                  <c:v>4782.6664197004</c:v>
                </c:pt>
                <c:pt idx="7979">
                  <c:v>4783.265901578</c:v>
                </c:pt>
                <c:pt idx="7980">
                  <c:v>4783.8653834556</c:v>
                </c:pt>
                <c:pt idx="7981">
                  <c:v>4784.4648653332</c:v>
                </c:pt>
                <c:pt idx="7982">
                  <c:v>4785.0643472109</c:v>
                </c:pt>
                <c:pt idx="7983">
                  <c:v>4785.6638290885</c:v>
                </c:pt>
                <c:pt idx="7984">
                  <c:v>4786.263310966099</c:v>
                </c:pt>
                <c:pt idx="7985">
                  <c:v>4786.8627928437</c:v>
                </c:pt>
                <c:pt idx="7986">
                  <c:v>4787.4622747214</c:v>
                </c:pt>
                <c:pt idx="7987">
                  <c:v>4788.061756599</c:v>
                </c:pt>
                <c:pt idx="7988">
                  <c:v>4788.6612384766</c:v>
                </c:pt>
                <c:pt idx="7989">
                  <c:v>4789.2607203542</c:v>
                </c:pt>
                <c:pt idx="7990">
                  <c:v>4789.8602022319</c:v>
                </c:pt>
                <c:pt idx="7991">
                  <c:v>4790.4596841095</c:v>
                </c:pt>
                <c:pt idx="7992">
                  <c:v>4791.0591659871</c:v>
                </c:pt>
                <c:pt idx="7993">
                  <c:v>4791.6586478647</c:v>
                </c:pt>
                <c:pt idx="7994">
                  <c:v>4792.2581297424</c:v>
                </c:pt>
                <c:pt idx="7995">
                  <c:v>4792.85761162</c:v>
                </c:pt>
                <c:pt idx="7996">
                  <c:v>4793.4570934976</c:v>
                </c:pt>
                <c:pt idx="7997">
                  <c:v>4794.0565753752</c:v>
                </c:pt>
                <c:pt idx="7998">
                  <c:v>4794.6560572529</c:v>
                </c:pt>
                <c:pt idx="7999">
                  <c:v>4795.2555391305</c:v>
                </c:pt>
                <c:pt idx="8000">
                  <c:v>4795.8550210081</c:v>
                </c:pt>
                <c:pt idx="8001">
                  <c:v>4796.4545028858</c:v>
                </c:pt>
                <c:pt idx="8002">
                  <c:v>4797.0539847634</c:v>
                </c:pt>
                <c:pt idx="8003">
                  <c:v>4797.653466641</c:v>
                </c:pt>
                <c:pt idx="8004">
                  <c:v>4798.2529485186</c:v>
                </c:pt>
                <c:pt idx="8005">
                  <c:v>4798.8524303963</c:v>
                </c:pt>
                <c:pt idx="8006">
                  <c:v>4799.4519122739</c:v>
                </c:pt>
                <c:pt idx="8007">
                  <c:v>4800.0513941515</c:v>
                </c:pt>
                <c:pt idx="8008">
                  <c:v>4800.6508760291</c:v>
                </c:pt>
                <c:pt idx="8009">
                  <c:v>4801.250357906799</c:v>
                </c:pt>
                <c:pt idx="8010">
                  <c:v>4801.8498397844</c:v>
                </c:pt>
                <c:pt idx="8011">
                  <c:v>4802.449321662</c:v>
                </c:pt>
                <c:pt idx="8012">
                  <c:v>4803.0488035396</c:v>
                </c:pt>
                <c:pt idx="8013">
                  <c:v>4803.6482854173</c:v>
                </c:pt>
                <c:pt idx="8014">
                  <c:v>4804.247767294899</c:v>
                </c:pt>
                <c:pt idx="8015">
                  <c:v>4804.8472491725</c:v>
                </c:pt>
                <c:pt idx="8016">
                  <c:v>4805.4467310501</c:v>
                </c:pt>
                <c:pt idx="8017">
                  <c:v>4806.0462129278</c:v>
                </c:pt>
                <c:pt idx="8018">
                  <c:v>4806.6456948054</c:v>
                </c:pt>
                <c:pt idx="8019">
                  <c:v>4807.245176683</c:v>
                </c:pt>
                <c:pt idx="8020">
                  <c:v>4807.8446585606</c:v>
                </c:pt>
                <c:pt idx="8021">
                  <c:v>4808.4441404383</c:v>
                </c:pt>
                <c:pt idx="8022">
                  <c:v>4809.0436223159</c:v>
                </c:pt>
                <c:pt idx="8023">
                  <c:v>4809.6431041935</c:v>
                </c:pt>
                <c:pt idx="8024">
                  <c:v>4810.2425860711</c:v>
                </c:pt>
                <c:pt idx="8025">
                  <c:v>4810.8420679488</c:v>
                </c:pt>
                <c:pt idx="8026">
                  <c:v>4811.4415498264</c:v>
                </c:pt>
                <c:pt idx="8027">
                  <c:v>4812.041031704001</c:v>
                </c:pt>
                <c:pt idx="8028">
                  <c:v>4812.6405135817</c:v>
                </c:pt>
                <c:pt idx="8029">
                  <c:v>4813.2399954593</c:v>
                </c:pt>
                <c:pt idx="8030">
                  <c:v>4813.839477336899</c:v>
                </c:pt>
                <c:pt idx="8031">
                  <c:v>4814.438959214499</c:v>
                </c:pt>
                <c:pt idx="8032">
                  <c:v>4815.0384410922</c:v>
                </c:pt>
                <c:pt idx="8033">
                  <c:v>4815.6379229698</c:v>
                </c:pt>
                <c:pt idx="8034">
                  <c:v>4816.237404847399</c:v>
                </c:pt>
                <c:pt idx="8035">
                  <c:v>4816.836886725</c:v>
                </c:pt>
                <c:pt idx="8036">
                  <c:v>4817.4363686027</c:v>
                </c:pt>
                <c:pt idx="8037">
                  <c:v>4818.0358504803</c:v>
                </c:pt>
                <c:pt idx="8038">
                  <c:v>4818.6353323579</c:v>
                </c:pt>
                <c:pt idx="8039">
                  <c:v>4819.234814235499</c:v>
                </c:pt>
                <c:pt idx="8040">
                  <c:v>4819.8342961132</c:v>
                </c:pt>
                <c:pt idx="8041">
                  <c:v>4820.433777990798</c:v>
                </c:pt>
                <c:pt idx="8042">
                  <c:v>4821.0332598684</c:v>
                </c:pt>
                <c:pt idx="8043">
                  <c:v>4821.632741746001</c:v>
                </c:pt>
                <c:pt idx="8044">
                  <c:v>4822.2322236237</c:v>
                </c:pt>
                <c:pt idx="8045">
                  <c:v>4822.8317055013</c:v>
                </c:pt>
                <c:pt idx="8046">
                  <c:v>4823.431187378899</c:v>
                </c:pt>
                <c:pt idx="8047">
                  <c:v>4824.0306692565</c:v>
                </c:pt>
                <c:pt idx="8048">
                  <c:v>4824.6301511342</c:v>
                </c:pt>
                <c:pt idx="8049">
                  <c:v>4825.2296330118</c:v>
                </c:pt>
                <c:pt idx="8050">
                  <c:v>4825.8291148894</c:v>
                </c:pt>
                <c:pt idx="8051">
                  <c:v>4826.4285967671</c:v>
                </c:pt>
                <c:pt idx="8052">
                  <c:v>4827.0280786447</c:v>
                </c:pt>
                <c:pt idx="8053">
                  <c:v>4827.6275605223</c:v>
                </c:pt>
                <c:pt idx="8054">
                  <c:v>4828.2270423999</c:v>
                </c:pt>
                <c:pt idx="8055">
                  <c:v>4828.8265242776</c:v>
                </c:pt>
                <c:pt idx="8056">
                  <c:v>4829.4260061552</c:v>
                </c:pt>
                <c:pt idx="8057">
                  <c:v>4830.0254880328</c:v>
                </c:pt>
                <c:pt idx="8058">
                  <c:v>4830.6249699104</c:v>
                </c:pt>
                <c:pt idx="8059">
                  <c:v>4831.2244517881</c:v>
                </c:pt>
                <c:pt idx="8060">
                  <c:v>4831.8239336657</c:v>
                </c:pt>
                <c:pt idx="8061">
                  <c:v>4832.4234155433</c:v>
                </c:pt>
                <c:pt idx="8062">
                  <c:v>4833.0228974209</c:v>
                </c:pt>
                <c:pt idx="8063">
                  <c:v>4833.6223792986</c:v>
                </c:pt>
                <c:pt idx="8064">
                  <c:v>4834.2218611762</c:v>
                </c:pt>
                <c:pt idx="8065">
                  <c:v>4834.8213430538</c:v>
                </c:pt>
                <c:pt idx="8066">
                  <c:v>4835.4208249314</c:v>
                </c:pt>
                <c:pt idx="8067">
                  <c:v>4836.0203068091</c:v>
                </c:pt>
                <c:pt idx="8068">
                  <c:v>4836.6197886867</c:v>
                </c:pt>
                <c:pt idx="8069">
                  <c:v>4837.2192705643</c:v>
                </c:pt>
                <c:pt idx="8070">
                  <c:v>4837.8187524419</c:v>
                </c:pt>
                <c:pt idx="8071">
                  <c:v>4838.4182343196</c:v>
                </c:pt>
                <c:pt idx="8072">
                  <c:v>4839.0177161972</c:v>
                </c:pt>
                <c:pt idx="8073">
                  <c:v>4839.6171980748</c:v>
                </c:pt>
                <c:pt idx="8074">
                  <c:v>4840.2166799525</c:v>
                </c:pt>
                <c:pt idx="8075">
                  <c:v>4840.8161618301</c:v>
                </c:pt>
                <c:pt idx="8076">
                  <c:v>4841.4156437077</c:v>
                </c:pt>
                <c:pt idx="8077">
                  <c:v>4842.0151255853</c:v>
                </c:pt>
                <c:pt idx="8078">
                  <c:v>4842.614607463</c:v>
                </c:pt>
                <c:pt idx="8079">
                  <c:v>4843.214089340599</c:v>
                </c:pt>
                <c:pt idx="8080">
                  <c:v>4843.8135712182</c:v>
                </c:pt>
                <c:pt idx="8081">
                  <c:v>4844.4130530958</c:v>
                </c:pt>
                <c:pt idx="8082">
                  <c:v>4845.0125349735</c:v>
                </c:pt>
                <c:pt idx="8083">
                  <c:v>4845.6120168511</c:v>
                </c:pt>
                <c:pt idx="8084">
                  <c:v>4846.2114987287</c:v>
                </c:pt>
                <c:pt idx="8085">
                  <c:v>4846.8109806063</c:v>
                </c:pt>
                <c:pt idx="8086">
                  <c:v>4847.410462484</c:v>
                </c:pt>
                <c:pt idx="8087">
                  <c:v>4848.0099443616</c:v>
                </c:pt>
                <c:pt idx="8088">
                  <c:v>4848.6094262392</c:v>
                </c:pt>
                <c:pt idx="8089">
                  <c:v>4849.2089081168</c:v>
                </c:pt>
                <c:pt idx="8090">
                  <c:v>4849.8083899945</c:v>
                </c:pt>
                <c:pt idx="8091">
                  <c:v>4850.407871872099</c:v>
                </c:pt>
                <c:pt idx="8092">
                  <c:v>4851.007353749699</c:v>
                </c:pt>
                <c:pt idx="8093">
                  <c:v>4851.6068356273</c:v>
                </c:pt>
                <c:pt idx="8094">
                  <c:v>4852.206317505</c:v>
                </c:pt>
                <c:pt idx="8095">
                  <c:v>4852.8057993826</c:v>
                </c:pt>
                <c:pt idx="8096">
                  <c:v>4853.4052812602</c:v>
                </c:pt>
                <c:pt idx="8097">
                  <c:v>4854.0047631378</c:v>
                </c:pt>
                <c:pt idx="8098">
                  <c:v>4854.6042450155</c:v>
                </c:pt>
                <c:pt idx="8099">
                  <c:v>4855.2037268931</c:v>
                </c:pt>
                <c:pt idx="8100">
                  <c:v>4855.8032087707</c:v>
                </c:pt>
                <c:pt idx="8101">
                  <c:v>4856.4026906484</c:v>
                </c:pt>
                <c:pt idx="8102">
                  <c:v>4857.002172526</c:v>
                </c:pt>
                <c:pt idx="8103">
                  <c:v>4857.6016544036</c:v>
                </c:pt>
                <c:pt idx="8104">
                  <c:v>4858.2011362812</c:v>
                </c:pt>
                <c:pt idx="8105">
                  <c:v>4858.8006181589</c:v>
                </c:pt>
                <c:pt idx="8106">
                  <c:v>4859.4001000365</c:v>
                </c:pt>
                <c:pt idx="8107">
                  <c:v>4859.9995819141</c:v>
                </c:pt>
                <c:pt idx="8108">
                  <c:v>4860.5990637917</c:v>
                </c:pt>
                <c:pt idx="8109">
                  <c:v>4861.1985456694</c:v>
                </c:pt>
                <c:pt idx="8110">
                  <c:v>4861.798027547</c:v>
                </c:pt>
                <c:pt idx="8111">
                  <c:v>4862.3975094246</c:v>
                </c:pt>
                <c:pt idx="8112">
                  <c:v>4862.9969913022</c:v>
                </c:pt>
                <c:pt idx="8113">
                  <c:v>4863.5964731799</c:v>
                </c:pt>
                <c:pt idx="8114">
                  <c:v>4864.1959550575</c:v>
                </c:pt>
                <c:pt idx="8115">
                  <c:v>4864.7954369351</c:v>
                </c:pt>
                <c:pt idx="8116">
                  <c:v>4865.3949188127</c:v>
                </c:pt>
                <c:pt idx="8117">
                  <c:v>4865.9944006904</c:v>
                </c:pt>
                <c:pt idx="8118">
                  <c:v>4866.593882568</c:v>
                </c:pt>
                <c:pt idx="8119">
                  <c:v>4867.1933644456</c:v>
                </c:pt>
                <c:pt idx="8120">
                  <c:v>4867.7928463232</c:v>
                </c:pt>
                <c:pt idx="8121">
                  <c:v>4868.3923282009</c:v>
                </c:pt>
                <c:pt idx="8122">
                  <c:v>4868.9918100785</c:v>
                </c:pt>
                <c:pt idx="8123">
                  <c:v>4869.5912919561</c:v>
                </c:pt>
                <c:pt idx="8124">
                  <c:v>4870.1907738338</c:v>
                </c:pt>
                <c:pt idx="8125">
                  <c:v>4870.7902557114</c:v>
                </c:pt>
                <c:pt idx="8126">
                  <c:v>4871.389737589</c:v>
                </c:pt>
                <c:pt idx="8127">
                  <c:v>4871.9892194666</c:v>
                </c:pt>
                <c:pt idx="8128">
                  <c:v>4872.588701344299</c:v>
                </c:pt>
                <c:pt idx="8129">
                  <c:v>4873.1881832219</c:v>
                </c:pt>
                <c:pt idx="8130">
                  <c:v>4873.7876650995</c:v>
                </c:pt>
                <c:pt idx="8131">
                  <c:v>4874.3871469771</c:v>
                </c:pt>
                <c:pt idx="8132">
                  <c:v>4874.9866288548</c:v>
                </c:pt>
                <c:pt idx="8133">
                  <c:v>4875.5861107324</c:v>
                </c:pt>
                <c:pt idx="8134">
                  <c:v>4876.185592610001</c:v>
                </c:pt>
                <c:pt idx="8135">
                  <c:v>4876.7850744876</c:v>
                </c:pt>
                <c:pt idx="8136">
                  <c:v>4877.3845563653</c:v>
                </c:pt>
                <c:pt idx="8137">
                  <c:v>4877.984038242899</c:v>
                </c:pt>
                <c:pt idx="8138">
                  <c:v>4878.5835201205</c:v>
                </c:pt>
                <c:pt idx="8139">
                  <c:v>4879.1830019981</c:v>
                </c:pt>
                <c:pt idx="8140">
                  <c:v>4879.7824838758</c:v>
                </c:pt>
                <c:pt idx="8141">
                  <c:v>4880.3819657534</c:v>
                </c:pt>
                <c:pt idx="8142">
                  <c:v>4880.981447630999</c:v>
                </c:pt>
                <c:pt idx="8143">
                  <c:v>4881.5809295086</c:v>
                </c:pt>
                <c:pt idx="8144">
                  <c:v>4882.1804113863</c:v>
                </c:pt>
                <c:pt idx="8145">
                  <c:v>4882.7798932639</c:v>
                </c:pt>
                <c:pt idx="8146">
                  <c:v>4883.3793751415</c:v>
                </c:pt>
                <c:pt idx="8147">
                  <c:v>4883.978857019099</c:v>
                </c:pt>
                <c:pt idx="8148">
                  <c:v>4884.578338896799</c:v>
                </c:pt>
                <c:pt idx="8149">
                  <c:v>4885.1778207744</c:v>
                </c:pt>
                <c:pt idx="8150">
                  <c:v>4885.777302652</c:v>
                </c:pt>
                <c:pt idx="8151">
                  <c:v>4886.3767845297</c:v>
                </c:pt>
                <c:pt idx="8152">
                  <c:v>4886.9762664073</c:v>
                </c:pt>
                <c:pt idx="8153">
                  <c:v>4887.575748284899</c:v>
                </c:pt>
                <c:pt idx="8154">
                  <c:v>4888.1752301625</c:v>
                </c:pt>
                <c:pt idx="8155">
                  <c:v>4888.774712040198</c:v>
                </c:pt>
                <c:pt idx="8156">
                  <c:v>4889.3741939178</c:v>
                </c:pt>
                <c:pt idx="8157">
                  <c:v>4889.9736757954</c:v>
                </c:pt>
                <c:pt idx="8158">
                  <c:v>4890.573157673</c:v>
                </c:pt>
                <c:pt idx="8159">
                  <c:v>4891.1726395507</c:v>
                </c:pt>
                <c:pt idx="8160">
                  <c:v>4891.7721214283</c:v>
                </c:pt>
                <c:pt idx="8161">
                  <c:v>4892.3716033059</c:v>
                </c:pt>
                <c:pt idx="8162">
                  <c:v>4892.9710851835</c:v>
                </c:pt>
                <c:pt idx="8163">
                  <c:v>4893.5705670612</c:v>
                </c:pt>
                <c:pt idx="8164">
                  <c:v>4894.170048938799</c:v>
                </c:pt>
                <c:pt idx="8165">
                  <c:v>4894.7695308164</c:v>
                </c:pt>
                <c:pt idx="8166">
                  <c:v>4895.369012694</c:v>
                </c:pt>
                <c:pt idx="8167">
                  <c:v>4895.9684945717</c:v>
                </c:pt>
                <c:pt idx="8168">
                  <c:v>4896.5679764493</c:v>
                </c:pt>
                <c:pt idx="8169">
                  <c:v>4897.1674583269</c:v>
                </c:pt>
                <c:pt idx="8170">
                  <c:v>4897.7669402045</c:v>
                </c:pt>
                <c:pt idx="8171">
                  <c:v>4898.3664220822</c:v>
                </c:pt>
                <c:pt idx="8172">
                  <c:v>4898.9659039598</c:v>
                </c:pt>
                <c:pt idx="8173">
                  <c:v>4899.5653858374</c:v>
                </c:pt>
                <c:pt idx="8174">
                  <c:v>4900.1648677151</c:v>
                </c:pt>
                <c:pt idx="8175">
                  <c:v>4900.7643495927</c:v>
                </c:pt>
                <c:pt idx="8176">
                  <c:v>4901.3638314703</c:v>
                </c:pt>
                <c:pt idx="8177">
                  <c:v>4901.963313347899</c:v>
                </c:pt>
                <c:pt idx="8178">
                  <c:v>4902.5627952256</c:v>
                </c:pt>
                <c:pt idx="8179">
                  <c:v>4903.1622771032</c:v>
                </c:pt>
                <c:pt idx="8180">
                  <c:v>4903.7617589808</c:v>
                </c:pt>
                <c:pt idx="8181">
                  <c:v>4904.3612408584</c:v>
                </c:pt>
                <c:pt idx="8182">
                  <c:v>4904.960722736099</c:v>
                </c:pt>
                <c:pt idx="8183">
                  <c:v>4905.5602046137</c:v>
                </c:pt>
                <c:pt idx="8184">
                  <c:v>4906.1596864913</c:v>
                </c:pt>
                <c:pt idx="8185">
                  <c:v>4906.7591683689</c:v>
                </c:pt>
                <c:pt idx="8186">
                  <c:v>4907.3586502466</c:v>
                </c:pt>
                <c:pt idx="8187">
                  <c:v>4907.958132124199</c:v>
                </c:pt>
                <c:pt idx="8188">
                  <c:v>4908.5576140018</c:v>
                </c:pt>
                <c:pt idx="8189">
                  <c:v>4909.1570958794</c:v>
                </c:pt>
                <c:pt idx="8190">
                  <c:v>4909.7565777571</c:v>
                </c:pt>
                <c:pt idx="8191">
                  <c:v>4910.3560596347</c:v>
                </c:pt>
                <c:pt idx="8192">
                  <c:v>4910.9555415123</c:v>
                </c:pt>
                <c:pt idx="8193">
                  <c:v>4911.5550233899</c:v>
                </c:pt>
                <c:pt idx="8194">
                  <c:v>4912.1545052676</c:v>
                </c:pt>
                <c:pt idx="8195">
                  <c:v>4912.753987145199</c:v>
                </c:pt>
                <c:pt idx="8196">
                  <c:v>4913.3534690228</c:v>
                </c:pt>
                <c:pt idx="8197">
                  <c:v>4913.9529509005</c:v>
                </c:pt>
                <c:pt idx="8198">
                  <c:v>4914.5524327781</c:v>
                </c:pt>
                <c:pt idx="8199">
                  <c:v>4915.1519146557</c:v>
                </c:pt>
                <c:pt idx="8200">
                  <c:v>4915.7513965333</c:v>
                </c:pt>
                <c:pt idx="8201">
                  <c:v>4916.350878411</c:v>
                </c:pt>
                <c:pt idx="8202">
                  <c:v>4916.9503602886</c:v>
                </c:pt>
                <c:pt idx="8203">
                  <c:v>4917.5498421662</c:v>
                </c:pt>
                <c:pt idx="8204">
                  <c:v>4918.1493240438</c:v>
                </c:pt>
                <c:pt idx="8205">
                  <c:v>4918.748805921499</c:v>
                </c:pt>
                <c:pt idx="8206">
                  <c:v>4919.3482877991</c:v>
                </c:pt>
                <c:pt idx="8207">
                  <c:v>4919.9477696767</c:v>
                </c:pt>
                <c:pt idx="8208">
                  <c:v>4920.5472515543</c:v>
                </c:pt>
                <c:pt idx="8209">
                  <c:v>4921.146733432001</c:v>
                </c:pt>
                <c:pt idx="8210">
                  <c:v>4921.7462153096</c:v>
                </c:pt>
                <c:pt idx="8211">
                  <c:v>4922.3456971872</c:v>
                </c:pt>
                <c:pt idx="8212">
                  <c:v>4922.9451790648</c:v>
                </c:pt>
                <c:pt idx="8213">
                  <c:v>4923.5446609425</c:v>
                </c:pt>
                <c:pt idx="8214">
                  <c:v>4924.1441428201</c:v>
                </c:pt>
                <c:pt idx="8215">
                  <c:v>4924.7436246977</c:v>
                </c:pt>
                <c:pt idx="8216">
                  <c:v>4925.3431065753</c:v>
                </c:pt>
                <c:pt idx="8217">
                  <c:v>4925.942588453</c:v>
                </c:pt>
                <c:pt idx="8218">
                  <c:v>4926.5420703306</c:v>
                </c:pt>
                <c:pt idx="8219">
                  <c:v>4927.1415522082</c:v>
                </c:pt>
                <c:pt idx="8220">
                  <c:v>4927.7410340858</c:v>
                </c:pt>
                <c:pt idx="8221">
                  <c:v>4928.3405159635</c:v>
                </c:pt>
                <c:pt idx="8222">
                  <c:v>4928.939997841098</c:v>
                </c:pt>
                <c:pt idx="8223">
                  <c:v>4929.5394797187</c:v>
                </c:pt>
                <c:pt idx="8224">
                  <c:v>4930.1389615964</c:v>
                </c:pt>
                <c:pt idx="8225">
                  <c:v>4930.738443474001</c:v>
                </c:pt>
                <c:pt idx="8226">
                  <c:v>4931.3379253516</c:v>
                </c:pt>
                <c:pt idx="8227">
                  <c:v>4931.937407229198</c:v>
                </c:pt>
                <c:pt idx="8228">
                  <c:v>4932.5368891069</c:v>
                </c:pt>
                <c:pt idx="8229">
                  <c:v>4933.1363709845</c:v>
                </c:pt>
                <c:pt idx="8230">
                  <c:v>4933.735852862099</c:v>
                </c:pt>
                <c:pt idx="8231">
                  <c:v>4934.3353347397</c:v>
                </c:pt>
                <c:pt idx="8232">
                  <c:v>4934.9348166174</c:v>
                </c:pt>
                <c:pt idx="8233">
                  <c:v>4935.534298495</c:v>
                </c:pt>
                <c:pt idx="8234">
                  <c:v>4936.133780372599</c:v>
                </c:pt>
                <c:pt idx="8235">
                  <c:v>4936.7332622502</c:v>
                </c:pt>
                <c:pt idx="8236">
                  <c:v>4937.3327441279</c:v>
                </c:pt>
                <c:pt idx="8237">
                  <c:v>4937.9322260055</c:v>
                </c:pt>
                <c:pt idx="8238">
                  <c:v>4938.531707883099</c:v>
                </c:pt>
                <c:pt idx="8239">
                  <c:v>4939.1311897607</c:v>
                </c:pt>
                <c:pt idx="8240">
                  <c:v>4939.7306716384</c:v>
                </c:pt>
                <c:pt idx="8241">
                  <c:v>4940.330153516001</c:v>
                </c:pt>
                <c:pt idx="8242">
                  <c:v>4940.9296353936</c:v>
                </c:pt>
                <c:pt idx="8243">
                  <c:v>4941.5291172712</c:v>
                </c:pt>
                <c:pt idx="8244">
                  <c:v>4942.1285991489</c:v>
                </c:pt>
                <c:pt idx="8245">
                  <c:v>4942.7280810265</c:v>
                </c:pt>
                <c:pt idx="8246">
                  <c:v>4943.3275629041</c:v>
                </c:pt>
                <c:pt idx="8247">
                  <c:v>4943.9270447818</c:v>
                </c:pt>
                <c:pt idx="8248">
                  <c:v>4944.5265266594</c:v>
                </c:pt>
                <c:pt idx="8249">
                  <c:v>4945.126008537</c:v>
                </c:pt>
                <c:pt idx="8250">
                  <c:v>4945.7254904146</c:v>
                </c:pt>
                <c:pt idx="8251">
                  <c:v>4946.3249722923</c:v>
                </c:pt>
                <c:pt idx="8252">
                  <c:v>4946.9244541699</c:v>
                </c:pt>
                <c:pt idx="8253">
                  <c:v>4947.5239360475</c:v>
                </c:pt>
                <c:pt idx="8254">
                  <c:v>4948.1234179251</c:v>
                </c:pt>
                <c:pt idx="8255">
                  <c:v>4948.7228998028</c:v>
                </c:pt>
                <c:pt idx="8256">
                  <c:v>4949.3223816804</c:v>
                </c:pt>
                <c:pt idx="8257">
                  <c:v>4949.921863558</c:v>
                </c:pt>
                <c:pt idx="8258">
                  <c:v>4950.5213454356</c:v>
                </c:pt>
                <c:pt idx="8259">
                  <c:v>4951.1208273133</c:v>
                </c:pt>
                <c:pt idx="8260">
                  <c:v>4951.7203091909</c:v>
                </c:pt>
                <c:pt idx="8261">
                  <c:v>4952.3197910685</c:v>
                </c:pt>
                <c:pt idx="8262">
                  <c:v>4952.919272946099</c:v>
                </c:pt>
                <c:pt idx="8263">
                  <c:v>4953.5187548238</c:v>
                </c:pt>
                <c:pt idx="8264">
                  <c:v>4954.1182367014</c:v>
                </c:pt>
                <c:pt idx="8265">
                  <c:v>4954.717718579</c:v>
                </c:pt>
                <c:pt idx="8266">
                  <c:v>4955.3172004566</c:v>
                </c:pt>
                <c:pt idx="8267">
                  <c:v>4955.916682334299</c:v>
                </c:pt>
                <c:pt idx="8268">
                  <c:v>4956.5161642119</c:v>
                </c:pt>
                <c:pt idx="8269">
                  <c:v>4957.1156460895</c:v>
                </c:pt>
                <c:pt idx="8270">
                  <c:v>4957.7151279671</c:v>
                </c:pt>
                <c:pt idx="8271">
                  <c:v>4958.3146098448</c:v>
                </c:pt>
                <c:pt idx="8272">
                  <c:v>4958.914091722399</c:v>
                </c:pt>
                <c:pt idx="8273">
                  <c:v>4959.5135736</c:v>
                </c:pt>
                <c:pt idx="8274">
                  <c:v>4960.1130554777</c:v>
                </c:pt>
                <c:pt idx="8275">
                  <c:v>4960.7125373553</c:v>
                </c:pt>
                <c:pt idx="8276">
                  <c:v>4961.3120192329</c:v>
                </c:pt>
                <c:pt idx="8277">
                  <c:v>4961.9115011105</c:v>
                </c:pt>
                <c:pt idx="8278">
                  <c:v>4962.510982988199</c:v>
                </c:pt>
                <c:pt idx="8279">
                  <c:v>4963.1104648658</c:v>
                </c:pt>
                <c:pt idx="8280">
                  <c:v>4963.7099467434</c:v>
                </c:pt>
                <c:pt idx="8281">
                  <c:v>4964.309428621</c:v>
                </c:pt>
                <c:pt idx="8282">
                  <c:v>4964.9089104987</c:v>
                </c:pt>
                <c:pt idx="8283">
                  <c:v>4965.508392376299</c:v>
                </c:pt>
                <c:pt idx="8284">
                  <c:v>4966.1078742539</c:v>
                </c:pt>
                <c:pt idx="8285">
                  <c:v>4966.707356131499</c:v>
                </c:pt>
                <c:pt idx="8286">
                  <c:v>4967.3068380092</c:v>
                </c:pt>
                <c:pt idx="8287">
                  <c:v>4967.9063198868</c:v>
                </c:pt>
                <c:pt idx="8288">
                  <c:v>4968.5058017644</c:v>
                </c:pt>
                <c:pt idx="8289">
                  <c:v>4969.105283642</c:v>
                </c:pt>
                <c:pt idx="8290">
                  <c:v>4969.7047655197</c:v>
                </c:pt>
                <c:pt idx="8291">
                  <c:v>4970.3042473973</c:v>
                </c:pt>
                <c:pt idx="8292">
                  <c:v>4970.9037292749</c:v>
                </c:pt>
                <c:pt idx="8293">
                  <c:v>4971.5032111525</c:v>
                </c:pt>
                <c:pt idx="8294">
                  <c:v>4972.1026930302</c:v>
                </c:pt>
                <c:pt idx="8295">
                  <c:v>4972.7021749078</c:v>
                </c:pt>
                <c:pt idx="8296">
                  <c:v>4973.3016567854</c:v>
                </c:pt>
                <c:pt idx="8297">
                  <c:v>4973.9011386631</c:v>
                </c:pt>
                <c:pt idx="8298">
                  <c:v>4974.5006205407</c:v>
                </c:pt>
                <c:pt idx="8299">
                  <c:v>4975.1001024183</c:v>
                </c:pt>
                <c:pt idx="8300">
                  <c:v>4975.6995842959</c:v>
                </c:pt>
                <c:pt idx="8301">
                  <c:v>4976.2990661736</c:v>
                </c:pt>
                <c:pt idx="8302">
                  <c:v>4976.8985480512</c:v>
                </c:pt>
                <c:pt idx="8303">
                  <c:v>4977.4980299288</c:v>
                </c:pt>
                <c:pt idx="8304">
                  <c:v>4978.0975118064</c:v>
                </c:pt>
                <c:pt idx="8305">
                  <c:v>4978.6969936841</c:v>
                </c:pt>
                <c:pt idx="8306">
                  <c:v>4979.2964755617</c:v>
                </c:pt>
                <c:pt idx="8307">
                  <c:v>4979.8959574393</c:v>
                </c:pt>
                <c:pt idx="8308">
                  <c:v>4980.4954393169</c:v>
                </c:pt>
                <c:pt idx="8309">
                  <c:v>4981.0949211946</c:v>
                </c:pt>
                <c:pt idx="8310">
                  <c:v>4981.6944030722</c:v>
                </c:pt>
                <c:pt idx="8311">
                  <c:v>4982.2938849498</c:v>
                </c:pt>
                <c:pt idx="8312">
                  <c:v>4982.8933668274</c:v>
                </c:pt>
                <c:pt idx="8313">
                  <c:v>4983.4928487051</c:v>
                </c:pt>
                <c:pt idx="8314">
                  <c:v>4984.0923305827</c:v>
                </c:pt>
                <c:pt idx="8315">
                  <c:v>4984.6918124603</c:v>
                </c:pt>
                <c:pt idx="8316">
                  <c:v>4985.2912943379</c:v>
                </c:pt>
                <c:pt idx="8317">
                  <c:v>4985.890776215601</c:v>
                </c:pt>
                <c:pt idx="8318">
                  <c:v>4986.4902580932</c:v>
                </c:pt>
                <c:pt idx="8319">
                  <c:v>4987.0897399708</c:v>
                </c:pt>
                <c:pt idx="8320">
                  <c:v>4987.6892218485</c:v>
                </c:pt>
                <c:pt idx="8321">
                  <c:v>4988.288703726099</c:v>
                </c:pt>
                <c:pt idx="8322">
                  <c:v>4988.8881856037</c:v>
                </c:pt>
                <c:pt idx="8323">
                  <c:v>4989.4876674813</c:v>
                </c:pt>
                <c:pt idx="8324">
                  <c:v>4990.087149359</c:v>
                </c:pt>
                <c:pt idx="8325">
                  <c:v>4990.6866312366</c:v>
                </c:pt>
                <c:pt idx="8326">
                  <c:v>4991.2861131142</c:v>
                </c:pt>
                <c:pt idx="8327">
                  <c:v>4991.8855949918</c:v>
                </c:pt>
                <c:pt idx="8328">
                  <c:v>4992.4850768695</c:v>
                </c:pt>
                <c:pt idx="8329">
                  <c:v>4993.084558747099</c:v>
                </c:pt>
                <c:pt idx="8330">
                  <c:v>4993.6840406247</c:v>
                </c:pt>
                <c:pt idx="8331">
                  <c:v>4994.2835225023</c:v>
                </c:pt>
                <c:pt idx="8332">
                  <c:v>4994.883004380001</c:v>
                </c:pt>
                <c:pt idx="8333">
                  <c:v>4995.4824862576</c:v>
                </c:pt>
                <c:pt idx="8334">
                  <c:v>4996.0819681352</c:v>
                </c:pt>
                <c:pt idx="8335">
                  <c:v>4996.6814500128</c:v>
                </c:pt>
                <c:pt idx="8336">
                  <c:v>4997.2809318905</c:v>
                </c:pt>
                <c:pt idx="8337">
                  <c:v>4997.8804137681</c:v>
                </c:pt>
                <c:pt idx="8338">
                  <c:v>4998.479895645699</c:v>
                </c:pt>
                <c:pt idx="8339">
                  <c:v>4999.0793775233</c:v>
                </c:pt>
                <c:pt idx="8340">
                  <c:v>4999.678859401</c:v>
                </c:pt>
                <c:pt idx="8341">
                  <c:v>5000.278341278599</c:v>
                </c:pt>
                <c:pt idx="8342">
                  <c:v>5000.8778231562</c:v>
                </c:pt>
                <c:pt idx="8343">
                  <c:v>5001.477305033799</c:v>
                </c:pt>
                <c:pt idx="8344">
                  <c:v>5002.0767869115</c:v>
                </c:pt>
                <c:pt idx="8345">
                  <c:v>5002.6762687891</c:v>
                </c:pt>
                <c:pt idx="8346">
                  <c:v>5003.275750666699</c:v>
                </c:pt>
                <c:pt idx="8347">
                  <c:v>5003.8752325444</c:v>
                </c:pt>
                <c:pt idx="8348">
                  <c:v>5004.474714422</c:v>
                </c:pt>
                <c:pt idx="8349">
                  <c:v>5005.0741962996</c:v>
                </c:pt>
                <c:pt idx="8350">
                  <c:v>5005.6736781772</c:v>
                </c:pt>
                <c:pt idx="8351">
                  <c:v>5006.2731600549</c:v>
                </c:pt>
                <c:pt idx="8352">
                  <c:v>5006.8726419325</c:v>
                </c:pt>
                <c:pt idx="8353">
                  <c:v>5007.4721238101</c:v>
                </c:pt>
                <c:pt idx="8354">
                  <c:v>5008.0716056877</c:v>
                </c:pt>
                <c:pt idx="8355">
                  <c:v>5008.6710875654</c:v>
                </c:pt>
                <c:pt idx="8356">
                  <c:v>5009.270569443</c:v>
                </c:pt>
                <c:pt idx="8357">
                  <c:v>5009.870051320599</c:v>
                </c:pt>
                <c:pt idx="8358">
                  <c:v>5010.4695331982</c:v>
                </c:pt>
                <c:pt idx="8359">
                  <c:v>5011.0690150759</c:v>
                </c:pt>
                <c:pt idx="8360">
                  <c:v>5011.6684969535</c:v>
                </c:pt>
                <c:pt idx="8361">
                  <c:v>5012.2679788311</c:v>
                </c:pt>
                <c:pt idx="8362">
                  <c:v>5012.8674607087</c:v>
                </c:pt>
                <c:pt idx="8363">
                  <c:v>5013.4669425864</c:v>
                </c:pt>
                <c:pt idx="8364">
                  <c:v>5014.066424464</c:v>
                </c:pt>
                <c:pt idx="8365">
                  <c:v>5014.6659063416</c:v>
                </c:pt>
                <c:pt idx="8366">
                  <c:v>5015.2653882192</c:v>
                </c:pt>
                <c:pt idx="8367">
                  <c:v>5015.8648700969</c:v>
                </c:pt>
                <c:pt idx="8368">
                  <c:v>5016.4643519745</c:v>
                </c:pt>
                <c:pt idx="8369">
                  <c:v>5017.0638338521</c:v>
                </c:pt>
                <c:pt idx="8370">
                  <c:v>5017.6633157298</c:v>
                </c:pt>
                <c:pt idx="8371">
                  <c:v>5018.2627976074</c:v>
                </c:pt>
                <c:pt idx="8372">
                  <c:v>5018.862279485</c:v>
                </c:pt>
                <c:pt idx="8373">
                  <c:v>5019.4617613626</c:v>
                </c:pt>
                <c:pt idx="8374">
                  <c:v>5020.0612432403</c:v>
                </c:pt>
                <c:pt idx="8375">
                  <c:v>5020.6607251179</c:v>
                </c:pt>
                <c:pt idx="8376">
                  <c:v>5021.2602069955</c:v>
                </c:pt>
                <c:pt idx="8377">
                  <c:v>5021.8596888731</c:v>
                </c:pt>
                <c:pt idx="8378">
                  <c:v>5022.4591707508</c:v>
                </c:pt>
                <c:pt idx="8379">
                  <c:v>5023.0586526284</c:v>
                </c:pt>
                <c:pt idx="8380">
                  <c:v>5023.658134506</c:v>
                </c:pt>
                <c:pt idx="8381">
                  <c:v>5024.2576163836</c:v>
                </c:pt>
                <c:pt idx="8382">
                  <c:v>5024.8570982613</c:v>
                </c:pt>
                <c:pt idx="8383">
                  <c:v>5025.4565801389</c:v>
                </c:pt>
                <c:pt idx="8384">
                  <c:v>5026.0560620165</c:v>
                </c:pt>
                <c:pt idx="8385">
                  <c:v>5026.6555438941</c:v>
                </c:pt>
                <c:pt idx="8386">
                  <c:v>5027.2550257718</c:v>
                </c:pt>
                <c:pt idx="8387">
                  <c:v>5027.8545076494</c:v>
                </c:pt>
                <c:pt idx="8388">
                  <c:v>5028.453989527</c:v>
                </c:pt>
                <c:pt idx="8389">
                  <c:v>5029.0534714046</c:v>
                </c:pt>
                <c:pt idx="8390">
                  <c:v>5029.6529532823</c:v>
                </c:pt>
                <c:pt idx="8391">
                  <c:v>5030.2524351599</c:v>
                </c:pt>
                <c:pt idx="8392">
                  <c:v>5030.8519170375</c:v>
                </c:pt>
                <c:pt idx="8393">
                  <c:v>5031.451398915099</c:v>
                </c:pt>
                <c:pt idx="8394">
                  <c:v>5032.0508807928</c:v>
                </c:pt>
                <c:pt idx="8395">
                  <c:v>5032.6503626704</c:v>
                </c:pt>
                <c:pt idx="8396">
                  <c:v>5033.249844548001</c:v>
                </c:pt>
                <c:pt idx="8397">
                  <c:v>5033.8493264257</c:v>
                </c:pt>
                <c:pt idx="8398">
                  <c:v>5034.448808303299</c:v>
                </c:pt>
                <c:pt idx="8399">
                  <c:v>5035.0482901809</c:v>
                </c:pt>
                <c:pt idx="8400">
                  <c:v>5035.6477720585</c:v>
                </c:pt>
                <c:pt idx="8401">
                  <c:v>5036.247253936199</c:v>
                </c:pt>
                <c:pt idx="8402">
                  <c:v>5036.8467358138</c:v>
                </c:pt>
                <c:pt idx="8403">
                  <c:v>5037.4462176914</c:v>
                </c:pt>
                <c:pt idx="8404">
                  <c:v>5038.045699569</c:v>
                </c:pt>
                <c:pt idx="8405">
                  <c:v>5038.6451814467</c:v>
                </c:pt>
                <c:pt idx="8406">
                  <c:v>5039.2446633243</c:v>
                </c:pt>
                <c:pt idx="8407">
                  <c:v>5039.8441452019</c:v>
                </c:pt>
                <c:pt idx="8408">
                  <c:v>5040.4436270795</c:v>
                </c:pt>
                <c:pt idx="8409">
                  <c:v>5041.0431089572</c:v>
                </c:pt>
                <c:pt idx="8410">
                  <c:v>5041.6425908348</c:v>
                </c:pt>
                <c:pt idx="8411">
                  <c:v>5042.2420727124</c:v>
                </c:pt>
                <c:pt idx="8412">
                  <c:v>5042.841554590001</c:v>
                </c:pt>
                <c:pt idx="8413">
                  <c:v>5043.4410364677</c:v>
                </c:pt>
                <c:pt idx="8414">
                  <c:v>5044.040518345299</c:v>
                </c:pt>
                <c:pt idx="8415">
                  <c:v>5044.6400002229</c:v>
                </c:pt>
                <c:pt idx="8416">
                  <c:v>5045.239482100499</c:v>
                </c:pt>
                <c:pt idx="8417">
                  <c:v>5045.8389639782</c:v>
                </c:pt>
                <c:pt idx="8418">
                  <c:v>5046.4384458558</c:v>
                </c:pt>
                <c:pt idx="8419">
                  <c:v>5047.0379277334</c:v>
                </c:pt>
                <c:pt idx="8420">
                  <c:v>5047.6374096111</c:v>
                </c:pt>
                <c:pt idx="8421">
                  <c:v>5048.2368914887</c:v>
                </c:pt>
                <c:pt idx="8422">
                  <c:v>5048.8363733663</c:v>
                </c:pt>
                <c:pt idx="8423">
                  <c:v>5049.435855243899</c:v>
                </c:pt>
                <c:pt idx="8424">
                  <c:v>5050.0353371216</c:v>
                </c:pt>
                <c:pt idx="8425">
                  <c:v>5050.6348189992</c:v>
                </c:pt>
                <c:pt idx="8426">
                  <c:v>5051.234300876799</c:v>
                </c:pt>
                <c:pt idx="8427">
                  <c:v>5051.833782754399</c:v>
                </c:pt>
                <c:pt idx="8428">
                  <c:v>5052.4332646321</c:v>
                </c:pt>
                <c:pt idx="8429">
                  <c:v>5053.0327465097</c:v>
                </c:pt>
                <c:pt idx="8430">
                  <c:v>5053.6322283873</c:v>
                </c:pt>
                <c:pt idx="8431">
                  <c:v>5054.231710264899</c:v>
                </c:pt>
                <c:pt idx="8432">
                  <c:v>5054.831192142599</c:v>
                </c:pt>
                <c:pt idx="8433">
                  <c:v>5055.4306740202</c:v>
                </c:pt>
                <c:pt idx="8434">
                  <c:v>5056.0301558978</c:v>
                </c:pt>
                <c:pt idx="8435">
                  <c:v>5056.6296377754</c:v>
                </c:pt>
                <c:pt idx="8436">
                  <c:v>5057.2291196531</c:v>
                </c:pt>
                <c:pt idx="8437">
                  <c:v>5057.8286015307</c:v>
                </c:pt>
                <c:pt idx="8438">
                  <c:v>5058.4280834083</c:v>
                </c:pt>
                <c:pt idx="8439">
                  <c:v>5059.0275652859</c:v>
                </c:pt>
                <c:pt idx="8440">
                  <c:v>5059.6270471636</c:v>
                </c:pt>
                <c:pt idx="8441">
                  <c:v>5060.2265290412</c:v>
                </c:pt>
                <c:pt idx="8442">
                  <c:v>5060.8260109188</c:v>
                </c:pt>
                <c:pt idx="8443">
                  <c:v>5061.425492796499</c:v>
                </c:pt>
                <c:pt idx="8444">
                  <c:v>5062.0249746741</c:v>
                </c:pt>
                <c:pt idx="8445">
                  <c:v>5062.6244565517</c:v>
                </c:pt>
                <c:pt idx="8446">
                  <c:v>5063.2239384293</c:v>
                </c:pt>
                <c:pt idx="8447">
                  <c:v>5063.823420307</c:v>
                </c:pt>
                <c:pt idx="8448">
                  <c:v>5064.4229021846</c:v>
                </c:pt>
                <c:pt idx="8449">
                  <c:v>5065.0223840622</c:v>
                </c:pt>
                <c:pt idx="8450">
                  <c:v>5065.6218659398</c:v>
                </c:pt>
                <c:pt idx="8451">
                  <c:v>5066.2213478175</c:v>
                </c:pt>
                <c:pt idx="8452">
                  <c:v>5066.8208296951</c:v>
                </c:pt>
                <c:pt idx="8453">
                  <c:v>5067.4203115727</c:v>
                </c:pt>
                <c:pt idx="8454">
                  <c:v>5068.0197934503</c:v>
                </c:pt>
                <c:pt idx="8455">
                  <c:v>5068.619275328</c:v>
                </c:pt>
                <c:pt idx="8456">
                  <c:v>5069.218757205599</c:v>
                </c:pt>
                <c:pt idx="8457">
                  <c:v>5069.8182390832</c:v>
                </c:pt>
                <c:pt idx="8458">
                  <c:v>5070.4177209608</c:v>
                </c:pt>
                <c:pt idx="8459">
                  <c:v>5071.0172028385</c:v>
                </c:pt>
                <c:pt idx="8460">
                  <c:v>5071.6166847161</c:v>
                </c:pt>
                <c:pt idx="8461">
                  <c:v>5072.2161665937</c:v>
                </c:pt>
                <c:pt idx="8462">
                  <c:v>5072.8156484713</c:v>
                </c:pt>
                <c:pt idx="8463">
                  <c:v>5073.415130349</c:v>
                </c:pt>
                <c:pt idx="8464">
                  <c:v>5074.0146122266</c:v>
                </c:pt>
                <c:pt idx="8465">
                  <c:v>5074.6140941042</c:v>
                </c:pt>
                <c:pt idx="8466">
                  <c:v>5075.2135759818</c:v>
                </c:pt>
                <c:pt idx="8467">
                  <c:v>5075.8130578595</c:v>
                </c:pt>
                <c:pt idx="8468">
                  <c:v>5076.4125397371</c:v>
                </c:pt>
                <c:pt idx="8469">
                  <c:v>5077.0120216147</c:v>
                </c:pt>
                <c:pt idx="8470">
                  <c:v>5077.6115034924</c:v>
                </c:pt>
                <c:pt idx="8471">
                  <c:v>5078.21098537</c:v>
                </c:pt>
                <c:pt idx="8472">
                  <c:v>5078.8104672476</c:v>
                </c:pt>
                <c:pt idx="8473">
                  <c:v>5079.4099491252</c:v>
                </c:pt>
                <c:pt idx="8474">
                  <c:v>5080.0094310029</c:v>
                </c:pt>
                <c:pt idx="8475">
                  <c:v>5080.6089128805</c:v>
                </c:pt>
                <c:pt idx="8476">
                  <c:v>5081.2083947581</c:v>
                </c:pt>
                <c:pt idx="8477">
                  <c:v>5081.8078766357</c:v>
                </c:pt>
                <c:pt idx="8478">
                  <c:v>5082.407358513399</c:v>
                </c:pt>
                <c:pt idx="8479">
                  <c:v>5083.006840391</c:v>
                </c:pt>
                <c:pt idx="8480">
                  <c:v>5083.6063222686</c:v>
                </c:pt>
                <c:pt idx="8481">
                  <c:v>5084.2058041462</c:v>
                </c:pt>
                <c:pt idx="8482">
                  <c:v>5084.8052860239</c:v>
                </c:pt>
                <c:pt idx="8483">
                  <c:v>5085.404767901499</c:v>
                </c:pt>
                <c:pt idx="8484">
                  <c:v>5086.0042497791</c:v>
                </c:pt>
                <c:pt idx="8485">
                  <c:v>5086.6037316567</c:v>
                </c:pt>
                <c:pt idx="8486">
                  <c:v>5087.2032135344</c:v>
                </c:pt>
                <c:pt idx="8487">
                  <c:v>5087.802695412001</c:v>
                </c:pt>
                <c:pt idx="8488">
                  <c:v>5088.4021772896</c:v>
                </c:pt>
                <c:pt idx="8489">
                  <c:v>5089.0016591672</c:v>
                </c:pt>
                <c:pt idx="8490">
                  <c:v>5089.6011410449</c:v>
                </c:pt>
                <c:pt idx="8491">
                  <c:v>5090.2006229225</c:v>
                </c:pt>
                <c:pt idx="8492">
                  <c:v>5090.8001048001</c:v>
                </c:pt>
                <c:pt idx="8493">
                  <c:v>5091.3995866778</c:v>
                </c:pt>
                <c:pt idx="8494">
                  <c:v>5091.9990685554</c:v>
                </c:pt>
                <c:pt idx="8495">
                  <c:v>5092.598550433</c:v>
                </c:pt>
                <c:pt idx="8496">
                  <c:v>5093.1980323106</c:v>
                </c:pt>
                <c:pt idx="8497">
                  <c:v>5093.7975141883</c:v>
                </c:pt>
                <c:pt idx="8498">
                  <c:v>5094.3969960659</c:v>
                </c:pt>
                <c:pt idx="8499">
                  <c:v>5094.996477943499</c:v>
                </c:pt>
                <c:pt idx="8500">
                  <c:v>5095.5959598211</c:v>
                </c:pt>
                <c:pt idx="8501">
                  <c:v>5096.1954416988</c:v>
                </c:pt>
                <c:pt idx="8502">
                  <c:v>5096.7949235764</c:v>
                </c:pt>
                <c:pt idx="8503">
                  <c:v>5097.394405454001</c:v>
                </c:pt>
                <c:pt idx="8504">
                  <c:v>5097.993887331599</c:v>
                </c:pt>
                <c:pt idx="8505">
                  <c:v>5098.5933692093</c:v>
                </c:pt>
                <c:pt idx="8506">
                  <c:v>5099.1928510869</c:v>
                </c:pt>
                <c:pt idx="8507">
                  <c:v>5099.7923329645</c:v>
                </c:pt>
                <c:pt idx="8508">
                  <c:v>5100.3918148421</c:v>
                </c:pt>
                <c:pt idx="8509">
                  <c:v>5100.9912967198</c:v>
                </c:pt>
                <c:pt idx="8510">
                  <c:v>5101.5907785974</c:v>
                </c:pt>
                <c:pt idx="8511">
                  <c:v>5102.190260475</c:v>
                </c:pt>
                <c:pt idx="8512">
                  <c:v>5102.789742352599</c:v>
                </c:pt>
                <c:pt idx="8513">
                  <c:v>5103.3892242303</c:v>
                </c:pt>
                <c:pt idx="8514">
                  <c:v>5103.9887061079</c:v>
                </c:pt>
                <c:pt idx="8515">
                  <c:v>5104.5881879855</c:v>
                </c:pt>
                <c:pt idx="8516">
                  <c:v>5105.1876698631</c:v>
                </c:pt>
                <c:pt idx="8517">
                  <c:v>5105.787151740799</c:v>
                </c:pt>
                <c:pt idx="8518">
                  <c:v>5106.3866336184</c:v>
                </c:pt>
                <c:pt idx="8519">
                  <c:v>5106.986115496001</c:v>
                </c:pt>
                <c:pt idx="8520">
                  <c:v>5107.5855973737</c:v>
                </c:pt>
                <c:pt idx="8521">
                  <c:v>5108.1850792513</c:v>
                </c:pt>
                <c:pt idx="8522">
                  <c:v>5108.7845611289</c:v>
                </c:pt>
                <c:pt idx="8523">
                  <c:v>5109.3840430065</c:v>
                </c:pt>
                <c:pt idx="8524">
                  <c:v>5109.9835248842</c:v>
                </c:pt>
                <c:pt idx="8525">
                  <c:v>5110.5830067618</c:v>
                </c:pt>
                <c:pt idx="8526">
                  <c:v>5111.1824886394</c:v>
                </c:pt>
                <c:pt idx="8527">
                  <c:v>5111.781970517</c:v>
                </c:pt>
                <c:pt idx="8528">
                  <c:v>5112.381452394699</c:v>
                </c:pt>
                <c:pt idx="8529">
                  <c:v>5112.9809342723</c:v>
                </c:pt>
                <c:pt idx="8530">
                  <c:v>5113.5804161499</c:v>
                </c:pt>
                <c:pt idx="8531">
                  <c:v>5114.1798980275</c:v>
                </c:pt>
                <c:pt idx="8532">
                  <c:v>5114.7793799052</c:v>
                </c:pt>
                <c:pt idx="8533">
                  <c:v>5115.3788617828</c:v>
                </c:pt>
                <c:pt idx="8534">
                  <c:v>5115.978343660399</c:v>
                </c:pt>
                <c:pt idx="8535">
                  <c:v>5116.577825538</c:v>
                </c:pt>
                <c:pt idx="8536">
                  <c:v>5117.1773074157</c:v>
                </c:pt>
                <c:pt idx="8537">
                  <c:v>5117.7767892933</c:v>
                </c:pt>
                <c:pt idx="8538">
                  <c:v>5118.3762711709</c:v>
                </c:pt>
                <c:pt idx="8539">
                  <c:v>5118.975753048499</c:v>
                </c:pt>
                <c:pt idx="8540">
                  <c:v>5119.5752349262</c:v>
                </c:pt>
                <c:pt idx="8541">
                  <c:v>5120.1747168038</c:v>
                </c:pt>
                <c:pt idx="8542">
                  <c:v>5120.7741986814</c:v>
                </c:pt>
                <c:pt idx="8543">
                  <c:v>5121.3736805591</c:v>
                </c:pt>
                <c:pt idx="8544">
                  <c:v>5121.9731624367</c:v>
                </c:pt>
                <c:pt idx="8545">
                  <c:v>5122.5726443143</c:v>
                </c:pt>
                <c:pt idx="8546">
                  <c:v>5123.1721261919</c:v>
                </c:pt>
                <c:pt idx="8547">
                  <c:v>5123.7716080696</c:v>
                </c:pt>
                <c:pt idx="8548">
                  <c:v>5124.3710899472</c:v>
                </c:pt>
                <c:pt idx="8549">
                  <c:v>5124.9705718248</c:v>
                </c:pt>
                <c:pt idx="8550">
                  <c:v>5125.570053702399</c:v>
                </c:pt>
                <c:pt idx="8551">
                  <c:v>5126.1695355801</c:v>
                </c:pt>
                <c:pt idx="8552">
                  <c:v>5126.7690174577</c:v>
                </c:pt>
                <c:pt idx="8553">
                  <c:v>5127.3684993353</c:v>
                </c:pt>
                <c:pt idx="8554">
                  <c:v>5127.9679812129</c:v>
                </c:pt>
                <c:pt idx="8555">
                  <c:v>5128.5674630906</c:v>
                </c:pt>
                <c:pt idx="8556">
                  <c:v>5129.1669449682</c:v>
                </c:pt>
                <c:pt idx="8557">
                  <c:v>5129.7664268458</c:v>
                </c:pt>
                <c:pt idx="8558">
                  <c:v>5130.3659087234</c:v>
                </c:pt>
                <c:pt idx="8559">
                  <c:v>5130.9653906011</c:v>
                </c:pt>
                <c:pt idx="8560">
                  <c:v>5131.5648724787</c:v>
                </c:pt>
                <c:pt idx="8561">
                  <c:v>5132.1643543563</c:v>
                </c:pt>
                <c:pt idx="8562">
                  <c:v>5132.7638362339</c:v>
                </c:pt>
                <c:pt idx="8563">
                  <c:v>5133.3633181116</c:v>
                </c:pt>
                <c:pt idx="8564">
                  <c:v>5133.9627999892</c:v>
                </c:pt>
                <c:pt idx="8565">
                  <c:v>5134.5622818668</c:v>
                </c:pt>
                <c:pt idx="8566">
                  <c:v>5135.1617637445</c:v>
                </c:pt>
                <c:pt idx="8567">
                  <c:v>5135.7612456221</c:v>
                </c:pt>
                <c:pt idx="8568">
                  <c:v>5136.3607274997</c:v>
                </c:pt>
                <c:pt idx="8569">
                  <c:v>5136.9602093773</c:v>
                </c:pt>
                <c:pt idx="8570">
                  <c:v>5137.559691255</c:v>
                </c:pt>
                <c:pt idx="8571">
                  <c:v>5138.1591731326</c:v>
                </c:pt>
                <c:pt idx="8572">
                  <c:v>5138.7586550102</c:v>
                </c:pt>
                <c:pt idx="8573">
                  <c:v>5139.3581368878</c:v>
                </c:pt>
                <c:pt idx="8574">
                  <c:v>5139.9576187655</c:v>
                </c:pt>
                <c:pt idx="8575">
                  <c:v>5140.5571006431</c:v>
                </c:pt>
                <c:pt idx="8576">
                  <c:v>5141.1565825207</c:v>
                </c:pt>
                <c:pt idx="8577">
                  <c:v>5141.7560643983</c:v>
                </c:pt>
                <c:pt idx="8578">
                  <c:v>5142.355546276001</c:v>
                </c:pt>
                <c:pt idx="8579">
                  <c:v>5142.9550281536</c:v>
                </c:pt>
                <c:pt idx="8580">
                  <c:v>5143.5545100312</c:v>
                </c:pt>
                <c:pt idx="8581">
                  <c:v>5144.1539919088</c:v>
                </c:pt>
                <c:pt idx="8582">
                  <c:v>5144.7534737865</c:v>
                </c:pt>
                <c:pt idx="8583">
                  <c:v>5145.3529556641</c:v>
                </c:pt>
                <c:pt idx="8584">
                  <c:v>5145.9524375417</c:v>
                </c:pt>
                <c:pt idx="8585">
                  <c:v>5146.5519194193</c:v>
                </c:pt>
                <c:pt idx="8586">
                  <c:v>5147.151401297</c:v>
                </c:pt>
                <c:pt idx="8587">
                  <c:v>5147.7508831746</c:v>
                </c:pt>
                <c:pt idx="8588">
                  <c:v>5148.3503650522</c:v>
                </c:pt>
                <c:pt idx="8589">
                  <c:v>5148.9498469298</c:v>
                </c:pt>
                <c:pt idx="8590">
                  <c:v>5149.5493288075</c:v>
                </c:pt>
                <c:pt idx="8591">
                  <c:v>5150.1488106851</c:v>
                </c:pt>
                <c:pt idx="8592">
                  <c:v>5150.7482925627</c:v>
                </c:pt>
                <c:pt idx="8593">
                  <c:v>5151.3477744404</c:v>
                </c:pt>
                <c:pt idx="8594">
                  <c:v>5151.947256318</c:v>
                </c:pt>
                <c:pt idx="8595">
                  <c:v>5152.5467381956</c:v>
                </c:pt>
                <c:pt idx="8596">
                  <c:v>5153.1462200732</c:v>
                </c:pt>
                <c:pt idx="8597">
                  <c:v>5153.7457019509</c:v>
                </c:pt>
                <c:pt idx="8598">
                  <c:v>5154.3451838285</c:v>
                </c:pt>
                <c:pt idx="8599">
                  <c:v>5154.9446657061</c:v>
                </c:pt>
                <c:pt idx="8600">
                  <c:v>5155.5441475837</c:v>
                </c:pt>
                <c:pt idx="8601">
                  <c:v>5156.143629461403</c:v>
                </c:pt>
                <c:pt idx="8602">
                  <c:v>5156.743111338999</c:v>
                </c:pt>
                <c:pt idx="8603">
                  <c:v>5157.3425932166</c:v>
                </c:pt>
                <c:pt idx="8604">
                  <c:v>5157.9420750942</c:v>
                </c:pt>
                <c:pt idx="8605">
                  <c:v>5158.5415569719</c:v>
                </c:pt>
                <c:pt idx="8606">
                  <c:v>5159.1410388495</c:v>
                </c:pt>
                <c:pt idx="8607">
                  <c:v>5159.7405207271</c:v>
                </c:pt>
                <c:pt idx="8608">
                  <c:v>5160.3400026047</c:v>
                </c:pt>
                <c:pt idx="8609">
                  <c:v>5160.9394844824</c:v>
                </c:pt>
                <c:pt idx="8610">
                  <c:v>5161.538966360001</c:v>
                </c:pt>
                <c:pt idx="8611">
                  <c:v>5162.1384482376</c:v>
                </c:pt>
                <c:pt idx="8612">
                  <c:v>5162.7379301152</c:v>
                </c:pt>
                <c:pt idx="8613">
                  <c:v>5163.337411992899</c:v>
                </c:pt>
                <c:pt idx="8614">
                  <c:v>5163.936893870499</c:v>
                </c:pt>
                <c:pt idx="8615">
                  <c:v>5164.536375748099</c:v>
                </c:pt>
                <c:pt idx="8616">
                  <c:v>5165.1358576258</c:v>
                </c:pt>
                <c:pt idx="8617">
                  <c:v>5165.7353395034</c:v>
                </c:pt>
                <c:pt idx="8618">
                  <c:v>5166.334821381</c:v>
                </c:pt>
                <c:pt idx="8619">
                  <c:v>5166.934303258599</c:v>
                </c:pt>
                <c:pt idx="8620">
                  <c:v>5167.533785136298</c:v>
                </c:pt>
                <c:pt idx="8621">
                  <c:v>5168.1332670139</c:v>
                </c:pt>
                <c:pt idx="8622">
                  <c:v>5168.7327488915</c:v>
                </c:pt>
                <c:pt idx="8623">
                  <c:v>5169.3322307691</c:v>
                </c:pt>
                <c:pt idx="8624">
                  <c:v>5169.931712646799</c:v>
                </c:pt>
                <c:pt idx="8625">
                  <c:v>5170.5311945244</c:v>
                </c:pt>
                <c:pt idx="8626">
                  <c:v>5171.130676402</c:v>
                </c:pt>
                <c:pt idx="8627">
                  <c:v>5171.7301582796</c:v>
                </c:pt>
                <c:pt idx="8628">
                  <c:v>5172.3296401573</c:v>
                </c:pt>
                <c:pt idx="8629">
                  <c:v>5172.9291220349</c:v>
                </c:pt>
                <c:pt idx="8630">
                  <c:v>5173.5286039125</c:v>
                </c:pt>
                <c:pt idx="8631">
                  <c:v>5174.1280857901</c:v>
                </c:pt>
                <c:pt idx="8632">
                  <c:v>5174.7275676678</c:v>
                </c:pt>
                <c:pt idx="8633">
                  <c:v>5175.3270495454</c:v>
                </c:pt>
                <c:pt idx="8634">
                  <c:v>5175.926531423</c:v>
                </c:pt>
                <c:pt idx="8635">
                  <c:v>5176.5260133006</c:v>
                </c:pt>
                <c:pt idx="8636">
                  <c:v>5177.1254951783</c:v>
                </c:pt>
                <c:pt idx="8637">
                  <c:v>5177.7249770559</c:v>
                </c:pt>
                <c:pt idx="8638">
                  <c:v>5178.3244589335</c:v>
                </c:pt>
                <c:pt idx="8639">
                  <c:v>5178.9239408111</c:v>
                </c:pt>
                <c:pt idx="8640">
                  <c:v>5179.5234226888</c:v>
                </c:pt>
                <c:pt idx="8641">
                  <c:v>5180.1229045664</c:v>
                </c:pt>
                <c:pt idx="8642">
                  <c:v>5180.722386444</c:v>
                </c:pt>
                <c:pt idx="8643">
                  <c:v>5181.3218683217</c:v>
                </c:pt>
                <c:pt idx="8644">
                  <c:v>5181.9213501993</c:v>
                </c:pt>
                <c:pt idx="8645">
                  <c:v>5182.5208320769</c:v>
                </c:pt>
                <c:pt idx="8646">
                  <c:v>5183.1203139545</c:v>
                </c:pt>
                <c:pt idx="8647">
                  <c:v>5183.719795832199</c:v>
                </c:pt>
                <c:pt idx="8648">
                  <c:v>5184.3192777098</c:v>
                </c:pt>
                <c:pt idx="8649">
                  <c:v>5184.9187595874</c:v>
                </c:pt>
                <c:pt idx="8650">
                  <c:v>5185.518241465</c:v>
                </c:pt>
                <c:pt idx="8651">
                  <c:v>5186.1177233427</c:v>
                </c:pt>
                <c:pt idx="8652">
                  <c:v>5186.7172052203</c:v>
                </c:pt>
                <c:pt idx="8653">
                  <c:v>5187.3166870979</c:v>
                </c:pt>
                <c:pt idx="8654">
                  <c:v>5187.9161689755</c:v>
                </c:pt>
                <c:pt idx="8655">
                  <c:v>5188.5156508532</c:v>
                </c:pt>
                <c:pt idx="8656">
                  <c:v>5189.1151327308</c:v>
                </c:pt>
                <c:pt idx="8657">
                  <c:v>5189.7146146084</c:v>
                </c:pt>
                <c:pt idx="8658">
                  <c:v>5190.314096486</c:v>
                </c:pt>
                <c:pt idx="8659">
                  <c:v>5190.9135783637</c:v>
                </c:pt>
                <c:pt idx="8660">
                  <c:v>5191.5130602413</c:v>
                </c:pt>
                <c:pt idx="8661">
                  <c:v>5192.1125421189</c:v>
                </c:pt>
                <c:pt idx="8662">
                  <c:v>5192.7120239965</c:v>
                </c:pt>
                <c:pt idx="8663">
                  <c:v>5193.3115058742</c:v>
                </c:pt>
                <c:pt idx="8664">
                  <c:v>5193.9109877518</c:v>
                </c:pt>
                <c:pt idx="8665">
                  <c:v>5194.5104696294</c:v>
                </c:pt>
                <c:pt idx="8666">
                  <c:v>5195.1099515071</c:v>
                </c:pt>
                <c:pt idx="8667">
                  <c:v>5195.7094333847</c:v>
                </c:pt>
                <c:pt idx="8668">
                  <c:v>5196.3089152623</c:v>
                </c:pt>
                <c:pt idx="8669">
                  <c:v>5196.908397139899</c:v>
                </c:pt>
                <c:pt idx="8670">
                  <c:v>5197.5078790176</c:v>
                </c:pt>
                <c:pt idx="8671">
                  <c:v>5198.1073608952</c:v>
                </c:pt>
                <c:pt idx="8672">
                  <c:v>5198.7068427728</c:v>
                </c:pt>
                <c:pt idx="8673">
                  <c:v>5199.3063246504</c:v>
                </c:pt>
                <c:pt idx="8674">
                  <c:v>5199.9058065281</c:v>
                </c:pt>
                <c:pt idx="8675">
                  <c:v>5200.5052884057</c:v>
                </c:pt>
                <c:pt idx="8676">
                  <c:v>5201.1047702833</c:v>
                </c:pt>
                <c:pt idx="8677">
                  <c:v>5201.7042521609</c:v>
                </c:pt>
                <c:pt idx="8678">
                  <c:v>5202.3037340386</c:v>
                </c:pt>
                <c:pt idx="8679">
                  <c:v>5202.903215916199</c:v>
                </c:pt>
                <c:pt idx="8680">
                  <c:v>5203.5026977938</c:v>
                </c:pt>
                <c:pt idx="8681">
                  <c:v>5204.1021796714</c:v>
                </c:pt>
                <c:pt idx="8682">
                  <c:v>5204.7016615491</c:v>
                </c:pt>
                <c:pt idx="8683">
                  <c:v>5205.3011434267</c:v>
                </c:pt>
                <c:pt idx="8684">
                  <c:v>5205.9006253043</c:v>
                </c:pt>
                <c:pt idx="8685">
                  <c:v>5206.5001071819</c:v>
                </c:pt>
                <c:pt idx="8686">
                  <c:v>5207.0995890596</c:v>
                </c:pt>
                <c:pt idx="8687">
                  <c:v>5207.6990709372</c:v>
                </c:pt>
                <c:pt idx="8688">
                  <c:v>5208.298552814799</c:v>
                </c:pt>
                <c:pt idx="8689">
                  <c:v>5208.8980346924</c:v>
                </c:pt>
                <c:pt idx="8690">
                  <c:v>5209.4975165701</c:v>
                </c:pt>
                <c:pt idx="8691">
                  <c:v>5210.0969984477</c:v>
                </c:pt>
                <c:pt idx="8692">
                  <c:v>5210.6964803253</c:v>
                </c:pt>
                <c:pt idx="8693">
                  <c:v>5211.295962203</c:v>
                </c:pt>
                <c:pt idx="8694">
                  <c:v>5211.8954440806</c:v>
                </c:pt>
                <c:pt idx="8695">
                  <c:v>5212.4949259582</c:v>
                </c:pt>
                <c:pt idx="8696">
                  <c:v>5213.0944078358</c:v>
                </c:pt>
                <c:pt idx="8697">
                  <c:v>5213.6938897135</c:v>
                </c:pt>
                <c:pt idx="8698">
                  <c:v>5214.2933715911</c:v>
                </c:pt>
                <c:pt idx="8699">
                  <c:v>5214.8928534687</c:v>
                </c:pt>
                <c:pt idx="8700">
                  <c:v>5215.492335346299</c:v>
                </c:pt>
                <c:pt idx="8701">
                  <c:v>5216.091817224</c:v>
                </c:pt>
                <c:pt idx="8702">
                  <c:v>5216.6912991016</c:v>
                </c:pt>
                <c:pt idx="8703">
                  <c:v>5217.2907809792</c:v>
                </c:pt>
                <c:pt idx="8704">
                  <c:v>5217.8902628568</c:v>
                </c:pt>
                <c:pt idx="8705">
                  <c:v>5218.489744734499</c:v>
                </c:pt>
                <c:pt idx="8706">
                  <c:v>5219.0892266121</c:v>
                </c:pt>
                <c:pt idx="8707">
                  <c:v>5219.6887084897</c:v>
                </c:pt>
                <c:pt idx="8708">
                  <c:v>5220.2881903673</c:v>
                </c:pt>
                <c:pt idx="8709">
                  <c:v>5220.887672245</c:v>
                </c:pt>
                <c:pt idx="8710">
                  <c:v>5221.487154122599</c:v>
                </c:pt>
                <c:pt idx="8711">
                  <c:v>5222.0866360002</c:v>
                </c:pt>
                <c:pt idx="8712">
                  <c:v>5222.6861178778</c:v>
                </c:pt>
                <c:pt idx="8713">
                  <c:v>5223.2855997555</c:v>
                </c:pt>
                <c:pt idx="8714">
                  <c:v>5223.8850816331</c:v>
                </c:pt>
                <c:pt idx="8715">
                  <c:v>5224.4845635107</c:v>
                </c:pt>
                <c:pt idx="8716">
                  <c:v>5225.084045388399</c:v>
                </c:pt>
                <c:pt idx="8717">
                  <c:v>5225.683527266</c:v>
                </c:pt>
                <c:pt idx="8718">
                  <c:v>5226.2830091436</c:v>
                </c:pt>
                <c:pt idx="8719">
                  <c:v>5226.8824910212</c:v>
                </c:pt>
                <c:pt idx="8720">
                  <c:v>5227.4819728989</c:v>
                </c:pt>
                <c:pt idx="8721">
                  <c:v>5228.0814547765</c:v>
                </c:pt>
                <c:pt idx="8722">
                  <c:v>5228.6809366541</c:v>
                </c:pt>
                <c:pt idx="8723">
                  <c:v>5229.2804185317</c:v>
                </c:pt>
                <c:pt idx="8724">
                  <c:v>5229.8799004094</c:v>
                </c:pt>
                <c:pt idx="8725">
                  <c:v>5230.479382286999</c:v>
                </c:pt>
                <c:pt idx="8726">
                  <c:v>5231.0788641646</c:v>
                </c:pt>
                <c:pt idx="8727">
                  <c:v>5231.678346042199</c:v>
                </c:pt>
                <c:pt idx="8728">
                  <c:v>5232.277827919899</c:v>
                </c:pt>
                <c:pt idx="8729">
                  <c:v>5232.8773097975</c:v>
                </c:pt>
                <c:pt idx="8730">
                  <c:v>5233.4767916751</c:v>
                </c:pt>
                <c:pt idx="8731">
                  <c:v>5234.0762735527</c:v>
                </c:pt>
                <c:pt idx="8732">
                  <c:v>5234.675755430399</c:v>
                </c:pt>
                <c:pt idx="8733">
                  <c:v>5235.275237308</c:v>
                </c:pt>
                <c:pt idx="8734">
                  <c:v>5235.8747191856</c:v>
                </c:pt>
                <c:pt idx="8735">
                  <c:v>5236.4742010632</c:v>
                </c:pt>
                <c:pt idx="8736">
                  <c:v>5237.073682940899</c:v>
                </c:pt>
                <c:pt idx="8737">
                  <c:v>5237.6731648185</c:v>
                </c:pt>
                <c:pt idx="8738">
                  <c:v>5238.2726466961</c:v>
                </c:pt>
                <c:pt idx="8739">
                  <c:v>5238.8721285738</c:v>
                </c:pt>
                <c:pt idx="8740">
                  <c:v>5239.4716104514</c:v>
                </c:pt>
                <c:pt idx="8741">
                  <c:v>5240.071092328999</c:v>
                </c:pt>
                <c:pt idx="8742">
                  <c:v>5240.6705742066</c:v>
                </c:pt>
                <c:pt idx="8743">
                  <c:v>5241.2700560843</c:v>
                </c:pt>
                <c:pt idx="8744">
                  <c:v>5241.8695379619</c:v>
                </c:pt>
                <c:pt idx="8745">
                  <c:v>5242.4690198395</c:v>
                </c:pt>
                <c:pt idx="8746">
                  <c:v>5243.0685017171</c:v>
                </c:pt>
                <c:pt idx="8747">
                  <c:v>5243.6679835948</c:v>
                </c:pt>
                <c:pt idx="8748">
                  <c:v>5244.2674654724</c:v>
                </c:pt>
                <c:pt idx="8749">
                  <c:v>5244.86694735</c:v>
                </c:pt>
                <c:pt idx="8750">
                  <c:v>5245.4664292276</c:v>
                </c:pt>
                <c:pt idx="8751">
                  <c:v>5246.0659111053</c:v>
                </c:pt>
                <c:pt idx="8752">
                  <c:v>5246.6653929829</c:v>
                </c:pt>
                <c:pt idx="8753">
                  <c:v>5247.2648748605</c:v>
                </c:pt>
                <c:pt idx="8754">
                  <c:v>5247.8643567381</c:v>
                </c:pt>
                <c:pt idx="8755">
                  <c:v>5248.4638386158</c:v>
                </c:pt>
                <c:pt idx="8756">
                  <c:v>5249.0633204934</c:v>
                </c:pt>
                <c:pt idx="8757">
                  <c:v>5249.662802371</c:v>
                </c:pt>
                <c:pt idx="8758">
                  <c:v>5250.2622842486</c:v>
                </c:pt>
                <c:pt idx="8759">
                  <c:v>5250.8617661263</c:v>
                </c:pt>
                <c:pt idx="8760">
                  <c:v>5251.4612480039</c:v>
                </c:pt>
                <c:pt idx="8761">
                  <c:v>5252.0607298815</c:v>
                </c:pt>
                <c:pt idx="8762">
                  <c:v>5252.6602117591</c:v>
                </c:pt>
                <c:pt idx="8763">
                  <c:v>5253.2596936368</c:v>
                </c:pt>
                <c:pt idx="8764">
                  <c:v>5253.8591755144</c:v>
                </c:pt>
                <c:pt idx="8765">
                  <c:v>5254.458657392</c:v>
                </c:pt>
                <c:pt idx="8766">
                  <c:v>5255.0581392697</c:v>
                </c:pt>
                <c:pt idx="8767">
                  <c:v>5255.6576211473</c:v>
                </c:pt>
                <c:pt idx="8768">
                  <c:v>5256.2571030249</c:v>
                </c:pt>
                <c:pt idx="8769">
                  <c:v>5256.8565849025</c:v>
                </c:pt>
                <c:pt idx="8770">
                  <c:v>5257.4560667802</c:v>
                </c:pt>
                <c:pt idx="8771">
                  <c:v>5258.0555486578</c:v>
                </c:pt>
                <c:pt idx="8772">
                  <c:v>5258.6550305354</c:v>
                </c:pt>
                <c:pt idx="8773">
                  <c:v>5259.254512413</c:v>
                </c:pt>
                <c:pt idx="8774">
                  <c:v>5259.8539942907</c:v>
                </c:pt>
                <c:pt idx="8775">
                  <c:v>5260.4534761683</c:v>
                </c:pt>
                <c:pt idx="8776">
                  <c:v>5261.0529580459</c:v>
                </c:pt>
                <c:pt idx="8777">
                  <c:v>5261.6524399235</c:v>
                </c:pt>
                <c:pt idx="8778">
                  <c:v>5262.2519218012</c:v>
                </c:pt>
                <c:pt idx="8779">
                  <c:v>5262.8514036788</c:v>
                </c:pt>
                <c:pt idx="8780">
                  <c:v>5263.4508855564</c:v>
                </c:pt>
                <c:pt idx="8781">
                  <c:v>5264.050367434001</c:v>
                </c:pt>
                <c:pt idx="8782">
                  <c:v>5264.6498493117</c:v>
                </c:pt>
                <c:pt idx="8783">
                  <c:v>5265.2493311893</c:v>
                </c:pt>
                <c:pt idx="8784">
                  <c:v>5265.8488130669</c:v>
                </c:pt>
                <c:pt idx="8785">
                  <c:v>5266.448294944499</c:v>
                </c:pt>
                <c:pt idx="8786">
                  <c:v>5267.047776822199</c:v>
                </c:pt>
                <c:pt idx="8787">
                  <c:v>5267.6472586998</c:v>
                </c:pt>
                <c:pt idx="8788">
                  <c:v>5268.2467405774</c:v>
                </c:pt>
                <c:pt idx="8789">
                  <c:v>5268.8462224551</c:v>
                </c:pt>
                <c:pt idx="8790">
                  <c:v>5269.445704332699</c:v>
                </c:pt>
                <c:pt idx="8791">
                  <c:v>5270.0451862103</c:v>
                </c:pt>
                <c:pt idx="8792">
                  <c:v>5270.6446680879</c:v>
                </c:pt>
                <c:pt idx="8793">
                  <c:v>5271.2441499656</c:v>
                </c:pt>
                <c:pt idx="8794">
                  <c:v>5271.8436318432</c:v>
                </c:pt>
                <c:pt idx="8795">
                  <c:v>5272.443113720799</c:v>
                </c:pt>
                <c:pt idx="8796">
                  <c:v>5273.0425955984</c:v>
                </c:pt>
                <c:pt idx="8797">
                  <c:v>5273.6420774761</c:v>
                </c:pt>
                <c:pt idx="8798">
                  <c:v>5274.2415593537</c:v>
                </c:pt>
                <c:pt idx="8799">
                  <c:v>5274.8410412313</c:v>
                </c:pt>
                <c:pt idx="8800">
                  <c:v>5275.4405231089</c:v>
                </c:pt>
                <c:pt idx="8801">
                  <c:v>5276.0400049866</c:v>
                </c:pt>
                <c:pt idx="8802">
                  <c:v>5276.6394868642</c:v>
                </c:pt>
                <c:pt idx="8803">
                  <c:v>5277.2389687418</c:v>
                </c:pt>
                <c:pt idx="8804">
                  <c:v>5277.8384506194</c:v>
                </c:pt>
                <c:pt idx="8805">
                  <c:v>5278.4379324971</c:v>
                </c:pt>
                <c:pt idx="8806">
                  <c:v>5279.037414374699</c:v>
                </c:pt>
                <c:pt idx="8807">
                  <c:v>5279.6368962523</c:v>
                </c:pt>
                <c:pt idx="8808">
                  <c:v>5280.2363781299</c:v>
                </c:pt>
                <c:pt idx="8809">
                  <c:v>5280.8358600076</c:v>
                </c:pt>
                <c:pt idx="8810">
                  <c:v>5281.4353418852</c:v>
                </c:pt>
                <c:pt idx="8811">
                  <c:v>5282.0348237628</c:v>
                </c:pt>
                <c:pt idx="8812">
                  <c:v>5282.634305640499</c:v>
                </c:pt>
                <c:pt idx="8813">
                  <c:v>5283.233787518098</c:v>
                </c:pt>
                <c:pt idx="8814">
                  <c:v>5283.8332693957</c:v>
                </c:pt>
                <c:pt idx="8815">
                  <c:v>5284.4327512733</c:v>
                </c:pt>
                <c:pt idx="8816">
                  <c:v>5285.032233151</c:v>
                </c:pt>
                <c:pt idx="8817">
                  <c:v>5285.6317150286</c:v>
                </c:pt>
                <c:pt idx="8818">
                  <c:v>5286.231196906199</c:v>
                </c:pt>
                <c:pt idx="8819">
                  <c:v>5286.8306787838</c:v>
                </c:pt>
                <c:pt idx="8820">
                  <c:v>5287.4301606615</c:v>
                </c:pt>
                <c:pt idx="8821">
                  <c:v>5288.0296425391</c:v>
                </c:pt>
                <c:pt idx="8822">
                  <c:v>5288.6291244167</c:v>
                </c:pt>
                <c:pt idx="8823">
                  <c:v>5289.2286062943</c:v>
                </c:pt>
                <c:pt idx="8824">
                  <c:v>5289.828088172</c:v>
                </c:pt>
                <c:pt idx="8825">
                  <c:v>5290.4275700496</c:v>
                </c:pt>
                <c:pt idx="8826">
                  <c:v>5291.0270519272</c:v>
                </c:pt>
                <c:pt idx="8827">
                  <c:v>5291.6265338048</c:v>
                </c:pt>
                <c:pt idx="8828">
                  <c:v>5292.2260156825</c:v>
                </c:pt>
                <c:pt idx="8829">
                  <c:v>5292.8254975601</c:v>
                </c:pt>
                <c:pt idx="8830">
                  <c:v>5293.4249794377</c:v>
                </c:pt>
                <c:pt idx="8831">
                  <c:v>5294.0244613153</c:v>
                </c:pt>
                <c:pt idx="8832">
                  <c:v>5294.623943193</c:v>
                </c:pt>
                <c:pt idx="8833">
                  <c:v>5295.2234250706</c:v>
                </c:pt>
                <c:pt idx="8834">
                  <c:v>5295.8229069482</c:v>
                </c:pt>
                <c:pt idx="8835">
                  <c:v>5296.4223888258</c:v>
                </c:pt>
                <c:pt idx="8836">
                  <c:v>5297.0218707035</c:v>
                </c:pt>
                <c:pt idx="8837">
                  <c:v>5297.6213525811</c:v>
                </c:pt>
                <c:pt idx="8838">
                  <c:v>5298.2208344587</c:v>
                </c:pt>
                <c:pt idx="8839">
                  <c:v>5298.8203163364</c:v>
                </c:pt>
                <c:pt idx="8840">
                  <c:v>5299.419798213999</c:v>
                </c:pt>
                <c:pt idx="8841">
                  <c:v>5300.0192800916</c:v>
                </c:pt>
                <c:pt idx="8842">
                  <c:v>5300.6187619692</c:v>
                </c:pt>
                <c:pt idx="8843">
                  <c:v>5301.2182438469</c:v>
                </c:pt>
                <c:pt idx="8844">
                  <c:v>5301.8177257245</c:v>
                </c:pt>
                <c:pt idx="8845">
                  <c:v>5302.4172076021</c:v>
                </c:pt>
                <c:pt idx="8846">
                  <c:v>5303.0166894797</c:v>
                </c:pt>
                <c:pt idx="8847">
                  <c:v>5303.6161713574</c:v>
                </c:pt>
                <c:pt idx="8848">
                  <c:v>5304.215653235</c:v>
                </c:pt>
                <c:pt idx="8849">
                  <c:v>5304.8151351126</c:v>
                </c:pt>
                <c:pt idx="8850">
                  <c:v>5305.4146169902</c:v>
                </c:pt>
                <c:pt idx="8851">
                  <c:v>5306.0140988679</c:v>
                </c:pt>
                <c:pt idx="8852">
                  <c:v>5306.6135807455</c:v>
                </c:pt>
                <c:pt idx="8853">
                  <c:v>5307.2130626231</c:v>
                </c:pt>
                <c:pt idx="8854">
                  <c:v>5307.8125445007</c:v>
                </c:pt>
                <c:pt idx="8855">
                  <c:v>5308.4120263784</c:v>
                </c:pt>
                <c:pt idx="8856">
                  <c:v>5309.011508256001</c:v>
                </c:pt>
                <c:pt idx="8857">
                  <c:v>5309.6109901336</c:v>
                </c:pt>
                <c:pt idx="8858">
                  <c:v>5310.2104720112</c:v>
                </c:pt>
                <c:pt idx="8859">
                  <c:v>5310.8099538889</c:v>
                </c:pt>
                <c:pt idx="8860">
                  <c:v>5311.4094357665</c:v>
                </c:pt>
                <c:pt idx="8861">
                  <c:v>5312.008917644099</c:v>
                </c:pt>
                <c:pt idx="8862">
                  <c:v>5312.6083995218</c:v>
                </c:pt>
                <c:pt idx="8863">
                  <c:v>5313.207881399399</c:v>
                </c:pt>
                <c:pt idx="8864">
                  <c:v>5313.807363277</c:v>
                </c:pt>
                <c:pt idx="8865">
                  <c:v>5314.4068451546</c:v>
                </c:pt>
                <c:pt idx="8866">
                  <c:v>5315.0063270323</c:v>
                </c:pt>
                <c:pt idx="8867">
                  <c:v>5315.6058089099</c:v>
                </c:pt>
                <c:pt idx="8868">
                  <c:v>5316.2052907875</c:v>
                </c:pt>
                <c:pt idx="8869">
                  <c:v>5316.8047726651</c:v>
                </c:pt>
                <c:pt idx="8870">
                  <c:v>5317.4042545428</c:v>
                </c:pt>
                <c:pt idx="8871">
                  <c:v>5318.0037364204</c:v>
                </c:pt>
                <c:pt idx="8872">
                  <c:v>5318.603218298001</c:v>
                </c:pt>
                <c:pt idx="8873">
                  <c:v>5319.2027001756</c:v>
                </c:pt>
                <c:pt idx="8874">
                  <c:v>5319.8021820533</c:v>
                </c:pt>
                <c:pt idx="8875">
                  <c:v>5320.4016639309</c:v>
                </c:pt>
                <c:pt idx="8876">
                  <c:v>5321.0011458085</c:v>
                </c:pt>
                <c:pt idx="8877">
                  <c:v>5321.6006276861</c:v>
                </c:pt>
                <c:pt idx="8878">
                  <c:v>5322.2001095638</c:v>
                </c:pt>
                <c:pt idx="8879">
                  <c:v>5322.7995914414</c:v>
                </c:pt>
                <c:pt idx="8880">
                  <c:v>5323.399073319</c:v>
                </c:pt>
                <c:pt idx="8881">
                  <c:v>5323.998555196599</c:v>
                </c:pt>
                <c:pt idx="8882">
                  <c:v>5324.5980370743</c:v>
                </c:pt>
                <c:pt idx="8883">
                  <c:v>5325.1975189519</c:v>
                </c:pt>
                <c:pt idx="8884">
                  <c:v>5325.7970008295</c:v>
                </c:pt>
                <c:pt idx="8885">
                  <c:v>5326.3964827071</c:v>
                </c:pt>
                <c:pt idx="8886">
                  <c:v>5326.9959645848</c:v>
                </c:pt>
                <c:pt idx="8887">
                  <c:v>5327.5954464624</c:v>
                </c:pt>
                <c:pt idx="8888">
                  <c:v>5328.194928340001</c:v>
                </c:pt>
                <c:pt idx="8889">
                  <c:v>5328.7944102177</c:v>
                </c:pt>
                <c:pt idx="8890">
                  <c:v>5329.3938920953</c:v>
                </c:pt>
                <c:pt idx="8891">
                  <c:v>5329.993373972899</c:v>
                </c:pt>
                <c:pt idx="8892">
                  <c:v>5330.5928558505</c:v>
                </c:pt>
                <c:pt idx="8893">
                  <c:v>5331.1923377282</c:v>
                </c:pt>
                <c:pt idx="8894">
                  <c:v>5331.7918196058</c:v>
                </c:pt>
                <c:pt idx="8895">
                  <c:v>5332.3913014834</c:v>
                </c:pt>
                <c:pt idx="8896">
                  <c:v>5332.990783361</c:v>
                </c:pt>
                <c:pt idx="8897">
                  <c:v>5333.5902652387</c:v>
                </c:pt>
                <c:pt idx="8898">
                  <c:v>5334.189747116299</c:v>
                </c:pt>
                <c:pt idx="8899">
                  <c:v>5334.7892289939</c:v>
                </c:pt>
                <c:pt idx="8900">
                  <c:v>5335.3887108715</c:v>
                </c:pt>
                <c:pt idx="8901">
                  <c:v>5335.988192749199</c:v>
                </c:pt>
                <c:pt idx="8902">
                  <c:v>5336.5876746268</c:v>
                </c:pt>
                <c:pt idx="8903">
                  <c:v>5337.1871565044</c:v>
                </c:pt>
                <c:pt idx="8904">
                  <c:v>5337.786638382</c:v>
                </c:pt>
                <c:pt idx="8905">
                  <c:v>5338.3861202597</c:v>
                </c:pt>
                <c:pt idx="8906">
                  <c:v>5338.9856021373</c:v>
                </c:pt>
                <c:pt idx="8907">
                  <c:v>5339.5850840149</c:v>
                </c:pt>
                <c:pt idx="8908">
                  <c:v>5340.1845658925</c:v>
                </c:pt>
                <c:pt idx="8909">
                  <c:v>5340.784047770199</c:v>
                </c:pt>
                <c:pt idx="8910">
                  <c:v>5341.3835296478</c:v>
                </c:pt>
                <c:pt idx="8911">
                  <c:v>5341.9830115254</c:v>
                </c:pt>
                <c:pt idx="8912">
                  <c:v>5342.5824934031</c:v>
                </c:pt>
                <c:pt idx="8913">
                  <c:v>5343.1819752807</c:v>
                </c:pt>
                <c:pt idx="8914">
                  <c:v>5343.781457158299</c:v>
                </c:pt>
                <c:pt idx="8915">
                  <c:v>5344.3809390359</c:v>
                </c:pt>
                <c:pt idx="8916">
                  <c:v>5344.9804209136</c:v>
                </c:pt>
                <c:pt idx="8917">
                  <c:v>5345.5799027912</c:v>
                </c:pt>
                <c:pt idx="8918">
                  <c:v>5346.1793846688</c:v>
                </c:pt>
                <c:pt idx="8919">
                  <c:v>5346.7788665464</c:v>
                </c:pt>
                <c:pt idx="8920">
                  <c:v>5347.378348424099</c:v>
                </c:pt>
                <c:pt idx="8921">
                  <c:v>5347.977830301699</c:v>
                </c:pt>
                <c:pt idx="8922">
                  <c:v>5348.577312179299</c:v>
                </c:pt>
                <c:pt idx="8923">
                  <c:v>5349.1767940569</c:v>
                </c:pt>
                <c:pt idx="8924">
                  <c:v>5349.7762759346</c:v>
                </c:pt>
                <c:pt idx="8925">
                  <c:v>5350.375757812199</c:v>
                </c:pt>
                <c:pt idx="8926">
                  <c:v>5350.9752396898</c:v>
                </c:pt>
                <c:pt idx="8927">
                  <c:v>5351.5747215674</c:v>
                </c:pt>
                <c:pt idx="8928">
                  <c:v>5352.1742034451</c:v>
                </c:pt>
                <c:pt idx="8929">
                  <c:v>5352.773685322699</c:v>
                </c:pt>
                <c:pt idx="8930">
                  <c:v>5353.3731672003</c:v>
                </c:pt>
                <c:pt idx="8931">
                  <c:v>5353.9726490779</c:v>
                </c:pt>
                <c:pt idx="8932">
                  <c:v>5354.5721309556</c:v>
                </c:pt>
                <c:pt idx="8933">
                  <c:v>5355.1716128332</c:v>
                </c:pt>
                <c:pt idx="8934">
                  <c:v>5355.7710947108</c:v>
                </c:pt>
                <c:pt idx="8935">
                  <c:v>5356.3705765885</c:v>
                </c:pt>
                <c:pt idx="8936">
                  <c:v>5356.9700584661</c:v>
                </c:pt>
                <c:pt idx="8937">
                  <c:v>5357.5695403437</c:v>
                </c:pt>
                <c:pt idx="8938">
                  <c:v>5358.1690222213</c:v>
                </c:pt>
                <c:pt idx="8939">
                  <c:v>5358.768504099</c:v>
                </c:pt>
                <c:pt idx="8940">
                  <c:v>5359.3679859766</c:v>
                </c:pt>
                <c:pt idx="8941">
                  <c:v>5359.9674678542</c:v>
                </c:pt>
                <c:pt idx="8942">
                  <c:v>5360.5669497318</c:v>
                </c:pt>
                <c:pt idx="8943">
                  <c:v>5361.1664316095</c:v>
                </c:pt>
                <c:pt idx="8944">
                  <c:v>5361.7659134871</c:v>
                </c:pt>
                <c:pt idx="8945">
                  <c:v>5362.3653953647</c:v>
                </c:pt>
                <c:pt idx="8946">
                  <c:v>5362.964877242299</c:v>
                </c:pt>
                <c:pt idx="8947">
                  <c:v>5363.564359120001</c:v>
                </c:pt>
                <c:pt idx="8948">
                  <c:v>5364.1638409976</c:v>
                </c:pt>
                <c:pt idx="8949">
                  <c:v>5364.7633228752</c:v>
                </c:pt>
                <c:pt idx="8950">
                  <c:v>5365.3628047528</c:v>
                </c:pt>
                <c:pt idx="8951">
                  <c:v>5365.9622866305</c:v>
                </c:pt>
                <c:pt idx="8952">
                  <c:v>5366.5617685081</c:v>
                </c:pt>
                <c:pt idx="8953">
                  <c:v>5367.1612503857</c:v>
                </c:pt>
                <c:pt idx="8954">
                  <c:v>5367.7607322633</c:v>
                </c:pt>
                <c:pt idx="8955">
                  <c:v>5368.360214141</c:v>
                </c:pt>
                <c:pt idx="8956">
                  <c:v>5368.9596960186</c:v>
                </c:pt>
                <c:pt idx="8957">
                  <c:v>5369.5591778962</c:v>
                </c:pt>
                <c:pt idx="8958">
                  <c:v>5370.1586597738</c:v>
                </c:pt>
                <c:pt idx="8959">
                  <c:v>5370.7581416515</c:v>
                </c:pt>
                <c:pt idx="8960">
                  <c:v>5371.3576235291</c:v>
                </c:pt>
                <c:pt idx="8961">
                  <c:v>5371.9571054067</c:v>
                </c:pt>
                <c:pt idx="8962">
                  <c:v>5372.5565872844</c:v>
                </c:pt>
                <c:pt idx="8963">
                  <c:v>5373.156069162002</c:v>
                </c:pt>
                <c:pt idx="8964">
                  <c:v>5373.7555510396</c:v>
                </c:pt>
                <c:pt idx="8965">
                  <c:v>5374.3550329172</c:v>
                </c:pt>
                <c:pt idx="8966">
                  <c:v>5374.9545147949</c:v>
                </c:pt>
                <c:pt idx="8967">
                  <c:v>5375.5539966725</c:v>
                </c:pt>
                <c:pt idx="8968">
                  <c:v>5376.1534785501</c:v>
                </c:pt>
                <c:pt idx="8969">
                  <c:v>5376.7529604277</c:v>
                </c:pt>
                <c:pt idx="8970">
                  <c:v>5377.3524423054</c:v>
                </c:pt>
                <c:pt idx="8971">
                  <c:v>5377.951924183</c:v>
                </c:pt>
                <c:pt idx="8972">
                  <c:v>5378.5514060606</c:v>
                </c:pt>
                <c:pt idx="8973">
                  <c:v>5379.150887938199</c:v>
                </c:pt>
                <c:pt idx="8974">
                  <c:v>5379.7503698159</c:v>
                </c:pt>
                <c:pt idx="8975">
                  <c:v>5380.3498516935</c:v>
                </c:pt>
                <c:pt idx="8976">
                  <c:v>5380.9493335711</c:v>
                </c:pt>
                <c:pt idx="8977">
                  <c:v>5381.548815448699</c:v>
                </c:pt>
                <c:pt idx="8978">
                  <c:v>5382.148297326399</c:v>
                </c:pt>
                <c:pt idx="8979">
                  <c:v>5382.747779204</c:v>
                </c:pt>
                <c:pt idx="8980">
                  <c:v>5383.3472610816</c:v>
                </c:pt>
                <c:pt idx="8981">
                  <c:v>5383.9467429592</c:v>
                </c:pt>
                <c:pt idx="8982">
                  <c:v>5384.5462248369</c:v>
                </c:pt>
                <c:pt idx="8983">
                  <c:v>5385.1457067145</c:v>
                </c:pt>
                <c:pt idx="8984">
                  <c:v>5385.7451885921</c:v>
                </c:pt>
                <c:pt idx="8985">
                  <c:v>5386.3446704698</c:v>
                </c:pt>
                <c:pt idx="8986">
                  <c:v>5386.944152347399</c:v>
                </c:pt>
                <c:pt idx="8987">
                  <c:v>5387.543634225</c:v>
                </c:pt>
                <c:pt idx="8988">
                  <c:v>5388.1431161026</c:v>
                </c:pt>
                <c:pt idx="8989">
                  <c:v>5388.742597980299</c:v>
                </c:pt>
                <c:pt idx="8990">
                  <c:v>5389.3420798579</c:v>
                </c:pt>
                <c:pt idx="8991">
                  <c:v>5389.9415617355</c:v>
                </c:pt>
                <c:pt idx="8992">
                  <c:v>5390.5410436131</c:v>
                </c:pt>
                <c:pt idx="8993">
                  <c:v>5391.1405254908</c:v>
                </c:pt>
                <c:pt idx="8994">
                  <c:v>5391.740007368399</c:v>
                </c:pt>
                <c:pt idx="8995">
                  <c:v>5392.339489246</c:v>
                </c:pt>
                <c:pt idx="8996">
                  <c:v>5392.9389711236</c:v>
                </c:pt>
                <c:pt idx="8997">
                  <c:v>5393.5384530013</c:v>
                </c:pt>
                <c:pt idx="8998">
                  <c:v>5394.1379348789</c:v>
                </c:pt>
                <c:pt idx="8999">
                  <c:v>5394.737416756499</c:v>
                </c:pt>
                <c:pt idx="9000">
                  <c:v>5395.336898634099</c:v>
                </c:pt>
                <c:pt idx="9001">
                  <c:v>5395.9363805118</c:v>
                </c:pt>
                <c:pt idx="9002">
                  <c:v>5396.5358623894</c:v>
                </c:pt>
                <c:pt idx="9003">
                  <c:v>5397.135344267</c:v>
                </c:pt>
                <c:pt idx="9004">
                  <c:v>5397.7348261446</c:v>
                </c:pt>
                <c:pt idx="9005">
                  <c:v>5398.334308022299</c:v>
                </c:pt>
                <c:pt idx="9006">
                  <c:v>5398.933789899899</c:v>
                </c:pt>
                <c:pt idx="9007">
                  <c:v>5399.5332717775</c:v>
                </c:pt>
                <c:pt idx="9008">
                  <c:v>5400.1327536551</c:v>
                </c:pt>
                <c:pt idx="9009">
                  <c:v>5400.7322355328</c:v>
                </c:pt>
                <c:pt idx="9010">
                  <c:v>5401.3317174104</c:v>
                </c:pt>
                <c:pt idx="9011">
                  <c:v>5401.931199288</c:v>
                </c:pt>
                <c:pt idx="9012">
                  <c:v>5402.5306811657</c:v>
                </c:pt>
                <c:pt idx="9013">
                  <c:v>5403.1301630433</c:v>
                </c:pt>
                <c:pt idx="9014">
                  <c:v>5403.7296449209</c:v>
                </c:pt>
                <c:pt idx="9015">
                  <c:v>5404.3291267985</c:v>
                </c:pt>
                <c:pt idx="9016">
                  <c:v>5404.9286086762</c:v>
                </c:pt>
                <c:pt idx="9017">
                  <c:v>5405.5280905538</c:v>
                </c:pt>
                <c:pt idx="9018">
                  <c:v>5406.1275724314</c:v>
                </c:pt>
                <c:pt idx="9019">
                  <c:v>5406.727054309</c:v>
                </c:pt>
                <c:pt idx="9020">
                  <c:v>5407.3265361867</c:v>
                </c:pt>
                <c:pt idx="9021">
                  <c:v>5407.9260180643</c:v>
                </c:pt>
                <c:pt idx="9022">
                  <c:v>5408.5254999419</c:v>
                </c:pt>
                <c:pt idx="9023">
                  <c:v>5409.1249818195</c:v>
                </c:pt>
                <c:pt idx="9024">
                  <c:v>5409.7244636972</c:v>
                </c:pt>
                <c:pt idx="9025">
                  <c:v>5410.3239455748</c:v>
                </c:pt>
                <c:pt idx="9026">
                  <c:v>5410.9234274524</c:v>
                </c:pt>
                <c:pt idx="9027">
                  <c:v>5411.52290933</c:v>
                </c:pt>
                <c:pt idx="9028">
                  <c:v>5412.1223912077</c:v>
                </c:pt>
                <c:pt idx="9029">
                  <c:v>5412.7218730853</c:v>
                </c:pt>
                <c:pt idx="9030">
                  <c:v>5413.3213549629</c:v>
                </c:pt>
                <c:pt idx="9031">
                  <c:v>5413.9208368405</c:v>
                </c:pt>
                <c:pt idx="9032">
                  <c:v>5414.5203187182</c:v>
                </c:pt>
                <c:pt idx="9033">
                  <c:v>5415.1198005958</c:v>
                </c:pt>
                <c:pt idx="9034">
                  <c:v>5415.7192824734</c:v>
                </c:pt>
                <c:pt idx="9035">
                  <c:v>5416.3187643511</c:v>
                </c:pt>
                <c:pt idx="9036">
                  <c:v>5416.9182462287</c:v>
                </c:pt>
                <c:pt idx="9037">
                  <c:v>5417.5177281063</c:v>
                </c:pt>
                <c:pt idx="9038">
                  <c:v>5418.1172099839</c:v>
                </c:pt>
                <c:pt idx="9039">
                  <c:v>5418.7166918616</c:v>
                </c:pt>
                <c:pt idx="9040">
                  <c:v>5419.3161737392</c:v>
                </c:pt>
                <c:pt idx="9041">
                  <c:v>5419.9156556168</c:v>
                </c:pt>
                <c:pt idx="9042">
                  <c:v>5420.5151374944</c:v>
                </c:pt>
                <c:pt idx="9043">
                  <c:v>5421.1146193721</c:v>
                </c:pt>
                <c:pt idx="9044">
                  <c:v>5421.7141012497</c:v>
                </c:pt>
                <c:pt idx="9045">
                  <c:v>5422.3135831273</c:v>
                </c:pt>
                <c:pt idx="9046">
                  <c:v>5422.9130650049</c:v>
                </c:pt>
                <c:pt idx="9047">
                  <c:v>5423.5125468826</c:v>
                </c:pt>
                <c:pt idx="9048">
                  <c:v>5424.1120287602</c:v>
                </c:pt>
                <c:pt idx="9049">
                  <c:v>5424.7115106378</c:v>
                </c:pt>
                <c:pt idx="9050">
                  <c:v>5425.3109925154</c:v>
                </c:pt>
                <c:pt idx="9051">
                  <c:v>5425.9104743931</c:v>
                </c:pt>
                <c:pt idx="9052">
                  <c:v>5426.5099562707</c:v>
                </c:pt>
                <c:pt idx="9053">
                  <c:v>5427.1094381483</c:v>
                </c:pt>
                <c:pt idx="9054">
                  <c:v>5427.7089200259</c:v>
                </c:pt>
                <c:pt idx="9055">
                  <c:v>5428.3084019036</c:v>
                </c:pt>
                <c:pt idx="9056">
                  <c:v>5428.907883781199</c:v>
                </c:pt>
                <c:pt idx="9057">
                  <c:v>5429.5073656588</c:v>
                </c:pt>
                <c:pt idx="9058">
                  <c:v>5430.1068475365</c:v>
                </c:pt>
                <c:pt idx="9059">
                  <c:v>5430.7063294141</c:v>
                </c:pt>
                <c:pt idx="9060">
                  <c:v>5431.3058112917</c:v>
                </c:pt>
                <c:pt idx="9061">
                  <c:v>5431.9052931693</c:v>
                </c:pt>
                <c:pt idx="9062">
                  <c:v>5432.504775046999</c:v>
                </c:pt>
                <c:pt idx="9063">
                  <c:v>5433.1042569246</c:v>
                </c:pt>
                <c:pt idx="9064">
                  <c:v>5433.703738802199</c:v>
                </c:pt>
                <c:pt idx="9065">
                  <c:v>5434.3032206798</c:v>
                </c:pt>
                <c:pt idx="9066">
                  <c:v>5434.9027025575</c:v>
                </c:pt>
                <c:pt idx="9067">
                  <c:v>5435.5021844351</c:v>
                </c:pt>
                <c:pt idx="9068">
                  <c:v>5436.1016663127</c:v>
                </c:pt>
                <c:pt idx="9069">
                  <c:v>5436.7011481903</c:v>
                </c:pt>
                <c:pt idx="9070">
                  <c:v>5437.300630068001</c:v>
                </c:pt>
                <c:pt idx="9071">
                  <c:v>5437.9001119456</c:v>
                </c:pt>
                <c:pt idx="9072">
                  <c:v>5438.4995938232</c:v>
                </c:pt>
                <c:pt idx="9073">
                  <c:v>5439.0990757008</c:v>
                </c:pt>
                <c:pt idx="9074">
                  <c:v>5439.6985575785</c:v>
                </c:pt>
                <c:pt idx="9075">
                  <c:v>5440.2980394561</c:v>
                </c:pt>
                <c:pt idx="9076">
                  <c:v>5440.8975213337</c:v>
                </c:pt>
                <c:pt idx="9077">
                  <c:v>5441.4970032113</c:v>
                </c:pt>
                <c:pt idx="9078">
                  <c:v>5442.096485089001</c:v>
                </c:pt>
                <c:pt idx="9079">
                  <c:v>5442.6959669666</c:v>
                </c:pt>
                <c:pt idx="9080">
                  <c:v>5443.295448844199</c:v>
                </c:pt>
                <c:pt idx="9081">
                  <c:v>5443.8949307218</c:v>
                </c:pt>
                <c:pt idx="9082">
                  <c:v>5444.4944125995</c:v>
                </c:pt>
                <c:pt idx="9083">
                  <c:v>5445.0938944771</c:v>
                </c:pt>
                <c:pt idx="9084">
                  <c:v>5445.6933763547</c:v>
                </c:pt>
                <c:pt idx="9085">
                  <c:v>5446.292858232399</c:v>
                </c:pt>
                <c:pt idx="9086">
                  <c:v>5446.89234011</c:v>
                </c:pt>
                <c:pt idx="9087">
                  <c:v>5447.4918219876</c:v>
                </c:pt>
                <c:pt idx="9088">
                  <c:v>5448.0913038652</c:v>
                </c:pt>
                <c:pt idx="9089">
                  <c:v>5448.6907857429</c:v>
                </c:pt>
                <c:pt idx="9090">
                  <c:v>5449.2902676205</c:v>
                </c:pt>
                <c:pt idx="9091">
                  <c:v>5449.8897494981</c:v>
                </c:pt>
                <c:pt idx="9092">
                  <c:v>5450.4892313757</c:v>
                </c:pt>
                <c:pt idx="9093">
                  <c:v>5451.0887132534</c:v>
                </c:pt>
                <c:pt idx="9094">
                  <c:v>5451.688195131</c:v>
                </c:pt>
                <c:pt idx="9095">
                  <c:v>5452.2876770086</c:v>
                </c:pt>
                <c:pt idx="9096">
                  <c:v>5452.887158886199</c:v>
                </c:pt>
                <c:pt idx="9097">
                  <c:v>5453.4866407639</c:v>
                </c:pt>
                <c:pt idx="9098">
                  <c:v>5454.0861226415</c:v>
                </c:pt>
                <c:pt idx="9099">
                  <c:v>5454.6856045191</c:v>
                </c:pt>
                <c:pt idx="9100">
                  <c:v>5455.2850863967</c:v>
                </c:pt>
                <c:pt idx="9101">
                  <c:v>5455.8845682744</c:v>
                </c:pt>
                <c:pt idx="9102">
                  <c:v>5456.484050152</c:v>
                </c:pt>
                <c:pt idx="9103">
                  <c:v>5457.0835320296</c:v>
                </c:pt>
                <c:pt idx="9104">
                  <c:v>5457.6830139072</c:v>
                </c:pt>
                <c:pt idx="9105">
                  <c:v>5458.2824957849</c:v>
                </c:pt>
                <c:pt idx="9106">
                  <c:v>5458.8819776625</c:v>
                </c:pt>
                <c:pt idx="9107">
                  <c:v>5459.481459540099</c:v>
                </c:pt>
                <c:pt idx="9108">
                  <c:v>5460.0809414178</c:v>
                </c:pt>
                <c:pt idx="9109">
                  <c:v>5460.6804232954</c:v>
                </c:pt>
                <c:pt idx="9110">
                  <c:v>5461.279905173</c:v>
                </c:pt>
                <c:pt idx="9111">
                  <c:v>5461.8793870506</c:v>
                </c:pt>
                <c:pt idx="9112">
                  <c:v>5462.478868928299</c:v>
                </c:pt>
                <c:pt idx="9113">
                  <c:v>5463.078350805899</c:v>
                </c:pt>
                <c:pt idx="9114">
                  <c:v>5463.6778326835</c:v>
                </c:pt>
                <c:pt idx="9115">
                  <c:v>5464.2773145611</c:v>
                </c:pt>
                <c:pt idx="9116">
                  <c:v>5464.8767964388</c:v>
                </c:pt>
                <c:pt idx="9117">
                  <c:v>5465.4762783164</c:v>
                </c:pt>
                <c:pt idx="9118">
                  <c:v>5466.075760194</c:v>
                </c:pt>
                <c:pt idx="9119">
                  <c:v>5466.6752420716</c:v>
                </c:pt>
                <c:pt idx="9120">
                  <c:v>5467.274723949299</c:v>
                </c:pt>
                <c:pt idx="9121">
                  <c:v>5467.8742058269</c:v>
                </c:pt>
                <c:pt idx="9122">
                  <c:v>5468.473687704499</c:v>
                </c:pt>
                <c:pt idx="9123">
                  <c:v>5469.0731695821</c:v>
                </c:pt>
                <c:pt idx="9124">
                  <c:v>5469.6726514598</c:v>
                </c:pt>
                <c:pt idx="9125">
                  <c:v>5470.2721333374</c:v>
                </c:pt>
                <c:pt idx="9126">
                  <c:v>5470.871615215</c:v>
                </c:pt>
                <c:pt idx="9127">
                  <c:v>5471.471097092599</c:v>
                </c:pt>
                <c:pt idx="9128">
                  <c:v>5472.0705789703</c:v>
                </c:pt>
                <c:pt idx="9129">
                  <c:v>5472.6700608479</c:v>
                </c:pt>
                <c:pt idx="9130">
                  <c:v>5473.2695427255</c:v>
                </c:pt>
                <c:pt idx="9131">
                  <c:v>5473.8690246031</c:v>
                </c:pt>
                <c:pt idx="9132">
                  <c:v>5474.4685064808</c:v>
                </c:pt>
                <c:pt idx="9133">
                  <c:v>5475.0679883584</c:v>
                </c:pt>
                <c:pt idx="9134">
                  <c:v>5475.667470236001</c:v>
                </c:pt>
                <c:pt idx="9135">
                  <c:v>5476.2669521137</c:v>
                </c:pt>
                <c:pt idx="9136">
                  <c:v>5476.8664339913</c:v>
                </c:pt>
                <c:pt idx="9137">
                  <c:v>5477.4659158689</c:v>
                </c:pt>
                <c:pt idx="9138">
                  <c:v>5478.065397746499</c:v>
                </c:pt>
                <c:pt idx="9139">
                  <c:v>5478.6648796242</c:v>
                </c:pt>
                <c:pt idx="9140">
                  <c:v>5479.2643615018</c:v>
                </c:pt>
                <c:pt idx="9141">
                  <c:v>5479.8638433794</c:v>
                </c:pt>
                <c:pt idx="9142">
                  <c:v>5480.463325257</c:v>
                </c:pt>
                <c:pt idx="9143">
                  <c:v>5481.0628071347</c:v>
                </c:pt>
                <c:pt idx="9144">
                  <c:v>5481.6622890123</c:v>
                </c:pt>
                <c:pt idx="9145">
                  <c:v>5482.2617708899</c:v>
                </c:pt>
                <c:pt idx="9146">
                  <c:v>5482.8612527675</c:v>
                </c:pt>
                <c:pt idx="9147">
                  <c:v>5483.4607346452</c:v>
                </c:pt>
                <c:pt idx="9148">
                  <c:v>5484.0602165228</c:v>
                </c:pt>
                <c:pt idx="9149">
                  <c:v>5484.6596984004</c:v>
                </c:pt>
                <c:pt idx="9150">
                  <c:v>5485.259180278001</c:v>
                </c:pt>
                <c:pt idx="9151">
                  <c:v>5485.8586621557</c:v>
                </c:pt>
                <c:pt idx="9152">
                  <c:v>5486.4581440333</c:v>
                </c:pt>
                <c:pt idx="9153">
                  <c:v>5487.0576259109</c:v>
                </c:pt>
                <c:pt idx="9154">
                  <c:v>5487.6571077885</c:v>
                </c:pt>
                <c:pt idx="9155">
                  <c:v>5488.2565896662</c:v>
                </c:pt>
                <c:pt idx="9156">
                  <c:v>5488.8560715438</c:v>
                </c:pt>
                <c:pt idx="9157">
                  <c:v>5489.4555534214</c:v>
                </c:pt>
                <c:pt idx="9158">
                  <c:v>5490.0550352991</c:v>
                </c:pt>
                <c:pt idx="9159">
                  <c:v>5490.6545171767</c:v>
                </c:pt>
                <c:pt idx="9160">
                  <c:v>5491.2539990543</c:v>
                </c:pt>
                <c:pt idx="9161">
                  <c:v>5491.8534809319</c:v>
                </c:pt>
                <c:pt idx="9162">
                  <c:v>5492.4529628096</c:v>
                </c:pt>
                <c:pt idx="9163">
                  <c:v>5493.0524446872</c:v>
                </c:pt>
                <c:pt idx="9164">
                  <c:v>5493.6519265648</c:v>
                </c:pt>
                <c:pt idx="9165">
                  <c:v>5494.2514084424</c:v>
                </c:pt>
                <c:pt idx="9166">
                  <c:v>5494.850890320099</c:v>
                </c:pt>
                <c:pt idx="9167">
                  <c:v>5495.4503721977</c:v>
                </c:pt>
                <c:pt idx="9168">
                  <c:v>5496.0498540753</c:v>
                </c:pt>
                <c:pt idx="9169">
                  <c:v>5496.6493359529</c:v>
                </c:pt>
                <c:pt idx="9170">
                  <c:v>5497.248817830598</c:v>
                </c:pt>
                <c:pt idx="9171">
                  <c:v>5497.8482997082</c:v>
                </c:pt>
                <c:pt idx="9172">
                  <c:v>5498.4477815858</c:v>
                </c:pt>
                <c:pt idx="9173">
                  <c:v>5499.0472634634</c:v>
                </c:pt>
                <c:pt idx="9174">
                  <c:v>5499.6467453411</c:v>
                </c:pt>
                <c:pt idx="9175">
                  <c:v>5500.2462272187</c:v>
                </c:pt>
                <c:pt idx="9176">
                  <c:v>5500.8457090963</c:v>
                </c:pt>
                <c:pt idx="9177">
                  <c:v>5501.4451909739</c:v>
                </c:pt>
                <c:pt idx="9178">
                  <c:v>5502.0446728516</c:v>
                </c:pt>
                <c:pt idx="9179">
                  <c:v>5502.6441547292</c:v>
                </c:pt>
                <c:pt idx="9180">
                  <c:v>5503.2436366068</c:v>
                </c:pt>
                <c:pt idx="9181">
                  <c:v>5503.8431184845</c:v>
                </c:pt>
                <c:pt idx="9182">
                  <c:v>5504.4426003621</c:v>
                </c:pt>
                <c:pt idx="9183">
                  <c:v>5505.0420822397</c:v>
                </c:pt>
                <c:pt idx="9184">
                  <c:v>5505.6415641173</c:v>
                </c:pt>
                <c:pt idx="9185">
                  <c:v>5506.241045995</c:v>
                </c:pt>
                <c:pt idx="9186">
                  <c:v>5506.8405278726</c:v>
                </c:pt>
                <c:pt idx="9187">
                  <c:v>5507.4400097502</c:v>
                </c:pt>
                <c:pt idx="9188">
                  <c:v>5508.0394916278</c:v>
                </c:pt>
                <c:pt idx="9189">
                  <c:v>5508.6389735055</c:v>
                </c:pt>
                <c:pt idx="9190">
                  <c:v>5509.238455383099</c:v>
                </c:pt>
                <c:pt idx="9191">
                  <c:v>5509.8379372607</c:v>
                </c:pt>
                <c:pt idx="9192">
                  <c:v>5510.437419138299</c:v>
                </c:pt>
                <c:pt idx="9193">
                  <c:v>5511.036901016</c:v>
                </c:pt>
                <c:pt idx="9194">
                  <c:v>5511.6363828936</c:v>
                </c:pt>
                <c:pt idx="9195">
                  <c:v>5512.2358647712</c:v>
                </c:pt>
                <c:pt idx="9196">
                  <c:v>5512.8353466488</c:v>
                </c:pt>
                <c:pt idx="9197">
                  <c:v>5513.4348285265</c:v>
                </c:pt>
                <c:pt idx="9198">
                  <c:v>5514.034310404099</c:v>
                </c:pt>
                <c:pt idx="9199">
                  <c:v>5514.633792281699</c:v>
                </c:pt>
                <c:pt idx="9200">
                  <c:v>5515.2332741593</c:v>
                </c:pt>
                <c:pt idx="9201">
                  <c:v>5515.832756037</c:v>
                </c:pt>
                <c:pt idx="9202">
                  <c:v>5516.4322379146</c:v>
                </c:pt>
                <c:pt idx="9203">
                  <c:v>5517.0317197922</c:v>
                </c:pt>
                <c:pt idx="9204">
                  <c:v>5517.6312016698</c:v>
                </c:pt>
                <c:pt idx="9205">
                  <c:v>5518.2306835475</c:v>
                </c:pt>
                <c:pt idx="9206">
                  <c:v>5518.8301654251</c:v>
                </c:pt>
                <c:pt idx="9207">
                  <c:v>5519.4296473027</c:v>
                </c:pt>
                <c:pt idx="9208">
                  <c:v>5520.0291291804</c:v>
                </c:pt>
                <c:pt idx="9209">
                  <c:v>5520.628611058</c:v>
                </c:pt>
                <c:pt idx="9210">
                  <c:v>5521.228092935599</c:v>
                </c:pt>
                <c:pt idx="9211">
                  <c:v>5521.8275748132</c:v>
                </c:pt>
                <c:pt idx="9212">
                  <c:v>5522.4270566909</c:v>
                </c:pt>
                <c:pt idx="9213">
                  <c:v>5523.0265385685</c:v>
                </c:pt>
                <c:pt idx="9214">
                  <c:v>5523.6260204461</c:v>
                </c:pt>
                <c:pt idx="9215">
                  <c:v>5524.2255023237</c:v>
                </c:pt>
                <c:pt idx="9216">
                  <c:v>5524.8249842014</c:v>
                </c:pt>
                <c:pt idx="9217">
                  <c:v>5525.424466079</c:v>
                </c:pt>
                <c:pt idx="9218">
                  <c:v>5526.0239479566</c:v>
                </c:pt>
                <c:pt idx="9219">
                  <c:v>5526.6234298342</c:v>
                </c:pt>
                <c:pt idx="9220">
                  <c:v>5527.222911711902</c:v>
                </c:pt>
                <c:pt idx="9221">
                  <c:v>5527.8223935895</c:v>
                </c:pt>
                <c:pt idx="9222">
                  <c:v>5528.4218754671</c:v>
                </c:pt>
                <c:pt idx="9223">
                  <c:v>5529.021357344699</c:v>
                </c:pt>
                <c:pt idx="9224">
                  <c:v>5529.6208392224</c:v>
                </c:pt>
                <c:pt idx="9225">
                  <c:v>5530.220321100001</c:v>
                </c:pt>
                <c:pt idx="9226">
                  <c:v>5530.8198029776</c:v>
                </c:pt>
                <c:pt idx="9227">
                  <c:v>5531.4192848552</c:v>
                </c:pt>
                <c:pt idx="9228">
                  <c:v>5532.0187667329</c:v>
                </c:pt>
                <c:pt idx="9229">
                  <c:v>5532.6182486105</c:v>
                </c:pt>
                <c:pt idx="9230">
                  <c:v>5533.2177304881</c:v>
                </c:pt>
                <c:pt idx="9231">
                  <c:v>5533.8172123658</c:v>
                </c:pt>
                <c:pt idx="9232">
                  <c:v>5534.4166942434</c:v>
                </c:pt>
                <c:pt idx="9233">
                  <c:v>5535.016176121</c:v>
                </c:pt>
                <c:pt idx="9234">
                  <c:v>5535.6156579986</c:v>
                </c:pt>
                <c:pt idx="9235">
                  <c:v>5536.2151398763</c:v>
                </c:pt>
                <c:pt idx="9236">
                  <c:v>5536.8146217539</c:v>
                </c:pt>
                <c:pt idx="9237">
                  <c:v>5537.4141036315</c:v>
                </c:pt>
                <c:pt idx="9238">
                  <c:v>5538.0135855091</c:v>
                </c:pt>
                <c:pt idx="9239">
                  <c:v>5538.6130673868</c:v>
                </c:pt>
                <c:pt idx="9240">
                  <c:v>5539.2125492644</c:v>
                </c:pt>
                <c:pt idx="9241">
                  <c:v>5539.812031142001</c:v>
                </c:pt>
                <c:pt idx="9242">
                  <c:v>5540.4115130196</c:v>
                </c:pt>
                <c:pt idx="9243">
                  <c:v>5541.0109948973</c:v>
                </c:pt>
                <c:pt idx="9244">
                  <c:v>5541.6104767749</c:v>
                </c:pt>
                <c:pt idx="9245">
                  <c:v>5542.2099586525</c:v>
                </c:pt>
                <c:pt idx="9246">
                  <c:v>5542.8094405301</c:v>
                </c:pt>
                <c:pt idx="9247">
                  <c:v>5543.4089224078</c:v>
                </c:pt>
                <c:pt idx="9248">
                  <c:v>5544.0084042854</c:v>
                </c:pt>
                <c:pt idx="9249">
                  <c:v>5544.607886163</c:v>
                </c:pt>
                <c:pt idx="9250">
                  <c:v>5545.207368040599</c:v>
                </c:pt>
                <c:pt idx="9251">
                  <c:v>5545.8068499183</c:v>
                </c:pt>
                <c:pt idx="9252">
                  <c:v>5546.4063317959</c:v>
                </c:pt>
                <c:pt idx="9253">
                  <c:v>5547.0058136735</c:v>
                </c:pt>
                <c:pt idx="9254">
                  <c:v>5547.6052955511</c:v>
                </c:pt>
                <c:pt idx="9255">
                  <c:v>5548.204777428799</c:v>
                </c:pt>
                <c:pt idx="9256">
                  <c:v>5548.8042593064</c:v>
                </c:pt>
                <c:pt idx="9257">
                  <c:v>5549.403741184</c:v>
                </c:pt>
                <c:pt idx="9258">
                  <c:v>5550.0032230617</c:v>
                </c:pt>
                <c:pt idx="9259">
                  <c:v>5550.6027049393</c:v>
                </c:pt>
                <c:pt idx="9260">
                  <c:v>5551.2021868169</c:v>
                </c:pt>
                <c:pt idx="9261">
                  <c:v>5551.8016686945</c:v>
                </c:pt>
                <c:pt idx="9262">
                  <c:v>5552.4011505722</c:v>
                </c:pt>
                <c:pt idx="9263">
                  <c:v>5553.0006324498</c:v>
                </c:pt>
                <c:pt idx="9264">
                  <c:v>5553.6001143274</c:v>
                </c:pt>
                <c:pt idx="9265">
                  <c:v>5554.199596205</c:v>
                </c:pt>
                <c:pt idx="9266">
                  <c:v>5554.7990780827</c:v>
                </c:pt>
                <c:pt idx="9267">
                  <c:v>5555.3985599603</c:v>
                </c:pt>
                <c:pt idx="9268">
                  <c:v>5555.9980418379</c:v>
                </c:pt>
                <c:pt idx="9269">
                  <c:v>5556.5975237155</c:v>
                </c:pt>
                <c:pt idx="9270">
                  <c:v>5557.1970055932</c:v>
                </c:pt>
                <c:pt idx="9271">
                  <c:v>5557.7964874708</c:v>
                </c:pt>
                <c:pt idx="9272">
                  <c:v>5558.3959693484</c:v>
                </c:pt>
                <c:pt idx="9273">
                  <c:v>5558.995451226</c:v>
                </c:pt>
                <c:pt idx="9274">
                  <c:v>5559.5949331037</c:v>
                </c:pt>
                <c:pt idx="9275">
                  <c:v>5560.1944149813</c:v>
                </c:pt>
                <c:pt idx="9276">
                  <c:v>5560.7938968589</c:v>
                </c:pt>
                <c:pt idx="9277">
                  <c:v>5561.393378736499</c:v>
                </c:pt>
                <c:pt idx="9278">
                  <c:v>5561.9928606142</c:v>
                </c:pt>
                <c:pt idx="9279">
                  <c:v>5562.5923424918</c:v>
                </c:pt>
                <c:pt idx="9280">
                  <c:v>5563.1918243694</c:v>
                </c:pt>
                <c:pt idx="9281">
                  <c:v>5563.7913062471</c:v>
                </c:pt>
                <c:pt idx="9282">
                  <c:v>5564.3907881247</c:v>
                </c:pt>
                <c:pt idx="9283">
                  <c:v>5564.9902700023</c:v>
                </c:pt>
                <c:pt idx="9284">
                  <c:v>5565.5897518799</c:v>
                </c:pt>
                <c:pt idx="9285">
                  <c:v>5566.1892337576</c:v>
                </c:pt>
                <c:pt idx="9286">
                  <c:v>5566.788715635199</c:v>
                </c:pt>
                <c:pt idx="9287">
                  <c:v>5567.3881975128</c:v>
                </c:pt>
                <c:pt idx="9288">
                  <c:v>5567.9876793904</c:v>
                </c:pt>
                <c:pt idx="9289">
                  <c:v>5568.5871612681</c:v>
                </c:pt>
                <c:pt idx="9290">
                  <c:v>5569.1866431457</c:v>
                </c:pt>
                <c:pt idx="9291">
                  <c:v>5569.7861250233</c:v>
                </c:pt>
                <c:pt idx="9292">
                  <c:v>5570.3856069009</c:v>
                </c:pt>
                <c:pt idx="9293">
                  <c:v>5570.9850887786</c:v>
                </c:pt>
                <c:pt idx="9294">
                  <c:v>5571.5845706562</c:v>
                </c:pt>
                <c:pt idx="9295">
                  <c:v>5572.1840525338</c:v>
                </c:pt>
                <c:pt idx="9296">
                  <c:v>5572.7835344114</c:v>
                </c:pt>
                <c:pt idx="9297">
                  <c:v>5573.3830162891</c:v>
                </c:pt>
                <c:pt idx="9298">
                  <c:v>5573.9824981667</c:v>
                </c:pt>
                <c:pt idx="9299">
                  <c:v>5574.5819800443</c:v>
                </c:pt>
                <c:pt idx="9300">
                  <c:v>5575.1814619219</c:v>
                </c:pt>
                <c:pt idx="9301">
                  <c:v>5575.7809437996</c:v>
                </c:pt>
                <c:pt idx="9302">
                  <c:v>5576.3804256772</c:v>
                </c:pt>
                <c:pt idx="9303">
                  <c:v>5576.9799075548</c:v>
                </c:pt>
                <c:pt idx="9304">
                  <c:v>5577.5793894324</c:v>
                </c:pt>
                <c:pt idx="9305">
                  <c:v>5578.1788713101</c:v>
                </c:pt>
                <c:pt idx="9306">
                  <c:v>5578.778353187699</c:v>
                </c:pt>
                <c:pt idx="9307">
                  <c:v>5579.3778350653</c:v>
                </c:pt>
                <c:pt idx="9308">
                  <c:v>5579.977316942998</c:v>
                </c:pt>
                <c:pt idx="9309">
                  <c:v>5580.576798820599</c:v>
                </c:pt>
                <c:pt idx="9310">
                  <c:v>5581.1762806982</c:v>
                </c:pt>
                <c:pt idx="9311">
                  <c:v>5581.7757625758</c:v>
                </c:pt>
                <c:pt idx="9312">
                  <c:v>5582.3752444535</c:v>
                </c:pt>
                <c:pt idx="9313">
                  <c:v>5582.974726331099</c:v>
                </c:pt>
                <c:pt idx="9314">
                  <c:v>5583.5742082087</c:v>
                </c:pt>
                <c:pt idx="9315">
                  <c:v>5584.1736900863</c:v>
                </c:pt>
                <c:pt idx="9316">
                  <c:v>5584.773171964001</c:v>
                </c:pt>
                <c:pt idx="9317">
                  <c:v>5585.3726538416</c:v>
                </c:pt>
                <c:pt idx="9318">
                  <c:v>5585.9721357192</c:v>
                </c:pt>
                <c:pt idx="9319">
                  <c:v>5586.5716175968</c:v>
                </c:pt>
                <c:pt idx="9320">
                  <c:v>5587.1710994745</c:v>
                </c:pt>
                <c:pt idx="9321">
                  <c:v>5587.7705813521</c:v>
                </c:pt>
                <c:pt idx="9322">
                  <c:v>5588.3700632297</c:v>
                </c:pt>
                <c:pt idx="9323">
                  <c:v>5588.9695451073</c:v>
                </c:pt>
                <c:pt idx="9324">
                  <c:v>5589.569026985</c:v>
                </c:pt>
                <c:pt idx="9325">
                  <c:v>5590.1685088626</c:v>
                </c:pt>
                <c:pt idx="9326">
                  <c:v>5590.767990740199</c:v>
                </c:pt>
                <c:pt idx="9327">
                  <c:v>5591.3674726178</c:v>
                </c:pt>
                <c:pt idx="9328">
                  <c:v>5591.9669544955</c:v>
                </c:pt>
                <c:pt idx="9329">
                  <c:v>5592.5664363731</c:v>
                </c:pt>
                <c:pt idx="9330">
                  <c:v>5593.1659182507</c:v>
                </c:pt>
                <c:pt idx="9331">
                  <c:v>5593.7654001284</c:v>
                </c:pt>
                <c:pt idx="9332">
                  <c:v>5594.364882006001</c:v>
                </c:pt>
                <c:pt idx="9333">
                  <c:v>5594.9643638836</c:v>
                </c:pt>
                <c:pt idx="9334">
                  <c:v>5595.5638457612</c:v>
                </c:pt>
                <c:pt idx="9335">
                  <c:v>5596.1633276389</c:v>
                </c:pt>
                <c:pt idx="9336">
                  <c:v>5596.7628095165</c:v>
                </c:pt>
                <c:pt idx="9337">
                  <c:v>5597.3622913941</c:v>
                </c:pt>
                <c:pt idx="9338">
                  <c:v>5597.9617732717</c:v>
                </c:pt>
                <c:pt idx="9339">
                  <c:v>5598.5612551494</c:v>
                </c:pt>
                <c:pt idx="9340">
                  <c:v>5599.160737027</c:v>
                </c:pt>
                <c:pt idx="9341">
                  <c:v>5599.7602189046</c:v>
                </c:pt>
                <c:pt idx="9342">
                  <c:v>5600.3597007822</c:v>
                </c:pt>
                <c:pt idx="9343">
                  <c:v>5600.9591826599</c:v>
                </c:pt>
                <c:pt idx="9344">
                  <c:v>5601.5586645375</c:v>
                </c:pt>
                <c:pt idx="9345">
                  <c:v>5602.1581464151</c:v>
                </c:pt>
                <c:pt idx="9346">
                  <c:v>5602.7576282927</c:v>
                </c:pt>
                <c:pt idx="9347">
                  <c:v>5603.3571101704</c:v>
                </c:pt>
                <c:pt idx="9348">
                  <c:v>5603.956592048</c:v>
                </c:pt>
                <c:pt idx="9349">
                  <c:v>5604.5560739256</c:v>
                </c:pt>
                <c:pt idx="9350">
                  <c:v>5605.1555558032</c:v>
                </c:pt>
                <c:pt idx="9351">
                  <c:v>5605.7550376809</c:v>
                </c:pt>
                <c:pt idx="9352">
                  <c:v>5606.3545195585</c:v>
                </c:pt>
                <c:pt idx="9353">
                  <c:v>5606.9540014361</c:v>
                </c:pt>
                <c:pt idx="9354">
                  <c:v>5607.5534833138</c:v>
                </c:pt>
                <c:pt idx="9355">
                  <c:v>5608.1529651914</c:v>
                </c:pt>
                <c:pt idx="9356">
                  <c:v>5608.752447069</c:v>
                </c:pt>
                <c:pt idx="9357">
                  <c:v>5609.3519289466</c:v>
                </c:pt>
                <c:pt idx="9358">
                  <c:v>5609.951410824299</c:v>
                </c:pt>
                <c:pt idx="9359">
                  <c:v>5610.5508927019</c:v>
                </c:pt>
                <c:pt idx="9360">
                  <c:v>5611.1503745795</c:v>
                </c:pt>
                <c:pt idx="9361">
                  <c:v>5611.7498564571</c:v>
                </c:pt>
                <c:pt idx="9362">
                  <c:v>5612.3493383348</c:v>
                </c:pt>
                <c:pt idx="9363">
                  <c:v>5612.948820212399</c:v>
                </c:pt>
                <c:pt idx="9364">
                  <c:v>5613.54830209</c:v>
                </c:pt>
                <c:pt idx="9365">
                  <c:v>5614.1477839676</c:v>
                </c:pt>
                <c:pt idx="9366">
                  <c:v>5614.7472658453</c:v>
                </c:pt>
                <c:pt idx="9367">
                  <c:v>5615.3467477229</c:v>
                </c:pt>
                <c:pt idx="9368">
                  <c:v>5615.9462296005</c:v>
                </c:pt>
                <c:pt idx="9369">
                  <c:v>5616.5457114781</c:v>
                </c:pt>
                <c:pt idx="9370">
                  <c:v>5617.1451933558</c:v>
                </c:pt>
                <c:pt idx="9371">
                  <c:v>5617.7446752334</c:v>
                </c:pt>
                <c:pt idx="9372">
                  <c:v>5618.344157111</c:v>
                </c:pt>
                <c:pt idx="9373">
                  <c:v>5618.9436389886</c:v>
                </c:pt>
                <c:pt idx="9374">
                  <c:v>5619.5431208663</c:v>
                </c:pt>
                <c:pt idx="9375">
                  <c:v>5620.1426027439</c:v>
                </c:pt>
                <c:pt idx="9376">
                  <c:v>5620.7420846215</c:v>
                </c:pt>
                <c:pt idx="9377">
                  <c:v>5621.3415664991</c:v>
                </c:pt>
                <c:pt idx="9378">
                  <c:v>5621.9410483768</c:v>
                </c:pt>
                <c:pt idx="9379">
                  <c:v>5622.5405302544</c:v>
                </c:pt>
                <c:pt idx="9380">
                  <c:v>5623.140012132</c:v>
                </c:pt>
                <c:pt idx="9381">
                  <c:v>5623.7394940097</c:v>
                </c:pt>
                <c:pt idx="9382">
                  <c:v>5624.3389758873</c:v>
                </c:pt>
                <c:pt idx="9383">
                  <c:v>5624.938457764899</c:v>
                </c:pt>
                <c:pt idx="9384">
                  <c:v>5625.5379396425</c:v>
                </c:pt>
                <c:pt idx="9385">
                  <c:v>5626.1374215202</c:v>
                </c:pt>
                <c:pt idx="9386">
                  <c:v>5626.7369033978</c:v>
                </c:pt>
                <c:pt idx="9387">
                  <c:v>5627.3363852754</c:v>
                </c:pt>
                <c:pt idx="9388">
                  <c:v>5627.935867153</c:v>
                </c:pt>
                <c:pt idx="9389">
                  <c:v>5628.5353490307</c:v>
                </c:pt>
                <c:pt idx="9390">
                  <c:v>5629.1348309083</c:v>
                </c:pt>
                <c:pt idx="9391">
                  <c:v>5629.734312785899</c:v>
                </c:pt>
                <c:pt idx="9392">
                  <c:v>5630.3337946635</c:v>
                </c:pt>
                <c:pt idx="9393">
                  <c:v>5630.9332765412</c:v>
                </c:pt>
                <c:pt idx="9394">
                  <c:v>5631.5327584188</c:v>
                </c:pt>
                <c:pt idx="9395">
                  <c:v>5632.1322402964</c:v>
                </c:pt>
                <c:pt idx="9396">
                  <c:v>5632.731722174</c:v>
                </c:pt>
                <c:pt idx="9397">
                  <c:v>5633.3312040517</c:v>
                </c:pt>
                <c:pt idx="9398">
                  <c:v>5633.930685929299</c:v>
                </c:pt>
                <c:pt idx="9399">
                  <c:v>5634.5301678069</c:v>
                </c:pt>
                <c:pt idx="9400">
                  <c:v>5635.1296496845</c:v>
                </c:pt>
                <c:pt idx="9401">
                  <c:v>5635.7291315622</c:v>
                </c:pt>
                <c:pt idx="9402">
                  <c:v>5636.3286134398</c:v>
                </c:pt>
                <c:pt idx="9403">
                  <c:v>5636.928095317399</c:v>
                </c:pt>
                <c:pt idx="9404">
                  <c:v>5637.5275771951</c:v>
                </c:pt>
                <c:pt idx="9405">
                  <c:v>5638.1270590727</c:v>
                </c:pt>
                <c:pt idx="9406">
                  <c:v>5638.7265409503</c:v>
                </c:pt>
                <c:pt idx="9407">
                  <c:v>5639.3260228279</c:v>
                </c:pt>
                <c:pt idx="9408">
                  <c:v>5639.9255047056</c:v>
                </c:pt>
                <c:pt idx="9409">
                  <c:v>5640.5249865832</c:v>
                </c:pt>
                <c:pt idx="9410">
                  <c:v>5641.1244684608</c:v>
                </c:pt>
                <c:pt idx="9411">
                  <c:v>5641.723950338399</c:v>
                </c:pt>
                <c:pt idx="9412">
                  <c:v>5642.3234322161</c:v>
                </c:pt>
                <c:pt idx="9413">
                  <c:v>5642.9229140937</c:v>
                </c:pt>
                <c:pt idx="9414">
                  <c:v>5643.5223959713</c:v>
                </c:pt>
                <c:pt idx="9415">
                  <c:v>5644.1218778489</c:v>
                </c:pt>
                <c:pt idx="9416">
                  <c:v>5644.7213597266</c:v>
                </c:pt>
                <c:pt idx="9417">
                  <c:v>5645.3208416042</c:v>
                </c:pt>
                <c:pt idx="9418">
                  <c:v>5645.9203234818</c:v>
                </c:pt>
                <c:pt idx="9419">
                  <c:v>5646.5198053594</c:v>
                </c:pt>
                <c:pt idx="9420">
                  <c:v>5647.1192872371</c:v>
                </c:pt>
                <c:pt idx="9421">
                  <c:v>5647.7187691147</c:v>
                </c:pt>
                <c:pt idx="9422">
                  <c:v>5648.3182509923</c:v>
                </c:pt>
                <c:pt idx="9423">
                  <c:v>5648.9177328699</c:v>
                </c:pt>
                <c:pt idx="9424">
                  <c:v>5649.5172147476</c:v>
                </c:pt>
                <c:pt idx="9425">
                  <c:v>5650.1166966252</c:v>
                </c:pt>
                <c:pt idx="9426">
                  <c:v>5650.7161785028</c:v>
                </c:pt>
                <c:pt idx="9427">
                  <c:v>5651.3156603805</c:v>
                </c:pt>
                <c:pt idx="9428">
                  <c:v>5651.9151422581</c:v>
                </c:pt>
                <c:pt idx="9429">
                  <c:v>5652.5146241357</c:v>
                </c:pt>
                <c:pt idx="9430">
                  <c:v>5653.1141060133</c:v>
                </c:pt>
                <c:pt idx="9431">
                  <c:v>5653.713587890999</c:v>
                </c:pt>
                <c:pt idx="9432">
                  <c:v>5654.3130697686</c:v>
                </c:pt>
                <c:pt idx="9433">
                  <c:v>5654.9125516462</c:v>
                </c:pt>
                <c:pt idx="9434">
                  <c:v>5655.5120335238</c:v>
                </c:pt>
                <c:pt idx="9435">
                  <c:v>5656.1115154015</c:v>
                </c:pt>
                <c:pt idx="9436">
                  <c:v>5656.7109972791</c:v>
                </c:pt>
                <c:pt idx="9437">
                  <c:v>5657.3104791567</c:v>
                </c:pt>
                <c:pt idx="9438">
                  <c:v>5657.9099610343</c:v>
                </c:pt>
                <c:pt idx="9439">
                  <c:v>5658.509442912</c:v>
                </c:pt>
                <c:pt idx="9440">
                  <c:v>5659.1089247896</c:v>
                </c:pt>
                <c:pt idx="9441">
                  <c:v>5659.7084066672</c:v>
                </c:pt>
                <c:pt idx="9442">
                  <c:v>5660.307888544799</c:v>
                </c:pt>
                <c:pt idx="9443">
                  <c:v>5660.907370422499</c:v>
                </c:pt>
                <c:pt idx="9444">
                  <c:v>5661.506852300099</c:v>
                </c:pt>
                <c:pt idx="9445">
                  <c:v>5662.1063341777</c:v>
                </c:pt>
                <c:pt idx="9446">
                  <c:v>5662.7058160553</c:v>
                </c:pt>
                <c:pt idx="9447">
                  <c:v>5663.305297933</c:v>
                </c:pt>
                <c:pt idx="9448">
                  <c:v>5663.904779810599</c:v>
                </c:pt>
                <c:pt idx="9449">
                  <c:v>5664.5042616882</c:v>
                </c:pt>
                <c:pt idx="9450">
                  <c:v>5665.1037435658</c:v>
                </c:pt>
                <c:pt idx="9451">
                  <c:v>5665.7032254435</c:v>
                </c:pt>
                <c:pt idx="9452">
                  <c:v>5666.3027073211</c:v>
                </c:pt>
                <c:pt idx="9453">
                  <c:v>5666.9021891987</c:v>
                </c:pt>
                <c:pt idx="9454">
                  <c:v>5667.5016710764</c:v>
                </c:pt>
                <c:pt idx="9455">
                  <c:v>5668.101152954</c:v>
                </c:pt>
                <c:pt idx="9456">
                  <c:v>5668.7006348316</c:v>
                </c:pt>
                <c:pt idx="9457">
                  <c:v>5669.3001167092</c:v>
                </c:pt>
                <c:pt idx="9458">
                  <c:v>5669.8995985869</c:v>
                </c:pt>
                <c:pt idx="9459">
                  <c:v>5670.4990804645</c:v>
                </c:pt>
                <c:pt idx="9460">
                  <c:v>5671.098562342099</c:v>
                </c:pt>
                <c:pt idx="9461">
                  <c:v>5671.6980442197</c:v>
                </c:pt>
                <c:pt idx="9462">
                  <c:v>5672.2975260974</c:v>
                </c:pt>
                <c:pt idx="9463">
                  <c:v>5672.897007975</c:v>
                </c:pt>
                <c:pt idx="9464">
                  <c:v>5673.4964898526</c:v>
                </c:pt>
                <c:pt idx="9465">
                  <c:v>5674.0959717302</c:v>
                </c:pt>
                <c:pt idx="9466">
                  <c:v>5674.6954536079</c:v>
                </c:pt>
                <c:pt idx="9467">
                  <c:v>5675.2949354855</c:v>
                </c:pt>
                <c:pt idx="9468">
                  <c:v>5675.8944173631</c:v>
                </c:pt>
                <c:pt idx="9469">
                  <c:v>5676.493899240699</c:v>
                </c:pt>
                <c:pt idx="9470">
                  <c:v>5677.0933811184</c:v>
                </c:pt>
                <c:pt idx="9471">
                  <c:v>5677.692862996</c:v>
                </c:pt>
                <c:pt idx="9472">
                  <c:v>5678.2923448736</c:v>
                </c:pt>
                <c:pt idx="9473">
                  <c:v>5678.8918267512</c:v>
                </c:pt>
                <c:pt idx="9474">
                  <c:v>5679.4913086289</c:v>
                </c:pt>
                <c:pt idx="9475">
                  <c:v>5680.0907905065</c:v>
                </c:pt>
                <c:pt idx="9476">
                  <c:v>5680.6902723841</c:v>
                </c:pt>
                <c:pt idx="9477">
                  <c:v>5681.2897542618</c:v>
                </c:pt>
                <c:pt idx="9478">
                  <c:v>5681.8892361394</c:v>
                </c:pt>
                <c:pt idx="9479">
                  <c:v>5682.488718016999</c:v>
                </c:pt>
                <c:pt idx="9480">
                  <c:v>5683.0881998946</c:v>
                </c:pt>
                <c:pt idx="9481">
                  <c:v>5683.6876817723</c:v>
                </c:pt>
                <c:pt idx="9482">
                  <c:v>5684.2871636499</c:v>
                </c:pt>
                <c:pt idx="9483">
                  <c:v>5684.8866455275</c:v>
                </c:pt>
                <c:pt idx="9484">
                  <c:v>5685.4861274051</c:v>
                </c:pt>
                <c:pt idx="9485">
                  <c:v>5686.0856092828</c:v>
                </c:pt>
                <c:pt idx="9486">
                  <c:v>5686.6850911604</c:v>
                </c:pt>
                <c:pt idx="9487">
                  <c:v>5687.284573038</c:v>
                </c:pt>
                <c:pt idx="9488">
                  <c:v>5687.8840549156</c:v>
                </c:pt>
                <c:pt idx="9489">
                  <c:v>5688.4835367933</c:v>
                </c:pt>
                <c:pt idx="9490">
                  <c:v>5689.0830186709</c:v>
                </c:pt>
                <c:pt idx="9491">
                  <c:v>5689.6825005485</c:v>
                </c:pt>
                <c:pt idx="9492">
                  <c:v>5690.2819824261</c:v>
                </c:pt>
                <c:pt idx="9493">
                  <c:v>5690.8814643038</c:v>
                </c:pt>
                <c:pt idx="9494">
                  <c:v>5691.4809461814</c:v>
                </c:pt>
                <c:pt idx="9495">
                  <c:v>5692.080428059</c:v>
                </c:pt>
                <c:pt idx="9496">
                  <c:v>5692.6799099366</c:v>
                </c:pt>
                <c:pt idx="9497">
                  <c:v>5693.279391814299</c:v>
                </c:pt>
                <c:pt idx="9498">
                  <c:v>5693.8788736919</c:v>
                </c:pt>
                <c:pt idx="9499">
                  <c:v>5694.478355569499</c:v>
                </c:pt>
                <c:pt idx="9500">
                  <c:v>5695.077837447099</c:v>
                </c:pt>
                <c:pt idx="9501">
                  <c:v>5695.677319324799</c:v>
                </c:pt>
                <c:pt idx="9502">
                  <c:v>5696.2768012024</c:v>
                </c:pt>
                <c:pt idx="9503">
                  <c:v>5696.876283080001</c:v>
                </c:pt>
                <c:pt idx="9504">
                  <c:v>5697.4757649577</c:v>
                </c:pt>
                <c:pt idx="9505">
                  <c:v>5698.0752468353</c:v>
                </c:pt>
                <c:pt idx="9506">
                  <c:v>5698.6747287129</c:v>
                </c:pt>
                <c:pt idx="9507">
                  <c:v>5699.2742105905</c:v>
                </c:pt>
                <c:pt idx="9508">
                  <c:v>5699.8736924682</c:v>
                </c:pt>
                <c:pt idx="9509">
                  <c:v>5700.4731743458</c:v>
                </c:pt>
                <c:pt idx="9510">
                  <c:v>5701.0726562234</c:v>
                </c:pt>
                <c:pt idx="9511">
                  <c:v>5701.672138101</c:v>
                </c:pt>
                <c:pt idx="9512">
                  <c:v>5702.2716199787</c:v>
                </c:pt>
                <c:pt idx="9513">
                  <c:v>5702.8711018563</c:v>
                </c:pt>
                <c:pt idx="9514">
                  <c:v>5703.4705837339</c:v>
                </c:pt>
                <c:pt idx="9515">
                  <c:v>5704.0700656115</c:v>
                </c:pt>
                <c:pt idx="9516">
                  <c:v>5704.6695474892</c:v>
                </c:pt>
                <c:pt idx="9517">
                  <c:v>5705.2690293668</c:v>
                </c:pt>
                <c:pt idx="9518">
                  <c:v>5705.8685112444</c:v>
                </c:pt>
                <c:pt idx="9519">
                  <c:v>5706.467993122</c:v>
                </c:pt>
                <c:pt idx="9520">
                  <c:v>5707.0674749997</c:v>
                </c:pt>
                <c:pt idx="9521">
                  <c:v>5707.6669568773</c:v>
                </c:pt>
                <c:pt idx="9522">
                  <c:v>5708.2664387549</c:v>
                </c:pt>
                <c:pt idx="9523">
                  <c:v>5708.8659206325</c:v>
                </c:pt>
                <c:pt idx="9524">
                  <c:v>5709.4654025102</c:v>
                </c:pt>
                <c:pt idx="9525">
                  <c:v>5710.0648843878</c:v>
                </c:pt>
                <c:pt idx="9526">
                  <c:v>5710.6643662654</c:v>
                </c:pt>
                <c:pt idx="9527">
                  <c:v>5711.263848143099</c:v>
                </c:pt>
                <c:pt idx="9528">
                  <c:v>5711.8633300207</c:v>
                </c:pt>
                <c:pt idx="9529">
                  <c:v>5712.4628118983</c:v>
                </c:pt>
                <c:pt idx="9530">
                  <c:v>5713.0622937759</c:v>
                </c:pt>
                <c:pt idx="9531">
                  <c:v>5713.6617756536</c:v>
                </c:pt>
                <c:pt idx="9532">
                  <c:v>5714.2612575312</c:v>
                </c:pt>
                <c:pt idx="9533">
                  <c:v>5714.8607394088</c:v>
                </c:pt>
                <c:pt idx="9534">
                  <c:v>5715.4602212864</c:v>
                </c:pt>
                <c:pt idx="9535">
                  <c:v>5716.0597031641</c:v>
                </c:pt>
                <c:pt idx="9536">
                  <c:v>5716.6591850417</c:v>
                </c:pt>
                <c:pt idx="9537">
                  <c:v>5717.2586669193</c:v>
                </c:pt>
                <c:pt idx="9538">
                  <c:v>5717.8581487969</c:v>
                </c:pt>
                <c:pt idx="9539">
                  <c:v>5718.4576306746</c:v>
                </c:pt>
                <c:pt idx="9540">
                  <c:v>5719.0571125522</c:v>
                </c:pt>
                <c:pt idx="9541">
                  <c:v>5719.6565944298</c:v>
                </c:pt>
                <c:pt idx="9542">
                  <c:v>5720.2560763074</c:v>
                </c:pt>
                <c:pt idx="9543">
                  <c:v>5720.8555581851</c:v>
                </c:pt>
                <c:pt idx="9544">
                  <c:v>5721.4550400627</c:v>
                </c:pt>
                <c:pt idx="9545">
                  <c:v>5722.0545219403</c:v>
                </c:pt>
                <c:pt idx="9546">
                  <c:v>5722.6540038179</c:v>
                </c:pt>
                <c:pt idx="9547">
                  <c:v>5723.2534856956</c:v>
                </c:pt>
                <c:pt idx="9548">
                  <c:v>5723.8529675732</c:v>
                </c:pt>
                <c:pt idx="9549">
                  <c:v>5724.4524494508</c:v>
                </c:pt>
                <c:pt idx="9550">
                  <c:v>5725.0519313285</c:v>
                </c:pt>
                <c:pt idx="9551">
                  <c:v>5725.6514132061</c:v>
                </c:pt>
                <c:pt idx="9552">
                  <c:v>5726.2508950837</c:v>
                </c:pt>
                <c:pt idx="9553">
                  <c:v>5726.8503769613</c:v>
                </c:pt>
                <c:pt idx="9554">
                  <c:v>5727.449858838999</c:v>
                </c:pt>
                <c:pt idx="9555">
                  <c:v>5728.0493407166</c:v>
                </c:pt>
                <c:pt idx="9556">
                  <c:v>5728.6488225942</c:v>
                </c:pt>
                <c:pt idx="9557">
                  <c:v>5729.2483044718</c:v>
                </c:pt>
                <c:pt idx="9558">
                  <c:v>5729.847786349499</c:v>
                </c:pt>
                <c:pt idx="9559">
                  <c:v>5730.4472682271</c:v>
                </c:pt>
                <c:pt idx="9560">
                  <c:v>5731.0467501047</c:v>
                </c:pt>
                <c:pt idx="9561">
                  <c:v>5731.6462319823</c:v>
                </c:pt>
                <c:pt idx="9562">
                  <c:v>5732.24571386</c:v>
                </c:pt>
                <c:pt idx="9563">
                  <c:v>5732.8451957376</c:v>
                </c:pt>
                <c:pt idx="9564">
                  <c:v>5733.4446776152</c:v>
                </c:pt>
                <c:pt idx="9565">
                  <c:v>5734.0441594928</c:v>
                </c:pt>
                <c:pt idx="9566">
                  <c:v>5734.6436413705</c:v>
                </c:pt>
                <c:pt idx="9567">
                  <c:v>5735.243123248099</c:v>
                </c:pt>
                <c:pt idx="9568">
                  <c:v>5735.8426051257</c:v>
                </c:pt>
                <c:pt idx="9569">
                  <c:v>5736.4420870033</c:v>
                </c:pt>
                <c:pt idx="9570">
                  <c:v>5737.041568881</c:v>
                </c:pt>
                <c:pt idx="9571">
                  <c:v>5737.6410507586</c:v>
                </c:pt>
                <c:pt idx="9572">
                  <c:v>5738.2405326362</c:v>
                </c:pt>
                <c:pt idx="9573">
                  <c:v>5738.8400145138</c:v>
                </c:pt>
                <c:pt idx="9574">
                  <c:v>5739.439496391499</c:v>
                </c:pt>
                <c:pt idx="9575">
                  <c:v>5740.0389782691</c:v>
                </c:pt>
                <c:pt idx="9576">
                  <c:v>5740.6384601467</c:v>
                </c:pt>
                <c:pt idx="9577">
                  <c:v>5741.237942024399</c:v>
                </c:pt>
                <c:pt idx="9578">
                  <c:v>5741.837423902</c:v>
                </c:pt>
                <c:pt idx="9579">
                  <c:v>5742.4369057796</c:v>
                </c:pt>
                <c:pt idx="9580">
                  <c:v>5743.0363876572</c:v>
                </c:pt>
                <c:pt idx="9581">
                  <c:v>5743.6358695349</c:v>
                </c:pt>
                <c:pt idx="9582">
                  <c:v>5744.2353514125</c:v>
                </c:pt>
                <c:pt idx="9583">
                  <c:v>5744.8348332901</c:v>
                </c:pt>
                <c:pt idx="9584">
                  <c:v>5745.434315167699</c:v>
                </c:pt>
                <c:pt idx="9585">
                  <c:v>5746.033797045398</c:v>
                </c:pt>
                <c:pt idx="9586">
                  <c:v>5746.633278923</c:v>
                </c:pt>
                <c:pt idx="9587">
                  <c:v>5747.2327608006</c:v>
                </c:pt>
                <c:pt idx="9588">
                  <c:v>5747.8322426782</c:v>
                </c:pt>
                <c:pt idx="9589">
                  <c:v>5748.4317245559</c:v>
                </c:pt>
                <c:pt idx="9590">
                  <c:v>5749.0312064335</c:v>
                </c:pt>
                <c:pt idx="9591">
                  <c:v>5749.6306883111</c:v>
                </c:pt>
                <c:pt idx="9592">
                  <c:v>5750.2301701887</c:v>
                </c:pt>
                <c:pt idx="9593">
                  <c:v>5750.8296520664</c:v>
                </c:pt>
                <c:pt idx="9594">
                  <c:v>5751.429133944001</c:v>
                </c:pt>
                <c:pt idx="9595">
                  <c:v>5752.0286158216</c:v>
                </c:pt>
                <c:pt idx="9596">
                  <c:v>5752.6280976992</c:v>
                </c:pt>
                <c:pt idx="9597">
                  <c:v>5753.2275795769</c:v>
                </c:pt>
                <c:pt idx="9598">
                  <c:v>5753.8270614545</c:v>
                </c:pt>
                <c:pt idx="9599">
                  <c:v>5754.4265433321</c:v>
                </c:pt>
                <c:pt idx="9600">
                  <c:v>5755.0260252097</c:v>
                </c:pt>
                <c:pt idx="9601">
                  <c:v>5755.6255070874</c:v>
                </c:pt>
                <c:pt idx="9602">
                  <c:v>5756.224988965</c:v>
                </c:pt>
                <c:pt idx="9603">
                  <c:v>5756.8244708426</c:v>
                </c:pt>
                <c:pt idx="9604">
                  <c:v>5757.423952720299</c:v>
                </c:pt>
                <c:pt idx="9605">
                  <c:v>5758.0234345979</c:v>
                </c:pt>
                <c:pt idx="9606">
                  <c:v>5758.6229164755</c:v>
                </c:pt>
                <c:pt idx="9607">
                  <c:v>5759.2223983531</c:v>
                </c:pt>
                <c:pt idx="9608">
                  <c:v>5759.8218802308</c:v>
                </c:pt>
                <c:pt idx="9609">
                  <c:v>5760.4213621084</c:v>
                </c:pt>
                <c:pt idx="9610">
                  <c:v>5761.020843986001</c:v>
                </c:pt>
                <c:pt idx="9611">
                  <c:v>5761.6203258636</c:v>
                </c:pt>
                <c:pt idx="9612">
                  <c:v>5762.2198077413</c:v>
                </c:pt>
                <c:pt idx="9613">
                  <c:v>5762.8192896189</c:v>
                </c:pt>
                <c:pt idx="9614">
                  <c:v>5763.4187714965</c:v>
                </c:pt>
                <c:pt idx="9615">
                  <c:v>5764.0182533741</c:v>
                </c:pt>
                <c:pt idx="9616">
                  <c:v>5764.6177352518</c:v>
                </c:pt>
                <c:pt idx="9617">
                  <c:v>5765.2172171294</c:v>
                </c:pt>
                <c:pt idx="9618">
                  <c:v>5765.816699007</c:v>
                </c:pt>
                <c:pt idx="9619">
                  <c:v>5766.4161808846</c:v>
                </c:pt>
                <c:pt idx="9620">
                  <c:v>5767.0156627623</c:v>
                </c:pt>
                <c:pt idx="9621">
                  <c:v>5767.6151446399</c:v>
                </c:pt>
                <c:pt idx="9622">
                  <c:v>5768.2146265175</c:v>
                </c:pt>
                <c:pt idx="9623">
                  <c:v>5768.8141083951</c:v>
                </c:pt>
                <c:pt idx="9624">
                  <c:v>5769.413590272799</c:v>
                </c:pt>
                <c:pt idx="9625">
                  <c:v>5770.0130721504</c:v>
                </c:pt>
                <c:pt idx="9626">
                  <c:v>5770.612554028</c:v>
                </c:pt>
                <c:pt idx="9627">
                  <c:v>5771.2120359057</c:v>
                </c:pt>
                <c:pt idx="9628">
                  <c:v>5771.8115177833</c:v>
                </c:pt>
                <c:pt idx="9629">
                  <c:v>5772.4109996609</c:v>
                </c:pt>
                <c:pt idx="9630">
                  <c:v>5773.0104815385</c:v>
                </c:pt>
                <c:pt idx="9631">
                  <c:v>5773.6099634162</c:v>
                </c:pt>
                <c:pt idx="9632">
                  <c:v>5774.2094452938</c:v>
                </c:pt>
                <c:pt idx="9633">
                  <c:v>5774.8089271714</c:v>
                </c:pt>
                <c:pt idx="9634">
                  <c:v>5775.408409049</c:v>
                </c:pt>
                <c:pt idx="9635">
                  <c:v>5776.007890926699</c:v>
                </c:pt>
                <c:pt idx="9636">
                  <c:v>5776.607372804299</c:v>
                </c:pt>
                <c:pt idx="9637">
                  <c:v>5777.2068546819</c:v>
                </c:pt>
                <c:pt idx="9638">
                  <c:v>5777.8063365595</c:v>
                </c:pt>
                <c:pt idx="9639">
                  <c:v>5778.4058184372</c:v>
                </c:pt>
                <c:pt idx="9640">
                  <c:v>5779.0053003148</c:v>
                </c:pt>
                <c:pt idx="9641">
                  <c:v>5779.604782192399</c:v>
                </c:pt>
                <c:pt idx="9642">
                  <c:v>5780.20426407</c:v>
                </c:pt>
                <c:pt idx="9643">
                  <c:v>5780.803745947699</c:v>
                </c:pt>
                <c:pt idx="9644">
                  <c:v>5781.4032278253</c:v>
                </c:pt>
                <c:pt idx="9645">
                  <c:v>5782.0027097029</c:v>
                </c:pt>
                <c:pt idx="9646">
                  <c:v>5782.6021915805</c:v>
                </c:pt>
                <c:pt idx="9647">
                  <c:v>5783.2016734582</c:v>
                </c:pt>
                <c:pt idx="9648">
                  <c:v>5783.8011553358</c:v>
                </c:pt>
                <c:pt idx="9649">
                  <c:v>5784.4006372134</c:v>
                </c:pt>
                <c:pt idx="9650">
                  <c:v>5785.0001190911</c:v>
                </c:pt>
                <c:pt idx="9651">
                  <c:v>5785.5996009687</c:v>
                </c:pt>
                <c:pt idx="9652">
                  <c:v>5786.199082846299</c:v>
                </c:pt>
                <c:pt idx="9653">
                  <c:v>5786.7985647239</c:v>
                </c:pt>
                <c:pt idx="9654">
                  <c:v>5787.3980466016</c:v>
                </c:pt>
                <c:pt idx="9655">
                  <c:v>5787.9975284792</c:v>
                </c:pt>
                <c:pt idx="9656">
                  <c:v>5788.5970103568</c:v>
                </c:pt>
                <c:pt idx="9657">
                  <c:v>5789.1964922344</c:v>
                </c:pt>
                <c:pt idx="9658">
                  <c:v>5789.7959741121</c:v>
                </c:pt>
                <c:pt idx="9659">
                  <c:v>5790.3954559897</c:v>
                </c:pt>
                <c:pt idx="9660">
                  <c:v>5790.9949378673</c:v>
                </c:pt>
                <c:pt idx="9661">
                  <c:v>5791.5944197449</c:v>
                </c:pt>
                <c:pt idx="9662">
                  <c:v>5792.1939016226</c:v>
                </c:pt>
                <c:pt idx="9663">
                  <c:v>5792.7933835002</c:v>
                </c:pt>
                <c:pt idx="9664">
                  <c:v>5793.3928653778</c:v>
                </c:pt>
                <c:pt idx="9665">
                  <c:v>5793.9923472554</c:v>
                </c:pt>
                <c:pt idx="9666">
                  <c:v>5794.5918291331</c:v>
                </c:pt>
                <c:pt idx="9667">
                  <c:v>5795.1913110107</c:v>
                </c:pt>
                <c:pt idx="9668">
                  <c:v>5795.790792888299</c:v>
                </c:pt>
                <c:pt idx="9669">
                  <c:v>5796.3902747659</c:v>
                </c:pt>
                <c:pt idx="9670">
                  <c:v>5796.989756643599</c:v>
                </c:pt>
                <c:pt idx="9671">
                  <c:v>5797.5892385212</c:v>
                </c:pt>
                <c:pt idx="9672">
                  <c:v>5798.1887203988</c:v>
                </c:pt>
                <c:pt idx="9673">
                  <c:v>5798.7882022764</c:v>
                </c:pt>
                <c:pt idx="9674">
                  <c:v>5799.3876841541</c:v>
                </c:pt>
                <c:pt idx="9675">
                  <c:v>5799.9871660317</c:v>
                </c:pt>
                <c:pt idx="9676">
                  <c:v>5800.5866479093</c:v>
                </c:pt>
                <c:pt idx="9677">
                  <c:v>5801.186129787</c:v>
                </c:pt>
                <c:pt idx="9678">
                  <c:v>5801.7856116646</c:v>
                </c:pt>
                <c:pt idx="9679">
                  <c:v>5802.3850935422</c:v>
                </c:pt>
                <c:pt idx="9680">
                  <c:v>5802.9845754198</c:v>
                </c:pt>
                <c:pt idx="9681">
                  <c:v>5803.584057297499</c:v>
                </c:pt>
                <c:pt idx="9682">
                  <c:v>5804.1835391751</c:v>
                </c:pt>
                <c:pt idx="9683">
                  <c:v>5804.7830210527</c:v>
                </c:pt>
                <c:pt idx="9684">
                  <c:v>5805.3825029303</c:v>
                </c:pt>
                <c:pt idx="9685">
                  <c:v>5805.981984808001</c:v>
                </c:pt>
                <c:pt idx="9686">
                  <c:v>5806.5814666856</c:v>
                </c:pt>
                <c:pt idx="9687">
                  <c:v>5807.1809485632</c:v>
                </c:pt>
                <c:pt idx="9688">
                  <c:v>5807.7804304408</c:v>
                </c:pt>
                <c:pt idx="9689">
                  <c:v>5808.379912318499</c:v>
                </c:pt>
                <c:pt idx="9690">
                  <c:v>5808.979394196099</c:v>
                </c:pt>
                <c:pt idx="9691">
                  <c:v>5809.5788760737</c:v>
                </c:pt>
                <c:pt idx="9692">
                  <c:v>5810.178357951299</c:v>
                </c:pt>
                <c:pt idx="9693">
                  <c:v>5810.777839828999</c:v>
                </c:pt>
                <c:pt idx="9694">
                  <c:v>5811.3773217066</c:v>
                </c:pt>
                <c:pt idx="9695">
                  <c:v>5811.9768035842</c:v>
                </c:pt>
                <c:pt idx="9696">
                  <c:v>5812.5762854618</c:v>
                </c:pt>
                <c:pt idx="9697">
                  <c:v>5813.1757673395</c:v>
                </c:pt>
                <c:pt idx="9698">
                  <c:v>5813.7752492171</c:v>
                </c:pt>
                <c:pt idx="9699">
                  <c:v>5814.3747310947</c:v>
                </c:pt>
                <c:pt idx="9700">
                  <c:v>5814.974212972399</c:v>
                </c:pt>
                <c:pt idx="9701">
                  <c:v>5815.57369485</c:v>
                </c:pt>
                <c:pt idx="9702">
                  <c:v>5816.1731767276</c:v>
                </c:pt>
                <c:pt idx="9703">
                  <c:v>5816.7726586052</c:v>
                </c:pt>
                <c:pt idx="9704">
                  <c:v>5817.3721404829</c:v>
                </c:pt>
                <c:pt idx="9705">
                  <c:v>5817.9716223605</c:v>
                </c:pt>
                <c:pt idx="9706">
                  <c:v>5818.5711042381</c:v>
                </c:pt>
                <c:pt idx="9707">
                  <c:v>5819.1705861157</c:v>
                </c:pt>
                <c:pt idx="9708">
                  <c:v>5819.7700679934</c:v>
                </c:pt>
                <c:pt idx="9709">
                  <c:v>5820.369549871</c:v>
                </c:pt>
                <c:pt idx="9710">
                  <c:v>5820.9690317486</c:v>
                </c:pt>
                <c:pt idx="9711">
                  <c:v>5821.5685136262</c:v>
                </c:pt>
                <c:pt idx="9712">
                  <c:v>5822.1679955039</c:v>
                </c:pt>
                <c:pt idx="9713">
                  <c:v>5822.7674773815</c:v>
                </c:pt>
                <c:pt idx="9714">
                  <c:v>5823.3669592591</c:v>
                </c:pt>
                <c:pt idx="9715">
                  <c:v>5823.9664411367</c:v>
                </c:pt>
                <c:pt idx="9716">
                  <c:v>5824.5659230144</c:v>
                </c:pt>
                <c:pt idx="9717">
                  <c:v>5825.165404892</c:v>
                </c:pt>
                <c:pt idx="9718">
                  <c:v>5825.7648867696</c:v>
                </c:pt>
                <c:pt idx="9719">
                  <c:v>5826.3643686472</c:v>
                </c:pt>
                <c:pt idx="9720">
                  <c:v>5826.963850524899</c:v>
                </c:pt>
                <c:pt idx="9721">
                  <c:v>5827.5633324025</c:v>
                </c:pt>
                <c:pt idx="9722">
                  <c:v>5828.1628142801</c:v>
                </c:pt>
                <c:pt idx="9723">
                  <c:v>5828.7622961577</c:v>
                </c:pt>
                <c:pt idx="9724">
                  <c:v>5829.3617780354</c:v>
                </c:pt>
                <c:pt idx="9725">
                  <c:v>5829.961259913</c:v>
                </c:pt>
                <c:pt idx="9726">
                  <c:v>5830.5607417906</c:v>
                </c:pt>
                <c:pt idx="9727">
                  <c:v>5831.1602236683</c:v>
                </c:pt>
                <c:pt idx="9728">
                  <c:v>5831.7597055459</c:v>
                </c:pt>
                <c:pt idx="9729">
                  <c:v>5832.3591874235</c:v>
                </c:pt>
                <c:pt idx="9730">
                  <c:v>5832.9586693011</c:v>
                </c:pt>
                <c:pt idx="9731">
                  <c:v>5833.5581511788</c:v>
                </c:pt>
                <c:pt idx="9732">
                  <c:v>5834.1576330564</c:v>
                </c:pt>
                <c:pt idx="9733">
                  <c:v>5834.757114934</c:v>
                </c:pt>
                <c:pt idx="9734">
                  <c:v>5835.3565968116</c:v>
                </c:pt>
                <c:pt idx="9735">
                  <c:v>5835.9560786893</c:v>
                </c:pt>
                <c:pt idx="9736">
                  <c:v>5836.5555605669</c:v>
                </c:pt>
                <c:pt idx="9737">
                  <c:v>5837.1550424445</c:v>
                </c:pt>
                <c:pt idx="9738">
                  <c:v>5837.7545243221</c:v>
                </c:pt>
                <c:pt idx="9739">
                  <c:v>5838.3540061998</c:v>
                </c:pt>
                <c:pt idx="9740">
                  <c:v>5838.9534880774</c:v>
                </c:pt>
                <c:pt idx="9741">
                  <c:v>5839.552969955</c:v>
                </c:pt>
                <c:pt idx="9742">
                  <c:v>5840.1524518326</c:v>
                </c:pt>
                <c:pt idx="9743">
                  <c:v>5840.7519337103</c:v>
                </c:pt>
                <c:pt idx="9744">
                  <c:v>5841.3514155879</c:v>
                </c:pt>
                <c:pt idx="9745">
                  <c:v>5841.9508974655</c:v>
                </c:pt>
                <c:pt idx="9746">
                  <c:v>5842.5503793431</c:v>
                </c:pt>
                <c:pt idx="9747">
                  <c:v>5843.1498612208</c:v>
                </c:pt>
                <c:pt idx="9748">
                  <c:v>5843.7493430984</c:v>
                </c:pt>
                <c:pt idx="9749">
                  <c:v>5844.348824976</c:v>
                </c:pt>
                <c:pt idx="9750">
                  <c:v>5844.9483068537</c:v>
                </c:pt>
                <c:pt idx="9751">
                  <c:v>5845.547788731299</c:v>
                </c:pt>
                <c:pt idx="9752">
                  <c:v>5846.1472706089</c:v>
                </c:pt>
                <c:pt idx="9753">
                  <c:v>5846.7467524865</c:v>
                </c:pt>
                <c:pt idx="9754">
                  <c:v>5847.3462343642</c:v>
                </c:pt>
                <c:pt idx="9755">
                  <c:v>5847.945716241799</c:v>
                </c:pt>
                <c:pt idx="9756">
                  <c:v>5848.5451981194</c:v>
                </c:pt>
                <c:pt idx="9757">
                  <c:v>5849.144679997</c:v>
                </c:pt>
                <c:pt idx="9758">
                  <c:v>5849.7441618747</c:v>
                </c:pt>
                <c:pt idx="9759">
                  <c:v>5850.3436437523</c:v>
                </c:pt>
                <c:pt idx="9760">
                  <c:v>5850.9431256299</c:v>
                </c:pt>
                <c:pt idx="9761">
                  <c:v>5851.5426075075</c:v>
                </c:pt>
                <c:pt idx="9762">
                  <c:v>5852.1420893852</c:v>
                </c:pt>
                <c:pt idx="9763">
                  <c:v>5852.7415712628</c:v>
                </c:pt>
                <c:pt idx="9764">
                  <c:v>5853.3410531404</c:v>
                </c:pt>
                <c:pt idx="9765">
                  <c:v>5853.940535018</c:v>
                </c:pt>
                <c:pt idx="9766">
                  <c:v>5854.5400168957</c:v>
                </c:pt>
                <c:pt idx="9767">
                  <c:v>5855.1394987733</c:v>
                </c:pt>
                <c:pt idx="9768">
                  <c:v>5855.7389806509</c:v>
                </c:pt>
                <c:pt idx="9769">
                  <c:v>5856.3384625285</c:v>
                </c:pt>
                <c:pt idx="9770">
                  <c:v>5856.9379444062</c:v>
                </c:pt>
                <c:pt idx="9771">
                  <c:v>5857.5374262838</c:v>
                </c:pt>
                <c:pt idx="9772">
                  <c:v>5858.1369081614</c:v>
                </c:pt>
                <c:pt idx="9773">
                  <c:v>5858.736390039099</c:v>
                </c:pt>
                <c:pt idx="9774">
                  <c:v>5859.3358719167</c:v>
                </c:pt>
                <c:pt idx="9775">
                  <c:v>5859.935353794299</c:v>
                </c:pt>
                <c:pt idx="9776">
                  <c:v>5860.5348356719</c:v>
                </c:pt>
                <c:pt idx="9777">
                  <c:v>5861.134317549599</c:v>
                </c:pt>
                <c:pt idx="9778">
                  <c:v>5861.733799427199</c:v>
                </c:pt>
                <c:pt idx="9779">
                  <c:v>5862.3332813048</c:v>
                </c:pt>
                <c:pt idx="9780">
                  <c:v>5862.9327631824</c:v>
                </c:pt>
                <c:pt idx="9781">
                  <c:v>5863.5322450601</c:v>
                </c:pt>
                <c:pt idx="9782">
                  <c:v>5864.1317269377</c:v>
                </c:pt>
                <c:pt idx="9783">
                  <c:v>5864.7312088153</c:v>
                </c:pt>
                <c:pt idx="9784">
                  <c:v>5865.3306906929</c:v>
                </c:pt>
                <c:pt idx="9785">
                  <c:v>5865.9301725706</c:v>
                </c:pt>
                <c:pt idx="9786">
                  <c:v>5866.5296544482</c:v>
                </c:pt>
                <c:pt idx="9787">
                  <c:v>5867.1291363258</c:v>
                </c:pt>
                <c:pt idx="9788">
                  <c:v>5867.7286182034</c:v>
                </c:pt>
                <c:pt idx="9789">
                  <c:v>5868.3281000811</c:v>
                </c:pt>
                <c:pt idx="9790">
                  <c:v>5868.9275819587</c:v>
                </c:pt>
                <c:pt idx="9791">
                  <c:v>5869.5270638363</c:v>
                </c:pt>
                <c:pt idx="9792">
                  <c:v>5870.1265457139</c:v>
                </c:pt>
                <c:pt idx="9793">
                  <c:v>5870.7260275916</c:v>
                </c:pt>
                <c:pt idx="9794">
                  <c:v>5871.3255094692</c:v>
                </c:pt>
                <c:pt idx="9795">
                  <c:v>5871.924991346799</c:v>
                </c:pt>
                <c:pt idx="9796">
                  <c:v>5872.5244732245</c:v>
                </c:pt>
                <c:pt idx="9797">
                  <c:v>5873.1239551021</c:v>
                </c:pt>
                <c:pt idx="9798">
                  <c:v>5873.7234369797</c:v>
                </c:pt>
                <c:pt idx="9799">
                  <c:v>5874.3229188573</c:v>
                </c:pt>
                <c:pt idx="9800">
                  <c:v>5874.922400735</c:v>
                </c:pt>
                <c:pt idx="9801">
                  <c:v>5875.5218826126</c:v>
                </c:pt>
                <c:pt idx="9802">
                  <c:v>5876.1213644902</c:v>
                </c:pt>
                <c:pt idx="9803">
                  <c:v>5876.7208463678</c:v>
                </c:pt>
                <c:pt idx="9804">
                  <c:v>5877.3203282455</c:v>
                </c:pt>
                <c:pt idx="9805">
                  <c:v>5877.9198101231</c:v>
                </c:pt>
                <c:pt idx="9806">
                  <c:v>5878.5192920007</c:v>
                </c:pt>
                <c:pt idx="9807">
                  <c:v>5879.1187738783</c:v>
                </c:pt>
                <c:pt idx="9808">
                  <c:v>5879.718255756</c:v>
                </c:pt>
                <c:pt idx="9809">
                  <c:v>5880.3177376336</c:v>
                </c:pt>
                <c:pt idx="9810">
                  <c:v>5880.9172195112</c:v>
                </c:pt>
                <c:pt idx="9811">
                  <c:v>5881.5167013888</c:v>
                </c:pt>
                <c:pt idx="9812">
                  <c:v>5882.1161832665</c:v>
                </c:pt>
                <c:pt idx="9813">
                  <c:v>5882.7156651441</c:v>
                </c:pt>
                <c:pt idx="9814">
                  <c:v>5883.3151470217</c:v>
                </c:pt>
                <c:pt idx="9815">
                  <c:v>5883.9146288993</c:v>
                </c:pt>
                <c:pt idx="9816">
                  <c:v>5884.514110777</c:v>
                </c:pt>
                <c:pt idx="9817">
                  <c:v>5885.1135926546</c:v>
                </c:pt>
                <c:pt idx="9818">
                  <c:v>5885.7130745322</c:v>
                </c:pt>
                <c:pt idx="9819">
                  <c:v>5886.3125564098</c:v>
                </c:pt>
                <c:pt idx="9820">
                  <c:v>5886.9120382875</c:v>
                </c:pt>
                <c:pt idx="9821">
                  <c:v>5887.5115201651</c:v>
                </c:pt>
                <c:pt idx="9822">
                  <c:v>5888.1110020427</c:v>
                </c:pt>
                <c:pt idx="9823">
                  <c:v>5888.710483920399</c:v>
                </c:pt>
                <c:pt idx="9824">
                  <c:v>5889.309965798</c:v>
                </c:pt>
                <c:pt idx="9825">
                  <c:v>5889.9094476756</c:v>
                </c:pt>
                <c:pt idx="9826">
                  <c:v>5890.5089295532</c:v>
                </c:pt>
                <c:pt idx="9827">
                  <c:v>5891.1084114309</c:v>
                </c:pt>
                <c:pt idx="9828">
                  <c:v>5891.707893308499</c:v>
                </c:pt>
                <c:pt idx="9829">
                  <c:v>5892.307375186099</c:v>
                </c:pt>
                <c:pt idx="9830">
                  <c:v>5892.9068570637</c:v>
                </c:pt>
                <c:pt idx="9831">
                  <c:v>5893.5063389414</c:v>
                </c:pt>
                <c:pt idx="9832">
                  <c:v>5894.105820819</c:v>
                </c:pt>
                <c:pt idx="9833">
                  <c:v>5894.7053026966</c:v>
                </c:pt>
                <c:pt idx="9834">
                  <c:v>5895.3047845742</c:v>
                </c:pt>
                <c:pt idx="9835">
                  <c:v>5895.9042664519</c:v>
                </c:pt>
                <c:pt idx="9836">
                  <c:v>5896.503748329499</c:v>
                </c:pt>
                <c:pt idx="9837">
                  <c:v>5897.1032302071</c:v>
                </c:pt>
                <c:pt idx="9838">
                  <c:v>5897.7027120847</c:v>
                </c:pt>
                <c:pt idx="9839">
                  <c:v>5898.302193962401</c:v>
                </c:pt>
                <c:pt idx="9840">
                  <c:v>5898.90167584</c:v>
                </c:pt>
                <c:pt idx="9841">
                  <c:v>5899.5011577176</c:v>
                </c:pt>
                <c:pt idx="9842">
                  <c:v>5900.1006395952</c:v>
                </c:pt>
                <c:pt idx="9843">
                  <c:v>5900.7001214729</c:v>
                </c:pt>
                <c:pt idx="9844">
                  <c:v>5901.2996033505</c:v>
                </c:pt>
                <c:pt idx="9845">
                  <c:v>5901.899085228099</c:v>
                </c:pt>
                <c:pt idx="9846">
                  <c:v>5902.4985671058</c:v>
                </c:pt>
                <c:pt idx="9847">
                  <c:v>5903.0980489834</c:v>
                </c:pt>
                <c:pt idx="9848">
                  <c:v>5903.697530861</c:v>
                </c:pt>
                <c:pt idx="9849">
                  <c:v>5904.297012738599</c:v>
                </c:pt>
                <c:pt idx="9850">
                  <c:v>5904.8964946163</c:v>
                </c:pt>
                <c:pt idx="9851">
                  <c:v>5905.4959764939</c:v>
                </c:pt>
                <c:pt idx="9852">
                  <c:v>5906.0954583715</c:v>
                </c:pt>
                <c:pt idx="9853">
                  <c:v>5906.6949402491</c:v>
                </c:pt>
                <c:pt idx="9854">
                  <c:v>5907.2944221268</c:v>
                </c:pt>
                <c:pt idx="9855">
                  <c:v>5907.8939040044</c:v>
                </c:pt>
                <c:pt idx="9856">
                  <c:v>5908.493385881999</c:v>
                </c:pt>
                <c:pt idx="9857">
                  <c:v>5909.0928677596</c:v>
                </c:pt>
                <c:pt idx="9858">
                  <c:v>5909.6923496373</c:v>
                </c:pt>
                <c:pt idx="9859">
                  <c:v>5910.2918315149</c:v>
                </c:pt>
                <c:pt idx="9860">
                  <c:v>5910.8913133925</c:v>
                </c:pt>
                <c:pt idx="9861">
                  <c:v>5911.490795270099</c:v>
                </c:pt>
                <c:pt idx="9862">
                  <c:v>5912.0902771478</c:v>
                </c:pt>
                <c:pt idx="9863">
                  <c:v>5912.6897590254</c:v>
                </c:pt>
                <c:pt idx="9864">
                  <c:v>5913.289240903</c:v>
                </c:pt>
                <c:pt idx="9865">
                  <c:v>5913.8887227806</c:v>
                </c:pt>
                <c:pt idx="9866">
                  <c:v>5914.4882046583</c:v>
                </c:pt>
                <c:pt idx="9867">
                  <c:v>5915.0876865359</c:v>
                </c:pt>
                <c:pt idx="9868">
                  <c:v>5915.6871684135</c:v>
                </c:pt>
                <c:pt idx="9869">
                  <c:v>5916.2866502911</c:v>
                </c:pt>
                <c:pt idx="9870">
                  <c:v>5916.8861321688</c:v>
                </c:pt>
                <c:pt idx="9871">
                  <c:v>5917.4856140464</c:v>
                </c:pt>
                <c:pt idx="9872">
                  <c:v>5918.085095924</c:v>
                </c:pt>
                <c:pt idx="9873">
                  <c:v>5918.6845778017</c:v>
                </c:pt>
                <c:pt idx="9874">
                  <c:v>5919.2840596793</c:v>
                </c:pt>
                <c:pt idx="9875">
                  <c:v>5919.8835415569</c:v>
                </c:pt>
                <c:pt idx="9876">
                  <c:v>5920.4830234345</c:v>
                </c:pt>
                <c:pt idx="9877">
                  <c:v>5921.0825053122</c:v>
                </c:pt>
                <c:pt idx="9878">
                  <c:v>5921.6819871898</c:v>
                </c:pt>
                <c:pt idx="9879">
                  <c:v>5922.2814690674</c:v>
                </c:pt>
                <c:pt idx="9880">
                  <c:v>5922.880950944999</c:v>
                </c:pt>
                <c:pt idx="9881">
                  <c:v>5923.480432822699</c:v>
                </c:pt>
                <c:pt idx="9882">
                  <c:v>5924.0799147003</c:v>
                </c:pt>
                <c:pt idx="9883">
                  <c:v>5924.6793965779</c:v>
                </c:pt>
                <c:pt idx="9884">
                  <c:v>5925.2788784555</c:v>
                </c:pt>
                <c:pt idx="9885">
                  <c:v>5925.878360333199</c:v>
                </c:pt>
                <c:pt idx="9886">
                  <c:v>5926.477842210798</c:v>
                </c:pt>
                <c:pt idx="9887">
                  <c:v>5927.0773240884</c:v>
                </c:pt>
                <c:pt idx="9888">
                  <c:v>5927.676805966001</c:v>
                </c:pt>
                <c:pt idx="9889">
                  <c:v>5928.2762878437</c:v>
                </c:pt>
                <c:pt idx="9890">
                  <c:v>5928.8757697213</c:v>
                </c:pt>
                <c:pt idx="9891">
                  <c:v>5929.4752515989</c:v>
                </c:pt>
                <c:pt idx="9892">
                  <c:v>5930.0747334765</c:v>
                </c:pt>
                <c:pt idx="9893">
                  <c:v>5930.6742153542</c:v>
                </c:pt>
                <c:pt idx="9894">
                  <c:v>5931.273697231799</c:v>
                </c:pt>
                <c:pt idx="9895">
                  <c:v>5931.8731791094</c:v>
                </c:pt>
                <c:pt idx="9896">
                  <c:v>5932.4726609871</c:v>
                </c:pt>
                <c:pt idx="9897">
                  <c:v>5933.0721428647</c:v>
                </c:pt>
                <c:pt idx="9898">
                  <c:v>5933.6716247423</c:v>
                </c:pt>
                <c:pt idx="9899">
                  <c:v>5934.2711066199</c:v>
                </c:pt>
                <c:pt idx="9900">
                  <c:v>5934.8705884976</c:v>
                </c:pt>
                <c:pt idx="9901">
                  <c:v>5935.4700703752</c:v>
                </c:pt>
                <c:pt idx="9902">
                  <c:v>5936.0695522528</c:v>
                </c:pt>
                <c:pt idx="9903">
                  <c:v>5936.6690341304</c:v>
                </c:pt>
                <c:pt idx="9904">
                  <c:v>5937.2685160081</c:v>
                </c:pt>
                <c:pt idx="9905">
                  <c:v>5937.8679978857</c:v>
                </c:pt>
                <c:pt idx="9906">
                  <c:v>5938.4674797633</c:v>
                </c:pt>
                <c:pt idx="9907">
                  <c:v>5939.0669616409</c:v>
                </c:pt>
                <c:pt idx="9908">
                  <c:v>5939.6664435186</c:v>
                </c:pt>
                <c:pt idx="9909">
                  <c:v>5940.2659253962</c:v>
                </c:pt>
                <c:pt idx="9910">
                  <c:v>5940.8654072738</c:v>
                </c:pt>
                <c:pt idx="9911">
                  <c:v>5941.4648891514</c:v>
                </c:pt>
                <c:pt idx="9912">
                  <c:v>5942.0643710291</c:v>
                </c:pt>
                <c:pt idx="9913">
                  <c:v>5942.6638529067</c:v>
                </c:pt>
                <c:pt idx="9914">
                  <c:v>5943.2633347843</c:v>
                </c:pt>
                <c:pt idx="9915">
                  <c:v>5943.8628166619</c:v>
                </c:pt>
                <c:pt idx="9916">
                  <c:v>5944.4622985396</c:v>
                </c:pt>
                <c:pt idx="9917">
                  <c:v>5945.0617804172</c:v>
                </c:pt>
                <c:pt idx="9918">
                  <c:v>5945.6612622948</c:v>
                </c:pt>
                <c:pt idx="9919">
                  <c:v>5946.2607441724</c:v>
                </c:pt>
                <c:pt idx="9920">
                  <c:v>5946.8602260501</c:v>
                </c:pt>
                <c:pt idx="9921">
                  <c:v>5947.459707927699</c:v>
                </c:pt>
                <c:pt idx="9922">
                  <c:v>5948.0591898053</c:v>
                </c:pt>
                <c:pt idx="9923">
                  <c:v>5948.658671683</c:v>
                </c:pt>
                <c:pt idx="9924">
                  <c:v>5949.2581535606</c:v>
                </c:pt>
                <c:pt idx="9925">
                  <c:v>5949.8576354382</c:v>
                </c:pt>
                <c:pt idx="9926">
                  <c:v>5950.457117315799</c:v>
                </c:pt>
                <c:pt idx="9927">
                  <c:v>5951.0565991935</c:v>
                </c:pt>
                <c:pt idx="9928">
                  <c:v>5951.6560810711</c:v>
                </c:pt>
                <c:pt idx="9929">
                  <c:v>5952.2555629487</c:v>
                </c:pt>
                <c:pt idx="9930">
                  <c:v>5952.8550448263</c:v>
                </c:pt>
                <c:pt idx="9931">
                  <c:v>5953.454526704</c:v>
                </c:pt>
                <c:pt idx="9932">
                  <c:v>5954.0540085816</c:v>
                </c:pt>
                <c:pt idx="9933">
                  <c:v>5954.6534904592</c:v>
                </c:pt>
                <c:pt idx="9934">
                  <c:v>5955.2529723368</c:v>
                </c:pt>
                <c:pt idx="9935">
                  <c:v>5955.8524542145</c:v>
                </c:pt>
                <c:pt idx="9936">
                  <c:v>5956.4519360921</c:v>
                </c:pt>
                <c:pt idx="9937">
                  <c:v>5957.0514179697</c:v>
                </c:pt>
                <c:pt idx="9938">
                  <c:v>5957.6508998473</c:v>
                </c:pt>
                <c:pt idx="9939">
                  <c:v>5958.250381725</c:v>
                </c:pt>
                <c:pt idx="9940">
                  <c:v>5958.8498636026</c:v>
                </c:pt>
                <c:pt idx="9941">
                  <c:v>5959.4493454802</c:v>
                </c:pt>
                <c:pt idx="9942">
                  <c:v>5960.0488273578</c:v>
                </c:pt>
                <c:pt idx="9943">
                  <c:v>5960.6483092355</c:v>
                </c:pt>
                <c:pt idx="9944">
                  <c:v>5961.247791113099</c:v>
                </c:pt>
                <c:pt idx="9945">
                  <c:v>5961.8472729907</c:v>
                </c:pt>
                <c:pt idx="9946">
                  <c:v>5962.4467548684</c:v>
                </c:pt>
                <c:pt idx="9947">
                  <c:v>5963.046236746</c:v>
                </c:pt>
                <c:pt idx="9948">
                  <c:v>5963.6457186236</c:v>
                </c:pt>
                <c:pt idx="9949">
                  <c:v>5964.2452005012</c:v>
                </c:pt>
                <c:pt idx="9950">
                  <c:v>5964.8446823789</c:v>
                </c:pt>
                <c:pt idx="9951">
                  <c:v>5965.4441642565</c:v>
                </c:pt>
                <c:pt idx="9952">
                  <c:v>5966.0436461341</c:v>
                </c:pt>
                <c:pt idx="9953">
                  <c:v>5966.6431280117</c:v>
                </c:pt>
                <c:pt idx="9954">
                  <c:v>5967.2426098894</c:v>
                </c:pt>
                <c:pt idx="9955">
                  <c:v>5967.842091767</c:v>
                </c:pt>
                <c:pt idx="9956">
                  <c:v>5968.4415736446</c:v>
                </c:pt>
                <c:pt idx="9957">
                  <c:v>5969.0410555222</c:v>
                </c:pt>
                <c:pt idx="9958">
                  <c:v>5969.6405373999</c:v>
                </c:pt>
                <c:pt idx="9959">
                  <c:v>5970.2400192775</c:v>
                </c:pt>
                <c:pt idx="9960">
                  <c:v>5970.8395011551</c:v>
                </c:pt>
                <c:pt idx="9961">
                  <c:v>5971.438983032699</c:v>
                </c:pt>
                <c:pt idx="9962">
                  <c:v>5972.0384649104</c:v>
                </c:pt>
                <c:pt idx="9963">
                  <c:v>5972.637946788001</c:v>
                </c:pt>
                <c:pt idx="9964">
                  <c:v>5973.2374286656</c:v>
                </c:pt>
                <c:pt idx="9965">
                  <c:v>5973.8369105432</c:v>
                </c:pt>
                <c:pt idx="9966">
                  <c:v>5974.436392420899</c:v>
                </c:pt>
                <c:pt idx="9967">
                  <c:v>5975.0358742985</c:v>
                </c:pt>
                <c:pt idx="9968">
                  <c:v>5975.6353561761</c:v>
                </c:pt>
                <c:pt idx="9969">
                  <c:v>5976.2348380537</c:v>
                </c:pt>
                <c:pt idx="9970">
                  <c:v>5976.834319931399</c:v>
                </c:pt>
                <c:pt idx="9971">
                  <c:v>5977.433801808999</c:v>
                </c:pt>
                <c:pt idx="9972">
                  <c:v>5978.0332836866</c:v>
                </c:pt>
                <c:pt idx="9973">
                  <c:v>5978.6327655643</c:v>
                </c:pt>
                <c:pt idx="9974">
                  <c:v>5979.2322474419</c:v>
                </c:pt>
                <c:pt idx="9975">
                  <c:v>5979.8317293195</c:v>
                </c:pt>
                <c:pt idx="9976">
                  <c:v>5980.4312111971</c:v>
                </c:pt>
                <c:pt idx="9977">
                  <c:v>5981.0306930748</c:v>
                </c:pt>
                <c:pt idx="9978">
                  <c:v>5981.6301749524</c:v>
                </c:pt>
                <c:pt idx="9979">
                  <c:v>5982.229656830001</c:v>
                </c:pt>
                <c:pt idx="9980">
                  <c:v>5982.8291387076</c:v>
                </c:pt>
                <c:pt idx="9981">
                  <c:v>5983.428620585302</c:v>
                </c:pt>
                <c:pt idx="9982">
                  <c:v>5984.0281024629</c:v>
                </c:pt>
                <c:pt idx="9983">
                  <c:v>5984.6275843405</c:v>
                </c:pt>
                <c:pt idx="9984">
                  <c:v>5985.2270662181</c:v>
                </c:pt>
                <c:pt idx="9985">
                  <c:v>5985.8265480958</c:v>
                </c:pt>
                <c:pt idx="9986">
                  <c:v>5986.4260299734</c:v>
                </c:pt>
                <c:pt idx="9987">
                  <c:v>5987.025511851</c:v>
                </c:pt>
                <c:pt idx="9988">
                  <c:v>5987.6249937286</c:v>
                </c:pt>
                <c:pt idx="9989">
                  <c:v>5988.2244756063</c:v>
                </c:pt>
                <c:pt idx="9990">
                  <c:v>5988.8239574839</c:v>
                </c:pt>
                <c:pt idx="9991">
                  <c:v>5989.4234393615</c:v>
                </c:pt>
                <c:pt idx="9992">
                  <c:v>5990.0229212391</c:v>
                </c:pt>
                <c:pt idx="9993">
                  <c:v>5990.6224031168</c:v>
                </c:pt>
                <c:pt idx="9994">
                  <c:v>5991.2218849944</c:v>
                </c:pt>
                <c:pt idx="9995">
                  <c:v>5991.821366872</c:v>
                </c:pt>
                <c:pt idx="9996">
                  <c:v>5992.4208487497</c:v>
                </c:pt>
                <c:pt idx="9997">
                  <c:v>5993.0203306273</c:v>
                </c:pt>
                <c:pt idx="9998">
                  <c:v>5993.6198125049</c:v>
                </c:pt>
                <c:pt idx="9999">
                  <c:v>5994.2192943825</c:v>
                </c:pt>
                <c:pt idx="10000">
                  <c:v>5994.8187762602</c:v>
                </c:pt>
                <c:pt idx="10001">
                  <c:v>5995.4182581378</c:v>
                </c:pt>
                <c:pt idx="10002">
                  <c:v>5996.0177400154</c:v>
                </c:pt>
                <c:pt idx="10003">
                  <c:v>5996.617221893</c:v>
                </c:pt>
                <c:pt idx="10004">
                  <c:v>5997.2167037707</c:v>
                </c:pt>
                <c:pt idx="10005">
                  <c:v>5997.8161856483</c:v>
                </c:pt>
                <c:pt idx="10006">
                  <c:v>5998.4156675259</c:v>
                </c:pt>
                <c:pt idx="10007">
                  <c:v>5999.0151494035</c:v>
                </c:pt>
                <c:pt idx="10008">
                  <c:v>5999.6146312812</c:v>
                </c:pt>
                <c:pt idx="10009">
                  <c:v>6000.2141131588</c:v>
                </c:pt>
                <c:pt idx="10010">
                  <c:v>6000.813595036399</c:v>
                </c:pt>
                <c:pt idx="10011">
                  <c:v>6001.413076914</c:v>
                </c:pt>
                <c:pt idx="10012">
                  <c:v>6002.0125587917</c:v>
                </c:pt>
                <c:pt idx="10013">
                  <c:v>6002.6120406693</c:v>
                </c:pt>
                <c:pt idx="10014">
                  <c:v>6003.2115225469</c:v>
                </c:pt>
                <c:pt idx="10015">
                  <c:v>6003.8110044245</c:v>
                </c:pt>
                <c:pt idx="10016">
                  <c:v>6004.410486302199</c:v>
                </c:pt>
                <c:pt idx="10017">
                  <c:v>6005.0099681798</c:v>
                </c:pt>
                <c:pt idx="10018">
                  <c:v>6005.6094500574</c:v>
                </c:pt>
                <c:pt idx="10019">
                  <c:v>6006.2089319351</c:v>
                </c:pt>
                <c:pt idx="10020">
                  <c:v>6006.8084138127</c:v>
                </c:pt>
                <c:pt idx="10021">
                  <c:v>6007.407895690299</c:v>
                </c:pt>
                <c:pt idx="10022">
                  <c:v>6008.0073775679</c:v>
                </c:pt>
                <c:pt idx="10023">
                  <c:v>6008.6068594456</c:v>
                </c:pt>
                <c:pt idx="10024">
                  <c:v>6009.2063413232</c:v>
                </c:pt>
                <c:pt idx="10025">
                  <c:v>6009.8058232008</c:v>
                </c:pt>
                <c:pt idx="10026">
                  <c:v>6010.4053050784</c:v>
                </c:pt>
                <c:pt idx="10027">
                  <c:v>6011.004786956099</c:v>
                </c:pt>
                <c:pt idx="10028">
                  <c:v>6011.6042688337</c:v>
                </c:pt>
                <c:pt idx="10029">
                  <c:v>6012.203750711299</c:v>
                </c:pt>
                <c:pt idx="10030">
                  <c:v>6012.8032325889</c:v>
                </c:pt>
                <c:pt idx="10031">
                  <c:v>6013.4027144666</c:v>
                </c:pt>
                <c:pt idx="10032">
                  <c:v>6014.0021963442</c:v>
                </c:pt>
                <c:pt idx="10033">
                  <c:v>6014.6016782218</c:v>
                </c:pt>
                <c:pt idx="10034">
                  <c:v>6015.2011600994</c:v>
                </c:pt>
                <c:pt idx="10035">
                  <c:v>6015.8006419771</c:v>
                </c:pt>
                <c:pt idx="10036">
                  <c:v>6016.4001238547</c:v>
                </c:pt>
                <c:pt idx="10037">
                  <c:v>6016.9996057323</c:v>
                </c:pt>
                <c:pt idx="10038">
                  <c:v>6017.5990876099</c:v>
                </c:pt>
                <c:pt idx="10039">
                  <c:v>6018.1985694876</c:v>
                </c:pt>
                <c:pt idx="10040">
                  <c:v>6018.7980513652</c:v>
                </c:pt>
                <c:pt idx="10041">
                  <c:v>6019.3975332428</c:v>
                </c:pt>
                <c:pt idx="10042">
                  <c:v>6019.997015120399</c:v>
                </c:pt>
                <c:pt idx="10043">
                  <c:v>6020.5964969981</c:v>
                </c:pt>
                <c:pt idx="10044">
                  <c:v>6021.1959788757</c:v>
                </c:pt>
                <c:pt idx="10045">
                  <c:v>6021.7954607533</c:v>
                </c:pt>
                <c:pt idx="10046">
                  <c:v>6022.394942631</c:v>
                </c:pt>
                <c:pt idx="10047">
                  <c:v>6022.9944245086</c:v>
                </c:pt>
                <c:pt idx="10048">
                  <c:v>6023.5939063862</c:v>
                </c:pt>
                <c:pt idx="10049">
                  <c:v>6024.1933882638</c:v>
                </c:pt>
                <c:pt idx="10050">
                  <c:v>6024.7928701415</c:v>
                </c:pt>
                <c:pt idx="10051">
                  <c:v>6025.3923520191</c:v>
                </c:pt>
                <c:pt idx="10052">
                  <c:v>6025.9918338967</c:v>
                </c:pt>
                <c:pt idx="10053">
                  <c:v>6026.5913157743</c:v>
                </c:pt>
                <c:pt idx="10054">
                  <c:v>6027.190797652001</c:v>
                </c:pt>
                <c:pt idx="10055">
                  <c:v>6027.7902795296</c:v>
                </c:pt>
                <c:pt idx="10056">
                  <c:v>6028.3897614072</c:v>
                </c:pt>
                <c:pt idx="10057">
                  <c:v>6028.9892432848</c:v>
                </c:pt>
                <c:pt idx="10058">
                  <c:v>6029.5887251625</c:v>
                </c:pt>
                <c:pt idx="10059">
                  <c:v>6030.1882070401</c:v>
                </c:pt>
                <c:pt idx="10060">
                  <c:v>6030.7876889177</c:v>
                </c:pt>
                <c:pt idx="10061">
                  <c:v>6031.3871707953</c:v>
                </c:pt>
                <c:pt idx="10062">
                  <c:v>6031.986652673</c:v>
                </c:pt>
                <c:pt idx="10063">
                  <c:v>6032.5861345506</c:v>
                </c:pt>
                <c:pt idx="10064">
                  <c:v>6033.1856164282</c:v>
                </c:pt>
                <c:pt idx="10065">
                  <c:v>6033.7850983058</c:v>
                </c:pt>
                <c:pt idx="10066">
                  <c:v>6034.3845801835</c:v>
                </c:pt>
                <c:pt idx="10067">
                  <c:v>6034.9840620611</c:v>
                </c:pt>
                <c:pt idx="10068">
                  <c:v>6035.583543938699</c:v>
                </c:pt>
                <c:pt idx="10069">
                  <c:v>6036.1830258164</c:v>
                </c:pt>
                <c:pt idx="10070">
                  <c:v>6036.782507694001</c:v>
                </c:pt>
                <c:pt idx="10071">
                  <c:v>6037.3819895716</c:v>
                </c:pt>
                <c:pt idx="10072">
                  <c:v>6037.9814714492</c:v>
                </c:pt>
                <c:pt idx="10073">
                  <c:v>6038.580953326899</c:v>
                </c:pt>
                <c:pt idx="10074">
                  <c:v>6039.1804352045</c:v>
                </c:pt>
                <c:pt idx="10075">
                  <c:v>6039.779917082099</c:v>
                </c:pt>
                <c:pt idx="10076">
                  <c:v>6040.3793989597</c:v>
                </c:pt>
                <c:pt idx="10077">
                  <c:v>6040.978880837399</c:v>
                </c:pt>
                <c:pt idx="10078">
                  <c:v>6041.578362714999</c:v>
                </c:pt>
                <c:pt idx="10079">
                  <c:v>6042.1778445926</c:v>
                </c:pt>
                <c:pt idx="10080">
                  <c:v>6042.7773264702</c:v>
                </c:pt>
                <c:pt idx="10081">
                  <c:v>6043.3768083479</c:v>
                </c:pt>
                <c:pt idx="10082">
                  <c:v>6043.9762902255</c:v>
                </c:pt>
                <c:pt idx="10083">
                  <c:v>6044.5757721031</c:v>
                </c:pt>
                <c:pt idx="10084">
                  <c:v>6045.1752539807</c:v>
                </c:pt>
                <c:pt idx="10085">
                  <c:v>6045.774735858399</c:v>
                </c:pt>
                <c:pt idx="10086">
                  <c:v>6046.374217736</c:v>
                </c:pt>
                <c:pt idx="10087">
                  <c:v>6046.9736996136</c:v>
                </c:pt>
                <c:pt idx="10088">
                  <c:v>6047.5731814912</c:v>
                </c:pt>
                <c:pt idx="10089">
                  <c:v>6048.1726633689</c:v>
                </c:pt>
                <c:pt idx="10090">
                  <c:v>6048.772145246499</c:v>
                </c:pt>
                <c:pt idx="10091">
                  <c:v>6049.3716271241</c:v>
                </c:pt>
                <c:pt idx="10092">
                  <c:v>6049.9711090017</c:v>
                </c:pt>
                <c:pt idx="10093">
                  <c:v>6050.5705908794</c:v>
                </c:pt>
                <c:pt idx="10094">
                  <c:v>6051.170072757</c:v>
                </c:pt>
                <c:pt idx="10095">
                  <c:v>6051.7695546346</c:v>
                </c:pt>
                <c:pt idx="10096">
                  <c:v>6052.3690365123</c:v>
                </c:pt>
                <c:pt idx="10097">
                  <c:v>6052.9685183899</c:v>
                </c:pt>
                <c:pt idx="10098">
                  <c:v>6053.5680002675</c:v>
                </c:pt>
                <c:pt idx="10099">
                  <c:v>6054.1674821451</c:v>
                </c:pt>
                <c:pt idx="10100">
                  <c:v>6054.7669640228</c:v>
                </c:pt>
                <c:pt idx="10101">
                  <c:v>6055.3664459004</c:v>
                </c:pt>
                <c:pt idx="10102">
                  <c:v>6055.965927778</c:v>
                </c:pt>
                <c:pt idx="10103">
                  <c:v>6056.5654096556</c:v>
                </c:pt>
                <c:pt idx="10104">
                  <c:v>6057.1648915333</c:v>
                </c:pt>
                <c:pt idx="10105">
                  <c:v>6057.7643734109</c:v>
                </c:pt>
                <c:pt idx="10106">
                  <c:v>6058.3638552885</c:v>
                </c:pt>
                <c:pt idx="10107">
                  <c:v>6058.963337166099</c:v>
                </c:pt>
                <c:pt idx="10108">
                  <c:v>6059.5628190438</c:v>
                </c:pt>
                <c:pt idx="10109">
                  <c:v>6060.1623009214</c:v>
                </c:pt>
                <c:pt idx="10110">
                  <c:v>6060.761782799</c:v>
                </c:pt>
                <c:pt idx="10111">
                  <c:v>6061.3612646766</c:v>
                </c:pt>
                <c:pt idx="10112">
                  <c:v>6061.9607465543</c:v>
                </c:pt>
                <c:pt idx="10113">
                  <c:v>6062.5602284319</c:v>
                </c:pt>
                <c:pt idx="10114">
                  <c:v>6063.1597103095</c:v>
                </c:pt>
                <c:pt idx="10115">
                  <c:v>6063.7591921871</c:v>
                </c:pt>
                <c:pt idx="10116">
                  <c:v>6064.3586740648</c:v>
                </c:pt>
                <c:pt idx="10117">
                  <c:v>6064.958155942399</c:v>
                </c:pt>
                <c:pt idx="10118">
                  <c:v>6065.55763782</c:v>
                </c:pt>
                <c:pt idx="10119">
                  <c:v>6066.1571196977</c:v>
                </c:pt>
                <c:pt idx="10120">
                  <c:v>6066.7566015753</c:v>
                </c:pt>
                <c:pt idx="10121">
                  <c:v>6067.3560834529</c:v>
                </c:pt>
                <c:pt idx="10122">
                  <c:v>6067.9555653305</c:v>
                </c:pt>
                <c:pt idx="10123">
                  <c:v>6068.5550472082</c:v>
                </c:pt>
                <c:pt idx="10124">
                  <c:v>6069.1545290858</c:v>
                </c:pt>
                <c:pt idx="10125">
                  <c:v>6069.7540109634</c:v>
                </c:pt>
                <c:pt idx="10126">
                  <c:v>6070.353492840999</c:v>
                </c:pt>
                <c:pt idx="10127">
                  <c:v>6070.9529747187</c:v>
                </c:pt>
                <c:pt idx="10128">
                  <c:v>6071.5524565963</c:v>
                </c:pt>
                <c:pt idx="10129">
                  <c:v>6072.1519384739</c:v>
                </c:pt>
                <c:pt idx="10130">
                  <c:v>6072.7514203515</c:v>
                </c:pt>
                <c:pt idx="10131">
                  <c:v>6073.3509022292</c:v>
                </c:pt>
                <c:pt idx="10132">
                  <c:v>6073.9503841068</c:v>
                </c:pt>
                <c:pt idx="10133">
                  <c:v>6074.5498659844</c:v>
                </c:pt>
                <c:pt idx="10134">
                  <c:v>6075.149347862</c:v>
                </c:pt>
                <c:pt idx="10135">
                  <c:v>6075.7488297397</c:v>
                </c:pt>
                <c:pt idx="10136">
                  <c:v>6076.3483116173</c:v>
                </c:pt>
                <c:pt idx="10137">
                  <c:v>6076.947793494899</c:v>
                </c:pt>
                <c:pt idx="10138">
                  <c:v>6077.5472753725</c:v>
                </c:pt>
                <c:pt idx="10139">
                  <c:v>6078.1467572502</c:v>
                </c:pt>
                <c:pt idx="10140">
                  <c:v>6078.7462391278</c:v>
                </c:pt>
                <c:pt idx="10141">
                  <c:v>6079.3457210054</c:v>
                </c:pt>
                <c:pt idx="10142">
                  <c:v>6079.9452028831</c:v>
                </c:pt>
                <c:pt idx="10143">
                  <c:v>6080.5446847607</c:v>
                </c:pt>
                <c:pt idx="10144">
                  <c:v>6081.1441666383</c:v>
                </c:pt>
                <c:pt idx="10145">
                  <c:v>6081.7436485159</c:v>
                </c:pt>
                <c:pt idx="10146">
                  <c:v>6082.3431303936</c:v>
                </c:pt>
                <c:pt idx="10147">
                  <c:v>6082.9426122712</c:v>
                </c:pt>
                <c:pt idx="10148">
                  <c:v>6083.5420941488</c:v>
                </c:pt>
                <c:pt idx="10149">
                  <c:v>6084.1415760264</c:v>
                </c:pt>
                <c:pt idx="10150">
                  <c:v>6084.741057904099</c:v>
                </c:pt>
                <c:pt idx="10151">
                  <c:v>6085.3405397817</c:v>
                </c:pt>
                <c:pt idx="10152">
                  <c:v>6085.9400216593</c:v>
                </c:pt>
                <c:pt idx="10153">
                  <c:v>6086.5395035369</c:v>
                </c:pt>
                <c:pt idx="10154">
                  <c:v>6087.1389854146</c:v>
                </c:pt>
                <c:pt idx="10155">
                  <c:v>6087.738467292199</c:v>
                </c:pt>
                <c:pt idx="10156">
                  <c:v>6088.3379491698</c:v>
                </c:pt>
                <c:pt idx="10157">
                  <c:v>6088.9374310474</c:v>
                </c:pt>
                <c:pt idx="10158">
                  <c:v>6089.536912925099</c:v>
                </c:pt>
                <c:pt idx="10159">
                  <c:v>6090.1363948027</c:v>
                </c:pt>
                <c:pt idx="10160">
                  <c:v>6090.7358766803</c:v>
                </c:pt>
                <c:pt idx="10161">
                  <c:v>6091.3353585579</c:v>
                </c:pt>
                <c:pt idx="10162">
                  <c:v>6091.9348404356</c:v>
                </c:pt>
                <c:pt idx="10163">
                  <c:v>6092.534322313199</c:v>
                </c:pt>
                <c:pt idx="10164">
                  <c:v>6093.1338041908</c:v>
                </c:pt>
                <c:pt idx="10165">
                  <c:v>6093.7332860684</c:v>
                </c:pt>
                <c:pt idx="10166">
                  <c:v>6094.332767946099</c:v>
                </c:pt>
                <c:pt idx="10167">
                  <c:v>6094.9322498237</c:v>
                </c:pt>
                <c:pt idx="10168">
                  <c:v>6095.5317317013</c:v>
                </c:pt>
                <c:pt idx="10169">
                  <c:v>6096.131213579</c:v>
                </c:pt>
                <c:pt idx="10170">
                  <c:v>6096.7306954566</c:v>
                </c:pt>
                <c:pt idx="10171">
                  <c:v>6097.330177334199</c:v>
                </c:pt>
                <c:pt idx="10172">
                  <c:v>6097.9296592118</c:v>
                </c:pt>
                <c:pt idx="10173">
                  <c:v>6098.5291410895</c:v>
                </c:pt>
                <c:pt idx="10174">
                  <c:v>6099.128622967102</c:v>
                </c:pt>
                <c:pt idx="10175">
                  <c:v>6099.7281048447</c:v>
                </c:pt>
                <c:pt idx="10176">
                  <c:v>6100.3275867223</c:v>
                </c:pt>
                <c:pt idx="10177">
                  <c:v>6100.9270686</c:v>
                </c:pt>
                <c:pt idx="10178">
                  <c:v>6101.5265504776</c:v>
                </c:pt>
                <c:pt idx="10179">
                  <c:v>6102.1260323552</c:v>
                </c:pt>
                <c:pt idx="10180">
                  <c:v>6102.7255142328</c:v>
                </c:pt>
                <c:pt idx="10181">
                  <c:v>6103.3249961105</c:v>
                </c:pt>
                <c:pt idx="10182">
                  <c:v>6103.924477988099</c:v>
                </c:pt>
                <c:pt idx="10183">
                  <c:v>6104.5239598657</c:v>
                </c:pt>
                <c:pt idx="10184">
                  <c:v>6105.1234417433</c:v>
                </c:pt>
                <c:pt idx="10185">
                  <c:v>6105.722923621</c:v>
                </c:pt>
                <c:pt idx="10186">
                  <c:v>6106.3224054986</c:v>
                </c:pt>
                <c:pt idx="10187">
                  <c:v>6106.921887376199</c:v>
                </c:pt>
                <c:pt idx="10188">
                  <c:v>6107.5213692538</c:v>
                </c:pt>
                <c:pt idx="10189">
                  <c:v>6108.1208511315</c:v>
                </c:pt>
                <c:pt idx="10190">
                  <c:v>6108.7203330091</c:v>
                </c:pt>
                <c:pt idx="10191">
                  <c:v>6109.3198148867</c:v>
                </c:pt>
                <c:pt idx="10192">
                  <c:v>6109.9192967644</c:v>
                </c:pt>
                <c:pt idx="10193">
                  <c:v>6110.518778642</c:v>
                </c:pt>
                <c:pt idx="10194">
                  <c:v>6111.1182605196</c:v>
                </c:pt>
                <c:pt idx="10195">
                  <c:v>6111.717742397199</c:v>
                </c:pt>
                <c:pt idx="10196">
                  <c:v>6112.3172242749</c:v>
                </c:pt>
                <c:pt idx="10197">
                  <c:v>6112.9167061525</c:v>
                </c:pt>
                <c:pt idx="10198">
                  <c:v>6113.5161880301</c:v>
                </c:pt>
                <c:pt idx="10199">
                  <c:v>6114.1156699077</c:v>
                </c:pt>
                <c:pt idx="10200">
                  <c:v>6114.7151517854</c:v>
                </c:pt>
                <c:pt idx="10201">
                  <c:v>6115.314633663</c:v>
                </c:pt>
                <c:pt idx="10202">
                  <c:v>6115.9141155406</c:v>
                </c:pt>
                <c:pt idx="10203">
                  <c:v>6116.513597418199</c:v>
                </c:pt>
                <c:pt idx="10204">
                  <c:v>6117.1130792959</c:v>
                </c:pt>
                <c:pt idx="10205">
                  <c:v>6117.7125611735</c:v>
                </c:pt>
                <c:pt idx="10206">
                  <c:v>6118.3120430511</c:v>
                </c:pt>
                <c:pt idx="10207">
                  <c:v>6118.9115249287</c:v>
                </c:pt>
                <c:pt idx="10208">
                  <c:v>6119.5110068064</c:v>
                </c:pt>
                <c:pt idx="10209">
                  <c:v>6120.110488684</c:v>
                </c:pt>
                <c:pt idx="10210">
                  <c:v>6120.7099705616</c:v>
                </c:pt>
                <c:pt idx="10211">
                  <c:v>6121.3094524392</c:v>
                </c:pt>
                <c:pt idx="10212">
                  <c:v>6121.9089343169</c:v>
                </c:pt>
                <c:pt idx="10213">
                  <c:v>6122.5084161945</c:v>
                </c:pt>
                <c:pt idx="10214">
                  <c:v>6123.107898072099</c:v>
                </c:pt>
                <c:pt idx="10215">
                  <c:v>6123.707379949699</c:v>
                </c:pt>
                <c:pt idx="10216">
                  <c:v>6124.3068618274</c:v>
                </c:pt>
                <c:pt idx="10217">
                  <c:v>6124.906343705</c:v>
                </c:pt>
                <c:pt idx="10218">
                  <c:v>6125.5058255826</c:v>
                </c:pt>
                <c:pt idx="10219">
                  <c:v>6126.1053074603</c:v>
                </c:pt>
                <c:pt idx="10220">
                  <c:v>6126.704789337899</c:v>
                </c:pt>
                <c:pt idx="10221">
                  <c:v>6127.3042712155</c:v>
                </c:pt>
                <c:pt idx="10222">
                  <c:v>6127.903753093099</c:v>
                </c:pt>
                <c:pt idx="10223">
                  <c:v>6128.5032349708</c:v>
                </c:pt>
                <c:pt idx="10224">
                  <c:v>6129.1027168484</c:v>
                </c:pt>
                <c:pt idx="10225">
                  <c:v>6129.702198726</c:v>
                </c:pt>
                <c:pt idx="10226">
                  <c:v>6130.3016806036</c:v>
                </c:pt>
                <c:pt idx="10227">
                  <c:v>6130.9011624813</c:v>
                </c:pt>
                <c:pt idx="10228">
                  <c:v>6131.5006443589</c:v>
                </c:pt>
                <c:pt idx="10229">
                  <c:v>6132.1001262365</c:v>
                </c:pt>
                <c:pt idx="10230">
                  <c:v>6132.6996081141</c:v>
                </c:pt>
                <c:pt idx="10231">
                  <c:v>6133.2990899918</c:v>
                </c:pt>
                <c:pt idx="10232">
                  <c:v>6133.8985718694</c:v>
                </c:pt>
                <c:pt idx="10233">
                  <c:v>6134.498053746999</c:v>
                </c:pt>
                <c:pt idx="10234">
                  <c:v>6135.0975356246</c:v>
                </c:pt>
                <c:pt idx="10235">
                  <c:v>6135.6970175023</c:v>
                </c:pt>
                <c:pt idx="10236">
                  <c:v>6136.2964993799</c:v>
                </c:pt>
                <c:pt idx="10237">
                  <c:v>6136.8959812575</c:v>
                </c:pt>
                <c:pt idx="10238">
                  <c:v>6137.4954631351</c:v>
                </c:pt>
                <c:pt idx="10239">
                  <c:v>6138.0949450128</c:v>
                </c:pt>
                <c:pt idx="10240">
                  <c:v>6138.6944268904</c:v>
                </c:pt>
                <c:pt idx="10241">
                  <c:v>6139.293908768001</c:v>
                </c:pt>
                <c:pt idx="10242">
                  <c:v>6139.8933906457</c:v>
                </c:pt>
                <c:pt idx="10243">
                  <c:v>6140.4928725233</c:v>
                </c:pt>
                <c:pt idx="10244">
                  <c:v>6141.0923544009</c:v>
                </c:pt>
                <c:pt idx="10245">
                  <c:v>6141.6918362785</c:v>
                </c:pt>
                <c:pt idx="10246">
                  <c:v>6142.2913181562</c:v>
                </c:pt>
                <c:pt idx="10247">
                  <c:v>6142.8908000338</c:v>
                </c:pt>
                <c:pt idx="10248">
                  <c:v>6143.4902819114</c:v>
                </c:pt>
                <c:pt idx="10249">
                  <c:v>6144.089763789</c:v>
                </c:pt>
                <c:pt idx="10250">
                  <c:v>6144.6892456667</c:v>
                </c:pt>
                <c:pt idx="10251">
                  <c:v>6145.288727544299</c:v>
                </c:pt>
                <c:pt idx="10252">
                  <c:v>6145.8882094219</c:v>
                </c:pt>
                <c:pt idx="10253">
                  <c:v>6146.4876912995</c:v>
                </c:pt>
                <c:pt idx="10254">
                  <c:v>6147.0871731772</c:v>
                </c:pt>
                <c:pt idx="10255">
                  <c:v>6147.6866550548</c:v>
                </c:pt>
                <c:pt idx="10256">
                  <c:v>6148.2861369324</c:v>
                </c:pt>
                <c:pt idx="10257">
                  <c:v>6148.885618810001</c:v>
                </c:pt>
                <c:pt idx="10258">
                  <c:v>6149.4851006877</c:v>
                </c:pt>
                <c:pt idx="10259">
                  <c:v>6150.0845825653</c:v>
                </c:pt>
                <c:pt idx="10260">
                  <c:v>6150.6840644429</c:v>
                </c:pt>
                <c:pt idx="10261">
                  <c:v>6151.283546320499</c:v>
                </c:pt>
                <c:pt idx="10262">
                  <c:v>6151.8830281982</c:v>
                </c:pt>
                <c:pt idx="10263">
                  <c:v>6152.4825100758</c:v>
                </c:pt>
                <c:pt idx="10264">
                  <c:v>6153.0819919534</c:v>
                </c:pt>
                <c:pt idx="10265">
                  <c:v>6153.6814738311</c:v>
                </c:pt>
                <c:pt idx="10266">
                  <c:v>6154.280955708699</c:v>
                </c:pt>
                <c:pt idx="10267">
                  <c:v>6154.8804375863</c:v>
                </c:pt>
                <c:pt idx="10268">
                  <c:v>6155.4799194639</c:v>
                </c:pt>
                <c:pt idx="10269">
                  <c:v>6156.0794013416</c:v>
                </c:pt>
                <c:pt idx="10270">
                  <c:v>6156.6788832192</c:v>
                </c:pt>
                <c:pt idx="10271">
                  <c:v>6157.278365096799</c:v>
                </c:pt>
                <c:pt idx="10272">
                  <c:v>6157.877846974399</c:v>
                </c:pt>
                <c:pt idx="10273">
                  <c:v>6158.477328852099</c:v>
                </c:pt>
                <c:pt idx="10274">
                  <c:v>6159.0768107297</c:v>
                </c:pt>
                <c:pt idx="10275">
                  <c:v>6159.6762926073</c:v>
                </c:pt>
                <c:pt idx="10276">
                  <c:v>6160.2757744849</c:v>
                </c:pt>
                <c:pt idx="10277">
                  <c:v>6160.8752563626</c:v>
                </c:pt>
                <c:pt idx="10278">
                  <c:v>6161.474738240198</c:v>
                </c:pt>
                <c:pt idx="10279">
                  <c:v>6162.0742201178</c:v>
                </c:pt>
                <c:pt idx="10280">
                  <c:v>6162.6737019954</c:v>
                </c:pt>
                <c:pt idx="10281">
                  <c:v>6163.2731838731</c:v>
                </c:pt>
                <c:pt idx="10282">
                  <c:v>6163.8726657507</c:v>
                </c:pt>
                <c:pt idx="10283">
                  <c:v>6164.472147628299</c:v>
                </c:pt>
                <c:pt idx="10284">
                  <c:v>6165.0716295059</c:v>
                </c:pt>
                <c:pt idx="10285">
                  <c:v>6165.6711113836</c:v>
                </c:pt>
                <c:pt idx="10286">
                  <c:v>6166.2705932612</c:v>
                </c:pt>
                <c:pt idx="10287">
                  <c:v>6166.8700751388</c:v>
                </c:pt>
                <c:pt idx="10288">
                  <c:v>6167.469557016399</c:v>
                </c:pt>
                <c:pt idx="10289">
                  <c:v>6168.0690388941</c:v>
                </c:pt>
                <c:pt idx="10290">
                  <c:v>6168.6685207717</c:v>
                </c:pt>
                <c:pt idx="10291">
                  <c:v>6169.2680026493</c:v>
                </c:pt>
                <c:pt idx="10292">
                  <c:v>6169.867484527</c:v>
                </c:pt>
                <c:pt idx="10293">
                  <c:v>6170.4669664046</c:v>
                </c:pt>
                <c:pt idx="10294">
                  <c:v>6171.0664482822</c:v>
                </c:pt>
                <c:pt idx="10295">
                  <c:v>6171.6659301598</c:v>
                </c:pt>
                <c:pt idx="10296">
                  <c:v>6172.2654120375</c:v>
                </c:pt>
                <c:pt idx="10297">
                  <c:v>6172.8648939151</c:v>
                </c:pt>
                <c:pt idx="10298">
                  <c:v>6173.4643757927</c:v>
                </c:pt>
                <c:pt idx="10299">
                  <c:v>6174.0638576703</c:v>
                </c:pt>
                <c:pt idx="10300">
                  <c:v>6174.663339548</c:v>
                </c:pt>
                <c:pt idx="10301">
                  <c:v>6175.2628214256</c:v>
                </c:pt>
                <c:pt idx="10302">
                  <c:v>6175.8623033032</c:v>
                </c:pt>
                <c:pt idx="10303">
                  <c:v>6176.4617851808</c:v>
                </c:pt>
                <c:pt idx="10304">
                  <c:v>6177.0612670585</c:v>
                </c:pt>
                <c:pt idx="10305">
                  <c:v>6177.660748936099</c:v>
                </c:pt>
                <c:pt idx="10306">
                  <c:v>6178.2602308137</c:v>
                </c:pt>
                <c:pt idx="10307">
                  <c:v>6178.8597126913</c:v>
                </c:pt>
                <c:pt idx="10308">
                  <c:v>6179.459194569</c:v>
                </c:pt>
                <c:pt idx="10309">
                  <c:v>6180.0586764466</c:v>
                </c:pt>
                <c:pt idx="10310">
                  <c:v>6180.6581583242</c:v>
                </c:pt>
                <c:pt idx="10311">
                  <c:v>6181.2576402018</c:v>
                </c:pt>
                <c:pt idx="10312">
                  <c:v>6181.8571220795</c:v>
                </c:pt>
                <c:pt idx="10313">
                  <c:v>6182.4566039571</c:v>
                </c:pt>
                <c:pt idx="10314">
                  <c:v>6183.0560858347</c:v>
                </c:pt>
                <c:pt idx="10315">
                  <c:v>6183.6555677124</c:v>
                </c:pt>
                <c:pt idx="10316">
                  <c:v>6184.255049590001</c:v>
                </c:pt>
                <c:pt idx="10317">
                  <c:v>6184.8545314676</c:v>
                </c:pt>
                <c:pt idx="10318">
                  <c:v>6185.454013345199</c:v>
                </c:pt>
                <c:pt idx="10319">
                  <c:v>6186.053495222899</c:v>
                </c:pt>
                <c:pt idx="10320">
                  <c:v>6186.6529771005</c:v>
                </c:pt>
                <c:pt idx="10321">
                  <c:v>6187.2524589781</c:v>
                </c:pt>
                <c:pt idx="10322">
                  <c:v>6187.8519408557</c:v>
                </c:pt>
                <c:pt idx="10323">
                  <c:v>6188.4514227334</c:v>
                </c:pt>
                <c:pt idx="10324">
                  <c:v>6189.050904611</c:v>
                </c:pt>
                <c:pt idx="10325">
                  <c:v>6189.6503864886</c:v>
                </c:pt>
                <c:pt idx="10326">
                  <c:v>6190.2498683662</c:v>
                </c:pt>
                <c:pt idx="10327">
                  <c:v>6190.8493502439</c:v>
                </c:pt>
                <c:pt idx="10328">
                  <c:v>6191.448832121499</c:v>
                </c:pt>
                <c:pt idx="10329">
                  <c:v>6192.048313999099</c:v>
                </c:pt>
                <c:pt idx="10330">
                  <c:v>6192.647795876699</c:v>
                </c:pt>
                <c:pt idx="10331">
                  <c:v>6193.2472777544</c:v>
                </c:pt>
                <c:pt idx="10332">
                  <c:v>6193.846759632001</c:v>
                </c:pt>
                <c:pt idx="10333">
                  <c:v>6194.4462415096</c:v>
                </c:pt>
                <c:pt idx="10334">
                  <c:v>6195.0457233872</c:v>
                </c:pt>
                <c:pt idx="10335">
                  <c:v>6195.6452052649</c:v>
                </c:pt>
                <c:pt idx="10336">
                  <c:v>6196.244687142499</c:v>
                </c:pt>
                <c:pt idx="10337">
                  <c:v>6196.8441690201</c:v>
                </c:pt>
                <c:pt idx="10338">
                  <c:v>6197.4436508977</c:v>
                </c:pt>
                <c:pt idx="10339">
                  <c:v>6198.0431327754</c:v>
                </c:pt>
                <c:pt idx="10340">
                  <c:v>6198.642614653</c:v>
                </c:pt>
                <c:pt idx="10341">
                  <c:v>6199.2420965306</c:v>
                </c:pt>
                <c:pt idx="10342">
                  <c:v>6199.8415784083</c:v>
                </c:pt>
                <c:pt idx="10343">
                  <c:v>6200.4410602859</c:v>
                </c:pt>
                <c:pt idx="10344">
                  <c:v>6201.0405421635</c:v>
                </c:pt>
                <c:pt idx="10345">
                  <c:v>6201.6400240411</c:v>
                </c:pt>
                <c:pt idx="10346">
                  <c:v>6202.239505918799</c:v>
                </c:pt>
                <c:pt idx="10347">
                  <c:v>6202.838987796399</c:v>
                </c:pt>
                <c:pt idx="10348">
                  <c:v>6203.438469674001</c:v>
                </c:pt>
                <c:pt idx="10349">
                  <c:v>6204.0379515516</c:v>
                </c:pt>
                <c:pt idx="10350">
                  <c:v>6204.6374334293</c:v>
                </c:pt>
                <c:pt idx="10351">
                  <c:v>6205.236915306899</c:v>
                </c:pt>
                <c:pt idx="10352">
                  <c:v>6205.836397184499</c:v>
                </c:pt>
                <c:pt idx="10353">
                  <c:v>6206.4358790621</c:v>
                </c:pt>
                <c:pt idx="10354">
                  <c:v>6207.0353609398</c:v>
                </c:pt>
                <c:pt idx="10355">
                  <c:v>6207.6348428174</c:v>
                </c:pt>
                <c:pt idx="10356">
                  <c:v>6208.234324695</c:v>
                </c:pt>
                <c:pt idx="10357">
                  <c:v>6208.8338065726</c:v>
                </c:pt>
                <c:pt idx="10358">
                  <c:v>6209.4332884503</c:v>
                </c:pt>
                <c:pt idx="10359">
                  <c:v>6210.0327703279</c:v>
                </c:pt>
                <c:pt idx="10360">
                  <c:v>6210.6322522055</c:v>
                </c:pt>
                <c:pt idx="10361">
                  <c:v>6211.2317340831</c:v>
                </c:pt>
                <c:pt idx="10362">
                  <c:v>6211.8312159608</c:v>
                </c:pt>
                <c:pt idx="10363">
                  <c:v>6212.430697838398</c:v>
                </c:pt>
                <c:pt idx="10364">
                  <c:v>6213.030179716</c:v>
                </c:pt>
                <c:pt idx="10365">
                  <c:v>6213.6296615937</c:v>
                </c:pt>
                <c:pt idx="10366">
                  <c:v>6214.2291434713</c:v>
                </c:pt>
                <c:pt idx="10367">
                  <c:v>6214.8286253489</c:v>
                </c:pt>
                <c:pt idx="10368">
                  <c:v>6215.428107226499</c:v>
                </c:pt>
                <c:pt idx="10369">
                  <c:v>6216.0275891042</c:v>
                </c:pt>
                <c:pt idx="10370">
                  <c:v>6216.6270709818</c:v>
                </c:pt>
                <c:pt idx="10371">
                  <c:v>6217.2265528594</c:v>
                </c:pt>
                <c:pt idx="10372">
                  <c:v>6217.826034737</c:v>
                </c:pt>
                <c:pt idx="10373">
                  <c:v>6218.4255166147</c:v>
                </c:pt>
                <c:pt idx="10374">
                  <c:v>6219.0249984923</c:v>
                </c:pt>
                <c:pt idx="10375">
                  <c:v>6219.6244803699</c:v>
                </c:pt>
                <c:pt idx="10376">
                  <c:v>6220.2239622475</c:v>
                </c:pt>
                <c:pt idx="10377">
                  <c:v>6220.8234441252</c:v>
                </c:pt>
                <c:pt idx="10378">
                  <c:v>6221.4229260028</c:v>
                </c:pt>
                <c:pt idx="10379">
                  <c:v>6222.0224078804</c:v>
                </c:pt>
                <c:pt idx="10380">
                  <c:v>6222.621889758</c:v>
                </c:pt>
                <c:pt idx="10381">
                  <c:v>6223.2213716357</c:v>
                </c:pt>
                <c:pt idx="10382">
                  <c:v>6223.8208535133</c:v>
                </c:pt>
                <c:pt idx="10383">
                  <c:v>6224.4203353909</c:v>
                </c:pt>
                <c:pt idx="10384">
                  <c:v>6225.0198172685</c:v>
                </c:pt>
                <c:pt idx="10385">
                  <c:v>6225.6192991462</c:v>
                </c:pt>
                <c:pt idx="10386">
                  <c:v>6226.2187810238</c:v>
                </c:pt>
                <c:pt idx="10387">
                  <c:v>6226.8182629014</c:v>
                </c:pt>
                <c:pt idx="10388">
                  <c:v>6227.4177447791</c:v>
                </c:pt>
                <c:pt idx="10389">
                  <c:v>6228.0172266567</c:v>
                </c:pt>
                <c:pt idx="10390">
                  <c:v>6228.6167085343</c:v>
                </c:pt>
                <c:pt idx="10391">
                  <c:v>6229.2161904119</c:v>
                </c:pt>
                <c:pt idx="10392">
                  <c:v>6229.8156722896</c:v>
                </c:pt>
                <c:pt idx="10393">
                  <c:v>6230.4151541672</c:v>
                </c:pt>
                <c:pt idx="10394">
                  <c:v>6231.0146360448</c:v>
                </c:pt>
                <c:pt idx="10395">
                  <c:v>6231.6141179224</c:v>
                </c:pt>
                <c:pt idx="10396">
                  <c:v>6232.213599800099</c:v>
                </c:pt>
                <c:pt idx="10397">
                  <c:v>6232.8130816777</c:v>
                </c:pt>
                <c:pt idx="10398">
                  <c:v>6233.4125635553</c:v>
                </c:pt>
                <c:pt idx="10399">
                  <c:v>6234.0120454329</c:v>
                </c:pt>
                <c:pt idx="10400">
                  <c:v>6234.6115273106</c:v>
                </c:pt>
                <c:pt idx="10401">
                  <c:v>6235.2110091882</c:v>
                </c:pt>
                <c:pt idx="10402">
                  <c:v>6235.8104910658</c:v>
                </c:pt>
                <c:pt idx="10403">
                  <c:v>6236.409972943399</c:v>
                </c:pt>
                <c:pt idx="10404">
                  <c:v>6237.0094548211</c:v>
                </c:pt>
                <c:pt idx="10405">
                  <c:v>6237.6089366987</c:v>
                </c:pt>
                <c:pt idx="10406">
                  <c:v>6238.2084185763</c:v>
                </c:pt>
                <c:pt idx="10407">
                  <c:v>6238.8079004539</c:v>
                </c:pt>
                <c:pt idx="10408">
                  <c:v>6239.407382331598</c:v>
                </c:pt>
                <c:pt idx="10409">
                  <c:v>6240.0068642092</c:v>
                </c:pt>
                <c:pt idx="10410">
                  <c:v>6240.6063460868</c:v>
                </c:pt>
                <c:pt idx="10411">
                  <c:v>6241.2058279644</c:v>
                </c:pt>
                <c:pt idx="10412">
                  <c:v>6241.8053098421</c:v>
                </c:pt>
                <c:pt idx="10413">
                  <c:v>6242.404791719699</c:v>
                </c:pt>
                <c:pt idx="10414">
                  <c:v>6243.0042735973</c:v>
                </c:pt>
                <c:pt idx="10415">
                  <c:v>6243.603755475</c:v>
                </c:pt>
                <c:pt idx="10416">
                  <c:v>6244.2032373526</c:v>
                </c:pt>
                <c:pt idx="10417">
                  <c:v>6244.8027192302</c:v>
                </c:pt>
                <c:pt idx="10418">
                  <c:v>6245.4022011078</c:v>
                </c:pt>
                <c:pt idx="10419">
                  <c:v>6246.0016829855</c:v>
                </c:pt>
                <c:pt idx="10420">
                  <c:v>6246.6011648631</c:v>
                </c:pt>
                <c:pt idx="10421">
                  <c:v>6247.2006467407</c:v>
                </c:pt>
                <c:pt idx="10422">
                  <c:v>6247.8001286183</c:v>
                </c:pt>
                <c:pt idx="10423">
                  <c:v>6248.399610496001</c:v>
                </c:pt>
                <c:pt idx="10424">
                  <c:v>6248.9990923736</c:v>
                </c:pt>
                <c:pt idx="10425">
                  <c:v>6249.5985742512</c:v>
                </c:pt>
                <c:pt idx="10426">
                  <c:v>6250.1980561288</c:v>
                </c:pt>
                <c:pt idx="10427">
                  <c:v>6250.7975380065</c:v>
                </c:pt>
                <c:pt idx="10428">
                  <c:v>6251.3970198841</c:v>
                </c:pt>
                <c:pt idx="10429">
                  <c:v>6251.9965017617</c:v>
                </c:pt>
                <c:pt idx="10430">
                  <c:v>6252.5959836393</c:v>
                </c:pt>
                <c:pt idx="10431">
                  <c:v>6253.195465517</c:v>
                </c:pt>
                <c:pt idx="10432">
                  <c:v>6253.794947394599</c:v>
                </c:pt>
                <c:pt idx="10433">
                  <c:v>6254.3944292722</c:v>
                </c:pt>
                <c:pt idx="10434">
                  <c:v>6254.9939111498</c:v>
                </c:pt>
                <c:pt idx="10435">
                  <c:v>6255.5933930275</c:v>
                </c:pt>
                <c:pt idx="10436">
                  <c:v>6256.1928749051</c:v>
                </c:pt>
                <c:pt idx="10437">
                  <c:v>6256.7923567827</c:v>
                </c:pt>
                <c:pt idx="10438">
                  <c:v>6257.3918386604</c:v>
                </c:pt>
                <c:pt idx="10439">
                  <c:v>6257.991320538001</c:v>
                </c:pt>
                <c:pt idx="10440">
                  <c:v>6258.5908024156</c:v>
                </c:pt>
                <c:pt idx="10441">
                  <c:v>6259.1902842932</c:v>
                </c:pt>
                <c:pt idx="10442">
                  <c:v>6259.7897661709</c:v>
                </c:pt>
                <c:pt idx="10443">
                  <c:v>6260.3892480485</c:v>
                </c:pt>
                <c:pt idx="10444">
                  <c:v>6260.988729926099</c:v>
                </c:pt>
                <c:pt idx="10445">
                  <c:v>6261.5882118037</c:v>
                </c:pt>
                <c:pt idx="10446">
                  <c:v>6262.1876936814</c:v>
                </c:pt>
                <c:pt idx="10447">
                  <c:v>6262.787175559</c:v>
                </c:pt>
                <c:pt idx="10448">
                  <c:v>6263.3866574366</c:v>
                </c:pt>
                <c:pt idx="10449">
                  <c:v>6263.9861393142</c:v>
                </c:pt>
                <c:pt idx="10450">
                  <c:v>6264.5856211919</c:v>
                </c:pt>
                <c:pt idx="10451">
                  <c:v>6265.1851030695</c:v>
                </c:pt>
                <c:pt idx="10452">
                  <c:v>6265.7845849471</c:v>
                </c:pt>
                <c:pt idx="10453">
                  <c:v>6266.3840668247</c:v>
                </c:pt>
                <c:pt idx="10454">
                  <c:v>6266.983548702399</c:v>
                </c:pt>
                <c:pt idx="10455">
                  <c:v>6267.58303058</c:v>
                </c:pt>
                <c:pt idx="10456">
                  <c:v>6268.1825124576</c:v>
                </c:pt>
                <c:pt idx="10457">
                  <c:v>6268.7819943352</c:v>
                </c:pt>
                <c:pt idx="10458">
                  <c:v>6269.381476212901</c:v>
                </c:pt>
                <c:pt idx="10459">
                  <c:v>6269.980958090499</c:v>
                </c:pt>
                <c:pt idx="10460">
                  <c:v>6270.5804399681</c:v>
                </c:pt>
                <c:pt idx="10461">
                  <c:v>6271.1799218457</c:v>
                </c:pt>
                <c:pt idx="10462">
                  <c:v>6271.7794037234</c:v>
                </c:pt>
                <c:pt idx="10463">
                  <c:v>6272.378885601</c:v>
                </c:pt>
                <c:pt idx="10464">
                  <c:v>6272.978367478599</c:v>
                </c:pt>
                <c:pt idx="10465">
                  <c:v>6273.577849356299</c:v>
                </c:pt>
                <c:pt idx="10466">
                  <c:v>6274.1773312339</c:v>
                </c:pt>
                <c:pt idx="10467">
                  <c:v>6274.7768131115</c:v>
                </c:pt>
                <c:pt idx="10468">
                  <c:v>6275.3762949891</c:v>
                </c:pt>
                <c:pt idx="10469">
                  <c:v>6275.9757768668</c:v>
                </c:pt>
                <c:pt idx="10470">
                  <c:v>6276.575258744399</c:v>
                </c:pt>
                <c:pt idx="10471">
                  <c:v>6277.174740622</c:v>
                </c:pt>
                <c:pt idx="10472">
                  <c:v>6277.7742224996</c:v>
                </c:pt>
                <c:pt idx="10473">
                  <c:v>6278.3737043773</c:v>
                </c:pt>
                <c:pt idx="10474">
                  <c:v>6278.9731862549</c:v>
                </c:pt>
                <c:pt idx="10475">
                  <c:v>6279.5726681325</c:v>
                </c:pt>
                <c:pt idx="10476">
                  <c:v>6280.1721500101</c:v>
                </c:pt>
                <c:pt idx="10477">
                  <c:v>6280.7716318878</c:v>
                </c:pt>
                <c:pt idx="10478">
                  <c:v>6281.3711137654</c:v>
                </c:pt>
                <c:pt idx="10479">
                  <c:v>6281.970595642999</c:v>
                </c:pt>
                <c:pt idx="10480">
                  <c:v>6282.5700775206</c:v>
                </c:pt>
                <c:pt idx="10481">
                  <c:v>6283.1695593983</c:v>
                </c:pt>
                <c:pt idx="10482">
                  <c:v>6283.7690412759</c:v>
                </c:pt>
                <c:pt idx="10483">
                  <c:v>6284.3685231535</c:v>
                </c:pt>
                <c:pt idx="10484">
                  <c:v>6284.9680050311</c:v>
                </c:pt>
                <c:pt idx="10485">
                  <c:v>6285.5674869088</c:v>
                </c:pt>
                <c:pt idx="10486">
                  <c:v>6286.1669687864</c:v>
                </c:pt>
                <c:pt idx="10487">
                  <c:v>6286.766450664</c:v>
                </c:pt>
                <c:pt idx="10488">
                  <c:v>6287.3659325417</c:v>
                </c:pt>
                <c:pt idx="10489">
                  <c:v>6287.9654144193</c:v>
                </c:pt>
                <c:pt idx="10490">
                  <c:v>6288.5648962969</c:v>
                </c:pt>
                <c:pt idx="10491">
                  <c:v>6289.1643781745</c:v>
                </c:pt>
                <c:pt idx="10492">
                  <c:v>6289.7638600522</c:v>
                </c:pt>
                <c:pt idx="10493">
                  <c:v>6290.3633419298</c:v>
                </c:pt>
                <c:pt idx="10494">
                  <c:v>6290.9628238074</c:v>
                </c:pt>
                <c:pt idx="10495">
                  <c:v>6291.562305685</c:v>
                </c:pt>
                <c:pt idx="10496">
                  <c:v>6292.1617875627</c:v>
                </c:pt>
                <c:pt idx="10497">
                  <c:v>6292.7612694403</c:v>
                </c:pt>
                <c:pt idx="10498">
                  <c:v>6293.3607513179</c:v>
                </c:pt>
                <c:pt idx="10499">
                  <c:v>6293.9602331955</c:v>
                </c:pt>
                <c:pt idx="10500">
                  <c:v>6294.5597150732</c:v>
                </c:pt>
                <c:pt idx="10501">
                  <c:v>6295.1591969508</c:v>
                </c:pt>
                <c:pt idx="10502">
                  <c:v>6295.7586788284</c:v>
                </c:pt>
                <c:pt idx="10503">
                  <c:v>6296.358160706001</c:v>
                </c:pt>
                <c:pt idx="10504">
                  <c:v>6296.9576425837</c:v>
                </c:pt>
                <c:pt idx="10505">
                  <c:v>6297.5571244613</c:v>
                </c:pt>
                <c:pt idx="10506">
                  <c:v>6298.1566063389</c:v>
                </c:pt>
                <c:pt idx="10507">
                  <c:v>6298.7560882165</c:v>
                </c:pt>
                <c:pt idx="10508">
                  <c:v>6299.3555700942</c:v>
                </c:pt>
                <c:pt idx="10509">
                  <c:v>6299.9550519718</c:v>
                </c:pt>
                <c:pt idx="10510">
                  <c:v>6300.5545338494</c:v>
                </c:pt>
                <c:pt idx="10511">
                  <c:v>6301.1540157271</c:v>
                </c:pt>
                <c:pt idx="10512">
                  <c:v>6301.753497604699</c:v>
                </c:pt>
                <c:pt idx="10513">
                  <c:v>6302.3529794823</c:v>
                </c:pt>
                <c:pt idx="10514">
                  <c:v>6302.9524613599</c:v>
                </c:pt>
                <c:pt idx="10515">
                  <c:v>6303.5519432376</c:v>
                </c:pt>
                <c:pt idx="10516">
                  <c:v>6304.1514251152</c:v>
                </c:pt>
                <c:pt idx="10517">
                  <c:v>6304.7509069928</c:v>
                </c:pt>
                <c:pt idx="10518">
                  <c:v>6305.3503888704</c:v>
                </c:pt>
                <c:pt idx="10519">
                  <c:v>6305.949870748099</c:v>
                </c:pt>
                <c:pt idx="10520">
                  <c:v>6306.5493526257</c:v>
                </c:pt>
                <c:pt idx="10521">
                  <c:v>6307.1488345033</c:v>
                </c:pt>
                <c:pt idx="10522">
                  <c:v>6307.748316380899</c:v>
                </c:pt>
                <c:pt idx="10523">
                  <c:v>6308.347798258599</c:v>
                </c:pt>
                <c:pt idx="10524">
                  <c:v>6308.947280136199</c:v>
                </c:pt>
                <c:pt idx="10525">
                  <c:v>6309.5467620138</c:v>
                </c:pt>
                <c:pt idx="10526">
                  <c:v>6310.1462438914</c:v>
                </c:pt>
                <c:pt idx="10527">
                  <c:v>6310.7457257691</c:v>
                </c:pt>
                <c:pt idx="10528">
                  <c:v>6311.3452076467</c:v>
                </c:pt>
                <c:pt idx="10529">
                  <c:v>6311.9446895243</c:v>
                </c:pt>
                <c:pt idx="10530">
                  <c:v>6312.5441714019</c:v>
                </c:pt>
                <c:pt idx="10531">
                  <c:v>6313.1436532796</c:v>
                </c:pt>
                <c:pt idx="10532">
                  <c:v>6313.7431351572</c:v>
                </c:pt>
                <c:pt idx="10533">
                  <c:v>6314.3426170348</c:v>
                </c:pt>
                <c:pt idx="10534">
                  <c:v>6314.942098912399</c:v>
                </c:pt>
                <c:pt idx="10535">
                  <c:v>6315.5415807901</c:v>
                </c:pt>
                <c:pt idx="10536">
                  <c:v>6316.1410626677</c:v>
                </c:pt>
                <c:pt idx="10537">
                  <c:v>6316.7405445453</c:v>
                </c:pt>
                <c:pt idx="10538">
                  <c:v>6317.340026423</c:v>
                </c:pt>
                <c:pt idx="10539">
                  <c:v>6317.939508300599</c:v>
                </c:pt>
                <c:pt idx="10540">
                  <c:v>6318.538990178199</c:v>
                </c:pt>
                <c:pt idx="10541">
                  <c:v>6319.1384720558</c:v>
                </c:pt>
                <c:pt idx="10542">
                  <c:v>6319.737953933499</c:v>
                </c:pt>
                <c:pt idx="10543">
                  <c:v>6320.3374358111</c:v>
                </c:pt>
                <c:pt idx="10544">
                  <c:v>6320.936917688699</c:v>
                </c:pt>
                <c:pt idx="10545">
                  <c:v>6321.5363995663</c:v>
                </c:pt>
                <c:pt idx="10546">
                  <c:v>6322.135881444</c:v>
                </c:pt>
                <c:pt idx="10547">
                  <c:v>6322.7353633216</c:v>
                </c:pt>
                <c:pt idx="10548">
                  <c:v>6323.3348451992</c:v>
                </c:pt>
                <c:pt idx="10549">
                  <c:v>6323.934327076799</c:v>
                </c:pt>
                <c:pt idx="10550">
                  <c:v>6324.533808954499</c:v>
                </c:pt>
                <c:pt idx="10551">
                  <c:v>6325.133290832099</c:v>
                </c:pt>
                <c:pt idx="10552">
                  <c:v>6325.7327727097</c:v>
                </c:pt>
                <c:pt idx="10553">
                  <c:v>6326.3322545873</c:v>
                </c:pt>
                <c:pt idx="10554">
                  <c:v>6326.931736465</c:v>
                </c:pt>
                <c:pt idx="10555">
                  <c:v>6327.531218342599</c:v>
                </c:pt>
                <c:pt idx="10556">
                  <c:v>6328.130700220199</c:v>
                </c:pt>
                <c:pt idx="10557">
                  <c:v>6328.7301820978</c:v>
                </c:pt>
                <c:pt idx="10558">
                  <c:v>6329.3296639755</c:v>
                </c:pt>
                <c:pt idx="10559">
                  <c:v>6329.9291458531</c:v>
                </c:pt>
                <c:pt idx="10560">
                  <c:v>6330.5286277307</c:v>
                </c:pt>
                <c:pt idx="10561">
                  <c:v>6331.1281096084</c:v>
                </c:pt>
                <c:pt idx="10562">
                  <c:v>6331.727591486</c:v>
                </c:pt>
                <c:pt idx="10563">
                  <c:v>6332.3270733636</c:v>
                </c:pt>
                <c:pt idx="10564">
                  <c:v>6332.9265552412</c:v>
                </c:pt>
                <c:pt idx="10565">
                  <c:v>6333.5260371189</c:v>
                </c:pt>
                <c:pt idx="10566">
                  <c:v>6334.1255189965</c:v>
                </c:pt>
                <c:pt idx="10567">
                  <c:v>6334.7250008741</c:v>
                </c:pt>
                <c:pt idx="10568">
                  <c:v>6335.3244827517</c:v>
                </c:pt>
                <c:pt idx="10569">
                  <c:v>6335.9239646294</c:v>
                </c:pt>
                <c:pt idx="10570">
                  <c:v>6336.523446507</c:v>
                </c:pt>
                <c:pt idx="10571">
                  <c:v>6337.1229283846</c:v>
                </c:pt>
                <c:pt idx="10572">
                  <c:v>6337.7224102622</c:v>
                </c:pt>
                <c:pt idx="10573">
                  <c:v>6338.3218921399</c:v>
                </c:pt>
                <c:pt idx="10574">
                  <c:v>6338.9213740175</c:v>
                </c:pt>
                <c:pt idx="10575">
                  <c:v>6339.5208558951</c:v>
                </c:pt>
                <c:pt idx="10576">
                  <c:v>6340.1203377727</c:v>
                </c:pt>
                <c:pt idx="10577">
                  <c:v>6340.7198196504</c:v>
                </c:pt>
                <c:pt idx="10578">
                  <c:v>6341.319301528</c:v>
                </c:pt>
                <c:pt idx="10579">
                  <c:v>6341.9187834056</c:v>
                </c:pt>
                <c:pt idx="10580">
                  <c:v>6342.5182652832</c:v>
                </c:pt>
                <c:pt idx="10581">
                  <c:v>6343.1177471609</c:v>
                </c:pt>
                <c:pt idx="10582">
                  <c:v>6343.7172290385</c:v>
                </c:pt>
                <c:pt idx="10583">
                  <c:v>6344.3167109161</c:v>
                </c:pt>
                <c:pt idx="10584">
                  <c:v>6344.9161927937</c:v>
                </c:pt>
                <c:pt idx="10585">
                  <c:v>6345.5156746714</c:v>
                </c:pt>
                <c:pt idx="10586">
                  <c:v>6346.115156549</c:v>
                </c:pt>
                <c:pt idx="10587">
                  <c:v>6346.7146384266</c:v>
                </c:pt>
                <c:pt idx="10588">
                  <c:v>6347.3141203043</c:v>
                </c:pt>
                <c:pt idx="10589">
                  <c:v>6347.9136021819</c:v>
                </c:pt>
                <c:pt idx="10590">
                  <c:v>6348.5130840595</c:v>
                </c:pt>
                <c:pt idx="10591">
                  <c:v>6349.1125659371</c:v>
                </c:pt>
                <c:pt idx="10592">
                  <c:v>6349.7120478148</c:v>
                </c:pt>
                <c:pt idx="10593">
                  <c:v>6350.3115296924</c:v>
                </c:pt>
                <c:pt idx="10594">
                  <c:v>6350.911011570001</c:v>
                </c:pt>
                <c:pt idx="10595">
                  <c:v>6351.5104934476</c:v>
                </c:pt>
                <c:pt idx="10596">
                  <c:v>6352.1099753253</c:v>
                </c:pt>
                <c:pt idx="10597">
                  <c:v>6352.709457202899</c:v>
                </c:pt>
                <c:pt idx="10598">
                  <c:v>6353.3089390805</c:v>
                </c:pt>
                <c:pt idx="10599">
                  <c:v>6353.9084209581</c:v>
                </c:pt>
                <c:pt idx="10600">
                  <c:v>6354.5079028358</c:v>
                </c:pt>
                <c:pt idx="10601">
                  <c:v>6355.1073847134</c:v>
                </c:pt>
                <c:pt idx="10602">
                  <c:v>6355.706866591</c:v>
                </c:pt>
                <c:pt idx="10603">
                  <c:v>6356.3063484686</c:v>
                </c:pt>
                <c:pt idx="10604">
                  <c:v>6356.905830346299</c:v>
                </c:pt>
                <c:pt idx="10605">
                  <c:v>6357.5053122239</c:v>
                </c:pt>
                <c:pt idx="10606">
                  <c:v>6358.1047941015</c:v>
                </c:pt>
                <c:pt idx="10607">
                  <c:v>6358.7042759791</c:v>
                </c:pt>
                <c:pt idx="10608">
                  <c:v>6359.303757856799</c:v>
                </c:pt>
                <c:pt idx="10609">
                  <c:v>6359.9032397344</c:v>
                </c:pt>
                <c:pt idx="10610">
                  <c:v>6360.502721612001</c:v>
                </c:pt>
                <c:pt idx="10611">
                  <c:v>6361.1022034897</c:v>
                </c:pt>
                <c:pt idx="10612">
                  <c:v>6361.7016853673</c:v>
                </c:pt>
                <c:pt idx="10613">
                  <c:v>6362.3011672449</c:v>
                </c:pt>
                <c:pt idx="10614">
                  <c:v>6362.9006491225</c:v>
                </c:pt>
                <c:pt idx="10615">
                  <c:v>6363.5001310002</c:v>
                </c:pt>
                <c:pt idx="10616">
                  <c:v>6364.0996128778</c:v>
                </c:pt>
                <c:pt idx="10617">
                  <c:v>6364.6990947554</c:v>
                </c:pt>
                <c:pt idx="10618">
                  <c:v>6365.298576633</c:v>
                </c:pt>
                <c:pt idx="10619">
                  <c:v>6365.8980585107</c:v>
                </c:pt>
                <c:pt idx="10620">
                  <c:v>6366.497540388299</c:v>
                </c:pt>
                <c:pt idx="10621">
                  <c:v>6367.0970222659</c:v>
                </c:pt>
                <c:pt idx="10622">
                  <c:v>6367.6965041435</c:v>
                </c:pt>
                <c:pt idx="10623">
                  <c:v>6368.2959860212</c:v>
                </c:pt>
                <c:pt idx="10624">
                  <c:v>6368.8954678988</c:v>
                </c:pt>
                <c:pt idx="10625">
                  <c:v>6369.4949497764</c:v>
                </c:pt>
                <c:pt idx="10626">
                  <c:v>6370.094431654001</c:v>
                </c:pt>
                <c:pt idx="10627">
                  <c:v>6370.6939135317</c:v>
                </c:pt>
                <c:pt idx="10628">
                  <c:v>6371.2933954093</c:v>
                </c:pt>
                <c:pt idx="10629">
                  <c:v>6371.8928772869</c:v>
                </c:pt>
                <c:pt idx="10630">
                  <c:v>6372.4923591645</c:v>
                </c:pt>
                <c:pt idx="10631">
                  <c:v>6373.0918410422</c:v>
                </c:pt>
                <c:pt idx="10632">
                  <c:v>6373.6913229198</c:v>
                </c:pt>
                <c:pt idx="10633">
                  <c:v>6374.2908047974</c:v>
                </c:pt>
                <c:pt idx="10634">
                  <c:v>6374.8902866751</c:v>
                </c:pt>
                <c:pt idx="10635">
                  <c:v>6375.4897685527</c:v>
                </c:pt>
                <c:pt idx="10636">
                  <c:v>6376.0892504303</c:v>
                </c:pt>
                <c:pt idx="10637">
                  <c:v>6376.6887323079</c:v>
                </c:pt>
                <c:pt idx="10638">
                  <c:v>6377.2882141856</c:v>
                </c:pt>
                <c:pt idx="10639">
                  <c:v>6377.8876960632</c:v>
                </c:pt>
                <c:pt idx="10640">
                  <c:v>6378.487177940799</c:v>
                </c:pt>
                <c:pt idx="10641">
                  <c:v>6379.0866598184</c:v>
                </c:pt>
                <c:pt idx="10642">
                  <c:v>6379.6861416961</c:v>
                </c:pt>
                <c:pt idx="10643">
                  <c:v>6380.2856235737</c:v>
                </c:pt>
                <c:pt idx="10644">
                  <c:v>6380.8851054513</c:v>
                </c:pt>
                <c:pt idx="10645">
                  <c:v>6381.484587328899</c:v>
                </c:pt>
                <c:pt idx="10646">
                  <c:v>6382.0840692066</c:v>
                </c:pt>
                <c:pt idx="10647">
                  <c:v>6382.6835510842</c:v>
                </c:pt>
                <c:pt idx="10648">
                  <c:v>6383.2830329618</c:v>
                </c:pt>
                <c:pt idx="10649">
                  <c:v>6383.8825148394</c:v>
                </c:pt>
                <c:pt idx="10650">
                  <c:v>6384.4819967171</c:v>
                </c:pt>
                <c:pt idx="10651">
                  <c:v>6385.0814785947</c:v>
                </c:pt>
                <c:pt idx="10652">
                  <c:v>6385.6809604723</c:v>
                </c:pt>
                <c:pt idx="10653">
                  <c:v>6386.280442349899</c:v>
                </c:pt>
                <c:pt idx="10654">
                  <c:v>6386.8799242276</c:v>
                </c:pt>
                <c:pt idx="10655">
                  <c:v>6387.4794061052</c:v>
                </c:pt>
                <c:pt idx="10656">
                  <c:v>6388.078887982799</c:v>
                </c:pt>
                <c:pt idx="10657">
                  <c:v>6388.6783698604</c:v>
                </c:pt>
                <c:pt idx="10658">
                  <c:v>6389.277851738098</c:v>
                </c:pt>
                <c:pt idx="10659">
                  <c:v>6389.8773336157</c:v>
                </c:pt>
                <c:pt idx="10660">
                  <c:v>6390.4768154933</c:v>
                </c:pt>
                <c:pt idx="10661">
                  <c:v>6391.076297371</c:v>
                </c:pt>
                <c:pt idx="10662">
                  <c:v>6391.6757792486</c:v>
                </c:pt>
                <c:pt idx="10663">
                  <c:v>6392.2752611262</c:v>
                </c:pt>
                <c:pt idx="10664">
                  <c:v>6392.8747430038</c:v>
                </c:pt>
                <c:pt idx="10665">
                  <c:v>6393.4742248815</c:v>
                </c:pt>
                <c:pt idx="10666">
                  <c:v>6394.0737067591</c:v>
                </c:pt>
                <c:pt idx="10667">
                  <c:v>6394.6731886367</c:v>
                </c:pt>
                <c:pt idx="10668">
                  <c:v>6395.2726705143</c:v>
                </c:pt>
                <c:pt idx="10669">
                  <c:v>6395.872152392</c:v>
                </c:pt>
                <c:pt idx="10670">
                  <c:v>6396.4716342696</c:v>
                </c:pt>
                <c:pt idx="10671">
                  <c:v>6397.0711161472</c:v>
                </c:pt>
                <c:pt idx="10672">
                  <c:v>6397.6705980248</c:v>
                </c:pt>
                <c:pt idx="10673">
                  <c:v>6398.2700799025</c:v>
                </c:pt>
                <c:pt idx="10674">
                  <c:v>6398.8695617801</c:v>
                </c:pt>
                <c:pt idx="10675">
                  <c:v>6399.4690436577</c:v>
                </c:pt>
                <c:pt idx="10676">
                  <c:v>6400.0685255353</c:v>
                </c:pt>
                <c:pt idx="10677">
                  <c:v>6400.668007413</c:v>
                </c:pt>
                <c:pt idx="10678">
                  <c:v>6401.2674892906</c:v>
                </c:pt>
                <c:pt idx="10679">
                  <c:v>6401.8669711682</c:v>
                </c:pt>
                <c:pt idx="10680">
                  <c:v>6402.4664530458</c:v>
                </c:pt>
                <c:pt idx="10681">
                  <c:v>6403.0659349235</c:v>
                </c:pt>
                <c:pt idx="10682">
                  <c:v>6403.6654168011</c:v>
                </c:pt>
                <c:pt idx="10683">
                  <c:v>6404.2648986787</c:v>
                </c:pt>
                <c:pt idx="10684">
                  <c:v>6404.8643805564</c:v>
                </c:pt>
                <c:pt idx="10685">
                  <c:v>6405.463862434</c:v>
                </c:pt>
                <c:pt idx="10686">
                  <c:v>6406.0633443116</c:v>
                </c:pt>
                <c:pt idx="10687">
                  <c:v>6406.6628261892</c:v>
                </c:pt>
                <c:pt idx="10688">
                  <c:v>6407.2623080669</c:v>
                </c:pt>
                <c:pt idx="10689">
                  <c:v>6407.8617899445</c:v>
                </c:pt>
                <c:pt idx="10690">
                  <c:v>6408.4612718221</c:v>
                </c:pt>
                <c:pt idx="10691">
                  <c:v>6409.0607536997</c:v>
                </c:pt>
                <c:pt idx="10692">
                  <c:v>6409.6602355774</c:v>
                </c:pt>
                <c:pt idx="10693">
                  <c:v>6410.259717455</c:v>
                </c:pt>
                <c:pt idx="10694">
                  <c:v>6410.8591993326</c:v>
                </c:pt>
                <c:pt idx="10695">
                  <c:v>6411.4586812102</c:v>
                </c:pt>
                <c:pt idx="10696">
                  <c:v>6412.0581630879</c:v>
                </c:pt>
                <c:pt idx="10697">
                  <c:v>6412.6576449655</c:v>
                </c:pt>
                <c:pt idx="10698">
                  <c:v>6413.2571268431</c:v>
                </c:pt>
                <c:pt idx="10699">
                  <c:v>6413.8566087207</c:v>
                </c:pt>
                <c:pt idx="10700">
                  <c:v>6414.4560905984</c:v>
                </c:pt>
                <c:pt idx="10701">
                  <c:v>6415.055572476001</c:v>
                </c:pt>
                <c:pt idx="10702">
                  <c:v>6415.6550543536</c:v>
                </c:pt>
                <c:pt idx="10703">
                  <c:v>6416.2545362312</c:v>
                </c:pt>
                <c:pt idx="10704">
                  <c:v>6416.8540181089</c:v>
                </c:pt>
                <c:pt idx="10705">
                  <c:v>6417.453499986499</c:v>
                </c:pt>
                <c:pt idx="10706">
                  <c:v>6418.0529818641</c:v>
                </c:pt>
                <c:pt idx="10707">
                  <c:v>6418.6524637417</c:v>
                </c:pt>
                <c:pt idx="10708">
                  <c:v>6419.2519456194</c:v>
                </c:pt>
                <c:pt idx="10709">
                  <c:v>6419.851427497</c:v>
                </c:pt>
                <c:pt idx="10710">
                  <c:v>6420.4509093746</c:v>
                </c:pt>
                <c:pt idx="10711">
                  <c:v>6421.0503912523</c:v>
                </c:pt>
                <c:pt idx="10712">
                  <c:v>6421.6498731299</c:v>
                </c:pt>
                <c:pt idx="10713">
                  <c:v>6422.2493550075</c:v>
                </c:pt>
                <c:pt idx="10714">
                  <c:v>6422.8488368851</c:v>
                </c:pt>
                <c:pt idx="10715">
                  <c:v>6423.448318762799</c:v>
                </c:pt>
                <c:pt idx="10716">
                  <c:v>6424.047800640399</c:v>
                </c:pt>
                <c:pt idx="10717">
                  <c:v>6424.647282518001</c:v>
                </c:pt>
                <c:pt idx="10718">
                  <c:v>6425.2467643956</c:v>
                </c:pt>
                <c:pt idx="10719">
                  <c:v>6425.8462462733</c:v>
                </c:pt>
                <c:pt idx="10720">
                  <c:v>6426.4457281509</c:v>
                </c:pt>
                <c:pt idx="10721">
                  <c:v>6427.0452100285</c:v>
                </c:pt>
                <c:pt idx="10722">
                  <c:v>6427.6446919061</c:v>
                </c:pt>
                <c:pt idx="10723">
                  <c:v>6428.2441737838</c:v>
                </c:pt>
                <c:pt idx="10724">
                  <c:v>6428.8436556614</c:v>
                </c:pt>
                <c:pt idx="10725">
                  <c:v>6429.443137539</c:v>
                </c:pt>
                <c:pt idx="10726">
                  <c:v>6430.0426194166</c:v>
                </c:pt>
                <c:pt idx="10727">
                  <c:v>6430.6421012943</c:v>
                </c:pt>
                <c:pt idx="10728">
                  <c:v>6431.2415831719</c:v>
                </c:pt>
                <c:pt idx="10729">
                  <c:v>6431.8410650495</c:v>
                </c:pt>
                <c:pt idx="10730">
                  <c:v>6432.4405469271</c:v>
                </c:pt>
                <c:pt idx="10731">
                  <c:v>6433.0400288048</c:v>
                </c:pt>
                <c:pt idx="10732">
                  <c:v>6433.6395106824</c:v>
                </c:pt>
                <c:pt idx="10733">
                  <c:v>6434.23899256</c:v>
                </c:pt>
                <c:pt idx="10734">
                  <c:v>6434.8384744377</c:v>
                </c:pt>
                <c:pt idx="10735">
                  <c:v>6435.437956315299</c:v>
                </c:pt>
                <c:pt idx="10736">
                  <c:v>6436.0374381929</c:v>
                </c:pt>
                <c:pt idx="10737">
                  <c:v>6436.6369200705</c:v>
                </c:pt>
                <c:pt idx="10738">
                  <c:v>6437.236401948199</c:v>
                </c:pt>
                <c:pt idx="10739">
                  <c:v>6437.8358838258</c:v>
                </c:pt>
                <c:pt idx="10740">
                  <c:v>6438.4353657034</c:v>
                </c:pt>
                <c:pt idx="10741">
                  <c:v>6439.034847581</c:v>
                </c:pt>
                <c:pt idx="10742">
                  <c:v>6439.6343294587</c:v>
                </c:pt>
                <c:pt idx="10743">
                  <c:v>6440.233811336298</c:v>
                </c:pt>
                <c:pt idx="10744">
                  <c:v>6440.8332932139</c:v>
                </c:pt>
                <c:pt idx="10745">
                  <c:v>6441.4327750915</c:v>
                </c:pt>
                <c:pt idx="10746">
                  <c:v>6442.0322569692</c:v>
                </c:pt>
                <c:pt idx="10747">
                  <c:v>6442.6317388468</c:v>
                </c:pt>
                <c:pt idx="10748">
                  <c:v>6443.2312207244</c:v>
                </c:pt>
                <c:pt idx="10749">
                  <c:v>6443.830702602</c:v>
                </c:pt>
                <c:pt idx="10750">
                  <c:v>6444.4301844797</c:v>
                </c:pt>
                <c:pt idx="10751">
                  <c:v>6445.0296663573</c:v>
                </c:pt>
                <c:pt idx="10752">
                  <c:v>6445.6291482349</c:v>
                </c:pt>
                <c:pt idx="10753">
                  <c:v>6446.2286301125</c:v>
                </c:pt>
                <c:pt idx="10754">
                  <c:v>6446.8281119902</c:v>
                </c:pt>
                <c:pt idx="10755">
                  <c:v>6447.4275938678</c:v>
                </c:pt>
                <c:pt idx="10756">
                  <c:v>6448.0270757454</c:v>
                </c:pt>
                <c:pt idx="10757">
                  <c:v>6448.6265576231</c:v>
                </c:pt>
                <c:pt idx="10758">
                  <c:v>6449.2260395007</c:v>
                </c:pt>
                <c:pt idx="10759">
                  <c:v>6449.8255213783</c:v>
                </c:pt>
                <c:pt idx="10760">
                  <c:v>6450.4250032559</c:v>
                </c:pt>
                <c:pt idx="10761">
                  <c:v>6451.0244851336</c:v>
                </c:pt>
                <c:pt idx="10762">
                  <c:v>6451.6239670112</c:v>
                </c:pt>
                <c:pt idx="10763">
                  <c:v>6452.2234488888</c:v>
                </c:pt>
                <c:pt idx="10764">
                  <c:v>6452.8229307664</c:v>
                </c:pt>
                <c:pt idx="10765">
                  <c:v>6453.422412644099</c:v>
                </c:pt>
                <c:pt idx="10766">
                  <c:v>6454.0218945217</c:v>
                </c:pt>
                <c:pt idx="10767">
                  <c:v>6454.6213763993</c:v>
                </c:pt>
                <c:pt idx="10768">
                  <c:v>6455.2208582769</c:v>
                </c:pt>
                <c:pt idx="10769">
                  <c:v>6455.8203401546</c:v>
                </c:pt>
                <c:pt idx="10770">
                  <c:v>6456.4198220322</c:v>
                </c:pt>
                <c:pt idx="10771">
                  <c:v>6457.0193039098</c:v>
                </c:pt>
                <c:pt idx="10772">
                  <c:v>6457.6187857874</c:v>
                </c:pt>
                <c:pt idx="10773">
                  <c:v>6458.2182676651</c:v>
                </c:pt>
                <c:pt idx="10774">
                  <c:v>6458.8177495427</c:v>
                </c:pt>
                <c:pt idx="10775">
                  <c:v>6459.4172314203</c:v>
                </c:pt>
                <c:pt idx="10776">
                  <c:v>6460.0167132979</c:v>
                </c:pt>
                <c:pt idx="10777">
                  <c:v>6460.6161951756</c:v>
                </c:pt>
                <c:pt idx="10778">
                  <c:v>6461.2156770532</c:v>
                </c:pt>
                <c:pt idx="10779">
                  <c:v>6461.8151589308</c:v>
                </c:pt>
                <c:pt idx="10780">
                  <c:v>6462.4146408084</c:v>
                </c:pt>
                <c:pt idx="10781">
                  <c:v>6463.0141226861</c:v>
                </c:pt>
                <c:pt idx="10782">
                  <c:v>6463.6136045637</c:v>
                </c:pt>
                <c:pt idx="10783">
                  <c:v>6464.2130864413</c:v>
                </c:pt>
                <c:pt idx="10784">
                  <c:v>6464.812568319</c:v>
                </c:pt>
                <c:pt idx="10785">
                  <c:v>6465.4120501966</c:v>
                </c:pt>
                <c:pt idx="10786">
                  <c:v>6466.0115320742</c:v>
                </c:pt>
                <c:pt idx="10787">
                  <c:v>6466.6110139518</c:v>
                </c:pt>
                <c:pt idx="10788">
                  <c:v>6467.210495829499</c:v>
                </c:pt>
                <c:pt idx="10789">
                  <c:v>6467.8099777071</c:v>
                </c:pt>
                <c:pt idx="10790">
                  <c:v>6468.4094595847</c:v>
                </c:pt>
                <c:pt idx="10791">
                  <c:v>6469.0089414623</c:v>
                </c:pt>
                <c:pt idx="10792">
                  <c:v>6469.608423340001</c:v>
                </c:pt>
                <c:pt idx="10793">
                  <c:v>6470.2079052176</c:v>
                </c:pt>
                <c:pt idx="10794">
                  <c:v>6470.807387095199</c:v>
                </c:pt>
                <c:pt idx="10795">
                  <c:v>6471.4068689728</c:v>
                </c:pt>
                <c:pt idx="10796">
                  <c:v>6472.0063508505</c:v>
                </c:pt>
                <c:pt idx="10797">
                  <c:v>6472.6058327281</c:v>
                </c:pt>
                <c:pt idx="10798">
                  <c:v>6473.2053146057</c:v>
                </c:pt>
                <c:pt idx="10799">
                  <c:v>6473.8047964833</c:v>
                </c:pt>
                <c:pt idx="10800">
                  <c:v>6474.404278361</c:v>
                </c:pt>
                <c:pt idx="10801">
                  <c:v>6475.003760238599</c:v>
                </c:pt>
                <c:pt idx="10802">
                  <c:v>6475.6032421162</c:v>
                </c:pt>
                <c:pt idx="10803">
                  <c:v>6476.2027239938</c:v>
                </c:pt>
                <c:pt idx="10804">
                  <c:v>6476.8022058715</c:v>
                </c:pt>
                <c:pt idx="10805">
                  <c:v>6477.401687749099</c:v>
                </c:pt>
                <c:pt idx="10806">
                  <c:v>6478.0011696267</c:v>
                </c:pt>
                <c:pt idx="10807">
                  <c:v>6478.6006515044</c:v>
                </c:pt>
                <c:pt idx="10808">
                  <c:v>6479.200133382001</c:v>
                </c:pt>
                <c:pt idx="10809">
                  <c:v>6479.7996152596</c:v>
                </c:pt>
                <c:pt idx="10810">
                  <c:v>6480.3990971372</c:v>
                </c:pt>
                <c:pt idx="10811">
                  <c:v>6480.9985790149</c:v>
                </c:pt>
                <c:pt idx="10812">
                  <c:v>6481.5980608925</c:v>
                </c:pt>
                <c:pt idx="10813">
                  <c:v>6482.1975427701</c:v>
                </c:pt>
                <c:pt idx="10814">
                  <c:v>6482.7970246477</c:v>
                </c:pt>
                <c:pt idx="10815">
                  <c:v>6483.3965065254</c:v>
                </c:pt>
                <c:pt idx="10816">
                  <c:v>6483.995988403</c:v>
                </c:pt>
                <c:pt idx="10817">
                  <c:v>6484.5954702806</c:v>
                </c:pt>
                <c:pt idx="10818">
                  <c:v>6485.1949521582</c:v>
                </c:pt>
                <c:pt idx="10819">
                  <c:v>6485.7944340359</c:v>
                </c:pt>
                <c:pt idx="10820">
                  <c:v>6486.3939159135</c:v>
                </c:pt>
                <c:pt idx="10821">
                  <c:v>6486.993397791099</c:v>
                </c:pt>
                <c:pt idx="10822">
                  <c:v>6487.5928796687</c:v>
                </c:pt>
                <c:pt idx="10823">
                  <c:v>6488.1923615464</c:v>
                </c:pt>
                <c:pt idx="10824">
                  <c:v>6488.791843424</c:v>
                </c:pt>
                <c:pt idx="10825">
                  <c:v>6489.3913253016</c:v>
                </c:pt>
                <c:pt idx="10826">
                  <c:v>6489.9908071792</c:v>
                </c:pt>
                <c:pt idx="10827">
                  <c:v>6490.5902890569</c:v>
                </c:pt>
                <c:pt idx="10828">
                  <c:v>6491.189770934499</c:v>
                </c:pt>
                <c:pt idx="10829">
                  <c:v>6491.789252812099</c:v>
                </c:pt>
                <c:pt idx="10830">
                  <c:v>6492.3887346897</c:v>
                </c:pt>
                <c:pt idx="10831">
                  <c:v>6492.9882165674</c:v>
                </c:pt>
                <c:pt idx="10832">
                  <c:v>6493.587698445</c:v>
                </c:pt>
                <c:pt idx="10833">
                  <c:v>6494.187180322599</c:v>
                </c:pt>
                <c:pt idx="10834">
                  <c:v>6494.7866622003</c:v>
                </c:pt>
                <c:pt idx="10835">
                  <c:v>6495.3861440779</c:v>
                </c:pt>
                <c:pt idx="10836">
                  <c:v>6495.9856259555</c:v>
                </c:pt>
                <c:pt idx="10837">
                  <c:v>6496.5851078331</c:v>
                </c:pt>
                <c:pt idx="10838">
                  <c:v>6497.1845897108</c:v>
                </c:pt>
                <c:pt idx="10839">
                  <c:v>6497.7840715884</c:v>
                </c:pt>
                <c:pt idx="10840">
                  <c:v>6498.383553466</c:v>
                </c:pt>
                <c:pt idx="10841">
                  <c:v>6498.983035343599</c:v>
                </c:pt>
                <c:pt idx="10842">
                  <c:v>6499.5825172213</c:v>
                </c:pt>
                <c:pt idx="10843">
                  <c:v>6500.1819990989</c:v>
                </c:pt>
                <c:pt idx="10844">
                  <c:v>6500.7814809765</c:v>
                </c:pt>
                <c:pt idx="10845">
                  <c:v>6501.3809628541</c:v>
                </c:pt>
                <c:pt idx="10846">
                  <c:v>6501.9804447318</c:v>
                </c:pt>
                <c:pt idx="10847">
                  <c:v>6502.5799266094</c:v>
                </c:pt>
                <c:pt idx="10848">
                  <c:v>6503.179408487</c:v>
                </c:pt>
                <c:pt idx="10849">
                  <c:v>6503.778890364599</c:v>
                </c:pt>
                <c:pt idx="10850">
                  <c:v>6504.378372242299</c:v>
                </c:pt>
                <c:pt idx="10851">
                  <c:v>6504.977854119899</c:v>
                </c:pt>
                <c:pt idx="10852">
                  <c:v>6505.577335997499</c:v>
                </c:pt>
                <c:pt idx="10853">
                  <c:v>6506.1768178751</c:v>
                </c:pt>
                <c:pt idx="10854">
                  <c:v>6506.7762997528</c:v>
                </c:pt>
                <c:pt idx="10855">
                  <c:v>6507.3757816304</c:v>
                </c:pt>
                <c:pt idx="10856">
                  <c:v>6507.975263508</c:v>
                </c:pt>
                <c:pt idx="10857">
                  <c:v>6508.574745385699</c:v>
                </c:pt>
                <c:pt idx="10858">
                  <c:v>6509.1742272633</c:v>
                </c:pt>
                <c:pt idx="10859">
                  <c:v>6509.773709140899</c:v>
                </c:pt>
                <c:pt idx="10860">
                  <c:v>6510.3731910185</c:v>
                </c:pt>
                <c:pt idx="10861">
                  <c:v>6510.9726728962</c:v>
                </c:pt>
                <c:pt idx="10862">
                  <c:v>6511.5721547738</c:v>
                </c:pt>
                <c:pt idx="10863">
                  <c:v>6512.1716366514</c:v>
                </c:pt>
                <c:pt idx="10864">
                  <c:v>6512.771118529</c:v>
                </c:pt>
                <c:pt idx="10865">
                  <c:v>6513.3706004067</c:v>
                </c:pt>
                <c:pt idx="10866">
                  <c:v>6513.970082284299</c:v>
                </c:pt>
                <c:pt idx="10867">
                  <c:v>6514.5695641619</c:v>
                </c:pt>
                <c:pt idx="10868">
                  <c:v>6515.1690460395</c:v>
                </c:pt>
                <c:pt idx="10869">
                  <c:v>6515.7685279172</c:v>
                </c:pt>
                <c:pt idx="10870">
                  <c:v>6516.3680097948</c:v>
                </c:pt>
                <c:pt idx="10871">
                  <c:v>6516.9674916724</c:v>
                </c:pt>
                <c:pt idx="10872">
                  <c:v>6517.56697355</c:v>
                </c:pt>
                <c:pt idx="10873">
                  <c:v>6518.1664554277</c:v>
                </c:pt>
                <c:pt idx="10874">
                  <c:v>6518.7659373053</c:v>
                </c:pt>
                <c:pt idx="10875">
                  <c:v>6519.3654191829</c:v>
                </c:pt>
                <c:pt idx="10876">
                  <c:v>6519.9649010605</c:v>
                </c:pt>
                <c:pt idx="10877">
                  <c:v>6520.564382938199</c:v>
                </c:pt>
                <c:pt idx="10878">
                  <c:v>6521.1638648158</c:v>
                </c:pt>
                <c:pt idx="10879">
                  <c:v>6521.7633466934</c:v>
                </c:pt>
                <c:pt idx="10880">
                  <c:v>6522.3628285711</c:v>
                </c:pt>
                <c:pt idx="10881">
                  <c:v>6522.9623104487</c:v>
                </c:pt>
                <c:pt idx="10882">
                  <c:v>6523.561792326299</c:v>
                </c:pt>
                <c:pt idx="10883">
                  <c:v>6524.1612742039</c:v>
                </c:pt>
                <c:pt idx="10884">
                  <c:v>6524.7607560816</c:v>
                </c:pt>
                <c:pt idx="10885">
                  <c:v>6525.3602379592</c:v>
                </c:pt>
                <c:pt idx="10886">
                  <c:v>6525.959719836799</c:v>
                </c:pt>
                <c:pt idx="10887">
                  <c:v>6526.5592017144</c:v>
                </c:pt>
                <c:pt idx="10888">
                  <c:v>6527.1586835921</c:v>
                </c:pt>
                <c:pt idx="10889">
                  <c:v>6527.7581654697</c:v>
                </c:pt>
                <c:pt idx="10890">
                  <c:v>6528.357647347299</c:v>
                </c:pt>
                <c:pt idx="10891">
                  <c:v>6528.9571292249</c:v>
                </c:pt>
                <c:pt idx="10892">
                  <c:v>6529.5566111026</c:v>
                </c:pt>
                <c:pt idx="10893">
                  <c:v>6530.1560929802</c:v>
                </c:pt>
                <c:pt idx="10894">
                  <c:v>6530.7555748578</c:v>
                </c:pt>
                <c:pt idx="10895">
                  <c:v>6531.3550567354</c:v>
                </c:pt>
                <c:pt idx="10896">
                  <c:v>6531.9545386131</c:v>
                </c:pt>
                <c:pt idx="10897">
                  <c:v>6532.5540204907</c:v>
                </c:pt>
                <c:pt idx="10898">
                  <c:v>6533.1535023683</c:v>
                </c:pt>
                <c:pt idx="10899">
                  <c:v>6533.7529842459</c:v>
                </c:pt>
                <c:pt idx="10900">
                  <c:v>6534.3524661236</c:v>
                </c:pt>
                <c:pt idx="10901">
                  <c:v>6534.9519480012</c:v>
                </c:pt>
                <c:pt idx="10902">
                  <c:v>6535.5514298788</c:v>
                </c:pt>
                <c:pt idx="10903">
                  <c:v>6536.1509117564</c:v>
                </c:pt>
                <c:pt idx="10904">
                  <c:v>6536.750393634099</c:v>
                </c:pt>
                <c:pt idx="10905">
                  <c:v>6537.3498755117</c:v>
                </c:pt>
                <c:pt idx="10906">
                  <c:v>6537.949357389299</c:v>
                </c:pt>
                <c:pt idx="10907">
                  <c:v>6538.548839267</c:v>
                </c:pt>
                <c:pt idx="10908">
                  <c:v>6539.1483211446</c:v>
                </c:pt>
                <c:pt idx="10909">
                  <c:v>6539.747803022199</c:v>
                </c:pt>
                <c:pt idx="10910">
                  <c:v>6540.3472848998</c:v>
                </c:pt>
                <c:pt idx="10911">
                  <c:v>6540.9467667775</c:v>
                </c:pt>
                <c:pt idx="10912">
                  <c:v>6541.5462486551</c:v>
                </c:pt>
                <c:pt idx="10913">
                  <c:v>6542.1457305327</c:v>
                </c:pt>
                <c:pt idx="10914">
                  <c:v>6542.7452124103</c:v>
                </c:pt>
                <c:pt idx="10915">
                  <c:v>6543.344694288</c:v>
                </c:pt>
                <c:pt idx="10916">
                  <c:v>6543.9441761656</c:v>
                </c:pt>
                <c:pt idx="10917">
                  <c:v>6544.5436580432</c:v>
                </c:pt>
                <c:pt idx="10918">
                  <c:v>6545.1431399208</c:v>
                </c:pt>
                <c:pt idx="10919">
                  <c:v>6545.7426217985</c:v>
                </c:pt>
                <c:pt idx="10920">
                  <c:v>6546.3421036761</c:v>
                </c:pt>
                <c:pt idx="10921">
                  <c:v>6546.9415855537</c:v>
                </c:pt>
                <c:pt idx="10922">
                  <c:v>6547.5410674313</c:v>
                </c:pt>
                <c:pt idx="10923">
                  <c:v>6548.140549309</c:v>
                </c:pt>
                <c:pt idx="10924">
                  <c:v>6548.7400311866</c:v>
                </c:pt>
                <c:pt idx="10925">
                  <c:v>6549.3395130642</c:v>
                </c:pt>
                <c:pt idx="10926">
                  <c:v>6549.938994941799</c:v>
                </c:pt>
                <c:pt idx="10927">
                  <c:v>6550.5384768195</c:v>
                </c:pt>
                <c:pt idx="10928">
                  <c:v>6551.1379586971</c:v>
                </c:pt>
                <c:pt idx="10929">
                  <c:v>6551.7374405747</c:v>
                </c:pt>
                <c:pt idx="10930">
                  <c:v>6552.3369224524</c:v>
                </c:pt>
                <c:pt idx="10931">
                  <c:v>6552.93640433</c:v>
                </c:pt>
                <c:pt idx="10932">
                  <c:v>6553.5358862076</c:v>
                </c:pt>
                <c:pt idx="10933">
                  <c:v>6554.1353680852</c:v>
                </c:pt>
                <c:pt idx="10934">
                  <c:v>6554.7348499629</c:v>
                </c:pt>
                <c:pt idx="10935">
                  <c:v>6555.3343318405</c:v>
                </c:pt>
                <c:pt idx="10936">
                  <c:v>6555.933813718098</c:v>
                </c:pt>
                <c:pt idx="10937">
                  <c:v>6556.5332955957</c:v>
                </c:pt>
                <c:pt idx="10938">
                  <c:v>6557.1327774734</c:v>
                </c:pt>
                <c:pt idx="10939">
                  <c:v>6557.732259351</c:v>
                </c:pt>
                <c:pt idx="10940">
                  <c:v>6558.3317412286</c:v>
                </c:pt>
                <c:pt idx="10941">
                  <c:v>6558.9312231062</c:v>
                </c:pt>
                <c:pt idx="10942">
                  <c:v>6559.5307049839</c:v>
                </c:pt>
                <c:pt idx="10943">
                  <c:v>6560.1301868615</c:v>
                </c:pt>
                <c:pt idx="10944">
                  <c:v>6560.7296687391</c:v>
                </c:pt>
                <c:pt idx="10945">
                  <c:v>6561.3291506167</c:v>
                </c:pt>
                <c:pt idx="10946">
                  <c:v>6561.9286324944</c:v>
                </c:pt>
                <c:pt idx="10947">
                  <c:v>6562.528114372</c:v>
                </c:pt>
                <c:pt idx="10948">
                  <c:v>6563.1275962496</c:v>
                </c:pt>
                <c:pt idx="10949">
                  <c:v>6563.7270781272</c:v>
                </c:pt>
                <c:pt idx="10950">
                  <c:v>6564.3265600049</c:v>
                </c:pt>
                <c:pt idx="10951">
                  <c:v>6564.9260418825</c:v>
                </c:pt>
                <c:pt idx="10952">
                  <c:v>6565.5255237601</c:v>
                </c:pt>
                <c:pt idx="10953">
                  <c:v>6566.1250056377</c:v>
                </c:pt>
                <c:pt idx="10954">
                  <c:v>6566.7244875154</c:v>
                </c:pt>
                <c:pt idx="10955">
                  <c:v>6567.323969393</c:v>
                </c:pt>
                <c:pt idx="10956">
                  <c:v>6567.9234512706</c:v>
                </c:pt>
                <c:pt idx="10957">
                  <c:v>6568.5229331483</c:v>
                </c:pt>
                <c:pt idx="10958">
                  <c:v>6569.1224150259</c:v>
                </c:pt>
                <c:pt idx="10959">
                  <c:v>6569.7218969035</c:v>
                </c:pt>
                <c:pt idx="10960">
                  <c:v>6570.3213787811</c:v>
                </c:pt>
                <c:pt idx="10961">
                  <c:v>6570.9208606588</c:v>
                </c:pt>
                <c:pt idx="10962">
                  <c:v>6571.5203425364</c:v>
                </c:pt>
                <c:pt idx="10963">
                  <c:v>6572.119824414002</c:v>
                </c:pt>
                <c:pt idx="10964">
                  <c:v>6572.7193062916</c:v>
                </c:pt>
                <c:pt idx="10965">
                  <c:v>6573.3187881693</c:v>
                </c:pt>
                <c:pt idx="10966">
                  <c:v>6573.9182700469</c:v>
                </c:pt>
                <c:pt idx="10967">
                  <c:v>6574.517751924499</c:v>
                </c:pt>
                <c:pt idx="10968">
                  <c:v>6575.1172338021</c:v>
                </c:pt>
                <c:pt idx="10969">
                  <c:v>6575.7167156798</c:v>
                </c:pt>
                <c:pt idx="10970">
                  <c:v>6576.3161975574</c:v>
                </c:pt>
                <c:pt idx="10971">
                  <c:v>6576.915679435</c:v>
                </c:pt>
                <c:pt idx="10972">
                  <c:v>6577.5151613126</c:v>
                </c:pt>
                <c:pt idx="10973">
                  <c:v>6578.1146431903</c:v>
                </c:pt>
                <c:pt idx="10974">
                  <c:v>6578.7141250679</c:v>
                </c:pt>
                <c:pt idx="10975">
                  <c:v>6579.3136069455</c:v>
                </c:pt>
                <c:pt idx="10976">
                  <c:v>6579.913088823099</c:v>
                </c:pt>
                <c:pt idx="10977">
                  <c:v>6580.5125707008</c:v>
                </c:pt>
                <c:pt idx="10978">
                  <c:v>6581.1120525784</c:v>
                </c:pt>
                <c:pt idx="10979">
                  <c:v>6581.711534456002</c:v>
                </c:pt>
                <c:pt idx="10980">
                  <c:v>6582.3110163337</c:v>
                </c:pt>
                <c:pt idx="10981">
                  <c:v>6582.910498211299</c:v>
                </c:pt>
                <c:pt idx="10982">
                  <c:v>6583.5099800889</c:v>
                </c:pt>
                <c:pt idx="10983">
                  <c:v>6584.1094619665</c:v>
                </c:pt>
                <c:pt idx="10984">
                  <c:v>6584.708943844199</c:v>
                </c:pt>
                <c:pt idx="10985">
                  <c:v>6585.3084257218</c:v>
                </c:pt>
                <c:pt idx="10986">
                  <c:v>6585.9079075994</c:v>
                </c:pt>
                <c:pt idx="10987">
                  <c:v>6586.507389477</c:v>
                </c:pt>
                <c:pt idx="10988">
                  <c:v>6587.1068713547</c:v>
                </c:pt>
                <c:pt idx="10989">
                  <c:v>6587.706353232299</c:v>
                </c:pt>
                <c:pt idx="10990">
                  <c:v>6588.3058351099</c:v>
                </c:pt>
                <c:pt idx="10991">
                  <c:v>6588.9053169875</c:v>
                </c:pt>
                <c:pt idx="10992">
                  <c:v>6589.5047988652</c:v>
                </c:pt>
                <c:pt idx="10993">
                  <c:v>6590.1042807428</c:v>
                </c:pt>
                <c:pt idx="10994">
                  <c:v>6590.703762620399</c:v>
                </c:pt>
                <c:pt idx="10995">
                  <c:v>6591.303244498001</c:v>
                </c:pt>
                <c:pt idx="10996">
                  <c:v>6591.9027263757</c:v>
                </c:pt>
                <c:pt idx="10997">
                  <c:v>6592.5022082533</c:v>
                </c:pt>
                <c:pt idx="10998">
                  <c:v>6593.1016901309</c:v>
                </c:pt>
                <c:pt idx="10999">
                  <c:v>6593.7011720085</c:v>
                </c:pt>
                <c:pt idx="11000">
                  <c:v>6594.3006538862</c:v>
                </c:pt>
                <c:pt idx="11001">
                  <c:v>6594.9001357638</c:v>
                </c:pt>
                <c:pt idx="11002">
                  <c:v>6595.4996176414</c:v>
                </c:pt>
                <c:pt idx="11003">
                  <c:v>6596.0990995191</c:v>
                </c:pt>
                <c:pt idx="11004">
                  <c:v>6596.6985813967</c:v>
                </c:pt>
                <c:pt idx="11005">
                  <c:v>6597.2980632743</c:v>
                </c:pt>
                <c:pt idx="11006">
                  <c:v>6597.8975451519</c:v>
                </c:pt>
                <c:pt idx="11007">
                  <c:v>6598.4970270296</c:v>
                </c:pt>
                <c:pt idx="11008">
                  <c:v>6599.0965089072</c:v>
                </c:pt>
                <c:pt idx="11009">
                  <c:v>6599.6959907848</c:v>
                </c:pt>
                <c:pt idx="11010">
                  <c:v>6600.2954726624</c:v>
                </c:pt>
                <c:pt idx="11011">
                  <c:v>6600.8949545401</c:v>
                </c:pt>
                <c:pt idx="11012">
                  <c:v>6601.4944364177</c:v>
                </c:pt>
                <c:pt idx="11013">
                  <c:v>6602.0939182953</c:v>
                </c:pt>
                <c:pt idx="11014">
                  <c:v>6602.6934001729</c:v>
                </c:pt>
                <c:pt idx="11015">
                  <c:v>6603.2928820506</c:v>
                </c:pt>
                <c:pt idx="11016">
                  <c:v>6603.8923639282</c:v>
                </c:pt>
                <c:pt idx="11017">
                  <c:v>6604.4918458058</c:v>
                </c:pt>
                <c:pt idx="11018">
                  <c:v>6605.0913276834</c:v>
                </c:pt>
                <c:pt idx="11019">
                  <c:v>6605.6908095611</c:v>
                </c:pt>
                <c:pt idx="11020">
                  <c:v>6606.2902914387</c:v>
                </c:pt>
                <c:pt idx="11021">
                  <c:v>6606.889773316299</c:v>
                </c:pt>
                <c:pt idx="11022">
                  <c:v>6607.4892551939</c:v>
                </c:pt>
                <c:pt idx="11023">
                  <c:v>6608.0887370716</c:v>
                </c:pt>
                <c:pt idx="11024">
                  <c:v>6608.6882189492</c:v>
                </c:pt>
                <c:pt idx="11025">
                  <c:v>6609.287700826799</c:v>
                </c:pt>
                <c:pt idx="11026">
                  <c:v>6609.887182704399</c:v>
                </c:pt>
                <c:pt idx="11027">
                  <c:v>6610.4866645821</c:v>
                </c:pt>
                <c:pt idx="11028">
                  <c:v>6611.0861464597</c:v>
                </c:pt>
                <c:pt idx="11029">
                  <c:v>6611.6856283373</c:v>
                </c:pt>
                <c:pt idx="11030">
                  <c:v>6612.285110215</c:v>
                </c:pt>
                <c:pt idx="11031">
                  <c:v>6612.8845920926</c:v>
                </c:pt>
                <c:pt idx="11032">
                  <c:v>6613.484073970199</c:v>
                </c:pt>
                <c:pt idx="11033">
                  <c:v>6614.083555847799</c:v>
                </c:pt>
                <c:pt idx="11034">
                  <c:v>6614.6830377255</c:v>
                </c:pt>
                <c:pt idx="11035">
                  <c:v>6615.2825196031</c:v>
                </c:pt>
                <c:pt idx="11036">
                  <c:v>6615.8820014807</c:v>
                </c:pt>
                <c:pt idx="11037">
                  <c:v>6616.4814833583</c:v>
                </c:pt>
                <c:pt idx="11038">
                  <c:v>6617.080965236</c:v>
                </c:pt>
                <c:pt idx="11039">
                  <c:v>6617.6804471136</c:v>
                </c:pt>
                <c:pt idx="11040">
                  <c:v>6618.2799289912</c:v>
                </c:pt>
                <c:pt idx="11041">
                  <c:v>6618.8794108688</c:v>
                </c:pt>
                <c:pt idx="11042">
                  <c:v>6619.478892746498</c:v>
                </c:pt>
                <c:pt idx="11043">
                  <c:v>6620.0783746241</c:v>
                </c:pt>
                <c:pt idx="11044">
                  <c:v>6620.6778565017</c:v>
                </c:pt>
                <c:pt idx="11045">
                  <c:v>6621.277338379299</c:v>
                </c:pt>
                <c:pt idx="11046">
                  <c:v>6621.876820257</c:v>
                </c:pt>
                <c:pt idx="11047">
                  <c:v>6622.476302134599</c:v>
                </c:pt>
                <c:pt idx="11048">
                  <c:v>6623.0757840122</c:v>
                </c:pt>
                <c:pt idx="11049">
                  <c:v>6623.6752658898</c:v>
                </c:pt>
                <c:pt idx="11050">
                  <c:v>6624.274747767499</c:v>
                </c:pt>
                <c:pt idx="11051">
                  <c:v>6624.8742296451</c:v>
                </c:pt>
                <c:pt idx="11052">
                  <c:v>6625.473711522699</c:v>
                </c:pt>
                <c:pt idx="11053">
                  <c:v>6626.0731934004</c:v>
                </c:pt>
                <c:pt idx="11054">
                  <c:v>6626.672675278001</c:v>
                </c:pt>
                <c:pt idx="11055">
                  <c:v>6627.2721571556</c:v>
                </c:pt>
                <c:pt idx="11056">
                  <c:v>6627.8716390332</c:v>
                </c:pt>
                <c:pt idx="11057">
                  <c:v>6628.4711209109</c:v>
                </c:pt>
                <c:pt idx="11058">
                  <c:v>6629.0706027885</c:v>
                </c:pt>
                <c:pt idx="11059">
                  <c:v>6629.6700846661</c:v>
                </c:pt>
                <c:pt idx="11060">
                  <c:v>6630.2695665437</c:v>
                </c:pt>
                <c:pt idx="11061">
                  <c:v>6630.8690484214</c:v>
                </c:pt>
                <c:pt idx="11062">
                  <c:v>6631.468530299</c:v>
                </c:pt>
                <c:pt idx="11063">
                  <c:v>6632.0680121766</c:v>
                </c:pt>
                <c:pt idx="11064">
                  <c:v>6632.6674940542</c:v>
                </c:pt>
                <c:pt idx="11065">
                  <c:v>6633.2669759319</c:v>
                </c:pt>
                <c:pt idx="11066">
                  <c:v>6633.8664578095</c:v>
                </c:pt>
                <c:pt idx="11067">
                  <c:v>6634.4659396871</c:v>
                </c:pt>
                <c:pt idx="11068">
                  <c:v>6635.0654215647</c:v>
                </c:pt>
                <c:pt idx="11069">
                  <c:v>6635.6649034424</c:v>
                </c:pt>
                <c:pt idx="11070">
                  <c:v>6636.26438532</c:v>
                </c:pt>
                <c:pt idx="11071">
                  <c:v>6636.8638671976</c:v>
                </c:pt>
                <c:pt idx="11072">
                  <c:v>6637.4633490752</c:v>
                </c:pt>
                <c:pt idx="11073">
                  <c:v>6638.0628309529</c:v>
                </c:pt>
                <c:pt idx="11074">
                  <c:v>6638.6623128305</c:v>
                </c:pt>
                <c:pt idx="11075">
                  <c:v>6639.2617947081</c:v>
                </c:pt>
                <c:pt idx="11076">
                  <c:v>6639.8612765857</c:v>
                </c:pt>
                <c:pt idx="11077">
                  <c:v>6640.460758463401</c:v>
                </c:pt>
                <c:pt idx="11078">
                  <c:v>6641.060240341</c:v>
                </c:pt>
                <c:pt idx="11079">
                  <c:v>6641.6597222186</c:v>
                </c:pt>
                <c:pt idx="11080">
                  <c:v>6642.2592040963</c:v>
                </c:pt>
                <c:pt idx="11081">
                  <c:v>6642.8586859739</c:v>
                </c:pt>
                <c:pt idx="11082">
                  <c:v>6643.4581678515</c:v>
                </c:pt>
                <c:pt idx="11083">
                  <c:v>6644.0576497291</c:v>
                </c:pt>
                <c:pt idx="11084">
                  <c:v>6644.6571316068</c:v>
                </c:pt>
                <c:pt idx="11085">
                  <c:v>6645.2566134844</c:v>
                </c:pt>
                <c:pt idx="11086">
                  <c:v>6645.856095362001</c:v>
                </c:pt>
                <c:pt idx="11087">
                  <c:v>6646.4555772396</c:v>
                </c:pt>
                <c:pt idx="11088">
                  <c:v>6647.0550591173</c:v>
                </c:pt>
                <c:pt idx="11089">
                  <c:v>6647.6545409949</c:v>
                </c:pt>
                <c:pt idx="11090">
                  <c:v>6648.2540228725</c:v>
                </c:pt>
                <c:pt idx="11091">
                  <c:v>6648.8535047501</c:v>
                </c:pt>
                <c:pt idx="11092">
                  <c:v>6649.4529866278</c:v>
                </c:pt>
                <c:pt idx="11093">
                  <c:v>6650.0524685054</c:v>
                </c:pt>
                <c:pt idx="11094">
                  <c:v>6650.651950383</c:v>
                </c:pt>
                <c:pt idx="11095">
                  <c:v>6651.2514322606</c:v>
                </c:pt>
                <c:pt idx="11096">
                  <c:v>6651.8509141383</c:v>
                </c:pt>
                <c:pt idx="11097">
                  <c:v>6652.4503960159</c:v>
                </c:pt>
                <c:pt idx="11098">
                  <c:v>6653.0498778935</c:v>
                </c:pt>
                <c:pt idx="11099">
                  <c:v>6653.6493597711</c:v>
                </c:pt>
                <c:pt idx="11100">
                  <c:v>6654.248841648799</c:v>
                </c:pt>
                <c:pt idx="11101">
                  <c:v>6654.8483235264</c:v>
                </c:pt>
                <c:pt idx="11102">
                  <c:v>6655.447805404</c:v>
                </c:pt>
                <c:pt idx="11103">
                  <c:v>6656.0472872817</c:v>
                </c:pt>
                <c:pt idx="11104">
                  <c:v>6656.6467691593</c:v>
                </c:pt>
                <c:pt idx="11105">
                  <c:v>6657.2462510369</c:v>
                </c:pt>
                <c:pt idx="11106">
                  <c:v>6657.845732914499</c:v>
                </c:pt>
                <c:pt idx="11107">
                  <c:v>6658.4452147922</c:v>
                </c:pt>
                <c:pt idx="11108">
                  <c:v>6659.0446966698</c:v>
                </c:pt>
                <c:pt idx="11109">
                  <c:v>6659.6441785474</c:v>
                </c:pt>
                <c:pt idx="11110">
                  <c:v>6660.243660425</c:v>
                </c:pt>
                <c:pt idx="11111">
                  <c:v>6660.8431423027</c:v>
                </c:pt>
                <c:pt idx="11112">
                  <c:v>6661.4426241803</c:v>
                </c:pt>
                <c:pt idx="11113">
                  <c:v>6662.0421060579</c:v>
                </c:pt>
                <c:pt idx="11114">
                  <c:v>6662.6415879355</c:v>
                </c:pt>
                <c:pt idx="11115">
                  <c:v>6663.2410698132</c:v>
                </c:pt>
                <c:pt idx="11116">
                  <c:v>6663.8405516908</c:v>
                </c:pt>
                <c:pt idx="11117">
                  <c:v>6664.4400335684</c:v>
                </c:pt>
                <c:pt idx="11118">
                  <c:v>6665.039515446</c:v>
                </c:pt>
                <c:pt idx="11119">
                  <c:v>6665.638997323699</c:v>
                </c:pt>
                <c:pt idx="11120">
                  <c:v>6666.2384792013</c:v>
                </c:pt>
                <c:pt idx="11121">
                  <c:v>6666.8379610789</c:v>
                </c:pt>
                <c:pt idx="11122">
                  <c:v>6667.437442956499</c:v>
                </c:pt>
                <c:pt idx="11123">
                  <c:v>6668.0369248342</c:v>
                </c:pt>
                <c:pt idx="11124">
                  <c:v>6668.6364067118</c:v>
                </c:pt>
                <c:pt idx="11125">
                  <c:v>6669.2358885894</c:v>
                </c:pt>
                <c:pt idx="11126">
                  <c:v>6669.835370467</c:v>
                </c:pt>
                <c:pt idx="11127">
                  <c:v>6670.434852344698</c:v>
                </c:pt>
                <c:pt idx="11128">
                  <c:v>6671.0343342223</c:v>
                </c:pt>
                <c:pt idx="11129">
                  <c:v>6671.6338160999</c:v>
                </c:pt>
                <c:pt idx="11130">
                  <c:v>6672.233297977599</c:v>
                </c:pt>
                <c:pt idx="11131">
                  <c:v>6672.8327798552</c:v>
                </c:pt>
                <c:pt idx="11132">
                  <c:v>6673.4322617328</c:v>
                </c:pt>
                <c:pt idx="11133">
                  <c:v>6674.0317436104</c:v>
                </c:pt>
                <c:pt idx="11134">
                  <c:v>6674.6312254881</c:v>
                </c:pt>
                <c:pt idx="11135">
                  <c:v>6675.230707365699</c:v>
                </c:pt>
                <c:pt idx="11136">
                  <c:v>6675.8301892433</c:v>
                </c:pt>
                <c:pt idx="11137">
                  <c:v>6676.4296711209</c:v>
                </c:pt>
                <c:pt idx="11138">
                  <c:v>6677.0291529986</c:v>
                </c:pt>
                <c:pt idx="11139">
                  <c:v>6677.6286348762</c:v>
                </c:pt>
                <c:pt idx="11140">
                  <c:v>6678.2281167538</c:v>
                </c:pt>
                <c:pt idx="11141">
                  <c:v>6678.8275986314</c:v>
                </c:pt>
                <c:pt idx="11142">
                  <c:v>6679.4270805091</c:v>
                </c:pt>
                <c:pt idx="11143">
                  <c:v>6680.0265623867</c:v>
                </c:pt>
                <c:pt idx="11144">
                  <c:v>6680.6260442643</c:v>
                </c:pt>
                <c:pt idx="11145">
                  <c:v>6681.2255261419</c:v>
                </c:pt>
                <c:pt idx="11146">
                  <c:v>6681.8250080196</c:v>
                </c:pt>
                <c:pt idx="11147">
                  <c:v>6682.4244898972</c:v>
                </c:pt>
                <c:pt idx="11148">
                  <c:v>6683.0239717748</c:v>
                </c:pt>
                <c:pt idx="11149">
                  <c:v>6683.6234536524</c:v>
                </c:pt>
                <c:pt idx="11150">
                  <c:v>6684.2229355301</c:v>
                </c:pt>
                <c:pt idx="11151">
                  <c:v>6684.8224174077</c:v>
                </c:pt>
                <c:pt idx="11152">
                  <c:v>6685.4218992853</c:v>
                </c:pt>
                <c:pt idx="11153">
                  <c:v>6686.021381163</c:v>
                </c:pt>
                <c:pt idx="11154">
                  <c:v>6686.6208630406</c:v>
                </c:pt>
                <c:pt idx="11155">
                  <c:v>6687.2203449182</c:v>
                </c:pt>
                <c:pt idx="11156">
                  <c:v>6687.8198267958</c:v>
                </c:pt>
                <c:pt idx="11157">
                  <c:v>6688.4193086735</c:v>
                </c:pt>
                <c:pt idx="11158">
                  <c:v>6689.0187905511</c:v>
                </c:pt>
                <c:pt idx="11159">
                  <c:v>6689.6182724287</c:v>
                </c:pt>
                <c:pt idx="11160">
                  <c:v>6690.217754306299</c:v>
                </c:pt>
                <c:pt idx="11161">
                  <c:v>6690.817236184001</c:v>
                </c:pt>
                <c:pt idx="11162">
                  <c:v>6691.4167180616</c:v>
                </c:pt>
                <c:pt idx="11163">
                  <c:v>6692.0161999392</c:v>
                </c:pt>
                <c:pt idx="11164">
                  <c:v>6692.6156818168</c:v>
                </c:pt>
                <c:pt idx="11165">
                  <c:v>6693.2151636945</c:v>
                </c:pt>
                <c:pt idx="11166">
                  <c:v>6693.8146455721</c:v>
                </c:pt>
                <c:pt idx="11167">
                  <c:v>6694.4141274497</c:v>
                </c:pt>
                <c:pt idx="11168">
                  <c:v>6695.0136093273</c:v>
                </c:pt>
                <c:pt idx="11169">
                  <c:v>6695.613091205</c:v>
                </c:pt>
                <c:pt idx="11170">
                  <c:v>6696.2125730826</c:v>
                </c:pt>
                <c:pt idx="11171">
                  <c:v>6696.8120549602</c:v>
                </c:pt>
                <c:pt idx="11172">
                  <c:v>6697.4115368378</c:v>
                </c:pt>
                <c:pt idx="11173">
                  <c:v>6698.0110187155</c:v>
                </c:pt>
                <c:pt idx="11174">
                  <c:v>6698.6105005931</c:v>
                </c:pt>
                <c:pt idx="11175">
                  <c:v>6699.2099824707</c:v>
                </c:pt>
                <c:pt idx="11176">
                  <c:v>6699.8094643484</c:v>
                </c:pt>
                <c:pt idx="11177">
                  <c:v>6700.408946226</c:v>
                </c:pt>
                <c:pt idx="11178">
                  <c:v>6701.0084281036</c:v>
                </c:pt>
                <c:pt idx="11179">
                  <c:v>6701.6079099812</c:v>
                </c:pt>
                <c:pt idx="11180">
                  <c:v>6702.207391858899</c:v>
                </c:pt>
                <c:pt idx="11181">
                  <c:v>6702.8068737365</c:v>
                </c:pt>
                <c:pt idx="11182">
                  <c:v>6703.406355614099</c:v>
                </c:pt>
                <c:pt idx="11183">
                  <c:v>6704.0058374917</c:v>
                </c:pt>
                <c:pt idx="11184">
                  <c:v>6704.6053193694</c:v>
                </c:pt>
                <c:pt idx="11185">
                  <c:v>6705.204801247</c:v>
                </c:pt>
                <c:pt idx="11186">
                  <c:v>6705.8042831246</c:v>
                </c:pt>
                <c:pt idx="11187">
                  <c:v>6706.403765002199</c:v>
                </c:pt>
                <c:pt idx="11188">
                  <c:v>6707.0032468799</c:v>
                </c:pt>
                <c:pt idx="11189">
                  <c:v>6707.6027287575</c:v>
                </c:pt>
                <c:pt idx="11190">
                  <c:v>6708.2022106351</c:v>
                </c:pt>
                <c:pt idx="11191">
                  <c:v>6708.8016925127</c:v>
                </c:pt>
                <c:pt idx="11192">
                  <c:v>6709.4011743904</c:v>
                </c:pt>
                <c:pt idx="11193">
                  <c:v>6710.000656268</c:v>
                </c:pt>
                <c:pt idx="11194">
                  <c:v>6710.6001381456</c:v>
                </c:pt>
                <c:pt idx="11195">
                  <c:v>6711.1996200232</c:v>
                </c:pt>
                <c:pt idx="11196">
                  <c:v>6711.7991019009</c:v>
                </c:pt>
                <c:pt idx="11197">
                  <c:v>6712.3985837785</c:v>
                </c:pt>
                <c:pt idx="11198">
                  <c:v>6712.9980656561</c:v>
                </c:pt>
                <c:pt idx="11199">
                  <c:v>6713.5975475337</c:v>
                </c:pt>
                <c:pt idx="11200">
                  <c:v>6714.1970294114</c:v>
                </c:pt>
                <c:pt idx="11201">
                  <c:v>6714.796511289</c:v>
                </c:pt>
                <c:pt idx="11202">
                  <c:v>6715.3959931666</c:v>
                </c:pt>
                <c:pt idx="11203">
                  <c:v>6715.995475044299</c:v>
                </c:pt>
                <c:pt idx="11204">
                  <c:v>6716.5949569219</c:v>
                </c:pt>
                <c:pt idx="11205">
                  <c:v>6717.1944387995</c:v>
                </c:pt>
                <c:pt idx="11206">
                  <c:v>6717.7939206771</c:v>
                </c:pt>
                <c:pt idx="11207">
                  <c:v>6718.3934025548</c:v>
                </c:pt>
                <c:pt idx="11208">
                  <c:v>6718.9928844324</c:v>
                </c:pt>
                <c:pt idx="11209">
                  <c:v>6719.59236631</c:v>
                </c:pt>
                <c:pt idx="11210">
                  <c:v>6720.1918481876</c:v>
                </c:pt>
                <c:pt idx="11211">
                  <c:v>6720.7913300653</c:v>
                </c:pt>
                <c:pt idx="11212">
                  <c:v>6721.3908119429</c:v>
                </c:pt>
                <c:pt idx="11213">
                  <c:v>6721.9902938205</c:v>
                </c:pt>
                <c:pt idx="11214">
                  <c:v>6722.589775698099</c:v>
                </c:pt>
                <c:pt idx="11215">
                  <c:v>6723.1892575758</c:v>
                </c:pt>
                <c:pt idx="11216">
                  <c:v>6723.7887394534</c:v>
                </c:pt>
                <c:pt idx="11217">
                  <c:v>6724.388221331</c:v>
                </c:pt>
                <c:pt idx="11218">
                  <c:v>6724.987703208599</c:v>
                </c:pt>
                <c:pt idx="11219">
                  <c:v>6725.5871850863</c:v>
                </c:pt>
                <c:pt idx="11220">
                  <c:v>6726.1866669639</c:v>
                </c:pt>
                <c:pt idx="11221">
                  <c:v>6726.7861488415</c:v>
                </c:pt>
                <c:pt idx="11222">
                  <c:v>6727.3856307191</c:v>
                </c:pt>
                <c:pt idx="11223">
                  <c:v>6727.9851125968</c:v>
                </c:pt>
                <c:pt idx="11224">
                  <c:v>6728.5845944744</c:v>
                </c:pt>
                <c:pt idx="11225">
                  <c:v>6729.184076352</c:v>
                </c:pt>
                <c:pt idx="11226">
                  <c:v>6729.783558229699</c:v>
                </c:pt>
                <c:pt idx="11227">
                  <c:v>6730.3830401073</c:v>
                </c:pt>
                <c:pt idx="11228">
                  <c:v>6730.9825219849</c:v>
                </c:pt>
                <c:pt idx="11229">
                  <c:v>6731.5820038625</c:v>
                </c:pt>
                <c:pt idx="11230">
                  <c:v>6732.1814857402</c:v>
                </c:pt>
                <c:pt idx="11231">
                  <c:v>6732.7809676178</c:v>
                </c:pt>
                <c:pt idx="11232">
                  <c:v>6733.3804494954</c:v>
                </c:pt>
                <c:pt idx="11233">
                  <c:v>6733.979931373</c:v>
                </c:pt>
                <c:pt idx="11234">
                  <c:v>6734.5794132507</c:v>
                </c:pt>
                <c:pt idx="11235">
                  <c:v>6735.178895128299</c:v>
                </c:pt>
                <c:pt idx="11236">
                  <c:v>6735.7783770059</c:v>
                </c:pt>
                <c:pt idx="11237">
                  <c:v>6736.377858883499</c:v>
                </c:pt>
                <c:pt idx="11238">
                  <c:v>6736.977340761199</c:v>
                </c:pt>
                <c:pt idx="11239">
                  <c:v>6737.5768226388</c:v>
                </c:pt>
                <c:pt idx="11240">
                  <c:v>6738.1763045164</c:v>
                </c:pt>
                <c:pt idx="11241">
                  <c:v>6738.775786394</c:v>
                </c:pt>
                <c:pt idx="11242">
                  <c:v>6739.3752682717</c:v>
                </c:pt>
                <c:pt idx="11243">
                  <c:v>6739.974750149298</c:v>
                </c:pt>
                <c:pt idx="11244">
                  <c:v>6740.5742320269</c:v>
                </c:pt>
                <c:pt idx="11245">
                  <c:v>6741.173713904499</c:v>
                </c:pt>
                <c:pt idx="11246">
                  <c:v>6741.773195782199</c:v>
                </c:pt>
                <c:pt idx="11247">
                  <c:v>6742.3726776598</c:v>
                </c:pt>
                <c:pt idx="11248">
                  <c:v>6742.9721595374</c:v>
                </c:pt>
                <c:pt idx="11249">
                  <c:v>6743.5716414151</c:v>
                </c:pt>
                <c:pt idx="11250">
                  <c:v>6744.1711232927</c:v>
                </c:pt>
                <c:pt idx="11251">
                  <c:v>6744.7706051703</c:v>
                </c:pt>
                <c:pt idx="11252">
                  <c:v>6745.3700870479</c:v>
                </c:pt>
                <c:pt idx="11253">
                  <c:v>6745.9695689256</c:v>
                </c:pt>
                <c:pt idx="11254">
                  <c:v>6746.5690508032</c:v>
                </c:pt>
                <c:pt idx="11255">
                  <c:v>6747.1685326808</c:v>
                </c:pt>
                <c:pt idx="11256">
                  <c:v>6747.7680145584</c:v>
                </c:pt>
                <c:pt idx="11257">
                  <c:v>6748.3674964361</c:v>
                </c:pt>
                <c:pt idx="11258">
                  <c:v>6748.9669783137</c:v>
                </c:pt>
                <c:pt idx="11259">
                  <c:v>6749.5664601913</c:v>
                </c:pt>
                <c:pt idx="11260">
                  <c:v>6750.1659420689</c:v>
                </c:pt>
                <c:pt idx="11261">
                  <c:v>6750.7654239466</c:v>
                </c:pt>
                <c:pt idx="11262">
                  <c:v>6751.3649058242</c:v>
                </c:pt>
                <c:pt idx="11263">
                  <c:v>6751.9643877018</c:v>
                </c:pt>
                <c:pt idx="11264">
                  <c:v>6752.5638695794</c:v>
                </c:pt>
                <c:pt idx="11265">
                  <c:v>6753.1633514571</c:v>
                </c:pt>
                <c:pt idx="11266">
                  <c:v>6753.7628333347</c:v>
                </c:pt>
                <c:pt idx="11267">
                  <c:v>6754.3623152123</c:v>
                </c:pt>
                <c:pt idx="11268">
                  <c:v>6754.9617970899</c:v>
                </c:pt>
                <c:pt idx="11269">
                  <c:v>6755.5612789676</c:v>
                </c:pt>
                <c:pt idx="11270">
                  <c:v>6756.1607608452</c:v>
                </c:pt>
                <c:pt idx="11271">
                  <c:v>6756.7602427228</c:v>
                </c:pt>
                <c:pt idx="11272">
                  <c:v>6757.3597246004</c:v>
                </c:pt>
                <c:pt idx="11273">
                  <c:v>6757.9592064781</c:v>
                </c:pt>
                <c:pt idx="11274">
                  <c:v>6758.5586883557</c:v>
                </c:pt>
                <c:pt idx="11275">
                  <c:v>6759.1581702333</c:v>
                </c:pt>
                <c:pt idx="11276">
                  <c:v>6759.757652111</c:v>
                </c:pt>
                <c:pt idx="11277">
                  <c:v>6760.3571339886</c:v>
                </c:pt>
                <c:pt idx="11278">
                  <c:v>6760.9566158662</c:v>
                </c:pt>
                <c:pt idx="11279">
                  <c:v>6761.5560977438</c:v>
                </c:pt>
                <c:pt idx="11280">
                  <c:v>6762.1555796215</c:v>
                </c:pt>
                <c:pt idx="11281">
                  <c:v>6762.7550614991</c:v>
                </c:pt>
                <c:pt idx="11282">
                  <c:v>6763.3545433767</c:v>
                </c:pt>
                <c:pt idx="11283">
                  <c:v>6763.9540252543</c:v>
                </c:pt>
                <c:pt idx="11284">
                  <c:v>6764.553507132</c:v>
                </c:pt>
                <c:pt idx="11285">
                  <c:v>6765.1529890096</c:v>
                </c:pt>
                <c:pt idx="11286">
                  <c:v>6765.7524708872</c:v>
                </c:pt>
                <c:pt idx="11287">
                  <c:v>6766.3519527648</c:v>
                </c:pt>
                <c:pt idx="11288">
                  <c:v>6766.9514346425</c:v>
                </c:pt>
                <c:pt idx="11289">
                  <c:v>6767.5509165201</c:v>
                </c:pt>
                <c:pt idx="11290">
                  <c:v>6768.1503983977</c:v>
                </c:pt>
                <c:pt idx="11291">
                  <c:v>6768.7498802753</c:v>
                </c:pt>
                <c:pt idx="11292">
                  <c:v>6769.349362153</c:v>
                </c:pt>
                <c:pt idx="11293">
                  <c:v>6769.9488440306</c:v>
                </c:pt>
                <c:pt idx="11294">
                  <c:v>6770.548325908199</c:v>
                </c:pt>
                <c:pt idx="11295">
                  <c:v>6771.1478077858</c:v>
                </c:pt>
                <c:pt idx="11296">
                  <c:v>6771.7472896635</c:v>
                </c:pt>
                <c:pt idx="11297">
                  <c:v>6772.3467715411</c:v>
                </c:pt>
                <c:pt idx="11298">
                  <c:v>6772.9462534187</c:v>
                </c:pt>
                <c:pt idx="11299">
                  <c:v>6773.545735296399</c:v>
                </c:pt>
                <c:pt idx="11300">
                  <c:v>6774.145217174</c:v>
                </c:pt>
                <c:pt idx="11301">
                  <c:v>6774.7446990516</c:v>
                </c:pt>
                <c:pt idx="11302">
                  <c:v>6775.3441809292</c:v>
                </c:pt>
                <c:pt idx="11303">
                  <c:v>6775.9436628069</c:v>
                </c:pt>
                <c:pt idx="11304">
                  <c:v>6776.5431446845</c:v>
                </c:pt>
                <c:pt idx="11305">
                  <c:v>6777.1426265621</c:v>
                </c:pt>
                <c:pt idx="11306">
                  <c:v>6777.7421084397</c:v>
                </c:pt>
                <c:pt idx="11307">
                  <c:v>6778.3415903174</c:v>
                </c:pt>
                <c:pt idx="11308">
                  <c:v>6778.941072195</c:v>
                </c:pt>
                <c:pt idx="11309">
                  <c:v>6779.5405540726</c:v>
                </c:pt>
                <c:pt idx="11310">
                  <c:v>6780.1400359502</c:v>
                </c:pt>
                <c:pt idx="11311">
                  <c:v>6780.739517827899</c:v>
                </c:pt>
                <c:pt idx="11312">
                  <c:v>6781.3389997055</c:v>
                </c:pt>
                <c:pt idx="11313">
                  <c:v>6781.9384815831</c:v>
                </c:pt>
                <c:pt idx="11314">
                  <c:v>6782.5379634607</c:v>
                </c:pt>
                <c:pt idx="11315">
                  <c:v>6783.137445338399</c:v>
                </c:pt>
                <c:pt idx="11316">
                  <c:v>6783.736927216</c:v>
                </c:pt>
                <c:pt idx="11317">
                  <c:v>6784.3364090936</c:v>
                </c:pt>
                <c:pt idx="11318">
                  <c:v>6784.935890971199</c:v>
                </c:pt>
                <c:pt idx="11319">
                  <c:v>6785.535372848899</c:v>
                </c:pt>
                <c:pt idx="11320">
                  <c:v>6786.1348547265</c:v>
                </c:pt>
                <c:pt idx="11321">
                  <c:v>6786.7343366041</c:v>
                </c:pt>
                <c:pt idx="11322">
                  <c:v>6787.3338184817</c:v>
                </c:pt>
                <c:pt idx="11323">
                  <c:v>6787.933300359399</c:v>
                </c:pt>
                <c:pt idx="11324">
                  <c:v>6788.532782236999</c:v>
                </c:pt>
                <c:pt idx="11325">
                  <c:v>6789.1322641146</c:v>
                </c:pt>
                <c:pt idx="11326">
                  <c:v>6789.731745992299</c:v>
                </c:pt>
                <c:pt idx="11327">
                  <c:v>6790.3312278699</c:v>
                </c:pt>
                <c:pt idx="11328">
                  <c:v>6790.930709747499</c:v>
                </c:pt>
                <c:pt idx="11329">
                  <c:v>6791.5301916251</c:v>
                </c:pt>
                <c:pt idx="11330">
                  <c:v>6792.1296735028</c:v>
                </c:pt>
                <c:pt idx="11331">
                  <c:v>6792.7291553804</c:v>
                </c:pt>
                <c:pt idx="11332">
                  <c:v>6793.328637258001</c:v>
                </c:pt>
                <c:pt idx="11333">
                  <c:v>6793.9281191356</c:v>
                </c:pt>
                <c:pt idx="11334">
                  <c:v>6794.5276010133</c:v>
                </c:pt>
                <c:pt idx="11335">
                  <c:v>6795.1270828909</c:v>
                </c:pt>
                <c:pt idx="11336">
                  <c:v>6795.7265647685</c:v>
                </c:pt>
                <c:pt idx="11337">
                  <c:v>6796.3260466461</c:v>
                </c:pt>
                <c:pt idx="11338">
                  <c:v>6796.9255285238</c:v>
                </c:pt>
                <c:pt idx="11339">
                  <c:v>6797.5250104014</c:v>
                </c:pt>
                <c:pt idx="11340">
                  <c:v>6798.124492279</c:v>
                </c:pt>
                <c:pt idx="11341">
                  <c:v>6798.7239741566</c:v>
                </c:pt>
                <c:pt idx="11342">
                  <c:v>6799.3234560343</c:v>
                </c:pt>
                <c:pt idx="11343">
                  <c:v>6799.9229379119</c:v>
                </c:pt>
                <c:pt idx="11344">
                  <c:v>6800.5224197895</c:v>
                </c:pt>
                <c:pt idx="11345">
                  <c:v>6801.1219016671</c:v>
                </c:pt>
                <c:pt idx="11346">
                  <c:v>6801.7213835448</c:v>
                </c:pt>
                <c:pt idx="11347">
                  <c:v>6802.3208654224</c:v>
                </c:pt>
                <c:pt idx="11348">
                  <c:v>6802.9203473</c:v>
                </c:pt>
                <c:pt idx="11349">
                  <c:v>6803.5198291777</c:v>
                </c:pt>
                <c:pt idx="11350">
                  <c:v>6804.1193110553</c:v>
                </c:pt>
                <c:pt idx="11351">
                  <c:v>6804.718792932898</c:v>
                </c:pt>
                <c:pt idx="11352">
                  <c:v>6805.3182748105</c:v>
                </c:pt>
                <c:pt idx="11353">
                  <c:v>6805.917756688199</c:v>
                </c:pt>
                <c:pt idx="11354">
                  <c:v>6806.5172385658</c:v>
                </c:pt>
                <c:pt idx="11355">
                  <c:v>6807.1167204434</c:v>
                </c:pt>
                <c:pt idx="11356">
                  <c:v>6807.716202321</c:v>
                </c:pt>
                <c:pt idx="11357">
                  <c:v>6808.3156841987</c:v>
                </c:pt>
                <c:pt idx="11358">
                  <c:v>6808.9151660763</c:v>
                </c:pt>
                <c:pt idx="11359">
                  <c:v>6809.5146479539</c:v>
                </c:pt>
                <c:pt idx="11360">
                  <c:v>6810.1141298315</c:v>
                </c:pt>
                <c:pt idx="11361">
                  <c:v>6810.7136117092</c:v>
                </c:pt>
                <c:pt idx="11362">
                  <c:v>6811.3130935868</c:v>
                </c:pt>
                <c:pt idx="11363">
                  <c:v>6811.9125754644</c:v>
                </c:pt>
                <c:pt idx="11364">
                  <c:v>6812.512057342</c:v>
                </c:pt>
                <c:pt idx="11365">
                  <c:v>6813.1115392197</c:v>
                </c:pt>
                <c:pt idx="11366">
                  <c:v>6813.7110210973</c:v>
                </c:pt>
                <c:pt idx="11367">
                  <c:v>6814.3105029749</c:v>
                </c:pt>
                <c:pt idx="11368">
                  <c:v>6814.9099848525</c:v>
                </c:pt>
                <c:pt idx="11369">
                  <c:v>6815.5094667302</c:v>
                </c:pt>
                <c:pt idx="11370">
                  <c:v>6816.1089486078</c:v>
                </c:pt>
                <c:pt idx="11371">
                  <c:v>6816.7084304854</c:v>
                </c:pt>
                <c:pt idx="11372">
                  <c:v>6817.3079123631</c:v>
                </c:pt>
                <c:pt idx="11373">
                  <c:v>6817.907394240699</c:v>
                </c:pt>
                <c:pt idx="11374">
                  <c:v>6818.5068761183</c:v>
                </c:pt>
                <c:pt idx="11375">
                  <c:v>6819.1063579959</c:v>
                </c:pt>
                <c:pt idx="11376">
                  <c:v>6819.7058398736</c:v>
                </c:pt>
                <c:pt idx="11377">
                  <c:v>6820.3053217512</c:v>
                </c:pt>
                <c:pt idx="11378">
                  <c:v>6820.9048036288</c:v>
                </c:pt>
                <c:pt idx="11379">
                  <c:v>6821.5042855064</c:v>
                </c:pt>
                <c:pt idx="11380">
                  <c:v>6822.103767384099</c:v>
                </c:pt>
                <c:pt idx="11381">
                  <c:v>6822.7032492617</c:v>
                </c:pt>
                <c:pt idx="11382">
                  <c:v>6823.3027311393</c:v>
                </c:pt>
                <c:pt idx="11383">
                  <c:v>6823.9022130169</c:v>
                </c:pt>
                <c:pt idx="11384">
                  <c:v>6824.5016948946</c:v>
                </c:pt>
                <c:pt idx="11385">
                  <c:v>6825.1011767722</c:v>
                </c:pt>
                <c:pt idx="11386">
                  <c:v>6825.7006586498</c:v>
                </c:pt>
                <c:pt idx="11387">
                  <c:v>6826.3001405274</c:v>
                </c:pt>
                <c:pt idx="11388">
                  <c:v>6826.8996224051</c:v>
                </c:pt>
                <c:pt idx="11389">
                  <c:v>6827.4991042827</c:v>
                </c:pt>
                <c:pt idx="11390">
                  <c:v>6828.0985861603</c:v>
                </c:pt>
                <c:pt idx="11391">
                  <c:v>6828.6980680379</c:v>
                </c:pt>
                <c:pt idx="11392">
                  <c:v>6829.2975499156</c:v>
                </c:pt>
                <c:pt idx="11393">
                  <c:v>6829.8970317932</c:v>
                </c:pt>
                <c:pt idx="11394">
                  <c:v>6830.4965136708</c:v>
                </c:pt>
                <c:pt idx="11395">
                  <c:v>6831.0959955484</c:v>
                </c:pt>
                <c:pt idx="11396">
                  <c:v>6831.6954774261</c:v>
                </c:pt>
                <c:pt idx="11397">
                  <c:v>6832.2949593037</c:v>
                </c:pt>
                <c:pt idx="11398">
                  <c:v>6832.8944411813</c:v>
                </c:pt>
                <c:pt idx="11399">
                  <c:v>6833.493923059</c:v>
                </c:pt>
                <c:pt idx="11400">
                  <c:v>6834.0934049366</c:v>
                </c:pt>
                <c:pt idx="11401">
                  <c:v>6834.6928868142</c:v>
                </c:pt>
                <c:pt idx="11402">
                  <c:v>6835.2923686918</c:v>
                </c:pt>
                <c:pt idx="11403">
                  <c:v>6835.8918505695</c:v>
                </c:pt>
                <c:pt idx="11404">
                  <c:v>6836.4913324471</c:v>
                </c:pt>
                <c:pt idx="11405">
                  <c:v>6837.0908143247</c:v>
                </c:pt>
                <c:pt idx="11406">
                  <c:v>6837.6902962023</c:v>
                </c:pt>
                <c:pt idx="11407">
                  <c:v>6838.28977808</c:v>
                </c:pt>
                <c:pt idx="11408">
                  <c:v>6838.8892599576</c:v>
                </c:pt>
                <c:pt idx="11409">
                  <c:v>6839.488741835199</c:v>
                </c:pt>
                <c:pt idx="11410">
                  <c:v>6840.0882237128</c:v>
                </c:pt>
                <c:pt idx="11411">
                  <c:v>6840.6877055905</c:v>
                </c:pt>
                <c:pt idx="11412">
                  <c:v>6841.2871874681</c:v>
                </c:pt>
                <c:pt idx="11413">
                  <c:v>6841.8866693457</c:v>
                </c:pt>
                <c:pt idx="11414">
                  <c:v>6842.4861512233</c:v>
                </c:pt>
                <c:pt idx="11415">
                  <c:v>6843.085633101</c:v>
                </c:pt>
                <c:pt idx="11416">
                  <c:v>6843.6851149786</c:v>
                </c:pt>
                <c:pt idx="11417">
                  <c:v>6844.2845968562</c:v>
                </c:pt>
                <c:pt idx="11418">
                  <c:v>6844.8840787338</c:v>
                </c:pt>
                <c:pt idx="11419">
                  <c:v>6845.4835606115</c:v>
                </c:pt>
                <c:pt idx="11420">
                  <c:v>6846.0830424891</c:v>
                </c:pt>
                <c:pt idx="11421">
                  <c:v>6846.6825243667</c:v>
                </c:pt>
                <c:pt idx="11422">
                  <c:v>6847.2820062444</c:v>
                </c:pt>
                <c:pt idx="11423">
                  <c:v>6847.881488122001</c:v>
                </c:pt>
                <c:pt idx="11424">
                  <c:v>6848.4809699996</c:v>
                </c:pt>
                <c:pt idx="11425">
                  <c:v>6849.0804518772</c:v>
                </c:pt>
                <c:pt idx="11426">
                  <c:v>6849.6799337549</c:v>
                </c:pt>
                <c:pt idx="11427">
                  <c:v>6850.279415632499</c:v>
                </c:pt>
                <c:pt idx="11428">
                  <c:v>6850.878897510099</c:v>
                </c:pt>
                <c:pt idx="11429">
                  <c:v>6851.4783793877</c:v>
                </c:pt>
                <c:pt idx="11430">
                  <c:v>6852.0778612654</c:v>
                </c:pt>
                <c:pt idx="11431">
                  <c:v>6852.677343142999</c:v>
                </c:pt>
                <c:pt idx="11432">
                  <c:v>6853.2768250206</c:v>
                </c:pt>
                <c:pt idx="11433">
                  <c:v>6853.8763068982</c:v>
                </c:pt>
                <c:pt idx="11434">
                  <c:v>6854.4757887759</c:v>
                </c:pt>
                <c:pt idx="11435">
                  <c:v>6855.0752706535</c:v>
                </c:pt>
                <c:pt idx="11436">
                  <c:v>6855.674752531099</c:v>
                </c:pt>
                <c:pt idx="11437">
                  <c:v>6856.2742344087</c:v>
                </c:pt>
                <c:pt idx="11438">
                  <c:v>6856.873716286399</c:v>
                </c:pt>
                <c:pt idx="11439">
                  <c:v>6857.473198164</c:v>
                </c:pt>
                <c:pt idx="11440">
                  <c:v>6858.0726800416</c:v>
                </c:pt>
                <c:pt idx="11441">
                  <c:v>6858.6721619192</c:v>
                </c:pt>
                <c:pt idx="11442">
                  <c:v>6859.2716437969</c:v>
                </c:pt>
                <c:pt idx="11443">
                  <c:v>6859.8711256745</c:v>
                </c:pt>
                <c:pt idx="11444">
                  <c:v>6860.4706075521</c:v>
                </c:pt>
                <c:pt idx="11445">
                  <c:v>6861.0700894297</c:v>
                </c:pt>
                <c:pt idx="11446">
                  <c:v>6861.6695713074</c:v>
                </c:pt>
                <c:pt idx="11447">
                  <c:v>6862.269053185</c:v>
                </c:pt>
                <c:pt idx="11448">
                  <c:v>6862.8685350626</c:v>
                </c:pt>
                <c:pt idx="11449">
                  <c:v>6863.468016940299</c:v>
                </c:pt>
                <c:pt idx="11450">
                  <c:v>6864.0674988179</c:v>
                </c:pt>
                <c:pt idx="11451">
                  <c:v>6864.6669806955</c:v>
                </c:pt>
                <c:pt idx="11452">
                  <c:v>6865.2664625731</c:v>
                </c:pt>
                <c:pt idx="11453">
                  <c:v>6865.8659444508</c:v>
                </c:pt>
                <c:pt idx="11454">
                  <c:v>6866.4654263284</c:v>
                </c:pt>
                <c:pt idx="11455">
                  <c:v>6867.064908206001</c:v>
                </c:pt>
                <c:pt idx="11456">
                  <c:v>6867.6643900836</c:v>
                </c:pt>
                <c:pt idx="11457">
                  <c:v>6868.2638719613</c:v>
                </c:pt>
                <c:pt idx="11458">
                  <c:v>6868.863353838899</c:v>
                </c:pt>
                <c:pt idx="11459">
                  <c:v>6869.4628357165</c:v>
                </c:pt>
                <c:pt idx="11460">
                  <c:v>6870.0623175941</c:v>
                </c:pt>
                <c:pt idx="11461">
                  <c:v>6870.6617994718</c:v>
                </c:pt>
                <c:pt idx="11462">
                  <c:v>6871.2612813494</c:v>
                </c:pt>
                <c:pt idx="11463">
                  <c:v>6871.860763227</c:v>
                </c:pt>
                <c:pt idx="11464">
                  <c:v>6872.4602451046</c:v>
                </c:pt>
                <c:pt idx="11465">
                  <c:v>6873.0597269823</c:v>
                </c:pt>
                <c:pt idx="11466">
                  <c:v>6873.6592088599</c:v>
                </c:pt>
                <c:pt idx="11467">
                  <c:v>6874.2586907375</c:v>
                </c:pt>
                <c:pt idx="11468">
                  <c:v>6874.8581726151</c:v>
                </c:pt>
                <c:pt idx="11469">
                  <c:v>6875.4576544928</c:v>
                </c:pt>
                <c:pt idx="11470">
                  <c:v>6876.0571363704</c:v>
                </c:pt>
                <c:pt idx="11471">
                  <c:v>6876.656618248</c:v>
                </c:pt>
                <c:pt idx="11472">
                  <c:v>6877.2561001257</c:v>
                </c:pt>
                <c:pt idx="11473">
                  <c:v>6877.8555820033</c:v>
                </c:pt>
                <c:pt idx="11474">
                  <c:v>6878.4550638809</c:v>
                </c:pt>
                <c:pt idx="11475">
                  <c:v>6879.0545457585</c:v>
                </c:pt>
                <c:pt idx="11476">
                  <c:v>6879.6540276362</c:v>
                </c:pt>
                <c:pt idx="11477">
                  <c:v>6880.2535095138</c:v>
                </c:pt>
                <c:pt idx="11478">
                  <c:v>6880.8529913914</c:v>
                </c:pt>
                <c:pt idx="11479">
                  <c:v>6881.452473269</c:v>
                </c:pt>
                <c:pt idx="11480">
                  <c:v>6882.0519551467</c:v>
                </c:pt>
                <c:pt idx="11481">
                  <c:v>6882.6514370243</c:v>
                </c:pt>
                <c:pt idx="11482">
                  <c:v>6883.2509189019</c:v>
                </c:pt>
                <c:pt idx="11483">
                  <c:v>6883.8504007795</c:v>
                </c:pt>
                <c:pt idx="11484">
                  <c:v>6884.4498826572</c:v>
                </c:pt>
                <c:pt idx="11485">
                  <c:v>6885.0493645348</c:v>
                </c:pt>
                <c:pt idx="11486">
                  <c:v>6885.6488464124</c:v>
                </c:pt>
                <c:pt idx="11487">
                  <c:v>6886.24832829</c:v>
                </c:pt>
                <c:pt idx="11488">
                  <c:v>6886.8478101677</c:v>
                </c:pt>
                <c:pt idx="11489">
                  <c:v>6887.447292045299</c:v>
                </c:pt>
                <c:pt idx="11490">
                  <c:v>6888.0467739229</c:v>
                </c:pt>
                <c:pt idx="11491">
                  <c:v>6888.6462558005</c:v>
                </c:pt>
                <c:pt idx="11492">
                  <c:v>6889.245737678199</c:v>
                </c:pt>
                <c:pt idx="11493">
                  <c:v>6889.8452195558</c:v>
                </c:pt>
                <c:pt idx="11494">
                  <c:v>6890.4447014334</c:v>
                </c:pt>
                <c:pt idx="11495">
                  <c:v>6891.044183311</c:v>
                </c:pt>
                <c:pt idx="11496">
                  <c:v>6891.6436651887</c:v>
                </c:pt>
                <c:pt idx="11497">
                  <c:v>6892.2431470663</c:v>
                </c:pt>
                <c:pt idx="11498">
                  <c:v>6892.8426289439</c:v>
                </c:pt>
                <c:pt idx="11499">
                  <c:v>6893.4421108216</c:v>
                </c:pt>
                <c:pt idx="11500">
                  <c:v>6894.0415926992</c:v>
                </c:pt>
                <c:pt idx="11501">
                  <c:v>6894.6410745768</c:v>
                </c:pt>
                <c:pt idx="11502">
                  <c:v>6895.2405564544</c:v>
                </c:pt>
                <c:pt idx="11503">
                  <c:v>6895.8400383321</c:v>
                </c:pt>
                <c:pt idx="11504">
                  <c:v>6896.4395202097</c:v>
                </c:pt>
                <c:pt idx="11505">
                  <c:v>6897.0390020873</c:v>
                </c:pt>
                <c:pt idx="11506">
                  <c:v>6897.6384839649</c:v>
                </c:pt>
                <c:pt idx="11507">
                  <c:v>6898.237965842599</c:v>
                </c:pt>
                <c:pt idx="11508">
                  <c:v>6898.837447720199</c:v>
                </c:pt>
                <c:pt idx="11509">
                  <c:v>6899.4369295978</c:v>
                </c:pt>
                <c:pt idx="11510">
                  <c:v>6900.0364114754</c:v>
                </c:pt>
                <c:pt idx="11511">
                  <c:v>6900.6358933531</c:v>
                </c:pt>
                <c:pt idx="11512">
                  <c:v>6901.235375230699</c:v>
                </c:pt>
                <c:pt idx="11513">
                  <c:v>6901.834857108299</c:v>
                </c:pt>
                <c:pt idx="11514">
                  <c:v>6902.4343389859</c:v>
                </c:pt>
                <c:pt idx="11515">
                  <c:v>6903.0338208636</c:v>
                </c:pt>
                <c:pt idx="11516">
                  <c:v>6903.633302741199</c:v>
                </c:pt>
                <c:pt idx="11517">
                  <c:v>6904.2327846188</c:v>
                </c:pt>
                <c:pt idx="11518">
                  <c:v>6904.8322664964</c:v>
                </c:pt>
                <c:pt idx="11519">
                  <c:v>6905.431748374099</c:v>
                </c:pt>
                <c:pt idx="11520">
                  <c:v>6906.0312302517</c:v>
                </c:pt>
                <c:pt idx="11521">
                  <c:v>6906.630712129299</c:v>
                </c:pt>
                <c:pt idx="11522">
                  <c:v>6907.230194007</c:v>
                </c:pt>
                <c:pt idx="11523">
                  <c:v>6907.8296758846</c:v>
                </c:pt>
                <c:pt idx="11524">
                  <c:v>6908.4291577622</c:v>
                </c:pt>
                <c:pt idx="11525">
                  <c:v>6909.0286396398</c:v>
                </c:pt>
                <c:pt idx="11526">
                  <c:v>6909.6281215175</c:v>
                </c:pt>
                <c:pt idx="11527">
                  <c:v>6910.2276033951</c:v>
                </c:pt>
                <c:pt idx="11528">
                  <c:v>6910.8270852727</c:v>
                </c:pt>
                <c:pt idx="11529">
                  <c:v>6911.4265671503</c:v>
                </c:pt>
                <c:pt idx="11530">
                  <c:v>6912.026049028001</c:v>
                </c:pt>
                <c:pt idx="11531">
                  <c:v>6912.6255309056</c:v>
                </c:pt>
                <c:pt idx="11532">
                  <c:v>6913.2250127832</c:v>
                </c:pt>
                <c:pt idx="11533">
                  <c:v>6913.8244946608</c:v>
                </c:pt>
                <c:pt idx="11534">
                  <c:v>6914.4239765385</c:v>
                </c:pt>
                <c:pt idx="11535">
                  <c:v>6915.0234584161</c:v>
                </c:pt>
                <c:pt idx="11536">
                  <c:v>6915.6229402937</c:v>
                </c:pt>
                <c:pt idx="11537">
                  <c:v>6916.2224221713</c:v>
                </c:pt>
                <c:pt idx="11538">
                  <c:v>6916.821904049</c:v>
                </c:pt>
                <c:pt idx="11539">
                  <c:v>6917.421385926599</c:v>
                </c:pt>
                <c:pt idx="11540">
                  <c:v>6918.0208678042</c:v>
                </c:pt>
                <c:pt idx="11541">
                  <c:v>6918.6203496818</c:v>
                </c:pt>
                <c:pt idx="11542">
                  <c:v>6919.2198315595</c:v>
                </c:pt>
                <c:pt idx="11543">
                  <c:v>6919.8193134371</c:v>
                </c:pt>
                <c:pt idx="11544">
                  <c:v>6920.418795314698</c:v>
                </c:pt>
                <c:pt idx="11545">
                  <c:v>6921.0182771924</c:v>
                </c:pt>
                <c:pt idx="11546">
                  <c:v>6921.617759070001</c:v>
                </c:pt>
                <c:pt idx="11547">
                  <c:v>6922.2172409476</c:v>
                </c:pt>
                <c:pt idx="11548">
                  <c:v>6922.8167228252</c:v>
                </c:pt>
                <c:pt idx="11549">
                  <c:v>6923.4162047029</c:v>
                </c:pt>
                <c:pt idx="11550">
                  <c:v>6924.0156865805</c:v>
                </c:pt>
                <c:pt idx="11551">
                  <c:v>6924.6151684581</c:v>
                </c:pt>
                <c:pt idx="11552">
                  <c:v>6925.2146503357</c:v>
                </c:pt>
                <c:pt idx="11553">
                  <c:v>6925.8141322134</c:v>
                </c:pt>
                <c:pt idx="11554">
                  <c:v>6926.413614091001</c:v>
                </c:pt>
                <c:pt idx="11555">
                  <c:v>6927.013095968599</c:v>
                </c:pt>
                <c:pt idx="11556">
                  <c:v>6927.6125778462</c:v>
                </c:pt>
                <c:pt idx="11557">
                  <c:v>6928.2120597239</c:v>
                </c:pt>
                <c:pt idx="11558">
                  <c:v>6928.8115416015</c:v>
                </c:pt>
                <c:pt idx="11559">
                  <c:v>6929.4110234791</c:v>
                </c:pt>
                <c:pt idx="11560">
                  <c:v>6930.0105053567</c:v>
                </c:pt>
                <c:pt idx="11561">
                  <c:v>6930.609987234399</c:v>
                </c:pt>
                <c:pt idx="11562">
                  <c:v>6931.209469112</c:v>
                </c:pt>
                <c:pt idx="11563">
                  <c:v>6931.8089509896</c:v>
                </c:pt>
                <c:pt idx="11564">
                  <c:v>6932.4084328672</c:v>
                </c:pt>
                <c:pt idx="11565">
                  <c:v>6933.0079147449</c:v>
                </c:pt>
                <c:pt idx="11566">
                  <c:v>6933.607396622499</c:v>
                </c:pt>
                <c:pt idx="11567">
                  <c:v>6934.2068785001</c:v>
                </c:pt>
                <c:pt idx="11568">
                  <c:v>6934.8063603777</c:v>
                </c:pt>
                <c:pt idx="11569">
                  <c:v>6935.4058422554</c:v>
                </c:pt>
                <c:pt idx="11570">
                  <c:v>6936.005324133</c:v>
                </c:pt>
                <c:pt idx="11571">
                  <c:v>6936.6048060106</c:v>
                </c:pt>
                <c:pt idx="11572">
                  <c:v>6937.204287888299</c:v>
                </c:pt>
                <c:pt idx="11573">
                  <c:v>6937.8037697659</c:v>
                </c:pt>
                <c:pt idx="11574">
                  <c:v>6938.4032516435</c:v>
                </c:pt>
                <c:pt idx="11575">
                  <c:v>6939.0027335211</c:v>
                </c:pt>
                <c:pt idx="11576">
                  <c:v>6939.6022153988</c:v>
                </c:pt>
                <c:pt idx="11577">
                  <c:v>6940.201697276399</c:v>
                </c:pt>
                <c:pt idx="11578">
                  <c:v>6940.801179154</c:v>
                </c:pt>
                <c:pt idx="11579">
                  <c:v>6941.4006610316</c:v>
                </c:pt>
                <c:pt idx="11580">
                  <c:v>6942.0001429093</c:v>
                </c:pt>
                <c:pt idx="11581">
                  <c:v>6942.5996247869</c:v>
                </c:pt>
                <c:pt idx="11582">
                  <c:v>6943.1991066645</c:v>
                </c:pt>
                <c:pt idx="11583">
                  <c:v>6943.798588542099</c:v>
                </c:pt>
                <c:pt idx="11584">
                  <c:v>6944.3980704198</c:v>
                </c:pt>
                <c:pt idx="11585">
                  <c:v>6944.997552297399</c:v>
                </c:pt>
                <c:pt idx="11586">
                  <c:v>6945.597034175</c:v>
                </c:pt>
                <c:pt idx="11587">
                  <c:v>6946.1965160526</c:v>
                </c:pt>
                <c:pt idx="11588">
                  <c:v>6946.795997930299</c:v>
                </c:pt>
                <c:pt idx="11589">
                  <c:v>6947.3954798079</c:v>
                </c:pt>
                <c:pt idx="11590">
                  <c:v>6947.9949616855</c:v>
                </c:pt>
                <c:pt idx="11591">
                  <c:v>6948.5944435631</c:v>
                </c:pt>
                <c:pt idx="11592">
                  <c:v>6949.1939254408</c:v>
                </c:pt>
                <c:pt idx="11593">
                  <c:v>6949.793407318399</c:v>
                </c:pt>
                <c:pt idx="11594">
                  <c:v>6950.392889196</c:v>
                </c:pt>
                <c:pt idx="11595">
                  <c:v>6950.9923710737</c:v>
                </c:pt>
                <c:pt idx="11596">
                  <c:v>6951.5918529513</c:v>
                </c:pt>
                <c:pt idx="11597">
                  <c:v>6952.1913348289</c:v>
                </c:pt>
                <c:pt idx="11598">
                  <c:v>6952.7908167065</c:v>
                </c:pt>
                <c:pt idx="11599">
                  <c:v>6953.3902985842</c:v>
                </c:pt>
                <c:pt idx="11600">
                  <c:v>6953.9897804618</c:v>
                </c:pt>
                <c:pt idx="11601">
                  <c:v>6954.5892623394</c:v>
                </c:pt>
                <c:pt idx="11602">
                  <c:v>6955.188744217</c:v>
                </c:pt>
                <c:pt idx="11603">
                  <c:v>6955.7882260947</c:v>
                </c:pt>
                <c:pt idx="11604">
                  <c:v>6956.387707972299</c:v>
                </c:pt>
                <c:pt idx="11605">
                  <c:v>6956.9871898499</c:v>
                </c:pt>
                <c:pt idx="11606">
                  <c:v>6957.5866717275</c:v>
                </c:pt>
                <c:pt idx="11607">
                  <c:v>6958.1861536052</c:v>
                </c:pt>
                <c:pt idx="11608">
                  <c:v>6958.7856354828</c:v>
                </c:pt>
                <c:pt idx="11609">
                  <c:v>6959.3851173604</c:v>
                </c:pt>
                <c:pt idx="11610">
                  <c:v>6959.984599238</c:v>
                </c:pt>
                <c:pt idx="11611">
                  <c:v>6960.5840811157</c:v>
                </c:pt>
                <c:pt idx="11612">
                  <c:v>6961.1835629933</c:v>
                </c:pt>
                <c:pt idx="11613">
                  <c:v>6961.7830448709</c:v>
                </c:pt>
                <c:pt idx="11614">
                  <c:v>6962.3825267485</c:v>
                </c:pt>
                <c:pt idx="11615">
                  <c:v>6962.9820086262</c:v>
                </c:pt>
                <c:pt idx="11616">
                  <c:v>6963.5814905038</c:v>
                </c:pt>
                <c:pt idx="11617">
                  <c:v>6964.1809723814</c:v>
                </c:pt>
                <c:pt idx="11618">
                  <c:v>6964.7804542591</c:v>
                </c:pt>
                <c:pt idx="11619">
                  <c:v>6965.3799361367</c:v>
                </c:pt>
                <c:pt idx="11620">
                  <c:v>6965.979418014299</c:v>
                </c:pt>
                <c:pt idx="11621">
                  <c:v>6966.5788998919</c:v>
                </c:pt>
                <c:pt idx="11622">
                  <c:v>6967.1783817696</c:v>
                </c:pt>
                <c:pt idx="11623">
                  <c:v>6967.777863647199</c:v>
                </c:pt>
                <c:pt idx="11624">
                  <c:v>6968.377345524799</c:v>
                </c:pt>
                <c:pt idx="11625">
                  <c:v>6968.9768274024</c:v>
                </c:pt>
                <c:pt idx="11626">
                  <c:v>6969.5763092801</c:v>
                </c:pt>
                <c:pt idx="11627">
                  <c:v>6970.1757911577</c:v>
                </c:pt>
                <c:pt idx="11628">
                  <c:v>6970.7752730353</c:v>
                </c:pt>
                <c:pt idx="11629">
                  <c:v>6971.374754912899</c:v>
                </c:pt>
                <c:pt idx="11630">
                  <c:v>6971.9742367906</c:v>
                </c:pt>
                <c:pt idx="11631">
                  <c:v>6972.573718668199</c:v>
                </c:pt>
                <c:pt idx="11632">
                  <c:v>6973.1732005458</c:v>
                </c:pt>
                <c:pt idx="11633">
                  <c:v>6973.7726824234</c:v>
                </c:pt>
                <c:pt idx="11634">
                  <c:v>6974.3721643011</c:v>
                </c:pt>
                <c:pt idx="11635">
                  <c:v>6974.9716461787</c:v>
                </c:pt>
                <c:pt idx="11636">
                  <c:v>6975.5711280563</c:v>
                </c:pt>
                <c:pt idx="11637">
                  <c:v>6976.1706099339</c:v>
                </c:pt>
                <c:pt idx="11638">
                  <c:v>6976.7700918116</c:v>
                </c:pt>
                <c:pt idx="11639">
                  <c:v>6977.3695736892</c:v>
                </c:pt>
                <c:pt idx="11640">
                  <c:v>6977.9690555668</c:v>
                </c:pt>
                <c:pt idx="11641">
                  <c:v>6978.5685374444</c:v>
                </c:pt>
                <c:pt idx="11642">
                  <c:v>6979.1680193221</c:v>
                </c:pt>
                <c:pt idx="11643">
                  <c:v>6979.7675011997</c:v>
                </c:pt>
                <c:pt idx="11644">
                  <c:v>6980.3669830773</c:v>
                </c:pt>
                <c:pt idx="11645">
                  <c:v>6980.966464955</c:v>
                </c:pt>
                <c:pt idx="11646">
                  <c:v>6981.5659468326</c:v>
                </c:pt>
                <c:pt idx="11647">
                  <c:v>6982.1654287102</c:v>
                </c:pt>
                <c:pt idx="11648">
                  <c:v>6982.7649105878</c:v>
                </c:pt>
                <c:pt idx="11649">
                  <c:v>6983.3643924655</c:v>
                </c:pt>
                <c:pt idx="11650">
                  <c:v>6983.9638743431</c:v>
                </c:pt>
                <c:pt idx="11651">
                  <c:v>6984.563356220699</c:v>
                </c:pt>
                <c:pt idx="11652">
                  <c:v>6985.1628380983</c:v>
                </c:pt>
                <c:pt idx="11653">
                  <c:v>6985.762319976</c:v>
                </c:pt>
                <c:pt idx="11654">
                  <c:v>6986.3618018536</c:v>
                </c:pt>
                <c:pt idx="11655">
                  <c:v>6986.9612837312</c:v>
                </c:pt>
                <c:pt idx="11656">
                  <c:v>6987.5607656088</c:v>
                </c:pt>
                <c:pt idx="11657">
                  <c:v>6988.1602474865</c:v>
                </c:pt>
                <c:pt idx="11658">
                  <c:v>6988.7597293641</c:v>
                </c:pt>
                <c:pt idx="11659">
                  <c:v>6989.3592112417</c:v>
                </c:pt>
                <c:pt idx="11660">
                  <c:v>6989.9586931193</c:v>
                </c:pt>
                <c:pt idx="11661">
                  <c:v>6990.558174997</c:v>
                </c:pt>
                <c:pt idx="11662">
                  <c:v>6991.1576568746</c:v>
                </c:pt>
                <c:pt idx="11663">
                  <c:v>6991.7571387522</c:v>
                </c:pt>
                <c:pt idx="11664">
                  <c:v>6992.3566206298</c:v>
                </c:pt>
                <c:pt idx="11665">
                  <c:v>6992.9561025075</c:v>
                </c:pt>
                <c:pt idx="11666">
                  <c:v>6993.5555843851</c:v>
                </c:pt>
                <c:pt idx="11667">
                  <c:v>6994.1550662627</c:v>
                </c:pt>
                <c:pt idx="11668">
                  <c:v>6994.754548140399</c:v>
                </c:pt>
                <c:pt idx="11669">
                  <c:v>6995.354030018</c:v>
                </c:pt>
                <c:pt idx="11670">
                  <c:v>6995.9535118956</c:v>
                </c:pt>
                <c:pt idx="11671">
                  <c:v>6996.5529937732</c:v>
                </c:pt>
                <c:pt idx="11672">
                  <c:v>6997.1524756509</c:v>
                </c:pt>
                <c:pt idx="11673">
                  <c:v>6997.7519575285</c:v>
                </c:pt>
                <c:pt idx="11674">
                  <c:v>6998.3514394061</c:v>
                </c:pt>
                <c:pt idx="11675">
                  <c:v>6998.9509212837</c:v>
                </c:pt>
                <c:pt idx="11676">
                  <c:v>6999.5504031614</c:v>
                </c:pt>
                <c:pt idx="11677">
                  <c:v>7000.149885039</c:v>
                </c:pt>
                <c:pt idx="11678">
                  <c:v>7000.7493669166</c:v>
                </c:pt>
                <c:pt idx="11679">
                  <c:v>7001.3488487942</c:v>
                </c:pt>
                <c:pt idx="11680">
                  <c:v>7001.9483306719</c:v>
                </c:pt>
                <c:pt idx="11681">
                  <c:v>7002.547812549499</c:v>
                </c:pt>
                <c:pt idx="11682">
                  <c:v>7003.1472944271</c:v>
                </c:pt>
                <c:pt idx="11683">
                  <c:v>7003.7467763047</c:v>
                </c:pt>
                <c:pt idx="11684">
                  <c:v>7004.3462581824</c:v>
                </c:pt>
                <c:pt idx="11685">
                  <c:v>7004.94574006</c:v>
                </c:pt>
                <c:pt idx="11686">
                  <c:v>7005.5452219376</c:v>
                </c:pt>
                <c:pt idx="11687">
                  <c:v>7006.1447038152</c:v>
                </c:pt>
                <c:pt idx="11688">
                  <c:v>7006.7441856929</c:v>
                </c:pt>
                <c:pt idx="11689">
                  <c:v>7007.3436675705</c:v>
                </c:pt>
                <c:pt idx="11690">
                  <c:v>7007.9431494481</c:v>
                </c:pt>
                <c:pt idx="11691">
                  <c:v>7008.5426313257</c:v>
                </c:pt>
                <c:pt idx="11692">
                  <c:v>7009.1421132034</c:v>
                </c:pt>
                <c:pt idx="11693">
                  <c:v>7009.741595081</c:v>
                </c:pt>
                <c:pt idx="11694">
                  <c:v>7010.3410769586</c:v>
                </c:pt>
                <c:pt idx="11695">
                  <c:v>7010.940558836299</c:v>
                </c:pt>
                <c:pt idx="11696">
                  <c:v>7011.540040713901</c:v>
                </c:pt>
                <c:pt idx="11697">
                  <c:v>7012.1395225915</c:v>
                </c:pt>
                <c:pt idx="11698">
                  <c:v>7012.7390044691</c:v>
                </c:pt>
                <c:pt idx="11699">
                  <c:v>7013.338486346799</c:v>
                </c:pt>
                <c:pt idx="11700">
                  <c:v>7013.937968224399</c:v>
                </c:pt>
                <c:pt idx="11701">
                  <c:v>7014.537450102</c:v>
                </c:pt>
                <c:pt idx="11702">
                  <c:v>7015.1369319796</c:v>
                </c:pt>
                <c:pt idx="11703">
                  <c:v>7015.7364138573</c:v>
                </c:pt>
                <c:pt idx="11704">
                  <c:v>7016.335895734899</c:v>
                </c:pt>
                <c:pt idx="11705">
                  <c:v>7016.935377612499</c:v>
                </c:pt>
                <c:pt idx="11706">
                  <c:v>7017.5348594901</c:v>
                </c:pt>
                <c:pt idx="11707">
                  <c:v>7018.1343413678</c:v>
                </c:pt>
                <c:pt idx="11708">
                  <c:v>7018.733823245399</c:v>
                </c:pt>
                <c:pt idx="11709">
                  <c:v>7019.333305122999</c:v>
                </c:pt>
                <c:pt idx="11710">
                  <c:v>7019.932787000599</c:v>
                </c:pt>
                <c:pt idx="11711">
                  <c:v>7020.5322688783</c:v>
                </c:pt>
                <c:pt idx="11712">
                  <c:v>7021.1317507559</c:v>
                </c:pt>
                <c:pt idx="11713">
                  <c:v>7021.7312326335</c:v>
                </c:pt>
                <c:pt idx="11714">
                  <c:v>7022.3307145111</c:v>
                </c:pt>
                <c:pt idx="11715">
                  <c:v>7022.930196388799</c:v>
                </c:pt>
                <c:pt idx="11716">
                  <c:v>7023.5296782664</c:v>
                </c:pt>
                <c:pt idx="11717">
                  <c:v>7024.129160144001</c:v>
                </c:pt>
                <c:pt idx="11718">
                  <c:v>7024.7286420217</c:v>
                </c:pt>
                <c:pt idx="11719">
                  <c:v>7025.3281238993</c:v>
                </c:pt>
                <c:pt idx="11720">
                  <c:v>7025.9276057769</c:v>
                </c:pt>
                <c:pt idx="11721">
                  <c:v>7026.5270876545</c:v>
                </c:pt>
                <c:pt idx="11722">
                  <c:v>7027.1265695322</c:v>
                </c:pt>
                <c:pt idx="11723">
                  <c:v>7027.7260514098</c:v>
                </c:pt>
                <c:pt idx="11724">
                  <c:v>7028.3255332874</c:v>
                </c:pt>
                <c:pt idx="11725">
                  <c:v>7028.925015165</c:v>
                </c:pt>
                <c:pt idx="11726">
                  <c:v>7029.524497042699</c:v>
                </c:pt>
                <c:pt idx="11727">
                  <c:v>7030.1239789203</c:v>
                </c:pt>
                <c:pt idx="11728">
                  <c:v>7030.7234607979</c:v>
                </c:pt>
                <c:pt idx="11729">
                  <c:v>7031.3229426755</c:v>
                </c:pt>
                <c:pt idx="11730">
                  <c:v>7031.9224245532</c:v>
                </c:pt>
                <c:pt idx="11731">
                  <c:v>7032.5219064308</c:v>
                </c:pt>
                <c:pt idx="11732">
                  <c:v>7033.1213883084</c:v>
                </c:pt>
                <c:pt idx="11733">
                  <c:v>7033.720870186</c:v>
                </c:pt>
                <c:pt idx="11734">
                  <c:v>7034.3203520637</c:v>
                </c:pt>
                <c:pt idx="11735">
                  <c:v>7034.9198339413</c:v>
                </c:pt>
                <c:pt idx="11736">
                  <c:v>7035.519315818899</c:v>
                </c:pt>
                <c:pt idx="11737">
                  <c:v>7036.118797696499</c:v>
                </c:pt>
                <c:pt idx="11738">
                  <c:v>7036.7182795742</c:v>
                </c:pt>
                <c:pt idx="11739">
                  <c:v>7037.3177614518</c:v>
                </c:pt>
                <c:pt idx="11740">
                  <c:v>7037.9172433294</c:v>
                </c:pt>
                <c:pt idx="11741">
                  <c:v>7038.516725207</c:v>
                </c:pt>
                <c:pt idx="11742">
                  <c:v>7039.1162070847</c:v>
                </c:pt>
                <c:pt idx="11743">
                  <c:v>7039.7156889623</c:v>
                </c:pt>
                <c:pt idx="11744">
                  <c:v>7040.3151708399</c:v>
                </c:pt>
                <c:pt idx="11745">
                  <c:v>7040.9146527176</c:v>
                </c:pt>
                <c:pt idx="11746">
                  <c:v>7041.5141345952</c:v>
                </c:pt>
                <c:pt idx="11747">
                  <c:v>7042.1136164728</c:v>
                </c:pt>
                <c:pt idx="11748">
                  <c:v>7042.713098350399</c:v>
                </c:pt>
                <c:pt idx="11749">
                  <c:v>7043.3125802281</c:v>
                </c:pt>
                <c:pt idx="11750">
                  <c:v>7043.9120621057</c:v>
                </c:pt>
                <c:pt idx="11751">
                  <c:v>7044.5115439833</c:v>
                </c:pt>
                <c:pt idx="11752">
                  <c:v>7045.1110258609</c:v>
                </c:pt>
                <c:pt idx="11753">
                  <c:v>7045.7105077386</c:v>
                </c:pt>
                <c:pt idx="11754">
                  <c:v>7046.3099896162</c:v>
                </c:pt>
                <c:pt idx="11755">
                  <c:v>7046.9094714938</c:v>
                </c:pt>
                <c:pt idx="11756">
                  <c:v>7047.5089533714</c:v>
                </c:pt>
                <c:pt idx="11757">
                  <c:v>7048.1084352491</c:v>
                </c:pt>
                <c:pt idx="11758">
                  <c:v>7048.707917126699</c:v>
                </c:pt>
                <c:pt idx="11759">
                  <c:v>7049.307399004299</c:v>
                </c:pt>
                <c:pt idx="11760">
                  <c:v>7049.9068808819</c:v>
                </c:pt>
                <c:pt idx="11761">
                  <c:v>7050.5063627596</c:v>
                </c:pt>
                <c:pt idx="11762">
                  <c:v>7051.1058446372</c:v>
                </c:pt>
                <c:pt idx="11763">
                  <c:v>7051.7053265148</c:v>
                </c:pt>
                <c:pt idx="11764">
                  <c:v>7052.3048083924</c:v>
                </c:pt>
                <c:pt idx="11765">
                  <c:v>7052.904290270099</c:v>
                </c:pt>
                <c:pt idx="11766">
                  <c:v>7053.503772147699</c:v>
                </c:pt>
                <c:pt idx="11767">
                  <c:v>7054.1032540253</c:v>
                </c:pt>
                <c:pt idx="11768">
                  <c:v>7054.702735903</c:v>
                </c:pt>
                <c:pt idx="11769">
                  <c:v>7055.3022177806</c:v>
                </c:pt>
                <c:pt idx="11770">
                  <c:v>7055.9016996582</c:v>
                </c:pt>
                <c:pt idx="11771">
                  <c:v>7056.5011815358</c:v>
                </c:pt>
                <c:pt idx="11772">
                  <c:v>7057.1006634135</c:v>
                </c:pt>
                <c:pt idx="11773">
                  <c:v>7057.7001452911</c:v>
                </c:pt>
                <c:pt idx="11774">
                  <c:v>7058.2996271687</c:v>
                </c:pt>
                <c:pt idx="11775">
                  <c:v>7058.8991090463</c:v>
                </c:pt>
                <c:pt idx="11776">
                  <c:v>7059.498590923999</c:v>
                </c:pt>
                <c:pt idx="11777">
                  <c:v>7060.0980728016</c:v>
                </c:pt>
                <c:pt idx="11778">
                  <c:v>7060.6975546792</c:v>
                </c:pt>
                <c:pt idx="11779">
                  <c:v>7061.2970365568</c:v>
                </c:pt>
                <c:pt idx="11780">
                  <c:v>7061.8965184345</c:v>
                </c:pt>
                <c:pt idx="11781">
                  <c:v>7062.4960003121</c:v>
                </c:pt>
                <c:pt idx="11782">
                  <c:v>7063.0954821897</c:v>
                </c:pt>
                <c:pt idx="11783">
                  <c:v>7063.6949640673</c:v>
                </c:pt>
                <c:pt idx="11784">
                  <c:v>7064.294445944999</c:v>
                </c:pt>
                <c:pt idx="11785">
                  <c:v>7064.8939278226</c:v>
                </c:pt>
                <c:pt idx="11786">
                  <c:v>7065.4934097002</c:v>
                </c:pt>
                <c:pt idx="11787">
                  <c:v>7066.0928915778</c:v>
                </c:pt>
                <c:pt idx="11788">
                  <c:v>7066.6923734555</c:v>
                </c:pt>
                <c:pt idx="11789">
                  <c:v>7067.291855333099</c:v>
                </c:pt>
                <c:pt idx="11790">
                  <c:v>7067.8913372107</c:v>
                </c:pt>
                <c:pt idx="11791">
                  <c:v>7068.4908190884</c:v>
                </c:pt>
                <c:pt idx="11792">
                  <c:v>7069.090300966001</c:v>
                </c:pt>
                <c:pt idx="11793">
                  <c:v>7069.689782843599</c:v>
                </c:pt>
                <c:pt idx="11794">
                  <c:v>7070.2892647212</c:v>
                </c:pt>
                <c:pt idx="11795">
                  <c:v>7070.8887465989</c:v>
                </c:pt>
                <c:pt idx="11796">
                  <c:v>7071.4882284765</c:v>
                </c:pt>
                <c:pt idx="11797">
                  <c:v>7072.087710354099</c:v>
                </c:pt>
                <c:pt idx="11798">
                  <c:v>7072.6871922317</c:v>
                </c:pt>
                <c:pt idx="11799">
                  <c:v>7073.2866741094</c:v>
                </c:pt>
                <c:pt idx="11800">
                  <c:v>7073.886155987</c:v>
                </c:pt>
                <c:pt idx="11801">
                  <c:v>7074.4856378646</c:v>
                </c:pt>
                <c:pt idx="11802">
                  <c:v>7075.0851197422</c:v>
                </c:pt>
                <c:pt idx="11803">
                  <c:v>7075.6846016199</c:v>
                </c:pt>
                <c:pt idx="11804">
                  <c:v>7076.2840834975</c:v>
                </c:pt>
                <c:pt idx="11805">
                  <c:v>7076.8835653751</c:v>
                </c:pt>
                <c:pt idx="11806">
                  <c:v>7077.483047252699</c:v>
                </c:pt>
                <c:pt idx="11807">
                  <c:v>7078.0825291304</c:v>
                </c:pt>
                <c:pt idx="11808">
                  <c:v>7078.682011008001</c:v>
                </c:pt>
                <c:pt idx="11809">
                  <c:v>7079.2814928856</c:v>
                </c:pt>
                <c:pt idx="11810">
                  <c:v>7079.8809747632</c:v>
                </c:pt>
                <c:pt idx="11811">
                  <c:v>7080.480456640899</c:v>
                </c:pt>
                <c:pt idx="11812">
                  <c:v>7081.0799385185</c:v>
                </c:pt>
                <c:pt idx="11813">
                  <c:v>7081.6794203961</c:v>
                </c:pt>
                <c:pt idx="11814">
                  <c:v>7082.2789022737</c:v>
                </c:pt>
                <c:pt idx="11815">
                  <c:v>7082.8783841514</c:v>
                </c:pt>
                <c:pt idx="11816">
                  <c:v>7083.477866028999</c:v>
                </c:pt>
                <c:pt idx="11817">
                  <c:v>7084.077347906598</c:v>
                </c:pt>
                <c:pt idx="11818">
                  <c:v>7084.6768297843</c:v>
                </c:pt>
                <c:pt idx="11819">
                  <c:v>7085.2763116619</c:v>
                </c:pt>
                <c:pt idx="11820">
                  <c:v>7085.8757935395</c:v>
                </c:pt>
                <c:pt idx="11821">
                  <c:v>7086.4752754171</c:v>
                </c:pt>
                <c:pt idx="11822">
                  <c:v>7087.074757294798</c:v>
                </c:pt>
                <c:pt idx="11823">
                  <c:v>7087.6742391724</c:v>
                </c:pt>
                <c:pt idx="11824">
                  <c:v>7088.27372105</c:v>
                </c:pt>
                <c:pt idx="11825">
                  <c:v>7088.8732029276</c:v>
                </c:pt>
                <c:pt idx="11826">
                  <c:v>7089.4726848053</c:v>
                </c:pt>
                <c:pt idx="11827">
                  <c:v>7090.0721666829</c:v>
                </c:pt>
                <c:pt idx="11828">
                  <c:v>7090.6716485605</c:v>
                </c:pt>
                <c:pt idx="11829">
                  <c:v>7091.2711304381</c:v>
                </c:pt>
                <c:pt idx="11830">
                  <c:v>7091.8706123158</c:v>
                </c:pt>
                <c:pt idx="11831">
                  <c:v>7092.4700941934</c:v>
                </c:pt>
                <c:pt idx="11832">
                  <c:v>7093.069576071</c:v>
                </c:pt>
                <c:pt idx="11833">
                  <c:v>7093.669057948599</c:v>
                </c:pt>
                <c:pt idx="11834">
                  <c:v>7094.2685398263</c:v>
                </c:pt>
                <c:pt idx="11835">
                  <c:v>7094.8680217039</c:v>
                </c:pt>
                <c:pt idx="11836">
                  <c:v>7095.4675035815</c:v>
                </c:pt>
                <c:pt idx="11837">
                  <c:v>7096.0669854591</c:v>
                </c:pt>
                <c:pt idx="11838">
                  <c:v>7096.666467336801</c:v>
                </c:pt>
                <c:pt idx="11839">
                  <c:v>7097.2659492144</c:v>
                </c:pt>
                <c:pt idx="11840">
                  <c:v>7097.865431092</c:v>
                </c:pt>
                <c:pt idx="11841">
                  <c:v>7098.4649129697</c:v>
                </c:pt>
                <c:pt idx="11842">
                  <c:v>7099.0643948473</c:v>
                </c:pt>
                <c:pt idx="11843">
                  <c:v>7099.6638767249</c:v>
                </c:pt>
                <c:pt idx="11844">
                  <c:v>7100.263358602499</c:v>
                </c:pt>
                <c:pt idx="11845">
                  <c:v>7100.8628404802</c:v>
                </c:pt>
                <c:pt idx="11846">
                  <c:v>7101.4623223578</c:v>
                </c:pt>
                <c:pt idx="11847">
                  <c:v>7102.0618042354</c:v>
                </c:pt>
                <c:pt idx="11848">
                  <c:v>7102.661286113</c:v>
                </c:pt>
                <c:pt idx="11849">
                  <c:v>7103.2607679907</c:v>
                </c:pt>
                <c:pt idx="11850">
                  <c:v>7103.8602498683</c:v>
                </c:pt>
                <c:pt idx="11851">
                  <c:v>7104.4597317459</c:v>
                </c:pt>
                <c:pt idx="11852">
                  <c:v>7105.0592136235</c:v>
                </c:pt>
                <c:pt idx="11853">
                  <c:v>7105.6586955012</c:v>
                </c:pt>
                <c:pt idx="11854">
                  <c:v>7106.2581773788</c:v>
                </c:pt>
                <c:pt idx="11855">
                  <c:v>7106.8576592564</c:v>
                </c:pt>
                <c:pt idx="11856">
                  <c:v>7107.457141134</c:v>
                </c:pt>
                <c:pt idx="11857">
                  <c:v>7108.0566230117</c:v>
                </c:pt>
                <c:pt idx="11858">
                  <c:v>7108.6561048893</c:v>
                </c:pt>
                <c:pt idx="11859">
                  <c:v>7109.2555867669</c:v>
                </c:pt>
                <c:pt idx="11860">
                  <c:v>7109.8550686445</c:v>
                </c:pt>
                <c:pt idx="11861">
                  <c:v>7110.454550522199</c:v>
                </c:pt>
                <c:pt idx="11862">
                  <c:v>7111.0540323998</c:v>
                </c:pt>
                <c:pt idx="11863">
                  <c:v>7111.6535142774</c:v>
                </c:pt>
                <c:pt idx="11864">
                  <c:v>7112.252996155</c:v>
                </c:pt>
                <c:pt idx="11865">
                  <c:v>7112.8524780327</c:v>
                </c:pt>
                <c:pt idx="11866">
                  <c:v>7113.4519599103</c:v>
                </c:pt>
                <c:pt idx="11867">
                  <c:v>7114.0514417879</c:v>
                </c:pt>
                <c:pt idx="11868">
                  <c:v>7114.6509236656</c:v>
                </c:pt>
                <c:pt idx="11869">
                  <c:v>7115.2504055432</c:v>
                </c:pt>
                <c:pt idx="11870">
                  <c:v>7115.8498874208</c:v>
                </c:pt>
                <c:pt idx="11871">
                  <c:v>7116.4493692984</c:v>
                </c:pt>
                <c:pt idx="11872">
                  <c:v>7117.0488511761</c:v>
                </c:pt>
                <c:pt idx="11873">
                  <c:v>7117.6483330537</c:v>
                </c:pt>
                <c:pt idx="11874">
                  <c:v>7118.247814931299</c:v>
                </c:pt>
                <c:pt idx="11875">
                  <c:v>7118.8472968089</c:v>
                </c:pt>
                <c:pt idx="11876">
                  <c:v>7119.4467786866</c:v>
                </c:pt>
                <c:pt idx="11877">
                  <c:v>7120.0462605642</c:v>
                </c:pt>
                <c:pt idx="11878">
                  <c:v>7120.6457424418</c:v>
                </c:pt>
                <c:pt idx="11879">
                  <c:v>7121.2452243194</c:v>
                </c:pt>
                <c:pt idx="11880">
                  <c:v>7121.8447061971</c:v>
                </c:pt>
                <c:pt idx="11881">
                  <c:v>7122.4441880747</c:v>
                </c:pt>
                <c:pt idx="11882">
                  <c:v>7123.0436699523</c:v>
                </c:pt>
                <c:pt idx="11883">
                  <c:v>7123.6431518299</c:v>
                </c:pt>
                <c:pt idx="11884">
                  <c:v>7124.2426337076</c:v>
                </c:pt>
                <c:pt idx="11885">
                  <c:v>7124.8421155852</c:v>
                </c:pt>
                <c:pt idx="11886">
                  <c:v>7125.4415974628</c:v>
                </c:pt>
                <c:pt idx="11887">
                  <c:v>7126.0410793404</c:v>
                </c:pt>
                <c:pt idx="11888">
                  <c:v>7126.6405612181</c:v>
                </c:pt>
                <c:pt idx="11889">
                  <c:v>7127.2400430957</c:v>
                </c:pt>
                <c:pt idx="11890">
                  <c:v>7127.8395249733</c:v>
                </c:pt>
                <c:pt idx="11891">
                  <c:v>7128.439006851</c:v>
                </c:pt>
                <c:pt idx="11892">
                  <c:v>7129.038488728599</c:v>
                </c:pt>
                <c:pt idx="11893">
                  <c:v>7129.6379706062</c:v>
                </c:pt>
                <c:pt idx="11894">
                  <c:v>7130.2374524838</c:v>
                </c:pt>
                <c:pt idx="11895">
                  <c:v>7130.8369343615</c:v>
                </c:pt>
                <c:pt idx="11896">
                  <c:v>7131.436416239099</c:v>
                </c:pt>
                <c:pt idx="11897">
                  <c:v>7132.035898116699</c:v>
                </c:pt>
                <c:pt idx="11898">
                  <c:v>7132.6353799943</c:v>
                </c:pt>
                <c:pt idx="11899">
                  <c:v>7133.234861872001</c:v>
                </c:pt>
                <c:pt idx="11900">
                  <c:v>7133.8343437496</c:v>
                </c:pt>
                <c:pt idx="11901">
                  <c:v>7134.433825627199</c:v>
                </c:pt>
                <c:pt idx="11902">
                  <c:v>7135.033307504799</c:v>
                </c:pt>
                <c:pt idx="11903">
                  <c:v>7135.6327893825</c:v>
                </c:pt>
                <c:pt idx="11904">
                  <c:v>7136.2322712601</c:v>
                </c:pt>
                <c:pt idx="11905">
                  <c:v>7136.8317531377</c:v>
                </c:pt>
                <c:pt idx="11906">
                  <c:v>7137.4312350153</c:v>
                </c:pt>
                <c:pt idx="11907">
                  <c:v>7138.030716892999</c:v>
                </c:pt>
                <c:pt idx="11908">
                  <c:v>7138.6301987706</c:v>
                </c:pt>
                <c:pt idx="11909">
                  <c:v>7139.2296806482</c:v>
                </c:pt>
                <c:pt idx="11910">
                  <c:v>7139.8291625258</c:v>
                </c:pt>
                <c:pt idx="11911">
                  <c:v>7140.4286444035</c:v>
                </c:pt>
                <c:pt idx="11912">
                  <c:v>7141.0281262811</c:v>
                </c:pt>
                <c:pt idx="11913">
                  <c:v>7141.6276081587</c:v>
                </c:pt>
                <c:pt idx="11914">
                  <c:v>7142.227090036399</c:v>
                </c:pt>
                <c:pt idx="11915">
                  <c:v>7142.826571914001</c:v>
                </c:pt>
                <c:pt idx="11916">
                  <c:v>7143.4260537916</c:v>
                </c:pt>
                <c:pt idx="11917">
                  <c:v>7144.0255356692</c:v>
                </c:pt>
                <c:pt idx="11918">
                  <c:v>7144.6250175469</c:v>
                </c:pt>
                <c:pt idx="11919">
                  <c:v>7145.2244994245</c:v>
                </c:pt>
                <c:pt idx="11920">
                  <c:v>7145.8239813021</c:v>
                </c:pt>
                <c:pt idx="11921">
                  <c:v>7146.4234631797</c:v>
                </c:pt>
                <c:pt idx="11922">
                  <c:v>7147.0229450574</c:v>
                </c:pt>
                <c:pt idx="11923">
                  <c:v>7147.622426935</c:v>
                </c:pt>
                <c:pt idx="11924">
                  <c:v>7148.2219088126</c:v>
                </c:pt>
                <c:pt idx="11925">
                  <c:v>7148.8213906902</c:v>
                </c:pt>
                <c:pt idx="11926">
                  <c:v>7149.4208725679</c:v>
                </c:pt>
                <c:pt idx="11927">
                  <c:v>7150.0203544455</c:v>
                </c:pt>
                <c:pt idx="11928">
                  <c:v>7150.6198363231</c:v>
                </c:pt>
                <c:pt idx="11929">
                  <c:v>7151.219318200699</c:v>
                </c:pt>
                <c:pt idx="11930">
                  <c:v>7151.8188000784</c:v>
                </c:pt>
                <c:pt idx="11931">
                  <c:v>7152.418281956</c:v>
                </c:pt>
                <c:pt idx="11932">
                  <c:v>7153.0177638336</c:v>
                </c:pt>
                <c:pt idx="11933">
                  <c:v>7153.6172457112</c:v>
                </c:pt>
                <c:pt idx="11934">
                  <c:v>7154.2167275889</c:v>
                </c:pt>
                <c:pt idx="11935">
                  <c:v>7154.8162094665</c:v>
                </c:pt>
                <c:pt idx="11936">
                  <c:v>7155.415691344099</c:v>
                </c:pt>
                <c:pt idx="11937">
                  <c:v>7156.0151732217</c:v>
                </c:pt>
                <c:pt idx="11938">
                  <c:v>7156.6146550994</c:v>
                </c:pt>
                <c:pt idx="11939">
                  <c:v>7157.214136977</c:v>
                </c:pt>
                <c:pt idx="11940">
                  <c:v>7157.8136188546</c:v>
                </c:pt>
                <c:pt idx="11941">
                  <c:v>7158.413100732299</c:v>
                </c:pt>
                <c:pt idx="11942">
                  <c:v>7159.0125826099</c:v>
                </c:pt>
                <c:pt idx="11943">
                  <c:v>7159.6120644875</c:v>
                </c:pt>
                <c:pt idx="11944">
                  <c:v>7160.2115463651</c:v>
                </c:pt>
                <c:pt idx="11945">
                  <c:v>7160.8110282428</c:v>
                </c:pt>
                <c:pt idx="11946">
                  <c:v>7161.4105101204</c:v>
                </c:pt>
                <c:pt idx="11947">
                  <c:v>7162.009991998</c:v>
                </c:pt>
                <c:pt idx="11948">
                  <c:v>7162.6094738756</c:v>
                </c:pt>
                <c:pt idx="11949">
                  <c:v>7163.2089557533</c:v>
                </c:pt>
                <c:pt idx="11950">
                  <c:v>7163.8084376309</c:v>
                </c:pt>
                <c:pt idx="11951">
                  <c:v>7164.4079195085</c:v>
                </c:pt>
                <c:pt idx="11952">
                  <c:v>7165.007401386099</c:v>
                </c:pt>
                <c:pt idx="11953">
                  <c:v>7165.6068832638</c:v>
                </c:pt>
                <c:pt idx="11954">
                  <c:v>7166.2063651414</c:v>
                </c:pt>
                <c:pt idx="11955">
                  <c:v>7166.805847019</c:v>
                </c:pt>
                <c:pt idx="11956">
                  <c:v>7167.4053288966</c:v>
                </c:pt>
                <c:pt idx="11957">
                  <c:v>7168.0048107743</c:v>
                </c:pt>
                <c:pt idx="11958">
                  <c:v>7168.6042926519</c:v>
                </c:pt>
                <c:pt idx="11959">
                  <c:v>7169.2037745295</c:v>
                </c:pt>
                <c:pt idx="11960">
                  <c:v>7169.8032564071</c:v>
                </c:pt>
                <c:pt idx="11961">
                  <c:v>7170.4027382848</c:v>
                </c:pt>
                <c:pt idx="11962">
                  <c:v>7171.0022201624</c:v>
                </c:pt>
                <c:pt idx="11963">
                  <c:v>7171.60170204</c:v>
                </c:pt>
                <c:pt idx="11964">
                  <c:v>7172.2011839177</c:v>
                </c:pt>
                <c:pt idx="11965">
                  <c:v>7172.8006657953</c:v>
                </c:pt>
                <c:pt idx="11966">
                  <c:v>7173.4001476729</c:v>
                </c:pt>
                <c:pt idx="11967">
                  <c:v>7173.9996295505</c:v>
                </c:pt>
                <c:pt idx="11968">
                  <c:v>7174.5991114282</c:v>
                </c:pt>
                <c:pt idx="11969">
                  <c:v>7175.1985933058</c:v>
                </c:pt>
                <c:pt idx="11970">
                  <c:v>7175.7980751834</c:v>
                </c:pt>
                <c:pt idx="11971">
                  <c:v>7176.397557061</c:v>
                </c:pt>
                <c:pt idx="11972">
                  <c:v>7176.997038938699</c:v>
                </c:pt>
                <c:pt idx="11973">
                  <c:v>7177.5965208163</c:v>
                </c:pt>
                <c:pt idx="11974">
                  <c:v>7178.1960026939</c:v>
                </c:pt>
                <c:pt idx="11975">
                  <c:v>7178.7954845715</c:v>
                </c:pt>
                <c:pt idx="11976">
                  <c:v>7179.3949664492</c:v>
                </c:pt>
                <c:pt idx="11977">
                  <c:v>7179.994448326799</c:v>
                </c:pt>
                <c:pt idx="11978">
                  <c:v>7180.5939302044</c:v>
                </c:pt>
                <c:pt idx="11979">
                  <c:v>7181.193412082001</c:v>
                </c:pt>
                <c:pt idx="11980">
                  <c:v>7181.792893959701</c:v>
                </c:pt>
                <c:pt idx="11981">
                  <c:v>7182.3923758373</c:v>
                </c:pt>
                <c:pt idx="11982">
                  <c:v>7182.991857714899</c:v>
                </c:pt>
                <c:pt idx="11983">
                  <c:v>7183.5913395925</c:v>
                </c:pt>
                <c:pt idx="11984">
                  <c:v>7184.1908214702</c:v>
                </c:pt>
                <c:pt idx="11985">
                  <c:v>7184.7903033478</c:v>
                </c:pt>
                <c:pt idx="11986">
                  <c:v>7185.389785225399</c:v>
                </c:pt>
                <c:pt idx="11987">
                  <c:v>7185.9892671031</c:v>
                </c:pt>
                <c:pt idx="11988">
                  <c:v>7186.588748980699</c:v>
                </c:pt>
                <c:pt idx="11989">
                  <c:v>7187.1882308583</c:v>
                </c:pt>
                <c:pt idx="11990">
                  <c:v>7187.787712735899</c:v>
                </c:pt>
                <c:pt idx="11991">
                  <c:v>7188.3871946136</c:v>
                </c:pt>
                <c:pt idx="11992">
                  <c:v>7188.9866764912</c:v>
                </c:pt>
                <c:pt idx="11993">
                  <c:v>7189.5861583688</c:v>
                </c:pt>
                <c:pt idx="11994">
                  <c:v>7190.1856402464</c:v>
                </c:pt>
                <c:pt idx="11995">
                  <c:v>7190.7851221241</c:v>
                </c:pt>
                <c:pt idx="11996">
                  <c:v>7191.3846040017</c:v>
                </c:pt>
                <c:pt idx="11997">
                  <c:v>7191.9840858793</c:v>
                </c:pt>
                <c:pt idx="11998">
                  <c:v>7192.5835677569</c:v>
                </c:pt>
                <c:pt idx="11999">
                  <c:v>7193.1830496346</c:v>
                </c:pt>
                <c:pt idx="12000">
                  <c:v>7193.7825315122</c:v>
                </c:pt>
                <c:pt idx="12001">
                  <c:v>7194.3820133898</c:v>
                </c:pt>
                <c:pt idx="12002">
                  <c:v>7194.9814952674</c:v>
                </c:pt>
                <c:pt idx="12003">
                  <c:v>7195.580977145099</c:v>
                </c:pt>
                <c:pt idx="12004">
                  <c:v>7196.1804590227</c:v>
                </c:pt>
                <c:pt idx="12005">
                  <c:v>7196.779940900299</c:v>
                </c:pt>
                <c:pt idx="12006">
                  <c:v>7197.3794227779</c:v>
                </c:pt>
                <c:pt idx="12007">
                  <c:v>7197.9789046556</c:v>
                </c:pt>
                <c:pt idx="12008">
                  <c:v>7198.5783865332</c:v>
                </c:pt>
                <c:pt idx="12009">
                  <c:v>7199.1778684108</c:v>
                </c:pt>
                <c:pt idx="12010">
                  <c:v>7199.777350288398</c:v>
                </c:pt>
                <c:pt idx="12011">
                  <c:v>7200.3768321661</c:v>
                </c:pt>
                <c:pt idx="12012">
                  <c:v>7200.9763140437</c:v>
                </c:pt>
                <c:pt idx="12013">
                  <c:v>7201.575795921299</c:v>
                </c:pt>
                <c:pt idx="12014">
                  <c:v>7202.175277799</c:v>
                </c:pt>
                <c:pt idx="12015">
                  <c:v>7202.774759676599</c:v>
                </c:pt>
                <c:pt idx="12016">
                  <c:v>7203.3742415542</c:v>
                </c:pt>
                <c:pt idx="12017">
                  <c:v>7203.9737234318</c:v>
                </c:pt>
                <c:pt idx="12018">
                  <c:v>7204.5732053095</c:v>
                </c:pt>
                <c:pt idx="12019">
                  <c:v>7205.1726871871</c:v>
                </c:pt>
                <c:pt idx="12020">
                  <c:v>7205.7721690647</c:v>
                </c:pt>
                <c:pt idx="12021">
                  <c:v>7206.371650942299</c:v>
                </c:pt>
                <c:pt idx="12022">
                  <c:v>7206.97113282</c:v>
                </c:pt>
                <c:pt idx="12023">
                  <c:v>7207.5706146976</c:v>
                </c:pt>
                <c:pt idx="12024">
                  <c:v>7208.1700965752</c:v>
                </c:pt>
                <c:pt idx="12025">
                  <c:v>7208.7695784528</c:v>
                </c:pt>
                <c:pt idx="12026">
                  <c:v>7209.3690603305</c:v>
                </c:pt>
                <c:pt idx="12027">
                  <c:v>7209.968542208099</c:v>
                </c:pt>
                <c:pt idx="12028">
                  <c:v>7210.5680240857</c:v>
                </c:pt>
                <c:pt idx="12029">
                  <c:v>7211.1675059633</c:v>
                </c:pt>
                <c:pt idx="12030">
                  <c:v>7211.766987841</c:v>
                </c:pt>
                <c:pt idx="12031">
                  <c:v>7212.3664697186</c:v>
                </c:pt>
                <c:pt idx="12032">
                  <c:v>7212.9659515962</c:v>
                </c:pt>
                <c:pt idx="12033">
                  <c:v>7213.5654334738</c:v>
                </c:pt>
                <c:pt idx="12034">
                  <c:v>7214.1649153515</c:v>
                </c:pt>
                <c:pt idx="12035">
                  <c:v>7214.764397229099</c:v>
                </c:pt>
                <c:pt idx="12036">
                  <c:v>7215.3638791067</c:v>
                </c:pt>
                <c:pt idx="12037">
                  <c:v>7215.9633609844</c:v>
                </c:pt>
                <c:pt idx="12038">
                  <c:v>7216.562842862</c:v>
                </c:pt>
                <c:pt idx="12039">
                  <c:v>7217.1623247396</c:v>
                </c:pt>
                <c:pt idx="12040">
                  <c:v>7217.7618066172</c:v>
                </c:pt>
                <c:pt idx="12041">
                  <c:v>7218.3612884949</c:v>
                </c:pt>
                <c:pt idx="12042">
                  <c:v>7218.9607703725</c:v>
                </c:pt>
                <c:pt idx="12043">
                  <c:v>7219.5602522501</c:v>
                </c:pt>
                <c:pt idx="12044">
                  <c:v>7220.1597341277</c:v>
                </c:pt>
                <c:pt idx="12045">
                  <c:v>7220.7592160054</c:v>
                </c:pt>
                <c:pt idx="12046">
                  <c:v>7221.358697883</c:v>
                </c:pt>
                <c:pt idx="12047">
                  <c:v>7221.9581797606</c:v>
                </c:pt>
                <c:pt idx="12048">
                  <c:v>7222.5576616382</c:v>
                </c:pt>
                <c:pt idx="12049">
                  <c:v>7223.1571435159</c:v>
                </c:pt>
                <c:pt idx="12050">
                  <c:v>7223.7566253935</c:v>
                </c:pt>
                <c:pt idx="12051">
                  <c:v>7224.3561072711</c:v>
                </c:pt>
                <c:pt idx="12052">
                  <c:v>7224.9555891487</c:v>
                </c:pt>
                <c:pt idx="12053">
                  <c:v>7225.5550710264</c:v>
                </c:pt>
                <c:pt idx="12054">
                  <c:v>7226.154552904</c:v>
                </c:pt>
                <c:pt idx="12055">
                  <c:v>7226.7540347816</c:v>
                </c:pt>
                <c:pt idx="12056">
                  <c:v>7227.3535166592</c:v>
                </c:pt>
                <c:pt idx="12057">
                  <c:v>7227.9529985369</c:v>
                </c:pt>
                <c:pt idx="12058">
                  <c:v>7228.5524804145</c:v>
                </c:pt>
                <c:pt idx="12059">
                  <c:v>7229.1519622921</c:v>
                </c:pt>
                <c:pt idx="12060">
                  <c:v>7229.7514441697</c:v>
                </c:pt>
                <c:pt idx="12061">
                  <c:v>7230.3509260474</c:v>
                </c:pt>
                <c:pt idx="12062">
                  <c:v>7230.950407924999</c:v>
                </c:pt>
                <c:pt idx="12063">
                  <c:v>7231.5498898026</c:v>
                </c:pt>
                <c:pt idx="12064">
                  <c:v>7232.1493716803</c:v>
                </c:pt>
                <c:pt idx="12065">
                  <c:v>7232.7488535579</c:v>
                </c:pt>
                <c:pt idx="12066">
                  <c:v>7233.3483354355</c:v>
                </c:pt>
                <c:pt idx="12067">
                  <c:v>7233.947817313098</c:v>
                </c:pt>
                <c:pt idx="12068">
                  <c:v>7234.5472991908</c:v>
                </c:pt>
                <c:pt idx="12069">
                  <c:v>7235.1467810684</c:v>
                </c:pt>
                <c:pt idx="12070">
                  <c:v>7235.746262946001</c:v>
                </c:pt>
                <c:pt idx="12071">
                  <c:v>7236.3457448236</c:v>
                </c:pt>
                <c:pt idx="12072">
                  <c:v>7236.9452267013</c:v>
                </c:pt>
                <c:pt idx="12073">
                  <c:v>7237.5447085789</c:v>
                </c:pt>
                <c:pt idx="12074">
                  <c:v>7238.1441904565</c:v>
                </c:pt>
                <c:pt idx="12075">
                  <c:v>7238.743672334099</c:v>
                </c:pt>
                <c:pt idx="12076">
                  <c:v>7239.3431542118</c:v>
                </c:pt>
                <c:pt idx="12077">
                  <c:v>7239.9426360894</c:v>
                </c:pt>
                <c:pt idx="12078">
                  <c:v>7240.542117967</c:v>
                </c:pt>
                <c:pt idx="12079">
                  <c:v>7241.1415998446</c:v>
                </c:pt>
                <c:pt idx="12080">
                  <c:v>7241.7410817223</c:v>
                </c:pt>
                <c:pt idx="12081">
                  <c:v>7242.3405635999</c:v>
                </c:pt>
                <c:pt idx="12082">
                  <c:v>7242.9400454775</c:v>
                </c:pt>
                <c:pt idx="12083">
                  <c:v>7243.5395273551</c:v>
                </c:pt>
                <c:pt idx="12084">
                  <c:v>7244.1390092328</c:v>
                </c:pt>
                <c:pt idx="12085">
                  <c:v>7244.738491110399</c:v>
                </c:pt>
                <c:pt idx="12086">
                  <c:v>7245.337972988</c:v>
                </c:pt>
                <c:pt idx="12087">
                  <c:v>7245.9374548657</c:v>
                </c:pt>
                <c:pt idx="12088">
                  <c:v>7246.5369367433</c:v>
                </c:pt>
                <c:pt idx="12089">
                  <c:v>7247.1364186209</c:v>
                </c:pt>
                <c:pt idx="12090">
                  <c:v>7247.7359004985</c:v>
                </c:pt>
                <c:pt idx="12091">
                  <c:v>7248.335382376199</c:v>
                </c:pt>
                <c:pt idx="12092">
                  <c:v>7248.9348642538</c:v>
                </c:pt>
                <c:pt idx="12093">
                  <c:v>7249.5343461314</c:v>
                </c:pt>
                <c:pt idx="12094">
                  <c:v>7250.133828009</c:v>
                </c:pt>
                <c:pt idx="12095">
                  <c:v>7250.733309886699</c:v>
                </c:pt>
                <c:pt idx="12096">
                  <c:v>7251.3327917643</c:v>
                </c:pt>
                <c:pt idx="12097">
                  <c:v>7251.9322736419</c:v>
                </c:pt>
                <c:pt idx="12098">
                  <c:v>7252.5317555195</c:v>
                </c:pt>
                <c:pt idx="12099">
                  <c:v>7253.1312373972</c:v>
                </c:pt>
                <c:pt idx="12100">
                  <c:v>7253.730719274799</c:v>
                </c:pt>
                <c:pt idx="12101">
                  <c:v>7254.3302011524</c:v>
                </c:pt>
                <c:pt idx="12102">
                  <c:v>7254.92968303</c:v>
                </c:pt>
                <c:pt idx="12103">
                  <c:v>7255.5291649077</c:v>
                </c:pt>
                <c:pt idx="12104">
                  <c:v>7256.1286467853</c:v>
                </c:pt>
                <c:pt idx="12105">
                  <c:v>7256.7281286629</c:v>
                </c:pt>
                <c:pt idx="12106">
                  <c:v>7257.3276105405</c:v>
                </c:pt>
                <c:pt idx="12107">
                  <c:v>7257.927092418199</c:v>
                </c:pt>
                <c:pt idx="12108">
                  <c:v>7258.5265742958</c:v>
                </c:pt>
                <c:pt idx="12109">
                  <c:v>7259.1260561734</c:v>
                </c:pt>
                <c:pt idx="12110">
                  <c:v>7259.725538051</c:v>
                </c:pt>
                <c:pt idx="12111">
                  <c:v>7260.3250199287</c:v>
                </c:pt>
                <c:pt idx="12112">
                  <c:v>7260.9245018063</c:v>
                </c:pt>
                <c:pt idx="12113">
                  <c:v>7261.5239836839</c:v>
                </c:pt>
                <c:pt idx="12114">
                  <c:v>7262.1234655616</c:v>
                </c:pt>
                <c:pt idx="12115">
                  <c:v>7262.7229474392</c:v>
                </c:pt>
                <c:pt idx="12116">
                  <c:v>7263.3224293168</c:v>
                </c:pt>
                <c:pt idx="12117">
                  <c:v>7263.9219111944</c:v>
                </c:pt>
                <c:pt idx="12118">
                  <c:v>7264.5213930721</c:v>
                </c:pt>
                <c:pt idx="12119">
                  <c:v>7265.1208749497</c:v>
                </c:pt>
                <c:pt idx="12120">
                  <c:v>7265.7203568273</c:v>
                </c:pt>
                <c:pt idx="12121">
                  <c:v>7266.3198387049</c:v>
                </c:pt>
                <c:pt idx="12122">
                  <c:v>7266.9193205826</c:v>
                </c:pt>
                <c:pt idx="12123">
                  <c:v>7267.5188024602</c:v>
                </c:pt>
                <c:pt idx="12124">
                  <c:v>7268.1182843378</c:v>
                </c:pt>
                <c:pt idx="12125">
                  <c:v>7268.7177662154</c:v>
                </c:pt>
                <c:pt idx="12126">
                  <c:v>7269.3172480931</c:v>
                </c:pt>
                <c:pt idx="12127">
                  <c:v>7269.9167299707</c:v>
                </c:pt>
                <c:pt idx="12128">
                  <c:v>7270.5162118483</c:v>
                </c:pt>
                <c:pt idx="12129">
                  <c:v>7271.1156937259</c:v>
                </c:pt>
                <c:pt idx="12130">
                  <c:v>7271.7151756036</c:v>
                </c:pt>
                <c:pt idx="12131">
                  <c:v>7272.3146574812</c:v>
                </c:pt>
                <c:pt idx="12132">
                  <c:v>7272.9141393588</c:v>
                </c:pt>
                <c:pt idx="12133">
                  <c:v>7273.5136212364</c:v>
                </c:pt>
                <c:pt idx="12134">
                  <c:v>7274.1131031141</c:v>
                </c:pt>
                <c:pt idx="12135">
                  <c:v>7274.7125849917</c:v>
                </c:pt>
                <c:pt idx="12136">
                  <c:v>7275.3120668693</c:v>
                </c:pt>
                <c:pt idx="12137">
                  <c:v>7275.911548747</c:v>
                </c:pt>
                <c:pt idx="12138">
                  <c:v>7276.5110306246</c:v>
                </c:pt>
                <c:pt idx="12139">
                  <c:v>7277.1105125022</c:v>
                </c:pt>
                <c:pt idx="12140">
                  <c:v>7277.7099943798</c:v>
                </c:pt>
                <c:pt idx="12141">
                  <c:v>7278.3094762575</c:v>
                </c:pt>
                <c:pt idx="12142">
                  <c:v>7278.908958135099</c:v>
                </c:pt>
                <c:pt idx="12143">
                  <c:v>7279.5084400127</c:v>
                </c:pt>
                <c:pt idx="12144">
                  <c:v>7280.1079218903</c:v>
                </c:pt>
                <c:pt idx="12145">
                  <c:v>7280.707403768</c:v>
                </c:pt>
                <c:pt idx="12146">
                  <c:v>7281.3068856456</c:v>
                </c:pt>
                <c:pt idx="12147">
                  <c:v>7281.9063675232</c:v>
                </c:pt>
                <c:pt idx="12148">
                  <c:v>7282.5058494008</c:v>
                </c:pt>
                <c:pt idx="12149">
                  <c:v>7283.1053312785</c:v>
                </c:pt>
                <c:pt idx="12150">
                  <c:v>7283.7048131561</c:v>
                </c:pt>
                <c:pt idx="12151">
                  <c:v>7284.3042950337</c:v>
                </c:pt>
                <c:pt idx="12152">
                  <c:v>7284.903776911299</c:v>
                </c:pt>
                <c:pt idx="12153">
                  <c:v>7285.503258789</c:v>
                </c:pt>
                <c:pt idx="12154">
                  <c:v>7286.1027406666</c:v>
                </c:pt>
                <c:pt idx="12155">
                  <c:v>7286.7022225442</c:v>
                </c:pt>
                <c:pt idx="12156">
                  <c:v>7287.3017044218</c:v>
                </c:pt>
                <c:pt idx="12157">
                  <c:v>7287.9011862995</c:v>
                </c:pt>
                <c:pt idx="12158">
                  <c:v>7288.5006681771</c:v>
                </c:pt>
                <c:pt idx="12159">
                  <c:v>7289.1001500547</c:v>
                </c:pt>
                <c:pt idx="12160">
                  <c:v>7289.6996319324</c:v>
                </c:pt>
                <c:pt idx="12161">
                  <c:v>7290.299113810001</c:v>
                </c:pt>
                <c:pt idx="12162">
                  <c:v>7290.8985956876</c:v>
                </c:pt>
                <c:pt idx="12163">
                  <c:v>7291.4980775652</c:v>
                </c:pt>
                <c:pt idx="12164">
                  <c:v>7292.0975594429</c:v>
                </c:pt>
                <c:pt idx="12165">
                  <c:v>7292.6970413205</c:v>
                </c:pt>
                <c:pt idx="12166">
                  <c:v>7293.2965231981</c:v>
                </c:pt>
                <c:pt idx="12167">
                  <c:v>7293.8960050757</c:v>
                </c:pt>
                <c:pt idx="12168">
                  <c:v>7294.4954869534</c:v>
                </c:pt>
                <c:pt idx="12169">
                  <c:v>7295.094968831</c:v>
                </c:pt>
                <c:pt idx="12170">
                  <c:v>7295.6944507086</c:v>
                </c:pt>
                <c:pt idx="12171">
                  <c:v>7296.2939325862</c:v>
                </c:pt>
                <c:pt idx="12172">
                  <c:v>7296.8934144639</c:v>
                </c:pt>
                <c:pt idx="12173">
                  <c:v>7297.4928963415</c:v>
                </c:pt>
                <c:pt idx="12174">
                  <c:v>7298.0923782191</c:v>
                </c:pt>
                <c:pt idx="12175">
                  <c:v>7298.6918600967</c:v>
                </c:pt>
                <c:pt idx="12176">
                  <c:v>7299.2913419744</c:v>
                </c:pt>
                <c:pt idx="12177">
                  <c:v>7299.890823852001</c:v>
                </c:pt>
                <c:pt idx="12178">
                  <c:v>7300.4903057296</c:v>
                </c:pt>
                <c:pt idx="12179">
                  <c:v>7301.089787607199</c:v>
                </c:pt>
                <c:pt idx="12180">
                  <c:v>7301.6892694849</c:v>
                </c:pt>
                <c:pt idx="12181">
                  <c:v>7302.288751362499</c:v>
                </c:pt>
                <c:pt idx="12182">
                  <c:v>7302.8882332401</c:v>
                </c:pt>
                <c:pt idx="12183">
                  <c:v>7303.487715117699</c:v>
                </c:pt>
                <c:pt idx="12184">
                  <c:v>7304.0871969954</c:v>
                </c:pt>
                <c:pt idx="12185">
                  <c:v>7304.686678873</c:v>
                </c:pt>
                <c:pt idx="12186">
                  <c:v>7305.2861607506</c:v>
                </c:pt>
                <c:pt idx="12187">
                  <c:v>7305.8856426283</c:v>
                </c:pt>
                <c:pt idx="12188">
                  <c:v>7306.4851245059</c:v>
                </c:pt>
                <c:pt idx="12189">
                  <c:v>7307.0846063835</c:v>
                </c:pt>
                <c:pt idx="12190">
                  <c:v>7307.6840882611</c:v>
                </c:pt>
                <c:pt idx="12191">
                  <c:v>7308.283570138799</c:v>
                </c:pt>
                <c:pt idx="12192">
                  <c:v>7308.883052016399</c:v>
                </c:pt>
                <c:pt idx="12193">
                  <c:v>7309.482533894</c:v>
                </c:pt>
                <c:pt idx="12194">
                  <c:v>7310.0820157716</c:v>
                </c:pt>
                <c:pt idx="12195">
                  <c:v>7310.6814976493</c:v>
                </c:pt>
                <c:pt idx="12196">
                  <c:v>7311.2809795269</c:v>
                </c:pt>
                <c:pt idx="12197">
                  <c:v>7311.8804614045</c:v>
                </c:pt>
                <c:pt idx="12198">
                  <c:v>7312.479943282099</c:v>
                </c:pt>
                <c:pt idx="12199">
                  <c:v>7313.0794251598</c:v>
                </c:pt>
                <c:pt idx="12200">
                  <c:v>7313.6789070374</c:v>
                </c:pt>
                <c:pt idx="12201">
                  <c:v>7314.278388914999</c:v>
                </c:pt>
                <c:pt idx="12202">
                  <c:v>7314.877870792599</c:v>
                </c:pt>
                <c:pt idx="12203">
                  <c:v>7315.477352670298</c:v>
                </c:pt>
                <c:pt idx="12204">
                  <c:v>7316.0768345479</c:v>
                </c:pt>
                <c:pt idx="12205">
                  <c:v>7316.6763164255</c:v>
                </c:pt>
                <c:pt idx="12206">
                  <c:v>7317.275798303099</c:v>
                </c:pt>
                <c:pt idx="12207">
                  <c:v>7317.8752801808</c:v>
                </c:pt>
                <c:pt idx="12208">
                  <c:v>7318.474762058399</c:v>
                </c:pt>
                <c:pt idx="12209">
                  <c:v>7319.074243936</c:v>
                </c:pt>
                <c:pt idx="12210">
                  <c:v>7319.6737258137</c:v>
                </c:pt>
                <c:pt idx="12211">
                  <c:v>7320.2732076913</c:v>
                </c:pt>
                <c:pt idx="12212">
                  <c:v>7320.8726895689</c:v>
                </c:pt>
                <c:pt idx="12213">
                  <c:v>7321.4721714465</c:v>
                </c:pt>
                <c:pt idx="12214">
                  <c:v>7322.071653324199</c:v>
                </c:pt>
                <c:pt idx="12215">
                  <c:v>7322.6711352018</c:v>
                </c:pt>
                <c:pt idx="12216">
                  <c:v>7323.2706170794</c:v>
                </c:pt>
                <c:pt idx="12217">
                  <c:v>7323.870098957</c:v>
                </c:pt>
                <c:pt idx="12218">
                  <c:v>7324.4695808347</c:v>
                </c:pt>
                <c:pt idx="12219">
                  <c:v>7325.0690627123</c:v>
                </c:pt>
                <c:pt idx="12220">
                  <c:v>7325.6685445899</c:v>
                </c:pt>
                <c:pt idx="12221">
                  <c:v>7326.2680264675</c:v>
                </c:pt>
                <c:pt idx="12222">
                  <c:v>7326.8675083452</c:v>
                </c:pt>
                <c:pt idx="12223">
                  <c:v>7327.4669902228</c:v>
                </c:pt>
                <c:pt idx="12224">
                  <c:v>7328.0664721004</c:v>
                </c:pt>
                <c:pt idx="12225">
                  <c:v>7328.665953978</c:v>
                </c:pt>
                <c:pt idx="12226">
                  <c:v>7329.2654358557</c:v>
                </c:pt>
                <c:pt idx="12227">
                  <c:v>7329.8649177333</c:v>
                </c:pt>
                <c:pt idx="12228">
                  <c:v>7330.4643996109</c:v>
                </c:pt>
                <c:pt idx="12229">
                  <c:v>7331.0638814885</c:v>
                </c:pt>
                <c:pt idx="12230">
                  <c:v>7331.6633633662</c:v>
                </c:pt>
                <c:pt idx="12231">
                  <c:v>7332.2628452438</c:v>
                </c:pt>
                <c:pt idx="12232">
                  <c:v>7332.8623271214</c:v>
                </c:pt>
                <c:pt idx="12233">
                  <c:v>7333.461808999</c:v>
                </c:pt>
                <c:pt idx="12234">
                  <c:v>7334.0612908767</c:v>
                </c:pt>
                <c:pt idx="12235">
                  <c:v>7334.6607727543</c:v>
                </c:pt>
                <c:pt idx="12236">
                  <c:v>7335.2602546319</c:v>
                </c:pt>
                <c:pt idx="12237">
                  <c:v>7335.8597365096</c:v>
                </c:pt>
                <c:pt idx="12238">
                  <c:v>7336.4592183872</c:v>
                </c:pt>
                <c:pt idx="12239">
                  <c:v>7337.0587002648</c:v>
                </c:pt>
                <c:pt idx="12240">
                  <c:v>7337.6581821424</c:v>
                </c:pt>
                <c:pt idx="12241">
                  <c:v>7338.2576640201</c:v>
                </c:pt>
                <c:pt idx="12242">
                  <c:v>7338.8571458977</c:v>
                </c:pt>
                <c:pt idx="12243">
                  <c:v>7339.4566277753</c:v>
                </c:pt>
                <c:pt idx="12244">
                  <c:v>7340.0561096529</c:v>
                </c:pt>
                <c:pt idx="12245">
                  <c:v>7340.6555915306</c:v>
                </c:pt>
                <c:pt idx="12246">
                  <c:v>7341.2550734082</c:v>
                </c:pt>
                <c:pt idx="12247">
                  <c:v>7341.8545552858</c:v>
                </c:pt>
                <c:pt idx="12248">
                  <c:v>7342.4540371634</c:v>
                </c:pt>
                <c:pt idx="12249">
                  <c:v>7343.0535190411</c:v>
                </c:pt>
                <c:pt idx="12250">
                  <c:v>7343.6530009187</c:v>
                </c:pt>
                <c:pt idx="12251">
                  <c:v>7344.2524827963</c:v>
                </c:pt>
                <c:pt idx="12252">
                  <c:v>7344.8519646739</c:v>
                </c:pt>
                <c:pt idx="12253">
                  <c:v>7345.4514465516</c:v>
                </c:pt>
                <c:pt idx="12254">
                  <c:v>7346.0509284292</c:v>
                </c:pt>
                <c:pt idx="12255">
                  <c:v>7346.6504103068</c:v>
                </c:pt>
                <c:pt idx="12256">
                  <c:v>7347.249892184399</c:v>
                </c:pt>
                <c:pt idx="12257">
                  <c:v>7347.8493740621</c:v>
                </c:pt>
                <c:pt idx="12258">
                  <c:v>7348.448855939699</c:v>
                </c:pt>
                <c:pt idx="12259">
                  <c:v>7349.048337817299</c:v>
                </c:pt>
                <c:pt idx="12260">
                  <c:v>7349.647819695</c:v>
                </c:pt>
                <c:pt idx="12261">
                  <c:v>7350.2473015726</c:v>
                </c:pt>
                <c:pt idx="12262">
                  <c:v>7350.8467834502</c:v>
                </c:pt>
                <c:pt idx="12263">
                  <c:v>7351.4462653278</c:v>
                </c:pt>
                <c:pt idx="12264">
                  <c:v>7352.0457472055</c:v>
                </c:pt>
                <c:pt idx="12265">
                  <c:v>7352.6452290831</c:v>
                </c:pt>
                <c:pt idx="12266">
                  <c:v>7353.244710960699</c:v>
                </c:pt>
                <c:pt idx="12267">
                  <c:v>7353.844192838299</c:v>
                </c:pt>
                <c:pt idx="12268">
                  <c:v>7354.443674716001</c:v>
                </c:pt>
                <c:pt idx="12269">
                  <c:v>7355.0431565936</c:v>
                </c:pt>
                <c:pt idx="12270">
                  <c:v>7355.6426384712</c:v>
                </c:pt>
                <c:pt idx="12271">
                  <c:v>7356.2421203488</c:v>
                </c:pt>
                <c:pt idx="12272">
                  <c:v>7356.8416022265</c:v>
                </c:pt>
                <c:pt idx="12273">
                  <c:v>7357.4410841041</c:v>
                </c:pt>
                <c:pt idx="12274">
                  <c:v>7358.0405659817</c:v>
                </c:pt>
                <c:pt idx="12275">
                  <c:v>7358.6400478593</c:v>
                </c:pt>
                <c:pt idx="12276">
                  <c:v>7359.239529737</c:v>
                </c:pt>
                <c:pt idx="12277">
                  <c:v>7359.8390116146</c:v>
                </c:pt>
                <c:pt idx="12278">
                  <c:v>7360.438493492199</c:v>
                </c:pt>
                <c:pt idx="12279">
                  <c:v>7361.0379753698</c:v>
                </c:pt>
                <c:pt idx="12280">
                  <c:v>7361.637457247499</c:v>
                </c:pt>
                <c:pt idx="12281">
                  <c:v>7362.2369391251</c:v>
                </c:pt>
                <c:pt idx="12282">
                  <c:v>7362.8364210027</c:v>
                </c:pt>
                <c:pt idx="12283">
                  <c:v>7363.435902880399</c:v>
                </c:pt>
                <c:pt idx="12284">
                  <c:v>7364.035384758</c:v>
                </c:pt>
                <c:pt idx="12285">
                  <c:v>7364.6348666356</c:v>
                </c:pt>
                <c:pt idx="12286">
                  <c:v>7365.2343485132</c:v>
                </c:pt>
                <c:pt idx="12287">
                  <c:v>7365.833830390899</c:v>
                </c:pt>
                <c:pt idx="12288">
                  <c:v>7366.433312268498</c:v>
                </c:pt>
                <c:pt idx="12289">
                  <c:v>7367.032794146099</c:v>
                </c:pt>
                <c:pt idx="12290">
                  <c:v>7367.6322760237</c:v>
                </c:pt>
                <c:pt idx="12291">
                  <c:v>7368.231757901399</c:v>
                </c:pt>
                <c:pt idx="12292">
                  <c:v>7368.831239779</c:v>
                </c:pt>
                <c:pt idx="12293">
                  <c:v>7369.4307216566</c:v>
                </c:pt>
                <c:pt idx="12294">
                  <c:v>7370.0302035342</c:v>
                </c:pt>
                <c:pt idx="12295">
                  <c:v>7370.6296854119</c:v>
                </c:pt>
                <c:pt idx="12296">
                  <c:v>7371.2291672895</c:v>
                </c:pt>
                <c:pt idx="12297">
                  <c:v>7371.8286491671</c:v>
                </c:pt>
                <c:pt idx="12298">
                  <c:v>7372.4281310447</c:v>
                </c:pt>
                <c:pt idx="12299">
                  <c:v>7373.027612922399</c:v>
                </c:pt>
                <c:pt idx="12300">
                  <c:v>7373.6270948</c:v>
                </c:pt>
                <c:pt idx="12301">
                  <c:v>7374.2265766776</c:v>
                </c:pt>
                <c:pt idx="12302">
                  <c:v>7374.8260585552</c:v>
                </c:pt>
                <c:pt idx="12303">
                  <c:v>7375.4255404329</c:v>
                </c:pt>
                <c:pt idx="12304">
                  <c:v>7376.0250223105</c:v>
                </c:pt>
                <c:pt idx="12305">
                  <c:v>7376.6245041881</c:v>
                </c:pt>
                <c:pt idx="12306">
                  <c:v>7377.2239860657</c:v>
                </c:pt>
                <c:pt idx="12307">
                  <c:v>7377.8234679434</c:v>
                </c:pt>
                <c:pt idx="12308">
                  <c:v>7378.422949821</c:v>
                </c:pt>
                <c:pt idx="12309">
                  <c:v>7379.0224316986</c:v>
                </c:pt>
                <c:pt idx="12310">
                  <c:v>7379.6219135763</c:v>
                </c:pt>
                <c:pt idx="12311">
                  <c:v>7380.2213954539</c:v>
                </c:pt>
                <c:pt idx="12312">
                  <c:v>7380.8208773315</c:v>
                </c:pt>
                <c:pt idx="12313">
                  <c:v>7381.4203592091</c:v>
                </c:pt>
                <c:pt idx="12314">
                  <c:v>7382.0198410868</c:v>
                </c:pt>
                <c:pt idx="12315">
                  <c:v>7382.619322964401</c:v>
                </c:pt>
                <c:pt idx="12316">
                  <c:v>7383.218804842</c:v>
                </c:pt>
                <c:pt idx="12317">
                  <c:v>7383.8182867196</c:v>
                </c:pt>
                <c:pt idx="12318">
                  <c:v>7384.4177685973</c:v>
                </c:pt>
                <c:pt idx="12319">
                  <c:v>7385.0172504749</c:v>
                </c:pt>
                <c:pt idx="12320">
                  <c:v>7385.6167323525</c:v>
                </c:pt>
                <c:pt idx="12321">
                  <c:v>7386.2162142301</c:v>
                </c:pt>
                <c:pt idx="12322">
                  <c:v>7386.8156961078</c:v>
                </c:pt>
                <c:pt idx="12323">
                  <c:v>7387.4151779854</c:v>
                </c:pt>
                <c:pt idx="12324">
                  <c:v>7388.014659863</c:v>
                </c:pt>
                <c:pt idx="12325">
                  <c:v>7388.6141417406</c:v>
                </c:pt>
                <c:pt idx="12326">
                  <c:v>7389.2136236183</c:v>
                </c:pt>
                <c:pt idx="12327">
                  <c:v>7389.8131054959</c:v>
                </c:pt>
                <c:pt idx="12328">
                  <c:v>7390.4125873735</c:v>
                </c:pt>
                <c:pt idx="12329">
                  <c:v>7391.0120692511</c:v>
                </c:pt>
                <c:pt idx="12330">
                  <c:v>7391.6115511288</c:v>
                </c:pt>
                <c:pt idx="12331">
                  <c:v>7392.2110330064</c:v>
                </c:pt>
                <c:pt idx="12332">
                  <c:v>7392.810514884</c:v>
                </c:pt>
                <c:pt idx="12333">
                  <c:v>7393.4099967617</c:v>
                </c:pt>
                <c:pt idx="12334">
                  <c:v>7394.0094786393</c:v>
                </c:pt>
                <c:pt idx="12335">
                  <c:v>7394.6089605169</c:v>
                </c:pt>
                <c:pt idx="12336">
                  <c:v>7395.208442394499</c:v>
                </c:pt>
                <c:pt idx="12337">
                  <c:v>7395.8079242722</c:v>
                </c:pt>
                <c:pt idx="12338">
                  <c:v>7396.407406149799</c:v>
                </c:pt>
                <c:pt idx="12339">
                  <c:v>7397.0068880274</c:v>
                </c:pt>
                <c:pt idx="12340">
                  <c:v>7397.606369905</c:v>
                </c:pt>
                <c:pt idx="12341">
                  <c:v>7398.2058517827</c:v>
                </c:pt>
                <c:pt idx="12342">
                  <c:v>7398.8053336603</c:v>
                </c:pt>
                <c:pt idx="12343">
                  <c:v>7399.4048155379</c:v>
                </c:pt>
                <c:pt idx="12344">
                  <c:v>7400.0042974155</c:v>
                </c:pt>
                <c:pt idx="12345">
                  <c:v>7400.6037792932</c:v>
                </c:pt>
                <c:pt idx="12346">
                  <c:v>7401.2032611708</c:v>
                </c:pt>
                <c:pt idx="12347">
                  <c:v>7401.8027430484</c:v>
                </c:pt>
                <c:pt idx="12348">
                  <c:v>7402.402224926001</c:v>
                </c:pt>
                <c:pt idx="12349">
                  <c:v>7403.0017068037</c:v>
                </c:pt>
                <c:pt idx="12350">
                  <c:v>7403.6011886813</c:v>
                </c:pt>
                <c:pt idx="12351">
                  <c:v>7404.2006705589</c:v>
                </c:pt>
                <c:pt idx="12352">
                  <c:v>7404.8001524365</c:v>
                </c:pt>
                <c:pt idx="12353">
                  <c:v>7405.3996343142</c:v>
                </c:pt>
                <c:pt idx="12354">
                  <c:v>7405.9991161918</c:v>
                </c:pt>
                <c:pt idx="12355">
                  <c:v>7406.5985980694</c:v>
                </c:pt>
                <c:pt idx="12356">
                  <c:v>7407.198079947</c:v>
                </c:pt>
                <c:pt idx="12357">
                  <c:v>7407.7975618247</c:v>
                </c:pt>
                <c:pt idx="12358">
                  <c:v>7408.3970437023</c:v>
                </c:pt>
                <c:pt idx="12359">
                  <c:v>7408.9965255799</c:v>
                </c:pt>
                <c:pt idx="12360">
                  <c:v>7409.5960074576</c:v>
                </c:pt>
                <c:pt idx="12361">
                  <c:v>7410.1954893352</c:v>
                </c:pt>
                <c:pt idx="12362">
                  <c:v>7410.7949712128</c:v>
                </c:pt>
                <c:pt idx="12363">
                  <c:v>7411.3944530904</c:v>
                </c:pt>
                <c:pt idx="12364">
                  <c:v>7411.9939349681</c:v>
                </c:pt>
                <c:pt idx="12365">
                  <c:v>7412.5934168457</c:v>
                </c:pt>
                <c:pt idx="12366">
                  <c:v>7413.1928987233</c:v>
                </c:pt>
                <c:pt idx="12367">
                  <c:v>7413.7923806009</c:v>
                </c:pt>
                <c:pt idx="12368">
                  <c:v>7414.3918624786</c:v>
                </c:pt>
                <c:pt idx="12369">
                  <c:v>7414.9913443562</c:v>
                </c:pt>
                <c:pt idx="12370">
                  <c:v>7415.5908262338</c:v>
                </c:pt>
                <c:pt idx="12371">
                  <c:v>7416.1903081114</c:v>
                </c:pt>
                <c:pt idx="12372">
                  <c:v>7416.7897899891</c:v>
                </c:pt>
                <c:pt idx="12373">
                  <c:v>7417.3892718667</c:v>
                </c:pt>
                <c:pt idx="12374">
                  <c:v>7417.988753744298</c:v>
                </c:pt>
                <c:pt idx="12375">
                  <c:v>7418.5882356219</c:v>
                </c:pt>
                <c:pt idx="12376">
                  <c:v>7419.1877174996</c:v>
                </c:pt>
                <c:pt idx="12377">
                  <c:v>7419.7871993772</c:v>
                </c:pt>
                <c:pt idx="12378">
                  <c:v>7420.3866812548</c:v>
                </c:pt>
                <c:pt idx="12379">
                  <c:v>7420.9861631324</c:v>
                </c:pt>
                <c:pt idx="12380">
                  <c:v>7421.5856450101</c:v>
                </c:pt>
                <c:pt idx="12381">
                  <c:v>7422.1851268877</c:v>
                </c:pt>
                <c:pt idx="12382">
                  <c:v>7422.7846087653</c:v>
                </c:pt>
                <c:pt idx="12383">
                  <c:v>7423.384090643</c:v>
                </c:pt>
                <c:pt idx="12384">
                  <c:v>7423.983572520599</c:v>
                </c:pt>
                <c:pt idx="12385">
                  <c:v>7424.583054398199</c:v>
                </c:pt>
                <c:pt idx="12386">
                  <c:v>7425.1825362758</c:v>
                </c:pt>
                <c:pt idx="12387">
                  <c:v>7425.7820181535</c:v>
                </c:pt>
                <c:pt idx="12388">
                  <c:v>7426.3815000311</c:v>
                </c:pt>
                <c:pt idx="12389">
                  <c:v>7426.9809819087</c:v>
                </c:pt>
                <c:pt idx="12390">
                  <c:v>7427.5804637863</c:v>
                </c:pt>
                <c:pt idx="12391">
                  <c:v>7428.179945664</c:v>
                </c:pt>
                <c:pt idx="12392">
                  <c:v>7428.7794275416</c:v>
                </c:pt>
                <c:pt idx="12393">
                  <c:v>7429.3789094192</c:v>
                </c:pt>
                <c:pt idx="12394">
                  <c:v>7429.978391296799</c:v>
                </c:pt>
                <c:pt idx="12395">
                  <c:v>7430.577873174499</c:v>
                </c:pt>
                <c:pt idx="12396">
                  <c:v>7431.177355052099</c:v>
                </c:pt>
                <c:pt idx="12397">
                  <c:v>7431.7768369297</c:v>
                </c:pt>
                <c:pt idx="12398">
                  <c:v>7432.3763188073</c:v>
                </c:pt>
                <c:pt idx="12399">
                  <c:v>7432.975800685</c:v>
                </c:pt>
                <c:pt idx="12400">
                  <c:v>7433.5752825626</c:v>
                </c:pt>
                <c:pt idx="12401">
                  <c:v>7434.1747644402</c:v>
                </c:pt>
                <c:pt idx="12402">
                  <c:v>7434.7742463178</c:v>
                </c:pt>
                <c:pt idx="12403">
                  <c:v>7435.3737281955</c:v>
                </c:pt>
                <c:pt idx="12404">
                  <c:v>7435.9732100731</c:v>
                </c:pt>
                <c:pt idx="12405">
                  <c:v>7436.5726919507</c:v>
                </c:pt>
                <c:pt idx="12406">
                  <c:v>7437.1721738284</c:v>
                </c:pt>
                <c:pt idx="12407">
                  <c:v>7437.771655706</c:v>
                </c:pt>
                <c:pt idx="12408">
                  <c:v>7438.3711375836</c:v>
                </c:pt>
                <c:pt idx="12409">
                  <c:v>7438.9706194612</c:v>
                </c:pt>
                <c:pt idx="12410">
                  <c:v>7439.5701013389</c:v>
                </c:pt>
                <c:pt idx="12411">
                  <c:v>7440.1695832165</c:v>
                </c:pt>
                <c:pt idx="12412">
                  <c:v>7440.7690650941</c:v>
                </c:pt>
                <c:pt idx="12413">
                  <c:v>7441.3685469717</c:v>
                </c:pt>
                <c:pt idx="12414">
                  <c:v>7441.9680288494</c:v>
                </c:pt>
                <c:pt idx="12415">
                  <c:v>7442.567510727</c:v>
                </c:pt>
                <c:pt idx="12416">
                  <c:v>7443.1669926046</c:v>
                </c:pt>
                <c:pt idx="12417">
                  <c:v>7443.7664744822</c:v>
                </c:pt>
                <c:pt idx="12418">
                  <c:v>7444.3659563599</c:v>
                </c:pt>
                <c:pt idx="12419">
                  <c:v>7444.9654382375</c:v>
                </c:pt>
                <c:pt idx="12420">
                  <c:v>7445.5649201151</c:v>
                </c:pt>
                <c:pt idx="12421">
                  <c:v>7446.1644019927</c:v>
                </c:pt>
                <c:pt idx="12422">
                  <c:v>7446.7638838704</c:v>
                </c:pt>
                <c:pt idx="12423">
                  <c:v>7447.363365748</c:v>
                </c:pt>
                <c:pt idx="12424">
                  <c:v>7447.9628476256</c:v>
                </c:pt>
                <c:pt idx="12425">
                  <c:v>7448.5623295032</c:v>
                </c:pt>
                <c:pt idx="12426">
                  <c:v>7449.1618113809</c:v>
                </c:pt>
                <c:pt idx="12427">
                  <c:v>7449.7612932585</c:v>
                </c:pt>
                <c:pt idx="12428">
                  <c:v>7450.3607751361</c:v>
                </c:pt>
                <c:pt idx="12429">
                  <c:v>7450.9602570137</c:v>
                </c:pt>
                <c:pt idx="12430">
                  <c:v>7451.5597388914</c:v>
                </c:pt>
                <c:pt idx="12431">
                  <c:v>7452.159220769</c:v>
                </c:pt>
                <c:pt idx="12432">
                  <c:v>7452.758702646599</c:v>
                </c:pt>
                <c:pt idx="12433">
                  <c:v>7453.3581845243</c:v>
                </c:pt>
                <c:pt idx="12434">
                  <c:v>7453.9576664019</c:v>
                </c:pt>
                <c:pt idx="12435">
                  <c:v>7454.5571482795</c:v>
                </c:pt>
                <c:pt idx="12436">
                  <c:v>7455.1566301571</c:v>
                </c:pt>
                <c:pt idx="12437">
                  <c:v>7455.7561120348</c:v>
                </c:pt>
                <c:pt idx="12438">
                  <c:v>7456.3555939124</c:v>
                </c:pt>
                <c:pt idx="12439">
                  <c:v>7456.955075790001</c:v>
                </c:pt>
                <c:pt idx="12440">
                  <c:v>7457.5545576676</c:v>
                </c:pt>
                <c:pt idx="12441">
                  <c:v>7458.1540395453</c:v>
                </c:pt>
                <c:pt idx="12442">
                  <c:v>7458.7535214229</c:v>
                </c:pt>
                <c:pt idx="12443">
                  <c:v>7459.3530033005</c:v>
                </c:pt>
                <c:pt idx="12444">
                  <c:v>7459.9524851781</c:v>
                </c:pt>
                <c:pt idx="12445">
                  <c:v>7460.5519670558</c:v>
                </c:pt>
                <c:pt idx="12446">
                  <c:v>7461.1514489334</c:v>
                </c:pt>
                <c:pt idx="12447">
                  <c:v>7461.750930811</c:v>
                </c:pt>
                <c:pt idx="12448">
                  <c:v>7462.3504126886</c:v>
                </c:pt>
                <c:pt idx="12449">
                  <c:v>7462.9498945663</c:v>
                </c:pt>
                <c:pt idx="12450">
                  <c:v>7463.5493764439</c:v>
                </c:pt>
                <c:pt idx="12451">
                  <c:v>7464.1488583215</c:v>
                </c:pt>
                <c:pt idx="12452">
                  <c:v>7464.748340199099</c:v>
                </c:pt>
                <c:pt idx="12453">
                  <c:v>7465.3478220768</c:v>
                </c:pt>
                <c:pt idx="12454">
                  <c:v>7465.947303954399</c:v>
                </c:pt>
                <c:pt idx="12455">
                  <c:v>7466.546785832</c:v>
                </c:pt>
                <c:pt idx="12456">
                  <c:v>7467.1462677097</c:v>
                </c:pt>
                <c:pt idx="12457">
                  <c:v>7467.745749587301</c:v>
                </c:pt>
                <c:pt idx="12458">
                  <c:v>7468.3452314649</c:v>
                </c:pt>
                <c:pt idx="12459">
                  <c:v>7468.944713342498</c:v>
                </c:pt>
                <c:pt idx="12460">
                  <c:v>7469.544195220199</c:v>
                </c:pt>
                <c:pt idx="12461">
                  <c:v>7470.1436770978</c:v>
                </c:pt>
                <c:pt idx="12462">
                  <c:v>7470.7431589754</c:v>
                </c:pt>
                <c:pt idx="12463">
                  <c:v>7471.342640853</c:v>
                </c:pt>
                <c:pt idx="12464">
                  <c:v>7471.9421227307</c:v>
                </c:pt>
                <c:pt idx="12465">
                  <c:v>7472.5416046083</c:v>
                </c:pt>
                <c:pt idx="12466">
                  <c:v>7473.1410864859</c:v>
                </c:pt>
                <c:pt idx="12467">
                  <c:v>7473.7405683635</c:v>
                </c:pt>
                <c:pt idx="12468">
                  <c:v>7474.3400502412</c:v>
                </c:pt>
                <c:pt idx="12469">
                  <c:v>7474.939532118799</c:v>
                </c:pt>
                <c:pt idx="12470">
                  <c:v>7475.539013996399</c:v>
                </c:pt>
                <c:pt idx="12471">
                  <c:v>7476.138495874</c:v>
                </c:pt>
                <c:pt idx="12472">
                  <c:v>7476.7379777517</c:v>
                </c:pt>
                <c:pt idx="12473">
                  <c:v>7477.3374596293</c:v>
                </c:pt>
                <c:pt idx="12474">
                  <c:v>7477.9369415069</c:v>
                </c:pt>
                <c:pt idx="12475">
                  <c:v>7478.5364233845</c:v>
                </c:pt>
                <c:pt idx="12476">
                  <c:v>7479.1359052622</c:v>
                </c:pt>
                <c:pt idx="12477">
                  <c:v>7479.735387139799</c:v>
                </c:pt>
                <c:pt idx="12478">
                  <c:v>7480.3348690174</c:v>
                </c:pt>
                <c:pt idx="12479">
                  <c:v>7480.934350894999</c:v>
                </c:pt>
                <c:pt idx="12480">
                  <c:v>7481.533832772699</c:v>
                </c:pt>
                <c:pt idx="12481">
                  <c:v>7482.1333146503</c:v>
                </c:pt>
                <c:pt idx="12482">
                  <c:v>7482.7327965279</c:v>
                </c:pt>
                <c:pt idx="12483">
                  <c:v>7483.3322784056</c:v>
                </c:pt>
                <c:pt idx="12484">
                  <c:v>7483.9317602832</c:v>
                </c:pt>
                <c:pt idx="12485">
                  <c:v>7484.5312421608</c:v>
                </c:pt>
                <c:pt idx="12486">
                  <c:v>7485.1307240384</c:v>
                </c:pt>
                <c:pt idx="12487">
                  <c:v>7485.730205916099</c:v>
                </c:pt>
                <c:pt idx="12488">
                  <c:v>7486.3296877937</c:v>
                </c:pt>
                <c:pt idx="12489">
                  <c:v>7486.9291696713</c:v>
                </c:pt>
                <c:pt idx="12490">
                  <c:v>7487.5286515489</c:v>
                </c:pt>
                <c:pt idx="12491">
                  <c:v>7488.1281334266</c:v>
                </c:pt>
                <c:pt idx="12492">
                  <c:v>7488.727615304199</c:v>
                </c:pt>
                <c:pt idx="12493">
                  <c:v>7489.3270971818</c:v>
                </c:pt>
                <c:pt idx="12494">
                  <c:v>7489.9265790594</c:v>
                </c:pt>
                <c:pt idx="12495">
                  <c:v>7490.5260609371</c:v>
                </c:pt>
                <c:pt idx="12496">
                  <c:v>7491.1255428147</c:v>
                </c:pt>
                <c:pt idx="12497">
                  <c:v>7491.7250246923</c:v>
                </c:pt>
                <c:pt idx="12498">
                  <c:v>7492.3245065699</c:v>
                </c:pt>
                <c:pt idx="12499">
                  <c:v>7492.9239884476</c:v>
                </c:pt>
                <c:pt idx="12500">
                  <c:v>7493.5234703252</c:v>
                </c:pt>
                <c:pt idx="12501">
                  <c:v>7494.1229522028</c:v>
                </c:pt>
                <c:pt idx="12502">
                  <c:v>7494.7224340804</c:v>
                </c:pt>
                <c:pt idx="12503">
                  <c:v>7495.3219159581</c:v>
                </c:pt>
                <c:pt idx="12504">
                  <c:v>7495.921397835699</c:v>
                </c:pt>
                <c:pt idx="12505">
                  <c:v>7496.5208797133</c:v>
                </c:pt>
                <c:pt idx="12506">
                  <c:v>7497.120361591</c:v>
                </c:pt>
                <c:pt idx="12507">
                  <c:v>7497.7198434686</c:v>
                </c:pt>
                <c:pt idx="12508">
                  <c:v>7498.3193253462</c:v>
                </c:pt>
                <c:pt idx="12509">
                  <c:v>7498.918807223799</c:v>
                </c:pt>
                <c:pt idx="12510">
                  <c:v>7499.5182891015</c:v>
                </c:pt>
                <c:pt idx="12511">
                  <c:v>7500.1177709791</c:v>
                </c:pt>
                <c:pt idx="12512">
                  <c:v>7500.7172528567</c:v>
                </c:pt>
                <c:pt idx="12513">
                  <c:v>7501.3167347343</c:v>
                </c:pt>
                <c:pt idx="12514">
                  <c:v>7501.916216612</c:v>
                </c:pt>
                <c:pt idx="12515">
                  <c:v>7502.5156984896</c:v>
                </c:pt>
                <c:pt idx="12516">
                  <c:v>7503.1151803672</c:v>
                </c:pt>
                <c:pt idx="12517">
                  <c:v>7503.7146622448</c:v>
                </c:pt>
                <c:pt idx="12518">
                  <c:v>7504.3141441225</c:v>
                </c:pt>
                <c:pt idx="12519">
                  <c:v>7504.9136260001</c:v>
                </c:pt>
                <c:pt idx="12520">
                  <c:v>7505.5131078777</c:v>
                </c:pt>
                <c:pt idx="12521">
                  <c:v>7506.1125897553</c:v>
                </c:pt>
                <c:pt idx="12522">
                  <c:v>7506.712071633</c:v>
                </c:pt>
                <c:pt idx="12523">
                  <c:v>7507.3115535106</c:v>
                </c:pt>
                <c:pt idx="12524">
                  <c:v>7507.9110353882</c:v>
                </c:pt>
                <c:pt idx="12525">
                  <c:v>7508.5105172658</c:v>
                </c:pt>
                <c:pt idx="12526">
                  <c:v>7509.1099991435</c:v>
                </c:pt>
                <c:pt idx="12527">
                  <c:v>7509.7094810211</c:v>
                </c:pt>
                <c:pt idx="12528">
                  <c:v>7510.3089628987</c:v>
                </c:pt>
                <c:pt idx="12529">
                  <c:v>7510.9084447764</c:v>
                </c:pt>
                <c:pt idx="12530">
                  <c:v>7511.507926654001</c:v>
                </c:pt>
                <c:pt idx="12531">
                  <c:v>7512.1074085316</c:v>
                </c:pt>
                <c:pt idx="12532">
                  <c:v>7512.7068904092</c:v>
                </c:pt>
                <c:pt idx="12533">
                  <c:v>7513.3063722869</c:v>
                </c:pt>
                <c:pt idx="12534">
                  <c:v>7513.9058541645</c:v>
                </c:pt>
                <c:pt idx="12535">
                  <c:v>7514.5053360421</c:v>
                </c:pt>
                <c:pt idx="12536">
                  <c:v>7515.1048179197</c:v>
                </c:pt>
                <c:pt idx="12537">
                  <c:v>7515.7042997974</c:v>
                </c:pt>
                <c:pt idx="12538">
                  <c:v>7516.303781675</c:v>
                </c:pt>
                <c:pt idx="12539">
                  <c:v>7516.9032635526</c:v>
                </c:pt>
                <c:pt idx="12540">
                  <c:v>7517.5027454302</c:v>
                </c:pt>
                <c:pt idx="12541">
                  <c:v>7518.1022273079</c:v>
                </c:pt>
                <c:pt idx="12542">
                  <c:v>7518.7017091855</c:v>
                </c:pt>
                <c:pt idx="12543">
                  <c:v>7519.3011910631</c:v>
                </c:pt>
                <c:pt idx="12544">
                  <c:v>7519.900672940699</c:v>
                </c:pt>
                <c:pt idx="12545">
                  <c:v>7520.5001548184</c:v>
                </c:pt>
                <c:pt idx="12546">
                  <c:v>7521.099636696001</c:v>
                </c:pt>
                <c:pt idx="12547">
                  <c:v>7521.6991185736</c:v>
                </c:pt>
                <c:pt idx="12548">
                  <c:v>7522.2986004512</c:v>
                </c:pt>
                <c:pt idx="12549">
                  <c:v>7522.898082328899</c:v>
                </c:pt>
                <c:pt idx="12550">
                  <c:v>7523.4975642065</c:v>
                </c:pt>
                <c:pt idx="12551">
                  <c:v>7524.0970460841</c:v>
                </c:pt>
                <c:pt idx="12552">
                  <c:v>7524.6965279617</c:v>
                </c:pt>
                <c:pt idx="12553">
                  <c:v>7525.2960098394</c:v>
                </c:pt>
                <c:pt idx="12554">
                  <c:v>7525.895491717</c:v>
                </c:pt>
                <c:pt idx="12555">
                  <c:v>7526.4949735946</c:v>
                </c:pt>
                <c:pt idx="12556">
                  <c:v>7527.0944554723</c:v>
                </c:pt>
                <c:pt idx="12557">
                  <c:v>7527.6939373499</c:v>
                </c:pt>
                <c:pt idx="12558">
                  <c:v>7528.2934192275</c:v>
                </c:pt>
                <c:pt idx="12559">
                  <c:v>7528.8929011051</c:v>
                </c:pt>
                <c:pt idx="12560">
                  <c:v>7529.492382982799</c:v>
                </c:pt>
                <c:pt idx="12561">
                  <c:v>7530.0918648604</c:v>
                </c:pt>
                <c:pt idx="12562">
                  <c:v>7530.691346738</c:v>
                </c:pt>
                <c:pt idx="12563">
                  <c:v>7531.2908286156</c:v>
                </c:pt>
                <c:pt idx="12564">
                  <c:v>7531.8903104933</c:v>
                </c:pt>
                <c:pt idx="12565">
                  <c:v>7532.489792370899</c:v>
                </c:pt>
                <c:pt idx="12566">
                  <c:v>7533.0892742485</c:v>
                </c:pt>
                <c:pt idx="12567">
                  <c:v>7533.688756126099</c:v>
                </c:pt>
                <c:pt idx="12568">
                  <c:v>7534.2882380038</c:v>
                </c:pt>
                <c:pt idx="12569">
                  <c:v>7534.8877198814</c:v>
                </c:pt>
                <c:pt idx="12570">
                  <c:v>7535.487201759</c:v>
                </c:pt>
                <c:pt idx="12571">
                  <c:v>7536.0866836366</c:v>
                </c:pt>
                <c:pt idx="12572">
                  <c:v>7536.6861655143</c:v>
                </c:pt>
                <c:pt idx="12573">
                  <c:v>7537.2856473919</c:v>
                </c:pt>
                <c:pt idx="12574">
                  <c:v>7537.8851292695</c:v>
                </c:pt>
                <c:pt idx="12575">
                  <c:v>7538.4846111471</c:v>
                </c:pt>
                <c:pt idx="12576">
                  <c:v>7539.0840930248</c:v>
                </c:pt>
                <c:pt idx="12577">
                  <c:v>7539.6835749024</c:v>
                </c:pt>
                <c:pt idx="12578">
                  <c:v>7540.28305678</c:v>
                </c:pt>
                <c:pt idx="12579">
                  <c:v>7540.8825386577</c:v>
                </c:pt>
                <c:pt idx="12580">
                  <c:v>7541.4820205353</c:v>
                </c:pt>
                <c:pt idx="12581">
                  <c:v>7542.0815024129</c:v>
                </c:pt>
                <c:pt idx="12582">
                  <c:v>7542.6809842905</c:v>
                </c:pt>
                <c:pt idx="12583">
                  <c:v>7543.2804661682</c:v>
                </c:pt>
                <c:pt idx="12584">
                  <c:v>7543.8799480458</c:v>
                </c:pt>
                <c:pt idx="12585">
                  <c:v>7544.4794299234</c:v>
                </c:pt>
                <c:pt idx="12586">
                  <c:v>7545.078911801</c:v>
                </c:pt>
                <c:pt idx="12587">
                  <c:v>7545.6783936787</c:v>
                </c:pt>
                <c:pt idx="12588">
                  <c:v>7546.277875556299</c:v>
                </c:pt>
                <c:pt idx="12589">
                  <c:v>7546.877357433899</c:v>
                </c:pt>
                <c:pt idx="12590">
                  <c:v>7547.4768393115</c:v>
                </c:pt>
                <c:pt idx="12591">
                  <c:v>7548.0763211892</c:v>
                </c:pt>
                <c:pt idx="12592">
                  <c:v>7548.6758030668</c:v>
                </c:pt>
                <c:pt idx="12593">
                  <c:v>7549.2752849444</c:v>
                </c:pt>
                <c:pt idx="12594">
                  <c:v>7549.874766822</c:v>
                </c:pt>
                <c:pt idx="12595">
                  <c:v>7550.4742486997</c:v>
                </c:pt>
                <c:pt idx="12596">
                  <c:v>7551.0737305773</c:v>
                </c:pt>
                <c:pt idx="12597">
                  <c:v>7551.6732124549</c:v>
                </c:pt>
                <c:pt idx="12598">
                  <c:v>7552.2726943325</c:v>
                </c:pt>
                <c:pt idx="12599">
                  <c:v>7552.872176210201</c:v>
                </c:pt>
                <c:pt idx="12600">
                  <c:v>7553.4716580878</c:v>
                </c:pt>
                <c:pt idx="12601">
                  <c:v>7554.0711399654</c:v>
                </c:pt>
                <c:pt idx="12602">
                  <c:v>7554.670621843</c:v>
                </c:pt>
                <c:pt idx="12603">
                  <c:v>7555.2701037207</c:v>
                </c:pt>
                <c:pt idx="12604">
                  <c:v>7555.8695855983</c:v>
                </c:pt>
                <c:pt idx="12605">
                  <c:v>7556.4690674759</c:v>
                </c:pt>
                <c:pt idx="12606">
                  <c:v>7557.0685493536</c:v>
                </c:pt>
                <c:pt idx="12607">
                  <c:v>7557.6680312312</c:v>
                </c:pt>
                <c:pt idx="12608">
                  <c:v>7558.2675131088</c:v>
                </c:pt>
                <c:pt idx="12609">
                  <c:v>7558.8669949864</c:v>
                </c:pt>
                <c:pt idx="12610">
                  <c:v>7559.4664768641</c:v>
                </c:pt>
                <c:pt idx="12611">
                  <c:v>7560.0659587417</c:v>
                </c:pt>
                <c:pt idx="12612">
                  <c:v>7560.6654406193</c:v>
                </c:pt>
                <c:pt idx="12613">
                  <c:v>7561.2649224969</c:v>
                </c:pt>
                <c:pt idx="12614">
                  <c:v>7561.8644043746</c:v>
                </c:pt>
                <c:pt idx="12615">
                  <c:v>7562.4638862522</c:v>
                </c:pt>
                <c:pt idx="12616">
                  <c:v>7563.0633681298</c:v>
                </c:pt>
                <c:pt idx="12617">
                  <c:v>7563.6628500074</c:v>
                </c:pt>
                <c:pt idx="12618">
                  <c:v>7564.2623318851</c:v>
                </c:pt>
                <c:pt idx="12619">
                  <c:v>7564.8618137627</c:v>
                </c:pt>
                <c:pt idx="12620">
                  <c:v>7565.4612956403</c:v>
                </c:pt>
                <c:pt idx="12621">
                  <c:v>7566.0607775179</c:v>
                </c:pt>
                <c:pt idx="12622">
                  <c:v>7566.6602593956</c:v>
                </c:pt>
                <c:pt idx="12623">
                  <c:v>7567.2597412732</c:v>
                </c:pt>
                <c:pt idx="12624">
                  <c:v>7567.8592231508</c:v>
                </c:pt>
                <c:pt idx="12625">
                  <c:v>7568.458705028399</c:v>
                </c:pt>
                <c:pt idx="12626">
                  <c:v>7569.0581869061</c:v>
                </c:pt>
                <c:pt idx="12627">
                  <c:v>7569.6576687837</c:v>
                </c:pt>
                <c:pt idx="12628">
                  <c:v>7570.2571506613</c:v>
                </c:pt>
                <c:pt idx="12629">
                  <c:v>7570.856632539</c:v>
                </c:pt>
                <c:pt idx="12630">
                  <c:v>7571.4561144166</c:v>
                </c:pt>
                <c:pt idx="12631">
                  <c:v>7572.0555962942</c:v>
                </c:pt>
                <c:pt idx="12632">
                  <c:v>7572.6550781718</c:v>
                </c:pt>
                <c:pt idx="12633">
                  <c:v>7573.2545600495</c:v>
                </c:pt>
                <c:pt idx="12634">
                  <c:v>7573.8540419271</c:v>
                </c:pt>
                <c:pt idx="12635">
                  <c:v>7574.4535238047</c:v>
                </c:pt>
                <c:pt idx="12636">
                  <c:v>7575.0530056823</c:v>
                </c:pt>
                <c:pt idx="12637">
                  <c:v>7575.652487560001</c:v>
                </c:pt>
                <c:pt idx="12638">
                  <c:v>7576.2519694376</c:v>
                </c:pt>
                <c:pt idx="12639">
                  <c:v>7576.8514513152</c:v>
                </c:pt>
                <c:pt idx="12640">
                  <c:v>7577.4509331928</c:v>
                </c:pt>
                <c:pt idx="12641">
                  <c:v>7578.0504150705</c:v>
                </c:pt>
                <c:pt idx="12642">
                  <c:v>7578.649896948099</c:v>
                </c:pt>
                <c:pt idx="12643">
                  <c:v>7579.2493788257</c:v>
                </c:pt>
                <c:pt idx="12644">
                  <c:v>7579.8488607033</c:v>
                </c:pt>
                <c:pt idx="12645">
                  <c:v>7580.448342580999</c:v>
                </c:pt>
                <c:pt idx="12646">
                  <c:v>7581.0478244586</c:v>
                </c:pt>
                <c:pt idx="12647">
                  <c:v>7581.647306336199</c:v>
                </c:pt>
                <c:pt idx="12648">
                  <c:v>7582.2467882138</c:v>
                </c:pt>
                <c:pt idx="12649">
                  <c:v>7582.8462700915</c:v>
                </c:pt>
                <c:pt idx="12650">
                  <c:v>7583.4457519691</c:v>
                </c:pt>
                <c:pt idx="12651">
                  <c:v>7584.0452338467</c:v>
                </c:pt>
                <c:pt idx="12652">
                  <c:v>7584.644715724399</c:v>
                </c:pt>
                <c:pt idx="12653">
                  <c:v>7585.244197602</c:v>
                </c:pt>
                <c:pt idx="12654">
                  <c:v>7585.8436794796</c:v>
                </c:pt>
                <c:pt idx="12655">
                  <c:v>7586.4431613572</c:v>
                </c:pt>
                <c:pt idx="12656">
                  <c:v>7587.0426432349</c:v>
                </c:pt>
                <c:pt idx="12657">
                  <c:v>7587.6421251125</c:v>
                </c:pt>
                <c:pt idx="12658">
                  <c:v>7588.2416069901</c:v>
                </c:pt>
                <c:pt idx="12659">
                  <c:v>7588.8410888677</c:v>
                </c:pt>
                <c:pt idx="12660">
                  <c:v>7589.4405707454</c:v>
                </c:pt>
                <c:pt idx="12661">
                  <c:v>7590.040052623</c:v>
                </c:pt>
                <c:pt idx="12662">
                  <c:v>7590.6395345006</c:v>
                </c:pt>
                <c:pt idx="12663">
                  <c:v>7591.239016378199</c:v>
                </c:pt>
                <c:pt idx="12664">
                  <c:v>7591.8384982559</c:v>
                </c:pt>
                <c:pt idx="12665">
                  <c:v>7592.437980133499</c:v>
                </c:pt>
                <c:pt idx="12666">
                  <c:v>7593.0374620111</c:v>
                </c:pt>
                <c:pt idx="12667">
                  <c:v>7593.6369438887</c:v>
                </c:pt>
                <c:pt idx="12668">
                  <c:v>7594.2364257664</c:v>
                </c:pt>
                <c:pt idx="12669">
                  <c:v>7594.835907644</c:v>
                </c:pt>
                <c:pt idx="12670">
                  <c:v>7595.4353895216</c:v>
                </c:pt>
                <c:pt idx="12671">
                  <c:v>7596.0348713992</c:v>
                </c:pt>
                <c:pt idx="12672">
                  <c:v>7596.6343532769</c:v>
                </c:pt>
                <c:pt idx="12673">
                  <c:v>7597.2338351545</c:v>
                </c:pt>
                <c:pt idx="12674">
                  <c:v>7597.833317032098</c:v>
                </c:pt>
                <c:pt idx="12675">
                  <c:v>7598.432798909699</c:v>
                </c:pt>
                <c:pt idx="12676">
                  <c:v>7599.0322807874</c:v>
                </c:pt>
                <c:pt idx="12677">
                  <c:v>7599.631762665</c:v>
                </c:pt>
                <c:pt idx="12678">
                  <c:v>7600.2312445426</c:v>
                </c:pt>
                <c:pt idx="12679">
                  <c:v>7600.8307264203</c:v>
                </c:pt>
                <c:pt idx="12680">
                  <c:v>7601.4302082979</c:v>
                </c:pt>
                <c:pt idx="12681">
                  <c:v>7602.0296901755</c:v>
                </c:pt>
                <c:pt idx="12682">
                  <c:v>7602.6291720531</c:v>
                </c:pt>
                <c:pt idx="12683">
                  <c:v>7603.2286539308</c:v>
                </c:pt>
                <c:pt idx="12684">
                  <c:v>7603.8281358084</c:v>
                </c:pt>
                <c:pt idx="12685">
                  <c:v>7604.427617686</c:v>
                </c:pt>
                <c:pt idx="12686">
                  <c:v>7605.0270995636</c:v>
                </c:pt>
                <c:pt idx="12687">
                  <c:v>7605.6265814413</c:v>
                </c:pt>
                <c:pt idx="12688">
                  <c:v>7606.2260633189</c:v>
                </c:pt>
                <c:pt idx="12689">
                  <c:v>7606.8255451965</c:v>
                </c:pt>
                <c:pt idx="12690">
                  <c:v>7607.4250270741</c:v>
                </c:pt>
                <c:pt idx="12691">
                  <c:v>7608.0245089518</c:v>
                </c:pt>
                <c:pt idx="12692">
                  <c:v>7608.6239908294</c:v>
                </c:pt>
                <c:pt idx="12693">
                  <c:v>7609.223472707</c:v>
                </c:pt>
                <c:pt idx="12694">
                  <c:v>7609.8229545846</c:v>
                </c:pt>
                <c:pt idx="12695">
                  <c:v>7610.4224364623</c:v>
                </c:pt>
                <c:pt idx="12696">
                  <c:v>7611.0219183399</c:v>
                </c:pt>
                <c:pt idx="12697">
                  <c:v>7611.6214002175</c:v>
                </c:pt>
                <c:pt idx="12698">
                  <c:v>7612.2208820951</c:v>
                </c:pt>
                <c:pt idx="12699">
                  <c:v>7612.8203639728</c:v>
                </c:pt>
                <c:pt idx="12700">
                  <c:v>7613.4198458504</c:v>
                </c:pt>
                <c:pt idx="12701">
                  <c:v>7614.019327728</c:v>
                </c:pt>
                <c:pt idx="12702">
                  <c:v>7614.6188096057</c:v>
                </c:pt>
                <c:pt idx="12703">
                  <c:v>7615.2182914833</c:v>
                </c:pt>
                <c:pt idx="12704">
                  <c:v>7615.8177733609</c:v>
                </c:pt>
                <c:pt idx="12705">
                  <c:v>7616.417255238499</c:v>
                </c:pt>
                <c:pt idx="12706">
                  <c:v>7617.0167371162</c:v>
                </c:pt>
                <c:pt idx="12707">
                  <c:v>7617.6162189938</c:v>
                </c:pt>
                <c:pt idx="12708">
                  <c:v>7618.2157008714</c:v>
                </c:pt>
                <c:pt idx="12709">
                  <c:v>7618.815182749</c:v>
                </c:pt>
                <c:pt idx="12710">
                  <c:v>7619.4146646267</c:v>
                </c:pt>
                <c:pt idx="12711">
                  <c:v>7620.0141465043</c:v>
                </c:pt>
                <c:pt idx="12712">
                  <c:v>7620.6136283819</c:v>
                </c:pt>
                <c:pt idx="12713">
                  <c:v>7621.2131102595</c:v>
                </c:pt>
                <c:pt idx="12714">
                  <c:v>7621.8125921372</c:v>
                </c:pt>
                <c:pt idx="12715">
                  <c:v>7622.4120740148</c:v>
                </c:pt>
                <c:pt idx="12716">
                  <c:v>7623.0115558924</c:v>
                </c:pt>
                <c:pt idx="12717">
                  <c:v>7623.611037770001</c:v>
                </c:pt>
                <c:pt idx="12718">
                  <c:v>7624.2105196477</c:v>
                </c:pt>
                <c:pt idx="12719">
                  <c:v>7624.8100015253</c:v>
                </c:pt>
                <c:pt idx="12720">
                  <c:v>7625.4094834029</c:v>
                </c:pt>
                <c:pt idx="12721">
                  <c:v>7626.0089652805</c:v>
                </c:pt>
                <c:pt idx="12722">
                  <c:v>7626.6084471582</c:v>
                </c:pt>
                <c:pt idx="12723">
                  <c:v>7627.2079290358</c:v>
                </c:pt>
                <c:pt idx="12724">
                  <c:v>7627.8074109134</c:v>
                </c:pt>
                <c:pt idx="12725">
                  <c:v>7628.406892790999</c:v>
                </c:pt>
                <c:pt idx="12726">
                  <c:v>7629.0063746687</c:v>
                </c:pt>
                <c:pt idx="12727">
                  <c:v>7629.6058565463</c:v>
                </c:pt>
                <c:pt idx="12728">
                  <c:v>7630.2053384239</c:v>
                </c:pt>
                <c:pt idx="12729">
                  <c:v>7630.8048203016</c:v>
                </c:pt>
                <c:pt idx="12730">
                  <c:v>7631.404302179199</c:v>
                </c:pt>
                <c:pt idx="12731">
                  <c:v>7632.0037840568</c:v>
                </c:pt>
                <c:pt idx="12732">
                  <c:v>7632.6032659344</c:v>
                </c:pt>
                <c:pt idx="12733">
                  <c:v>7633.202747812099</c:v>
                </c:pt>
                <c:pt idx="12734">
                  <c:v>7633.8022296897</c:v>
                </c:pt>
                <c:pt idx="12735">
                  <c:v>7634.4017115673</c:v>
                </c:pt>
                <c:pt idx="12736">
                  <c:v>7635.0011934449</c:v>
                </c:pt>
                <c:pt idx="12737">
                  <c:v>7635.6006753226</c:v>
                </c:pt>
                <c:pt idx="12738">
                  <c:v>7636.200157200199</c:v>
                </c:pt>
                <c:pt idx="12739">
                  <c:v>7636.7996390778</c:v>
                </c:pt>
                <c:pt idx="12740">
                  <c:v>7637.3991209554</c:v>
                </c:pt>
                <c:pt idx="12741">
                  <c:v>7637.9986028331</c:v>
                </c:pt>
                <c:pt idx="12742">
                  <c:v>7638.5980847107</c:v>
                </c:pt>
                <c:pt idx="12743">
                  <c:v>7639.1975665883</c:v>
                </c:pt>
                <c:pt idx="12744">
                  <c:v>7639.7970484659</c:v>
                </c:pt>
                <c:pt idx="12745">
                  <c:v>7640.3965303436</c:v>
                </c:pt>
                <c:pt idx="12746">
                  <c:v>7640.9960122212</c:v>
                </c:pt>
                <c:pt idx="12747">
                  <c:v>7641.5954940988</c:v>
                </c:pt>
                <c:pt idx="12748">
                  <c:v>7642.1949759764</c:v>
                </c:pt>
                <c:pt idx="12749">
                  <c:v>7642.794457854099</c:v>
                </c:pt>
                <c:pt idx="12750">
                  <c:v>7643.3939397317</c:v>
                </c:pt>
                <c:pt idx="12751">
                  <c:v>7643.9934216093</c:v>
                </c:pt>
                <c:pt idx="12752">
                  <c:v>7644.592903487</c:v>
                </c:pt>
                <c:pt idx="12753">
                  <c:v>7645.1923853646</c:v>
                </c:pt>
                <c:pt idx="12754">
                  <c:v>7645.791867242199</c:v>
                </c:pt>
                <c:pt idx="12755">
                  <c:v>7646.3913491198</c:v>
                </c:pt>
                <c:pt idx="12756">
                  <c:v>7646.9908309975</c:v>
                </c:pt>
                <c:pt idx="12757">
                  <c:v>7647.5903128751</c:v>
                </c:pt>
                <c:pt idx="12758">
                  <c:v>7648.1897947527</c:v>
                </c:pt>
                <c:pt idx="12759">
                  <c:v>7648.7892766303</c:v>
                </c:pt>
                <c:pt idx="12760">
                  <c:v>7649.388758508</c:v>
                </c:pt>
                <c:pt idx="12761">
                  <c:v>7649.9882403856</c:v>
                </c:pt>
                <c:pt idx="12762">
                  <c:v>7650.5877222632</c:v>
                </c:pt>
                <c:pt idx="12763">
                  <c:v>7651.1872041408</c:v>
                </c:pt>
                <c:pt idx="12764">
                  <c:v>7651.7866860185</c:v>
                </c:pt>
                <c:pt idx="12765">
                  <c:v>7652.3861678961</c:v>
                </c:pt>
                <c:pt idx="12766">
                  <c:v>7652.9856497737</c:v>
                </c:pt>
                <c:pt idx="12767">
                  <c:v>7653.5851316513</c:v>
                </c:pt>
                <c:pt idx="12768">
                  <c:v>7654.184613529</c:v>
                </c:pt>
                <c:pt idx="12769">
                  <c:v>7654.7840954066</c:v>
                </c:pt>
                <c:pt idx="12770">
                  <c:v>7655.383577284199</c:v>
                </c:pt>
                <c:pt idx="12771">
                  <c:v>7655.9830591618</c:v>
                </c:pt>
                <c:pt idx="12772">
                  <c:v>7656.5825410395</c:v>
                </c:pt>
                <c:pt idx="12773">
                  <c:v>7657.1820229171</c:v>
                </c:pt>
                <c:pt idx="12774">
                  <c:v>7657.7815047947</c:v>
                </c:pt>
                <c:pt idx="12775">
                  <c:v>7658.3809866724</c:v>
                </c:pt>
                <c:pt idx="12776">
                  <c:v>7658.98046855</c:v>
                </c:pt>
                <c:pt idx="12777">
                  <c:v>7659.5799504276</c:v>
                </c:pt>
                <c:pt idx="12778">
                  <c:v>7660.1794323052</c:v>
                </c:pt>
                <c:pt idx="12779">
                  <c:v>7660.7789141829</c:v>
                </c:pt>
                <c:pt idx="12780">
                  <c:v>7661.3783960605</c:v>
                </c:pt>
                <c:pt idx="12781">
                  <c:v>7661.977877938098</c:v>
                </c:pt>
                <c:pt idx="12782">
                  <c:v>7662.577359815699</c:v>
                </c:pt>
                <c:pt idx="12783">
                  <c:v>7663.1768416934</c:v>
                </c:pt>
                <c:pt idx="12784">
                  <c:v>7663.776323571</c:v>
                </c:pt>
                <c:pt idx="12785">
                  <c:v>7664.3758054486</c:v>
                </c:pt>
                <c:pt idx="12786">
                  <c:v>7664.975287326199</c:v>
                </c:pt>
                <c:pt idx="12787">
                  <c:v>7665.5747692039</c:v>
                </c:pt>
                <c:pt idx="12788">
                  <c:v>7666.1742510815</c:v>
                </c:pt>
                <c:pt idx="12789">
                  <c:v>7666.773732959099</c:v>
                </c:pt>
                <c:pt idx="12790">
                  <c:v>7667.3732148367</c:v>
                </c:pt>
                <c:pt idx="12791">
                  <c:v>7667.9726967144</c:v>
                </c:pt>
                <c:pt idx="12792">
                  <c:v>7668.572178592001</c:v>
                </c:pt>
                <c:pt idx="12793">
                  <c:v>7669.1716604696</c:v>
                </c:pt>
                <c:pt idx="12794">
                  <c:v>7669.771142347199</c:v>
                </c:pt>
                <c:pt idx="12795">
                  <c:v>7670.3706242249</c:v>
                </c:pt>
                <c:pt idx="12796">
                  <c:v>7670.9701061025</c:v>
                </c:pt>
                <c:pt idx="12797">
                  <c:v>7671.5695879801</c:v>
                </c:pt>
                <c:pt idx="12798">
                  <c:v>7672.1690698577</c:v>
                </c:pt>
                <c:pt idx="12799">
                  <c:v>7672.7685517354</c:v>
                </c:pt>
                <c:pt idx="12800">
                  <c:v>7673.368033613</c:v>
                </c:pt>
                <c:pt idx="12801">
                  <c:v>7673.9675154906</c:v>
                </c:pt>
                <c:pt idx="12802">
                  <c:v>7674.5669973683</c:v>
                </c:pt>
                <c:pt idx="12803">
                  <c:v>7675.1664792459</c:v>
                </c:pt>
                <c:pt idx="12804">
                  <c:v>7675.7659611235</c:v>
                </c:pt>
                <c:pt idx="12805">
                  <c:v>7676.3654430011</c:v>
                </c:pt>
                <c:pt idx="12806">
                  <c:v>7676.9649248788</c:v>
                </c:pt>
                <c:pt idx="12807">
                  <c:v>7677.5644067564</c:v>
                </c:pt>
                <c:pt idx="12808">
                  <c:v>7678.163888634001</c:v>
                </c:pt>
                <c:pt idx="12809">
                  <c:v>7678.7633705116</c:v>
                </c:pt>
                <c:pt idx="12810">
                  <c:v>7679.3628523893</c:v>
                </c:pt>
                <c:pt idx="12811">
                  <c:v>7679.9623342669</c:v>
                </c:pt>
                <c:pt idx="12812">
                  <c:v>7680.5618161445</c:v>
                </c:pt>
                <c:pt idx="12813">
                  <c:v>7681.1612980221</c:v>
                </c:pt>
                <c:pt idx="12814">
                  <c:v>7681.7607798998</c:v>
                </c:pt>
                <c:pt idx="12815">
                  <c:v>7682.3602617774</c:v>
                </c:pt>
                <c:pt idx="12816">
                  <c:v>7682.959743655</c:v>
                </c:pt>
                <c:pt idx="12817">
                  <c:v>7683.5592255326</c:v>
                </c:pt>
                <c:pt idx="12818">
                  <c:v>7684.1587074103</c:v>
                </c:pt>
                <c:pt idx="12819">
                  <c:v>7684.7581892879</c:v>
                </c:pt>
                <c:pt idx="12820">
                  <c:v>7685.3576711655</c:v>
                </c:pt>
                <c:pt idx="12821">
                  <c:v>7685.957153043099</c:v>
                </c:pt>
                <c:pt idx="12822">
                  <c:v>7686.5566349208</c:v>
                </c:pt>
                <c:pt idx="12823">
                  <c:v>7687.1561167984</c:v>
                </c:pt>
                <c:pt idx="12824">
                  <c:v>7687.755598676001</c:v>
                </c:pt>
                <c:pt idx="12825">
                  <c:v>7688.3550805537</c:v>
                </c:pt>
                <c:pt idx="12826">
                  <c:v>7688.9545624313</c:v>
                </c:pt>
                <c:pt idx="12827">
                  <c:v>7689.5540443089</c:v>
                </c:pt>
                <c:pt idx="12828">
                  <c:v>7690.1535261865</c:v>
                </c:pt>
                <c:pt idx="12829">
                  <c:v>7690.7530080642</c:v>
                </c:pt>
                <c:pt idx="12830">
                  <c:v>7691.3524899418</c:v>
                </c:pt>
                <c:pt idx="12831">
                  <c:v>7691.9519718194</c:v>
                </c:pt>
                <c:pt idx="12832">
                  <c:v>7692.551453697</c:v>
                </c:pt>
                <c:pt idx="12833">
                  <c:v>7693.1509355747</c:v>
                </c:pt>
                <c:pt idx="12834">
                  <c:v>7693.7504174523</c:v>
                </c:pt>
                <c:pt idx="12835">
                  <c:v>7694.3498993299</c:v>
                </c:pt>
                <c:pt idx="12836">
                  <c:v>7694.9493812075</c:v>
                </c:pt>
                <c:pt idx="12837">
                  <c:v>7695.5488630852</c:v>
                </c:pt>
                <c:pt idx="12838">
                  <c:v>7696.1483449628</c:v>
                </c:pt>
                <c:pt idx="12839">
                  <c:v>7696.747826840399</c:v>
                </c:pt>
                <c:pt idx="12840">
                  <c:v>7697.347308718</c:v>
                </c:pt>
                <c:pt idx="12841">
                  <c:v>7697.9467905957</c:v>
                </c:pt>
                <c:pt idx="12842">
                  <c:v>7698.5462724733</c:v>
                </c:pt>
                <c:pt idx="12843">
                  <c:v>7699.1457543509</c:v>
                </c:pt>
                <c:pt idx="12844">
                  <c:v>7699.7452362285</c:v>
                </c:pt>
                <c:pt idx="12845">
                  <c:v>7700.344718106199</c:v>
                </c:pt>
                <c:pt idx="12846">
                  <c:v>7700.9441999838</c:v>
                </c:pt>
                <c:pt idx="12847">
                  <c:v>7701.5436818614</c:v>
                </c:pt>
                <c:pt idx="12848">
                  <c:v>7702.143163739</c:v>
                </c:pt>
                <c:pt idx="12849">
                  <c:v>7702.7426456167</c:v>
                </c:pt>
                <c:pt idx="12850">
                  <c:v>7703.3421274943</c:v>
                </c:pt>
                <c:pt idx="12851">
                  <c:v>7703.9416093719</c:v>
                </c:pt>
                <c:pt idx="12852">
                  <c:v>7704.5410912496</c:v>
                </c:pt>
                <c:pt idx="12853">
                  <c:v>7705.1405731272</c:v>
                </c:pt>
                <c:pt idx="12854">
                  <c:v>7705.7400550048</c:v>
                </c:pt>
                <c:pt idx="12855">
                  <c:v>7706.3395368824</c:v>
                </c:pt>
                <c:pt idx="12856">
                  <c:v>7706.939018760099</c:v>
                </c:pt>
                <c:pt idx="12857">
                  <c:v>7707.5385006377</c:v>
                </c:pt>
                <c:pt idx="12858">
                  <c:v>7708.1379825153</c:v>
                </c:pt>
                <c:pt idx="12859">
                  <c:v>7708.7374643929</c:v>
                </c:pt>
                <c:pt idx="12860">
                  <c:v>7709.3369462706</c:v>
                </c:pt>
                <c:pt idx="12861">
                  <c:v>7709.936428148199</c:v>
                </c:pt>
                <c:pt idx="12862">
                  <c:v>7710.5359100258</c:v>
                </c:pt>
                <c:pt idx="12863">
                  <c:v>7711.1353919034</c:v>
                </c:pt>
                <c:pt idx="12864">
                  <c:v>7711.7348737811</c:v>
                </c:pt>
                <c:pt idx="12865">
                  <c:v>7712.3343556587</c:v>
                </c:pt>
                <c:pt idx="12866">
                  <c:v>7712.933837536299</c:v>
                </c:pt>
                <c:pt idx="12867">
                  <c:v>7713.5333194139</c:v>
                </c:pt>
                <c:pt idx="12868">
                  <c:v>7714.1328012916</c:v>
                </c:pt>
                <c:pt idx="12869">
                  <c:v>7714.7322831692</c:v>
                </c:pt>
                <c:pt idx="12870">
                  <c:v>7715.3317650468</c:v>
                </c:pt>
                <c:pt idx="12871">
                  <c:v>7715.9312469244</c:v>
                </c:pt>
                <c:pt idx="12872">
                  <c:v>7716.530728802099</c:v>
                </c:pt>
                <c:pt idx="12873">
                  <c:v>7717.1302106797</c:v>
                </c:pt>
                <c:pt idx="12874">
                  <c:v>7717.7296925573</c:v>
                </c:pt>
                <c:pt idx="12875">
                  <c:v>7718.329174435</c:v>
                </c:pt>
                <c:pt idx="12876">
                  <c:v>7718.9286563126</c:v>
                </c:pt>
                <c:pt idx="12877">
                  <c:v>7719.5281381902</c:v>
                </c:pt>
                <c:pt idx="12878">
                  <c:v>7720.1276200678</c:v>
                </c:pt>
                <c:pt idx="12879">
                  <c:v>7720.7271019455</c:v>
                </c:pt>
                <c:pt idx="12880">
                  <c:v>7721.3265838231</c:v>
                </c:pt>
                <c:pt idx="12881">
                  <c:v>7721.9260657007</c:v>
                </c:pt>
                <c:pt idx="12882">
                  <c:v>7722.5255475783</c:v>
                </c:pt>
                <c:pt idx="12883">
                  <c:v>7723.125029456</c:v>
                </c:pt>
                <c:pt idx="12884">
                  <c:v>7723.7245113336</c:v>
                </c:pt>
                <c:pt idx="12885">
                  <c:v>7724.3239932112</c:v>
                </c:pt>
                <c:pt idx="12886">
                  <c:v>7724.9234750888</c:v>
                </c:pt>
                <c:pt idx="12887">
                  <c:v>7725.5229569665</c:v>
                </c:pt>
                <c:pt idx="12888">
                  <c:v>7726.1224388441</c:v>
                </c:pt>
                <c:pt idx="12889">
                  <c:v>7726.7219207217</c:v>
                </c:pt>
                <c:pt idx="12890">
                  <c:v>7727.3214025993</c:v>
                </c:pt>
                <c:pt idx="12891">
                  <c:v>7727.920884477</c:v>
                </c:pt>
                <c:pt idx="12892">
                  <c:v>7728.5203663546</c:v>
                </c:pt>
                <c:pt idx="12893">
                  <c:v>7729.1198482322</c:v>
                </c:pt>
                <c:pt idx="12894">
                  <c:v>7729.7193301098</c:v>
                </c:pt>
                <c:pt idx="12895">
                  <c:v>7730.3188119875</c:v>
                </c:pt>
                <c:pt idx="12896">
                  <c:v>7730.9182938651</c:v>
                </c:pt>
                <c:pt idx="12897">
                  <c:v>7731.517775742699</c:v>
                </c:pt>
                <c:pt idx="12898">
                  <c:v>7732.1172576203</c:v>
                </c:pt>
                <c:pt idx="12899">
                  <c:v>7732.716739498001</c:v>
                </c:pt>
                <c:pt idx="12900">
                  <c:v>7733.3162213756</c:v>
                </c:pt>
                <c:pt idx="12901">
                  <c:v>7733.9157032532</c:v>
                </c:pt>
                <c:pt idx="12902">
                  <c:v>7734.5151851309</c:v>
                </c:pt>
                <c:pt idx="12903">
                  <c:v>7735.1146670085</c:v>
                </c:pt>
                <c:pt idx="12904">
                  <c:v>7735.7141488861</c:v>
                </c:pt>
                <c:pt idx="12905">
                  <c:v>7736.3136307637</c:v>
                </c:pt>
                <c:pt idx="12906">
                  <c:v>7736.913112641399</c:v>
                </c:pt>
                <c:pt idx="12907">
                  <c:v>7737.512594519</c:v>
                </c:pt>
                <c:pt idx="12908">
                  <c:v>7738.1120763966</c:v>
                </c:pt>
                <c:pt idx="12909">
                  <c:v>7738.7115582742</c:v>
                </c:pt>
                <c:pt idx="12910">
                  <c:v>7739.3110401519</c:v>
                </c:pt>
                <c:pt idx="12911">
                  <c:v>7739.9105220295</c:v>
                </c:pt>
                <c:pt idx="12912">
                  <c:v>7740.5100039071</c:v>
                </c:pt>
                <c:pt idx="12913">
                  <c:v>7741.1094857847</c:v>
                </c:pt>
                <c:pt idx="12914">
                  <c:v>7741.7089676624</c:v>
                </c:pt>
                <c:pt idx="12915">
                  <c:v>7742.308449540001</c:v>
                </c:pt>
                <c:pt idx="12916">
                  <c:v>7742.9079314176</c:v>
                </c:pt>
                <c:pt idx="12917">
                  <c:v>7743.5074132952</c:v>
                </c:pt>
                <c:pt idx="12918">
                  <c:v>7744.1068951729</c:v>
                </c:pt>
                <c:pt idx="12919">
                  <c:v>7744.7063770505</c:v>
                </c:pt>
                <c:pt idx="12920">
                  <c:v>7745.305858928099</c:v>
                </c:pt>
                <c:pt idx="12921">
                  <c:v>7745.9053408057</c:v>
                </c:pt>
                <c:pt idx="12922">
                  <c:v>7746.5048226834</c:v>
                </c:pt>
                <c:pt idx="12923">
                  <c:v>7747.104304561</c:v>
                </c:pt>
                <c:pt idx="12924">
                  <c:v>7747.703786438599</c:v>
                </c:pt>
                <c:pt idx="12925">
                  <c:v>7748.3032683163</c:v>
                </c:pt>
                <c:pt idx="12926">
                  <c:v>7748.9027501939</c:v>
                </c:pt>
                <c:pt idx="12927">
                  <c:v>7749.5022320715</c:v>
                </c:pt>
                <c:pt idx="12928">
                  <c:v>7750.1017139491</c:v>
                </c:pt>
                <c:pt idx="12929">
                  <c:v>7750.701195826799</c:v>
                </c:pt>
                <c:pt idx="12930">
                  <c:v>7751.3006777044</c:v>
                </c:pt>
                <c:pt idx="12931">
                  <c:v>7751.900159582</c:v>
                </c:pt>
                <c:pt idx="12932">
                  <c:v>7752.4996414596</c:v>
                </c:pt>
                <c:pt idx="12933">
                  <c:v>7753.0991233373</c:v>
                </c:pt>
                <c:pt idx="12934">
                  <c:v>7753.698605214901</c:v>
                </c:pt>
                <c:pt idx="12935">
                  <c:v>7754.298087092499</c:v>
                </c:pt>
                <c:pt idx="12936">
                  <c:v>7754.8975689701</c:v>
                </c:pt>
                <c:pt idx="12937">
                  <c:v>7755.497050847799</c:v>
                </c:pt>
                <c:pt idx="12938">
                  <c:v>7756.0965327254</c:v>
                </c:pt>
                <c:pt idx="12939">
                  <c:v>7756.696014603</c:v>
                </c:pt>
                <c:pt idx="12940">
                  <c:v>7757.2954964806</c:v>
                </c:pt>
                <c:pt idx="12941">
                  <c:v>7757.8949783583</c:v>
                </c:pt>
                <c:pt idx="12942">
                  <c:v>7758.4944602359</c:v>
                </c:pt>
                <c:pt idx="12943">
                  <c:v>7759.0939421135</c:v>
                </c:pt>
                <c:pt idx="12944">
                  <c:v>7759.6934239911</c:v>
                </c:pt>
                <c:pt idx="12945">
                  <c:v>7760.2929058688</c:v>
                </c:pt>
                <c:pt idx="12946">
                  <c:v>7760.892387746399</c:v>
                </c:pt>
                <c:pt idx="12947">
                  <c:v>7761.491869624</c:v>
                </c:pt>
                <c:pt idx="12948">
                  <c:v>7762.0913515017</c:v>
                </c:pt>
                <c:pt idx="12949">
                  <c:v>7762.6908333793</c:v>
                </c:pt>
                <c:pt idx="12950">
                  <c:v>7763.2903152569</c:v>
                </c:pt>
                <c:pt idx="12951">
                  <c:v>7763.889797134499</c:v>
                </c:pt>
                <c:pt idx="12952">
                  <c:v>7764.4892790122</c:v>
                </c:pt>
                <c:pt idx="12953">
                  <c:v>7765.0887608898</c:v>
                </c:pt>
                <c:pt idx="12954">
                  <c:v>7765.6882427674</c:v>
                </c:pt>
                <c:pt idx="12955">
                  <c:v>7766.287724645</c:v>
                </c:pt>
                <c:pt idx="12956">
                  <c:v>7766.8872065227</c:v>
                </c:pt>
                <c:pt idx="12957">
                  <c:v>7767.4866884003</c:v>
                </c:pt>
                <c:pt idx="12958">
                  <c:v>7768.0861702779</c:v>
                </c:pt>
                <c:pt idx="12959">
                  <c:v>7768.6856521555</c:v>
                </c:pt>
                <c:pt idx="12960">
                  <c:v>7769.2851340332</c:v>
                </c:pt>
                <c:pt idx="12961">
                  <c:v>7769.8846159108</c:v>
                </c:pt>
                <c:pt idx="12962">
                  <c:v>7770.484097788399</c:v>
                </c:pt>
                <c:pt idx="12963">
                  <c:v>7771.083579666</c:v>
                </c:pt>
                <c:pt idx="12964">
                  <c:v>7771.6830615437</c:v>
                </c:pt>
                <c:pt idx="12965">
                  <c:v>7772.2825434213</c:v>
                </c:pt>
                <c:pt idx="12966">
                  <c:v>7772.8820252989</c:v>
                </c:pt>
                <c:pt idx="12967">
                  <c:v>7773.4815071765</c:v>
                </c:pt>
                <c:pt idx="12968">
                  <c:v>7774.0809890542</c:v>
                </c:pt>
                <c:pt idx="12969">
                  <c:v>7774.6804709318</c:v>
                </c:pt>
                <c:pt idx="12970">
                  <c:v>7775.279952809399</c:v>
                </c:pt>
                <c:pt idx="12971">
                  <c:v>7775.879434687</c:v>
                </c:pt>
                <c:pt idx="12972">
                  <c:v>7776.4789165647</c:v>
                </c:pt>
                <c:pt idx="12973">
                  <c:v>7777.078398442299</c:v>
                </c:pt>
                <c:pt idx="12974">
                  <c:v>7777.677880319899</c:v>
                </c:pt>
                <c:pt idx="12975">
                  <c:v>7778.277362197599</c:v>
                </c:pt>
                <c:pt idx="12976">
                  <c:v>7778.8768440752</c:v>
                </c:pt>
                <c:pt idx="12977">
                  <c:v>7779.4763259528</c:v>
                </c:pt>
                <c:pt idx="12978">
                  <c:v>7780.075807830399</c:v>
                </c:pt>
                <c:pt idx="12979">
                  <c:v>7780.6752897081</c:v>
                </c:pt>
                <c:pt idx="12980">
                  <c:v>7781.2747715857</c:v>
                </c:pt>
                <c:pt idx="12981">
                  <c:v>7781.8742534633</c:v>
                </c:pt>
                <c:pt idx="12982">
                  <c:v>7782.473735340898</c:v>
                </c:pt>
                <c:pt idx="12983">
                  <c:v>7783.073217218599</c:v>
                </c:pt>
                <c:pt idx="12984">
                  <c:v>7783.6726990962</c:v>
                </c:pt>
                <c:pt idx="12985">
                  <c:v>7784.2721809738</c:v>
                </c:pt>
                <c:pt idx="12986">
                  <c:v>7784.8716628514</c:v>
                </c:pt>
                <c:pt idx="12987">
                  <c:v>7785.4711447291</c:v>
                </c:pt>
                <c:pt idx="12988">
                  <c:v>7786.0706266067</c:v>
                </c:pt>
                <c:pt idx="12989">
                  <c:v>7786.6701084843</c:v>
                </c:pt>
                <c:pt idx="12990">
                  <c:v>7787.2695903619</c:v>
                </c:pt>
                <c:pt idx="12991">
                  <c:v>7787.8690722396</c:v>
                </c:pt>
                <c:pt idx="12992">
                  <c:v>7788.4685541172</c:v>
                </c:pt>
                <c:pt idx="12993">
                  <c:v>7789.0680359948</c:v>
                </c:pt>
                <c:pt idx="12994">
                  <c:v>7789.6675178724</c:v>
                </c:pt>
                <c:pt idx="12995">
                  <c:v>7790.2669997501</c:v>
                </c:pt>
                <c:pt idx="12996">
                  <c:v>7790.8664816277</c:v>
                </c:pt>
                <c:pt idx="12997">
                  <c:v>7791.4659635053</c:v>
                </c:pt>
                <c:pt idx="12998">
                  <c:v>7792.065445383</c:v>
                </c:pt>
                <c:pt idx="12999">
                  <c:v>7792.6649272606</c:v>
                </c:pt>
                <c:pt idx="13000">
                  <c:v>7793.2644091382</c:v>
                </c:pt>
                <c:pt idx="13001">
                  <c:v>7793.8638910158</c:v>
                </c:pt>
                <c:pt idx="13002">
                  <c:v>7794.4633728935</c:v>
                </c:pt>
                <c:pt idx="13003">
                  <c:v>7795.0628547711</c:v>
                </c:pt>
                <c:pt idx="13004">
                  <c:v>7795.6623366487</c:v>
                </c:pt>
                <c:pt idx="13005">
                  <c:v>7796.2618185263</c:v>
                </c:pt>
                <c:pt idx="13006">
                  <c:v>7796.861300404001</c:v>
                </c:pt>
                <c:pt idx="13007">
                  <c:v>7797.4607822816</c:v>
                </c:pt>
                <c:pt idx="13008">
                  <c:v>7798.0602641592</c:v>
                </c:pt>
                <c:pt idx="13009">
                  <c:v>7798.6597460368</c:v>
                </c:pt>
                <c:pt idx="13010">
                  <c:v>7799.2592279145</c:v>
                </c:pt>
                <c:pt idx="13011">
                  <c:v>7799.8587097921</c:v>
                </c:pt>
                <c:pt idx="13012">
                  <c:v>7800.4581916697</c:v>
                </c:pt>
                <c:pt idx="13013">
                  <c:v>7801.0576735473</c:v>
                </c:pt>
                <c:pt idx="13014">
                  <c:v>7801.657155425</c:v>
                </c:pt>
                <c:pt idx="13015">
                  <c:v>7802.2566373026</c:v>
                </c:pt>
                <c:pt idx="13016">
                  <c:v>7802.8561191802</c:v>
                </c:pt>
                <c:pt idx="13017">
                  <c:v>7803.4556010578</c:v>
                </c:pt>
                <c:pt idx="13018">
                  <c:v>7804.0550829355</c:v>
                </c:pt>
                <c:pt idx="13019">
                  <c:v>7804.6545648131</c:v>
                </c:pt>
                <c:pt idx="13020">
                  <c:v>7805.2540466907</c:v>
                </c:pt>
                <c:pt idx="13021">
                  <c:v>7805.8535285683</c:v>
                </c:pt>
                <c:pt idx="13022">
                  <c:v>7806.453010446</c:v>
                </c:pt>
                <c:pt idx="13023">
                  <c:v>7807.0524923236</c:v>
                </c:pt>
                <c:pt idx="13024">
                  <c:v>7807.6519742012</c:v>
                </c:pt>
                <c:pt idx="13025">
                  <c:v>7808.2514560789</c:v>
                </c:pt>
                <c:pt idx="13026">
                  <c:v>7808.8509379565</c:v>
                </c:pt>
                <c:pt idx="13027">
                  <c:v>7809.450419834099</c:v>
                </c:pt>
                <c:pt idx="13028">
                  <c:v>7810.0499017117</c:v>
                </c:pt>
                <c:pt idx="13029">
                  <c:v>7810.6493835894</c:v>
                </c:pt>
                <c:pt idx="13030">
                  <c:v>7811.248865467</c:v>
                </c:pt>
                <c:pt idx="13031">
                  <c:v>7811.848347344599</c:v>
                </c:pt>
                <c:pt idx="13032">
                  <c:v>7812.447829222199</c:v>
                </c:pt>
                <c:pt idx="13033">
                  <c:v>7813.0473110999</c:v>
                </c:pt>
                <c:pt idx="13034">
                  <c:v>7813.6467929775</c:v>
                </c:pt>
                <c:pt idx="13035">
                  <c:v>7814.2462748551</c:v>
                </c:pt>
                <c:pt idx="13036">
                  <c:v>7814.8457567327</c:v>
                </c:pt>
                <c:pt idx="13037">
                  <c:v>7815.4452386104</c:v>
                </c:pt>
                <c:pt idx="13038">
                  <c:v>7816.044720488</c:v>
                </c:pt>
                <c:pt idx="13039">
                  <c:v>7816.6442023656</c:v>
                </c:pt>
                <c:pt idx="13040">
                  <c:v>7817.2436842432</c:v>
                </c:pt>
                <c:pt idx="13041">
                  <c:v>7817.8431661209</c:v>
                </c:pt>
                <c:pt idx="13042">
                  <c:v>7818.4426479985</c:v>
                </c:pt>
                <c:pt idx="13043">
                  <c:v>7819.0421298761</c:v>
                </c:pt>
                <c:pt idx="13044">
                  <c:v>7819.6416117537</c:v>
                </c:pt>
                <c:pt idx="13045">
                  <c:v>7820.2410936314</c:v>
                </c:pt>
                <c:pt idx="13046">
                  <c:v>7820.840575509</c:v>
                </c:pt>
                <c:pt idx="13047">
                  <c:v>7821.440057386599</c:v>
                </c:pt>
                <c:pt idx="13048">
                  <c:v>7822.0395392643</c:v>
                </c:pt>
                <c:pt idx="13049">
                  <c:v>7822.6390211419</c:v>
                </c:pt>
                <c:pt idx="13050">
                  <c:v>7823.2385030195</c:v>
                </c:pt>
                <c:pt idx="13051">
                  <c:v>7823.8379848971</c:v>
                </c:pt>
                <c:pt idx="13052">
                  <c:v>7824.4374667748</c:v>
                </c:pt>
                <c:pt idx="13053">
                  <c:v>7825.0369486524</c:v>
                </c:pt>
                <c:pt idx="13054">
                  <c:v>7825.63643053</c:v>
                </c:pt>
                <c:pt idx="13055">
                  <c:v>7826.2359124076</c:v>
                </c:pt>
                <c:pt idx="13056">
                  <c:v>7826.8353942853</c:v>
                </c:pt>
                <c:pt idx="13057">
                  <c:v>7827.4348761629</c:v>
                </c:pt>
                <c:pt idx="13058">
                  <c:v>7828.034358040499</c:v>
                </c:pt>
                <c:pt idx="13059">
                  <c:v>7828.6338399181</c:v>
                </c:pt>
                <c:pt idx="13060">
                  <c:v>7829.2333217958</c:v>
                </c:pt>
                <c:pt idx="13061">
                  <c:v>7829.8328036734</c:v>
                </c:pt>
                <c:pt idx="13062">
                  <c:v>7830.432285551</c:v>
                </c:pt>
                <c:pt idx="13063">
                  <c:v>7831.0317674286</c:v>
                </c:pt>
                <c:pt idx="13064">
                  <c:v>7831.6312493063</c:v>
                </c:pt>
                <c:pt idx="13065">
                  <c:v>7832.2307311839</c:v>
                </c:pt>
                <c:pt idx="13066">
                  <c:v>7832.8302130615</c:v>
                </c:pt>
                <c:pt idx="13067">
                  <c:v>7833.4296949391</c:v>
                </c:pt>
                <c:pt idx="13068">
                  <c:v>7834.0291768168</c:v>
                </c:pt>
                <c:pt idx="13069">
                  <c:v>7834.6286586944</c:v>
                </c:pt>
                <c:pt idx="13070">
                  <c:v>7835.228140572001</c:v>
                </c:pt>
                <c:pt idx="13071">
                  <c:v>7835.8276224497</c:v>
                </c:pt>
                <c:pt idx="13072">
                  <c:v>7836.4271043273</c:v>
                </c:pt>
                <c:pt idx="13073">
                  <c:v>7837.0265862049</c:v>
                </c:pt>
                <c:pt idx="13074">
                  <c:v>7837.6260680825</c:v>
                </c:pt>
                <c:pt idx="13075">
                  <c:v>7838.2255499602</c:v>
                </c:pt>
                <c:pt idx="13076">
                  <c:v>7838.825031837802</c:v>
                </c:pt>
                <c:pt idx="13077">
                  <c:v>7839.4245137154</c:v>
                </c:pt>
                <c:pt idx="13078">
                  <c:v>7840.023995593</c:v>
                </c:pt>
                <c:pt idx="13079">
                  <c:v>7840.6234774707</c:v>
                </c:pt>
                <c:pt idx="13080">
                  <c:v>7841.2229593483</c:v>
                </c:pt>
                <c:pt idx="13081">
                  <c:v>7841.8224412259</c:v>
                </c:pt>
                <c:pt idx="13082">
                  <c:v>7842.4219231035</c:v>
                </c:pt>
                <c:pt idx="13083">
                  <c:v>7843.0214049812</c:v>
                </c:pt>
                <c:pt idx="13084">
                  <c:v>7843.6208868588</c:v>
                </c:pt>
                <c:pt idx="13085">
                  <c:v>7844.2203687364</c:v>
                </c:pt>
                <c:pt idx="13086">
                  <c:v>7844.819850614001</c:v>
                </c:pt>
                <c:pt idx="13087">
                  <c:v>7845.4193324917</c:v>
                </c:pt>
                <c:pt idx="13088">
                  <c:v>7846.0188143693</c:v>
                </c:pt>
                <c:pt idx="13089">
                  <c:v>7846.6182962469</c:v>
                </c:pt>
                <c:pt idx="13090">
                  <c:v>7847.217778124499</c:v>
                </c:pt>
                <c:pt idx="13091">
                  <c:v>7847.8172600022</c:v>
                </c:pt>
                <c:pt idx="13092">
                  <c:v>7848.4167418798</c:v>
                </c:pt>
                <c:pt idx="13093">
                  <c:v>7849.0162237574</c:v>
                </c:pt>
                <c:pt idx="13094">
                  <c:v>7849.615705635</c:v>
                </c:pt>
                <c:pt idx="13095">
                  <c:v>7850.2151875127</c:v>
                </c:pt>
                <c:pt idx="13096">
                  <c:v>7850.8146693903</c:v>
                </c:pt>
                <c:pt idx="13097">
                  <c:v>7851.4141512679</c:v>
                </c:pt>
                <c:pt idx="13098">
                  <c:v>7852.0136331456</c:v>
                </c:pt>
                <c:pt idx="13099">
                  <c:v>7852.6131150232</c:v>
                </c:pt>
                <c:pt idx="13100">
                  <c:v>7853.2125969008</c:v>
                </c:pt>
                <c:pt idx="13101">
                  <c:v>7853.8120787784</c:v>
                </c:pt>
                <c:pt idx="13102">
                  <c:v>7854.4115606561</c:v>
                </c:pt>
                <c:pt idx="13103">
                  <c:v>7855.0110425337</c:v>
                </c:pt>
                <c:pt idx="13104">
                  <c:v>7855.6105244113</c:v>
                </c:pt>
                <c:pt idx="13105">
                  <c:v>7856.2100062889</c:v>
                </c:pt>
                <c:pt idx="13106">
                  <c:v>7856.8094881666</c:v>
                </c:pt>
                <c:pt idx="13107">
                  <c:v>7857.408970044199</c:v>
                </c:pt>
                <c:pt idx="13108">
                  <c:v>7858.0084519218</c:v>
                </c:pt>
                <c:pt idx="13109">
                  <c:v>7858.6079337994</c:v>
                </c:pt>
                <c:pt idx="13110">
                  <c:v>7859.2074156771</c:v>
                </c:pt>
                <c:pt idx="13111">
                  <c:v>7859.8068975547</c:v>
                </c:pt>
                <c:pt idx="13112">
                  <c:v>7860.4063794323</c:v>
                </c:pt>
                <c:pt idx="13113">
                  <c:v>7861.0058613099</c:v>
                </c:pt>
                <c:pt idx="13114">
                  <c:v>7861.6053431876</c:v>
                </c:pt>
                <c:pt idx="13115">
                  <c:v>7862.2048250652</c:v>
                </c:pt>
                <c:pt idx="13116">
                  <c:v>7862.804306942799</c:v>
                </c:pt>
                <c:pt idx="13117">
                  <c:v>7863.403788820398</c:v>
                </c:pt>
                <c:pt idx="13118">
                  <c:v>7864.0032706981</c:v>
                </c:pt>
                <c:pt idx="13119">
                  <c:v>7864.6027525757</c:v>
                </c:pt>
                <c:pt idx="13120">
                  <c:v>7865.2022344533</c:v>
                </c:pt>
                <c:pt idx="13121">
                  <c:v>7865.801716331</c:v>
                </c:pt>
                <c:pt idx="13122">
                  <c:v>7866.401198208599</c:v>
                </c:pt>
                <c:pt idx="13123">
                  <c:v>7867.0006800862</c:v>
                </c:pt>
                <c:pt idx="13124">
                  <c:v>7867.6001619638</c:v>
                </c:pt>
                <c:pt idx="13125">
                  <c:v>7868.1996438415</c:v>
                </c:pt>
                <c:pt idx="13126">
                  <c:v>7868.7991257191</c:v>
                </c:pt>
                <c:pt idx="13127">
                  <c:v>7869.3986075967</c:v>
                </c:pt>
                <c:pt idx="13128">
                  <c:v>7869.9980894743</c:v>
                </c:pt>
                <c:pt idx="13129">
                  <c:v>7870.597571352</c:v>
                </c:pt>
                <c:pt idx="13130">
                  <c:v>7871.1970532296</c:v>
                </c:pt>
                <c:pt idx="13131">
                  <c:v>7871.7965351072</c:v>
                </c:pt>
                <c:pt idx="13132">
                  <c:v>7872.3960169848</c:v>
                </c:pt>
                <c:pt idx="13133">
                  <c:v>7872.9954988625</c:v>
                </c:pt>
                <c:pt idx="13134">
                  <c:v>7873.594980740099</c:v>
                </c:pt>
                <c:pt idx="13135">
                  <c:v>7874.1944626177</c:v>
                </c:pt>
                <c:pt idx="13136">
                  <c:v>7874.7939444953</c:v>
                </c:pt>
                <c:pt idx="13137">
                  <c:v>7875.393426373</c:v>
                </c:pt>
                <c:pt idx="13138">
                  <c:v>7875.9929082506</c:v>
                </c:pt>
                <c:pt idx="13139">
                  <c:v>7876.592390128199</c:v>
                </c:pt>
                <c:pt idx="13140">
                  <c:v>7877.1918720058</c:v>
                </c:pt>
                <c:pt idx="13141">
                  <c:v>7877.7913538835</c:v>
                </c:pt>
                <c:pt idx="13142">
                  <c:v>7878.3908357611</c:v>
                </c:pt>
                <c:pt idx="13143">
                  <c:v>7878.990317638699</c:v>
                </c:pt>
                <c:pt idx="13144">
                  <c:v>7879.5897995163</c:v>
                </c:pt>
                <c:pt idx="13145">
                  <c:v>7880.189281394</c:v>
                </c:pt>
                <c:pt idx="13146">
                  <c:v>7880.7887632716</c:v>
                </c:pt>
                <c:pt idx="13147">
                  <c:v>7881.3882451492</c:v>
                </c:pt>
                <c:pt idx="13148">
                  <c:v>7881.987727026899</c:v>
                </c:pt>
                <c:pt idx="13149">
                  <c:v>7882.5872089045</c:v>
                </c:pt>
                <c:pt idx="13150">
                  <c:v>7883.1866907821</c:v>
                </c:pt>
                <c:pt idx="13151">
                  <c:v>7883.7861726597</c:v>
                </c:pt>
                <c:pt idx="13152">
                  <c:v>7884.3856545374</c:v>
                </c:pt>
                <c:pt idx="13153">
                  <c:v>7884.985136415</c:v>
                </c:pt>
                <c:pt idx="13154">
                  <c:v>7885.5846182926</c:v>
                </c:pt>
                <c:pt idx="13155">
                  <c:v>7886.1841001702</c:v>
                </c:pt>
                <c:pt idx="13156">
                  <c:v>7886.783582047899</c:v>
                </c:pt>
                <c:pt idx="13157">
                  <c:v>7887.3830639255</c:v>
                </c:pt>
                <c:pt idx="13158">
                  <c:v>7887.9825458031</c:v>
                </c:pt>
                <c:pt idx="13159">
                  <c:v>7888.5820276807</c:v>
                </c:pt>
                <c:pt idx="13160">
                  <c:v>7889.1815095584</c:v>
                </c:pt>
                <c:pt idx="13161">
                  <c:v>7889.780991436</c:v>
                </c:pt>
                <c:pt idx="13162">
                  <c:v>7890.3804733136</c:v>
                </c:pt>
                <c:pt idx="13163">
                  <c:v>7890.979955191199</c:v>
                </c:pt>
                <c:pt idx="13164">
                  <c:v>7891.5794370689</c:v>
                </c:pt>
                <c:pt idx="13165">
                  <c:v>7892.178918946499</c:v>
                </c:pt>
                <c:pt idx="13166">
                  <c:v>7892.778400824099</c:v>
                </c:pt>
                <c:pt idx="13167">
                  <c:v>7893.377882701699</c:v>
                </c:pt>
                <c:pt idx="13168">
                  <c:v>7893.9773645794</c:v>
                </c:pt>
                <c:pt idx="13169">
                  <c:v>7894.576846457</c:v>
                </c:pt>
                <c:pt idx="13170">
                  <c:v>7895.1763283346</c:v>
                </c:pt>
                <c:pt idx="13171">
                  <c:v>7895.775810212299</c:v>
                </c:pt>
                <c:pt idx="13172">
                  <c:v>7896.3752920899</c:v>
                </c:pt>
                <c:pt idx="13173">
                  <c:v>7896.974773967499</c:v>
                </c:pt>
                <c:pt idx="13174">
                  <c:v>7897.574255845099</c:v>
                </c:pt>
                <c:pt idx="13175">
                  <c:v>7898.173737722799</c:v>
                </c:pt>
                <c:pt idx="13176">
                  <c:v>7898.7732196004</c:v>
                </c:pt>
                <c:pt idx="13177">
                  <c:v>7899.372701478001</c:v>
                </c:pt>
                <c:pt idx="13178">
                  <c:v>7899.9721833556</c:v>
                </c:pt>
                <c:pt idx="13179">
                  <c:v>7900.5716652333</c:v>
                </c:pt>
                <c:pt idx="13180">
                  <c:v>7901.1711471109</c:v>
                </c:pt>
                <c:pt idx="13181">
                  <c:v>7901.7706289885</c:v>
                </c:pt>
                <c:pt idx="13182">
                  <c:v>7902.3701108661</c:v>
                </c:pt>
                <c:pt idx="13183">
                  <c:v>7902.9695927438</c:v>
                </c:pt>
                <c:pt idx="13184">
                  <c:v>7903.5690746214</c:v>
                </c:pt>
                <c:pt idx="13185">
                  <c:v>7904.168556499</c:v>
                </c:pt>
                <c:pt idx="13186">
                  <c:v>7904.7680383766</c:v>
                </c:pt>
                <c:pt idx="13187">
                  <c:v>7905.3675202543</c:v>
                </c:pt>
                <c:pt idx="13188">
                  <c:v>7905.9670021319</c:v>
                </c:pt>
                <c:pt idx="13189">
                  <c:v>7906.5664840095</c:v>
                </c:pt>
                <c:pt idx="13190">
                  <c:v>7907.1659658871</c:v>
                </c:pt>
                <c:pt idx="13191">
                  <c:v>7907.7654477648</c:v>
                </c:pt>
                <c:pt idx="13192">
                  <c:v>7908.3649296424</c:v>
                </c:pt>
                <c:pt idx="13193">
                  <c:v>7908.964411520001</c:v>
                </c:pt>
                <c:pt idx="13194">
                  <c:v>7909.5638933977</c:v>
                </c:pt>
                <c:pt idx="13195">
                  <c:v>7910.1633752753</c:v>
                </c:pt>
                <c:pt idx="13196">
                  <c:v>7910.7628571529</c:v>
                </c:pt>
                <c:pt idx="13197">
                  <c:v>7911.3623390305</c:v>
                </c:pt>
                <c:pt idx="13198">
                  <c:v>7911.9618209082</c:v>
                </c:pt>
                <c:pt idx="13199">
                  <c:v>7912.5613027858</c:v>
                </c:pt>
                <c:pt idx="13200">
                  <c:v>7913.1607846634</c:v>
                </c:pt>
                <c:pt idx="13201">
                  <c:v>7913.760266541</c:v>
                </c:pt>
                <c:pt idx="13202">
                  <c:v>7914.3597484187</c:v>
                </c:pt>
                <c:pt idx="13203">
                  <c:v>7914.9592302963</c:v>
                </c:pt>
                <c:pt idx="13204">
                  <c:v>7915.5587121739</c:v>
                </c:pt>
                <c:pt idx="13205">
                  <c:v>7916.1581940515</c:v>
                </c:pt>
                <c:pt idx="13206">
                  <c:v>7916.7576759292</c:v>
                </c:pt>
                <c:pt idx="13207">
                  <c:v>7917.357157806799</c:v>
                </c:pt>
                <c:pt idx="13208">
                  <c:v>7917.9566396844</c:v>
                </c:pt>
                <c:pt idx="13209">
                  <c:v>7918.556121562</c:v>
                </c:pt>
                <c:pt idx="13210">
                  <c:v>7919.1556034397</c:v>
                </c:pt>
                <c:pt idx="13211">
                  <c:v>7919.7550853173</c:v>
                </c:pt>
                <c:pt idx="13212">
                  <c:v>7920.3545671949</c:v>
                </c:pt>
                <c:pt idx="13213">
                  <c:v>7920.9540490725</c:v>
                </c:pt>
                <c:pt idx="13214">
                  <c:v>7921.5535309502</c:v>
                </c:pt>
                <c:pt idx="13215">
                  <c:v>7922.1530128278</c:v>
                </c:pt>
                <c:pt idx="13216">
                  <c:v>7922.7524947054</c:v>
                </c:pt>
                <c:pt idx="13217">
                  <c:v>7923.351976583</c:v>
                </c:pt>
                <c:pt idx="13218">
                  <c:v>7923.951458460701</c:v>
                </c:pt>
                <c:pt idx="13219">
                  <c:v>7924.550940338299</c:v>
                </c:pt>
                <c:pt idx="13220">
                  <c:v>7925.1504222159</c:v>
                </c:pt>
                <c:pt idx="13221">
                  <c:v>7925.7499040936</c:v>
                </c:pt>
                <c:pt idx="13222">
                  <c:v>7926.3493859712</c:v>
                </c:pt>
                <c:pt idx="13223">
                  <c:v>7926.948867848799</c:v>
                </c:pt>
                <c:pt idx="13224">
                  <c:v>7927.548349726399</c:v>
                </c:pt>
                <c:pt idx="13225">
                  <c:v>7928.1478316041</c:v>
                </c:pt>
                <c:pt idx="13226">
                  <c:v>7928.7473134817</c:v>
                </c:pt>
                <c:pt idx="13227">
                  <c:v>7929.3467953593</c:v>
                </c:pt>
                <c:pt idx="13228">
                  <c:v>7929.9462772369</c:v>
                </c:pt>
                <c:pt idx="13229">
                  <c:v>7930.5457591146</c:v>
                </c:pt>
                <c:pt idx="13230">
                  <c:v>7931.1452409922</c:v>
                </c:pt>
                <c:pt idx="13231">
                  <c:v>7931.7447228698</c:v>
                </c:pt>
                <c:pt idx="13232">
                  <c:v>7932.3442047474</c:v>
                </c:pt>
                <c:pt idx="13233">
                  <c:v>7932.9436866251</c:v>
                </c:pt>
                <c:pt idx="13234">
                  <c:v>7933.5431685027</c:v>
                </c:pt>
                <c:pt idx="13235">
                  <c:v>7934.1426503803</c:v>
                </c:pt>
                <c:pt idx="13236">
                  <c:v>7934.7421322579</c:v>
                </c:pt>
                <c:pt idx="13237">
                  <c:v>7935.3416141356</c:v>
                </c:pt>
                <c:pt idx="13238">
                  <c:v>7935.9410960132</c:v>
                </c:pt>
                <c:pt idx="13239">
                  <c:v>7936.5405778908</c:v>
                </c:pt>
                <c:pt idx="13240">
                  <c:v>7937.1400597684</c:v>
                </c:pt>
                <c:pt idx="13241">
                  <c:v>7937.739541646099</c:v>
                </c:pt>
                <c:pt idx="13242">
                  <c:v>7938.3390235237</c:v>
                </c:pt>
                <c:pt idx="13243">
                  <c:v>7938.9385054013</c:v>
                </c:pt>
                <c:pt idx="13244">
                  <c:v>7939.537987278999</c:v>
                </c:pt>
                <c:pt idx="13245">
                  <c:v>7940.1374691566</c:v>
                </c:pt>
                <c:pt idx="13246">
                  <c:v>7940.7369510342</c:v>
                </c:pt>
                <c:pt idx="13247">
                  <c:v>7941.3364329118</c:v>
                </c:pt>
                <c:pt idx="13248">
                  <c:v>7941.9359147895</c:v>
                </c:pt>
                <c:pt idx="13249">
                  <c:v>7942.5353966671</c:v>
                </c:pt>
                <c:pt idx="13250">
                  <c:v>7943.1348785447</c:v>
                </c:pt>
                <c:pt idx="13251">
                  <c:v>7943.7343604223</c:v>
                </c:pt>
                <c:pt idx="13252">
                  <c:v>7944.3338423</c:v>
                </c:pt>
                <c:pt idx="13253">
                  <c:v>7944.9333241776</c:v>
                </c:pt>
                <c:pt idx="13254">
                  <c:v>7945.5328060552</c:v>
                </c:pt>
                <c:pt idx="13255">
                  <c:v>7946.1322879328</c:v>
                </c:pt>
                <c:pt idx="13256">
                  <c:v>7946.7317698105</c:v>
                </c:pt>
                <c:pt idx="13257">
                  <c:v>7947.3312516881</c:v>
                </c:pt>
                <c:pt idx="13258">
                  <c:v>7947.9307335657</c:v>
                </c:pt>
                <c:pt idx="13259">
                  <c:v>7948.5302154433</c:v>
                </c:pt>
                <c:pt idx="13260">
                  <c:v>7949.129697321</c:v>
                </c:pt>
                <c:pt idx="13261">
                  <c:v>7949.7291791986</c:v>
                </c:pt>
                <c:pt idx="13262">
                  <c:v>7950.3286610762</c:v>
                </c:pt>
                <c:pt idx="13263">
                  <c:v>7950.9281429538</c:v>
                </c:pt>
                <c:pt idx="13264">
                  <c:v>7951.5276248315</c:v>
                </c:pt>
                <c:pt idx="13265">
                  <c:v>7952.1271067091</c:v>
                </c:pt>
                <c:pt idx="13266">
                  <c:v>7952.7265885867</c:v>
                </c:pt>
                <c:pt idx="13267">
                  <c:v>7953.3260704643</c:v>
                </c:pt>
                <c:pt idx="13268">
                  <c:v>7953.925552342</c:v>
                </c:pt>
                <c:pt idx="13269">
                  <c:v>7954.5250342196</c:v>
                </c:pt>
                <c:pt idx="13270">
                  <c:v>7955.1245160972</c:v>
                </c:pt>
                <c:pt idx="13271">
                  <c:v>7955.723997974899</c:v>
                </c:pt>
                <c:pt idx="13272">
                  <c:v>7956.3234798525</c:v>
                </c:pt>
                <c:pt idx="13273">
                  <c:v>7956.9229617301</c:v>
                </c:pt>
                <c:pt idx="13274">
                  <c:v>7957.5224436077</c:v>
                </c:pt>
                <c:pt idx="13275">
                  <c:v>7958.1219254854</c:v>
                </c:pt>
                <c:pt idx="13276">
                  <c:v>7958.721407363</c:v>
                </c:pt>
                <c:pt idx="13277">
                  <c:v>7959.3208892406</c:v>
                </c:pt>
                <c:pt idx="13278">
                  <c:v>7959.9203711182</c:v>
                </c:pt>
                <c:pt idx="13279">
                  <c:v>7960.5198529959</c:v>
                </c:pt>
                <c:pt idx="13280">
                  <c:v>7961.1193348735</c:v>
                </c:pt>
                <c:pt idx="13281">
                  <c:v>7961.7188167511</c:v>
                </c:pt>
                <c:pt idx="13282">
                  <c:v>7962.3182986287</c:v>
                </c:pt>
                <c:pt idx="13283">
                  <c:v>7962.917780506399</c:v>
                </c:pt>
                <c:pt idx="13284">
                  <c:v>7963.517262384001</c:v>
                </c:pt>
                <c:pt idx="13285">
                  <c:v>7964.1167442616</c:v>
                </c:pt>
                <c:pt idx="13286">
                  <c:v>7964.7162261392</c:v>
                </c:pt>
                <c:pt idx="13287">
                  <c:v>7965.3157080169</c:v>
                </c:pt>
                <c:pt idx="13288">
                  <c:v>7965.9151898945</c:v>
                </c:pt>
                <c:pt idx="13289">
                  <c:v>7966.5146717721</c:v>
                </c:pt>
                <c:pt idx="13290">
                  <c:v>7967.1141536497</c:v>
                </c:pt>
                <c:pt idx="13291">
                  <c:v>7967.7136355274</c:v>
                </c:pt>
                <c:pt idx="13292">
                  <c:v>7968.313117405</c:v>
                </c:pt>
                <c:pt idx="13293">
                  <c:v>7968.9125992826</c:v>
                </c:pt>
                <c:pt idx="13294">
                  <c:v>7969.5120811603</c:v>
                </c:pt>
                <c:pt idx="13295">
                  <c:v>7970.1115630379</c:v>
                </c:pt>
                <c:pt idx="13296">
                  <c:v>7970.7110449155</c:v>
                </c:pt>
                <c:pt idx="13297">
                  <c:v>7971.3105267931</c:v>
                </c:pt>
                <c:pt idx="13298">
                  <c:v>7971.9100086708</c:v>
                </c:pt>
                <c:pt idx="13299">
                  <c:v>7972.509490548399</c:v>
                </c:pt>
                <c:pt idx="13300">
                  <c:v>7973.108972426</c:v>
                </c:pt>
                <c:pt idx="13301">
                  <c:v>7973.7084543036</c:v>
                </c:pt>
                <c:pt idx="13302">
                  <c:v>7974.3079361813</c:v>
                </c:pt>
                <c:pt idx="13303">
                  <c:v>7974.9074180589</c:v>
                </c:pt>
                <c:pt idx="13304">
                  <c:v>7975.506899936499</c:v>
                </c:pt>
                <c:pt idx="13305">
                  <c:v>7976.1063818141</c:v>
                </c:pt>
                <c:pt idx="13306">
                  <c:v>7976.7058636918</c:v>
                </c:pt>
                <c:pt idx="13307">
                  <c:v>7977.3053455694</c:v>
                </c:pt>
                <c:pt idx="13308">
                  <c:v>7977.904827447</c:v>
                </c:pt>
                <c:pt idx="13309">
                  <c:v>7978.504309324599</c:v>
                </c:pt>
                <c:pt idx="13310">
                  <c:v>7979.103791202299</c:v>
                </c:pt>
                <c:pt idx="13311">
                  <c:v>7979.7032730799</c:v>
                </c:pt>
                <c:pt idx="13312">
                  <c:v>7980.3027549575</c:v>
                </c:pt>
                <c:pt idx="13313">
                  <c:v>7980.9022368351</c:v>
                </c:pt>
                <c:pt idx="13314">
                  <c:v>7981.5017187128</c:v>
                </c:pt>
                <c:pt idx="13315">
                  <c:v>7982.1012005904</c:v>
                </c:pt>
                <c:pt idx="13316">
                  <c:v>7982.700682468</c:v>
                </c:pt>
                <c:pt idx="13317">
                  <c:v>7983.3001643457</c:v>
                </c:pt>
                <c:pt idx="13318">
                  <c:v>7983.8996462233</c:v>
                </c:pt>
                <c:pt idx="13319">
                  <c:v>7984.4991281009</c:v>
                </c:pt>
                <c:pt idx="13320">
                  <c:v>7985.0986099785</c:v>
                </c:pt>
                <c:pt idx="13321">
                  <c:v>7985.6980918562</c:v>
                </c:pt>
                <c:pt idx="13322">
                  <c:v>7986.2975737338</c:v>
                </c:pt>
                <c:pt idx="13323">
                  <c:v>7986.8970556114</c:v>
                </c:pt>
                <c:pt idx="13324">
                  <c:v>7987.496537489</c:v>
                </c:pt>
                <c:pt idx="13325">
                  <c:v>7988.0960193667</c:v>
                </c:pt>
                <c:pt idx="13326">
                  <c:v>7988.6955012443</c:v>
                </c:pt>
                <c:pt idx="13327">
                  <c:v>7989.2949831219</c:v>
                </c:pt>
                <c:pt idx="13328">
                  <c:v>7989.8944649995</c:v>
                </c:pt>
                <c:pt idx="13329">
                  <c:v>7990.4939468772</c:v>
                </c:pt>
                <c:pt idx="13330">
                  <c:v>7991.0934287548</c:v>
                </c:pt>
                <c:pt idx="13331">
                  <c:v>7991.6929106324</c:v>
                </c:pt>
                <c:pt idx="13332">
                  <c:v>7992.29239251</c:v>
                </c:pt>
                <c:pt idx="13333">
                  <c:v>7992.8918743877</c:v>
                </c:pt>
                <c:pt idx="13334">
                  <c:v>7993.4913562653</c:v>
                </c:pt>
                <c:pt idx="13335">
                  <c:v>7994.0908381429</c:v>
                </c:pt>
                <c:pt idx="13336">
                  <c:v>7994.6903200205</c:v>
                </c:pt>
                <c:pt idx="13337">
                  <c:v>7995.2898018982</c:v>
                </c:pt>
                <c:pt idx="13338">
                  <c:v>7995.8892837758</c:v>
                </c:pt>
                <c:pt idx="13339">
                  <c:v>7996.4887656534</c:v>
                </c:pt>
                <c:pt idx="13340">
                  <c:v>7997.088247531</c:v>
                </c:pt>
                <c:pt idx="13341">
                  <c:v>7997.6877294087</c:v>
                </c:pt>
                <c:pt idx="13342">
                  <c:v>7998.2872112863</c:v>
                </c:pt>
                <c:pt idx="13343">
                  <c:v>7998.8866931639</c:v>
                </c:pt>
                <c:pt idx="13344">
                  <c:v>7999.4861750416</c:v>
                </c:pt>
                <c:pt idx="13345">
                  <c:v>8000.0856569192</c:v>
                </c:pt>
                <c:pt idx="13346">
                  <c:v>8000.6851387968</c:v>
                </c:pt>
                <c:pt idx="13347">
                  <c:v>8001.2846206744</c:v>
                </c:pt>
                <c:pt idx="13348">
                  <c:v>8001.8841025521</c:v>
                </c:pt>
                <c:pt idx="13349">
                  <c:v>8002.4835844297</c:v>
                </c:pt>
                <c:pt idx="13350">
                  <c:v>8003.0830663073</c:v>
                </c:pt>
                <c:pt idx="13351">
                  <c:v>8003.6825481849</c:v>
                </c:pt>
                <c:pt idx="13352">
                  <c:v>8004.2820300626</c:v>
                </c:pt>
                <c:pt idx="13353">
                  <c:v>8004.8815119402</c:v>
                </c:pt>
                <c:pt idx="13354">
                  <c:v>8005.4809938178</c:v>
                </c:pt>
                <c:pt idx="13355">
                  <c:v>8006.0804756954</c:v>
                </c:pt>
                <c:pt idx="13356">
                  <c:v>8006.6799575731</c:v>
                </c:pt>
                <c:pt idx="13357">
                  <c:v>8007.2794394507</c:v>
                </c:pt>
                <c:pt idx="13358">
                  <c:v>8007.8789213283</c:v>
                </c:pt>
                <c:pt idx="13359">
                  <c:v>8008.4784032059</c:v>
                </c:pt>
                <c:pt idx="13360">
                  <c:v>8009.0778850836</c:v>
                </c:pt>
                <c:pt idx="13361">
                  <c:v>8009.6773669612</c:v>
                </c:pt>
                <c:pt idx="13362">
                  <c:v>8010.276848838799</c:v>
                </c:pt>
                <c:pt idx="13363">
                  <c:v>8010.8763307164</c:v>
                </c:pt>
                <c:pt idx="13364">
                  <c:v>8011.475812594099</c:v>
                </c:pt>
                <c:pt idx="13365">
                  <c:v>8012.0752944717</c:v>
                </c:pt>
                <c:pt idx="13366">
                  <c:v>8012.674776349299</c:v>
                </c:pt>
                <c:pt idx="13367">
                  <c:v>8013.274258226999</c:v>
                </c:pt>
                <c:pt idx="13368">
                  <c:v>8013.873740104599</c:v>
                </c:pt>
                <c:pt idx="13369">
                  <c:v>8014.4732219822</c:v>
                </c:pt>
                <c:pt idx="13370">
                  <c:v>8015.0727038598</c:v>
                </c:pt>
                <c:pt idx="13371">
                  <c:v>8015.6721857375</c:v>
                </c:pt>
                <c:pt idx="13372">
                  <c:v>8016.2716676151</c:v>
                </c:pt>
                <c:pt idx="13373">
                  <c:v>8016.8711494927</c:v>
                </c:pt>
                <c:pt idx="13374">
                  <c:v>8017.4706313703</c:v>
                </c:pt>
                <c:pt idx="13375">
                  <c:v>8018.070113248</c:v>
                </c:pt>
                <c:pt idx="13376">
                  <c:v>8018.6695951256</c:v>
                </c:pt>
                <c:pt idx="13377">
                  <c:v>8019.2690770032</c:v>
                </c:pt>
                <c:pt idx="13378">
                  <c:v>8019.8685588808</c:v>
                </c:pt>
                <c:pt idx="13379">
                  <c:v>8020.4680407585</c:v>
                </c:pt>
                <c:pt idx="13380">
                  <c:v>8021.0675226361</c:v>
                </c:pt>
                <c:pt idx="13381">
                  <c:v>8021.6670045137</c:v>
                </c:pt>
                <c:pt idx="13382">
                  <c:v>8022.2664863913</c:v>
                </c:pt>
                <c:pt idx="13383">
                  <c:v>8022.865968269</c:v>
                </c:pt>
                <c:pt idx="13384">
                  <c:v>8023.465450146599</c:v>
                </c:pt>
                <c:pt idx="13385">
                  <c:v>8024.0649320242</c:v>
                </c:pt>
                <c:pt idx="13386">
                  <c:v>8024.6644139018</c:v>
                </c:pt>
                <c:pt idx="13387">
                  <c:v>8025.2638957795</c:v>
                </c:pt>
                <c:pt idx="13388">
                  <c:v>8025.8633776571</c:v>
                </c:pt>
                <c:pt idx="13389">
                  <c:v>8026.4628595347</c:v>
                </c:pt>
                <c:pt idx="13390">
                  <c:v>8027.0623414123</c:v>
                </c:pt>
                <c:pt idx="13391">
                  <c:v>8027.66182329</c:v>
                </c:pt>
                <c:pt idx="13392">
                  <c:v>8028.2613051676</c:v>
                </c:pt>
                <c:pt idx="13393">
                  <c:v>8028.8607870452</c:v>
                </c:pt>
                <c:pt idx="13394">
                  <c:v>8029.4602689229</c:v>
                </c:pt>
                <c:pt idx="13395">
                  <c:v>8030.059750800499</c:v>
                </c:pt>
                <c:pt idx="13396">
                  <c:v>8030.6592326781</c:v>
                </c:pt>
                <c:pt idx="13397">
                  <c:v>8031.2587145557</c:v>
                </c:pt>
                <c:pt idx="13398">
                  <c:v>8031.8581964334</c:v>
                </c:pt>
                <c:pt idx="13399">
                  <c:v>8032.457678311</c:v>
                </c:pt>
                <c:pt idx="13400">
                  <c:v>8033.0571601886</c:v>
                </c:pt>
                <c:pt idx="13401">
                  <c:v>8033.6566420662</c:v>
                </c:pt>
                <c:pt idx="13402">
                  <c:v>8034.2561239439</c:v>
                </c:pt>
                <c:pt idx="13403">
                  <c:v>8034.8556058215</c:v>
                </c:pt>
                <c:pt idx="13404">
                  <c:v>8035.4550876991</c:v>
                </c:pt>
                <c:pt idx="13405">
                  <c:v>8036.0545695767</c:v>
                </c:pt>
                <c:pt idx="13406">
                  <c:v>8036.6540514544</c:v>
                </c:pt>
                <c:pt idx="13407">
                  <c:v>8037.253533332</c:v>
                </c:pt>
                <c:pt idx="13408">
                  <c:v>8037.8530152096</c:v>
                </c:pt>
                <c:pt idx="13409">
                  <c:v>8038.4524970872</c:v>
                </c:pt>
                <c:pt idx="13410">
                  <c:v>8039.0519789649</c:v>
                </c:pt>
                <c:pt idx="13411">
                  <c:v>8039.6514608425</c:v>
                </c:pt>
                <c:pt idx="13412">
                  <c:v>8040.250942720099</c:v>
                </c:pt>
                <c:pt idx="13413">
                  <c:v>8040.8504245977</c:v>
                </c:pt>
                <c:pt idx="13414">
                  <c:v>8041.4499064754</c:v>
                </c:pt>
                <c:pt idx="13415">
                  <c:v>8042.049388353</c:v>
                </c:pt>
                <c:pt idx="13416">
                  <c:v>8042.6488702306</c:v>
                </c:pt>
                <c:pt idx="13417">
                  <c:v>8043.248352108299</c:v>
                </c:pt>
                <c:pt idx="13418">
                  <c:v>8043.8478339859</c:v>
                </c:pt>
                <c:pt idx="13419">
                  <c:v>8044.447315863499</c:v>
                </c:pt>
                <c:pt idx="13420">
                  <c:v>8045.046797741099</c:v>
                </c:pt>
                <c:pt idx="13421">
                  <c:v>8045.6462796188</c:v>
                </c:pt>
                <c:pt idx="13422">
                  <c:v>8046.2457614964</c:v>
                </c:pt>
                <c:pt idx="13423">
                  <c:v>8046.845243374</c:v>
                </c:pt>
                <c:pt idx="13424">
                  <c:v>8047.4447252516</c:v>
                </c:pt>
                <c:pt idx="13425">
                  <c:v>8048.0442071293</c:v>
                </c:pt>
                <c:pt idx="13426">
                  <c:v>8048.6436890069</c:v>
                </c:pt>
                <c:pt idx="13427">
                  <c:v>8049.2431708845</c:v>
                </c:pt>
                <c:pt idx="13428">
                  <c:v>8049.8426527621</c:v>
                </c:pt>
                <c:pt idx="13429">
                  <c:v>8050.4421346398</c:v>
                </c:pt>
                <c:pt idx="13430">
                  <c:v>8051.0416165174</c:v>
                </c:pt>
                <c:pt idx="13431">
                  <c:v>8051.641098395</c:v>
                </c:pt>
                <c:pt idx="13432">
                  <c:v>8052.2405802726</c:v>
                </c:pt>
                <c:pt idx="13433">
                  <c:v>8052.8400621503</c:v>
                </c:pt>
                <c:pt idx="13434">
                  <c:v>8053.4395440279</c:v>
                </c:pt>
                <c:pt idx="13435">
                  <c:v>8054.0390259055</c:v>
                </c:pt>
                <c:pt idx="13436">
                  <c:v>8054.6385077831</c:v>
                </c:pt>
                <c:pt idx="13437">
                  <c:v>8055.2379896608</c:v>
                </c:pt>
                <c:pt idx="13438">
                  <c:v>8055.8374715384</c:v>
                </c:pt>
                <c:pt idx="13439">
                  <c:v>8056.436953416001</c:v>
                </c:pt>
                <c:pt idx="13440">
                  <c:v>8057.0364352937</c:v>
                </c:pt>
                <c:pt idx="13441">
                  <c:v>8057.6359171713</c:v>
                </c:pt>
                <c:pt idx="13442">
                  <c:v>8058.235399048899</c:v>
                </c:pt>
                <c:pt idx="13443">
                  <c:v>8058.834880926499</c:v>
                </c:pt>
                <c:pt idx="13444">
                  <c:v>8059.434362804199</c:v>
                </c:pt>
                <c:pt idx="13445">
                  <c:v>8060.0338446818</c:v>
                </c:pt>
                <c:pt idx="13446">
                  <c:v>8060.6333265594</c:v>
                </c:pt>
                <c:pt idx="13447">
                  <c:v>8061.232808437</c:v>
                </c:pt>
                <c:pt idx="13448">
                  <c:v>8061.8322903147</c:v>
                </c:pt>
                <c:pt idx="13449">
                  <c:v>8062.431772192299</c:v>
                </c:pt>
                <c:pt idx="13450">
                  <c:v>8063.0312540699</c:v>
                </c:pt>
                <c:pt idx="13451">
                  <c:v>8063.630735947499</c:v>
                </c:pt>
                <c:pt idx="13452">
                  <c:v>8064.230217825199</c:v>
                </c:pt>
                <c:pt idx="13453">
                  <c:v>8064.8296997028</c:v>
                </c:pt>
                <c:pt idx="13454">
                  <c:v>8065.4291815804</c:v>
                </c:pt>
                <c:pt idx="13455">
                  <c:v>8066.028663458002</c:v>
                </c:pt>
                <c:pt idx="13456">
                  <c:v>8066.6281453357</c:v>
                </c:pt>
                <c:pt idx="13457">
                  <c:v>8067.2276272133</c:v>
                </c:pt>
                <c:pt idx="13458">
                  <c:v>8067.8271090909</c:v>
                </c:pt>
                <c:pt idx="13459">
                  <c:v>8068.4265909685</c:v>
                </c:pt>
                <c:pt idx="13460">
                  <c:v>8069.0260728462</c:v>
                </c:pt>
                <c:pt idx="13461">
                  <c:v>8069.6255547238</c:v>
                </c:pt>
                <c:pt idx="13462">
                  <c:v>8070.2250366014</c:v>
                </c:pt>
                <c:pt idx="13463">
                  <c:v>8070.824518479</c:v>
                </c:pt>
                <c:pt idx="13464">
                  <c:v>8071.4240003567</c:v>
                </c:pt>
                <c:pt idx="13465">
                  <c:v>8072.023482234299</c:v>
                </c:pt>
                <c:pt idx="13466">
                  <c:v>8072.6229641119</c:v>
                </c:pt>
                <c:pt idx="13467">
                  <c:v>8073.2224459896</c:v>
                </c:pt>
                <c:pt idx="13468">
                  <c:v>8073.8219278672</c:v>
                </c:pt>
                <c:pt idx="13469">
                  <c:v>8074.4214097448</c:v>
                </c:pt>
                <c:pt idx="13470">
                  <c:v>8075.0208916224</c:v>
                </c:pt>
                <c:pt idx="13471">
                  <c:v>8075.6203735001</c:v>
                </c:pt>
                <c:pt idx="13472">
                  <c:v>8076.2198553777</c:v>
                </c:pt>
                <c:pt idx="13473">
                  <c:v>8076.8193372553</c:v>
                </c:pt>
                <c:pt idx="13474">
                  <c:v>8077.418819132899</c:v>
                </c:pt>
                <c:pt idx="13475">
                  <c:v>8078.0183010106</c:v>
                </c:pt>
                <c:pt idx="13476">
                  <c:v>8078.617782888199</c:v>
                </c:pt>
                <c:pt idx="13477">
                  <c:v>8079.2172647658</c:v>
                </c:pt>
                <c:pt idx="13478">
                  <c:v>8079.8167466434</c:v>
                </c:pt>
                <c:pt idx="13479">
                  <c:v>8080.4162285211</c:v>
                </c:pt>
                <c:pt idx="13480">
                  <c:v>8081.015710398699</c:v>
                </c:pt>
                <c:pt idx="13481">
                  <c:v>8081.6151922763</c:v>
                </c:pt>
                <c:pt idx="13482">
                  <c:v>8082.2146741539</c:v>
                </c:pt>
                <c:pt idx="13483">
                  <c:v>8082.8141560316</c:v>
                </c:pt>
                <c:pt idx="13484">
                  <c:v>8083.4136379092</c:v>
                </c:pt>
                <c:pt idx="13485">
                  <c:v>8084.0131197868</c:v>
                </c:pt>
                <c:pt idx="13486">
                  <c:v>8084.6126016644</c:v>
                </c:pt>
                <c:pt idx="13487">
                  <c:v>8085.2120835421</c:v>
                </c:pt>
                <c:pt idx="13488">
                  <c:v>8085.8115654197</c:v>
                </c:pt>
                <c:pt idx="13489">
                  <c:v>8086.4110472973</c:v>
                </c:pt>
                <c:pt idx="13490">
                  <c:v>8087.010529175</c:v>
                </c:pt>
                <c:pt idx="13491">
                  <c:v>8087.6100110526</c:v>
                </c:pt>
                <c:pt idx="13492">
                  <c:v>8088.209492930198</c:v>
                </c:pt>
                <c:pt idx="13493">
                  <c:v>8088.8089748078</c:v>
                </c:pt>
                <c:pt idx="13494">
                  <c:v>8089.4084566855</c:v>
                </c:pt>
                <c:pt idx="13495">
                  <c:v>8090.0079385631</c:v>
                </c:pt>
                <c:pt idx="13496">
                  <c:v>8090.6074204407</c:v>
                </c:pt>
                <c:pt idx="13497">
                  <c:v>8091.206902318299</c:v>
                </c:pt>
                <c:pt idx="13498">
                  <c:v>8091.806384196</c:v>
                </c:pt>
                <c:pt idx="13499">
                  <c:v>8092.4058660736</c:v>
                </c:pt>
                <c:pt idx="13500">
                  <c:v>8093.0053479512</c:v>
                </c:pt>
                <c:pt idx="13501">
                  <c:v>8093.6048298288</c:v>
                </c:pt>
                <c:pt idx="13502">
                  <c:v>8094.2043117065</c:v>
                </c:pt>
                <c:pt idx="13503">
                  <c:v>8094.803793584099</c:v>
                </c:pt>
                <c:pt idx="13504">
                  <c:v>8095.4032754617</c:v>
                </c:pt>
                <c:pt idx="13505">
                  <c:v>8096.002757339299</c:v>
                </c:pt>
                <c:pt idx="13506">
                  <c:v>8096.602239217</c:v>
                </c:pt>
                <c:pt idx="13507">
                  <c:v>8097.2017210946</c:v>
                </c:pt>
                <c:pt idx="13508">
                  <c:v>8097.8012029722</c:v>
                </c:pt>
                <c:pt idx="13509">
                  <c:v>8098.4006848498</c:v>
                </c:pt>
                <c:pt idx="13510">
                  <c:v>8099.0001667275</c:v>
                </c:pt>
                <c:pt idx="13511">
                  <c:v>8099.5996486051</c:v>
                </c:pt>
                <c:pt idx="13512">
                  <c:v>8100.1991304827</c:v>
                </c:pt>
                <c:pt idx="13513">
                  <c:v>8100.7986123603</c:v>
                </c:pt>
                <c:pt idx="13514">
                  <c:v>8101.398094238</c:v>
                </c:pt>
                <c:pt idx="13515">
                  <c:v>8101.9975761156</c:v>
                </c:pt>
                <c:pt idx="13516">
                  <c:v>8102.597057993199</c:v>
                </c:pt>
                <c:pt idx="13517">
                  <c:v>8103.1965398709</c:v>
                </c:pt>
                <c:pt idx="13518">
                  <c:v>8103.7960217485</c:v>
                </c:pt>
                <c:pt idx="13519">
                  <c:v>8104.3955036261</c:v>
                </c:pt>
                <c:pt idx="13520">
                  <c:v>8104.9949855037</c:v>
                </c:pt>
                <c:pt idx="13521">
                  <c:v>8105.5944673814</c:v>
                </c:pt>
                <c:pt idx="13522">
                  <c:v>8106.193949259</c:v>
                </c:pt>
                <c:pt idx="13523">
                  <c:v>8106.7934311366</c:v>
                </c:pt>
                <c:pt idx="13524">
                  <c:v>8107.3929130142</c:v>
                </c:pt>
                <c:pt idx="13525">
                  <c:v>8107.9923948919</c:v>
                </c:pt>
                <c:pt idx="13526">
                  <c:v>8108.5918767695</c:v>
                </c:pt>
                <c:pt idx="13527">
                  <c:v>8109.1913586471</c:v>
                </c:pt>
                <c:pt idx="13528">
                  <c:v>8109.7908405247</c:v>
                </c:pt>
                <c:pt idx="13529">
                  <c:v>8110.3903224024</c:v>
                </c:pt>
                <c:pt idx="13530">
                  <c:v>8110.98980428</c:v>
                </c:pt>
                <c:pt idx="13531">
                  <c:v>8111.5892861576</c:v>
                </c:pt>
                <c:pt idx="13532">
                  <c:v>8112.1887680352</c:v>
                </c:pt>
                <c:pt idx="13533">
                  <c:v>8112.7882499129</c:v>
                </c:pt>
                <c:pt idx="13534">
                  <c:v>8113.3877317905</c:v>
                </c:pt>
                <c:pt idx="13535">
                  <c:v>8113.9872136681</c:v>
                </c:pt>
                <c:pt idx="13536">
                  <c:v>8114.5866955457</c:v>
                </c:pt>
                <c:pt idx="13537">
                  <c:v>8115.1861774234</c:v>
                </c:pt>
                <c:pt idx="13538">
                  <c:v>8115.785659301</c:v>
                </c:pt>
                <c:pt idx="13539">
                  <c:v>8116.3851411786</c:v>
                </c:pt>
                <c:pt idx="13540">
                  <c:v>8116.9846230563</c:v>
                </c:pt>
                <c:pt idx="13541">
                  <c:v>8117.5841049339</c:v>
                </c:pt>
                <c:pt idx="13542">
                  <c:v>8118.1835868115</c:v>
                </c:pt>
                <c:pt idx="13543">
                  <c:v>8118.7830686891</c:v>
                </c:pt>
                <c:pt idx="13544">
                  <c:v>8119.3825505668</c:v>
                </c:pt>
                <c:pt idx="13545">
                  <c:v>8119.9820324444</c:v>
                </c:pt>
                <c:pt idx="13546">
                  <c:v>8120.581514322001</c:v>
                </c:pt>
                <c:pt idx="13547">
                  <c:v>8121.1809961996</c:v>
                </c:pt>
                <c:pt idx="13548">
                  <c:v>8121.7804780773</c:v>
                </c:pt>
                <c:pt idx="13549">
                  <c:v>8122.3799599549</c:v>
                </c:pt>
                <c:pt idx="13550">
                  <c:v>8122.979441832499</c:v>
                </c:pt>
                <c:pt idx="13551">
                  <c:v>8123.5789237101</c:v>
                </c:pt>
                <c:pt idx="13552">
                  <c:v>8124.1784055878</c:v>
                </c:pt>
                <c:pt idx="13553">
                  <c:v>8124.7778874654</c:v>
                </c:pt>
                <c:pt idx="13554">
                  <c:v>8125.377369342999</c:v>
                </c:pt>
                <c:pt idx="13555">
                  <c:v>8125.976851220599</c:v>
                </c:pt>
                <c:pt idx="13556">
                  <c:v>8126.5763330983</c:v>
                </c:pt>
                <c:pt idx="13557">
                  <c:v>8127.1758149759</c:v>
                </c:pt>
                <c:pt idx="13558">
                  <c:v>8127.7752968535</c:v>
                </c:pt>
                <c:pt idx="13559">
                  <c:v>8128.374778731099</c:v>
                </c:pt>
                <c:pt idx="13560">
                  <c:v>8128.9742606088</c:v>
                </c:pt>
                <c:pt idx="13561">
                  <c:v>8129.573742486399</c:v>
                </c:pt>
                <c:pt idx="13562">
                  <c:v>8130.173224364001</c:v>
                </c:pt>
                <c:pt idx="13563">
                  <c:v>8130.7727062417</c:v>
                </c:pt>
                <c:pt idx="13564">
                  <c:v>8131.3721881193</c:v>
                </c:pt>
                <c:pt idx="13565">
                  <c:v>8131.9716699969</c:v>
                </c:pt>
                <c:pt idx="13566">
                  <c:v>8132.5711518745</c:v>
                </c:pt>
                <c:pt idx="13567">
                  <c:v>8133.1706337522</c:v>
                </c:pt>
                <c:pt idx="13568">
                  <c:v>8133.7701156298</c:v>
                </c:pt>
                <c:pt idx="13569">
                  <c:v>8134.3695975074</c:v>
                </c:pt>
                <c:pt idx="13570">
                  <c:v>8134.969079385</c:v>
                </c:pt>
                <c:pt idx="13571">
                  <c:v>8135.5685612627</c:v>
                </c:pt>
                <c:pt idx="13572">
                  <c:v>8136.1680431403</c:v>
                </c:pt>
                <c:pt idx="13573">
                  <c:v>8136.7675250179</c:v>
                </c:pt>
                <c:pt idx="13574">
                  <c:v>8137.3670068955</c:v>
                </c:pt>
                <c:pt idx="13575">
                  <c:v>8137.9664887732</c:v>
                </c:pt>
                <c:pt idx="13576">
                  <c:v>8138.5659706508</c:v>
                </c:pt>
                <c:pt idx="13577">
                  <c:v>8139.1654525284</c:v>
                </c:pt>
                <c:pt idx="13578">
                  <c:v>8139.764934406</c:v>
                </c:pt>
                <c:pt idx="13579">
                  <c:v>8140.3644162837</c:v>
                </c:pt>
                <c:pt idx="13580">
                  <c:v>8140.9638981613</c:v>
                </c:pt>
                <c:pt idx="13581">
                  <c:v>8141.5633800389</c:v>
                </c:pt>
                <c:pt idx="13582">
                  <c:v>8142.1628619165</c:v>
                </c:pt>
                <c:pt idx="13583">
                  <c:v>8142.7623437942</c:v>
                </c:pt>
                <c:pt idx="13584">
                  <c:v>8143.3618256718</c:v>
                </c:pt>
                <c:pt idx="13585">
                  <c:v>8143.9613075494</c:v>
                </c:pt>
                <c:pt idx="13586">
                  <c:v>8144.560789427</c:v>
                </c:pt>
                <c:pt idx="13587">
                  <c:v>8145.1602713047</c:v>
                </c:pt>
                <c:pt idx="13588">
                  <c:v>8145.759753182299</c:v>
                </c:pt>
                <c:pt idx="13589">
                  <c:v>8146.3592350599</c:v>
                </c:pt>
                <c:pt idx="13590">
                  <c:v>8146.958716937599</c:v>
                </c:pt>
                <c:pt idx="13591">
                  <c:v>8147.5581988152</c:v>
                </c:pt>
                <c:pt idx="13592">
                  <c:v>8148.1576806928</c:v>
                </c:pt>
                <c:pt idx="13593">
                  <c:v>8148.7571625704</c:v>
                </c:pt>
                <c:pt idx="13594">
                  <c:v>8149.3566444481</c:v>
                </c:pt>
                <c:pt idx="13595">
                  <c:v>8149.9561263257</c:v>
                </c:pt>
                <c:pt idx="13596">
                  <c:v>8150.5556082033</c:v>
                </c:pt>
                <c:pt idx="13597">
                  <c:v>8151.1550900809</c:v>
                </c:pt>
                <c:pt idx="13598">
                  <c:v>8151.7545719586</c:v>
                </c:pt>
                <c:pt idx="13599">
                  <c:v>8152.354053836199</c:v>
                </c:pt>
                <c:pt idx="13600">
                  <c:v>8152.9535357138</c:v>
                </c:pt>
                <c:pt idx="13601">
                  <c:v>8153.5530175914</c:v>
                </c:pt>
                <c:pt idx="13602">
                  <c:v>8154.1524994691</c:v>
                </c:pt>
                <c:pt idx="13603">
                  <c:v>8154.7519813467</c:v>
                </c:pt>
                <c:pt idx="13604">
                  <c:v>8155.3514632243</c:v>
                </c:pt>
                <c:pt idx="13605">
                  <c:v>8155.9509451019</c:v>
                </c:pt>
                <c:pt idx="13606">
                  <c:v>8156.5504269796</c:v>
                </c:pt>
                <c:pt idx="13607">
                  <c:v>8157.1499088572</c:v>
                </c:pt>
                <c:pt idx="13608">
                  <c:v>8157.749390734799</c:v>
                </c:pt>
                <c:pt idx="13609">
                  <c:v>8158.3488726124</c:v>
                </c:pt>
                <c:pt idx="13610">
                  <c:v>8158.9483544901</c:v>
                </c:pt>
                <c:pt idx="13611">
                  <c:v>8159.5478363677</c:v>
                </c:pt>
                <c:pt idx="13612">
                  <c:v>8160.147318245299</c:v>
                </c:pt>
                <c:pt idx="13613">
                  <c:v>8160.746800123</c:v>
                </c:pt>
                <c:pt idx="13614">
                  <c:v>8161.3462820006</c:v>
                </c:pt>
                <c:pt idx="13615">
                  <c:v>8161.9457638782</c:v>
                </c:pt>
                <c:pt idx="13616">
                  <c:v>8162.5452457558</c:v>
                </c:pt>
                <c:pt idx="13617">
                  <c:v>8163.1447276335</c:v>
                </c:pt>
                <c:pt idx="13618">
                  <c:v>8163.7442095111</c:v>
                </c:pt>
                <c:pt idx="13619">
                  <c:v>8164.3436913887</c:v>
                </c:pt>
                <c:pt idx="13620">
                  <c:v>8164.9431732663</c:v>
                </c:pt>
                <c:pt idx="13621">
                  <c:v>8165.542655144</c:v>
                </c:pt>
                <c:pt idx="13622">
                  <c:v>8166.1421370216</c:v>
                </c:pt>
                <c:pt idx="13623">
                  <c:v>8166.7416188992</c:v>
                </c:pt>
                <c:pt idx="13624">
                  <c:v>8167.3411007768</c:v>
                </c:pt>
                <c:pt idx="13625">
                  <c:v>8167.9405826545</c:v>
                </c:pt>
                <c:pt idx="13626">
                  <c:v>8168.5400645321</c:v>
                </c:pt>
                <c:pt idx="13627">
                  <c:v>8169.1395464097</c:v>
                </c:pt>
                <c:pt idx="13628">
                  <c:v>8169.7390282873</c:v>
                </c:pt>
                <c:pt idx="13629">
                  <c:v>8170.338510165</c:v>
                </c:pt>
                <c:pt idx="13630">
                  <c:v>8170.937992042598</c:v>
                </c:pt>
                <c:pt idx="13631">
                  <c:v>8171.537473920199</c:v>
                </c:pt>
                <c:pt idx="13632">
                  <c:v>8172.1369557978</c:v>
                </c:pt>
                <c:pt idx="13633">
                  <c:v>8172.7364376755</c:v>
                </c:pt>
                <c:pt idx="13634">
                  <c:v>8173.3359195531</c:v>
                </c:pt>
                <c:pt idx="13635">
                  <c:v>8173.9354014307</c:v>
                </c:pt>
                <c:pt idx="13636">
                  <c:v>8174.534883308299</c:v>
                </c:pt>
                <c:pt idx="13637">
                  <c:v>8175.134365186001</c:v>
                </c:pt>
                <c:pt idx="13638">
                  <c:v>8175.7338470636</c:v>
                </c:pt>
                <c:pt idx="13639">
                  <c:v>8176.333328941199</c:v>
                </c:pt>
                <c:pt idx="13640">
                  <c:v>8176.932810818899</c:v>
                </c:pt>
                <c:pt idx="13641">
                  <c:v>8177.5322926965</c:v>
                </c:pt>
                <c:pt idx="13642">
                  <c:v>8178.1317745741</c:v>
                </c:pt>
                <c:pt idx="13643">
                  <c:v>8178.7312564517</c:v>
                </c:pt>
                <c:pt idx="13644">
                  <c:v>8179.3307383294</c:v>
                </c:pt>
                <c:pt idx="13645">
                  <c:v>8179.930220207</c:v>
                </c:pt>
                <c:pt idx="13646">
                  <c:v>8180.5297020846</c:v>
                </c:pt>
                <c:pt idx="13647">
                  <c:v>8181.1291839622</c:v>
                </c:pt>
                <c:pt idx="13648">
                  <c:v>8181.7286658399</c:v>
                </c:pt>
                <c:pt idx="13649">
                  <c:v>8182.3281477175</c:v>
                </c:pt>
                <c:pt idx="13650">
                  <c:v>8182.9276295951</c:v>
                </c:pt>
                <c:pt idx="13651">
                  <c:v>8183.5271114727</c:v>
                </c:pt>
                <c:pt idx="13652">
                  <c:v>8184.1265933504</c:v>
                </c:pt>
                <c:pt idx="13653">
                  <c:v>8184.726075228001</c:v>
                </c:pt>
                <c:pt idx="13654">
                  <c:v>8185.3255571056</c:v>
                </c:pt>
                <c:pt idx="13655">
                  <c:v>8185.9250389832</c:v>
                </c:pt>
                <c:pt idx="13656">
                  <c:v>8186.5245208609</c:v>
                </c:pt>
                <c:pt idx="13657">
                  <c:v>8187.1240027385</c:v>
                </c:pt>
                <c:pt idx="13658">
                  <c:v>8187.7234846161</c:v>
                </c:pt>
                <c:pt idx="13659">
                  <c:v>8188.3229664937</c:v>
                </c:pt>
                <c:pt idx="13660">
                  <c:v>8188.9224483714</c:v>
                </c:pt>
                <c:pt idx="13661">
                  <c:v>8189.521930249</c:v>
                </c:pt>
                <c:pt idx="13662">
                  <c:v>8190.1214121266</c:v>
                </c:pt>
                <c:pt idx="13663">
                  <c:v>8190.7208940043</c:v>
                </c:pt>
                <c:pt idx="13664">
                  <c:v>8191.3203758819</c:v>
                </c:pt>
                <c:pt idx="13665">
                  <c:v>8191.9198577595</c:v>
                </c:pt>
                <c:pt idx="13666">
                  <c:v>8192.519339637096</c:v>
                </c:pt>
                <c:pt idx="13667">
                  <c:v>8193.1188215148</c:v>
                </c:pt>
                <c:pt idx="13668">
                  <c:v>8193.7183033924</c:v>
                </c:pt>
                <c:pt idx="13669">
                  <c:v>8194.317785269997</c:v>
                </c:pt>
                <c:pt idx="13670">
                  <c:v>8194.9172671476</c:v>
                </c:pt>
                <c:pt idx="13671">
                  <c:v>8195.5167490253</c:v>
                </c:pt>
                <c:pt idx="13672">
                  <c:v>8196.1162309029</c:v>
                </c:pt>
                <c:pt idx="13673">
                  <c:v>8196.7157127805</c:v>
                </c:pt>
                <c:pt idx="13674">
                  <c:v>8197.315194658097</c:v>
                </c:pt>
                <c:pt idx="13675">
                  <c:v>8197.9146765358</c:v>
                </c:pt>
                <c:pt idx="13676">
                  <c:v>8198.5141584134</c:v>
                </c:pt>
                <c:pt idx="13677">
                  <c:v>8199.113640291</c:v>
                </c:pt>
                <c:pt idx="13678">
                  <c:v>8199.7131221686</c:v>
                </c:pt>
                <c:pt idx="13679">
                  <c:v>8200.312604046298</c:v>
                </c:pt>
                <c:pt idx="13680">
                  <c:v>8200.912085923897</c:v>
                </c:pt>
                <c:pt idx="13681">
                  <c:v>8201.5115678015</c:v>
                </c:pt>
                <c:pt idx="13682">
                  <c:v>8202.1110496791</c:v>
                </c:pt>
                <c:pt idx="13683">
                  <c:v>8202.7105315568</c:v>
                </c:pt>
                <c:pt idx="13684">
                  <c:v>8203.310013434399</c:v>
                </c:pt>
                <c:pt idx="13685">
                  <c:v>8203.909495312</c:v>
                </c:pt>
                <c:pt idx="13686">
                  <c:v>8204.5089771897</c:v>
                </c:pt>
                <c:pt idx="13687">
                  <c:v>8205.108459067298</c:v>
                </c:pt>
                <c:pt idx="13688">
                  <c:v>8205.707940944898</c:v>
                </c:pt>
                <c:pt idx="13689">
                  <c:v>8206.3074228225</c:v>
                </c:pt>
                <c:pt idx="13690">
                  <c:v>8206.906904700196</c:v>
                </c:pt>
                <c:pt idx="13691">
                  <c:v>8207.506386577797</c:v>
                </c:pt>
                <c:pt idx="13692">
                  <c:v>8208.1058684554</c:v>
                </c:pt>
                <c:pt idx="13693">
                  <c:v>8208.705350333</c:v>
                </c:pt>
                <c:pt idx="13694">
                  <c:v>8209.3048322107</c:v>
                </c:pt>
                <c:pt idx="13695">
                  <c:v>8209.904314088299</c:v>
                </c:pt>
                <c:pt idx="13696">
                  <c:v>8210.5037959659</c:v>
                </c:pt>
                <c:pt idx="13697">
                  <c:v>8211.1032778435</c:v>
                </c:pt>
                <c:pt idx="13698">
                  <c:v>8211.7027597212</c:v>
                </c:pt>
                <c:pt idx="13699">
                  <c:v>8212.3022415988</c:v>
                </c:pt>
                <c:pt idx="13700">
                  <c:v>8212.901723476398</c:v>
                </c:pt>
                <c:pt idx="13701">
                  <c:v>8213.501205354</c:v>
                </c:pt>
                <c:pt idx="13702">
                  <c:v>8214.1006872317</c:v>
                </c:pt>
                <c:pt idx="13703">
                  <c:v>8214.7001691093</c:v>
                </c:pt>
                <c:pt idx="13704">
                  <c:v>8215.2996509869</c:v>
                </c:pt>
                <c:pt idx="13705">
                  <c:v>8215.899132864499</c:v>
                </c:pt>
                <c:pt idx="13706">
                  <c:v>8216.498614742199</c:v>
                </c:pt>
                <c:pt idx="13707">
                  <c:v>8217.0980966198</c:v>
                </c:pt>
                <c:pt idx="13708">
                  <c:v>8217.6975784974</c:v>
                </c:pt>
                <c:pt idx="13709">
                  <c:v>8218.297060375</c:v>
                </c:pt>
                <c:pt idx="13710">
                  <c:v>8218.8965422527</c:v>
                </c:pt>
                <c:pt idx="13711">
                  <c:v>8219.496024130298</c:v>
                </c:pt>
                <c:pt idx="13712">
                  <c:v>8220.095506007898</c:v>
                </c:pt>
                <c:pt idx="13713">
                  <c:v>8220.6949878856</c:v>
                </c:pt>
                <c:pt idx="13714">
                  <c:v>8221.2944697632</c:v>
                </c:pt>
                <c:pt idx="13715">
                  <c:v>8221.893951640799</c:v>
                </c:pt>
                <c:pt idx="13716">
                  <c:v>8222.4934335184</c:v>
                </c:pt>
                <c:pt idx="13717">
                  <c:v>8223.0929153961</c:v>
                </c:pt>
                <c:pt idx="13718">
                  <c:v>8223.6923972737</c:v>
                </c:pt>
                <c:pt idx="13719">
                  <c:v>8224.2918791513</c:v>
                </c:pt>
                <c:pt idx="13720">
                  <c:v>8224.8913610289</c:v>
                </c:pt>
                <c:pt idx="13721">
                  <c:v>8225.4908429066</c:v>
                </c:pt>
                <c:pt idx="13722">
                  <c:v>8226.090324784196</c:v>
                </c:pt>
                <c:pt idx="13723">
                  <c:v>8226.689806661798</c:v>
                </c:pt>
                <c:pt idx="13724">
                  <c:v>8227.2892885394</c:v>
                </c:pt>
                <c:pt idx="13725">
                  <c:v>8227.888770417097</c:v>
                </c:pt>
                <c:pt idx="13726">
                  <c:v>8228.4882522947</c:v>
                </c:pt>
                <c:pt idx="13727">
                  <c:v>8229.0877341723</c:v>
                </c:pt>
                <c:pt idx="13728">
                  <c:v>8229.6872160499</c:v>
                </c:pt>
                <c:pt idx="13729">
                  <c:v>8230.286697927599</c:v>
                </c:pt>
                <c:pt idx="13730">
                  <c:v>8230.886179805198</c:v>
                </c:pt>
                <c:pt idx="13731">
                  <c:v>8231.485661682798</c:v>
                </c:pt>
                <c:pt idx="13732">
                  <c:v>8232.085143560398</c:v>
                </c:pt>
                <c:pt idx="13733">
                  <c:v>8232.684625438098</c:v>
                </c:pt>
                <c:pt idx="13734">
                  <c:v>8233.2841073157</c:v>
                </c:pt>
                <c:pt idx="13735">
                  <c:v>8233.883589193298</c:v>
                </c:pt>
                <c:pt idx="13736">
                  <c:v>8234.483071071</c:v>
                </c:pt>
                <c:pt idx="13737">
                  <c:v>8235.0825529486</c:v>
                </c:pt>
                <c:pt idx="13738">
                  <c:v>8235.6820348262</c:v>
                </c:pt>
                <c:pt idx="13739">
                  <c:v>8236.2815167038</c:v>
                </c:pt>
                <c:pt idx="13740">
                  <c:v>8236.880998581499</c:v>
                </c:pt>
                <c:pt idx="13741">
                  <c:v>8237.4804804591</c:v>
                </c:pt>
                <c:pt idx="13742">
                  <c:v>8238.0799623367</c:v>
                </c:pt>
                <c:pt idx="13743">
                  <c:v>8238.6794442143</c:v>
                </c:pt>
                <c:pt idx="13744">
                  <c:v>8239.278926091998</c:v>
                </c:pt>
                <c:pt idx="13745">
                  <c:v>8239.878407969598</c:v>
                </c:pt>
                <c:pt idx="13746">
                  <c:v>8240.477889847196</c:v>
                </c:pt>
                <c:pt idx="13747">
                  <c:v>8241.077371724798</c:v>
                </c:pt>
                <c:pt idx="13748">
                  <c:v>8241.676853602497</c:v>
                </c:pt>
                <c:pt idx="13749">
                  <c:v>8242.276335480097</c:v>
                </c:pt>
                <c:pt idx="13750">
                  <c:v>8242.875817357699</c:v>
                </c:pt>
                <c:pt idx="13751">
                  <c:v>8243.475299235299</c:v>
                </c:pt>
                <c:pt idx="13752">
                  <c:v>8244.074781113</c:v>
                </c:pt>
                <c:pt idx="13753">
                  <c:v>8244.6742629906</c:v>
                </c:pt>
                <c:pt idx="13754">
                  <c:v>8245.2737448682</c:v>
                </c:pt>
                <c:pt idx="13755">
                  <c:v>8245.873226745798</c:v>
                </c:pt>
                <c:pt idx="13756">
                  <c:v>8246.472708623498</c:v>
                </c:pt>
                <c:pt idx="13757">
                  <c:v>8247.072190501098</c:v>
                </c:pt>
                <c:pt idx="13758">
                  <c:v>8247.6716723787</c:v>
                </c:pt>
                <c:pt idx="13759">
                  <c:v>8248.2711542563</c:v>
                </c:pt>
                <c:pt idx="13760">
                  <c:v>8248.870636133997</c:v>
                </c:pt>
                <c:pt idx="13761">
                  <c:v>8249.4701180116</c:v>
                </c:pt>
                <c:pt idx="13762">
                  <c:v>8250.069599889199</c:v>
                </c:pt>
                <c:pt idx="13763">
                  <c:v>8250.6690817669</c:v>
                </c:pt>
                <c:pt idx="13764">
                  <c:v>8251.268563644498</c:v>
                </c:pt>
                <c:pt idx="13765">
                  <c:v>8251.8680455221</c:v>
                </c:pt>
                <c:pt idx="13766">
                  <c:v>8252.4675273997</c:v>
                </c:pt>
                <c:pt idx="13767">
                  <c:v>8253.067009277396</c:v>
                </c:pt>
                <c:pt idx="13768">
                  <c:v>8253.666491155</c:v>
                </c:pt>
                <c:pt idx="13769">
                  <c:v>8254.265973032598</c:v>
                </c:pt>
                <c:pt idx="13770">
                  <c:v>8254.865454910198</c:v>
                </c:pt>
                <c:pt idx="13771">
                  <c:v>8255.464936787896</c:v>
                </c:pt>
                <c:pt idx="13772">
                  <c:v>8256.0644186655</c:v>
                </c:pt>
                <c:pt idx="13773">
                  <c:v>8256.663900543099</c:v>
                </c:pt>
                <c:pt idx="13774">
                  <c:v>8257.2633824207</c:v>
                </c:pt>
                <c:pt idx="13775">
                  <c:v>8257.862864298399</c:v>
                </c:pt>
                <c:pt idx="13776">
                  <c:v>8258.462346176</c:v>
                </c:pt>
                <c:pt idx="13777">
                  <c:v>8259.0618280536</c:v>
                </c:pt>
                <c:pt idx="13778">
                  <c:v>8259.661309931198</c:v>
                </c:pt>
                <c:pt idx="13779">
                  <c:v>8260.2607918089</c:v>
                </c:pt>
                <c:pt idx="13780">
                  <c:v>8260.860273686496</c:v>
                </c:pt>
                <c:pt idx="13781">
                  <c:v>8261.459755564098</c:v>
                </c:pt>
                <c:pt idx="13782">
                  <c:v>8262.059237441697</c:v>
                </c:pt>
                <c:pt idx="13783">
                  <c:v>8262.6587193194</c:v>
                </c:pt>
                <c:pt idx="13784">
                  <c:v>8263.258201197</c:v>
                </c:pt>
                <c:pt idx="13785">
                  <c:v>8263.857683074597</c:v>
                </c:pt>
                <c:pt idx="13786">
                  <c:v>8264.457164952299</c:v>
                </c:pt>
                <c:pt idx="13787">
                  <c:v>8265.0566468299</c:v>
                </c:pt>
                <c:pt idx="13788">
                  <c:v>8265.656128707498</c:v>
                </c:pt>
                <c:pt idx="13789">
                  <c:v>8266.255610585096</c:v>
                </c:pt>
                <c:pt idx="13790">
                  <c:v>8266.855092462796</c:v>
                </c:pt>
                <c:pt idx="13791">
                  <c:v>8267.454574340398</c:v>
                </c:pt>
                <c:pt idx="13792">
                  <c:v>8268.054056218</c:v>
                </c:pt>
                <c:pt idx="13793">
                  <c:v>8268.6535380956</c:v>
                </c:pt>
                <c:pt idx="13794">
                  <c:v>8269.253019973297</c:v>
                </c:pt>
                <c:pt idx="13795">
                  <c:v>8269.8525018509</c:v>
                </c:pt>
                <c:pt idx="13796">
                  <c:v>8270.451983728497</c:v>
                </c:pt>
                <c:pt idx="13797">
                  <c:v>8271.0514656061</c:v>
                </c:pt>
                <c:pt idx="13798">
                  <c:v>8271.650947483799</c:v>
                </c:pt>
                <c:pt idx="13799">
                  <c:v>8272.2504293614</c:v>
                </c:pt>
                <c:pt idx="13800">
                  <c:v>8272.849911239</c:v>
                </c:pt>
                <c:pt idx="13801">
                  <c:v>8273.4493931166</c:v>
                </c:pt>
                <c:pt idx="13802">
                  <c:v>8274.048874994298</c:v>
                </c:pt>
                <c:pt idx="13803">
                  <c:v>8274.6483568719</c:v>
                </c:pt>
                <c:pt idx="13804">
                  <c:v>8275.2478387495</c:v>
                </c:pt>
                <c:pt idx="13805">
                  <c:v>8275.847320627096</c:v>
                </c:pt>
                <c:pt idx="13806">
                  <c:v>8276.4468025048</c:v>
                </c:pt>
                <c:pt idx="13807">
                  <c:v>8277.0462843824</c:v>
                </c:pt>
                <c:pt idx="13808">
                  <c:v>8277.64576626</c:v>
                </c:pt>
                <c:pt idx="13809">
                  <c:v>8278.2452481376</c:v>
                </c:pt>
                <c:pt idx="13810">
                  <c:v>8278.8447300153</c:v>
                </c:pt>
                <c:pt idx="13811">
                  <c:v>8279.4442118929</c:v>
                </c:pt>
                <c:pt idx="13812">
                  <c:v>8280.043693770498</c:v>
                </c:pt>
                <c:pt idx="13813">
                  <c:v>8280.643175648198</c:v>
                </c:pt>
                <c:pt idx="13814">
                  <c:v>8281.2426575258</c:v>
                </c:pt>
                <c:pt idx="13815">
                  <c:v>8281.842139403396</c:v>
                </c:pt>
                <c:pt idx="13816">
                  <c:v>8282.441621280997</c:v>
                </c:pt>
                <c:pt idx="13817">
                  <c:v>8283.0411031587</c:v>
                </c:pt>
                <c:pt idx="13818">
                  <c:v>8283.6405850363</c:v>
                </c:pt>
                <c:pt idx="13819">
                  <c:v>8284.2400669139</c:v>
                </c:pt>
                <c:pt idx="13820">
                  <c:v>8284.8395487915</c:v>
                </c:pt>
                <c:pt idx="13821">
                  <c:v>8285.439030669198</c:v>
                </c:pt>
                <c:pt idx="13822">
                  <c:v>8286.0385125468</c:v>
                </c:pt>
                <c:pt idx="13823">
                  <c:v>8286.637994424396</c:v>
                </c:pt>
                <c:pt idx="13824">
                  <c:v>8287.237476302</c:v>
                </c:pt>
                <c:pt idx="13825">
                  <c:v>8287.8369581797</c:v>
                </c:pt>
                <c:pt idx="13826">
                  <c:v>8288.4364400573</c:v>
                </c:pt>
                <c:pt idx="13827">
                  <c:v>8289.035921934897</c:v>
                </c:pt>
                <c:pt idx="13828">
                  <c:v>8289.6354038125</c:v>
                </c:pt>
                <c:pt idx="13829">
                  <c:v>8290.2348856902</c:v>
                </c:pt>
                <c:pt idx="13830">
                  <c:v>8290.8343675678</c:v>
                </c:pt>
                <c:pt idx="13831">
                  <c:v>8291.4338494454</c:v>
                </c:pt>
                <c:pt idx="13832">
                  <c:v>8292.033331323</c:v>
                </c:pt>
                <c:pt idx="13833">
                  <c:v>8292.6328132007</c:v>
                </c:pt>
                <c:pt idx="13834">
                  <c:v>8293.2322950783</c:v>
                </c:pt>
                <c:pt idx="13835">
                  <c:v>8293.8317769559</c:v>
                </c:pt>
                <c:pt idx="13836">
                  <c:v>8294.4312588336</c:v>
                </c:pt>
                <c:pt idx="13837">
                  <c:v>8295.0307407112</c:v>
                </c:pt>
                <c:pt idx="13838">
                  <c:v>8295.6302225888</c:v>
                </c:pt>
                <c:pt idx="13839">
                  <c:v>8296.2297044664</c:v>
                </c:pt>
                <c:pt idx="13840">
                  <c:v>8296.829186344099</c:v>
                </c:pt>
                <c:pt idx="13841">
                  <c:v>8297.4286682217</c:v>
                </c:pt>
                <c:pt idx="13842">
                  <c:v>8298.0281500993</c:v>
                </c:pt>
                <c:pt idx="13843">
                  <c:v>8298.6276319769</c:v>
                </c:pt>
                <c:pt idx="13844">
                  <c:v>8299.2271138546</c:v>
                </c:pt>
                <c:pt idx="13845">
                  <c:v>8299.8265957322</c:v>
                </c:pt>
                <c:pt idx="13846">
                  <c:v>8300.426077609798</c:v>
                </c:pt>
                <c:pt idx="13847">
                  <c:v>8301.025559487396</c:v>
                </c:pt>
                <c:pt idx="13848">
                  <c:v>8301.6250413651</c:v>
                </c:pt>
                <c:pt idx="13849">
                  <c:v>8302.2245232427</c:v>
                </c:pt>
                <c:pt idx="13850">
                  <c:v>8302.8240051203</c:v>
                </c:pt>
                <c:pt idx="13851">
                  <c:v>8303.4234869979</c:v>
                </c:pt>
                <c:pt idx="13852">
                  <c:v>8304.0229688756</c:v>
                </c:pt>
                <c:pt idx="13853">
                  <c:v>8304.6224507532</c:v>
                </c:pt>
                <c:pt idx="13854">
                  <c:v>8305.2219326308</c:v>
                </c:pt>
                <c:pt idx="13855">
                  <c:v>8305.8214145084</c:v>
                </c:pt>
                <c:pt idx="13856">
                  <c:v>8306.4208963861</c:v>
                </c:pt>
                <c:pt idx="13857">
                  <c:v>8307.0203782637</c:v>
                </c:pt>
                <c:pt idx="13858">
                  <c:v>8307.6198601413</c:v>
                </c:pt>
                <c:pt idx="13859">
                  <c:v>8308.219342019</c:v>
                </c:pt>
                <c:pt idx="13860">
                  <c:v>8308.818823896598</c:v>
                </c:pt>
                <c:pt idx="13861">
                  <c:v>8309.418305774198</c:v>
                </c:pt>
                <c:pt idx="13862">
                  <c:v>8310.0177876518</c:v>
                </c:pt>
                <c:pt idx="13863">
                  <c:v>8310.6172695295</c:v>
                </c:pt>
                <c:pt idx="13864">
                  <c:v>8311.2167514071</c:v>
                </c:pt>
                <c:pt idx="13865">
                  <c:v>8311.816233284697</c:v>
                </c:pt>
                <c:pt idx="13866">
                  <c:v>8312.4157151623</c:v>
                </c:pt>
                <c:pt idx="13867">
                  <c:v>8313.015197039998</c:v>
                </c:pt>
                <c:pt idx="13868">
                  <c:v>8313.6146789176</c:v>
                </c:pt>
                <c:pt idx="13869">
                  <c:v>8314.2141607952</c:v>
                </c:pt>
                <c:pt idx="13870">
                  <c:v>8314.8136426728</c:v>
                </c:pt>
                <c:pt idx="13871">
                  <c:v>8315.413124550498</c:v>
                </c:pt>
                <c:pt idx="13872">
                  <c:v>8316.012606428098</c:v>
                </c:pt>
                <c:pt idx="13873">
                  <c:v>8316.6120883057</c:v>
                </c:pt>
                <c:pt idx="13874">
                  <c:v>8317.2115701833</c:v>
                </c:pt>
                <c:pt idx="13875">
                  <c:v>8317.811052061</c:v>
                </c:pt>
                <c:pt idx="13876">
                  <c:v>8318.410533938599</c:v>
                </c:pt>
                <c:pt idx="13877">
                  <c:v>8319.0100158162</c:v>
                </c:pt>
                <c:pt idx="13878">
                  <c:v>8319.6094976938</c:v>
                </c:pt>
                <c:pt idx="13879">
                  <c:v>8320.2089795715</c:v>
                </c:pt>
                <c:pt idx="13880">
                  <c:v>8320.808461449098</c:v>
                </c:pt>
                <c:pt idx="13881">
                  <c:v>8321.407943326698</c:v>
                </c:pt>
                <c:pt idx="13882">
                  <c:v>8322.007425204298</c:v>
                </c:pt>
                <c:pt idx="13883">
                  <c:v>8322.606907081998</c:v>
                </c:pt>
                <c:pt idx="13884">
                  <c:v>8323.2063889596</c:v>
                </c:pt>
                <c:pt idx="13885">
                  <c:v>8323.805870837197</c:v>
                </c:pt>
                <c:pt idx="13886">
                  <c:v>8324.4053527149</c:v>
                </c:pt>
                <c:pt idx="13887">
                  <c:v>8325.0048345925</c:v>
                </c:pt>
                <c:pt idx="13888">
                  <c:v>8325.6043164701</c:v>
                </c:pt>
                <c:pt idx="13889">
                  <c:v>8326.2037983477</c:v>
                </c:pt>
                <c:pt idx="13890">
                  <c:v>8326.8032802254</c:v>
                </c:pt>
                <c:pt idx="13891">
                  <c:v>8327.402762103</c:v>
                </c:pt>
                <c:pt idx="13892">
                  <c:v>8328.002243980598</c:v>
                </c:pt>
                <c:pt idx="13893">
                  <c:v>8328.6017258582</c:v>
                </c:pt>
                <c:pt idx="13894">
                  <c:v>8329.2012077359</c:v>
                </c:pt>
                <c:pt idx="13895">
                  <c:v>8329.800689613496</c:v>
                </c:pt>
                <c:pt idx="13896">
                  <c:v>8330.400171491097</c:v>
                </c:pt>
                <c:pt idx="13897">
                  <c:v>8330.999653368699</c:v>
                </c:pt>
                <c:pt idx="13898">
                  <c:v>8331.599135246399</c:v>
                </c:pt>
                <c:pt idx="13899">
                  <c:v>8332.198617124</c:v>
                </c:pt>
                <c:pt idx="13900">
                  <c:v>8332.7980990016</c:v>
                </c:pt>
                <c:pt idx="13901">
                  <c:v>8333.3975808792</c:v>
                </c:pt>
                <c:pt idx="13902">
                  <c:v>8333.9970627569</c:v>
                </c:pt>
                <c:pt idx="13903">
                  <c:v>8334.596544634498</c:v>
                </c:pt>
                <c:pt idx="13904">
                  <c:v>8335.1960265121</c:v>
                </c:pt>
                <c:pt idx="13905">
                  <c:v>8335.7955083897</c:v>
                </c:pt>
                <c:pt idx="13906">
                  <c:v>8336.394990267396</c:v>
                </c:pt>
                <c:pt idx="13907">
                  <c:v>8336.994472145</c:v>
                </c:pt>
                <c:pt idx="13908">
                  <c:v>8337.5939540226</c:v>
                </c:pt>
                <c:pt idx="13909">
                  <c:v>8338.1934359003</c:v>
                </c:pt>
                <c:pt idx="13910">
                  <c:v>8338.7929177779</c:v>
                </c:pt>
                <c:pt idx="13911">
                  <c:v>8339.392399655499</c:v>
                </c:pt>
                <c:pt idx="13912">
                  <c:v>8339.9918815331</c:v>
                </c:pt>
                <c:pt idx="13913">
                  <c:v>8340.5913634108</c:v>
                </c:pt>
                <c:pt idx="13914">
                  <c:v>8341.190845288398</c:v>
                </c:pt>
                <c:pt idx="13915">
                  <c:v>8341.790327166</c:v>
                </c:pt>
                <c:pt idx="13916">
                  <c:v>8342.389809043596</c:v>
                </c:pt>
                <c:pt idx="13917">
                  <c:v>8342.989290921298</c:v>
                </c:pt>
                <c:pt idx="13918">
                  <c:v>8343.5887727989</c:v>
                </c:pt>
                <c:pt idx="13919">
                  <c:v>8344.1882546765</c:v>
                </c:pt>
                <c:pt idx="13920">
                  <c:v>8344.7877365541</c:v>
                </c:pt>
                <c:pt idx="13921">
                  <c:v>8345.3872184318</c:v>
                </c:pt>
                <c:pt idx="13922">
                  <c:v>8345.9867003094</c:v>
                </c:pt>
                <c:pt idx="13923">
                  <c:v>8346.586182186998</c:v>
                </c:pt>
                <c:pt idx="13924">
                  <c:v>8347.185664064598</c:v>
                </c:pt>
                <c:pt idx="13925">
                  <c:v>8347.7851459423</c:v>
                </c:pt>
                <c:pt idx="13926">
                  <c:v>8348.3846278199</c:v>
                </c:pt>
                <c:pt idx="13927">
                  <c:v>8348.984109697496</c:v>
                </c:pt>
                <c:pt idx="13928">
                  <c:v>8349.5835915751</c:v>
                </c:pt>
                <c:pt idx="13929">
                  <c:v>8350.1830734528</c:v>
                </c:pt>
                <c:pt idx="13930">
                  <c:v>8350.7825553304</c:v>
                </c:pt>
                <c:pt idx="13931">
                  <c:v>8351.382037207999</c:v>
                </c:pt>
                <c:pt idx="13932">
                  <c:v>8351.981519085599</c:v>
                </c:pt>
                <c:pt idx="13933">
                  <c:v>8352.581000963299</c:v>
                </c:pt>
                <c:pt idx="13934">
                  <c:v>8353.1804828409</c:v>
                </c:pt>
                <c:pt idx="13935">
                  <c:v>8353.7799647185</c:v>
                </c:pt>
                <c:pt idx="13936">
                  <c:v>8354.3794465962</c:v>
                </c:pt>
                <c:pt idx="13937">
                  <c:v>8354.978928473796</c:v>
                </c:pt>
                <c:pt idx="13938">
                  <c:v>8355.5784103514</c:v>
                </c:pt>
                <c:pt idx="13939">
                  <c:v>8356.177892228998</c:v>
                </c:pt>
                <c:pt idx="13940">
                  <c:v>8356.7773741067</c:v>
                </c:pt>
                <c:pt idx="13941">
                  <c:v>8357.376855984296</c:v>
                </c:pt>
                <c:pt idx="13942">
                  <c:v>8357.976337861899</c:v>
                </c:pt>
                <c:pt idx="13943">
                  <c:v>8358.575819739499</c:v>
                </c:pt>
                <c:pt idx="13944">
                  <c:v>8359.175301617199</c:v>
                </c:pt>
                <c:pt idx="13945">
                  <c:v>8359.7747834948</c:v>
                </c:pt>
                <c:pt idx="13946">
                  <c:v>8360.3742653724</c:v>
                </c:pt>
                <c:pt idx="13947">
                  <c:v>8360.97374725</c:v>
                </c:pt>
                <c:pt idx="13948">
                  <c:v>8361.5732291277</c:v>
                </c:pt>
                <c:pt idx="13949">
                  <c:v>8362.1727110053</c:v>
                </c:pt>
                <c:pt idx="13950">
                  <c:v>8362.7721928829</c:v>
                </c:pt>
                <c:pt idx="13951">
                  <c:v>8363.371674760496</c:v>
                </c:pt>
                <c:pt idx="13952">
                  <c:v>8363.971156638197</c:v>
                </c:pt>
                <c:pt idx="13953">
                  <c:v>8364.5706385158</c:v>
                </c:pt>
                <c:pt idx="13954">
                  <c:v>8365.170120393399</c:v>
                </c:pt>
                <c:pt idx="13955">
                  <c:v>8365.769602271</c:v>
                </c:pt>
                <c:pt idx="13956">
                  <c:v>8366.369084148699</c:v>
                </c:pt>
                <c:pt idx="13957">
                  <c:v>8366.9685660263</c:v>
                </c:pt>
                <c:pt idx="13958">
                  <c:v>8367.5680479039</c:v>
                </c:pt>
                <c:pt idx="13959">
                  <c:v>8368.167529781598</c:v>
                </c:pt>
                <c:pt idx="13960">
                  <c:v>8368.767011659198</c:v>
                </c:pt>
                <c:pt idx="13961">
                  <c:v>8369.366493536798</c:v>
                </c:pt>
                <c:pt idx="13962">
                  <c:v>8369.965975414396</c:v>
                </c:pt>
                <c:pt idx="13963">
                  <c:v>8370.5654572921</c:v>
                </c:pt>
                <c:pt idx="13964">
                  <c:v>8371.164939169697</c:v>
                </c:pt>
                <c:pt idx="13965">
                  <c:v>8371.7644210473</c:v>
                </c:pt>
                <c:pt idx="13966">
                  <c:v>8372.363902924899</c:v>
                </c:pt>
                <c:pt idx="13967">
                  <c:v>8372.9633848026</c:v>
                </c:pt>
                <c:pt idx="13968">
                  <c:v>8373.562866680199</c:v>
                </c:pt>
                <c:pt idx="13969">
                  <c:v>8374.1623485578</c:v>
                </c:pt>
                <c:pt idx="13970">
                  <c:v>8374.7618304354</c:v>
                </c:pt>
                <c:pt idx="13971">
                  <c:v>8375.361312313098</c:v>
                </c:pt>
                <c:pt idx="13972">
                  <c:v>8375.960794190698</c:v>
                </c:pt>
                <c:pt idx="13973">
                  <c:v>8376.560276068298</c:v>
                </c:pt>
                <c:pt idx="13974">
                  <c:v>8377.1597579459</c:v>
                </c:pt>
                <c:pt idx="13975">
                  <c:v>8377.759239823597</c:v>
                </c:pt>
                <c:pt idx="13976">
                  <c:v>8378.358721701197</c:v>
                </c:pt>
                <c:pt idx="13977">
                  <c:v>8378.958203578799</c:v>
                </c:pt>
                <c:pt idx="13978">
                  <c:v>8379.557685456399</c:v>
                </c:pt>
                <c:pt idx="13979">
                  <c:v>8380.1571673341</c:v>
                </c:pt>
                <c:pt idx="13980">
                  <c:v>8380.7566492117</c:v>
                </c:pt>
                <c:pt idx="13981">
                  <c:v>8381.356131089296</c:v>
                </c:pt>
                <c:pt idx="13982">
                  <c:v>8381.955612966996</c:v>
                </c:pt>
                <c:pt idx="13983">
                  <c:v>8382.555094844596</c:v>
                </c:pt>
                <c:pt idx="13984">
                  <c:v>8383.1545767222</c:v>
                </c:pt>
                <c:pt idx="13985">
                  <c:v>8383.7540585998</c:v>
                </c:pt>
                <c:pt idx="13986">
                  <c:v>8384.353540477498</c:v>
                </c:pt>
                <c:pt idx="13987">
                  <c:v>8384.9530223551</c:v>
                </c:pt>
                <c:pt idx="13988">
                  <c:v>8385.5525042327</c:v>
                </c:pt>
                <c:pt idx="13989">
                  <c:v>8386.1519861103</c:v>
                </c:pt>
                <c:pt idx="13990">
                  <c:v>8386.751467988</c:v>
                </c:pt>
                <c:pt idx="13991">
                  <c:v>8387.350949865599</c:v>
                </c:pt>
                <c:pt idx="13992">
                  <c:v>8387.950431743198</c:v>
                </c:pt>
                <c:pt idx="13993">
                  <c:v>8388.549913620798</c:v>
                </c:pt>
                <c:pt idx="13994">
                  <c:v>8389.149395498498</c:v>
                </c:pt>
                <c:pt idx="13995">
                  <c:v>8389.7488773761</c:v>
                </c:pt>
                <c:pt idx="13996">
                  <c:v>8390.348359253698</c:v>
                </c:pt>
                <c:pt idx="13997">
                  <c:v>8390.9478411313</c:v>
                </c:pt>
                <c:pt idx="13998">
                  <c:v>8391.547323008997</c:v>
                </c:pt>
                <c:pt idx="13999">
                  <c:v>8392.1468048866</c:v>
                </c:pt>
                <c:pt idx="14000">
                  <c:v>8392.7462867642</c:v>
                </c:pt>
                <c:pt idx="14001">
                  <c:v>8393.3457686418</c:v>
                </c:pt>
                <c:pt idx="14002">
                  <c:v>8393.9452505195</c:v>
                </c:pt>
                <c:pt idx="14003">
                  <c:v>8394.5447323971</c:v>
                </c:pt>
                <c:pt idx="14004">
                  <c:v>8395.1442142747</c:v>
                </c:pt>
                <c:pt idx="14005">
                  <c:v>8395.7436961523</c:v>
                </c:pt>
                <c:pt idx="14006">
                  <c:v>8396.34317803</c:v>
                </c:pt>
                <c:pt idx="14007">
                  <c:v>8396.942659907598</c:v>
                </c:pt>
                <c:pt idx="14008">
                  <c:v>8397.5421417852</c:v>
                </c:pt>
                <c:pt idx="14009">
                  <c:v>8398.141623662897</c:v>
                </c:pt>
                <c:pt idx="14010">
                  <c:v>8398.7411055405</c:v>
                </c:pt>
                <c:pt idx="14011">
                  <c:v>8399.3405874181</c:v>
                </c:pt>
                <c:pt idx="14012">
                  <c:v>8399.9400692957</c:v>
                </c:pt>
                <c:pt idx="14013">
                  <c:v>8400.5395511734</c:v>
                </c:pt>
                <c:pt idx="14014">
                  <c:v>8401.139033051</c:v>
                </c:pt>
                <c:pt idx="14015">
                  <c:v>8401.7385149286</c:v>
                </c:pt>
                <c:pt idx="14016">
                  <c:v>8402.3379968062</c:v>
                </c:pt>
                <c:pt idx="14017">
                  <c:v>8402.937478683898</c:v>
                </c:pt>
                <c:pt idx="14018">
                  <c:v>8403.536960561498</c:v>
                </c:pt>
                <c:pt idx="14019">
                  <c:v>8404.1364424391</c:v>
                </c:pt>
                <c:pt idx="14020">
                  <c:v>8404.7359243167</c:v>
                </c:pt>
                <c:pt idx="14021">
                  <c:v>8405.3354061944</c:v>
                </c:pt>
                <c:pt idx="14022">
                  <c:v>8405.934888072</c:v>
                </c:pt>
                <c:pt idx="14023">
                  <c:v>8406.5343699496</c:v>
                </c:pt>
                <c:pt idx="14024">
                  <c:v>8407.1338518272</c:v>
                </c:pt>
                <c:pt idx="14025">
                  <c:v>8407.7333337049</c:v>
                </c:pt>
                <c:pt idx="14026">
                  <c:v>8408.3328155825</c:v>
                </c:pt>
                <c:pt idx="14027">
                  <c:v>8408.9322974601</c:v>
                </c:pt>
                <c:pt idx="14028">
                  <c:v>8409.5317793377</c:v>
                </c:pt>
                <c:pt idx="14029">
                  <c:v>8410.1312612154</c:v>
                </c:pt>
                <c:pt idx="14030">
                  <c:v>8410.730743093</c:v>
                </c:pt>
                <c:pt idx="14031">
                  <c:v>8411.330224970598</c:v>
                </c:pt>
                <c:pt idx="14032">
                  <c:v>8411.9297068483</c:v>
                </c:pt>
                <c:pt idx="14033">
                  <c:v>8412.5291887259</c:v>
                </c:pt>
                <c:pt idx="14034">
                  <c:v>8413.128670603499</c:v>
                </c:pt>
                <c:pt idx="14035">
                  <c:v>8413.7281524811</c:v>
                </c:pt>
                <c:pt idx="14036">
                  <c:v>8414.327634358799</c:v>
                </c:pt>
                <c:pt idx="14037">
                  <c:v>8414.9271162364</c:v>
                </c:pt>
                <c:pt idx="14038">
                  <c:v>8415.526598114</c:v>
                </c:pt>
                <c:pt idx="14039">
                  <c:v>8416.126079991598</c:v>
                </c:pt>
                <c:pt idx="14040">
                  <c:v>8416.7255618693</c:v>
                </c:pt>
                <c:pt idx="14041">
                  <c:v>8417.325043746898</c:v>
                </c:pt>
                <c:pt idx="14042">
                  <c:v>8417.924525624498</c:v>
                </c:pt>
                <c:pt idx="14043">
                  <c:v>8418.5240075021</c:v>
                </c:pt>
                <c:pt idx="14044">
                  <c:v>8419.1234893798</c:v>
                </c:pt>
                <c:pt idx="14045">
                  <c:v>8419.7229712574</c:v>
                </c:pt>
                <c:pt idx="14046">
                  <c:v>8420.322453135</c:v>
                </c:pt>
                <c:pt idx="14047">
                  <c:v>8420.9219350126</c:v>
                </c:pt>
                <c:pt idx="14048">
                  <c:v>8421.5214168903</c:v>
                </c:pt>
                <c:pt idx="14049">
                  <c:v>8422.1208987679</c:v>
                </c:pt>
                <c:pt idx="14050">
                  <c:v>8422.7203806455</c:v>
                </c:pt>
                <c:pt idx="14051">
                  <c:v>8423.319862523098</c:v>
                </c:pt>
                <c:pt idx="14052">
                  <c:v>8423.919344400798</c:v>
                </c:pt>
                <c:pt idx="14053">
                  <c:v>8424.518826278398</c:v>
                </c:pt>
                <c:pt idx="14054">
                  <c:v>8425.118308156</c:v>
                </c:pt>
                <c:pt idx="14055">
                  <c:v>8425.7177900337</c:v>
                </c:pt>
                <c:pt idx="14056">
                  <c:v>8426.3172719113</c:v>
                </c:pt>
                <c:pt idx="14057">
                  <c:v>8426.916753788899</c:v>
                </c:pt>
                <c:pt idx="14058">
                  <c:v>8427.516235666499</c:v>
                </c:pt>
                <c:pt idx="14059">
                  <c:v>8428.1157175442</c:v>
                </c:pt>
                <c:pt idx="14060">
                  <c:v>8428.715199421798</c:v>
                </c:pt>
                <c:pt idx="14061">
                  <c:v>8429.3146812994</c:v>
                </c:pt>
                <c:pt idx="14062">
                  <c:v>8429.914163177</c:v>
                </c:pt>
                <c:pt idx="14063">
                  <c:v>8430.5136450547</c:v>
                </c:pt>
                <c:pt idx="14064">
                  <c:v>8431.1131269323</c:v>
                </c:pt>
                <c:pt idx="14065">
                  <c:v>8431.7126088099</c:v>
                </c:pt>
                <c:pt idx="14066">
                  <c:v>8432.312090687496</c:v>
                </c:pt>
                <c:pt idx="14067">
                  <c:v>8432.9115725652</c:v>
                </c:pt>
                <c:pt idx="14068">
                  <c:v>8433.5110544428</c:v>
                </c:pt>
                <c:pt idx="14069">
                  <c:v>8434.1105363204</c:v>
                </c:pt>
                <c:pt idx="14070">
                  <c:v>8434.710018198</c:v>
                </c:pt>
                <c:pt idx="14071">
                  <c:v>8435.3095000757</c:v>
                </c:pt>
                <c:pt idx="14072">
                  <c:v>8435.908981953298</c:v>
                </c:pt>
                <c:pt idx="14073">
                  <c:v>8436.5084638309</c:v>
                </c:pt>
                <c:pt idx="14074">
                  <c:v>8437.107945708498</c:v>
                </c:pt>
                <c:pt idx="14075">
                  <c:v>8437.7074275862</c:v>
                </c:pt>
                <c:pt idx="14076">
                  <c:v>8438.306909463794</c:v>
                </c:pt>
                <c:pt idx="14077">
                  <c:v>8438.906391341397</c:v>
                </c:pt>
                <c:pt idx="14078">
                  <c:v>8439.505873218997</c:v>
                </c:pt>
                <c:pt idx="14079">
                  <c:v>8440.1053550967</c:v>
                </c:pt>
                <c:pt idx="14080">
                  <c:v>8440.7048369743</c:v>
                </c:pt>
                <c:pt idx="14081">
                  <c:v>8441.3043188519</c:v>
                </c:pt>
                <c:pt idx="14082">
                  <c:v>8441.9038007296</c:v>
                </c:pt>
                <c:pt idx="14083">
                  <c:v>8442.5032826072</c:v>
                </c:pt>
                <c:pt idx="14084">
                  <c:v>8443.1027644848</c:v>
                </c:pt>
                <c:pt idx="14085">
                  <c:v>8443.7022463624</c:v>
                </c:pt>
                <c:pt idx="14086">
                  <c:v>8444.301728240098</c:v>
                </c:pt>
                <c:pt idx="14087">
                  <c:v>8444.9012101177</c:v>
                </c:pt>
                <c:pt idx="14088">
                  <c:v>8445.500691995298</c:v>
                </c:pt>
                <c:pt idx="14089">
                  <c:v>8446.1001738729</c:v>
                </c:pt>
                <c:pt idx="14090">
                  <c:v>8446.6996557506</c:v>
                </c:pt>
                <c:pt idx="14091">
                  <c:v>8447.299137628199</c:v>
                </c:pt>
                <c:pt idx="14092">
                  <c:v>8447.898619505799</c:v>
                </c:pt>
                <c:pt idx="14093">
                  <c:v>8448.498101383399</c:v>
                </c:pt>
                <c:pt idx="14094">
                  <c:v>8449.097583261098</c:v>
                </c:pt>
                <c:pt idx="14095">
                  <c:v>8449.6970651387</c:v>
                </c:pt>
                <c:pt idx="14096">
                  <c:v>8450.2965470163</c:v>
                </c:pt>
                <c:pt idx="14097">
                  <c:v>8450.896028893898</c:v>
                </c:pt>
                <c:pt idx="14098">
                  <c:v>8451.495510771598</c:v>
                </c:pt>
                <c:pt idx="14099">
                  <c:v>8452.094992649198</c:v>
                </c:pt>
                <c:pt idx="14100">
                  <c:v>8452.6944745268</c:v>
                </c:pt>
                <c:pt idx="14101">
                  <c:v>8453.2939564044</c:v>
                </c:pt>
                <c:pt idx="14102">
                  <c:v>8453.8934382821</c:v>
                </c:pt>
                <c:pt idx="14103">
                  <c:v>8454.4929201597</c:v>
                </c:pt>
                <c:pt idx="14104">
                  <c:v>8455.0924020373</c:v>
                </c:pt>
                <c:pt idx="14105">
                  <c:v>8455.691883915</c:v>
                </c:pt>
                <c:pt idx="14106">
                  <c:v>8456.2913657926</c:v>
                </c:pt>
                <c:pt idx="14107">
                  <c:v>8456.890847670198</c:v>
                </c:pt>
                <c:pt idx="14108">
                  <c:v>8457.490329547796</c:v>
                </c:pt>
                <c:pt idx="14109">
                  <c:v>8458.089811425498</c:v>
                </c:pt>
                <c:pt idx="14110">
                  <c:v>8458.689293303098</c:v>
                </c:pt>
                <c:pt idx="14111">
                  <c:v>8459.2887751807</c:v>
                </c:pt>
                <c:pt idx="14112">
                  <c:v>8459.8882570583</c:v>
                </c:pt>
                <c:pt idx="14113">
                  <c:v>8460.487738936</c:v>
                </c:pt>
                <c:pt idx="14114">
                  <c:v>8461.0872208136</c:v>
                </c:pt>
                <c:pt idx="14115">
                  <c:v>8461.6867026912</c:v>
                </c:pt>
                <c:pt idx="14116">
                  <c:v>8462.286184568798</c:v>
                </c:pt>
                <c:pt idx="14117">
                  <c:v>8462.885666446498</c:v>
                </c:pt>
                <c:pt idx="14118">
                  <c:v>8463.4851483241</c:v>
                </c:pt>
                <c:pt idx="14119">
                  <c:v>8464.084630201698</c:v>
                </c:pt>
                <c:pt idx="14120">
                  <c:v>8464.6841120793</c:v>
                </c:pt>
                <c:pt idx="14121">
                  <c:v>8465.283593957</c:v>
                </c:pt>
                <c:pt idx="14122">
                  <c:v>8465.8830758346</c:v>
                </c:pt>
                <c:pt idx="14123">
                  <c:v>8466.4825577122</c:v>
                </c:pt>
                <c:pt idx="14124">
                  <c:v>8467.082039589799</c:v>
                </c:pt>
                <c:pt idx="14125">
                  <c:v>8467.681521467499</c:v>
                </c:pt>
                <c:pt idx="14126">
                  <c:v>8468.2810033451</c:v>
                </c:pt>
                <c:pt idx="14127">
                  <c:v>8468.8804852227</c:v>
                </c:pt>
                <c:pt idx="14128">
                  <c:v>8469.4799671003</c:v>
                </c:pt>
                <c:pt idx="14129">
                  <c:v>8470.079448978</c:v>
                </c:pt>
                <c:pt idx="14130">
                  <c:v>8470.678930855598</c:v>
                </c:pt>
                <c:pt idx="14131">
                  <c:v>8471.2784127332</c:v>
                </c:pt>
                <c:pt idx="14132">
                  <c:v>8471.877894610896</c:v>
                </c:pt>
                <c:pt idx="14133">
                  <c:v>8472.477376488496</c:v>
                </c:pt>
                <c:pt idx="14134">
                  <c:v>8473.0768583661</c:v>
                </c:pt>
                <c:pt idx="14135">
                  <c:v>8473.676340243699</c:v>
                </c:pt>
                <c:pt idx="14136">
                  <c:v>8474.2758221214</c:v>
                </c:pt>
                <c:pt idx="14137">
                  <c:v>8474.875303998997</c:v>
                </c:pt>
                <c:pt idx="14138">
                  <c:v>8475.4747858766</c:v>
                </c:pt>
                <c:pt idx="14139">
                  <c:v>8476.0742677542</c:v>
                </c:pt>
                <c:pt idx="14140">
                  <c:v>8476.6737496319</c:v>
                </c:pt>
                <c:pt idx="14141">
                  <c:v>8477.2732315095</c:v>
                </c:pt>
                <c:pt idx="14142">
                  <c:v>8477.872713387096</c:v>
                </c:pt>
                <c:pt idx="14143">
                  <c:v>8478.472195264696</c:v>
                </c:pt>
                <c:pt idx="14144">
                  <c:v>8479.0716771424</c:v>
                </c:pt>
                <c:pt idx="14145">
                  <c:v>8479.67115902</c:v>
                </c:pt>
                <c:pt idx="14146">
                  <c:v>8480.2706408976</c:v>
                </c:pt>
                <c:pt idx="14147">
                  <c:v>8480.870122775199</c:v>
                </c:pt>
                <c:pt idx="14148">
                  <c:v>8481.469604652899</c:v>
                </c:pt>
                <c:pt idx="14149">
                  <c:v>8482.0690865305</c:v>
                </c:pt>
                <c:pt idx="14150">
                  <c:v>8482.6685684081</c:v>
                </c:pt>
                <c:pt idx="14151">
                  <c:v>8483.2680502857</c:v>
                </c:pt>
                <c:pt idx="14152">
                  <c:v>8483.867532163398</c:v>
                </c:pt>
                <c:pt idx="14153">
                  <c:v>8484.467014040996</c:v>
                </c:pt>
                <c:pt idx="14154">
                  <c:v>8485.066495918598</c:v>
                </c:pt>
                <c:pt idx="14155">
                  <c:v>8485.665977796298</c:v>
                </c:pt>
                <c:pt idx="14156">
                  <c:v>8486.265459673898</c:v>
                </c:pt>
                <c:pt idx="14157">
                  <c:v>8486.8649415515</c:v>
                </c:pt>
                <c:pt idx="14158">
                  <c:v>8487.464423429099</c:v>
                </c:pt>
                <c:pt idx="14159">
                  <c:v>8488.0639053068</c:v>
                </c:pt>
                <c:pt idx="14160">
                  <c:v>8488.6633871844</c:v>
                </c:pt>
                <c:pt idx="14161">
                  <c:v>8489.262869062</c:v>
                </c:pt>
                <c:pt idx="14162">
                  <c:v>8489.8623509396</c:v>
                </c:pt>
                <c:pt idx="14163">
                  <c:v>8490.4618328173</c:v>
                </c:pt>
                <c:pt idx="14164">
                  <c:v>8491.061314694896</c:v>
                </c:pt>
                <c:pt idx="14165">
                  <c:v>8491.6607965725</c:v>
                </c:pt>
                <c:pt idx="14166">
                  <c:v>8492.2602784501</c:v>
                </c:pt>
                <c:pt idx="14167">
                  <c:v>8492.859760327798</c:v>
                </c:pt>
                <c:pt idx="14168">
                  <c:v>8493.4592422054</c:v>
                </c:pt>
                <c:pt idx="14169">
                  <c:v>8494.058724082997</c:v>
                </c:pt>
                <c:pt idx="14170">
                  <c:v>8494.658205960599</c:v>
                </c:pt>
                <c:pt idx="14171">
                  <c:v>8495.2576878383</c:v>
                </c:pt>
                <c:pt idx="14172">
                  <c:v>8495.857169715899</c:v>
                </c:pt>
                <c:pt idx="14173">
                  <c:v>8496.456651593498</c:v>
                </c:pt>
                <c:pt idx="14174">
                  <c:v>8497.056133471096</c:v>
                </c:pt>
                <c:pt idx="14175">
                  <c:v>8497.655615348798</c:v>
                </c:pt>
                <c:pt idx="14176">
                  <c:v>8498.255097226398</c:v>
                </c:pt>
                <c:pt idx="14177">
                  <c:v>8498.854579103998</c:v>
                </c:pt>
                <c:pt idx="14178">
                  <c:v>8499.454060981698</c:v>
                </c:pt>
                <c:pt idx="14179">
                  <c:v>8500.0535428593</c:v>
                </c:pt>
                <c:pt idx="14180">
                  <c:v>8500.6530247369</c:v>
                </c:pt>
                <c:pt idx="14181">
                  <c:v>8501.2525066145</c:v>
                </c:pt>
                <c:pt idx="14182">
                  <c:v>8501.851988492199</c:v>
                </c:pt>
                <c:pt idx="14183">
                  <c:v>8502.4514703698</c:v>
                </c:pt>
                <c:pt idx="14184">
                  <c:v>8503.050952247399</c:v>
                </c:pt>
                <c:pt idx="14185">
                  <c:v>8503.650434125</c:v>
                </c:pt>
                <c:pt idx="14186">
                  <c:v>8504.2499160027</c:v>
                </c:pt>
                <c:pt idx="14187">
                  <c:v>8504.849397880298</c:v>
                </c:pt>
                <c:pt idx="14188">
                  <c:v>8505.448879757898</c:v>
                </c:pt>
                <c:pt idx="14189">
                  <c:v>8506.0483616355</c:v>
                </c:pt>
                <c:pt idx="14190">
                  <c:v>8506.6478435132</c:v>
                </c:pt>
                <c:pt idx="14191">
                  <c:v>8507.2473253908</c:v>
                </c:pt>
                <c:pt idx="14192">
                  <c:v>8507.846807268399</c:v>
                </c:pt>
                <c:pt idx="14193">
                  <c:v>8508.446289146</c:v>
                </c:pt>
                <c:pt idx="14194">
                  <c:v>8509.0457710237</c:v>
                </c:pt>
                <c:pt idx="14195">
                  <c:v>8509.6452529013</c:v>
                </c:pt>
                <c:pt idx="14196">
                  <c:v>8510.2447347789</c:v>
                </c:pt>
                <c:pt idx="14197">
                  <c:v>8510.8442166565</c:v>
                </c:pt>
                <c:pt idx="14198">
                  <c:v>8511.4436985342</c:v>
                </c:pt>
                <c:pt idx="14199">
                  <c:v>8512.0431804118</c:v>
                </c:pt>
                <c:pt idx="14200">
                  <c:v>8512.6426622894</c:v>
                </c:pt>
                <c:pt idx="14201">
                  <c:v>8513.242144167</c:v>
                </c:pt>
                <c:pt idx="14202">
                  <c:v>8513.841626044697</c:v>
                </c:pt>
                <c:pt idx="14203">
                  <c:v>8514.4411079223</c:v>
                </c:pt>
                <c:pt idx="14204">
                  <c:v>8515.0405897999</c:v>
                </c:pt>
                <c:pt idx="14205">
                  <c:v>8515.6400716776</c:v>
                </c:pt>
                <c:pt idx="14206">
                  <c:v>8516.2395535552</c:v>
                </c:pt>
                <c:pt idx="14207">
                  <c:v>8516.8390354328</c:v>
                </c:pt>
                <c:pt idx="14208">
                  <c:v>8517.4385173104</c:v>
                </c:pt>
                <c:pt idx="14209">
                  <c:v>8518.037999188098</c:v>
                </c:pt>
                <c:pt idx="14210">
                  <c:v>8518.6374810657</c:v>
                </c:pt>
                <c:pt idx="14211">
                  <c:v>8519.236962943298</c:v>
                </c:pt>
                <c:pt idx="14212">
                  <c:v>8519.8364448209</c:v>
                </c:pt>
                <c:pt idx="14213">
                  <c:v>8520.435926698596</c:v>
                </c:pt>
                <c:pt idx="14214">
                  <c:v>8521.0354085762</c:v>
                </c:pt>
                <c:pt idx="14215">
                  <c:v>8521.6348904538</c:v>
                </c:pt>
                <c:pt idx="14216">
                  <c:v>8522.2343723314</c:v>
                </c:pt>
                <c:pt idx="14217">
                  <c:v>8522.8338542091</c:v>
                </c:pt>
                <c:pt idx="14218">
                  <c:v>8523.4333360867</c:v>
                </c:pt>
                <c:pt idx="14219">
                  <c:v>8524.0328179643</c:v>
                </c:pt>
                <c:pt idx="14220">
                  <c:v>8524.6322998419</c:v>
                </c:pt>
                <c:pt idx="14221">
                  <c:v>8525.2317817196</c:v>
                </c:pt>
                <c:pt idx="14222">
                  <c:v>8525.831263597198</c:v>
                </c:pt>
                <c:pt idx="14223">
                  <c:v>8526.4307454748</c:v>
                </c:pt>
                <c:pt idx="14224">
                  <c:v>8527.0302273524</c:v>
                </c:pt>
                <c:pt idx="14225">
                  <c:v>8527.6297092301</c:v>
                </c:pt>
                <c:pt idx="14226">
                  <c:v>8528.2291911077</c:v>
                </c:pt>
                <c:pt idx="14227">
                  <c:v>8528.828672985299</c:v>
                </c:pt>
                <c:pt idx="14228">
                  <c:v>8529.428154862999</c:v>
                </c:pt>
                <c:pt idx="14229">
                  <c:v>8530.027636740599</c:v>
                </c:pt>
                <c:pt idx="14230">
                  <c:v>8530.6271186182</c:v>
                </c:pt>
                <c:pt idx="14231">
                  <c:v>8531.2266004958</c:v>
                </c:pt>
                <c:pt idx="14232">
                  <c:v>8531.8260823735</c:v>
                </c:pt>
                <c:pt idx="14233">
                  <c:v>8532.425564251098</c:v>
                </c:pt>
                <c:pt idx="14234">
                  <c:v>8533.0250461287</c:v>
                </c:pt>
                <c:pt idx="14235">
                  <c:v>8533.6245280063</c:v>
                </c:pt>
                <c:pt idx="14236">
                  <c:v>8534.224009884</c:v>
                </c:pt>
                <c:pt idx="14237">
                  <c:v>8534.8234917616</c:v>
                </c:pt>
                <c:pt idx="14238">
                  <c:v>8535.422973639199</c:v>
                </c:pt>
                <c:pt idx="14239">
                  <c:v>8536.0224555168</c:v>
                </c:pt>
                <c:pt idx="14240">
                  <c:v>8536.6219373945</c:v>
                </c:pt>
                <c:pt idx="14241">
                  <c:v>8537.2214192721</c:v>
                </c:pt>
                <c:pt idx="14242">
                  <c:v>8537.8209011497</c:v>
                </c:pt>
                <c:pt idx="14243">
                  <c:v>8538.420383027298</c:v>
                </c:pt>
                <c:pt idx="14244">
                  <c:v>8539.019864904998</c:v>
                </c:pt>
                <c:pt idx="14245">
                  <c:v>8539.6193467826</c:v>
                </c:pt>
                <c:pt idx="14246">
                  <c:v>8540.218828660198</c:v>
                </c:pt>
                <c:pt idx="14247">
                  <c:v>8540.818310537798</c:v>
                </c:pt>
                <c:pt idx="14248">
                  <c:v>8541.4177924155</c:v>
                </c:pt>
                <c:pt idx="14249">
                  <c:v>8542.017274293099</c:v>
                </c:pt>
                <c:pt idx="14250">
                  <c:v>8542.6167561707</c:v>
                </c:pt>
                <c:pt idx="14251">
                  <c:v>8543.2162380483</c:v>
                </c:pt>
                <c:pt idx="14252">
                  <c:v>8543.815719925999</c:v>
                </c:pt>
                <c:pt idx="14253">
                  <c:v>8544.4152018036</c:v>
                </c:pt>
                <c:pt idx="14254">
                  <c:v>8545.014683681198</c:v>
                </c:pt>
                <c:pt idx="14255">
                  <c:v>8545.6141655589</c:v>
                </c:pt>
                <c:pt idx="14256">
                  <c:v>8546.2136474365</c:v>
                </c:pt>
                <c:pt idx="14257">
                  <c:v>8546.813129314098</c:v>
                </c:pt>
                <c:pt idx="14258">
                  <c:v>8547.4126111917</c:v>
                </c:pt>
                <c:pt idx="14259">
                  <c:v>8548.012093069397</c:v>
                </c:pt>
                <c:pt idx="14260">
                  <c:v>8548.611574947</c:v>
                </c:pt>
                <c:pt idx="14261">
                  <c:v>8549.2110568246</c:v>
                </c:pt>
                <c:pt idx="14262">
                  <c:v>8549.8105387022</c:v>
                </c:pt>
                <c:pt idx="14263">
                  <c:v>8550.4100205799</c:v>
                </c:pt>
                <c:pt idx="14264">
                  <c:v>8551.0095024575</c:v>
                </c:pt>
                <c:pt idx="14265">
                  <c:v>8551.6089843351</c:v>
                </c:pt>
                <c:pt idx="14266">
                  <c:v>8552.2084662127</c:v>
                </c:pt>
                <c:pt idx="14267">
                  <c:v>8552.807948090398</c:v>
                </c:pt>
                <c:pt idx="14268">
                  <c:v>8553.407429967996</c:v>
                </c:pt>
                <c:pt idx="14269">
                  <c:v>8554.006911845598</c:v>
                </c:pt>
                <c:pt idx="14270">
                  <c:v>8554.606393723196</c:v>
                </c:pt>
                <c:pt idx="14271">
                  <c:v>8555.205875600897</c:v>
                </c:pt>
                <c:pt idx="14272">
                  <c:v>8555.805357478499</c:v>
                </c:pt>
                <c:pt idx="14273">
                  <c:v>8556.4048393561</c:v>
                </c:pt>
                <c:pt idx="14274">
                  <c:v>8557.0043212337</c:v>
                </c:pt>
                <c:pt idx="14275">
                  <c:v>8557.6038031114</c:v>
                </c:pt>
                <c:pt idx="14276">
                  <c:v>8558.203284989</c:v>
                </c:pt>
                <c:pt idx="14277">
                  <c:v>8558.8027668666</c:v>
                </c:pt>
                <c:pt idx="14278">
                  <c:v>8559.4022487443</c:v>
                </c:pt>
                <c:pt idx="14279">
                  <c:v>8560.001730621898</c:v>
                </c:pt>
                <c:pt idx="14280">
                  <c:v>8560.6012124995</c:v>
                </c:pt>
                <c:pt idx="14281">
                  <c:v>8561.200694377098</c:v>
                </c:pt>
                <c:pt idx="14282">
                  <c:v>8561.800176254797</c:v>
                </c:pt>
                <c:pt idx="14283">
                  <c:v>8562.3996581324</c:v>
                </c:pt>
                <c:pt idx="14284">
                  <c:v>8562.99914001</c:v>
                </c:pt>
                <c:pt idx="14285">
                  <c:v>8563.598621887599</c:v>
                </c:pt>
                <c:pt idx="14286">
                  <c:v>8564.198103765299</c:v>
                </c:pt>
                <c:pt idx="14287">
                  <c:v>8564.7975856429</c:v>
                </c:pt>
                <c:pt idx="14288">
                  <c:v>8565.3970675205</c:v>
                </c:pt>
                <c:pt idx="14289">
                  <c:v>8565.996549398098</c:v>
                </c:pt>
                <c:pt idx="14290">
                  <c:v>8566.596031275798</c:v>
                </c:pt>
                <c:pt idx="14291">
                  <c:v>8567.195513153398</c:v>
                </c:pt>
                <c:pt idx="14292">
                  <c:v>8567.794995031</c:v>
                </c:pt>
                <c:pt idx="14293">
                  <c:v>8568.3944769086</c:v>
                </c:pt>
                <c:pt idx="14294">
                  <c:v>8568.9939587863</c:v>
                </c:pt>
                <c:pt idx="14295">
                  <c:v>8569.5934406639</c:v>
                </c:pt>
                <c:pt idx="14296">
                  <c:v>8570.1929225415</c:v>
                </c:pt>
                <c:pt idx="14297">
                  <c:v>8570.7924044191</c:v>
                </c:pt>
                <c:pt idx="14298">
                  <c:v>8571.3918862968</c:v>
                </c:pt>
                <c:pt idx="14299">
                  <c:v>8571.9913681744</c:v>
                </c:pt>
                <c:pt idx="14300">
                  <c:v>8572.590850052</c:v>
                </c:pt>
                <c:pt idx="14301">
                  <c:v>8573.190331929698</c:v>
                </c:pt>
                <c:pt idx="14302">
                  <c:v>8573.789813807298</c:v>
                </c:pt>
                <c:pt idx="14303">
                  <c:v>8574.389295684896</c:v>
                </c:pt>
                <c:pt idx="14304">
                  <c:v>8574.9887775625</c:v>
                </c:pt>
                <c:pt idx="14305">
                  <c:v>8575.588259440197</c:v>
                </c:pt>
                <c:pt idx="14306">
                  <c:v>8576.1877413178</c:v>
                </c:pt>
                <c:pt idx="14307">
                  <c:v>8576.7872231954</c:v>
                </c:pt>
                <c:pt idx="14308">
                  <c:v>8577.386705072999</c:v>
                </c:pt>
                <c:pt idx="14309">
                  <c:v>8577.986186950699</c:v>
                </c:pt>
                <c:pt idx="14310">
                  <c:v>8578.5856688283</c:v>
                </c:pt>
                <c:pt idx="14311">
                  <c:v>8579.1851507059</c:v>
                </c:pt>
                <c:pt idx="14312">
                  <c:v>8579.784632583498</c:v>
                </c:pt>
                <c:pt idx="14313">
                  <c:v>8580.384114461196</c:v>
                </c:pt>
                <c:pt idx="14314">
                  <c:v>8580.9835963388</c:v>
                </c:pt>
                <c:pt idx="14315">
                  <c:v>8581.5830782164</c:v>
                </c:pt>
                <c:pt idx="14316">
                  <c:v>8582.182560094</c:v>
                </c:pt>
                <c:pt idx="14317">
                  <c:v>8582.7820419717</c:v>
                </c:pt>
                <c:pt idx="14318">
                  <c:v>8583.381523849299</c:v>
                </c:pt>
                <c:pt idx="14319">
                  <c:v>8583.9810057269</c:v>
                </c:pt>
                <c:pt idx="14320">
                  <c:v>8584.5804876045</c:v>
                </c:pt>
                <c:pt idx="14321">
                  <c:v>8585.179969482198</c:v>
                </c:pt>
                <c:pt idx="14322">
                  <c:v>8585.7794513598</c:v>
                </c:pt>
                <c:pt idx="14323">
                  <c:v>8586.378933237394</c:v>
                </c:pt>
                <c:pt idx="14324">
                  <c:v>8586.978415115</c:v>
                </c:pt>
                <c:pt idx="14325">
                  <c:v>8587.577896992698</c:v>
                </c:pt>
                <c:pt idx="14326">
                  <c:v>8588.1773788703</c:v>
                </c:pt>
                <c:pt idx="14327">
                  <c:v>8588.776860747897</c:v>
                </c:pt>
                <c:pt idx="14328">
                  <c:v>8589.376342625597</c:v>
                </c:pt>
                <c:pt idx="14329">
                  <c:v>8589.975824503197</c:v>
                </c:pt>
                <c:pt idx="14330">
                  <c:v>8590.575306380799</c:v>
                </c:pt>
                <c:pt idx="14331">
                  <c:v>8591.1747882584</c:v>
                </c:pt>
                <c:pt idx="14332">
                  <c:v>8591.7742701361</c:v>
                </c:pt>
                <c:pt idx="14333">
                  <c:v>8592.3737520137</c:v>
                </c:pt>
                <c:pt idx="14334">
                  <c:v>8592.9732338913</c:v>
                </c:pt>
                <c:pt idx="14335">
                  <c:v>8593.572715768898</c:v>
                </c:pt>
                <c:pt idx="14336">
                  <c:v>8594.172197646598</c:v>
                </c:pt>
                <c:pt idx="14337">
                  <c:v>8594.771679524198</c:v>
                </c:pt>
                <c:pt idx="14338">
                  <c:v>8595.371161401798</c:v>
                </c:pt>
                <c:pt idx="14339">
                  <c:v>8595.970643279397</c:v>
                </c:pt>
                <c:pt idx="14340">
                  <c:v>8596.570125157099</c:v>
                </c:pt>
                <c:pt idx="14341">
                  <c:v>8597.1696070347</c:v>
                </c:pt>
                <c:pt idx="14342">
                  <c:v>8597.7690889123</c:v>
                </c:pt>
                <c:pt idx="14343">
                  <c:v>8598.368570789899</c:v>
                </c:pt>
                <c:pt idx="14344">
                  <c:v>8598.968052667598</c:v>
                </c:pt>
                <c:pt idx="14345">
                  <c:v>8599.567534545198</c:v>
                </c:pt>
                <c:pt idx="14346">
                  <c:v>8600.167016422798</c:v>
                </c:pt>
                <c:pt idx="14347">
                  <c:v>8600.7664983004</c:v>
                </c:pt>
                <c:pt idx="14348">
                  <c:v>8601.365980178096</c:v>
                </c:pt>
                <c:pt idx="14349">
                  <c:v>8601.9654620557</c:v>
                </c:pt>
                <c:pt idx="14350">
                  <c:v>8602.564943933297</c:v>
                </c:pt>
                <c:pt idx="14351">
                  <c:v>8603.1644258109</c:v>
                </c:pt>
                <c:pt idx="14352">
                  <c:v>8603.763907688599</c:v>
                </c:pt>
                <c:pt idx="14353">
                  <c:v>8604.363389566199</c:v>
                </c:pt>
                <c:pt idx="14354">
                  <c:v>8604.962871443799</c:v>
                </c:pt>
                <c:pt idx="14355">
                  <c:v>8605.5623533215</c:v>
                </c:pt>
                <c:pt idx="14356">
                  <c:v>8606.1618351991</c:v>
                </c:pt>
                <c:pt idx="14357">
                  <c:v>8606.7613170767</c:v>
                </c:pt>
                <c:pt idx="14358">
                  <c:v>8607.360798954298</c:v>
                </c:pt>
                <c:pt idx="14359">
                  <c:v>8607.960280832</c:v>
                </c:pt>
                <c:pt idx="14360">
                  <c:v>8608.5597627096</c:v>
                </c:pt>
                <c:pt idx="14361">
                  <c:v>8609.159244587197</c:v>
                </c:pt>
                <c:pt idx="14362">
                  <c:v>8609.758726464797</c:v>
                </c:pt>
                <c:pt idx="14363">
                  <c:v>8610.3582083425</c:v>
                </c:pt>
                <c:pt idx="14364">
                  <c:v>8610.957690220097</c:v>
                </c:pt>
                <c:pt idx="14365">
                  <c:v>8611.557172097699</c:v>
                </c:pt>
                <c:pt idx="14366">
                  <c:v>8612.156653975298</c:v>
                </c:pt>
                <c:pt idx="14367">
                  <c:v>8612.756135852998</c:v>
                </c:pt>
                <c:pt idx="14368">
                  <c:v>8613.355617730598</c:v>
                </c:pt>
                <c:pt idx="14369">
                  <c:v>8613.955099608194</c:v>
                </c:pt>
                <c:pt idx="14370">
                  <c:v>8614.554581485798</c:v>
                </c:pt>
                <c:pt idx="14371">
                  <c:v>8615.154063363498</c:v>
                </c:pt>
                <c:pt idx="14372">
                  <c:v>8615.7535452411</c:v>
                </c:pt>
                <c:pt idx="14373">
                  <c:v>8616.3530271187</c:v>
                </c:pt>
                <c:pt idx="14374">
                  <c:v>8616.9525089963</c:v>
                </c:pt>
                <c:pt idx="14375">
                  <c:v>8617.551990873999</c:v>
                </c:pt>
                <c:pt idx="14376">
                  <c:v>8618.1514727516</c:v>
                </c:pt>
                <c:pt idx="14377">
                  <c:v>8618.750954629199</c:v>
                </c:pt>
                <c:pt idx="14378">
                  <c:v>8619.3504365069</c:v>
                </c:pt>
                <c:pt idx="14379">
                  <c:v>8619.9499183845</c:v>
                </c:pt>
                <c:pt idx="14380">
                  <c:v>8620.5494002621</c:v>
                </c:pt>
                <c:pt idx="14381">
                  <c:v>8621.1488821397</c:v>
                </c:pt>
                <c:pt idx="14382">
                  <c:v>8621.7483640174</c:v>
                </c:pt>
                <c:pt idx="14383">
                  <c:v>8622.347845895</c:v>
                </c:pt>
                <c:pt idx="14384">
                  <c:v>8622.9473277726</c:v>
                </c:pt>
                <c:pt idx="14385">
                  <c:v>8623.546809650199</c:v>
                </c:pt>
                <c:pt idx="14386">
                  <c:v>8624.1462915279</c:v>
                </c:pt>
                <c:pt idx="14387">
                  <c:v>8624.7457734055</c:v>
                </c:pt>
                <c:pt idx="14388">
                  <c:v>8625.345255283099</c:v>
                </c:pt>
                <c:pt idx="14389">
                  <c:v>8625.9447371607</c:v>
                </c:pt>
                <c:pt idx="14390">
                  <c:v>8626.5442190384</c:v>
                </c:pt>
                <c:pt idx="14391">
                  <c:v>8627.143700916</c:v>
                </c:pt>
                <c:pt idx="14392">
                  <c:v>8627.7431827936</c:v>
                </c:pt>
                <c:pt idx="14393">
                  <c:v>8628.342664671198</c:v>
                </c:pt>
                <c:pt idx="14394">
                  <c:v>8628.9421465489</c:v>
                </c:pt>
                <c:pt idx="14395">
                  <c:v>8629.5416284265</c:v>
                </c:pt>
                <c:pt idx="14396">
                  <c:v>8630.1411103041</c:v>
                </c:pt>
                <c:pt idx="14397">
                  <c:v>8630.7405921817</c:v>
                </c:pt>
                <c:pt idx="14398">
                  <c:v>8631.3400740594</c:v>
                </c:pt>
                <c:pt idx="14399">
                  <c:v>8631.939555937</c:v>
                </c:pt>
                <c:pt idx="14400">
                  <c:v>8632.5390378146</c:v>
                </c:pt>
                <c:pt idx="14401">
                  <c:v>8633.1385196923</c:v>
                </c:pt>
                <c:pt idx="14402">
                  <c:v>8633.7380015699</c:v>
                </c:pt>
                <c:pt idx="14403">
                  <c:v>8634.337483447496</c:v>
                </c:pt>
                <c:pt idx="14404">
                  <c:v>8634.936965325098</c:v>
                </c:pt>
                <c:pt idx="14405">
                  <c:v>8635.5364472028</c:v>
                </c:pt>
                <c:pt idx="14406">
                  <c:v>8636.135929080396</c:v>
                </c:pt>
                <c:pt idx="14407">
                  <c:v>8636.735410958</c:v>
                </c:pt>
                <c:pt idx="14408">
                  <c:v>8637.3348928356</c:v>
                </c:pt>
                <c:pt idx="14409">
                  <c:v>8637.9343747133</c:v>
                </c:pt>
                <c:pt idx="14410">
                  <c:v>8638.5338565909</c:v>
                </c:pt>
                <c:pt idx="14411">
                  <c:v>8639.1333384685</c:v>
                </c:pt>
                <c:pt idx="14412">
                  <c:v>8639.7328203461</c:v>
                </c:pt>
                <c:pt idx="14413">
                  <c:v>8640.3323022238</c:v>
                </c:pt>
                <c:pt idx="14414">
                  <c:v>8640.9317841014</c:v>
                </c:pt>
                <c:pt idx="14415">
                  <c:v>8641.531265979</c:v>
                </c:pt>
                <c:pt idx="14416">
                  <c:v>8642.1307478566</c:v>
                </c:pt>
                <c:pt idx="14417">
                  <c:v>8642.7302297343</c:v>
                </c:pt>
                <c:pt idx="14418">
                  <c:v>8643.3297116119</c:v>
                </c:pt>
                <c:pt idx="14419">
                  <c:v>8643.929193489497</c:v>
                </c:pt>
                <c:pt idx="14420">
                  <c:v>8644.528675367099</c:v>
                </c:pt>
                <c:pt idx="14421">
                  <c:v>8645.1281572448</c:v>
                </c:pt>
                <c:pt idx="14422">
                  <c:v>8645.7276391224</c:v>
                </c:pt>
                <c:pt idx="14423">
                  <c:v>8646.327120999998</c:v>
                </c:pt>
                <c:pt idx="14424">
                  <c:v>8646.9266028777</c:v>
                </c:pt>
                <c:pt idx="14425">
                  <c:v>8647.5260847553</c:v>
                </c:pt>
                <c:pt idx="14426">
                  <c:v>8648.1255666329</c:v>
                </c:pt>
                <c:pt idx="14427">
                  <c:v>8648.7250485105</c:v>
                </c:pt>
                <c:pt idx="14428">
                  <c:v>8649.324530388198</c:v>
                </c:pt>
                <c:pt idx="14429">
                  <c:v>8649.9240122658</c:v>
                </c:pt>
                <c:pt idx="14430">
                  <c:v>8650.5234941434</c:v>
                </c:pt>
                <c:pt idx="14431">
                  <c:v>8651.122976021</c:v>
                </c:pt>
                <c:pt idx="14432">
                  <c:v>8651.7224578987</c:v>
                </c:pt>
                <c:pt idx="14433">
                  <c:v>8652.321939776299</c:v>
                </c:pt>
                <c:pt idx="14434">
                  <c:v>8652.9214216539</c:v>
                </c:pt>
                <c:pt idx="14435">
                  <c:v>8653.5209035315</c:v>
                </c:pt>
                <c:pt idx="14436">
                  <c:v>8654.1203854092</c:v>
                </c:pt>
                <c:pt idx="14437">
                  <c:v>8654.7198672868</c:v>
                </c:pt>
                <c:pt idx="14438">
                  <c:v>8655.319349164398</c:v>
                </c:pt>
                <c:pt idx="14439">
                  <c:v>8655.918831041998</c:v>
                </c:pt>
                <c:pt idx="14440">
                  <c:v>8656.5183129197</c:v>
                </c:pt>
                <c:pt idx="14441">
                  <c:v>8657.117794797297</c:v>
                </c:pt>
                <c:pt idx="14442">
                  <c:v>8657.7172766749</c:v>
                </c:pt>
                <c:pt idx="14443">
                  <c:v>8658.3167585525</c:v>
                </c:pt>
                <c:pt idx="14444">
                  <c:v>8658.9162404302</c:v>
                </c:pt>
                <c:pt idx="14445">
                  <c:v>8659.5157223078</c:v>
                </c:pt>
                <c:pt idx="14446">
                  <c:v>8660.1152041854</c:v>
                </c:pt>
                <c:pt idx="14447">
                  <c:v>8660.714686063</c:v>
                </c:pt>
                <c:pt idx="14448">
                  <c:v>8661.314167940698</c:v>
                </c:pt>
                <c:pt idx="14449">
                  <c:v>8661.9136498183</c:v>
                </c:pt>
                <c:pt idx="14450">
                  <c:v>8662.513131695898</c:v>
                </c:pt>
                <c:pt idx="14451">
                  <c:v>8663.112613573598</c:v>
                </c:pt>
                <c:pt idx="14452">
                  <c:v>8663.7120954512</c:v>
                </c:pt>
                <c:pt idx="14453">
                  <c:v>8664.3115773288</c:v>
                </c:pt>
                <c:pt idx="14454">
                  <c:v>8664.9110592064</c:v>
                </c:pt>
                <c:pt idx="14455">
                  <c:v>8665.5105410841</c:v>
                </c:pt>
                <c:pt idx="14456">
                  <c:v>8666.1100229617</c:v>
                </c:pt>
                <c:pt idx="14457">
                  <c:v>8666.7095048393</c:v>
                </c:pt>
                <c:pt idx="14458">
                  <c:v>8667.3089867169</c:v>
                </c:pt>
                <c:pt idx="14459">
                  <c:v>8667.9084685946</c:v>
                </c:pt>
                <c:pt idx="14460">
                  <c:v>8668.507950472198</c:v>
                </c:pt>
                <c:pt idx="14461">
                  <c:v>8669.1074323498</c:v>
                </c:pt>
                <c:pt idx="14462">
                  <c:v>8669.706914227396</c:v>
                </c:pt>
                <c:pt idx="14463">
                  <c:v>8670.306396105098</c:v>
                </c:pt>
                <c:pt idx="14464">
                  <c:v>8670.905877982697</c:v>
                </c:pt>
                <c:pt idx="14465">
                  <c:v>8671.505359860299</c:v>
                </c:pt>
                <c:pt idx="14466">
                  <c:v>8672.1048417379</c:v>
                </c:pt>
                <c:pt idx="14467">
                  <c:v>8672.7043236156</c:v>
                </c:pt>
                <c:pt idx="14468">
                  <c:v>8673.303805493199</c:v>
                </c:pt>
                <c:pt idx="14469">
                  <c:v>8673.9032873708</c:v>
                </c:pt>
                <c:pt idx="14470">
                  <c:v>8674.5027692484</c:v>
                </c:pt>
                <c:pt idx="14471">
                  <c:v>8675.1022511261</c:v>
                </c:pt>
                <c:pt idx="14472">
                  <c:v>8675.701733003698</c:v>
                </c:pt>
                <c:pt idx="14473">
                  <c:v>8676.301214881298</c:v>
                </c:pt>
                <c:pt idx="14474">
                  <c:v>8676.900696758998</c:v>
                </c:pt>
                <c:pt idx="14475">
                  <c:v>8677.5001786366</c:v>
                </c:pt>
                <c:pt idx="14476">
                  <c:v>8678.0996605142</c:v>
                </c:pt>
                <c:pt idx="14477">
                  <c:v>8678.6991423918</c:v>
                </c:pt>
                <c:pt idx="14478">
                  <c:v>8679.298624269499</c:v>
                </c:pt>
                <c:pt idx="14479">
                  <c:v>8679.898106147099</c:v>
                </c:pt>
                <c:pt idx="14480">
                  <c:v>8680.4975880247</c:v>
                </c:pt>
                <c:pt idx="14481">
                  <c:v>8681.0970699023</c:v>
                </c:pt>
                <c:pt idx="14482">
                  <c:v>8681.69655178</c:v>
                </c:pt>
                <c:pt idx="14483">
                  <c:v>8682.296033657596</c:v>
                </c:pt>
                <c:pt idx="14484">
                  <c:v>8682.895515535198</c:v>
                </c:pt>
                <c:pt idx="14485">
                  <c:v>8683.4949974128</c:v>
                </c:pt>
                <c:pt idx="14486">
                  <c:v>8684.0944792905</c:v>
                </c:pt>
                <c:pt idx="14487">
                  <c:v>8684.6939611681</c:v>
                </c:pt>
                <c:pt idx="14488">
                  <c:v>8685.2934430457</c:v>
                </c:pt>
                <c:pt idx="14489">
                  <c:v>8685.892924923297</c:v>
                </c:pt>
                <c:pt idx="14490">
                  <c:v>8686.492406801</c:v>
                </c:pt>
                <c:pt idx="14491">
                  <c:v>8687.0918886786</c:v>
                </c:pt>
                <c:pt idx="14492">
                  <c:v>8687.6913705562</c:v>
                </c:pt>
                <c:pt idx="14493">
                  <c:v>8688.2908524338</c:v>
                </c:pt>
                <c:pt idx="14494">
                  <c:v>8688.890334311498</c:v>
                </c:pt>
                <c:pt idx="14495">
                  <c:v>8689.489816189098</c:v>
                </c:pt>
                <c:pt idx="14496">
                  <c:v>8690.0892980667</c:v>
                </c:pt>
                <c:pt idx="14497">
                  <c:v>8690.688779944297</c:v>
                </c:pt>
                <c:pt idx="14498">
                  <c:v>8691.288261822</c:v>
                </c:pt>
                <c:pt idx="14499">
                  <c:v>8691.887743699599</c:v>
                </c:pt>
                <c:pt idx="14500">
                  <c:v>8692.487225577199</c:v>
                </c:pt>
                <c:pt idx="14501">
                  <c:v>8693.0867074549</c:v>
                </c:pt>
                <c:pt idx="14502">
                  <c:v>8693.6861893325</c:v>
                </c:pt>
                <c:pt idx="14503">
                  <c:v>8694.2856712101</c:v>
                </c:pt>
                <c:pt idx="14504">
                  <c:v>8694.885153087696</c:v>
                </c:pt>
                <c:pt idx="14505">
                  <c:v>8695.484634965396</c:v>
                </c:pt>
                <c:pt idx="14506">
                  <c:v>8696.084116843</c:v>
                </c:pt>
                <c:pt idx="14507">
                  <c:v>8696.6835987206</c:v>
                </c:pt>
                <c:pt idx="14508">
                  <c:v>8697.2830805982</c:v>
                </c:pt>
                <c:pt idx="14509">
                  <c:v>8697.8825624759</c:v>
                </c:pt>
                <c:pt idx="14510">
                  <c:v>8698.4820443535</c:v>
                </c:pt>
                <c:pt idx="14511">
                  <c:v>8699.0815262311</c:v>
                </c:pt>
                <c:pt idx="14512">
                  <c:v>8699.6810081087</c:v>
                </c:pt>
                <c:pt idx="14513">
                  <c:v>8700.2804899864</c:v>
                </c:pt>
                <c:pt idx="14514">
                  <c:v>8700.879971863998</c:v>
                </c:pt>
                <c:pt idx="14515">
                  <c:v>8701.4794537416</c:v>
                </c:pt>
                <c:pt idx="14516">
                  <c:v>8702.078935619196</c:v>
                </c:pt>
                <c:pt idx="14517">
                  <c:v>8702.6784174969</c:v>
                </c:pt>
                <c:pt idx="14518">
                  <c:v>8703.277899374498</c:v>
                </c:pt>
                <c:pt idx="14519">
                  <c:v>8703.877381252098</c:v>
                </c:pt>
                <c:pt idx="14520">
                  <c:v>8704.476863129697</c:v>
                </c:pt>
                <c:pt idx="14521">
                  <c:v>8705.076345007397</c:v>
                </c:pt>
                <c:pt idx="14522">
                  <c:v>8705.675826884999</c:v>
                </c:pt>
                <c:pt idx="14523">
                  <c:v>8706.2753087626</c:v>
                </c:pt>
                <c:pt idx="14524">
                  <c:v>8706.874790640299</c:v>
                </c:pt>
                <c:pt idx="14525">
                  <c:v>8707.4742725179</c:v>
                </c:pt>
                <c:pt idx="14526">
                  <c:v>8708.0737543955</c:v>
                </c:pt>
                <c:pt idx="14527">
                  <c:v>8708.6732362731</c:v>
                </c:pt>
                <c:pt idx="14528">
                  <c:v>8709.2727181508</c:v>
                </c:pt>
                <c:pt idx="14529">
                  <c:v>8709.872200028398</c:v>
                </c:pt>
                <c:pt idx="14530">
                  <c:v>8710.471681905998</c:v>
                </c:pt>
                <c:pt idx="14531">
                  <c:v>8711.071163783596</c:v>
                </c:pt>
                <c:pt idx="14532">
                  <c:v>8711.670645661297</c:v>
                </c:pt>
                <c:pt idx="14533">
                  <c:v>8712.2701275389</c:v>
                </c:pt>
                <c:pt idx="14534">
                  <c:v>8712.869609416499</c:v>
                </c:pt>
                <c:pt idx="14535">
                  <c:v>8713.469091294099</c:v>
                </c:pt>
                <c:pt idx="14536">
                  <c:v>8714.0685731718</c:v>
                </c:pt>
                <c:pt idx="14537">
                  <c:v>8714.6680550494</c:v>
                </c:pt>
                <c:pt idx="14538">
                  <c:v>8715.267536926998</c:v>
                </c:pt>
                <c:pt idx="14539">
                  <c:v>8715.867018804598</c:v>
                </c:pt>
                <c:pt idx="14540">
                  <c:v>8716.466500682296</c:v>
                </c:pt>
                <c:pt idx="14541">
                  <c:v>8717.065982559898</c:v>
                </c:pt>
                <c:pt idx="14542">
                  <c:v>8717.665464437498</c:v>
                </c:pt>
                <c:pt idx="14543">
                  <c:v>8718.2649463151</c:v>
                </c:pt>
                <c:pt idx="14544">
                  <c:v>8718.8644281928</c:v>
                </c:pt>
                <c:pt idx="14545">
                  <c:v>8719.463910070399</c:v>
                </c:pt>
                <c:pt idx="14546">
                  <c:v>8720.063391947999</c:v>
                </c:pt>
                <c:pt idx="14547">
                  <c:v>8720.6628738257</c:v>
                </c:pt>
                <c:pt idx="14548">
                  <c:v>8721.2623557033</c:v>
                </c:pt>
                <c:pt idx="14549">
                  <c:v>8721.861837580898</c:v>
                </c:pt>
                <c:pt idx="14550">
                  <c:v>8722.461319458496</c:v>
                </c:pt>
                <c:pt idx="14551">
                  <c:v>8723.0608013362</c:v>
                </c:pt>
                <c:pt idx="14552">
                  <c:v>8723.660283213798</c:v>
                </c:pt>
                <c:pt idx="14553">
                  <c:v>8724.2597650914</c:v>
                </c:pt>
                <c:pt idx="14554">
                  <c:v>8724.859246968997</c:v>
                </c:pt>
                <c:pt idx="14555">
                  <c:v>8725.4587288467</c:v>
                </c:pt>
                <c:pt idx="14556">
                  <c:v>8726.058210724299</c:v>
                </c:pt>
                <c:pt idx="14557">
                  <c:v>8726.657692601899</c:v>
                </c:pt>
                <c:pt idx="14558">
                  <c:v>8727.257174479499</c:v>
                </c:pt>
                <c:pt idx="14559">
                  <c:v>8727.856656357199</c:v>
                </c:pt>
                <c:pt idx="14560">
                  <c:v>8728.456138234798</c:v>
                </c:pt>
                <c:pt idx="14561">
                  <c:v>8729.0556201124</c:v>
                </c:pt>
                <c:pt idx="14562">
                  <c:v>8729.655101989996</c:v>
                </c:pt>
                <c:pt idx="14563">
                  <c:v>8730.254583867698</c:v>
                </c:pt>
                <c:pt idx="14564">
                  <c:v>8730.854065745298</c:v>
                </c:pt>
                <c:pt idx="14565">
                  <c:v>8731.4535476229</c:v>
                </c:pt>
                <c:pt idx="14566">
                  <c:v>8732.053029500497</c:v>
                </c:pt>
                <c:pt idx="14567">
                  <c:v>8732.6525113782</c:v>
                </c:pt>
                <c:pt idx="14568">
                  <c:v>8733.251993255799</c:v>
                </c:pt>
                <c:pt idx="14569">
                  <c:v>8733.8514751334</c:v>
                </c:pt>
                <c:pt idx="14570">
                  <c:v>8734.450957011</c:v>
                </c:pt>
                <c:pt idx="14571">
                  <c:v>8735.0504388887</c:v>
                </c:pt>
                <c:pt idx="14572">
                  <c:v>8735.6499207663</c:v>
                </c:pt>
                <c:pt idx="14573">
                  <c:v>8736.2494026439</c:v>
                </c:pt>
                <c:pt idx="14574">
                  <c:v>8736.848884521598</c:v>
                </c:pt>
                <c:pt idx="14575">
                  <c:v>8737.4483663992</c:v>
                </c:pt>
                <c:pt idx="14576">
                  <c:v>8738.0478482768</c:v>
                </c:pt>
                <c:pt idx="14577">
                  <c:v>8738.6473301544</c:v>
                </c:pt>
                <c:pt idx="14578">
                  <c:v>8739.2468120321</c:v>
                </c:pt>
                <c:pt idx="14579">
                  <c:v>8739.846293909699</c:v>
                </c:pt>
                <c:pt idx="14580">
                  <c:v>8740.445775787299</c:v>
                </c:pt>
                <c:pt idx="14581">
                  <c:v>8741.0452576649</c:v>
                </c:pt>
                <c:pt idx="14582">
                  <c:v>8741.6447395426</c:v>
                </c:pt>
                <c:pt idx="14583">
                  <c:v>8742.2442214202</c:v>
                </c:pt>
                <c:pt idx="14584">
                  <c:v>8742.843703297798</c:v>
                </c:pt>
                <c:pt idx="14585">
                  <c:v>8743.4431851754</c:v>
                </c:pt>
                <c:pt idx="14586">
                  <c:v>8744.0426670531</c:v>
                </c:pt>
                <c:pt idx="14587">
                  <c:v>8744.6421489307</c:v>
                </c:pt>
                <c:pt idx="14588">
                  <c:v>8745.2416308083</c:v>
                </c:pt>
                <c:pt idx="14589">
                  <c:v>8745.841112685897</c:v>
                </c:pt>
                <c:pt idx="14590">
                  <c:v>8746.440594563599</c:v>
                </c:pt>
                <c:pt idx="14591">
                  <c:v>8747.0400764412</c:v>
                </c:pt>
                <c:pt idx="14592">
                  <c:v>8747.6395583188</c:v>
                </c:pt>
                <c:pt idx="14593">
                  <c:v>8748.2390401964</c:v>
                </c:pt>
                <c:pt idx="14594">
                  <c:v>8748.8385220741</c:v>
                </c:pt>
                <c:pt idx="14595">
                  <c:v>8749.4380039517</c:v>
                </c:pt>
                <c:pt idx="14596">
                  <c:v>8750.0374858293</c:v>
                </c:pt>
                <c:pt idx="14597">
                  <c:v>8750.636967707</c:v>
                </c:pt>
                <c:pt idx="14598">
                  <c:v>8751.2364495846</c:v>
                </c:pt>
                <c:pt idx="14599">
                  <c:v>8751.835931462196</c:v>
                </c:pt>
                <c:pt idx="14600">
                  <c:v>8752.4354133398</c:v>
                </c:pt>
                <c:pt idx="14601">
                  <c:v>8753.0348952175</c:v>
                </c:pt>
                <c:pt idx="14602">
                  <c:v>8753.6343770951</c:v>
                </c:pt>
                <c:pt idx="14603">
                  <c:v>8754.2338589727</c:v>
                </c:pt>
                <c:pt idx="14604">
                  <c:v>8754.8333408503</c:v>
                </c:pt>
                <c:pt idx="14605">
                  <c:v>8755.432822728</c:v>
                </c:pt>
                <c:pt idx="14606">
                  <c:v>8756.0323046056</c:v>
                </c:pt>
                <c:pt idx="14607">
                  <c:v>8756.631786483198</c:v>
                </c:pt>
                <c:pt idx="14608">
                  <c:v>8757.2312683608</c:v>
                </c:pt>
                <c:pt idx="14609">
                  <c:v>8757.8307502385</c:v>
                </c:pt>
                <c:pt idx="14610">
                  <c:v>8758.4302321161</c:v>
                </c:pt>
                <c:pt idx="14611">
                  <c:v>8759.029713993697</c:v>
                </c:pt>
                <c:pt idx="14612">
                  <c:v>8759.6291958713</c:v>
                </c:pt>
                <c:pt idx="14613">
                  <c:v>8760.228677749</c:v>
                </c:pt>
                <c:pt idx="14614">
                  <c:v>8760.828159626599</c:v>
                </c:pt>
                <c:pt idx="14615">
                  <c:v>8761.4276415042</c:v>
                </c:pt>
                <c:pt idx="14616">
                  <c:v>8762.027123381798</c:v>
                </c:pt>
                <c:pt idx="14617">
                  <c:v>8762.6266052595</c:v>
                </c:pt>
                <c:pt idx="14618">
                  <c:v>8763.2260871371</c:v>
                </c:pt>
                <c:pt idx="14619">
                  <c:v>8763.825569014698</c:v>
                </c:pt>
                <c:pt idx="14620">
                  <c:v>8764.4250508923</c:v>
                </c:pt>
                <c:pt idx="14621">
                  <c:v>8765.02453277</c:v>
                </c:pt>
                <c:pt idx="14622">
                  <c:v>8765.624014647598</c:v>
                </c:pt>
                <c:pt idx="14623">
                  <c:v>8766.2234965252</c:v>
                </c:pt>
                <c:pt idx="14624">
                  <c:v>8766.8229784029</c:v>
                </c:pt>
                <c:pt idx="14625">
                  <c:v>8767.4224602805</c:v>
                </c:pt>
                <c:pt idx="14626">
                  <c:v>8768.0219421581</c:v>
                </c:pt>
                <c:pt idx="14627">
                  <c:v>8768.6214240357</c:v>
                </c:pt>
                <c:pt idx="14628">
                  <c:v>8769.2209059134</c:v>
                </c:pt>
                <c:pt idx="14629">
                  <c:v>8769.820387791</c:v>
                </c:pt>
                <c:pt idx="14630">
                  <c:v>8770.419869668596</c:v>
                </c:pt>
                <c:pt idx="14631">
                  <c:v>8771.0193515462</c:v>
                </c:pt>
                <c:pt idx="14632">
                  <c:v>8771.618833423896</c:v>
                </c:pt>
                <c:pt idx="14633">
                  <c:v>8772.2183153015</c:v>
                </c:pt>
                <c:pt idx="14634">
                  <c:v>8772.8177971791</c:v>
                </c:pt>
                <c:pt idx="14635">
                  <c:v>8773.4172790567</c:v>
                </c:pt>
                <c:pt idx="14636">
                  <c:v>8774.0167609344</c:v>
                </c:pt>
                <c:pt idx="14637">
                  <c:v>8774.616242812</c:v>
                </c:pt>
                <c:pt idx="14638">
                  <c:v>8775.215724689599</c:v>
                </c:pt>
                <c:pt idx="14639">
                  <c:v>8775.815206567198</c:v>
                </c:pt>
                <c:pt idx="14640">
                  <c:v>8776.4146884449</c:v>
                </c:pt>
                <c:pt idx="14641">
                  <c:v>8777.0141703225</c:v>
                </c:pt>
                <c:pt idx="14642">
                  <c:v>8777.6136522001</c:v>
                </c:pt>
                <c:pt idx="14643">
                  <c:v>8778.213134077698</c:v>
                </c:pt>
                <c:pt idx="14644">
                  <c:v>8778.812615955398</c:v>
                </c:pt>
                <c:pt idx="14645">
                  <c:v>8779.412097833</c:v>
                </c:pt>
                <c:pt idx="14646">
                  <c:v>8780.0115797106</c:v>
                </c:pt>
                <c:pt idx="14647">
                  <c:v>8780.6110615882</c:v>
                </c:pt>
                <c:pt idx="14648">
                  <c:v>8781.2105434659</c:v>
                </c:pt>
                <c:pt idx="14649">
                  <c:v>8781.810025343499</c:v>
                </c:pt>
                <c:pt idx="14650">
                  <c:v>8782.4095072211</c:v>
                </c:pt>
                <c:pt idx="14651">
                  <c:v>8783.008989098798</c:v>
                </c:pt>
                <c:pt idx="14652">
                  <c:v>8783.6084709764</c:v>
                </c:pt>
                <c:pt idx="14653">
                  <c:v>8784.207952854</c:v>
                </c:pt>
                <c:pt idx="14654">
                  <c:v>8784.807434731598</c:v>
                </c:pt>
                <c:pt idx="14655">
                  <c:v>8785.406916609296</c:v>
                </c:pt>
                <c:pt idx="14656">
                  <c:v>8786.006398486898</c:v>
                </c:pt>
                <c:pt idx="14657">
                  <c:v>8786.605880364497</c:v>
                </c:pt>
                <c:pt idx="14658">
                  <c:v>8787.2053622421</c:v>
                </c:pt>
                <c:pt idx="14659">
                  <c:v>8787.8048441198</c:v>
                </c:pt>
                <c:pt idx="14660">
                  <c:v>8788.404325997399</c:v>
                </c:pt>
                <c:pt idx="14661">
                  <c:v>8789.003807875</c:v>
                </c:pt>
                <c:pt idx="14662">
                  <c:v>8789.6032897526</c:v>
                </c:pt>
                <c:pt idx="14663">
                  <c:v>8790.2027716303</c:v>
                </c:pt>
                <c:pt idx="14664">
                  <c:v>8790.802253507898</c:v>
                </c:pt>
                <c:pt idx="14665">
                  <c:v>8791.401735385498</c:v>
                </c:pt>
                <c:pt idx="14666">
                  <c:v>8792.001217263098</c:v>
                </c:pt>
                <c:pt idx="14667">
                  <c:v>8792.600699140798</c:v>
                </c:pt>
                <c:pt idx="14668">
                  <c:v>8793.2001810184</c:v>
                </c:pt>
                <c:pt idx="14669">
                  <c:v>8793.799662896</c:v>
                </c:pt>
                <c:pt idx="14670">
                  <c:v>8794.399144773599</c:v>
                </c:pt>
                <c:pt idx="14671">
                  <c:v>8794.998626651299</c:v>
                </c:pt>
                <c:pt idx="14672">
                  <c:v>8795.5981085289</c:v>
                </c:pt>
                <c:pt idx="14673">
                  <c:v>8796.1975904065</c:v>
                </c:pt>
                <c:pt idx="14674">
                  <c:v>8796.7970722842</c:v>
                </c:pt>
                <c:pt idx="14675">
                  <c:v>8797.396554161798</c:v>
                </c:pt>
                <c:pt idx="14676">
                  <c:v>8797.996036039398</c:v>
                </c:pt>
                <c:pt idx="14677">
                  <c:v>8798.595517917</c:v>
                </c:pt>
                <c:pt idx="14678">
                  <c:v>8799.194999794698</c:v>
                </c:pt>
                <c:pt idx="14679">
                  <c:v>8799.7944816723</c:v>
                </c:pt>
                <c:pt idx="14680">
                  <c:v>8800.393963549897</c:v>
                </c:pt>
                <c:pt idx="14681">
                  <c:v>8800.9934454275</c:v>
                </c:pt>
                <c:pt idx="14682">
                  <c:v>8801.5929273052</c:v>
                </c:pt>
                <c:pt idx="14683">
                  <c:v>8802.1924091828</c:v>
                </c:pt>
                <c:pt idx="14684">
                  <c:v>8802.7918910604</c:v>
                </c:pt>
                <c:pt idx="14685">
                  <c:v>8803.391372938</c:v>
                </c:pt>
                <c:pt idx="14686">
                  <c:v>8803.9908548157</c:v>
                </c:pt>
                <c:pt idx="14687">
                  <c:v>8804.590336693296</c:v>
                </c:pt>
                <c:pt idx="14688">
                  <c:v>8805.1898185709</c:v>
                </c:pt>
                <c:pt idx="14689">
                  <c:v>8805.789300448498</c:v>
                </c:pt>
                <c:pt idx="14690">
                  <c:v>8806.3887823262</c:v>
                </c:pt>
                <c:pt idx="14691">
                  <c:v>8806.988264203797</c:v>
                </c:pt>
                <c:pt idx="14692">
                  <c:v>8807.5877460814</c:v>
                </c:pt>
                <c:pt idx="14693">
                  <c:v>8808.187227959</c:v>
                </c:pt>
                <c:pt idx="14694">
                  <c:v>8808.7867098367</c:v>
                </c:pt>
                <c:pt idx="14695">
                  <c:v>8809.386191714299</c:v>
                </c:pt>
                <c:pt idx="14696">
                  <c:v>8809.985673591898</c:v>
                </c:pt>
                <c:pt idx="14697">
                  <c:v>8810.585155469598</c:v>
                </c:pt>
                <c:pt idx="14698">
                  <c:v>8811.184637347198</c:v>
                </c:pt>
                <c:pt idx="14699">
                  <c:v>8811.784119224798</c:v>
                </c:pt>
                <c:pt idx="14700">
                  <c:v>8812.3836011024</c:v>
                </c:pt>
                <c:pt idx="14701">
                  <c:v>8812.983082980098</c:v>
                </c:pt>
                <c:pt idx="14702">
                  <c:v>8813.5825648577</c:v>
                </c:pt>
                <c:pt idx="14703">
                  <c:v>8814.1820467353</c:v>
                </c:pt>
                <c:pt idx="14704">
                  <c:v>8814.7815286129</c:v>
                </c:pt>
                <c:pt idx="14705">
                  <c:v>8815.381010490599</c:v>
                </c:pt>
                <c:pt idx="14706">
                  <c:v>8815.9804923682</c:v>
                </c:pt>
                <c:pt idx="14707">
                  <c:v>8816.579974245798</c:v>
                </c:pt>
                <c:pt idx="14708">
                  <c:v>8817.1794561234</c:v>
                </c:pt>
                <c:pt idx="14709">
                  <c:v>8817.7789380011</c:v>
                </c:pt>
                <c:pt idx="14710">
                  <c:v>8818.378419878698</c:v>
                </c:pt>
                <c:pt idx="14711">
                  <c:v>8818.977901756298</c:v>
                </c:pt>
                <c:pt idx="14712">
                  <c:v>8819.577383633896</c:v>
                </c:pt>
                <c:pt idx="14713">
                  <c:v>8820.1768655116</c:v>
                </c:pt>
                <c:pt idx="14714">
                  <c:v>8820.7763473892</c:v>
                </c:pt>
                <c:pt idx="14715">
                  <c:v>8821.375829266797</c:v>
                </c:pt>
                <c:pt idx="14716">
                  <c:v>8821.975311144399</c:v>
                </c:pt>
                <c:pt idx="14717">
                  <c:v>8822.5747930221</c:v>
                </c:pt>
                <c:pt idx="14718">
                  <c:v>8823.1742748997</c:v>
                </c:pt>
                <c:pt idx="14719">
                  <c:v>8823.7737567773</c:v>
                </c:pt>
                <c:pt idx="14720">
                  <c:v>8824.373238655</c:v>
                </c:pt>
                <c:pt idx="14721">
                  <c:v>8824.9727205326</c:v>
                </c:pt>
                <c:pt idx="14722">
                  <c:v>8825.5722024102</c:v>
                </c:pt>
                <c:pt idx="14723">
                  <c:v>8826.171684287796</c:v>
                </c:pt>
                <c:pt idx="14724">
                  <c:v>8826.7711661655</c:v>
                </c:pt>
                <c:pt idx="14725">
                  <c:v>8827.370648043097</c:v>
                </c:pt>
                <c:pt idx="14726">
                  <c:v>8827.970129920697</c:v>
                </c:pt>
                <c:pt idx="14727">
                  <c:v>8828.569611798299</c:v>
                </c:pt>
                <c:pt idx="14728">
                  <c:v>8829.169093675999</c:v>
                </c:pt>
                <c:pt idx="14729">
                  <c:v>8829.7685755536</c:v>
                </c:pt>
                <c:pt idx="14730">
                  <c:v>8830.3680574312</c:v>
                </c:pt>
                <c:pt idx="14731">
                  <c:v>8830.967539308798</c:v>
                </c:pt>
                <c:pt idx="14732">
                  <c:v>8831.567021186498</c:v>
                </c:pt>
                <c:pt idx="14733">
                  <c:v>8832.166503064096</c:v>
                </c:pt>
                <c:pt idx="14734">
                  <c:v>8832.765984941696</c:v>
                </c:pt>
                <c:pt idx="14735">
                  <c:v>8833.3654668193</c:v>
                </c:pt>
                <c:pt idx="14736">
                  <c:v>8833.964948697</c:v>
                </c:pt>
                <c:pt idx="14737">
                  <c:v>8834.5644305746</c:v>
                </c:pt>
                <c:pt idx="14738">
                  <c:v>8835.1639124522</c:v>
                </c:pt>
                <c:pt idx="14739">
                  <c:v>8835.7633943298</c:v>
                </c:pt>
                <c:pt idx="14740">
                  <c:v>8836.362876207499</c:v>
                </c:pt>
                <c:pt idx="14741">
                  <c:v>8836.9623580851</c:v>
                </c:pt>
                <c:pt idx="14742">
                  <c:v>8837.561839962698</c:v>
                </c:pt>
                <c:pt idx="14743">
                  <c:v>8838.161321840298</c:v>
                </c:pt>
                <c:pt idx="14744">
                  <c:v>8838.760803717998</c:v>
                </c:pt>
                <c:pt idx="14745">
                  <c:v>8839.360285595598</c:v>
                </c:pt>
                <c:pt idx="14746">
                  <c:v>8839.959767473198</c:v>
                </c:pt>
                <c:pt idx="14747">
                  <c:v>8840.5592493509</c:v>
                </c:pt>
                <c:pt idx="14748">
                  <c:v>8841.158731228497</c:v>
                </c:pt>
                <c:pt idx="14749">
                  <c:v>8841.7582131061</c:v>
                </c:pt>
                <c:pt idx="14750">
                  <c:v>8842.357694983695</c:v>
                </c:pt>
                <c:pt idx="14751">
                  <c:v>8842.957176861399</c:v>
                </c:pt>
                <c:pt idx="14752">
                  <c:v>8843.556658739</c:v>
                </c:pt>
                <c:pt idx="14753">
                  <c:v>8844.1561406166</c:v>
                </c:pt>
                <c:pt idx="14754">
                  <c:v>8844.755622494198</c:v>
                </c:pt>
                <c:pt idx="14755">
                  <c:v>8845.355104371896</c:v>
                </c:pt>
                <c:pt idx="14756">
                  <c:v>8845.954586249498</c:v>
                </c:pt>
                <c:pt idx="14757">
                  <c:v>8846.5540681271</c:v>
                </c:pt>
                <c:pt idx="14758">
                  <c:v>8847.1535500047</c:v>
                </c:pt>
                <c:pt idx="14759">
                  <c:v>8847.7530318824</c:v>
                </c:pt>
                <c:pt idx="14760">
                  <c:v>8848.352513759997</c:v>
                </c:pt>
                <c:pt idx="14761">
                  <c:v>8848.951995637597</c:v>
                </c:pt>
                <c:pt idx="14762">
                  <c:v>8849.5514775152</c:v>
                </c:pt>
                <c:pt idx="14763">
                  <c:v>8850.1509593929</c:v>
                </c:pt>
                <c:pt idx="14764">
                  <c:v>8850.7504412705</c:v>
                </c:pt>
                <c:pt idx="14765">
                  <c:v>8851.349923148098</c:v>
                </c:pt>
                <c:pt idx="14766">
                  <c:v>8851.9494050257</c:v>
                </c:pt>
                <c:pt idx="14767">
                  <c:v>8852.548886903398</c:v>
                </c:pt>
                <c:pt idx="14768">
                  <c:v>8853.148368781</c:v>
                </c:pt>
                <c:pt idx="14769">
                  <c:v>8853.7478506586</c:v>
                </c:pt>
                <c:pt idx="14770">
                  <c:v>8854.3473325363</c:v>
                </c:pt>
                <c:pt idx="14771">
                  <c:v>8854.946814413897</c:v>
                </c:pt>
                <c:pt idx="14772">
                  <c:v>8855.5462962915</c:v>
                </c:pt>
                <c:pt idx="14773">
                  <c:v>8856.1457781691</c:v>
                </c:pt>
                <c:pt idx="14774">
                  <c:v>8856.7452600468</c:v>
                </c:pt>
                <c:pt idx="14775">
                  <c:v>8857.3447419244</c:v>
                </c:pt>
                <c:pt idx="14776">
                  <c:v>8857.944223802</c:v>
                </c:pt>
                <c:pt idx="14777">
                  <c:v>8858.5437056796</c:v>
                </c:pt>
                <c:pt idx="14778">
                  <c:v>8859.1431875573</c:v>
                </c:pt>
                <c:pt idx="14779">
                  <c:v>8859.7426694349</c:v>
                </c:pt>
                <c:pt idx="14780">
                  <c:v>8860.3421513125</c:v>
                </c:pt>
                <c:pt idx="14781">
                  <c:v>8860.941633190097</c:v>
                </c:pt>
                <c:pt idx="14782">
                  <c:v>8861.541115067797</c:v>
                </c:pt>
                <c:pt idx="14783">
                  <c:v>8862.1405969454</c:v>
                </c:pt>
                <c:pt idx="14784">
                  <c:v>8862.740078823</c:v>
                </c:pt>
                <c:pt idx="14785">
                  <c:v>8863.3395607006</c:v>
                </c:pt>
                <c:pt idx="14786">
                  <c:v>8863.9390425783</c:v>
                </c:pt>
                <c:pt idx="14787">
                  <c:v>8864.5385244559</c:v>
                </c:pt>
                <c:pt idx="14788">
                  <c:v>8865.1380063335</c:v>
                </c:pt>
                <c:pt idx="14789">
                  <c:v>8865.7374882111</c:v>
                </c:pt>
                <c:pt idx="14790">
                  <c:v>8866.336970088796</c:v>
                </c:pt>
                <c:pt idx="14791">
                  <c:v>8866.9364519664</c:v>
                </c:pt>
                <c:pt idx="14792">
                  <c:v>8867.535933843996</c:v>
                </c:pt>
                <c:pt idx="14793">
                  <c:v>8868.1354157216</c:v>
                </c:pt>
                <c:pt idx="14794">
                  <c:v>8868.7348975993</c:v>
                </c:pt>
                <c:pt idx="14795">
                  <c:v>8869.3343794769</c:v>
                </c:pt>
                <c:pt idx="14796">
                  <c:v>8869.9338613545</c:v>
                </c:pt>
                <c:pt idx="14797">
                  <c:v>8870.5333432322</c:v>
                </c:pt>
                <c:pt idx="14798">
                  <c:v>8871.1328251098</c:v>
                </c:pt>
                <c:pt idx="14799">
                  <c:v>8871.7323069874</c:v>
                </c:pt>
                <c:pt idx="14800">
                  <c:v>8872.331788865</c:v>
                </c:pt>
                <c:pt idx="14801">
                  <c:v>8872.9312707427</c:v>
                </c:pt>
                <c:pt idx="14802">
                  <c:v>8873.5307526203</c:v>
                </c:pt>
                <c:pt idx="14803">
                  <c:v>8874.130234497898</c:v>
                </c:pt>
                <c:pt idx="14804">
                  <c:v>8874.7297163755</c:v>
                </c:pt>
                <c:pt idx="14805">
                  <c:v>8875.329198253197</c:v>
                </c:pt>
                <c:pt idx="14806">
                  <c:v>8875.9286801308</c:v>
                </c:pt>
                <c:pt idx="14807">
                  <c:v>8876.5281620084</c:v>
                </c:pt>
                <c:pt idx="14808">
                  <c:v>8877.127643886</c:v>
                </c:pt>
                <c:pt idx="14809">
                  <c:v>8877.727125763698</c:v>
                </c:pt>
                <c:pt idx="14810">
                  <c:v>8878.326607641298</c:v>
                </c:pt>
                <c:pt idx="14811">
                  <c:v>8878.9260895189</c:v>
                </c:pt>
                <c:pt idx="14812">
                  <c:v>8879.5255713965</c:v>
                </c:pt>
                <c:pt idx="14813">
                  <c:v>8880.125053274198</c:v>
                </c:pt>
                <c:pt idx="14814">
                  <c:v>8880.7245351518</c:v>
                </c:pt>
                <c:pt idx="14815">
                  <c:v>8881.3240170294</c:v>
                </c:pt>
                <c:pt idx="14816">
                  <c:v>8881.923498907</c:v>
                </c:pt>
                <c:pt idx="14817">
                  <c:v>8882.522980784699</c:v>
                </c:pt>
                <c:pt idx="14818">
                  <c:v>8883.1224626623</c:v>
                </c:pt>
                <c:pt idx="14819">
                  <c:v>8883.7219445399</c:v>
                </c:pt>
                <c:pt idx="14820">
                  <c:v>8884.3214264176</c:v>
                </c:pt>
                <c:pt idx="14821">
                  <c:v>8884.9209082952</c:v>
                </c:pt>
                <c:pt idx="14822">
                  <c:v>8885.5203901728</c:v>
                </c:pt>
                <c:pt idx="14823">
                  <c:v>8886.1198720504</c:v>
                </c:pt>
                <c:pt idx="14824">
                  <c:v>8886.719353928098</c:v>
                </c:pt>
                <c:pt idx="14825">
                  <c:v>8887.318835805698</c:v>
                </c:pt>
                <c:pt idx="14826">
                  <c:v>8887.918317683296</c:v>
                </c:pt>
                <c:pt idx="14827">
                  <c:v>8888.517799560897</c:v>
                </c:pt>
                <c:pt idx="14828">
                  <c:v>8889.1172814386</c:v>
                </c:pt>
                <c:pt idx="14829">
                  <c:v>8889.7167633162</c:v>
                </c:pt>
                <c:pt idx="14830">
                  <c:v>8890.3162451938</c:v>
                </c:pt>
                <c:pt idx="14831">
                  <c:v>8890.9157270714</c:v>
                </c:pt>
                <c:pt idx="14832">
                  <c:v>8891.5152089491</c:v>
                </c:pt>
                <c:pt idx="14833">
                  <c:v>8892.1146908267</c:v>
                </c:pt>
                <c:pt idx="14834">
                  <c:v>8892.7141727043</c:v>
                </c:pt>
                <c:pt idx="14835">
                  <c:v>8893.313654581898</c:v>
                </c:pt>
                <c:pt idx="14836">
                  <c:v>8893.913136459598</c:v>
                </c:pt>
                <c:pt idx="14837">
                  <c:v>8894.5126183372</c:v>
                </c:pt>
                <c:pt idx="14838">
                  <c:v>8895.1121002148</c:v>
                </c:pt>
                <c:pt idx="14839">
                  <c:v>8895.7115820924</c:v>
                </c:pt>
                <c:pt idx="14840">
                  <c:v>8896.311063970099</c:v>
                </c:pt>
                <c:pt idx="14841">
                  <c:v>8896.9105458477</c:v>
                </c:pt>
                <c:pt idx="14842">
                  <c:v>8897.5100277253</c:v>
                </c:pt>
                <c:pt idx="14843">
                  <c:v>8898.109509602999</c:v>
                </c:pt>
                <c:pt idx="14844">
                  <c:v>8898.708991480598</c:v>
                </c:pt>
                <c:pt idx="14845">
                  <c:v>8899.3084733582</c:v>
                </c:pt>
                <c:pt idx="14846">
                  <c:v>8899.907955235798</c:v>
                </c:pt>
                <c:pt idx="14847">
                  <c:v>8900.5074371135</c:v>
                </c:pt>
                <c:pt idx="14848">
                  <c:v>8901.106918991098</c:v>
                </c:pt>
                <c:pt idx="14849">
                  <c:v>8901.7064008687</c:v>
                </c:pt>
                <c:pt idx="14850">
                  <c:v>8902.305882746297</c:v>
                </c:pt>
                <c:pt idx="14851">
                  <c:v>8902.905364623997</c:v>
                </c:pt>
                <c:pt idx="14852">
                  <c:v>8903.5048465016</c:v>
                </c:pt>
                <c:pt idx="14853">
                  <c:v>8904.1043283792</c:v>
                </c:pt>
                <c:pt idx="14854">
                  <c:v>8904.7038102568</c:v>
                </c:pt>
                <c:pt idx="14855">
                  <c:v>8905.3032921345</c:v>
                </c:pt>
                <c:pt idx="14856">
                  <c:v>8905.9027740121</c:v>
                </c:pt>
                <c:pt idx="14857">
                  <c:v>8906.5022558897</c:v>
                </c:pt>
                <c:pt idx="14858">
                  <c:v>8907.101737767298</c:v>
                </c:pt>
                <c:pt idx="14859">
                  <c:v>8907.701219644998</c:v>
                </c:pt>
                <c:pt idx="14860">
                  <c:v>8908.3007015226</c:v>
                </c:pt>
                <c:pt idx="14861">
                  <c:v>8908.900183400196</c:v>
                </c:pt>
                <c:pt idx="14862">
                  <c:v>8909.499665277799</c:v>
                </c:pt>
                <c:pt idx="14863">
                  <c:v>8910.0991471555</c:v>
                </c:pt>
                <c:pt idx="14864">
                  <c:v>8910.698629033099</c:v>
                </c:pt>
                <c:pt idx="14865">
                  <c:v>8911.2981109107</c:v>
                </c:pt>
                <c:pt idx="14866">
                  <c:v>8911.897592788298</c:v>
                </c:pt>
                <c:pt idx="14867">
                  <c:v>8912.497074665998</c:v>
                </c:pt>
                <c:pt idx="14868">
                  <c:v>8913.096556543598</c:v>
                </c:pt>
                <c:pt idx="14869">
                  <c:v>8913.696038421198</c:v>
                </c:pt>
                <c:pt idx="14870">
                  <c:v>8914.295520298898</c:v>
                </c:pt>
                <c:pt idx="14871">
                  <c:v>8914.8950021765</c:v>
                </c:pt>
                <c:pt idx="14872">
                  <c:v>8915.4944840541</c:v>
                </c:pt>
                <c:pt idx="14873">
                  <c:v>8916.0939659317</c:v>
                </c:pt>
                <c:pt idx="14874">
                  <c:v>8916.6934478094</c:v>
                </c:pt>
                <c:pt idx="14875">
                  <c:v>8917.292929686997</c:v>
                </c:pt>
                <c:pt idx="14876">
                  <c:v>8917.8924115646</c:v>
                </c:pt>
                <c:pt idx="14877">
                  <c:v>8918.491893442198</c:v>
                </c:pt>
                <c:pt idx="14878">
                  <c:v>8919.0913753199</c:v>
                </c:pt>
                <c:pt idx="14879">
                  <c:v>8919.6908571975</c:v>
                </c:pt>
                <c:pt idx="14880">
                  <c:v>8920.290339075098</c:v>
                </c:pt>
                <c:pt idx="14881">
                  <c:v>8920.889820952698</c:v>
                </c:pt>
                <c:pt idx="14882">
                  <c:v>8921.4893028304</c:v>
                </c:pt>
                <c:pt idx="14883">
                  <c:v>8922.088784707998</c:v>
                </c:pt>
                <c:pt idx="14884">
                  <c:v>8922.6882665856</c:v>
                </c:pt>
                <c:pt idx="14885">
                  <c:v>8923.2877484632</c:v>
                </c:pt>
                <c:pt idx="14886">
                  <c:v>8923.887230340899</c:v>
                </c:pt>
                <c:pt idx="14887">
                  <c:v>8924.4867122185</c:v>
                </c:pt>
                <c:pt idx="14888">
                  <c:v>8925.086194096099</c:v>
                </c:pt>
                <c:pt idx="14889">
                  <c:v>8925.685675973698</c:v>
                </c:pt>
                <c:pt idx="14890">
                  <c:v>8926.2851578514</c:v>
                </c:pt>
                <c:pt idx="14891">
                  <c:v>8926.884639728996</c:v>
                </c:pt>
                <c:pt idx="14892">
                  <c:v>8927.484121606598</c:v>
                </c:pt>
                <c:pt idx="14893">
                  <c:v>8928.083603484296</c:v>
                </c:pt>
                <c:pt idx="14894">
                  <c:v>8928.6830853619</c:v>
                </c:pt>
                <c:pt idx="14895">
                  <c:v>8929.2825672395</c:v>
                </c:pt>
                <c:pt idx="14896">
                  <c:v>8929.8820491171</c:v>
                </c:pt>
                <c:pt idx="14897">
                  <c:v>8930.481530994799</c:v>
                </c:pt>
                <c:pt idx="14898">
                  <c:v>8931.0810128724</c:v>
                </c:pt>
                <c:pt idx="14899">
                  <c:v>8931.68049475</c:v>
                </c:pt>
                <c:pt idx="14900">
                  <c:v>8932.279976627598</c:v>
                </c:pt>
                <c:pt idx="14901">
                  <c:v>8932.8794585053</c:v>
                </c:pt>
                <c:pt idx="14902">
                  <c:v>8933.4789403829</c:v>
                </c:pt>
                <c:pt idx="14903">
                  <c:v>8934.078422260498</c:v>
                </c:pt>
                <c:pt idx="14904">
                  <c:v>8934.677904138098</c:v>
                </c:pt>
                <c:pt idx="14905">
                  <c:v>8935.2773860158</c:v>
                </c:pt>
                <c:pt idx="14906">
                  <c:v>8935.876867893398</c:v>
                </c:pt>
                <c:pt idx="14907">
                  <c:v>8936.476349770997</c:v>
                </c:pt>
                <c:pt idx="14908">
                  <c:v>8937.075831648597</c:v>
                </c:pt>
                <c:pt idx="14909">
                  <c:v>8937.675313526299</c:v>
                </c:pt>
                <c:pt idx="14910">
                  <c:v>8938.2747954039</c:v>
                </c:pt>
                <c:pt idx="14911">
                  <c:v>8938.8742772815</c:v>
                </c:pt>
                <c:pt idx="14912">
                  <c:v>8939.4737591591</c:v>
                </c:pt>
                <c:pt idx="14913">
                  <c:v>8940.0732410368</c:v>
                </c:pt>
                <c:pt idx="14914">
                  <c:v>8940.6727229144</c:v>
                </c:pt>
                <c:pt idx="14915">
                  <c:v>8941.272204792</c:v>
                </c:pt>
                <c:pt idx="14916">
                  <c:v>8941.871686669596</c:v>
                </c:pt>
                <c:pt idx="14917">
                  <c:v>8942.471168547298</c:v>
                </c:pt>
                <c:pt idx="14918">
                  <c:v>8943.070650424897</c:v>
                </c:pt>
                <c:pt idx="14919">
                  <c:v>8943.6701323025</c:v>
                </c:pt>
                <c:pt idx="14920">
                  <c:v>8944.269614180199</c:v>
                </c:pt>
                <c:pt idx="14921">
                  <c:v>8944.869096057799</c:v>
                </c:pt>
                <c:pt idx="14922">
                  <c:v>8945.4685779354</c:v>
                </c:pt>
                <c:pt idx="14923">
                  <c:v>8946.068059813</c:v>
                </c:pt>
                <c:pt idx="14924">
                  <c:v>8946.6675416907</c:v>
                </c:pt>
                <c:pt idx="14925">
                  <c:v>8947.267023568296</c:v>
                </c:pt>
                <c:pt idx="14926">
                  <c:v>8947.866505445896</c:v>
                </c:pt>
                <c:pt idx="14927">
                  <c:v>8948.465987323496</c:v>
                </c:pt>
                <c:pt idx="14928">
                  <c:v>8949.065469201198</c:v>
                </c:pt>
                <c:pt idx="14929">
                  <c:v>8949.6649510788</c:v>
                </c:pt>
                <c:pt idx="14930">
                  <c:v>8950.2644329564</c:v>
                </c:pt>
                <c:pt idx="14931">
                  <c:v>8950.863914833999</c:v>
                </c:pt>
                <c:pt idx="14932">
                  <c:v>8951.4633967117</c:v>
                </c:pt>
                <c:pt idx="14933">
                  <c:v>8952.0628785893</c:v>
                </c:pt>
                <c:pt idx="14934">
                  <c:v>8952.6623604669</c:v>
                </c:pt>
                <c:pt idx="14935">
                  <c:v>8953.2618423445</c:v>
                </c:pt>
                <c:pt idx="14936">
                  <c:v>8953.861324222198</c:v>
                </c:pt>
                <c:pt idx="14937">
                  <c:v>8954.460806099798</c:v>
                </c:pt>
                <c:pt idx="14938">
                  <c:v>8955.060287977398</c:v>
                </c:pt>
                <c:pt idx="14939">
                  <c:v>8955.659769855</c:v>
                </c:pt>
                <c:pt idx="14940">
                  <c:v>8956.2592517327</c:v>
                </c:pt>
                <c:pt idx="14941">
                  <c:v>8956.858733610296</c:v>
                </c:pt>
                <c:pt idx="14942">
                  <c:v>8957.458215487897</c:v>
                </c:pt>
                <c:pt idx="14943">
                  <c:v>8958.057697365599</c:v>
                </c:pt>
                <c:pt idx="14944">
                  <c:v>8958.657179243197</c:v>
                </c:pt>
                <c:pt idx="14945">
                  <c:v>8959.2566611208</c:v>
                </c:pt>
                <c:pt idx="14946">
                  <c:v>8959.856142998398</c:v>
                </c:pt>
                <c:pt idx="14947">
                  <c:v>8960.455624876098</c:v>
                </c:pt>
                <c:pt idx="14948">
                  <c:v>8961.055106753696</c:v>
                </c:pt>
                <c:pt idx="14949">
                  <c:v>8961.6545886313</c:v>
                </c:pt>
                <c:pt idx="14950">
                  <c:v>8962.2540705089</c:v>
                </c:pt>
                <c:pt idx="14951">
                  <c:v>8962.8535523866</c:v>
                </c:pt>
                <c:pt idx="14952">
                  <c:v>8963.453034264196</c:v>
                </c:pt>
                <c:pt idx="14953">
                  <c:v>8964.0525161418</c:v>
                </c:pt>
                <c:pt idx="14954">
                  <c:v>8964.6519980194</c:v>
                </c:pt>
                <c:pt idx="14955">
                  <c:v>8965.2514798971</c:v>
                </c:pt>
                <c:pt idx="14956">
                  <c:v>8965.850961774699</c:v>
                </c:pt>
                <c:pt idx="14957">
                  <c:v>8966.4504436523</c:v>
                </c:pt>
                <c:pt idx="14958">
                  <c:v>8967.0499255299</c:v>
                </c:pt>
                <c:pt idx="14959">
                  <c:v>8967.6494074076</c:v>
                </c:pt>
                <c:pt idx="14960">
                  <c:v>8968.248889285198</c:v>
                </c:pt>
                <c:pt idx="14961">
                  <c:v>8968.8483711628</c:v>
                </c:pt>
                <c:pt idx="14962">
                  <c:v>8969.447853040398</c:v>
                </c:pt>
                <c:pt idx="14963">
                  <c:v>8970.047334918097</c:v>
                </c:pt>
                <c:pt idx="14964">
                  <c:v>8970.6468167957</c:v>
                </c:pt>
                <c:pt idx="14965">
                  <c:v>8971.2462986733</c:v>
                </c:pt>
                <c:pt idx="14966">
                  <c:v>8971.8457805509</c:v>
                </c:pt>
                <c:pt idx="14967">
                  <c:v>8972.4452624286</c:v>
                </c:pt>
                <c:pt idx="14968">
                  <c:v>8973.0447443062</c:v>
                </c:pt>
                <c:pt idx="14969">
                  <c:v>8973.6442261838</c:v>
                </c:pt>
                <c:pt idx="14970">
                  <c:v>8974.2437080615</c:v>
                </c:pt>
                <c:pt idx="14971">
                  <c:v>8974.843189939098</c:v>
                </c:pt>
                <c:pt idx="14972">
                  <c:v>8975.4426718167</c:v>
                </c:pt>
                <c:pt idx="14973">
                  <c:v>8976.042153694298</c:v>
                </c:pt>
                <c:pt idx="14974">
                  <c:v>8976.641635572</c:v>
                </c:pt>
                <c:pt idx="14975">
                  <c:v>8977.2411174496</c:v>
                </c:pt>
                <c:pt idx="14976">
                  <c:v>8977.840599327199</c:v>
                </c:pt>
                <c:pt idx="14977">
                  <c:v>8978.4400812048</c:v>
                </c:pt>
                <c:pt idx="14978">
                  <c:v>8979.0395630825</c:v>
                </c:pt>
                <c:pt idx="14979">
                  <c:v>8979.6390449601</c:v>
                </c:pt>
                <c:pt idx="14980">
                  <c:v>8980.2385268377</c:v>
                </c:pt>
                <c:pt idx="14981">
                  <c:v>8980.8380087153</c:v>
                </c:pt>
                <c:pt idx="14982">
                  <c:v>8981.437490593</c:v>
                </c:pt>
                <c:pt idx="14983">
                  <c:v>8982.036972470598</c:v>
                </c:pt>
                <c:pt idx="14984">
                  <c:v>8982.6364543482</c:v>
                </c:pt>
                <c:pt idx="14985">
                  <c:v>8983.235936225798</c:v>
                </c:pt>
                <c:pt idx="14986">
                  <c:v>8983.8354181035</c:v>
                </c:pt>
                <c:pt idx="14987">
                  <c:v>8984.434899981099</c:v>
                </c:pt>
                <c:pt idx="14988">
                  <c:v>8985.0343818587</c:v>
                </c:pt>
                <c:pt idx="14989">
                  <c:v>8985.6338637363</c:v>
                </c:pt>
                <c:pt idx="14990">
                  <c:v>8986.233345614</c:v>
                </c:pt>
                <c:pt idx="14991">
                  <c:v>8986.8328274916</c:v>
                </c:pt>
                <c:pt idx="14992">
                  <c:v>8987.4323093692</c:v>
                </c:pt>
                <c:pt idx="14993">
                  <c:v>8988.0317912469</c:v>
                </c:pt>
                <c:pt idx="14994">
                  <c:v>8988.6312731245</c:v>
                </c:pt>
                <c:pt idx="14995">
                  <c:v>8989.2307550021</c:v>
                </c:pt>
                <c:pt idx="14996">
                  <c:v>8989.8302368797</c:v>
                </c:pt>
                <c:pt idx="14997">
                  <c:v>8990.4297187574</c:v>
                </c:pt>
                <c:pt idx="14998">
                  <c:v>8991.029200635</c:v>
                </c:pt>
                <c:pt idx="14999">
                  <c:v>8991.6286825126</c:v>
                </c:pt>
                <c:pt idx="15000">
                  <c:v>8992.2281643902</c:v>
                </c:pt>
                <c:pt idx="15001">
                  <c:v>8992.827646267899</c:v>
                </c:pt>
                <c:pt idx="15002">
                  <c:v>8993.4271281455</c:v>
                </c:pt>
                <c:pt idx="15003">
                  <c:v>8994.026610023098</c:v>
                </c:pt>
                <c:pt idx="15004">
                  <c:v>8994.6260919007</c:v>
                </c:pt>
                <c:pt idx="15005">
                  <c:v>8995.225573778398</c:v>
                </c:pt>
                <c:pt idx="15006">
                  <c:v>8995.825055655998</c:v>
                </c:pt>
                <c:pt idx="15007">
                  <c:v>8996.4245375336</c:v>
                </c:pt>
                <c:pt idx="15008">
                  <c:v>8997.0240194112</c:v>
                </c:pt>
                <c:pt idx="15009">
                  <c:v>8997.6235012889</c:v>
                </c:pt>
                <c:pt idx="15010">
                  <c:v>8998.2229831665</c:v>
                </c:pt>
                <c:pt idx="15011">
                  <c:v>8998.8224650441</c:v>
                </c:pt>
                <c:pt idx="15012">
                  <c:v>8999.4219469217</c:v>
                </c:pt>
                <c:pt idx="15013">
                  <c:v>9000.0214287994</c:v>
                </c:pt>
                <c:pt idx="15014">
                  <c:v>9000.620910676998</c:v>
                </c:pt>
                <c:pt idx="15015">
                  <c:v>9001.2203925546</c:v>
                </c:pt>
                <c:pt idx="15016">
                  <c:v>9001.819874432298</c:v>
                </c:pt>
                <c:pt idx="15017">
                  <c:v>9002.4193563099</c:v>
                </c:pt>
                <c:pt idx="15018">
                  <c:v>9003.018838187498</c:v>
                </c:pt>
                <c:pt idx="15019">
                  <c:v>9003.618320065098</c:v>
                </c:pt>
                <c:pt idx="15020">
                  <c:v>9004.2178019428</c:v>
                </c:pt>
                <c:pt idx="15021">
                  <c:v>9004.817283820397</c:v>
                </c:pt>
                <c:pt idx="15022">
                  <c:v>9005.416765697999</c:v>
                </c:pt>
                <c:pt idx="15023">
                  <c:v>9006.0162475756</c:v>
                </c:pt>
                <c:pt idx="15024">
                  <c:v>9006.615729453299</c:v>
                </c:pt>
                <c:pt idx="15025">
                  <c:v>9007.2152113309</c:v>
                </c:pt>
                <c:pt idx="15026">
                  <c:v>9007.814693208498</c:v>
                </c:pt>
                <c:pt idx="15027">
                  <c:v>9008.414175086098</c:v>
                </c:pt>
                <c:pt idx="15028">
                  <c:v>9009.013656963798</c:v>
                </c:pt>
                <c:pt idx="15029">
                  <c:v>9009.6131388414</c:v>
                </c:pt>
                <c:pt idx="15030">
                  <c:v>9010.212620719</c:v>
                </c:pt>
                <c:pt idx="15031">
                  <c:v>9010.8121025966</c:v>
                </c:pt>
                <c:pt idx="15032">
                  <c:v>9011.411584474297</c:v>
                </c:pt>
                <c:pt idx="15033">
                  <c:v>9012.0110663519</c:v>
                </c:pt>
                <c:pt idx="15034">
                  <c:v>9012.6105482295</c:v>
                </c:pt>
                <c:pt idx="15035">
                  <c:v>9013.2100301071</c:v>
                </c:pt>
                <c:pt idx="15036">
                  <c:v>9013.809511984799</c:v>
                </c:pt>
                <c:pt idx="15037">
                  <c:v>9014.408993862398</c:v>
                </c:pt>
                <c:pt idx="15038">
                  <c:v>9015.00847574</c:v>
                </c:pt>
                <c:pt idx="15039">
                  <c:v>9015.607957617598</c:v>
                </c:pt>
                <c:pt idx="15040">
                  <c:v>9016.207439495298</c:v>
                </c:pt>
                <c:pt idx="15041">
                  <c:v>9016.806921372898</c:v>
                </c:pt>
                <c:pt idx="15042">
                  <c:v>9017.406403250498</c:v>
                </c:pt>
                <c:pt idx="15043">
                  <c:v>9018.005885128197</c:v>
                </c:pt>
                <c:pt idx="15044">
                  <c:v>9018.6053670058</c:v>
                </c:pt>
                <c:pt idx="15045">
                  <c:v>9019.2048488834</c:v>
                </c:pt>
                <c:pt idx="15046">
                  <c:v>9019.804330760999</c:v>
                </c:pt>
                <c:pt idx="15047">
                  <c:v>9020.4038126387</c:v>
                </c:pt>
                <c:pt idx="15048">
                  <c:v>9021.0032945163</c:v>
                </c:pt>
                <c:pt idx="15049">
                  <c:v>9021.6027763939</c:v>
                </c:pt>
                <c:pt idx="15050">
                  <c:v>9022.2022582715</c:v>
                </c:pt>
                <c:pt idx="15051">
                  <c:v>9022.8017401492</c:v>
                </c:pt>
                <c:pt idx="15052">
                  <c:v>9023.4012220268</c:v>
                </c:pt>
                <c:pt idx="15053">
                  <c:v>9024.000703904398</c:v>
                </c:pt>
                <c:pt idx="15054">
                  <c:v>9024.600185781997</c:v>
                </c:pt>
                <c:pt idx="15055">
                  <c:v>9025.1996676597</c:v>
                </c:pt>
                <c:pt idx="15056">
                  <c:v>9025.7991495373</c:v>
                </c:pt>
                <c:pt idx="15057">
                  <c:v>9026.398631414899</c:v>
                </c:pt>
                <c:pt idx="15058">
                  <c:v>9026.998113292499</c:v>
                </c:pt>
                <c:pt idx="15059">
                  <c:v>9027.5975951702</c:v>
                </c:pt>
                <c:pt idx="15060">
                  <c:v>9028.1970770478</c:v>
                </c:pt>
                <c:pt idx="15061">
                  <c:v>9028.7965589254</c:v>
                </c:pt>
                <c:pt idx="15062">
                  <c:v>9029.396040803</c:v>
                </c:pt>
                <c:pt idx="15063">
                  <c:v>9029.995522680696</c:v>
                </c:pt>
                <c:pt idx="15064">
                  <c:v>9030.595004558298</c:v>
                </c:pt>
                <c:pt idx="15065">
                  <c:v>9031.1944864359</c:v>
                </c:pt>
                <c:pt idx="15066">
                  <c:v>9031.7939683136</c:v>
                </c:pt>
                <c:pt idx="15067">
                  <c:v>9032.3934501912</c:v>
                </c:pt>
                <c:pt idx="15068">
                  <c:v>9032.992932068799</c:v>
                </c:pt>
                <c:pt idx="15069">
                  <c:v>9033.5924139464</c:v>
                </c:pt>
                <c:pt idx="15070">
                  <c:v>9034.1918958241</c:v>
                </c:pt>
                <c:pt idx="15071">
                  <c:v>9034.7913777017</c:v>
                </c:pt>
                <c:pt idx="15072">
                  <c:v>9035.3908595793</c:v>
                </c:pt>
                <c:pt idx="15073">
                  <c:v>9035.9903414569</c:v>
                </c:pt>
                <c:pt idx="15074">
                  <c:v>9036.589823334598</c:v>
                </c:pt>
                <c:pt idx="15075">
                  <c:v>9037.1893052122</c:v>
                </c:pt>
                <c:pt idx="15076">
                  <c:v>9037.7887870898</c:v>
                </c:pt>
                <c:pt idx="15077">
                  <c:v>9038.388268967397</c:v>
                </c:pt>
                <c:pt idx="15078">
                  <c:v>9038.9877508451</c:v>
                </c:pt>
                <c:pt idx="15079">
                  <c:v>9039.5872327227</c:v>
                </c:pt>
                <c:pt idx="15080">
                  <c:v>9040.186714600299</c:v>
                </c:pt>
                <c:pt idx="15081">
                  <c:v>9040.786196477899</c:v>
                </c:pt>
                <c:pt idx="15082">
                  <c:v>9041.3856783556</c:v>
                </c:pt>
                <c:pt idx="15083">
                  <c:v>9041.985160233198</c:v>
                </c:pt>
                <c:pt idx="15084">
                  <c:v>9042.5846421108</c:v>
                </c:pt>
                <c:pt idx="15085">
                  <c:v>9043.184123988396</c:v>
                </c:pt>
                <c:pt idx="15086">
                  <c:v>9043.7836058661</c:v>
                </c:pt>
                <c:pt idx="15087">
                  <c:v>9044.383087743698</c:v>
                </c:pt>
                <c:pt idx="15088">
                  <c:v>9044.982569621297</c:v>
                </c:pt>
                <c:pt idx="15089">
                  <c:v>9045.582051499</c:v>
                </c:pt>
                <c:pt idx="15090">
                  <c:v>9046.1815333766</c:v>
                </c:pt>
                <c:pt idx="15091">
                  <c:v>9046.7810152542</c:v>
                </c:pt>
                <c:pt idx="15092">
                  <c:v>9047.3804971318</c:v>
                </c:pt>
                <c:pt idx="15093">
                  <c:v>9047.979979009498</c:v>
                </c:pt>
                <c:pt idx="15094">
                  <c:v>9048.5794608871</c:v>
                </c:pt>
                <c:pt idx="15095">
                  <c:v>9049.1789427647</c:v>
                </c:pt>
                <c:pt idx="15096">
                  <c:v>9049.778424642298</c:v>
                </c:pt>
                <c:pt idx="15097">
                  <c:v>9050.377906519998</c:v>
                </c:pt>
                <c:pt idx="15098">
                  <c:v>9050.977388397598</c:v>
                </c:pt>
                <c:pt idx="15099">
                  <c:v>9051.576870275198</c:v>
                </c:pt>
                <c:pt idx="15100">
                  <c:v>9052.1763521528</c:v>
                </c:pt>
                <c:pt idx="15101">
                  <c:v>9052.775834030499</c:v>
                </c:pt>
                <c:pt idx="15102">
                  <c:v>9053.375315908097</c:v>
                </c:pt>
                <c:pt idx="15103">
                  <c:v>9053.9747977857</c:v>
                </c:pt>
                <c:pt idx="15104">
                  <c:v>9054.574279663299</c:v>
                </c:pt>
                <c:pt idx="15105">
                  <c:v>9055.173761541</c:v>
                </c:pt>
                <c:pt idx="15106">
                  <c:v>9055.7732434186</c:v>
                </c:pt>
                <c:pt idx="15107">
                  <c:v>9056.372725296198</c:v>
                </c:pt>
                <c:pt idx="15108">
                  <c:v>9056.9722071738</c:v>
                </c:pt>
                <c:pt idx="15109">
                  <c:v>9057.571689051498</c:v>
                </c:pt>
                <c:pt idx="15110">
                  <c:v>9058.171170929098</c:v>
                </c:pt>
                <c:pt idx="15111">
                  <c:v>9058.7706528067</c:v>
                </c:pt>
                <c:pt idx="15112">
                  <c:v>9059.370134684295</c:v>
                </c:pt>
                <c:pt idx="15113">
                  <c:v>9059.969616561999</c:v>
                </c:pt>
                <c:pt idx="15114">
                  <c:v>9060.5690984396</c:v>
                </c:pt>
                <c:pt idx="15115">
                  <c:v>9061.1685803172</c:v>
                </c:pt>
                <c:pt idx="15116">
                  <c:v>9061.7680621949</c:v>
                </c:pt>
                <c:pt idx="15117">
                  <c:v>9062.3675440725</c:v>
                </c:pt>
                <c:pt idx="15118">
                  <c:v>9062.967025950096</c:v>
                </c:pt>
                <c:pt idx="15119">
                  <c:v>9063.566507827698</c:v>
                </c:pt>
                <c:pt idx="15120">
                  <c:v>9064.165989705396</c:v>
                </c:pt>
                <c:pt idx="15121">
                  <c:v>9064.765471583</c:v>
                </c:pt>
                <c:pt idx="15122">
                  <c:v>9065.364953460596</c:v>
                </c:pt>
                <c:pt idx="15123">
                  <c:v>9065.9644353382</c:v>
                </c:pt>
                <c:pt idx="15124">
                  <c:v>9066.5639172159</c:v>
                </c:pt>
                <c:pt idx="15125">
                  <c:v>9067.163399093499</c:v>
                </c:pt>
                <c:pt idx="15126">
                  <c:v>9067.7628809711</c:v>
                </c:pt>
                <c:pt idx="15127">
                  <c:v>9068.3623628487</c:v>
                </c:pt>
                <c:pt idx="15128">
                  <c:v>9068.9618447264</c:v>
                </c:pt>
                <c:pt idx="15129">
                  <c:v>9069.561326603998</c:v>
                </c:pt>
                <c:pt idx="15130">
                  <c:v>9070.160808481598</c:v>
                </c:pt>
                <c:pt idx="15131">
                  <c:v>9070.7602903592</c:v>
                </c:pt>
                <c:pt idx="15132">
                  <c:v>9071.3597722369</c:v>
                </c:pt>
                <c:pt idx="15133">
                  <c:v>9071.9592541145</c:v>
                </c:pt>
                <c:pt idx="15134">
                  <c:v>9072.558735992097</c:v>
                </c:pt>
                <c:pt idx="15135">
                  <c:v>9073.1582178697</c:v>
                </c:pt>
                <c:pt idx="15136">
                  <c:v>9073.757699747397</c:v>
                </c:pt>
                <c:pt idx="15137">
                  <c:v>9074.357181624997</c:v>
                </c:pt>
                <c:pt idx="15138">
                  <c:v>9074.956663502599</c:v>
                </c:pt>
                <c:pt idx="15139">
                  <c:v>9075.556145380298</c:v>
                </c:pt>
                <c:pt idx="15140">
                  <c:v>9076.155627257898</c:v>
                </c:pt>
                <c:pt idx="15141">
                  <c:v>9076.755109135498</c:v>
                </c:pt>
                <c:pt idx="15142">
                  <c:v>9077.354591013098</c:v>
                </c:pt>
                <c:pt idx="15143">
                  <c:v>9077.9540728908</c:v>
                </c:pt>
                <c:pt idx="15144">
                  <c:v>9078.553554768398</c:v>
                </c:pt>
                <c:pt idx="15145">
                  <c:v>9079.153036645997</c:v>
                </c:pt>
                <c:pt idx="15146">
                  <c:v>9079.7525185236</c:v>
                </c:pt>
                <c:pt idx="15147">
                  <c:v>9080.352000401299</c:v>
                </c:pt>
                <c:pt idx="15148">
                  <c:v>9080.9514822789</c:v>
                </c:pt>
                <c:pt idx="15149">
                  <c:v>9081.5509641565</c:v>
                </c:pt>
                <c:pt idx="15150">
                  <c:v>9082.1504460341</c:v>
                </c:pt>
                <c:pt idx="15151">
                  <c:v>9082.7499279118</c:v>
                </c:pt>
                <c:pt idx="15152">
                  <c:v>9083.349409789398</c:v>
                </c:pt>
                <c:pt idx="15153">
                  <c:v>9083.948891666998</c:v>
                </c:pt>
                <c:pt idx="15154">
                  <c:v>9084.548373544598</c:v>
                </c:pt>
                <c:pt idx="15155">
                  <c:v>9085.1478554223</c:v>
                </c:pt>
                <c:pt idx="15156">
                  <c:v>9085.7473372999</c:v>
                </c:pt>
                <c:pt idx="15157">
                  <c:v>9086.346819177497</c:v>
                </c:pt>
                <c:pt idx="15158">
                  <c:v>9086.9463010551</c:v>
                </c:pt>
                <c:pt idx="15159">
                  <c:v>9087.5457829328</c:v>
                </c:pt>
                <c:pt idx="15160">
                  <c:v>9088.1452648104</c:v>
                </c:pt>
                <c:pt idx="15161">
                  <c:v>9088.744746688</c:v>
                </c:pt>
                <c:pt idx="15162">
                  <c:v>9089.3442285656</c:v>
                </c:pt>
                <c:pt idx="15163">
                  <c:v>9089.9437104433</c:v>
                </c:pt>
                <c:pt idx="15164">
                  <c:v>9090.5431923209</c:v>
                </c:pt>
                <c:pt idx="15165">
                  <c:v>9091.1426741985</c:v>
                </c:pt>
                <c:pt idx="15166">
                  <c:v>9091.7421560762</c:v>
                </c:pt>
                <c:pt idx="15167">
                  <c:v>9092.341637953798</c:v>
                </c:pt>
                <c:pt idx="15168">
                  <c:v>9092.9411198314</c:v>
                </c:pt>
                <c:pt idx="15169">
                  <c:v>9093.540601709</c:v>
                </c:pt>
                <c:pt idx="15170">
                  <c:v>9094.1400835867</c:v>
                </c:pt>
                <c:pt idx="15171">
                  <c:v>9094.7395654643</c:v>
                </c:pt>
                <c:pt idx="15172">
                  <c:v>9095.3390473419</c:v>
                </c:pt>
                <c:pt idx="15173">
                  <c:v>9095.9385292195</c:v>
                </c:pt>
                <c:pt idx="15174">
                  <c:v>9096.5380110972</c:v>
                </c:pt>
                <c:pt idx="15175">
                  <c:v>9097.1374929748</c:v>
                </c:pt>
                <c:pt idx="15176">
                  <c:v>9097.7369748524</c:v>
                </c:pt>
                <c:pt idx="15177">
                  <c:v>9098.33645673</c:v>
                </c:pt>
                <c:pt idx="15178">
                  <c:v>9098.935938607696</c:v>
                </c:pt>
                <c:pt idx="15179">
                  <c:v>9099.535420485297</c:v>
                </c:pt>
                <c:pt idx="15180">
                  <c:v>9100.1349023629</c:v>
                </c:pt>
                <c:pt idx="15181">
                  <c:v>9100.7343842405</c:v>
                </c:pt>
                <c:pt idx="15182">
                  <c:v>9101.3338661182</c:v>
                </c:pt>
                <c:pt idx="15183">
                  <c:v>9101.9333479958</c:v>
                </c:pt>
                <c:pt idx="15184">
                  <c:v>9102.5328298734</c:v>
                </c:pt>
                <c:pt idx="15185">
                  <c:v>9103.132311751</c:v>
                </c:pt>
                <c:pt idx="15186">
                  <c:v>9103.7317936287</c:v>
                </c:pt>
                <c:pt idx="15187">
                  <c:v>9104.3312755063</c:v>
                </c:pt>
                <c:pt idx="15188">
                  <c:v>9104.9307573839</c:v>
                </c:pt>
                <c:pt idx="15189">
                  <c:v>9105.530239261598</c:v>
                </c:pt>
                <c:pt idx="15190">
                  <c:v>9106.1297211392</c:v>
                </c:pt>
                <c:pt idx="15191">
                  <c:v>9106.7292030168</c:v>
                </c:pt>
                <c:pt idx="15192">
                  <c:v>9107.328684894399</c:v>
                </c:pt>
                <c:pt idx="15193">
                  <c:v>9107.9281667721</c:v>
                </c:pt>
                <c:pt idx="15194">
                  <c:v>9108.5276486497</c:v>
                </c:pt>
                <c:pt idx="15195">
                  <c:v>9109.127130527299</c:v>
                </c:pt>
                <c:pt idx="15196">
                  <c:v>9109.7266124049</c:v>
                </c:pt>
                <c:pt idx="15197">
                  <c:v>9110.326094282598</c:v>
                </c:pt>
                <c:pt idx="15198">
                  <c:v>9110.925576160198</c:v>
                </c:pt>
                <c:pt idx="15199">
                  <c:v>9111.5250580378</c:v>
                </c:pt>
                <c:pt idx="15200">
                  <c:v>9112.1245399154</c:v>
                </c:pt>
                <c:pt idx="15201">
                  <c:v>9112.7240217931</c:v>
                </c:pt>
                <c:pt idx="15202">
                  <c:v>9113.323503670697</c:v>
                </c:pt>
                <c:pt idx="15203">
                  <c:v>9113.922985548299</c:v>
                </c:pt>
                <c:pt idx="15204">
                  <c:v>9114.5224674259</c:v>
                </c:pt>
                <c:pt idx="15205">
                  <c:v>9115.1219493036</c:v>
                </c:pt>
                <c:pt idx="15206">
                  <c:v>9115.7214311812</c:v>
                </c:pt>
                <c:pt idx="15207">
                  <c:v>9116.320913058798</c:v>
                </c:pt>
                <c:pt idx="15208">
                  <c:v>9116.9203949364</c:v>
                </c:pt>
                <c:pt idx="15209">
                  <c:v>9117.5198768141</c:v>
                </c:pt>
                <c:pt idx="15210">
                  <c:v>9118.1193586917</c:v>
                </c:pt>
                <c:pt idx="15211">
                  <c:v>9118.7188405693</c:v>
                </c:pt>
                <c:pt idx="15212">
                  <c:v>9119.318322446998</c:v>
                </c:pt>
                <c:pt idx="15213">
                  <c:v>9119.917804324597</c:v>
                </c:pt>
                <c:pt idx="15214">
                  <c:v>9120.5172862022</c:v>
                </c:pt>
                <c:pt idx="15215">
                  <c:v>9121.1167680798</c:v>
                </c:pt>
                <c:pt idx="15216">
                  <c:v>9121.7162499575</c:v>
                </c:pt>
                <c:pt idx="15217">
                  <c:v>9122.3157318351</c:v>
                </c:pt>
                <c:pt idx="15218">
                  <c:v>9122.9152137127</c:v>
                </c:pt>
                <c:pt idx="15219">
                  <c:v>9123.5146955903</c:v>
                </c:pt>
                <c:pt idx="15220">
                  <c:v>9124.114177468</c:v>
                </c:pt>
                <c:pt idx="15221">
                  <c:v>9124.7136593456</c:v>
                </c:pt>
                <c:pt idx="15222">
                  <c:v>9125.313141223198</c:v>
                </c:pt>
                <c:pt idx="15223">
                  <c:v>9125.912623100798</c:v>
                </c:pt>
                <c:pt idx="15224">
                  <c:v>9126.512104978498</c:v>
                </c:pt>
                <c:pt idx="15225">
                  <c:v>9127.1115868561</c:v>
                </c:pt>
                <c:pt idx="15226">
                  <c:v>9127.7110687337</c:v>
                </c:pt>
                <c:pt idx="15227">
                  <c:v>9128.3105506113</c:v>
                </c:pt>
                <c:pt idx="15228">
                  <c:v>9128.910032488999</c:v>
                </c:pt>
                <c:pt idx="15229">
                  <c:v>9129.5095143666</c:v>
                </c:pt>
                <c:pt idx="15230">
                  <c:v>9130.108996244198</c:v>
                </c:pt>
                <c:pt idx="15231">
                  <c:v>9130.7084781218</c:v>
                </c:pt>
                <c:pt idx="15232">
                  <c:v>9131.307959999496</c:v>
                </c:pt>
                <c:pt idx="15233">
                  <c:v>9131.9074418771</c:v>
                </c:pt>
                <c:pt idx="15234">
                  <c:v>9132.506923754696</c:v>
                </c:pt>
                <c:pt idx="15235">
                  <c:v>9133.1064056323</c:v>
                </c:pt>
                <c:pt idx="15236">
                  <c:v>9133.70588751</c:v>
                </c:pt>
                <c:pt idx="15237">
                  <c:v>9134.305369387597</c:v>
                </c:pt>
                <c:pt idx="15238">
                  <c:v>9134.9048512652</c:v>
                </c:pt>
                <c:pt idx="15239">
                  <c:v>9135.5043331429</c:v>
                </c:pt>
                <c:pt idx="15240">
                  <c:v>9136.1038150205</c:v>
                </c:pt>
                <c:pt idx="15241">
                  <c:v>9136.7032968981</c:v>
                </c:pt>
                <c:pt idx="15242">
                  <c:v>9137.3027787757</c:v>
                </c:pt>
                <c:pt idx="15243">
                  <c:v>9137.902260653398</c:v>
                </c:pt>
                <c:pt idx="15244">
                  <c:v>9138.501742531</c:v>
                </c:pt>
                <c:pt idx="15245">
                  <c:v>9139.101224408598</c:v>
                </c:pt>
                <c:pt idx="15246">
                  <c:v>9139.7007062862</c:v>
                </c:pt>
                <c:pt idx="15247">
                  <c:v>9140.300188163897</c:v>
                </c:pt>
                <c:pt idx="15248">
                  <c:v>9140.899670041497</c:v>
                </c:pt>
                <c:pt idx="15249">
                  <c:v>9141.4991519191</c:v>
                </c:pt>
                <c:pt idx="15250">
                  <c:v>9142.098633796699</c:v>
                </c:pt>
                <c:pt idx="15251">
                  <c:v>9142.698115674399</c:v>
                </c:pt>
                <c:pt idx="15252">
                  <c:v>9143.297597552</c:v>
                </c:pt>
                <c:pt idx="15253">
                  <c:v>9143.897079429598</c:v>
                </c:pt>
                <c:pt idx="15254">
                  <c:v>9144.4965613072</c:v>
                </c:pt>
                <c:pt idx="15255">
                  <c:v>9145.096043184898</c:v>
                </c:pt>
                <c:pt idx="15256">
                  <c:v>9145.695525062498</c:v>
                </c:pt>
                <c:pt idx="15257">
                  <c:v>9146.295006940098</c:v>
                </c:pt>
                <c:pt idx="15258">
                  <c:v>9146.8944888177</c:v>
                </c:pt>
                <c:pt idx="15259">
                  <c:v>9147.493970695397</c:v>
                </c:pt>
                <c:pt idx="15260">
                  <c:v>9148.093452573</c:v>
                </c:pt>
                <c:pt idx="15261">
                  <c:v>9148.692934450599</c:v>
                </c:pt>
                <c:pt idx="15262">
                  <c:v>9149.2924163282</c:v>
                </c:pt>
                <c:pt idx="15263">
                  <c:v>9149.8918982059</c:v>
                </c:pt>
                <c:pt idx="15264">
                  <c:v>9150.491380083498</c:v>
                </c:pt>
                <c:pt idx="15265">
                  <c:v>9151.0908619611</c:v>
                </c:pt>
                <c:pt idx="15266">
                  <c:v>9151.6903438388</c:v>
                </c:pt>
                <c:pt idx="15267">
                  <c:v>9152.2898257164</c:v>
                </c:pt>
                <c:pt idx="15268">
                  <c:v>9152.889307593998</c:v>
                </c:pt>
                <c:pt idx="15269">
                  <c:v>9153.488789471598</c:v>
                </c:pt>
                <c:pt idx="15270">
                  <c:v>9154.0882713493</c:v>
                </c:pt>
                <c:pt idx="15271">
                  <c:v>9154.6877532269</c:v>
                </c:pt>
                <c:pt idx="15272">
                  <c:v>9155.2872351045</c:v>
                </c:pt>
                <c:pt idx="15273">
                  <c:v>9155.886716982099</c:v>
                </c:pt>
                <c:pt idx="15274">
                  <c:v>9156.4861988598</c:v>
                </c:pt>
                <c:pt idx="15275">
                  <c:v>9157.085680737398</c:v>
                </c:pt>
                <c:pt idx="15276">
                  <c:v>9157.685162615</c:v>
                </c:pt>
                <c:pt idx="15277">
                  <c:v>9158.2846444926</c:v>
                </c:pt>
                <c:pt idx="15278">
                  <c:v>9158.884126370298</c:v>
                </c:pt>
                <c:pt idx="15279">
                  <c:v>9159.483608247898</c:v>
                </c:pt>
                <c:pt idx="15280">
                  <c:v>9160.0830901255</c:v>
                </c:pt>
                <c:pt idx="15281">
                  <c:v>9160.6825720031</c:v>
                </c:pt>
                <c:pt idx="15282">
                  <c:v>9161.2820538808</c:v>
                </c:pt>
                <c:pt idx="15283">
                  <c:v>9161.881535758399</c:v>
                </c:pt>
                <c:pt idx="15284">
                  <c:v>9162.481017636</c:v>
                </c:pt>
                <c:pt idx="15285">
                  <c:v>9163.0804995136</c:v>
                </c:pt>
                <c:pt idx="15286">
                  <c:v>9163.6799813913</c:v>
                </c:pt>
                <c:pt idx="15287">
                  <c:v>9164.2794632689</c:v>
                </c:pt>
                <c:pt idx="15288">
                  <c:v>9164.8789451465</c:v>
                </c:pt>
                <c:pt idx="15289">
                  <c:v>9165.478427024198</c:v>
                </c:pt>
                <c:pt idx="15290">
                  <c:v>9166.077908901798</c:v>
                </c:pt>
                <c:pt idx="15291">
                  <c:v>9166.677390779398</c:v>
                </c:pt>
                <c:pt idx="15292">
                  <c:v>9167.276872657</c:v>
                </c:pt>
                <c:pt idx="15293">
                  <c:v>9167.876354534697</c:v>
                </c:pt>
                <c:pt idx="15294">
                  <c:v>9168.475836412299</c:v>
                </c:pt>
                <c:pt idx="15295">
                  <c:v>9169.075318289899</c:v>
                </c:pt>
                <c:pt idx="15296">
                  <c:v>9169.6748001675</c:v>
                </c:pt>
                <c:pt idx="15297">
                  <c:v>9170.2742820452</c:v>
                </c:pt>
                <c:pt idx="15298">
                  <c:v>9170.8737639228</c:v>
                </c:pt>
                <c:pt idx="15299">
                  <c:v>9171.4732458004</c:v>
                </c:pt>
                <c:pt idx="15300">
                  <c:v>9172.072727677998</c:v>
                </c:pt>
                <c:pt idx="15301">
                  <c:v>9172.6722095557</c:v>
                </c:pt>
                <c:pt idx="15302">
                  <c:v>9173.271691433298</c:v>
                </c:pt>
                <c:pt idx="15303">
                  <c:v>9173.871173310898</c:v>
                </c:pt>
                <c:pt idx="15304">
                  <c:v>9174.470655188497</c:v>
                </c:pt>
                <c:pt idx="15305">
                  <c:v>9175.070137066197</c:v>
                </c:pt>
                <c:pt idx="15306">
                  <c:v>9175.669618943799</c:v>
                </c:pt>
                <c:pt idx="15307">
                  <c:v>9176.2691008214</c:v>
                </c:pt>
                <c:pt idx="15308">
                  <c:v>9176.868582698999</c:v>
                </c:pt>
                <c:pt idx="15309">
                  <c:v>9177.4680645767</c:v>
                </c:pt>
                <c:pt idx="15310">
                  <c:v>9178.0675464543</c:v>
                </c:pt>
                <c:pt idx="15311">
                  <c:v>9178.6670283319</c:v>
                </c:pt>
                <c:pt idx="15312">
                  <c:v>9179.266510209598</c:v>
                </c:pt>
                <c:pt idx="15313">
                  <c:v>9179.865992087194</c:v>
                </c:pt>
                <c:pt idx="15314">
                  <c:v>9180.465473964796</c:v>
                </c:pt>
                <c:pt idx="15315">
                  <c:v>9181.0649558424</c:v>
                </c:pt>
                <c:pt idx="15316">
                  <c:v>9181.6644377201</c:v>
                </c:pt>
                <c:pt idx="15317">
                  <c:v>9182.263919597699</c:v>
                </c:pt>
                <c:pt idx="15318">
                  <c:v>9182.8634014753</c:v>
                </c:pt>
                <c:pt idx="15319">
                  <c:v>9183.4628833529</c:v>
                </c:pt>
                <c:pt idx="15320">
                  <c:v>9184.0623652306</c:v>
                </c:pt>
                <c:pt idx="15321">
                  <c:v>9184.6618471082</c:v>
                </c:pt>
                <c:pt idx="15322">
                  <c:v>9185.2613289858</c:v>
                </c:pt>
                <c:pt idx="15323">
                  <c:v>9185.860810863396</c:v>
                </c:pt>
                <c:pt idx="15324">
                  <c:v>9186.460292741098</c:v>
                </c:pt>
                <c:pt idx="15325">
                  <c:v>9187.059774618698</c:v>
                </c:pt>
                <c:pt idx="15326">
                  <c:v>9187.6592564963</c:v>
                </c:pt>
                <c:pt idx="15327">
                  <c:v>9188.2587383739</c:v>
                </c:pt>
                <c:pt idx="15328">
                  <c:v>9188.858220251599</c:v>
                </c:pt>
                <c:pt idx="15329">
                  <c:v>9189.4577021292</c:v>
                </c:pt>
                <c:pt idx="15330">
                  <c:v>9190.057184006799</c:v>
                </c:pt>
                <c:pt idx="15331">
                  <c:v>9190.656665884399</c:v>
                </c:pt>
                <c:pt idx="15332">
                  <c:v>9191.2561477621</c:v>
                </c:pt>
                <c:pt idx="15333">
                  <c:v>9191.855629639696</c:v>
                </c:pt>
                <c:pt idx="15334">
                  <c:v>9192.455111517296</c:v>
                </c:pt>
                <c:pt idx="15335">
                  <c:v>9193.054593394998</c:v>
                </c:pt>
                <c:pt idx="15336">
                  <c:v>9193.6540752726</c:v>
                </c:pt>
                <c:pt idx="15337">
                  <c:v>9194.2535571502</c:v>
                </c:pt>
                <c:pt idx="15338">
                  <c:v>9194.853039027796</c:v>
                </c:pt>
                <c:pt idx="15339">
                  <c:v>9195.452520905497</c:v>
                </c:pt>
                <c:pt idx="15340">
                  <c:v>9196.052002783099</c:v>
                </c:pt>
                <c:pt idx="15341">
                  <c:v>9196.651484660699</c:v>
                </c:pt>
                <c:pt idx="15342">
                  <c:v>9197.2509665383</c:v>
                </c:pt>
                <c:pt idx="15343">
                  <c:v>9197.850448416</c:v>
                </c:pt>
                <c:pt idx="15344">
                  <c:v>9198.449930293598</c:v>
                </c:pt>
                <c:pt idx="15345">
                  <c:v>9199.0494121712</c:v>
                </c:pt>
                <c:pt idx="15346">
                  <c:v>9199.648894048798</c:v>
                </c:pt>
                <c:pt idx="15347">
                  <c:v>9200.2483759265</c:v>
                </c:pt>
                <c:pt idx="15348">
                  <c:v>9200.8478578041</c:v>
                </c:pt>
                <c:pt idx="15349">
                  <c:v>9201.447339681696</c:v>
                </c:pt>
                <c:pt idx="15350">
                  <c:v>9202.0468215593</c:v>
                </c:pt>
                <c:pt idx="15351">
                  <c:v>9202.646303437</c:v>
                </c:pt>
                <c:pt idx="15352">
                  <c:v>9203.2457853146</c:v>
                </c:pt>
                <c:pt idx="15353">
                  <c:v>9203.8452671922</c:v>
                </c:pt>
                <c:pt idx="15354">
                  <c:v>9204.4447490698</c:v>
                </c:pt>
                <c:pt idx="15355">
                  <c:v>9205.0442309475</c:v>
                </c:pt>
                <c:pt idx="15356">
                  <c:v>9205.6437128251</c:v>
                </c:pt>
                <c:pt idx="15357">
                  <c:v>9206.2431947027</c:v>
                </c:pt>
                <c:pt idx="15358">
                  <c:v>9206.842676580298</c:v>
                </c:pt>
                <c:pt idx="15359">
                  <c:v>9207.442158458</c:v>
                </c:pt>
                <c:pt idx="15360">
                  <c:v>9208.0416403356</c:v>
                </c:pt>
                <c:pt idx="15361">
                  <c:v>9208.6411222132</c:v>
                </c:pt>
                <c:pt idx="15362">
                  <c:v>9209.2406040909</c:v>
                </c:pt>
                <c:pt idx="15363">
                  <c:v>9209.840085968499</c:v>
                </c:pt>
                <c:pt idx="15364">
                  <c:v>9210.4395678461</c:v>
                </c:pt>
                <c:pt idx="15365">
                  <c:v>9211.0390497237</c:v>
                </c:pt>
                <c:pt idx="15366">
                  <c:v>9211.6385316014</c:v>
                </c:pt>
                <c:pt idx="15367">
                  <c:v>9212.238013479</c:v>
                </c:pt>
                <c:pt idx="15368">
                  <c:v>9212.8374953566</c:v>
                </c:pt>
                <c:pt idx="15369">
                  <c:v>9213.436977234198</c:v>
                </c:pt>
                <c:pt idx="15370">
                  <c:v>9214.0364591119</c:v>
                </c:pt>
                <c:pt idx="15371">
                  <c:v>9214.635940989498</c:v>
                </c:pt>
                <c:pt idx="15372">
                  <c:v>9215.2354228671</c:v>
                </c:pt>
                <c:pt idx="15373">
                  <c:v>9215.834904744699</c:v>
                </c:pt>
                <c:pt idx="15374">
                  <c:v>9216.4343866224</c:v>
                </c:pt>
                <c:pt idx="15375">
                  <c:v>9217.0338685</c:v>
                </c:pt>
                <c:pt idx="15376">
                  <c:v>9217.6333503776</c:v>
                </c:pt>
                <c:pt idx="15377">
                  <c:v>9218.2328322552</c:v>
                </c:pt>
                <c:pt idx="15378">
                  <c:v>9218.8323141329</c:v>
                </c:pt>
                <c:pt idx="15379">
                  <c:v>9219.4317960105</c:v>
                </c:pt>
                <c:pt idx="15380">
                  <c:v>9220.0312778881</c:v>
                </c:pt>
                <c:pt idx="15381">
                  <c:v>9220.6307597657</c:v>
                </c:pt>
                <c:pt idx="15382">
                  <c:v>9221.2302416434</c:v>
                </c:pt>
                <c:pt idx="15383">
                  <c:v>9221.829723520998</c:v>
                </c:pt>
                <c:pt idx="15384">
                  <c:v>9222.4292053986</c:v>
                </c:pt>
                <c:pt idx="15385">
                  <c:v>9223.0286872762</c:v>
                </c:pt>
                <c:pt idx="15386">
                  <c:v>9223.6281691539</c:v>
                </c:pt>
                <c:pt idx="15387">
                  <c:v>9224.2276510315</c:v>
                </c:pt>
                <c:pt idx="15388">
                  <c:v>9224.827132909099</c:v>
                </c:pt>
                <c:pt idx="15389">
                  <c:v>9225.426614786798</c:v>
                </c:pt>
                <c:pt idx="15390">
                  <c:v>9226.026096664398</c:v>
                </c:pt>
                <c:pt idx="15391">
                  <c:v>9226.625578542</c:v>
                </c:pt>
                <c:pt idx="15392">
                  <c:v>9227.2250604196</c:v>
                </c:pt>
                <c:pt idx="15393">
                  <c:v>9227.8245422973</c:v>
                </c:pt>
                <c:pt idx="15394">
                  <c:v>9228.4240241749</c:v>
                </c:pt>
                <c:pt idx="15395">
                  <c:v>9229.0235060525</c:v>
                </c:pt>
                <c:pt idx="15396">
                  <c:v>9229.6229879301</c:v>
                </c:pt>
                <c:pt idx="15397">
                  <c:v>9230.2224698078</c:v>
                </c:pt>
                <c:pt idx="15398">
                  <c:v>9230.821951685399</c:v>
                </c:pt>
                <c:pt idx="15399">
                  <c:v>9231.421433562999</c:v>
                </c:pt>
                <c:pt idx="15400">
                  <c:v>9232.020915440598</c:v>
                </c:pt>
                <c:pt idx="15401">
                  <c:v>9232.6203973183</c:v>
                </c:pt>
                <c:pt idx="15402">
                  <c:v>9233.2198791959</c:v>
                </c:pt>
                <c:pt idx="15403">
                  <c:v>9233.819361073498</c:v>
                </c:pt>
                <c:pt idx="15404">
                  <c:v>9234.4188429511</c:v>
                </c:pt>
                <c:pt idx="15405">
                  <c:v>9235.018324828798</c:v>
                </c:pt>
                <c:pt idx="15406">
                  <c:v>9235.6178067064</c:v>
                </c:pt>
                <c:pt idx="15407">
                  <c:v>9236.217288584</c:v>
                </c:pt>
                <c:pt idx="15408">
                  <c:v>9236.816770461599</c:v>
                </c:pt>
                <c:pt idx="15409">
                  <c:v>9237.4162523393</c:v>
                </c:pt>
                <c:pt idx="15410">
                  <c:v>9238.0157342169</c:v>
                </c:pt>
                <c:pt idx="15411">
                  <c:v>9238.6152160945</c:v>
                </c:pt>
                <c:pt idx="15412">
                  <c:v>9239.2146979722</c:v>
                </c:pt>
                <c:pt idx="15413">
                  <c:v>9239.8141798498</c:v>
                </c:pt>
                <c:pt idx="15414">
                  <c:v>9240.413661727398</c:v>
                </c:pt>
                <c:pt idx="15415">
                  <c:v>9241.013143604998</c:v>
                </c:pt>
                <c:pt idx="15416">
                  <c:v>9241.612625482698</c:v>
                </c:pt>
                <c:pt idx="15417">
                  <c:v>9242.2121073603</c:v>
                </c:pt>
                <c:pt idx="15418">
                  <c:v>9242.811589237897</c:v>
                </c:pt>
                <c:pt idx="15419">
                  <c:v>9243.4110711155</c:v>
                </c:pt>
                <c:pt idx="15420">
                  <c:v>9244.0105529932</c:v>
                </c:pt>
                <c:pt idx="15421">
                  <c:v>9244.6100348708</c:v>
                </c:pt>
                <c:pt idx="15422">
                  <c:v>9245.2095167484</c:v>
                </c:pt>
                <c:pt idx="15423">
                  <c:v>9245.808998625998</c:v>
                </c:pt>
                <c:pt idx="15424">
                  <c:v>9246.4084805037</c:v>
                </c:pt>
                <c:pt idx="15425">
                  <c:v>9247.007962381298</c:v>
                </c:pt>
                <c:pt idx="15426">
                  <c:v>9247.6074442589</c:v>
                </c:pt>
                <c:pt idx="15427">
                  <c:v>9248.2069261365</c:v>
                </c:pt>
                <c:pt idx="15428">
                  <c:v>9248.8064080142</c:v>
                </c:pt>
                <c:pt idx="15429">
                  <c:v>9249.405889891797</c:v>
                </c:pt>
                <c:pt idx="15430">
                  <c:v>9250.005371769399</c:v>
                </c:pt>
                <c:pt idx="15431">
                  <c:v>9250.604853646999</c:v>
                </c:pt>
                <c:pt idx="15432">
                  <c:v>9251.2043355247</c:v>
                </c:pt>
                <c:pt idx="15433">
                  <c:v>9251.8038174023</c:v>
                </c:pt>
                <c:pt idx="15434">
                  <c:v>9252.4032992799</c:v>
                </c:pt>
                <c:pt idx="15435">
                  <c:v>9253.0027811576</c:v>
                </c:pt>
                <c:pt idx="15436">
                  <c:v>9253.6022630352</c:v>
                </c:pt>
                <c:pt idx="15437">
                  <c:v>9254.2017449128</c:v>
                </c:pt>
                <c:pt idx="15438">
                  <c:v>9254.801226790398</c:v>
                </c:pt>
                <c:pt idx="15439">
                  <c:v>9255.400708668098</c:v>
                </c:pt>
                <c:pt idx="15440">
                  <c:v>9256.000190545697</c:v>
                </c:pt>
                <c:pt idx="15441">
                  <c:v>9256.599672423297</c:v>
                </c:pt>
                <c:pt idx="15442">
                  <c:v>9257.1991543009</c:v>
                </c:pt>
                <c:pt idx="15443">
                  <c:v>9257.7986361786</c:v>
                </c:pt>
                <c:pt idx="15444">
                  <c:v>9258.3981180562</c:v>
                </c:pt>
                <c:pt idx="15445">
                  <c:v>9258.997599933798</c:v>
                </c:pt>
                <c:pt idx="15446">
                  <c:v>9259.5970818114</c:v>
                </c:pt>
                <c:pt idx="15447">
                  <c:v>9260.196563689098</c:v>
                </c:pt>
                <c:pt idx="15448">
                  <c:v>9260.7960455667</c:v>
                </c:pt>
                <c:pt idx="15449">
                  <c:v>9261.395527444296</c:v>
                </c:pt>
                <c:pt idx="15450">
                  <c:v>9261.995009321898</c:v>
                </c:pt>
                <c:pt idx="15451">
                  <c:v>9262.5944911996</c:v>
                </c:pt>
                <c:pt idx="15452">
                  <c:v>9263.193973077197</c:v>
                </c:pt>
                <c:pt idx="15453">
                  <c:v>9263.7934549548</c:v>
                </c:pt>
                <c:pt idx="15454">
                  <c:v>9264.3929368324</c:v>
                </c:pt>
                <c:pt idx="15455">
                  <c:v>9264.9924187101</c:v>
                </c:pt>
                <c:pt idx="15456">
                  <c:v>9265.591900587699</c:v>
                </c:pt>
                <c:pt idx="15457">
                  <c:v>9266.1913824653</c:v>
                </c:pt>
                <c:pt idx="15458">
                  <c:v>9266.790864343</c:v>
                </c:pt>
                <c:pt idx="15459">
                  <c:v>9267.390346220598</c:v>
                </c:pt>
                <c:pt idx="15460">
                  <c:v>9267.989828098198</c:v>
                </c:pt>
                <c:pt idx="15461">
                  <c:v>9268.589309975798</c:v>
                </c:pt>
                <c:pt idx="15462">
                  <c:v>9269.1887918535</c:v>
                </c:pt>
                <c:pt idx="15463">
                  <c:v>9269.7882737311</c:v>
                </c:pt>
                <c:pt idx="15464">
                  <c:v>9270.387755608699</c:v>
                </c:pt>
                <c:pt idx="15465">
                  <c:v>9270.987237486299</c:v>
                </c:pt>
                <c:pt idx="15466">
                  <c:v>9271.586719363999</c:v>
                </c:pt>
                <c:pt idx="15467">
                  <c:v>9272.1862012416</c:v>
                </c:pt>
                <c:pt idx="15468">
                  <c:v>9272.7856831192</c:v>
                </c:pt>
                <c:pt idx="15469">
                  <c:v>9273.385164996798</c:v>
                </c:pt>
                <c:pt idx="15470">
                  <c:v>9273.9846468745</c:v>
                </c:pt>
                <c:pt idx="15471">
                  <c:v>9274.5841287521</c:v>
                </c:pt>
                <c:pt idx="15472">
                  <c:v>9275.183610629698</c:v>
                </c:pt>
                <c:pt idx="15473">
                  <c:v>9275.7830925073</c:v>
                </c:pt>
                <c:pt idx="15474">
                  <c:v>9276.382574384997</c:v>
                </c:pt>
                <c:pt idx="15475">
                  <c:v>9276.9820562626</c:v>
                </c:pt>
                <c:pt idx="15476">
                  <c:v>9277.5815381402</c:v>
                </c:pt>
                <c:pt idx="15477">
                  <c:v>9278.1810200178</c:v>
                </c:pt>
                <c:pt idx="15478">
                  <c:v>9278.7805018955</c:v>
                </c:pt>
                <c:pt idx="15479">
                  <c:v>9279.379983773097</c:v>
                </c:pt>
                <c:pt idx="15480">
                  <c:v>9279.9794656507</c:v>
                </c:pt>
                <c:pt idx="15481">
                  <c:v>9280.5789475283</c:v>
                </c:pt>
                <c:pt idx="15482">
                  <c:v>9281.178429405998</c:v>
                </c:pt>
                <c:pt idx="15483">
                  <c:v>9281.777911283596</c:v>
                </c:pt>
                <c:pt idx="15484">
                  <c:v>9282.377393161196</c:v>
                </c:pt>
                <c:pt idx="15485">
                  <c:v>9282.976875038898</c:v>
                </c:pt>
                <c:pt idx="15486">
                  <c:v>9283.5763569165</c:v>
                </c:pt>
                <c:pt idx="15487">
                  <c:v>9284.175838794099</c:v>
                </c:pt>
                <c:pt idx="15488">
                  <c:v>9284.775320671699</c:v>
                </c:pt>
                <c:pt idx="15489">
                  <c:v>9285.3748025494</c:v>
                </c:pt>
                <c:pt idx="15490">
                  <c:v>9285.974284426999</c:v>
                </c:pt>
                <c:pt idx="15491">
                  <c:v>9286.5737663046</c:v>
                </c:pt>
                <c:pt idx="15492">
                  <c:v>9287.1732481822</c:v>
                </c:pt>
                <c:pt idx="15493">
                  <c:v>9287.7727300599</c:v>
                </c:pt>
                <c:pt idx="15494">
                  <c:v>9288.372211937498</c:v>
                </c:pt>
                <c:pt idx="15495">
                  <c:v>9288.971693815098</c:v>
                </c:pt>
                <c:pt idx="15496">
                  <c:v>9289.571175692698</c:v>
                </c:pt>
                <c:pt idx="15497">
                  <c:v>9290.1706575704</c:v>
                </c:pt>
                <c:pt idx="15498">
                  <c:v>9290.770139447995</c:v>
                </c:pt>
                <c:pt idx="15499">
                  <c:v>9291.369621325599</c:v>
                </c:pt>
                <c:pt idx="15500">
                  <c:v>9291.969103203197</c:v>
                </c:pt>
                <c:pt idx="15501">
                  <c:v>9292.568585080899</c:v>
                </c:pt>
                <c:pt idx="15502">
                  <c:v>9293.1680669585</c:v>
                </c:pt>
                <c:pt idx="15503">
                  <c:v>9293.7675488361</c:v>
                </c:pt>
                <c:pt idx="15504">
                  <c:v>9294.367030713696</c:v>
                </c:pt>
                <c:pt idx="15505">
                  <c:v>9294.966512591398</c:v>
                </c:pt>
                <c:pt idx="15506">
                  <c:v>9295.565994468994</c:v>
                </c:pt>
                <c:pt idx="15507">
                  <c:v>9296.1654763466</c:v>
                </c:pt>
                <c:pt idx="15508">
                  <c:v>9296.7649582243</c:v>
                </c:pt>
                <c:pt idx="15509">
                  <c:v>9297.3644401019</c:v>
                </c:pt>
                <c:pt idx="15510">
                  <c:v>9297.963921979499</c:v>
                </c:pt>
                <c:pt idx="15511">
                  <c:v>9298.5634038571</c:v>
                </c:pt>
                <c:pt idx="15512">
                  <c:v>9299.1628857348</c:v>
                </c:pt>
                <c:pt idx="15513">
                  <c:v>9299.7623676124</c:v>
                </c:pt>
                <c:pt idx="15514">
                  <c:v>9300.361849489998</c:v>
                </c:pt>
                <c:pt idx="15515">
                  <c:v>9300.961331367598</c:v>
                </c:pt>
                <c:pt idx="15516">
                  <c:v>9301.560813245296</c:v>
                </c:pt>
                <c:pt idx="15517">
                  <c:v>9302.1602951229</c:v>
                </c:pt>
                <c:pt idx="15518">
                  <c:v>9302.7597770005</c:v>
                </c:pt>
                <c:pt idx="15519">
                  <c:v>9303.3592588781</c:v>
                </c:pt>
                <c:pt idx="15520">
                  <c:v>9303.9587407558</c:v>
                </c:pt>
                <c:pt idx="15521">
                  <c:v>9304.558222633399</c:v>
                </c:pt>
                <c:pt idx="15522">
                  <c:v>9305.157704511</c:v>
                </c:pt>
                <c:pt idx="15523">
                  <c:v>9305.757186388599</c:v>
                </c:pt>
                <c:pt idx="15524">
                  <c:v>9306.356668266299</c:v>
                </c:pt>
                <c:pt idx="15525">
                  <c:v>9306.956150143898</c:v>
                </c:pt>
                <c:pt idx="15526">
                  <c:v>9307.555632021498</c:v>
                </c:pt>
                <c:pt idx="15527">
                  <c:v>9308.155113899096</c:v>
                </c:pt>
                <c:pt idx="15528">
                  <c:v>9308.7545957768</c:v>
                </c:pt>
                <c:pt idx="15529">
                  <c:v>9309.354077654398</c:v>
                </c:pt>
                <c:pt idx="15530">
                  <c:v>9309.953559532</c:v>
                </c:pt>
                <c:pt idx="15531">
                  <c:v>9310.5530414096</c:v>
                </c:pt>
                <c:pt idx="15532">
                  <c:v>9311.152523287295</c:v>
                </c:pt>
                <c:pt idx="15533">
                  <c:v>9311.7520051649</c:v>
                </c:pt>
                <c:pt idx="15534">
                  <c:v>9312.3514870425</c:v>
                </c:pt>
                <c:pt idx="15535">
                  <c:v>9312.950968920199</c:v>
                </c:pt>
                <c:pt idx="15536">
                  <c:v>9313.5504507978</c:v>
                </c:pt>
                <c:pt idx="15537">
                  <c:v>9314.1499326754</c:v>
                </c:pt>
                <c:pt idx="15538">
                  <c:v>9314.749414553</c:v>
                </c:pt>
                <c:pt idx="15539">
                  <c:v>9315.348896430698</c:v>
                </c:pt>
                <c:pt idx="15540">
                  <c:v>9315.9483783083</c:v>
                </c:pt>
                <c:pt idx="15541">
                  <c:v>9316.5478601859</c:v>
                </c:pt>
                <c:pt idx="15542">
                  <c:v>9317.1473420635</c:v>
                </c:pt>
                <c:pt idx="15543">
                  <c:v>9317.746823941197</c:v>
                </c:pt>
                <c:pt idx="15544">
                  <c:v>9318.3463058188</c:v>
                </c:pt>
                <c:pt idx="15545">
                  <c:v>9318.9457876964</c:v>
                </c:pt>
                <c:pt idx="15546">
                  <c:v>9319.545269574</c:v>
                </c:pt>
                <c:pt idx="15547">
                  <c:v>9320.1447514517</c:v>
                </c:pt>
                <c:pt idx="15548">
                  <c:v>9320.7442333293</c:v>
                </c:pt>
                <c:pt idx="15549">
                  <c:v>9321.3437152069</c:v>
                </c:pt>
                <c:pt idx="15550">
                  <c:v>9321.943197084498</c:v>
                </c:pt>
                <c:pt idx="15551">
                  <c:v>9322.5426789622</c:v>
                </c:pt>
                <c:pt idx="15552">
                  <c:v>9323.1421608398</c:v>
                </c:pt>
                <c:pt idx="15553">
                  <c:v>9323.7416427174</c:v>
                </c:pt>
                <c:pt idx="15554">
                  <c:v>9324.341124594997</c:v>
                </c:pt>
                <c:pt idx="15555">
                  <c:v>9324.9406064727</c:v>
                </c:pt>
                <c:pt idx="15556">
                  <c:v>9325.5400883503</c:v>
                </c:pt>
                <c:pt idx="15557">
                  <c:v>9326.1395702279</c:v>
                </c:pt>
                <c:pt idx="15558">
                  <c:v>9326.7390521056</c:v>
                </c:pt>
                <c:pt idx="15559">
                  <c:v>9327.338533983197</c:v>
                </c:pt>
                <c:pt idx="15560">
                  <c:v>9327.9380158608</c:v>
                </c:pt>
                <c:pt idx="15561">
                  <c:v>9328.5374977384</c:v>
                </c:pt>
                <c:pt idx="15562">
                  <c:v>9329.136979616098</c:v>
                </c:pt>
                <c:pt idx="15563">
                  <c:v>9329.7364614937</c:v>
                </c:pt>
                <c:pt idx="15564">
                  <c:v>9330.335943371298</c:v>
                </c:pt>
                <c:pt idx="15565">
                  <c:v>9330.935425248897</c:v>
                </c:pt>
                <c:pt idx="15566">
                  <c:v>9331.5349071266</c:v>
                </c:pt>
                <c:pt idx="15567">
                  <c:v>9332.1343890042</c:v>
                </c:pt>
                <c:pt idx="15568">
                  <c:v>9332.7338708818</c:v>
                </c:pt>
                <c:pt idx="15569">
                  <c:v>9333.3333527594</c:v>
                </c:pt>
                <c:pt idx="15570">
                  <c:v>9333.932834637098</c:v>
                </c:pt>
                <c:pt idx="15571">
                  <c:v>9334.5323165147</c:v>
                </c:pt>
                <c:pt idx="15572">
                  <c:v>9335.1317983923</c:v>
                </c:pt>
                <c:pt idx="15573">
                  <c:v>9335.7312802699</c:v>
                </c:pt>
                <c:pt idx="15574">
                  <c:v>9336.3307621476</c:v>
                </c:pt>
                <c:pt idx="15575">
                  <c:v>9336.9302440252</c:v>
                </c:pt>
                <c:pt idx="15576">
                  <c:v>9337.5297259028</c:v>
                </c:pt>
                <c:pt idx="15577">
                  <c:v>9338.1292077804</c:v>
                </c:pt>
                <c:pt idx="15578">
                  <c:v>9338.728689658099</c:v>
                </c:pt>
                <c:pt idx="15579">
                  <c:v>9339.3281715357</c:v>
                </c:pt>
                <c:pt idx="15580">
                  <c:v>9339.927653413299</c:v>
                </c:pt>
                <c:pt idx="15581">
                  <c:v>9340.527135290899</c:v>
                </c:pt>
                <c:pt idx="15582">
                  <c:v>9341.1266171686</c:v>
                </c:pt>
                <c:pt idx="15583">
                  <c:v>9341.7260990462</c:v>
                </c:pt>
                <c:pt idx="15584">
                  <c:v>9342.325580923796</c:v>
                </c:pt>
                <c:pt idx="15585">
                  <c:v>9342.9250628015</c:v>
                </c:pt>
                <c:pt idx="15586">
                  <c:v>9343.5245446791</c:v>
                </c:pt>
                <c:pt idx="15587">
                  <c:v>9344.1240265567</c:v>
                </c:pt>
                <c:pt idx="15588">
                  <c:v>9344.7235084343</c:v>
                </c:pt>
                <c:pt idx="15589">
                  <c:v>9345.322990312</c:v>
                </c:pt>
                <c:pt idx="15590">
                  <c:v>9345.9224721896</c:v>
                </c:pt>
                <c:pt idx="15591">
                  <c:v>9346.521954067199</c:v>
                </c:pt>
                <c:pt idx="15592">
                  <c:v>9347.1214359448</c:v>
                </c:pt>
                <c:pt idx="15593">
                  <c:v>9347.7209178225</c:v>
                </c:pt>
                <c:pt idx="15594">
                  <c:v>9348.320399700098</c:v>
                </c:pt>
                <c:pt idx="15595">
                  <c:v>9348.919881577698</c:v>
                </c:pt>
                <c:pt idx="15596">
                  <c:v>9349.519363455298</c:v>
                </c:pt>
                <c:pt idx="15597">
                  <c:v>9350.118845333</c:v>
                </c:pt>
                <c:pt idx="15598">
                  <c:v>9350.7183272106</c:v>
                </c:pt>
                <c:pt idx="15599">
                  <c:v>9351.317809088196</c:v>
                </c:pt>
                <c:pt idx="15600">
                  <c:v>9351.917290965797</c:v>
                </c:pt>
                <c:pt idx="15601">
                  <c:v>9352.5167728435</c:v>
                </c:pt>
                <c:pt idx="15602">
                  <c:v>9353.1162547211</c:v>
                </c:pt>
                <c:pt idx="15603">
                  <c:v>9353.7157365987</c:v>
                </c:pt>
                <c:pt idx="15604">
                  <c:v>9354.3152184763</c:v>
                </c:pt>
                <c:pt idx="15605">
                  <c:v>9354.914700354</c:v>
                </c:pt>
                <c:pt idx="15606">
                  <c:v>9355.5141822316</c:v>
                </c:pt>
                <c:pt idx="15607">
                  <c:v>9356.1136641092</c:v>
                </c:pt>
                <c:pt idx="15608">
                  <c:v>9356.7131459869</c:v>
                </c:pt>
                <c:pt idx="15609">
                  <c:v>9357.312627864498</c:v>
                </c:pt>
                <c:pt idx="15610">
                  <c:v>9357.912109742098</c:v>
                </c:pt>
                <c:pt idx="15611">
                  <c:v>9358.5115916197</c:v>
                </c:pt>
                <c:pt idx="15612">
                  <c:v>9359.111073497399</c:v>
                </c:pt>
                <c:pt idx="15613">
                  <c:v>9359.710555375</c:v>
                </c:pt>
                <c:pt idx="15614">
                  <c:v>9360.3100372526</c:v>
                </c:pt>
                <c:pt idx="15615">
                  <c:v>9360.9095191302</c:v>
                </c:pt>
                <c:pt idx="15616">
                  <c:v>9361.5090010079</c:v>
                </c:pt>
                <c:pt idx="15617">
                  <c:v>9362.1084828855</c:v>
                </c:pt>
                <c:pt idx="15618">
                  <c:v>9362.707964763096</c:v>
                </c:pt>
                <c:pt idx="15619">
                  <c:v>9363.307446640698</c:v>
                </c:pt>
                <c:pt idx="15620">
                  <c:v>9363.906928518398</c:v>
                </c:pt>
                <c:pt idx="15621">
                  <c:v>9364.506410396</c:v>
                </c:pt>
                <c:pt idx="15622">
                  <c:v>9365.105892273597</c:v>
                </c:pt>
                <c:pt idx="15623">
                  <c:v>9365.7053741512</c:v>
                </c:pt>
                <c:pt idx="15624">
                  <c:v>9366.3048560289</c:v>
                </c:pt>
                <c:pt idx="15625">
                  <c:v>9366.9043379065</c:v>
                </c:pt>
                <c:pt idx="15626">
                  <c:v>9367.503819784099</c:v>
                </c:pt>
                <c:pt idx="15627">
                  <c:v>9368.1033016617</c:v>
                </c:pt>
                <c:pt idx="15628">
                  <c:v>9368.7027835394</c:v>
                </c:pt>
                <c:pt idx="15629">
                  <c:v>9369.302265417</c:v>
                </c:pt>
                <c:pt idx="15630">
                  <c:v>9369.9017472946</c:v>
                </c:pt>
                <c:pt idx="15631">
                  <c:v>9370.5012291723</c:v>
                </c:pt>
                <c:pt idx="15632">
                  <c:v>9371.1007110499</c:v>
                </c:pt>
                <c:pt idx="15633">
                  <c:v>9371.700192927497</c:v>
                </c:pt>
                <c:pt idx="15634">
                  <c:v>9372.2996748051</c:v>
                </c:pt>
                <c:pt idx="15635">
                  <c:v>9372.899156682799</c:v>
                </c:pt>
                <c:pt idx="15636">
                  <c:v>9373.498638560399</c:v>
                </c:pt>
                <c:pt idx="15637">
                  <c:v>9374.098120437999</c:v>
                </c:pt>
                <c:pt idx="15638">
                  <c:v>9374.6976023156</c:v>
                </c:pt>
                <c:pt idx="15639">
                  <c:v>9375.2970841933</c:v>
                </c:pt>
                <c:pt idx="15640">
                  <c:v>9375.8965660709</c:v>
                </c:pt>
                <c:pt idx="15641">
                  <c:v>9376.496047948498</c:v>
                </c:pt>
                <c:pt idx="15642">
                  <c:v>9377.095529826098</c:v>
                </c:pt>
                <c:pt idx="15643">
                  <c:v>9377.695011703798</c:v>
                </c:pt>
                <c:pt idx="15644">
                  <c:v>9378.2944935814</c:v>
                </c:pt>
                <c:pt idx="15645">
                  <c:v>9378.893975458997</c:v>
                </c:pt>
                <c:pt idx="15646">
                  <c:v>9379.4934573366</c:v>
                </c:pt>
                <c:pt idx="15647">
                  <c:v>9380.092939214299</c:v>
                </c:pt>
                <c:pt idx="15648">
                  <c:v>9380.6924210919</c:v>
                </c:pt>
                <c:pt idx="15649">
                  <c:v>9381.2919029695</c:v>
                </c:pt>
                <c:pt idx="15650">
                  <c:v>9381.891384847098</c:v>
                </c:pt>
                <c:pt idx="15651">
                  <c:v>9382.4908667248</c:v>
                </c:pt>
                <c:pt idx="15652">
                  <c:v>9383.0903486024</c:v>
                </c:pt>
                <c:pt idx="15653">
                  <c:v>9383.689830479998</c:v>
                </c:pt>
                <c:pt idx="15654">
                  <c:v>9384.2893123576</c:v>
                </c:pt>
                <c:pt idx="15655">
                  <c:v>9384.888794235298</c:v>
                </c:pt>
                <c:pt idx="15656">
                  <c:v>9385.4882761129</c:v>
                </c:pt>
                <c:pt idx="15657">
                  <c:v>9386.0877579905</c:v>
                </c:pt>
                <c:pt idx="15658">
                  <c:v>9386.687239868199</c:v>
                </c:pt>
                <c:pt idx="15659">
                  <c:v>9387.2867217458</c:v>
                </c:pt>
                <c:pt idx="15660">
                  <c:v>9387.886203623397</c:v>
                </c:pt>
                <c:pt idx="15661">
                  <c:v>9388.485685500998</c:v>
                </c:pt>
                <c:pt idx="15662">
                  <c:v>9389.0851673787</c:v>
                </c:pt>
                <c:pt idx="15663">
                  <c:v>9389.6846492563</c:v>
                </c:pt>
                <c:pt idx="15664">
                  <c:v>9390.2841311339</c:v>
                </c:pt>
                <c:pt idx="15665">
                  <c:v>9390.883613011498</c:v>
                </c:pt>
                <c:pt idx="15666">
                  <c:v>9391.483094889198</c:v>
                </c:pt>
                <c:pt idx="15667">
                  <c:v>9392.0825767668</c:v>
                </c:pt>
                <c:pt idx="15668">
                  <c:v>9392.6820586444</c:v>
                </c:pt>
                <c:pt idx="15669">
                  <c:v>9393.281540522</c:v>
                </c:pt>
                <c:pt idx="15670">
                  <c:v>9393.8810223997</c:v>
                </c:pt>
                <c:pt idx="15671">
                  <c:v>9394.480504277299</c:v>
                </c:pt>
                <c:pt idx="15672">
                  <c:v>9395.0799861549</c:v>
                </c:pt>
                <c:pt idx="15673">
                  <c:v>9395.6794680325</c:v>
                </c:pt>
                <c:pt idx="15674">
                  <c:v>9396.2789499102</c:v>
                </c:pt>
                <c:pt idx="15675">
                  <c:v>9396.878431787796</c:v>
                </c:pt>
                <c:pt idx="15676">
                  <c:v>9397.477913665394</c:v>
                </c:pt>
                <c:pt idx="15677">
                  <c:v>9398.077395542998</c:v>
                </c:pt>
                <c:pt idx="15678">
                  <c:v>9398.676877420698</c:v>
                </c:pt>
                <c:pt idx="15679">
                  <c:v>9399.276359298297</c:v>
                </c:pt>
                <c:pt idx="15680">
                  <c:v>9399.8758411759</c:v>
                </c:pt>
                <c:pt idx="15681">
                  <c:v>9400.475323053597</c:v>
                </c:pt>
                <c:pt idx="15682">
                  <c:v>9401.0748049312</c:v>
                </c:pt>
                <c:pt idx="15683">
                  <c:v>9401.6742868088</c:v>
                </c:pt>
                <c:pt idx="15684">
                  <c:v>9402.2737686864</c:v>
                </c:pt>
                <c:pt idx="15685">
                  <c:v>9402.8732505641</c:v>
                </c:pt>
                <c:pt idx="15686">
                  <c:v>9403.472732441698</c:v>
                </c:pt>
                <c:pt idx="15687">
                  <c:v>9404.0722143193</c:v>
                </c:pt>
                <c:pt idx="15688">
                  <c:v>9404.6716961969</c:v>
                </c:pt>
                <c:pt idx="15689">
                  <c:v>9405.2711780746</c:v>
                </c:pt>
                <c:pt idx="15690">
                  <c:v>9405.870659952197</c:v>
                </c:pt>
                <c:pt idx="15691">
                  <c:v>9406.4701418298</c:v>
                </c:pt>
                <c:pt idx="15692">
                  <c:v>9407.069623707397</c:v>
                </c:pt>
                <c:pt idx="15693">
                  <c:v>9407.669105585099</c:v>
                </c:pt>
                <c:pt idx="15694">
                  <c:v>9408.2685874627</c:v>
                </c:pt>
                <c:pt idx="15695">
                  <c:v>9408.868069340298</c:v>
                </c:pt>
                <c:pt idx="15696">
                  <c:v>9409.4675512179</c:v>
                </c:pt>
                <c:pt idx="15697">
                  <c:v>9410.067033095598</c:v>
                </c:pt>
                <c:pt idx="15698">
                  <c:v>9410.666514973196</c:v>
                </c:pt>
                <c:pt idx="15699">
                  <c:v>9411.265996850798</c:v>
                </c:pt>
                <c:pt idx="15700">
                  <c:v>9411.865478728398</c:v>
                </c:pt>
                <c:pt idx="15701">
                  <c:v>9412.464960606098</c:v>
                </c:pt>
                <c:pt idx="15702">
                  <c:v>9413.0644424837</c:v>
                </c:pt>
                <c:pt idx="15703">
                  <c:v>9413.663924361299</c:v>
                </c:pt>
                <c:pt idx="15704">
                  <c:v>9414.2634062389</c:v>
                </c:pt>
                <c:pt idx="15705">
                  <c:v>9414.8628881166</c:v>
                </c:pt>
                <c:pt idx="15706">
                  <c:v>9415.462369994199</c:v>
                </c:pt>
                <c:pt idx="15707">
                  <c:v>9416.0618518718</c:v>
                </c:pt>
                <c:pt idx="15708">
                  <c:v>9416.661333749498</c:v>
                </c:pt>
                <c:pt idx="15709">
                  <c:v>9417.260815627096</c:v>
                </c:pt>
                <c:pt idx="15710">
                  <c:v>9417.860297504698</c:v>
                </c:pt>
                <c:pt idx="15711">
                  <c:v>9418.459779382298</c:v>
                </c:pt>
                <c:pt idx="15712">
                  <c:v>9419.05926126</c:v>
                </c:pt>
                <c:pt idx="15713">
                  <c:v>9419.6587431376</c:v>
                </c:pt>
                <c:pt idx="15714">
                  <c:v>9420.2582250152</c:v>
                </c:pt>
                <c:pt idx="15715">
                  <c:v>9420.8577068928</c:v>
                </c:pt>
                <c:pt idx="15716">
                  <c:v>9421.457188770499</c:v>
                </c:pt>
                <c:pt idx="15717">
                  <c:v>9422.056670648097</c:v>
                </c:pt>
                <c:pt idx="15718">
                  <c:v>9422.6561525257</c:v>
                </c:pt>
                <c:pt idx="15719">
                  <c:v>9423.255634403296</c:v>
                </c:pt>
                <c:pt idx="15720">
                  <c:v>9423.855116280994</c:v>
                </c:pt>
                <c:pt idx="15721">
                  <c:v>9424.4545981586</c:v>
                </c:pt>
                <c:pt idx="15722">
                  <c:v>9425.0540800362</c:v>
                </c:pt>
                <c:pt idx="15723">
                  <c:v>9425.6535619138</c:v>
                </c:pt>
                <c:pt idx="15724">
                  <c:v>9426.2530437915</c:v>
                </c:pt>
                <c:pt idx="15725">
                  <c:v>9426.852525669095</c:v>
                </c:pt>
                <c:pt idx="15726">
                  <c:v>9427.4520075467</c:v>
                </c:pt>
                <c:pt idx="15727">
                  <c:v>9428.051489424299</c:v>
                </c:pt>
                <c:pt idx="15728">
                  <c:v>9428.650971302</c:v>
                </c:pt>
                <c:pt idx="15729">
                  <c:v>9429.2504531796</c:v>
                </c:pt>
                <c:pt idx="15730">
                  <c:v>9429.849935057198</c:v>
                </c:pt>
                <c:pt idx="15731">
                  <c:v>9430.4494169349</c:v>
                </c:pt>
                <c:pt idx="15732">
                  <c:v>9431.0488988125</c:v>
                </c:pt>
                <c:pt idx="15733">
                  <c:v>9431.648380690098</c:v>
                </c:pt>
                <c:pt idx="15734">
                  <c:v>9432.2478625677</c:v>
                </c:pt>
                <c:pt idx="15735">
                  <c:v>9432.847344445398</c:v>
                </c:pt>
                <c:pt idx="15736">
                  <c:v>9433.446826323</c:v>
                </c:pt>
                <c:pt idx="15737">
                  <c:v>9434.0463082006</c:v>
                </c:pt>
                <c:pt idx="15738">
                  <c:v>9434.6457900782</c:v>
                </c:pt>
                <c:pt idx="15739">
                  <c:v>9435.2452719559</c:v>
                </c:pt>
                <c:pt idx="15740">
                  <c:v>9435.8447538335</c:v>
                </c:pt>
                <c:pt idx="15741">
                  <c:v>9436.4442357111</c:v>
                </c:pt>
                <c:pt idx="15742">
                  <c:v>9437.0437175887</c:v>
                </c:pt>
                <c:pt idx="15743">
                  <c:v>9437.643199466398</c:v>
                </c:pt>
                <c:pt idx="15744">
                  <c:v>9438.242681344</c:v>
                </c:pt>
                <c:pt idx="15745">
                  <c:v>9438.842163221598</c:v>
                </c:pt>
                <c:pt idx="15746">
                  <c:v>9439.4416450992</c:v>
                </c:pt>
                <c:pt idx="15747">
                  <c:v>9440.0411269769</c:v>
                </c:pt>
                <c:pt idx="15748">
                  <c:v>9440.6406088545</c:v>
                </c:pt>
                <c:pt idx="15749">
                  <c:v>9441.2400907321</c:v>
                </c:pt>
                <c:pt idx="15750">
                  <c:v>9441.8395726097</c:v>
                </c:pt>
                <c:pt idx="15751">
                  <c:v>9442.439054487399</c:v>
                </c:pt>
                <c:pt idx="15752">
                  <c:v>9443.038536365</c:v>
                </c:pt>
                <c:pt idx="15753">
                  <c:v>9443.6380182426</c:v>
                </c:pt>
                <c:pt idx="15754">
                  <c:v>9444.2375001203</c:v>
                </c:pt>
                <c:pt idx="15755">
                  <c:v>9444.836981997896</c:v>
                </c:pt>
                <c:pt idx="15756">
                  <c:v>9445.4364638755</c:v>
                </c:pt>
                <c:pt idx="15757">
                  <c:v>9446.035945753098</c:v>
                </c:pt>
                <c:pt idx="15758">
                  <c:v>9446.6354276308</c:v>
                </c:pt>
                <c:pt idx="15759">
                  <c:v>9447.2349095084</c:v>
                </c:pt>
                <c:pt idx="15760">
                  <c:v>9447.834391386</c:v>
                </c:pt>
                <c:pt idx="15761">
                  <c:v>9448.433873263599</c:v>
                </c:pt>
                <c:pt idx="15762">
                  <c:v>9449.0333551413</c:v>
                </c:pt>
                <c:pt idx="15763">
                  <c:v>9449.6328370189</c:v>
                </c:pt>
                <c:pt idx="15764">
                  <c:v>9450.2323188965</c:v>
                </c:pt>
                <c:pt idx="15765">
                  <c:v>9450.8318007741</c:v>
                </c:pt>
                <c:pt idx="15766">
                  <c:v>9451.4312826518</c:v>
                </c:pt>
                <c:pt idx="15767">
                  <c:v>9452.0307645294</c:v>
                </c:pt>
                <c:pt idx="15768">
                  <c:v>9452.630246407</c:v>
                </c:pt>
                <c:pt idx="15769">
                  <c:v>9453.2297282846</c:v>
                </c:pt>
                <c:pt idx="15770">
                  <c:v>9453.8292101623</c:v>
                </c:pt>
                <c:pt idx="15771">
                  <c:v>9454.4286920399</c:v>
                </c:pt>
                <c:pt idx="15772">
                  <c:v>9455.028173917499</c:v>
                </c:pt>
                <c:pt idx="15773">
                  <c:v>9455.6276557951</c:v>
                </c:pt>
                <c:pt idx="15774">
                  <c:v>9456.2271376728</c:v>
                </c:pt>
                <c:pt idx="15775">
                  <c:v>9456.826619550398</c:v>
                </c:pt>
                <c:pt idx="15776">
                  <c:v>9457.426101427998</c:v>
                </c:pt>
                <c:pt idx="15777">
                  <c:v>9458.025583305598</c:v>
                </c:pt>
                <c:pt idx="15778">
                  <c:v>9458.625065183298</c:v>
                </c:pt>
                <c:pt idx="15779">
                  <c:v>9459.2245470609</c:v>
                </c:pt>
                <c:pt idx="15780">
                  <c:v>9459.8240289385</c:v>
                </c:pt>
                <c:pt idx="15781">
                  <c:v>9460.4235108162</c:v>
                </c:pt>
                <c:pt idx="15782">
                  <c:v>9461.022992693797</c:v>
                </c:pt>
                <c:pt idx="15783">
                  <c:v>9461.6224745714</c:v>
                </c:pt>
                <c:pt idx="15784">
                  <c:v>9462.221956449</c:v>
                </c:pt>
                <c:pt idx="15785">
                  <c:v>9462.8214383267</c:v>
                </c:pt>
                <c:pt idx="15786">
                  <c:v>9463.420920204298</c:v>
                </c:pt>
                <c:pt idx="15787">
                  <c:v>9464.0204020819</c:v>
                </c:pt>
                <c:pt idx="15788">
                  <c:v>9464.619883959498</c:v>
                </c:pt>
                <c:pt idx="15789">
                  <c:v>9465.2193658372</c:v>
                </c:pt>
                <c:pt idx="15790">
                  <c:v>9465.8188477148</c:v>
                </c:pt>
                <c:pt idx="15791">
                  <c:v>9466.418329592398</c:v>
                </c:pt>
                <c:pt idx="15792">
                  <c:v>9467.017811469997</c:v>
                </c:pt>
                <c:pt idx="15793">
                  <c:v>9467.617293347697</c:v>
                </c:pt>
                <c:pt idx="15794">
                  <c:v>9468.2167752253</c:v>
                </c:pt>
                <c:pt idx="15795">
                  <c:v>9468.8162571029</c:v>
                </c:pt>
                <c:pt idx="15796">
                  <c:v>9469.415738980499</c:v>
                </c:pt>
                <c:pt idx="15797">
                  <c:v>9470.0152208582</c:v>
                </c:pt>
                <c:pt idx="15798">
                  <c:v>9470.6147027358</c:v>
                </c:pt>
                <c:pt idx="15799">
                  <c:v>9471.2141846134</c:v>
                </c:pt>
                <c:pt idx="15800">
                  <c:v>9471.813666490998</c:v>
                </c:pt>
                <c:pt idx="15801">
                  <c:v>9472.4131483687</c:v>
                </c:pt>
                <c:pt idx="15802">
                  <c:v>9473.012630246298</c:v>
                </c:pt>
                <c:pt idx="15803">
                  <c:v>9473.6121121239</c:v>
                </c:pt>
                <c:pt idx="15804">
                  <c:v>9474.2115940016</c:v>
                </c:pt>
                <c:pt idx="15805">
                  <c:v>9474.8110758792</c:v>
                </c:pt>
                <c:pt idx="15806">
                  <c:v>9475.4105577568</c:v>
                </c:pt>
                <c:pt idx="15807">
                  <c:v>9476.010039634399</c:v>
                </c:pt>
                <c:pt idx="15808">
                  <c:v>9476.6095215121</c:v>
                </c:pt>
                <c:pt idx="15809">
                  <c:v>9477.2090033897</c:v>
                </c:pt>
                <c:pt idx="15810">
                  <c:v>9477.808485267298</c:v>
                </c:pt>
                <c:pt idx="15811">
                  <c:v>9478.407967144898</c:v>
                </c:pt>
                <c:pt idx="15812">
                  <c:v>9479.0074490226</c:v>
                </c:pt>
                <c:pt idx="15813">
                  <c:v>9479.606930900196</c:v>
                </c:pt>
                <c:pt idx="15814">
                  <c:v>9480.2064127778</c:v>
                </c:pt>
                <c:pt idx="15815">
                  <c:v>9480.805894655396</c:v>
                </c:pt>
                <c:pt idx="15816">
                  <c:v>9481.405376533097</c:v>
                </c:pt>
                <c:pt idx="15817">
                  <c:v>9482.0048584107</c:v>
                </c:pt>
                <c:pt idx="15818">
                  <c:v>9482.6043402883</c:v>
                </c:pt>
                <c:pt idx="15819">
                  <c:v>9483.2038221659</c:v>
                </c:pt>
                <c:pt idx="15820">
                  <c:v>9483.803304043598</c:v>
                </c:pt>
                <c:pt idx="15821">
                  <c:v>9484.4027859212</c:v>
                </c:pt>
                <c:pt idx="15822">
                  <c:v>9485.0022677988</c:v>
                </c:pt>
                <c:pt idx="15823">
                  <c:v>9485.6017496764</c:v>
                </c:pt>
                <c:pt idx="15824">
                  <c:v>9486.2012315541</c:v>
                </c:pt>
                <c:pt idx="15825">
                  <c:v>9486.800713431698</c:v>
                </c:pt>
                <c:pt idx="15826">
                  <c:v>9487.400195309297</c:v>
                </c:pt>
                <c:pt idx="15827">
                  <c:v>9487.999677187</c:v>
                </c:pt>
                <c:pt idx="15828">
                  <c:v>9488.599159064599</c:v>
                </c:pt>
                <c:pt idx="15829">
                  <c:v>9489.1986409422</c:v>
                </c:pt>
                <c:pt idx="15830">
                  <c:v>9489.7981228198</c:v>
                </c:pt>
                <c:pt idx="15831">
                  <c:v>9490.397604697497</c:v>
                </c:pt>
                <c:pt idx="15832">
                  <c:v>9490.9970865751</c:v>
                </c:pt>
                <c:pt idx="15833">
                  <c:v>9491.5965684527</c:v>
                </c:pt>
                <c:pt idx="15834">
                  <c:v>9492.1960503303</c:v>
                </c:pt>
                <c:pt idx="15835">
                  <c:v>9492.795532207998</c:v>
                </c:pt>
                <c:pt idx="15836">
                  <c:v>9493.395014085596</c:v>
                </c:pt>
                <c:pt idx="15837">
                  <c:v>9493.994495963198</c:v>
                </c:pt>
                <c:pt idx="15838">
                  <c:v>9494.5939778408</c:v>
                </c:pt>
                <c:pt idx="15839">
                  <c:v>9495.1934597185</c:v>
                </c:pt>
                <c:pt idx="15840">
                  <c:v>9495.7929415961</c:v>
                </c:pt>
                <c:pt idx="15841">
                  <c:v>9496.392423473699</c:v>
                </c:pt>
                <c:pt idx="15842">
                  <c:v>9496.9919053513</c:v>
                </c:pt>
                <c:pt idx="15843">
                  <c:v>9497.591387229</c:v>
                </c:pt>
                <c:pt idx="15844">
                  <c:v>9498.1908691066</c:v>
                </c:pt>
                <c:pt idx="15845">
                  <c:v>9498.790350984198</c:v>
                </c:pt>
                <c:pt idx="15846">
                  <c:v>9499.389832861798</c:v>
                </c:pt>
                <c:pt idx="15847">
                  <c:v>9499.989314739498</c:v>
                </c:pt>
                <c:pt idx="15848">
                  <c:v>9500.588796617098</c:v>
                </c:pt>
                <c:pt idx="15849">
                  <c:v>9501.1882784947</c:v>
                </c:pt>
                <c:pt idx="15850">
                  <c:v>9501.7877603723</c:v>
                </c:pt>
                <c:pt idx="15851">
                  <c:v>9502.38724225</c:v>
                </c:pt>
                <c:pt idx="15852">
                  <c:v>9502.986724127599</c:v>
                </c:pt>
                <c:pt idx="15853">
                  <c:v>9503.5862060052</c:v>
                </c:pt>
                <c:pt idx="15854">
                  <c:v>9504.1856878829</c:v>
                </c:pt>
                <c:pt idx="15855">
                  <c:v>9504.785169760498</c:v>
                </c:pt>
                <c:pt idx="15856">
                  <c:v>9505.3846516381</c:v>
                </c:pt>
                <c:pt idx="15857">
                  <c:v>9505.984133515698</c:v>
                </c:pt>
                <c:pt idx="15858">
                  <c:v>9506.583615393398</c:v>
                </c:pt>
                <c:pt idx="15859">
                  <c:v>9507.183097271</c:v>
                </c:pt>
                <c:pt idx="15860">
                  <c:v>9507.7825791486</c:v>
                </c:pt>
                <c:pt idx="15861">
                  <c:v>9508.3820610262</c:v>
                </c:pt>
                <c:pt idx="15862">
                  <c:v>9508.9815429039</c:v>
                </c:pt>
                <c:pt idx="15863">
                  <c:v>9509.581024781499</c:v>
                </c:pt>
                <c:pt idx="15864">
                  <c:v>9510.1805066591</c:v>
                </c:pt>
                <c:pt idx="15865">
                  <c:v>9510.7799885367</c:v>
                </c:pt>
                <c:pt idx="15866">
                  <c:v>9511.3794704144</c:v>
                </c:pt>
                <c:pt idx="15867">
                  <c:v>9511.978952292</c:v>
                </c:pt>
                <c:pt idx="15868">
                  <c:v>9512.578434169598</c:v>
                </c:pt>
                <c:pt idx="15869">
                  <c:v>9513.177916047196</c:v>
                </c:pt>
                <c:pt idx="15870">
                  <c:v>9513.777397924898</c:v>
                </c:pt>
                <c:pt idx="15871">
                  <c:v>9514.376879802498</c:v>
                </c:pt>
                <c:pt idx="15872">
                  <c:v>9514.976361680096</c:v>
                </c:pt>
                <c:pt idx="15873">
                  <c:v>9515.575843557699</c:v>
                </c:pt>
                <c:pt idx="15874">
                  <c:v>9516.175325435399</c:v>
                </c:pt>
                <c:pt idx="15875">
                  <c:v>9516.774807313</c:v>
                </c:pt>
                <c:pt idx="15876">
                  <c:v>9517.3742891906</c:v>
                </c:pt>
                <c:pt idx="15877">
                  <c:v>9517.9737710682</c:v>
                </c:pt>
                <c:pt idx="15878">
                  <c:v>9518.5732529459</c:v>
                </c:pt>
                <c:pt idx="15879">
                  <c:v>9519.172734823498</c:v>
                </c:pt>
                <c:pt idx="15880">
                  <c:v>9519.7722167011</c:v>
                </c:pt>
                <c:pt idx="15881">
                  <c:v>9520.371698578798</c:v>
                </c:pt>
                <c:pt idx="15882">
                  <c:v>9520.971180456398</c:v>
                </c:pt>
                <c:pt idx="15883">
                  <c:v>9521.570662334</c:v>
                </c:pt>
                <c:pt idx="15884">
                  <c:v>9522.1701442116</c:v>
                </c:pt>
                <c:pt idx="15885">
                  <c:v>9522.769626089299</c:v>
                </c:pt>
                <c:pt idx="15886">
                  <c:v>9523.369107966899</c:v>
                </c:pt>
                <c:pt idx="15887">
                  <c:v>9523.968589844499</c:v>
                </c:pt>
                <c:pt idx="15888">
                  <c:v>9524.5680717221</c:v>
                </c:pt>
                <c:pt idx="15889">
                  <c:v>9525.1675535998</c:v>
                </c:pt>
                <c:pt idx="15890">
                  <c:v>9525.767035477398</c:v>
                </c:pt>
                <c:pt idx="15891">
                  <c:v>9526.366517354998</c:v>
                </c:pt>
                <c:pt idx="15892">
                  <c:v>9526.965999232596</c:v>
                </c:pt>
                <c:pt idx="15893">
                  <c:v>9527.5654811103</c:v>
                </c:pt>
                <c:pt idx="15894">
                  <c:v>9528.164962987898</c:v>
                </c:pt>
                <c:pt idx="15895">
                  <c:v>9528.7644448655</c:v>
                </c:pt>
                <c:pt idx="15896">
                  <c:v>9529.363926743097</c:v>
                </c:pt>
                <c:pt idx="15897">
                  <c:v>9529.9634086208</c:v>
                </c:pt>
                <c:pt idx="15898">
                  <c:v>9530.562890498399</c:v>
                </c:pt>
                <c:pt idx="15899">
                  <c:v>9531.162372376</c:v>
                </c:pt>
                <c:pt idx="15900">
                  <c:v>9531.7618542536</c:v>
                </c:pt>
                <c:pt idx="15901">
                  <c:v>9532.3613361313</c:v>
                </c:pt>
                <c:pt idx="15902">
                  <c:v>9532.960818008898</c:v>
                </c:pt>
                <c:pt idx="15903">
                  <c:v>9533.560299886498</c:v>
                </c:pt>
                <c:pt idx="15904">
                  <c:v>9534.159781764198</c:v>
                </c:pt>
                <c:pt idx="15905">
                  <c:v>9534.759263641798</c:v>
                </c:pt>
                <c:pt idx="15906">
                  <c:v>9535.3587455194</c:v>
                </c:pt>
                <c:pt idx="15907">
                  <c:v>9535.958227397</c:v>
                </c:pt>
                <c:pt idx="15908">
                  <c:v>9536.557709274699</c:v>
                </c:pt>
                <c:pt idx="15909">
                  <c:v>9537.1571911523</c:v>
                </c:pt>
                <c:pt idx="15910">
                  <c:v>9537.756673029899</c:v>
                </c:pt>
                <c:pt idx="15911">
                  <c:v>9538.356154907497</c:v>
                </c:pt>
                <c:pt idx="15912">
                  <c:v>9538.955636785196</c:v>
                </c:pt>
                <c:pt idx="15913">
                  <c:v>9539.555118662796</c:v>
                </c:pt>
                <c:pt idx="15914">
                  <c:v>9540.154600540398</c:v>
                </c:pt>
                <c:pt idx="15915">
                  <c:v>9540.754082418</c:v>
                </c:pt>
                <c:pt idx="15916">
                  <c:v>9541.353564295698</c:v>
                </c:pt>
                <c:pt idx="15917">
                  <c:v>9541.9530461733</c:v>
                </c:pt>
                <c:pt idx="15918">
                  <c:v>9542.5525280509</c:v>
                </c:pt>
                <c:pt idx="15919">
                  <c:v>9543.152009928499</c:v>
                </c:pt>
                <c:pt idx="15920">
                  <c:v>9543.7514918062</c:v>
                </c:pt>
                <c:pt idx="15921">
                  <c:v>9544.350973683795</c:v>
                </c:pt>
                <c:pt idx="15922">
                  <c:v>9544.9504555614</c:v>
                </c:pt>
                <c:pt idx="15923">
                  <c:v>9545.549937439</c:v>
                </c:pt>
                <c:pt idx="15924">
                  <c:v>9546.1494193167</c:v>
                </c:pt>
                <c:pt idx="15925">
                  <c:v>9546.7489011943</c:v>
                </c:pt>
                <c:pt idx="15926">
                  <c:v>9547.348383071898</c:v>
                </c:pt>
                <c:pt idx="15927">
                  <c:v>9547.947864949598</c:v>
                </c:pt>
                <c:pt idx="15928">
                  <c:v>9548.5473468272</c:v>
                </c:pt>
                <c:pt idx="15929">
                  <c:v>9549.1468287048</c:v>
                </c:pt>
                <c:pt idx="15930">
                  <c:v>9549.7463105824</c:v>
                </c:pt>
                <c:pt idx="15931">
                  <c:v>9550.345792460099</c:v>
                </c:pt>
                <c:pt idx="15932">
                  <c:v>9550.9452743377</c:v>
                </c:pt>
                <c:pt idx="15933">
                  <c:v>9551.5447562153</c:v>
                </c:pt>
                <c:pt idx="15934">
                  <c:v>9552.1442380929</c:v>
                </c:pt>
                <c:pt idx="15935">
                  <c:v>9552.7437199706</c:v>
                </c:pt>
                <c:pt idx="15936">
                  <c:v>9553.3432018482</c:v>
                </c:pt>
                <c:pt idx="15937">
                  <c:v>9553.942683725798</c:v>
                </c:pt>
                <c:pt idx="15938">
                  <c:v>9554.542165603398</c:v>
                </c:pt>
                <c:pt idx="15939">
                  <c:v>9555.1416474811</c:v>
                </c:pt>
                <c:pt idx="15940">
                  <c:v>9555.7411293587</c:v>
                </c:pt>
                <c:pt idx="15941">
                  <c:v>9556.3406112363</c:v>
                </c:pt>
                <c:pt idx="15942">
                  <c:v>9556.9400931139</c:v>
                </c:pt>
                <c:pt idx="15943">
                  <c:v>9557.5395749916</c:v>
                </c:pt>
                <c:pt idx="15944">
                  <c:v>9558.1390568692</c:v>
                </c:pt>
                <c:pt idx="15945">
                  <c:v>9558.7385387468</c:v>
                </c:pt>
                <c:pt idx="15946">
                  <c:v>9559.338020624398</c:v>
                </c:pt>
                <c:pt idx="15947">
                  <c:v>9559.9375025021</c:v>
                </c:pt>
                <c:pt idx="15948">
                  <c:v>9560.536984379698</c:v>
                </c:pt>
                <c:pt idx="15949">
                  <c:v>9561.1364662573</c:v>
                </c:pt>
                <c:pt idx="15950">
                  <c:v>9561.735948135</c:v>
                </c:pt>
                <c:pt idx="15951">
                  <c:v>9562.3354300126</c:v>
                </c:pt>
                <c:pt idx="15952">
                  <c:v>9562.9349118902</c:v>
                </c:pt>
                <c:pt idx="15953">
                  <c:v>9563.534393767799</c:v>
                </c:pt>
                <c:pt idx="15954">
                  <c:v>9564.1338756455</c:v>
                </c:pt>
                <c:pt idx="15955">
                  <c:v>9564.7333575231</c:v>
                </c:pt>
                <c:pt idx="15956">
                  <c:v>9565.332839400699</c:v>
                </c:pt>
                <c:pt idx="15957">
                  <c:v>9565.9323212783</c:v>
                </c:pt>
                <c:pt idx="15958">
                  <c:v>9566.531803156</c:v>
                </c:pt>
                <c:pt idx="15959">
                  <c:v>9567.1312850336</c:v>
                </c:pt>
                <c:pt idx="15960">
                  <c:v>9567.7307669112</c:v>
                </c:pt>
                <c:pt idx="15961">
                  <c:v>9568.3302487888</c:v>
                </c:pt>
                <c:pt idx="15962">
                  <c:v>9568.929730666498</c:v>
                </c:pt>
                <c:pt idx="15963">
                  <c:v>9569.5292125441</c:v>
                </c:pt>
                <c:pt idx="15964">
                  <c:v>9570.128694421699</c:v>
                </c:pt>
                <c:pt idx="15965">
                  <c:v>9570.7281762993</c:v>
                </c:pt>
                <c:pt idx="15966">
                  <c:v>9571.327658177</c:v>
                </c:pt>
                <c:pt idx="15967">
                  <c:v>9571.9271400546</c:v>
                </c:pt>
                <c:pt idx="15968">
                  <c:v>9572.5266219322</c:v>
                </c:pt>
                <c:pt idx="15969">
                  <c:v>9573.1261038098</c:v>
                </c:pt>
                <c:pt idx="15970">
                  <c:v>9573.725585687496</c:v>
                </c:pt>
                <c:pt idx="15971">
                  <c:v>9574.325067565098</c:v>
                </c:pt>
                <c:pt idx="15972">
                  <c:v>9574.9245494427</c:v>
                </c:pt>
                <c:pt idx="15973">
                  <c:v>9575.5240313203</c:v>
                </c:pt>
                <c:pt idx="15974">
                  <c:v>9576.123513198</c:v>
                </c:pt>
                <c:pt idx="15975">
                  <c:v>9576.7229950756</c:v>
                </c:pt>
                <c:pt idx="15976">
                  <c:v>9577.3224769532</c:v>
                </c:pt>
                <c:pt idx="15977">
                  <c:v>9577.9219588309</c:v>
                </c:pt>
                <c:pt idx="15978">
                  <c:v>9578.5214407085</c:v>
                </c:pt>
                <c:pt idx="15979">
                  <c:v>9579.1209225861</c:v>
                </c:pt>
                <c:pt idx="15980">
                  <c:v>9579.7204044637</c:v>
                </c:pt>
                <c:pt idx="15981">
                  <c:v>9580.3198863414</c:v>
                </c:pt>
                <c:pt idx="15982">
                  <c:v>9580.919368219</c:v>
                </c:pt>
                <c:pt idx="15983">
                  <c:v>9581.5188500966</c:v>
                </c:pt>
                <c:pt idx="15984">
                  <c:v>9582.118331974198</c:v>
                </c:pt>
                <c:pt idx="15985">
                  <c:v>9582.7178138519</c:v>
                </c:pt>
                <c:pt idx="15986">
                  <c:v>9583.317295729497</c:v>
                </c:pt>
                <c:pt idx="15987">
                  <c:v>9583.916777607099</c:v>
                </c:pt>
                <c:pt idx="15988">
                  <c:v>9584.516259484699</c:v>
                </c:pt>
                <c:pt idx="15989">
                  <c:v>9585.1157413624</c:v>
                </c:pt>
                <c:pt idx="15990">
                  <c:v>9585.715223239999</c:v>
                </c:pt>
                <c:pt idx="15991">
                  <c:v>9586.3147051176</c:v>
                </c:pt>
                <c:pt idx="15992">
                  <c:v>9586.9141869952</c:v>
                </c:pt>
                <c:pt idx="15993">
                  <c:v>9587.5136688729</c:v>
                </c:pt>
                <c:pt idx="15994">
                  <c:v>9588.1131507505</c:v>
                </c:pt>
                <c:pt idx="15995">
                  <c:v>9588.712632628098</c:v>
                </c:pt>
                <c:pt idx="15996">
                  <c:v>9589.312114505698</c:v>
                </c:pt>
                <c:pt idx="15997">
                  <c:v>9589.911596383397</c:v>
                </c:pt>
                <c:pt idx="15998">
                  <c:v>9590.511078261</c:v>
                </c:pt>
                <c:pt idx="15999">
                  <c:v>9591.1105601386</c:v>
                </c:pt>
                <c:pt idx="16000">
                  <c:v>9591.7100420162</c:v>
                </c:pt>
                <c:pt idx="16001">
                  <c:v>9592.309523893899</c:v>
                </c:pt>
                <c:pt idx="16002">
                  <c:v>9592.9090057715</c:v>
                </c:pt>
                <c:pt idx="16003">
                  <c:v>9593.5084876491</c:v>
                </c:pt>
                <c:pt idx="16004">
                  <c:v>9594.107969526798</c:v>
                </c:pt>
                <c:pt idx="16005">
                  <c:v>9594.7074514044</c:v>
                </c:pt>
                <c:pt idx="16006">
                  <c:v>9595.306933281994</c:v>
                </c:pt>
                <c:pt idx="16007">
                  <c:v>9595.9064151596</c:v>
                </c:pt>
                <c:pt idx="16008">
                  <c:v>9596.505897037297</c:v>
                </c:pt>
                <c:pt idx="16009">
                  <c:v>9597.1053789149</c:v>
                </c:pt>
                <c:pt idx="16010">
                  <c:v>9597.7048607925</c:v>
                </c:pt>
                <c:pt idx="16011">
                  <c:v>9598.3043426701</c:v>
                </c:pt>
                <c:pt idx="16012">
                  <c:v>9598.903824547799</c:v>
                </c:pt>
                <c:pt idx="16013">
                  <c:v>9599.5033064254</c:v>
                </c:pt>
                <c:pt idx="16014">
                  <c:v>9600.102788303</c:v>
                </c:pt>
                <c:pt idx="16015">
                  <c:v>9600.7022701806</c:v>
                </c:pt>
                <c:pt idx="16016">
                  <c:v>9601.3017520583</c:v>
                </c:pt>
                <c:pt idx="16017">
                  <c:v>9601.901233935898</c:v>
                </c:pt>
                <c:pt idx="16018">
                  <c:v>9602.5007158135</c:v>
                </c:pt>
                <c:pt idx="16019">
                  <c:v>9603.100197691097</c:v>
                </c:pt>
                <c:pt idx="16020">
                  <c:v>9603.699679568797</c:v>
                </c:pt>
                <c:pt idx="16021">
                  <c:v>9604.2991614464</c:v>
                </c:pt>
                <c:pt idx="16022">
                  <c:v>9604.898643323999</c:v>
                </c:pt>
                <c:pt idx="16023">
                  <c:v>9605.498125201599</c:v>
                </c:pt>
                <c:pt idx="16024">
                  <c:v>9606.0976070793</c:v>
                </c:pt>
                <c:pt idx="16025">
                  <c:v>9606.6970889569</c:v>
                </c:pt>
                <c:pt idx="16026">
                  <c:v>9607.2965708345</c:v>
                </c:pt>
                <c:pt idx="16027">
                  <c:v>9607.8960527122</c:v>
                </c:pt>
                <c:pt idx="16028">
                  <c:v>9608.495534589796</c:v>
                </c:pt>
                <c:pt idx="16029">
                  <c:v>9609.095016467396</c:v>
                </c:pt>
                <c:pt idx="16030">
                  <c:v>9609.694498345</c:v>
                </c:pt>
                <c:pt idx="16031">
                  <c:v>9610.2939802227</c:v>
                </c:pt>
                <c:pt idx="16032">
                  <c:v>9610.8934621003</c:v>
                </c:pt>
                <c:pt idx="16033">
                  <c:v>9611.492943977899</c:v>
                </c:pt>
                <c:pt idx="16034">
                  <c:v>9612.0924258555</c:v>
                </c:pt>
                <c:pt idx="16035">
                  <c:v>9612.6919077332</c:v>
                </c:pt>
                <c:pt idx="16036">
                  <c:v>9613.2913896108</c:v>
                </c:pt>
                <c:pt idx="16037">
                  <c:v>9613.890871488398</c:v>
                </c:pt>
                <c:pt idx="16038">
                  <c:v>9614.490353365998</c:v>
                </c:pt>
                <c:pt idx="16039">
                  <c:v>9615.089835243696</c:v>
                </c:pt>
                <c:pt idx="16040">
                  <c:v>9615.6893171213</c:v>
                </c:pt>
                <c:pt idx="16041">
                  <c:v>9616.2887989989</c:v>
                </c:pt>
                <c:pt idx="16042">
                  <c:v>9616.8882808765</c:v>
                </c:pt>
                <c:pt idx="16043">
                  <c:v>9617.4877627542</c:v>
                </c:pt>
                <c:pt idx="16044">
                  <c:v>9618.0872446318</c:v>
                </c:pt>
                <c:pt idx="16045">
                  <c:v>9618.6867265094</c:v>
                </c:pt>
                <c:pt idx="16046">
                  <c:v>9619.286208387</c:v>
                </c:pt>
                <c:pt idx="16047">
                  <c:v>9619.885690264697</c:v>
                </c:pt>
                <c:pt idx="16048">
                  <c:v>9620.4851721423</c:v>
                </c:pt>
                <c:pt idx="16049">
                  <c:v>9621.0846540199</c:v>
                </c:pt>
                <c:pt idx="16050">
                  <c:v>9621.684135897598</c:v>
                </c:pt>
                <c:pt idx="16051">
                  <c:v>9622.2836177752</c:v>
                </c:pt>
                <c:pt idx="16052">
                  <c:v>9622.883099652798</c:v>
                </c:pt>
                <c:pt idx="16053">
                  <c:v>9623.4825815304</c:v>
                </c:pt>
                <c:pt idx="16054">
                  <c:v>9624.082063408097</c:v>
                </c:pt>
                <c:pt idx="16055">
                  <c:v>9624.6815452857</c:v>
                </c:pt>
                <c:pt idx="16056">
                  <c:v>9625.2810271633</c:v>
                </c:pt>
                <c:pt idx="16057">
                  <c:v>9625.880509040899</c:v>
                </c:pt>
                <c:pt idx="16058">
                  <c:v>9626.479990918599</c:v>
                </c:pt>
                <c:pt idx="16059">
                  <c:v>9627.0794727962</c:v>
                </c:pt>
                <c:pt idx="16060">
                  <c:v>9627.678954673798</c:v>
                </c:pt>
                <c:pt idx="16061">
                  <c:v>9628.2784365514</c:v>
                </c:pt>
                <c:pt idx="16062">
                  <c:v>9628.877918429096</c:v>
                </c:pt>
                <c:pt idx="16063">
                  <c:v>9629.4774003067</c:v>
                </c:pt>
                <c:pt idx="16064">
                  <c:v>9630.076882184298</c:v>
                </c:pt>
                <c:pt idx="16065">
                  <c:v>9630.676364061897</c:v>
                </c:pt>
                <c:pt idx="16066">
                  <c:v>9631.2758459396</c:v>
                </c:pt>
                <c:pt idx="16067">
                  <c:v>9631.875327817199</c:v>
                </c:pt>
                <c:pt idx="16068">
                  <c:v>9632.474809694799</c:v>
                </c:pt>
                <c:pt idx="16069">
                  <c:v>9633.0742915724</c:v>
                </c:pt>
                <c:pt idx="16070">
                  <c:v>9633.6737734501</c:v>
                </c:pt>
                <c:pt idx="16071">
                  <c:v>9634.2732553277</c:v>
                </c:pt>
                <c:pt idx="16072">
                  <c:v>9634.872737205298</c:v>
                </c:pt>
                <c:pt idx="16073">
                  <c:v>9635.472219082998</c:v>
                </c:pt>
                <c:pt idx="16074">
                  <c:v>9636.071700960598</c:v>
                </c:pt>
                <c:pt idx="16075">
                  <c:v>9636.6711828382</c:v>
                </c:pt>
                <c:pt idx="16076">
                  <c:v>9637.2706647158</c:v>
                </c:pt>
                <c:pt idx="16077">
                  <c:v>9637.870146593497</c:v>
                </c:pt>
                <c:pt idx="16078">
                  <c:v>9638.469628471099</c:v>
                </c:pt>
                <c:pt idx="16079">
                  <c:v>9639.069110348699</c:v>
                </c:pt>
                <c:pt idx="16080">
                  <c:v>9639.6685922263</c:v>
                </c:pt>
                <c:pt idx="16081">
                  <c:v>9640.268074104</c:v>
                </c:pt>
                <c:pt idx="16082">
                  <c:v>9640.867555981598</c:v>
                </c:pt>
                <c:pt idx="16083">
                  <c:v>9641.4670378592</c:v>
                </c:pt>
                <c:pt idx="16084">
                  <c:v>9642.066519736798</c:v>
                </c:pt>
                <c:pt idx="16085">
                  <c:v>9642.666001614498</c:v>
                </c:pt>
                <c:pt idx="16086">
                  <c:v>9643.265483492098</c:v>
                </c:pt>
                <c:pt idx="16087">
                  <c:v>9643.864965369698</c:v>
                </c:pt>
                <c:pt idx="16088">
                  <c:v>9644.4644472473</c:v>
                </c:pt>
                <c:pt idx="16089">
                  <c:v>9645.063929124999</c:v>
                </c:pt>
                <c:pt idx="16090">
                  <c:v>9645.6634110026</c:v>
                </c:pt>
                <c:pt idx="16091">
                  <c:v>9646.2628928802</c:v>
                </c:pt>
                <c:pt idx="16092">
                  <c:v>9646.862374757799</c:v>
                </c:pt>
                <c:pt idx="16093">
                  <c:v>9647.4618566355</c:v>
                </c:pt>
                <c:pt idx="16094">
                  <c:v>9648.0613385131</c:v>
                </c:pt>
                <c:pt idx="16095">
                  <c:v>9648.660820390698</c:v>
                </c:pt>
                <c:pt idx="16096">
                  <c:v>9649.260302268298</c:v>
                </c:pt>
                <c:pt idx="16097">
                  <c:v>9649.859784145998</c:v>
                </c:pt>
                <c:pt idx="16098">
                  <c:v>9650.459266023598</c:v>
                </c:pt>
                <c:pt idx="16099">
                  <c:v>9651.0587479012</c:v>
                </c:pt>
                <c:pt idx="16100">
                  <c:v>9651.658229778897</c:v>
                </c:pt>
                <c:pt idx="16101">
                  <c:v>9652.2577116565</c:v>
                </c:pt>
                <c:pt idx="16102">
                  <c:v>9652.857193534097</c:v>
                </c:pt>
                <c:pt idx="16103">
                  <c:v>9653.456675411699</c:v>
                </c:pt>
                <c:pt idx="16104">
                  <c:v>9654.056157289398</c:v>
                </c:pt>
                <c:pt idx="16105">
                  <c:v>9654.655639166996</c:v>
                </c:pt>
                <c:pt idx="16106">
                  <c:v>9655.255121044596</c:v>
                </c:pt>
                <c:pt idx="16107">
                  <c:v>9655.854602922198</c:v>
                </c:pt>
                <c:pt idx="16108">
                  <c:v>9656.454084799898</c:v>
                </c:pt>
                <c:pt idx="16109">
                  <c:v>9657.053566677498</c:v>
                </c:pt>
                <c:pt idx="16110">
                  <c:v>9657.6530485551</c:v>
                </c:pt>
                <c:pt idx="16111">
                  <c:v>9658.2525304327</c:v>
                </c:pt>
                <c:pt idx="16112">
                  <c:v>9658.8520123104</c:v>
                </c:pt>
                <c:pt idx="16113">
                  <c:v>9659.451494187999</c:v>
                </c:pt>
                <c:pt idx="16114">
                  <c:v>9660.050976065599</c:v>
                </c:pt>
                <c:pt idx="16115">
                  <c:v>9660.6504579432</c:v>
                </c:pt>
                <c:pt idx="16116">
                  <c:v>9661.2499398209</c:v>
                </c:pt>
                <c:pt idx="16117">
                  <c:v>9661.8494216985</c:v>
                </c:pt>
                <c:pt idx="16118">
                  <c:v>9662.448903576098</c:v>
                </c:pt>
                <c:pt idx="16119">
                  <c:v>9663.048385453698</c:v>
                </c:pt>
                <c:pt idx="16120">
                  <c:v>9663.6478673314</c:v>
                </c:pt>
                <c:pt idx="16121">
                  <c:v>9664.247349209</c:v>
                </c:pt>
                <c:pt idx="16122">
                  <c:v>9664.846831086597</c:v>
                </c:pt>
                <c:pt idx="16123">
                  <c:v>9665.446312964199</c:v>
                </c:pt>
                <c:pt idx="16124">
                  <c:v>9666.0457948419</c:v>
                </c:pt>
                <c:pt idx="16125">
                  <c:v>9666.6452767195</c:v>
                </c:pt>
                <c:pt idx="16126">
                  <c:v>9667.2447585971</c:v>
                </c:pt>
                <c:pt idx="16127">
                  <c:v>9667.8442404748</c:v>
                </c:pt>
                <c:pt idx="16128">
                  <c:v>9668.4437223524</c:v>
                </c:pt>
                <c:pt idx="16129">
                  <c:v>9669.04320423</c:v>
                </c:pt>
                <c:pt idx="16130">
                  <c:v>9669.6426861076</c:v>
                </c:pt>
                <c:pt idx="16131">
                  <c:v>9670.2421679853</c:v>
                </c:pt>
                <c:pt idx="16132">
                  <c:v>9670.8416498629</c:v>
                </c:pt>
                <c:pt idx="16133">
                  <c:v>9671.441131740497</c:v>
                </c:pt>
                <c:pt idx="16134">
                  <c:v>9672.040613618099</c:v>
                </c:pt>
                <c:pt idx="16135">
                  <c:v>9672.6400954958</c:v>
                </c:pt>
                <c:pt idx="16136">
                  <c:v>9673.2395773734</c:v>
                </c:pt>
                <c:pt idx="16137">
                  <c:v>9673.839059251</c:v>
                </c:pt>
                <c:pt idx="16138">
                  <c:v>9674.4385411286</c:v>
                </c:pt>
                <c:pt idx="16139">
                  <c:v>9675.0380230063</c:v>
                </c:pt>
                <c:pt idx="16140">
                  <c:v>9675.6375048839</c:v>
                </c:pt>
                <c:pt idx="16141">
                  <c:v>9676.236986761498</c:v>
                </c:pt>
                <c:pt idx="16142">
                  <c:v>9676.8364686391</c:v>
                </c:pt>
                <c:pt idx="16143">
                  <c:v>9677.4359505168</c:v>
                </c:pt>
                <c:pt idx="16144">
                  <c:v>9678.0354323944</c:v>
                </c:pt>
                <c:pt idx="16145">
                  <c:v>9678.634914272</c:v>
                </c:pt>
                <c:pt idx="16146">
                  <c:v>9679.2343961496</c:v>
                </c:pt>
                <c:pt idx="16147">
                  <c:v>9679.8338780273</c:v>
                </c:pt>
                <c:pt idx="16148">
                  <c:v>9680.4333599049</c:v>
                </c:pt>
                <c:pt idx="16149">
                  <c:v>9681.0328417825</c:v>
                </c:pt>
                <c:pt idx="16150">
                  <c:v>9681.632323660198</c:v>
                </c:pt>
                <c:pt idx="16151">
                  <c:v>9682.2318055378</c:v>
                </c:pt>
                <c:pt idx="16152">
                  <c:v>9682.8312874154</c:v>
                </c:pt>
                <c:pt idx="16153">
                  <c:v>9683.430769293</c:v>
                </c:pt>
                <c:pt idx="16154">
                  <c:v>9684.0302511707</c:v>
                </c:pt>
                <c:pt idx="16155">
                  <c:v>9684.629733048298</c:v>
                </c:pt>
                <c:pt idx="16156">
                  <c:v>9685.2292149259</c:v>
                </c:pt>
                <c:pt idx="16157">
                  <c:v>9685.828696803499</c:v>
                </c:pt>
                <c:pt idx="16158">
                  <c:v>9686.428178681199</c:v>
                </c:pt>
                <c:pt idx="16159">
                  <c:v>9687.0276605588</c:v>
                </c:pt>
                <c:pt idx="16160">
                  <c:v>9687.6271424364</c:v>
                </c:pt>
                <c:pt idx="16161">
                  <c:v>9688.226624314</c:v>
                </c:pt>
                <c:pt idx="16162">
                  <c:v>9688.8261061917</c:v>
                </c:pt>
                <c:pt idx="16163">
                  <c:v>9689.425588069298</c:v>
                </c:pt>
                <c:pt idx="16164">
                  <c:v>9690.025069946898</c:v>
                </c:pt>
                <c:pt idx="16165">
                  <c:v>9690.6245518245</c:v>
                </c:pt>
                <c:pt idx="16166">
                  <c:v>9691.2240337022</c:v>
                </c:pt>
                <c:pt idx="16167">
                  <c:v>9691.8235155798</c:v>
                </c:pt>
                <c:pt idx="16168">
                  <c:v>9692.422997457397</c:v>
                </c:pt>
                <c:pt idx="16169">
                  <c:v>9693.022479335</c:v>
                </c:pt>
                <c:pt idx="16170">
                  <c:v>9693.6219612127</c:v>
                </c:pt>
                <c:pt idx="16171">
                  <c:v>9694.2214430903</c:v>
                </c:pt>
                <c:pt idx="16172">
                  <c:v>9694.820924967897</c:v>
                </c:pt>
                <c:pt idx="16173">
                  <c:v>9695.4204068456</c:v>
                </c:pt>
                <c:pt idx="16174">
                  <c:v>9696.0198887232</c:v>
                </c:pt>
                <c:pt idx="16175">
                  <c:v>9696.619370600798</c:v>
                </c:pt>
                <c:pt idx="16176">
                  <c:v>9697.2188524784</c:v>
                </c:pt>
                <c:pt idx="16177">
                  <c:v>9697.818334356098</c:v>
                </c:pt>
                <c:pt idx="16178">
                  <c:v>9698.417816233698</c:v>
                </c:pt>
                <c:pt idx="16179">
                  <c:v>9699.0172981113</c:v>
                </c:pt>
                <c:pt idx="16180">
                  <c:v>9699.616779988899</c:v>
                </c:pt>
                <c:pt idx="16181">
                  <c:v>9700.2162618666</c:v>
                </c:pt>
                <c:pt idx="16182">
                  <c:v>9700.815743744199</c:v>
                </c:pt>
                <c:pt idx="16183">
                  <c:v>9701.415225621799</c:v>
                </c:pt>
                <c:pt idx="16184">
                  <c:v>9702.0147074994</c:v>
                </c:pt>
                <c:pt idx="16185">
                  <c:v>9702.6141893771</c:v>
                </c:pt>
                <c:pt idx="16186">
                  <c:v>9703.2136712547</c:v>
                </c:pt>
                <c:pt idx="16187">
                  <c:v>9703.8131531323</c:v>
                </c:pt>
                <c:pt idx="16188">
                  <c:v>9704.412635009898</c:v>
                </c:pt>
                <c:pt idx="16189">
                  <c:v>9705.012116887598</c:v>
                </c:pt>
                <c:pt idx="16190">
                  <c:v>9705.6115987652</c:v>
                </c:pt>
                <c:pt idx="16191">
                  <c:v>9706.2110806428</c:v>
                </c:pt>
                <c:pt idx="16192">
                  <c:v>9706.8105625204</c:v>
                </c:pt>
                <c:pt idx="16193">
                  <c:v>9707.4100443981</c:v>
                </c:pt>
                <c:pt idx="16194">
                  <c:v>9708.0095262757</c:v>
                </c:pt>
                <c:pt idx="16195">
                  <c:v>9708.6090081533</c:v>
                </c:pt>
                <c:pt idx="16196">
                  <c:v>9709.208490031</c:v>
                </c:pt>
                <c:pt idx="16197">
                  <c:v>9709.807971908596</c:v>
                </c:pt>
                <c:pt idx="16198">
                  <c:v>9710.407453786198</c:v>
                </c:pt>
                <c:pt idx="16199">
                  <c:v>9711.006935663794</c:v>
                </c:pt>
                <c:pt idx="16200">
                  <c:v>9711.6064175415</c:v>
                </c:pt>
                <c:pt idx="16201">
                  <c:v>9712.205899419097</c:v>
                </c:pt>
                <c:pt idx="16202">
                  <c:v>9712.805381296697</c:v>
                </c:pt>
                <c:pt idx="16203">
                  <c:v>9713.4048631743</c:v>
                </c:pt>
                <c:pt idx="16204">
                  <c:v>9714.004345052</c:v>
                </c:pt>
                <c:pt idx="16205">
                  <c:v>9714.6038269296</c:v>
                </c:pt>
                <c:pt idx="16206">
                  <c:v>9715.2033088072</c:v>
                </c:pt>
                <c:pt idx="16207">
                  <c:v>9715.802790684798</c:v>
                </c:pt>
                <c:pt idx="16208">
                  <c:v>9716.4022725625</c:v>
                </c:pt>
                <c:pt idx="16209">
                  <c:v>9717.001754440098</c:v>
                </c:pt>
                <c:pt idx="16210">
                  <c:v>9717.6012363177</c:v>
                </c:pt>
                <c:pt idx="16211">
                  <c:v>9718.2007181953</c:v>
                </c:pt>
                <c:pt idx="16212">
                  <c:v>9718.800200073</c:v>
                </c:pt>
                <c:pt idx="16213">
                  <c:v>9719.399681950597</c:v>
                </c:pt>
                <c:pt idx="16214">
                  <c:v>9719.999163828199</c:v>
                </c:pt>
                <c:pt idx="16215">
                  <c:v>9720.5986457058</c:v>
                </c:pt>
                <c:pt idx="16216">
                  <c:v>9721.198127583499</c:v>
                </c:pt>
                <c:pt idx="16217">
                  <c:v>9721.797609461099</c:v>
                </c:pt>
                <c:pt idx="16218">
                  <c:v>9722.3970913387</c:v>
                </c:pt>
                <c:pt idx="16219">
                  <c:v>9722.9965732163</c:v>
                </c:pt>
                <c:pt idx="16220">
                  <c:v>9723.596055093998</c:v>
                </c:pt>
                <c:pt idx="16221">
                  <c:v>9724.195536971598</c:v>
                </c:pt>
                <c:pt idx="16222">
                  <c:v>9724.7950188492</c:v>
                </c:pt>
                <c:pt idx="16223">
                  <c:v>9725.3945007269</c:v>
                </c:pt>
                <c:pt idx="16224">
                  <c:v>9725.993982604497</c:v>
                </c:pt>
                <c:pt idx="16225">
                  <c:v>9726.5934644821</c:v>
                </c:pt>
                <c:pt idx="16226">
                  <c:v>9727.1929463597</c:v>
                </c:pt>
                <c:pt idx="16227">
                  <c:v>9727.7924282374</c:v>
                </c:pt>
                <c:pt idx="16228">
                  <c:v>9728.391910115</c:v>
                </c:pt>
                <c:pt idx="16229">
                  <c:v>9728.9913919926</c:v>
                </c:pt>
                <c:pt idx="16230">
                  <c:v>9729.5908738702</c:v>
                </c:pt>
                <c:pt idx="16231">
                  <c:v>9730.1903557479</c:v>
                </c:pt>
                <c:pt idx="16232">
                  <c:v>9730.789837625498</c:v>
                </c:pt>
                <c:pt idx="16233">
                  <c:v>9731.389319503096</c:v>
                </c:pt>
                <c:pt idx="16234">
                  <c:v>9731.988801380698</c:v>
                </c:pt>
                <c:pt idx="16235">
                  <c:v>9732.588283258397</c:v>
                </c:pt>
                <c:pt idx="16236">
                  <c:v>9733.187765136</c:v>
                </c:pt>
                <c:pt idx="16237">
                  <c:v>9733.7872470136</c:v>
                </c:pt>
                <c:pt idx="16238">
                  <c:v>9734.3867288912</c:v>
                </c:pt>
                <c:pt idx="16239">
                  <c:v>9734.986210768899</c:v>
                </c:pt>
                <c:pt idx="16240">
                  <c:v>9735.585692646499</c:v>
                </c:pt>
                <c:pt idx="16241">
                  <c:v>9736.185174524098</c:v>
                </c:pt>
                <c:pt idx="16242">
                  <c:v>9736.7846564017</c:v>
                </c:pt>
                <c:pt idx="16243">
                  <c:v>9737.384138279398</c:v>
                </c:pt>
                <c:pt idx="16244">
                  <c:v>9737.983620157</c:v>
                </c:pt>
                <c:pt idx="16245">
                  <c:v>9738.5831020346</c:v>
                </c:pt>
                <c:pt idx="16246">
                  <c:v>9739.1825839123</c:v>
                </c:pt>
                <c:pt idx="16247">
                  <c:v>9739.7820657899</c:v>
                </c:pt>
                <c:pt idx="16248">
                  <c:v>9740.381547667499</c:v>
                </c:pt>
                <c:pt idx="16249">
                  <c:v>9740.981029545099</c:v>
                </c:pt>
                <c:pt idx="16250">
                  <c:v>9741.5805114228</c:v>
                </c:pt>
                <c:pt idx="16251">
                  <c:v>9742.179993300399</c:v>
                </c:pt>
                <c:pt idx="16252">
                  <c:v>9742.779475178</c:v>
                </c:pt>
                <c:pt idx="16253">
                  <c:v>9743.3789570556</c:v>
                </c:pt>
                <c:pt idx="16254">
                  <c:v>9743.978438933298</c:v>
                </c:pt>
                <c:pt idx="16255">
                  <c:v>9744.577920810898</c:v>
                </c:pt>
                <c:pt idx="16256">
                  <c:v>9745.177402688498</c:v>
                </c:pt>
                <c:pt idx="16257">
                  <c:v>9745.776884566098</c:v>
                </c:pt>
                <c:pt idx="16258">
                  <c:v>9746.376366443796</c:v>
                </c:pt>
                <c:pt idx="16259">
                  <c:v>9746.9758483214</c:v>
                </c:pt>
                <c:pt idx="16260">
                  <c:v>9747.575330198999</c:v>
                </c:pt>
                <c:pt idx="16261">
                  <c:v>9748.1748120766</c:v>
                </c:pt>
                <c:pt idx="16262">
                  <c:v>9748.7742939543</c:v>
                </c:pt>
                <c:pt idx="16263">
                  <c:v>9749.3737758319</c:v>
                </c:pt>
                <c:pt idx="16264">
                  <c:v>9749.9732577095</c:v>
                </c:pt>
                <c:pt idx="16265">
                  <c:v>9750.572739587096</c:v>
                </c:pt>
                <c:pt idx="16266">
                  <c:v>9751.172221464798</c:v>
                </c:pt>
                <c:pt idx="16267">
                  <c:v>9751.7717033424</c:v>
                </c:pt>
                <c:pt idx="16268">
                  <c:v>9752.371185219998</c:v>
                </c:pt>
                <c:pt idx="16269">
                  <c:v>9752.970667097597</c:v>
                </c:pt>
                <c:pt idx="16270">
                  <c:v>9753.5701489753</c:v>
                </c:pt>
                <c:pt idx="16271">
                  <c:v>9754.1696308529</c:v>
                </c:pt>
                <c:pt idx="16272">
                  <c:v>9754.7691127305</c:v>
                </c:pt>
                <c:pt idx="16273">
                  <c:v>9755.368594608197</c:v>
                </c:pt>
                <c:pt idx="16274">
                  <c:v>9755.968076485799</c:v>
                </c:pt>
                <c:pt idx="16275">
                  <c:v>9756.5675583634</c:v>
                </c:pt>
                <c:pt idx="16276">
                  <c:v>9757.167040241</c:v>
                </c:pt>
                <c:pt idx="16277">
                  <c:v>9757.7665221187</c:v>
                </c:pt>
                <c:pt idx="16278">
                  <c:v>9758.366003996296</c:v>
                </c:pt>
                <c:pt idx="16279">
                  <c:v>9758.965485873898</c:v>
                </c:pt>
                <c:pt idx="16280">
                  <c:v>9759.5649677515</c:v>
                </c:pt>
                <c:pt idx="16281">
                  <c:v>9760.1644496292</c:v>
                </c:pt>
                <c:pt idx="16282">
                  <c:v>9760.7639315068</c:v>
                </c:pt>
                <c:pt idx="16283">
                  <c:v>9761.363413384399</c:v>
                </c:pt>
                <c:pt idx="16284">
                  <c:v>9761.962895261999</c:v>
                </c:pt>
                <c:pt idx="16285">
                  <c:v>9762.5623771397</c:v>
                </c:pt>
                <c:pt idx="16286">
                  <c:v>9763.1618590173</c:v>
                </c:pt>
                <c:pt idx="16287">
                  <c:v>9763.7613408949</c:v>
                </c:pt>
                <c:pt idx="16288">
                  <c:v>9764.360822772498</c:v>
                </c:pt>
                <c:pt idx="16289">
                  <c:v>9764.960304650196</c:v>
                </c:pt>
                <c:pt idx="16290">
                  <c:v>9765.559786527798</c:v>
                </c:pt>
                <c:pt idx="16291">
                  <c:v>9766.1592684054</c:v>
                </c:pt>
                <c:pt idx="16292">
                  <c:v>9766.758750283</c:v>
                </c:pt>
                <c:pt idx="16293">
                  <c:v>9767.358232160697</c:v>
                </c:pt>
                <c:pt idx="16294">
                  <c:v>9767.957714038299</c:v>
                </c:pt>
                <c:pt idx="16295">
                  <c:v>9768.557195915899</c:v>
                </c:pt>
                <c:pt idx="16296">
                  <c:v>9769.156677793599</c:v>
                </c:pt>
                <c:pt idx="16297">
                  <c:v>9769.756159671198</c:v>
                </c:pt>
                <c:pt idx="16298">
                  <c:v>9770.355641548798</c:v>
                </c:pt>
                <c:pt idx="16299">
                  <c:v>9770.955123426396</c:v>
                </c:pt>
                <c:pt idx="16300">
                  <c:v>9771.554605304098</c:v>
                </c:pt>
                <c:pt idx="16301">
                  <c:v>9772.1540871817</c:v>
                </c:pt>
                <c:pt idx="16302">
                  <c:v>9772.7535690593</c:v>
                </c:pt>
                <c:pt idx="16303">
                  <c:v>9773.3530509369</c:v>
                </c:pt>
                <c:pt idx="16304">
                  <c:v>9773.9525328146</c:v>
                </c:pt>
                <c:pt idx="16305">
                  <c:v>9774.552014692199</c:v>
                </c:pt>
                <c:pt idx="16306">
                  <c:v>9775.1514965698</c:v>
                </c:pt>
                <c:pt idx="16307">
                  <c:v>9775.750978447399</c:v>
                </c:pt>
                <c:pt idx="16308">
                  <c:v>9776.3504603251</c:v>
                </c:pt>
                <c:pt idx="16309">
                  <c:v>9776.9499422027</c:v>
                </c:pt>
                <c:pt idx="16310">
                  <c:v>9777.5494240803</c:v>
                </c:pt>
                <c:pt idx="16311">
                  <c:v>9778.148905957898</c:v>
                </c:pt>
                <c:pt idx="16312">
                  <c:v>9778.7483878356</c:v>
                </c:pt>
                <c:pt idx="16313">
                  <c:v>9779.347869713198</c:v>
                </c:pt>
                <c:pt idx="16314">
                  <c:v>9779.9473515908</c:v>
                </c:pt>
                <c:pt idx="16315">
                  <c:v>9780.546833468396</c:v>
                </c:pt>
                <c:pt idx="16316">
                  <c:v>9781.1463153461</c:v>
                </c:pt>
                <c:pt idx="16317">
                  <c:v>9781.7457972237</c:v>
                </c:pt>
                <c:pt idx="16318">
                  <c:v>9782.3452791013</c:v>
                </c:pt>
                <c:pt idx="16319">
                  <c:v>9782.9447609789</c:v>
                </c:pt>
                <c:pt idx="16320">
                  <c:v>9783.5442428566</c:v>
                </c:pt>
                <c:pt idx="16321">
                  <c:v>9784.1437247342</c:v>
                </c:pt>
                <c:pt idx="16322">
                  <c:v>9784.7432066118</c:v>
                </c:pt>
                <c:pt idx="16323">
                  <c:v>9785.342688489498</c:v>
                </c:pt>
                <c:pt idx="16324">
                  <c:v>9785.942170367098</c:v>
                </c:pt>
                <c:pt idx="16325">
                  <c:v>9786.5416522447</c:v>
                </c:pt>
                <c:pt idx="16326">
                  <c:v>9787.1411341223</c:v>
                </c:pt>
                <c:pt idx="16327">
                  <c:v>9787.740616</c:v>
                </c:pt>
                <c:pt idx="16328">
                  <c:v>9788.3400978776</c:v>
                </c:pt>
                <c:pt idx="16329">
                  <c:v>9788.9395797552</c:v>
                </c:pt>
                <c:pt idx="16330">
                  <c:v>9789.5390616328</c:v>
                </c:pt>
                <c:pt idx="16331">
                  <c:v>9790.1385435105</c:v>
                </c:pt>
                <c:pt idx="16332">
                  <c:v>9790.7380253881</c:v>
                </c:pt>
                <c:pt idx="16333">
                  <c:v>9791.3375072657</c:v>
                </c:pt>
                <c:pt idx="16334">
                  <c:v>9791.936989143296</c:v>
                </c:pt>
                <c:pt idx="16335">
                  <c:v>9792.536471021</c:v>
                </c:pt>
                <c:pt idx="16336">
                  <c:v>9793.1359528986</c:v>
                </c:pt>
                <c:pt idx="16337">
                  <c:v>9793.7354347762</c:v>
                </c:pt>
                <c:pt idx="16338">
                  <c:v>9794.334916653797</c:v>
                </c:pt>
                <c:pt idx="16339">
                  <c:v>9794.9343985315</c:v>
                </c:pt>
                <c:pt idx="16340">
                  <c:v>9795.5338804091</c:v>
                </c:pt>
                <c:pt idx="16341">
                  <c:v>9796.1333622867</c:v>
                </c:pt>
                <c:pt idx="16342">
                  <c:v>9796.7328441643</c:v>
                </c:pt>
                <c:pt idx="16343">
                  <c:v>9797.332326042</c:v>
                </c:pt>
                <c:pt idx="16344">
                  <c:v>9797.9318079196</c:v>
                </c:pt>
                <c:pt idx="16345">
                  <c:v>9798.531289797198</c:v>
                </c:pt>
                <c:pt idx="16346">
                  <c:v>9799.1307716749</c:v>
                </c:pt>
                <c:pt idx="16347">
                  <c:v>9799.7302535525</c:v>
                </c:pt>
                <c:pt idx="16348">
                  <c:v>9800.329735430098</c:v>
                </c:pt>
                <c:pt idx="16349">
                  <c:v>9800.9292173077</c:v>
                </c:pt>
                <c:pt idx="16350">
                  <c:v>9801.528699185397</c:v>
                </c:pt>
                <c:pt idx="16351">
                  <c:v>9802.128181062999</c:v>
                </c:pt>
                <c:pt idx="16352">
                  <c:v>9802.7276629406</c:v>
                </c:pt>
                <c:pt idx="16353">
                  <c:v>9803.3271448182</c:v>
                </c:pt>
                <c:pt idx="16354">
                  <c:v>9803.926626695898</c:v>
                </c:pt>
                <c:pt idx="16355">
                  <c:v>9804.5261085735</c:v>
                </c:pt>
                <c:pt idx="16356">
                  <c:v>9805.125590451098</c:v>
                </c:pt>
                <c:pt idx="16357">
                  <c:v>9805.7250723287</c:v>
                </c:pt>
                <c:pt idx="16358">
                  <c:v>9806.3245542064</c:v>
                </c:pt>
                <c:pt idx="16359">
                  <c:v>9806.924036083998</c:v>
                </c:pt>
                <c:pt idx="16360">
                  <c:v>9807.5235179616</c:v>
                </c:pt>
                <c:pt idx="16361">
                  <c:v>9808.1229998392</c:v>
                </c:pt>
                <c:pt idx="16362">
                  <c:v>9808.7224817169</c:v>
                </c:pt>
                <c:pt idx="16363">
                  <c:v>9809.321963594499</c:v>
                </c:pt>
                <c:pt idx="16364">
                  <c:v>9809.9214454721</c:v>
                </c:pt>
                <c:pt idx="16365">
                  <c:v>9810.5209273497</c:v>
                </c:pt>
                <c:pt idx="16366">
                  <c:v>9811.1204092274</c:v>
                </c:pt>
                <c:pt idx="16367">
                  <c:v>9811.719891105</c:v>
                </c:pt>
                <c:pt idx="16368">
                  <c:v>9812.319372982598</c:v>
                </c:pt>
                <c:pt idx="16369">
                  <c:v>9812.918854860298</c:v>
                </c:pt>
                <c:pt idx="16370">
                  <c:v>9813.518336737898</c:v>
                </c:pt>
                <c:pt idx="16371">
                  <c:v>9814.1178186155</c:v>
                </c:pt>
                <c:pt idx="16372">
                  <c:v>9814.717300493097</c:v>
                </c:pt>
                <c:pt idx="16373">
                  <c:v>9815.3167823708</c:v>
                </c:pt>
                <c:pt idx="16374">
                  <c:v>9815.916264248399</c:v>
                </c:pt>
                <c:pt idx="16375">
                  <c:v>9816.515746126</c:v>
                </c:pt>
                <c:pt idx="16376">
                  <c:v>9817.1152280036</c:v>
                </c:pt>
                <c:pt idx="16377">
                  <c:v>9817.7147098813</c:v>
                </c:pt>
                <c:pt idx="16378">
                  <c:v>9818.3141917589</c:v>
                </c:pt>
                <c:pt idx="16379">
                  <c:v>9818.913673636498</c:v>
                </c:pt>
                <c:pt idx="16380">
                  <c:v>9819.5131555141</c:v>
                </c:pt>
                <c:pt idx="16381">
                  <c:v>9820.1126373918</c:v>
                </c:pt>
                <c:pt idx="16382">
                  <c:v>9820.712119269398</c:v>
                </c:pt>
                <c:pt idx="16383">
                  <c:v>9821.311601147</c:v>
                </c:pt>
                <c:pt idx="16384">
                  <c:v>9821.911083024599</c:v>
                </c:pt>
                <c:pt idx="16385">
                  <c:v>9822.5105649023</c:v>
                </c:pt>
                <c:pt idx="16386">
                  <c:v>9823.1100467799</c:v>
                </c:pt>
                <c:pt idx="16387">
                  <c:v>9823.7095286575</c:v>
                </c:pt>
                <c:pt idx="16388">
                  <c:v>9824.3090105351</c:v>
                </c:pt>
                <c:pt idx="16389">
                  <c:v>9824.9084924128</c:v>
                </c:pt>
                <c:pt idx="16390">
                  <c:v>9825.507974290396</c:v>
                </c:pt>
                <c:pt idx="16391">
                  <c:v>9826.107456168</c:v>
                </c:pt>
                <c:pt idx="16392">
                  <c:v>9826.706938045598</c:v>
                </c:pt>
                <c:pt idx="16393">
                  <c:v>9827.306419923296</c:v>
                </c:pt>
                <c:pt idx="16394">
                  <c:v>9827.905901800897</c:v>
                </c:pt>
                <c:pt idx="16395">
                  <c:v>9828.505383678495</c:v>
                </c:pt>
                <c:pt idx="16396">
                  <c:v>9829.1048655562</c:v>
                </c:pt>
                <c:pt idx="16397">
                  <c:v>9829.7043474338</c:v>
                </c:pt>
                <c:pt idx="16398">
                  <c:v>9830.3038293114</c:v>
                </c:pt>
                <c:pt idx="16399">
                  <c:v>9830.903311189</c:v>
                </c:pt>
                <c:pt idx="16400">
                  <c:v>9831.5027930667</c:v>
                </c:pt>
                <c:pt idx="16401">
                  <c:v>9832.1022749443</c:v>
                </c:pt>
                <c:pt idx="16402">
                  <c:v>9832.7017568219</c:v>
                </c:pt>
                <c:pt idx="16403">
                  <c:v>9833.301238699498</c:v>
                </c:pt>
                <c:pt idx="16404">
                  <c:v>9833.900720577198</c:v>
                </c:pt>
                <c:pt idx="16405">
                  <c:v>9834.5002024548</c:v>
                </c:pt>
                <c:pt idx="16406">
                  <c:v>9835.0996843324</c:v>
                </c:pt>
                <c:pt idx="16407">
                  <c:v>9835.69916621</c:v>
                </c:pt>
                <c:pt idx="16408">
                  <c:v>9836.2986480877</c:v>
                </c:pt>
                <c:pt idx="16409">
                  <c:v>9836.898129965297</c:v>
                </c:pt>
                <c:pt idx="16410">
                  <c:v>9837.4976118429</c:v>
                </c:pt>
                <c:pt idx="16411">
                  <c:v>9838.097093720498</c:v>
                </c:pt>
                <c:pt idx="16412">
                  <c:v>9838.6965755982</c:v>
                </c:pt>
                <c:pt idx="16413">
                  <c:v>9839.2960574758</c:v>
                </c:pt>
                <c:pt idx="16414">
                  <c:v>9839.895539353396</c:v>
                </c:pt>
                <c:pt idx="16415">
                  <c:v>9840.495021230998</c:v>
                </c:pt>
                <c:pt idx="16416">
                  <c:v>9841.0945031087</c:v>
                </c:pt>
                <c:pt idx="16417">
                  <c:v>9841.693984986297</c:v>
                </c:pt>
                <c:pt idx="16418">
                  <c:v>9842.2934668639</c:v>
                </c:pt>
                <c:pt idx="16419">
                  <c:v>9842.8929487416</c:v>
                </c:pt>
                <c:pt idx="16420">
                  <c:v>9843.4924306192</c:v>
                </c:pt>
                <c:pt idx="16421">
                  <c:v>9844.0919124968</c:v>
                </c:pt>
                <c:pt idx="16422">
                  <c:v>9844.6913943744</c:v>
                </c:pt>
                <c:pt idx="16423">
                  <c:v>9845.2908762521</c:v>
                </c:pt>
                <c:pt idx="16424">
                  <c:v>9845.8903581297</c:v>
                </c:pt>
                <c:pt idx="16425">
                  <c:v>9846.489840007298</c:v>
                </c:pt>
                <c:pt idx="16426">
                  <c:v>9847.089321884898</c:v>
                </c:pt>
                <c:pt idx="16427">
                  <c:v>9847.688803762598</c:v>
                </c:pt>
                <c:pt idx="16428">
                  <c:v>9848.288285640198</c:v>
                </c:pt>
                <c:pt idx="16429">
                  <c:v>9848.8877675178</c:v>
                </c:pt>
                <c:pt idx="16430">
                  <c:v>9849.4872493954</c:v>
                </c:pt>
                <c:pt idx="16431">
                  <c:v>9850.086731273099</c:v>
                </c:pt>
                <c:pt idx="16432">
                  <c:v>9850.6862131507</c:v>
                </c:pt>
                <c:pt idx="16433">
                  <c:v>9851.285695028299</c:v>
                </c:pt>
                <c:pt idx="16434">
                  <c:v>9851.885176905898</c:v>
                </c:pt>
                <c:pt idx="16435">
                  <c:v>9852.4846587836</c:v>
                </c:pt>
                <c:pt idx="16436">
                  <c:v>9853.084140661198</c:v>
                </c:pt>
                <c:pt idx="16437">
                  <c:v>9853.6836225388</c:v>
                </c:pt>
                <c:pt idx="16438">
                  <c:v>9854.2831044164</c:v>
                </c:pt>
                <c:pt idx="16439">
                  <c:v>9854.882586294098</c:v>
                </c:pt>
                <c:pt idx="16440">
                  <c:v>9855.4820681717</c:v>
                </c:pt>
                <c:pt idx="16441">
                  <c:v>9856.0815500493</c:v>
                </c:pt>
                <c:pt idx="16442">
                  <c:v>9856.6810319269</c:v>
                </c:pt>
                <c:pt idx="16443">
                  <c:v>9857.2805138046</c:v>
                </c:pt>
                <c:pt idx="16444">
                  <c:v>9857.879995682197</c:v>
                </c:pt>
                <c:pt idx="16445">
                  <c:v>9858.4794775598</c:v>
                </c:pt>
                <c:pt idx="16446">
                  <c:v>9859.078959437498</c:v>
                </c:pt>
                <c:pt idx="16447">
                  <c:v>9859.6784413151</c:v>
                </c:pt>
                <c:pt idx="16448">
                  <c:v>9860.277923192698</c:v>
                </c:pt>
                <c:pt idx="16449">
                  <c:v>9860.877405070298</c:v>
                </c:pt>
                <c:pt idx="16450">
                  <c:v>9861.476886947996</c:v>
                </c:pt>
                <c:pt idx="16451">
                  <c:v>9862.0763688256</c:v>
                </c:pt>
                <c:pt idx="16452">
                  <c:v>9862.675850703197</c:v>
                </c:pt>
                <c:pt idx="16453">
                  <c:v>9863.275332580799</c:v>
                </c:pt>
                <c:pt idx="16454">
                  <c:v>9863.874814458499</c:v>
                </c:pt>
                <c:pt idx="16455">
                  <c:v>9864.4742963361</c:v>
                </c:pt>
                <c:pt idx="16456">
                  <c:v>9865.0737782137</c:v>
                </c:pt>
                <c:pt idx="16457">
                  <c:v>9865.6732600913</c:v>
                </c:pt>
                <c:pt idx="16458">
                  <c:v>9866.272741969</c:v>
                </c:pt>
                <c:pt idx="16459">
                  <c:v>9866.872223846598</c:v>
                </c:pt>
                <c:pt idx="16460">
                  <c:v>9867.471705724198</c:v>
                </c:pt>
                <c:pt idx="16461">
                  <c:v>9868.071187601798</c:v>
                </c:pt>
                <c:pt idx="16462">
                  <c:v>9868.670669479498</c:v>
                </c:pt>
                <c:pt idx="16463">
                  <c:v>9869.2701513571</c:v>
                </c:pt>
                <c:pt idx="16464">
                  <c:v>9869.869633234697</c:v>
                </c:pt>
                <c:pt idx="16465">
                  <c:v>9870.4691151123</c:v>
                </c:pt>
                <c:pt idx="16466">
                  <c:v>9871.068596989999</c:v>
                </c:pt>
                <c:pt idx="16467">
                  <c:v>9871.6680788676</c:v>
                </c:pt>
                <c:pt idx="16468">
                  <c:v>9872.2675607452</c:v>
                </c:pt>
                <c:pt idx="16469">
                  <c:v>9872.8670426229</c:v>
                </c:pt>
                <c:pt idx="16470">
                  <c:v>9873.466524500496</c:v>
                </c:pt>
                <c:pt idx="16471">
                  <c:v>9874.066006378098</c:v>
                </c:pt>
                <c:pt idx="16472">
                  <c:v>9874.6654882557</c:v>
                </c:pt>
                <c:pt idx="16473">
                  <c:v>9875.2649701334</c:v>
                </c:pt>
                <c:pt idx="16474">
                  <c:v>9875.864452011</c:v>
                </c:pt>
                <c:pt idx="16475">
                  <c:v>9876.463933888597</c:v>
                </c:pt>
                <c:pt idx="16476">
                  <c:v>9877.0634157662</c:v>
                </c:pt>
                <c:pt idx="16477">
                  <c:v>9877.662897643899</c:v>
                </c:pt>
                <c:pt idx="16478">
                  <c:v>9878.2623795215</c:v>
                </c:pt>
                <c:pt idx="16479">
                  <c:v>9878.8618613991</c:v>
                </c:pt>
                <c:pt idx="16480">
                  <c:v>9879.4613432767</c:v>
                </c:pt>
                <c:pt idx="16481">
                  <c:v>9880.060825154398</c:v>
                </c:pt>
                <c:pt idx="16482">
                  <c:v>9880.660307032</c:v>
                </c:pt>
                <c:pt idx="16483">
                  <c:v>9881.2597889096</c:v>
                </c:pt>
                <c:pt idx="16484">
                  <c:v>9881.859270787196</c:v>
                </c:pt>
                <c:pt idx="16485">
                  <c:v>9882.458752664897</c:v>
                </c:pt>
                <c:pt idx="16486">
                  <c:v>9883.058234542497</c:v>
                </c:pt>
                <c:pt idx="16487">
                  <c:v>9883.657716420099</c:v>
                </c:pt>
                <c:pt idx="16488">
                  <c:v>9884.257198297699</c:v>
                </c:pt>
                <c:pt idx="16489">
                  <c:v>9884.856680175399</c:v>
                </c:pt>
                <c:pt idx="16490">
                  <c:v>9885.456162052998</c:v>
                </c:pt>
                <c:pt idx="16491">
                  <c:v>9886.055643930598</c:v>
                </c:pt>
                <c:pt idx="16492">
                  <c:v>9886.655125808298</c:v>
                </c:pt>
                <c:pt idx="16493">
                  <c:v>9887.254607685898</c:v>
                </c:pt>
                <c:pt idx="16494">
                  <c:v>9887.854089563496</c:v>
                </c:pt>
                <c:pt idx="16495">
                  <c:v>9888.453571441098</c:v>
                </c:pt>
                <c:pt idx="16496">
                  <c:v>9889.0530533188</c:v>
                </c:pt>
                <c:pt idx="16497">
                  <c:v>9889.6525351964</c:v>
                </c:pt>
                <c:pt idx="16498">
                  <c:v>9890.252017074</c:v>
                </c:pt>
                <c:pt idx="16499">
                  <c:v>9890.8514989516</c:v>
                </c:pt>
                <c:pt idx="16500">
                  <c:v>9891.450980829299</c:v>
                </c:pt>
                <c:pt idx="16501">
                  <c:v>9892.0504627069</c:v>
                </c:pt>
                <c:pt idx="16502">
                  <c:v>9892.6499445845</c:v>
                </c:pt>
                <c:pt idx="16503">
                  <c:v>9893.2494264621</c:v>
                </c:pt>
                <c:pt idx="16504">
                  <c:v>9893.8489083398</c:v>
                </c:pt>
                <c:pt idx="16505">
                  <c:v>9894.448390217398</c:v>
                </c:pt>
                <c:pt idx="16506">
                  <c:v>9895.047872095</c:v>
                </c:pt>
                <c:pt idx="16507">
                  <c:v>9895.6473539726</c:v>
                </c:pt>
                <c:pt idx="16508">
                  <c:v>9896.2468358503</c:v>
                </c:pt>
                <c:pt idx="16509">
                  <c:v>9896.846317727899</c:v>
                </c:pt>
                <c:pt idx="16510">
                  <c:v>9897.445799605499</c:v>
                </c:pt>
                <c:pt idx="16511">
                  <c:v>9898.045281483099</c:v>
                </c:pt>
                <c:pt idx="16512">
                  <c:v>9898.6447633608</c:v>
                </c:pt>
                <c:pt idx="16513">
                  <c:v>9899.2442452384</c:v>
                </c:pt>
                <c:pt idx="16514">
                  <c:v>9899.843727116</c:v>
                </c:pt>
                <c:pt idx="16515">
                  <c:v>9900.4432089936</c:v>
                </c:pt>
                <c:pt idx="16516">
                  <c:v>9901.0426908713</c:v>
                </c:pt>
                <c:pt idx="16517">
                  <c:v>9901.6421727489</c:v>
                </c:pt>
                <c:pt idx="16518">
                  <c:v>9902.2416546265</c:v>
                </c:pt>
                <c:pt idx="16519">
                  <c:v>9902.841136504197</c:v>
                </c:pt>
                <c:pt idx="16520">
                  <c:v>9903.4406183818</c:v>
                </c:pt>
                <c:pt idx="16521">
                  <c:v>9904.0401002594</c:v>
                </c:pt>
                <c:pt idx="16522">
                  <c:v>9904.639582137</c:v>
                </c:pt>
                <c:pt idx="16523">
                  <c:v>9905.2390640147</c:v>
                </c:pt>
                <c:pt idx="16524">
                  <c:v>9905.8385458923</c:v>
                </c:pt>
                <c:pt idx="16525">
                  <c:v>9906.4380277699</c:v>
                </c:pt>
                <c:pt idx="16526">
                  <c:v>9907.037509647498</c:v>
                </c:pt>
                <c:pt idx="16527">
                  <c:v>9907.636991525198</c:v>
                </c:pt>
                <c:pt idx="16528">
                  <c:v>9908.2364734028</c:v>
                </c:pt>
                <c:pt idx="16529">
                  <c:v>9908.835955280396</c:v>
                </c:pt>
                <c:pt idx="16530">
                  <c:v>9909.435437158</c:v>
                </c:pt>
                <c:pt idx="16531">
                  <c:v>9910.0349190357</c:v>
                </c:pt>
                <c:pt idx="16532">
                  <c:v>9910.6344009133</c:v>
                </c:pt>
                <c:pt idx="16533">
                  <c:v>9911.2338827909</c:v>
                </c:pt>
                <c:pt idx="16534">
                  <c:v>9911.833364668499</c:v>
                </c:pt>
                <c:pt idx="16535">
                  <c:v>9912.4328465462</c:v>
                </c:pt>
                <c:pt idx="16536">
                  <c:v>9913.0323284238</c:v>
                </c:pt>
                <c:pt idx="16537">
                  <c:v>9913.6318103014</c:v>
                </c:pt>
                <c:pt idx="16538">
                  <c:v>9914.231292179</c:v>
                </c:pt>
                <c:pt idx="16539">
                  <c:v>9914.8307740567</c:v>
                </c:pt>
                <c:pt idx="16540">
                  <c:v>9915.4302559343</c:v>
                </c:pt>
                <c:pt idx="16541">
                  <c:v>9916.0297378119</c:v>
                </c:pt>
                <c:pt idx="16542">
                  <c:v>9916.629219689597</c:v>
                </c:pt>
                <c:pt idx="16543">
                  <c:v>9917.2287015672</c:v>
                </c:pt>
                <c:pt idx="16544">
                  <c:v>9917.828183444797</c:v>
                </c:pt>
                <c:pt idx="16545">
                  <c:v>9918.4276653224</c:v>
                </c:pt>
                <c:pt idx="16546">
                  <c:v>9919.0271472001</c:v>
                </c:pt>
                <c:pt idx="16547">
                  <c:v>9919.626629077698</c:v>
                </c:pt>
                <c:pt idx="16548">
                  <c:v>9920.2261109553</c:v>
                </c:pt>
                <c:pt idx="16549">
                  <c:v>9920.8255928329</c:v>
                </c:pt>
                <c:pt idx="16550">
                  <c:v>9921.425074710598</c:v>
                </c:pt>
                <c:pt idx="16551">
                  <c:v>9922.0245565882</c:v>
                </c:pt>
                <c:pt idx="16552">
                  <c:v>9922.6240384658</c:v>
                </c:pt>
                <c:pt idx="16553">
                  <c:v>9923.2235203434</c:v>
                </c:pt>
                <c:pt idx="16554">
                  <c:v>9923.8230022211</c:v>
                </c:pt>
                <c:pt idx="16555">
                  <c:v>9924.4224840987</c:v>
                </c:pt>
                <c:pt idx="16556">
                  <c:v>9925.0219659763</c:v>
                </c:pt>
                <c:pt idx="16557">
                  <c:v>9925.6214478539</c:v>
                </c:pt>
                <c:pt idx="16558">
                  <c:v>9926.2209297316</c:v>
                </c:pt>
                <c:pt idx="16559">
                  <c:v>9926.8204116092</c:v>
                </c:pt>
                <c:pt idx="16560">
                  <c:v>9927.419893486798</c:v>
                </c:pt>
                <c:pt idx="16561">
                  <c:v>9928.019375364398</c:v>
                </c:pt>
                <c:pt idx="16562">
                  <c:v>9928.6188572421</c:v>
                </c:pt>
                <c:pt idx="16563">
                  <c:v>9929.2183391197</c:v>
                </c:pt>
                <c:pt idx="16564">
                  <c:v>9929.817820997296</c:v>
                </c:pt>
                <c:pt idx="16565">
                  <c:v>9930.417302875</c:v>
                </c:pt>
                <c:pt idx="16566">
                  <c:v>9931.0167847526</c:v>
                </c:pt>
                <c:pt idx="16567">
                  <c:v>9931.6162666302</c:v>
                </c:pt>
                <c:pt idx="16568">
                  <c:v>9932.2157485078</c:v>
                </c:pt>
                <c:pt idx="16569">
                  <c:v>9932.815230385499</c:v>
                </c:pt>
                <c:pt idx="16570">
                  <c:v>9933.4147122631</c:v>
                </c:pt>
                <c:pt idx="16571">
                  <c:v>9934.0141941407</c:v>
                </c:pt>
                <c:pt idx="16572">
                  <c:v>9934.6136760183</c:v>
                </c:pt>
                <c:pt idx="16573">
                  <c:v>9935.213157896</c:v>
                </c:pt>
                <c:pt idx="16574">
                  <c:v>9935.812639773596</c:v>
                </c:pt>
                <c:pt idx="16575">
                  <c:v>9936.412121651198</c:v>
                </c:pt>
                <c:pt idx="16576">
                  <c:v>9937.011603528797</c:v>
                </c:pt>
                <c:pt idx="16577">
                  <c:v>9937.6110854065</c:v>
                </c:pt>
                <c:pt idx="16578">
                  <c:v>9938.2105672841</c:v>
                </c:pt>
                <c:pt idx="16579">
                  <c:v>9938.8100491617</c:v>
                </c:pt>
                <c:pt idx="16580">
                  <c:v>9939.4095310393</c:v>
                </c:pt>
                <c:pt idx="16581">
                  <c:v>9940.009012917</c:v>
                </c:pt>
                <c:pt idx="16582">
                  <c:v>9940.6084947946</c:v>
                </c:pt>
                <c:pt idx="16583">
                  <c:v>9941.207976672198</c:v>
                </c:pt>
                <c:pt idx="16584">
                  <c:v>9941.8074585498</c:v>
                </c:pt>
                <c:pt idx="16585">
                  <c:v>9942.406940427496</c:v>
                </c:pt>
                <c:pt idx="16586">
                  <c:v>9943.0064223051</c:v>
                </c:pt>
                <c:pt idx="16587">
                  <c:v>9943.605904182697</c:v>
                </c:pt>
                <c:pt idx="16588">
                  <c:v>9944.205386060297</c:v>
                </c:pt>
                <c:pt idx="16589">
                  <c:v>9944.804867938</c:v>
                </c:pt>
                <c:pt idx="16590">
                  <c:v>9945.4043498156</c:v>
                </c:pt>
                <c:pt idx="16591">
                  <c:v>9946.003831693199</c:v>
                </c:pt>
                <c:pt idx="16592">
                  <c:v>9946.6033135709</c:v>
                </c:pt>
                <c:pt idx="16593">
                  <c:v>9947.2027954485</c:v>
                </c:pt>
                <c:pt idx="16594">
                  <c:v>9947.8022773261</c:v>
                </c:pt>
                <c:pt idx="16595">
                  <c:v>9948.401759203698</c:v>
                </c:pt>
                <c:pt idx="16596">
                  <c:v>9949.0012410814</c:v>
                </c:pt>
                <c:pt idx="16597">
                  <c:v>9949.600722959</c:v>
                </c:pt>
                <c:pt idx="16598">
                  <c:v>9950.2002048366</c:v>
                </c:pt>
                <c:pt idx="16599">
                  <c:v>9950.7996867142</c:v>
                </c:pt>
                <c:pt idx="16600">
                  <c:v>9951.3991685919</c:v>
                </c:pt>
                <c:pt idx="16601">
                  <c:v>9951.998650469499</c:v>
                </c:pt>
                <c:pt idx="16602">
                  <c:v>9952.598132347099</c:v>
                </c:pt>
                <c:pt idx="16603">
                  <c:v>9953.197614224699</c:v>
                </c:pt>
                <c:pt idx="16604">
                  <c:v>9953.7970961024</c:v>
                </c:pt>
                <c:pt idx="16605">
                  <c:v>9954.396577979998</c:v>
                </c:pt>
                <c:pt idx="16606">
                  <c:v>9954.996059857598</c:v>
                </c:pt>
                <c:pt idx="16607">
                  <c:v>9955.5955417352</c:v>
                </c:pt>
                <c:pt idx="16608">
                  <c:v>9956.195023612898</c:v>
                </c:pt>
                <c:pt idx="16609">
                  <c:v>9956.7945054905</c:v>
                </c:pt>
                <c:pt idx="16610">
                  <c:v>9957.393987368097</c:v>
                </c:pt>
                <c:pt idx="16611">
                  <c:v>9957.9934692457</c:v>
                </c:pt>
                <c:pt idx="16612">
                  <c:v>9958.5929511234</c:v>
                </c:pt>
                <c:pt idx="16613">
                  <c:v>9959.192433001</c:v>
                </c:pt>
                <c:pt idx="16614">
                  <c:v>9959.7919148786</c:v>
                </c:pt>
                <c:pt idx="16615">
                  <c:v>9960.3913967562</c:v>
                </c:pt>
                <c:pt idx="16616">
                  <c:v>9960.9908786339</c:v>
                </c:pt>
                <c:pt idx="16617">
                  <c:v>9961.5903605115</c:v>
                </c:pt>
                <c:pt idx="16618">
                  <c:v>9962.1898423891</c:v>
                </c:pt>
                <c:pt idx="16619">
                  <c:v>9962.789324266798</c:v>
                </c:pt>
                <c:pt idx="16620">
                  <c:v>9963.388806144398</c:v>
                </c:pt>
                <c:pt idx="16621">
                  <c:v>9963.988288022</c:v>
                </c:pt>
                <c:pt idx="16622">
                  <c:v>9964.5877698996</c:v>
                </c:pt>
                <c:pt idx="16623">
                  <c:v>9965.1872517773</c:v>
                </c:pt>
                <c:pt idx="16624">
                  <c:v>9965.786733654899</c:v>
                </c:pt>
                <c:pt idx="16625">
                  <c:v>9966.3862155325</c:v>
                </c:pt>
                <c:pt idx="16626">
                  <c:v>9966.985697410099</c:v>
                </c:pt>
                <c:pt idx="16627">
                  <c:v>9967.585179287797</c:v>
                </c:pt>
                <c:pt idx="16628">
                  <c:v>9968.1846611654</c:v>
                </c:pt>
                <c:pt idx="16629">
                  <c:v>9968.784143043</c:v>
                </c:pt>
                <c:pt idx="16630">
                  <c:v>9969.383624920596</c:v>
                </c:pt>
                <c:pt idx="16631">
                  <c:v>9969.983106798298</c:v>
                </c:pt>
                <c:pt idx="16632">
                  <c:v>9970.5825886759</c:v>
                </c:pt>
                <c:pt idx="16633">
                  <c:v>9971.1820705535</c:v>
                </c:pt>
                <c:pt idx="16634">
                  <c:v>9971.7815524311</c:v>
                </c:pt>
                <c:pt idx="16635">
                  <c:v>9972.381034308799</c:v>
                </c:pt>
                <c:pt idx="16636">
                  <c:v>9972.9805161864</c:v>
                </c:pt>
                <c:pt idx="16637">
                  <c:v>9973.579998063999</c:v>
                </c:pt>
                <c:pt idx="16638">
                  <c:v>9974.1794799416</c:v>
                </c:pt>
                <c:pt idx="16639">
                  <c:v>9974.7789618193</c:v>
                </c:pt>
                <c:pt idx="16640">
                  <c:v>9975.378443696898</c:v>
                </c:pt>
                <c:pt idx="16641">
                  <c:v>9975.977925574496</c:v>
                </c:pt>
                <c:pt idx="16642">
                  <c:v>9976.5774074522</c:v>
                </c:pt>
                <c:pt idx="16643">
                  <c:v>9977.176889329798</c:v>
                </c:pt>
                <c:pt idx="16644">
                  <c:v>9977.776371207397</c:v>
                </c:pt>
                <c:pt idx="16645">
                  <c:v>9978.375853084995</c:v>
                </c:pt>
                <c:pt idx="16646">
                  <c:v>9978.975334962697</c:v>
                </c:pt>
                <c:pt idx="16647">
                  <c:v>9979.5748168403</c:v>
                </c:pt>
                <c:pt idx="16648">
                  <c:v>9980.1742987179</c:v>
                </c:pt>
                <c:pt idx="16649">
                  <c:v>9980.7737805955</c:v>
                </c:pt>
                <c:pt idx="16650">
                  <c:v>9981.3732624732</c:v>
                </c:pt>
                <c:pt idx="16651">
                  <c:v>9981.9727443508</c:v>
                </c:pt>
                <c:pt idx="16652">
                  <c:v>9982.572226228398</c:v>
                </c:pt>
                <c:pt idx="16653">
                  <c:v>9983.171708106</c:v>
                </c:pt>
                <c:pt idx="16654">
                  <c:v>9983.771189983696</c:v>
                </c:pt>
                <c:pt idx="16655">
                  <c:v>9984.370671861298</c:v>
                </c:pt>
                <c:pt idx="16656">
                  <c:v>9984.970153738897</c:v>
                </c:pt>
                <c:pt idx="16657">
                  <c:v>9985.569635616499</c:v>
                </c:pt>
                <c:pt idx="16658">
                  <c:v>9986.169117494199</c:v>
                </c:pt>
                <c:pt idx="16659">
                  <c:v>9986.7685993718</c:v>
                </c:pt>
                <c:pt idx="16660">
                  <c:v>9987.368081249399</c:v>
                </c:pt>
                <c:pt idx="16661">
                  <c:v>9987.967563126998</c:v>
                </c:pt>
                <c:pt idx="16662">
                  <c:v>9988.5670450047</c:v>
                </c:pt>
                <c:pt idx="16663">
                  <c:v>9989.166526882298</c:v>
                </c:pt>
                <c:pt idx="16664">
                  <c:v>9989.7660087599</c:v>
                </c:pt>
                <c:pt idx="16665">
                  <c:v>9990.365490637596</c:v>
                </c:pt>
                <c:pt idx="16666">
                  <c:v>9990.9649725152</c:v>
                </c:pt>
                <c:pt idx="16667">
                  <c:v>9991.5644543928</c:v>
                </c:pt>
                <c:pt idx="16668">
                  <c:v>9992.163936270399</c:v>
                </c:pt>
                <c:pt idx="16669">
                  <c:v>9992.7634181481</c:v>
                </c:pt>
                <c:pt idx="16670">
                  <c:v>9993.362900025699</c:v>
                </c:pt>
                <c:pt idx="16671">
                  <c:v>9993.962381903299</c:v>
                </c:pt>
                <c:pt idx="16672">
                  <c:v>9994.561863780898</c:v>
                </c:pt>
                <c:pt idx="16673">
                  <c:v>9995.1613456586</c:v>
                </c:pt>
                <c:pt idx="16674">
                  <c:v>9995.7608275362</c:v>
                </c:pt>
                <c:pt idx="16675">
                  <c:v>9996.360309413796</c:v>
                </c:pt>
                <c:pt idx="16676">
                  <c:v>9996.959791291398</c:v>
                </c:pt>
                <c:pt idx="16677">
                  <c:v>9997.559273169098</c:v>
                </c:pt>
                <c:pt idx="16678">
                  <c:v>9998.1587550467</c:v>
                </c:pt>
                <c:pt idx="16679">
                  <c:v>9998.758236924297</c:v>
                </c:pt>
                <c:pt idx="16680">
                  <c:v>9999.3577188019</c:v>
                </c:pt>
                <c:pt idx="16681">
                  <c:v>9999.957200679599</c:v>
                </c:pt>
                <c:pt idx="16682" formatCode="0.00E+00">
                  <c:v>10000.5566825572</c:v>
                </c:pt>
                <c:pt idx="16683" formatCode="0.00E+00">
                  <c:v>10001.1561644348</c:v>
                </c:pt>
                <c:pt idx="16684" formatCode="0.00E+00">
                  <c:v>10001.7556463124</c:v>
                </c:pt>
                <c:pt idx="16685" formatCode="0.00E+00">
                  <c:v>10002.3551281901</c:v>
                </c:pt>
                <c:pt idx="16686" formatCode="0.00E+00">
                  <c:v>10002.9546100677</c:v>
                </c:pt>
                <c:pt idx="16687" formatCode="0.00E+00">
                  <c:v>10003.5540919453</c:v>
                </c:pt>
                <c:pt idx="16688" formatCode="0.00E+00">
                  <c:v>10004.153573823</c:v>
                </c:pt>
                <c:pt idx="16689" formatCode="0.00E+00">
                  <c:v>10004.7530557006</c:v>
                </c:pt>
                <c:pt idx="16690" formatCode="0.00E+00">
                  <c:v>10005.3525375782</c:v>
                </c:pt>
                <c:pt idx="16691" formatCode="0.00E+00">
                  <c:v>10005.9520194558</c:v>
                </c:pt>
                <c:pt idx="16692" formatCode="0.00E+00">
                  <c:v>10006.5515013335</c:v>
                </c:pt>
                <c:pt idx="16693" formatCode="0.00E+00">
                  <c:v>10007.1509832111</c:v>
                </c:pt>
                <c:pt idx="16694" formatCode="0.00E+00">
                  <c:v>10007.7504650887</c:v>
                </c:pt>
                <c:pt idx="16695" formatCode="0.00E+00">
                  <c:v>10008.3499469663</c:v>
                </c:pt>
                <c:pt idx="16696" formatCode="0.00E+00">
                  <c:v>10008.949428844</c:v>
                </c:pt>
                <c:pt idx="16697" formatCode="0.00E+00">
                  <c:v>10009.5489107216</c:v>
                </c:pt>
                <c:pt idx="16698" formatCode="0.00E+00">
                  <c:v>10010.1483925992</c:v>
                </c:pt>
                <c:pt idx="16699" formatCode="0.00E+00">
                  <c:v>10010.7478744768</c:v>
                </c:pt>
                <c:pt idx="16700" formatCode="0.00E+00">
                  <c:v>10011.3473563545</c:v>
                </c:pt>
                <c:pt idx="16701" formatCode="0.00E+00">
                  <c:v>10011.9468382321</c:v>
                </c:pt>
                <c:pt idx="16702" formatCode="0.00E+00">
                  <c:v>10012.5463201097</c:v>
                </c:pt>
                <c:pt idx="16703" formatCode="0.00E+00">
                  <c:v>10013.1458019873</c:v>
                </c:pt>
                <c:pt idx="16704" formatCode="0.00E+00">
                  <c:v>10013.745283865</c:v>
                </c:pt>
                <c:pt idx="16705" formatCode="0.00E+00">
                  <c:v>10014.3447657426</c:v>
                </c:pt>
                <c:pt idx="16706" formatCode="0.00E+00">
                  <c:v>10014.9442476202</c:v>
                </c:pt>
                <c:pt idx="16707" formatCode="0.00E+00">
                  <c:v>10015.5437294978</c:v>
                </c:pt>
                <c:pt idx="16708" formatCode="0.00E+00">
                  <c:v>10016.1432113755</c:v>
                </c:pt>
                <c:pt idx="16709" formatCode="0.00E+00">
                  <c:v>10016.7426932531</c:v>
                </c:pt>
                <c:pt idx="16710" formatCode="0.00E+00">
                  <c:v>10017.3421751307</c:v>
                </c:pt>
                <c:pt idx="16711" formatCode="0.00E+00">
                  <c:v>10017.9416570083</c:v>
                </c:pt>
                <c:pt idx="16712" formatCode="0.00E+00">
                  <c:v>10018.541138886</c:v>
                </c:pt>
                <c:pt idx="16713" formatCode="0.00E+00">
                  <c:v>10019.1406207636</c:v>
                </c:pt>
                <c:pt idx="16714" formatCode="0.00E+00">
                  <c:v>10019.7401026412</c:v>
                </c:pt>
                <c:pt idx="16715" formatCode="0.00E+00">
                  <c:v>10020.3395845189</c:v>
                </c:pt>
                <c:pt idx="16716" formatCode="0.00E+00">
                  <c:v>10020.9390663965</c:v>
                </c:pt>
                <c:pt idx="16717" formatCode="0.00E+00">
                  <c:v>10021.5385482741</c:v>
                </c:pt>
                <c:pt idx="16718" formatCode="0.00E+00">
                  <c:v>10022.1380301517</c:v>
                </c:pt>
                <c:pt idx="16719" formatCode="0.00E+00">
                  <c:v>10022.7375120294</c:v>
                </c:pt>
                <c:pt idx="16720" formatCode="0.00E+00">
                  <c:v>10023.336993907</c:v>
                </c:pt>
                <c:pt idx="16721" formatCode="0.00E+00">
                  <c:v>10023.9364757846</c:v>
                </c:pt>
                <c:pt idx="16722" formatCode="0.00E+00">
                  <c:v>10024.5359576622</c:v>
                </c:pt>
                <c:pt idx="16723" formatCode="0.00E+00">
                  <c:v>10025.1354395399</c:v>
                </c:pt>
                <c:pt idx="16724" formatCode="0.00E+00">
                  <c:v>10025.7349214175</c:v>
                </c:pt>
                <c:pt idx="16725" formatCode="0.00E+00">
                  <c:v>10026.3344032951</c:v>
                </c:pt>
                <c:pt idx="16726" formatCode="0.00E+00">
                  <c:v>10026.9338851727</c:v>
                </c:pt>
                <c:pt idx="16727" formatCode="0.00E+00">
                  <c:v>10027.5333670504</c:v>
                </c:pt>
                <c:pt idx="16728" formatCode="0.00E+00">
                  <c:v>10028.132848928</c:v>
                </c:pt>
                <c:pt idx="16729" formatCode="0.00E+00">
                  <c:v>10028.7323308056</c:v>
                </c:pt>
                <c:pt idx="16730" formatCode="0.00E+00">
                  <c:v>10029.3318126832</c:v>
                </c:pt>
                <c:pt idx="16731" formatCode="0.00E+00">
                  <c:v>10029.9312945609</c:v>
                </c:pt>
                <c:pt idx="16732" formatCode="0.00E+00">
                  <c:v>10030.5307764385</c:v>
                </c:pt>
                <c:pt idx="16733" formatCode="0.00E+00">
                  <c:v>10031.1302583161</c:v>
                </c:pt>
                <c:pt idx="16734" formatCode="0.00E+00">
                  <c:v>10031.7297401937</c:v>
                </c:pt>
                <c:pt idx="16735" formatCode="0.00E+00">
                  <c:v>10032.3292220714</c:v>
                </c:pt>
                <c:pt idx="16736" formatCode="0.00E+00">
                  <c:v>10032.928703949</c:v>
                </c:pt>
                <c:pt idx="16737" formatCode="0.00E+00">
                  <c:v>10033.5281858266</c:v>
                </c:pt>
                <c:pt idx="16738" formatCode="0.00E+00">
                  <c:v>10034.1276677042</c:v>
                </c:pt>
                <c:pt idx="16739" formatCode="0.00E+00">
                  <c:v>10034.7271495819</c:v>
                </c:pt>
                <c:pt idx="16740" formatCode="0.00E+00">
                  <c:v>10035.3266314595</c:v>
                </c:pt>
                <c:pt idx="16741" formatCode="0.00E+00">
                  <c:v>10035.9261133371</c:v>
                </c:pt>
                <c:pt idx="16742" formatCode="0.00E+00">
                  <c:v>10036.5255952148</c:v>
                </c:pt>
                <c:pt idx="16743" formatCode="0.00E+00">
                  <c:v>10037.1250770924</c:v>
                </c:pt>
                <c:pt idx="16744" formatCode="0.00E+00">
                  <c:v>10037.72455897</c:v>
                </c:pt>
                <c:pt idx="16745" formatCode="0.00E+00">
                  <c:v>10038.3240408476</c:v>
                </c:pt>
                <c:pt idx="16746" formatCode="0.00E+00">
                  <c:v>10038.9235227253</c:v>
                </c:pt>
                <c:pt idx="16747" formatCode="0.00E+00">
                  <c:v>10039.5230046029</c:v>
                </c:pt>
                <c:pt idx="16748" formatCode="0.00E+00">
                  <c:v>10040.1224864805</c:v>
                </c:pt>
                <c:pt idx="16749" formatCode="0.00E+00">
                  <c:v>10040.7219683581</c:v>
                </c:pt>
                <c:pt idx="16750" formatCode="0.00E+00">
                  <c:v>10041.3214502358</c:v>
                </c:pt>
                <c:pt idx="16751" formatCode="0.00E+00">
                  <c:v>10041.9209321134</c:v>
                </c:pt>
                <c:pt idx="16752" formatCode="0.00E+00">
                  <c:v>10042.520413991</c:v>
                </c:pt>
                <c:pt idx="16753" formatCode="0.00E+00">
                  <c:v>10043.1198958686</c:v>
                </c:pt>
                <c:pt idx="16754" formatCode="0.00E+00">
                  <c:v>10043.7193777463</c:v>
                </c:pt>
                <c:pt idx="16755" formatCode="0.00E+00">
                  <c:v>10044.3188596239</c:v>
                </c:pt>
                <c:pt idx="16756" formatCode="0.00E+00">
                  <c:v>10044.9183415015</c:v>
                </c:pt>
                <c:pt idx="16757" formatCode="0.00E+00">
                  <c:v>10045.5178233791</c:v>
                </c:pt>
                <c:pt idx="16758" formatCode="0.00E+00">
                  <c:v>10046.1173052568</c:v>
                </c:pt>
                <c:pt idx="16759" formatCode="0.00E+00">
                  <c:v>10046.7167871344</c:v>
                </c:pt>
                <c:pt idx="16760" formatCode="0.00E+00">
                  <c:v>10047.316269012</c:v>
                </c:pt>
                <c:pt idx="16761" formatCode="0.00E+00">
                  <c:v>10047.9157508896</c:v>
                </c:pt>
                <c:pt idx="16762" formatCode="0.00E+00">
                  <c:v>10048.5152327673</c:v>
                </c:pt>
                <c:pt idx="16763" formatCode="0.00E+00">
                  <c:v>10049.1147146449</c:v>
                </c:pt>
                <c:pt idx="16764" formatCode="0.00E+00">
                  <c:v>10049.7141965225</c:v>
                </c:pt>
                <c:pt idx="16765" formatCode="0.00E+00">
                  <c:v>10050.3136784002</c:v>
                </c:pt>
                <c:pt idx="16766" formatCode="0.00E+00">
                  <c:v>10050.9131602778</c:v>
                </c:pt>
                <c:pt idx="16767" formatCode="0.00E+00">
                  <c:v>10051.5126421554</c:v>
                </c:pt>
                <c:pt idx="16768" formatCode="0.00E+00">
                  <c:v>10052.112124033</c:v>
                </c:pt>
                <c:pt idx="16769" formatCode="0.00E+00">
                  <c:v>10052.7116059107</c:v>
                </c:pt>
                <c:pt idx="16770" formatCode="0.00E+00">
                  <c:v>10053.3110877883</c:v>
                </c:pt>
                <c:pt idx="16771" formatCode="0.00E+00">
                  <c:v>10053.9105696659</c:v>
                </c:pt>
                <c:pt idx="16772" formatCode="0.00E+00">
                  <c:v>10054.5100515435</c:v>
                </c:pt>
                <c:pt idx="16773" formatCode="0.00E+00">
                  <c:v>10055.1095334212</c:v>
                </c:pt>
                <c:pt idx="16774" formatCode="0.00E+00">
                  <c:v>10055.7090152988</c:v>
                </c:pt>
                <c:pt idx="16775" formatCode="0.00E+00">
                  <c:v>10056.3084971764</c:v>
                </c:pt>
                <c:pt idx="16776" formatCode="0.00E+00">
                  <c:v>10056.907979054</c:v>
                </c:pt>
                <c:pt idx="16777" formatCode="0.00E+00">
                  <c:v>10057.5074609317</c:v>
                </c:pt>
                <c:pt idx="16778" formatCode="0.00E+00">
                  <c:v>10058.1069428093</c:v>
                </c:pt>
                <c:pt idx="16779" formatCode="0.00E+00">
                  <c:v>10058.7064246869</c:v>
                </c:pt>
                <c:pt idx="16780" formatCode="0.00E+00">
                  <c:v>10059.3059065645</c:v>
                </c:pt>
                <c:pt idx="16781" formatCode="0.00E+00">
                  <c:v>10059.9053884422</c:v>
                </c:pt>
                <c:pt idx="16782" formatCode="0.00E+00">
                  <c:v>10060.5048703198</c:v>
                </c:pt>
                <c:pt idx="16783" formatCode="0.00E+00">
                  <c:v>10061.1043521974</c:v>
                </c:pt>
                <c:pt idx="16784" formatCode="0.00E+00">
                  <c:v>10061.703834075</c:v>
                </c:pt>
                <c:pt idx="16785" formatCode="0.00E+00">
                  <c:v>10062.3033159527</c:v>
                </c:pt>
                <c:pt idx="16786" formatCode="0.00E+00">
                  <c:v>10062.9027978303</c:v>
                </c:pt>
                <c:pt idx="16787" formatCode="0.00E+00">
                  <c:v>10063.5022797079</c:v>
                </c:pt>
                <c:pt idx="16788" formatCode="0.00E+00">
                  <c:v>10064.1017615856</c:v>
                </c:pt>
                <c:pt idx="16789" formatCode="0.00E+00">
                  <c:v>10064.7012434632</c:v>
                </c:pt>
                <c:pt idx="16790" formatCode="0.00E+00">
                  <c:v>10065.3007253408</c:v>
                </c:pt>
                <c:pt idx="16791" formatCode="0.00E+00">
                  <c:v>10065.9002072184</c:v>
                </c:pt>
                <c:pt idx="16792" formatCode="0.00E+00">
                  <c:v>10066.4996890961</c:v>
                </c:pt>
                <c:pt idx="16793" formatCode="0.00E+00">
                  <c:v>10067.0991709737</c:v>
                </c:pt>
                <c:pt idx="16794" formatCode="0.00E+00">
                  <c:v>10067.6986528513</c:v>
                </c:pt>
                <c:pt idx="16795" formatCode="0.00E+00">
                  <c:v>10068.2981347289</c:v>
                </c:pt>
                <c:pt idx="16796" formatCode="0.00E+00">
                  <c:v>10068.8976166066</c:v>
                </c:pt>
                <c:pt idx="16797" formatCode="0.00E+00">
                  <c:v>10069.4970984842</c:v>
                </c:pt>
                <c:pt idx="16798" formatCode="0.00E+00">
                  <c:v>10070.0965803618</c:v>
                </c:pt>
                <c:pt idx="16799" formatCode="0.00E+00">
                  <c:v>10070.6960622394</c:v>
                </c:pt>
                <c:pt idx="16800" formatCode="0.00E+00">
                  <c:v>10071.2955441171</c:v>
                </c:pt>
                <c:pt idx="16801" formatCode="0.00E+00">
                  <c:v>10071.8950259947</c:v>
                </c:pt>
                <c:pt idx="16802" formatCode="0.00E+00">
                  <c:v>10072.4945078723</c:v>
                </c:pt>
                <c:pt idx="16803" formatCode="0.00E+00">
                  <c:v>10073.0939897499</c:v>
                </c:pt>
                <c:pt idx="16804" formatCode="0.00E+00">
                  <c:v>10073.6934716276</c:v>
                </c:pt>
                <c:pt idx="16805" formatCode="0.00E+00">
                  <c:v>10074.2929535052</c:v>
                </c:pt>
                <c:pt idx="16806" formatCode="0.00E+00">
                  <c:v>10074.8924353828</c:v>
                </c:pt>
                <c:pt idx="16807" formatCode="0.00E+00">
                  <c:v>10075.4919172604</c:v>
                </c:pt>
                <c:pt idx="16808" formatCode="0.00E+00">
                  <c:v>10076.0913991381</c:v>
                </c:pt>
                <c:pt idx="16809" formatCode="0.00E+00">
                  <c:v>10076.6908810157</c:v>
                </c:pt>
                <c:pt idx="16810" formatCode="0.00E+00">
                  <c:v>10077.2903628933</c:v>
                </c:pt>
                <c:pt idx="16811" formatCode="0.00E+00">
                  <c:v>10077.889844771</c:v>
                </c:pt>
                <c:pt idx="16812" formatCode="0.00E+00">
                  <c:v>10078.4893266486</c:v>
                </c:pt>
                <c:pt idx="16813" formatCode="0.00E+00">
                  <c:v>10079.0888085262</c:v>
                </c:pt>
                <c:pt idx="16814" formatCode="0.00E+00">
                  <c:v>10079.6882904038</c:v>
                </c:pt>
                <c:pt idx="16815" formatCode="0.00E+00">
                  <c:v>10080.2877722815</c:v>
                </c:pt>
                <c:pt idx="16816" formatCode="0.00E+00">
                  <c:v>10080.8872541591</c:v>
                </c:pt>
                <c:pt idx="16817" formatCode="0.00E+00">
                  <c:v>10081.4867360367</c:v>
                </c:pt>
                <c:pt idx="16818" formatCode="0.00E+00">
                  <c:v>10082.0862179143</c:v>
                </c:pt>
                <c:pt idx="16819" formatCode="0.00E+00">
                  <c:v>10082.685699792</c:v>
                </c:pt>
                <c:pt idx="16820" formatCode="0.00E+00">
                  <c:v>10083.2851816696</c:v>
                </c:pt>
                <c:pt idx="16821" formatCode="0.00E+00">
                  <c:v>10083.8846635472</c:v>
                </c:pt>
                <c:pt idx="16822" formatCode="0.00E+00">
                  <c:v>10084.4841454248</c:v>
                </c:pt>
                <c:pt idx="16823" formatCode="0.00E+00">
                  <c:v>10085.0836273025</c:v>
                </c:pt>
                <c:pt idx="16824" formatCode="0.00E+00">
                  <c:v>10085.6831091801</c:v>
                </c:pt>
                <c:pt idx="16825" formatCode="0.00E+00">
                  <c:v>10086.2825910577</c:v>
                </c:pt>
                <c:pt idx="16826" formatCode="0.00E+00">
                  <c:v>10086.8820729353</c:v>
                </c:pt>
                <c:pt idx="16827" formatCode="0.00E+00">
                  <c:v>10087.481554813</c:v>
                </c:pt>
                <c:pt idx="16828" formatCode="0.00E+00">
                  <c:v>10088.0810366906</c:v>
                </c:pt>
                <c:pt idx="16829" formatCode="0.00E+00">
                  <c:v>10088.6805185682</c:v>
                </c:pt>
                <c:pt idx="16830" formatCode="0.00E+00">
                  <c:v>10089.2800004458</c:v>
                </c:pt>
                <c:pt idx="16831" formatCode="0.00E+00">
                  <c:v>10089.8794823235</c:v>
                </c:pt>
                <c:pt idx="16832" formatCode="0.00E+00">
                  <c:v>10090.4789642011</c:v>
                </c:pt>
                <c:pt idx="16833" formatCode="0.00E+00">
                  <c:v>10091.0784460787</c:v>
                </c:pt>
                <c:pt idx="16834" formatCode="0.00E+00">
                  <c:v>10091.6779279563</c:v>
                </c:pt>
                <c:pt idx="16835" formatCode="0.00E+00">
                  <c:v>10092.277409834</c:v>
                </c:pt>
                <c:pt idx="16836" formatCode="0.00E+00">
                  <c:v>10092.8768917116</c:v>
                </c:pt>
                <c:pt idx="16837" formatCode="0.00E+00">
                  <c:v>10093.4763735892</c:v>
                </c:pt>
                <c:pt idx="16838" formatCode="0.00E+00">
                  <c:v>10094.0758554669</c:v>
                </c:pt>
                <c:pt idx="16839" formatCode="0.00E+00">
                  <c:v>10094.6753373445</c:v>
                </c:pt>
                <c:pt idx="16840" formatCode="0.00E+00">
                  <c:v>10095.2748192221</c:v>
                </c:pt>
                <c:pt idx="16841" formatCode="0.00E+00">
                  <c:v>10095.8743010997</c:v>
                </c:pt>
                <c:pt idx="16842" formatCode="0.00E+00">
                  <c:v>10096.4737829774</c:v>
                </c:pt>
                <c:pt idx="16843" formatCode="0.00E+00">
                  <c:v>10097.073264855</c:v>
                </c:pt>
                <c:pt idx="16844" formatCode="0.00E+00">
                  <c:v>10097.6727467326</c:v>
                </c:pt>
                <c:pt idx="16845" formatCode="0.00E+00">
                  <c:v>10098.2722286102</c:v>
                </c:pt>
                <c:pt idx="16846" formatCode="0.00E+00">
                  <c:v>10098.8717104879</c:v>
                </c:pt>
                <c:pt idx="16847" formatCode="0.00E+00">
                  <c:v>10099.4711923655</c:v>
                </c:pt>
                <c:pt idx="16848" formatCode="0.00E+00">
                  <c:v>10100.0706742431</c:v>
                </c:pt>
                <c:pt idx="16849" formatCode="0.00E+00">
                  <c:v>10100.6701561207</c:v>
                </c:pt>
                <c:pt idx="16850" formatCode="0.00E+00">
                  <c:v>10101.2696379984</c:v>
                </c:pt>
                <c:pt idx="16851" formatCode="0.00E+00">
                  <c:v>10101.869119876</c:v>
                </c:pt>
                <c:pt idx="16852" formatCode="0.00E+00">
                  <c:v>10102.4686017536</c:v>
                </c:pt>
                <c:pt idx="16853" formatCode="0.00E+00">
                  <c:v>10103.0680836312</c:v>
                </c:pt>
                <c:pt idx="16854" formatCode="0.00E+00">
                  <c:v>10103.6675655089</c:v>
                </c:pt>
                <c:pt idx="16855" formatCode="0.00E+00">
                  <c:v>10104.2670473865</c:v>
                </c:pt>
                <c:pt idx="16856" formatCode="0.00E+00">
                  <c:v>10104.8665292641</c:v>
                </c:pt>
                <c:pt idx="16857" formatCode="0.00E+00">
                  <c:v>10105.4660111417</c:v>
                </c:pt>
                <c:pt idx="16858" formatCode="0.00E+00">
                  <c:v>10106.0654930194</c:v>
                </c:pt>
                <c:pt idx="16859" formatCode="0.00E+00">
                  <c:v>10106.664974897</c:v>
                </c:pt>
                <c:pt idx="16860" formatCode="0.00E+00">
                  <c:v>10107.2644567746</c:v>
                </c:pt>
                <c:pt idx="16861" formatCode="0.00E+00">
                  <c:v>10107.8639386522</c:v>
                </c:pt>
                <c:pt idx="16862" formatCode="0.00E+00">
                  <c:v>10108.4634205299</c:v>
                </c:pt>
                <c:pt idx="16863" formatCode="0.00E+00">
                  <c:v>10109.0629024075</c:v>
                </c:pt>
                <c:pt idx="16864" formatCode="0.00E+00">
                  <c:v>10109.6623842851</c:v>
                </c:pt>
                <c:pt idx="16865" formatCode="0.00E+00">
                  <c:v>10110.2618661628</c:v>
                </c:pt>
                <c:pt idx="16866" formatCode="0.00E+00">
                  <c:v>10110.8613480404</c:v>
                </c:pt>
                <c:pt idx="16867" formatCode="0.00E+00">
                  <c:v>10111.460829918</c:v>
                </c:pt>
                <c:pt idx="16868" formatCode="0.00E+00">
                  <c:v>10112.0603117956</c:v>
                </c:pt>
                <c:pt idx="16869" formatCode="0.00E+00">
                  <c:v>10112.6597936733</c:v>
                </c:pt>
                <c:pt idx="16870" formatCode="0.00E+00">
                  <c:v>10113.2592755509</c:v>
                </c:pt>
                <c:pt idx="16871" formatCode="0.00E+00">
                  <c:v>10113.8587574285</c:v>
                </c:pt>
                <c:pt idx="16872" formatCode="0.00E+00">
                  <c:v>10114.4582393061</c:v>
                </c:pt>
                <c:pt idx="16873" formatCode="0.00E+00">
                  <c:v>10115.0577211838</c:v>
                </c:pt>
                <c:pt idx="16874" formatCode="0.00E+00">
                  <c:v>10115.6572030614</c:v>
                </c:pt>
                <c:pt idx="16875" formatCode="0.00E+00">
                  <c:v>10116.256684939</c:v>
                </c:pt>
                <c:pt idx="16876" formatCode="0.00E+00">
                  <c:v>10116.8561668166</c:v>
                </c:pt>
                <c:pt idx="16877" formatCode="0.00E+00">
                  <c:v>10117.4556486943</c:v>
                </c:pt>
                <c:pt idx="16878" formatCode="0.00E+00">
                  <c:v>10118.0551305719</c:v>
                </c:pt>
                <c:pt idx="16879" formatCode="0.00E+00">
                  <c:v>10118.6546124495</c:v>
                </c:pt>
                <c:pt idx="16880" formatCode="0.00E+00">
                  <c:v>10119.2540943271</c:v>
                </c:pt>
                <c:pt idx="16881" formatCode="0.00E+00">
                  <c:v>10119.8535762048</c:v>
                </c:pt>
                <c:pt idx="16882" formatCode="0.00E+00">
                  <c:v>10120.4530580824</c:v>
                </c:pt>
                <c:pt idx="16883" formatCode="0.00E+00">
                  <c:v>10121.05253996</c:v>
                </c:pt>
                <c:pt idx="16884" formatCode="0.00E+00">
                  <c:v>10121.6520218376</c:v>
                </c:pt>
                <c:pt idx="16885" formatCode="0.00E+00">
                  <c:v>10122.2515037153</c:v>
                </c:pt>
                <c:pt idx="16886" formatCode="0.00E+00">
                  <c:v>10122.8509855929</c:v>
                </c:pt>
                <c:pt idx="16887" formatCode="0.00E+00">
                  <c:v>10123.4504674705</c:v>
                </c:pt>
                <c:pt idx="16888" formatCode="0.00E+00">
                  <c:v>10124.0499493482</c:v>
                </c:pt>
                <c:pt idx="16889" formatCode="0.00E+00">
                  <c:v>10124.6494312258</c:v>
                </c:pt>
                <c:pt idx="16890" formatCode="0.00E+00">
                  <c:v>10125.2489131034</c:v>
                </c:pt>
                <c:pt idx="16891" formatCode="0.00E+00">
                  <c:v>10125.848394981</c:v>
                </c:pt>
                <c:pt idx="16892" formatCode="0.00E+00">
                  <c:v>10126.4478768587</c:v>
                </c:pt>
                <c:pt idx="16893" formatCode="0.00E+00">
                  <c:v>10127.0473587363</c:v>
                </c:pt>
                <c:pt idx="16894" formatCode="0.00E+00">
                  <c:v>10127.6468406139</c:v>
                </c:pt>
                <c:pt idx="16895" formatCode="0.00E+00">
                  <c:v>10128.2463224915</c:v>
                </c:pt>
                <c:pt idx="16896" formatCode="0.00E+00">
                  <c:v>10128.8458043692</c:v>
                </c:pt>
                <c:pt idx="16897" formatCode="0.00E+00">
                  <c:v>10129.4452862468</c:v>
                </c:pt>
                <c:pt idx="16898" formatCode="0.00E+00">
                  <c:v>10130.0447681244</c:v>
                </c:pt>
                <c:pt idx="16899" formatCode="0.00E+00">
                  <c:v>10130.644250002</c:v>
                </c:pt>
                <c:pt idx="16900" formatCode="0.00E+00">
                  <c:v>10131.2437318797</c:v>
                </c:pt>
                <c:pt idx="16901" formatCode="0.00E+00">
                  <c:v>10131.8432137573</c:v>
                </c:pt>
                <c:pt idx="16902" formatCode="0.00E+00">
                  <c:v>10132.4426956349</c:v>
                </c:pt>
                <c:pt idx="16903" formatCode="0.00E+00">
                  <c:v>10133.0421775125</c:v>
                </c:pt>
                <c:pt idx="16904" formatCode="0.00E+00">
                  <c:v>10133.6416593902</c:v>
                </c:pt>
                <c:pt idx="16905" formatCode="0.00E+00">
                  <c:v>10134.2411412678</c:v>
                </c:pt>
                <c:pt idx="16906" formatCode="0.00E+00">
                  <c:v>10134.8406231454</c:v>
                </c:pt>
                <c:pt idx="16907" formatCode="0.00E+00">
                  <c:v>10135.440105023</c:v>
                </c:pt>
                <c:pt idx="16908" formatCode="0.00E+00">
                  <c:v>10136.0395869007</c:v>
                </c:pt>
                <c:pt idx="16909" formatCode="0.00E+00">
                  <c:v>10136.6390687783</c:v>
                </c:pt>
                <c:pt idx="16910" formatCode="0.00E+00">
                  <c:v>10137.2385506559</c:v>
                </c:pt>
                <c:pt idx="16911" formatCode="0.00E+00">
                  <c:v>10137.8380325336</c:v>
                </c:pt>
                <c:pt idx="16912" formatCode="0.00E+00">
                  <c:v>10138.4375144112</c:v>
                </c:pt>
                <c:pt idx="16913" formatCode="0.00E+00">
                  <c:v>10139.0369962888</c:v>
                </c:pt>
                <c:pt idx="16914" formatCode="0.00E+00">
                  <c:v>10139.6364781664</c:v>
                </c:pt>
                <c:pt idx="16915" formatCode="0.00E+00">
                  <c:v>10140.2359600441</c:v>
                </c:pt>
                <c:pt idx="16916" formatCode="0.00E+00">
                  <c:v>10140.8354419217</c:v>
                </c:pt>
                <c:pt idx="16917" formatCode="0.00E+00">
                  <c:v>10141.4349237993</c:v>
                </c:pt>
                <c:pt idx="16918" formatCode="0.00E+00">
                  <c:v>10142.0344056769</c:v>
                </c:pt>
                <c:pt idx="16919" formatCode="0.00E+00">
                  <c:v>10142.6338875546</c:v>
                </c:pt>
                <c:pt idx="16920" formatCode="0.00E+00">
                  <c:v>10143.2333694322</c:v>
                </c:pt>
                <c:pt idx="16921" formatCode="0.00E+00">
                  <c:v>10143.8328513098</c:v>
                </c:pt>
                <c:pt idx="16922" formatCode="0.00E+00">
                  <c:v>10144.4323331874</c:v>
                </c:pt>
                <c:pt idx="16923" formatCode="0.00E+00">
                  <c:v>10145.0318150651</c:v>
                </c:pt>
                <c:pt idx="16924" formatCode="0.00E+00">
                  <c:v>10145.6312969427</c:v>
                </c:pt>
                <c:pt idx="16925" formatCode="0.00E+00">
                  <c:v>10146.2307788203</c:v>
                </c:pt>
                <c:pt idx="16926" formatCode="0.00E+00">
                  <c:v>10146.8302606979</c:v>
                </c:pt>
                <c:pt idx="16927" formatCode="0.00E+00">
                  <c:v>10147.4297425756</c:v>
                </c:pt>
                <c:pt idx="16928" formatCode="0.00E+00">
                  <c:v>10148.0292244532</c:v>
                </c:pt>
                <c:pt idx="16929" formatCode="0.00E+00">
                  <c:v>10148.6287063308</c:v>
                </c:pt>
                <c:pt idx="16930" formatCode="0.00E+00">
                  <c:v>10149.2281882084</c:v>
                </c:pt>
                <c:pt idx="16931" formatCode="0.00E+00">
                  <c:v>10149.8276700861</c:v>
                </c:pt>
                <c:pt idx="16932" formatCode="0.00E+00">
                  <c:v>10150.4271519637</c:v>
                </c:pt>
                <c:pt idx="16933" formatCode="0.00E+00">
                  <c:v>10151.0266338413</c:v>
                </c:pt>
                <c:pt idx="16934" formatCode="0.00E+00">
                  <c:v>10151.6261157189</c:v>
                </c:pt>
                <c:pt idx="16935" formatCode="0.00E+00">
                  <c:v>10152.2255975966</c:v>
                </c:pt>
                <c:pt idx="16936" formatCode="0.00E+00">
                  <c:v>10152.8250794742</c:v>
                </c:pt>
                <c:pt idx="16937" formatCode="0.00E+00">
                  <c:v>10153.4245613518</c:v>
                </c:pt>
                <c:pt idx="16938" formatCode="0.00E+00">
                  <c:v>10154.0240432295</c:v>
                </c:pt>
                <c:pt idx="16939" formatCode="0.00E+00">
                  <c:v>10154.6235251071</c:v>
                </c:pt>
                <c:pt idx="16940" formatCode="0.00E+00">
                  <c:v>10155.2230069847</c:v>
                </c:pt>
                <c:pt idx="16941" formatCode="0.00E+00">
                  <c:v>10155.8224888623</c:v>
                </c:pt>
                <c:pt idx="16942" formatCode="0.00E+00">
                  <c:v>10156.42197074</c:v>
                </c:pt>
                <c:pt idx="16943" formatCode="0.00E+00">
                  <c:v>10157.0214526176</c:v>
                </c:pt>
                <c:pt idx="16944" formatCode="0.00E+00">
                  <c:v>10157.6209344952</c:v>
                </c:pt>
                <c:pt idx="16945" formatCode="0.00E+00">
                  <c:v>10158.2204163728</c:v>
                </c:pt>
                <c:pt idx="16946" formatCode="0.00E+00">
                  <c:v>10158.8198982505</c:v>
                </c:pt>
                <c:pt idx="16947" formatCode="0.00E+00">
                  <c:v>10159.4193801281</c:v>
                </c:pt>
                <c:pt idx="16948" formatCode="0.00E+00">
                  <c:v>10160.0188620057</c:v>
                </c:pt>
                <c:pt idx="16949" formatCode="0.00E+00">
                  <c:v>10160.6183438833</c:v>
                </c:pt>
                <c:pt idx="16950" formatCode="0.00E+00">
                  <c:v>10161.217825761</c:v>
                </c:pt>
                <c:pt idx="16951" formatCode="0.00E+00">
                  <c:v>10161.8173076386</c:v>
                </c:pt>
                <c:pt idx="16952" formatCode="0.00E+00">
                  <c:v>10162.4167895162</c:v>
                </c:pt>
                <c:pt idx="16953" formatCode="0.00E+00">
                  <c:v>10163.0162713938</c:v>
                </c:pt>
                <c:pt idx="16954" formatCode="0.00E+00">
                  <c:v>10163.6157532715</c:v>
                </c:pt>
                <c:pt idx="16955" formatCode="0.00E+00">
                  <c:v>10164.2152351491</c:v>
                </c:pt>
                <c:pt idx="16956" formatCode="0.00E+00">
                  <c:v>10164.8147170267</c:v>
                </c:pt>
                <c:pt idx="16957" formatCode="0.00E+00">
                  <c:v>10165.4141989043</c:v>
                </c:pt>
                <c:pt idx="16958" formatCode="0.00E+00">
                  <c:v>10166.013680782</c:v>
                </c:pt>
                <c:pt idx="16959" formatCode="0.00E+00">
                  <c:v>10166.6131626596</c:v>
                </c:pt>
                <c:pt idx="16960" formatCode="0.00E+00">
                  <c:v>10167.2126445372</c:v>
                </c:pt>
                <c:pt idx="16961" formatCode="0.00E+00">
                  <c:v>10167.8121264149</c:v>
                </c:pt>
                <c:pt idx="16962" formatCode="0.00E+00">
                  <c:v>10168.4116082925</c:v>
                </c:pt>
                <c:pt idx="16963" formatCode="0.00E+00">
                  <c:v>10169.0110901701</c:v>
                </c:pt>
                <c:pt idx="16964" formatCode="0.00E+00">
                  <c:v>10169.6105720477</c:v>
                </c:pt>
                <c:pt idx="16965" formatCode="0.00E+00">
                  <c:v>10170.2100539254</c:v>
                </c:pt>
                <c:pt idx="16966" formatCode="0.00E+00">
                  <c:v>10170.809535803</c:v>
                </c:pt>
                <c:pt idx="16967" formatCode="0.00E+00">
                  <c:v>10171.4090176806</c:v>
                </c:pt>
                <c:pt idx="16968" formatCode="0.00E+00">
                  <c:v>10172.0084995582</c:v>
                </c:pt>
                <c:pt idx="16969" formatCode="0.00E+00">
                  <c:v>10172.6079814359</c:v>
                </c:pt>
                <c:pt idx="16970" formatCode="0.00E+00">
                  <c:v>10173.2074633135</c:v>
                </c:pt>
                <c:pt idx="16971" formatCode="0.00E+00">
                  <c:v>10173.8069451911</c:v>
                </c:pt>
                <c:pt idx="16972" formatCode="0.00E+00">
                  <c:v>10174.4064270687</c:v>
                </c:pt>
                <c:pt idx="16973" formatCode="0.00E+00">
                  <c:v>10175.0059089464</c:v>
                </c:pt>
                <c:pt idx="16974" formatCode="0.00E+00">
                  <c:v>10175.605390824</c:v>
                </c:pt>
                <c:pt idx="16975" formatCode="0.00E+00">
                  <c:v>10176.2048727016</c:v>
                </c:pt>
                <c:pt idx="16976" formatCode="0.00E+00">
                  <c:v>10176.8043545792</c:v>
                </c:pt>
                <c:pt idx="16977" formatCode="0.00E+00">
                  <c:v>10177.4038364569</c:v>
                </c:pt>
                <c:pt idx="16978" formatCode="0.00E+00">
                  <c:v>10178.0033183345</c:v>
                </c:pt>
                <c:pt idx="16979" formatCode="0.00E+00">
                  <c:v>10178.6028002121</c:v>
                </c:pt>
                <c:pt idx="16980" formatCode="0.00E+00">
                  <c:v>10179.2022820897</c:v>
                </c:pt>
                <c:pt idx="16981" formatCode="0.00E+00">
                  <c:v>10179.8017639674</c:v>
                </c:pt>
                <c:pt idx="16982" formatCode="0.00E+00">
                  <c:v>10180.401245845</c:v>
                </c:pt>
                <c:pt idx="16983" formatCode="0.00E+00">
                  <c:v>10181.0007277226</c:v>
                </c:pt>
                <c:pt idx="16984" formatCode="0.00E+00">
                  <c:v>10181.6002096003</c:v>
                </c:pt>
                <c:pt idx="16985" formatCode="0.00E+00">
                  <c:v>10182.1996914779</c:v>
                </c:pt>
                <c:pt idx="16986" formatCode="0.00E+00">
                  <c:v>10182.7991733555</c:v>
                </c:pt>
                <c:pt idx="16987" formatCode="0.00E+00">
                  <c:v>10183.3986552331</c:v>
                </c:pt>
                <c:pt idx="16988" formatCode="0.00E+00">
                  <c:v>10183.9981371108</c:v>
                </c:pt>
                <c:pt idx="16989" formatCode="0.00E+00">
                  <c:v>10184.5976189884</c:v>
                </c:pt>
                <c:pt idx="16990" formatCode="0.00E+00">
                  <c:v>10185.197100866</c:v>
                </c:pt>
                <c:pt idx="16991" formatCode="0.00E+00">
                  <c:v>10185.7965827436</c:v>
                </c:pt>
                <c:pt idx="16992" formatCode="0.00E+00">
                  <c:v>10186.3960646213</c:v>
                </c:pt>
                <c:pt idx="16993" formatCode="0.00E+00">
                  <c:v>10186.9955464989</c:v>
                </c:pt>
                <c:pt idx="16994" formatCode="0.00E+00">
                  <c:v>10187.5950283765</c:v>
                </c:pt>
                <c:pt idx="16995" formatCode="0.00E+00">
                  <c:v>10188.1945102541</c:v>
                </c:pt>
                <c:pt idx="16996" formatCode="0.00E+00">
                  <c:v>10188.7939921318</c:v>
                </c:pt>
                <c:pt idx="16997" formatCode="0.00E+00">
                  <c:v>10189.3934740094</c:v>
                </c:pt>
                <c:pt idx="16998" formatCode="0.00E+00">
                  <c:v>10189.992955887</c:v>
                </c:pt>
                <c:pt idx="16999" formatCode="0.00E+00">
                  <c:v>10190.5924377646</c:v>
                </c:pt>
                <c:pt idx="17000" formatCode="0.00E+00">
                  <c:v>10191.1919196423</c:v>
                </c:pt>
                <c:pt idx="17001" formatCode="0.00E+00">
                  <c:v>10191.7914015199</c:v>
                </c:pt>
                <c:pt idx="17002" formatCode="0.00E+00">
                  <c:v>10192.3908833975</c:v>
                </c:pt>
                <c:pt idx="17003" formatCode="0.00E+00">
                  <c:v>10192.9903652751</c:v>
                </c:pt>
                <c:pt idx="17004" formatCode="0.00E+00">
                  <c:v>10193.5898471528</c:v>
                </c:pt>
                <c:pt idx="17005" formatCode="0.00E+00">
                  <c:v>10194.1893290304</c:v>
                </c:pt>
                <c:pt idx="17006" formatCode="0.00E+00">
                  <c:v>10194.788810908</c:v>
                </c:pt>
                <c:pt idx="17007" formatCode="0.00E+00">
                  <c:v>10195.3882927856</c:v>
                </c:pt>
                <c:pt idx="17008" formatCode="0.00E+00">
                  <c:v>10195.9877746633</c:v>
                </c:pt>
                <c:pt idx="17009" formatCode="0.00E+00">
                  <c:v>10196.5872565409</c:v>
                </c:pt>
                <c:pt idx="17010" formatCode="0.00E+00">
                  <c:v>10197.1867384185</c:v>
                </c:pt>
                <c:pt idx="17011" formatCode="0.00E+00">
                  <c:v>10197.7862202962</c:v>
                </c:pt>
                <c:pt idx="17012" formatCode="0.00E+00">
                  <c:v>10198.3857021738</c:v>
                </c:pt>
                <c:pt idx="17013" formatCode="0.00E+00">
                  <c:v>10198.9851840514</c:v>
                </c:pt>
                <c:pt idx="17014" formatCode="0.00E+00">
                  <c:v>10199.584665929</c:v>
                </c:pt>
                <c:pt idx="17015" formatCode="0.00E+00">
                  <c:v>10200.1841478067</c:v>
                </c:pt>
                <c:pt idx="17016" formatCode="0.00E+00">
                  <c:v>10200.7836296843</c:v>
                </c:pt>
                <c:pt idx="17017" formatCode="0.00E+00">
                  <c:v>10201.3831115619</c:v>
                </c:pt>
                <c:pt idx="17018" formatCode="0.00E+00">
                  <c:v>10201.9825934395</c:v>
                </c:pt>
                <c:pt idx="17019" formatCode="0.00E+00">
                  <c:v>10202.5820753172</c:v>
                </c:pt>
                <c:pt idx="17020" formatCode="0.00E+00">
                  <c:v>10203.1815571948</c:v>
                </c:pt>
                <c:pt idx="17021" formatCode="0.00E+00">
                  <c:v>10203.7810390724</c:v>
                </c:pt>
                <c:pt idx="17022" formatCode="0.00E+00">
                  <c:v>10204.38052095</c:v>
                </c:pt>
                <c:pt idx="17023" formatCode="0.00E+00">
                  <c:v>10204.9800028277</c:v>
                </c:pt>
                <c:pt idx="17024" formatCode="0.00E+00">
                  <c:v>10205.5794847053</c:v>
                </c:pt>
                <c:pt idx="17025" formatCode="0.00E+00">
                  <c:v>10206.1789665829</c:v>
                </c:pt>
                <c:pt idx="17026" formatCode="0.00E+00">
                  <c:v>10206.7784484605</c:v>
                </c:pt>
                <c:pt idx="17027" formatCode="0.00E+00">
                  <c:v>10207.3779303382</c:v>
                </c:pt>
                <c:pt idx="17028" formatCode="0.00E+00">
                  <c:v>10207.9774122158</c:v>
                </c:pt>
                <c:pt idx="17029" formatCode="0.00E+00">
                  <c:v>10208.5768940934</c:v>
                </c:pt>
                <c:pt idx="17030" formatCode="0.00E+00">
                  <c:v>10209.176375971</c:v>
                </c:pt>
                <c:pt idx="17031" formatCode="0.00E+00">
                  <c:v>10209.7758578487</c:v>
                </c:pt>
                <c:pt idx="17032" formatCode="0.00E+00">
                  <c:v>10210.3753397263</c:v>
                </c:pt>
                <c:pt idx="17033" formatCode="0.00E+00">
                  <c:v>10210.9748216039</c:v>
                </c:pt>
                <c:pt idx="17034" formatCode="0.00E+00">
                  <c:v>10211.5743034816</c:v>
                </c:pt>
                <c:pt idx="17035" formatCode="0.00E+00">
                  <c:v>10212.1737853592</c:v>
                </c:pt>
                <c:pt idx="17036" formatCode="0.00E+00">
                  <c:v>10212.7732672368</c:v>
                </c:pt>
                <c:pt idx="17037" formatCode="0.00E+00">
                  <c:v>10213.3727491144</c:v>
                </c:pt>
                <c:pt idx="17038" formatCode="0.00E+00">
                  <c:v>10213.9722309921</c:v>
                </c:pt>
                <c:pt idx="17039" formatCode="0.00E+00">
                  <c:v>10214.5717128697</c:v>
                </c:pt>
                <c:pt idx="17040" formatCode="0.00E+00">
                  <c:v>10215.1711947473</c:v>
                </c:pt>
                <c:pt idx="17041" formatCode="0.00E+00">
                  <c:v>10215.7706766249</c:v>
                </c:pt>
                <c:pt idx="17042" formatCode="0.00E+00">
                  <c:v>10216.3701585026</c:v>
                </c:pt>
                <c:pt idx="17043" formatCode="0.00E+00">
                  <c:v>10216.9696403802</c:v>
                </c:pt>
                <c:pt idx="17044" formatCode="0.00E+00">
                  <c:v>10217.5691222578</c:v>
                </c:pt>
                <c:pt idx="17045" formatCode="0.00E+00">
                  <c:v>10218.1686041354</c:v>
                </c:pt>
                <c:pt idx="17046" formatCode="0.00E+00">
                  <c:v>10218.7680860131</c:v>
                </c:pt>
                <c:pt idx="17047" formatCode="0.00E+00">
                  <c:v>10219.3675678907</c:v>
                </c:pt>
                <c:pt idx="17048" formatCode="0.00E+00">
                  <c:v>10219.9670497683</c:v>
                </c:pt>
                <c:pt idx="17049" formatCode="0.00E+00">
                  <c:v>10220.5665316459</c:v>
                </c:pt>
                <c:pt idx="17050" formatCode="0.00E+00">
                  <c:v>10221.1660135236</c:v>
                </c:pt>
                <c:pt idx="17051" formatCode="0.00E+00">
                  <c:v>10221.7654954012</c:v>
                </c:pt>
                <c:pt idx="17052" formatCode="0.00E+00">
                  <c:v>10222.3649772788</c:v>
                </c:pt>
                <c:pt idx="17053" formatCode="0.00E+00">
                  <c:v>10222.9644591564</c:v>
                </c:pt>
                <c:pt idx="17054" formatCode="0.00E+00">
                  <c:v>10223.5639410341</c:v>
                </c:pt>
                <c:pt idx="17055" formatCode="0.00E+00">
                  <c:v>10224.1634229117</c:v>
                </c:pt>
                <c:pt idx="17056" formatCode="0.00E+00">
                  <c:v>10224.7629047893</c:v>
                </c:pt>
                <c:pt idx="17057" formatCode="0.00E+00">
                  <c:v>10225.3623866669</c:v>
                </c:pt>
                <c:pt idx="17058" formatCode="0.00E+00">
                  <c:v>10225.9618685446</c:v>
                </c:pt>
                <c:pt idx="17059" formatCode="0.00E+00">
                  <c:v>10226.5613504222</c:v>
                </c:pt>
                <c:pt idx="17060" formatCode="0.00E+00">
                  <c:v>10227.1608322998</c:v>
                </c:pt>
                <c:pt idx="17061" formatCode="0.00E+00">
                  <c:v>10227.7603141775</c:v>
                </c:pt>
                <c:pt idx="17062" formatCode="0.00E+00">
                  <c:v>10228.3597960551</c:v>
                </c:pt>
                <c:pt idx="17063" formatCode="0.00E+00">
                  <c:v>10228.9592779327</c:v>
                </c:pt>
                <c:pt idx="17064" formatCode="0.00E+00">
                  <c:v>10229.5587598103</c:v>
                </c:pt>
                <c:pt idx="17065" formatCode="0.00E+00">
                  <c:v>10230.158241688</c:v>
                </c:pt>
                <c:pt idx="17066" formatCode="0.00E+00">
                  <c:v>10230.7577235656</c:v>
                </c:pt>
                <c:pt idx="17067" formatCode="0.00E+00">
                  <c:v>10231.3572054432</c:v>
                </c:pt>
                <c:pt idx="17068" formatCode="0.00E+00">
                  <c:v>10231.9566873208</c:v>
                </c:pt>
                <c:pt idx="17069" formatCode="0.00E+00">
                  <c:v>10232.5561691985</c:v>
                </c:pt>
                <c:pt idx="17070" formatCode="0.00E+00">
                  <c:v>10233.1556510761</c:v>
                </c:pt>
                <c:pt idx="17071" formatCode="0.00E+00">
                  <c:v>10233.7551329537</c:v>
                </c:pt>
                <c:pt idx="17072" formatCode="0.00E+00">
                  <c:v>10234.3546148313</c:v>
                </c:pt>
                <c:pt idx="17073" formatCode="0.00E+00">
                  <c:v>10234.954096709</c:v>
                </c:pt>
                <c:pt idx="17074" formatCode="0.00E+00">
                  <c:v>10235.5535785866</c:v>
                </c:pt>
                <c:pt idx="17075" formatCode="0.00E+00">
                  <c:v>10236.1530604642</c:v>
                </c:pt>
                <c:pt idx="17076" formatCode="0.00E+00">
                  <c:v>10236.7525423418</c:v>
                </c:pt>
                <c:pt idx="17077" formatCode="0.00E+00">
                  <c:v>10237.3520242195</c:v>
                </c:pt>
                <c:pt idx="17078" formatCode="0.00E+00">
                  <c:v>10237.9515060971</c:v>
                </c:pt>
                <c:pt idx="17079" formatCode="0.00E+00">
                  <c:v>10238.5509879747</c:v>
                </c:pt>
              </c:numCache>
            </c:numRef>
          </c:xVal>
          <c:yVal>
            <c:numRef>
              <c:f>Sheet1!$K$27:$K$17106</c:f>
              <c:numCache>
                <c:formatCode>General</c:formatCode>
                <c:ptCount val="17080"/>
                <c:pt idx="0">
                  <c:v>1019.29880426628</c:v>
                </c:pt>
                <c:pt idx="1">
                  <c:v>1028.165861854714</c:v>
                </c:pt>
                <c:pt idx="2">
                  <c:v>1028.031093956657</c:v>
                </c:pt>
                <c:pt idx="3">
                  <c:v>1028.14426144393</c:v>
                </c:pt>
                <c:pt idx="4">
                  <c:v>1027.989866890373</c:v>
                </c:pt>
                <c:pt idx="5">
                  <c:v>1027.913509283162</c:v>
                </c:pt>
                <c:pt idx="6">
                  <c:v>1027.773893184728</c:v>
                </c:pt>
                <c:pt idx="7">
                  <c:v>1027.752753685323</c:v>
                </c:pt>
                <c:pt idx="8">
                  <c:v>1027.829769412106</c:v>
                </c:pt>
                <c:pt idx="9">
                  <c:v>1027.88457098521</c:v>
                </c:pt>
                <c:pt idx="10">
                  <c:v>1027.851726700928</c:v>
                </c:pt>
                <c:pt idx="11">
                  <c:v>1027.855988923644</c:v>
                </c:pt>
                <c:pt idx="12">
                  <c:v>1027.873195676406</c:v>
                </c:pt>
                <c:pt idx="13">
                  <c:v>1027.820216212074</c:v>
                </c:pt>
                <c:pt idx="14">
                  <c:v>1027.882967323095</c:v>
                </c:pt>
                <c:pt idx="15">
                  <c:v>1027.870264245888</c:v>
                </c:pt>
                <c:pt idx="16">
                  <c:v>1027.797117992653</c:v>
                </c:pt>
                <c:pt idx="17">
                  <c:v>1027.784623647407</c:v>
                </c:pt>
                <c:pt idx="18">
                  <c:v>1027.844231155324</c:v>
                </c:pt>
                <c:pt idx="19">
                  <c:v>1027.782835043991</c:v>
                </c:pt>
                <c:pt idx="20">
                  <c:v>1027.781565477894</c:v>
                </c:pt>
                <c:pt idx="21">
                  <c:v>1027.818712591393</c:v>
                </c:pt>
                <c:pt idx="22">
                  <c:v>1027.790151891409</c:v>
                </c:pt>
                <c:pt idx="23">
                  <c:v>1027.796776674579</c:v>
                </c:pt>
                <c:pt idx="24">
                  <c:v>1027.781815737499</c:v>
                </c:pt>
                <c:pt idx="25">
                  <c:v>1027.79008123226</c:v>
                </c:pt>
                <c:pt idx="26">
                  <c:v>1027.804680230822</c:v>
                </c:pt>
                <c:pt idx="27">
                  <c:v>1027.814019954723</c:v>
                </c:pt>
                <c:pt idx="28">
                  <c:v>1027.781997985286</c:v>
                </c:pt>
                <c:pt idx="29">
                  <c:v>1027.80529952595</c:v>
                </c:pt>
                <c:pt idx="30">
                  <c:v>1027.791875097255</c:v>
                </c:pt>
                <c:pt idx="31">
                  <c:v>1027.785537557168</c:v>
                </c:pt>
                <c:pt idx="32">
                  <c:v>1027.789968768653</c:v>
                </c:pt>
                <c:pt idx="33">
                  <c:v>1027.806630343268</c:v>
                </c:pt>
                <c:pt idx="34">
                  <c:v>1027.80185307632</c:v>
                </c:pt>
                <c:pt idx="35">
                  <c:v>1027.805931663823</c:v>
                </c:pt>
                <c:pt idx="36">
                  <c:v>1027.818801095492</c:v>
                </c:pt>
                <c:pt idx="37">
                  <c:v>1027.848482969326</c:v>
                </c:pt>
                <c:pt idx="38">
                  <c:v>1027.831157443335</c:v>
                </c:pt>
                <c:pt idx="39">
                  <c:v>1027.817431488691</c:v>
                </c:pt>
                <c:pt idx="40">
                  <c:v>1027.801188928661</c:v>
                </c:pt>
                <c:pt idx="41">
                  <c:v>1027.786137703761</c:v>
                </c:pt>
                <c:pt idx="42">
                  <c:v>1027.790102761771</c:v>
                </c:pt>
                <c:pt idx="43">
                  <c:v>1027.776985601481</c:v>
                </c:pt>
                <c:pt idx="44">
                  <c:v>1027.79861985758</c:v>
                </c:pt>
                <c:pt idx="45">
                  <c:v>1027.787744741135</c:v>
                </c:pt>
                <c:pt idx="46">
                  <c:v>1027.795026076393</c:v>
                </c:pt>
                <c:pt idx="47">
                  <c:v>1027.806957932627</c:v>
                </c:pt>
                <c:pt idx="48">
                  <c:v>1027.79698153978</c:v>
                </c:pt>
                <c:pt idx="49">
                  <c:v>1027.790132050821</c:v>
                </c:pt>
                <c:pt idx="50">
                  <c:v>1027.78089448014</c:v>
                </c:pt>
                <c:pt idx="51">
                  <c:v>1027.771357322586</c:v>
                </c:pt>
                <c:pt idx="52">
                  <c:v>1027.768250030699</c:v>
                </c:pt>
                <c:pt idx="53">
                  <c:v>1027.764074008211</c:v>
                </c:pt>
                <c:pt idx="54">
                  <c:v>1027.774262680367</c:v>
                </c:pt>
                <c:pt idx="55">
                  <c:v>1027.778500930193</c:v>
                </c:pt>
                <c:pt idx="56">
                  <c:v>1027.772733780471</c:v>
                </c:pt>
                <c:pt idx="57">
                  <c:v>1027.762422533822</c:v>
                </c:pt>
                <c:pt idx="58">
                  <c:v>1027.7597908902</c:v>
                </c:pt>
                <c:pt idx="59">
                  <c:v>1027.759052466904</c:v>
                </c:pt>
                <c:pt idx="60">
                  <c:v>1027.747993351339</c:v>
                </c:pt>
                <c:pt idx="61">
                  <c:v>1027.753255660592</c:v>
                </c:pt>
                <c:pt idx="62">
                  <c:v>1027.762899361379</c:v>
                </c:pt>
                <c:pt idx="63">
                  <c:v>1027.773556904909</c:v>
                </c:pt>
                <c:pt idx="64">
                  <c:v>1027.743086954914</c:v>
                </c:pt>
                <c:pt idx="65">
                  <c:v>1027.741066050001</c:v>
                </c:pt>
                <c:pt idx="66">
                  <c:v>1027.751415982241</c:v>
                </c:pt>
                <c:pt idx="67">
                  <c:v>1027.729352341772</c:v>
                </c:pt>
                <c:pt idx="68">
                  <c:v>1027.738272004538</c:v>
                </c:pt>
                <c:pt idx="69">
                  <c:v>1027.740945214148</c:v>
                </c:pt>
                <c:pt idx="70">
                  <c:v>1027.736611117097</c:v>
                </c:pt>
                <c:pt idx="71">
                  <c:v>1027.718411397043</c:v>
                </c:pt>
                <c:pt idx="72">
                  <c:v>1027.722567228707</c:v>
                </c:pt>
                <c:pt idx="73">
                  <c:v>1027.712583214302</c:v>
                </c:pt>
                <c:pt idx="74">
                  <c:v>1027.714852594928</c:v>
                </c:pt>
                <c:pt idx="75">
                  <c:v>1027.723639037931</c:v>
                </c:pt>
                <c:pt idx="76">
                  <c:v>1027.727969718804</c:v>
                </c:pt>
                <c:pt idx="77">
                  <c:v>1027.719578346203</c:v>
                </c:pt>
                <c:pt idx="78">
                  <c:v>1027.707273442497</c:v>
                </c:pt>
                <c:pt idx="79">
                  <c:v>1027.71075761354</c:v>
                </c:pt>
                <c:pt idx="80">
                  <c:v>1027.707305111214</c:v>
                </c:pt>
                <c:pt idx="81">
                  <c:v>1027.7065651802</c:v>
                </c:pt>
                <c:pt idx="82">
                  <c:v>1027.702359679118</c:v>
                </c:pt>
                <c:pt idx="83">
                  <c:v>1027.700451709642</c:v>
                </c:pt>
                <c:pt idx="84">
                  <c:v>1027.698810130114</c:v>
                </c:pt>
                <c:pt idx="85">
                  <c:v>1027.697819723642</c:v>
                </c:pt>
                <c:pt idx="86">
                  <c:v>1027.68772718267</c:v>
                </c:pt>
                <c:pt idx="87">
                  <c:v>1027.683649685995</c:v>
                </c:pt>
                <c:pt idx="88">
                  <c:v>1027.687377679643</c:v>
                </c:pt>
                <c:pt idx="89">
                  <c:v>1027.689623299905</c:v>
                </c:pt>
                <c:pt idx="90">
                  <c:v>1027.686425679391</c:v>
                </c:pt>
                <c:pt idx="91">
                  <c:v>1027.678633859118</c:v>
                </c:pt>
                <c:pt idx="92">
                  <c:v>1027.681921617778</c:v>
                </c:pt>
                <c:pt idx="93">
                  <c:v>1027.676156676725</c:v>
                </c:pt>
                <c:pt idx="94">
                  <c:v>1027.672322381555</c:v>
                </c:pt>
                <c:pt idx="95">
                  <c:v>1027.669768867431</c:v>
                </c:pt>
                <c:pt idx="96">
                  <c:v>1027.665825563694</c:v>
                </c:pt>
                <c:pt idx="97">
                  <c:v>1027.659458750422</c:v>
                </c:pt>
                <c:pt idx="98">
                  <c:v>1027.658563830233</c:v>
                </c:pt>
                <c:pt idx="99">
                  <c:v>1027.652127406175</c:v>
                </c:pt>
                <c:pt idx="100">
                  <c:v>1027.645102266968</c:v>
                </c:pt>
                <c:pt idx="101">
                  <c:v>1027.640913457476</c:v>
                </c:pt>
                <c:pt idx="102">
                  <c:v>1027.634896785246</c:v>
                </c:pt>
                <c:pt idx="103">
                  <c:v>1027.622621394928</c:v>
                </c:pt>
                <c:pt idx="104">
                  <c:v>1027.623135501366</c:v>
                </c:pt>
                <c:pt idx="105">
                  <c:v>1027.623204957262</c:v>
                </c:pt>
                <c:pt idx="106">
                  <c:v>1027.614449881841</c:v>
                </c:pt>
                <c:pt idx="107">
                  <c:v>1027.621144478983</c:v>
                </c:pt>
                <c:pt idx="108">
                  <c:v>1027.614715010557</c:v>
                </c:pt>
                <c:pt idx="109">
                  <c:v>1027.605758755637</c:v>
                </c:pt>
                <c:pt idx="110">
                  <c:v>1027.608259462323</c:v>
                </c:pt>
                <c:pt idx="111">
                  <c:v>1027.605171602093</c:v>
                </c:pt>
                <c:pt idx="112">
                  <c:v>1027.60754865877</c:v>
                </c:pt>
                <c:pt idx="113">
                  <c:v>1027.601597527495</c:v>
                </c:pt>
                <c:pt idx="114">
                  <c:v>1027.599488634369</c:v>
                </c:pt>
                <c:pt idx="115">
                  <c:v>1027.591126108493</c:v>
                </c:pt>
                <c:pt idx="116">
                  <c:v>1027.587752821853</c:v>
                </c:pt>
                <c:pt idx="117">
                  <c:v>1027.580589964218</c:v>
                </c:pt>
                <c:pt idx="118">
                  <c:v>1027.573837416571</c:v>
                </c:pt>
                <c:pt idx="119">
                  <c:v>1027.570194587065</c:v>
                </c:pt>
                <c:pt idx="120">
                  <c:v>1027.568640819619</c:v>
                </c:pt>
                <c:pt idx="121">
                  <c:v>1027.57079897094</c:v>
                </c:pt>
                <c:pt idx="122">
                  <c:v>1027.561959472223</c:v>
                </c:pt>
                <c:pt idx="123">
                  <c:v>1027.554951557071</c:v>
                </c:pt>
                <c:pt idx="124">
                  <c:v>1027.547300224069</c:v>
                </c:pt>
                <c:pt idx="125">
                  <c:v>1027.546770653253</c:v>
                </c:pt>
                <c:pt idx="126">
                  <c:v>1027.54099204699</c:v>
                </c:pt>
                <c:pt idx="127">
                  <c:v>1027.537517149426</c:v>
                </c:pt>
                <c:pt idx="128">
                  <c:v>1027.533229105532</c:v>
                </c:pt>
                <c:pt idx="129">
                  <c:v>1027.522422967021</c:v>
                </c:pt>
                <c:pt idx="130">
                  <c:v>1027.515567810706</c:v>
                </c:pt>
                <c:pt idx="131">
                  <c:v>1027.510448595554</c:v>
                </c:pt>
                <c:pt idx="132">
                  <c:v>1027.513812162645</c:v>
                </c:pt>
                <c:pt idx="133">
                  <c:v>1027.507918560113</c:v>
                </c:pt>
                <c:pt idx="134">
                  <c:v>1027.500086346334</c:v>
                </c:pt>
                <c:pt idx="135">
                  <c:v>1027.50276131051</c:v>
                </c:pt>
                <c:pt idx="136">
                  <c:v>1027.493165975948</c:v>
                </c:pt>
                <c:pt idx="137">
                  <c:v>1027.490379474115</c:v>
                </c:pt>
                <c:pt idx="138">
                  <c:v>1027.477162496634</c:v>
                </c:pt>
                <c:pt idx="139">
                  <c:v>1027.475947204657</c:v>
                </c:pt>
                <c:pt idx="140">
                  <c:v>1027.462494779771</c:v>
                </c:pt>
                <c:pt idx="141">
                  <c:v>1027.461906561182</c:v>
                </c:pt>
                <c:pt idx="142">
                  <c:v>1027.454628029787</c:v>
                </c:pt>
                <c:pt idx="143">
                  <c:v>1027.453051385026</c:v>
                </c:pt>
                <c:pt idx="144">
                  <c:v>1027.4425001664</c:v>
                </c:pt>
                <c:pt idx="145">
                  <c:v>1027.440887875025</c:v>
                </c:pt>
                <c:pt idx="146">
                  <c:v>1027.432614722507</c:v>
                </c:pt>
                <c:pt idx="147">
                  <c:v>1027.431646659564</c:v>
                </c:pt>
                <c:pt idx="148">
                  <c:v>1027.428980729829</c:v>
                </c:pt>
                <c:pt idx="149">
                  <c:v>1027.421770788394</c:v>
                </c:pt>
                <c:pt idx="150">
                  <c:v>1027.413562723621</c:v>
                </c:pt>
                <c:pt idx="151">
                  <c:v>1027.408443027314</c:v>
                </c:pt>
                <c:pt idx="152">
                  <c:v>1027.40094993999</c:v>
                </c:pt>
                <c:pt idx="153">
                  <c:v>1027.399306775795</c:v>
                </c:pt>
                <c:pt idx="154">
                  <c:v>1027.399409447848</c:v>
                </c:pt>
                <c:pt idx="155">
                  <c:v>1027.389910257823</c:v>
                </c:pt>
                <c:pt idx="156">
                  <c:v>1027.379782808618</c:v>
                </c:pt>
                <c:pt idx="157">
                  <c:v>1027.374972861378</c:v>
                </c:pt>
                <c:pt idx="158">
                  <c:v>1027.361380570637</c:v>
                </c:pt>
                <c:pt idx="159">
                  <c:v>1027.354206621924</c:v>
                </c:pt>
                <c:pt idx="160">
                  <c:v>1027.347952841263</c:v>
                </c:pt>
                <c:pt idx="161">
                  <c:v>1027.345182422226</c:v>
                </c:pt>
                <c:pt idx="162">
                  <c:v>1027.334666308645</c:v>
                </c:pt>
                <c:pt idx="163">
                  <c:v>1027.328662819453</c:v>
                </c:pt>
                <c:pt idx="164">
                  <c:v>1027.325933491899</c:v>
                </c:pt>
                <c:pt idx="165">
                  <c:v>1027.32150966487</c:v>
                </c:pt>
                <c:pt idx="166">
                  <c:v>1027.311977305952</c:v>
                </c:pt>
                <c:pt idx="167">
                  <c:v>1027.303039074352</c:v>
                </c:pt>
                <c:pt idx="168">
                  <c:v>1027.300229535945</c:v>
                </c:pt>
                <c:pt idx="169">
                  <c:v>1027.29099939369</c:v>
                </c:pt>
                <c:pt idx="170">
                  <c:v>1027.284962286101</c:v>
                </c:pt>
                <c:pt idx="171">
                  <c:v>1027.279755970449</c:v>
                </c:pt>
                <c:pt idx="172">
                  <c:v>1027.275339411501</c:v>
                </c:pt>
                <c:pt idx="173">
                  <c:v>1027.270163186972</c:v>
                </c:pt>
                <c:pt idx="174">
                  <c:v>1027.263250568208</c:v>
                </c:pt>
                <c:pt idx="175">
                  <c:v>1027.254978502736</c:v>
                </c:pt>
                <c:pt idx="176">
                  <c:v>1027.249291122206</c:v>
                </c:pt>
                <c:pt idx="177">
                  <c:v>1027.239991980447</c:v>
                </c:pt>
                <c:pt idx="178">
                  <c:v>1027.233395565648</c:v>
                </c:pt>
                <c:pt idx="179">
                  <c:v>1027.229305900853</c:v>
                </c:pt>
                <c:pt idx="180">
                  <c:v>1027.222462823121</c:v>
                </c:pt>
                <c:pt idx="181">
                  <c:v>1027.213209431965</c:v>
                </c:pt>
                <c:pt idx="182">
                  <c:v>1027.204693930141</c:v>
                </c:pt>
                <c:pt idx="183">
                  <c:v>1027.197606738668</c:v>
                </c:pt>
                <c:pt idx="184">
                  <c:v>1027.192682344317</c:v>
                </c:pt>
                <c:pt idx="185">
                  <c:v>1027.191032696069</c:v>
                </c:pt>
                <c:pt idx="186">
                  <c:v>1027.185652217901</c:v>
                </c:pt>
                <c:pt idx="187">
                  <c:v>1027.177486782869</c:v>
                </c:pt>
                <c:pt idx="188">
                  <c:v>1027.165406642876</c:v>
                </c:pt>
                <c:pt idx="189">
                  <c:v>1027.159842042347</c:v>
                </c:pt>
                <c:pt idx="190">
                  <c:v>1027.15023415836</c:v>
                </c:pt>
                <c:pt idx="191">
                  <c:v>1027.146664155766</c:v>
                </c:pt>
                <c:pt idx="192">
                  <c:v>1027.137957435905</c:v>
                </c:pt>
                <c:pt idx="193">
                  <c:v>1027.129160979891</c:v>
                </c:pt>
                <c:pt idx="194">
                  <c:v>1027.123332889061</c:v>
                </c:pt>
                <c:pt idx="195">
                  <c:v>1027.110686212598</c:v>
                </c:pt>
                <c:pt idx="196">
                  <c:v>1027.104826189055</c:v>
                </c:pt>
                <c:pt idx="197">
                  <c:v>1027.094922955176</c:v>
                </c:pt>
                <c:pt idx="198">
                  <c:v>1027.089806696177</c:v>
                </c:pt>
                <c:pt idx="199">
                  <c:v>1027.077852495524</c:v>
                </c:pt>
                <c:pt idx="200">
                  <c:v>1027.067639622373</c:v>
                </c:pt>
                <c:pt idx="201">
                  <c:v>1027.063078278465</c:v>
                </c:pt>
                <c:pt idx="202">
                  <c:v>1027.059078853038</c:v>
                </c:pt>
                <c:pt idx="203">
                  <c:v>1027.04829899717</c:v>
                </c:pt>
                <c:pt idx="204">
                  <c:v>1027.04177827017</c:v>
                </c:pt>
                <c:pt idx="205">
                  <c:v>1027.034365986527</c:v>
                </c:pt>
                <c:pt idx="206">
                  <c:v>1027.027306219528</c:v>
                </c:pt>
                <c:pt idx="207">
                  <c:v>1027.018218406246</c:v>
                </c:pt>
                <c:pt idx="208">
                  <c:v>1027.008955170319</c:v>
                </c:pt>
                <c:pt idx="209">
                  <c:v>1026.999818487571</c:v>
                </c:pt>
                <c:pt idx="210">
                  <c:v>1026.990774975359</c:v>
                </c:pt>
                <c:pt idx="211">
                  <c:v>1026.984690624532</c:v>
                </c:pt>
                <c:pt idx="212">
                  <c:v>1026.973642621227</c:v>
                </c:pt>
                <c:pt idx="213">
                  <c:v>1026.967460189023</c:v>
                </c:pt>
                <c:pt idx="214">
                  <c:v>1026.957818216731</c:v>
                </c:pt>
                <c:pt idx="215">
                  <c:v>1026.948987449165</c:v>
                </c:pt>
                <c:pt idx="216">
                  <c:v>1026.941136612108</c:v>
                </c:pt>
                <c:pt idx="217">
                  <c:v>1026.932899340122</c:v>
                </c:pt>
                <c:pt idx="218">
                  <c:v>1026.923939927847</c:v>
                </c:pt>
                <c:pt idx="219">
                  <c:v>1026.917252793366</c:v>
                </c:pt>
                <c:pt idx="220">
                  <c:v>1026.909807900153</c:v>
                </c:pt>
                <c:pt idx="221">
                  <c:v>1026.898591639796</c:v>
                </c:pt>
                <c:pt idx="222">
                  <c:v>1026.889038304557</c:v>
                </c:pt>
                <c:pt idx="223">
                  <c:v>1026.878214635579</c:v>
                </c:pt>
                <c:pt idx="224">
                  <c:v>1026.869082361311</c:v>
                </c:pt>
                <c:pt idx="225">
                  <c:v>1026.863428477435</c:v>
                </c:pt>
                <c:pt idx="226">
                  <c:v>1026.856794320475</c:v>
                </c:pt>
                <c:pt idx="227">
                  <c:v>1026.850535926621</c:v>
                </c:pt>
                <c:pt idx="228">
                  <c:v>1026.836224930677</c:v>
                </c:pt>
                <c:pt idx="229">
                  <c:v>1026.82810721068</c:v>
                </c:pt>
                <c:pt idx="230">
                  <c:v>1026.818763382434</c:v>
                </c:pt>
                <c:pt idx="231">
                  <c:v>1026.815075915203</c:v>
                </c:pt>
                <c:pt idx="232">
                  <c:v>1026.802417213401</c:v>
                </c:pt>
                <c:pt idx="233">
                  <c:v>1026.798542548694</c:v>
                </c:pt>
                <c:pt idx="234">
                  <c:v>1026.788115465733</c:v>
                </c:pt>
                <c:pt idx="235">
                  <c:v>1026.77876866133</c:v>
                </c:pt>
                <c:pt idx="236">
                  <c:v>1026.768062742853</c:v>
                </c:pt>
                <c:pt idx="237">
                  <c:v>1026.761497329173</c:v>
                </c:pt>
                <c:pt idx="238">
                  <c:v>1026.752158837743</c:v>
                </c:pt>
                <c:pt idx="239">
                  <c:v>1026.743850107616</c:v>
                </c:pt>
                <c:pt idx="240">
                  <c:v>1026.734293340578</c:v>
                </c:pt>
                <c:pt idx="241">
                  <c:v>1026.72775176994</c:v>
                </c:pt>
                <c:pt idx="242">
                  <c:v>1026.71848893719</c:v>
                </c:pt>
                <c:pt idx="243">
                  <c:v>1026.711029786234</c:v>
                </c:pt>
                <c:pt idx="244">
                  <c:v>1026.699829264429</c:v>
                </c:pt>
                <c:pt idx="245">
                  <c:v>1026.693153343713</c:v>
                </c:pt>
                <c:pt idx="246">
                  <c:v>1026.683554448763</c:v>
                </c:pt>
                <c:pt idx="247">
                  <c:v>1026.671887141583</c:v>
                </c:pt>
                <c:pt idx="248">
                  <c:v>1026.666355256706</c:v>
                </c:pt>
                <c:pt idx="249">
                  <c:v>1026.657543802671</c:v>
                </c:pt>
                <c:pt idx="250">
                  <c:v>1026.643996279952</c:v>
                </c:pt>
                <c:pt idx="251">
                  <c:v>1026.638600561997</c:v>
                </c:pt>
                <c:pt idx="252">
                  <c:v>1026.629052602763</c:v>
                </c:pt>
                <c:pt idx="253">
                  <c:v>1026.617305936394</c:v>
                </c:pt>
                <c:pt idx="254">
                  <c:v>1026.606760476303</c:v>
                </c:pt>
                <c:pt idx="255">
                  <c:v>1026.599038819454</c:v>
                </c:pt>
                <c:pt idx="256">
                  <c:v>1026.590364939208</c:v>
                </c:pt>
                <c:pt idx="257">
                  <c:v>1026.578491487928</c:v>
                </c:pt>
                <c:pt idx="258">
                  <c:v>1026.571875687056</c:v>
                </c:pt>
                <c:pt idx="259">
                  <c:v>1026.564442820369</c:v>
                </c:pt>
                <c:pt idx="260">
                  <c:v>1026.555554055451</c:v>
                </c:pt>
                <c:pt idx="261">
                  <c:v>1026.550637905406</c:v>
                </c:pt>
                <c:pt idx="262">
                  <c:v>1026.540260325482</c:v>
                </c:pt>
                <c:pt idx="263">
                  <c:v>1026.531100804955</c:v>
                </c:pt>
                <c:pt idx="264">
                  <c:v>1026.527090770533</c:v>
                </c:pt>
                <c:pt idx="265">
                  <c:v>1026.517785831105</c:v>
                </c:pt>
                <c:pt idx="266">
                  <c:v>1026.506632790671</c:v>
                </c:pt>
                <c:pt idx="267">
                  <c:v>1026.495455032917</c:v>
                </c:pt>
                <c:pt idx="268">
                  <c:v>1026.487347254826</c:v>
                </c:pt>
                <c:pt idx="269">
                  <c:v>1026.477462470374</c:v>
                </c:pt>
                <c:pt idx="270">
                  <c:v>1026.469694015793</c:v>
                </c:pt>
                <c:pt idx="271">
                  <c:v>1026.463795996338</c:v>
                </c:pt>
                <c:pt idx="272">
                  <c:v>1026.452084932735</c:v>
                </c:pt>
                <c:pt idx="273">
                  <c:v>1026.444934753476</c:v>
                </c:pt>
                <c:pt idx="274">
                  <c:v>1026.440331068608</c:v>
                </c:pt>
                <c:pt idx="275">
                  <c:v>1026.430281320411</c:v>
                </c:pt>
                <c:pt idx="276">
                  <c:v>1026.419842214558</c:v>
                </c:pt>
                <c:pt idx="277">
                  <c:v>1026.41170201352</c:v>
                </c:pt>
                <c:pt idx="278">
                  <c:v>1026.403463638251</c:v>
                </c:pt>
                <c:pt idx="279">
                  <c:v>1026.393721007457</c:v>
                </c:pt>
                <c:pt idx="280">
                  <c:v>1026.383480781538</c:v>
                </c:pt>
                <c:pt idx="281">
                  <c:v>1026.374937641796</c:v>
                </c:pt>
                <c:pt idx="282">
                  <c:v>1026.367828708761</c:v>
                </c:pt>
                <c:pt idx="283">
                  <c:v>1026.357852703203</c:v>
                </c:pt>
                <c:pt idx="284">
                  <c:v>1026.3487558412</c:v>
                </c:pt>
                <c:pt idx="285">
                  <c:v>1026.343564257438</c:v>
                </c:pt>
                <c:pt idx="286">
                  <c:v>1026.336978945996</c:v>
                </c:pt>
                <c:pt idx="287">
                  <c:v>1026.328598810313</c:v>
                </c:pt>
                <c:pt idx="288">
                  <c:v>1026.319584545065</c:v>
                </c:pt>
                <c:pt idx="289">
                  <c:v>1026.30995283331</c:v>
                </c:pt>
                <c:pt idx="290">
                  <c:v>1026.29921631709</c:v>
                </c:pt>
                <c:pt idx="291">
                  <c:v>1026.289259189108</c:v>
                </c:pt>
                <c:pt idx="292">
                  <c:v>1026.278523531386</c:v>
                </c:pt>
                <c:pt idx="293">
                  <c:v>1026.270659805699</c:v>
                </c:pt>
                <c:pt idx="294">
                  <c:v>1026.263489455379</c:v>
                </c:pt>
                <c:pt idx="295">
                  <c:v>1026.25555716048</c:v>
                </c:pt>
                <c:pt idx="296">
                  <c:v>1026.246871249464</c:v>
                </c:pt>
                <c:pt idx="297">
                  <c:v>1026.236273976533</c:v>
                </c:pt>
                <c:pt idx="298">
                  <c:v>1026.230087575542</c:v>
                </c:pt>
                <c:pt idx="299">
                  <c:v>1026.223354966363</c:v>
                </c:pt>
                <c:pt idx="300">
                  <c:v>1026.212262501124</c:v>
                </c:pt>
                <c:pt idx="301">
                  <c:v>1026.201704273302</c:v>
                </c:pt>
                <c:pt idx="302">
                  <c:v>1026.195793167773</c:v>
                </c:pt>
                <c:pt idx="303">
                  <c:v>1026.183543503337</c:v>
                </c:pt>
                <c:pt idx="304">
                  <c:v>1026.176241071452</c:v>
                </c:pt>
                <c:pt idx="305">
                  <c:v>1026.165751120301</c:v>
                </c:pt>
                <c:pt idx="306">
                  <c:v>1026.160319424737</c:v>
                </c:pt>
                <c:pt idx="307">
                  <c:v>1026.152805235594</c:v>
                </c:pt>
                <c:pt idx="308">
                  <c:v>1026.14628302032</c:v>
                </c:pt>
                <c:pt idx="309">
                  <c:v>1026.139773407222</c:v>
                </c:pt>
                <c:pt idx="310">
                  <c:v>1026.131959096992</c:v>
                </c:pt>
                <c:pt idx="311">
                  <c:v>1026.125721445706</c:v>
                </c:pt>
                <c:pt idx="312">
                  <c:v>1026.117113814978</c:v>
                </c:pt>
                <c:pt idx="313">
                  <c:v>1026.111450100099</c:v>
                </c:pt>
                <c:pt idx="314">
                  <c:v>1026.100577342901</c:v>
                </c:pt>
                <c:pt idx="315">
                  <c:v>1026.091999687726</c:v>
                </c:pt>
                <c:pt idx="316">
                  <c:v>1026.083245320336</c:v>
                </c:pt>
                <c:pt idx="317">
                  <c:v>1026.07504644611</c:v>
                </c:pt>
                <c:pt idx="318">
                  <c:v>1026.067308762588</c:v>
                </c:pt>
                <c:pt idx="319">
                  <c:v>1026.058481559002</c:v>
                </c:pt>
                <c:pt idx="320">
                  <c:v>1026.052146665098</c:v>
                </c:pt>
                <c:pt idx="321">
                  <c:v>1026.044878746832</c:v>
                </c:pt>
                <c:pt idx="322">
                  <c:v>1026.037119181714</c:v>
                </c:pt>
                <c:pt idx="323">
                  <c:v>1026.027669550831</c:v>
                </c:pt>
                <c:pt idx="324">
                  <c:v>1026.019895560971</c:v>
                </c:pt>
                <c:pt idx="325">
                  <c:v>1026.014343532547</c:v>
                </c:pt>
                <c:pt idx="326">
                  <c:v>1026.00835683447</c:v>
                </c:pt>
                <c:pt idx="327">
                  <c:v>1026.000807080094</c:v>
                </c:pt>
                <c:pt idx="328">
                  <c:v>1025.99198792261</c:v>
                </c:pt>
                <c:pt idx="329">
                  <c:v>1025.983942315212</c:v>
                </c:pt>
                <c:pt idx="330">
                  <c:v>1025.977245726742</c:v>
                </c:pt>
                <c:pt idx="331">
                  <c:v>1025.967877741013</c:v>
                </c:pt>
                <c:pt idx="332">
                  <c:v>1025.959359519017</c:v>
                </c:pt>
                <c:pt idx="333">
                  <c:v>1025.951930996228</c:v>
                </c:pt>
                <c:pt idx="334">
                  <c:v>1025.945887141062</c:v>
                </c:pt>
                <c:pt idx="335">
                  <c:v>1025.938942254588</c:v>
                </c:pt>
                <c:pt idx="336">
                  <c:v>1025.932864613424</c:v>
                </c:pt>
                <c:pt idx="337">
                  <c:v>1025.92436971032</c:v>
                </c:pt>
                <c:pt idx="338">
                  <c:v>1025.918424908157</c:v>
                </c:pt>
                <c:pt idx="339">
                  <c:v>1025.910515015763</c:v>
                </c:pt>
                <c:pt idx="340">
                  <c:v>1025.906539554869</c:v>
                </c:pt>
                <c:pt idx="341">
                  <c:v>1025.89764070744</c:v>
                </c:pt>
                <c:pt idx="342">
                  <c:v>1025.891323650432</c:v>
                </c:pt>
                <c:pt idx="343">
                  <c:v>1025.883713259339</c:v>
                </c:pt>
                <c:pt idx="344">
                  <c:v>1025.877205401621</c:v>
                </c:pt>
                <c:pt idx="345">
                  <c:v>1025.870119251957</c:v>
                </c:pt>
                <c:pt idx="346">
                  <c:v>1025.86587587525</c:v>
                </c:pt>
                <c:pt idx="347">
                  <c:v>1025.85852628659</c:v>
                </c:pt>
                <c:pt idx="348">
                  <c:v>1025.850338968676</c:v>
                </c:pt>
                <c:pt idx="349">
                  <c:v>1025.841562141287</c:v>
                </c:pt>
                <c:pt idx="350">
                  <c:v>1025.836887824343</c:v>
                </c:pt>
                <c:pt idx="351">
                  <c:v>1025.831027953421</c:v>
                </c:pt>
                <c:pt idx="352">
                  <c:v>1025.825205426301</c:v>
                </c:pt>
                <c:pt idx="353">
                  <c:v>1025.81668084493</c:v>
                </c:pt>
                <c:pt idx="354">
                  <c:v>1025.809647839032</c:v>
                </c:pt>
                <c:pt idx="355">
                  <c:v>1025.801590221788</c:v>
                </c:pt>
                <c:pt idx="356">
                  <c:v>1025.79728936732</c:v>
                </c:pt>
                <c:pt idx="357">
                  <c:v>1025.790182462697</c:v>
                </c:pt>
                <c:pt idx="358">
                  <c:v>1025.785235111948</c:v>
                </c:pt>
                <c:pt idx="359">
                  <c:v>1025.780052915867</c:v>
                </c:pt>
                <c:pt idx="360">
                  <c:v>1025.772623968138</c:v>
                </c:pt>
                <c:pt idx="361">
                  <c:v>1025.764667256733</c:v>
                </c:pt>
                <c:pt idx="362">
                  <c:v>1025.759415879713</c:v>
                </c:pt>
                <c:pt idx="363">
                  <c:v>1025.753571780346</c:v>
                </c:pt>
                <c:pt idx="364">
                  <c:v>1025.747274300142</c:v>
                </c:pt>
                <c:pt idx="365">
                  <c:v>1025.739045073453</c:v>
                </c:pt>
                <c:pt idx="366">
                  <c:v>1025.734145385254</c:v>
                </c:pt>
                <c:pt idx="367">
                  <c:v>1025.72698960361</c:v>
                </c:pt>
                <c:pt idx="368">
                  <c:v>1025.72312338053</c:v>
                </c:pt>
                <c:pt idx="369">
                  <c:v>1025.716350598731</c:v>
                </c:pt>
                <c:pt idx="370">
                  <c:v>1025.709181770271</c:v>
                </c:pt>
                <c:pt idx="371">
                  <c:v>1025.701375673726</c:v>
                </c:pt>
                <c:pt idx="372">
                  <c:v>1025.695661919957</c:v>
                </c:pt>
                <c:pt idx="373">
                  <c:v>1025.688986883812</c:v>
                </c:pt>
                <c:pt idx="374">
                  <c:v>1025.68430104391</c:v>
                </c:pt>
                <c:pt idx="375">
                  <c:v>1025.679285768658</c:v>
                </c:pt>
                <c:pt idx="376">
                  <c:v>1025.675022148339</c:v>
                </c:pt>
                <c:pt idx="377">
                  <c:v>1025.66916297814</c:v>
                </c:pt>
                <c:pt idx="378">
                  <c:v>1025.662351523492</c:v>
                </c:pt>
                <c:pt idx="379">
                  <c:v>1025.65556263654</c:v>
                </c:pt>
                <c:pt idx="380">
                  <c:v>1025.650262864713</c:v>
                </c:pt>
                <c:pt idx="381">
                  <c:v>1025.644797562122</c:v>
                </c:pt>
                <c:pt idx="382">
                  <c:v>1025.635387024303</c:v>
                </c:pt>
                <c:pt idx="383">
                  <c:v>1025.630832164109</c:v>
                </c:pt>
                <c:pt idx="384">
                  <c:v>1025.627286594506</c:v>
                </c:pt>
                <c:pt idx="385">
                  <c:v>1025.622072009352</c:v>
                </c:pt>
                <c:pt idx="386">
                  <c:v>1025.615030627528</c:v>
                </c:pt>
                <c:pt idx="387">
                  <c:v>1025.610146825464</c:v>
                </c:pt>
                <c:pt idx="388">
                  <c:v>1025.603677264582</c:v>
                </c:pt>
                <c:pt idx="389">
                  <c:v>1025.59835856353</c:v>
                </c:pt>
                <c:pt idx="390">
                  <c:v>1025.592688753825</c:v>
                </c:pt>
                <c:pt idx="391">
                  <c:v>1025.586071994216</c:v>
                </c:pt>
                <c:pt idx="392">
                  <c:v>1025.582290586598</c:v>
                </c:pt>
                <c:pt idx="393">
                  <c:v>1025.575247314664</c:v>
                </c:pt>
                <c:pt idx="394">
                  <c:v>1025.57038986828</c:v>
                </c:pt>
                <c:pt idx="395">
                  <c:v>1025.565231416387</c:v>
                </c:pt>
                <c:pt idx="396">
                  <c:v>1025.560807965568</c:v>
                </c:pt>
                <c:pt idx="397">
                  <c:v>1025.557345126584</c:v>
                </c:pt>
                <c:pt idx="398">
                  <c:v>1025.551807326709</c:v>
                </c:pt>
                <c:pt idx="399">
                  <c:v>1025.547116553374</c:v>
                </c:pt>
                <c:pt idx="400">
                  <c:v>1025.543676527403</c:v>
                </c:pt>
                <c:pt idx="401">
                  <c:v>1025.537370911383</c:v>
                </c:pt>
                <c:pt idx="402">
                  <c:v>1025.530381201258</c:v>
                </c:pt>
                <c:pt idx="403">
                  <c:v>1025.52150482633</c:v>
                </c:pt>
                <c:pt idx="404">
                  <c:v>1025.518765317598</c:v>
                </c:pt>
                <c:pt idx="405">
                  <c:v>1025.513035533691</c:v>
                </c:pt>
                <c:pt idx="406">
                  <c:v>1025.507389454444</c:v>
                </c:pt>
                <c:pt idx="407">
                  <c:v>1025.50264124239</c:v>
                </c:pt>
                <c:pt idx="408">
                  <c:v>1025.498882309226</c:v>
                </c:pt>
                <c:pt idx="409">
                  <c:v>1025.493256935244</c:v>
                </c:pt>
                <c:pt idx="410">
                  <c:v>1025.487271469328</c:v>
                </c:pt>
                <c:pt idx="411">
                  <c:v>1025.480230381046</c:v>
                </c:pt>
                <c:pt idx="412">
                  <c:v>1025.476176217002</c:v>
                </c:pt>
                <c:pt idx="413">
                  <c:v>1025.471824496735</c:v>
                </c:pt>
                <c:pt idx="414">
                  <c:v>1025.466150346298</c:v>
                </c:pt>
                <c:pt idx="415">
                  <c:v>1025.462772348031</c:v>
                </c:pt>
                <c:pt idx="416">
                  <c:v>1025.456120385698</c:v>
                </c:pt>
                <c:pt idx="417">
                  <c:v>1025.44965253348</c:v>
                </c:pt>
                <c:pt idx="418">
                  <c:v>1025.447390215878</c:v>
                </c:pt>
                <c:pt idx="419">
                  <c:v>1025.442196454844</c:v>
                </c:pt>
                <c:pt idx="420">
                  <c:v>1025.434508425542</c:v>
                </c:pt>
                <c:pt idx="421">
                  <c:v>1025.42939446307</c:v>
                </c:pt>
                <c:pt idx="422">
                  <c:v>1025.423133298196</c:v>
                </c:pt>
                <c:pt idx="423">
                  <c:v>1025.419476229997</c:v>
                </c:pt>
                <c:pt idx="424">
                  <c:v>1025.414359319385</c:v>
                </c:pt>
                <c:pt idx="425">
                  <c:v>1025.409763794011</c:v>
                </c:pt>
                <c:pt idx="426">
                  <c:v>1025.403884065411</c:v>
                </c:pt>
                <c:pt idx="427">
                  <c:v>1025.398427949789</c:v>
                </c:pt>
                <c:pt idx="428">
                  <c:v>1025.393256927213</c:v>
                </c:pt>
                <c:pt idx="429">
                  <c:v>1025.386569437961</c:v>
                </c:pt>
                <c:pt idx="430">
                  <c:v>1025.380115200353</c:v>
                </c:pt>
                <c:pt idx="431">
                  <c:v>1025.375050439509</c:v>
                </c:pt>
                <c:pt idx="432">
                  <c:v>1025.368808165534</c:v>
                </c:pt>
                <c:pt idx="433">
                  <c:v>1025.363872342326</c:v>
                </c:pt>
                <c:pt idx="434">
                  <c:v>1025.358848088437</c:v>
                </c:pt>
                <c:pt idx="435">
                  <c:v>1025.352879728868</c:v>
                </c:pt>
                <c:pt idx="436">
                  <c:v>1025.348642438906</c:v>
                </c:pt>
                <c:pt idx="437">
                  <c:v>1025.344661634625</c:v>
                </c:pt>
                <c:pt idx="438">
                  <c:v>1025.339842417503</c:v>
                </c:pt>
                <c:pt idx="439">
                  <c:v>1025.334453027541</c:v>
                </c:pt>
                <c:pt idx="440">
                  <c:v>1025.327853970831</c:v>
                </c:pt>
                <c:pt idx="441">
                  <c:v>1025.32193417078</c:v>
                </c:pt>
                <c:pt idx="442">
                  <c:v>1025.317382097679</c:v>
                </c:pt>
                <c:pt idx="443">
                  <c:v>1025.312929231616</c:v>
                </c:pt>
                <c:pt idx="444">
                  <c:v>1025.306723592135</c:v>
                </c:pt>
                <c:pt idx="445">
                  <c:v>1025.302240767547</c:v>
                </c:pt>
                <c:pt idx="446">
                  <c:v>1025.294044395333</c:v>
                </c:pt>
                <c:pt idx="447">
                  <c:v>1025.28796620921</c:v>
                </c:pt>
                <c:pt idx="448">
                  <c:v>1025.283533992852</c:v>
                </c:pt>
                <c:pt idx="449">
                  <c:v>1025.276234229169</c:v>
                </c:pt>
                <c:pt idx="450">
                  <c:v>1025.269739725778</c:v>
                </c:pt>
                <c:pt idx="451">
                  <c:v>1025.263668377613</c:v>
                </c:pt>
                <c:pt idx="452">
                  <c:v>1025.25822734126</c:v>
                </c:pt>
                <c:pt idx="453">
                  <c:v>1025.25285238725</c:v>
                </c:pt>
                <c:pt idx="454">
                  <c:v>1025.248662780644</c:v>
                </c:pt>
                <c:pt idx="455">
                  <c:v>1025.241030119593</c:v>
                </c:pt>
                <c:pt idx="456">
                  <c:v>1025.235631977024</c:v>
                </c:pt>
                <c:pt idx="457">
                  <c:v>1025.22850302933</c:v>
                </c:pt>
                <c:pt idx="458">
                  <c:v>1025.222088221516</c:v>
                </c:pt>
                <c:pt idx="459">
                  <c:v>1025.215300515719</c:v>
                </c:pt>
                <c:pt idx="460">
                  <c:v>1025.207682866545</c:v>
                </c:pt>
                <c:pt idx="461">
                  <c:v>1025.201875623414</c:v>
                </c:pt>
                <c:pt idx="462">
                  <c:v>1025.195298738158</c:v>
                </c:pt>
                <c:pt idx="463">
                  <c:v>1025.18945893994</c:v>
                </c:pt>
                <c:pt idx="464">
                  <c:v>1025.181727359039</c:v>
                </c:pt>
                <c:pt idx="465">
                  <c:v>1025.177096478159</c:v>
                </c:pt>
                <c:pt idx="466">
                  <c:v>1025.171334551686</c:v>
                </c:pt>
                <c:pt idx="467">
                  <c:v>1025.164284977656</c:v>
                </c:pt>
                <c:pt idx="468">
                  <c:v>1025.155610496218</c:v>
                </c:pt>
                <c:pt idx="469">
                  <c:v>1025.150564923921</c:v>
                </c:pt>
                <c:pt idx="470">
                  <c:v>1025.143309042576</c:v>
                </c:pt>
                <c:pt idx="471">
                  <c:v>1025.136618785744</c:v>
                </c:pt>
                <c:pt idx="472">
                  <c:v>1025.128224616775</c:v>
                </c:pt>
                <c:pt idx="473">
                  <c:v>1025.121466741866</c:v>
                </c:pt>
                <c:pt idx="474">
                  <c:v>1025.11634697279</c:v>
                </c:pt>
                <c:pt idx="475">
                  <c:v>1025.107132719166</c:v>
                </c:pt>
                <c:pt idx="476">
                  <c:v>1025.099521645591</c:v>
                </c:pt>
                <c:pt idx="477">
                  <c:v>1025.092352938807</c:v>
                </c:pt>
                <c:pt idx="478">
                  <c:v>1025.085580260312</c:v>
                </c:pt>
                <c:pt idx="479">
                  <c:v>1025.078469674247</c:v>
                </c:pt>
                <c:pt idx="480">
                  <c:v>1025.071241391089</c:v>
                </c:pt>
                <c:pt idx="481">
                  <c:v>1025.063201960423</c:v>
                </c:pt>
                <c:pt idx="482">
                  <c:v>1025.0536475321</c:v>
                </c:pt>
                <c:pt idx="483">
                  <c:v>1025.047086778802</c:v>
                </c:pt>
                <c:pt idx="484">
                  <c:v>1025.040554247701</c:v>
                </c:pt>
                <c:pt idx="485">
                  <c:v>1025.031158250827</c:v>
                </c:pt>
                <c:pt idx="486">
                  <c:v>1025.024463547223</c:v>
                </c:pt>
                <c:pt idx="487">
                  <c:v>1025.017249709464</c:v>
                </c:pt>
                <c:pt idx="488">
                  <c:v>1025.007472330517</c:v>
                </c:pt>
                <c:pt idx="489">
                  <c:v>1024.999361777561</c:v>
                </c:pt>
                <c:pt idx="490">
                  <c:v>1024.991116836261</c:v>
                </c:pt>
                <c:pt idx="491">
                  <c:v>1024.982464714233</c:v>
                </c:pt>
                <c:pt idx="492">
                  <c:v>1024.973728958053</c:v>
                </c:pt>
                <c:pt idx="493">
                  <c:v>1024.965460157879</c:v>
                </c:pt>
                <c:pt idx="494">
                  <c:v>1024.956841809373</c:v>
                </c:pt>
                <c:pt idx="495">
                  <c:v>1024.94808826278</c:v>
                </c:pt>
                <c:pt idx="496">
                  <c:v>1024.937494178001</c:v>
                </c:pt>
                <c:pt idx="497">
                  <c:v>1024.929729097666</c:v>
                </c:pt>
                <c:pt idx="498">
                  <c:v>1024.920944189794</c:v>
                </c:pt>
                <c:pt idx="499">
                  <c:v>1024.911205875654</c:v>
                </c:pt>
                <c:pt idx="500">
                  <c:v>1024.90198140801</c:v>
                </c:pt>
                <c:pt idx="501">
                  <c:v>1024.893219942526</c:v>
                </c:pt>
                <c:pt idx="502">
                  <c:v>1024.883504749148</c:v>
                </c:pt>
                <c:pt idx="503">
                  <c:v>1024.873559104691</c:v>
                </c:pt>
                <c:pt idx="504">
                  <c:v>1024.863944366567</c:v>
                </c:pt>
                <c:pt idx="505">
                  <c:v>1024.85516291343</c:v>
                </c:pt>
                <c:pt idx="506">
                  <c:v>1024.84519323354</c:v>
                </c:pt>
                <c:pt idx="507">
                  <c:v>1024.835163341504</c:v>
                </c:pt>
                <c:pt idx="508">
                  <c:v>1024.8263570387</c:v>
                </c:pt>
                <c:pt idx="509">
                  <c:v>1024.816547004101</c:v>
                </c:pt>
                <c:pt idx="510">
                  <c:v>1024.805688818425</c:v>
                </c:pt>
                <c:pt idx="511">
                  <c:v>1024.795346024538</c:v>
                </c:pt>
                <c:pt idx="512">
                  <c:v>1024.784527326551</c:v>
                </c:pt>
                <c:pt idx="513">
                  <c:v>1024.773592119212</c:v>
                </c:pt>
                <c:pt idx="514">
                  <c:v>1024.763835430356</c:v>
                </c:pt>
                <c:pt idx="515">
                  <c:v>1024.75365726752</c:v>
                </c:pt>
                <c:pt idx="516">
                  <c:v>1024.742501494136</c:v>
                </c:pt>
                <c:pt idx="517">
                  <c:v>1024.731226629804</c:v>
                </c:pt>
                <c:pt idx="518">
                  <c:v>1024.719526276575</c:v>
                </c:pt>
                <c:pt idx="519">
                  <c:v>1024.707220425174</c:v>
                </c:pt>
                <c:pt idx="520">
                  <c:v>1024.694861322457</c:v>
                </c:pt>
                <c:pt idx="521">
                  <c:v>1024.683264783363</c:v>
                </c:pt>
                <c:pt idx="522">
                  <c:v>1024.671033116372</c:v>
                </c:pt>
                <c:pt idx="523">
                  <c:v>1024.659867249418</c:v>
                </c:pt>
                <c:pt idx="524">
                  <c:v>1024.649511551367</c:v>
                </c:pt>
                <c:pt idx="525">
                  <c:v>1024.63622608321</c:v>
                </c:pt>
                <c:pt idx="526">
                  <c:v>1024.624767787946</c:v>
                </c:pt>
                <c:pt idx="527">
                  <c:v>1024.612826922359</c:v>
                </c:pt>
                <c:pt idx="528">
                  <c:v>1024.600402435527</c:v>
                </c:pt>
                <c:pt idx="529">
                  <c:v>1024.587660099567</c:v>
                </c:pt>
                <c:pt idx="530">
                  <c:v>1024.574469612783</c:v>
                </c:pt>
                <c:pt idx="531">
                  <c:v>1024.560202720036</c:v>
                </c:pt>
                <c:pt idx="532">
                  <c:v>1024.547922014884</c:v>
                </c:pt>
                <c:pt idx="533">
                  <c:v>1024.533884009322</c:v>
                </c:pt>
                <c:pt idx="534">
                  <c:v>1024.522455427897</c:v>
                </c:pt>
                <c:pt idx="535">
                  <c:v>1024.508057741033</c:v>
                </c:pt>
                <c:pt idx="536">
                  <c:v>1024.492922396036</c:v>
                </c:pt>
                <c:pt idx="537">
                  <c:v>1024.479228384775</c:v>
                </c:pt>
                <c:pt idx="538">
                  <c:v>1024.46586179265</c:v>
                </c:pt>
                <c:pt idx="539">
                  <c:v>1024.45028049625</c:v>
                </c:pt>
                <c:pt idx="540">
                  <c:v>1024.436412176482</c:v>
                </c:pt>
                <c:pt idx="541">
                  <c:v>1024.424502572463</c:v>
                </c:pt>
                <c:pt idx="542">
                  <c:v>1024.409009193238</c:v>
                </c:pt>
                <c:pt idx="543">
                  <c:v>1024.393601636191</c:v>
                </c:pt>
                <c:pt idx="544">
                  <c:v>1024.378123050852</c:v>
                </c:pt>
                <c:pt idx="545">
                  <c:v>1024.362974816711</c:v>
                </c:pt>
                <c:pt idx="546">
                  <c:v>1024.350204562837</c:v>
                </c:pt>
                <c:pt idx="547">
                  <c:v>1024.33646482557</c:v>
                </c:pt>
                <c:pt idx="548">
                  <c:v>1024.320640379918</c:v>
                </c:pt>
                <c:pt idx="549">
                  <c:v>1024.303016064257</c:v>
                </c:pt>
                <c:pt idx="550">
                  <c:v>1024.287252418012</c:v>
                </c:pt>
                <c:pt idx="551">
                  <c:v>1024.271099903741</c:v>
                </c:pt>
                <c:pt idx="552">
                  <c:v>1024.254528144302</c:v>
                </c:pt>
                <c:pt idx="553">
                  <c:v>1024.237549964597</c:v>
                </c:pt>
                <c:pt idx="554">
                  <c:v>1024.221745940356</c:v>
                </c:pt>
                <c:pt idx="555">
                  <c:v>1024.203589810523</c:v>
                </c:pt>
                <c:pt idx="556">
                  <c:v>1024.186538982772</c:v>
                </c:pt>
                <c:pt idx="557">
                  <c:v>1024.170168766043</c:v>
                </c:pt>
                <c:pt idx="558">
                  <c:v>1024.152492826064</c:v>
                </c:pt>
                <c:pt idx="559">
                  <c:v>1024.134819372273</c:v>
                </c:pt>
                <c:pt idx="560">
                  <c:v>1024.117421578536</c:v>
                </c:pt>
                <c:pt idx="561">
                  <c:v>1024.09975700267</c:v>
                </c:pt>
                <c:pt idx="562">
                  <c:v>1024.080600491978</c:v>
                </c:pt>
                <c:pt idx="563">
                  <c:v>1024.063691085498</c:v>
                </c:pt>
                <c:pt idx="564">
                  <c:v>1024.045845073381</c:v>
                </c:pt>
                <c:pt idx="565">
                  <c:v>1024.027443361761</c:v>
                </c:pt>
                <c:pt idx="566">
                  <c:v>1024.009201713307</c:v>
                </c:pt>
                <c:pt idx="567">
                  <c:v>1023.989927520811</c:v>
                </c:pt>
                <c:pt idx="568">
                  <c:v>1023.970683056309</c:v>
                </c:pt>
                <c:pt idx="569">
                  <c:v>1023.950765807614</c:v>
                </c:pt>
                <c:pt idx="570">
                  <c:v>1023.931537771745</c:v>
                </c:pt>
                <c:pt idx="571">
                  <c:v>1023.914090938942</c:v>
                </c:pt>
                <c:pt idx="572">
                  <c:v>1023.894549373328</c:v>
                </c:pt>
                <c:pt idx="573">
                  <c:v>1023.873940634797</c:v>
                </c:pt>
                <c:pt idx="574">
                  <c:v>1023.852602019914</c:v>
                </c:pt>
                <c:pt idx="575">
                  <c:v>1023.83321974185</c:v>
                </c:pt>
                <c:pt idx="576">
                  <c:v>1023.812114561198</c:v>
                </c:pt>
                <c:pt idx="577">
                  <c:v>1023.791444400264</c:v>
                </c:pt>
                <c:pt idx="578">
                  <c:v>1023.770388936972</c:v>
                </c:pt>
                <c:pt idx="579">
                  <c:v>1023.749516905127</c:v>
                </c:pt>
                <c:pt idx="580">
                  <c:v>1023.729943791955</c:v>
                </c:pt>
                <c:pt idx="581">
                  <c:v>1023.708875821448</c:v>
                </c:pt>
                <c:pt idx="582">
                  <c:v>1023.688003922921</c:v>
                </c:pt>
                <c:pt idx="583">
                  <c:v>1023.665669203769</c:v>
                </c:pt>
                <c:pt idx="584">
                  <c:v>1023.642715375091</c:v>
                </c:pt>
                <c:pt idx="585">
                  <c:v>1023.62131328277</c:v>
                </c:pt>
                <c:pt idx="586">
                  <c:v>1023.598948595099</c:v>
                </c:pt>
                <c:pt idx="587">
                  <c:v>1023.575997541411</c:v>
                </c:pt>
                <c:pt idx="588">
                  <c:v>1023.552860349609</c:v>
                </c:pt>
                <c:pt idx="589">
                  <c:v>1023.530906715252</c:v>
                </c:pt>
                <c:pt idx="590">
                  <c:v>1023.506914959774</c:v>
                </c:pt>
                <c:pt idx="591">
                  <c:v>1023.483221404971</c:v>
                </c:pt>
                <c:pt idx="592">
                  <c:v>1023.459755574164</c:v>
                </c:pt>
                <c:pt idx="593">
                  <c:v>1023.437065069906</c:v>
                </c:pt>
                <c:pt idx="594">
                  <c:v>1023.413412838399</c:v>
                </c:pt>
                <c:pt idx="595">
                  <c:v>1023.389746002816</c:v>
                </c:pt>
                <c:pt idx="596">
                  <c:v>1023.364805458305</c:v>
                </c:pt>
                <c:pt idx="597">
                  <c:v>1023.33948518454</c:v>
                </c:pt>
                <c:pt idx="598">
                  <c:v>1023.314501144392</c:v>
                </c:pt>
                <c:pt idx="599">
                  <c:v>1023.288978673689</c:v>
                </c:pt>
                <c:pt idx="600">
                  <c:v>1023.264745154523</c:v>
                </c:pt>
                <c:pt idx="601">
                  <c:v>1023.239121664657</c:v>
                </c:pt>
                <c:pt idx="602">
                  <c:v>1023.2140978135</c:v>
                </c:pt>
                <c:pt idx="603">
                  <c:v>1023.188928184573</c:v>
                </c:pt>
                <c:pt idx="604">
                  <c:v>1023.162844880938</c:v>
                </c:pt>
                <c:pt idx="605">
                  <c:v>1023.136672063236</c:v>
                </c:pt>
                <c:pt idx="606">
                  <c:v>1023.111038227003</c:v>
                </c:pt>
                <c:pt idx="607">
                  <c:v>1023.084910919467</c:v>
                </c:pt>
                <c:pt idx="608">
                  <c:v>1023.059317276973</c:v>
                </c:pt>
                <c:pt idx="609">
                  <c:v>1023.033555053437</c:v>
                </c:pt>
                <c:pt idx="610">
                  <c:v>1023.005922531239</c:v>
                </c:pt>
                <c:pt idx="611">
                  <c:v>1022.977382719628</c:v>
                </c:pt>
                <c:pt idx="612">
                  <c:v>1022.950259856179</c:v>
                </c:pt>
                <c:pt idx="613">
                  <c:v>1022.922740823665</c:v>
                </c:pt>
                <c:pt idx="614">
                  <c:v>1022.895783519039</c:v>
                </c:pt>
                <c:pt idx="615">
                  <c:v>1022.868050307545</c:v>
                </c:pt>
                <c:pt idx="616">
                  <c:v>1022.83920021321</c:v>
                </c:pt>
                <c:pt idx="617">
                  <c:v>1022.810987163773</c:v>
                </c:pt>
                <c:pt idx="618">
                  <c:v>1022.780839037156</c:v>
                </c:pt>
                <c:pt idx="619">
                  <c:v>1022.751673812573</c:v>
                </c:pt>
                <c:pt idx="620">
                  <c:v>1022.723936553476</c:v>
                </c:pt>
                <c:pt idx="621">
                  <c:v>1022.695026147724</c:v>
                </c:pt>
                <c:pt idx="622">
                  <c:v>1022.666226820108</c:v>
                </c:pt>
                <c:pt idx="623">
                  <c:v>1022.636296245495</c:v>
                </c:pt>
                <c:pt idx="624">
                  <c:v>1022.605529995795</c:v>
                </c:pt>
                <c:pt idx="625">
                  <c:v>1022.576003084643</c:v>
                </c:pt>
                <c:pt idx="626">
                  <c:v>1022.544606421754</c:v>
                </c:pt>
                <c:pt idx="627">
                  <c:v>1022.51443421526</c:v>
                </c:pt>
                <c:pt idx="628">
                  <c:v>1022.482397643994</c:v>
                </c:pt>
                <c:pt idx="629">
                  <c:v>1022.451739700241</c:v>
                </c:pt>
                <c:pt idx="630">
                  <c:v>1022.421490493465</c:v>
                </c:pt>
                <c:pt idx="631">
                  <c:v>1022.390519628038</c:v>
                </c:pt>
                <c:pt idx="632">
                  <c:v>1022.359833609996</c:v>
                </c:pt>
                <c:pt idx="633">
                  <c:v>1022.328275996305</c:v>
                </c:pt>
                <c:pt idx="634">
                  <c:v>1022.295487555017</c:v>
                </c:pt>
                <c:pt idx="635">
                  <c:v>1022.262477337637</c:v>
                </c:pt>
                <c:pt idx="636">
                  <c:v>1022.229933493535</c:v>
                </c:pt>
                <c:pt idx="637">
                  <c:v>1022.197747521322</c:v>
                </c:pt>
                <c:pt idx="638">
                  <c:v>1022.165690952934</c:v>
                </c:pt>
                <c:pt idx="639">
                  <c:v>1022.133048290901</c:v>
                </c:pt>
                <c:pt idx="640">
                  <c:v>1022.100132376917</c:v>
                </c:pt>
                <c:pt idx="641">
                  <c:v>1022.067715530541</c:v>
                </c:pt>
                <c:pt idx="642">
                  <c:v>1022.033682417461</c:v>
                </c:pt>
                <c:pt idx="643">
                  <c:v>1021.999620339919</c:v>
                </c:pt>
                <c:pt idx="644">
                  <c:v>1021.964959312345</c:v>
                </c:pt>
                <c:pt idx="645">
                  <c:v>1021.93106735992</c:v>
                </c:pt>
                <c:pt idx="646">
                  <c:v>1021.897788719382</c:v>
                </c:pt>
                <c:pt idx="647">
                  <c:v>1021.863412786755</c:v>
                </c:pt>
                <c:pt idx="648">
                  <c:v>1021.827923550923</c:v>
                </c:pt>
                <c:pt idx="649">
                  <c:v>1021.79198942113</c:v>
                </c:pt>
                <c:pt idx="650">
                  <c:v>1021.757760814583</c:v>
                </c:pt>
                <c:pt idx="651">
                  <c:v>1021.724050771865</c:v>
                </c:pt>
                <c:pt idx="652">
                  <c:v>1021.69033642233</c:v>
                </c:pt>
                <c:pt idx="653">
                  <c:v>1021.652956297098</c:v>
                </c:pt>
                <c:pt idx="654">
                  <c:v>1021.617505694506</c:v>
                </c:pt>
                <c:pt idx="655">
                  <c:v>1021.5822568148</c:v>
                </c:pt>
                <c:pt idx="656">
                  <c:v>1021.545021695045</c:v>
                </c:pt>
                <c:pt idx="657">
                  <c:v>1021.509050956202</c:v>
                </c:pt>
                <c:pt idx="658">
                  <c:v>1021.472262377413</c:v>
                </c:pt>
                <c:pt idx="659">
                  <c:v>1021.435151087442</c:v>
                </c:pt>
                <c:pt idx="660">
                  <c:v>1021.399381675586</c:v>
                </c:pt>
                <c:pt idx="661">
                  <c:v>1021.362377604544</c:v>
                </c:pt>
                <c:pt idx="662">
                  <c:v>1021.325239811351</c:v>
                </c:pt>
                <c:pt idx="663">
                  <c:v>1021.287899229466</c:v>
                </c:pt>
                <c:pt idx="664">
                  <c:v>1021.249223151049</c:v>
                </c:pt>
                <c:pt idx="665">
                  <c:v>1021.210315356486</c:v>
                </c:pt>
                <c:pt idx="666">
                  <c:v>1021.17265904614</c:v>
                </c:pt>
                <c:pt idx="667">
                  <c:v>1021.135360072512</c:v>
                </c:pt>
                <c:pt idx="668">
                  <c:v>1021.097465700034</c:v>
                </c:pt>
                <c:pt idx="669">
                  <c:v>1021.058318765262</c:v>
                </c:pt>
                <c:pt idx="670">
                  <c:v>1021.018662770989</c:v>
                </c:pt>
                <c:pt idx="671">
                  <c:v>1020.980268500926</c:v>
                </c:pt>
                <c:pt idx="672">
                  <c:v>1020.94238883408</c:v>
                </c:pt>
                <c:pt idx="673">
                  <c:v>1020.903552644162</c:v>
                </c:pt>
                <c:pt idx="674">
                  <c:v>1020.864412087787</c:v>
                </c:pt>
                <c:pt idx="675">
                  <c:v>1020.825254228563</c:v>
                </c:pt>
                <c:pt idx="676">
                  <c:v>1020.785400681511</c:v>
                </c:pt>
                <c:pt idx="677">
                  <c:v>1020.746400228517</c:v>
                </c:pt>
                <c:pt idx="678">
                  <c:v>1020.705588437255</c:v>
                </c:pt>
                <c:pt idx="679">
                  <c:v>1020.665031461695</c:v>
                </c:pt>
                <c:pt idx="680">
                  <c:v>1020.625049867295</c:v>
                </c:pt>
                <c:pt idx="681">
                  <c:v>1020.58403993549</c:v>
                </c:pt>
                <c:pt idx="682">
                  <c:v>1020.544988827046</c:v>
                </c:pt>
                <c:pt idx="683">
                  <c:v>1020.50448984782</c:v>
                </c:pt>
                <c:pt idx="684">
                  <c:v>1020.464227420847</c:v>
                </c:pt>
                <c:pt idx="685">
                  <c:v>1020.423001479965</c:v>
                </c:pt>
                <c:pt idx="686">
                  <c:v>1020.380465077513</c:v>
                </c:pt>
                <c:pt idx="687">
                  <c:v>1020.340045746126</c:v>
                </c:pt>
                <c:pt idx="688">
                  <c:v>1020.298311716888</c:v>
                </c:pt>
                <c:pt idx="689">
                  <c:v>1020.258074658919</c:v>
                </c:pt>
                <c:pt idx="690">
                  <c:v>1020.215551088913</c:v>
                </c:pt>
                <c:pt idx="691">
                  <c:v>1020.174673642533</c:v>
                </c:pt>
                <c:pt idx="692">
                  <c:v>1020.132501970248</c:v>
                </c:pt>
                <c:pt idx="693">
                  <c:v>1020.089759601926</c:v>
                </c:pt>
                <c:pt idx="694">
                  <c:v>1020.0473881062</c:v>
                </c:pt>
                <c:pt idx="695">
                  <c:v>1020.004800843855</c:v>
                </c:pt>
                <c:pt idx="696">
                  <c:v>1019.962524366257</c:v>
                </c:pt>
                <c:pt idx="697">
                  <c:v>1019.91972956329</c:v>
                </c:pt>
                <c:pt idx="698">
                  <c:v>1019.877828930105</c:v>
                </c:pt>
                <c:pt idx="699">
                  <c:v>1019.835146697415</c:v>
                </c:pt>
                <c:pt idx="700">
                  <c:v>1019.791436415566</c:v>
                </c:pt>
                <c:pt idx="701">
                  <c:v>1019.748590480257</c:v>
                </c:pt>
                <c:pt idx="702">
                  <c:v>1019.705919616603</c:v>
                </c:pt>
                <c:pt idx="703">
                  <c:v>1019.661885293154</c:v>
                </c:pt>
                <c:pt idx="704">
                  <c:v>1019.619041410088</c:v>
                </c:pt>
                <c:pt idx="705">
                  <c:v>1019.574898571345</c:v>
                </c:pt>
                <c:pt idx="706">
                  <c:v>1019.531104060093</c:v>
                </c:pt>
                <c:pt idx="707">
                  <c:v>1019.488472893642</c:v>
                </c:pt>
                <c:pt idx="708">
                  <c:v>1019.443804899935</c:v>
                </c:pt>
                <c:pt idx="709">
                  <c:v>1019.398472604172</c:v>
                </c:pt>
                <c:pt idx="710">
                  <c:v>1019.355267947528</c:v>
                </c:pt>
                <c:pt idx="711">
                  <c:v>1019.311137862054</c:v>
                </c:pt>
                <c:pt idx="712">
                  <c:v>1019.267547280175</c:v>
                </c:pt>
                <c:pt idx="713">
                  <c:v>1019.222228706112</c:v>
                </c:pt>
                <c:pt idx="714">
                  <c:v>1019.178117540146</c:v>
                </c:pt>
                <c:pt idx="715">
                  <c:v>1019.134378715919</c:v>
                </c:pt>
                <c:pt idx="716">
                  <c:v>1019.089662975564</c:v>
                </c:pt>
                <c:pt idx="717">
                  <c:v>1019.044287065665</c:v>
                </c:pt>
                <c:pt idx="718">
                  <c:v>1018.999300206907</c:v>
                </c:pt>
                <c:pt idx="719">
                  <c:v>1018.954294543657</c:v>
                </c:pt>
                <c:pt idx="720">
                  <c:v>1018.909459435278</c:v>
                </c:pt>
                <c:pt idx="721">
                  <c:v>1018.865447745109</c:v>
                </c:pt>
                <c:pt idx="722">
                  <c:v>1018.820194484571</c:v>
                </c:pt>
                <c:pt idx="723">
                  <c:v>1018.775898550143</c:v>
                </c:pt>
                <c:pt idx="724">
                  <c:v>1018.730784987927</c:v>
                </c:pt>
                <c:pt idx="725">
                  <c:v>1018.686022986616</c:v>
                </c:pt>
                <c:pt idx="726">
                  <c:v>1018.640567148707</c:v>
                </c:pt>
                <c:pt idx="727">
                  <c:v>1018.596044227009</c:v>
                </c:pt>
                <c:pt idx="728">
                  <c:v>1018.550771384593</c:v>
                </c:pt>
                <c:pt idx="729">
                  <c:v>1018.50478196364</c:v>
                </c:pt>
                <c:pt idx="730">
                  <c:v>1018.459247682967</c:v>
                </c:pt>
                <c:pt idx="731">
                  <c:v>1018.413673716826</c:v>
                </c:pt>
                <c:pt idx="732">
                  <c:v>1018.36856414023</c:v>
                </c:pt>
                <c:pt idx="733">
                  <c:v>1018.322420658372</c:v>
                </c:pt>
                <c:pt idx="734">
                  <c:v>1018.275627275199</c:v>
                </c:pt>
                <c:pt idx="735">
                  <c:v>1018.230361689884</c:v>
                </c:pt>
                <c:pt idx="736">
                  <c:v>1018.185455306961</c:v>
                </c:pt>
                <c:pt idx="737">
                  <c:v>1018.140585846972</c:v>
                </c:pt>
                <c:pt idx="738">
                  <c:v>1018.094544378826</c:v>
                </c:pt>
                <c:pt idx="739">
                  <c:v>1018.047746834528</c:v>
                </c:pt>
                <c:pt idx="740">
                  <c:v>1018.002555718022</c:v>
                </c:pt>
                <c:pt idx="741">
                  <c:v>1017.956535174284</c:v>
                </c:pt>
                <c:pt idx="742">
                  <c:v>1017.90999834171</c:v>
                </c:pt>
                <c:pt idx="743">
                  <c:v>1017.862950718401</c:v>
                </c:pt>
                <c:pt idx="744">
                  <c:v>1017.818405705853</c:v>
                </c:pt>
                <c:pt idx="745">
                  <c:v>1017.77307994103</c:v>
                </c:pt>
                <c:pt idx="746">
                  <c:v>1017.729163436959</c:v>
                </c:pt>
                <c:pt idx="747">
                  <c:v>1017.682683547754</c:v>
                </c:pt>
                <c:pt idx="748">
                  <c:v>1017.636471601973</c:v>
                </c:pt>
                <c:pt idx="749">
                  <c:v>1017.590498609543</c:v>
                </c:pt>
                <c:pt idx="750">
                  <c:v>1017.54541798207</c:v>
                </c:pt>
                <c:pt idx="751">
                  <c:v>1017.500188498719</c:v>
                </c:pt>
                <c:pt idx="752">
                  <c:v>1017.453084511994</c:v>
                </c:pt>
                <c:pt idx="753">
                  <c:v>1017.407454473071</c:v>
                </c:pt>
                <c:pt idx="754">
                  <c:v>1017.361699130168</c:v>
                </c:pt>
                <c:pt idx="755">
                  <c:v>1017.316205158585</c:v>
                </c:pt>
                <c:pt idx="756">
                  <c:v>1017.271000681212</c:v>
                </c:pt>
                <c:pt idx="757">
                  <c:v>1017.225465791727</c:v>
                </c:pt>
                <c:pt idx="758">
                  <c:v>1017.179136081813</c:v>
                </c:pt>
                <c:pt idx="759">
                  <c:v>1017.133773598912</c:v>
                </c:pt>
                <c:pt idx="760">
                  <c:v>1017.088012526319</c:v>
                </c:pt>
                <c:pt idx="761">
                  <c:v>1017.04288754721</c:v>
                </c:pt>
                <c:pt idx="762">
                  <c:v>1016.99758614063</c:v>
                </c:pt>
                <c:pt idx="763">
                  <c:v>1016.953269501863</c:v>
                </c:pt>
                <c:pt idx="764">
                  <c:v>1016.90646172308</c:v>
                </c:pt>
                <c:pt idx="765">
                  <c:v>1016.861711644136</c:v>
                </c:pt>
                <c:pt idx="766">
                  <c:v>1016.816355156943</c:v>
                </c:pt>
                <c:pt idx="767">
                  <c:v>1016.770607496498</c:v>
                </c:pt>
                <c:pt idx="768">
                  <c:v>1016.725345891567</c:v>
                </c:pt>
                <c:pt idx="769">
                  <c:v>1016.681708373788</c:v>
                </c:pt>
                <c:pt idx="770">
                  <c:v>1016.637220116253</c:v>
                </c:pt>
                <c:pt idx="771">
                  <c:v>1016.59262111903</c:v>
                </c:pt>
                <c:pt idx="772">
                  <c:v>1016.548152417623</c:v>
                </c:pt>
                <c:pt idx="773">
                  <c:v>1016.503488237124</c:v>
                </c:pt>
                <c:pt idx="774">
                  <c:v>1016.459475105836</c:v>
                </c:pt>
                <c:pt idx="775">
                  <c:v>1016.41410296299</c:v>
                </c:pt>
                <c:pt idx="776">
                  <c:v>1016.369692735865</c:v>
                </c:pt>
                <c:pt idx="777">
                  <c:v>1016.325826713979</c:v>
                </c:pt>
                <c:pt idx="778">
                  <c:v>1016.281922129723</c:v>
                </c:pt>
                <c:pt idx="779">
                  <c:v>1016.23715565501</c:v>
                </c:pt>
                <c:pt idx="780">
                  <c:v>1016.193597700688</c:v>
                </c:pt>
                <c:pt idx="781">
                  <c:v>1016.150306117688</c:v>
                </c:pt>
                <c:pt idx="782">
                  <c:v>1016.106980598481</c:v>
                </c:pt>
                <c:pt idx="783">
                  <c:v>1016.063422704327</c:v>
                </c:pt>
                <c:pt idx="784">
                  <c:v>1016.019939403745</c:v>
                </c:pt>
                <c:pt idx="785">
                  <c:v>1015.975933457075</c:v>
                </c:pt>
                <c:pt idx="786">
                  <c:v>1015.932269034674</c:v>
                </c:pt>
                <c:pt idx="787">
                  <c:v>1015.88954186323</c:v>
                </c:pt>
                <c:pt idx="788">
                  <c:v>1015.84636794377</c:v>
                </c:pt>
                <c:pt idx="789">
                  <c:v>1015.803603835075</c:v>
                </c:pt>
                <c:pt idx="790">
                  <c:v>1015.761192664097</c:v>
                </c:pt>
                <c:pt idx="791">
                  <c:v>1015.718107846951</c:v>
                </c:pt>
                <c:pt idx="792">
                  <c:v>1015.676246091422</c:v>
                </c:pt>
                <c:pt idx="793">
                  <c:v>1015.632328390641</c:v>
                </c:pt>
                <c:pt idx="794">
                  <c:v>1015.590119666439</c:v>
                </c:pt>
                <c:pt idx="795">
                  <c:v>1015.548017299141</c:v>
                </c:pt>
                <c:pt idx="796">
                  <c:v>1015.507636189341</c:v>
                </c:pt>
                <c:pt idx="797">
                  <c:v>1015.4664004982</c:v>
                </c:pt>
                <c:pt idx="798">
                  <c:v>1015.424631235782</c:v>
                </c:pt>
                <c:pt idx="799">
                  <c:v>1015.383323016349</c:v>
                </c:pt>
                <c:pt idx="800">
                  <c:v>1015.343227669921</c:v>
                </c:pt>
                <c:pt idx="801">
                  <c:v>1015.302344055948</c:v>
                </c:pt>
                <c:pt idx="802">
                  <c:v>1015.260975244757</c:v>
                </c:pt>
                <c:pt idx="803">
                  <c:v>1015.219242593914</c:v>
                </c:pt>
                <c:pt idx="804">
                  <c:v>1015.178326256891</c:v>
                </c:pt>
                <c:pt idx="805">
                  <c:v>1015.139779249171</c:v>
                </c:pt>
                <c:pt idx="806">
                  <c:v>1015.099882726779</c:v>
                </c:pt>
                <c:pt idx="807">
                  <c:v>1015.059909093815</c:v>
                </c:pt>
                <c:pt idx="808">
                  <c:v>1015.019782006208</c:v>
                </c:pt>
                <c:pt idx="809">
                  <c:v>1014.980344153738</c:v>
                </c:pt>
                <c:pt idx="810">
                  <c:v>1014.941831597007</c:v>
                </c:pt>
                <c:pt idx="811">
                  <c:v>1014.903349652594</c:v>
                </c:pt>
                <c:pt idx="812">
                  <c:v>1014.863646235066</c:v>
                </c:pt>
                <c:pt idx="813">
                  <c:v>1014.825411633028</c:v>
                </c:pt>
                <c:pt idx="814">
                  <c:v>1014.787105997418</c:v>
                </c:pt>
                <c:pt idx="815">
                  <c:v>1014.748444889438</c:v>
                </c:pt>
                <c:pt idx="816">
                  <c:v>1014.711545066335</c:v>
                </c:pt>
                <c:pt idx="817">
                  <c:v>1014.674021697666</c:v>
                </c:pt>
                <c:pt idx="818">
                  <c:v>1014.636941673337</c:v>
                </c:pt>
                <c:pt idx="819">
                  <c:v>1014.600454681512</c:v>
                </c:pt>
                <c:pt idx="820">
                  <c:v>1014.563093252298</c:v>
                </c:pt>
                <c:pt idx="821">
                  <c:v>1014.525512282085</c:v>
                </c:pt>
                <c:pt idx="822">
                  <c:v>1014.489583799603</c:v>
                </c:pt>
                <c:pt idx="823">
                  <c:v>1014.453489695746</c:v>
                </c:pt>
                <c:pt idx="824">
                  <c:v>1014.415930387852</c:v>
                </c:pt>
                <c:pt idx="825">
                  <c:v>1014.37982333314</c:v>
                </c:pt>
                <c:pt idx="826">
                  <c:v>1014.344627344009</c:v>
                </c:pt>
                <c:pt idx="827">
                  <c:v>1014.307720380454</c:v>
                </c:pt>
                <c:pt idx="828">
                  <c:v>1014.272159049872</c:v>
                </c:pt>
                <c:pt idx="829">
                  <c:v>1014.238210507422</c:v>
                </c:pt>
                <c:pt idx="830">
                  <c:v>1014.203544306871</c:v>
                </c:pt>
                <c:pt idx="831">
                  <c:v>1014.16941018973</c:v>
                </c:pt>
                <c:pt idx="832">
                  <c:v>1014.134455857914</c:v>
                </c:pt>
                <c:pt idx="833">
                  <c:v>1014.101173195657</c:v>
                </c:pt>
                <c:pt idx="834">
                  <c:v>1014.067579967635</c:v>
                </c:pt>
                <c:pt idx="835">
                  <c:v>1014.034251621124</c:v>
                </c:pt>
                <c:pt idx="836">
                  <c:v>1014.000937577864</c:v>
                </c:pt>
                <c:pt idx="837">
                  <c:v>1013.968259080248</c:v>
                </c:pt>
                <c:pt idx="838">
                  <c:v>1013.93658423327</c:v>
                </c:pt>
                <c:pt idx="839">
                  <c:v>1013.903965435207</c:v>
                </c:pt>
                <c:pt idx="840">
                  <c:v>1013.873443864295</c:v>
                </c:pt>
                <c:pt idx="841">
                  <c:v>1013.840632184456</c:v>
                </c:pt>
                <c:pt idx="842">
                  <c:v>1013.809132676808</c:v>
                </c:pt>
                <c:pt idx="843">
                  <c:v>1013.777533039846</c:v>
                </c:pt>
                <c:pt idx="844">
                  <c:v>1013.746221275427</c:v>
                </c:pt>
                <c:pt idx="845">
                  <c:v>1013.716583774085</c:v>
                </c:pt>
                <c:pt idx="846">
                  <c:v>1013.686663089889</c:v>
                </c:pt>
                <c:pt idx="847">
                  <c:v>1013.656268437559</c:v>
                </c:pt>
                <c:pt idx="848">
                  <c:v>1013.625930914745</c:v>
                </c:pt>
                <c:pt idx="849">
                  <c:v>1013.596418871182</c:v>
                </c:pt>
                <c:pt idx="850">
                  <c:v>1013.566491069059</c:v>
                </c:pt>
                <c:pt idx="851">
                  <c:v>1013.538022423661</c:v>
                </c:pt>
                <c:pt idx="852">
                  <c:v>1013.508294113431</c:v>
                </c:pt>
                <c:pt idx="853">
                  <c:v>1013.479496958641</c:v>
                </c:pt>
                <c:pt idx="854">
                  <c:v>1013.45103387421</c:v>
                </c:pt>
                <c:pt idx="855">
                  <c:v>1013.423414454714</c:v>
                </c:pt>
                <c:pt idx="856">
                  <c:v>1013.395353297386</c:v>
                </c:pt>
                <c:pt idx="857">
                  <c:v>1013.36849427209</c:v>
                </c:pt>
                <c:pt idx="858">
                  <c:v>1013.341563302962</c:v>
                </c:pt>
                <c:pt idx="859">
                  <c:v>1013.314969025943</c:v>
                </c:pt>
                <c:pt idx="860">
                  <c:v>1013.287935636503</c:v>
                </c:pt>
                <c:pt idx="861">
                  <c:v>1013.263167325999</c:v>
                </c:pt>
                <c:pt idx="862">
                  <c:v>1013.237016103846</c:v>
                </c:pt>
                <c:pt idx="863">
                  <c:v>1013.210757707974</c:v>
                </c:pt>
                <c:pt idx="864">
                  <c:v>1013.185555472135</c:v>
                </c:pt>
                <c:pt idx="865">
                  <c:v>1013.160454901721</c:v>
                </c:pt>
                <c:pt idx="866">
                  <c:v>1013.136248596387</c:v>
                </c:pt>
                <c:pt idx="867">
                  <c:v>1013.111342231483</c:v>
                </c:pt>
                <c:pt idx="868">
                  <c:v>1013.086705895496</c:v>
                </c:pt>
                <c:pt idx="869">
                  <c:v>1013.063107598363</c:v>
                </c:pt>
                <c:pt idx="870">
                  <c:v>1013.040285507476</c:v>
                </c:pt>
                <c:pt idx="871">
                  <c:v>1013.017510339709</c:v>
                </c:pt>
                <c:pt idx="872">
                  <c:v>1012.995379839939</c:v>
                </c:pt>
                <c:pt idx="873">
                  <c:v>1012.972704512724</c:v>
                </c:pt>
                <c:pt idx="874">
                  <c:v>1012.949827296676</c:v>
                </c:pt>
                <c:pt idx="875">
                  <c:v>1012.927650894711</c:v>
                </c:pt>
                <c:pt idx="876">
                  <c:v>1012.906434589814</c:v>
                </c:pt>
                <c:pt idx="877">
                  <c:v>1012.885405832454</c:v>
                </c:pt>
                <c:pt idx="878">
                  <c:v>1012.864082918364</c:v>
                </c:pt>
                <c:pt idx="879">
                  <c:v>1012.841719929874</c:v>
                </c:pt>
                <c:pt idx="880">
                  <c:v>1012.822364746318</c:v>
                </c:pt>
                <c:pt idx="881">
                  <c:v>1012.801560156754</c:v>
                </c:pt>
                <c:pt idx="882">
                  <c:v>1012.781303512393</c:v>
                </c:pt>
                <c:pt idx="883">
                  <c:v>1012.761001541621</c:v>
                </c:pt>
                <c:pt idx="884">
                  <c:v>1012.741683819564</c:v>
                </c:pt>
                <c:pt idx="885">
                  <c:v>1012.723573459208</c:v>
                </c:pt>
                <c:pt idx="886">
                  <c:v>1012.703879363895</c:v>
                </c:pt>
                <c:pt idx="887">
                  <c:v>1012.686552543629</c:v>
                </c:pt>
                <c:pt idx="888">
                  <c:v>1012.667622590229</c:v>
                </c:pt>
                <c:pt idx="889">
                  <c:v>1012.650256944193</c:v>
                </c:pt>
                <c:pt idx="890">
                  <c:v>1012.633198897084</c:v>
                </c:pt>
                <c:pt idx="891">
                  <c:v>1012.616319284128</c:v>
                </c:pt>
                <c:pt idx="892">
                  <c:v>1012.599047251875</c:v>
                </c:pt>
                <c:pt idx="893">
                  <c:v>1012.581213755014</c:v>
                </c:pt>
                <c:pt idx="894">
                  <c:v>1012.564854959</c:v>
                </c:pt>
                <c:pt idx="895">
                  <c:v>1012.549656057143</c:v>
                </c:pt>
                <c:pt idx="896">
                  <c:v>1012.534005198151</c:v>
                </c:pt>
                <c:pt idx="897">
                  <c:v>1012.517528935014</c:v>
                </c:pt>
                <c:pt idx="898">
                  <c:v>1012.502549753912</c:v>
                </c:pt>
                <c:pt idx="899">
                  <c:v>1012.487359768362</c:v>
                </c:pt>
                <c:pt idx="900">
                  <c:v>1012.472400176389</c:v>
                </c:pt>
                <c:pt idx="901">
                  <c:v>1012.457504175124</c:v>
                </c:pt>
                <c:pt idx="902">
                  <c:v>1012.442675824956</c:v>
                </c:pt>
                <c:pt idx="903">
                  <c:v>1012.42903662733</c:v>
                </c:pt>
                <c:pt idx="904">
                  <c:v>1012.414938846491</c:v>
                </c:pt>
                <c:pt idx="905">
                  <c:v>1012.402849480233</c:v>
                </c:pt>
                <c:pt idx="906">
                  <c:v>1012.389112487223</c:v>
                </c:pt>
                <c:pt idx="907">
                  <c:v>1012.37548636358</c:v>
                </c:pt>
                <c:pt idx="908">
                  <c:v>1012.362042105867</c:v>
                </c:pt>
                <c:pt idx="909">
                  <c:v>1012.349410549893</c:v>
                </c:pt>
                <c:pt idx="910">
                  <c:v>1012.337035115987</c:v>
                </c:pt>
                <c:pt idx="911">
                  <c:v>1012.325683076279</c:v>
                </c:pt>
                <c:pt idx="912">
                  <c:v>1012.313884208842</c:v>
                </c:pt>
                <c:pt idx="913">
                  <c:v>1012.30258130094</c:v>
                </c:pt>
                <c:pt idx="914">
                  <c:v>1012.291235290357</c:v>
                </c:pt>
                <c:pt idx="915">
                  <c:v>1012.28036041912</c:v>
                </c:pt>
                <c:pt idx="916">
                  <c:v>1012.268639333827</c:v>
                </c:pt>
                <c:pt idx="917">
                  <c:v>1012.258635981534</c:v>
                </c:pt>
                <c:pt idx="918">
                  <c:v>1012.248430627904</c:v>
                </c:pt>
                <c:pt idx="919">
                  <c:v>1012.237852266743</c:v>
                </c:pt>
                <c:pt idx="920">
                  <c:v>1012.22720718005</c:v>
                </c:pt>
                <c:pt idx="921">
                  <c:v>1012.21731446173</c:v>
                </c:pt>
                <c:pt idx="922">
                  <c:v>1012.207825858718</c:v>
                </c:pt>
                <c:pt idx="923">
                  <c:v>1012.198718759092</c:v>
                </c:pt>
                <c:pt idx="924">
                  <c:v>1012.189628824791</c:v>
                </c:pt>
                <c:pt idx="925">
                  <c:v>1012.180420964815</c:v>
                </c:pt>
                <c:pt idx="926">
                  <c:v>1012.17172435986</c:v>
                </c:pt>
                <c:pt idx="927">
                  <c:v>1012.162911818218</c:v>
                </c:pt>
                <c:pt idx="928">
                  <c:v>1012.15472349064</c:v>
                </c:pt>
                <c:pt idx="929">
                  <c:v>1012.146900515756</c:v>
                </c:pt>
                <c:pt idx="930">
                  <c:v>1012.13945928997</c:v>
                </c:pt>
                <c:pt idx="931">
                  <c:v>1012.131872401941</c:v>
                </c:pt>
                <c:pt idx="932">
                  <c:v>1012.124372865115</c:v>
                </c:pt>
                <c:pt idx="933">
                  <c:v>1012.115690936413</c:v>
                </c:pt>
                <c:pt idx="934">
                  <c:v>1012.108276153609</c:v>
                </c:pt>
                <c:pt idx="935">
                  <c:v>1012.101441248787</c:v>
                </c:pt>
                <c:pt idx="936">
                  <c:v>1012.093878592093</c:v>
                </c:pt>
                <c:pt idx="937">
                  <c:v>1012.087303274458</c:v>
                </c:pt>
                <c:pt idx="938">
                  <c:v>1012.08113601146</c:v>
                </c:pt>
                <c:pt idx="939">
                  <c:v>1012.07436712517</c:v>
                </c:pt>
                <c:pt idx="940">
                  <c:v>1012.067874631086</c:v>
                </c:pt>
                <c:pt idx="941">
                  <c:v>1012.06135439783</c:v>
                </c:pt>
                <c:pt idx="942">
                  <c:v>1012.054145724984</c:v>
                </c:pt>
                <c:pt idx="943">
                  <c:v>1012.04825829279</c:v>
                </c:pt>
                <c:pt idx="944">
                  <c:v>1012.042657464594</c:v>
                </c:pt>
                <c:pt idx="945">
                  <c:v>1012.036903282491</c:v>
                </c:pt>
                <c:pt idx="946">
                  <c:v>1012.030454763757</c:v>
                </c:pt>
                <c:pt idx="947">
                  <c:v>1012.025886518137</c:v>
                </c:pt>
                <c:pt idx="948">
                  <c:v>1012.020471681248</c:v>
                </c:pt>
                <c:pt idx="949">
                  <c:v>1012.014364437942</c:v>
                </c:pt>
                <c:pt idx="950">
                  <c:v>1012.009755892758</c:v>
                </c:pt>
                <c:pt idx="951">
                  <c:v>1012.005282487118</c:v>
                </c:pt>
                <c:pt idx="952">
                  <c:v>1011.999447420673</c:v>
                </c:pt>
                <c:pt idx="953">
                  <c:v>1011.994474434592</c:v>
                </c:pt>
                <c:pt idx="954">
                  <c:v>1011.987668585101</c:v>
                </c:pt>
                <c:pt idx="955">
                  <c:v>1011.982798466172</c:v>
                </c:pt>
                <c:pt idx="956">
                  <c:v>1011.978114364414</c:v>
                </c:pt>
                <c:pt idx="957">
                  <c:v>1011.973117708254</c:v>
                </c:pt>
                <c:pt idx="958">
                  <c:v>1011.967868328972</c:v>
                </c:pt>
                <c:pt idx="959">
                  <c:v>1011.963801992131</c:v>
                </c:pt>
                <c:pt idx="960">
                  <c:v>1011.958939294912</c:v>
                </c:pt>
                <c:pt idx="961">
                  <c:v>1011.953522309525</c:v>
                </c:pt>
                <c:pt idx="962">
                  <c:v>1011.948979892773</c:v>
                </c:pt>
                <c:pt idx="963">
                  <c:v>1011.944386645507</c:v>
                </c:pt>
                <c:pt idx="964">
                  <c:v>1011.939452812867</c:v>
                </c:pt>
                <c:pt idx="965">
                  <c:v>1011.934136663361</c:v>
                </c:pt>
                <c:pt idx="966">
                  <c:v>1011.929767661954</c:v>
                </c:pt>
                <c:pt idx="967">
                  <c:v>1011.925181803394</c:v>
                </c:pt>
                <c:pt idx="968">
                  <c:v>1011.920574560085</c:v>
                </c:pt>
                <c:pt idx="969">
                  <c:v>1011.914501349667</c:v>
                </c:pt>
                <c:pt idx="970">
                  <c:v>1011.909712650838</c:v>
                </c:pt>
                <c:pt idx="971">
                  <c:v>1011.904637350219</c:v>
                </c:pt>
                <c:pt idx="972">
                  <c:v>1011.900116025442</c:v>
                </c:pt>
                <c:pt idx="973">
                  <c:v>1011.894905976115</c:v>
                </c:pt>
                <c:pt idx="974">
                  <c:v>1011.889052829851</c:v>
                </c:pt>
                <c:pt idx="975">
                  <c:v>1011.88327502929</c:v>
                </c:pt>
                <c:pt idx="976">
                  <c:v>1011.876904679531</c:v>
                </c:pt>
                <c:pt idx="977">
                  <c:v>1011.871065103093</c:v>
                </c:pt>
                <c:pt idx="978">
                  <c:v>1011.865360989674</c:v>
                </c:pt>
                <c:pt idx="979">
                  <c:v>1011.860176576935</c:v>
                </c:pt>
                <c:pt idx="980">
                  <c:v>1011.854682389482</c:v>
                </c:pt>
                <c:pt idx="981">
                  <c:v>1011.849114243944</c:v>
                </c:pt>
                <c:pt idx="982">
                  <c:v>1011.842668791092</c:v>
                </c:pt>
                <c:pt idx="983">
                  <c:v>1011.836695758105</c:v>
                </c:pt>
                <c:pt idx="984">
                  <c:v>1011.830630750899</c:v>
                </c:pt>
                <c:pt idx="985">
                  <c:v>1011.824615837075</c:v>
                </c:pt>
                <c:pt idx="986">
                  <c:v>1011.817328577155</c:v>
                </c:pt>
                <c:pt idx="987">
                  <c:v>1011.811149882097</c:v>
                </c:pt>
                <c:pt idx="988">
                  <c:v>1011.80493256956</c:v>
                </c:pt>
                <c:pt idx="989">
                  <c:v>1011.797761745934</c:v>
                </c:pt>
                <c:pt idx="990">
                  <c:v>1011.790729457141</c:v>
                </c:pt>
                <c:pt idx="991">
                  <c:v>1011.783678239818</c:v>
                </c:pt>
                <c:pt idx="992">
                  <c:v>1011.775467385187</c:v>
                </c:pt>
                <c:pt idx="993">
                  <c:v>1011.767723289976</c:v>
                </c:pt>
                <c:pt idx="994">
                  <c:v>1011.759475780003</c:v>
                </c:pt>
                <c:pt idx="995">
                  <c:v>1011.751303367615</c:v>
                </c:pt>
                <c:pt idx="996">
                  <c:v>1011.742928514838</c:v>
                </c:pt>
                <c:pt idx="997">
                  <c:v>1011.734870716712</c:v>
                </c:pt>
                <c:pt idx="998">
                  <c:v>1011.726346519498</c:v>
                </c:pt>
                <c:pt idx="999">
                  <c:v>1011.716481777835</c:v>
                </c:pt>
                <c:pt idx="1000">
                  <c:v>1011.706881808057</c:v>
                </c:pt>
                <c:pt idx="1001">
                  <c:v>1011.697868263978</c:v>
                </c:pt>
                <c:pt idx="1002">
                  <c:v>1011.687791175151</c:v>
                </c:pt>
                <c:pt idx="1003">
                  <c:v>1011.677486718067</c:v>
                </c:pt>
                <c:pt idx="1004">
                  <c:v>1011.666724621741</c:v>
                </c:pt>
                <c:pt idx="1005">
                  <c:v>1011.656348399748</c:v>
                </c:pt>
                <c:pt idx="1006">
                  <c:v>1011.645628178844</c:v>
                </c:pt>
                <c:pt idx="1007">
                  <c:v>1011.633028842717</c:v>
                </c:pt>
                <c:pt idx="1008">
                  <c:v>1011.621558276144</c:v>
                </c:pt>
                <c:pt idx="1009">
                  <c:v>1011.609478206154</c:v>
                </c:pt>
                <c:pt idx="1010">
                  <c:v>1011.597182424594</c:v>
                </c:pt>
                <c:pt idx="1011">
                  <c:v>1011.584154883982</c:v>
                </c:pt>
                <c:pt idx="1012">
                  <c:v>1011.571330411967</c:v>
                </c:pt>
                <c:pt idx="1013">
                  <c:v>1011.557509598849</c:v>
                </c:pt>
                <c:pt idx="1014">
                  <c:v>1011.544475381423</c:v>
                </c:pt>
                <c:pt idx="1015">
                  <c:v>1011.529828761888</c:v>
                </c:pt>
                <c:pt idx="1016">
                  <c:v>1011.515724027755</c:v>
                </c:pt>
                <c:pt idx="1017">
                  <c:v>1011.500573974297</c:v>
                </c:pt>
                <c:pt idx="1018">
                  <c:v>1011.48602582126</c:v>
                </c:pt>
                <c:pt idx="1019">
                  <c:v>1011.470567876672</c:v>
                </c:pt>
                <c:pt idx="1020">
                  <c:v>1011.454458124838</c:v>
                </c:pt>
                <c:pt idx="1021">
                  <c:v>1011.43838443954</c:v>
                </c:pt>
                <c:pt idx="1022">
                  <c:v>1011.421548711533</c:v>
                </c:pt>
                <c:pt idx="1023">
                  <c:v>1011.403800566381</c:v>
                </c:pt>
                <c:pt idx="1024">
                  <c:v>1011.386325535596</c:v>
                </c:pt>
                <c:pt idx="1025">
                  <c:v>1011.367531466809</c:v>
                </c:pt>
                <c:pt idx="1026">
                  <c:v>1011.34970254144</c:v>
                </c:pt>
                <c:pt idx="1027">
                  <c:v>1011.329941680494</c:v>
                </c:pt>
                <c:pt idx="1028">
                  <c:v>1011.310603136121</c:v>
                </c:pt>
                <c:pt idx="1029">
                  <c:v>1011.290793223574</c:v>
                </c:pt>
                <c:pt idx="1030">
                  <c:v>1011.270378146437</c:v>
                </c:pt>
                <c:pt idx="1031">
                  <c:v>1011.250320186764</c:v>
                </c:pt>
                <c:pt idx="1032">
                  <c:v>1011.22909723809</c:v>
                </c:pt>
                <c:pt idx="1033">
                  <c:v>1011.206618287647</c:v>
                </c:pt>
                <c:pt idx="1034">
                  <c:v>1011.183914870075</c:v>
                </c:pt>
                <c:pt idx="1035">
                  <c:v>1011.160344285653</c:v>
                </c:pt>
                <c:pt idx="1036">
                  <c:v>1011.136598393466</c:v>
                </c:pt>
                <c:pt idx="1037">
                  <c:v>1011.11231583294</c:v>
                </c:pt>
                <c:pt idx="1038">
                  <c:v>1011.087439503358</c:v>
                </c:pt>
                <c:pt idx="1039">
                  <c:v>1011.062513395641</c:v>
                </c:pt>
                <c:pt idx="1040">
                  <c:v>1011.037463898742</c:v>
                </c:pt>
                <c:pt idx="1041">
                  <c:v>1011.011725925199</c:v>
                </c:pt>
                <c:pt idx="1042">
                  <c:v>1010.984706587056</c:v>
                </c:pt>
                <c:pt idx="1043">
                  <c:v>1010.957488663933</c:v>
                </c:pt>
                <c:pt idx="1044">
                  <c:v>1010.930082080604</c:v>
                </c:pt>
                <c:pt idx="1045">
                  <c:v>1010.901141553092</c:v>
                </c:pt>
                <c:pt idx="1046">
                  <c:v>1010.87235126512</c:v>
                </c:pt>
                <c:pt idx="1047">
                  <c:v>1010.842655404654</c:v>
                </c:pt>
                <c:pt idx="1048">
                  <c:v>1010.812652482417</c:v>
                </c:pt>
                <c:pt idx="1049">
                  <c:v>1010.781649882829</c:v>
                </c:pt>
                <c:pt idx="1050">
                  <c:v>1010.750411633551</c:v>
                </c:pt>
                <c:pt idx="1051">
                  <c:v>1010.718336195428</c:v>
                </c:pt>
                <c:pt idx="1052">
                  <c:v>1010.685752668943</c:v>
                </c:pt>
                <c:pt idx="1053">
                  <c:v>1010.652997921535</c:v>
                </c:pt>
                <c:pt idx="1054">
                  <c:v>1010.618685748578</c:v>
                </c:pt>
                <c:pt idx="1055">
                  <c:v>1010.583209291624</c:v>
                </c:pt>
                <c:pt idx="1056">
                  <c:v>1010.547571883769</c:v>
                </c:pt>
                <c:pt idx="1057">
                  <c:v>1010.51128125839</c:v>
                </c:pt>
                <c:pt idx="1058">
                  <c:v>1010.475336095174</c:v>
                </c:pt>
                <c:pt idx="1059">
                  <c:v>1010.438149108011</c:v>
                </c:pt>
                <c:pt idx="1060">
                  <c:v>1010.400454032399</c:v>
                </c:pt>
                <c:pt idx="1061">
                  <c:v>1010.361968697311</c:v>
                </c:pt>
                <c:pt idx="1062">
                  <c:v>1010.322787424451</c:v>
                </c:pt>
                <c:pt idx="1063">
                  <c:v>1010.282330419555</c:v>
                </c:pt>
                <c:pt idx="1064">
                  <c:v>1010.241414422336</c:v>
                </c:pt>
                <c:pt idx="1065">
                  <c:v>1010.200370710707</c:v>
                </c:pt>
                <c:pt idx="1066">
                  <c:v>1010.157713019499</c:v>
                </c:pt>
                <c:pt idx="1067">
                  <c:v>1010.11509908609</c:v>
                </c:pt>
                <c:pt idx="1068">
                  <c:v>1010.071653146233</c:v>
                </c:pt>
                <c:pt idx="1069">
                  <c:v>1010.027247373696</c:v>
                </c:pt>
                <c:pt idx="1070">
                  <c:v>1009.982344231305</c:v>
                </c:pt>
                <c:pt idx="1071">
                  <c:v>1009.936602635013</c:v>
                </c:pt>
                <c:pt idx="1072">
                  <c:v>1009.889784514779</c:v>
                </c:pt>
                <c:pt idx="1073">
                  <c:v>1009.841871867443</c:v>
                </c:pt>
                <c:pt idx="1074">
                  <c:v>1009.793437666343</c:v>
                </c:pt>
                <c:pt idx="1075">
                  <c:v>1009.745313839402</c:v>
                </c:pt>
                <c:pt idx="1076">
                  <c:v>1009.695847347976</c:v>
                </c:pt>
                <c:pt idx="1077">
                  <c:v>1009.645760953944</c:v>
                </c:pt>
                <c:pt idx="1078">
                  <c:v>1009.594168335163</c:v>
                </c:pt>
                <c:pt idx="1079">
                  <c:v>1009.543531739844</c:v>
                </c:pt>
                <c:pt idx="1080">
                  <c:v>1009.490600745215</c:v>
                </c:pt>
                <c:pt idx="1081">
                  <c:v>1009.437231579193</c:v>
                </c:pt>
                <c:pt idx="1082">
                  <c:v>1009.382979583135</c:v>
                </c:pt>
                <c:pt idx="1083">
                  <c:v>1009.328732848629</c:v>
                </c:pt>
                <c:pt idx="1084">
                  <c:v>1009.273011695774</c:v>
                </c:pt>
                <c:pt idx="1085">
                  <c:v>1009.216520359419</c:v>
                </c:pt>
                <c:pt idx="1086">
                  <c:v>1009.159105199307</c:v>
                </c:pt>
                <c:pt idx="1087">
                  <c:v>1009.101085848948</c:v>
                </c:pt>
                <c:pt idx="1088">
                  <c:v>1009.041647626892</c:v>
                </c:pt>
                <c:pt idx="1089">
                  <c:v>1008.982010829923</c:v>
                </c:pt>
                <c:pt idx="1090">
                  <c:v>1008.921725510751</c:v>
                </c:pt>
                <c:pt idx="1091">
                  <c:v>1008.859989544989</c:v>
                </c:pt>
                <c:pt idx="1092">
                  <c:v>1008.797599829311</c:v>
                </c:pt>
                <c:pt idx="1093">
                  <c:v>1008.734684237712</c:v>
                </c:pt>
                <c:pt idx="1094">
                  <c:v>1008.670927672067</c:v>
                </c:pt>
                <c:pt idx="1095">
                  <c:v>1008.605415270543</c:v>
                </c:pt>
                <c:pt idx="1096">
                  <c:v>1008.539099905324</c:v>
                </c:pt>
                <c:pt idx="1097">
                  <c:v>1008.473029631655</c:v>
                </c:pt>
                <c:pt idx="1098">
                  <c:v>1008.405800280867</c:v>
                </c:pt>
                <c:pt idx="1099">
                  <c:v>1008.336913443703</c:v>
                </c:pt>
                <c:pt idx="1100">
                  <c:v>1008.268326479304</c:v>
                </c:pt>
                <c:pt idx="1101">
                  <c:v>1008.198969176438</c:v>
                </c:pt>
                <c:pt idx="1102">
                  <c:v>1008.12880603741</c:v>
                </c:pt>
                <c:pt idx="1103">
                  <c:v>1008.057301386366</c:v>
                </c:pt>
                <c:pt idx="1104">
                  <c:v>1007.984807689304</c:v>
                </c:pt>
                <c:pt idx="1105">
                  <c:v>1007.91177715529</c:v>
                </c:pt>
                <c:pt idx="1106">
                  <c:v>1007.837750510961</c:v>
                </c:pt>
                <c:pt idx="1107">
                  <c:v>1007.76279390276</c:v>
                </c:pt>
                <c:pt idx="1108">
                  <c:v>1007.688138870056</c:v>
                </c:pt>
                <c:pt idx="1109">
                  <c:v>1007.610916069503</c:v>
                </c:pt>
                <c:pt idx="1110">
                  <c:v>1007.533072808205</c:v>
                </c:pt>
                <c:pt idx="1111">
                  <c:v>1007.454990497365</c:v>
                </c:pt>
                <c:pt idx="1112">
                  <c:v>1007.375533045382</c:v>
                </c:pt>
                <c:pt idx="1113">
                  <c:v>1007.295285409397</c:v>
                </c:pt>
                <c:pt idx="1114">
                  <c:v>1007.214091508518</c:v>
                </c:pt>
                <c:pt idx="1115">
                  <c:v>1007.132731518333</c:v>
                </c:pt>
                <c:pt idx="1116">
                  <c:v>1007.050637897992</c:v>
                </c:pt>
                <c:pt idx="1117">
                  <c:v>1006.967579899566</c:v>
                </c:pt>
                <c:pt idx="1118">
                  <c:v>1006.88354925846</c:v>
                </c:pt>
                <c:pt idx="1119">
                  <c:v>1006.798101181219</c:v>
                </c:pt>
                <c:pt idx="1120">
                  <c:v>1006.711443249605</c:v>
                </c:pt>
                <c:pt idx="1121">
                  <c:v>1006.624747708093</c:v>
                </c:pt>
                <c:pt idx="1122">
                  <c:v>1006.537363060757</c:v>
                </c:pt>
                <c:pt idx="1123">
                  <c:v>1006.448672820523</c:v>
                </c:pt>
                <c:pt idx="1124">
                  <c:v>1006.358508153326</c:v>
                </c:pt>
                <c:pt idx="1125">
                  <c:v>1006.26786798318</c:v>
                </c:pt>
                <c:pt idx="1126">
                  <c:v>1006.177271883164</c:v>
                </c:pt>
                <c:pt idx="1127">
                  <c:v>1006.084303816486</c:v>
                </c:pt>
                <c:pt idx="1128">
                  <c:v>1005.991978635312</c:v>
                </c:pt>
                <c:pt idx="1129">
                  <c:v>1005.897390563028</c:v>
                </c:pt>
                <c:pt idx="1130">
                  <c:v>1005.802488491661</c:v>
                </c:pt>
                <c:pt idx="1131">
                  <c:v>1005.707028755203</c:v>
                </c:pt>
                <c:pt idx="1132">
                  <c:v>1005.611097009692</c:v>
                </c:pt>
                <c:pt idx="1133">
                  <c:v>1005.514087188629</c:v>
                </c:pt>
                <c:pt idx="1134">
                  <c:v>1005.416014097059</c:v>
                </c:pt>
                <c:pt idx="1135">
                  <c:v>1005.317383576</c:v>
                </c:pt>
                <c:pt idx="1136">
                  <c:v>1005.217732250045</c:v>
                </c:pt>
                <c:pt idx="1137">
                  <c:v>1005.117522721771</c:v>
                </c:pt>
                <c:pt idx="1138">
                  <c:v>1005.015808882932</c:v>
                </c:pt>
                <c:pt idx="1139">
                  <c:v>1004.912946017751</c:v>
                </c:pt>
                <c:pt idx="1140">
                  <c:v>1004.810069751694</c:v>
                </c:pt>
                <c:pt idx="1141">
                  <c:v>1004.705975282073</c:v>
                </c:pt>
                <c:pt idx="1142">
                  <c:v>1004.601028404223</c:v>
                </c:pt>
                <c:pt idx="1143">
                  <c:v>1004.495704884817</c:v>
                </c:pt>
                <c:pt idx="1144">
                  <c:v>1004.38858938178</c:v>
                </c:pt>
                <c:pt idx="1145">
                  <c:v>1004.281062636065</c:v>
                </c:pt>
                <c:pt idx="1146">
                  <c:v>1004.17307133907</c:v>
                </c:pt>
                <c:pt idx="1147">
                  <c:v>1004.064661941817</c:v>
                </c:pt>
                <c:pt idx="1148">
                  <c:v>1003.955010169439</c:v>
                </c:pt>
                <c:pt idx="1149">
                  <c:v>1003.844803378604</c:v>
                </c:pt>
                <c:pt idx="1150">
                  <c:v>1003.733093410155</c:v>
                </c:pt>
                <c:pt idx="1151">
                  <c:v>1003.621710171261</c:v>
                </c:pt>
                <c:pt idx="1152">
                  <c:v>1003.509130935865</c:v>
                </c:pt>
                <c:pt idx="1153">
                  <c:v>1003.395461122832</c:v>
                </c:pt>
                <c:pt idx="1154">
                  <c:v>1003.280274562743</c:v>
                </c:pt>
                <c:pt idx="1155">
                  <c:v>1003.165096594121</c:v>
                </c:pt>
                <c:pt idx="1156">
                  <c:v>1003.049502534864</c:v>
                </c:pt>
                <c:pt idx="1157">
                  <c:v>1002.932716956016</c:v>
                </c:pt>
                <c:pt idx="1158">
                  <c:v>1002.815157796353</c:v>
                </c:pt>
                <c:pt idx="1159">
                  <c:v>1002.696830824691</c:v>
                </c:pt>
                <c:pt idx="1160">
                  <c:v>1002.577555138905</c:v>
                </c:pt>
                <c:pt idx="1161">
                  <c:v>1002.457391369445</c:v>
                </c:pt>
                <c:pt idx="1162">
                  <c:v>1002.336731991174</c:v>
                </c:pt>
                <c:pt idx="1163">
                  <c:v>1002.215200141822</c:v>
                </c:pt>
                <c:pt idx="1164">
                  <c:v>1002.093957257463</c:v>
                </c:pt>
                <c:pt idx="1165">
                  <c:v>1001.971695430322</c:v>
                </c:pt>
                <c:pt idx="1166">
                  <c:v>1001.848264799642</c:v>
                </c:pt>
                <c:pt idx="1167">
                  <c:v>1001.723364652996</c:v>
                </c:pt>
                <c:pt idx="1168">
                  <c:v>1001.599633970959</c:v>
                </c:pt>
                <c:pt idx="1169">
                  <c:v>1001.473584592314</c:v>
                </c:pt>
                <c:pt idx="1170">
                  <c:v>1001.347302205511</c:v>
                </c:pt>
                <c:pt idx="1171">
                  <c:v>1001.22045002855</c:v>
                </c:pt>
                <c:pt idx="1172">
                  <c:v>1001.092627499401</c:v>
                </c:pt>
                <c:pt idx="1173">
                  <c:v>1000.964428242517</c:v>
                </c:pt>
                <c:pt idx="1174">
                  <c:v>1000.835746486282</c:v>
                </c:pt>
                <c:pt idx="1175">
                  <c:v>1000.705847299524</c:v>
                </c:pt>
                <c:pt idx="1176">
                  <c:v>1000.575366138644</c:v>
                </c:pt>
                <c:pt idx="1177">
                  <c:v>1000.445559990956</c:v>
                </c:pt>
                <c:pt idx="1178">
                  <c:v>1000.31366439291</c:v>
                </c:pt>
                <c:pt idx="1179">
                  <c:v>1000.181079279873</c:v>
                </c:pt>
                <c:pt idx="1180">
                  <c:v>1000.047742784666</c:v>
                </c:pt>
                <c:pt idx="1181">
                  <c:v>999.913870375</c:v>
                </c:pt>
                <c:pt idx="1182">
                  <c:v>999.7801808086094</c:v>
                </c:pt>
                <c:pt idx="1183">
                  <c:v>999.6454693674667</c:v>
                </c:pt>
                <c:pt idx="1184">
                  <c:v>999.5108292779477</c:v>
                </c:pt>
                <c:pt idx="1185">
                  <c:v>999.373888446474</c:v>
                </c:pt>
                <c:pt idx="1186">
                  <c:v>999.2377868430393</c:v>
                </c:pt>
                <c:pt idx="1187">
                  <c:v>999.1001860659752</c:v>
                </c:pt>
                <c:pt idx="1188">
                  <c:v>998.9625649131548</c:v>
                </c:pt>
                <c:pt idx="1189">
                  <c:v>998.8237412934976</c:v>
                </c:pt>
                <c:pt idx="1190">
                  <c:v>998.6845470094632</c:v>
                </c:pt>
                <c:pt idx="1191">
                  <c:v>998.5454208174895</c:v>
                </c:pt>
                <c:pt idx="1192">
                  <c:v>998.4055232684822</c:v>
                </c:pt>
                <c:pt idx="1193">
                  <c:v>998.2649928319197</c:v>
                </c:pt>
                <c:pt idx="1194">
                  <c:v>998.1249491378136</c:v>
                </c:pt>
                <c:pt idx="1195">
                  <c:v>997.9832047971238</c:v>
                </c:pt>
                <c:pt idx="1196">
                  <c:v>997.8415860189326</c:v>
                </c:pt>
                <c:pt idx="1197">
                  <c:v>997.6996934172206</c:v>
                </c:pt>
                <c:pt idx="1198">
                  <c:v>997.5570653213023</c:v>
                </c:pt>
                <c:pt idx="1199">
                  <c:v>997.413720027809</c:v>
                </c:pt>
                <c:pt idx="1200">
                  <c:v>997.2693257426046</c:v>
                </c:pt>
                <c:pt idx="1201">
                  <c:v>997.1247718644598</c:v>
                </c:pt>
                <c:pt idx="1202">
                  <c:v>996.9798459124831</c:v>
                </c:pt>
                <c:pt idx="1203">
                  <c:v>996.8345100623584</c:v>
                </c:pt>
                <c:pt idx="1204">
                  <c:v>996.6896719532854</c:v>
                </c:pt>
                <c:pt idx="1205">
                  <c:v>996.5428387970924</c:v>
                </c:pt>
                <c:pt idx="1206">
                  <c:v>996.3956620337283</c:v>
                </c:pt>
                <c:pt idx="1207">
                  <c:v>996.248786638862</c:v>
                </c:pt>
                <c:pt idx="1208">
                  <c:v>996.1013200041282</c:v>
                </c:pt>
                <c:pt idx="1209">
                  <c:v>995.9529431951943</c:v>
                </c:pt>
                <c:pt idx="1210">
                  <c:v>995.8049969712824</c:v>
                </c:pt>
                <c:pt idx="1211">
                  <c:v>995.6557447810694</c:v>
                </c:pt>
                <c:pt idx="1212">
                  <c:v>995.5070956617831</c:v>
                </c:pt>
                <c:pt idx="1213">
                  <c:v>995.3576234527251</c:v>
                </c:pt>
                <c:pt idx="1214">
                  <c:v>995.2074148072106</c:v>
                </c:pt>
                <c:pt idx="1215">
                  <c:v>995.058324010592</c:v>
                </c:pt>
                <c:pt idx="1216">
                  <c:v>994.9078105050683</c:v>
                </c:pt>
                <c:pt idx="1217">
                  <c:v>994.7564590943675</c:v>
                </c:pt>
                <c:pt idx="1218">
                  <c:v>994.6056128814258</c:v>
                </c:pt>
                <c:pt idx="1219">
                  <c:v>994.4543663906281</c:v>
                </c:pt>
                <c:pt idx="1220">
                  <c:v>994.30275237233</c:v>
                </c:pt>
                <c:pt idx="1221">
                  <c:v>994.1508981031856</c:v>
                </c:pt>
                <c:pt idx="1222">
                  <c:v>993.9981566584056</c:v>
                </c:pt>
                <c:pt idx="1223">
                  <c:v>993.8452629600802</c:v>
                </c:pt>
                <c:pt idx="1224">
                  <c:v>993.6930005803085</c:v>
                </c:pt>
                <c:pt idx="1225">
                  <c:v>993.5406001475621</c:v>
                </c:pt>
                <c:pt idx="1226">
                  <c:v>993.3867996998952</c:v>
                </c:pt>
                <c:pt idx="1227">
                  <c:v>993.2322270504533</c:v>
                </c:pt>
                <c:pt idx="1228">
                  <c:v>993.0785130260353</c:v>
                </c:pt>
                <c:pt idx="1229">
                  <c:v>992.9252131796404</c:v>
                </c:pt>
                <c:pt idx="1230">
                  <c:v>992.7708035797835</c:v>
                </c:pt>
                <c:pt idx="1231">
                  <c:v>992.616405997241</c:v>
                </c:pt>
                <c:pt idx="1232">
                  <c:v>992.4611193772394</c:v>
                </c:pt>
                <c:pt idx="1233">
                  <c:v>992.3068141592824</c:v>
                </c:pt>
                <c:pt idx="1234">
                  <c:v>992.1516219267181</c:v>
                </c:pt>
                <c:pt idx="1235">
                  <c:v>991.996366982492</c:v>
                </c:pt>
                <c:pt idx="1236">
                  <c:v>991.8410134425725</c:v>
                </c:pt>
                <c:pt idx="1237">
                  <c:v>991.6851000389307</c:v>
                </c:pt>
                <c:pt idx="1238">
                  <c:v>991.5291900714534</c:v>
                </c:pt>
                <c:pt idx="1239">
                  <c:v>991.3728435580053</c:v>
                </c:pt>
                <c:pt idx="1240">
                  <c:v>991.216765996351</c:v>
                </c:pt>
                <c:pt idx="1241">
                  <c:v>991.0610306306107</c:v>
                </c:pt>
                <c:pt idx="1242">
                  <c:v>990.9054008220883</c:v>
                </c:pt>
                <c:pt idx="1243">
                  <c:v>990.7489000653263</c:v>
                </c:pt>
                <c:pt idx="1244">
                  <c:v>990.5925656291057</c:v>
                </c:pt>
                <c:pt idx="1245">
                  <c:v>990.4361585389078</c:v>
                </c:pt>
                <c:pt idx="1246">
                  <c:v>990.2804898001681</c:v>
                </c:pt>
                <c:pt idx="1247">
                  <c:v>990.1227866878196</c:v>
                </c:pt>
                <c:pt idx="1248">
                  <c:v>989.9659730864183</c:v>
                </c:pt>
                <c:pt idx="1249">
                  <c:v>989.8096945132345</c:v>
                </c:pt>
                <c:pt idx="1250">
                  <c:v>989.65271224758</c:v>
                </c:pt>
                <c:pt idx="1251">
                  <c:v>989.4961668324294</c:v>
                </c:pt>
                <c:pt idx="1252">
                  <c:v>989.3398718037348</c:v>
                </c:pt>
                <c:pt idx="1253">
                  <c:v>989.1831058885004</c:v>
                </c:pt>
                <c:pt idx="1254">
                  <c:v>989.026109978465</c:v>
                </c:pt>
                <c:pt idx="1255">
                  <c:v>988.8691899639875</c:v>
                </c:pt>
                <c:pt idx="1256">
                  <c:v>988.7121569226471</c:v>
                </c:pt>
                <c:pt idx="1257">
                  <c:v>988.5556925547683</c:v>
                </c:pt>
                <c:pt idx="1258">
                  <c:v>988.3988127957068</c:v>
                </c:pt>
                <c:pt idx="1259">
                  <c:v>988.2412704928864</c:v>
                </c:pt>
                <c:pt idx="1260">
                  <c:v>988.084859410909</c:v>
                </c:pt>
                <c:pt idx="1261">
                  <c:v>987.9290703618902</c:v>
                </c:pt>
                <c:pt idx="1262">
                  <c:v>987.77235760448</c:v>
                </c:pt>
                <c:pt idx="1263">
                  <c:v>987.6151464958808</c:v>
                </c:pt>
                <c:pt idx="1264">
                  <c:v>987.4576538494009</c:v>
                </c:pt>
                <c:pt idx="1265">
                  <c:v>987.3015303605968</c:v>
                </c:pt>
                <c:pt idx="1266">
                  <c:v>987.1454044387473</c:v>
                </c:pt>
                <c:pt idx="1267">
                  <c:v>986.9888368830412</c:v>
                </c:pt>
                <c:pt idx="1268">
                  <c:v>986.8318886292691</c:v>
                </c:pt>
                <c:pt idx="1269">
                  <c:v>986.675661377654</c:v>
                </c:pt>
                <c:pt idx="1270">
                  <c:v>986.5199898343047</c:v>
                </c:pt>
                <c:pt idx="1271">
                  <c:v>986.3634219694414</c:v>
                </c:pt>
                <c:pt idx="1272">
                  <c:v>986.2073773802366</c:v>
                </c:pt>
                <c:pt idx="1273">
                  <c:v>986.0520780654872</c:v>
                </c:pt>
                <c:pt idx="1274">
                  <c:v>985.8960986190267</c:v>
                </c:pt>
                <c:pt idx="1275">
                  <c:v>985.740888990599</c:v>
                </c:pt>
                <c:pt idx="1276">
                  <c:v>985.5852490079382</c:v>
                </c:pt>
                <c:pt idx="1277">
                  <c:v>985.4289405650857</c:v>
                </c:pt>
                <c:pt idx="1278">
                  <c:v>985.2746570229322</c:v>
                </c:pt>
                <c:pt idx="1279">
                  <c:v>985.1189985956054</c:v>
                </c:pt>
                <c:pt idx="1280">
                  <c:v>984.9635899656894</c:v>
                </c:pt>
                <c:pt idx="1281">
                  <c:v>984.8082826257337</c:v>
                </c:pt>
                <c:pt idx="1282">
                  <c:v>984.6540199917753</c:v>
                </c:pt>
                <c:pt idx="1283">
                  <c:v>984.4992587984574</c:v>
                </c:pt>
                <c:pt idx="1284">
                  <c:v>984.3442296916875</c:v>
                </c:pt>
                <c:pt idx="1285">
                  <c:v>984.189822940406</c:v>
                </c:pt>
                <c:pt idx="1286">
                  <c:v>984.0355584649592</c:v>
                </c:pt>
                <c:pt idx="1287">
                  <c:v>983.8811702482277</c:v>
                </c:pt>
                <c:pt idx="1288">
                  <c:v>983.7266304343944</c:v>
                </c:pt>
                <c:pt idx="1289">
                  <c:v>983.572942703417</c:v>
                </c:pt>
                <c:pt idx="1290">
                  <c:v>983.4194750929821</c:v>
                </c:pt>
                <c:pt idx="1291">
                  <c:v>983.2657330549317</c:v>
                </c:pt>
                <c:pt idx="1292">
                  <c:v>983.1126087089783</c:v>
                </c:pt>
                <c:pt idx="1293">
                  <c:v>982.9594598728855</c:v>
                </c:pt>
                <c:pt idx="1294">
                  <c:v>982.8056719727017</c:v>
                </c:pt>
                <c:pt idx="1295">
                  <c:v>982.6528897074205</c:v>
                </c:pt>
                <c:pt idx="1296">
                  <c:v>982.500306362342</c:v>
                </c:pt>
                <c:pt idx="1297">
                  <c:v>982.347743319163</c:v>
                </c:pt>
                <c:pt idx="1298">
                  <c:v>982.1945519686328</c:v>
                </c:pt>
                <c:pt idx="1299">
                  <c:v>982.0419623664142</c:v>
                </c:pt>
                <c:pt idx="1300">
                  <c:v>981.8900381084004</c:v>
                </c:pt>
                <c:pt idx="1301">
                  <c:v>981.7376876145042</c:v>
                </c:pt>
                <c:pt idx="1302">
                  <c:v>981.5846256160546</c:v>
                </c:pt>
                <c:pt idx="1303">
                  <c:v>981.4326683236932</c:v>
                </c:pt>
                <c:pt idx="1304">
                  <c:v>981.2802131397692</c:v>
                </c:pt>
                <c:pt idx="1305">
                  <c:v>981.1278406427638</c:v>
                </c:pt>
                <c:pt idx="1306">
                  <c:v>980.9761425149226</c:v>
                </c:pt>
                <c:pt idx="1307">
                  <c:v>980.82378902224</c:v>
                </c:pt>
                <c:pt idx="1308">
                  <c:v>980.6728560371493</c:v>
                </c:pt>
                <c:pt idx="1309">
                  <c:v>980.5216454378013</c:v>
                </c:pt>
                <c:pt idx="1310">
                  <c:v>980.3689888567801</c:v>
                </c:pt>
                <c:pt idx="1311">
                  <c:v>980.2175359504584</c:v>
                </c:pt>
                <c:pt idx="1312">
                  <c:v>980.0653755595163</c:v>
                </c:pt>
                <c:pt idx="1313">
                  <c:v>979.9136376442054</c:v>
                </c:pt>
                <c:pt idx="1314">
                  <c:v>979.7629110340507</c:v>
                </c:pt>
                <c:pt idx="1315">
                  <c:v>979.6116088823225</c:v>
                </c:pt>
                <c:pt idx="1316">
                  <c:v>979.4600392980749</c:v>
                </c:pt>
                <c:pt idx="1317">
                  <c:v>979.3081807046043</c:v>
                </c:pt>
                <c:pt idx="1318">
                  <c:v>979.156584550752</c:v>
                </c:pt>
                <c:pt idx="1319">
                  <c:v>979.0047249654641</c:v>
                </c:pt>
                <c:pt idx="1320">
                  <c:v>978.8531382291835</c:v>
                </c:pt>
                <c:pt idx="1321">
                  <c:v>978.7010417551772</c:v>
                </c:pt>
                <c:pt idx="1322">
                  <c:v>978.5487887751681</c:v>
                </c:pt>
                <c:pt idx="1323">
                  <c:v>978.3962349559191</c:v>
                </c:pt>
                <c:pt idx="1324">
                  <c:v>978.2437329964575</c:v>
                </c:pt>
                <c:pt idx="1325">
                  <c:v>978.0910771662735</c:v>
                </c:pt>
                <c:pt idx="1326">
                  <c:v>977.9390181556407</c:v>
                </c:pt>
                <c:pt idx="1327">
                  <c:v>977.7861363143324</c:v>
                </c:pt>
                <c:pt idx="1328">
                  <c:v>977.6325738794378</c:v>
                </c:pt>
                <c:pt idx="1329">
                  <c:v>977.4784380519774</c:v>
                </c:pt>
                <c:pt idx="1330">
                  <c:v>977.3239154340322</c:v>
                </c:pt>
                <c:pt idx="1331">
                  <c:v>977.1697145740178</c:v>
                </c:pt>
                <c:pt idx="1332">
                  <c:v>977.014226022916</c:v>
                </c:pt>
                <c:pt idx="1333">
                  <c:v>976.8592617138038</c:v>
                </c:pt>
                <c:pt idx="1334">
                  <c:v>976.70341157142</c:v>
                </c:pt>
                <c:pt idx="1335">
                  <c:v>976.546753449876</c:v>
                </c:pt>
                <c:pt idx="1336">
                  <c:v>976.3902826062267</c:v>
                </c:pt>
                <c:pt idx="1337">
                  <c:v>976.2328535355615</c:v>
                </c:pt>
                <c:pt idx="1338">
                  <c:v>976.0740935452187</c:v>
                </c:pt>
                <c:pt idx="1339">
                  <c:v>975.9150275228318</c:v>
                </c:pt>
                <c:pt idx="1340">
                  <c:v>975.7555696206197</c:v>
                </c:pt>
                <c:pt idx="1341">
                  <c:v>975.5948891671753</c:v>
                </c:pt>
                <c:pt idx="1342">
                  <c:v>975.4339714961231</c:v>
                </c:pt>
                <c:pt idx="1343">
                  <c:v>975.271157827102</c:v>
                </c:pt>
                <c:pt idx="1344">
                  <c:v>975.1073580291393</c:v>
                </c:pt>
                <c:pt idx="1345">
                  <c:v>974.942504726939</c:v>
                </c:pt>
                <c:pt idx="1346">
                  <c:v>974.7766949312562</c:v>
                </c:pt>
                <c:pt idx="1347">
                  <c:v>974.6093052394508</c:v>
                </c:pt>
                <c:pt idx="1348">
                  <c:v>974.4405697047108</c:v>
                </c:pt>
                <c:pt idx="1349">
                  <c:v>974.270476320962</c:v>
                </c:pt>
                <c:pt idx="1350">
                  <c:v>974.0987289282677</c:v>
                </c:pt>
                <c:pt idx="1351">
                  <c:v>973.9256059536906</c:v>
                </c:pt>
                <c:pt idx="1352">
                  <c:v>973.7500307833608</c:v>
                </c:pt>
                <c:pt idx="1353">
                  <c:v>973.5727532106038</c:v>
                </c:pt>
                <c:pt idx="1354">
                  <c:v>973.3941026658465</c:v>
                </c:pt>
                <c:pt idx="1355">
                  <c:v>973.2120931560897</c:v>
                </c:pt>
                <c:pt idx="1356">
                  <c:v>973.0282233694959</c:v>
                </c:pt>
                <c:pt idx="1357">
                  <c:v>972.8424487800493</c:v>
                </c:pt>
                <c:pt idx="1358">
                  <c:v>972.653132113609</c:v>
                </c:pt>
                <c:pt idx="1359">
                  <c:v>972.461154586599</c:v>
                </c:pt>
                <c:pt idx="1360">
                  <c:v>972.2663375754815</c:v>
                </c:pt>
                <c:pt idx="1361">
                  <c:v>972.0676863487196</c:v>
                </c:pt>
                <c:pt idx="1362">
                  <c:v>971.8654309588772</c:v>
                </c:pt>
                <c:pt idx="1363">
                  <c:v>971.660384789106</c:v>
                </c:pt>
                <c:pt idx="1364">
                  <c:v>971.4510030166887</c:v>
                </c:pt>
                <c:pt idx="1365">
                  <c:v>971.237221416702</c:v>
                </c:pt>
                <c:pt idx="1366">
                  <c:v>971.0189930035326</c:v>
                </c:pt>
                <c:pt idx="1367">
                  <c:v>970.7953435626988</c:v>
                </c:pt>
                <c:pt idx="1368">
                  <c:v>970.5667238094541</c:v>
                </c:pt>
                <c:pt idx="1369">
                  <c:v>970.332125927908</c:v>
                </c:pt>
                <c:pt idx="1370">
                  <c:v>970.0909822407732</c:v>
                </c:pt>
                <c:pt idx="1371">
                  <c:v>969.8440453127878</c:v>
                </c:pt>
                <c:pt idx="1372">
                  <c:v>969.5892556634627</c:v>
                </c:pt>
                <c:pt idx="1373">
                  <c:v>969.3271287926606</c:v>
                </c:pt>
                <c:pt idx="1374">
                  <c:v>969.0560992319364</c:v>
                </c:pt>
                <c:pt idx="1375">
                  <c:v>968.7767017682633</c:v>
                </c:pt>
                <c:pt idx="1376">
                  <c:v>968.4875651806259</c:v>
                </c:pt>
                <c:pt idx="1377">
                  <c:v>968.187047583174</c:v>
                </c:pt>
                <c:pt idx="1378">
                  <c:v>967.8753321906202</c:v>
                </c:pt>
                <c:pt idx="1379">
                  <c:v>967.5506991401554</c:v>
                </c:pt>
                <c:pt idx="1380">
                  <c:v>967.2118395350677</c:v>
                </c:pt>
                <c:pt idx="1381">
                  <c:v>966.8580773396782</c:v>
                </c:pt>
                <c:pt idx="1382">
                  <c:v>966.4874449816223</c:v>
                </c:pt>
                <c:pt idx="1383">
                  <c:v>966.0985512575335</c:v>
                </c:pt>
                <c:pt idx="1384">
                  <c:v>965.6899766627897</c:v>
                </c:pt>
                <c:pt idx="1385">
                  <c:v>965.2587707945505</c:v>
                </c:pt>
                <c:pt idx="1386">
                  <c:v>964.8027406920073</c:v>
                </c:pt>
                <c:pt idx="1387">
                  <c:v>964.3192213597022</c:v>
                </c:pt>
                <c:pt idx="1388">
                  <c:v>963.8055705295408</c:v>
                </c:pt>
                <c:pt idx="1389">
                  <c:v>963.2570050945415</c:v>
                </c:pt>
                <c:pt idx="1390">
                  <c:v>962.6688765612478</c:v>
                </c:pt>
                <c:pt idx="1391">
                  <c:v>962.0377063681162</c:v>
                </c:pt>
                <c:pt idx="1392">
                  <c:v>961.3561415976493</c:v>
                </c:pt>
                <c:pt idx="1393">
                  <c:v>960.6175783866336</c:v>
                </c:pt>
                <c:pt idx="1394">
                  <c:v>959.8137532603335</c:v>
                </c:pt>
                <c:pt idx="1395">
                  <c:v>958.9337940178206</c:v>
                </c:pt>
                <c:pt idx="1396">
                  <c:v>957.9656126151268</c:v>
                </c:pt>
                <c:pt idx="1397">
                  <c:v>956.8941340024214</c:v>
                </c:pt>
                <c:pt idx="1398">
                  <c:v>955.699872037733</c:v>
                </c:pt>
                <c:pt idx="1399">
                  <c:v>954.3577485229964</c:v>
                </c:pt>
                <c:pt idx="1400">
                  <c:v>952.8381882767236</c:v>
                </c:pt>
                <c:pt idx="1401">
                  <c:v>951.0999581702677</c:v>
                </c:pt>
                <c:pt idx="1402">
                  <c:v>949.0898235398304</c:v>
                </c:pt>
                <c:pt idx="1403">
                  <c:v>946.7349395887914</c:v>
                </c:pt>
                <c:pt idx="1404">
                  <c:v>943.9366382765236</c:v>
                </c:pt>
                <c:pt idx="1405">
                  <c:v>940.550871186321</c:v>
                </c:pt>
                <c:pt idx="1406">
                  <c:v>936.3645015120843</c:v>
                </c:pt>
                <c:pt idx="1407">
                  <c:v>931.049682044962</c:v>
                </c:pt>
                <c:pt idx="1408">
                  <c:v>924.068300608687</c:v>
                </c:pt>
                <c:pt idx="1409">
                  <c:v>914.479282423667</c:v>
                </c:pt>
                <c:pt idx="1410">
                  <c:v>900.4661949148783</c:v>
                </c:pt>
                <c:pt idx="1411">
                  <c:v>878.0147580970655</c:v>
                </c:pt>
                <c:pt idx="1412">
                  <c:v>836.1568623362299</c:v>
                </c:pt>
                <c:pt idx="1413">
                  <c:v>730.4144421661231</c:v>
                </c:pt>
                <c:pt idx="1414">
                  <c:v>143.5188731913802</c:v>
                </c:pt>
                <c:pt idx="1415">
                  <c:v>1434.058245133525</c:v>
                </c:pt>
                <c:pt idx="1416">
                  <c:v>1162.5756364307</c:v>
                </c:pt>
                <c:pt idx="1417">
                  <c:v>1092.584701572445</c:v>
                </c:pt>
                <c:pt idx="1418">
                  <c:v>1060.460603987561</c:v>
                </c:pt>
                <c:pt idx="1419">
                  <c:v>1042.002530811788</c:v>
                </c:pt>
                <c:pt idx="1420">
                  <c:v>1030.009571601737</c:v>
                </c:pt>
                <c:pt idx="1421">
                  <c:v>1021.584878660099</c:v>
                </c:pt>
                <c:pt idx="1422">
                  <c:v>1015.336664317189</c:v>
                </c:pt>
                <c:pt idx="1423">
                  <c:v>1010.51411081549</c:v>
                </c:pt>
                <c:pt idx="1424">
                  <c:v>1006.675336914233</c:v>
                </c:pt>
                <c:pt idx="1425">
                  <c:v>1003.545572111251</c:v>
                </c:pt>
                <c:pt idx="1426">
                  <c:v>1000.943064700643</c:v>
                </c:pt>
                <c:pt idx="1427">
                  <c:v>998.743211780868</c:v>
                </c:pt>
                <c:pt idx="1428">
                  <c:v>996.8565508251244</c:v>
                </c:pt>
                <c:pt idx="1429">
                  <c:v>995.2206243981516</c:v>
                </c:pt>
                <c:pt idx="1430">
                  <c:v>993.7872774895409</c:v>
                </c:pt>
                <c:pt idx="1431">
                  <c:v>992.5192904811341</c:v>
                </c:pt>
                <c:pt idx="1432">
                  <c:v>991.390082999759</c:v>
                </c:pt>
                <c:pt idx="1433">
                  <c:v>990.3765677492876</c:v>
                </c:pt>
                <c:pt idx="1434">
                  <c:v>989.4606709724678</c:v>
                </c:pt>
                <c:pt idx="1435">
                  <c:v>988.6289349213715</c:v>
                </c:pt>
                <c:pt idx="1436">
                  <c:v>987.8698800993562</c:v>
                </c:pt>
                <c:pt idx="1437">
                  <c:v>987.1736144434632</c:v>
                </c:pt>
                <c:pt idx="1438">
                  <c:v>986.5323456127767</c:v>
                </c:pt>
                <c:pt idx="1439">
                  <c:v>985.9397836021288</c:v>
                </c:pt>
                <c:pt idx="1440">
                  <c:v>985.389913121677</c:v>
                </c:pt>
                <c:pt idx="1441">
                  <c:v>984.8775880490366</c:v>
                </c:pt>
                <c:pt idx="1442">
                  <c:v>984.3994487532794</c:v>
                </c:pt>
                <c:pt idx="1443">
                  <c:v>983.9511998594013</c:v>
                </c:pt>
                <c:pt idx="1444">
                  <c:v>983.5299460317384</c:v>
                </c:pt>
                <c:pt idx="1445">
                  <c:v>983.1336890038867</c:v>
                </c:pt>
                <c:pt idx="1446">
                  <c:v>982.7597701639797</c:v>
                </c:pt>
                <c:pt idx="1447">
                  <c:v>982.4054342402841</c:v>
                </c:pt>
                <c:pt idx="1448">
                  <c:v>982.0702483231622</c:v>
                </c:pt>
                <c:pt idx="1449">
                  <c:v>981.7521604265554</c:v>
                </c:pt>
                <c:pt idx="1450">
                  <c:v>981.4490856267331</c:v>
                </c:pt>
                <c:pt idx="1451">
                  <c:v>981.1598018380101</c:v>
                </c:pt>
                <c:pt idx="1452">
                  <c:v>980.8840374416336</c:v>
                </c:pt>
                <c:pt idx="1453">
                  <c:v>980.6195637447569</c:v>
                </c:pt>
                <c:pt idx="1454">
                  <c:v>980.3666337694683</c:v>
                </c:pt>
                <c:pt idx="1455">
                  <c:v>980.1233070343866</c:v>
                </c:pt>
                <c:pt idx="1456">
                  <c:v>979.89019798238</c:v>
                </c:pt>
                <c:pt idx="1457">
                  <c:v>979.6660865159678</c:v>
                </c:pt>
                <c:pt idx="1458">
                  <c:v>979.4504609163542</c:v>
                </c:pt>
                <c:pt idx="1459">
                  <c:v>979.242394338115</c:v>
                </c:pt>
                <c:pt idx="1460">
                  <c:v>979.041381476929</c:v>
                </c:pt>
                <c:pt idx="1461">
                  <c:v>978.8478303838401</c:v>
                </c:pt>
                <c:pt idx="1462">
                  <c:v>978.6590030404549</c:v>
                </c:pt>
                <c:pt idx="1463">
                  <c:v>978.4768794057527</c:v>
                </c:pt>
                <c:pt idx="1464">
                  <c:v>978.3010383697739</c:v>
                </c:pt>
                <c:pt idx="1465">
                  <c:v>978.1296026581932</c:v>
                </c:pt>
                <c:pt idx="1466">
                  <c:v>977.9634852590578</c:v>
                </c:pt>
                <c:pt idx="1467">
                  <c:v>977.8016037027405</c:v>
                </c:pt>
                <c:pt idx="1468">
                  <c:v>977.643678461267</c:v>
                </c:pt>
                <c:pt idx="1469">
                  <c:v>977.4903024324878</c:v>
                </c:pt>
                <c:pt idx="1470">
                  <c:v>977.3409360033694</c:v>
                </c:pt>
                <c:pt idx="1471">
                  <c:v>977.1946389182733</c:v>
                </c:pt>
                <c:pt idx="1472">
                  <c:v>977.051591140848</c:v>
                </c:pt>
                <c:pt idx="1473">
                  <c:v>976.91209292889</c:v>
                </c:pt>
                <c:pt idx="1474">
                  <c:v>976.7752688186016</c:v>
                </c:pt>
                <c:pt idx="1475">
                  <c:v>976.6416427234193</c:v>
                </c:pt>
                <c:pt idx="1476">
                  <c:v>976.510694084575</c:v>
                </c:pt>
                <c:pt idx="1477">
                  <c:v>976.3826773197835</c:v>
                </c:pt>
                <c:pt idx="1478">
                  <c:v>976.25630959633</c:v>
                </c:pt>
                <c:pt idx="1479">
                  <c:v>976.1325187696858</c:v>
                </c:pt>
                <c:pt idx="1480">
                  <c:v>976.0115427799831</c:v>
                </c:pt>
                <c:pt idx="1481">
                  <c:v>975.892327224714</c:v>
                </c:pt>
                <c:pt idx="1482">
                  <c:v>975.775101177985</c:v>
                </c:pt>
                <c:pt idx="1483">
                  <c:v>975.6584657203946</c:v>
                </c:pt>
                <c:pt idx="1484">
                  <c:v>975.5447212836689</c:v>
                </c:pt>
                <c:pt idx="1485">
                  <c:v>975.4318790988558</c:v>
                </c:pt>
                <c:pt idx="1486">
                  <c:v>975.3208816230676</c:v>
                </c:pt>
                <c:pt idx="1487">
                  <c:v>975.2114568985302</c:v>
                </c:pt>
                <c:pt idx="1488">
                  <c:v>975.10374204973</c:v>
                </c:pt>
                <c:pt idx="1489">
                  <c:v>974.997063884594</c:v>
                </c:pt>
                <c:pt idx="1490">
                  <c:v>974.8915311932617</c:v>
                </c:pt>
                <c:pt idx="1491">
                  <c:v>974.7865266955066</c:v>
                </c:pt>
                <c:pt idx="1492">
                  <c:v>974.6830359014518</c:v>
                </c:pt>
                <c:pt idx="1493">
                  <c:v>974.5800173497904</c:v>
                </c:pt>
                <c:pt idx="1494">
                  <c:v>974.4783870699175</c:v>
                </c:pt>
                <c:pt idx="1495">
                  <c:v>974.3775755271282</c:v>
                </c:pt>
                <c:pt idx="1496">
                  <c:v>974.2771850507845</c:v>
                </c:pt>
                <c:pt idx="1497">
                  <c:v>974.1776646834358</c:v>
                </c:pt>
                <c:pt idx="1498">
                  <c:v>974.0783352653706</c:v>
                </c:pt>
                <c:pt idx="1499">
                  <c:v>973.9800527723411</c:v>
                </c:pt>
                <c:pt idx="1500">
                  <c:v>973.8816429136825</c:v>
                </c:pt>
                <c:pt idx="1501">
                  <c:v>973.7845593648255</c:v>
                </c:pt>
                <c:pt idx="1502">
                  <c:v>973.6875054197764</c:v>
                </c:pt>
                <c:pt idx="1503">
                  <c:v>973.591084161459</c:v>
                </c:pt>
                <c:pt idx="1504">
                  <c:v>973.4946666254184</c:v>
                </c:pt>
                <c:pt idx="1505">
                  <c:v>973.397794877063</c:v>
                </c:pt>
                <c:pt idx="1506">
                  <c:v>973.3017751723228</c:v>
                </c:pt>
                <c:pt idx="1507">
                  <c:v>973.2059996541122</c:v>
                </c:pt>
                <c:pt idx="1508">
                  <c:v>973.109825507884</c:v>
                </c:pt>
                <c:pt idx="1509">
                  <c:v>973.0129276395085</c:v>
                </c:pt>
                <c:pt idx="1510">
                  <c:v>972.916974562966</c:v>
                </c:pt>
                <c:pt idx="1511">
                  <c:v>972.8210433828775</c:v>
                </c:pt>
                <c:pt idx="1512">
                  <c:v>972.7242884632071</c:v>
                </c:pt>
                <c:pt idx="1513">
                  <c:v>972.62701786819</c:v>
                </c:pt>
                <c:pt idx="1514">
                  <c:v>972.529685132733</c:v>
                </c:pt>
                <c:pt idx="1515">
                  <c:v>972.4324223662908</c:v>
                </c:pt>
                <c:pt idx="1516">
                  <c:v>972.3350894743046</c:v>
                </c:pt>
                <c:pt idx="1517">
                  <c:v>972.2366139001778</c:v>
                </c:pt>
                <c:pt idx="1518">
                  <c:v>972.1372156084684</c:v>
                </c:pt>
                <c:pt idx="1519">
                  <c:v>972.0376952313311</c:v>
                </c:pt>
                <c:pt idx="1520">
                  <c:v>971.9361674107012</c:v>
                </c:pt>
                <c:pt idx="1521">
                  <c:v>971.8345081125879</c:v>
                </c:pt>
                <c:pt idx="1522">
                  <c:v>971.7317932708688</c:v>
                </c:pt>
                <c:pt idx="1523">
                  <c:v>971.6285050921197</c:v>
                </c:pt>
                <c:pt idx="1524">
                  <c:v>971.5235483530503</c:v>
                </c:pt>
                <c:pt idx="1525">
                  <c:v>971.4176375508754</c:v>
                </c:pt>
                <c:pt idx="1526">
                  <c:v>971.310109537342</c:v>
                </c:pt>
                <c:pt idx="1527">
                  <c:v>971.2015615865141</c:v>
                </c:pt>
                <c:pt idx="1528">
                  <c:v>971.091108098066</c:v>
                </c:pt>
                <c:pt idx="1529">
                  <c:v>970.9797898320193</c:v>
                </c:pt>
                <c:pt idx="1530">
                  <c:v>970.8659167662072</c:v>
                </c:pt>
                <c:pt idx="1531">
                  <c:v>970.7505737257599</c:v>
                </c:pt>
                <c:pt idx="1532">
                  <c:v>970.6335205322451</c:v>
                </c:pt>
                <c:pt idx="1533">
                  <c:v>970.5136903467594</c:v>
                </c:pt>
                <c:pt idx="1534">
                  <c:v>970.391686271817</c:v>
                </c:pt>
                <c:pt idx="1535">
                  <c:v>970.2669944028345</c:v>
                </c:pt>
                <c:pt idx="1536">
                  <c:v>970.139740713549</c:v>
                </c:pt>
                <c:pt idx="1537">
                  <c:v>970.0094141215434</c:v>
                </c:pt>
                <c:pt idx="1538">
                  <c:v>969.8759303887657</c:v>
                </c:pt>
                <c:pt idx="1539">
                  <c:v>969.7387073082</c:v>
                </c:pt>
                <c:pt idx="1540">
                  <c:v>969.5983473660925</c:v>
                </c:pt>
                <c:pt idx="1541">
                  <c:v>969.4539784519611</c:v>
                </c:pt>
                <c:pt idx="1542">
                  <c:v>969.3051765198224</c:v>
                </c:pt>
                <c:pt idx="1543">
                  <c:v>969.1515403812066</c:v>
                </c:pt>
                <c:pt idx="1544">
                  <c:v>968.9936701523155</c:v>
                </c:pt>
                <c:pt idx="1545">
                  <c:v>968.8297707078608</c:v>
                </c:pt>
                <c:pt idx="1546">
                  <c:v>968.6592736803842</c:v>
                </c:pt>
                <c:pt idx="1547">
                  <c:v>968.4835818378118</c:v>
                </c:pt>
                <c:pt idx="1548">
                  <c:v>968.3010486020912</c:v>
                </c:pt>
                <c:pt idx="1549">
                  <c:v>968.1112557179326</c:v>
                </c:pt>
                <c:pt idx="1550">
                  <c:v>967.9136108002496</c:v>
                </c:pt>
                <c:pt idx="1551">
                  <c:v>967.7067894317098</c:v>
                </c:pt>
                <c:pt idx="1552">
                  <c:v>967.4900375646424</c:v>
                </c:pt>
                <c:pt idx="1553">
                  <c:v>967.262973102177</c:v>
                </c:pt>
                <c:pt idx="1554">
                  <c:v>967.0248078960617</c:v>
                </c:pt>
                <c:pt idx="1555">
                  <c:v>966.7732704239793</c:v>
                </c:pt>
                <c:pt idx="1556">
                  <c:v>966.5079910629474</c:v>
                </c:pt>
                <c:pt idx="1557">
                  <c:v>966.2274565573596</c:v>
                </c:pt>
                <c:pt idx="1558">
                  <c:v>965.9291760756648</c:v>
                </c:pt>
                <c:pt idx="1559">
                  <c:v>965.6116255265706</c:v>
                </c:pt>
                <c:pt idx="1560">
                  <c:v>965.2727582870465</c:v>
                </c:pt>
                <c:pt idx="1561">
                  <c:v>964.9094145214576</c:v>
                </c:pt>
                <c:pt idx="1562">
                  <c:v>964.5194042622745</c:v>
                </c:pt>
                <c:pt idx="1563">
                  <c:v>964.097677450468</c:v>
                </c:pt>
                <c:pt idx="1564">
                  <c:v>963.6415592647705</c:v>
                </c:pt>
                <c:pt idx="1565">
                  <c:v>963.1448880880251</c:v>
                </c:pt>
                <c:pt idx="1566">
                  <c:v>962.6021422658281</c:v>
                </c:pt>
                <c:pt idx="1567">
                  <c:v>962.005847588379</c:v>
                </c:pt>
                <c:pt idx="1568">
                  <c:v>961.3474539351446</c:v>
                </c:pt>
                <c:pt idx="1569">
                  <c:v>960.6144079162844</c:v>
                </c:pt>
                <c:pt idx="1570">
                  <c:v>959.7946987377958</c:v>
                </c:pt>
                <c:pt idx="1571">
                  <c:v>958.8703707240061</c:v>
                </c:pt>
                <c:pt idx="1572">
                  <c:v>957.8189115829625</c:v>
                </c:pt>
                <c:pt idx="1573">
                  <c:v>956.61031080012</c:v>
                </c:pt>
                <c:pt idx="1574">
                  <c:v>955.2066784830215</c:v>
                </c:pt>
                <c:pt idx="1575">
                  <c:v>953.5558430048648</c:v>
                </c:pt>
                <c:pt idx="1576">
                  <c:v>951.5832642818635</c:v>
                </c:pt>
                <c:pt idx="1577">
                  <c:v>949.1847119909425</c:v>
                </c:pt>
                <c:pt idx="1578">
                  <c:v>946.2032805636324</c:v>
                </c:pt>
                <c:pt idx="1579">
                  <c:v>942.3942692747232</c:v>
                </c:pt>
                <c:pt idx="1580">
                  <c:v>937.3540254096653</c:v>
                </c:pt>
                <c:pt idx="1581">
                  <c:v>930.3685349425382</c:v>
                </c:pt>
                <c:pt idx="1582">
                  <c:v>920.0392269138273</c:v>
                </c:pt>
                <c:pt idx="1583">
                  <c:v>903.205988707158</c:v>
                </c:pt>
                <c:pt idx="1584">
                  <c:v>870.9362464423289</c:v>
                </c:pt>
                <c:pt idx="1585">
                  <c:v>784.8308272086527</c:v>
                </c:pt>
                <c:pt idx="1586">
                  <c:v>1836.682566259356</c:v>
                </c:pt>
                <c:pt idx="1587">
                  <c:v>1233.619131077803</c:v>
                </c:pt>
                <c:pt idx="1588">
                  <c:v>1093.569186364476</c:v>
                </c:pt>
                <c:pt idx="1589">
                  <c:v>1051.401058100707</c:v>
                </c:pt>
                <c:pt idx="1590">
                  <c:v>1031.114325846734</c:v>
                </c:pt>
                <c:pt idx="1591">
                  <c:v>1019.193608129327</c:v>
                </c:pt>
                <c:pt idx="1592">
                  <c:v>1011.35103591368</c:v>
                </c:pt>
                <c:pt idx="1593">
                  <c:v>1005.800250146719</c:v>
                </c:pt>
                <c:pt idx="1594">
                  <c:v>1001.66645929129</c:v>
                </c:pt>
                <c:pt idx="1595">
                  <c:v>998.4697438126643</c:v>
                </c:pt>
                <c:pt idx="1596">
                  <c:v>995.9245702080776</c:v>
                </c:pt>
                <c:pt idx="1597">
                  <c:v>993.8512118543</c:v>
                </c:pt>
                <c:pt idx="1598">
                  <c:v>992.1312380482966</c:v>
                </c:pt>
                <c:pt idx="1599">
                  <c:v>990.6812742425388</c:v>
                </c:pt>
                <c:pt idx="1600">
                  <c:v>989.4436319148904</c:v>
                </c:pt>
                <c:pt idx="1601">
                  <c:v>988.375512273437</c:v>
                </c:pt>
                <c:pt idx="1602">
                  <c:v>987.4452793560083</c:v>
                </c:pt>
                <c:pt idx="1603">
                  <c:v>986.628740895097</c:v>
                </c:pt>
                <c:pt idx="1604">
                  <c:v>985.9068686384269</c:v>
                </c:pt>
                <c:pt idx="1605">
                  <c:v>985.2653537832546</c:v>
                </c:pt>
                <c:pt idx="1606">
                  <c:v>984.6917531901167</c:v>
                </c:pt>
                <c:pt idx="1607">
                  <c:v>984.1764783135296</c:v>
                </c:pt>
                <c:pt idx="1608">
                  <c:v>983.7114124060592</c:v>
                </c:pt>
                <c:pt idx="1609">
                  <c:v>983.291006468062</c:v>
                </c:pt>
                <c:pt idx="1610">
                  <c:v>982.908868585642</c:v>
                </c:pt>
                <c:pt idx="1611">
                  <c:v>982.5620604319078</c:v>
                </c:pt>
                <c:pt idx="1612">
                  <c:v>982.2452767247205</c:v>
                </c:pt>
                <c:pt idx="1613">
                  <c:v>981.9566483091459</c:v>
                </c:pt>
                <c:pt idx="1614">
                  <c:v>981.6922612671063</c:v>
                </c:pt>
                <c:pt idx="1615">
                  <c:v>981.4505863278276</c:v>
                </c:pt>
                <c:pt idx="1616">
                  <c:v>981.2289753423356</c:v>
                </c:pt>
                <c:pt idx="1617">
                  <c:v>981.0260693357524</c:v>
                </c:pt>
                <c:pt idx="1618">
                  <c:v>980.8399596626854</c:v>
                </c:pt>
                <c:pt idx="1619">
                  <c:v>980.6695536548902</c:v>
                </c:pt>
                <c:pt idx="1620">
                  <c:v>980.512902426888</c:v>
                </c:pt>
                <c:pt idx="1621">
                  <c:v>980.3692687894674</c:v>
                </c:pt>
                <c:pt idx="1622">
                  <c:v>980.239304946396</c:v>
                </c:pt>
                <c:pt idx="1623">
                  <c:v>980.1208145436057</c:v>
                </c:pt>
                <c:pt idx="1624">
                  <c:v>980.013400570254</c:v>
                </c:pt>
                <c:pt idx="1625">
                  <c:v>979.9155900586885</c:v>
                </c:pt>
                <c:pt idx="1626">
                  <c:v>979.8274008985883</c:v>
                </c:pt>
                <c:pt idx="1627">
                  <c:v>979.748349863482</c:v>
                </c:pt>
                <c:pt idx="1628">
                  <c:v>979.6784378580233</c:v>
                </c:pt>
                <c:pt idx="1629">
                  <c:v>979.6163471816073</c:v>
                </c:pt>
                <c:pt idx="1630">
                  <c:v>979.5626279358653</c:v>
                </c:pt>
                <c:pt idx="1631">
                  <c:v>979.5159443318705</c:v>
                </c:pt>
                <c:pt idx="1632">
                  <c:v>979.4768666063824</c:v>
                </c:pt>
                <c:pt idx="1633">
                  <c:v>979.4442771754796</c:v>
                </c:pt>
                <c:pt idx="1634">
                  <c:v>979.4187150892998</c:v>
                </c:pt>
                <c:pt idx="1635">
                  <c:v>979.3995928798963</c:v>
                </c:pt>
                <c:pt idx="1636">
                  <c:v>979.3862785593577</c:v>
                </c:pt>
                <c:pt idx="1637">
                  <c:v>979.3794948894305</c:v>
                </c:pt>
                <c:pt idx="1638">
                  <c:v>979.3780031899747</c:v>
                </c:pt>
                <c:pt idx="1639">
                  <c:v>979.3819993211125</c:v>
                </c:pt>
                <c:pt idx="1640">
                  <c:v>979.3916498237953</c:v>
                </c:pt>
                <c:pt idx="1641">
                  <c:v>979.4068456667005</c:v>
                </c:pt>
                <c:pt idx="1642">
                  <c:v>979.4271158088542</c:v>
                </c:pt>
                <c:pt idx="1643">
                  <c:v>979.4537362123307</c:v>
                </c:pt>
                <c:pt idx="1644">
                  <c:v>979.4857170015724</c:v>
                </c:pt>
                <c:pt idx="1645">
                  <c:v>979.5221161634043</c:v>
                </c:pt>
                <c:pt idx="1646">
                  <c:v>979.5638110033918</c:v>
                </c:pt>
                <c:pt idx="1647">
                  <c:v>979.6087461298716</c:v>
                </c:pt>
                <c:pt idx="1648">
                  <c:v>979.6601280933764</c:v>
                </c:pt>
                <c:pt idx="1649">
                  <c:v>979.7165224853057</c:v>
                </c:pt>
                <c:pt idx="1650">
                  <c:v>979.7767767232404</c:v>
                </c:pt>
                <c:pt idx="1651">
                  <c:v>979.8418556533294</c:v>
                </c:pt>
                <c:pt idx="1652">
                  <c:v>979.9114441790766</c:v>
                </c:pt>
                <c:pt idx="1653">
                  <c:v>979.9869251032583</c:v>
                </c:pt>
                <c:pt idx="1654">
                  <c:v>980.0665711600207</c:v>
                </c:pt>
                <c:pt idx="1655">
                  <c:v>980.1506664891895</c:v>
                </c:pt>
                <c:pt idx="1656">
                  <c:v>980.2391074120263</c:v>
                </c:pt>
                <c:pt idx="1657">
                  <c:v>980.3316774544858</c:v>
                </c:pt>
                <c:pt idx="1658">
                  <c:v>980.4294507038602</c:v>
                </c:pt>
                <c:pt idx="1659">
                  <c:v>980.5322521214815</c:v>
                </c:pt>
                <c:pt idx="1660">
                  <c:v>980.6389166237358</c:v>
                </c:pt>
                <c:pt idx="1661">
                  <c:v>980.7503089618846</c:v>
                </c:pt>
                <c:pt idx="1662">
                  <c:v>980.866389834557</c:v>
                </c:pt>
                <c:pt idx="1663">
                  <c:v>980.987003500717</c:v>
                </c:pt>
                <c:pt idx="1664">
                  <c:v>981.1121291832903</c:v>
                </c:pt>
                <c:pt idx="1665">
                  <c:v>981.2421606751027</c:v>
                </c:pt>
                <c:pt idx="1666">
                  <c:v>981.3768354546136</c:v>
                </c:pt>
                <c:pt idx="1667">
                  <c:v>981.5155006663743</c:v>
                </c:pt>
                <c:pt idx="1668">
                  <c:v>981.6594254588407</c:v>
                </c:pt>
                <c:pt idx="1669">
                  <c:v>981.807779488323</c:v>
                </c:pt>
                <c:pt idx="1670">
                  <c:v>981.9611707421517</c:v>
                </c:pt>
                <c:pt idx="1671">
                  <c:v>982.1194266124754</c:v>
                </c:pt>
                <c:pt idx="1672">
                  <c:v>982.2821719772197</c:v>
                </c:pt>
                <c:pt idx="1673">
                  <c:v>982.4493874372438</c:v>
                </c:pt>
                <c:pt idx="1674">
                  <c:v>982.6216674881039</c:v>
                </c:pt>
                <c:pt idx="1675">
                  <c:v>982.7987896838764</c:v>
                </c:pt>
                <c:pt idx="1676">
                  <c:v>982.9814198008012</c:v>
                </c:pt>
                <c:pt idx="1677">
                  <c:v>983.1679447311744</c:v>
                </c:pt>
                <c:pt idx="1678">
                  <c:v>983.3597035562055</c:v>
                </c:pt>
                <c:pt idx="1679">
                  <c:v>983.5570315407876</c:v>
                </c:pt>
                <c:pt idx="1680">
                  <c:v>983.7589563256816</c:v>
                </c:pt>
                <c:pt idx="1681">
                  <c:v>983.966312286336</c:v>
                </c:pt>
                <c:pt idx="1682">
                  <c:v>984.1786860651615</c:v>
                </c:pt>
                <c:pt idx="1683">
                  <c:v>984.3960529710496</c:v>
                </c:pt>
                <c:pt idx="1684">
                  <c:v>984.6185461432703</c:v>
                </c:pt>
                <c:pt idx="1685">
                  <c:v>984.846346725918</c:v>
                </c:pt>
                <c:pt idx="1686">
                  <c:v>985.0792307938403</c:v>
                </c:pt>
                <c:pt idx="1687">
                  <c:v>985.3182886865663</c:v>
                </c:pt>
                <c:pt idx="1688">
                  <c:v>985.5621875679094</c:v>
                </c:pt>
                <c:pt idx="1689">
                  <c:v>985.8116742955388</c:v>
                </c:pt>
                <c:pt idx="1690">
                  <c:v>986.065923806393</c:v>
                </c:pt>
                <c:pt idx="1691">
                  <c:v>986.3268893263325</c:v>
                </c:pt>
                <c:pt idx="1692">
                  <c:v>986.5925746368016</c:v>
                </c:pt>
                <c:pt idx="1693">
                  <c:v>986.8647007996813</c:v>
                </c:pt>
                <c:pt idx="1694">
                  <c:v>987.1415807094286</c:v>
                </c:pt>
                <c:pt idx="1695">
                  <c:v>987.4243716814984</c:v>
                </c:pt>
                <c:pt idx="1696">
                  <c:v>987.7133317127575</c:v>
                </c:pt>
                <c:pt idx="1697">
                  <c:v>988.0080793221892</c:v>
                </c:pt>
                <c:pt idx="1698">
                  <c:v>988.3088156658556</c:v>
                </c:pt>
                <c:pt idx="1699">
                  <c:v>988.6159666204254</c:v>
                </c:pt>
                <c:pt idx="1700">
                  <c:v>988.9294890059832</c:v>
                </c:pt>
                <c:pt idx="1701">
                  <c:v>989.2487801010562</c:v>
                </c:pt>
                <c:pt idx="1702">
                  <c:v>989.5736951720501</c:v>
                </c:pt>
                <c:pt idx="1703">
                  <c:v>989.9057378857574</c:v>
                </c:pt>
                <c:pt idx="1704">
                  <c:v>990.2436839932641</c:v>
                </c:pt>
                <c:pt idx="1705">
                  <c:v>990.5878736802506</c:v>
                </c:pt>
                <c:pt idx="1706">
                  <c:v>990.938470431471</c:v>
                </c:pt>
                <c:pt idx="1707">
                  <c:v>991.295852947407</c:v>
                </c:pt>
                <c:pt idx="1708">
                  <c:v>991.6598231805226</c:v>
                </c:pt>
                <c:pt idx="1709">
                  <c:v>992.0299974705815</c:v>
                </c:pt>
                <c:pt idx="1710">
                  <c:v>992.4078469371407</c:v>
                </c:pt>
                <c:pt idx="1711">
                  <c:v>992.7923161123607</c:v>
                </c:pt>
                <c:pt idx="1712">
                  <c:v>993.1838268479738</c:v>
                </c:pt>
                <c:pt idx="1713">
                  <c:v>993.5813191481842</c:v>
                </c:pt>
                <c:pt idx="1714">
                  <c:v>993.9868316303937</c:v>
                </c:pt>
                <c:pt idx="1715">
                  <c:v>994.399587767935</c:v>
                </c:pt>
                <c:pt idx="1716">
                  <c:v>994.819255530351</c:v>
                </c:pt>
                <c:pt idx="1717">
                  <c:v>995.2460938754134</c:v>
                </c:pt>
                <c:pt idx="1718">
                  <c:v>995.6801969241777</c:v>
                </c:pt>
                <c:pt idx="1719">
                  <c:v>996.122198288292</c:v>
                </c:pt>
                <c:pt idx="1720">
                  <c:v>996.5716631059501</c:v>
                </c:pt>
                <c:pt idx="1721">
                  <c:v>997.0284673090915</c:v>
                </c:pt>
                <c:pt idx="1722">
                  <c:v>997.4926418680176</c:v>
                </c:pt>
                <c:pt idx="1723">
                  <c:v>997.9652581421315</c:v>
                </c:pt>
                <c:pt idx="1724">
                  <c:v>998.445083405033</c:v>
                </c:pt>
                <c:pt idx="1725">
                  <c:v>998.9333460882607</c:v>
                </c:pt>
                <c:pt idx="1726">
                  <c:v>999.4296657597865</c:v>
                </c:pt>
                <c:pt idx="1727">
                  <c:v>999.9344013548504</c:v>
                </c:pt>
                <c:pt idx="1728">
                  <c:v>1000.447049032771</c:v>
                </c:pt>
                <c:pt idx="1729">
                  <c:v>1000.968544317519</c:v>
                </c:pt>
                <c:pt idx="1730">
                  <c:v>1001.498353092131</c:v>
                </c:pt>
                <c:pt idx="1731">
                  <c:v>1002.036021076347</c:v>
                </c:pt>
                <c:pt idx="1732">
                  <c:v>1002.583445418539</c:v>
                </c:pt>
                <c:pt idx="1733">
                  <c:v>1003.1393076254</c:v>
                </c:pt>
                <c:pt idx="1734">
                  <c:v>1003.703415534676</c:v>
                </c:pt>
                <c:pt idx="1735">
                  <c:v>1004.276460420183</c:v>
                </c:pt>
                <c:pt idx="1736">
                  <c:v>1004.858495076771</c:v>
                </c:pt>
                <c:pt idx="1737">
                  <c:v>1005.450657133944</c:v>
                </c:pt>
                <c:pt idx="1738">
                  <c:v>1006.050794047532</c:v>
                </c:pt>
                <c:pt idx="1739">
                  <c:v>1006.660290264839</c:v>
                </c:pt>
                <c:pt idx="1740">
                  <c:v>1007.279561405095</c:v>
                </c:pt>
                <c:pt idx="1741">
                  <c:v>1007.908732631293</c:v>
                </c:pt>
                <c:pt idx="1742">
                  <c:v>1008.547860646329</c:v>
                </c:pt>
                <c:pt idx="1743">
                  <c:v>1009.196298502867</c:v>
                </c:pt>
                <c:pt idx="1744">
                  <c:v>1009.854140531227</c:v>
                </c:pt>
                <c:pt idx="1745">
                  <c:v>1010.522983688065</c:v>
                </c:pt>
                <c:pt idx="1746">
                  <c:v>1011.202207270497</c:v>
                </c:pt>
                <c:pt idx="1747">
                  <c:v>1011.891045892666</c:v>
                </c:pt>
                <c:pt idx="1748">
                  <c:v>1012.591048009979</c:v>
                </c:pt>
                <c:pt idx="1749">
                  <c:v>1013.301123727889</c:v>
                </c:pt>
                <c:pt idx="1750">
                  <c:v>1014.021560893428</c:v>
                </c:pt>
                <c:pt idx="1751">
                  <c:v>1014.752498952014</c:v>
                </c:pt>
                <c:pt idx="1752">
                  <c:v>1015.494802452583</c:v>
                </c:pt>
                <c:pt idx="1753">
                  <c:v>1016.247826581635</c:v>
                </c:pt>
                <c:pt idx="1754">
                  <c:v>1017.012147686466</c:v>
                </c:pt>
                <c:pt idx="1755">
                  <c:v>1017.787762814853</c:v>
                </c:pt>
                <c:pt idx="1756">
                  <c:v>1018.574891680387</c:v>
                </c:pt>
                <c:pt idx="1757">
                  <c:v>1019.373324419404</c:v>
                </c:pt>
                <c:pt idx="1758">
                  <c:v>1020.183457895699</c:v>
                </c:pt>
                <c:pt idx="1759">
                  <c:v>1021.004930672127</c:v>
                </c:pt>
                <c:pt idx="1760">
                  <c:v>1021.838533676188</c:v>
                </c:pt>
                <c:pt idx="1761">
                  <c:v>1022.685119368053</c:v>
                </c:pt>
                <c:pt idx="1762">
                  <c:v>1023.543144771565</c:v>
                </c:pt>
                <c:pt idx="1763">
                  <c:v>1024.413823587875</c:v>
                </c:pt>
                <c:pt idx="1764">
                  <c:v>1025.297493979449</c:v>
                </c:pt>
                <c:pt idx="1765">
                  <c:v>1026.193052221358</c:v>
                </c:pt>
                <c:pt idx="1766">
                  <c:v>1027.102004361631</c:v>
                </c:pt>
                <c:pt idx="1767">
                  <c:v>1028.023335885882</c:v>
                </c:pt>
                <c:pt idx="1768">
                  <c:v>1028.958739676005</c:v>
                </c:pt>
                <c:pt idx="1769">
                  <c:v>1029.907457277986</c:v>
                </c:pt>
                <c:pt idx="1770">
                  <c:v>1030.869000744127</c:v>
                </c:pt>
                <c:pt idx="1771">
                  <c:v>1031.844487980946</c:v>
                </c:pt>
                <c:pt idx="1772">
                  <c:v>1032.833519035097</c:v>
                </c:pt>
                <c:pt idx="1773">
                  <c:v>1033.8369616751</c:v>
                </c:pt>
                <c:pt idx="1774">
                  <c:v>1034.854146444201</c:v>
                </c:pt>
                <c:pt idx="1775">
                  <c:v>1035.886043264349</c:v>
                </c:pt>
                <c:pt idx="1776">
                  <c:v>1036.932100816233</c:v>
                </c:pt>
                <c:pt idx="1777">
                  <c:v>1037.992946008834</c:v>
                </c:pt>
                <c:pt idx="1778">
                  <c:v>1039.068734904499</c:v>
                </c:pt>
                <c:pt idx="1779">
                  <c:v>1040.15954778376</c:v>
                </c:pt>
                <c:pt idx="1780">
                  <c:v>1041.26553418953</c:v>
                </c:pt>
                <c:pt idx="1781">
                  <c:v>1042.387326442212</c:v>
                </c:pt>
                <c:pt idx="1782">
                  <c:v>1043.524159433507</c:v>
                </c:pt>
                <c:pt idx="1783">
                  <c:v>1044.677092960025</c:v>
                </c:pt>
                <c:pt idx="1784">
                  <c:v>1045.845843974188</c:v>
                </c:pt>
                <c:pt idx="1785">
                  <c:v>1047.030484338309</c:v>
                </c:pt>
                <c:pt idx="1786">
                  <c:v>1048.231671361262</c:v>
                </c:pt>
                <c:pt idx="1787">
                  <c:v>1049.449896778285</c:v>
                </c:pt>
                <c:pt idx="1788">
                  <c:v>1050.684858397529</c:v>
                </c:pt>
                <c:pt idx="1789">
                  <c:v>1051.937023211076</c:v>
                </c:pt>
                <c:pt idx="1790">
                  <c:v>1053.205959918831</c:v>
                </c:pt>
                <c:pt idx="1791">
                  <c:v>1054.492556542201</c:v>
                </c:pt>
                <c:pt idx="1792">
                  <c:v>1055.7968375547</c:v>
                </c:pt>
                <c:pt idx="1793">
                  <c:v>1057.119410481627</c:v>
                </c:pt>
                <c:pt idx="1794">
                  <c:v>1058.459965791863</c:v>
                </c:pt>
                <c:pt idx="1795">
                  <c:v>1059.819686914226</c:v>
                </c:pt>
                <c:pt idx="1796">
                  <c:v>1061.196994466537</c:v>
                </c:pt>
                <c:pt idx="1797">
                  <c:v>1062.593309337497</c:v>
                </c:pt>
                <c:pt idx="1798">
                  <c:v>1064.008397693534</c:v>
                </c:pt>
                <c:pt idx="1799">
                  <c:v>1065.44337545312</c:v>
                </c:pt>
                <c:pt idx="1800">
                  <c:v>1066.897108645921</c:v>
                </c:pt>
                <c:pt idx="1801">
                  <c:v>1068.371631035638</c:v>
                </c:pt>
                <c:pt idx="1802">
                  <c:v>1069.865636227715</c:v>
                </c:pt>
                <c:pt idx="1803">
                  <c:v>1071.380978950359</c:v>
                </c:pt>
                <c:pt idx="1804">
                  <c:v>1072.917186310267</c:v>
                </c:pt>
                <c:pt idx="1805">
                  <c:v>1074.473761078365</c:v>
                </c:pt>
                <c:pt idx="1806">
                  <c:v>1076.051257100379</c:v>
                </c:pt>
                <c:pt idx="1807">
                  <c:v>1077.649926822826</c:v>
                </c:pt>
                <c:pt idx="1808">
                  <c:v>1079.271011316393</c:v>
                </c:pt>
                <c:pt idx="1809">
                  <c:v>1080.914396372367</c:v>
                </c:pt>
                <c:pt idx="1810">
                  <c:v>1082.580006600833</c:v>
                </c:pt>
                <c:pt idx="1811">
                  <c:v>1084.268063842248</c:v>
                </c:pt>
                <c:pt idx="1812">
                  <c:v>1085.979513117755</c:v>
                </c:pt>
                <c:pt idx="1813">
                  <c:v>1087.713310681956</c:v>
                </c:pt>
                <c:pt idx="1814">
                  <c:v>1089.471396888614</c:v>
                </c:pt>
                <c:pt idx="1815">
                  <c:v>1091.253575070139</c:v>
                </c:pt>
                <c:pt idx="1816">
                  <c:v>1093.059625600787</c:v>
                </c:pt>
                <c:pt idx="1817">
                  <c:v>1094.891101539961</c:v>
                </c:pt>
                <c:pt idx="1818">
                  <c:v>1096.746749569836</c:v>
                </c:pt>
                <c:pt idx="1819">
                  <c:v>1098.628255505788</c:v>
                </c:pt>
                <c:pt idx="1820">
                  <c:v>1100.535391531512</c:v>
                </c:pt>
                <c:pt idx="1821">
                  <c:v>1102.468250884066</c:v>
                </c:pt>
                <c:pt idx="1822">
                  <c:v>1104.428044887327</c:v>
                </c:pt>
                <c:pt idx="1823">
                  <c:v>1106.41340467716</c:v>
                </c:pt>
                <c:pt idx="1824">
                  <c:v>1108.426488512181</c:v>
                </c:pt>
                <c:pt idx="1825">
                  <c:v>1110.467028661886</c:v>
                </c:pt>
                <c:pt idx="1826">
                  <c:v>1112.534761003363</c:v>
                </c:pt>
                <c:pt idx="1827">
                  <c:v>1114.631598344911</c:v>
                </c:pt>
                <c:pt idx="1828">
                  <c:v>1116.756802058286</c:v>
                </c:pt>
                <c:pt idx="1829">
                  <c:v>1118.911673272362</c:v>
                </c:pt>
                <c:pt idx="1830">
                  <c:v>1121.09587353044</c:v>
                </c:pt>
                <c:pt idx="1831">
                  <c:v>1123.30991881751</c:v>
                </c:pt>
                <c:pt idx="1832">
                  <c:v>1125.55419966434</c:v>
                </c:pt>
                <c:pt idx="1833">
                  <c:v>1127.829608037078</c:v>
                </c:pt>
                <c:pt idx="1834">
                  <c:v>1130.136152448085</c:v>
                </c:pt>
                <c:pt idx="1835">
                  <c:v>1132.475090124914</c:v>
                </c:pt>
                <c:pt idx="1836">
                  <c:v>1134.845595863064</c:v>
                </c:pt>
                <c:pt idx="1837">
                  <c:v>1137.248740781222</c:v>
                </c:pt>
                <c:pt idx="1838">
                  <c:v>1139.685300704596</c:v>
                </c:pt>
                <c:pt idx="1839">
                  <c:v>1142.155374194044</c:v>
                </c:pt>
                <c:pt idx="1840">
                  <c:v>1144.659547870646</c:v>
                </c:pt>
                <c:pt idx="1841">
                  <c:v>1147.198671159128</c:v>
                </c:pt>
                <c:pt idx="1842">
                  <c:v>1149.773030435173</c:v>
                </c:pt>
                <c:pt idx="1843">
                  <c:v>1152.383104481817</c:v>
                </c:pt>
                <c:pt idx="1844">
                  <c:v>1155.029629560733</c:v>
                </c:pt>
                <c:pt idx="1845">
                  <c:v>1157.713398181462</c:v>
                </c:pt>
                <c:pt idx="1846">
                  <c:v>1160.433908244505</c:v>
                </c:pt>
                <c:pt idx="1847">
                  <c:v>1163.193160339882</c:v>
                </c:pt>
                <c:pt idx="1848">
                  <c:v>1165.99039127276</c:v>
                </c:pt>
                <c:pt idx="1849">
                  <c:v>1168.826899848689</c:v>
                </c:pt>
                <c:pt idx="1850">
                  <c:v>1171.702982217163</c:v>
                </c:pt>
                <c:pt idx="1851">
                  <c:v>1174.620829372951</c:v>
                </c:pt>
                <c:pt idx="1852">
                  <c:v>1177.579253929028</c:v>
                </c:pt>
                <c:pt idx="1853">
                  <c:v>1180.579756849772</c:v>
                </c:pt>
                <c:pt idx="1854">
                  <c:v>1183.622930173476</c:v>
                </c:pt>
                <c:pt idx="1855">
                  <c:v>1186.708139716903</c:v>
                </c:pt>
                <c:pt idx="1856">
                  <c:v>1189.837352922967</c:v>
                </c:pt>
                <c:pt idx="1857">
                  <c:v>1193.011465235088</c:v>
                </c:pt>
                <c:pt idx="1858">
                  <c:v>1196.230963717145</c:v>
                </c:pt>
                <c:pt idx="1859">
                  <c:v>1199.496493854373</c:v>
                </c:pt>
                <c:pt idx="1860">
                  <c:v>1202.808691619064</c:v>
                </c:pt>
                <c:pt idx="1861">
                  <c:v>1206.168618833063</c:v>
                </c:pt>
                <c:pt idx="1862">
                  <c:v>1209.577592166981</c:v>
                </c:pt>
                <c:pt idx="1863">
                  <c:v>1213.035463631646</c:v>
                </c:pt>
                <c:pt idx="1864">
                  <c:v>1216.542870428361</c:v>
                </c:pt>
                <c:pt idx="1865">
                  <c:v>1220.101197103007</c:v>
                </c:pt>
                <c:pt idx="1866">
                  <c:v>1223.711719584785</c:v>
                </c:pt>
                <c:pt idx="1867">
                  <c:v>1227.375312954487</c:v>
                </c:pt>
                <c:pt idx="1868">
                  <c:v>1231.091808313503</c:v>
                </c:pt>
                <c:pt idx="1869">
                  <c:v>1234.863196099658</c:v>
                </c:pt>
                <c:pt idx="1870">
                  <c:v>1238.690446670624</c:v>
                </c:pt>
                <c:pt idx="1871">
                  <c:v>1242.573674869233</c:v>
                </c:pt>
                <c:pt idx="1872">
                  <c:v>1246.514437223715</c:v>
                </c:pt>
                <c:pt idx="1873">
                  <c:v>1250.513687961525</c:v>
                </c:pt>
                <c:pt idx="1874">
                  <c:v>1254.573227392445</c:v>
                </c:pt>
                <c:pt idx="1875">
                  <c:v>1258.692470669541</c:v>
                </c:pt>
                <c:pt idx="1876">
                  <c:v>1262.873909807094</c:v>
                </c:pt>
                <c:pt idx="1877">
                  <c:v>1267.117980908003</c:v>
                </c:pt>
                <c:pt idx="1878">
                  <c:v>1271.425636012121</c:v>
                </c:pt>
                <c:pt idx="1879">
                  <c:v>1275.79962535579</c:v>
                </c:pt>
                <c:pt idx="1880">
                  <c:v>1280.239382118328</c:v>
                </c:pt>
                <c:pt idx="1881">
                  <c:v>1284.747107043642</c:v>
                </c:pt>
                <c:pt idx="1882">
                  <c:v>1289.323658425744</c:v>
                </c:pt>
                <c:pt idx="1883">
                  <c:v>1293.970717127812</c:v>
                </c:pt>
                <c:pt idx="1884">
                  <c:v>1298.689692037835</c:v>
                </c:pt>
                <c:pt idx="1885">
                  <c:v>1303.48126096023</c:v>
                </c:pt>
                <c:pt idx="1886">
                  <c:v>1308.347307452856</c:v>
                </c:pt>
                <c:pt idx="1887">
                  <c:v>1313.28879206124</c:v>
                </c:pt>
                <c:pt idx="1888">
                  <c:v>1318.30879830927</c:v>
                </c:pt>
                <c:pt idx="1889">
                  <c:v>1323.407517629308</c:v>
                </c:pt>
                <c:pt idx="1890">
                  <c:v>1328.586451110575</c:v>
                </c:pt>
                <c:pt idx="1891">
                  <c:v>1333.84844788382</c:v>
                </c:pt>
                <c:pt idx="1892">
                  <c:v>1339.193634994587</c:v>
                </c:pt>
                <c:pt idx="1893">
                  <c:v>1344.624913725632</c:v>
                </c:pt>
                <c:pt idx="1894">
                  <c:v>1350.143295830163</c:v>
                </c:pt>
                <c:pt idx="1895">
                  <c:v>1355.750857139459</c:v>
                </c:pt>
                <c:pt idx="1896">
                  <c:v>1361.44939838534</c:v>
                </c:pt>
                <c:pt idx="1897">
                  <c:v>1367.241684591473</c:v>
                </c:pt>
                <c:pt idx="1898">
                  <c:v>1373.128813189803</c:v>
                </c:pt>
                <c:pt idx="1899">
                  <c:v>1379.112409462874</c:v>
                </c:pt>
                <c:pt idx="1900">
                  <c:v>1385.195927506878</c:v>
                </c:pt>
                <c:pt idx="1901">
                  <c:v>1391.380621350452</c:v>
                </c:pt>
                <c:pt idx="1902">
                  <c:v>1397.668291694721</c:v>
                </c:pt>
                <c:pt idx="1903">
                  <c:v>1404.062489729725</c:v>
                </c:pt>
                <c:pt idx="1904">
                  <c:v>1410.565186328765</c:v>
                </c:pt>
                <c:pt idx="1905">
                  <c:v>1417.178382816658</c:v>
                </c:pt>
                <c:pt idx="1906">
                  <c:v>1423.905117290282</c:v>
                </c:pt>
                <c:pt idx="1907">
                  <c:v>1430.748352168747</c:v>
                </c:pt>
                <c:pt idx="1908">
                  <c:v>1437.709670465592</c:v>
                </c:pt>
                <c:pt idx="1909">
                  <c:v>1444.79223399378</c:v>
                </c:pt>
                <c:pt idx="1910">
                  <c:v>1451.999107033163</c:v>
                </c:pt>
                <c:pt idx="1911">
                  <c:v>1459.333917278502</c:v>
                </c:pt>
                <c:pt idx="1912">
                  <c:v>1466.798131919172</c:v>
                </c:pt>
                <c:pt idx="1913">
                  <c:v>1474.396443314533</c:v>
                </c:pt>
                <c:pt idx="1914">
                  <c:v>1482.131673072676</c:v>
                </c:pt>
                <c:pt idx="1915">
                  <c:v>1490.007015684173</c:v>
                </c:pt>
                <c:pt idx="1916">
                  <c:v>1498.026592773015</c:v>
                </c:pt>
                <c:pt idx="1917">
                  <c:v>1506.193854795212</c:v>
                </c:pt>
                <c:pt idx="1918">
                  <c:v>1514.512615978862</c:v>
                </c:pt>
                <c:pt idx="1919">
                  <c:v>1522.986447885868</c:v>
                </c:pt>
                <c:pt idx="1920">
                  <c:v>1531.619732454257</c:v>
                </c:pt>
                <c:pt idx="1921">
                  <c:v>1540.416910112442</c:v>
                </c:pt>
                <c:pt idx="1922">
                  <c:v>1549.382224615993</c:v>
                </c:pt>
                <c:pt idx="1923">
                  <c:v>1558.520009232312</c:v>
                </c:pt>
                <c:pt idx="1924">
                  <c:v>1567.834830569822</c:v>
                </c:pt>
                <c:pt idx="1925">
                  <c:v>1577.332567509088</c:v>
                </c:pt>
                <c:pt idx="1926">
                  <c:v>1587.017527553088</c:v>
                </c:pt>
                <c:pt idx="1927">
                  <c:v>1596.8956334236</c:v>
                </c:pt>
                <c:pt idx="1928">
                  <c:v>1606.972318717919</c:v>
                </c:pt>
                <c:pt idx="1929">
                  <c:v>1617.252735439272</c:v>
                </c:pt>
                <c:pt idx="1930">
                  <c:v>1627.743723458032</c:v>
                </c:pt>
                <c:pt idx="1931">
                  <c:v>1638.451682116515</c:v>
                </c:pt>
                <c:pt idx="1932">
                  <c:v>1649.382787753602</c:v>
                </c:pt>
                <c:pt idx="1933">
                  <c:v>1660.543962659776</c:v>
                </c:pt>
                <c:pt idx="1934">
                  <c:v>1671.942603806275</c:v>
                </c:pt>
                <c:pt idx="1935">
                  <c:v>1683.585821921281</c:v>
                </c:pt>
                <c:pt idx="1936">
                  <c:v>1695.482180668835</c:v>
                </c:pt>
                <c:pt idx="1937">
                  <c:v>1707.638740750014</c:v>
                </c:pt>
                <c:pt idx="1938">
                  <c:v>1720.065487474437</c:v>
                </c:pt>
                <c:pt idx="1939">
                  <c:v>1732.771352798656</c:v>
                </c:pt>
                <c:pt idx="1940">
                  <c:v>1745.764639335398</c:v>
                </c:pt>
                <c:pt idx="1941">
                  <c:v>1759.056580896787</c:v>
                </c:pt>
                <c:pt idx="1942">
                  <c:v>1772.656898538353</c:v>
                </c:pt>
                <c:pt idx="1943">
                  <c:v>1786.576658374255</c:v>
                </c:pt>
                <c:pt idx="1944">
                  <c:v>1800.827328078763</c:v>
                </c:pt>
                <c:pt idx="1945">
                  <c:v>1815.421122401738</c:v>
                </c:pt>
                <c:pt idx="1946">
                  <c:v>1830.372060900078</c:v>
                </c:pt>
                <c:pt idx="1947">
                  <c:v>1845.691919176508</c:v>
                </c:pt>
                <c:pt idx="1948">
                  <c:v>1861.396273933727</c:v>
                </c:pt>
                <c:pt idx="1949">
                  <c:v>1877.499578687241</c:v>
                </c:pt>
                <c:pt idx="1950">
                  <c:v>1894.017918868064</c:v>
                </c:pt>
                <c:pt idx="1951">
                  <c:v>1910.968542399788</c:v>
                </c:pt>
                <c:pt idx="1952">
                  <c:v>1928.369267980591</c:v>
                </c:pt>
                <c:pt idx="1953">
                  <c:v>1946.239516556318</c:v>
                </c:pt>
                <c:pt idx="1954">
                  <c:v>1964.598419578204</c:v>
                </c:pt>
                <c:pt idx="1955">
                  <c:v>1983.468833641635</c:v>
                </c:pt>
                <c:pt idx="1956">
                  <c:v>2002.873642006996</c:v>
                </c:pt>
                <c:pt idx="1957">
                  <c:v>2022.838037588803</c:v>
                </c:pt>
                <c:pt idx="1958">
                  <c:v>2043.386697219047</c:v>
                </c:pt>
                <c:pt idx="1959">
                  <c:v>2064.548461433883</c:v>
                </c:pt>
                <c:pt idx="1960">
                  <c:v>2086.353483875276</c:v>
                </c:pt>
                <c:pt idx="1961">
                  <c:v>2108.833381264612</c:v>
                </c:pt>
                <c:pt idx="1962">
                  <c:v>2132.023906676454</c:v>
                </c:pt>
                <c:pt idx="1963">
                  <c:v>2155.962532257342</c:v>
                </c:pt>
                <c:pt idx="1964">
                  <c:v>2180.689090386933</c:v>
                </c:pt>
                <c:pt idx="1965">
                  <c:v>2206.246814816861</c:v>
                </c:pt>
                <c:pt idx="1966">
                  <c:v>2232.684004450281</c:v>
                </c:pt>
                <c:pt idx="1967">
                  <c:v>2260.051970173726</c:v>
                </c:pt>
                <c:pt idx="1968">
                  <c:v>2288.40531786733</c:v>
                </c:pt>
                <c:pt idx="1969">
                  <c:v>2317.806861505897</c:v>
                </c:pt>
                <c:pt idx="1970">
                  <c:v>2348.321778602918</c:v>
                </c:pt>
                <c:pt idx="1971">
                  <c:v>2380.023857849357</c:v>
                </c:pt>
                <c:pt idx="1972">
                  <c:v>2412.993682541093</c:v>
                </c:pt>
                <c:pt idx="1973">
                  <c:v>2447.320343294411</c:v>
                </c:pt>
                <c:pt idx="1974">
                  <c:v>2483.100419660865</c:v>
                </c:pt>
                <c:pt idx="1975">
                  <c:v>2520.443732232465</c:v>
                </c:pt>
                <c:pt idx="1976">
                  <c:v>2559.47343668689</c:v>
                </c:pt>
                <c:pt idx="1977">
                  <c:v>2600.324316233218</c:v>
                </c:pt>
                <c:pt idx="1978">
                  <c:v>2643.149525073981</c:v>
                </c:pt>
                <c:pt idx="1979">
                  <c:v>2688.12235297555</c:v>
                </c:pt>
                <c:pt idx="1980">
                  <c:v>2735.437989868149</c:v>
                </c:pt>
                <c:pt idx="1981">
                  <c:v>2785.32208265254</c:v>
                </c:pt>
                <c:pt idx="1982">
                  <c:v>2838.031216657837</c:v>
                </c:pt>
                <c:pt idx="1983">
                  <c:v>2893.863889264226</c:v>
                </c:pt>
                <c:pt idx="1984">
                  <c:v>2953.166463880788</c:v>
                </c:pt>
                <c:pt idx="1985">
                  <c:v>3016.3479189331</c:v>
                </c:pt>
                <c:pt idx="1986">
                  <c:v>3083.890851763727</c:v>
                </c:pt>
                <c:pt idx="1987">
                  <c:v>3156.375409237843</c:v>
                </c:pt>
                <c:pt idx="1988">
                  <c:v>3234.505649984246</c:v>
                </c:pt>
                <c:pt idx="1989">
                  <c:v>3319.144306501679</c:v>
                </c:pt>
                <c:pt idx="1990">
                  <c:v>3411.367041455111</c:v>
                </c:pt>
                <c:pt idx="1991">
                  <c:v>3512.548707300346</c:v>
                </c:pt>
                <c:pt idx="1992">
                  <c:v>3624.466326002332</c:v>
                </c:pt>
                <c:pt idx="1993">
                  <c:v>3749.49547096897</c:v>
                </c:pt>
                <c:pt idx="1994">
                  <c:v>3890.899674283073</c:v>
                </c:pt>
                <c:pt idx="1995">
                  <c:v>4053.365230348423</c:v>
                </c:pt>
                <c:pt idx="1996">
                  <c:v>4243.970834740901</c:v>
                </c:pt>
                <c:pt idx="1997">
                  <c:v>4474.217964513776</c:v>
                </c:pt>
                <c:pt idx="1998">
                  <c:v>4764.872408023832</c:v>
                </c:pt>
                <c:pt idx="1999">
                  <c:v>5160.481742890567</c:v>
                </c:pt>
                <c:pt idx="2000">
                  <c:v>5797.018964946931</c:v>
                </c:pt>
                <c:pt idx="2001">
                  <c:v>7419.973772221067</c:v>
                </c:pt>
                <c:pt idx="2002">
                  <c:v>7139.913461129271</c:v>
                </c:pt>
                <c:pt idx="2003">
                  <c:v>6911.541847631426</c:v>
                </c:pt>
                <c:pt idx="2004">
                  <c:v>6709.61278260404</c:v>
                </c:pt>
                <c:pt idx="2005">
                  <c:v>6527.704457360671</c:v>
                </c:pt>
                <c:pt idx="2006">
                  <c:v>6362.298702052328</c:v>
                </c:pt>
                <c:pt idx="2007">
                  <c:v>6211.072571557747</c:v>
                </c:pt>
                <c:pt idx="2008">
                  <c:v>6071.976731115316</c:v>
                </c:pt>
                <c:pt idx="2009">
                  <c:v>5943.604832497926</c:v>
                </c:pt>
                <c:pt idx="2010">
                  <c:v>5824.404495859145</c:v>
                </c:pt>
                <c:pt idx="2011">
                  <c:v>5713.69815596503</c:v>
                </c:pt>
                <c:pt idx="2012">
                  <c:v>5610.246164690482</c:v>
                </c:pt>
                <c:pt idx="2013">
                  <c:v>5513.43558006972</c:v>
                </c:pt>
                <c:pt idx="2014">
                  <c:v>5422.559471608973</c:v>
                </c:pt>
                <c:pt idx="2015">
                  <c:v>5337.109591818024</c:v>
                </c:pt>
                <c:pt idx="2016">
                  <c:v>5256.490310491467</c:v>
                </c:pt>
                <c:pt idx="2017">
                  <c:v>5180.300816115213</c:v>
                </c:pt>
                <c:pt idx="2018">
                  <c:v>5108.159377444445</c:v>
                </c:pt>
                <c:pt idx="2019">
                  <c:v>5039.792538530561</c:v>
                </c:pt>
                <c:pt idx="2020">
                  <c:v>4974.78981917505</c:v>
                </c:pt>
                <c:pt idx="2021">
                  <c:v>4912.902753966859</c:v>
                </c:pt>
                <c:pt idx="2022">
                  <c:v>4853.941617925221</c:v>
                </c:pt>
                <c:pt idx="2023">
                  <c:v>4797.812520987752</c:v>
                </c:pt>
                <c:pt idx="2024">
                  <c:v>4743.947748832367</c:v>
                </c:pt>
                <c:pt idx="2025">
                  <c:v>4692.465763878926</c:v>
                </c:pt>
                <c:pt idx="2026">
                  <c:v>4643.145003684591</c:v>
                </c:pt>
                <c:pt idx="2027">
                  <c:v>4595.775938555012</c:v>
                </c:pt>
                <c:pt idx="2028">
                  <c:v>4550.446049227948</c:v>
                </c:pt>
                <c:pt idx="2029">
                  <c:v>4506.657802607814</c:v>
                </c:pt>
                <c:pt idx="2030">
                  <c:v>4464.69926005908</c:v>
                </c:pt>
                <c:pt idx="2031">
                  <c:v>4424.081595811141</c:v>
                </c:pt>
                <c:pt idx="2032">
                  <c:v>4385.008239440928</c:v>
                </c:pt>
                <c:pt idx="2033">
                  <c:v>4347.296886641942</c:v>
                </c:pt>
                <c:pt idx="2034">
                  <c:v>4310.75118053337</c:v>
                </c:pt>
                <c:pt idx="2035">
                  <c:v>4275.543455542003</c:v>
                </c:pt>
                <c:pt idx="2036">
                  <c:v>4241.302337372455</c:v>
                </c:pt>
                <c:pt idx="2037">
                  <c:v>4208.223272924038</c:v>
                </c:pt>
                <c:pt idx="2038">
                  <c:v>4176.15261765888</c:v>
                </c:pt>
                <c:pt idx="2039">
                  <c:v>4144.864694558134</c:v>
                </c:pt>
                <c:pt idx="2040">
                  <c:v>4114.535723016455</c:v>
                </c:pt>
                <c:pt idx="2041">
                  <c:v>4085.02623523594</c:v>
                </c:pt>
                <c:pt idx="2042">
                  <c:v>4056.308976769816</c:v>
                </c:pt>
                <c:pt idx="2043">
                  <c:v>4028.36211055484</c:v>
                </c:pt>
                <c:pt idx="2044">
                  <c:v>4001.027363018927</c:v>
                </c:pt>
                <c:pt idx="2045">
                  <c:v>3974.335666482102</c:v>
                </c:pt>
                <c:pt idx="2046">
                  <c:v>3948.239844513443</c:v>
                </c:pt>
                <c:pt idx="2047">
                  <c:v>3922.754666103056</c:v>
                </c:pt>
                <c:pt idx="2048">
                  <c:v>3897.742919708219</c:v>
                </c:pt>
                <c:pt idx="2049">
                  <c:v>3873.266454304977</c:v>
                </c:pt>
                <c:pt idx="2050">
                  <c:v>3849.233685671597</c:v>
                </c:pt>
                <c:pt idx="2051">
                  <c:v>3825.660490483643</c:v>
                </c:pt>
                <c:pt idx="2052">
                  <c:v>3802.470450613823</c:v>
                </c:pt>
                <c:pt idx="2053">
                  <c:v>3779.586445277557</c:v>
                </c:pt>
                <c:pt idx="2054">
                  <c:v>3757.094645876345</c:v>
                </c:pt>
                <c:pt idx="2055">
                  <c:v>3734.88531729948</c:v>
                </c:pt>
                <c:pt idx="2056">
                  <c:v>3712.950233494684</c:v>
                </c:pt>
                <c:pt idx="2057">
                  <c:v>3691.274837234432</c:v>
                </c:pt>
                <c:pt idx="2058">
                  <c:v>3669.826394053852</c:v>
                </c:pt>
                <c:pt idx="2059">
                  <c:v>3648.56954188533</c:v>
                </c:pt>
                <c:pt idx="2060">
                  <c:v>3627.424133735809</c:v>
                </c:pt>
                <c:pt idx="2061">
                  <c:v>3606.412323951332</c:v>
                </c:pt>
                <c:pt idx="2062">
                  <c:v>3585.499895852502</c:v>
                </c:pt>
                <c:pt idx="2063">
                  <c:v>3564.735427065693</c:v>
                </c:pt>
                <c:pt idx="2064">
                  <c:v>3544.004567529344</c:v>
                </c:pt>
                <c:pt idx="2065">
                  <c:v>3523.252903444227</c:v>
                </c:pt>
                <c:pt idx="2066">
                  <c:v>3502.545159888711</c:v>
                </c:pt>
                <c:pt idx="2067">
                  <c:v>3481.685888419345</c:v>
                </c:pt>
                <c:pt idx="2068">
                  <c:v>3460.867041234984</c:v>
                </c:pt>
                <c:pt idx="2069">
                  <c:v>3439.91579685973</c:v>
                </c:pt>
                <c:pt idx="2070">
                  <c:v>3418.793566239523</c:v>
                </c:pt>
                <c:pt idx="2071">
                  <c:v>3397.570393027337</c:v>
                </c:pt>
                <c:pt idx="2072">
                  <c:v>3376.120397641295</c:v>
                </c:pt>
                <c:pt idx="2073">
                  <c:v>3354.400321089536</c:v>
                </c:pt>
                <c:pt idx="2074">
                  <c:v>3332.43601434886</c:v>
                </c:pt>
                <c:pt idx="2075">
                  <c:v>3310.109226144001</c:v>
                </c:pt>
                <c:pt idx="2076">
                  <c:v>3287.505373533197</c:v>
                </c:pt>
                <c:pt idx="2077">
                  <c:v>3264.465744560684</c:v>
                </c:pt>
                <c:pt idx="2078">
                  <c:v>3241.030751210104</c:v>
                </c:pt>
                <c:pt idx="2079">
                  <c:v>3217.076489634182</c:v>
                </c:pt>
                <c:pt idx="2080">
                  <c:v>3192.531599158911</c:v>
                </c:pt>
                <c:pt idx="2081">
                  <c:v>3167.481451240902</c:v>
                </c:pt>
                <c:pt idx="2082">
                  <c:v>3141.73992865571</c:v>
                </c:pt>
                <c:pt idx="2083">
                  <c:v>3115.331168041397</c:v>
                </c:pt>
                <c:pt idx="2084">
                  <c:v>3088.103865916641</c:v>
                </c:pt>
                <c:pt idx="2085">
                  <c:v>3060.209648109529</c:v>
                </c:pt>
                <c:pt idx="2086">
                  <c:v>3031.293085672722</c:v>
                </c:pt>
                <c:pt idx="2087">
                  <c:v>3001.484754587111</c:v>
                </c:pt>
                <c:pt idx="2088">
                  <c:v>2970.848401527301</c:v>
                </c:pt>
                <c:pt idx="2089">
                  <c:v>2939.004976016722</c:v>
                </c:pt>
                <c:pt idx="2090">
                  <c:v>2906.084966918315</c:v>
                </c:pt>
                <c:pt idx="2091">
                  <c:v>2872.206377528018</c:v>
                </c:pt>
                <c:pt idx="2092">
                  <c:v>2837.140782903609</c:v>
                </c:pt>
                <c:pt idx="2093">
                  <c:v>2801.145557482017</c:v>
                </c:pt>
                <c:pt idx="2094">
                  <c:v>2764.164260369358</c:v>
                </c:pt>
                <c:pt idx="2095">
                  <c:v>2726.788518770306</c:v>
                </c:pt>
                <c:pt idx="2096">
                  <c:v>2689.440480597067</c:v>
                </c:pt>
                <c:pt idx="2097">
                  <c:v>2653.228936251274</c:v>
                </c:pt>
                <c:pt idx="2098">
                  <c:v>2620.18692925901</c:v>
                </c:pt>
                <c:pt idx="2099">
                  <c:v>2594.284637162165</c:v>
                </c:pt>
                <c:pt idx="2100">
                  <c:v>2584.021639403024</c:v>
                </c:pt>
                <c:pt idx="2101">
                  <c:v>2611.819686571608</c:v>
                </c:pt>
                <c:pt idx="2102">
                  <c:v>2784.968929461227</c:v>
                </c:pt>
                <c:pt idx="2103">
                  <c:v>4205.01187120151</c:v>
                </c:pt>
                <c:pt idx="2104">
                  <c:v>4671.55861450828</c:v>
                </c:pt>
                <c:pt idx="2105">
                  <c:v>4982.619581592143</c:v>
                </c:pt>
                <c:pt idx="2106">
                  <c:v>5219.078462829059</c:v>
                </c:pt>
                <c:pt idx="2107">
                  <c:v>5410.060428215417</c:v>
                </c:pt>
                <c:pt idx="2108">
                  <c:v>5569.952646317961</c:v>
                </c:pt>
                <c:pt idx="2109">
                  <c:v>5707.297081604627</c:v>
                </c:pt>
                <c:pt idx="2110">
                  <c:v>5827.3143548757</c:v>
                </c:pt>
                <c:pt idx="2111">
                  <c:v>5933.903408304869</c:v>
                </c:pt>
                <c:pt idx="2112">
                  <c:v>6029.490757295393</c:v>
                </c:pt>
                <c:pt idx="2113">
                  <c:v>6116.19016426978</c:v>
                </c:pt>
                <c:pt idx="2114">
                  <c:v>6195.372452200569</c:v>
                </c:pt>
                <c:pt idx="2115">
                  <c:v>6268.49104374119</c:v>
                </c:pt>
                <c:pt idx="2116">
                  <c:v>6336.257896467096</c:v>
                </c:pt>
                <c:pt idx="2117">
                  <c:v>6399.490261877112</c:v>
                </c:pt>
                <c:pt idx="2118">
                  <c:v>6458.97510375743</c:v>
                </c:pt>
                <c:pt idx="2119">
                  <c:v>6515.15563271775</c:v>
                </c:pt>
                <c:pt idx="2120">
                  <c:v>6568.448747244564</c:v>
                </c:pt>
                <c:pt idx="2121">
                  <c:v>6619.163431543528</c:v>
                </c:pt>
                <c:pt idx="2122">
                  <c:v>6667.781351948429</c:v>
                </c:pt>
                <c:pt idx="2123">
                  <c:v>6714.5581178223</c:v>
                </c:pt>
                <c:pt idx="2124">
                  <c:v>6759.463182126044</c:v>
                </c:pt>
                <c:pt idx="2125">
                  <c:v>6803.12726287947</c:v>
                </c:pt>
                <c:pt idx="2126">
                  <c:v>6845.411489196068</c:v>
                </c:pt>
                <c:pt idx="2127">
                  <c:v>6886.525585039135</c:v>
                </c:pt>
                <c:pt idx="2128">
                  <c:v>6926.837801150828</c:v>
                </c:pt>
                <c:pt idx="2129">
                  <c:v>6966.26360219903</c:v>
                </c:pt>
                <c:pt idx="2130">
                  <c:v>7004.833337491053</c:v>
                </c:pt>
                <c:pt idx="2131">
                  <c:v>7043.007912529534</c:v>
                </c:pt>
                <c:pt idx="2132">
                  <c:v>7080.426350481862</c:v>
                </c:pt>
                <c:pt idx="2133">
                  <c:v>7117.541932723902</c:v>
                </c:pt>
                <c:pt idx="2134">
                  <c:v>7154.070386368503</c:v>
                </c:pt>
                <c:pt idx="2135">
                  <c:v>7190.45518401994</c:v>
                </c:pt>
                <c:pt idx="2136">
                  <c:v>7226.450890495124</c:v>
                </c:pt>
                <c:pt idx="2137">
                  <c:v>7262.388051880544</c:v>
                </c:pt>
                <c:pt idx="2138">
                  <c:v>7298.14821984927</c:v>
                </c:pt>
                <c:pt idx="2139">
                  <c:v>7333.697441312927</c:v>
                </c:pt>
                <c:pt idx="2140">
                  <c:v>7369.1313619855</c:v>
                </c:pt>
                <c:pt idx="2141">
                  <c:v>7404.619563817692</c:v>
                </c:pt>
                <c:pt idx="2142">
                  <c:v>7440.21587037473</c:v>
                </c:pt>
                <c:pt idx="2143">
                  <c:v>7475.716577533988</c:v>
                </c:pt>
                <c:pt idx="2144">
                  <c:v>7511.359250648617</c:v>
                </c:pt>
                <c:pt idx="2145">
                  <c:v>7547.132518143266</c:v>
                </c:pt>
                <c:pt idx="2146">
                  <c:v>7582.906759737298</c:v>
                </c:pt>
                <c:pt idx="2147">
                  <c:v>7619.014303532585</c:v>
                </c:pt>
                <c:pt idx="2148">
                  <c:v>7655.104209108163</c:v>
                </c:pt>
                <c:pt idx="2149">
                  <c:v>7691.521205390965</c:v>
                </c:pt>
                <c:pt idx="2150">
                  <c:v>7728.09860371901</c:v>
                </c:pt>
                <c:pt idx="2151">
                  <c:v>7764.96408461961</c:v>
                </c:pt>
                <c:pt idx="2152">
                  <c:v>7802.031034301121</c:v>
                </c:pt>
                <c:pt idx="2153">
                  <c:v>7839.4266820203</c:v>
                </c:pt>
                <c:pt idx="2154">
                  <c:v>7877.177996947625</c:v>
                </c:pt>
                <c:pt idx="2155">
                  <c:v>7915.22848097754</c:v>
                </c:pt>
                <c:pt idx="2156">
                  <c:v>7953.55653536927</c:v>
                </c:pt>
                <c:pt idx="2157">
                  <c:v>7992.19845898815</c:v>
                </c:pt>
                <c:pt idx="2158">
                  <c:v>8031.276091218402</c:v>
                </c:pt>
                <c:pt idx="2159">
                  <c:v>8070.65277702694</c:v>
                </c:pt>
                <c:pt idx="2160">
                  <c:v>8110.488929040554</c:v>
                </c:pt>
                <c:pt idx="2161">
                  <c:v>8150.676379373004</c:v>
                </c:pt>
                <c:pt idx="2162">
                  <c:v>8191.342162125014</c:v>
                </c:pt>
                <c:pt idx="2163">
                  <c:v>8232.390710781441</c:v>
                </c:pt>
                <c:pt idx="2164">
                  <c:v>8273.958113134426</c:v>
                </c:pt>
                <c:pt idx="2165">
                  <c:v>8315.895660839983</c:v>
                </c:pt>
                <c:pt idx="2166">
                  <c:v>8358.39548268301</c:v>
                </c:pt>
                <c:pt idx="2167">
                  <c:v>8401.27977814731</c:v>
                </c:pt>
                <c:pt idx="2168">
                  <c:v>8444.726197083848</c:v>
                </c:pt>
                <c:pt idx="2169">
                  <c:v>8488.64807813877</c:v>
                </c:pt>
                <c:pt idx="2170">
                  <c:v>8533.087674031463</c:v>
                </c:pt>
                <c:pt idx="2171">
                  <c:v>8578.097001063843</c:v>
                </c:pt>
                <c:pt idx="2172">
                  <c:v>8623.610120478636</c:v>
                </c:pt>
                <c:pt idx="2173">
                  <c:v>8669.62332900514</c:v>
                </c:pt>
                <c:pt idx="2174">
                  <c:v>8716.357498383231</c:v>
                </c:pt>
                <c:pt idx="2175">
                  <c:v>8763.589582804384</c:v>
                </c:pt>
                <c:pt idx="2176">
                  <c:v>8811.411334406488</c:v>
                </c:pt>
                <c:pt idx="2177">
                  <c:v>8859.80426733958</c:v>
                </c:pt>
                <c:pt idx="2178">
                  <c:v>8908.914391771475</c:v>
                </c:pt>
                <c:pt idx="2179">
                  <c:v>8958.571835026032</c:v>
                </c:pt>
                <c:pt idx="2180">
                  <c:v>9008.826328220564</c:v>
                </c:pt>
                <c:pt idx="2181">
                  <c:v>9059.839669285326</c:v>
                </c:pt>
                <c:pt idx="2182">
                  <c:v>9111.560093554293</c:v>
                </c:pt>
                <c:pt idx="2183">
                  <c:v>9163.755400783302</c:v>
                </c:pt>
                <c:pt idx="2184">
                  <c:v>9216.887209930115</c:v>
                </c:pt>
                <c:pt idx="2185">
                  <c:v>9270.577899337728</c:v>
                </c:pt>
                <c:pt idx="2186">
                  <c:v>9325.039019297468</c:v>
                </c:pt>
                <c:pt idx="2187">
                  <c:v>9380.25100680739</c:v>
                </c:pt>
                <c:pt idx="2188">
                  <c:v>9436.157966406738</c:v>
                </c:pt>
                <c:pt idx="2189">
                  <c:v>9492.805543660037</c:v>
                </c:pt>
                <c:pt idx="2190">
                  <c:v>9550.332180833877</c:v>
                </c:pt>
                <c:pt idx="2191">
                  <c:v>9608.650379121545</c:v>
                </c:pt>
                <c:pt idx="2192">
                  <c:v>9667.611951656386</c:v>
                </c:pt>
                <c:pt idx="2193">
                  <c:v>9727.56088717312</c:v>
                </c:pt>
                <c:pt idx="2194">
                  <c:v>9788.335048287589</c:v>
                </c:pt>
                <c:pt idx="2195">
                  <c:v>9849.982350137102</c:v>
                </c:pt>
                <c:pt idx="2196">
                  <c:v>9912.44282975917</c:v>
                </c:pt>
                <c:pt idx="2197">
                  <c:v>9975.709369928843</c:v>
                </c:pt>
                <c:pt idx="2198">
                  <c:v>10040.05542785004</c:v>
                </c:pt>
                <c:pt idx="2199">
                  <c:v>10105.17069162139</c:v>
                </c:pt>
                <c:pt idx="2200">
                  <c:v>10171.29564452994</c:v>
                </c:pt>
                <c:pt idx="2201">
                  <c:v>10238.41391632549</c:v>
                </c:pt>
                <c:pt idx="2202">
                  <c:v>10306.45274973058</c:v>
                </c:pt>
                <c:pt idx="2203">
                  <c:v>10375.48053180128</c:v>
                </c:pt>
                <c:pt idx="2204">
                  <c:v>10445.59062383351</c:v>
                </c:pt>
                <c:pt idx="2205">
                  <c:v>10516.721896386</c:v>
                </c:pt>
                <c:pt idx="2206">
                  <c:v>10588.84037589081</c:v>
                </c:pt>
                <c:pt idx="2207">
                  <c:v>10662.09116881626</c:v>
                </c:pt>
                <c:pt idx="2208">
                  <c:v>10736.40567935742</c:v>
                </c:pt>
                <c:pt idx="2209">
                  <c:v>10811.9456234943</c:v>
                </c:pt>
                <c:pt idx="2210">
                  <c:v>10888.46150949417</c:v>
                </c:pt>
                <c:pt idx="2211">
                  <c:v>10966.32524345</c:v>
                </c:pt>
                <c:pt idx="2212">
                  <c:v>11045.24959797666</c:v>
                </c:pt>
                <c:pt idx="2213">
                  <c:v>11125.36051142982</c:v>
                </c:pt>
                <c:pt idx="2214">
                  <c:v>11206.84055887161</c:v>
                </c:pt>
                <c:pt idx="2215">
                  <c:v>11289.5448551471</c:v>
                </c:pt>
                <c:pt idx="2216">
                  <c:v>11373.52261761745</c:v>
                </c:pt>
                <c:pt idx="2217">
                  <c:v>11458.81903318376</c:v>
                </c:pt>
                <c:pt idx="2218">
                  <c:v>11545.51788859543</c:v>
                </c:pt>
                <c:pt idx="2219">
                  <c:v>11633.52159462462</c:v>
                </c:pt>
                <c:pt idx="2220">
                  <c:v>11722.96066372177</c:v>
                </c:pt>
                <c:pt idx="2221">
                  <c:v>11813.85424498125</c:v>
                </c:pt>
                <c:pt idx="2222">
                  <c:v>11906.1401858858</c:v>
                </c:pt>
                <c:pt idx="2223">
                  <c:v>12000.01541459704</c:v>
                </c:pt>
                <c:pt idx="2224">
                  <c:v>12095.39137161371</c:v>
                </c:pt>
                <c:pt idx="2225">
                  <c:v>12192.2543879283</c:v>
                </c:pt>
                <c:pt idx="2226">
                  <c:v>12290.75385608604</c:v>
                </c:pt>
                <c:pt idx="2227">
                  <c:v>12390.95707589943</c:v>
                </c:pt>
                <c:pt idx="2228">
                  <c:v>12492.76902948964</c:v>
                </c:pt>
                <c:pt idx="2229">
                  <c:v>12596.36257605967</c:v>
                </c:pt>
                <c:pt idx="2230">
                  <c:v>12701.68505290694</c:v>
                </c:pt>
                <c:pt idx="2231">
                  <c:v>12808.75225070956</c:v>
                </c:pt>
                <c:pt idx="2232">
                  <c:v>12917.74116104295</c:v>
                </c:pt>
                <c:pt idx="2233">
                  <c:v>13028.53344615277</c:v>
                </c:pt>
                <c:pt idx="2234">
                  <c:v>13141.19811243619</c:v>
                </c:pt>
                <c:pt idx="2235">
                  <c:v>13255.89808376519</c:v>
                </c:pt>
                <c:pt idx="2236">
                  <c:v>13372.60092157658</c:v>
                </c:pt>
                <c:pt idx="2237">
                  <c:v>13491.33819586065</c:v>
                </c:pt>
                <c:pt idx="2238">
                  <c:v>13612.24582129735</c:v>
                </c:pt>
                <c:pt idx="2239">
                  <c:v>13735.23459318481</c:v>
                </c:pt>
                <c:pt idx="2240">
                  <c:v>13860.47929091289</c:v>
                </c:pt>
                <c:pt idx="2241">
                  <c:v>13987.98958638191</c:v>
                </c:pt>
                <c:pt idx="2242">
                  <c:v>14117.78004891746</c:v>
                </c:pt>
                <c:pt idx="2243">
                  <c:v>14250.00678092507</c:v>
                </c:pt>
                <c:pt idx="2244">
                  <c:v>14384.61718548852</c:v>
                </c:pt>
                <c:pt idx="2245">
                  <c:v>14521.65044748237</c:v>
                </c:pt>
                <c:pt idx="2246">
                  <c:v>14661.32554782458</c:v>
                </c:pt>
                <c:pt idx="2247">
                  <c:v>14803.62380663115</c:v>
                </c:pt>
                <c:pt idx="2248">
                  <c:v>14948.55447180901</c:v>
                </c:pt>
                <c:pt idx="2249">
                  <c:v>15096.26592571269</c:v>
                </c:pt>
                <c:pt idx="2250">
                  <c:v>15246.80061131068</c:v>
                </c:pt>
                <c:pt idx="2251">
                  <c:v>15400.19360225997</c:v>
                </c:pt>
                <c:pt idx="2252">
                  <c:v>15556.57857511136</c:v>
                </c:pt>
                <c:pt idx="2253">
                  <c:v>15715.99070703249</c:v>
                </c:pt>
                <c:pt idx="2254">
                  <c:v>15878.4746431674</c:v>
                </c:pt>
                <c:pt idx="2255">
                  <c:v>16044.22267573251</c:v>
                </c:pt>
                <c:pt idx="2256">
                  <c:v>16213.21695075063</c:v>
                </c:pt>
                <c:pt idx="2257">
                  <c:v>16385.57076914375</c:v>
                </c:pt>
                <c:pt idx="2258">
                  <c:v>16561.33331463633</c:v>
                </c:pt>
                <c:pt idx="2259">
                  <c:v>16740.68261768041</c:v>
                </c:pt>
                <c:pt idx="2260">
                  <c:v>16923.57310226018</c:v>
                </c:pt>
                <c:pt idx="2261">
                  <c:v>17110.23073080977</c:v>
                </c:pt>
                <c:pt idx="2262">
                  <c:v>17300.63263565022</c:v>
                </c:pt>
                <c:pt idx="2263">
                  <c:v>17494.9509455581</c:v>
                </c:pt>
                <c:pt idx="2264">
                  <c:v>17693.21963445272</c:v>
                </c:pt>
                <c:pt idx="2265">
                  <c:v>17895.64046522831</c:v>
                </c:pt>
                <c:pt idx="2266">
                  <c:v>18102.19112008988</c:v>
                </c:pt>
                <c:pt idx="2267">
                  <c:v>18313.00798138857</c:v>
                </c:pt>
                <c:pt idx="2268">
                  <c:v>18528.21927743347</c:v>
                </c:pt>
                <c:pt idx="2269">
                  <c:v>18747.87084104714</c:v>
                </c:pt>
                <c:pt idx="2270">
                  <c:v>18972.07912761951</c:v>
                </c:pt>
                <c:pt idx="2271">
                  <c:v>19201.04636881026</c:v>
                </c:pt>
                <c:pt idx="2272">
                  <c:v>19434.69197821444</c:v>
                </c:pt>
                <c:pt idx="2273">
                  <c:v>19673.23106182226</c:v>
                </c:pt>
                <c:pt idx="2274">
                  <c:v>19916.71226956352</c:v>
                </c:pt>
                <c:pt idx="2275">
                  <c:v>20165.25430608074</c:v>
                </c:pt>
                <c:pt idx="2276">
                  <c:v>20418.90281510148</c:v>
                </c:pt>
                <c:pt idx="2277">
                  <c:v>20677.71330402956</c:v>
                </c:pt>
                <c:pt idx="2278">
                  <c:v>20941.9289586541</c:v>
                </c:pt>
                <c:pt idx="2279">
                  <c:v>21211.35542867733</c:v>
                </c:pt>
                <c:pt idx="2280">
                  <c:v>21486.21049043963</c:v>
                </c:pt>
                <c:pt idx="2281">
                  <c:v>21766.56372651932</c:v>
                </c:pt>
                <c:pt idx="2282">
                  <c:v>22052.36017627202</c:v>
                </c:pt>
                <c:pt idx="2283">
                  <c:v>22343.66190378083</c:v>
                </c:pt>
                <c:pt idx="2284">
                  <c:v>22640.4105203801</c:v>
                </c:pt>
                <c:pt idx="2285">
                  <c:v>22942.71090519192</c:v>
                </c:pt>
                <c:pt idx="2286">
                  <c:v>23250.41458564002</c:v>
                </c:pt>
                <c:pt idx="2287">
                  <c:v>23563.45107201596</c:v>
                </c:pt>
                <c:pt idx="2288">
                  <c:v>23881.75810240593</c:v>
                </c:pt>
                <c:pt idx="2289">
                  <c:v>24205.19366697842</c:v>
                </c:pt>
                <c:pt idx="2290">
                  <c:v>24533.50849287586</c:v>
                </c:pt>
                <c:pt idx="2291">
                  <c:v>24866.50921948005</c:v>
                </c:pt>
                <c:pt idx="2292">
                  <c:v>25203.98000638156</c:v>
                </c:pt>
                <c:pt idx="2293">
                  <c:v>25545.60796291448</c:v>
                </c:pt>
                <c:pt idx="2294">
                  <c:v>25890.9256964984</c:v>
                </c:pt>
                <c:pt idx="2295">
                  <c:v>26239.45651010007</c:v>
                </c:pt>
                <c:pt idx="2296">
                  <c:v>26590.73693812581</c:v>
                </c:pt>
                <c:pt idx="2297">
                  <c:v>26944.17749792765</c:v>
                </c:pt>
                <c:pt idx="2298">
                  <c:v>27299.02447587364</c:v>
                </c:pt>
                <c:pt idx="2299">
                  <c:v>27654.5285574696</c:v>
                </c:pt>
                <c:pt idx="2300">
                  <c:v>28009.7122559457</c:v>
                </c:pt>
                <c:pt idx="2301">
                  <c:v>28363.77407319096</c:v>
                </c:pt>
                <c:pt idx="2302">
                  <c:v>28715.41462615836</c:v>
                </c:pt>
                <c:pt idx="2303">
                  <c:v>29063.5730730463</c:v>
                </c:pt>
                <c:pt idx="2304">
                  <c:v>29406.93213680367</c:v>
                </c:pt>
                <c:pt idx="2305">
                  <c:v>29744.02390356553</c:v>
                </c:pt>
                <c:pt idx="2306">
                  <c:v>30073.4143603988</c:v>
                </c:pt>
                <c:pt idx="2307">
                  <c:v>30393.55097350691</c:v>
                </c:pt>
                <c:pt idx="2308">
                  <c:v>30702.61315265594</c:v>
                </c:pt>
                <c:pt idx="2309">
                  <c:v>30999.12310559816</c:v>
                </c:pt>
                <c:pt idx="2310">
                  <c:v>31281.17172020137</c:v>
                </c:pt>
                <c:pt idx="2311">
                  <c:v>31547.14408517261</c:v>
                </c:pt>
                <c:pt idx="2312">
                  <c:v>31795.37098544653</c:v>
                </c:pt>
                <c:pt idx="2313">
                  <c:v>32024.19121161012</c:v>
                </c:pt>
                <c:pt idx="2314">
                  <c:v>32232.1131546221</c:v>
                </c:pt>
                <c:pt idx="2315">
                  <c:v>32417.77565379952</c:v>
                </c:pt>
                <c:pt idx="2316">
                  <c:v>32580.13933533381</c:v>
                </c:pt>
                <c:pt idx="2317">
                  <c:v>32718.28993764831</c:v>
                </c:pt>
                <c:pt idx="2318">
                  <c:v>32831.63462265537</c:v>
                </c:pt>
                <c:pt idx="2319">
                  <c:v>32920.0989298114</c:v>
                </c:pt>
                <c:pt idx="2320">
                  <c:v>32983.67664687407</c:v>
                </c:pt>
                <c:pt idx="2321">
                  <c:v>33022.9040892246</c:v>
                </c:pt>
                <c:pt idx="2322">
                  <c:v>33038.67875161891</c:v>
                </c:pt>
                <c:pt idx="2323">
                  <c:v>33032.34630700494</c:v>
                </c:pt>
                <c:pt idx="2324">
                  <c:v>33005.69333875889</c:v>
                </c:pt>
                <c:pt idx="2325">
                  <c:v>32960.6486882711</c:v>
                </c:pt>
                <c:pt idx="2326">
                  <c:v>32899.51373573908</c:v>
                </c:pt>
                <c:pt idx="2327">
                  <c:v>32825.11422285864</c:v>
                </c:pt>
                <c:pt idx="2328">
                  <c:v>32739.99982031664</c:v>
                </c:pt>
                <c:pt idx="2329">
                  <c:v>32647.38746728776</c:v>
                </c:pt>
                <c:pt idx="2330">
                  <c:v>32550.21397892922</c:v>
                </c:pt>
                <c:pt idx="2331">
                  <c:v>32451.56981472676</c:v>
                </c:pt>
                <c:pt idx="2332">
                  <c:v>32354.12559225073</c:v>
                </c:pt>
                <c:pt idx="2333">
                  <c:v>32260.9028374493</c:v>
                </c:pt>
                <c:pt idx="2334">
                  <c:v>32174.48055078338</c:v>
                </c:pt>
                <c:pt idx="2335">
                  <c:v>32097.13387295251</c:v>
                </c:pt>
                <c:pt idx="2336">
                  <c:v>32030.57780894742</c:v>
                </c:pt>
                <c:pt idx="2337">
                  <c:v>31976.30948289321</c:v>
                </c:pt>
                <c:pt idx="2338">
                  <c:v>31935.27831450635</c:v>
                </c:pt>
                <c:pt idx="2339">
                  <c:v>31907.70259045532</c:v>
                </c:pt>
                <c:pt idx="2340">
                  <c:v>31893.38198832101</c:v>
                </c:pt>
                <c:pt idx="2341">
                  <c:v>31890.92517985273</c:v>
                </c:pt>
                <c:pt idx="2342">
                  <c:v>31898.33521141271</c:v>
                </c:pt>
                <c:pt idx="2343">
                  <c:v>31912.73309467731</c:v>
                </c:pt>
                <c:pt idx="2344">
                  <c:v>31929.86126401614</c:v>
                </c:pt>
                <c:pt idx="2345">
                  <c:v>31944.26537438171</c:v>
                </c:pt>
                <c:pt idx="2346">
                  <c:v>31949.83406394504</c:v>
                </c:pt>
                <c:pt idx="2347">
                  <c:v>31940.06036395842</c:v>
                </c:pt>
                <c:pt idx="2348">
                  <c:v>31911.54355432306</c:v>
                </c:pt>
                <c:pt idx="2349">
                  <c:v>31869.98268472124</c:v>
                </c:pt>
                <c:pt idx="2350">
                  <c:v>31851.82563211751</c:v>
                </c:pt>
                <c:pt idx="2351">
                  <c:v>31981.14577946938</c:v>
                </c:pt>
                <c:pt idx="2352">
                  <c:v>32638.28887946542</c:v>
                </c:pt>
                <c:pt idx="2353">
                  <c:v>34926.86947546954</c:v>
                </c:pt>
                <c:pt idx="2354">
                  <c:v>41582.82007479608</c:v>
                </c:pt>
                <c:pt idx="2355">
                  <c:v>55977.54553971797</c:v>
                </c:pt>
                <c:pt idx="2356">
                  <c:v>71018.90437701336</c:v>
                </c:pt>
                <c:pt idx="2357">
                  <c:v>73004.47518347978</c:v>
                </c:pt>
                <c:pt idx="2358">
                  <c:v>68691.71027329472</c:v>
                </c:pt>
                <c:pt idx="2359">
                  <c:v>64802.4720018722</c:v>
                </c:pt>
                <c:pt idx="2360">
                  <c:v>62279.08159659088</c:v>
                </c:pt>
                <c:pt idx="2361">
                  <c:v>60818.39295995561</c:v>
                </c:pt>
                <c:pt idx="2362">
                  <c:v>60094.97971285833</c:v>
                </c:pt>
                <c:pt idx="2363">
                  <c:v>59892.0065220761</c:v>
                </c:pt>
                <c:pt idx="2364">
                  <c:v>60076.49769160804</c:v>
                </c:pt>
                <c:pt idx="2365">
                  <c:v>60569.55877755534</c:v>
                </c:pt>
                <c:pt idx="2366">
                  <c:v>61329.81105922465</c:v>
                </c:pt>
                <c:pt idx="2367">
                  <c:v>62342.70542246827</c:v>
                </c:pt>
                <c:pt idx="2368">
                  <c:v>63618.2882803898</c:v>
                </c:pt>
                <c:pt idx="2369">
                  <c:v>65193.63566789211</c:v>
                </c:pt>
                <c:pt idx="2370">
                  <c:v>67141.67021028965</c:v>
                </c:pt>
                <c:pt idx="2371">
                  <c:v>69589.48347192709</c:v>
                </c:pt>
                <c:pt idx="2372">
                  <c:v>72756.1576726151</c:v>
                </c:pt>
                <c:pt idx="2373">
                  <c:v>77028.65423911621</c:v>
                </c:pt>
                <c:pt idx="2374">
                  <c:v>83131.58346440602</c:v>
                </c:pt>
                <c:pt idx="2375">
                  <c:v>92543.60507918833</c:v>
                </c:pt>
                <c:pt idx="2376">
                  <c:v>108695.191254382</c:v>
                </c:pt>
                <c:pt idx="2377">
                  <c:v>141265.477169643</c:v>
                </c:pt>
                <c:pt idx="2378">
                  <c:v>227489.2739167899</c:v>
                </c:pt>
                <c:pt idx="2379">
                  <c:v>445275.9474221235</c:v>
                </c:pt>
                <c:pt idx="2380">
                  <c:v>212269.4708419565</c:v>
                </c:pt>
                <c:pt idx="2381">
                  <c:v>117181.1750062192</c:v>
                </c:pt>
                <c:pt idx="2382">
                  <c:v>84659.24127449456</c:v>
                </c:pt>
                <c:pt idx="2383">
                  <c:v>70364.28312849163</c:v>
                </c:pt>
                <c:pt idx="2384">
                  <c:v>63085.64356952651</c:v>
                </c:pt>
                <c:pt idx="2385">
                  <c:v>58941.88531496968</c:v>
                </c:pt>
                <c:pt idx="2386">
                  <c:v>56326.79444516689</c:v>
                </c:pt>
                <c:pt idx="2387">
                  <c:v>54499.48260406934</c:v>
                </c:pt>
                <c:pt idx="2388">
                  <c:v>53092.11395556292</c:v>
                </c:pt>
                <c:pt idx="2389">
                  <c:v>51910.69064259594</c:v>
                </c:pt>
                <c:pt idx="2390">
                  <c:v>50850.40136775274</c:v>
                </c:pt>
                <c:pt idx="2391">
                  <c:v>49853.43992986884</c:v>
                </c:pt>
                <c:pt idx="2392">
                  <c:v>48887.48553986974</c:v>
                </c:pt>
                <c:pt idx="2393">
                  <c:v>47936.2390812286</c:v>
                </c:pt>
                <c:pt idx="2394">
                  <c:v>46991.3023902068</c:v>
                </c:pt>
                <c:pt idx="2395">
                  <c:v>46050.3344618589</c:v>
                </c:pt>
                <c:pt idx="2396">
                  <c:v>45113.42200697026</c:v>
                </c:pt>
                <c:pt idx="2397">
                  <c:v>44182.65634008981</c:v>
                </c:pt>
                <c:pt idx="2398">
                  <c:v>43260.60480660436</c:v>
                </c:pt>
                <c:pt idx="2399">
                  <c:v>42350.52615563077</c:v>
                </c:pt>
                <c:pt idx="2400">
                  <c:v>41455.2515463146</c:v>
                </c:pt>
                <c:pt idx="2401">
                  <c:v>40577.40374026824</c:v>
                </c:pt>
                <c:pt idx="2402">
                  <c:v>39719.31488177554</c:v>
                </c:pt>
                <c:pt idx="2403">
                  <c:v>38882.9107597785</c:v>
                </c:pt>
                <c:pt idx="2404">
                  <c:v>38069.59811332174</c:v>
                </c:pt>
                <c:pt idx="2405">
                  <c:v>37280.25221462317</c:v>
                </c:pt>
                <c:pt idx="2406">
                  <c:v>36515.82198668826</c:v>
                </c:pt>
                <c:pt idx="2407">
                  <c:v>35776.4324350736</c:v>
                </c:pt>
                <c:pt idx="2408">
                  <c:v>35062.37079215355</c:v>
                </c:pt>
                <c:pt idx="2409">
                  <c:v>34373.14374274763</c:v>
                </c:pt>
                <c:pt idx="2410">
                  <c:v>33708.71060553285</c:v>
                </c:pt>
                <c:pt idx="2411">
                  <c:v>33068.36585081059</c:v>
                </c:pt>
                <c:pt idx="2412">
                  <c:v>32451.52124427499</c:v>
                </c:pt>
                <c:pt idx="2413">
                  <c:v>31857.51802436685</c:v>
                </c:pt>
                <c:pt idx="2414">
                  <c:v>31285.63424622102</c:v>
                </c:pt>
                <c:pt idx="2415">
                  <c:v>30734.92298609197</c:v>
                </c:pt>
                <c:pt idx="2416">
                  <c:v>30204.58329659314</c:v>
                </c:pt>
                <c:pt idx="2417">
                  <c:v>29693.6444033691</c:v>
                </c:pt>
                <c:pt idx="2418">
                  <c:v>29201.50644310248</c:v>
                </c:pt>
                <c:pt idx="2419">
                  <c:v>28727.17626306799</c:v>
                </c:pt>
                <c:pt idx="2420">
                  <c:v>28269.86475050791</c:v>
                </c:pt>
                <c:pt idx="2421">
                  <c:v>27828.80735996538</c:v>
                </c:pt>
                <c:pt idx="2422">
                  <c:v>27403.18256670325</c:v>
                </c:pt>
                <c:pt idx="2423">
                  <c:v>26992.20831230365</c:v>
                </c:pt>
                <c:pt idx="2424">
                  <c:v>26595.38732234856</c:v>
                </c:pt>
                <c:pt idx="2425">
                  <c:v>26211.86592953765</c:v>
                </c:pt>
                <c:pt idx="2426">
                  <c:v>25841.04397572965</c:v>
                </c:pt>
                <c:pt idx="2427">
                  <c:v>25482.31308258604</c:v>
                </c:pt>
                <c:pt idx="2428">
                  <c:v>25134.99881028193</c:v>
                </c:pt>
                <c:pt idx="2429">
                  <c:v>24798.76592723453</c:v>
                </c:pt>
                <c:pt idx="2430">
                  <c:v>24472.97201711266</c:v>
                </c:pt>
                <c:pt idx="2431">
                  <c:v>24157.25653604211</c:v>
                </c:pt>
                <c:pt idx="2432">
                  <c:v>23850.78654750453</c:v>
                </c:pt>
                <c:pt idx="2433">
                  <c:v>23553.52546986749</c:v>
                </c:pt>
                <c:pt idx="2434">
                  <c:v>23265.0306278916</c:v>
                </c:pt>
                <c:pt idx="2435">
                  <c:v>22984.80401017953</c:v>
                </c:pt>
                <c:pt idx="2436">
                  <c:v>22712.36281654838</c:v>
                </c:pt>
                <c:pt idx="2437">
                  <c:v>22447.69161928076</c:v>
                </c:pt>
                <c:pt idx="2438">
                  <c:v>22190.03029396776</c:v>
                </c:pt>
                <c:pt idx="2439">
                  <c:v>21939.39729510005</c:v>
                </c:pt>
                <c:pt idx="2440">
                  <c:v>21695.42900829877</c:v>
                </c:pt>
                <c:pt idx="2441">
                  <c:v>21457.79947190214</c:v>
                </c:pt>
                <c:pt idx="2442">
                  <c:v>21226.34430637085</c:v>
                </c:pt>
                <c:pt idx="2443">
                  <c:v>21000.74106783962</c:v>
                </c:pt>
                <c:pt idx="2444">
                  <c:v>20780.82528997627</c:v>
                </c:pt>
                <c:pt idx="2445">
                  <c:v>20566.16823293731</c:v>
                </c:pt>
                <c:pt idx="2446">
                  <c:v>20356.86170155829</c:v>
                </c:pt>
                <c:pt idx="2447">
                  <c:v>20152.60995350444</c:v>
                </c:pt>
                <c:pt idx="2448">
                  <c:v>19952.9867476161</c:v>
                </c:pt>
                <c:pt idx="2449">
                  <c:v>19758.18900544529</c:v>
                </c:pt>
                <c:pt idx="2450">
                  <c:v>19567.84629672626</c:v>
                </c:pt>
                <c:pt idx="2451">
                  <c:v>19381.85462272994</c:v>
                </c:pt>
                <c:pt idx="2452">
                  <c:v>19199.88597140221</c:v>
                </c:pt>
                <c:pt idx="2453">
                  <c:v>19022.04005173952</c:v>
                </c:pt>
                <c:pt idx="2454">
                  <c:v>18848.06050226222</c:v>
                </c:pt>
                <c:pt idx="2455">
                  <c:v>18677.90681563624</c:v>
                </c:pt>
                <c:pt idx="2456">
                  <c:v>18511.35189657996</c:v>
                </c:pt>
                <c:pt idx="2457">
                  <c:v>18348.30368970263</c:v>
                </c:pt>
                <c:pt idx="2458">
                  <c:v>18188.66934421062</c:v>
                </c:pt>
                <c:pt idx="2459">
                  <c:v>18032.31279105968</c:v>
                </c:pt>
                <c:pt idx="2460">
                  <c:v>17879.03150705474</c:v>
                </c:pt>
                <c:pt idx="2461">
                  <c:v>17728.93905582566</c:v>
                </c:pt>
                <c:pt idx="2462">
                  <c:v>17581.93484396051</c:v>
                </c:pt>
                <c:pt idx="2463">
                  <c:v>17437.69690287163</c:v>
                </c:pt>
                <c:pt idx="2464">
                  <c:v>17296.36609195737</c:v>
                </c:pt>
                <c:pt idx="2465">
                  <c:v>17157.62251719907</c:v>
                </c:pt>
                <c:pt idx="2466">
                  <c:v>17021.82280560026</c:v>
                </c:pt>
                <c:pt idx="2467">
                  <c:v>16888.37143733736</c:v>
                </c:pt>
                <c:pt idx="2468">
                  <c:v>16757.43183939236</c:v>
                </c:pt>
                <c:pt idx="2469">
                  <c:v>16628.94701114835</c:v>
                </c:pt>
                <c:pt idx="2470">
                  <c:v>16502.8444932296</c:v>
                </c:pt>
                <c:pt idx="2471">
                  <c:v>16379.1172604693</c:v>
                </c:pt>
                <c:pt idx="2472">
                  <c:v>16257.49817995507</c:v>
                </c:pt>
                <c:pt idx="2473">
                  <c:v>16138.1619724902</c:v>
                </c:pt>
                <c:pt idx="2474">
                  <c:v>16020.89463052665</c:v>
                </c:pt>
                <c:pt idx="2475">
                  <c:v>15905.65351239004</c:v>
                </c:pt>
                <c:pt idx="2476">
                  <c:v>15792.5186340273</c:v>
                </c:pt>
                <c:pt idx="2477">
                  <c:v>15681.2605157037</c:v>
                </c:pt>
                <c:pt idx="2478">
                  <c:v>15572.00545824512</c:v>
                </c:pt>
                <c:pt idx="2479">
                  <c:v>15464.53668098992</c:v>
                </c:pt>
                <c:pt idx="2480">
                  <c:v>15358.89726063332</c:v>
                </c:pt>
                <c:pt idx="2481">
                  <c:v>15255.00187098145</c:v>
                </c:pt>
                <c:pt idx="2482">
                  <c:v>15152.91353416618</c:v>
                </c:pt>
                <c:pt idx="2483">
                  <c:v>15052.47470065097</c:v>
                </c:pt>
                <c:pt idx="2484">
                  <c:v>14953.60073069847</c:v>
                </c:pt>
                <c:pt idx="2485">
                  <c:v>14856.41585998639</c:v>
                </c:pt>
                <c:pt idx="2486">
                  <c:v>14760.72520650553</c:v>
                </c:pt>
                <c:pt idx="2487">
                  <c:v>14666.76077209315</c:v>
                </c:pt>
                <c:pt idx="2488">
                  <c:v>14574.11645556344</c:v>
                </c:pt>
                <c:pt idx="2489">
                  <c:v>14482.94087583736</c:v>
                </c:pt>
                <c:pt idx="2490">
                  <c:v>14393.23260522089</c:v>
                </c:pt>
                <c:pt idx="2491">
                  <c:v>14304.970807935</c:v>
                </c:pt>
                <c:pt idx="2492">
                  <c:v>14217.99371588918</c:v>
                </c:pt>
                <c:pt idx="2493">
                  <c:v>14132.41259203177</c:v>
                </c:pt>
                <c:pt idx="2494">
                  <c:v>14048.14598490671</c:v>
                </c:pt>
                <c:pt idx="2495">
                  <c:v>13965.1711266254</c:v>
                </c:pt>
                <c:pt idx="2496">
                  <c:v>13883.38656987223</c:v>
                </c:pt>
                <c:pt idx="2497">
                  <c:v>13802.88359793691</c:v>
                </c:pt>
                <c:pt idx="2498">
                  <c:v>13723.53548221799</c:v>
                </c:pt>
                <c:pt idx="2499">
                  <c:v>13645.35652176358</c:v>
                </c:pt>
                <c:pt idx="2500">
                  <c:v>13568.37925528226</c:v>
                </c:pt>
                <c:pt idx="2501">
                  <c:v>13492.56337959233</c:v>
                </c:pt>
                <c:pt idx="2502">
                  <c:v>13417.82053625846</c:v>
                </c:pt>
                <c:pt idx="2503">
                  <c:v>13344.12521227001</c:v>
                </c:pt>
                <c:pt idx="2504">
                  <c:v>13271.537554126</c:v>
                </c:pt>
                <c:pt idx="2505">
                  <c:v>13199.9566752147</c:v>
                </c:pt>
                <c:pt idx="2506">
                  <c:v>13129.55112172168</c:v>
                </c:pt>
                <c:pt idx="2507">
                  <c:v>13059.98753966888</c:v>
                </c:pt>
                <c:pt idx="2508">
                  <c:v>12991.36560207588</c:v>
                </c:pt>
                <c:pt idx="2509">
                  <c:v>12923.80959586594</c:v>
                </c:pt>
                <c:pt idx="2510">
                  <c:v>12857.17174866394</c:v>
                </c:pt>
                <c:pt idx="2511">
                  <c:v>12791.52283584968</c:v>
                </c:pt>
                <c:pt idx="2512">
                  <c:v>12726.83848746502</c:v>
                </c:pt>
                <c:pt idx="2513">
                  <c:v>12662.83591516468</c:v>
                </c:pt>
                <c:pt idx="2514">
                  <c:v>12599.94091800188</c:v>
                </c:pt>
                <c:pt idx="2515">
                  <c:v>12537.76951472963</c:v>
                </c:pt>
                <c:pt idx="2516">
                  <c:v>12476.5222147632</c:v>
                </c:pt>
                <c:pt idx="2517">
                  <c:v>12416.05523702317</c:v>
                </c:pt>
                <c:pt idx="2518">
                  <c:v>12356.46591542341</c:v>
                </c:pt>
                <c:pt idx="2519">
                  <c:v>12297.66499994705</c:v>
                </c:pt>
                <c:pt idx="2520">
                  <c:v>12239.6981158318</c:v>
                </c:pt>
                <c:pt idx="2521">
                  <c:v>12182.48614322451</c:v>
                </c:pt>
                <c:pt idx="2522">
                  <c:v>12126.05633882128</c:v>
                </c:pt>
                <c:pt idx="2523">
                  <c:v>12070.38744461875</c:v>
                </c:pt>
                <c:pt idx="2524">
                  <c:v>12015.42628104081</c:v>
                </c:pt>
                <c:pt idx="2525">
                  <c:v>11961.26595688708</c:v>
                </c:pt>
                <c:pt idx="2526">
                  <c:v>11907.80958741459</c:v>
                </c:pt>
                <c:pt idx="2527">
                  <c:v>11854.92923953411</c:v>
                </c:pt>
                <c:pt idx="2528">
                  <c:v>11803.01764734929</c:v>
                </c:pt>
                <c:pt idx="2529">
                  <c:v>11751.63255102783</c:v>
                </c:pt>
                <c:pt idx="2530">
                  <c:v>11700.91500901709</c:v>
                </c:pt>
                <c:pt idx="2531">
                  <c:v>11650.90657324117</c:v>
                </c:pt>
                <c:pt idx="2532">
                  <c:v>11601.58530546828</c:v>
                </c:pt>
                <c:pt idx="2533">
                  <c:v>11552.98189929391</c:v>
                </c:pt>
                <c:pt idx="2534">
                  <c:v>11504.84500824776</c:v>
                </c:pt>
                <c:pt idx="2535">
                  <c:v>11457.50892365005</c:v>
                </c:pt>
                <c:pt idx="2536">
                  <c:v>11410.7840448561</c:v>
                </c:pt>
                <c:pt idx="2537">
                  <c:v>11364.59153485976</c:v>
                </c:pt>
                <c:pt idx="2538">
                  <c:v>11319.05226804495</c:v>
                </c:pt>
                <c:pt idx="2539">
                  <c:v>11274.17154393205</c:v>
                </c:pt>
                <c:pt idx="2540">
                  <c:v>11229.82413063594</c:v>
                </c:pt>
                <c:pt idx="2541">
                  <c:v>11186.12695072844</c:v>
                </c:pt>
                <c:pt idx="2542">
                  <c:v>11143.02438176305</c:v>
                </c:pt>
                <c:pt idx="2543">
                  <c:v>11100.38609052951</c:v>
                </c:pt>
                <c:pt idx="2544">
                  <c:v>11058.45012555273</c:v>
                </c:pt>
                <c:pt idx="2545">
                  <c:v>11016.99141208585</c:v>
                </c:pt>
                <c:pt idx="2546">
                  <c:v>10976.18083374666</c:v>
                </c:pt>
                <c:pt idx="2547">
                  <c:v>10935.86919189169</c:v>
                </c:pt>
                <c:pt idx="2548">
                  <c:v>10896.15717157963</c:v>
                </c:pt>
                <c:pt idx="2549">
                  <c:v>10857.00135006169</c:v>
                </c:pt>
                <c:pt idx="2550">
                  <c:v>10818.33200893075</c:v>
                </c:pt>
                <c:pt idx="2551">
                  <c:v>10780.2471912602</c:v>
                </c:pt>
                <c:pt idx="2552">
                  <c:v>10742.57838624919</c:v>
                </c:pt>
                <c:pt idx="2553">
                  <c:v>10705.59072052788</c:v>
                </c:pt>
                <c:pt idx="2554">
                  <c:v>10669.153172189</c:v>
                </c:pt>
                <c:pt idx="2555">
                  <c:v>10633.13666294813</c:v>
                </c:pt>
                <c:pt idx="2556">
                  <c:v>10597.63302162023</c:v>
                </c:pt>
                <c:pt idx="2557">
                  <c:v>10562.74755516185</c:v>
                </c:pt>
                <c:pt idx="2558">
                  <c:v>10528.2949236204</c:v>
                </c:pt>
                <c:pt idx="2559">
                  <c:v>10494.34308406991</c:v>
                </c:pt>
                <c:pt idx="2560">
                  <c:v>10461.00839242975</c:v>
                </c:pt>
                <c:pt idx="2561">
                  <c:v>10428.08712375015</c:v>
                </c:pt>
                <c:pt idx="2562">
                  <c:v>10395.70848383693</c:v>
                </c:pt>
                <c:pt idx="2563">
                  <c:v>10363.78440540089</c:v>
                </c:pt>
                <c:pt idx="2564">
                  <c:v>10332.47652693261</c:v>
                </c:pt>
                <c:pt idx="2565">
                  <c:v>10301.70749379578</c:v>
                </c:pt>
                <c:pt idx="2566">
                  <c:v>10271.31068684949</c:v>
                </c:pt>
                <c:pt idx="2567">
                  <c:v>10241.46864287487</c:v>
                </c:pt>
                <c:pt idx="2568">
                  <c:v>10212.16525972076</c:v>
                </c:pt>
                <c:pt idx="2569">
                  <c:v>10183.31203081456</c:v>
                </c:pt>
                <c:pt idx="2570">
                  <c:v>10154.96791863521</c:v>
                </c:pt>
                <c:pt idx="2571">
                  <c:v>10127.25826083333</c:v>
                </c:pt>
                <c:pt idx="2572">
                  <c:v>10099.95035350505</c:v>
                </c:pt>
                <c:pt idx="2573">
                  <c:v>10073.18839327725</c:v>
                </c:pt>
                <c:pt idx="2574">
                  <c:v>10047.00738355893</c:v>
                </c:pt>
                <c:pt idx="2575">
                  <c:v>10021.27789891233</c:v>
                </c:pt>
                <c:pt idx="2576">
                  <c:v>9996.049819846915</c:v>
                </c:pt>
                <c:pt idx="2577">
                  <c:v>9971.537250582578</c:v>
                </c:pt>
                <c:pt idx="2578">
                  <c:v>9947.359366530061</c:v>
                </c:pt>
                <c:pt idx="2579">
                  <c:v>9923.773431618628</c:v>
                </c:pt>
                <c:pt idx="2580">
                  <c:v>9900.834323096091</c:v>
                </c:pt>
                <c:pt idx="2581">
                  <c:v>9878.326244485872</c:v>
                </c:pt>
                <c:pt idx="2582">
                  <c:v>9856.54250056576</c:v>
                </c:pt>
                <c:pt idx="2583">
                  <c:v>9835.145152567755</c:v>
                </c:pt>
                <c:pt idx="2584">
                  <c:v>9814.378470401667</c:v>
                </c:pt>
                <c:pt idx="2585">
                  <c:v>9794.284449420616</c:v>
                </c:pt>
                <c:pt idx="2586">
                  <c:v>9774.770076946806</c:v>
                </c:pt>
                <c:pt idx="2587">
                  <c:v>9755.92058945783</c:v>
                </c:pt>
                <c:pt idx="2588">
                  <c:v>9737.681039804421</c:v>
                </c:pt>
                <c:pt idx="2589">
                  <c:v>9719.996667242271</c:v>
                </c:pt>
                <c:pt idx="2590">
                  <c:v>9703.021307919965</c:v>
                </c:pt>
                <c:pt idx="2591">
                  <c:v>9686.682702122667</c:v>
                </c:pt>
                <c:pt idx="2592">
                  <c:v>9671.13464610298</c:v>
                </c:pt>
                <c:pt idx="2593">
                  <c:v>9656.170486434493</c:v>
                </c:pt>
                <c:pt idx="2594">
                  <c:v>9642.08393716512</c:v>
                </c:pt>
                <c:pt idx="2595">
                  <c:v>9628.71017140565</c:v>
                </c:pt>
                <c:pt idx="2596">
                  <c:v>9616.078983045747</c:v>
                </c:pt>
                <c:pt idx="2597">
                  <c:v>9604.162715428225</c:v>
                </c:pt>
                <c:pt idx="2598">
                  <c:v>9593.156446347215</c:v>
                </c:pt>
                <c:pt idx="2599">
                  <c:v>9583.049426857047</c:v>
                </c:pt>
                <c:pt idx="2600">
                  <c:v>9573.74218947166</c:v>
                </c:pt>
                <c:pt idx="2601">
                  <c:v>9565.416264277781</c:v>
                </c:pt>
                <c:pt idx="2602">
                  <c:v>9558.010562370043</c:v>
                </c:pt>
                <c:pt idx="2603">
                  <c:v>9551.581689771556</c:v>
                </c:pt>
                <c:pt idx="2604">
                  <c:v>9546.169094556891</c:v>
                </c:pt>
                <c:pt idx="2605">
                  <c:v>9541.79569101273</c:v>
                </c:pt>
                <c:pt idx="2606">
                  <c:v>9538.536874820356</c:v>
                </c:pt>
                <c:pt idx="2607">
                  <c:v>9536.37273194291</c:v>
                </c:pt>
                <c:pt idx="2608">
                  <c:v>9535.421121838891</c:v>
                </c:pt>
                <c:pt idx="2609">
                  <c:v>9535.549588189367</c:v>
                </c:pt>
                <c:pt idx="2610">
                  <c:v>9536.77859224451</c:v>
                </c:pt>
                <c:pt idx="2611">
                  <c:v>9538.987651007876</c:v>
                </c:pt>
                <c:pt idx="2612">
                  <c:v>9542.179738357994</c:v>
                </c:pt>
                <c:pt idx="2613">
                  <c:v>9546.269069833268</c:v>
                </c:pt>
                <c:pt idx="2614">
                  <c:v>9551.893367138112</c:v>
                </c:pt>
                <c:pt idx="2615">
                  <c:v>9559.699977900403</c:v>
                </c:pt>
                <c:pt idx="2616">
                  <c:v>9570.415811836404</c:v>
                </c:pt>
                <c:pt idx="2617">
                  <c:v>9584.443609077921</c:v>
                </c:pt>
                <c:pt idx="2618">
                  <c:v>9601.357923398211</c:v>
                </c:pt>
                <c:pt idx="2619">
                  <c:v>9620.948948361652</c:v>
                </c:pt>
                <c:pt idx="2620">
                  <c:v>9643.140892954743</c:v>
                </c:pt>
                <c:pt idx="2621">
                  <c:v>9667.881528122457</c:v>
                </c:pt>
                <c:pt idx="2622">
                  <c:v>9695.415402812</c:v>
                </c:pt>
                <c:pt idx="2623">
                  <c:v>9725.836309518638</c:v>
                </c:pt>
                <c:pt idx="2624">
                  <c:v>9759.417975648472</c:v>
                </c:pt>
                <c:pt idx="2625">
                  <c:v>9796.516362252326</c:v>
                </c:pt>
                <c:pt idx="2626">
                  <c:v>9837.356836047609</c:v>
                </c:pt>
                <c:pt idx="2627">
                  <c:v>9882.310108208587</c:v>
                </c:pt>
                <c:pt idx="2628">
                  <c:v>9931.640978581906</c:v>
                </c:pt>
                <c:pt idx="2629">
                  <c:v>9985.732338541294</c:v>
                </c:pt>
                <c:pt idx="2630">
                  <c:v>10045.00712743344</c:v>
                </c:pt>
                <c:pt idx="2631">
                  <c:v>10110.03000663439</c:v>
                </c:pt>
                <c:pt idx="2632">
                  <c:v>10180.92582637737</c:v>
                </c:pt>
                <c:pt idx="2633">
                  <c:v>10258.42639805656</c:v>
                </c:pt>
                <c:pt idx="2634">
                  <c:v>10343.12202972752</c:v>
                </c:pt>
                <c:pt idx="2635">
                  <c:v>10435.27729653431</c:v>
                </c:pt>
                <c:pt idx="2636">
                  <c:v>10535.51162861454</c:v>
                </c:pt>
                <c:pt idx="2637">
                  <c:v>10644.2855091754</c:v>
                </c:pt>
                <c:pt idx="2638">
                  <c:v>10761.92931104564</c:v>
                </c:pt>
                <c:pt idx="2639">
                  <c:v>10888.91655466997</c:v>
                </c:pt>
                <c:pt idx="2640">
                  <c:v>11024.96861084249</c:v>
                </c:pt>
                <c:pt idx="2641">
                  <c:v>11169.64434821376</c:v>
                </c:pt>
                <c:pt idx="2642">
                  <c:v>11321.84551825257</c:v>
                </c:pt>
                <c:pt idx="2643">
                  <c:v>11478.70417553657</c:v>
                </c:pt>
                <c:pt idx="2644">
                  <c:v>11636.37686647566</c:v>
                </c:pt>
                <c:pt idx="2645">
                  <c:v>11787.42870492724</c:v>
                </c:pt>
                <c:pt idx="2646">
                  <c:v>11920.48476540133</c:v>
                </c:pt>
                <c:pt idx="2647">
                  <c:v>12017.08851843642</c:v>
                </c:pt>
                <c:pt idx="2648">
                  <c:v>12050.19780416408</c:v>
                </c:pt>
                <c:pt idx="2649">
                  <c:v>11980.77144544824</c:v>
                </c:pt>
                <c:pt idx="2650">
                  <c:v>11755.91035178507</c:v>
                </c:pt>
                <c:pt idx="2651">
                  <c:v>11314.7293756218</c:v>
                </c:pt>
                <c:pt idx="2652">
                  <c:v>10604.17145261231</c:v>
                </c:pt>
                <c:pt idx="2653">
                  <c:v>9610.47151561622</c:v>
                </c:pt>
                <c:pt idx="2654">
                  <c:v>8400.121982887576</c:v>
                </c:pt>
                <c:pt idx="2655">
                  <c:v>7147.787684606632</c:v>
                </c:pt>
                <c:pt idx="2656">
                  <c:v>6122.527993375821</c:v>
                </c:pt>
                <c:pt idx="2657">
                  <c:v>5605.808671556475</c:v>
                </c:pt>
                <c:pt idx="2658">
                  <c:v>5709.957034598611</c:v>
                </c:pt>
                <c:pt idx="2659">
                  <c:v>6285.724854953605</c:v>
                </c:pt>
                <c:pt idx="2660">
                  <c:v>7088.200706331452</c:v>
                </c:pt>
                <c:pt idx="2661">
                  <c:v>7933.047168954903</c:v>
                </c:pt>
                <c:pt idx="2662">
                  <c:v>8714.04727072355</c:v>
                </c:pt>
                <c:pt idx="2663">
                  <c:v>9373.461395325998</c:v>
                </c:pt>
                <c:pt idx="2664">
                  <c:v>9884.859437821853</c:v>
                </c:pt>
                <c:pt idx="2665">
                  <c:v>10241.22117634476</c:v>
                </c:pt>
                <c:pt idx="2666">
                  <c:v>10449.99055333342</c:v>
                </c:pt>
                <c:pt idx="2667">
                  <c:v>10530.45911915795</c:v>
                </c:pt>
                <c:pt idx="2668">
                  <c:v>10506.58710031063</c:v>
                </c:pt>
                <c:pt idx="2669">
                  <c:v>10403.79545609423</c:v>
                </c:pt>
                <c:pt idx="2670">
                  <c:v>10246.24279320691</c:v>
                </c:pt>
                <c:pt idx="2671">
                  <c:v>10054.54044376609</c:v>
                </c:pt>
                <c:pt idx="2672">
                  <c:v>9844.465940479833</c:v>
                </c:pt>
                <c:pt idx="2673">
                  <c:v>9627.399696556353</c:v>
                </c:pt>
                <c:pt idx="2674">
                  <c:v>9412.152013829713</c:v>
                </c:pt>
                <c:pt idx="2675">
                  <c:v>9203.582849711274</c:v>
                </c:pt>
                <c:pt idx="2676">
                  <c:v>9005.315071920966</c:v>
                </c:pt>
                <c:pt idx="2677">
                  <c:v>8818.948393367338</c:v>
                </c:pt>
                <c:pt idx="2678">
                  <c:v>8645.537349061391</c:v>
                </c:pt>
                <c:pt idx="2679">
                  <c:v>8484.907275909758</c:v>
                </c:pt>
                <c:pt idx="2680">
                  <c:v>8336.815932750944</c:v>
                </c:pt>
                <c:pt idx="2681">
                  <c:v>8200.558625492711</c:v>
                </c:pt>
                <c:pt idx="2682">
                  <c:v>8075.370554078712</c:v>
                </c:pt>
                <c:pt idx="2683">
                  <c:v>7960.715841314344</c:v>
                </c:pt>
                <c:pt idx="2684">
                  <c:v>7855.099958135533</c:v>
                </c:pt>
                <c:pt idx="2685">
                  <c:v>7758.328593749692</c:v>
                </c:pt>
                <c:pt idx="2686">
                  <c:v>7669.333660839352</c:v>
                </c:pt>
                <c:pt idx="2687">
                  <c:v>7587.388094129351</c:v>
                </c:pt>
                <c:pt idx="2688">
                  <c:v>7511.875151874046</c:v>
                </c:pt>
                <c:pt idx="2689">
                  <c:v>7442.164466970664</c:v>
                </c:pt>
                <c:pt idx="2690">
                  <c:v>7377.539935107543</c:v>
                </c:pt>
                <c:pt idx="2691">
                  <c:v>7317.774610649177</c:v>
                </c:pt>
                <c:pt idx="2692">
                  <c:v>7262.23252472802</c:v>
                </c:pt>
                <c:pt idx="2693">
                  <c:v>7210.560882838266</c:v>
                </c:pt>
                <c:pt idx="2694">
                  <c:v>7162.305116443104</c:v>
                </c:pt>
                <c:pt idx="2695">
                  <c:v>7117.296804975925</c:v>
                </c:pt>
                <c:pt idx="2696">
                  <c:v>7075.119770794941</c:v>
                </c:pt>
                <c:pt idx="2697">
                  <c:v>7035.510773873456</c:v>
                </c:pt>
                <c:pt idx="2698">
                  <c:v>6998.282662032616</c:v>
                </c:pt>
                <c:pt idx="2699">
                  <c:v>6963.228942215797</c:v>
                </c:pt>
                <c:pt idx="2700">
                  <c:v>6930.032862854847</c:v>
                </c:pt>
                <c:pt idx="2701">
                  <c:v>6898.68662656117</c:v>
                </c:pt>
                <c:pt idx="2702">
                  <c:v>6869.023263830673</c:v>
                </c:pt>
                <c:pt idx="2703">
                  <c:v>6840.813820135014</c:v>
                </c:pt>
                <c:pt idx="2704">
                  <c:v>6813.999579182997</c:v>
                </c:pt>
                <c:pt idx="2705">
                  <c:v>6788.378945890548</c:v>
                </c:pt>
                <c:pt idx="2706">
                  <c:v>6763.833495105609</c:v>
                </c:pt>
                <c:pt idx="2707">
                  <c:v>6740.52703558664</c:v>
                </c:pt>
                <c:pt idx="2708">
                  <c:v>6717.995161277352</c:v>
                </c:pt>
                <c:pt idx="2709">
                  <c:v>6696.490719527727</c:v>
                </c:pt>
                <c:pt idx="2710">
                  <c:v>6675.744676523928</c:v>
                </c:pt>
                <c:pt idx="2711">
                  <c:v>6655.819453107041</c:v>
                </c:pt>
                <c:pt idx="2712">
                  <c:v>6636.558332219756</c:v>
                </c:pt>
                <c:pt idx="2713">
                  <c:v>6617.91328115372</c:v>
                </c:pt>
                <c:pt idx="2714">
                  <c:v>6599.994733316697</c:v>
                </c:pt>
                <c:pt idx="2715">
                  <c:v>6582.523493906061</c:v>
                </c:pt>
                <c:pt idx="2716">
                  <c:v>6565.57839979401</c:v>
                </c:pt>
                <c:pt idx="2717">
                  <c:v>6549.151889659225</c:v>
                </c:pt>
                <c:pt idx="2718">
                  <c:v>6533.184053973863</c:v>
                </c:pt>
                <c:pt idx="2719">
                  <c:v>6517.619976136288</c:v>
                </c:pt>
                <c:pt idx="2720">
                  <c:v>6502.518992935463</c:v>
                </c:pt>
                <c:pt idx="2721">
                  <c:v>6487.68183359881</c:v>
                </c:pt>
                <c:pt idx="2722">
                  <c:v>6473.249834529422</c:v>
                </c:pt>
                <c:pt idx="2723">
                  <c:v>6459.11528537157</c:v>
                </c:pt>
                <c:pt idx="2724">
                  <c:v>6445.361963933486</c:v>
                </c:pt>
                <c:pt idx="2725">
                  <c:v>6431.810902023593</c:v>
                </c:pt>
                <c:pt idx="2726">
                  <c:v>6418.456296201544</c:v>
                </c:pt>
                <c:pt idx="2727">
                  <c:v>6405.457830849205</c:v>
                </c:pt>
                <c:pt idx="2728">
                  <c:v>6392.66916270745</c:v>
                </c:pt>
                <c:pt idx="2729">
                  <c:v>6380.171887732103</c:v>
                </c:pt>
                <c:pt idx="2730">
                  <c:v>6367.782619137553</c:v>
                </c:pt>
                <c:pt idx="2731">
                  <c:v>6355.63799884745</c:v>
                </c:pt>
                <c:pt idx="2732">
                  <c:v>6343.639992418837</c:v>
                </c:pt>
                <c:pt idx="2733">
                  <c:v>6331.881785460854</c:v>
                </c:pt>
                <c:pt idx="2734">
                  <c:v>6320.200579285425</c:v>
                </c:pt>
                <c:pt idx="2735">
                  <c:v>6308.818979507425</c:v>
                </c:pt>
                <c:pt idx="2736">
                  <c:v>6297.470672233278</c:v>
                </c:pt>
                <c:pt idx="2737">
                  <c:v>6286.2459946835</c:v>
                </c:pt>
                <c:pt idx="2738">
                  <c:v>6275.251594486613</c:v>
                </c:pt>
                <c:pt idx="2739">
                  <c:v>6264.278424982571</c:v>
                </c:pt>
                <c:pt idx="2740">
                  <c:v>6253.450146882303</c:v>
                </c:pt>
                <c:pt idx="2741">
                  <c:v>6242.751052254343</c:v>
                </c:pt>
                <c:pt idx="2742">
                  <c:v>6232.165040092395</c:v>
                </c:pt>
                <c:pt idx="2743">
                  <c:v>6221.64764631151</c:v>
                </c:pt>
                <c:pt idx="2744">
                  <c:v>6211.260376628728</c:v>
                </c:pt>
                <c:pt idx="2745">
                  <c:v>6200.963375098949</c:v>
                </c:pt>
                <c:pt idx="2746">
                  <c:v>6190.71694844781</c:v>
                </c:pt>
                <c:pt idx="2747">
                  <c:v>6180.56105601917</c:v>
                </c:pt>
                <c:pt idx="2748">
                  <c:v>6170.459905460205</c:v>
                </c:pt>
                <c:pt idx="2749">
                  <c:v>6160.469691400403</c:v>
                </c:pt>
                <c:pt idx="2750">
                  <c:v>6150.533968261766</c:v>
                </c:pt>
                <c:pt idx="2751">
                  <c:v>6140.625733244182</c:v>
                </c:pt>
                <c:pt idx="2752">
                  <c:v>6130.802818474065</c:v>
                </c:pt>
                <c:pt idx="2753">
                  <c:v>6121.031846051208</c:v>
                </c:pt>
                <c:pt idx="2754">
                  <c:v>6111.347582588316</c:v>
                </c:pt>
                <c:pt idx="2755">
                  <c:v>6101.590965968175</c:v>
                </c:pt>
                <c:pt idx="2756">
                  <c:v>6091.930072517926</c:v>
                </c:pt>
                <c:pt idx="2757">
                  <c:v>6082.350108057908</c:v>
                </c:pt>
                <c:pt idx="2758">
                  <c:v>6072.82885840837</c:v>
                </c:pt>
                <c:pt idx="2759">
                  <c:v>6063.227098682391</c:v>
                </c:pt>
                <c:pt idx="2760">
                  <c:v>6053.734260952087</c:v>
                </c:pt>
                <c:pt idx="2761">
                  <c:v>6044.25613907712</c:v>
                </c:pt>
                <c:pt idx="2762">
                  <c:v>6034.756770598718</c:v>
                </c:pt>
                <c:pt idx="2763">
                  <c:v>6025.327515587264</c:v>
                </c:pt>
                <c:pt idx="2764">
                  <c:v>6015.821677028785</c:v>
                </c:pt>
                <c:pt idx="2765">
                  <c:v>6006.364512578932</c:v>
                </c:pt>
                <c:pt idx="2766">
                  <c:v>5996.890842643901</c:v>
                </c:pt>
                <c:pt idx="2767">
                  <c:v>5987.492986049821</c:v>
                </c:pt>
                <c:pt idx="2768">
                  <c:v>5978.00721329798</c:v>
                </c:pt>
                <c:pt idx="2769">
                  <c:v>5968.51826006626</c:v>
                </c:pt>
                <c:pt idx="2770">
                  <c:v>5959.02715304498</c:v>
                </c:pt>
                <c:pt idx="2771">
                  <c:v>5949.556250278352</c:v>
                </c:pt>
                <c:pt idx="2772">
                  <c:v>5940.006770998229</c:v>
                </c:pt>
                <c:pt idx="2773">
                  <c:v>5930.49602649059</c:v>
                </c:pt>
                <c:pt idx="2774">
                  <c:v>5920.89042937946</c:v>
                </c:pt>
                <c:pt idx="2775">
                  <c:v>5911.28412868231</c:v>
                </c:pt>
                <c:pt idx="2776">
                  <c:v>5901.600389269634</c:v>
                </c:pt>
                <c:pt idx="2777">
                  <c:v>5891.852482404978</c:v>
                </c:pt>
                <c:pt idx="2778">
                  <c:v>5882.006029371693</c:v>
                </c:pt>
                <c:pt idx="2779">
                  <c:v>5872.175783670875</c:v>
                </c:pt>
                <c:pt idx="2780">
                  <c:v>5862.240598609354</c:v>
                </c:pt>
                <c:pt idx="2781">
                  <c:v>5852.3279213662</c:v>
                </c:pt>
                <c:pt idx="2782">
                  <c:v>5842.168976814738</c:v>
                </c:pt>
                <c:pt idx="2783">
                  <c:v>5832.013045415183</c:v>
                </c:pt>
                <c:pt idx="2784">
                  <c:v>5821.69667028002</c:v>
                </c:pt>
                <c:pt idx="2785">
                  <c:v>5811.301496473038</c:v>
                </c:pt>
                <c:pt idx="2786">
                  <c:v>5800.80068694236</c:v>
                </c:pt>
                <c:pt idx="2787">
                  <c:v>5790.118914598788</c:v>
                </c:pt>
                <c:pt idx="2788">
                  <c:v>5779.32249255043</c:v>
                </c:pt>
                <c:pt idx="2789">
                  <c:v>5768.378531391451</c:v>
                </c:pt>
                <c:pt idx="2790">
                  <c:v>5757.225719478854</c:v>
                </c:pt>
                <c:pt idx="2791">
                  <c:v>5745.90314208899</c:v>
                </c:pt>
                <c:pt idx="2792">
                  <c:v>5734.366148983018</c:v>
                </c:pt>
                <c:pt idx="2793">
                  <c:v>5722.584451975758</c:v>
                </c:pt>
                <c:pt idx="2794">
                  <c:v>5710.572745223628</c:v>
                </c:pt>
                <c:pt idx="2795">
                  <c:v>5698.342054734616</c:v>
                </c:pt>
                <c:pt idx="2796">
                  <c:v>5685.827738748435</c:v>
                </c:pt>
                <c:pt idx="2797">
                  <c:v>5672.94823878035</c:v>
                </c:pt>
                <c:pt idx="2798">
                  <c:v>5659.826462938852</c:v>
                </c:pt>
                <c:pt idx="2799">
                  <c:v>5646.230056930792</c:v>
                </c:pt>
                <c:pt idx="2800">
                  <c:v>5632.296371156385</c:v>
                </c:pt>
                <c:pt idx="2801">
                  <c:v>5617.933988799617</c:v>
                </c:pt>
                <c:pt idx="2802">
                  <c:v>5603.056280245487</c:v>
                </c:pt>
                <c:pt idx="2803">
                  <c:v>5587.671260411494</c:v>
                </c:pt>
                <c:pt idx="2804">
                  <c:v>5571.707487910961</c:v>
                </c:pt>
                <c:pt idx="2805">
                  <c:v>5555.174987770275</c:v>
                </c:pt>
                <c:pt idx="2806">
                  <c:v>5537.919538930381</c:v>
                </c:pt>
                <c:pt idx="2807">
                  <c:v>5519.88066987302</c:v>
                </c:pt>
                <c:pt idx="2808">
                  <c:v>5501.026104163614</c:v>
                </c:pt>
                <c:pt idx="2809">
                  <c:v>5481.249991962783</c:v>
                </c:pt>
                <c:pt idx="2810">
                  <c:v>5460.360350803155</c:v>
                </c:pt>
                <c:pt idx="2811">
                  <c:v>5438.500453573793</c:v>
                </c:pt>
                <c:pt idx="2812">
                  <c:v>5415.137796436359</c:v>
                </c:pt>
                <c:pt idx="2813">
                  <c:v>5390.528587698353</c:v>
                </c:pt>
                <c:pt idx="2814">
                  <c:v>5364.32130384043</c:v>
                </c:pt>
                <c:pt idx="2815">
                  <c:v>5336.292034056792</c:v>
                </c:pt>
                <c:pt idx="2816">
                  <c:v>5306.176295246021</c:v>
                </c:pt>
                <c:pt idx="2817">
                  <c:v>5273.870695528827</c:v>
                </c:pt>
                <c:pt idx="2818">
                  <c:v>5239.031535049286</c:v>
                </c:pt>
                <c:pt idx="2819">
                  <c:v>5201.309190124954</c:v>
                </c:pt>
                <c:pt idx="2820">
                  <c:v>5160.31542614003</c:v>
                </c:pt>
                <c:pt idx="2821">
                  <c:v>5115.712115638214</c:v>
                </c:pt>
                <c:pt idx="2822">
                  <c:v>5067.192932209955</c:v>
                </c:pt>
                <c:pt idx="2823">
                  <c:v>5014.087810071132</c:v>
                </c:pt>
                <c:pt idx="2824">
                  <c:v>4956.406659095002</c:v>
                </c:pt>
                <c:pt idx="2825">
                  <c:v>4893.884213869064</c:v>
                </c:pt>
                <c:pt idx="2826">
                  <c:v>4826.889447148716</c:v>
                </c:pt>
                <c:pt idx="2827">
                  <c:v>4756.56030626964</c:v>
                </c:pt>
                <c:pt idx="2828">
                  <c:v>4685.8819038362</c:v>
                </c:pt>
                <c:pt idx="2829">
                  <c:v>4620.146125430814</c:v>
                </c:pt>
                <c:pt idx="2830">
                  <c:v>4569.6214387806</c:v>
                </c:pt>
                <c:pt idx="2831">
                  <c:v>4550.46300813968</c:v>
                </c:pt>
                <c:pt idx="2832">
                  <c:v>4585.868457012222</c:v>
                </c:pt>
                <c:pt idx="2833">
                  <c:v>4700.740472682362</c:v>
                </c:pt>
                <c:pt idx="2834">
                  <c:v>4909.536695088811</c:v>
                </c:pt>
                <c:pt idx="2835">
                  <c:v>5198.36467351228</c:v>
                </c:pt>
                <c:pt idx="2836">
                  <c:v>5522.146844674445</c:v>
                </c:pt>
                <c:pt idx="2837">
                  <c:v>5824.20520543126</c:v>
                </c:pt>
                <c:pt idx="2838">
                  <c:v>6064.50862179906</c:v>
                </c:pt>
                <c:pt idx="2839">
                  <c:v>6230.794060565462</c:v>
                </c:pt>
                <c:pt idx="2840">
                  <c:v>6331.603626537056</c:v>
                </c:pt>
                <c:pt idx="2841">
                  <c:v>6383.139711631877</c:v>
                </c:pt>
                <c:pt idx="2842">
                  <c:v>6401.090071478062</c:v>
                </c:pt>
                <c:pt idx="2843">
                  <c:v>6397.732063968037</c:v>
                </c:pt>
                <c:pt idx="2844">
                  <c:v>6381.357468300996</c:v>
                </c:pt>
                <c:pt idx="2845">
                  <c:v>6357.71139141775</c:v>
                </c:pt>
                <c:pt idx="2846">
                  <c:v>6330.194909513292</c:v>
                </c:pt>
                <c:pt idx="2847">
                  <c:v>6300.953827851043</c:v>
                </c:pt>
                <c:pt idx="2848">
                  <c:v>6271.416252071921</c:v>
                </c:pt>
                <c:pt idx="2849">
                  <c:v>6242.277808350863</c:v>
                </c:pt>
                <c:pt idx="2850">
                  <c:v>6214.02563550392</c:v>
                </c:pt>
                <c:pt idx="2851">
                  <c:v>6186.799018233057</c:v>
                </c:pt>
                <c:pt idx="2852">
                  <c:v>6160.826511419154</c:v>
                </c:pt>
                <c:pt idx="2853">
                  <c:v>6136.171262932074</c:v>
                </c:pt>
                <c:pt idx="2854">
                  <c:v>6112.634044003641</c:v>
                </c:pt>
                <c:pt idx="2855">
                  <c:v>6090.174758877318</c:v>
                </c:pt>
                <c:pt idx="2856">
                  <c:v>6068.847289967755</c:v>
                </c:pt>
                <c:pt idx="2857">
                  <c:v>6048.615670309365</c:v>
                </c:pt>
                <c:pt idx="2858">
                  <c:v>6029.300879339032</c:v>
                </c:pt>
                <c:pt idx="2859">
                  <c:v>6010.78959070439</c:v>
                </c:pt>
                <c:pt idx="2860">
                  <c:v>5993.183065817774</c:v>
                </c:pt>
                <c:pt idx="2861">
                  <c:v>5976.29328389743</c:v>
                </c:pt>
                <c:pt idx="2862">
                  <c:v>5960.007731796604</c:v>
                </c:pt>
                <c:pt idx="2863">
                  <c:v>5944.447721802966</c:v>
                </c:pt>
                <c:pt idx="2864">
                  <c:v>5929.46776943094</c:v>
                </c:pt>
                <c:pt idx="2865">
                  <c:v>5915.01009869212</c:v>
                </c:pt>
                <c:pt idx="2866">
                  <c:v>5900.988404870159</c:v>
                </c:pt>
                <c:pt idx="2867">
                  <c:v>5887.515296952078</c:v>
                </c:pt>
                <c:pt idx="2868">
                  <c:v>5874.395187762013</c:v>
                </c:pt>
                <c:pt idx="2869">
                  <c:v>5861.72472448273</c:v>
                </c:pt>
                <c:pt idx="2870">
                  <c:v>5849.333787527798</c:v>
                </c:pt>
                <c:pt idx="2871">
                  <c:v>5837.34851068428</c:v>
                </c:pt>
                <c:pt idx="2872">
                  <c:v>5825.61011257982</c:v>
                </c:pt>
                <c:pt idx="2873">
                  <c:v>5814.160517001193</c:v>
                </c:pt>
                <c:pt idx="2874">
                  <c:v>5802.93465443954</c:v>
                </c:pt>
                <c:pt idx="2875">
                  <c:v>5792.00000081048</c:v>
                </c:pt>
                <c:pt idx="2876">
                  <c:v>5781.280960776851</c:v>
                </c:pt>
                <c:pt idx="2877">
                  <c:v>5770.742632371592</c:v>
                </c:pt>
                <c:pt idx="2878">
                  <c:v>5760.375860786534</c:v>
                </c:pt>
                <c:pt idx="2879">
                  <c:v>5750.243384050276</c:v>
                </c:pt>
                <c:pt idx="2880">
                  <c:v>5740.213033488155</c:v>
                </c:pt>
                <c:pt idx="2881">
                  <c:v>5730.349324183766</c:v>
                </c:pt>
                <c:pt idx="2882">
                  <c:v>5720.587083240577</c:v>
                </c:pt>
                <c:pt idx="2883">
                  <c:v>5710.927284192781</c:v>
                </c:pt>
                <c:pt idx="2884">
                  <c:v>5701.478849756249</c:v>
                </c:pt>
                <c:pt idx="2885">
                  <c:v>5692.02497883206</c:v>
                </c:pt>
                <c:pt idx="2886">
                  <c:v>5682.697035665952</c:v>
                </c:pt>
                <c:pt idx="2887">
                  <c:v>5673.460730606668</c:v>
                </c:pt>
                <c:pt idx="2888">
                  <c:v>5664.222625924138</c:v>
                </c:pt>
                <c:pt idx="2889">
                  <c:v>5655.107285547961</c:v>
                </c:pt>
                <c:pt idx="2890">
                  <c:v>5646.02287948746</c:v>
                </c:pt>
                <c:pt idx="2891">
                  <c:v>5636.971183558695</c:v>
                </c:pt>
                <c:pt idx="2892">
                  <c:v>5627.97901787038</c:v>
                </c:pt>
                <c:pt idx="2893">
                  <c:v>5619.032132700892</c:v>
                </c:pt>
                <c:pt idx="2894">
                  <c:v>5610.03101024054</c:v>
                </c:pt>
                <c:pt idx="2895">
                  <c:v>5601.089571449932</c:v>
                </c:pt>
                <c:pt idx="2896">
                  <c:v>5592.13749316335</c:v>
                </c:pt>
                <c:pt idx="2897">
                  <c:v>5583.180285787111</c:v>
                </c:pt>
                <c:pt idx="2898">
                  <c:v>5574.26178396164</c:v>
                </c:pt>
                <c:pt idx="2899">
                  <c:v>5565.307723995144</c:v>
                </c:pt>
                <c:pt idx="2900">
                  <c:v>5556.283152856948</c:v>
                </c:pt>
                <c:pt idx="2901">
                  <c:v>5547.31809800631</c:v>
                </c:pt>
                <c:pt idx="2902">
                  <c:v>5538.247681104734</c:v>
                </c:pt>
                <c:pt idx="2903">
                  <c:v>5529.149963054164</c:v>
                </c:pt>
                <c:pt idx="2904">
                  <c:v>5520.016488099698</c:v>
                </c:pt>
                <c:pt idx="2905">
                  <c:v>5510.826764628665</c:v>
                </c:pt>
                <c:pt idx="2906">
                  <c:v>5501.647291430817</c:v>
                </c:pt>
                <c:pt idx="2907">
                  <c:v>5492.289181242861</c:v>
                </c:pt>
                <c:pt idx="2908">
                  <c:v>5482.950688010503</c:v>
                </c:pt>
                <c:pt idx="2909">
                  <c:v>5473.440040569006</c:v>
                </c:pt>
                <c:pt idx="2910">
                  <c:v>5463.970513484218</c:v>
                </c:pt>
                <c:pt idx="2911">
                  <c:v>5454.262826669038</c:v>
                </c:pt>
                <c:pt idx="2912">
                  <c:v>5444.570965630358</c:v>
                </c:pt>
                <c:pt idx="2913">
                  <c:v>5434.739149407504</c:v>
                </c:pt>
                <c:pt idx="2914">
                  <c:v>5424.821051884714</c:v>
                </c:pt>
                <c:pt idx="2915">
                  <c:v>5414.724986465436</c:v>
                </c:pt>
                <c:pt idx="2916">
                  <c:v>5404.534310556412</c:v>
                </c:pt>
                <c:pt idx="2917">
                  <c:v>5394.160406985036</c:v>
                </c:pt>
                <c:pt idx="2918">
                  <c:v>5383.756083049287</c:v>
                </c:pt>
                <c:pt idx="2919">
                  <c:v>5373.104623630207</c:v>
                </c:pt>
                <c:pt idx="2920">
                  <c:v>5362.383040385528</c:v>
                </c:pt>
                <c:pt idx="2921">
                  <c:v>5351.446330825906</c:v>
                </c:pt>
                <c:pt idx="2922">
                  <c:v>5340.368396702497</c:v>
                </c:pt>
                <c:pt idx="2923">
                  <c:v>5329.081081550824</c:v>
                </c:pt>
                <c:pt idx="2924">
                  <c:v>5317.669534605906</c:v>
                </c:pt>
                <c:pt idx="2925">
                  <c:v>5306.017384949213</c:v>
                </c:pt>
                <c:pt idx="2926">
                  <c:v>5294.15966732181</c:v>
                </c:pt>
                <c:pt idx="2927">
                  <c:v>5282.11334128928</c:v>
                </c:pt>
                <c:pt idx="2928">
                  <c:v>5269.879972041272</c:v>
                </c:pt>
                <c:pt idx="2929">
                  <c:v>5257.36120567958</c:v>
                </c:pt>
                <c:pt idx="2930">
                  <c:v>5244.661621344943</c:v>
                </c:pt>
                <c:pt idx="2931">
                  <c:v>5231.68182117114</c:v>
                </c:pt>
                <c:pt idx="2932">
                  <c:v>5218.467167990778</c:v>
                </c:pt>
                <c:pt idx="2933">
                  <c:v>5204.999003173414</c:v>
                </c:pt>
                <c:pt idx="2934">
                  <c:v>5191.273087869033</c:v>
                </c:pt>
                <c:pt idx="2935">
                  <c:v>5177.268821253182</c:v>
                </c:pt>
                <c:pt idx="2936">
                  <c:v>5162.969431507562</c:v>
                </c:pt>
                <c:pt idx="2937">
                  <c:v>5148.385254225327</c:v>
                </c:pt>
                <c:pt idx="2938">
                  <c:v>5133.513197294052</c:v>
                </c:pt>
                <c:pt idx="2939">
                  <c:v>5118.337687881719</c:v>
                </c:pt>
                <c:pt idx="2940">
                  <c:v>5102.860844399523</c:v>
                </c:pt>
                <c:pt idx="2941">
                  <c:v>5087.023760227022</c:v>
                </c:pt>
                <c:pt idx="2942">
                  <c:v>5070.911862620941</c:v>
                </c:pt>
                <c:pt idx="2943">
                  <c:v>5054.466337605632</c:v>
                </c:pt>
                <c:pt idx="2944">
                  <c:v>5037.65391335203</c:v>
                </c:pt>
                <c:pt idx="2945">
                  <c:v>5020.551472442554</c:v>
                </c:pt>
                <c:pt idx="2946">
                  <c:v>5003.09815858833</c:v>
                </c:pt>
                <c:pt idx="2947">
                  <c:v>4985.309771021118</c:v>
                </c:pt>
                <c:pt idx="2948">
                  <c:v>4967.226430763043</c:v>
                </c:pt>
                <c:pt idx="2949">
                  <c:v>4948.753305207048</c:v>
                </c:pt>
                <c:pt idx="2950">
                  <c:v>4929.980440011646</c:v>
                </c:pt>
                <c:pt idx="2951">
                  <c:v>4910.918320508246</c:v>
                </c:pt>
                <c:pt idx="2952">
                  <c:v>4891.541069161636</c:v>
                </c:pt>
                <c:pt idx="2953">
                  <c:v>4871.90910199288</c:v>
                </c:pt>
                <c:pt idx="2954">
                  <c:v>4852.047974550501</c:v>
                </c:pt>
                <c:pt idx="2955">
                  <c:v>4831.923288257654</c:v>
                </c:pt>
                <c:pt idx="2956">
                  <c:v>4811.573460783121</c:v>
                </c:pt>
                <c:pt idx="2957">
                  <c:v>4791.071406137107</c:v>
                </c:pt>
                <c:pt idx="2958">
                  <c:v>4770.506595339793</c:v>
                </c:pt>
                <c:pt idx="2959">
                  <c:v>4749.810002637457</c:v>
                </c:pt>
                <c:pt idx="2960">
                  <c:v>4729.07462740166</c:v>
                </c:pt>
                <c:pt idx="2961">
                  <c:v>4708.469214838444</c:v>
                </c:pt>
                <c:pt idx="2962">
                  <c:v>4688.01295360767</c:v>
                </c:pt>
                <c:pt idx="2963">
                  <c:v>4667.741614633495</c:v>
                </c:pt>
                <c:pt idx="2964">
                  <c:v>4647.765165634831</c:v>
                </c:pt>
                <c:pt idx="2965">
                  <c:v>4628.24112290538</c:v>
                </c:pt>
                <c:pt idx="2966">
                  <c:v>4609.320515948112</c:v>
                </c:pt>
                <c:pt idx="2967">
                  <c:v>4591.013939904311</c:v>
                </c:pt>
                <c:pt idx="2968">
                  <c:v>4573.571018966697</c:v>
                </c:pt>
                <c:pt idx="2969">
                  <c:v>4557.14280660214</c:v>
                </c:pt>
                <c:pt idx="2970">
                  <c:v>4541.847205479411</c:v>
                </c:pt>
                <c:pt idx="2971">
                  <c:v>4527.876496336479</c:v>
                </c:pt>
                <c:pt idx="2972">
                  <c:v>4515.487462098737</c:v>
                </c:pt>
                <c:pt idx="2973">
                  <c:v>4504.846379297695</c:v>
                </c:pt>
                <c:pt idx="2974">
                  <c:v>4496.130685659328</c:v>
                </c:pt>
                <c:pt idx="2975">
                  <c:v>4489.510489269202</c:v>
                </c:pt>
                <c:pt idx="2976">
                  <c:v>4485.312167089924</c:v>
                </c:pt>
                <c:pt idx="2977">
                  <c:v>4483.644984728912</c:v>
                </c:pt>
                <c:pt idx="2978">
                  <c:v>4484.703353008435</c:v>
                </c:pt>
                <c:pt idx="2979">
                  <c:v>4488.739652656593</c:v>
                </c:pt>
                <c:pt idx="2980">
                  <c:v>4495.815278756123</c:v>
                </c:pt>
                <c:pt idx="2981">
                  <c:v>4506.151823593696</c:v>
                </c:pt>
                <c:pt idx="2982">
                  <c:v>4519.794246338637</c:v>
                </c:pt>
                <c:pt idx="2983">
                  <c:v>4536.8109126723</c:v>
                </c:pt>
                <c:pt idx="2984">
                  <c:v>4557.244455824251</c:v>
                </c:pt>
                <c:pt idx="2985">
                  <c:v>4581.074635296502</c:v>
                </c:pt>
                <c:pt idx="2986">
                  <c:v>4608.208445361042</c:v>
                </c:pt>
                <c:pt idx="2987">
                  <c:v>4638.610197269574</c:v>
                </c:pt>
                <c:pt idx="2988">
                  <c:v>4672.075955317502</c:v>
                </c:pt>
                <c:pt idx="2989">
                  <c:v>4708.493367087771</c:v>
                </c:pt>
                <c:pt idx="2990">
                  <c:v>4747.565831270093</c:v>
                </c:pt>
                <c:pt idx="2991">
                  <c:v>4789.077603445828</c:v>
                </c:pt>
                <c:pt idx="2992">
                  <c:v>4832.746399762882</c:v>
                </c:pt>
                <c:pt idx="2993">
                  <c:v>4878.236319828773</c:v>
                </c:pt>
                <c:pt idx="2994">
                  <c:v>4925.253780655084</c:v>
                </c:pt>
                <c:pt idx="2995">
                  <c:v>4973.46764885481</c:v>
                </c:pt>
                <c:pt idx="2996">
                  <c:v>5022.605457055121</c:v>
                </c:pt>
                <c:pt idx="2997">
                  <c:v>5072.316751770115</c:v>
                </c:pt>
                <c:pt idx="2998">
                  <c:v>5122.267953322219</c:v>
                </c:pt>
                <c:pt idx="2999">
                  <c:v>5172.25906296632</c:v>
                </c:pt>
                <c:pt idx="3000">
                  <c:v>5221.94257857912</c:v>
                </c:pt>
                <c:pt idx="3001">
                  <c:v>5271.12288047841</c:v>
                </c:pt>
                <c:pt idx="3002">
                  <c:v>5319.569841654852</c:v>
                </c:pt>
                <c:pt idx="3003">
                  <c:v>5367.08014177187</c:v>
                </c:pt>
                <c:pt idx="3004">
                  <c:v>5413.561073693728</c:v>
                </c:pt>
                <c:pt idx="3005">
                  <c:v>5458.812958782693</c:v>
                </c:pt>
                <c:pt idx="3006">
                  <c:v>5502.734411754538</c:v>
                </c:pt>
                <c:pt idx="3007">
                  <c:v>5545.212028757803</c:v>
                </c:pt>
                <c:pt idx="3008">
                  <c:v>5586.294002707263</c:v>
                </c:pt>
                <c:pt idx="3009">
                  <c:v>5625.76183142301</c:v>
                </c:pt>
                <c:pt idx="3010">
                  <c:v>5663.687840394393</c:v>
                </c:pt>
                <c:pt idx="3011">
                  <c:v>5700.088024276342</c:v>
                </c:pt>
                <c:pt idx="3012">
                  <c:v>5734.970565391131</c:v>
                </c:pt>
                <c:pt idx="3013">
                  <c:v>5768.246003475326</c:v>
                </c:pt>
                <c:pt idx="3014">
                  <c:v>5800.01309079119</c:v>
                </c:pt>
                <c:pt idx="3015">
                  <c:v>5830.32815005675</c:v>
                </c:pt>
                <c:pt idx="3016">
                  <c:v>5859.205039731645</c:v>
                </c:pt>
                <c:pt idx="3017">
                  <c:v>5886.679591050103</c:v>
                </c:pt>
                <c:pt idx="3018">
                  <c:v>5912.839987913811</c:v>
                </c:pt>
                <c:pt idx="3019">
                  <c:v>5937.700439324354</c:v>
                </c:pt>
                <c:pt idx="3020">
                  <c:v>5961.309907180714</c:v>
                </c:pt>
                <c:pt idx="3021">
                  <c:v>5983.764512022723</c:v>
                </c:pt>
                <c:pt idx="3022">
                  <c:v>6005.084590609131</c:v>
                </c:pt>
                <c:pt idx="3023">
                  <c:v>6025.362356811525</c:v>
                </c:pt>
                <c:pt idx="3024">
                  <c:v>6044.59023406792</c:v>
                </c:pt>
                <c:pt idx="3025">
                  <c:v>6062.898773317922</c:v>
                </c:pt>
                <c:pt idx="3026">
                  <c:v>6080.324349344708</c:v>
                </c:pt>
                <c:pt idx="3027">
                  <c:v>6096.910782983884</c:v>
                </c:pt>
                <c:pt idx="3028">
                  <c:v>6112.67944398009</c:v>
                </c:pt>
                <c:pt idx="3029">
                  <c:v>6127.733205016444</c:v>
                </c:pt>
                <c:pt idx="3030">
                  <c:v>6142.069361337587</c:v>
                </c:pt>
                <c:pt idx="3031">
                  <c:v>6155.717777499472</c:v>
                </c:pt>
                <c:pt idx="3032">
                  <c:v>6168.794791301616</c:v>
                </c:pt>
                <c:pt idx="3033">
                  <c:v>6181.293289959022</c:v>
                </c:pt>
                <c:pt idx="3034">
                  <c:v>6193.24335838337</c:v>
                </c:pt>
                <c:pt idx="3035">
                  <c:v>6204.732445193083</c:v>
                </c:pt>
                <c:pt idx="3036">
                  <c:v>6215.754369302574</c:v>
                </c:pt>
                <c:pt idx="3037">
                  <c:v>6226.321704809602</c:v>
                </c:pt>
                <c:pt idx="3038">
                  <c:v>6236.529100909287</c:v>
                </c:pt>
                <c:pt idx="3039">
                  <c:v>6246.30520872381</c:v>
                </c:pt>
                <c:pt idx="3040">
                  <c:v>6255.812224023593</c:v>
                </c:pt>
                <c:pt idx="3041">
                  <c:v>6264.943048824934</c:v>
                </c:pt>
                <c:pt idx="3042">
                  <c:v>6273.82716348905</c:v>
                </c:pt>
                <c:pt idx="3043">
                  <c:v>6282.454213511905</c:v>
                </c:pt>
                <c:pt idx="3044">
                  <c:v>6290.775734041102</c:v>
                </c:pt>
                <c:pt idx="3045">
                  <c:v>6298.928991500898</c:v>
                </c:pt>
                <c:pt idx="3046">
                  <c:v>6306.869689888804</c:v>
                </c:pt>
                <c:pt idx="3047">
                  <c:v>6314.60960312883</c:v>
                </c:pt>
                <c:pt idx="3048">
                  <c:v>6322.178439707667</c:v>
                </c:pt>
                <c:pt idx="3049">
                  <c:v>6329.600557636781</c:v>
                </c:pt>
                <c:pt idx="3050">
                  <c:v>6336.900306257033</c:v>
                </c:pt>
                <c:pt idx="3051">
                  <c:v>6344.07007503812</c:v>
                </c:pt>
                <c:pt idx="3052">
                  <c:v>6351.11592751801</c:v>
                </c:pt>
                <c:pt idx="3053">
                  <c:v>6358.06120887196</c:v>
                </c:pt>
                <c:pt idx="3054">
                  <c:v>6364.89565861227</c:v>
                </c:pt>
                <c:pt idx="3055">
                  <c:v>6371.720936946655</c:v>
                </c:pt>
                <c:pt idx="3056">
                  <c:v>6378.456751730649</c:v>
                </c:pt>
                <c:pt idx="3057">
                  <c:v>6385.181949276793</c:v>
                </c:pt>
                <c:pt idx="3058">
                  <c:v>6391.812907803664</c:v>
                </c:pt>
                <c:pt idx="3059">
                  <c:v>6398.40605748282</c:v>
                </c:pt>
                <c:pt idx="3060">
                  <c:v>6405.02562076745</c:v>
                </c:pt>
                <c:pt idx="3061">
                  <c:v>6411.542122972522</c:v>
                </c:pt>
                <c:pt idx="3062">
                  <c:v>6418.149771794306</c:v>
                </c:pt>
                <c:pt idx="3063">
                  <c:v>6424.721852947368</c:v>
                </c:pt>
                <c:pt idx="3064">
                  <c:v>6431.29404428212</c:v>
                </c:pt>
                <c:pt idx="3065">
                  <c:v>6437.881706535577</c:v>
                </c:pt>
                <c:pt idx="3066">
                  <c:v>6444.49397242925</c:v>
                </c:pt>
                <c:pt idx="3067">
                  <c:v>6451.143244818131</c:v>
                </c:pt>
                <c:pt idx="3068">
                  <c:v>6457.794858733103</c:v>
                </c:pt>
                <c:pt idx="3069">
                  <c:v>6464.564157223696</c:v>
                </c:pt>
                <c:pt idx="3070">
                  <c:v>6471.313958630913</c:v>
                </c:pt>
                <c:pt idx="3071">
                  <c:v>6478.129730444266</c:v>
                </c:pt>
                <c:pt idx="3072">
                  <c:v>6484.968588191808</c:v>
                </c:pt>
                <c:pt idx="3073">
                  <c:v>6491.946734614376</c:v>
                </c:pt>
                <c:pt idx="3074">
                  <c:v>6498.923936337098</c:v>
                </c:pt>
                <c:pt idx="3075">
                  <c:v>6505.982994822843</c:v>
                </c:pt>
                <c:pt idx="3076">
                  <c:v>6513.157785725055</c:v>
                </c:pt>
                <c:pt idx="3077">
                  <c:v>6520.336805964122</c:v>
                </c:pt>
                <c:pt idx="3078">
                  <c:v>6527.642300030048</c:v>
                </c:pt>
                <c:pt idx="3079">
                  <c:v>6535.079633678088</c:v>
                </c:pt>
                <c:pt idx="3080">
                  <c:v>6542.55212615757</c:v>
                </c:pt>
                <c:pt idx="3081">
                  <c:v>6550.118973913834</c:v>
                </c:pt>
                <c:pt idx="3082">
                  <c:v>6557.819597619954</c:v>
                </c:pt>
                <c:pt idx="3083">
                  <c:v>6565.586011584422</c:v>
                </c:pt>
                <c:pt idx="3084">
                  <c:v>6573.511980934974</c:v>
                </c:pt>
                <c:pt idx="3085">
                  <c:v>6581.554594922649</c:v>
                </c:pt>
                <c:pt idx="3086">
                  <c:v>6589.683356612838</c:v>
                </c:pt>
                <c:pt idx="3087">
                  <c:v>6597.936677315648</c:v>
                </c:pt>
                <c:pt idx="3088">
                  <c:v>6606.328741729875</c:v>
                </c:pt>
                <c:pt idx="3089">
                  <c:v>6614.808763609653</c:v>
                </c:pt>
                <c:pt idx="3090">
                  <c:v>6623.483546428712</c:v>
                </c:pt>
                <c:pt idx="3091">
                  <c:v>6632.279268129406</c:v>
                </c:pt>
                <c:pt idx="3092">
                  <c:v>6641.232363967437</c:v>
                </c:pt>
                <c:pt idx="3093">
                  <c:v>6650.284833323551</c:v>
                </c:pt>
                <c:pt idx="3094">
                  <c:v>6659.547838366155</c:v>
                </c:pt>
                <c:pt idx="3095">
                  <c:v>6668.93207545805</c:v>
                </c:pt>
                <c:pt idx="3096">
                  <c:v>6678.47023565515</c:v>
                </c:pt>
                <c:pt idx="3097">
                  <c:v>6688.281620498583</c:v>
                </c:pt>
                <c:pt idx="3098">
                  <c:v>6698.22717303663</c:v>
                </c:pt>
                <c:pt idx="3099">
                  <c:v>6708.416384980825</c:v>
                </c:pt>
                <c:pt idx="3100">
                  <c:v>6718.96328806246</c:v>
                </c:pt>
                <c:pt idx="3101">
                  <c:v>6729.9732179096</c:v>
                </c:pt>
                <c:pt idx="3102">
                  <c:v>6742.44897383301</c:v>
                </c:pt>
                <c:pt idx="3103">
                  <c:v>6784.639388328806</c:v>
                </c:pt>
                <c:pt idx="3104">
                  <c:v>6754.432174669952</c:v>
                </c:pt>
                <c:pt idx="3105">
                  <c:v>6768.397060295564</c:v>
                </c:pt>
                <c:pt idx="3106">
                  <c:v>6780.548695212412</c:v>
                </c:pt>
                <c:pt idx="3107">
                  <c:v>6792.39464625438</c:v>
                </c:pt>
                <c:pt idx="3108">
                  <c:v>6804.346369670414</c:v>
                </c:pt>
                <c:pt idx="3109">
                  <c:v>6816.37556942242</c:v>
                </c:pt>
                <c:pt idx="3110">
                  <c:v>6828.599838888378</c:v>
                </c:pt>
                <c:pt idx="3111">
                  <c:v>6840.959603819862</c:v>
                </c:pt>
                <c:pt idx="3112">
                  <c:v>6853.60263484273</c:v>
                </c:pt>
                <c:pt idx="3113">
                  <c:v>6866.431577011652</c:v>
                </c:pt>
                <c:pt idx="3114">
                  <c:v>6879.476756850294</c:v>
                </c:pt>
                <c:pt idx="3115">
                  <c:v>6892.776441183453</c:v>
                </c:pt>
                <c:pt idx="3116">
                  <c:v>6906.298073932409</c:v>
                </c:pt>
                <c:pt idx="3117">
                  <c:v>6920.086873525391</c:v>
                </c:pt>
                <c:pt idx="3118">
                  <c:v>6934.129815444605</c:v>
                </c:pt>
                <c:pt idx="3119">
                  <c:v>6948.437025863162</c:v>
                </c:pt>
                <c:pt idx="3120">
                  <c:v>6962.993803701764</c:v>
                </c:pt>
                <c:pt idx="3121">
                  <c:v>6977.864097141886</c:v>
                </c:pt>
                <c:pt idx="3122">
                  <c:v>6992.97156860696</c:v>
                </c:pt>
                <c:pt idx="3123">
                  <c:v>7008.421172916232</c:v>
                </c:pt>
                <c:pt idx="3124">
                  <c:v>7024.179251594648</c:v>
                </c:pt>
                <c:pt idx="3125">
                  <c:v>7040.20693979552</c:v>
                </c:pt>
                <c:pt idx="3126">
                  <c:v>7056.551833904834</c:v>
                </c:pt>
                <c:pt idx="3127">
                  <c:v>7073.274442205008</c:v>
                </c:pt>
                <c:pt idx="3128">
                  <c:v>7090.29240308159</c:v>
                </c:pt>
                <c:pt idx="3129">
                  <c:v>7107.634083607854</c:v>
                </c:pt>
                <c:pt idx="3130">
                  <c:v>7125.353427294308</c:v>
                </c:pt>
                <c:pt idx="3131">
                  <c:v>7143.486080443688</c:v>
                </c:pt>
                <c:pt idx="3132">
                  <c:v>7161.941737979982</c:v>
                </c:pt>
                <c:pt idx="3133">
                  <c:v>7180.782414002662</c:v>
                </c:pt>
                <c:pt idx="3134">
                  <c:v>7200.060174933028</c:v>
                </c:pt>
                <c:pt idx="3135">
                  <c:v>7219.69683909</c:v>
                </c:pt>
                <c:pt idx="3136">
                  <c:v>7239.78293801252</c:v>
                </c:pt>
                <c:pt idx="3137">
                  <c:v>7260.262105214381</c:v>
                </c:pt>
                <c:pt idx="3138">
                  <c:v>7281.24712269895</c:v>
                </c:pt>
                <c:pt idx="3139">
                  <c:v>7302.65953615405</c:v>
                </c:pt>
                <c:pt idx="3140">
                  <c:v>7324.553477097692</c:v>
                </c:pt>
                <c:pt idx="3141">
                  <c:v>7346.956653308141</c:v>
                </c:pt>
                <c:pt idx="3142">
                  <c:v>7369.850899902552</c:v>
                </c:pt>
                <c:pt idx="3143">
                  <c:v>7393.265470677155</c:v>
                </c:pt>
                <c:pt idx="3144">
                  <c:v>7417.20466743166</c:v>
                </c:pt>
                <c:pt idx="3145">
                  <c:v>7441.763786895371</c:v>
                </c:pt>
                <c:pt idx="3146">
                  <c:v>7466.818627436417</c:v>
                </c:pt>
                <c:pt idx="3147">
                  <c:v>7492.56184713467</c:v>
                </c:pt>
                <c:pt idx="3148">
                  <c:v>7518.839150280472</c:v>
                </c:pt>
                <c:pt idx="3149">
                  <c:v>7545.8199658427</c:v>
                </c:pt>
                <c:pt idx="3150">
                  <c:v>7573.438181147847</c:v>
                </c:pt>
                <c:pt idx="3151">
                  <c:v>7601.754813968469</c:v>
                </c:pt>
                <c:pt idx="3152">
                  <c:v>7630.807458600012</c:v>
                </c:pt>
                <c:pt idx="3153">
                  <c:v>7660.555534825854</c:v>
                </c:pt>
                <c:pt idx="3154">
                  <c:v>7691.138457279505</c:v>
                </c:pt>
                <c:pt idx="3155">
                  <c:v>7722.48014606259</c:v>
                </c:pt>
                <c:pt idx="3156">
                  <c:v>7754.6533297944</c:v>
                </c:pt>
                <c:pt idx="3157">
                  <c:v>7787.709141805702</c:v>
                </c:pt>
                <c:pt idx="3158">
                  <c:v>7821.703548663444</c:v>
                </c:pt>
                <c:pt idx="3159">
                  <c:v>7856.644058457392</c:v>
                </c:pt>
                <c:pt idx="3160">
                  <c:v>7892.516115830288</c:v>
                </c:pt>
                <c:pt idx="3161">
                  <c:v>7929.455653746281</c:v>
                </c:pt>
                <c:pt idx="3162">
                  <c:v>7967.460811016268</c:v>
                </c:pt>
                <c:pt idx="3163">
                  <c:v>8006.611880987408</c:v>
                </c:pt>
                <c:pt idx="3164">
                  <c:v>8046.913867993986</c:v>
                </c:pt>
                <c:pt idx="3165">
                  <c:v>8088.451491856788</c:v>
                </c:pt>
                <c:pt idx="3166">
                  <c:v>8131.340637397726</c:v>
                </c:pt>
                <c:pt idx="3167">
                  <c:v>8175.558225014733</c:v>
                </c:pt>
                <c:pt idx="3168">
                  <c:v>8221.149332793391</c:v>
                </c:pt>
                <c:pt idx="3169">
                  <c:v>8268.315193513501</c:v>
                </c:pt>
                <c:pt idx="3170">
                  <c:v>8317.084862215264</c:v>
                </c:pt>
                <c:pt idx="3171">
                  <c:v>8367.412004613756</c:v>
                </c:pt>
                <c:pt idx="3172">
                  <c:v>8419.549945683331</c:v>
                </c:pt>
                <c:pt idx="3173">
                  <c:v>8473.55786198751</c:v>
                </c:pt>
                <c:pt idx="3174">
                  <c:v>8529.487243414756</c:v>
                </c:pt>
                <c:pt idx="3175">
                  <c:v>8587.483821818523</c:v>
                </c:pt>
                <c:pt idx="3176">
                  <c:v>8647.709204547837</c:v>
                </c:pt>
                <c:pt idx="3177">
                  <c:v>8710.29382261907</c:v>
                </c:pt>
                <c:pt idx="3178">
                  <c:v>8775.304206807837</c:v>
                </c:pt>
                <c:pt idx="3179">
                  <c:v>8842.910413464064</c:v>
                </c:pt>
                <c:pt idx="3180">
                  <c:v>8913.429363251027</c:v>
                </c:pt>
                <c:pt idx="3181">
                  <c:v>8986.876671441651</c:v>
                </c:pt>
                <c:pt idx="3182">
                  <c:v>9063.551082915791</c:v>
                </c:pt>
                <c:pt idx="3183">
                  <c:v>9143.600972313086</c:v>
                </c:pt>
                <c:pt idx="3184">
                  <c:v>9227.34229975495</c:v>
                </c:pt>
                <c:pt idx="3185">
                  <c:v>9315.048218805908</c:v>
                </c:pt>
                <c:pt idx="3186">
                  <c:v>9406.979389210477</c:v>
                </c:pt>
                <c:pt idx="3187">
                  <c:v>9503.492685962803</c:v>
                </c:pt>
                <c:pt idx="3188">
                  <c:v>9604.975411457188</c:v>
                </c:pt>
                <c:pt idx="3189">
                  <c:v>9711.774078881546</c:v>
                </c:pt>
                <c:pt idx="3190">
                  <c:v>9824.338328689193</c:v>
                </c:pt>
                <c:pt idx="3191">
                  <c:v>9943.311155030627</c:v>
                </c:pt>
                <c:pt idx="3192">
                  <c:v>10069.16637682395</c:v>
                </c:pt>
                <c:pt idx="3193">
                  <c:v>10202.50077328331</c:v>
                </c:pt>
                <c:pt idx="3194">
                  <c:v>10344.24797669109</c:v>
                </c:pt>
                <c:pt idx="3195">
                  <c:v>10495.17168821585</c:v>
                </c:pt>
                <c:pt idx="3196">
                  <c:v>10656.46703576893</c:v>
                </c:pt>
                <c:pt idx="3197">
                  <c:v>10829.2857282541</c:v>
                </c:pt>
                <c:pt idx="3198">
                  <c:v>11015.82313349653</c:v>
                </c:pt>
                <c:pt idx="3199">
                  <c:v>11219.52988192591</c:v>
                </c:pt>
                <c:pt idx="3200">
                  <c:v>11452.12044530024</c:v>
                </c:pt>
                <c:pt idx="3201">
                  <c:v>11956.14402390182</c:v>
                </c:pt>
                <c:pt idx="3202">
                  <c:v>11805.96811642344</c:v>
                </c:pt>
                <c:pt idx="3203">
                  <c:v>12110.03985802015</c:v>
                </c:pt>
                <c:pt idx="3204">
                  <c:v>12410.61924404258</c:v>
                </c:pt>
                <c:pt idx="3205">
                  <c:v>12732.26929781865</c:v>
                </c:pt>
                <c:pt idx="3206">
                  <c:v>13082.18403118634</c:v>
                </c:pt>
                <c:pt idx="3207">
                  <c:v>13465.6942926263</c:v>
                </c:pt>
                <c:pt idx="3208">
                  <c:v>13889.00765804135</c:v>
                </c:pt>
                <c:pt idx="3209">
                  <c:v>14358.38202956295</c:v>
                </c:pt>
                <c:pt idx="3210">
                  <c:v>14881.23014088814</c:v>
                </c:pt>
                <c:pt idx="3211">
                  <c:v>15467.29381466753</c:v>
                </c:pt>
                <c:pt idx="3212">
                  <c:v>16126.85365340444</c:v>
                </c:pt>
                <c:pt idx="3213">
                  <c:v>16873.78424572421</c:v>
                </c:pt>
                <c:pt idx="3214">
                  <c:v>17723.10517179148</c:v>
                </c:pt>
                <c:pt idx="3215">
                  <c:v>18693.83989114532</c:v>
                </c:pt>
                <c:pt idx="3216">
                  <c:v>19807.49738326361</c:v>
                </c:pt>
                <c:pt idx="3217">
                  <c:v>21088.42103719665</c:v>
                </c:pt>
                <c:pt idx="3218">
                  <c:v>22561.22475654347</c:v>
                </c:pt>
                <c:pt idx="3219">
                  <c:v>24244.67387263637</c:v>
                </c:pt>
                <c:pt idx="3220">
                  <c:v>26141.72038984141</c:v>
                </c:pt>
                <c:pt idx="3221">
                  <c:v>28214.66896769301</c:v>
                </c:pt>
                <c:pt idx="3222">
                  <c:v>30351.26558181221</c:v>
                </c:pt>
                <c:pt idx="3223">
                  <c:v>32317.07475098817</c:v>
                </c:pt>
                <c:pt idx="3224">
                  <c:v>33743.94397053359</c:v>
                </c:pt>
                <c:pt idx="3225">
                  <c:v>34223.54937918468</c:v>
                </c:pt>
                <c:pt idx="3226">
                  <c:v>33528.8410315747</c:v>
                </c:pt>
                <c:pt idx="3227">
                  <c:v>31784.12598396637</c:v>
                </c:pt>
                <c:pt idx="3228">
                  <c:v>29386.22137492062</c:v>
                </c:pt>
                <c:pt idx="3229">
                  <c:v>26774.95206940191</c:v>
                </c:pt>
                <c:pt idx="3230">
                  <c:v>24256.94818087755</c:v>
                </c:pt>
                <c:pt idx="3231">
                  <c:v>21989.85668431086</c:v>
                </c:pt>
                <c:pt idx="3232">
                  <c:v>20023.23442256565</c:v>
                </c:pt>
                <c:pt idx="3233">
                  <c:v>18353.19449313936</c:v>
                </c:pt>
                <c:pt idx="3234">
                  <c:v>16947.91183643533</c:v>
                </c:pt>
                <c:pt idx="3235">
                  <c:v>15772.67586101108</c:v>
                </c:pt>
                <c:pt idx="3236">
                  <c:v>14791.73731675097</c:v>
                </c:pt>
                <c:pt idx="3237">
                  <c:v>13973.26745764611</c:v>
                </c:pt>
                <c:pt idx="3238">
                  <c:v>13290.84195298524</c:v>
                </c:pt>
                <c:pt idx="3239">
                  <c:v>12720.56305783363</c:v>
                </c:pt>
                <c:pt idx="3240">
                  <c:v>12244.23589519503</c:v>
                </c:pt>
                <c:pt idx="3241">
                  <c:v>11845.51168165107</c:v>
                </c:pt>
                <c:pt idx="3242">
                  <c:v>11510.38050307562</c:v>
                </c:pt>
                <c:pt idx="3243">
                  <c:v>11227.46683801179</c:v>
                </c:pt>
                <c:pt idx="3244">
                  <c:v>10986.1974447335</c:v>
                </c:pt>
                <c:pt idx="3245">
                  <c:v>10777.52254617669</c:v>
                </c:pt>
                <c:pt idx="3246">
                  <c:v>10594.17674300267</c:v>
                </c:pt>
                <c:pt idx="3247">
                  <c:v>10427.67166685424</c:v>
                </c:pt>
                <c:pt idx="3248">
                  <c:v>10271.86804086065</c:v>
                </c:pt>
                <c:pt idx="3249">
                  <c:v>10119.78154529389</c:v>
                </c:pt>
                <c:pt idx="3250">
                  <c:v>9965.469773072823</c:v>
                </c:pt>
                <c:pt idx="3251">
                  <c:v>9802.889588468828</c:v>
                </c:pt>
                <c:pt idx="3252">
                  <c:v>9626.33998476564</c:v>
                </c:pt>
                <c:pt idx="3253">
                  <c:v>9430.809465592732</c:v>
                </c:pt>
                <c:pt idx="3254">
                  <c:v>9212.016826305247</c:v>
                </c:pt>
                <c:pt idx="3255">
                  <c:v>8965.668079240142</c:v>
                </c:pt>
                <c:pt idx="3256">
                  <c:v>8689.920335023873</c:v>
                </c:pt>
                <c:pt idx="3257">
                  <c:v>8383.136940348722</c:v>
                </c:pt>
                <c:pt idx="3258">
                  <c:v>8045.37402982266</c:v>
                </c:pt>
                <c:pt idx="3259">
                  <c:v>7678.217107807917</c:v>
                </c:pt>
                <c:pt idx="3260">
                  <c:v>7284.55752711932</c:v>
                </c:pt>
                <c:pt idx="3261">
                  <c:v>6868.808996447307</c:v>
                </c:pt>
                <c:pt idx="3262">
                  <c:v>6435.672445076312</c:v>
                </c:pt>
                <c:pt idx="3263">
                  <c:v>5990.510657196801</c:v>
                </c:pt>
                <c:pt idx="3264">
                  <c:v>5539.238306050111</c:v>
                </c:pt>
                <c:pt idx="3265">
                  <c:v>5086.923868269627</c:v>
                </c:pt>
                <c:pt idx="3266">
                  <c:v>4638.459260441031</c:v>
                </c:pt>
                <c:pt idx="3267">
                  <c:v>4198.147293262606</c:v>
                </c:pt>
                <c:pt idx="3268">
                  <c:v>3769.230570592271</c:v>
                </c:pt>
                <c:pt idx="3269">
                  <c:v>3354.528460813774</c:v>
                </c:pt>
                <c:pt idx="3270">
                  <c:v>2955.70106501606</c:v>
                </c:pt>
                <c:pt idx="3271">
                  <c:v>2573.996223362981</c:v>
                </c:pt>
                <c:pt idx="3272">
                  <c:v>2210.386851366317</c:v>
                </c:pt>
                <c:pt idx="3273">
                  <c:v>1864.695132940051</c:v>
                </c:pt>
                <c:pt idx="3274">
                  <c:v>1537.176134081503</c:v>
                </c:pt>
                <c:pt idx="3275">
                  <c:v>1227.219691684664</c:v>
                </c:pt>
                <c:pt idx="3276">
                  <c:v>934.8044135063427</c:v>
                </c:pt>
                <c:pt idx="3277">
                  <c:v>659.281599942589</c:v>
                </c:pt>
                <c:pt idx="3278">
                  <c:v>402.0245291306057</c:v>
                </c:pt>
                <c:pt idx="3279">
                  <c:v>173.4757645691702</c:v>
                </c:pt>
                <c:pt idx="3280">
                  <c:v>137.2599778490422</c:v>
                </c:pt>
                <c:pt idx="3281">
                  <c:v>330.5162134310478</c:v>
                </c:pt>
                <c:pt idx="3282">
                  <c:v>534.0727274064282</c:v>
                </c:pt>
                <c:pt idx="3283">
                  <c:v>729.952862315388</c:v>
                </c:pt>
                <c:pt idx="3284">
                  <c:v>916.6811162510708</c:v>
                </c:pt>
                <c:pt idx="3285">
                  <c:v>1094.280221790947</c:v>
                </c:pt>
                <c:pt idx="3286">
                  <c:v>1263.324151732907</c:v>
                </c:pt>
                <c:pt idx="3287">
                  <c:v>1424.130370050136</c:v>
                </c:pt>
                <c:pt idx="3288">
                  <c:v>1577.261926354757</c:v>
                </c:pt>
                <c:pt idx="3289">
                  <c:v>1723.308911802869</c:v>
                </c:pt>
                <c:pt idx="3290">
                  <c:v>1862.64104179105</c:v>
                </c:pt>
                <c:pt idx="3291">
                  <c:v>1995.788351868922</c:v>
                </c:pt>
                <c:pt idx="3292">
                  <c:v>2123.009132263281</c:v>
                </c:pt>
                <c:pt idx="3293">
                  <c:v>2244.927643285201</c:v>
                </c:pt>
                <c:pt idx="3294">
                  <c:v>2361.861007220025</c:v>
                </c:pt>
                <c:pt idx="3295">
                  <c:v>2474.072428474618</c:v>
                </c:pt>
                <c:pt idx="3296">
                  <c:v>2581.811589716236</c:v>
                </c:pt>
                <c:pt idx="3297">
                  <c:v>2685.45939195557</c:v>
                </c:pt>
                <c:pt idx="3298">
                  <c:v>2785.314978767158</c:v>
                </c:pt>
                <c:pt idx="3299">
                  <c:v>2881.499939262156</c:v>
                </c:pt>
                <c:pt idx="3300">
                  <c:v>2974.464667384361</c:v>
                </c:pt>
                <c:pt idx="3301">
                  <c:v>3064.1336919163</c:v>
                </c:pt>
                <c:pt idx="3302">
                  <c:v>3150.807089327297</c:v>
                </c:pt>
                <c:pt idx="3303">
                  <c:v>3234.773942087962</c:v>
                </c:pt>
                <c:pt idx="3304">
                  <c:v>3316.065881153456</c:v>
                </c:pt>
                <c:pt idx="3305">
                  <c:v>3394.985782183435</c:v>
                </c:pt>
                <c:pt idx="3306">
                  <c:v>3471.577803148931</c:v>
                </c:pt>
                <c:pt idx="3307">
                  <c:v>3546.019445628085</c:v>
                </c:pt>
                <c:pt idx="3308">
                  <c:v>3618.293248678291</c:v>
                </c:pt>
                <c:pt idx="3309">
                  <c:v>3688.666000007379</c:v>
                </c:pt>
                <c:pt idx="3310">
                  <c:v>3757.329118734595</c:v>
                </c:pt>
                <c:pt idx="3311">
                  <c:v>3824.22319998262</c:v>
                </c:pt>
                <c:pt idx="3312">
                  <c:v>3889.437054824092</c:v>
                </c:pt>
                <c:pt idx="3313">
                  <c:v>3953.246195218831</c:v>
                </c:pt>
                <c:pt idx="3314">
                  <c:v>4015.409897546361</c:v>
                </c:pt>
                <c:pt idx="3315">
                  <c:v>4076.18491678413</c:v>
                </c:pt>
                <c:pt idx="3316">
                  <c:v>4135.97526258874</c:v>
                </c:pt>
                <c:pt idx="3317">
                  <c:v>4194.32066556098</c:v>
                </c:pt>
                <c:pt idx="3318">
                  <c:v>4251.537124980858</c:v>
                </c:pt>
                <c:pt idx="3319">
                  <c:v>4307.652866376383</c:v>
                </c:pt>
                <c:pt idx="3320">
                  <c:v>4362.740115120127</c:v>
                </c:pt>
                <c:pt idx="3321">
                  <c:v>4416.830305977563</c:v>
                </c:pt>
                <c:pt idx="3322">
                  <c:v>4470.135271167305</c:v>
                </c:pt>
                <c:pt idx="3323">
                  <c:v>4522.479044365891</c:v>
                </c:pt>
                <c:pt idx="3324">
                  <c:v>4573.925498648347</c:v>
                </c:pt>
                <c:pt idx="3325">
                  <c:v>4624.650608786325</c:v>
                </c:pt>
                <c:pt idx="3326">
                  <c:v>4674.675728788387</c:v>
                </c:pt>
                <c:pt idx="3327">
                  <c:v>4723.877888700791</c:v>
                </c:pt>
                <c:pt idx="3328">
                  <c:v>4772.571963361497</c:v>
                </c:pt>
                <c:pt idx="3329">
                  <c:v>4820.404925068846</c:v>
                </c:pt>
                <c:pt idx="3330">
                  <c:v>4867.878118377778</c:v>
                </c:pt>
                <c:pt idx="3331">
                  <c:v>4914.671735026506</c:v>
                </c:pt>
                <c:pt idx="3332">
                  <c:v>4961.104360400871</c:v>
                </c:pt>
                <c:pt idx="3333">
                  <c:v>5006.80624365733</c:v>
                </c:pt>
                <c:pt idx="3334">
                  <c:v>5052.175112129197</c:v>
                </c:pt>
                <c:pt idx="3335">
                  <c:v>5097.05649981325</c:v>
                </c:pt>
                <c:pt idx="3336">
                  <c:v>5141.534581572567</c:v>
                </c:pt>
                <c:pt idx="3337">
                  <c:v>5185.686638106456</c:v>
                </c:pt>
                <c:pt idx="3338">
                  <c:v>5229.460352769496</c:v>
                </c:pt>
                <c:pt idx="3339">
                  <c:v>5272.825986777545</c:v>
                </c:pt>
                <c:pt idx="3340">
                  <c:v>5315.916894069432</c:v>
                </c:pt>
                <c:pt idx="3341">
                  <c:v>5358.8299356161</c:v>
                </c:pt>
                <c:pt idx="3342">
                  <c:v>5401.295228199022</c:v>
                </c:pt>
                <c:pt idx="3343">
                  <c:v>5443.55482404568</c:v>
                </c:pt>
                <c:pt idx="3344">
                  <c:v>5485.589424856962</c:v>
                </c:pt>
                <c:pt idx="3345">
                  <c:v>5527.485573666322</c:v>
                </c:pt>
                <c:pt idx="3346">
                  <c:v>5569.104500743094</c:v>
                </c:pt>
                <c:pt idx="3347">
                  <c:v>5610.545679883312</c:v>
                </c:pt>
                <c:pt idx="3348">
                  <c:v>5651.845215192155</c:v>
                </c:pt>
                <c:pt idx="3349">
                  <c:v>5693.024866754266</c:v>
                </c:pt>
                <c:pt idx="3350">
                  <c:v>5734.06501086967</c:v>
                </c:pt>
                <c:pt idx="3351">
                  <c:v>5775.010030880814</c:v>
                </c:pt>
                <c:pt idx="3352">
                  <c:v>5815.813352204013</c:v>
                </c:pt>
                <c:pt idx="3353">
                  <c:v>5856.660268530175</c:v>
                </c:pt>
                <c:pt idx="3354">
                  <c:v>5897.345736098627</c:v>
                </c:pt>
                <c:pt idx="3355">
                  <c:v>5938.01396239706</c:v>
                </c:pt>
                <c:pt idx="3356">
                  <c:v>5978.683540327932</c:v>
                </c:pt>
                <c:pt idx="3357">
                  <c:v>6019.387847325011</c:v>
                </c:pt>
                <c:pt idx="3358">
                  <c:v>6059.931860925274</c:v>
                </c:pt>
                <c:pt idx="3359">
                  <c:v>6100.509067845867</c:v>
                </c:pt>
                <c:pt idx="3360">
                  <c:v>6141.233134871131</c:v>
                </c:pt>
                <c:pt idx="3361">
                  <c:v>6181.92954006381</c:v>
                </c:pt>
                <c:pt idx="3362">
                  <c:v>6222.676746804717</c:v>
                </c:pt>
                <c:pt idx="3363">
                  <c:v>6263.541812002193</c:v>
                </c:pt>
                <c:pt idx="3364">
                  <c:v>6304.465055319582</c:v>
                </c:pt>
                <c:pt idx="3365">
                  <c:v>6345.46719910901</c:v>
                </c:pt>
                <c:pt idx="3366">
                  <c:v>6386.583473646057</c:v>
                </c:pt>
                <c:pt idx="3367">
                  <c:v>6427.774793467398</c:v>
                </c:pt>
                <c:pt idx="3368">
                  <c:v>6469.100506260147</c:v>
                </c:pt>
                <c:pt idx="3369">
                  <c:v>6510.68689398347</c:v>
                </c:pt>
                <c:pt idx="3370">
                  <c:v>6552.459733012664</c:v>
                </c:pt>
                <c:pt idx="3371">
                  <c:v>6594.183499493804</c:v>
                </c:pt>
                <c:pt idx="3372">
                  <c:v>6636.204441326981</c:v>
                </c:pt>
                <c:pt idx="3373">
                  <c:v>6678.457259700053</c:v>
                </c:pt>
                <c:pt idx="3374">
                  <c:v>6720.852089590302</c:v>
                </c:pt>
                <c:pt idx="3375">
                  <c:v>6763.60228427019</c:v>
                </c:pt>
                <c:pt idx="3376">
                  <c:v>6806.545952263987</c:v>
                </c:pt>
                <c:pt idx="3377">
                  <c:v>6849.697301726042</c:v>
                </c:pt>
                <c:pt idx="3378">
                  <c:v>6893.107156144035</c:v>
                </c:pt>
                <c:pt idx="3379">
                  <c:v>6936.858618241066</c:v>
                </c:pt>
                <c:pt idx="3380">
                  <c:v>6980.810503809712</c:v>
                </c:pt>
                <c:pt idx="3381">
                  <c:v>7025.236632214023</c:v>
                </c:pt>
                <c:pt idx="3382">
                  <c:v>7069.773526902838</c:v>
                </c:pt>
                <c:pt idx="3383">
                  <c:v>7114.704555290262</c:v>
                </c:pt>
                <c:pt idx="3384">
                  <c:v>7160.039625104767</c:v>
                </c:pt>
                <c:pt idx="3385">
                  <c:v>7205.727789887008</c:v>
                </c:pt>
                <c:pt idx="3386">
                  <c:v>7251.691662770978</c:v>
                </c:pt>
                <c:pt idx="3387">
                  <c:v>7298.265872549314</c:v>
                </c:pt>
                <c:pt idx="3388">
                  <c:v>7345.119518427366</c:v>
                </c:pt>
                <c:pt idx="3389">
                  <c:v>7392.396858572031</c:v>
                </c:pt>
                <c:pt idx="3390">
                  <c:v>7440.062338949134</c:v>
                </c:pt>
                <c:pt idx="3391">
                  <c:v>7488.250473244003</c:v>
                </c:pt>
                <c:pt idx="3392">
                  <c:v>7536.807406726854</c:v>
                </c:pt>
                <c:pt idx="3393">
                  <c:v>7585.777847404393</c:v>
                </c:pt>
                <c:pt idx="3394">
                  <c:v>7640.360286041174</c:v>
                </c:pt>
                <c:pt idx="3395">
                  <c:v>7687.148410652952</c:v>
                </c:pt>
                <c:pt idx="3396">
                  <c:v>7737.494963875222</c:v>
                </c:pt>
                <c:pt idx="3397">
                  <c:v>7788.623132463094</c:v>
                </c:pt>
                <c:pt idx="3398">
                  <c:v>7840.418907383814</c:v>
                </c:pt>
                <c:pt idx="3399">
                  <c:v>7892.856531804804</c:v>
                </c:pt>
                <c:pt idx="3400">
                  <c:v>7946.007822437128</c:v>
                </c:pt>
                <c:pt idx="3401">
                  <c:v>7999.742744039014</c:v>
                </c:pt>
                <c:pt idx="3402">
                  <c:v>8054.041550920007</c:v>
                </c:pt>
                <c:pt idx="3403">
                  <c:v>8109.125578404644</c:v>
                </c:pt>
                <c:pt idx="3404">
                  <c:v>8164.914727421961</c:v>
                </c:pt>
                <c:pt idx="3405">
                  <c:v>8221.38334710257</c:v>
                </c:pt>
                <c:pt idx="3406">
                  <c:v>8278.62056169583</c:v>
                </c:pt>
                <c:pt idx="3407">
                  <c:v>8336.462440968995</c:v>
                </c:pt>
                <c:pt idx="3408">
                  <c:v>8395.157025586848</c:v>
                </c:pt>
                <c:pt idx="3409">
                  <c:v>8454.59054194182</c:v>
                </c:pt>
                <c:pt idx="3410">
                  <c:v>8514.664944138075</c:v>
                </c:pt>
                <c:pt idx="3411">
                  <c:v>8575.369571761681</c:v>
                </c:pt>
                <c:pt idx="3412">
                  <c:v>8636.448156378877</c:v>
                </c:pt>
                <c:pt idx="3413">
                  <c:v>8697.209216441842</c:v>
                </c:pt>
                <c:pt idx="3414">
                  <c:v>8755.431283220461</c:v>
                </c:pt>
                <c:pt idx="3415">
                  <c:v>8791.142666009878</c:v>
                </c:pt>
                <c:pt idx="3416">
                  <c:v>8897.292523860875</c:v>
                </c:pt>
                <c:pt idx="3417">
                  <c:v>8982.374990650032</c:v>
                </c:pt>
                <c:pt idx="3418">
                  <c:v>9047.210181922622</c:v>
                </c:pt>
                <c:pt idx="3419">
                  <c:v>9115.204167447493</c:v>
                </c:pt>
                <c:pt idx="3420">
                  <c:v>9185.075552128035</c:v>
                </c:pt>
                <c:pt idx="3421">
                  <c:v>9256.649886042172</c:v>
                </c:pt>
                <c:pt idx="3422">
                  <c:v>9329.74250112332</c:v>
                </c:pt>
                <c:pt idx="3423">
                  <c:v>9404.295427636698</c:v>
                </c:pt>
                <c:pt idx="3424">
                  <c:v>9480.354765029444</c:v>
                </c:pt>
                <c:pt idx="3425">
                  <c:v>9557.782680528111</c:v>
                </c:pt>
                <c:pt idx="3426">
                  <c:v>9636.879434015043</c:v>
                </c:pt>
                <c:pt idx="3427">
                  <c:v>9717.38741956006</c:v>
                </c:pt>
                <c:pt idx="3428">
                  <c:v>9799.504866008037</c:v>
                </c:pt>
                <c:pt idx="3429">
                  <c:v>9883.36776907007</c:v>
                </c:pt>
                <c:pt idx="3430">
                  <c:v>9968.851803500507</c:v>
                </c:pt>
                <c:pt idx="3431">
                  <c:v>10056.17254357579</c:v>
                </c:pt>
                <c:pt idx="3432">
                  <c:v>10145.22848446626</c:v>
                </c:pt>
                <c:pt idx="3433">
                  <c:v>10236.23310015915</c:v>
                </c:pt>
                <c:pt idx="3434">
                  <c:v>10329.10743820348</c:v>
                </c:pt>
                <c:pt idx="3435">
                  <c:v>10424.12809543144</c:v>
                </c:pt>
                <c:pt idx="3436">
                  <c:v>10521.12953106805</c:v>
                </c:pt>
                <c:pt idx="3437">
                  <c:v>10620.34737481301</c:v>
                </c:pt>
                <c:pt idx="3438">
                  <c:v>10721.74956783668</c:v>
                </c:pt>
                <c:pt idx="3439">
                  <c:v>10825.59024320673</c:v>
                </c:pt>
                <c:pt idx="3440">
                  <c:v>10931.92928996053</c:v>
                </c:pt>
                <c:pt idx="3441">
                  <c:v>11040.72655887761</c:v>
                </c:pt>
                <c:pt idx="3442">
                  <c:v>11152.07752427616</c:v>
                </c:pt>
                <c:pt idx="3443">
                  <c:v>11266.28517760147</c:v>
                </c:pt>
                <c:pt idx="3444">
                  <c:v>11383.27613374283</c:v>
                </c:pt>
                <c:pt idx="3445">
                  <c:v>11503.19046106935</c:v>
                </c:pt>
                <c:pt idx="3446">
                  <c:v>11626.33032506773</c:v>
                </c:pt>
                <c:pt idx="3447">
                  <c:v>11752.69235239671</c:v>
                </c:pt>
                <c:pt idx="3448">
                  <c:v>11882.23663354314</c:v>
                </c:pt>
                <c:pt idx="3449">
                  <c:v>12015.50523213742</c:v>
                </c:pt>
                <c:pt idx="3450">
                  <c:v>12152.31421464703</c:v>
                </c:pt>
                <c:pt idx="3451">
                  <c:v>12292.96208743775</c:v>
                </c:pt>
                <c:pt idx="3452">
                  <c:v>12437.62925385381</c:v>
                </c:pt>
                <c:pt idx="3453">
                  <c:v>12586.41978193083</c:v>
                </c:pt>
                <c:pt idx="3454">
                  <c:v>12739.64556251644</c:v>
                </c:pt>
                <c:pt idx="3455">
                  <c:v>12897.5408544172</c:v>
                </c:pt>
                <c:pt idx="3456">
                  <c:v>13060.11810499933</c:v>
                </c:pt>
                <c:pt idx="3457">
                  <c:v>13227.77862400975</c:v>
                </c:pt>
                <c:pt idx="3458">
                  <c:v>13400.69881618478</c:v>
                </c:pt>
                <c:pt idx="3459">
                  <c:v>13579.26425814578</c:v>
                </c:pt>
                <c:pt idx="3460">
                  <c:v>13763.58724632139</c:v>
                </c:pt>
                <c:pt idx="3461">
                  <c:v>13953.97861464409</c:v>
                </c:pt>
                <c:pt idx="3462">
                  <c:v>14151.00350546286</c:v>
                </c:pt>
                <c:pt idx="3463">
                  <c:v>14354.69810936422</c:v>
                </c:pt>
                <c:pt idx="3464">
                  <c:v>14565.71026914321</c:v>
                </c:pt>
                <c:pt idx="3465">
                  <c:v>14784.19376998815</c:v>
                </c:pt>
                <c:pt idx="3466">
                  <c:v>15010.70568080383</c:v>
                </c:pt>
                <c:pt idx="3467">
                  <c:v>15245.50552068216</c:v>
                </c:pt>
                <c:pt idx="3468">
                  <c:v>15489.48109007936</c:v>
                </c:pt>
                <c:pt idx="3469">
                  <c:v>15742.76844472284</c:v>
                </c:pt>
                <c:pt idx="3470">
                  <c:v>16006.10216977553</c:v>
                </c:pt>
                <c:pt idx="3471">
                  <c:v>16280.04404388605</c:v>
                </c:pt>
                <c:pt idx="3472">
                  <c:v>16565.22546994253</c:v>
                </c:pt>
                <c:pt idx="3473">
                  <c:v>16862.51886792127</c:v>
                </c:pt>
                <c:pt idx="3474">
                  <c:v>17172.67537656325</c:v>
                </c:pt>
                <c:pt idx="3475">
                  <c:v>17496.71998020547</c:v>
                </c:pt>
                <c:pt idx="3476">
                  <c:v>17836.00497773422</c:v>
                </c:pt>
                <c:pt idx="3477">
                  <c:v>18192.19406829639</c:v>
                </c:pt>
                <c:pt idx="3478">
                  <c:v>18567.01072310435</c:v>
                </c:pt>
                <c:pt idx="3479">
                  <c:v>18961.99729765135</c:v>
                </c:pt>
                <c:pt idx="3480">
                  <c:v>19378.93422725867</c:v>
                </c:pt>
                <c:pt idx="3481">
                  <c:v>19818.43996864091</c:v>
                </c:pt>
                <c:pt idx="3482">
                  <c:v>20281.23921228267</c:v>
                </c:pt>
                <c:pt idx="3483">
                  <c:v>20769.107253026</c:v>
                </c:pt>
                <c:pt idx="3484">
                  <c:v>21283.73834162852</c:v>
                </c:pt>
                <c:pt idx="3485">
                  <c:v>21827.73778658518</c:v>
                </c:pt>
                <c:pt idx="3486">
                  <c:v>22404.14665769012</c:v>
                </c:pt>
                <c:pt idx="3487">
                  <c:v>23015.97363234004</c:v>
                </c:pt>
                <c:pt idx="3488">
                  <c:v>23666.8417212984</c:v>
                </c:pt>
                <c:pt idx="3489">
                  <c:v>24361.06450930682</c:v>
                </c:pt>
                <c:pt idx="3490">
                  <c:v>25102.87306217738</c:v>
                </c:pt>
                <c:pt idx="3491">
                  <c:v>25898.07505607398</c:v>
                </c:pt>
                <c:pt idx="3492">
                  <c:v>26752.2360652416</c:v>
                </c:pt>
                <c:pt idx="3493">
                  <c:v>27672.49720898766</c:v>
                </c:pt>
                <c:pt idx="3494">
                  <c:v>28666.95021896255</c:v>
                </c:pt>
                <c:pt idx="3495">
                  <c:v>29744.93011344039</c:v>
                </c:pt>
                <c:pt idx="3496">
                  <c:v>30917.58179602573</c:v>
                </c:pt>
                <c:pt idx="3497">
                  <c:v>32197.86505913439</c:v>
                </c:pt>
                <c:pt idx="3498">
                  <c:v>33601.77759866882</c:v>
                </c:pt>
                <c:pt idx="3499">
                  <c:v>35147.74987476381</c:v>
                </c:pt>
                <c:pt idx="3500">
                  <c:v>36858.988930278</c:v>
                </c:pt>
                <c:pt idx="3501">
                  <c:v>38763.53022867207</c:v>
                </c:pt>
                <c:pt idx="3502">
                  <c:v>40896.12402367287</c:v>
                </c:pt>
                <c:pt idx="3503">
                  <c:v>43300.52489156889</c:v>
                </c:pt>
                <c:pt idx="3504">
                  <c:v>46032.16276663493</c:v>
                </c:pt>
                <c:pt idx="3505">
                  <c:v>49163.24988527552</c:v>
                </c:pt>
                <c:pt idx="3506">
                  <c:v>52788.31510157169</c:v>
                </c:pt>
                <c:pt idx="3507">
                  <c:v>57034.29996983096</c:v>
                </c:pt>
                <c:pt idx="3508">
                  <c:v>62076.17668712378</c:v>
                </c:pt>
                <c:pt idx="3509">
                  <c:v>68160.24762432817</c:v>
                </c:pt>
                <c:pt idx="3510">
                  <c:v>75647.610654956</c:v>
                </c:pt>
                <c:pt idx="3511">
                  <c:v>85085.37125143168</c:v>
                </c:pt>
                <c:pt idx="3512">
                  <c:v>97348.92952841836</c:v>
                </c:pt>
                <c:pt idx="3513">
                  <c:v>113925.1511983893</c:v>
                </c:pt>
                <c:pt idx="3514">
                  <c:v>137556.5844035122</c:v>
                </c:pt>
                <c:pt idx="3515">
                  <c:v>173905.3172480118</c:v>
                </c:pt>
                <c:pt idx="3516">
                  <c:v>236723.7362783644</c:v>
                </c:pt>
                <c:pt idx="3517">
                  <c:v>369063.0669198405</c:v>
                </c:pt>
                <c:pt idx="3518">
                  <c:v>763856.376519435</c:v>
                </c:pt>
                <c:pt idx="3519">
                  <c:v>943219.9968169745</c:v>
                </c:pt>
                <c:pt idx="3520">
                  <c:v>417360.149976344</c:v>
                </c:pt>
                <c:pt idx="3521">
                  <c:v>252036.3661761179</c:v>
                </c:pt>
                <c:pt idx="3522">
                  <c:v>178693.0027152062</c:v>
                </c:pt>
                <c:pt idx="3523">
                  <c:v>137799.2508669232</c:v>
                </c:pt>
                <c:pt idx="3524">
                  <c:v>111812.4509789732</c:v>
                </c:pt>
                <c:pt idx="3525">
                  <c:v>93863.04061519344</c:v>
                </c:pt>
                <c:pt idx="3526">
                  <c:v>80729.70538913447</c:v>
                </c:pt>
                <c:pt idx="3527">
                  <c:v>70706.2208048072</c:v>
                </c:pt>
                <c:pt idx="3528">
                  <c:v>62806.45232308085</c:v>
                </c:pt>
                <c:pt idx="3529">
                  <c:v>56420.37776500178</c:v>
                </c:pt>
                <c:pt idx="3530">
                  <c:v>51151.02102881925</c:v>
                </c:pt>
                <c:pt idx="3531">
                  <c:v>46729.03709702438</c:v>
                </c:pt>
                <c:pt idx="3532">
                  <c:v>42965.11713050502</c:v>
                </c:pt>
                <c:pt idx="3533">
                  <c:v>39722.37593573041</c:v>
                </c:pt>
                <c:pt idx="3534">
                  <c:v>36899.54027497654</c:v>
                </c:pt>
                <c:pt idx="3535">
                  <c:v>34419.6355052141</c:v>
                </c:pt>
                <c:pt idx="3536">
                  <c:v>32223.66692438081</c:v>
                </c:pt>
                <c:pt idx="3537">
                  <c:v>30265.33054448156</c:v>
                </c:pt>
                <c:pt idx="3538">
                  <c:v>28508.15263856261</c:v>
                </c:pt>
                <c:pt idx="3539">
                  <c:v>26922.16018672604</c:v>
                </c:pt>
                <c:pt idx="3540">
                  <c:v>25483.61080112091</c:v>
                </c:pt>
                <c:pt idx="3541">
                  <c:v>24172.67067963698</c:v>
                </c:pt>
                <c:pt idx="3542">
                  <c:v>22973.06204257584</c:v>
                </c:pt>
                <c:pt idx="3543">
                  <c:v>21870.89711248851</c:v>
                </c:pt>
                <c:pt idx="3544">
                  <c:v>20854.80596765942</c:v>
                </c:pt>
                <c:pt idx="3545">
                  <c:v>19914.95727731912</c:v>
                </c:pt>
                <c:pt idx="3546">
                  <c:v>19042.983293487</c:v>
                </c:pt>
                <c:pt idx="3547">
                  <c:v>18231.71305810304</c:v>
                </c:pt>
                <c:pt idx="3548">
                  <c:v>17474.9852107223</c:v>
                </c:pt>
                <c:pt idx="3549">
                  <c:v>16767.34799576874</c:v>
                </c:pt>
                <c:pt idx="3550">
                  <c:v>16104.09735431738</c:v>
                </c:pt>
                <c:pt idx="3551">
                  <c:v>15481.13506595101</c:v>
                </c:pt>
                <c:pt idx="3552">
                  <c:v>14894.84414474643</c:v>
                </c:pt>
                <c:pt idx="3553">
                  <c:v>14341.94550654018</c:v>
                </c:pt>
                <c:pt idx="3554">
                  <c:v>13819.69277740995</c:v>
                </c:pt>
                <c:pt idx="3555">
                  <c:v>13325.48740380119</c:v>
                </c:pt>
                <c:pt idx="3556">
                  <c:v>12857.17740510179</c:v>
                </c:pt>
                <c:pt idx="3557">
                  <c:v>12412.52169147604</c:v>
                </c:pt>
                <c:pt idx="3558">
                  <c:v>11989.90225528238</c:v>
                </c:pt>
                <c:pt idx="3559">
                  <c:v>11587.62381217786</c:v>
                </c:pt>
                <c:pt idx="3560">
                  <c:v>11204.08396519971</c:v>
                </c:pt>
                <c:pt idx="3561">
                  <c:v>10838.14384388232</c:v>
                </c:pt>
                <c:pt idx="3562">
                  <c:v>10488.37538529437</c:v>
                </c:pt>
                <c:pt idx="3563">
                  <c:v>10153.82598071297</c:v>
                </c:pt>
                <c:pt idx="3564">
                  <c:v>9833.455458067981</c:v>
                </c:pt>
                <c:pt idx="3565">
                  <c:v>9526.298284712624</c:v>
                </c:pt>
                <c:pt idx="3566">
                  <c:v>9231.420755866836</c:v>
                </c:pt>
                <c:pt idx="3567">
                  <c:v>8948.226706506993</c:v>
                </c:pt>
                <c:pt idx="3568">
                  <c:v>8675.966818910118</c:v>
                </c:pt>
                <c:pt idx="3569">
                  <c:v>8413.8537307154</c:v>
                </c:pt>
                <c:pt idx="3570">
                  <c:v>8161.326907411594</c:v>
                </c:pt>
                <c:pt idx="3571">
                  <c:v>7917.967161082443</c:v>
                </c:pt>
                <c:pt idx="3572">
                  <c:v>7683.02075530052</c:v>
                </c:pt>
                <c:pt idx="3573">
                  <c:v>7456.195097094598</c:v>
                </c:pt>
                <c:pt idx="3574">
                  <c:v>7236.92718908463</c:v>
                </c:pt>
                <c:pt idx="3575">
                  <c:v>7024.890272610301</c:v>
                </c:pt>
                <c:pt idx="3576">
                  <c:v>6819.726150875181</c:v>
                </c:pt>
                <c:pt idx="3577">
                  <c:v>6620.932546300581</c:v>
                </c:pt>
                <c:pt idx="3578">
                  <c:v>6428.250564133616</c:v>
                </c:pt>
                <c:pt idx="3579">
                  <c:v>6241.34970685908</c:v>
                </c:pt>
                <c:pt idx="3580">
                  <c:v>6059.938601838852</c:v>
                </c:pt>
                <c:pt idx="3581">
                  <c:v>5883.793549037192</c:v>
                </c:pt>
                <c:pt idx="3582">
                  <c:v>5712.587287237085</c:v>
                </c:pt>
                <c:pt idx="3583">
                  <c:v>5546.083870227491</c:v>
                </c:pt>
                <c:pt idx="3584">
                  <c:v>5384.131125325614</c:v>
                </c:pt>
                <c:pt idx="3585">
                  <c:v>5226.338537817933</c:v>
                </c:pt>
                <c:pt idx="3586">
                  <c:v>5072.822492708566</c:v>
                </c:pt>
                <c:pt idx="3587">
                  <c:v>4922.96671416969</c:v>
                </c:pt>
                <c:pt idx="3588">
                  <c:v>4776.97526425315</c:v>
                </c:pt>
                <c:pt idx="3589">
                  <c:v>4634.476870095443</c:v>
                </c:pt>
                <c:pt idx="3590">
                  <c:v>4495.348206985475</c:v>
                </c:pt>
                <c:pt idx="3591">
                  <c:v>4359.467270463883</c:v>
                </c:pt>
                <c:pt idx="3592">
                  <c:v>4226.654174367345</c:v>
                </c:pt>
                <c:pt idx="3593">
                  <c:v>4096.761347151054</c:v>
                </c:pt>
                <c:pt idx="3594">
                  <c:v>3969.643692527535</c:v>
                </c:pt>
                <c:pt idx="3595">
                  <c:v>3845.347753017485</c:v>
                </c:pt>
                <c:pt idx="3596">
                  <c:v>3723.562963550475</c:v>
                </c:pt>
                <c:pt idx="3597">
                  <c:v>3604.153570689361</c:v>
                </c:pt>
                <c:pt idx="3598">
                  <c:v>3487.206064676405</c:v>
                </c:pt>
                <c:pt idx="3599">
                  <c:v>3372.577374386425</c:v>
                </c:pt>
                <c:pt idx="3600">
                  <c:v>3260.12815726418</c:v>
                </c:pt>
                <c:pt idx="3601">
                  <c:v>3149.699470765697</c:v>
                </c:pt>
                <c:pt idx="3602">
                  <c:v>3041.249877389281</c:v>
                </c:pt>
                <c:pt idx="3603">
                  <c:v>2934.79334845407</c:v>
                </c:pt>
                <c:pt idx="3604">
                  <c:v>2830.23327983998</c:v>
                </c:pt>
                <c:pt idx="3605">
                  <c:v>2727.344292615116</c:v>
                </c:pt>
                <c:pt idx="3606">
                  <c:v>2626.31361173314</c:v>
                </c:pt>
                <c:pt idx="3607">
                  <c:v>2526.863944553962</c:v>
                </c:pt>
                <c:pt idx="3608">
                  <c:v>2429.009990227597</c:v>
                </c:pt>
                <c:pt idx="3609">
                  <c:v>2332.855869616189</c:v>
                </c:pt>
                <c:pt idx="3610">
                  <c:v>2238.102637359027</c:v>
                </c:pt>
                <c:pt idx="3611">
                  <c:v>2144.855689881301</c:v>
                </c:pt>
                <c:pt idx="3612">
                  <c:v>2053.186295768355</c:v>
                </c:pt>
                <c:pt idx="3613">
                  <c:v>1962.951012386894</c:v>
                </c:pt>
                <c:pt idx="3614">
                  <c:v>1874.146287293685</c:v>
                </c:pt>
                <c:pt idx="3615">
                  <c:v>1786.738331378466</c:v>
                </c:pt>
                <c:pt idx="3616">
                  <c:v>1700.973147081017</c:v>
                </c:pt>
                <c:pt idx="3617">
                  <c:v>1616.559974966291</c:v>
                </c:pt>
                <c:pt idx="3618">
                  <c:v>1533.891953569851</c:v>
                </c:pt>
                <c:pt idx="3619">
                  <c:v>1452.828348601139</c:v>
                </c:pt>
                <c:pt idx="3620">
                  <c:v>1373.642405019587</c:v>
                </c:pt>
                <c:pt idx="3621">
                  <c:v>1296.295467736136</c:v>
                </c:pt>
                <c:pt idx="3622">
                  <c:v>1221.200861310581</c:v>
                </c:pt>
                <c:pt idx="3623">
                  <c:v>1148.55817926531</c:v>
                </c:pt>
                <c:pt idx="3624">
                  <c:v>1078.631320605208</c:v>
                </c:pt>
                <c:pt idx="3625">
                  <c:v>1012.08852132709</c:v>
                </c:pt>
                <c:pt idx="3626">
                  <c:v>949.3131308051912</c:v>
                </c:pt>
                <c:pt idx="3627">
                  <c:v>891.211087933616</c:v>
                </c:pt>
                <c:pt idx="3628">
                  <c:v>838.4320504763923</c:v>
                </c:pt>
                <c:pt idx="3629">
                  <c:v>792.2312495703655</c:v>
                </c:pt>
                <c:pt idx="3630">
                  <c:v>753.7714982801946</c:v>
                </c:pt>
                <c:pt idx="3631">
                  <c:v>724.339950901362</c:v>
                </c:pt>
                <c:pt idx="3632">
                  <c:v>704.9844749223904</c:v>
                </c:pt>
                <c:pt idx="3633">
                  <c:v>696.8209098551944</c:v>
                </c:pt>
                <c:pt idx="3634">
                  <c:v>700.4807679730216</c:v>
                </c:pt>
                <c:pt idx="3635">
                  <c:v>715.9689734152954</c:v>
                </c:pt>
                <c:pt idx="3636">
                  <c:v>743.2346251677014</c:v>
                </c:pt>
                <c:pt idx="3637">
                  <c:v>782.1533715562705</c:v>
                </c:pt>
                <c:pt idx="3638">
                  <c:v>835.1739522020135</c:v>
                </c:pt>
                <c:pt idx="3639">
                  <c:v>953.051789673031</c:v>
                </c:pt>
                <c:pt idx="3640">
                  <c:v>897.4218232184594</c:v>
                </c:pt>
                <c:pt idx="3641">
                  <c:v>982.1425132295975</c:v>
                </c:pt>
                <c:pt idx="3642">
                  <c:v>1058.31363274265</c:v>
                </c:pt>
                <c:pt idx="3643">
                  <c:v>1136.392937571899</c:v>
                </c:pt>
                <c:pt idx="3644">
                  <c:v>1217.605110714741</c:v>
                </c:pt>
                <c:pt idx="3645">
                  <c:v>1302.16025962879</c:v>
                </c:pt>
                <c:pt idx="3646">
                  <c:v>1389.997730889356</c:v>
                </c:pt>
                <c:pt idx="3647">
                  <c:v>1481.038991883341</c:v>
                </c:pt>
                <c:pt idx="3648">
                  <c:v>1575.099680115163</c:v>
                </c:pt>
                <c:pt idx="3649">
                  <c:v>1672.288364680781</c:v>
                </c:pt>
                <c:pt idx="3650">
                  <c:v>1772.599146768924</c:v>
                </c:pt>
                <c:pt idx="3651">
                  <c:v>1875.9772677032</c:v>
                </c:pt>
                <c:pt idx="3652">
                  <c:v>1982.552677310331</c:v>
                </c:pt>
                <c:pt idx="3653">
                  <c:v>2092.448612152515</c:v>
                </c:pt>
                <c:pt idx="3654">
                  <c:v>2205.783945705065</c:v>
                </c:pt>
                <c:pt idx="3655">
                  <c:v>2322.521438677304</c:v>
                </c:pt>
                <c:pt idx="3656">
                  <c:v>2443.188594758016</c:v>
                </c:pt>
                <c:pt idx="3657">
                  <c:v>2567.551460767436</c:v>
                </c:pt>
                <c:pt idx="3658">
                  <c:v>2696.161733563613</c:v>
                </c:pt>
                <c:pt idx="3659">
                  <c:v>2829.089801604619</c:v>
                </c:pt>
                <c:pt idx="3660">
                  <c:v>2966.571672341</c:v>
                </c:pt>
                <c:pt idx="3661">
                  <c:v>3108.954014553084</c:v>
                </c:pt>
                <c:pt idx="3662">
                  <c:v>3256.551260827346</c:v>
                </c:pt>
                <c:pt idx="3663">
                  <c:v>3409.501600220424</c:v>
                </c:pt>
                <c:pt idx="3664">
                  <c:v>3568.327916136624</c:v>
                </c:pt>
                <c:pt idx="3665">
                  <c:v>3733.300701845335</c:v>
                </c:pt>
                <c:pt idx="3666">
                  <c:v>3904.871957739688</c:v>
                </c:pt>
                <c:pt idx="3667">
                  <c:v>4083.186222909676</c:v>
                </c:pt>
                <c:pt idx="3668">
                  <c:v>4268.750157558196</c:v>
                </c:pt>
                <c:pt idx="3669">
                  <c:v>4461.948262308153</c:v>
                </c:pt>
                <c:pt idx="3670">
                  <c:v>4663.287274684614</c:v>
                </c:pt>
                <c:pt idx="3671">
                  <c:v>4872.870967314648</c:v>
                </c:pt>
                <c:pt idx="3672">
                  <c:v>5091.052516914917</c:v>
                </c:pt>
                <c:pt idx="3673">
                  <c:v>5318.284728893354</c:v>
                </c:pt>
                <c:pt idx="3674">
                  <c:v>5554.517865296801</c:v>
                </c:pt>
                <c:pt idx="3675">
                  <c:v>5799.8616842185</c:v>
                </c:pt>
                <c:pt idx="3676">
                  <c:v>6054.233784634413</c:v>
                </c:pt>
                <c:pt idx="3677">
                  <c:v>6317.101850549947</c:v>
                </c:pt>
                <c:pt idx="3678">
                  <c:v>6588.117559324864</c:v>
                </c:pt>
                <c:pt idx="3679">
                  <c:v>6866.283626240776</c:v>
                </c:pt>
                <c:pt idx="3680">
                  <c:v>7150.048894341747</c:v>
                </c:pt>
                <c:pt idx="3681">
                  <c:v>7437.715281892801</c:v>
                </c:pt>
                <c:pt idx="3682">
                  <c:v>7726.72733641954</c:v>
                </c:pt>
                <c:pt idx="3683">
                  <c:v>8013.57717688766</c:v>
                </c:pt>
                <c:pt idx="3684">
                  <c:v>8294.75366741983</c:v>
                </c:pt>
                <c:pt idx="3685">
                  <c:v>8565.87115602315</c:v>
                </c:pt>
                <c:pt idx="3686">
                  <c:v>8821.404572207337</c:v>
                </c:pt>
                <c:pt idx="3687">
                  <c:v>9055.640924774571</c:v>
                </c:pt>
                <c:pt idx="3688">
                  <c:v>9262.650967351066</c:v>
                </c:pt>
                <c:pt idx="3689">
                  <c:v>9437.306495588089</c:v>
                </c:pt>
                <c:pt idx="3690">
                  <c:v>9573.668073427141</c:v>
                </c:pt>
                <c:pt idx="3691">
                  <c:v>9668.138987798351</c:v>
                </c:pt>
                <c:pt idx="3692">
                  <c:v>9717.644967324957</c:v>
                </c:pt>
                <c:pt idx="3693">
                  <c:v>9720.950641043893</c:v>
                </c:pt>
                <c:pt idx="3694">
                  <c:v>9678.74600497757</c:v>
                </c:pt>
                <c:pt idx="3695">
                  <c:v>9593.357667340555</c:v>
                </c:pt>
                <c:pt idx="3696">
                  <c:v>9468.485767334786</c:v>
                </c:pt>
                <c:pt idx="3697">
                  <c:v>9309.01791223272</c:v>
                </c:pt>
                <c:pt idx="3698">
                  <c:v>9120.12077909581</c:v>
                </c:pt>
                <c:pt idx="3699">
                  <c:v>8907.52644601548</c:v>
                </c:pt>
                <c:pt idx="3700">
                  <c:v>8676.57543431481</c:v>
                </c:pt>
                <c:pt idx="3701">
                  <c:v>8432.478212481077</c:v>
                </c:pt>
                <c:pt idx="3702">
                  <c:v>8179.637835830567</c:v>
                </c:pt>
                <c:pt idx="3703">
                  <c:v>7921.87966658964</c:v>
                </c:pt>
                <c:pt idx="3704">
                  <c:v>7662.583013231015</c:v>
                </c:pt>
                <c:pt idx="3705">
                  <c:v>7404.113044626995</c:v>
                </c:pt>
                <c:pt idx="3706">
                  <c:v>7148.41767323786</c:v>
                </c:pt>
                <c:pt idx="3707">
                  <c:v>6896.930656498274</c:v>
                </c:pt>
                <c:pt idx="3708">
                  <c:v>6651.069118604604</c:v>
                </c:pt>
                <c:pt idx="3709">
                  <c:v>6410.947276031448</c:v>
                </c:pt>
                <c:pt idx="3710">
                  <c:v>6176.798868837137</c:v>
                </c:pt>
                <c:pt idx="3711">
                  <c:v>5949.477082516692</c:v>
                </c:pt>
                <c:pt idx="3712">
                  <c:v>5728.343365786868</c:v>
                </c:pt>
                <c:pt idx="3713">
                  <c:v>5513.29042947226</c:v>
                </c:pt>
                <c:pt idx="3714">
                  <c:v>5303.647963429772</c:v>
                </c:pt>
                <c:pt idx="3715">
                  <c:v>5099.669224369655</c:v>
                </c:pt>
                <c:pt idx="3716">
                  <c:v>4900.273681710517</c:v>
                </c:pt>
                <c:pt idx="3717">
                  <c:v>4705.03946256166</c:v>
                </c:pt>
                <c:pt idx="3718">
                  <c:v>4513.379497296186</c:v>
                </c:pt>
                <c:pt idx="3719">
                  <c:v>4324.64605053084</c:v>
                </c:pt>
                <c:pt idx="3720">
                  <c:v>4138.183756801523</c:v>
                </c:pt>
                <c:pt idx="3721">
                  <c:v>3953.09713837428</c:v>
                </c:pt>
                <c:pt idx="3722">
                  <c:v>3768.542633536433</c:v>
                </c:pt>
                <c:pt idx="3723">
                  <c:v>3584.010568980935</c:v>
                </c:pt>
                <c:pt idx="3724">
                  <c:v>3398.770072322395</c:v>
                </c:pt>
                <c:pt idx="3725">
                  <c:v>3211.715379216278</c:v>
                </c:pt>
                <c:pt idx="3726">
                  <c:v>3022.723504179361</c:v>
                </c:pt>
                <c:pt idx="3727">
                  <c:v>2830.603862756395</c:v>
                </c:pt>
                <c:pt idx="3728">
                  <c:v>2634.834426365325</c:v>
                </c:pt>
                <c:pt idx="3729">
                  <c:v>2435.046133635523</c:v>
                </c:pt>
                <c:pt idx="3730">
                  <c:v>2230.937414189117</c:v>
                </c:pt>
                <c:pt idx="3731">
                  <c:v>2022.524393745115</c:v>
                </c:pt>
                <c:pt idx="3732">
                  <c:v>1809.908092763292</c:v>
                </c:pt>
                <c:pt idx="3733">
                  <c:v>1593.982521485936</c:v>
                </c:pt>
                <c:pt idx="3734">
                  <c:v>1376.070618780573</c:v>
                </c:pt>
                <c:pt idx="3735">
                  <c:v>1158.244203445227</c:v>
                </c:pt>
                <c:pt idx="3736">
                  <c:v>944.5196930059898</c:v>
                </c:pt>
                <c:pt idx="3737">
                  <c:v>741.1366221818802</c:v>
                </c:pt>
                <c:pt idx="3738">
                  <c:v>562.4852818280518</c:v>
                </c:pt>
                <c:pt idx="3739">
                  <c:v>438.9248818398085</c:v>
                </c:pt>
                <c:pt idx="3740">
                  <c:v>417.1049818629944</c:v>
                </c:pt>
                <c:pt idx="3741">
                  <c:v>503.119797857948</c:v>
                </c:pt>
                <c:pt idx="3742">
                  <c:v>648.2525168266786</c:v>
                </c:pt>
                <c:pt idx="3743">
                  <c:v>814.5545897306265</c:v>
                </c:pt>
                <c:pt idx="3744">
                  <c:v>984.696385412739</c:v>
                </c:pt>
                <c:pt idx="3745">
                  <c:v>1151.578287820715</c:v>
                </c:pt>
                <c:pt idx="3746">
                  <c:v>1311.483414066552</c:v>
                </c:pt>
                <c:pt idx="3747">
                  <c:v>1462.758513916218</c:v>
                </c:pt>
                <c:pt idx="3748">
                  <c:v>1604.762853443086</c:v>
                </c:pt>
                <c:pt idx="3749">
                  <c:v>1737.638909862918</c:v>
                </c:pt>
                <c:pt idx="3750">
                  <c:v>1861.565811882275</c:v>
                </c:pt>
                <c:pt idx="3751">
                  <c:v>1976.891491794809</c:v>
                </c:pt>
                <c:pt idx="3752">
                  <c:v>2084.424518630066</c:v>
                </c:pt>
                <c:pt idx="3753">
                  <c:v>2184.95057728694</c:v>
                </c:pt>
                <c:pt idx="3754">
                  <c:v>2278.97569474606</c:v>
                </c:pt>
                <c:pt idx="3755">
                  <c:v>2367.349817829096</c:v>
                </c:pt>
                <c:pt idx="3756">
                  <c:v>2450.863724836391</c:v>
                </c:pt>
                <c:pt idx="3757">
                  <c:v>2530.136166026595</c:v>
                </c:pt>
                <c:pt idx="3758">
                  <c:v>2605.817406474161</c:v>
                </c:pt>
                <c:pt idx="3759">
                  <c:v>2678.351148209581</c:v>
                </c:pt>
                <c:pt idx="3760">
                  <c:v>2748.443133292425</c:v>
                </c:pt>
                <c:pt idx="3761">
                  <c:v>2816.396222853464</c:v>
                </c:pt>
                <c:pt idx="3762">
                  <c:v>2882.94502574998</c:v>
                </c:pt>
                <c:pt idx="3763">
                  <c:v>2948.111493175084</c:v>
                </c:pt>
                <c:pt idx="3764">
                  <c:v>3012.49487455187</c:v>
                </c:pt>
                <c:pt idx="3765">
                  <c:v>3076.299470230108</c:v>
                </c:pt>
                <c:pt idx="3766">
                  <c:v>3140.06570891627</c:v>
                </c:pt>
                <c:pt idx="3767">
                  <c:v>3203.79632062515</c:v>
                </c:pt>
                <c:pt idx="3768">
                  <c:v>3267.777647137684</c:v>
                </c:pt>
                <c:pt idx="3769">
                  <c:v>3332.182333704265</c:v>
                </c:pt>
                <c:pt idx="3770">
                  <c:v>3397.382136857931</c:v>
                </c:pt>
                <c:pt idx="3771">
                  <c:v>3463.42831507307</c:v>
                </c:pt>
                <c:pt idx="3772">
                  <c:v>3530.561563445779</c:v>
                </c:pt>
                <c:pt idx="3773">
                  <c:v>3598.963884789169</c:v>
                </c:pt>
                <c:pt idx="3774">
                  <c:v>3668.652971466819</c:v>
                </c:pt>
                <c:pt idx="3775">
                  <c:v>3739.97255641396</c:v>
                </c:pt>
                <c:pt idx="3776">
                  <c:v>3812.702064621329</c:v>
                </c:pt>
                <c:pt idx="3777">
                  <c:v>3887.273407198695</c:v>
                </c:pt>
                <c:pt idx="3778">
                  <c:v>3963.863167466394</c:v>
                </c:pt>
                <c:pt idx="3779">
                  <c:v>4042.293455270537</c:v>
                </c:pt>
                <c:pt idx="3780">
                  <c:v>4123.07127878444</c:v>
                </c:pt>
                <c:pt idx="3781">
                  <c:v>4205.87364602525</c:v>
                </c:pt>
                <c:pt idx="3782">
                  <c:v>4291.124459471994</c:v>
                </c:pt>
                <c:pt idx="3783">
                  <c:v>4378.972832207494</c:v>
                </c:pt>
                <c:pt idx="3784">
                  <c:v>4469.124738868788</c:v>
                </c:pt>
                <c:pt idx="3785">
                  <c:v>4562.363607103607</c:v>
                </c:pt>
                <c:pt idx="3786">
                  <c:v>4658.675794970933</c:v>
                </c:pt>
                <c:pt idx="3787">
                  <c:v>4757.567204228356</c:v>
                </c:pt>
                <c:pt idx="3788">
                  <c:v>4859.846577928921</c:v>
                </c:pt>
                <c:pt idx="3789">
                  <c:v>4965.63090467583</c:v>
                </c:pt>
                <c:pt idx="3790">
                  <c:v>5074.741031246672</c:v>
                </c:pt>
                <c:pt idx="3791">
                  <c:v>5187.492127839541</c:v>
                </c:pt>
                <c:pt idx="3792">
                  <c:v>5304.12045241275</c:v>
                </c:pt>
                <c:pt idx="3793">
                  <c:v>5424.85957198084</c:v>
                </c:pt>
                <c:pt idx="3794">
                  <c:v>5549.9090933679</c:v>
                </c:pt>
                <c:pt idx="3795">
                  <c:v>5679.272706371334</c:v>
                </c:pt>
                <c:pt idx="3796">
                  <c:v>5813.55640137393</c:v>
                </c:pt>
                <c:pt idx="3797">
                  <c:v>5952.786103107472</c:v>
                </c:pt>
                <c:pt idx="3798">
                  <c:v>6097.244942358548</c:v>
                </c:pt>
                <c:pt idx="3799">
                  <c:v>6247.138525992601</c:v>
                </c:pt>
                <c:pt idx="3800">
                  <c:v>6402.935453808466</c:v>
                </c:pt>
                <c:pt idx="3801">
                  <c:v>6565.188002173012</c:v>
                </c:pt>
                <c:pt idx="3802">
                  <c:v>6733.675014478783</c:v>
                </c:pt>
                <c:pt idx="3803">
                  <c:v>6909.36848496905</c:v>
                </c:pt>
                <c:pt idx="3804">
                  <c:v>7092.438290530594</c:v>
                </c:pt>
                <c:pt idx="3805">
                  <c:v>7283.345447963358</c:v>
                </c:pt>
                <c:pt idx="3806">
                  <c:v>7482.507030830272</c:v>
                </c:pt>
                <c:pt idx="3807">
                  <c:v>7690.910857529691</c:v>
                </c:pt>
                <c:pt idx="3808">
                  <c:v>7908.41579101706</c:v>
                </c:pt>
                <c:pt idx="3809">
                  <c:v>8136.355680016307</c:v>
                </c:pt>
                <c:pt idx="3810">
                  <c:v>8374.974796693614</c:v>
                </c:pt>
                <c:pt idx="3811">
                  <c:v>8625.205145908349</c:v>
                </c:pt>
                <c:pt idx="3812">
                  <c:v>8887.793368459824</c:v>
                </c:pt>
                <c:pt idx="3813">
                  <c:v>9163.666304299575</c:v>
                </c:pt>
                <c:pt idx="3814">
                  <c:v>9453.718102229477</c:v>
                </c:pt>
                <c:pt idx="3815">
                  <c:v>9759.11858320991</c:v>
                </c:pt>
                <c:pt idx="3816">
                  <c:v>10080.48311675237</c:v>
                </c:pt>
                <c:pt idx="3817">
                  <c:v>10419.53811007373</c:v>
                </c:pt>
                <c:pt idx="3818">
                  <c:v>10777.38516094408</c:v>
                </c:pt>
                <c:pt idx="3819">
                  <c:v>11155.16954344655</c:v>
                </c:pt>
                <c:pt idx="3820">
                  <c:v>11554.49272910965</c:v>
                </c:pt>
                <c:pt idx="3821">
                  <c:v>11976.63600959301</c:v>
                </c:pt>
                <c:pt idx="3822">
                  <c:v>12423.39282345498</c:v>
                </c:pt>
                <c:pt idx="3823">
                  <c:v>12895.78128152003</c:v>
                </c:pt>
                <c:pt idx="3824">
                  <c:v>13395.9721951966</c:v>
                </c:pt>
                <c:pt idx="3825">
                  <c:v>13924.71882048249</c:v>
                </c:pt>
                <c:pt idx="3826">
                  <c:v>14483.58252964409</c:v>
                </c:pt>
                <c:pt idx="3827">
                  <c:v>15073.30204503567</c:v>
                </c:pt>
                <c:pt idx="3828">
                  <c:v>15694.72684088137</c:v>
                </c:pt>
                <c:pt idx="3829">
                  <c:v>16346.51330908741</c:v>
                </c:pt>
                <c:pt idx="3830">
                  <c:v>17028.04843976183</c:v>
                </c:pt>
                <c:pt idx="3831">
                  <c:v>17736.63665555092</c:v>
                </c:pt>
                <c:pt idx="3832">
                  <c:v>18467.49924734536</c:v>
                </c:pt>
                <c:pt idx="3833">
                  <c:v>19214.90080924927</c:v>
                </c:pt>
                <c:pt idx="3834">
                  <c:v>19967.76433122739</c:v>
                </c:pt>
                <c:pt idx="3835">
                  <c:v>20714.4945301874</c:v>
                </c:pt>
                <c:pt idx="3836">
                  <c:v>21437.45293222932</c:v>
                </c:pt>
                <c:pt idx="3837">
                  <c:v>22117.90093407699</c:v>
                </c:pt>
                <c:pt idx="3838">
                  <c:v>22732.01842786631</c:v>
                </c:pt>
                <c:pt idx="3839">
                  <c:v>23255.9597519183</c:v>
                </c:pt>
                <c:pt idx="3840">
                  <c:v>23664.92806139156</c:v>
                </c:pt>
                <c:pt idx="3841">
                  <c:v>23937.7860447062</c:v>
                </c:pt>
                <c:pt idx="3842">
                  <c:v>24058.95892409832</c:v>
                </c:pt>
                <c:pt idx="3843">
                  <c:v>24020.00712876321</c:v>
                </c:pt>
                <c:pt idx="3844">
                  <c:v>23823.12749698935</c:v>
                </c:pt>
                <c:pt idx="3845">
                  <c:v>23478.2503557295</c:v>
                </c:pt>
                <c:pt idx="3846">
                  <c:v>23002.19162966117</c:v>
                </c:pt>
                <c:pt idx="3847">
                  <c:v>22419.20160658107</c:v>
                </c:pt>
                <c:pt idx="3848">
                  <c:v>21753.24268496878</c:v>
                </c:pt>
                <c:pt idx="3849">
                  <c:v>21028.58674453633</c:v>
                </c:pt>
                <c:pt idx="3850">
                  <c:v>20268.47701771415</c:v>
                </c:pt>
                <c:pt idx="3851">
                  <c:v>19491.81147432375</c:v>
                </c:pt>
                <c:pt idx="3852">
                  <c:v>18714.00160541229</c:v>
                </c:pt>
                <c:pt idx="3853">
                  <c:v>17946.8866612345</c:v>
                </c:pt>
                <c:pt idx="3854">
                  <c:v>17200.06827644721</c:v>
                </c:pt>
                <c:pt idx="3855">
                  <c:v>16478.50547036589</c:v>
                </c:pt>
                <c:pt idx="3856">
                  <c:v>15786.7038143811</c:v>
                </c:pt>
                <c:pt idx="3857">
                  <c:v>15126.5982753283</c:v>
                </c:pt>
                <c:pt idx="3858">
                  <c:v>14499.22158362163</c:v>
                </c:pt>
                <c:pt idx="3859">
                  <c:v>13904.45537936541</c:v>
                </c:pt>
                <c:pt idx="3860">
                  <c:v>13341.47892556373</c:v>
                </c:pt>
                <c:pt idx="3861">
                  <c:v>12809.40960312705</c:v>
                </c:pt>
                <c:pt idx="3862">
                  <c:v>12306.92706579921</c:v>
                </c:pt>
                <c:pt idx="3863">
                  <c:v>11832.36786662756</c:v>
                </c:pt>
                <c:pt idx="3864">
                  <c:v>11384.20709956725</c:v>
                </c:pt>
                <c:pt idx="3865">
                  <c:v>10960.66211433679</c:v>
                </c:pt>
                <c:pt idx="3866">
                  <c:v>10560.11682752252</c:v>
                </c:pt>
                <c:pt idx="3867">
                  <c:v>10181.4949447031</c:v>
                </c:pt>
                <c:pt idx="3868">
                  <c:v>9822.95623193651</c:v>
                </c:pt>
                <c:pt idx="3869">
                  <c:v>9483.321570898553</c:v>
                </c:pt>
                <c:pt idx="3870">
                  <c:v>9161.28155882144</c:v>
                </c:pt>
                <c:pt idx="3871">
                  <c:v>8855.653565673283</c:v>
                </c:pt>
                <c:pt idx="3872">
                  <c:v>8565.07119771261</c:v>
                </c:pt>
                <c:pt idx="3873">
                  <c:v>8288.763853776936</c:v>
                </c:pt>
                <c:pt idx="3874">
                  <c:v>8025.61135804051</c:v>
                </c:pt>
                <c:pt idx="3875">
                  <c:v>7774.876826460886</c:v>
                </c:pt>
                <c:pt idx="3876">
                  <c:v>7535.761938088215</c:v>
                </c:pt>
                <c:pt idx="3877">
                  <c:v>7307.156795083698</c:v>
                </c:pt>
                <c:pt idx="3878">
                  <c:v>7088.94297213658</c:v>
                </c:pt>
                <c:pt idx="3879">
                  <c:v>6880.108569287314</c:v>
                </c:pt>
                <c:pt idx="3880">
                  <c:v>6680.110566804518</c:v>
                </c:pt>
                <c:pt idx="3881">
                  <c:v>6488.239128320228</c:v>
                </c:pt>
                <c:pt idx="3882">
                  <c:v>6304.427395641471</c:v>
                </c:pt>
                <c:pt idx="3883">
                  <c:v>6127.739996280405</c:v>
                </c:pt>
                <c:pt idx="3884">
                  <c:v>5958.014666675717</c:v>
                </c:pt>
                <c:pt idx="3885">
                  <c:v>5794.786449964162</c:v>
                </c:pt>
                <c:pt idx="3886">
                  <c:v>5637.76970811973</c:v>
                </c:pt>
                <c:pt idx="3887">
                  <c:v>5486.399941033</c:v>
                </c:pt>
                <c:pt idx="3888">
                  <c:v>5340.366042026587</c:v>
                </c:pt>
                <c:pt idx="3889">
                  <c:v>5199.721372300464</c:v>
                </c:pt>
                <c:pt idx="3890">
                  <c:v>5063.861333104213</c:v>
                </c:pt>
                <c:pt idx="3891">
                  <c:v>4932.609237088085</c:v>
                </c:pt>
                <c:pt idx="3892">
                  <c:v>4805.891897832413</c:v>
                </c:pt>
                <c:pt idx="3893">
                  <c:v>4683.037392927519</c:v>
                </c:pt>
                <c:pt idx="3894">
                  <c:v>4564.527068368016</c:v>
                </c:pt>
                <c:pt idx="3895">
                  <c:v>4449.458984398338</c:v>
                </c:pt>
                <c:pt idx="3896">
                  <c:v>4338.241993818761</c:v>
                </c:pt>
                <c:pt idx="3897">
                  <c:v>4230.129392706071</c:v>
                </c:pt>
                <c:pt idx="3898">
                  <c:v>4125.673888532515</c:v>
                </c:pt>
                <c:pt idx="3899">
                  <c:v>4024.143699263578</c:v>
                </c:pt>
                <c:pt idx="3900">
                  <c:v>3925.509989185246</c:v>
                </c:pt>
                <c:pt idx="3901">
                  <c:v>3830.013982042794</c:v>
                </c:pt>
                <c:pt idx="3902">
                  <c:v>3737.137102021186</c:v>
                </c:pt>
                <c:pt idx="3903">
                  <c:v>3646.896955406424</c:v>
                </c:pt>
                <c:pt idx="3904">
                  <c:v>3559.114418357095</c:v>
                </c:pt>
                <c:pt idx="3905">
                  <c:v>3473.982364948161</c:v>
                </c:pt>
                <c:pt idx="3906">
                  <c:v>3391.023337010561</c:v>
                </c:pt>
                <c:pt idx="3907">
                  <c:v>3310.51999220899</c:v>
                </c:pt>
                <c:pt idx="3908">
                  <c:v>3231.976124107618</c:v>
                </c:pt>
                <c:pt idx="3909">
                  <c:v>3155.370748176287</c:v>
                </c:pt>
                <c:pt idx="3910">
                  <c:v>3081.005934183741</c:v>
                </c:pt>
                <c:pt idx="3911">
                  <c:v>3008.034436669042</c:v>
                </c:pt>
                <c:pt idx="3912">
                  <c:v>2936.554666136771</c:v>
                </c:pt>
                <c:pt idx="3913">
                  <c:v>2865.956683363442</c:v>
                </c:pt>
                <c:pt idx="3914">
                  <c:v>2795.31152929059</c:v>
                </c:pt>
                <c:pt idx="3915">
                  <c:v>2721.809909733629</c:v>
                </c:pt>
                <c:pt idx="3916">
                  <c:v>2637.289152573301</c:v>
                </c:pt>
                <c:pt idx="3917">
                  <c:v>2489.960545404441</c:v>
                </c:pt>
                <c:pt idx="3918">
                  <c:v>3115.925334772097</c:v>
                </c:pt>
                <c:pt idx="3919">
                  <c:v>2641.59528797461</c:v>
                </c:pt>
                <c:pt idx="3920">
                  <c:v>2547.046850918485</c:v>
                </c:pt>
                <c:pt idx="3921">
                  <c:v>2482.651410639621</c:v>
                </c:pt>
                <c:pt idx="3922">
                  <c:v>2429.055920367588</c:v>
                </c:pt>
                <c:pt idx="3923">
                  <c:v>2381.72936562177</c:v>
                </c:pt>
                <c:pt idx="3924">
                  <c:v>2339.527767216331</c:v>
                </c:pt>
                <c:pt idx="3925">
                  <c:v>2301.701101454699</c:v>
                </c:pt>
                <c:pt idx="3926">
                  <c:v>2268.404693911835</c:v>
                </c:pt>
                <c:pt idx="3927">
                  <c:v>2239.547123215173</c:v>
                </c:pt>
                <c:pt idx="3928">
                  <c:v>2215.565532491303</c:v>
                </c:pt>
                <c:pt idx="3929">
                  <c:v>2197.287592115062</c:v>
                </c:pt>
                <c:pt idx="3930">
                  <c:v>2185.167887179881</c:v>
                </c:pt>
                <c:pt idx="3931">
                  <c:v>2180.236016703747</c:v>
                </c:pt>
                <c:pt idx="3932">
                  <c:v>2183.531284229266</c:v>
                </c:pt>
                <c:pt idx="3933">
                  <c:v>2196.85136605884</c:v>
                </c:pt>
                <c:pt idx="3934">
                  <c:v>2222.349363968448</c:v>
                </c:pt>
                <c:pt idx="3935">
                  <c:v>2262.888447590534</c:v>
                </c:pt>
                <c:pt idx="3936">
                  <c:v>2322.442859748719</c:v>
                </c:pt>
                <c:pt idx="3937">
                  <c:v>2406.643102191037</c:v>
                </c:pt>
                <c:pt idx="3938">
                  <c:v>2524.163262691402</c:v>
                </c:pt>
                <c:pt idx="3939">
                  <c:v>2687.167421364121</c:v>
                </c:pt>
                <c:pt idx="3940">
                  <c:v>2916.5269795813</c:v>
                </c:pt>
                <c:pt idx="3941">
                  <c:v>3244.729268033004</c:v>
                </c:pt>
                <c:pt idx="3942">
                  <c:v>3731.104832007686</c:v>
                </c:pt>
                <c:pt idx="3943">
                  <c:v>4483.93824755875</c:v>
                </c:pt>
                <c:pt idx="3944">
                  <c:v>5702.368448870574</c:v>
                </c:pt>
                <c:pt idx="3945">
                  <c:v>7605.89064193156</c:v>
                </c:pt>
                <c:pt idx="3946">
                  <c:v>9212.948586029982</c:v>
                </c:pt>
                <c:pt idx="3947">
                  <c:v>7834.896693752043</c:v>
                </c:pt>
                <c:pt idx="3948">
                  <c:v>5599.36066010215</c:v>
                </c:pt>
                <c:pt idx="3949">
                  <c:v>4145.720201202424</c:v>
                </c:pt>
                <c:pt idx="3950">
                  <c:v>3280.43304370093</c:v>
                </c:pt>
                <c:pt idx="3951">
                  <c:v>2753.63987377596</c:v>
                </c:pt>
                <c:pt idx="3952">
                  <c:v>2446.987204523052</c:v>
                </c:pt>
                <c:pt idx="3953">
                  <c:v>2628.92784567466</c:v>
                </c:pt>
                <c:pt idx="3954">
                  <c:v>1771.44867871597</c:v>
                </c:pt>
                <c:pt idx="3955">
                  <c:v>1760.228899852476</c:v>
                </c:pt>
                <c:pt idx="3956">
                  <c:v>1715.680221355265</c:v>
                </c:pt>
                <c:pt idx="3957">
                  <c:v>1683.423050051467</c:v>
                </c:pt>
                <c:pt idx="3958">
                  <c:v>1666.210541486558</c:v>
                </c:pt>
                <c:pt idx="3959">
                  <c:v>1662.158367033209</c:v>
                </c:pt>
                <c:pt idx="3960">
                  <c:v>1669.360923166119</c:v>
                </c:pt>
                <c:pt idx="3961">
                  <c:v>1686.949106209099</c:v>
                </c:pt>
                <c:pt idx="3962">
                  <c:v>1714.301515172348</c:v>
                </c:pt>
                <c:pt idx="3963">
                  <c:v>1753.814994688303</c:v>
                </c:pt>
                <c:pt idx="3964">
                  <c:v>1781.615950125733</c:v>
                </c:pt>
                <c:pt idx="3965">
                  <c:v>1742.76336108805</c:v>
                </c:pt>
                <c:pt idx="3966">
                  <c:v>1791.709241266789</c:v>
                </c:pt>
                <c:pt idx="3967">
                  <c:v>1844.524144202608</c:v>
                </c:pt>
                <c:pt idx="3968">
                  <c:v>1896.97406640223</c:v>
                </c:pt>
                <c:pt idx="3969">
                  <c:v>1950.186574577474</c:v>
                </c:pt>
                <c:pt idx="3970">
                  <c:v>2005.058451995761</c:v>
                </c:pt>
                <c:pt idx="3971">
                  <c:v>2061.879975350845</c:v>
                </c:pt>
                <c:pt idx="3972">
                  <c:v>2120.578366996636</c:v>
                </c:pt>
                <c:pt idx="3973">
                  <c:v>2181.63697084015</c:v>
                </c:pt>
                <c:pt idx="3974">
                  <c:v>2244.383095291113</c:v>
                </c:pt>
                <c:pt idx="3975">
                  <c:v>2309.365875636515</c:v>
                </c:pt>
                <c:pt idx="3976">
                  <c:v>2376.155988176572</c:v>
                </c:pt>
                <c:pt idx="3977">
                  <c:v>2445.065178725246</c:v>
                </c:pt>
                <c:pt idx="3978">
                  <c:v>2515.719250280038</c:v>
                </c:pt>
                <c:pt idx="3979">
                  <c:v>2588.346983196851</c:v>
                </c:pt>
                <c:pt idx="3980">
                  <c:v>2663.066953992076</c:v>
                </c:pt>
                <c:pt idx="3981">
                  <c:v>2739.544425595639</c:v>
                </c:pt>
                <c:pt idx="3982">
                  <c:v>2817.833499652691</c:v>
                </c:pt>
                <c:pt idx="3983">
                  <c:v>2897.728929477584</c:v>
                </c:pt>
                <c:pt idx="3984">
                  <c:v>2979.902851458562</c:v>
                </c:pt>
                <c:pt idx="3985">
                  <c:v>3063.557307652747</c:v>
                </c:pt>
                <c:pt idx="3986">
                  <c:v>3149.134895002385</c:v>
                </c:pt>
                <c:pt idx="3987">
                  <c:v>3236.26543494209</c:v>
                </c:pt>
                <c:pt idx="3988">
                  <c:v>3325.579883797479</c:v>
                </c:pt>
                <c:pt idx="3989">
                  <c:v>3416.064654797786</c:v>
                </c:pt>
                <c:pt idx="3990">
                  <c:v>3508.363960251752</c:v>
                </c:pt>
                <c:pt idx="3991">
                  <c:v>3602.375951496078</c:v>
                </c:pt>
                <c:pt idx="3992">
                  <c:v>3697.769928259274</c:v>
                </c:pt>
                <c:pt idx="3993">
                  <c:v>3794.266288319163</c:v>
                </c:pt>
                <c:pt idx="3994">
                  <c:v>3892.344331823682</c:v>
                </c:pt>
                <c:pt idx="3995">
                  <c:v>3991.581514409886</c:v>
                </c:pt>
                <c:pt idx="3996">
                  <c:v>4091.691066651</c:v>
                </c:pt>
                <c:pt idx="3997">
                  <c:v>4192.702578686424</c:v>
                </c:pt>
                <c:pt idx="3998">
                  <c:v>4294.449052725927</c:v>
                </c:pt>
                <c:pt idx="3999">
                  <c:v>4396.085964193802</c:v>
                </c:pt>
                <c:pt idx="4000">
                  <c:v>4498.319763729671</c:v>
                </c:pt>
                <c:pt idx="4001">
                  <c:v>4600.388043255363</c:v>
                </c:pt>
                <c:pt idx="4002">
                  <c:v>4702.146059459216</c:v>
                </c:pt>
                <c:pt idx="4003">
                  <c:v>4802.852543897605</c:v>
                </c:pt>
                <c:pt idx="4004">
                  <c:v>4902.838606084058</c:v>
                </c:pt>
                <c:pt idx="4005">
                  <c:v>5001.00780505896</c:v>
                </c:pt>
                <c:pt idx="4006">
                  <c:v>5097.576181100438</c:v>
                </c:pt>
                <c:pt idx="4007">
                  <c:v>5191.549192396837</c:v>
                </c:pt>
                <c:pt idx="4008">
                  <c:v>5283.04078089953</c:v>
                </c:pt>
                <c:pt idx="4009">
                  <c:v>5370.808048338505</c:v>
                </c:pt>
                <c:pt idx="4010">
                  <c:v>5455.210910250164</c:v>
                </c:pt>
                <c:pt idx="4011">
                  <c:v>5535.371104755508</c:v>
                </c:pt>
                <c:pt idx="4012">
                  <c:v>5610.841036049693</c:v>
                </c:pt>
                <c:pt idx="4013">
                  <c:v>5681.276651634895</c:v>
                </c:pt>
                <c:pt idx="4014">
                  <c:v>5746.25203699267</c:v>
                </c:pt>
                <c:pt idx="4015">
                  <c:v>5805.59650346943</c:v>
                </c:pt>
                <c:pt idx="4016">
                  <c:v>5858.947189016309</c:v>
                </c:pt>
                <c:pt idx="4017">
                  <c:v>5905.665217051428</c:v>
                </c:pt>
                <c:pt idx="4018">
                  <c:v>5946.579295638471</c:v>
                </c:pt>
                <c:pt idx="4019">
                  <c:v>5980.66590305363</c:v>
                </c:pt>
                <c:pt idx="4020">
                  <c:v>6008.662419309732</c:v>
                </c:pt>
                <c:pt idx="4021">
                  <c:v>6030.467782833468</c:v>
                </c:pt>
                <c:pt idx="4022">
                  <c:v>6046.214477373351</c:v>
                </c:pt>
                <c:pt idx="4023">
                  <c:v>6056.561038876288</c:v>
                </c:pt>
                <c:pt idx="4024">
                  <c:v>6061.678944543312</c:v>
                </c:pt>
                <c:pt idx="4025">
                  <c:v>6062.40421857437</c:v>
                </c:pt>
                <c:pt idx="4026">
                  <c:v>6059.41272339447</c:v>
                </c:pt>
                <c:pt idx="4027">
                  <c:v>6052.54866931446</c:v>
                </c:pt>
                <c:pt idx="4028">
                  <c:v>6042.286969432218</c:v>
                </c:pt>
                <c:pt idx="4029">
                  <c:v>6027.9217455675</c:v>
                </c:pt>
                <c:pt idx="4030">
                  <c:v>6007.425922348337</c:v>
                </c:pt>
                <c:pt idx="4031">
                  <c:v>5975.66834472498</c:v>
                </c:pt>
                <c:pt idx="4032">
                  <c:v>5922.184294138438</c:v>
                </c:pt>
                <c:pt idx="4033">
                  <c:v>5827.963402507288</c:v>
                </c:pt>
                <c:pt idx="4034">
                  <c:v>5664.549193092475</c:v>
                </c:pt>
                <c:pt idx="4035">
                  <c:v>5404.672710326568</c:v>
                </c:pt>
                <c:pt idx="4036">
                  <c:v>5049.092239273553</c:v>
                </c:pt>
                <c:pt idx="4037">
                  <c:v>4652.953675074222</c:v>
                </c:pt>
                <c:pt idx="4038">
                  <c:v>4298.299444248564</c:v>
                </c:pt>
                <c:pt idx="4039">
                  <c:v>4033.431395692737</c:v>
                </c:pt>
                <c:pt idx="4040">
                  <c:v>3856.147647273697</c:v>
                </c:pt>
                <c:pt idx="4041">
                  <c:v>3739.102884108604</c:v>
                </c:pt>
                <c:pt idx="4042">
                  <c:v>3656.03514933951</c:v>
                </c:pt>
                <c:pt idx="4043">
                  <c:v>3589.314209888125</c:v>
                </c:pt>
                <c:pt idx="4044">
                  <c:v>3528.3829009977</c:v>
                </c:pt>
                <c:pt idx="4045">
                  <c:v>3468.82381578647</c:v>
                </c:pt>
                <c:pt idx="4046">
                  <c:v>3407.874964589746</c:v>
                </c:pt>
                <c:pt idx="4047">
                  <c:v>3344.448805594292</c:v>
                </c:pt>
                <c:pt idx="4048">
                  <c:v>3278.339830532516</c:v>
                </c:pt>
                <c:pt idx="4049">
                  <c:v>3209.752610331857</c:v>
                </c:pt>
                <c:pt idx="4050">
                  <c:v>3138.718029999108</c:v>
                </c:pt>
                <c:pt idx="4051">
                  <c:v>3065.875445819027</c:v>
                </c:pt>
                <c:pt idx="4052">
                  <c:v>2991.080168450223</c:v>
                </c:pt>
                <c:pt idx="4053">
                  <c:v>2914.82291206986</c:v>
                </c:pt>
                <c:pt idx="4054">
                  <c:v>2837.177601013137</c:v>
                </c:pt>
                <c:pt idx="4055">
                  <c:v>2758.928597455967</c:v>
                </c:pt>
                <c:pt idx="4056">
                  <c:v>2679.287676558714</c:v>
                </c:pt>
                <c:pt idx="4057">
                  <c:v>2599.265372766972</c:v>
                </c:pt>
                <c:pt idx="4058">
                  <c:v>2518.533296727239</c:v>
                </c:pt>
                <c:pt idx="4059">
                  <c:v>2437.230259290583</c:v>
                </c:pt>
                <c:pt idx="4060">
                  <c:v>2355.352200722501</c:v>
                </c:pt>
                <c:pt idx="4061">
                  <c:v>2273.117653051768</c:v>
                </c:pt>
                <c:pt idx="4062">
                  <c:v>2190.652257158685</c:v>
                </c:pt>
                <c:pt idx="4063">
                  <c:v>2108.052411307891</c:v>
                </c:pt>
                <c:pt idx="4064">
                  <c:v>2024.86758696888</c:v>
                </c:pt>
                <c:pt idx="4065">
                  <c:v>1941.485242379395</c:v>
                </c:pt>
                <c:pt idx="4066">
                  <c:v>1857.894592863513</c:v>
                </c:pt>
                <c:pt idx="4067">
                  <c:v>1774.03671460842</c:v>
                </c:pt>
                <c:pt idx="4068">
                  <c:v>1689.910262718611</c:v>
                </c:pt>
                <c:pt idx="4069">
                  <c:v>1605.822829244764</c:v>
                </c:pt>
                <c:pt idx="4070">
                  <c:v>1521.548066587034</c:v>
                </c:pt>
                <c:pt idx="4071">
                  <c:v>1437.229514650426</c:v>
                </c:pt>
                <c:pt idx="4072">
                  <c:v>1353.159778277214</c:v>
                </c:pt>
                <c:pt idx="4073">
                  <c:v>1269.19827139114</c:v>
                </c:pt>
                <c:pt idx="4074">
                  <c:v>1185.953285454121</c:v>
                </c:pt>
                <c:pt idx="4075">
                  <c:v>1103.6291141462</c:v>
                </c:pt>
                <c:pt idx="4076">
                  <c:v>1022.97998843864</c:v>
                </c:pt>
                <c:pt idx="4077">
                  <c:v>944.5764103013225</c:v>
                </c:pt>
                <c:pt idx="4078">
                  <c:v>869.8242097978515</c:v>
                </c:pt>
                <c:pt idx="4079">
                  <c:v>800.2226316599089</c:v>
                </c:pt>
                <c:pt idx="4080">
                  <c:v>738.2769278801571</c:v>
                </c:pt>
                <c:pt idx="4081">
                  <c:v>687.1345159171908</c:v>
                </c:pt>
                <c:pt idx="4082">
                  <c:v>650.5872864682834</c:v>
                </c:pt>
                <c:pt idx="4083">
                  <c:v>633.052329657688</c:v>
                </c:pt>
                <c:pt idx="4084">
                  <c:v>637.734190396577</c:v>
                </c:pt>
                <c:pt idx="4085">
                  <c:v>666.4840989804044</c:v>
                </c:pt>
                <c:pt idx="4086">
                  <c:v>718.1942671434492</c:v>
                </c:pt>
                <c:pt idx="4087">
                  <c:v>791.3619658794566</c:v>
                </c:pt>
                <c:pt idx="4088">
                  <c:v>882.7431496006284</c:v>
                </c:pt>
                <c:pt idx="4089">
                  <c:v>990.1258939476258</c:v>
                </c:pt>
                <c:pt idx="4090">
                  <c:v>1111.538158020256</c:v>
                </c:pt>
                <c:pt idx="4091">
                  <c:v>1245.94248096705</c:v>
                </c:pt>
                <c:pt idx="4092">
                  <c:v>1392.287236389971</c:v>
                </c:pt>
                <c:pt idx="4093">
                  <c:v>1550.547785856027</c:v>
                </c:pt>
                <c:pt idx="4094">
                  <c:v>1721.149364529327</c:v>
                </c:pt>
                <c:pt idx="4095">
                  <c:v>1904.285319469817</c:v>
                </c:pt>
                <c:pt idx="4096">
                  <c:v>2100.86977267795</c:v>
                </c:pt>
                <c:pt idx="4097">
                  <c:v>2312.030848680817</c:v>
                </c:pt>
                <c:pt idx="4098">
                  <c:v>2538.9382178954</c:v>
                </c:pt>
                <c:pt idx="4099">
                  <c:v>2783.55990366847</c:v>
                </c:pt>
                <c:pt idx="4100">
                  <c:v>3047.692783845319</c:v>
                </c:pt>
                <c:pt idx="4101">
                  <c:v>3334.046209186142</c:v>
                </c:pt>
                <c:pt idx="4102">
                  <c:v>3645.207674799572</c:v>
                </c:pt>
                <c:pt idx="4103">
                  <c:v>3984.945013532041</c:v>
                </c:pt>
                <c:pt idx="4104">
                  <c:v>4357.520743581834</c:v>
                </c:pt>
                <c:pt idx="4105">
                  <c:v>4768.21395705685</c:v>
                </c:pt>
                <c:pt idx="4106">
                  <c:v>5223.405527827777</c:v>
                </c:pt>
                <c:pt idx="4107">
                  <c:v>5730.924155860836</c:v>
                </c:pt>
                <c:pt idx="4108">
                  <c:v>6300.894297899992</c:v>
                </c:pt>
                <c:pt idx="4109">
                  <c:v>6945.917617022154</c:v>
                </c:pt>
                <c:pt idx="4110">
                  <c:v>7682.394861039332</c:v>
                </c:pt>
                <c:pt idx="4111">
                  <c:v>8531.65290504712</c:v>
                </c:pt>
                <c:pt idx="4112">
                  <c:v>9522.058994991869</c:v>
                </c:pt>
                <c:pt idx="4113">
                  <c:v>10692.81965142852</c:v>
                </c:pt>
                <c:pt idx="4114">
                  <c:v>12098.16759551784</c:v>
                </c:pt>
                <c:pt idx="4115">
                  <c:v>13816.50367212027</c:v>
                </c:pt>
                <c:pt idx="4116">
                  <c:v>15964.96419200441</c:v>
                </c:pt>
                <c:pt idx="4117">
                  <c:v>18725.6556079833</c:v>
                </c:pt>
                <c:pt idx="4118">
                  <c:v>22396.26205821597</c:v>
                </c:pt>
                <c:pt idx="4119">
                  <c:v>27494.08172165825</c:v>
                </c:pt>
                <c:pt idx="4120">
                  <c:v>34981.54072343362</c:v>
                </c:pt>
                <c:pt idx="4121">
                  <c:v>46771.6131131673</c:v>
                </c:pt>
                <c:pt idx="4122">
                  <c:v>66547.38742165805</c:v>
                </c:pt>
                <c:pt idx="4123">
                  <c:v>96027.41307981002</c:v>
                </c:pt>
                <c:pt idx="4124">
                  <c:v>104221.6686612081</c:v>
                </c:pt>
                <c:pt idx="4125">
                  <c:v>77799.11398963642</c:v>
                </c:pt>
                <c:pt idx="4126">
                  <c:v>56096.02794314238</c:v>
                </c:pt>
                <c:pt idx="4127">
                  <c:v>43002.12022035746</c:v>
                </c:pt>
                <c:pt idx="4128">
                  <c:v>34789.9629264855</c:v>
                </c:pt>
                <c:pt idx="4129">
                  <c:v>29273.55884866761</c:v>
                </c:pt>
                <c:pt idx="4130">
                  <c:v>25346.04595558559</c:v>
                </c:pt>
                <c:pt idx="4131">
                  <c:v>22420.13385468936</c:v>
                </c:pt>
                <c:pt idx="4132">
                  <c:v>20160.57190581265</c:v>
                </c:pt>
                <c:pt idx="4133">
                  <c:v>18365.47433003662</c:v>
                </c:pt>
                <c:pt idx="4134">
                  <c:v>16906.10787308373</c:v>
                </c:pt>
                <c:pt idx="4135">
                  <c:v>15696.6746523643</c:v>
                </c:pt>
                <c:pt idx="4136">
                  <c:v>14678.26508595883</c:v>
                </c:pt>
                <c:pt idx="4137">
                  <c:v>13808.86876578633</c:v>
                </c:pt>
                <c:pt idx="4138">
                  <c:v>13057.73431746925</c:v>
                </c:pt>
                <c:pt idx="4139">
                  <c:v>12402.06317608806</c:v>
                </c:pt>
                <c:pt idx="4140">
                  <c:v>11824.7211744646</c:v>
                </c:pt>
                <c:pt idx="4141">
                  <c:v>11312.29072117494</c:v>
                </c:pt>
                <c:pt idx="4142">
                  <c:v>10854.41557546616</c:v>
                </c:pt>
                <c:pt idx="4143">
                  <c:v>10441.95442603571</c:v>
                </c:pt>
                <c:pt idx="4144">
                  <c:v>10064.95871728907</c:v>
                </c:pt>
                <c:pt idx="4145">
                  <c:v>9710.951452989011</c:v>
                </c:pt>
                <c:pt idx="4146">
                  <c:v>9367.185963668166</c:v>
                </c:pt>
                <c:pt idx="4147">
                  <c:v>9028.156491242443</c:v>
                </c:pt>
                <c:pt idx="4148">
                  <c:v>8695.783069988267</c:v>
                </c:pt>
                <c:pt idx="4149">
                  <c:v>8372.79550706497</c:v>
                </c:pt>
                <c:pt idx="4150">
                  <c:v>8059.40867349164</c:v>
                </c:pt>
                <c:pt idx="4151">
                  <c:v>7754.261112644957</c:v>
                </c:pt>
                <c:pt idx="4152">
                  <c:v>7455.634703864656</c:v>
                </c:pt>
                <c:pt idx="4153">
                  <c:v>7162.209578900548</c:v>
                </c:pt>
                <c:pt idx="4154">
                  <c:v>6873.40754049397</c:v>
                </c:pt>
                <c:pt idx="4155">
                  <c:v>6589.555571462508</c:v>
                </c:pt>
                <c:pt idx="4156">
                  <c:v>6311.279033651027</c:v>
                </c:pt>
                <c:pt idx="4157">
                  <c:v>6039.889992221589</c:v>
                </c:pt>
                <c:pt idx="4158">
                  <c:v>5776.841040892105</c:v>
                </c:pt>
                <c:pt idx="4159">
                  <c:v>5523.688101308487</c:v>
                </c:pt>
                <c:pt idx="4160">
                  <c:v>5281.809551099921</c:v>
                </c:pt>
                <c:pt idx="4161">
                  <c:v>5052.462380811607</c:v>
                </c:pt>
                <c:pt idx="4162">
                  <c:v>4836.536939552092</c:v>
                </c:pt>
                <c:pt idx="4163">
                  <c:v>4634.621660315468</c:v>
                </c:pt>
                <c:pt idx="4164">
                  <c:v>4446.732437666541</c:v>
                </c:pt>
                <c:pt idx="4165">
                  <c:v>4272.824121357744</c:v>
                </c:pt>
                <c:pt idx="4166">
                  <c:v>4112.436956817199</c:v>
                </c:pt>
                <c:pt idx="4167">
                  <c:v>3964.864240646991</c:v>
                </c:pt>
                <c:pt idx="4168">
                  <c:v>3829.369763465305</c:v>
                </c:pt>
                <c:pt idx="4169">
                  <c:v>3704.948746691729</c:v>
                </c:pt>
                <c:pt idx="4170">
                  <c:v>3590.659138982165</c:v>
                </c:pt>
                <c:pt idx="4171">
                  <c:v>3485.569965240523</c:v>
                </c:pt>
                <c:pt idx="4172">
                  <c:v>3388.706009599837</c:v>
                </c:pt>
                <c:pt idx="4173">
                  <c:v>3299.228404188419</c:v>
                </c:pt>
                <c:pt idx="4174">
                  <c:v>3216.334097260082</c:v>
                </c:pt>
                <c:pt idx="4175">
                  <c:v>3139.605843779995</c:v>
                </c:pt>
                <c:pt idx="4176">
                  <c:v>3070.189160674582</c:v>
                </c:pt>
                <c:pt idx="4177">
                  <c:v>3077.361578456972</c:v>
                </c:pt>
                <c:pt idx="4178">
                  <c:v>2916.83658842744</c:v>
                </c:pt>
                <c:pt idx="4179">
                  <c:v>2858.084612254487</c:v>
                </c:pt>
                <c:pt idx="4180">
                  <c:v>2797.542799454943</c:v>
                </c:pt>
                <c:pt idx="4181">
                  <c:v>2736.684682244299</c:v>
                </c:pt>
                <c:pt idx="4182">
                  <c:v>2674.37646261536</c:v>
                </c:pt>
                <c:pt idx="4183">
                  <c:v>2607.163339383228</c:v>
                </c:pt>
                <c:pt idx="4184">
                  <c:v>2520.030182313598</c:v>
                </c:pt>
                <c:pt idx="4185">
                  <c:v>2461.729137884854</c:v>
                </c:pt>
                <c:pt idx="4186">
                  <c:v>2450.94272011944</c:v>
                </c:pt>
                <c:pt idx="4187">
                  <c:v>2437.8088265124</c:v>
                </c:pt>
                <c:pt idx="4188">
                  <c:v>2423.667348842002</c:v>
                </c:pt>
                <c:pt idx="4189">
                  <c:v>2409.04898649338</c:v>
                </c:pt>
                <c:pt idx="4190">
                  <c:v>2394.078111952746</c:v>
                </c:pt>
                <c:pt idx="4191">
                  <c:v>2378.750983560927</c:v>
                </c:pt>
                <c:pt idx="4192">
                  <c:v>2363.144685990865</c:v>
                </c:pt>
                <c:pt idx="4193">
                  <c:v>2346.930269285018</c:v>
                </c:pt>
                <c:pt idx="4194">
                  <c:v>2329.636446524486</c:v>
                </c:pt>
                <c:pt idx="4195">
                  <c:v>2309.435550311824</c:v>
                </c:pt>
                <c:pt idx="4196">
                  <c:v>2275.347984416464</c:v>
                </c:pt>
                <c:pt idx="4197">
                  <c:v>2438.894662749098</c:v>
                </c:pt>
                <c:pt idx="4198">
                  <c:v>2305.271479045881</c:v>
                </c:pt>
                <c:pt idx="4199">
                  <c:v>2280.171678239505</c:v>
                </c:pt>
                <c:pt idx="4200">
                  <c:v>2261.822218299573</c:v>
                </c:pt>
                <c:pt idx="4201">
                  <c:v>2245.507876382118</c:v>
                </c:pt>
                <c:pt idx="4202">
                  <c:v>2230.055240078387</c:v>
                </c:pt>
                <c:pt idx="4203">
                  <c:v>2215.122713705066</c:v>
                </c:pt>
                <c:pt idx="4204">
                  <c:v>2200.511228426773</c:v>
                </c:pt>
                <c:pt idx="4205">
                  <c:v>2186.139624917842</c:v>
                </c:pt>
                <c:pt idx="4206">
                  <c:v>2171.921867079195</c:v>
                </c:pt>
                <c:pt idx="4207">
                  <c:v>2157.863665652887</c:v>
                </c:pt>
                <c:pt idx="4208">
                  <c:v>2143.95561937249</c:v>
                </c:pt>
                <c:pt idx="4209">
                  <c:v>2130.158553937545</c:v>
                </c:pt>
                <c:pt idx="4210">
                  <c:v>2116.510273356457</c:v>
                </c:pt>
                <c:pt idx="4211">
                  <c:v>2102.932786563454</c:v>
                </c:pt>
                <c:pt idx="4212">
                  <c:v>2089.48309722749</c:v>
                </c:pt>
                <c:pt idx="4213">
                  <c:v>2076.146923261417</c:v>
                </c:pt>
                <c:pt idx="4214">
                  <c:v>2062.82983643556</c:v>
                </c:pt>
                <c:pt idx="4215">
                  <c:v>2049.682574916273</c:v>
                </c:pt>
                <c:pt idx="4216">
                  <c:v>2036.592824068972</c:v>
                </c:pt>
                <c:pt idx="4217">
                  <c:v>2023.579805120132</c:v>
                </c:pt>
                <c:pt idx="4218">
                  <c:v>2010.659947884286</c:v>
                </c:pt>
                <c:pt idx="4219">
                  <c:v>1997.819017764288</c:v>
                </c:pt>
                <c:pt idx="4220">
                  <c:v>1985.088208811233</c:v>
                </c:pt>
                <c:pt idx="4221">
                  <c:v>1972.38060334826</c:v>
                </c:pt>
                <c:pt idx="4222">
                  <c:v>1959.798423178414</c:v>
                </c:pt>
                <c:pt idx="4223">
                  <c:v>1947.325944518303</c:v>
                </c:pt>
                <c:pt idx="4224">
                  <c:v>1934.87023459284</c:v>
                </c:pt>
                <c:pt idx="4225">
                  <c:v>1922.491370029189</c:v>
                </c:pt>
                <c:pt idx="4226">
                  <c:v>1910.239949086993</c:v>
                </c:pt>
                <c:pt idx="4227">
                  <c:v>1897.979316594912</c:v>
                </c:pt>
                <c:pt idx="4228">
                  <c:v>1885.838884002124</c:v>
                </c:pt>
                <c:pt idx="4229">
                  <c:v>1873.764520683564</c:v>
                </c:pt>
                <c:pt idx="4230">
                  <c:v>1861.772415720897</c:v>
                </c:pt>
                <c:pt idx="4231">
                  <c:v>1849.826313445202</c:v>
                </c:pt>
                <c:pt idx="4232">
                  <c:v>1837.95388037862</c:v>
                </c:pt>
                <c:pt idx="4233">
                  <c:v>1826.151147919141</c:v>
                </c:pt>
                <c:pt idx="4234">
                  <c:v>1814.391725843727</c:v>
                </c:pt>
                <c:pt idx="4235">
                  <c:v>1802.709891763517</c:v>
                </c:pt>
                <c:pt idx="4236">
                  <c:v>1791.121694346708</c:v>
                </c:pt>
                <c:pt idx="4237">
                  <c:v>1779.512459919468</c:v>
                </c:pt>
                <c:pt idx="4238">
                  <c:v>1768.074191411279</c:v>
                </c:pt>
                <c:pt idx="4239">
                  <c:v>1756.639623519313</c:v>
                </c:pt>
                <c:pt idx="4240">
                  <c:v>1745.232177739295</c:v>
                </c:pt>
                <c:pt idx="4241">
                  <c:v>1733.944255685059</c:v>
                </c:pt>
                <c:pt idx="4242">
                  <c:v>1722.664622775492</c:v>
                </c:pt>
                <c:pt idx="4243">
                  <c:v>1711.409920343011</c:v>
                </c:pt>
                <c:pt idx="4244">
                  <c:v>1700.302033161946</c:v>
                </c:pt>
                <c:pt idx="4245">
                  <c:v>1689.155302290696</c:v>
                </c:pt>
                <c:pt idx="4246">
                  <c:v>1678.101696744606</c:v>
                </c:pt>
                <c:pt idx="4247">
                  <c:v>1667.085922525665</c:v>
                </c:pt>
                <c:pt idx="4248">
                  <c:v>1656.131453740253</c:v>
                </c:pt>
                <c:pt idx="4249">
                  <c:v>1645.225128236046</c:v>
                </c:pt>
                <c:pt idx="4250">
                  <c:v>1634.367274881775</c:v>
                </c:pt>
                <c:pt idx="4251">
                  <c:v>1623.54529984543</c:v>
                </c:pt>
                <c:pt idx="4252">
                  <c:v>1612.794097050397</c:v>
                </c:pt>
                <c:pt idx="4253">
                  <c:v>1602.029033302091</c:v>
                </c:pt>
                <c:pt idx="4254">
                  <c:v>1591.356529156608</c:v>
                </c:pt>
                <c:pt idx="4255">
                  <c:v>1580.650046971288</c:v>
                </c:pt>
                <c:pt idx="4256">
                  <c:v>1570.063636794112</c:v>
                </c:pt>
                <c:pt idx="4257">
                  <c:v>1559.467870567576</c:v>
                </c:pt>
                <c:pt idx="4258">
                  <c:v>1548.964252819244</c:v>
                </c:pt>
                <c:pt idx="4259">
                  <c:v>1538.468152037748</c:v>
                </c:pt>
                <c:pt idx="4260">
                  <c:v>1527.981922993865</c:v>
                </c:pt>
                <c:pt idx="4261">
                  <c:v>1517.599135641388</c:v>
                </c:pt>
                <c:pt idx="4262">
                  <c:v>1507.206408891213</c:v>
                </c:pt>
                <c:pt idx="4263">
                  <c:v>1496.829257479243</c:v>
                </c:pt>
                <c:pt idx="4264">
                  <c:v>1486.507410031893</c:v>
                </c:pt>
                <c:pt idx="4265">
                  <c:v>1476.213410757428</c:v>
                </c:pt>
                <c:pt idx="4266">
                  <c:v>1465.981710232804</c:v>
                </c:pt>
                <c:pt idx="4267">
                  <c:v>1455.712017076941</c:v>
                </c:pt>
                <c:pt idx="4268">
                  <c:v>1445.548725884537</c:v>
                </c:pt>
                <c:pt idx="4269">
                  <c:v>1435.341793092922</c:v>
                </c:pt>
                <c:pt idx="4270">
                  <c:v>1425.186015153299</c:v>
                </c:pt>
                <c:pt idx="4271">
                  <c:v>1415.063039133655</c:v>
                </c:pt>
                <c:pt idx="4272">
                  <c:v>1404.99652489542</c:v>
                </c:pt>
                <c:pt idx="4273">
                  <c:v>1394.878142365035</c:v>
                </c:pt>
                <c:pt idx="4274">
                  <c:v>1384.84648261538</c:v>
                </c:pt>
                <c:pt idx="4275">
                  <c:v>1374.850649503198</c:v>
                </c:pt>
                <c:pt idx="4276">
                  <c:v>1364.833816271122</c:v>
                </c:pt>
                <c:pt idx="4277">
                  <c:v>1354.847745884245</c:v>
                </c:pt>
                <c:pt idx="4278">
                  <c:v>1344.895084123031</c:v>
                </c:pt>
                <c:pt idx="4279">
                  <c:v>1334.997433920921</c:v>
                </c:pt>
                <c:pt idx="4280">
                  <c:v>1325.092172490397</c:v>
                </c:pt>
                <c:pt idx="4281">
                  <c:v>1315.197935207467</c:v>
                </c:pt>
                <c:pt idx="4282">
                  <c:v>1305.334788813978</c:v>
                </c:pt>
                <c:pt idx="4283">
                  <c:v>1295.49336394948</c:v>
                </c:pt>
                <c:pt idx="4284">
                  <c:v>1285.659760439594</c:v>
                </c:pt>
                <c:pt idx="4285">
                  <c:v>1275.956645024048</c:v>
                </c:pt>
                <c:pt idx="4286">
                  <c:v>1266.192471923601</c:v>
                </c:pt>
                <c:pt idx="4287">
                  <c:v>1256.489275098789</c:v>
                </c:pt>
                <c:pt idx="4288">
                  <c:v>1246.83517792077</c:v>
                </c:pt>
                <c:pt idx="4289">
                  <c:v>1237.189455707838</c:v>
                </c:pt>
                <c:pt idx="4290">
                  <c:v>1227.659628452754</c:v>
                </c:pt>
                <c:pt idx="4291">
                  <c:v>1218.036736389367</c:v>
                </c:pt>
                <c:pt idx="4292">
                  <c:v>1208.091940583531</c:v>
                </c:pt>
                <c:pt idx="4293">
                  <c:v>1195.997245180889</c:v>
                </c:pt>
                <c:pt idx="4294">
                  <c:v>1166.207054636882</c:v>
                </c:pt>
                <c:pt idx="4295">
                  <c:v>1091.505634394282</c:v>
                </c:pt>
                <c:pt idx="4296">
                  <c:v>1132.950925278087</c:v>
                </c:pt>
                <c:pt idx="4297">
                  <c:v>1139.542662009857</c:v>
                </c:pt>
                <c:pt idx="4298">
                  <c:v>1135.562500499047</c:v>
                </c:pt>
                <c:pt idx="4299">
                  <c:v>1128.554624829578</c:v>
                </c:pt>
                <c:pt idx="4300">
                  <c:v>1120.330263005557</c:v>
                </c:pt>
                <c:pt idx="4301">
                  <c:v>1111.543731428372</c:v>
                </c:pt>
                <c:pt idx="4302">
                  <c:v>1102.3708377715</c:v>
                </c:pt>
                <c:pt idx="4303">
                  <c:v>1093.021775789859</c:v>
                </c:pt>
                <c:pt idx="4304">
                  <c:v>1083.601441235333</c:v>
                </c:pt>
                <c:pt idx="4305">
                  <c:v>1074.02248469887</c:v>
                </c:pt>
                <c:pt idx="4306">
                  <c:v>1064.423684676996</c:v>
                </c:pt>
                <c:pt idx="4307">
                  <c:v>1054.749813853062</c:v>
                </c:pt>
                <c:pt idx="4308">
                  <c:v>1045.079456427443</c:v>
                </c:pt>
                <c:pt idx="4309">
                  <c:v>1035.322741336406</c:v>
                </c:pt>
                <c:pt idx="4310">
                  <c:v>1025.63852294859</c:v>
                </c:pt>
                <c:pt idx="4311">
                  <c:v>1015.82377959932</c:v>
                </c:pt>
                <c:pt idx="4312">
                  <c:v>1006.088984322133</c:v>
                </c:pt>
                <c:pt idx="4313">
                  <c:v>996.2649402979644</c:v>
                </c:pt>
                <c:pt idx="4314">
                  <c:v>986.5060945060885</c:v>
                </c:pt>
                <c:pt idx="4315">
                  <c:v>976.6711688374403</c:v>
                </c:pt>
                <c:pt idx="4316">
                  <c:v>966.8847821709174</c:v>
                </c:pt>
                <c:pt idx="4317">
                  <c:v>957.0883471966982</c:v>
                </c:pt>
                <c:pt idx="4318">
                  <c:v>947.262786905837</c:v>
                </c:pt>
                <c:pt idx="4319">
                  <c:v>937.4508271431772</c:v>
                </c:pt>
                <c:pt idx="4320">
                  <c:v>927.6599995448926</c:v>
                </c:pt>
                <c:pt idx="4321">
                  <c:v>917.9055410222857</c:v>
                </c:pt>
                <c:pt idx="4322">
                  <c:v>908.1515610682283</c:v>
                </c:pt>
                <c:pt idx="4323">
                  <c:v>898.397142315879</c:v>
                </c:pt>
                <c:pt idx="4324">
                  <c:v>888.6458477053551</c:v>
                </c:pt>
                <c:pt idx="4325">
                  <c:v>878.975274127009</c:v>
                </c:pt>
                <c:pt idx="4326">
                  <c:v>869.2869606816178</c:v>
                </c:pt>
                <c:pt idx="4327">
                  <c:v>859.6742468314994</c:v>
                </c:pt>
                <c:pt idx="4328">
                  <c:v>850.0713791030797</c:v>
                </c:pt>
                <c:pt idx="4329">
                  <c:v>840.5538692983461</c:v>
                </c:pt>
                <c:pt idx="4330">
                  <c:v>831.0724241084429</c:v>
                </c:pt>
                <c:pt idx="4331">
                  <c:v>821.6664972379226</c:v>
                </c:pt>
                <c:pt idx="4332">
                  <c:v>812.362240794825</c:v>
                </c:pt>
                <c:pt idx="4333">
                  <c:v>803.116385219265</c:v>
                </c:pt>
                <c:pt idx="4334">
                  <c:v>793.9670564148827</c:v>
                </c:pt>
                <c:pt idx="4335">
                  <c:v>784.9551712953719</c:v>
                </c:pt>
                <c:pt idx="4336">
                  <c:v>776.1363321582551</c:v>
                </c:pt>
                <c:pt idx="4337">
                  <c:v>767.4403124186107</c:v>
                </c:pt>
                <c:pt idx="4338">
                  <c:v>759.0021903983585</c:v>
                </c:pt>
                <c:pt idx="4339">
                  <c:v>750.8188372194814</c:v>
                </c:pt>
                <c:pt idx="4340">
                  <c:v>743.011857679455</c:v>
                </c:pt>
                <c:pt idx="4341">
                  <c:v>735.8553072743872</c:v>
                </c:pt>
                <c:pt idx="4342">
                  <c:v>730.0964597386418</c:v>
                </c:pt>
                <c:pt idx="4343">
                  <c:v>731.0327056907444</c:v>
                </c:pt>
                <c:pt idx="4344">
                  <c:v>686.91767186544</c:v>
                </c:pt>
                <c:pt idx="4345">
                  <c:v>695.6908910364678</c:v>
                </c:pt>
                <c:pt idx="4346">
                  <c:v>690.6566302885877</c:v>
                </c:pt>
                <c:pt idx="4347">
                  <c:v>680.7793496338744</c:v>
                </c:pt>
                <c:pt idx="4348">
                  <c:v>660.6459944762165</c:v>
                </c:pt>
                <c:pt idx="4349">
                  <c:v>641.2929197236348</c:v>
                </c:pt>
                <c:pt idx="4350">
                  <c:v>639.513451641341</c:v>
                </c:pt>
                <c:pt idx="4351">
                  <c:v>640.3303023357148</c:v>
                </c:pt>
                <c:pt idx="4352">
                  <c:v>639.4679724860295</c:v>
                </c:pt>
                <c:pt idx="4353">
                  <c:v>637.508208068496</c:v>
                </c:pt>
                <c:pt idx="4354">
                  <c:v>635.2075978615361</c:v>
                </c:pt>
                <c:pt idx="4355">
                  <c:v>632.9444630994816</c:v>
                </c:pt>
                <c:pt idx="4356">
                  <c:v>630.8468202969665</c:v>
                </c:pt>
                <c:pt idx="4357">
                  <c:v>629.208049727096</c:v>
                </c:pt>
                <c:pt idx="4358">
                  <c:v>628.000963016696</c:v>
                </c:pt>
                <c:pt idx="4359">
                  <c:v>627.3766527101584</c:v>
                </c:pt>
                <c:pt idx="4360">
                  <c:v>627.3829500398913</c:v>
                </c:pt>
                <c:pt idx="4361">
                  <c:v>628.068777671314</c:v>
                </c:pt>
                <c:pt idx="4362">
                  <c:v>629.4307831198615</c:v>
                </c:pt>
                <c:pt idx="4363">
                  <c:v>631.569372261104</c:v>
                </c:pt>
                <c:pt idx="4364">
                  <c:v>634.4888652438146</c:v>
                </c:pt>
                <c:pt idx="4365">
                  <c:v>638.2568232140876</c:v>
                </c:pt>
                <c:pt idx="4366">
                  <c:v>642.7540513632227</c:v>
                </c:pt>
                <c:pt idx="4367">
                  <c:v>648.1602123930988</c:v>
                </c:pt>
                <c:pt idx="4368">
                  <c:v>654.4208515478493</c:v>
                </c:pt>
                <c:pt idx="4369">
                  <c:v>661.4907758143393</c:v>
                </c:pt>
                <c:pt idx="4370">
                  <c:v>669.38537875389</c:v>
                </c:pt>
                <c:pt idx="4371">
                  <c:v>678.1545277273835</c:v>
                </c:pt>
                <c:pt idx="4372">
                  <c:v>687.7659207948043</c:v>
                </c:pt>
                <c:pt idx="4373">
                  <c:v>698.1826874191381</c:v>
                </c:pt>
                <c:pt idx="4374">
                  <c:v>709.4175086066757</c:v>
                </c:pt>
                <c:pt idx="4375">
                  <c:v>721.354321563448</c:v>
                </c:pt>
                <c:pt idx="4376">
                  <c:v>734.0790085510205</c:v>
                </c:pt>
                <c:pt idx="4377">
                  <c:v>747.5022794133524</c:v>
                </c:pt>
                <c:pt idx="4378">
                  <c:v>761.5791557114884</c:v>
                </c:pt>
                <c:pt idx="4379">
                  <c:v>776.307541327913</c:v>
                </c:pt>
                <c:pt idx="4380">
                  <c:v>791.625901477501</c:v>
                </c:pt>
                <c:pt idx="4381">
                  <c:v>807.4995544083925</c:v>
                </c:pt>
                <c:pt idx="4382">
                  <c:v>823.7980476099334</c:v>
                </c:pt>
                <c:pt idx="4383">
                  <c:v>840.5982777851868</c:v>
                </c:pt>
                <c:pt idx="4384">
                  <c:v>857.7753546990547</c:v>
                </c:pt>
                <c:pt idx="4385">
                  <c:v>875.3137657594367</c:v>
                </c:pt>
                <c:pt idx="4386">
                  <c:v>893.1185045240616</c:v>
                </c:pt>
                <c:pt idx="4387">
                  <c:v>911.1684650939105</c:v>
                </c:pt>
                <c:pt idx="4388">
                  <c:v>929.3980020205266</c:v>
                </c:pt>
                <c:pt idx="4389">
                  <c:v>947.7496403575205</c:v>
                </c:pt>
                <c:pt idx="4390">
                  <c:v>966.1370307600566</c:v>
                </c:pt>
                <c:pt idx="4391">
                  <c:v>984.5475797315215</c:v>
                </c:pt>
                <c:pt idx="4392">
                  <c:v>1002.965321115461</c:v>
                </c:pt>
                <c:pt idx="4393">
                  <c:v>1021.23542413018</c:v>
                </c:pt>
                <c:pt idx="4394">
                  <c:v>1039.281768076857</c:v>
                </c:pt>
                <c:pt idx="4395">
                  <c:v>1057.246024738211</c:v>
                </c:pt>
                <c:pt idx="4396">
                  <c:v>1074.850645331795</c:v>
                </c:pt>
                <c:pt idx="4397">
                  <c:v>1092.227007490839</c:v>
                </c:pt>
                <c:pt idx="4398">
                  <c:v>1109.181928018046</c:v>
                </c:pt>
                <c:pt idx="4399">
                  <c:v>1125.817376160332</c:v>
                </c:pt>
                <c:pt idx="4400">
                  <c:v>1141.938706519632</c:v>
                </c:pt>
                <c:pt idx="4401">
                  <c:v>1157.666128212221</c:v>
                </c:pt>
                <c:pt idx="4402">
                  <c:v>1172.880160572191</c:v>
                </c:pt>
                <c:pt idx="4403">
                  <c:v>1187.583895335653</c:v>
                </c:pt>
                <c:pt idx="4404">
                  <c:v>1201.623343376039</c:v>
                </c:pt>
                <c:pt idx="4405">
                  <c:v>1215.136988682266</c:v>
                </c:pt>
                <c:pt idx="4406">
                  <c:v>1228.067442899801</c:v>
                </c:pt>
                <c:pt idx="4407">
                  <c:v>1240.384906684266</c:v>
                </c:pt>
                <c:pt idx="4408">
                  <c:v>1252.03848507551</c:v>
                </c:pt>
                <c:pt idx="4409">
                  <c:v>1263.101097835578</c:v>
                </c:pt>
                <c:pt idx="4410">
                  <c:v>1273.464630130774</c:v>
                </c:pt>
                <c:pt idx="4411">
                  <c:v>1283.239013072403</c:v>
                </c:pt>
                <c:pt idx="4412">
                  <c:v>1292.344502157243</c:v>
                </c:pt>
                <c:pt idx="4413">
                  <c:v>1300.821865686288</c:v>
                </c:pt>
                <c:pt idx="4414">
                  <c:v>1308.589665462176</c:v>
                </c:pt>
                <c:pt idx="4415">
                  <c:v>1315.764850044121</c:v>
                </c:pt>
                <c:pt idx="4416">
                  <c:v>1322.287252100484</c:v>
                </c:pt>
                <c:pt idx="4417">
                  <c:v>1328.094544022614</c:v>
                </c:pt>
                <c:pt idx="4418">
                  <c:v>1333.227923291731</c:v>
                </c:pt>
                <c:pt idx="4419">
                  <c:v>1337.547777896513</c:v>
                </c:pt>
                <c:pt idx="4420">
                  <c:v>1341.061499895014</c:v>
                </c:pt>
                <c:pt idx="4421">
                  <c:v>1343.461687031359</c:v>
                </c:pt>
                <c:pt idx="4422">
                  <c:v>1344.338682700684</c:v>
                </c:pt>
                <c:pt idx="4423">
                  <c:v>1343.233679401608</c:v>
                </c:pt>
                <c:pt idx="4424">
                  <c:v>1339.558399136325</c:v>
                </c:pt>
                <c:pt idx="4425">
                  <c:v>1333.148253524088</c:v>
                </c:pt>
                <c:pt idx="4426">
                  <c:v>1325.267219242749</c:v>
                </c:pt>
                <c:pt idx="4427">
                  <c:v>1318.792517242887</c:v>
                </c:pt>
                <c:pt idx="4428">
                  <c:v>1315.77187218939</c:v>
                </c:pt>
                <c:pt idx="4429">
                  <c:v>1315.896496969229</c:v>
                </c:pt>
                <c:pt idx="4430">
                  <c:v>1317.683942588422</c:v>
                </c:pt>
                <c:pt idx="4431">
                  <c:v>1319.745873677409</c:v>
                </c:pt>
                <c:pt idx="4432">
                  <c:v>1321.477158337592</c:v>
                </c:pt>
                <c:pt idx="4433">
                  <c:v>1322.574321713159</c:v>
                </c:pt>
                <c:pt idx="4434">
                  <c:v>1323.159592239081</c:v>
                </c:pt>
                <c:pt idx="4435">
                  <c:v>1323.02280220053</c:v>
                </c:pt>
                <c:pt idx="4436">
                  <c:v>1322.511640030815</c:v>
                </c:pt>
                <c:pt idx="4437">
                  <c:v>1321.496626912228</c:v>
                </c:pt>
                <c:pt idx="4438">
                  <c:v>1320.108336593647</c:v>
                </c:pt>
                <c:pt idx="4439">
                  <c:v>1318.394130309551</c:v>
                </c:pt>
                <c:pt idx="4440">
                  <c:v>1316.424408586498</c:v>
                </c:pt>
                <c:pt idx="4441">
                  <c:v>1314.209096304133</c:v>
                </c:pt>
                <c:pt idx="4442">
                  <c:v>1311.821090303269</c:v>
                </c:pt>
                <c:pt idx="4443">
                  <c:v>1309.324650771377</c:v>
                </c:pt>
                <c:pt idx="4444">
                  <c:v>1306.61134860636</c:v>
                </c:pt>
                <c:pt idx="4445">
                  <c:v>1303.825255698093</c:v>
                </c:pt>
                <c:pt idx="4446">
                  <c:v>1300.986325578273</c:v>
                </c:pt>
                <c:pt idx="4447">
                  <c:v>1298.064541443663</c:v>
                </c:pt>
                <c:pt idx="4448">
                  <c:v>1295.196089295118</c:v>
                </c:pt>
                <c:pt idx="4449">
                  <c:v>1292.237526071102</c:v>
                </c:pt>
                <c:pt idx="4450">
                  <c:v>1289.358796528536</c:v>
                </c:pt>
                <c:pt idx="4451">
                  <c:v>1286.544284007934</c:v>
                </c:pt>
                <c:pt idx="4452">
                  <c:v>1283.785055161775</c:v>
                </c:pt>
                <c:pt idx="4453">
                  <c:v>1281.068266298168</c:v>
                </c:pt>
                <c:pt idx="4454">
                  <c:v>1278.514764825619</c:v>
                </c:pt>
                <c:pt idx="4455">
                  <c:v>1276.11119518539</c:v>
                </c:pt>
                <c:pt idx="4456">
                  <c:v>1273.889850676169</c:v>
                </c:pt>
                <c:pt idx="4457">
                  <c:v>1271.877922141487</c:v>
                </c:pt>
                <c:pt idx="4458">
                  <c:v>1270.053307064321</c:v>
                </c:pt>
                <c:pt idx="4459">
                  <c:v>1268.533381648194</c:v>
                </c:pt>
                <c:pt idx="4460">
                  <c:v>1267.305133844743</c:v>
                </c:pt>
                <c:pt idx="4461">
                  <c:v>1266.468469375777</c:v>
                </c:pt>
                <c:pt idx="4462">
                  <c:v>1266.007115238783</c:v>
                </c:pt>
                <c:pt idx="4463">
                  <c:v>1265.955257801921</c:v>
                </c:pt>
                <c:pt idx="4464">
                  <c:v>1266.391370850303</c:v>
                </c:pt>
                <c:pt idx="4465">
                  <c:v>1267.444432491445</c:v>
                </c:pt>
                <c:pt idx="4466">
                  <c:v>1269.08141996397</c:v>
                </c:pt>
                <c:pt idx="4467">
                  <c:v>1271.41883976952</c:v>
                </c:pt>
                <c:pt idx="4468">
                  <c:v>1274.604510705813</c:v>
                </c:pt>
                <c:pt idx="4469">
                  <c:v>1278.629205682741</c:v>
                </c:pt>
                <c:pt idx="4470">
                  <c:v>1283.730702904036</c:v>
                </c:pt>
                <c:pt idx="4471">
                  <c:v>1290.05078712763</c:v>
                </c:pt>
                <c:pt idx="4472">
                  <c:v>1297.621842264751</c:v>
                </c:pt>
                <c:pt idx="4473">
                  <c:v>1306.747032986363</c:v>
                </c:pt>
                <c:pt idx="4474">
                  <c:v>1317.632241949314</c:v>
                </c:pt>
                <c:pt idx="4475">
                  <c:v>1330.563825465102</c:v>
                </c:pt>
                <c:pt idx="4476">
                  <c:v>1345.794836380735</c:v>
                </c:pt>
                <c:pt idx="4477">
                  <c:v>1363.839307753224</c:v>
                </c:pt>
                <c:pt idx="4478">
                  <c:v>1385.030466976006</c:v>
                </c:pt>
                <c:pt idx="4479">
                  <c:v>1409.90020259417</c:v>
                </c:pt>
                <c:pt idx="4480">
                  <c:v>1439.149833585411</c:v>
                </c:pt>
                <c:pt idx="4481">
                  <c:v>1473.388319980552</c:v>
                </c:pt>
                <c:pt idx="4482">
                  <c:v>1513.403696002196</c:v>
                </c:pt>
                <c:pt idx="4483">
                  <c:v>1559.906916120536</c:v>
                </c:pt>
                <c:pt idx="4484">
                  <c:v>1613.227043805715</c:v>
                </c:pt>
                <c:pt idx="4485">
                  <c:v>1672.94939169142</c:v>
                </c:pt>
                <c:pt idx="4486">
                  <c:v>1736.767580166293</c:v>
                </c:pt>
                <c:pt idx="4487">
                  <c:v>1798.462759632604</c:v>
                </c:pt>
                <c:pt idx="4488">
                  <c:v>1844.966195995483</c:v>
                </c:pt>
                <c:pt idx="4489">
                  <c:v>1853.917641086081</c:v>
                </c:pt>
                <c:pt idx="4490">
                  <c:v>1797.750294166326</c:v>
                </c:pt>
                <c:pt idx="4491">
                  <c:v>1659.68143045604</c:v>
                </c:pt>
                <c:pt idx="4492">
                  <c:v>1452.363317201101</c:v>
                </c:pt>
                <c:pt idx="4493">
                  <c:v>1214.008385068121</c:v>
                </c:pt>
                <c:pt idx="4494">
                  <c:v>982.4281516631332</c:v>
                </c:pt>
                <c:pt idx="4495">
                  <c:v>779.1264478555182</c:v>
                </c:pt>
                <c:pt idx="4496">
                  <c:v>610.1958249345175</c:v>
                </c:pt>
                <c:pt idx="4497">
                  <c:v>473.671895762934</c:v>
                </c:pt>
                <c:pt idx="4498">
                  <c:v>365.0500988486442</c:v>
                </c:pt>
                <c:pt idx="4499">
                  <c:v>279.7663387279916</c:v>
                </c:pt>
                <c:pt idx="4500">
                  <c:v>214.1556466908223</c:v>
                </c:pt>
                <c:pt idx="4501">
                  <c:v>165.9001274829157</c:v>
                </c:pt>
                <c:pt idx="4502">
                  <c:v>133.6514713051146</c:v>
                </c:pt>
                <c:pt idx="4503">
                  <c:v>116.0923313527374</c:v>
                </c:pt>
                <c:pt idx="4504">
                  <c:v>110.6391762339683</c:v>
                </c:pt>
                <c:pt idx="4505">
                  <c:v>112.9098473707687</c:v>
                </c:pt>
                <c:pt idx="4506">
                  <c:v>118.9590598603874</c:v>
                </c:pt>
                <c:pt idx="4507">
                  <c:v>125.8363788244807</c:v>
                </c:pt>
                <c:pt idx="4508">
                  <c:v>131.980589341969</c:v>
                </c:pt>
                <c:pt idx="4509">
                  <c:v>136.2426538920989</c:v>
                </c:pt>
                <c:pt idx="4510">
                  <c:v>137.1963336792734</c:v>
                </c:pt>
                <c:pt idx="4511">
                  <c:v>130.4848031737</c:v>
                </c:pt>
                <c:pt idx="4512">
                  <c:v>93.66265662840098</c:v>
                </c:pt>
                <c:pt idx="4513">
                  <c:v>230.6343917573366</c:v>
                </c:pt>
                <c:pt idx="4514">
                  <c:v>192.0553105112166</c:v>
                </c:pt>
                <c:pt idx="4515">
                  <c:v>182.565365555009</c:v>
                </c:pt>
                <c:pt idx="4516">
                  <c:v>178.0006324192533</c:v>
                </c:pt>
                <c:pt idx="4517">
                  <c:v>174.8077987801347</c:v>
                </c:pt>
                <c:pt idx="4518">
                  <c:v>172.1774678295648</c:v>
                </c:pt>
                <c:pt idx="4519">
                  <c:v>169.8266773235138</c:v>
                </c:pt>
                <c:pt idx="4520">
                  <c:v>167.749315297668</c:v>
                </c:pt>
                <c:pt idx="4521">
                  <c:v>165.9874655417831</c:v>
                </c:pt>
                <c:pt idx="4522">
                  <c:v>164.719449864624</c:v>
                </c:pt>
                <c:pt idx="4523">
                  <c:v>163.991466732908</c:v>
                </c:pt>
                <c:pt idx="4524">
                  <c:v>164.1219487575692</c:v>
                </c:pt>
                <c:pt idx="4525">
                  <c:v>165.1555751746163</c:v>
                </c:pt>
                <c:pt idx="4526">
                  <c:v>167.2437960219665</c:v>
                </c:pt>
                <c:pt idx="4527">
                  <c:v>170.5252186730712</c:v>
                </c:pt>
                <c:pt idx="4528">
                  <c:v>175.0875720228145</c:v>
                </c:pt>
                <c:pt idx="4529">
                  <c:v>180.8925409827967</c:v>
                </c:pt>
                <c:pt idx="4530">
                  <c:v>187.9294433749765</c:v>
                </c:pt>
                <c:pt idx="4531">
                  <c:v>196.0438640896484</c:v>
                </c:pt>
                <c:pt idx="4532">
                  <c:v>204.9689006321106</c:v>
                </c:pt>
                <c:pt idx="4533">
                  <c:v>214.3692544561131</c:v>
                </c:pt>
                <c:pt idx="4534">
                  <c:v>223.4636836907643</c:v>
                </c:pt>
                <c:pt idx="4535">
                  <c:v>230.9456392199166</c:v>
                </c:pt>
                <c:pt idx="4536">
                  <c:v>233.7979598638985</c:v>
                </c:pt>
                <c:pt idx="4537">
                  <c:v>223.8736540341552</c:v>
                </c:pt>
                <c:pt idx="4538">
                  <c:v>169.0499428212212</c:v>
                </c:pt>
                <c:pt idx="4539">
                  <c:v>866.4952167130997</c:v>
                </c:pt>
                <c:pt idx="4540">
                  <c:v>641.4146793944238</c:v>
                </c:pt>
                <c:pt idx="4541">
                  <c:v>530.304321896238</c:v>
                </c:pt>
                <c:pt idx="4542">
                  <c:v>516.1129697950737</c:v>
                </c:pt>
                <c:pt idx="4543">
                  <c:v>524.4712588963167</c:v>
                </c:pt>
                <c:pt idx="4544">
                  <c:v>542.1821132517689</c:v>
                </c:pt>
                <c:pt idx="4545">
                  <c:v>565.0527525393054</c:v>
                </c:pt>
                <c:pt idx="4546">
                  <c:v>591.3962987638414</c:v>
                </c:pt>
                <c:pt idx="4547">
                  <c:v>620.3552230508071</c:v>
                </c:pt>
                <c:pt idx="4548">
                  <c:v>651.4511322757843</c:v>
                </c:pt>
                <c:pt idx="4549">
                  <c:v>684.3462321730842</c:v>
                </c:pt>
                <c:pt idx="4550">
                  <c:v>718.9545112328172</c:v>
                </c:pt>
                <c:pt idx="4551">
                  <c:v>755.1408569816707</c:v>
                </c:pt>
                <c:pt idx="4552">
                  <c:v>792.7831308381203</c:v>
                </c:pt>
                <c:pt idx="4553">
                  <c:v>831.8295116892034</c:v>
                </c:pt>
                <c:pt idx="4554">
                  <c:v>872.2104346014778</c:v>
                </c:pt>
                <c:pt idx="4555">
                  <c:v>913.8947610776716</c:v>
                </c:pt>
                <c:pt idx="4556">
                  <c:v>956.8418157553463</c:v>
                </c:pt>
                <c:pt idx="4557">
                  <c:v>1001.027693422961</c:v>
                </c:pt>
                <c:pt idx="4558">
                  <c:v>1046.345388635867</c:v>
                </c:pt>
                <c:pt idx="4559">
                  <c:v>1092.784255112838</c:v>
                </c:pt>
                <c:pt idx="4560">
                  <c:v>1140.28109312806</c:v>
                </c:pt>
                <c:pt idx="4561">
                  <c:v>1188.785111602626</c:v>
                </c:pt>
                <c:pt idx="4562">
                  <c:v>1238.192883846418</c:v>
                </c:pt>
                <c:pt idx="4563">
                  <c:v>1288.463504904178</c:v>
                </c:pt>
                <c:pt idx="4564">
                  <c:v>1339.534256416125</c:v>
                </c:pt>
                <c:pt idx="4565">
                  <c:v>1391.249942867784</c:v>
                </c:pt>
                <c:pt idx="4566">
                  <c:v>1443.656893064232</c:v>
                </c:pt>
                <c:pt idx="4567">
                  <c:v>1496.572756138746</c:v>
                </c:pt>
                <c:pt idx="4568">
                  <c:v>1550.005350204198</c:v>
                </c:pt>
                <c:pt idx="4569">
                  <c:v>1603.984288399188</c:v>
                </c:pt>
                <c:pt idx="4570">
                  <c:v>1658.611959072576</c:v>
                </c:pt>
                <c:pt idx="4571">
                  <c:v>1714.441631322178</c:v>
                </c:pt>
                <c:pt idx="4572">
                  <c:v>1772.913002797832</c:v>
                </c:pt>
                <c:pt idx="4573">
                  <c:v>1840.105680476266</c:v>
                </c:pt>
                <c:pt idx="4574">
                  <c:v>1973.215424923315</c:v>
                </c:pt>
                <c:pt idx="4575">
                  <c:v>1785.099295785653</c:v>
                </c:pt>
                <c:pt idx="4576">
                  <c:v>1909.107747293928</c:v>
                </c:pt>
                <c:pt idx="4577">
                  <c:v>1971.791851352835</c:v>
                </c:pt>
                <c:pt idx="4578">
                  <c:v>2024.307043441376</c:v>
                </c:pt>
                <c:pt idx="4579">
                  <c:v>2072.279065326747</c:v>
                </c:pt>
                <c:pt idx="4580">
                  <c:v>2117.202684940615</c:v>
                </c:pt>
                <c:pt idx="4581">
                  <c:v>2159.518205128303</c:v>
                </c:pt>
                <c:pt idx="4582">
                  <c:v>2199.408992029757</c:v>
                </c:pt>
                <c:pt idx="4583">
                  <c:v>2236.840181949632</c:v>
                </c:pt>
                <c:pt idx="4584">
                  <c:v>2271.825020538936</c:v>
                </c:pt>
                <c:pt idx="4585">
                  <c:v>2304.240660876699</c:v>
                </c:pt>
                <c:pt idx="4586">
                  <c:v>2334.043463481698</c:v>
                </c:pt>
                <c:pt idx="4587">
                  <c:v>2361.07051681775</c:v>
                </c:pt>
                <c:pt idx="4588">
                  <c:v>2385.237394373681</c:v>
                </c:pt>
                <c:pt idx="4589">
                  <c:v>2406.38063726555</c:v>
                </c:pt>
                <c:pt idx="4590">
                  <c:v>2424.291068315033</c:v>
                </c:pt>
                <c:pt idx="4591">
                  <c:v>2438.783006336334</c:v>
                </c:pt>
                <c:pt idx="4592">
                  <c:v>2449.675165357539</c:v>
                </c:pt>
                <c:pt idx="4593">
                  <c:v>2456.537423643693</c:v>
                </c:pt>
                <c:pt idx="4594">
                  <c:v>2459.052780850177</c:v>
                </c:pt>
                <c:pt idx="4595">
                  <c:v>2456.814240898654</c:v>
                </c:pt>
                <c:pt idx="4596">
                  <c:v>2449.104736318547</c:v>
                </c:pt>
                <c:pt idx="4597">
                  <c:v>2435.175882395435</c:v>
                </c:pt>
                <c:pt idx="4598">
                  <c:v>2414.076831220329</c:v>
                </c:pt>
                <c:pt idx="4599">
                  <c:v>2384.54038557032</c:v>
                </c:pt>
                <c:pt idx="4600">
                  <c:v>2344.969721758701</c:v>
                </c:pt>
                <c:pt idx="4601">
                  <c:v>2293.33337787844</c:v>
                </c:pt>
                <c:pt idx="4602">
                  <c:v>2226.993621903235</c:v>
                </c:pt>
                <c:pt idx="4603">
                  <c:v>2142.842004619712</c:v>
                </c:pt>
                <c:pt idx="4604">
                  <c:v>2037.144177901375</c:v>
                </c:pt>
                <c:pt idx="4605">
                  <c:v>1906.327411420337</c:v>
                </c:pt>
                <c:pt idx="4606">
                  <c:v>1749.200442928897</c:v>
                </c:pt>
                <c:pt idx="4607">
                  <c:v>1573.825094713507</c:v>
                </c:pt>
                <c:pt idx="4608">
                  <c:v>1416.874719155688</c:v>
                </c:pt>
                <c:pt idx="4609">
                  <c:v>1380.456324547347</c:v>
                </c:pt>
                <c:pt idx="4610">
                  <c:v>1619.436283025082</c:v>
                </c:pt>
                <c:pt idx="4611">
                  <c:v>2181.442238614456</c:v>
                </c:pt>
                <c:pt idx="4612">
                  <c:v>2946.842485919723</c:v>
                </c:pt>
                <c:pt idx="4613">
                  <c:v>3732.257217403088</c:v>
                </c:pt>
                <c:pt idx="4614">
                  <c:v>4387.263032488328</c:v>
                </c:pt>
                <c:pt idx="4615">
                  <c:v>4859.480448315016</c:v>
                </c:pt>
                <c:pt idx="4616">
                  <c:v>5179.935709032037</c:v>
                </c:pt>
                <c:pt idx="4617">
                  <c:v>5400.031111329305</c:v>
                </c:pt>
                <c:pt idx="4618">
                  <c:v>5532.682818983525</c:v>
                </c:pt>
                <c:pt idx="4619">
                  <c:v>5527.06685105538</c:v>
                </c:pt>
                <c:pt idx="4620">
                  <c:v>5404.236608567033</c:v>
                </c:pt>
                <c:pt idx="4621">
                  <c:v>5306.54314374862</c:v>
                </c:pt>
                <c:pt idx="4622">
                  <c:v>5280.197469190252</c:v>
                </c:pt>
                <c:pt idx="4623">
                  <c:v>5300.408318012272</c:v>
                </c:pt>
                <c:pt idx="4624">
                  <c:v>5346.158697988273</c:v>
                </c:pt>
                <c:pt idx="4625">
                  <c:v>5407.822648967105</c:v>
                </c:pt>
                <c:pt idx="4626">
                  <c:v>5481.336851688468</c:v>
                </c:pt>
                <c:pt idx="4627">
                  <c:v>5565.236474384835</c:v>
                </c:pt>
                <c:pt idx="4628">
                  <c:v>5659.032099596372</c:v>
                </c:pt>
                <c:pt idx="4629">
                  <c:v>5762.770186699825</c:v>
                </c:pt>
                <c:pt idx="4630">
                  <c:v>5876.601193633131</c:v>
                </c:pt>
                <c:pt idx="4631">
                  <c:v>6001.036102591361</c:v>
                </c:pt>
                <c:pt idx="4632">
                  <c:v>6136.506504126492</c:v>
                </c:pt>
                <c:pt idx="4633">
                  <c:v>6283.61512113469</c:v>
                </c:pt>
                <c:pt idx="4634">
                  <c:v>6443.003050564627</c:v>
                </c:pt>
                <c:pt idx="4635">
                  <c:v>6615.486484049658</c:v>
                </c:pt>
                <c:pt idx="4636">
                  <c:v>6801.779297654</c:v>
                </c:pt>
                <c:pt idx="4637">
                  <c:v>7002.778444604573</c:v>
                </c:pt>
                <c:pt idx="4638">
                  <c:v>7219.46491499772</c:v>
                </c:pt>
                <c:pt idx="4639">
                  <c:v>7452.829192050955</c:v>
                </c:pt>
                <c:pt idx="4640">
                  <c:v>7703.91707599667</c:v>
                </c:pt>
                <c:pt idx="4641">
                  <c:v>7973.843931314066</c:v>
                </c:pt>
                <c:pt idx="4642">
                  <c:v>8263.722314404762</c:v>
                </c:pt>
                <c:pt idx="4643">
                  <c:v>8574.665064650684</c:v>
                </c:pt>
                <c:pt idx="4644">
                  <c:v>8907.717436168622</c:v>
                </c:pt>
                <c:pt idx="4645">
                  <c:v>9263.853274814868</c:v>
                </c:pt>
                <c:pt idx="4646">
                  <c:v>9643.854362350011</c:v>
                </c:pt>
                <c:pt idx="4647">
                  <c:v>10048.21755348117</c:v>
                </c:pt>
                <c:pt idx="4648">
                  <c:v>10477.10288701338</c:v>
                </c:pt>
                <c:pt idx="4649">
                  <c:v>10930.02160287179</c:v>
                </c:pt>
                <c:pt idx="4650">
                  <c:v>11405.88435772666</c:v>
                </c:pt>
                <c:pt idx="4651">
                  <c:v>11902.57378276052</c:v>
                </c:pt>
                <c:pt idx="4652">
                  <c:v>12416.86132852332</c:v>
                </c:pt>
                <c:pt idx="4653">
                  <c:v>12944.12566149586</c:v>
                </c:pt>
                <c:pt idx="4654">
                  <c:v>13478.27149019203</c:v>
                </c:pt>
                <c:pt idx="4655">
                  <c:v>14011.49145751588</c:v>
                </c:pt>
                <c:pt idx="4656">
                  <c:v>14534.40510884236</c:v>
                </c:pt>
                <c:pt idx="4657">
                  <c:v>15036.37942087587</c:v>
                </c:pt>
                <c:pt idx="4658">
                  <c:v>15505.86122325539</c:v>
                </c:pt>
                <c:pt idx="4659">
                  <c:v>15931.14576651366</c:v>
                </c:pt>
                <c:pt idx="4660">
                  <c:v>16301.68059104005</c:v>
                </c:pt>
                <c:pt idx="4661">
                  <c:v>16608.16362630243</c:v>
                </c:pt>
                <c:pt idx="4662">
                  <c:v>16844.68344083594</c:v>
                </c:pt>
                <c:pt idx="4663">
                  <c:v>17008.28757615466</c:v>
                </c:pt>
                <c:pt idx="4664">
                  <c:v>17099.33740664418</c:v>
                </c:pt>
                <c:pt idx="4665">
                  <c:v>17121.91554182212</c:v>
                </c:pt>
                <c:pt idx="4666">
                  <c:v>17082.69363921313</c:v>
                </c:pt>
                <c:pt idx="4667">
                  <c:v>16989.88673422051</c:v>
                </c:pt>
                <c:pt idx="4668">
                  <c:v>16853.07626543054</c:v>
                </c:pt>
                <c:pt idx="4669">
                  <c:v>16682.15955407852</c:v>
                </c:pt>
                <c:pt idx="4670">
                  <c:v>16486.0482859721</c:v>
                </c:pt>
                <c:pt idx="4671">
                  <c:v>16273.26755083786</c:v>
                </c:pt>
                <c:pt idx="4672">
                  <c:v>16051.05776019184</c:v>
                </c:pt>
                <c:pt idx="4673">
                  <c:v>15825.66242759059</c:v>
                </c:pt>
                <c:pt idx="4674">
                  <c:v>15601.52194737863</c:v>
                </c:pt>
                <c:pt idx="4675">
                  <c:v>15383.13448292445</c:v>
                </c:pt>
                <c:pt idx="4676">
                  <c:v>15172.63107075031</c:v>
                </c:pt>
                <c:pt idx="4677">
                  <c:v>14972.72106136888</c:v>
                </c:pt>
                <c:pt idx="4678">
                  <c:v>14784.22186683104</c:v>
                </c:pt>
                <c:pt idx="4679">
                  <c:v>14608.20629741571</c:v>
                </c:pt>
                <c:pt idx="4680">
                  <c:v>14445.03538678482</c:v>
                </c:pt>
                <c:pt idx="4681">
                  <c:v>14294.58754034517</c:v>
                </c:pt>
                <c:pt idx="4682">
                  <c:v>14156.43138103725</c:v>
                </c:pt>
                <c:pt idx="4683">
                  <c:v>14030.20651561987</c:v>
                </c:pt>
                <c:pt idx="4684">
                  <c:v>13914.95890748122</c:v>
                </c:pt>
                <c:pt idx="4685">
                  <c:v>13809.63214312301</c:v>
                </c:pt>
                <c:pt idx="4686">
                  <c:v>13713.2469476345</c:v>
                </c:pt>
                <c:pt idx="4687">
                  <c:v>13624.48224817584</c:v>
                </c:pt>
                <c:pt idx="4688">
                  <c:v>13541.29016780875</c:v>
                </c:pt>
                <c:pt idx="4689">
                  <c:v>13462.51113523841</c:v>
                </c:pt>
                <c:pt idx="4690">
                  <c:v>13386.16977707702</c:v>
                </c:pt>
                <c:pt idx="4691">
                  <c:v>13310.52760694418</c:v>
                </c:pt>
                <c:pt idx="4692">
                  <c:v>13232.9493357706</c:v>
                </c:pt>
                <c:pt idx="4693">
                  <c:v>13152.04359340736</c:v>
                </c:pt>
                <c:pt idx="4694">
                  <c:v>13065.0042628673</c:v>
                </c:pt>
                <c:pt idx="4695">
                  <c:v>12969.73804037147</c:v>
                </c:pt>
                <c:pt idx="4696">
                  <c:v>12864.32891888413</c:v>
                </c:pt>
                <c:pt idx="4697">
                  <c:v>12746.09583804352</c:v>
                </c:pt>
                <c:pt idx="4698">
                  <c:v>12613.64593923863</c:v>
                </c:pt>
                <c:pt idx="4699">
                  <c:v>12465.52311279877</c:v>
                </c:pt>
                <c:pt idx="4700">
                  <c:v>12299.75577978509</c:v>
                </c:pt>
                <c:pt idx="4701">
                  <c:v>12116.09430444886</c:v>
                </c:pt>
                <c:pt idx="4702">
                  <c:v>11913.66153367472</c:v>
                </c:pt>
                <c:pt idx="4703">
                  <c:v>11693.02454431634</c:v>
                </c:pt>
                <c:pt idx="4704">
                  <c:v>11454.56986610844</c:v>
                </c:pt>
                <c:pt idx="4705">
                  <c:v>11199.7197547385</c:v>
                </c:pt>
                <c:pt idx="4706">
                  <c:v>10930.02814618733</c:v>
                </c:pt>
                <c:pt idx="4707">
                  <c:v>10646.74205881111</c:v>
                </c:pt>
                <c:pt idx="4708">
                  <c:v>10353.42428590545</c:v>
                </c:pt>
                <c:pt idx="4709">
                  <c:v>10051.76356599138</c:v>
                </c:pt>
                <c:pt idx="4710">
                  <c:v>9744.325303369962</c:v>
                </c:pt>
                <c:pt idx="4711">
                  <c:v>9433.63336941299</c:v>
                </c:pt>
                <c:pt idx="4712">
                  <c:v>9122.229131339716</c:v>
                </c:pt>
                <c:pt idx="4713">
                  <c:v>8812.335529249949</c:v>
                </c:pt>
                <c:pt idx="4714">
                  <c:v>8505.53402442739</c:v>
                </c:pt>
                <c:pt idx="4715">
                  <c:v>8204.085851811672</c:v>
                </c:pt>
                <c:pt idx="4716">
                  <c:v>7909.172791940096</c:v>
                </c:pt>
                <c:pt idx="4717">
                  <c:v>7621.868462380038</c:v>
                </c:pt>
                <c:pt idx="4718">
                  <c:v>7343.190649214006</c:v>
                </c:pt>
                <c:pt idx="4719">
                  <c:v>7074.112279689936</c:v>
                </c:pt>
                <c:pt idx="4720">
                  <c:v>6814.60233880854</c:v>
                </c:pt>
                <c:pt idx="4721">
                  <c:v>6565.478855601787</c:v>
                </c:pt>
                <c:pt idx="4722">
                  <c:v>6326.617145800384</c:v>
                </c:pt>
                <c:pt idx="4723">
                  <c:v>6097.79188573076</c:v>
                </c:pt>
                <c:pt idx="4724">
                  <c:v>5879.291741484924</c:v>
                </c:pt>
                <c:pt idx="4725">
                  <c:v>5670.541752749045</c:v>
                </c:pt>
                <c:pt idx="4726">
                  <c:v>5471.245925182914</c:v>
                </c:pt>
                <c:pt idx="4727">
                  <c:v>5281.017819161036</c:v>
                </c:pt>
                <c:pt idx="4728">
                  <c:v>5099.177213321344</c:v>
                </c:pt>
                <c:pt idx="4729">
                  <c:v>4925.008381567738</c:v>
                </c:pt>
                <c:pt idx="4730">
                  <c:v>4757.952148757375</c:v>
                </c:pt>
                <c:pt idx="4731">
                  <c:v>4596.578167246022</c:v>
                </c:pt>
                <c:pt idx="4732">
                  <c:v>4439.823261507847</c:v>
                </c:pt>
                <c:pt idx="4733">
                  <c:v>4285.68150474566</c:v>
                </c:pt>
                <c:pt idx="4734">
                  <c:v>4131.571946026581</c:v>
                </c:pt>
                <c:pt idx="4735">
                  <c:v>3973.027542060811</c:v>
                </c:pt>
                <c:pt idx="4736">
                  <c:v>3802.865732583967</c:v>
                </c:pt>
                <c:pt idx="4737">
                  <c:v>3607.938076909193</c:v>
                </c:pt>
                <c:pt idx="4738">
                  <c:v>3361.762755155436</c:v>
                </c:pt>
                <c:pt idx="4739">
                  <c:v>3007.357873439762</c:v>
                </c:pt>
                <c:pt idx="4740">
                  <c:v>2456.536312857766</c:v>
                </c:pt>
                <c:pt idx="4741">
                  <c:v>2239.349738295741</c:v>
                </c:pt>
                <c:pt idx="4742">
                  <c:v>3505.938995642603</c:v>
                </c:pt>
                <c:pt idx="4743">
                  <c:v>4011.645762880132</c:v>
                </c:pt>
                <c:pt idx="4744">
                  <c:v>2437.293279640957</c:v>
                </c:pt>
                <c:pt idx="4745">
                  <c:v>3232.12477488094</c:v>
                </c:pt>
                <c:pt idx="4746">
                  <c:v>3485.234343195709</c:v>
                </c:pt>
                <c:pt idx="4747">
                  <c:v>3508.693643204685</c:v>
                </c:pt>
                <c:pt idx="4748">
                  <c:v>3487.745185777348</c:v>
                </c:pt>
                <c:pt idx="4749">
                  <c:v>3455.979804420194</c:v>
                </c:pt>
                <c:pt idx="4750">
                  <c:v>3422.91500828261</c:v>
                </c:pt>
                <c:pt idx="4751">
                  <c:v>3392.065809665484</c:v>
                </c:pt>
                <c:pt idx="4752">
                  <c:v>3364.564119742141</c:v>
                </c:pt>
                <c:pt idx="4753">
                  <c:v>3340.881618950182</c:v>
                </c:pt>
                <c:pt idx="4754">
                  <c:v>3321.146850831123</c:v>
                </c:pt>
                <c:pt idx="4755">
                  <c:v>3305.540467036759</c:v>
                </c:pt>
                <c:pt idx="4756">
                  <c:v>3293.913321195654</c:v>
                </c:pt>
                <c:pt idx="4757">
                  <c:v>3286.340776719014</c:v>
                </c:pt>
                <c:pt idx="4758">
                  <c:v>3282.826569728735</c:v>
                </c:pt>
                <c:pt idx="4759">
                  <c:v>3283.214889015174</c:v>
                </c:pt>
                <c:pt idx="4760">
                  <c:v>3287.660617924875</c:v>
                </c:pt>
                <c:pt idx="4761">
                  <c:v>3296.18513024126</c:v>
                </c:pt>
                <c:pt idx="4762">
                  <c:v>3309.063316669311</c:v>
                </c:pt>
                <c:pt idx="4763">
                  <c:v>3326.465305659176</c:v>
                </c:pt>
                <c:pt idx="4764">
                  <c:v>3348.583519238008</c:v>
                </c:pt>
                <c:pt idx="4765">
                  <c:v>3376.2093178158</c:v>
                </c:pt>
                <c:pt idx="4766">
                  <c:v>3409.816994084877</c:v>
                </c:pt>
                <c:pt idx="4767">
                  <c:v>3450.724488245796</c:v>
                </c:pt>
                <c:pt idx="4768">
                  <c:v>3501.092778297491</c:v>
                </c:pt>
                <c:pt idx="4769">
                  <c:v>3564.086552391066</c:v>
                </c:pt>
                <c:pt idx="4770">
                  <c:v>3645.626374463746</c:v>
                </c:pt>
                <c:pt idx="4771">
                  <c:v>3757.881662381143</c:v>
                </c:pt>
                <c:pt idx="4772">
                  <c:v>3926.027556252418</c:v>
                </c:pt>
                <c:pt idx="4773">
                  <c:v>4202.426018040596</c:v>
                </c:pt>
                <c:pt idx="4774">
                  <c:v>4602.612934189372</c:v>
                </c:pt>
                <c:pt idx="4775">
                  <c:v>4484.86034379782</c:v>
                </c:pt>
                <c:pt idx="4776">
                  <c:v>3900.300027325933</c:v>
                </c:pt>
                <c:pt idx="4777">
                  <c:v>3715.563659886357</c:v>
                </c:pt>
                <c:pt idx="4778">
                  <c:v>3716.838506956604</c:v>
                </c:pt>
                <c:pt idx="4779">
                  <c:v>3773.647042479545</c:v>
                </c:pt>
                <c:pt idx="4780">
                  <c:v>3850.351842184916</c:v>
                </c:pt>
                <c:pt idx="4781">
                  <c:v>3936.973673642248</c:v>
                </c:pt>
                <c:pt idx="4782">
                  <c:v>4030.439124673462</c:v>
                </c:pt>
                <c:pt idx="4783">
                  <c:v>4130.210740667014</c:v>
                </c:pt>
                <c:pt idx="4784">
                  <c:v>4236.088524227234</c:v>
                </c:pt>
                <c:pt idx="4785">
                  <c:v>4348.691955975158</c:v>
                </c:pt>
                <c:pt idx="4786">
                  <c:v>4468.515858118501</c:v>
                </c:pt>
                <c:pt idx="4787">
                  <c:v>4595.837933712981</c:v>
                </c:pt>
                <c:pt idx="4788">
                  <c:v>4731.1551884329</c:v>
                </c:pt>
                <c:pt idx="4789">
                  <c:v>4875.274899843344</c:v>
                </c:pt>
                <c:pt idx="4790">
                  <c:v>5028.218465474683</c:v>
                </c:pt>
                <c:pt idx="4791">
                  <c:v>5190.492196044239</c:v>
                </c:pt>
                <c:pt idx="4792">
                  <c:v>5362.04063137575</c:v>
                </c:pt>
                <c:pt idx="4793">
                  <c:v>5542.384024228052</c:v>
                </c:pt>
                <c:pt idx="4794">
                  <c:v>5730.889643812278</c:v>
                </c:pt>
                <c:pt idx="4795">
                  <c:v>5926.323021477344</c:v>
                </c:pt>
                <c:pt idx="4796">
                  <c:v>6125.663677622361</c:v>
                </c:pt>
                <c:pt idx="4797">
                  <c:v>6325.94119745546</c:v>
                </c:pt>
                <c:pt idx="4798">
                  <c:v>6521.737490968931</c:v>
                </c:pt>
                <c:pt idx="4799">
                  <c:v>6706.410765096588</c:v>
                </c:pt>
                <c:pt idx="4800">
                  <c:v>6871.598598858121</c:v>
                </c:pt>
                <c:pt idx="4801">
                  <c:v>7006.794511964738</c:v>
                </c:pt>
                <c:pt idx="4802">
                  <c:v>7101.781804320102</c:v>
                </c:pt>
                <c:pt idx="4803">
                  <c:v>7145.711862516235</c:v>
                </c:pt>
                <c:pt idx="4804">
                  <c:v>7130.78494775346</c:v>
                </c:pt>
                <c:pt idx="4805">
                  <c:v>7051.973768917837</c:v>
                </c:pt>
                <c:pt idx="4806">
                  <c:v>6909.832097438333</c:v>
                </c:pt>
                <c:pt idx="4807">
                  <c:v>6709.8818103272</c:v>
                </c:pt>
                <c:pt idx="4808">
                  <c:v>6461.267095046289</c:v>
                </c:pt>
                <c:pt idx="4809">
                  <c:v>6175.01154695049</c:v>
                </c:pt>
                <c:pt idx="4810">
                  <c:v>5864.03547654877</c:v>
                </c:pt>
                <c:pt idx="4811">
                  <c:v>5581.731782073914</c:v>
                </c:pt>
                <c:pt idx="4812">
                  <c:v>6503.63369944535</c:v>
                </c:pt>
                <c:pt idx="4813">
                  <c:v>5234.959508472785</c:v>
                </c:pt>
                <c:pt idx="4814">
                  <c:v>4835.360270092965</c:v>
                </c:pt>
                <c:pt idx="4815">
                  <c:v>4531.798435194423</c:v>
                </c:pt>
                <c:pt idx="4816">
                  <c:v>4266.589714047443</c:v>
                </c:pt>
                <c:pt idx="4817">
                  <c:v>4028.918158171893</c:v>
                </c:pt>
                <c:pt idx="4818">
                  <c:v>3814.406490513749</c:v>
                </c:pt>
                <c:pt idx="4819">
                  <c:v>3620.468542393694</c:v>
                </c:pt>
                <c:pt idx="4820">
                  <c:v>3445.004239995333</c:v>
                </c:pt>
                <c:pt idx="4821">
                  <c:v>3285.998237888883</c:v>
                </c:pt>
                <c:pt idx="4822">
                  <c:v>3141.428805909867</c:v>
                </c:pt>
                <c:pt idx="4823">
                  <c:v>3009.356517518863</c:v>
                </c:pt>
                <c:pt idx="4824">
                  <c:v>2887.83251781909</c:v>
                </c:pt>
                <c:pt idx="4825">
                  <c:v>2774.82326247235</c:v>
                </c:pt>
                <c:pt idx="4826">
                  <c:v>2668.246325504332</c:v>
                </c:pt>
                <c:pt idx="4827">
                  <c:v>2566.168423782894</c:v>
                </c:pt>
                <c:pt idx="4828">
                  <c:v>2466.244006526212</c:v>
                </c:pt>
                <c:pt idx="4829">
                  <c:v>2365.573730369228</c:v>
                </c:pt>
                <c:pt idx="4830">
                  <c:v>2263.552580794074</c:v>
                </c:pt>
                <c:pt idx="4831">
                  <c:v>2180.812112938232</c:v>
                </c:pt>
                <c:pt idx="4832">
                  <c:v>2450.499759753195</c:v>
                </c:pt>
                <c:pt idx="4833">
                  <c:v>3542.131161925021</c:v>
                </c:pt>
                <c:pt idx="4834">
                  <c:v>2800.878723721089</c:v>
                </c:pt>
                <c:pt idx="4835">
                  <c:v>2481.464399963719</c:v>
                </c:pt>
                <c:pt idx="4836">
                  <c:v>2317.10447072182</c:v>
                </c:pt>
                <c:pt idx="4837">
                  <c:v>2207.325697120303</c:v>
                </c:pt>
                <c:pt idx="4838">
                  <c:v>2122.598995886442</c:v>
                </c:pt>
                <c:pt idx="4839">
                  <c:v>2052.119834004131</c:v>
                </c:pt>
                <c:pt idx="4840">
                  <c:v>1990.855671268613</c:v>
                </c:pt>
                <c:pt idx="4841">
                  <c:v>1936.001346777849</c:v>
                </c:pt>
                <c:pt idx="4842">
                  <c:v>1886.254238702165</c:v>
                </c:pt>
                <c:pt idx="4843">
                  <c:v>1840.680409156509</c:v>
                </c:pt>
                <c:pt idx="4844">
                  <c:v>1798.602458944175</c:v>
                </c:pt>
                <c:pt idx="4845">
                  <c:v>1759.646694113794</c:v>
                </c:pt>
                <c:pt idx="4846">
                  <c:v>1723.576708562171</c:v>
                </c:pt>
                <c:pt idx="4847">
                  <c:v>1690.082757293884</c:v>
                </c:pt>
                <c:pt idx="4848">
                  <c:v>1659.030873132015</c:v>
                </c:pt>
                <c:pt idx="4849">
                  <c:v>1630.190721134465</c:v>
                </c:pt>
                <c:pt idx="4850">
                  <c:v>1603.509334870085</c:v>
                </c:pt>
                <c:pt idx="4851">
                  <c:v>1578.857472113904</c:v>
                </c:pt>
                <c:pt idx="4852">
                  <c:v>1556.019565198961</c:v>
                </c:pt>
                <c:pt idx="4853">
                  <c:v>1535.1128243173</c:v>
                </c:pt>
                <c:pt idx="4854">
                  <c:v>1515.773715111106</c:v>
                </c:pt>
                <c:pt idx="4855">
                  <c:v>1498.174391532179</c:v>
                </c:pt>
                <c:pt idx="4856">
                  <c:v>1482.175557237348</c:v>
                </c:pt>
                <c:pt idx="4857">
                  <c:v>1467.63689063884</c:v>
                </c:pt>
                <c:pt idx="4858">
                  <c:v>1454.574690630728</c:v>
                </c:pt>
                <c:pt idx="4859">
                  <c:v>1442.962770186202</c:v>
                </c:pt>
                <c:pt idx="4860">
                  <c:v>1432.749670866901</c:v>
                </c:pt>
                <c:pt idx="4861">
                  <c:v>1423.869956913856</c:v>
                </c:pt>
                <c:pt idx="4862">
                  <c:v>1416.368836595905</c:v>
                </c:pt>
                <c:pt idx="4863">
                  <c:v>1410.246402082275</c:v>
                </c:pt>
                <c:pt idx="4864">
                  <c:v>1405.48475426984</c:v>
                </c:pt>
                <c:pt idx="4865">
                  <c:v>1402.239727819674</c:v>
                </c:pt>
                <c:pt idx="4866">
                  <c:v>1400.600201631692</c:v>
                </c:pt>
                <c:pt idx="4867">
                  <c:v>1400.640336273909</c:v>
                </c:pt>
                <c:pt idx="4868">
                  <c:v>1402.61088305888</c:v>
                </c:pt>
                <c:pt idx="4869">
                  <c:v>1406.861802990646</c:v>
                </c:pt>
                <c:pt idx="4870">
                  <c:v>1413.738364902979</c:v>
                </c:pt>
                <c:pt idx="4871">
                  <c:v>1423.647930493124</c:v>
                </c:pt>
                <c:pt idx="4872">
                  <c:v>1437.199215946963</c:v>
                </c:pt>
                <c:pt idx="4873">
                  <c:v>1453.968344180115</c:v>
                </c:pt>
                <c:pt idx="4874">
                  <c:v>1469.83862433881</c:v>
                </c:pt>
                <c:pt idx="4875">
                  <c:v>1459.303004379534</c:v>
                </c:pt>
                <c:pt idx="4876">
                  <c:v>1314.226010824267</c:v>
                </c:pt>
                <c:pt idx="4877">
                  <c:v>1055.589026549565</c:v>
                </c:pt>
                <c:pt idx="4878">
                  <c:v>1116.862735212602</c:v>
                </c:pt>
                <c:pt idx="4879">
                  <c:v>1262.834811696467</c:v>
                </c:pt>
                <c:pt idx="4880">
                  <c:v>1395.387747666303</c:v>
                </c:pt>
                <c:pt idx="4881">
                  <c:v>1532.647076054238</c:v>
                </c:pt>
                <c:pt idx="4882">
                  <c:v>1693.397858273166</c:v>
                </c:pt>
                <c:pt idx="4883">
                  <c:v>1882.162519224025</c:v>
                </c:pt>
                <c:pt idx="4884">
                  <c:v>2072.311398432673</c:v>
                </c:pt>
                <c:pt idx="4885">
                  <c:v>2193.290001474985</c:v>
                </c:pt>
                <c:pt idx="4886">
                  <c:v>2186.809969349834</c:v>
                </c:pt>
                <c:pt idx="4887">
                  <c:v>2080.237307152467</c:v>
                </c:pt>
                <c:pt idx="4888">
                  <c:v>1943.814532553703</c:v>
                </c:pt>
                <c:pt idx="4889">
                  <c:v>1820.707938858421</c:v>
                </c:pt>
                <c:pt idx="4890">
                  <c:v>1722.657930054583</c:v>
                </c:pt>
                <c:pt idx="4891">
                  <c:v>1647.938196736972</c:v>
                </c:pt>
                <c:pt idx="4892">
                  <c:v>1591.618010235257</c:v>
                </c:pt>
                <c:pt idx="4893">
                  <c:v>1549.027141886278</c:v>
                </c:pt>
                <c:pt idx="4894">
                  <c:v>1516.417704082523</c:v>
                </c:pt>
                <c:pt idx="4895">
                  <c:v>1491.334538584664</c:v>
                </c:pt>
                <c:pt idx="4896">
                  <c:v>1471.718146547643</c:v>
                </c:pt>
                <c:pt idx="4897">
                  <c:v>1456.247131559098</c:v>
                </c:pt>
                <c:pt idx="4898">
                  <c:v>1444.109730935115</c:v>
                </c:pt>
                <c:pt idx="4899">
                  <c:v>1434.353957608673</c:v>
                </c:pt>
                <c:pt idx="4900">
                  <c:v>1426.630553359027</c:v>
                </c:pt>
                <c:pt idx="4901">
                  <c:v>1420.373836389354</c:v>
                </c:pt>
                <c:pt idx="4902">
                  <c:v>1415.446524752505</c:v>
                </c:pt>
                <c:pt idx="4903">
                  <c:v>1411.597383115084</c:v>
                </c:pt>
                <c:pt idx="4904">
                  <c:v>1408.45575236736</c:v>
                </c:pt>
                <c:pt idx="4905">
                  <c:v>1406.085700630048</c:v>
                </c:pt>
                <c:pt idx="4906">
                  <c:v>1404.316722959152</c:v>
                </c:pt>
                <c:pt idx="4907">
                  <c:v>1403.002505741136</c:v>
                </c:pt>
                <c:pt idx="4908">
                  <c:v>1402.1213767075</c:v>
                </c:pt>
                <c:pt idx="4909">
                  <c:v>1401.63891195193</c:v>
                </c:pt>
                <c:pt idx="4910">
                  <c:v>1401.427221209089</c:v>
                </c:pt>
                <c:pt idx="4911">
                  <c:v>1401.504623064371</c:v>
                </c:pt>
                <c:pt idx="4912">
                  <c:v>1401.744559572535</c:v>
                </c:pt>
                <c:pt idx="4913">
                  <c:v>1402.329010865114</c:v>
                </c:pt>
                <c:pt idx="4914">
                  <c:v>1403.032716774689</c:v>
                </c:pt>
                <c:pt idx="4915">
                  <c:v>1403.9630417017</c:v>
                </c:pt>
                <c:pt idx="4916">
                  <c:v>1405.026495680142</c:v>
                </c:pt>
                <c:pt idx="4917">
                  <c:v>1406.172743199692</c:v>
                </c:pt>
                <c:pt idx="4918">
                  <c:v>1407.518484814954</c:v>
                </c:pt>
                <c:pt idx="4919">
                  <c:v>1409.002546472668</c:v>
                </c:pt>
                <c:pt idx="4920">
                  <c:v>1410.567227374102</c:v>
                </c:pt>
                <c:pt idx="4921">
                  <c:v>1412.26920303869</c:v>
                </c:pt>
                <c:pt idx="4922">
                  <c:v>1414.08808620112</c:v>
                </c:pt>
                <c:pt idx="4923">
                  <c:v>1416.034498301809</c:v>
                </c:pt>
                <c:pt idx="4924">
                  <c:v>1418.11636167946</c:v>
                </c:pt>
                <c:pt idx="4925">
                  <c:v>1420.18521431156</c:v>
                </c:pt>
                <c:pt idx="4926">
                  <c:v>1422.463554612055</c:v>
                </c:pt>
                <c:pt idx="4927">
                  <c:v>1424.875596715909</c:v>
                </c:pt>
                <c:pt idx="4928">
                  <c:v>1427.39758244871</c:v>
                </c:pt>
                <c:pt idx="4929">
                  <c:v>1429.95979528815</c:v>
                </c:pt>
                <c:pt idx="4930">
                  <c:v>1432.677840363937</c:v>
                </c:pt>
                <c:pt idx="4931">
                  <c:v>1435.57818210554</c:v>
                </c:pt>
                <c:pt idx="4932">
                  <c:v>1438.602285814477</c:v>
                </c:pt>
                <c:pt idx="4933">
                  <c:v>1441.683892175585</c:v>
                </c:pt>
                <c:pt idx="4934">
                  <c:v>1444.979409627054</c:v>
                </c:pt>
                <c:pt idx="4935">
                  <c:v>1448.397203122731</c:v>
                </c:pt>
                <c:pt idx="4936">
                  <c:v>1452.0046707461</c:v>
                </c:pt>
                <c:pt idx="4937">
                  <c:v>1455.738776787408</c:v>
                </c:pt>
                <c:pt idx="4938">
                  <c:v>1459.694941546582</c:v>
                </c:pt>
                <c:pt idx="4939">
                  <c:v>1463.751656227809</c:v>
                </c:pt>
                <c:pt idx="4940">
                  <c:v>1468.105696744646</c:v>
                </c:pt>
                <c:pt idx="4941">
                  <c:v>1472.619768217386</c:v>
                </c:pt>
                <c:pt idx="4942">
                  <c:v>1477.337446322764</c:v>
                </c:pt>
                <c:pt idx="4943">
                  <c:v>1482.320027369117</c:v>
                </c:pt>
                <c:pt idx="4944">
                  <c:v>1487.47340874899</c:v>
                </c:pt>
                <c:pt idx="4945">
                  <c:v>1492.914092240731</c:v>
                </c:pt>
                <c:pt idx="4946">
                  <c:v>1498.645869339428</c:v>
                </c:pt>
                <c:pt idx="4947">
                  <c:v>1504.564848612508</c:v>
                </c:pt>
                <c:pt idx="4948">
                  <c:v>1510.812961659876</c:v>
                </c:pt>
                <c:pt idx="4949">
                  <c:v>1517.280025438923</c:v>
                </c:pt>
                <c:pt idx="4950">
                  <c:v>1524.078204104859</c:v>
                </c:pt>
                <c:pt idx="4951">
                  <c:v>1531.105157985319</c:v>
                </c:pt>
                <c:pt idx="4952">
                  <c:v>1538.372701018776</c:v>
                </c:pt>
                <c:pt idx="4953">
                  <c:v>1545.698720363375</c:v>
                </c:pt>
                <c:pt idx="4954">
                  <c:v>1552.756985364628</c:v>
                </c:pt>
                <c:pt idx="4955">
                  <c:v>1558.361836183654</c:v>
                </c:pt>
                <c:pt idx="4956">
                  <c:v>1553.885412939957</c:v>
                </c:pt>
                <c:pt idx="4957">
                  <c:v>1632.161647164856</c:v>
                </c:pt>
                <c:pt idx="4958">
                  <c:v>1609.306639609887</c:v>
                </c:pt>
                <c:pt idx="4959">
                  <c:v>1615.537475580664</c:v>
                </c:pt>
                <c:pt idx="4960">
                  <c:v>1625.276677680392</c:v>
                </c:pt>
                <c:pt idx="4961">
                  <c:v>1636.514269152389</c:v>
                </c:pt>
                <c:pt idx="4962">
                  <c:v>1648.789971698272</c:v>
                </c:pt>
                <c:pt idx="4963">
                  <c:v>1661.9836620153</c:v>
                </c:pt>
                <c:pt idx="4964">
                  <c:v>1676.013780897078</c:v>
                </c:pt>
                <c:pt idx="4965">
                  <c:v>1690.906729433407</c:v>
                </c:pt>
                <c:pt idx="4966">
                  <c:v>1706.624317272689</c:v>
                </c:pt>
                <c:pt idx="4967">
                  <c:v>1723.222948143898</c:v>
                </c:pt>
                <c:pt idx="4968">
                  <c:v>1740.80105184249</c:v>
                </c:pt>
                <c:pt idx="4969">
                  <c:v>1759.33839027449</c:v>
                </c:pt>
                <c:pt idx="4970">
                  <c:v>1778.821251845664</c:v>
                </c:pt>
                <c:pt idx="4971">
                  <c:v>1799.457070102334</c:v>
                </c:pt>
                <c:pt idx="4972">
                  <c:v>1821.179147544911</c:v>
                </c:pt>
                <c:pt idx="4973">
                  <c:v>1844.177890568638</c:v>
                </c:pt>
                <c:pt idx="4974">
                  <c:v>1868.430604336702</c:v>
                </c:pt>
                <c:pt idx="4975">
                  <c:v>1894.061780733022</c:v>
                </c:pt>
                <c:pt idx="4976">
                  <c:v>1921.129034002385</c:v>
                </c:pt>
                <c:pt idx="4977">
                  <c:v>1949.689520662087</c:v>
                </c:pt>
                <c:pt idx="4978">
                  <c:v>1979.91979909395</c:v>
                </c:pt>
                <c:pt idx="4979">
                  <c:v>2011.896072849772</c:v>
                </c:pt>
                <c:pt idx="4980">
                  <c:v>2045.685264403152</c:v>
                </c:pt>
                <c:pt idx="4981">
                  <c:v>2081.520177000397</c:v>
                </c:pt>
                <c:pt idx="4982">
                  <c:v>2119.46408140641</c:v>
                </c:pt>
                <c:pt idx="4983">
                  <c:v>2159.742302857311</c:v>
                </c:pt>
                <c:pt idx="4984">
                  <c:v>2202.34353856652</c:v>
                </c:pt>
                <c:pt idx="4985">
                  <c:v>2247.686348941394</c:v>
                </c:pt>
                <c:pt idx="4986">
                  <c:v>2295.858819037094</c:v>
                </c:pt>
                <c:pt idx="4987">
                  <c:v>2347.131506051177</c:v>
                </c:pt>
                <c:pt idx="4988">
                  <c:v>2401.580907908041</c:v>
                </c:pt>
                <c:pt idx="4989">
                  <c:v>2459.640126428352</c:v>
                </c:pt>
                <c:pt idx="4990">
                  <c:v>2521.606408066321</c:v>
                </c:pt>
                <c:pt idx="4991">
                  <c:v>2587.776993917113</c:v>
                </c:pt>
                <c:pt idx="4992">
                  <c:v>2658.487886263947</c:v>
                </c:pt>
                <c:pt idx="4993">
                  <c:v>2734.231440088111</c:v>
                </c:pt>
                <c:pt idx="4994">
                  <c:v>2815.413015059847</c:v>
                </c:pt>
                <c:pt idx="4995">
                  <c:v>2902.558709557144</c:v>
                </c:pt>
                <c:pt idx="4996">
                  <c:v>2996.2502051379</c:v>
                </c:pt>
                <c:pt idx="4997">
                  <c:v>3097.182781205529</c:v>
                </c:pt>
                <c:pt idx="4998">
                  <c:v>3206.129201511637</c:v>
                </c:pt>
                <c:pt idx="4999">
                  <c:v>3323.79794046466</c:v>
                </c:pt>
                <c:pt idx="5000">
                  <c:v>3451.352425455433</c:v>
                </c:pt>
                <c:pt idx="5001">
                  <c:v>3589.739263134717</c:v>
                </c:pt>
                <c:pt idx="5002">
                  <c:v>3740.388841147319</c:v>
                </c:pt>
                <c:pt idx="5003">
                  <c:v>3904.701237633314</c:v>
                </c:pt>
                <c:pt idx="5004">
                  <c:v>4084.372226151022</c:v>
                </c:pt>
                <c:pt idx="5005">
                  <c:v>4281.541826973151</c:v>
                </c:pt>
                <c:pt idx="5006">
                  <c:v>4498.477740848782</c:v>
                </c:pt>
                <c:pt idx="5007">
                  <c:v>4738.15314410529</c:v>
                </c:pt>
                <c:pt idx="5008">
                  <c:v>5003.874895940947</c:v>
                </c:pt>
                <c:pt idx="5009">
                  <c:v>5299.785661388801</c:v>
                </c:pt>
                <c:pt idx="5010">
                  <c:v>5630.99600198825</c:v>
                </c:pt>
                <c:pt idx="5011">
                  <c:v>6003.985826031294</c:v>
                </c:pt>
                <c:pt idx="5012">
                  <c:v>6426.658756740402</c:v>
                </c:pt>
                <c:pt idx="5013">
                  <c:v>6909.869996231858</c:v>
                </c:pt>
                <c:pt idx="5014">
                  <c:v>7467.905398132431</c:v>
                </c:pt>
                <c:pt idx="5015">
                  <c:v>8121.076273184678</c:v>
                </c:pt>
                <c:pt idx="5016">
                  <c:v>8899.54887124607</c:v>
                </c:pt>
                <c:pt idx="5017">
                  <c:v>9851.442684728323</c:v>
                </c:pt>
                <c:pt idx="5018">
                  <c:v>11059.92971348392</c:v>
                </c:pt>
                <c:pt idx="5019">
                  <c:v>12686.90960273425</c:v>
                </c:pt>
                <c:pt idx="5020">
                  <c:v>15096.62587848967</c:v>
                </c:pt>
                <c:pt idx="5021">
                  <c:v>19274.01391958474</c:v>
                </c:pt>
                <c:pt idx="5022">
                  <c:v>27805.60931379909</c:v>
                </c:pt>
                <c:pt idx="5023">
                  <c:v>23918.04409071907</c:v>
                </c:pt>
                <c:pt idx="5024">
                  <c:v>8274.835626020784</c:v>
                </c:pt>
                <c:pt idx="5025">
                  <c:v>6656.314628299245</c:v>
                </c:pt>
                <c:pt idx="5026">
                  <c:v>8489.752039584288</c:v>
                </c:pt>
                <c:pt idx="5027">
                  <c:v>10348.48030193803</c:v>
                </c:pt>
                <c:pt idx="5028">
                  <c:v>11974.28304339908</c:v>
                </c:pt>
                <c:pt idx="5029">
                  <c:v>13401.35835013398</c:v>
                </c:pt>
                <c:pt idx="5030">
                  <c:v>14657.45563546947</c:v>
                </c:pt>
                <c:pt idx="5031">
                  <c:v>15745.65017159241</c:v>
                </c:pt>
                <c:pt idx="5032">
                  <c:v>16643.0949871038</c:v>
                </c:pt>
                <c:pt idx="5033">
                  <c:v>17293.49266789755</c:v>
                </c:pt>
                <c:pt idx="5034">
                  <c:v>17600.80939529296</c:v>
                </c:pt>
                <c:pt idx="5035">
                  <c:v>17439.11442123883</c:v>
                </c:pt>
                <c:pt idx="5036">
                  <c:v>16701.9914286101</c:v>
                </c:pt>
                <c:pt idx="5037">
                  <c:v>15383.98618444125</c:v>
                </c:pt>
                <c:pt idx="5038">
                  <c:v>13628.90783552948</c:v>
                </c:pt>
                <c:pt idx="5039">
                  <c:v>11678.29467613193</c:v>
                </c:pt>
                <c:pt idx="5040">
                  <c:v>9760.833732545155</c:v>
                </c:pt>
                <c:pt idx="5041">
                  <c:v>8021.86321690507</c:v>
                </c:pt>
                <c:pt idx="5042">
                  <c:v>6520.324740724074</c:v>
                </c:pt>
                <c:pt idx="5043">
                  <c:v>5258.914829566707</c:v>
                </c:pt>
                <c:pt idx="5044">
                  <c:v>4213.428330522166</c:v>
                </c:pt>
                <c:pt idx="5045">
                  <c:v>3351.177881684485</c:v>
                </c:pt>
                <c:pt idx="5046">
                  <c:v>2640.145700486341</c:v>
                </c:pt>
                <c:pt idx="5047">
                  <c:v>2052.254954930141</c:v>
                </c:pt>
                <c:pt idx="5048">
                  <c:v>1564.297822552824</c:v>
                </c:pt>
                <c:pt idx="5049">
                  <c:v>1157.616084363753</c:v>
                </c:pt>
                <c:pt idx="5050">
                  <c:v>817.6101776506026</c:v>
                </c:pt>
                <c:pt idx="5051">
                  <c:v>533.5066591450653</c:v>
                </c:pt>
                <c:pt idx="5052">
                  <c:v>299.9441731466922</c:v>
                </c:pt>
                <c:pt idx="5053">
                  <c:v>135.7216678973637</c:v>
                </c:pt>
                <c:pt idx="5054">
                  <c:v>159.4287369840648</c:v>
                </c:pt>
                <c:pt idx="5055">
                  <c:v>284.1541866953426</c:v>
                </c:pt>
                <c:pt idx="5056">
                  <c:v>404.6455246736513</c:v>
                </c:pt>
                <c:pt idx="5057">
                  <c:v>510.0354535926022</c:v>
                </c:pt>
                <c:pt idx="5058">
                  <c:v>600.0183342650782</c:v>
                </c:pt>
                <c:pt idx="5059">
                  <c:v>675.4386884950461</c:v>
                </c:pt>
                <c:pt idx="5060">
                  <c:v>737.1225975476262</c:v>
                </c:pt>
                <c:pt idx="5061">
                  <c:v>785.6404137138263</c:v>
                </c:pt>
                <c:pt idx="5062">
                  <c:v>820.9819154266655</c:v>
                </c:pt>
                <c:pt idx="5063">
                  <c:v>842.6993923179977</c:v>
                </c:pt>
                <c:pt idx="5064">
                  <c:v>849.6757406569028</c:v>
                </c:pt>
                <c:pt idx="5065">
                  <c:v>839.9901584526399</c:v>
                </c:pt>
                <c:pt idx="5066">
                  <c:v>811.195020188384</c:v>
                </c:pt>
                <c:pt idx="5067">
                  <c:v>761.1532642503134</c:v>
                </c:pt>
                <c:pt idx="5068">
                  <c:v>692.4794658249559</c:v>
                </c:pt>
                <c:pt idx="5069">
                  <c:v>628.6383509945616</c:v>
                </c:pt>
                <c:pt idx="5070">
                  <c:v>648.3308374592168</c:v>
                </c:pt>
                <c:pt idx="5071">
                  <c:v>850.2975446096681</c:v>
                </c:pt>
                <c:pt idx="5072">
                  <c:v>1195.599439991868</c:v>
                </c:pt>
                <c:pt idx="5073">
                  <c:v>1538.169504046421</c:v>
                </c:pt>
                <c:pt idx="5074">
                  <c:v>1775.624649906103</c:v>
                </c:pt>
                <c:pt idx="5075">
                  <c:v>1901.985151702769</c:v>
                </c:pt>
                <c:pt idx="5076">
                  <c:v>1953.59175297989</c:v>
                </c:pt>
                <c:pt idx="5077">
                  <c:v>1960.079870463366</c:v>
                </c:pt>
                <c:pt idx="5078">
                  <c:v>1933.22997558158</c:v>
                </c:pt>
                <c:pt idx="5079">
                  <c:v>1862.675477055964</c:v>
                </c:pt>
                <c:pt idx="5080">
                  <c:v>1676.556004232294</c:v>
                </c:pt>
                <c:pt idx="5081">
                  <c:v>918.997660045679</c:v>
                </c:pt>
                <c:pt idx="5082">
                  <c:v>3136.88898996596</c:v>
                </c:pt>
                <c:pt idx="5083">
                  <c:v>2537.459626651392</c:v>
                </c:pt>
                <c:pt idx="5084">
                  <c:v>2395.323428718926</c:v>
                </c:pt>
                <c:pt idx="5085">
                  <c:v>2335.071870211183</c:v>
                </c:pt>
                <c:pt idx="5086">
                  <c:v>2304.202512635916</c:v>
                </c:pt>
                <c:pt idx="5087">
                  <c:v>2287.388834657526</c:v>
                </c:pt>
                <c:pt idx="5088">
                  <c:v>2278.507798752982</c:v>
                </c:pt>
                <c:pt idx="5089">
                  <c:v>2274.643078896032</c:v>
                </c:pt>
                <c:pt idx="5090">
                  <c:v>2274.184765642854</c:v>
                </c:pt>
                <c:pt idx="5091">
                  <c:v>2276.283189248749</c:v>
                </c:pt>
                <c:pt idx="5092">
                  <c:v>2280.326073440461</c:v>
                </c:pt>
                <c:pt idx="5093">
                  <c:v>2286.09892685868</c:v>
                </c:pt>
                <c:pt idx="5094">
                  <c:v>2293.396678208142</c:v>
                </c:pt>
                <c:pt idx="5095">
                  <c:v>2302.584598137627</c:v>
                </c:pt>
                <c:pt idx="5096">
                  <c:v>2314.384297700727</c:v>
                </c:pt>
                <c:pt idx="5097">
                  <c:v>2332.116335216301</c:v>
                </c:pt>
                <c:pt idx="5098">
                  <c:v>2375.479437557673</c:v>
                </c:pt>
                <c:pt idx="5099">
                  <c:v>2142.817917090344</c:v>
                </c:pt>
                <c:pt idx="5100">
                  <c:v>2289.22573424095</c:v>
                </c:pt>
                <c:pt idx="5101">
                  <c:v>2316.862715742572</c:v>
                </c:pt>
                <c:pt idx="5102">
                  <c:v>2333.415000838427</c:v>
                </c:pt>
                <c:pt idx="5103">
                  <c:v>2346.895481826512</c:v>
                </c:pt>
                <c:pt idx="5104">
                  <c:v>2359.224916333474</c:v>
                </c:pt>
                <c:pt idx="5105">
                  <c:v>2370.981729294884</c:v>
                </c:pt>
                <c:pt idx="5106">
                  <c:v>2382.473417705113</c:v>
                </c:pt>
                <c:pt idx="5107">
                  <c:v>2393.805112528377</c:v>
                </c:pt>
                <c:pt idx="5108">
                  <c:v>2405.068360568695</c:v>
                </c:pt>
                <c:pt idx="5109">
                  <c:v>2416.292188793054</c:v>
                </c:pt>
                <c:pt idx="5110">
                  <c:v>2427.419631753481</c:v>
                </c:pt>
                <c:pt idx="5111">
                  <c:v>2438.518717408054</c:v>
                </c:pt>
                <c:pt idx="5112">
                  <c:v>2449.543808410041</c:v>
                </c:pt>
                <c:pt idx="5113">
                  <c:v>2460.423371021158</c:v>
                </c:pt>
                <c:pt idx="5114">
                  <c:v>2471.208860879353</c:v>
                </c:pt>
                <c:pt idx="5115">
                  <c:v>2481.825613986568</c:v>
                </c:pt>
                <c:pt idx="5116">
                  <c:v>2492.173997718108</c:v>
                </c:pt>
                <c:pt idx="5117">
                  <c:v>2502.340057402844</c:v>
                </c:pt>
                <c:pt idx="5118">
                  <c:v>2512.111578370066</c:v>
                </c:pt>
                <c:pt idx="5119">
                  <c:v>2521.500080771705</c:v>
                </c:pt>
                <c:pt idx="5120">
                  <c:v>2530.421864948666</c:v>
                </c:pt>
                <c:pt idx="5121">
                  <c:v>2538.731082870291</c:v>
                </c:pt>
                <c:pt idx="5122">
                  <c:v>2546.43224408781</c:v>
                </c:pt>
                <c:pt idx="5123">
                  <c:v>2553.33145464648</c:v>
                </c:pt>
                <c:pt idx="5124">
                  <c:v>2559.331099319604</c:v>
                </c:pt>
                <c:pt idx="5125">
                  <c:v>2564.299346333518</c:v>
                </c:pt>
                <c:pt idx="5126">
                  <c:v>2568.071371031743</c:v>
                </c:pt>
                <c:pt idx="5127">
                  <c:v>2570.533492771391</c:v>
                </c:pt>
                <c:pt idx="5128">
                  <c:v>2571.550516776498</c:v>
                </c:pt>
                <c:pt idx="5129">
                  <c:v>2571.03094522868</c:v>
                </c:pt>
                <c:pt idx="5130">
                  <c:v>2568.94708627429</c:v>
                </c:pt>
                <c:pt idx="5131">
                  <c:v>2565.348075967972</c:v>
                </c:pt>
                <c:pt idx="5132">
                  <c:v>2560.503255108645</c:v>
                </c:pt>
                <c:pt idx="5133">
                  <c:v>2554.987292843968</c:v>
                </c:pt>
                <c:pt idx="5134">
                  <c:v>2549.876329611112</c:v>
                </c:pt>
                <c:pt idx="5135">
                  <c:v>2546.852583165957</c:v>
                </c:pt>
                <c:pt idx="5136">
                  <c:v>2548.524280410531</c:v>
                </c:pt>
                <c:pt idx="5137">
                  <c:v>2558.517576420337</c:v>
                </c:pt>
                <c:pt idx="5138">
                  <c:v>2581.625691150883</c:v>
                </c:pt>
                <c:pt idx="5139">
                  <c:v>2623.68170787355</c:v>
                </c:pt>
                <c:pt idx="5140">
                  <c:v>2691.96623388373</c:v>
                </c:pt>
                <c:pt idx="5141">
                  <c:v>2798.620308357375</c:v>
                </c:pt>
                <c:pt idx="5142">
                  <c:v>2978.243454400954</c:v>
                </c:pt>
                <c:pt idx="5143">
                  <c:v>3430.08110685844</c:v>
                </c:pt>
                <c:pt idx="5144">
                  <c:v>1211.518499482768</c:v>
                </c:pt>
                <c:pt idx="5145">
                  <c:v>2415.420368500335</c:v>
                </c:pt>
                <c:pt idx="5146">
                  <c:v>2701.565336012892</c:v>
                </c:pt>
                <c:pt idx="5147">
                  <c:v>2850.564356790505</c:v>
                </c:pt>
                <c:pt idx="5148">
                  <c:v>2953.813342247256</c:v>
                </c:pt>
                <c:pt idx="5149">
                  <c:v>3033.48024728711</c:v>
                </c:pt>
                <c:pt idx="5150">
                  <c:v>3098.17164760437</c:v>
                </c:pt>
                <c:pt idx="5151">
                  <c:v>3152.329451690872</c:v>
                </c:pt>
                <c:pt idx="5152">
                  <c:v>3198.564708291145</c:v>
                </c:pt>
                <c:pt idx="5153">
                  <c:v>3238.771851885683</c:v>
                </c:pt>
                <c:pt idx="5154">
                  <c:v>3274.279837455369</c:v>
                </c:pt>
                <c:pt idx="5155">
                  <c:v>3306.244984109095</c:v>
                </c:pt>
                <c:pt idx="5156">
                  <c:v>3335.222978409365</c:v>
                </c:pt>
                <c:pt idx="5157">
                  <c:v>3362.084845721492</c:v>
                </c:pt>
                <c:pt idx="5158">
                  <c:v>3387.218263047977</c:v>
                </c:pt>
                <c:pt idx="5159">
                  <c:v>3411.234634997018</c:v>
                </c:pt>
                <c:pt idx="5160">
                  <c:v>3434.702778447966</c:v>
                </c:pt>
                <c:pt idx="5161">
                  <c:v>3458.789700729139</c:v>
                </c:pt>
                <c:pt idx="5162">
                  <c:v>3486.331291367336</c:v>
                </c:pt>
                <c:pt idx="5163">
                  <c:v>3530.698024935364</c:v>
                </c:pt>
                <c:pt idx="5164">
                  <c:v>3636.891839623767</c:v>
                </c:pt>
                <c:pt idx="5165">
                  <c:v>3499.642571481676</c:v>
                </c:pt>
                <c:pt idx="5166">
                  <c:v>3519.024948654869</c:v>
                </c:pt>
                <c:pt idx="5167">
                  <c:v>3538.88183246163</c:v>
                </c:pt>
                <c:pt idx="5168">
                  <c:v>3556.960509568159</c:v>
                </c:pt>
                <c:pt idx="5169">
                  <c:v>3573.914281397781</c:v>
                </c:pt>
                <c:pt idx="5170">
                  <c:v>3590.032300948455</c:v>
                </c:pt>
                <c:pt idx="5171">
                  <c:v>3605.409954757975</c:v>
                </c:pt>
                <c:pt idx="5172">
                  <c:v>3620.20703914283</c:v>
                </c:pt>
                <c:pt idx="5173">
                  <c:v>3634.346126086823</c:v>
                </c:pt>
                <c:pt idx="5174">
                  <c:v>3647.708483676372</c:v>
                </c:pt>
                <c:pt idx="5175">
                  <c:v>3660.470489368661</c:v>
                </c:pt>
                <c:pt idx="5176">
                  <c:v>3672.250970185088</c:v>
                </c:pt>
                <c:pt idx="5177">
                  <c:v>3682.854745436151</c:v>
                </c:pt>
                <c:pt idx="5178">
                  <c:v>3692.138540355483</c:v>
                </c:pt>
                <c:pt idx="5179">
                  <c:v>3699.567695615125</c:v>
                </c:pt>
                <c:pt idx="5180">
                  <c:v>3704.542184591251</c:v>
                </c:pt>
                <c:pt idx="5181">
                  <c:v>3706.053873099665</c:v>
                </c:pt>
                <c:pt idx="5182">
                  <c:v>3702.682766626018</c:v>
                </c:pt>
                <c:pt idx="5183">
                  <c:v>3691.881516113984</c:v>
                </c:pt>
                <c:pt idx="5184">
                  <c:v>3669.451043298463</c:v>
                </c:pt>
                <c:pt idx="5185">
                  <c:v>3626.592855409256</c:v>
                </c:pt>
                <c:pt idx="5186">
                  <c:v>3544.485286598503</c:v>
                </c:pt>
                <c:pt idx="5187">
                  <c:v>3370.951841943704</c:v>
                </c:pt>
                <c:pt idx="5188">
                  <c:v>2917.201722656262</c:v>
                </c:pt>
                <c:pt idx="5189">
                  <c:v>2504.049388612122</c:v>
                </c:pt>
                <c:pt idx="5190">
                  <c:v>4944.33340198644</c:v>
                </c:pt>
                <c:pt idx="5191">
                  <c:v>4663.027959881233</c:v>
                </c:pt>
                <c:pt idx="5192">
                  <c:v>4505.029646696375</c:v>
                </c:pt>
                <c:pt idx="5193">
                  <c:v>4426.690835598195</c:v>
                </c:pt>
                <c:pt idx="5194">
                  <c:v>4385.572196878983</c:v>
                </c:pt>
                <c:pt idx="5195">
                  <c:v>4364.215868427211</c:v>
                </c:pt>
                <c:pt idx="5196">
                  <c:v>4354.147397914822</c:v>
                </c:pt>
                <c:pt idx="5197">
                  <c:v>4351.358310955098</c:v>
                </c:pt>
                <c:pt idx="5198">
                  <c:v>4353.017339978873</c:v>
                </c:pt>
                <c:pt idx="5199">
                  <c:v>4357.735756412647</c:v>
                </c:pt>
                <c:pt idx="5200">
                  <c:v>4364.56882172393</c:v>
                </c:pt>
                <c:pt idx="5201">
                  <c:v>4372.521796320772</c:v>
                </c:pt>
                <c:pt idx="5202">
                  <c:v>4381.142142341285</c:v>
                </c:pt>
                <c:pt idx="5203">
                  <c:v>4389.844786161007</c:v>
                </c:pt>
                <c:pt idx="5204">
                  <c:v>4398.197555630682</c:v>
                </c:pt>
                <c:pt idx="5205">
                  <c:v>4405.807832232128</c:v>
                </c:pt>
                <c:pt idx="5206">
                  <c:v>4412.305427638412</c:v>
                </c:pt>
                <c:pt idx="5207">
                  <c:v>4417.211267012063</c:v>
                </c:pt>
                <c:pt idx="5208">
                  <c:v>4420.250318194271</c:v>
                </c:pt>
                <c:pt idx="5209">
                  <c:v>4420.762496047961</c:v>
                </c:pt>
                <c:pt idx="5210">
                  <c:v>4418.432131069475</c:v>
                </c:pt>
                <c:pt idx="5211">
                  <c:v>4412.57016836838</c:v>
                </c:pt>
                <c:pt idx="5212">
                  <c:v>4402.843669585032</c:v>
                </c:pt>
                <c:pt idx="5213">
                  <c:v>4388.419338057332</c:v>
                </c:pt>
                <c:pt idx="5214">
                  <c:v>4368.559340960694</c:v>
                </c:pt>
                <c:pt idx="5215">
                  <c:v>4342.898205456642</c:v>
                </c:pt>
                <c:pt idx="5216">
                  <c:v>4310.528699057344</c:v>
                </c:pt>
                <c:pt idx="5217">
                  <c:v>4270.940000237642</c:v>
                </c:pt>
                <c:pt idx="5218">
                  <c:v>4223.38347286029</c:v>
                </c:pt>
                <c:pt idx="5219">
                  <c:v>4167.941642238582</c:v>
                </c:pt>
                <c:pt idx="5220">
                  <c:v>4104.322946802762</c:v>
                </c:pt>
                <c:pt idx="5221">
                  <c:v>4033.744922347248</c:v>
                </c:pt>
                <c:pt idx="5222">
                  <c:v>3958.344736294842</c:v>
                </c:pt>
                <c:pt idx="5223">
                  <c:v>3882.825392472446</c:v>
                </c:pt>
                <c:pt idx="5224">
                  <c:v>3815.921752307914</c:v>
                </c:pt>
                <c:pt idx="5225">
                  <c:v>3772.780127801423</c:v>
                </c:pt>
                <c:pt idx="5226">
                  <c:v>3779.340359632967</c:v>
                </c:pt>
                <c:pt idx="5227">
                  <c:v>3878.444592510476</c:v>
                </c:pt>
                <c:pt idx="5228">
                  <c:v>4136.715141326226</c:v>
                </c:pt>
                <c:pt idx="5229">
                  <c:v>4651.319706969643</c:v>
                </c:pt>
                <c:pt idx="5230">
                  <c:v>5564.483275990574</c:v>
                </c:pt>
                <c:pt idx="5231">
                  <c:v>7100.128416338544</c:v>
                </c:pt>
                <c:pt idx="5232">
                  <c:v>9666.80646127223</c:v>
                </c:pt>
                <c:pt idx="5233">
                  <c:v>14088.80116207712</c:v>
                </c:pt>
                <c:pt idx="5234">
                  <c:v>21620.14974423538</c:v>
                </c:pt>
                <c:pt idx="5235">
                  <c:v>29074.16756284091</c:v>
                </c:pt>
                <c:pt idx="5236">
                  <c:v>25686.11563723992</c:v>
                </c:pt>
                <c:pt idx="5237">
                  <c:v>19369.09052927521</c:v>
                </c:pt>
                <c:pt idx="5238">
                  <c:v>15285.27826583008</c:v>
                </c:pt>
                <c:pt idx="5239">
                  <c:v>12821.78545266013</c:v>
                </c:pt>
                <c:pt idx="5240">
                  <c:v>11273.08287454101</c:v>
                </c:pt>
                <c:pt idx="5241">
                  <c:v>10249.54518130014</c:v>
                </c:pt>
                <c:pt idx="5242">
                  <c:v>9536.31463791035</c:v>
                </c:pt>
                <c:pt idx="5243">
                  <c:v>9009.10426839675</c:v>
                </c:pt>
                <c:pt idx="5244">
                  <c:v>8593.906088600099</c:v>
                </c:pt>
                <c:pt idx="5245">
                  <c:v>8247.169834854205</c:v>
                </c:pt>
                <c:pt idx="5246">
                  <c:v>7943.213658181885</c:v>
                </c:pt>
                <c:pt idx="5247">
                  <c:v>7667.315888355784</c:v>
                </c:pt>
                <c:pt idx="5248">
                  <c:v>7411.445933794664</c:v>
                </c:pt>
                <c:pt idx="5249">
                  <c:v>7170.692857575011</c:v>
                </c:pt>
                <c:pt idx="5250">
                  <c:v>6942.71964270312</c:v>
                </c:pt>
                <c:pt idx="5251">
                  <c:v>6725.456197668193</c:v>
                </c:pt>
                <c:pt idx="5252">
                  <c:v>6518.387265524133</c:v>
                </c:pt>
                <c:pt idx="5253">
                  <c:v>6320.743313347801</c:v>
                </c:pt>
                <c:pt idx="5254">
                  <c:v>6131.808069184353</c:v>
                </c:pt>
                <c:pt idx="5255">
                  <c:v>5950.785079908631</c:v>
                </c:pt>
                <c:pt idx="5256">
                  <c:v>5777.768206523292</c:v>
                </c:pt>
                <c:pt idx="5257">
                  <c:v>5612.028507808323</c:v>
                </c:pt>
                <c:pt idx="5258">
                  <c:v>5453.294248720743</c:v>
                </c:pt>
                <c:pt idx="5259">
                  <c:v>5301.024127957178</c:v>
                </c:pt>
                <c:pt idx="5260">
                  <c:v>5155.12782034673</c:v>
                </c:pt>
                <c:pt idx="5261">
                  <c:v>5015.125277072452</c:v>
                </c:pt>
                <c:pt idx="5262">
                  <c:v>4880.723220037263</c:v>
                </c:pt>
                <c:pt idx="5263">
                  <c:v>4751.733821386891</c:v>
                </c:pt>
                <c:pt idx="5264">
                  <c:v>4627.986885404252</c:v>
                </c:pt>
                <c:pt idx="5265">
                  <c:v>4509.2623131115</c:v>
                </c:pt>
                <c:pt idx="5266">
                  <c:v>4395.39524873955</c:v>
                </c:pt>
                <c:pt idx="5267">
                  <c:v>4286.1876532193</c:v>
                </c:pt>
                <c:pt idx="5268">
                  <c:v>4181.628005891355</c:v>
                </c:pt>
                <c:pt idx="5269">
                  <c:v>4081.497026816576</c:v>
                </c:pt>
                <c:pt idx="5270">
                  <c:v>3985.99569294699</c:v>
                </c:pt>
                <c:pt idx="5271">
                  <c:v>3894.744194066836</c:v>
                </c:pt>
                <c:pt idx="5272">
                  <c:v>3807.942733671834</c:v>
                </c:pt>
                <c:pt idx="5273">
                  <c:v>3725.358555690112</c:v>
                </c:pt>
                <c:pt idx="5274">
                  <c:v>3647.1000379518</c:v>
                </c:pt>
                <c:pt idx="5275">
                  <c:v>3573.148409407931</c:v>
                </c:pt>
                <c:pt idx="5276">
                  <c:v>3503.45434923253</c:v>
                </c:pt>
                <c:pt idx="5277">
                  <c:v>3438.112237162846</c:v>
                </c:pt>
                <c:pt idx="5278">
                  <c:v>3377.17755356775</c:v>
                </c:pt>
                <c:pt idx="5279">
                  <c:v>3320.721227290122</c:v>
                </c:pt>
                <c:pt idx="5280">
                  <c:v>3268.903498387618</c:v>
                </c:pt>
                <c:pt idx="5281">
                  <c:v>3221.925254436879</c:v>
                </c:pt>
                <c:pt idx="5282">
                  <c:v>3180.233214880543</c:v>
                </c:pt>
                <c:pt idx="5283">
                  <c:v>3144.662474483463</c:v>
                </c:pt>
                <c:pt idx="5284">
                  <c:v>3115.926525006293</c:v>
                </c:pt>
                <c:pt idx="5285">
                  <c:v>3096.217184403515</c:v>
                </c:pt>
                <c:pt idx="5286">
                  <c:v>3089.029137298679</c:v>
                </c:pt>
                <c:pt idx="5287">
                  <c:v>3102.505434678787</c:v>
                </c:pt>
                <c:pt idx="5288">
                  <c:v>3156.909518569565</c:v>
                </c:pt>
                <c:pt idx="5289">
                  <c:v>3323.815846650095</c:v>
                </c:pt>
                <c:pt idx="5290">
                  <c:v>4037.610725113622</c:v>
                </c:pt>
                <c:pt idx="5291">
                  <c:v>2469.344375423198</c:v>
                </c:pt>
                <c:pt idx="5292">
                  <c:v>2361.532185268054</c:v>
                </c:pt>
                <c:pt idx="5293">
                  <c:v>2480.224531757574</c:v>
                </c:pt>
                <c:pt idx="5294">
                  <c:v>2536.39900526996</c:v>
                </c:pt>
                <c:pt idx="5295">
                  <c:v>2566.42331257479</c:v>
                </c:pt>
                <c:pt idx="5296">
                  <c:v>2584.805094375128</c:v>
                </c:pt>
                <c:pt idx="5297">
                  <c:v>2597.70597753613</c:v>
                </c:pt>
                <c:pt idx="5298">
                  <c:v>2607.983438447</c:v>
                </c:pt>
                <c:pt idx="5299">
                  <c:v>2617.504205774835</c:v>
                </c:pt>
                <c:pt idx="5300">
                  <c:v>2627.04262311329</c:v>
                </c:pt>
                <c:pt idx="5301">
                  <c:v>2637.365360380192</c:v>
                </c:pt>
                <c:pt idx="5302">
                  <c:v>2648.756571312121</c:v>
                </c:pt>
                <c:pt idx="5303">
                  <c:v>2661.490687990622</c:v>
                </c:pt>
                <c:pt idx="5304">
                  <c:v>2675.822776173687</c:v>
                </c:pt>
                <c:pt idx="5305">
                  <c:v>2691.804224387849</c:v>
                </c:pt>
                <c:pt idx="5306">
                  <c:v>2709.520323229561</c:v>
                </c:pt>
                <c:pt idx="5307">
                  <c:v>2729.170577615244</c:v>
                </c:pt>
                <c:pt idx="5308">
                  <c:v>2750.643789077421</c:v>
                </c:pt>
                <c:pt idx="5309">
                  <c:v>2774.284500829361</c:v>
                </c:pt>
                <c:pt idx="5310">
                  <c:v>2799.972721084791</c:v>
                </c:pt>
                <c:pt idx="5311">
                  <c:v>2827.780547535165</c:v>
                </c:pt>
                <c:pt idx="5312">
                  <c:v>2857.938258482566</c:v>
                </c:pt>
                <c:pt idx="5313">
                  <c:v>2890.351877874383</c:v>
                </c:pt>
                <c:pt idx="5314">
                  <c:v>2925.204701506992</c:v>
                </c:pt>
                <c:pt idx="5315">
                  <c:v>2962.615574464186</c:v>
                </c:pt>
                <c:pt idx="5316">
                  <c:v>3002.725071071533</c:v>
                </c:pt>
                <c:pt idx="5317">
                  <c:v>3045.707783683512</c:v>
                </c:pt>
                <c:pt idx="5318">
                  <c:v>3091.601667485429</c:v>
                </c:pt>
                <c:pt idx="5319">
                  <c:v>3140.603378833536</c:v>
                </c:pt>
                <c:pt idx="5320">
                  <c:v>3193.073394983574</c:v>
                </c:pt>
                <c:pt idx="5321">
                  <c:v>3249.145371552855</c:v>
                </c:pt>
                <c:pt idx="5322">
                  <c:v>3308.947715435176</c:v>
                </c:pt>
                <c:pt idx="5323">
                  <c:v>3373.007039755615</c:v>
                </c:pt>
                <c:pt idx="5324">
                  <c:v>3441.588130573121</c:v>
                </c:pt>
                <c:pt idx="5325">
                  <c:v>3514.833706908996</c:v>
                </c:pt>
                <c:pt idx="5326">
                  <c:v>3593.479800321277</c:v>
                </c:pt>
                <c:pt idx="5327">
                  <c:v>3677.534082941705</c:v>
                </c:pt>
                <c:pt idx="5328">
                  <c:v>3767.434348544386</c:v>
                </c:pt>
                <c:pt idx="5329">
                  <c:v>3863.42877166362</c:v>
                </c:pt>
                <c:pt idx="5330">
                  <c:v>3965.547720519372</c:v>
                </c:pt>
                <c:pt idx="5331">
                  <c:v>4073.663261069071</c:v>
                </c:pt>
                <c:pt idx="5332">
                  <c:v>4187.687818325294</c:v>
                </c:pt>
                <c:pt idx="5333">
                  <c:v>4307.32897336349</c:v>
                </c:pt>
                <c:pt idx="5334">
                  <c:v>4432.808291961124</c:v>
                </c:pt>
                <c:pt idx="5335">
                  <c:v>4564.043335635248</c:v>
                </c:pt>
                <c:pt idx="5336">
                  <c:v>4701.85776923374</c:v>
                </c:pt>
                <c:pt idx="5337">
                  <c:v>4847.04291431436</c:v>
                </c:pt>
                <c:pt idx="5338">
                  <c:v>5000.230461057201</c:v>
                </c:pt>
                <c:pt idx="5339">
                  <c:v>5162.217613616212</c:v>
                </c:pt>
                <c:pt idx="5340">
                  <c:v>5332.772200704972</c:v>
                </c:pt>
                <c:pt idx="5341">
                  <c:v>5511.635428176461</c:v>
                </c:pt>
                <c:pt idx="5342">
                  <c:v>5697.314288882923</c:v>
                </c:pt>
                <c:pt idx="5343">
                  <c:v>5887.57156157113</c:v>
                </c:pt>
                <c:pt idx="5344">
                  <c:v>6078.48255195823</c:v>
                </c:pt>
                <c:pt idx="5345">
                  <c:v>6265.075818655705</c:v>
                </c:pt>
                <c:pt idx="5346">
                  <c:v>6439.919066946472</c:v>
                </c:pt>
                <c:pt idx="5347">
                  <c:v>6594.039640028895</c:v>
                </c:pt>
                <c:pt idx="5348">
                  <c:v>6716.411968054658</c:v>
                </c:pt>
                <c:pt idx="5349">
                  <c:v>6796.107319362851</c:v>
                </c:pt>
                <c:pt idx="5350">
                  <c:v>6821.727036335054</c:v>
                </c:pt>
                <c:pt idx="5351">
                  <c:v>6785.19178338008</c:v>
                </c:pt>
                <c:pt idx="5352">
                  <c:v>6681.916792373751</c:v>
                </c:pt>
                <c:pt idx="5353">
                  <c:v>6513.30847437935</c:v>
                </c:pt>
                <c:pt idx="5354">
                  <c:v>6286.2721181084</c:v>
                </c:pt>
                <c:pt idx="5355">
                  <c:v>6011.845403236812</c:v>
                </c:pt>
                <c:pt idx="5356">
                  <c:v>5703.66643678488</c:v>
                </c:pt>
                <c:pt idx="5357">
                  <c:v>5374.97404268847</c:v>
                </c:pt>
                <c:pt idx="5358">
                  <c:v>5038.218814034439</c:v>
                </c:pt>
                <c:pt idx="5359">
                  <c:v>4703.099661773454</c:v>
                </c:pt>
                <c:pt idx="5360">
                  <c:v>4376.868348262913</c:v>
                </c:pt>
                <c:pt idx="5361">
                  <c:v>4064.491762136135</c:v>
                </c:pt>
                <c:pt idx="5362">
                  <c:v>3769.104301580566</c:v>
                </c:pt>
                <c:pt idx="5363">
                  <c:v>3491.808250441311</c:v>
                </c:pt>
                <c:pt idx="5364">
                  <c:v>3233.33015513501</c:v>
                </c:pt>
                <c:pt idx="5365">
                  <c:v>2993.194187197202</c:v>
                </c:pt>
                <c:pt idx="5366">
                  <c:v>2770.798635218726</c:v>
                </c:pt>
                <c:pt idx="5367">
                  <c:v>2564.764394804306</c:v>
                </c:pt>
                <c:pt idx="5368">
                  <c:v>2373.476502620731</c:v>
                </c:pt>
                <c:pt idx="5369">
                  <c:v>2194.461119798728</c:v>
                </c:pt>
                <c:pt idx="5370">
                  <c:v>2023.646366590431</c:v>
                </c:pt>
                <c:pt idx="5371">
                  <c:v>1854.026502582458</c:v>
                </c:pt>
                <c:pt idx="5372">
                  <c:v>1673.139035686009</c:v>
                </c:pt>
                <c:pt idx="5373">
                  <c:v>1461.789279980315</c:v>
                </c:pt>
                <c:pt idx="5374">
                  <c:v>1201.047806234696</c:v>
                </c:pt>
                <c:pt idx="5375">
                  <c:v>898.176280232221</c:v>
                </c:pt>
                <c:pt idx="5376">
                  <c:v>605.0705301075691</c:v>
                </c:pt>
                <c:pt idx="5377">
                  <c:v>396.2926251455797</c:v>
                </c:pt>
                <c:pt idx="5378">
                  <c:v>331.2813645662622</c:v>
                </c:pt>
                <c:pt idx="5379">
                  <c:v>388.8138770299966</c:v>
                </c:pt>
                <c:pt idx="5380">
                  <c:v>493.6922417451447</c:v>
                </c:pt>
                <c:pt idx="5381">
                  <c:v>612.7827697542318</c:v>
                </c:pt>
                <c:pt idx="5382">
                  <c:v>739.5545245890895</c:v>
                </c:pt>
                <c:pt idx="5383">
                  <c:v>874.1008238850894</c:v>
                </c:pt>
                <c:pt idx="5384">
                  <c:v>1017.318079918876</c:v>
                </c:pt>
                <c:pt idx="5385">
                  <c:v>1170.184368604957</c:v>
                </c:pt>
                <c:pt idx="5386">
                  <c:v>1333.430826483372</c:v>
                </c:pt>
                <c:pt idx="5387">
                  <c:v>1507.463796276005</c:v>
                </c:pt>
                <c:pt idx="5388">
                  <c:v>1692.500969423007</c:v>
                </c:pt>
                <c:pt idx="5389">
                  <c:v>1887.959918836194</c:v>
                </c:pt>
                <c:pt idx="5390">
                  <c:v>2092.595671083978</c:v>
                </c:pt>
                <c:pt idx="5391">
                  <c:v>2304.362866011353</c:v>
                </c:pt>
                <c:pt idx="5392">
                  <c:v>2519.682375259145</c:v>
                </c:pt>
                <c:pt idx="5393">
                  <c:v>2734.190647849643</c:v>
                </c:pt>
                <c:pt idx="5394">
                  <c:v>2942.248648208627</c:v>
                </c:pt>
                <c:pt idx="5395">
                  <c:v>3138.07316137899</c:v>
                </c:pt>
                <c:pt idx="5396">
                  <c:v>3318.154995665761</c:v>
                </c:pt>
                <c:pt idx="5397">
                  <c:v>3484.038724534317</c:v>
                </c:pt>
                <c:pt idx="5398">
                  <c:v>3645.881341396501</c:v>
                </c:pt>
                <c:pt idx="5399">
                  <c:v>3759.620726150813</c:v>
                </c:pt>
                <c:pt idx="5400">
                  <c:v>3643.042263893936</c:v>
                </c:pt>
                <c:pt idx="5401">
                  <c:v>3520.179067973882</c:v>
                </c:pt>
                <c:pt idx="5402">
                  <c:v>3452.27972710024</c:v>
                </c:pt>
                <c:pt idx="5403">
                  <c:v>3389.043119530215</c:v>
                </c:pt>
                <c:pt idx="5404">
                  <c:v>3318.51316094435</c:v>
                </c:pt>
                <c:pt idx="5405">
                  <c:v>3240.952627721624</c:v>
                </c:pt>
                <c:pt idx="5406">
                  <c:v>3159.016893471231</c:v>
                </c:pt>
                <c:pt idx="5407">
                  <c:v>3075.407424768914</c:v>
                </c:pt>
                <c:pt idx="5408">
                  <c:v>2992.205006957559</c:v>
                </c:pt>
                <c:pt idx="5409">
                  <c:v>2910.84209813971</c:v>
                </c:pt>
                <c:pt idx="5410">
                  <c:v>2832.406605412426</c:v>
                </c:pt>
                <c:pt idx="5411">
                  <c:v>2757.534166793027</c:v>
                </c:pt>
                <c:pt idx="5412">
                  <c:v>2686.459572595001</c:v>
                </c:pt>
                <c:pt idx="5413">
                  <c:v>2619.500656419398</c:v>
                </c:pt>
                <c:pt idx="5414">
                  <c:v>2556.5963341466</c:v>
                </c:pt>
                <c:pt idx="5415">
                  <c:v>2497.687721060512</c:v>
                </c:pt>
                <c:pt idx="5416">
                  <c:v>2442.673295005606</c:v>
                </c:pt>
                <c:pt idx="5417">
                  <c:v>2391.250517647558</c:v>
                </c:pt>
                <c:pt idx="5418">
                  <c:v>2343.409407467516</c:v>
                </c:pt>
                <c:pt idx="5419">
                  <c:v>2298.83314300415</c:v>
                </c:pt>
                <c:pt idx="5420">
                  <c:v>2257.313418350418</c:v>
                </c:pt>
                <c:pt idx="5421">
                  <c:v>2218.749875331462</c:v>
                </c:pt>
                <c:pt idx="5422">
                  <c:v>2182.944843083624</c:v>
                </c:pt>
                <c:pt idx="5423">
                  <c:v>2149.628017172605</c:v>
                </c:pt>
                <c:pt idx="5424">
                  <c:v>2118.717626356781</c:v>
                </c:pt>
                <c:pt idx="5425">
                  <c:v>2090.003901987649</c:v>
                </c:pt>
                <c:pt idx="5426">
                  <c:v>2063.436533816897</c:v>
                </c:pt>
                <c:pt idx="5427">
                  <c:v>2038.793812470162</c:v>
                </c:pt>
                <c:pt idx="5428">
                  <c:v>2015.949185343581</c:v>
                </c:pt>
                <c:pt idx="5429">
                  <c:v>1994.922348794013</c:v>
                </c:pt>
                <c:pt idx="5430">
                  <c:v>1975.486136542349</c:v>
                </c:pt>
                <c:pt idx="5431">
                  <c:v>1957.535646175784</c:v>
                </c:pt>
                <c:pt idx="5432">
                  <c:v>1941.069125592337</c:v>
                </c:pt>
                <c:pt idx="5433">
                  <c:v>1925.925421431322</c:v>
                </c:pt>
                <c:pt idx="5434">
                  <c:v>1912.103612291516</c:v>
                </c:pt>
                <c:pt idx="5435">
                  <c:v>1899.531249696474</c:v>
                </c:pt>
                <c:pt idx="5436">
                  <c:v>1888.088380831953</c:v>
                </c:pt>
                <c:pt idx="5437">
                  <c:v>1877.783999433866</c:v>
                </c:pt>
                <c:pt idx="5438">
                  <c:v>1868.545873126522</c:v>
                </c:pt>
                <c:pt idx="5439">
                  <c:v>1860.372550490474</c:v>
                </c:pt>
                <c:pt idx="5440">
                  <c:v>1853.14568190468</c:v>
                </c:pt>
                <c:pt idx="5441">
                  <c:v>1846.956544334888</c:v>
                </c:pt>
                <c:pt idx="5442">
                  <c:v>1841.649353961575</c:v>
                </c:pt>
                <c:pt idx="5443">
                  <c:v>1837.297504483098</c:v>
                </c:pt>
                <c:pt idx="5444">
                  <c:v>1833.797596609506</c:v>
                </c:pt>
                <c:pt idx="5445">
                  <c:v>1831.213932358387</c:v>
                </c:pt>
                <c:pt idx="5446">
                  <c:v>1829.44077550613</c:v>
                </c:pt>
                <c:pt idx="5447">
                  <c:v>1828.450528411826</c:v>
                </c:pt>
                <c:pt idx="5448">
                  <c:v>1828.155534600941</c:v>
                </c:pt>
                <c:pt idx="5449">
                  <c:v>1828.40861175554</c:v>
                </c:pt>
                <c:pt idx="5450">
                  <c:v>1828.831647799085</c:v>
                </c:pt>
                <c:pt idx="5451">
                  <c:v>1828.958710257889</c:v>
                </c:pt>
                <c:pt idx="5452">
                  <c:v>1827.579816778407</c:v>
                </c:pt>
                <c:pt idx="5453">
                  <c:v>1822.359883653577</c:v>
                </c:pt>
                <c:pt idx="5454">
                  <c:v>1808.424697801345</c:v>
                </c:pt>
                <c:pt idx="5455">
                  <c:v>1773.024945245815</c:v>
                </c:pt>
                <c:pt idx="5456">
                  <c:v>1677.446140204696</c:v>
                </c:pt>
                <c:pt idx="5457">
                  <c:v>1349.504386291533</c:v>
                </c:pt>
                <c:pt idx="5458">
                  <c:v>437.3904772839043</c:v>
                </c:pt>
                <c:pt idx="5459">
                  <c:v>2111.046538800205</c:v>
                </c:pt>
                <c:pt idx="5460">
                  <c:v>2240.92390356454</c:v>
                </c:pt>
                <c:pt idx="5461">
                  <c:v>2234.843892305852</c:v>
                </c:pt>
                <c:pt idx="5462">
                  <c:v>2212.599939515246</c:v>
                </c:pt>
                <c:pt idx="5463">
                  <c:v>2182.978684881565</c:v>
                </c:pt>
                <c:pt idx="5464">
                  <c:v>2148.851437343016</c:v>
                </c:pt>
                <c:pt idx="5465">
                  <c:v>2113.583203644441</c:v>
                </c:pt>
                <c:pt idx="5466">
                  <c:v>2080.378483626157</c:v>
                </c:pt>
                <c:pt idx="5467">
                  <c:v>2051.33112116184</c:v>
                </c:pt>
                <c:pt idx="5468">
                  <c:v>2027.397657847421</c:v>
                </c:pt>
                <c:pt idx="5469">
                  <c:v>2008.687430162962</c:v>
                </c:pt>
                <c:pt idx="5470">
                  <c:v>1994.932639293392</c:v>
                </c:pt>
                <c:pt idx="5471">
                  <c:v>1985.690478386016</c:v>
                </c:pt>
                <c:pt idx="5472">
                  <c:v>1980.44388074509</c:v>
                </c:pt>
                <c:pt idx="5473">
                  <c:v>1978.779929880675</c:v>
                </c:pt>
                <c:pt idx="5474">
                  <c:v>1980.5126983916</c:v>
                </c:pt>
                <c:pt idx="5475">
                  <c:v>1985.505612339585</c:v>
                </c:pt>
                <c:pt idx="5476">
                  <c:v>1993.710310990798</c:v>
                </c:pt>
                <c:pt idx="5477">
                  <c:v>2004.837512830082</c:v>
                </c:pt>
                <c:pt idx="5478">
                  <c:v>2017.257056969437</c:v>
                </c:pt>
                <c:pt idx="5479">
                  <c:v>2024.984144183962</c:v>
                </c:pt>
                <c:pt idx="5480">
                  <c:v>2016.89117665522</c:v>
                </c:pt>
                <c:pt idx="5481">
                  <c:v>1994.339461274957</c:v>
                </c:pt>
                <c:pt idx="5482">
                  <c:v>1978.255697797108</c:v>
                </c:pt>
                <c:pt idx="5483">
                  <c:v>1976.483748915139</c:v>
                </c:pt>
                <c:pt idx="5484">
                  <c:v>1983.879765947755</c:v>
                </c:pt>
                <c:pt idx="5485">
                  <c:v>1995.721926168607</c:v>
                </c:pt>
                <c:pt idx="5486">
                  <c:v>2009.826459087051</c:v>
                </c:pt>
                <c:pt idx="5487">
                  <c:v>2025.262814002409</c:v>
                </c:pt>
                <c:pt idx="5488">
                  <c:v>2041.685550944805</c:v>
                </c:pt>
                <c:pt idx="5489">
                  <c:v>2059.065457301037</c:v>
                </c:pt>
                <c:pt idx="5490">
                  <c:v>2077.351186487292</c:v>
                </c:pt>
                <c:pt idx="5491">
                  <c:v>2096.700601241034</c:v>
                </c:pt>
                <c:pt idx="5492">
                  <c:v>2117.059596279001</c:v>
                </c:pt>
                <c:pt idx="5493">
                  <c:v>2138.667002088552</c:v>
                </c:pt>
                <c:pt idx="5494">
                  <c:v>2161.572960415371</c:v>
                </c:pt>
                <c:pt idx="5495">
                  <c:v>2185.945766733515</c:v>
                </c:pt>
                <c:pt idx="5496">
                  <c:v>2211.978564535378</c:v>
                </c:pt>
                <c:pt idx="5497">
                  <c:v>2239.90683465992</c:v>
                </c:pt>
                <c:pt idx="5498">
                  <c:v>2269.99557914858</c:v>
                </c:pt>
                <c:pt idx="5499">
                  <c:v>2302.581011337972</c:v>
                </c:pt>
                <c:pt idx="5500">
                  <c:v>2338.169566672402</c:v>
                </c:pt>
                <c:pt idx="5501">
                  <c:v>2377.534415851006</c:v>
                </c:pt>
                <c:pt idx="5502">
                  <c:v>2422.060594011741</c:v>
                </c:pt>
                <c:pt idx="5503">
                  <c:v>2475.171897014066</c:v>
                </c:pt>
                <c:pt idx="5504">
                  <c:v>2550.183854586098</c:v>
                </c:pt>
                <c:pt idx="5505">
                  <c:v>2755.171542879611</c:v>
                </c:pt>
                <c:pt idx="5506">
                  <c:v>2796.528701685239</c:v>
                </c:pt>
                <c:pt idx="5507">
                  <c:v>2714.089560690706</c:v>
                </c:pt>
                <c:pt idx="5508">
                  <c:v>2775.692206796277</c:v>
                </c:pt>
                <c:pt idx="5509">
                  <c:v>2864.63114831609</c:v>
                </c:pt>
                <c:pt idx="5510">
                  <c:v>2973.84710025624</c:v>
                </c:pt>
                <c:pt idx="5511">
                  <c:v>3107.19607112009</c:v>
                </c:pt>
                <c:pt idx="5512">
                  <c:v>3272.888043448313</c:v>
                </c:pt>
                <c:pt idx="5513">
                  <c:v>3484.81701747226</c:v>
                </c:pt>
                <c:pt idx="5514">
                  <c:v>3766.785041221345</c:v>
                </c:pt>
                <c:pt idx="5515">
                  <c:v>4162.27924789408</c:v>
                </c:pt>
                <c:pt idx="5516">
                  <c:v>4760.408548183772</c:v>
                </c:pt>
                <c:pt idx="5517">
                  <c:v>5775.587058156307</c:v>
                </c:pt>
                <c:pt idx="5518">
                  <c:v>7882.609403492593</c:v>
                </c:pt>
                <c:pt idx="5519">
                  <c:v>14739.51734913247</c:v>
                </c:pt>
                <c:pt idx="5520">
                  <c:v>31332.47756707697</c:v>
                </c:pt>
                <c:pt idx="5521">
                  <c:v>6842.418868911183</c:v>
                </c:pt>
                <c:pt idx="5522">
                  <c:v>2911.741320856358</c:v>
                </c:pt>
                <c:pt idx="5523">
                  <c:v>1939.080625373089</c:v>
                </c:pt>
                <c:pt idx="5524">
                  <c:v>1274.06160877102</c:v>
                </c:pt>
                <c:pt idx="5525">
                  <c:v>978.4535746716112</c:v>
                </c:pt>
                <c:pt idx="5526">
                  <c:v>910.0420474029844</c:v>
                </c:pt>
                <c:pt idx="5527">
                  <c:v>943.9322830537658</c:v>
                </c:pt>
                <c:pt idx="5528">
                  <c:v>1008.374216287839</c:v>
                </c:pt>
                <c:pt idx="5529">
                  <c:v>1073.143728777217</c:v>
                </c:pt>
                <c:pt idx="5530">
                  <c:v>1127.218435287529</c:v>
                </c:pt>
                <c:pt idx="5531">
                  <c:v>1166.989885661811</c:v>
                </c:pt>
                <c:pt idx="5532">
                  <c:v>1192.191876423407</c:v>
                </c:pt>
                <c:pt idx="5533">
                  <c:v>1205.529551518952</c:v>
                </c:pt>
                <c:pt idx="5534">
                  <c:v>1215.451074525373</c:v>
                </c:pt>
                <c:pt idx="5535">
                  <c:v>1239.756156296111</c:v>
                </c:pt>
                <c:pt idx="5536">
                  <c:v>1307.190814690046</c:v>
                </c:pt>
                <c:pt idx="5537">
                  <c:v>1444.673648301378</c:v>
                </c:pt>
                <c:pt idx="5538">
                  <c:v>1651.793939188281</c:v>
                </c:pt>
                <c:pt idx="5539">
                  <c:v>1894.37293468083</c:v>
                </c:pt>
                <c:pt idx="5540">
                  <c:v>2129.716202929364</c:v>
                </c:pt>
                <c:pt idx="5541">
                  <c:v>2332.856914684828</c:v>
                </c:pt>
                <c:pt idx="5542">
                  <c:v>2499.092026987763</c:v>
                </c:pt>
                <c:pt idx="5543">
                  <c:v>2634.530226195426</c:v>
                </c:pt>
                <c:pt idx="5544">
                  <c:v>2747.799063928758</c:v>
                </c:pt>
                <c:pt idx="5545">
                  <c:v>2846.403558799829</c:v>
                </c:pt>
                <c:pt idx="5546">
                  <c:v>2935.962392295804</c:v>
                </c:pt>
                <c:pt idx="5547">
                  <c:v>3020.264753932261</c:v>
                </c:pt>
                <c:pt idx="5548">
                  <c:v>3101.800550741358</c:v>
                </c:pt>
                <c:pt idx="5549">
                  <c:v>3182.337272202683</c:v>
                </c:pt>
                <c:pt idx="5550">
                  <c:v>3263.040260226216</c:v>
                </c:pt>
                <c:pt idx="5551">
                  <c:v>3344.731639713169</c:v>
                </c:pt>
                <c:pt idx="5552">
                  <c:v>3427.90966920316</c:v>
                </c:pt>
                <c:pt idx="5553">
                  <c:v>3512.930729586047</c:v>
                </c:pt>
                <c:pt idx="5554">
                  <c:v>3600.124366260974</c:v>
                </c:pt>
                <c:pt idx="5555">
                  <c:v>3689.582907757484</c:v>
                </c:pt>
                <c:pt idx="5556">
                  <c:v>3781.378332877466</c:v>
                </c:pt>
                <c:pt idx="5557">
                  <c:v>3875.578457975</c:v>
                </c:pt>
                <c:pt idx="5558">
                  <c:v>3972.074570016443</c:v>
                </c:pt>
                <c:pt idx="5559">
                  <c:v>4070.866852178315</c:v>
                </c:pt>
                <c:pt idx="5560">
                  <c:v>4171.65161163122</c:v>
                </c:pt>
                <c:pt idx="5561">
                  <c:v>4274.497654754843</c:v>
                </c:pt>
                <c:pt idx="5562">
                  <c:v>4379.246882307882</c:v>
                </c:pt>
                <c:pt idx="5563">
                  <c:v>4485.80293019369</c:v>
                </c:pt>
                <c:pt idx="5564">
                  <c:v>4594.218116988868</c:v>
                </c:pt>
                <c:pt idx="5565">
                  <c:v>4704.656051959704</c:v>
                </c:pt>
                <c:pt idx="5566">
                  <c:v>4817.378609914281</c:v>
                </c:pt>
                <c:pt idx="5567">
                  <c:v>4932.970323951243</c:v>
                </c:pt>
                <c:pt idx="5568">
                  <c:v>5052.282023690438</c:v>
                </c:pt>
                <c:pt idx="5569">
                  <c:v>5176.523650582546</c:v>
                </c:pt>
                <c:pt idx="5570">
                  <c:v>5307.310733301963</c:v>
                </c:pt>
                <c:pt idx="5571">
                  <c:v>5446.69152792111</c:v>
                </c:pt>
                <c:pt idx="5572">
                  <c:v>5597.478445221847</c:v>
                </c:pt>
                <c:pt idx="5573">
                  <c:v>5762.7879782927</c:v>
                </c:pt>
                <c:pt idx="5574">
                  <c:v>5946.7831508627</c:v>
                </c:pt>
                <c:pt idx="5575">
                  <c:v>6154.493649792621</c:v>
                </c:pt>
                <c:pt idx="5576">
                  <c:v>6392.06719426662</c:v>
                </c:pt>
                <c:pt idx="5577">
                  <c:v>6667.272668522988</c:v>
                </c:pt>
                <c:pt idx="5578">
                  <c:v>6990.474810378506</c:v>
                </c:pt>
                <c:pt idx="5579">
                  <c:v>7375.862864588572</c:v>
                </c:pt>
                <c:pt idx="5580">
                  <c:v>7844.44795319375</c:v>
                </c:pt>
                <c:pt idx="5581">
                  <c:v>8430.509930274269</c:v>
                </c:pt>
                <c:pt idx="5582">
                  <c:v>9198.659307187758</c:v>
                </c:pt>
                <c:pt idx="5583">
                  <c:v>10295.88388867034</c:v>
                </c:pt>
                <c:pt idx="5584">
                  <c:v>12159.17833432915</c:v>
                </c:pt>
                <c:pt idx="5585">
                  <c:v>16421.09193728618</c:v>
                </c:pt>
                <c:pt idx="5586">
                  <c:v>13690.64005872237</c:v>
                </c:pt>
                <c:pt idx="5587">
                  <c:v>9023.088416763785</c:v>
                </c:pt>
                <c:pt idx="5588">
                  <c:v>9878.204089725137</c:v>
                </c:pt>
                <c:pt idx="5589">
                  <c:v>10878.34769177783</c:v>
                </c:pt>
                <c:pt idx="5590">
                  <c:v>11618.18038449966</c:v>
                </c:pt>
                <c:pt idx="5591">
                  <c:v>12004.76413503102</c:v>
                </c:pt>
                <c:pt idx="5592">
                  <c:v>11998.69273691226</c:v>
                </c:pt>
                <c:pt idx="5593">
                  <c:v>11634.6219242776</c:v>
                </c:pt>
                <c:pt idx="5594">
                  <c:v>11011.88316371651</c:v>
                </c:pt>
                <c:pt idx="5595">
                  <c:v>10249.8754167449</c:v>
                </c:pt>
                <c:pt idx="5596">
                  <c:v>9447.618724357906</c:v>
                </c:pt>
                <c:pt idx="5597">
                  <c:v>8668.794561540993</c:v>
                </c:pt>
                <c:pt idx="5598">
                  <c:v>7946.37177374954</c:v>
                </c:pt>
                <c:pt idx="5599">
                  <c:v>7292.76356400258</c:v>
                </c:pt>
                <c:pt idx="5600">
                  <c:v>6708.711477257602</c:v>
                </c:pt>
                <c:pt idx="5601">
                  <c:v>6189.189559627151</c:v>
                </c:pt>
                <c:pt idx="5602">
                  <c:v>5726.9229984405</c:v>
                </c:pt>
                <c:pt idx="5603">
                  <c:v>5313.913534298551</c:v>
                </c:pt>
                <c:pt idx="5604">
                  <c:v>4942.163944468626</c:v>
                </c:pt>
                <c:pt idx="5605">
                  <c:v>4603.932083688283</c:v>
                </c:pt>
                <c:pt idx="5606">
                  <c:v>4291.14923356646</c:v>
                </c:pt>
                <c:pt idx="5607">
                  <c:v>3994.266301659969</c:v>
                </c:pt>
                <c:pt idx="5608">
                  <c:v>3699.637063415391</c:v>
                </c:pt>
                <c:pt idx="5609">
                  <c:v>3380.958069493944</c:v>
                </c:pt>
                <c:pt idx="5610">
                  <c:v>2966.90721551442</c:v>
                </c:pt>
                <c:pt idx="5611">
                  <c:v>2119.890744921711</c:v>
                </c:pt>
                <c:pt idx="5612">
                  <c:v>6550.015590899807</c:v>
                </c:pt>
                <c:pt idx="5613">
                  <c:v>4487.402311753608</c:v>
                </c:pt>
                <c:pt idx="5614">
                  <c:v>3726.693540636137</c:v>
                </c:pt>
                <c:pt idx="5615">
                  <c:v>3387.212362904917</c:v>
                </c:pt>
                <c:pt idx="5616">
                  <c:v>3165.252061747457</c:v>
                </c:pt>
                <c:pt idx="5617">
                  <c:v>2995.508176652075</c:v>
                </c:pt>
                <c:pt idx="5618">
                  <c:v>2855.210385962132</c:v>
                </c:pt>
                <c:pt idx="5619">
                  <c:v>2734.204288856911</c:v>
                </c:pt>
                <c:pt idx="5620">
                  <c:v>2627.033452934284</c:v>
                </c:pt>
                <c:pt idx="5621">
                  <c:v>2530.573155953322</c:v>
                </c:pt>
                <c:pt idx="5622">
                  <c:v>2442.689878840741</c:v>
                </c:pt>
                <c:pt idx="5623">
                  <c:v>2361.950624362487</c:v>
                </c:pt>
                <c:pt idx="5624">
                  <c:v>2287.238064429499</c:v>
                </c:pt>
                <c:pt idx="5625">
                  <c:v>2217.752712968431</c:v>
                </c:pt>
                <c:pt idx="5626">
                  <c:v>2152.861768125296</c:v>
                </c:pt>
                <c:pt idx="5627">
                  <c:v>2092.040127988548</c:v>
                </c:pt>
                <c:pt idx="5628">
                  <c:v>2034.860316934662</c:v>
                </c:pt>
                <c:pt idx="5629">
                  <c:v>1980.912660172756</c:v>
                </c:pt>
                <c:pt idx="5630">
                  <c:v>1929.917254542828</c:v>
                </c:pt>
                <c:pt idx="5631">
                  <c:v>1881.570834990057</c:v>
                </c:pt>
                <c:pt idx="5632">
                  <c:v>1835.64523444208</c:v>
                </c:pt>
                <c:pt idx="5633">
                  <c:v>1791.93872439935</c:v>
                </c:pt>
                <c:pt idx="5634">
                  <c:v>1750.282377070625</c:v>
                </c:pt>
                <c:pt idx="5635">
                  <c:v>1710.395643269526</c:v>
                </c:pt>
                <c:pt idx="5636">
                  <c:v>1672.26011530455</c:v>
                </c:pt>
                <c:pt idx="5637">
                  <c:v>1635.651214006628</c:v>
                </c:pt>
                <c:pt idx="5638">
                  <c:v>1600.490922984301</c:v>
                </c:pt>
                <c:pt idx="5639">
                  <c:v>1566.582677512713</c:v>
                </c:pt>
                <c:pt idx="5640">
                  <c:v>1533.923635904475</c:v>
                </c:pt>
                <c:pt idx="5641">
                  <c:v>1502.355217048818</c:v>
                </c:pt>
                <c:pt idx="5642">
                  <c:v>1471.787407965448</c:v>
                </c:pt>
                <c:pt idx="5643">
                  <c:v>1442.135298503121</c:v>
                </c:pt>
                <c:pt idx="5644">
                  <c:v>1413.371007294516</c:v>
                </c:pt>
                <c:pt idx="5645">
                  <c:v>1385.312634911226</c:v>
                </c:pt>
                <c:pt idx="5646">
                  <c:v>1358.001286128842</c:v>
                </c:pt>
                <c:pt idx="5647">
                  <c:v>1331.338734354071</c:v>
                </c:pt>
                <c:pt idx="5648">
                  <c:v>1305.225725458416</c:v>
                </c:pt>
                <c:pt idx="5649">
                  <c:v>1279.641268637066</c:v>
                </c:pt>
                <c:pt idx="5650">
                  <c:v>1254.585160783591</c:v>
                </c:pt>
                <c:pt idx="5651">
                  <c:v>1229.883947217253</c:v>
                </c:pt>
                <c:pt idx="5652">
                  <c:v>1205.608312269152</c:v>
                </c:pt>
                <c:pt idx="5653">
                  <c:v>1181.693689525611</c:v>
                </c:pt>
                <c:pt idx="5654">
                  <c:v>1158.038452038192</c:v>
                </c:pt>
                <c:pt idx="5655">
                  <c:v>1134.710453270618</c:v>
                </c:pt>
                <c:pt idx="5656">
                  <c:v>1111.607684714587</c:v>
                </c:pt>
                <c:pt idx="5657">
                  <c:v>1088.744247353677</c:v>
                </c:pt>
                <c:pt idx="5658">
                  <c:v>1066.087016816746</c:v>
                </c:pt>
                <c:pt idx="5659">
                  <c:v>1043.609763991201</c:v>
                </c:pt>
                <c:pt idx="5660">
                  <c:v>1021.290222404664</c:v>
                </c:pt>
                <c:pt idx="5661">
                  <c:v>999.1089643829072</c:v>
                </c:pt>
                <c:pt idx="5662">
                  <c:v>977.0947723353174</c:v>
                </c:pt>
                <c:pt idx="5663">
                  <c:v>955.277609150532</c:v>
                </c:pt>
                <c:pt idx="5664">
                  <c:v>933.588845957988</c:v>
                </c:pt>
                <c:pt idx="5665">
                  <c:v>912.0321956978295</c:v>
                </c:pt>
                <c:pt idx="5666">
                  <c:v>890.670439876008</c:v>
                </c:pt>
                <c:pt idx="5667">
                  <c:v>869.4812615922922</c:v>
                </c:pt>
                <c:pt idx="5668">
                  <c:v>848.4282086431507</c:v>
                </c:pt>
                <c:pt idx="5669">
                  <c:v>827.6684866411758</c:v>
                </c:pt>
                <c:pt idx="5670">
                  <c:v>807.0609154348845</c:v>
                </c:pt>
                <c:pt idx="5671">
                  <c:v>786.7899644123042</c:v>
                </c:pt>
                <c:pt idx="5672">
                  <c:v>766.8047095198581</c:v>
                </c:pt>
                <c:pt idx="5673">
                  <c:v>747.0918194148288</c:v>
                </c:pt>
                <c:pt idx="5674">
                  <c:v>727.7647012785446</c:v>
                </c:pt>
                <c:pt idx="5675">
                  <c:v>708.8025338859462</c:v>
                </c:pt>
                <c:pt idx="5676">
                  <c:v>690.239160726092</c:v>
                </c:pt>
                <c:pt idx="5677">
                  <c:v>672.142134961681</c:v>
                </c:pt>
                <c:pt idx="5678">
                  <c:v>654.5682047524874</c:v>
                </c:pt>
                <c:pt idx="5679">
                  <c:v>637.4332096632467</c:v>
                </c:pt>
                <c:pt idx="5680">
                  <c:v>620.8621645583187</c:v>
                </c:pt>
                <c:pt idx="5681">
                  <c:v>604.8664170062663</c:v>
                </c:pt>
                <c:pt idx="5682">
                  <c:v>589.4696346976781</c:v>
                </c:pt>
                <c:pt idx="5683">
                  <c:v>574.6724897312514</c:v>
                </c:pt>
                <c:pt idx="5684">
                  <c:v>560.5822603795821</c:v>
                </c:pt>
                <c:pt idx="5685">
                  <c:v>547.1209801500673</c:v>
                </c:pt>
                <c:pt idx="5686">
                  <c:v>534.3304377349326</c:v>
                </c:pt>
                <c:pt idx="5687">
                  <c:v>522.270105167096</c:v>
                </c:pt>
                <c:pt idx="5688">
                  <c:v>510.883906110242</c:v>
                </c:pt>
                <c:pt idx="5689">
                  <c:v>500.183467052847</c:v>
                </c:pt>
                <c:pt idx="5690">
                  <c:v>490.1807309389535</c:v>
                </c:pt>
                <c:pt idx="5691">
                  <c:v>480.8938988418187</c:v>
                </c:pt>
                <c:pt idx="5692">
                  <c:v>472.2343600557832</c:v>
                </c:pt>
                <c:pt idx="5693">
                  <c:v>464.3100840583982</c:v>
                </c:pt>
                <c:pt idx="5694">
                  <c:v>456.9844952564428</c:v>
                </c:pt>
                <c:pt idx="5695">
                  <c:v>450.3596261283957</c:v>
                </c:pt>
                <c:pt idx="5696">
                  <c:v>444.2933470462676</c:v>
                </c:pt>
                <c:pt idx="5697">
                  <c:v>438.8218965946683</c:v>
                </c:pt>
                <c:pt idx="5698">
                  <c:v>433.9626651082646</c:v>
                </c:pt>
                <c:pt idx="5699">
                  <c:v>429.5977839928765</c:v>
                </c:pt>
                <c:pt idx="5700">
                  <c:v>425.741238477949</c:v>
                </c:pt>
                <c:pt idx="5701">
                  <c:v>422.3589269322367</c:v>
                </c:pt>
                <c:pt idx="5702">
                  <c:v>419.4384072943949</c:v>
                </c:pt>
                <c:pt idx="5703">
                  <c:v>416.9034706551025</c:v>
                </c:pt>
                <c:pt idx="5704">
                  <c:v>414.7987429554423</c:v>
                </c:pt>
                <c:pt idx="5705">
                  <c:v>413.0212245253392</c:v>
                </c:pt>
                <c:pt idx="5706">
                  <c:v>411.5842436015213</c:v>
                </c:pt>
                <c:pt idx="5707">
                  <c:v>410.4850619032109</c:v>
                </c:pt>
                <c:pt idx="5708">
                  <c:v>409.6485141187312</c:v>
                </c:pt>
                <c:pt idx="5709">
                  <c:v>409.0755070363163</c:v>
                </c:pt>
                <c:pt idx="5710">
                  <c:v>408.7659275096823</c:v>
                </c:pt>
                <c:pt idx="5711">
                  <c:v>408.6738850423179</c:v>
                </c:pt>
                <c:pt idx="5712">
                  <c:v>408.8152581062434</c:v>
                </c:pt>
                <c:pt idx="5713">
                  <c:v>409.2211395285167</c:v>
                </c:pt>
                <c:pt idx="5714">
                  <c:v>409.7755360693704</c:v>
                </c:pt>
                <c:pt idx="5715">
                  <c:v>410.621405668675</c:v>
                </c:pt>
                <c:pt idx="5716">
                  <c:v>411.8255461853882</c:v>
                </c:pt>
                <c:pt idx="5717">
                  <c:v>413.4936021442402</c:v>
                </c:pt>
                <c:pt idx="5718">
                  <c:v>416.1938890601333</c:v>
                </c:pt>
                <c:pt idx="5719">
                  <c:v>421.8439299196899</c:v>
                </c:pt>
                <c:pt idx="5720">
                  <c:v>438.8442096310694</c:v>
                </c:pt>
                <c:pt idx="5721">
                  <c:v>486.2672513406378</c:v>
                </c:pt>
                <c:pt idx="5722">
                  <c:v>460.8697989010874</c:v>
                </c:pt>
                <c:pt idx="5723">
                  <c:v>438.6988458588752</c:v>
                </c:pt>
                <c:pt idx="5724">
                  <c:v>432.7998533160366</c:v>
                </c:pt>
                <c:pt idx="5725">
                  <c:v>431.750061595883</c:v>
                </c:pt>
                <c:pt idx="5726">
                  <c:v>432.4563395596246</c:v>
                </c:pt>
                <c:pt idx="5727">
                  <c:v>434.1490342362585</c:v>
                </c:pt>
                <c:pt idx="5728">
                  <c:v>436.4445310500449</c:v>
                </c:pt>
                <c:pt idx="5729">
                  <c:v>439.2700879108132</c:v>
                </c:pt>
                <c:pt idx="5730">
                  <c:v>442.6313894819926</c:v>
                </c:pt>
                <c:pt idx="5731">
                  <c:v>446.6951262824877</c:v>
                </c:pt>
                <c:pt idx="5732">
                  <c:v>451.7620782921716</c:v>
                </c:pt>
                <c:pt idx="5733">
                  <c:v>459.0458122286753</c:v>
                </c:pt>
                <c:pt idx="5734">
                  <c:v>473.5725070228445</c:v>
                </c:pt>
                <c:pt idx="5735">
                  <c:v>556.704392055527</c:v>
                </c:pt>
                <c:pt idx="5736">
                  <c:v>432.7677289117701</c:v>
                </c:pt>
                <c:pt idx="5737">
                  <c:v>450.8564049596721</c:v>
                </c:pt>
                <c:pt idx="5738">
                  <c:v>460.2014434560719</c:v>
                </c:pt>
                <c:pt idx="5739">
                  <c:v>467.719006737622</c:v>
                </c:pt>
                <c:pt idx="5740">
                  <c:v>474.6972164029384</c:v>
                </c:pt>
                <c:pt idx="5741">
                  <c:v>481.7079472205289</c:v>
                </c:pt>
                <c:pt idx="5742">
                  <c:v>488.9370182068392</c:v>
                </c:pt>
                <c:pt idx="5743">
                  <c:v>496.4625830096386</c:v>
                </c:pt>
                <c:pt idx="5744">
                  <c:v>504.4732528242869</c:v>
                </c:pt>
                <c:pt idx="5745">
                  <c:v>512.9177370854742</c:v>
                </c:pt>
                <c:pt idx="5746">
                  <c:v>521.9203421999496</c:v>
                </c:pt>
                <c:pt idx="5747">
                  <c:v>531.4729876534676</c:v>
                </c:pt>
                <c:pt idx="5748">
                  <c:v>541.7494897324328</c:v>
                </c:pt>
                <c:pt idx="5749">
                  <c:v>552.5900755861315</c:v>
                </c:pt>
                <c:pt idx="5750">
                  <c:v>564.2357950175177</c:v>
                </c:pt>
                <c:pt idx="5751">
                  <c:v>576.6461560217498</c:v>
                </c:pt>
                <c:pt idx="5752">
                  <c:v>589.915342095937</c:v>
                </c:pt>
                <c:pt idx="5753">
                  <c:v>604.0602613036763</c:v>
                </c:pt>
                <c:pt idx="5754">
                  <c:v>619.1873378411135</c:v>
                </c:pt>
                <c:pt idx="5755">
                  <c:v>635.3032338579894</c:v>
                </c:pt>
                <c:pt idx="5756">
                  <c:v>652.4944912282556</c:v>
                </c:pt>
                <c:pt idx="5757">
                  <c:v>670.824621825518</c:v>
                </c:pt>
                <c:pt idx="5758">
                  <c:v>690.3342791386361</c:v>
                </c:pt>
                <c:pt idx="5759">
                  <c:v>711.1711081821604</c:v>
                </c:pt>
                <c:pt idx="5760">
                  <c:v>733.4247599383681</c:v>
                </c:pt>
                <c:pt idx="5761">
                  <c:v>757.1204557969977</c:v>
                </c:pt>
                <c:pt idx="5762">
                  <c:v>782.3427559916461</c:v>
                </c:pt>
                <c:pt idx="5763">
                  <c:v>809.2004355775724</c:v>
                </c:pt>
                <c:pt idx="5764">
                  <c:v>837.8005037842984</c:v>
                </c:pt>
                <c:pt idx="5765">
                  <c:v>868.2922626611064</c:v>
                </c:pt>
                <c:pt idx="5766">
                  <c:v>900.7554964632299</c:v>
                </c:pt>
                <c:pt idx="5767">
                  <c:v>935.2356096504801</c:v>
                </c:pt>
                <c:pt idx="5768">
                  <c:v>971.9216132389494</c:v>
                </c:pt>
                <c:pt idx="5769">
                  <c:v>1010.843536829316</c:v>
                </c:pt>
                <c:pt idx="5770">
                  <c:v>1052.002307320094</c:v>
                </c:pt>
                <c:pt idx="5771">
                  <c:v>1095.425543778782</c:v>
                </c:pt>
                <c:pt idx="5772">
                  <c:v>1141.000926601474</c:v>
                </c:pt>
                <c:pt idx="5773">
                  <c:v>1188.353502500136</c:v>
                </c:pt>
                <c:pt idx="5774">
                  <c:v>1237.216164276154</c:v>
                </c:pt>
                <c:pt idx="5775">
                  <c:v>1286.789319453615</c:v>
                </c:pt>
                <c:pt idx="5776">
                  <c:v>1336.101227115948</c:v>
                </c:pt>
                <c:pt idx="5777">
                  <c:v>1383.797234688476</c:v>
                </c:pt>
                <c:pt idx="5778">
                  <c:v>1428.601057332626</c:v>
                </c:pt>
                <c:pt idx="5779">
                  <c:v>1469.272715785611</c:v>
                </c:pt>
                <c:pt idx="5780">
                  <c:v>1505.40945037148</c:v>
                </c:pt>
                <c:pt idx="5781">
                  <c:v>1537.652241732285</c:v>
                </c:pt>
                <c:pt idx="5782">
                  <c:v>1568.088954828752</c:v>
                </c:pt>
                <c:pt idx="5783">
                  <c:v>1599.982327300231</c:v>
                </c:pt>
                <c:pt idx="5784">
                  <c:v>1636.728885093224</c:v>
                </c:pt>
                <c:pt idx="5785">
                  <c:v>1681.541472954705</c:v>
                </c:pt>
                <c:pt idx="5786">
                  <c:v>1736.51656800666</c:v>
                </c:pt>
                <c:pt idx="5787">
                  <c:v>1802.920916232478</c:v>
                </c:pt>
                <c:pt idx="5788">
                  <c:v>1881.214252436407</c:v>
                </c:pt>
                <c:pt idx="5789">
                  <c:v>1971.618852511222</c:v>
                </c:pt>
                <c:pt idx="5790">
                  <c:v>2074.196475199174</c:v>
                </c:pt>
                <c:pt idx="5791">
                  <c:v>2189.113404247535</c:v>
                </c:pt>
                <c:pt idx="5792">
                  <c:v>2316.77441668506</c:v>
                </c:pt>
                <c:pt idx="5793">
                  <c:v>2457.899867203887</c:v>
                </c:pt>
                <c:pt idx="5794">
                  <c:v>2613.395552296833</c:v>
                </c:pt>
                <c:pt idx="5795">
                  <c:v>2784.664551650953</c:v>
                </c:pt>
                <c:pt idx="5796">
                  <c:v>2973.412119324505</c:v>
                </c:pt>
                <c:pt idx="5797">
                  <c:v>3182.014505987609</c:v>
                </c:pt>
                <c:pt idx="5798">
                  <c:v>3413.199333721385</c:v>
                </c:pt>
                <c:pt idx="5799">
                  <c:v>3670.440573904025</c:v>
                </c:pt>
                <c:pt idx="5800">
                  <c:v>3958.035971673508</c:v>
                </c:pt>
                <c:pt idx="5801">
                  <c:v>4281.449388485801</c:v>
                </c:pt>
                <c:pt idx="5802">
                  <c:v>4647.48156579898</c:v>
                </c:pt>
                <c:pt idx="5803">
                  <c:v>5064.954324868812</c:v>
                </c:pt>
                <c:pt idx="5804">
                  <c:v>5545.049958675331</c:v>
                </c:pt>
                <c:pt idx="5805">
                  <c:v>6102.737349177682</c:v>
                </c:pt>
                <c:pt idx="5806">
                  <c:v>6757.315997518373</c:v>
                </c:pt>
                <c:pt idx="5807">
                  <c:v>7535.15667657158</c:v>
                </c:pt>
                <c:pt idx="5808">
                  <c:v>8471.415026220948</c:v>
                </c:pt>
                <c:pt idx="5809">
                  <c:v>9613.357820898649</c:v>
                </c:pt>
                <c:pt idx="5810">
                  <c:v>11022.02477765036</c:v>
                </c:pt>
                <c:pt idx="5811">
                  <c:v>12767.40222156755</c:v>
                </c:pt>
                <c:pt idx="5812">
                  <c:v>14896.44639709366</c:v>
                </c:pt>
                <c:pt idx="5813">
                  <c:v>17323.25370068131</c:v>
                </c:pt>
                <c:pt idx="5814">
                  <c:v>19569.30319395542</c:v>
                </c:pt>
                <c:pt idx="5815">
                  <c:v>20576.9537183319</c:v>
                </c:pt>
                <c:pt idx="5816">
                  <c:v>19486.02407244234</c:v>
                </c:pt>
                <c:pt idx="5817">
                  <c:v>16824.90265375626</c:v>
                </c:pt>
                <c:pt idx="5818">
                  <c:v>13767.57860743286</c:v>
                </c:pt>
                <c:pt idx="5819">
                  <c:v>10957.45813755897</c:v>
                </c:pt>
                <c:pt idx="5820">
                  <c:v>8511.471966923482</c:v>
                </c:pt>
                <c:pt idx="5821">
                  <c:v>6339.562088144234</c:v>
                </c:pt>
                <c:pt idx="5822">
                  <c:v>4302.239642654215</c:v>
                </c:pt>
                <c:pt idx="5823">
                  <c:v>2263.922508106547</c:v>
                </c:pt>
                <c:pt idx="5824">
                  <c:v>762.3030351484841</c:v>
                </c:pt>
                <c:pt idx="5825">
                  <c:v>3169.982109822901</c:v>
                </c:pt>
                <c:pt idx="5826">
                  <c:v>7090.25302400566</c:v>
                </c:pt>
                <c:pt idx="5827">
                  <c:v>13217.80630662049</c:v>
                </c:pt>
                <c:pt idx="5828">
                  <c:v>23510.43798111566</c:v>
                </c:pt>
                <c:pt idx="5829">
                  <c:v>36158.29224937938</c:v>
                </c:pt>
                <c:pt idx="5830">
                  <c:v>35215.25360979801</c:v>
                </c:pt>
                <c:pt idx="5831">
                  <c:v>26843.81655172143</c:v>
                </c:pt>
                <c:pt idx="5832">
                  <c:v>20324.28527283294</c:v>
                </c:pt>
                <c:pt idx="5833">
                  <c:v>15760.21103492459</c:v>
                </c:pt>
                <c:pt idx="5834">
                  <c:v>12885.73846750854</c:v>
                </c:pt>
                <c:pt idx="5835">
                  <c:v>11235.79713546747</c:v>
                </c:pt>
                <c:pt idx="5836">
                  <c:v>10198.91704783862</c:v>
                </c:pt>
                <c:pt idx="5837">
                  <c:v>9440.587184841123</c:v>
                </c:pt>
                <c:pt idx="5838">
                  <c:v>8830.095195360815</c:v>
                </c:pt>
                <c:pt idx="5839">
                  <c:v>8315.231520666382</c:v>
                </c:pt>
                <c:pt idx="5840">
                  <c:v>7870.784851300673</c:v>
                </c:pt>
                <c:pt idx="5841">
                  <c:v>7481.9655610958</c:v>
                </c:pt>
                <c:pt idx="5842">
                  <c:v>7138.666449329122</c:v>
                </c:pt>
                <c:pt idx="5843">
                  <c:v>6833.399677387762</c:v>
                </c:pt>
                <c:pt idx="5844">
                  <c:v>6560.440806470622</c:v>
                </c:pt>
                <c:pt idx="5845">
                  <c:v>6315.393481761718</c:v>
                </c:pt>
                <c:pt idx="5846">
                  <c:v>6094.45837715095</c:v>
                </c:pt>
                <c:pt idx="5847">
                  <c:v>5894.732186028213</c:v>
                </c:pt>
                <c:pt idx="5848">
                  <c:v>5713.774275010217</c:v>
                </c:pt>
                <c:pt idx="5849">
                  <c:v>5549.559105463928</c:v>
                </c:pt>
                <c:pt idx="5850">
                  <c:v>5400.39401141551</c:v>
                </c:pt>
                <c:pt idx="5851">
                  <c:v>5264.804412037269</c:v>
                </c:pt>
                <c:pt idx="5852">
                  <c:v>5141.634129113518</c:v>
                </c:pt>
                <c:pt idx="5853">
                  <c:v>5029.82104270673</c:v>
                </c:pt>
                <c:pt idx="5854">
                  <c:v>4928.345733088541</c:v>
                </c:pt>
                <c:pt idx="5855">
                  <c:v>4836.54364028417</c:v>
                </c:pt>
                <c:pt idx="5856">
                  <c:v>4753.58587658187</c:v>
                </c:pt>
                <c:pt idx="5857">
                  <c:v>4678.843038599573</c:v>
                </c:pt>
                <c:pt idx="5858">
                  <c:v>4611.848783887981</c:v>
                </c:pt>
                <c:pt idx="5859">
                  <c:v>4551.990032785362</c:v>
                </c:pt>
                <c:pt idx="5860">
                  <c:v>4498.892586375523</c:v>
                </c:pt>
                <c:pt idx="5861">
                  <c:v>4452.03669590546</c:v>
                </c:pt>
                <c:pt idx="5862">
                  <c:v>4411.054771679223</c:v>
                </c:pt>
                <c:pt idx="5863">
                  <c:v>4375.749123652508</c:v>
                </c:pt>
                <c:pt idx="5864">
                  <c:v>4345.873682072543</c:v>
                </c:pt>
                <c:pt idx="5865">
                  <c:v>4321.547167884442</c:v>
                </c:pt>
                <c:pt idx="5866">
                  <c:v>4303.780213959715</c:v>
                </c:pt>
                <c:pt idx="5867">
                  <c:v>4298.738032620789</c:v>
                </c:pt>
                <c:pt idx="5868">
                  <c:v>4433.480119831187</c:v>
                </c:pt>
                <c:pt idx="5869">
                  <c:v>4189.513918356</c:v>
                </c:pt>
                <c:pt idx="5870">
                  <c:v>4203.659058706727</c:v>
                </c:pt>
                <c:pt idx="5871">
                  <c:v>4200.763319124521</c:v>
                </c:pt>
                <c:pt idx="5872">
                  <c:v>4194.733807060471</c:v>
                </c:pt>
                <c:pt idx="5873">
                  <c:v>4187.240158565043</c:v>
                </c:pt>
                <c:pt idx="5874">
                  <c:v>4178.293091110408</c:v>
                </c:pt>
                <c:pt idx="5875">
                  <c:v>4167.120640292363</c:v>
                </c:pt>
                <c:pt idx="5876">
                  <c:v>4153.12254132322</c:v>
                </c:pt>
                <c:pt idx="5877">
                  <c:v>4135.29460492314</c:v>
                </c:pt>
                <c:pt idx="5878">
                  <c:v>4112.500515319823</c:v>
                </c:pt>
                <c:pt idx="5879">
                  <c:v>4083.66993567269</c:v>
                </c:pt>
                <c:pt idx="5880">
                  <c:v>4047.853439220486</c:v>
                </c:pt>
                <c:pt idx="5881">
                  <c:v>4004.020412306139</c:v>
                </c:pt>
                <c:pt idx="5882">
                  <c:v>3951.308871933418</c:v>
                </c:pt>
                <c:pt idx="5883">
                  <c:v>3888.92245790532</c:v>
                </c:pt>
                <c:pt idx="5884">
                  <c:v>3816.500755779857</c:v>
                </c:pt>
                <c:pt idx="5885">
                  <c:v>3733.625284145081</c:v>
                </c:pt>
                <c:pt idx="5886">
                  <c:v>3640.418432416784</c:v>
                </c:pt>
                <c:pt idx="5887">
                  <c:v>3537.067666069745</c:v>
                </c:pt>
                <c:pt idx="5888">
                  <c:v>3424.888909627053</c:v>
                </c:pt>
                <c:pt idx="5889">
                  <c:v>3306.748662743575</c:v>
                </c:pt>
                <c:pt idx="5890">
                  <c:v>3187.346467844677</c:v>
                </c:pt>
                <c:pt idx="5891">
                  <c:v>3071.394674849704</c:v>
                </c:pt>
                <c:pt idx="5892">
                  <c:v>2960.275944825898</c:v>
                </c:pt>
                <c:pt idx="5893">
                  <c:v>2852.781146211142</c:v>
                </c:pt>
                <c:pt idx="5894">
                  <c:v>2747.817678144957</c:v>
                </c:pt>
                <c:pt idx="5895">
                  <c:v>2645.57173541389</c:v>
                </c:pt>
                <c:pt idx="5896">
                  <c:v>2546.673379034164</c:v>
                </c:pt>
                <c:pt idx="5897">
                  <c:v>2452.14124500381</c:v>
                </c:pt>
                <c:pt idx="5898">
                  <c:v>2362.737316222463</c:v>
                </c:pt>
                <c:pt idx="5899">
                  <c:v>2279.261791414065</c:v>
                </c:pt>
                <c:pt idx="5900">
                  <c:v>2201.921874682551</c:v>
                </c:pt>
                <c:pt idx="5901">
                  <c:v>2131.125006909881</c:v>
                </c:pt>
                <c:pt idx="5902">
                  <c:v>2066.980991719548</c:v>
                </c:pt>
                <c:pt idx="5903">
                  <c:v>2009.46579749427</c:v>
                </c:pt>
                <c:pt idx="5904">
                  <c:v>1958.42462999857</c:v>
                </c:pt>
                <c:pt idx="5905">
                  <c:v>1913.698634229711</c:v>
                </c:pt>
                <c:pt idx="5906">
                  <c:v>1874.988671517186</c:v>
                </c:pt>
                <c:pt idx="5907">
                  <c:v>1842.080153879356</c:v>
                </c:pt>
                <c:pt idx="5908">
                  <c:v>1814.629008309537</c:v>
                </c:pt>
                <c:pt idx="5909">
                  <c:v>1792.265545108227</c:v>
                </c:pt>
                <c:pt idx="5910">
                  <c:v>1774.671902278629</c:v>
                </c:pt>
                <c:pt idx="5911">
                  <c:v>1761.533965462973</c:v>
                </c:pt>
                <c:pt idx="5912">
                  <c:v>1752.50800630174</c:v>
                </c:pt>
                <c:pt idx="5913">
                  <c:v>1747.222917197193</c:v>
                </c:pt>
                <c:pt idx="5914">
                  <c:v>1745.4955534484</c:v>
                </c:pt>
                <c:pt idx="5915">
                  <c:v>1746.942286603353</c:v>
                </c:pt>
                <c:pt idx="5916">
                  <c:v>1751.268952272775</c:v>
                </c:pt>
                <c:pt idx="5917">
                  <c:v>1758.299954443881</c:v>
                </c:pt>
                <c:pt idx="5918">
                  <c:v>1767.734813233163</c:v>
                </c:pt>
                <c:pt idx="5919">
                  <c:v>1779.380405577923</c:v>
                </c:pt>
                <c:pt idx="5920">
                  <c:v>1793.012000661673</c:v>
                </c:pt>
                <c:pt idx="5921">
                  <c:v>1808.471433538949</c:v>
                </c:pt>
                <c:pt idx="5922">
                  <c:v>1825.605571424042</c:v>
                </c:pt>
                <c:pt idx="5923">
                  <c:v>1844.289331201457</c:v>
                </c:pt>
                <c:pt idx="5924">
                  <c:v>1864.510642309592</c:v>
                </c:pt>
                <c:pt idx="5925">
                  <c:v>1886.206490018647</c:v>
                </c:pt>
                <c:pt idx="5926">
                  <c:v>1909.564354249138</c:v>
                </c:pt>
                <c:pt idx="5927">
                  <c:v>1934.820716067995</c:v>
                </c:pt>
                <c:pt idx="5928">
                  <c:v>1962.492472418582</c:v>
                </c:pt>
                <c:pt idx="5929">
                  <c:v>1993.141001592866</c:v>
                </c:pt>
                <c:pt idx="5930">
                  <c:v>2027.551812136436</c:v>
                </c:pt>
                <c:pt idx="5931">
                  <c:v>2066.405079620798</c:v>
                </c:pt>
                <c:pt idx="5932">
                  <c:v>2110.09800611774</c:v>
                </c:pt>
                <c:pt idx="5933">
                  <c:v>2158.378757447642</c:v>
                </c:pt>
                <c:pt idx="5934">
                  <c:v>2210.624448409139</c:v>
                </c:pt>
                <c:pt idx="5935">
                  <c:v>2265.47089705382</c:v>
                </c:pt>
                <c:pt idx="5936">
                  <c:v>2321.436634526006</c:v>
                </c:pt>
                <c:pt idx="5937">
                  <c:v>2377.13235345973</c:v>
                </c:pt>
                <c:pt idx="5938">
                  <c:v>2431.401260552665</c:v>
                </c:pt>
                <c:pt idx="5939">
                  <c:v>2483.391348341325</c:v>
                </c:pt>
                <c:pt idx="5940">
                  <c:v>2532.48688553923</c:v>
                </c:pt>
                <c:pt idx="5941">
                  <c:v>2578.199263740854</c:v>
                </c:pt>
                <c:pt idx="5942">
                  <c:v>2619.99659512604</c:v>
                </c:pt>
                <c:pt idx="5943">
                  <c:v>2657.445468241406</c:v>
                </c:pt>
                <c:pt idx="5944">
                  <c:v>2690.056636115889</c:v>
                </c:pt>
                <c:pt idx="5945">
                  <c:v>2717.28620461637</c:v>
                </c:pt>
                <c:pt idx="5946">
                  <c:v>2738.535773858081</c:v>
                </c:pt>
                <c:pt idx="5947">
                  <c:v>2753.315998605185</c:v>
                </c:pt>
                <c:pt idx="5948">
                  <c:v>2761.192166906956</c:v>
                </c:pt>
                <c:pt idx="5949">
                  <c:v>2761.767428918681</c:v>
                </c:pt>
                <c:pt idx="5950">
                  <c:v>2755.090037578716</c:v>
                </c:pt>
                <c:pt idx="5951">
                  <c:v>2741.592558993561</c:v>
                </c:pt>
                <c:pt idx="5952">
                  <c:v>2723.57608698152</c:v>
                </c:pt>
                <c:pt idx="5953">
                  <c:v>2707.789195995125</c:v>
                </c:pt>
                <c:pt idx="5954">
                  <c:v>2712.335524700636</c:v>
                </c:pt>
                <c:pt idx="5955">
                  <c:v>2756.87456165139</c:v>
                </c:pt>
                <c:pt idx="5956">
                  <c:v>2789.677831916064</c:v>
                </c:pt>
                <c:pt idx="5957">
                  <c:v>2752.650074506455</c:v>
                </c:pt>
                <c:pt idx="5958">
                  <c:v>2683.969398160556</c:v>
                </c:pt>
                <c:pt idx="5959">
                  <c:v>2612.771394515487</c:v>
                </c:pt>
                <c:pt idx="5960">
                  <c:v>2545.130626605442</c:v>
                </c:pt>
                <c:pt idx="5961">
                  <c:v>2481.294708581261</c:v>
                </c:pt>
                <c:pt idx="5962">
                  <c:v>2420.77346921003</c:v>
                </c:pt>
                <c:pt idx="5963">
                  <c:v>2363.163071519006</c:v>
                </c:pt>
                <c:pt idx="5964">
                  <c:v>2307.907796863743</c:v>
                </c:pt>
                <c:pt idx="5965">
                  <c:v>2250.478259055906</c:v>
                </c:pt>
                <c:pt idx="5966">
                  <c:v>2220.933766356491</c:v>
                </c:pt>
                <c:pt idx="5967">
                  <c:v>2172.32943077969</c:v>
                </c:pt>
                <c:pt idx="5968">
                  <c:v>2131.743042005297</c:v>
                </c:pt>
                <c:pt idx="5969">
                  <c:v>2096.097447875344</c:v>
                </c:pt>
                <c:pt idx="5970">
                  <c:v>2065.230614873463</c:v>
                </c:pt>
                <c:pt idx="5971">
                  <c:v>2039.309695776906</c:v>
                </c:pt>
                <c:pt idx="5972">
                  <c:v>2018.69489644156</c:v>
                </c:pt>
                <c:pt idx="5973">
                  <c:v>2003.626142280401</c:v>
                </c:pt>
                <c:pt idx="5974">
                  <c:v>1994.492722172502</c:v>
                </c:pt>
                <c:pt idx="5975">
                  <c:v>1991.740482848182</c:v>
                </c:pt>
                <c:pt idx="5976">
                  <c:v>1995.892475439333</c:v>
                </c:pt>
                <c:pt idx="5977">
                  <c:v>2007.487542808415</c:v>
                </c:pt>
                <c:pt idx="5978">
                  <c:v>2027.285704681905</c:v>
                </c:pt>
                <c:pt idx="5979">
                  <c:v>2056.06412780989</c:v>
                </c:pt>
                <c:pt idx="5980">
                  <c:v>2094.90381004104</c:v>
                </c:pt>
                <c:pt idx="5981">
                  <c:v>2145.050642681977</c:v>
                </c:pt>
                <c:pt idx="5982">
                  <c:v>2208.059301932859</c:v>
                </c:pt>
                <c:pt idx="5983">
                  <c:v>2285.873576885476</c:v>
                </c:pt>
                <c:pt idx="5984">
                  <c:v>2380.927246120303</c:v>
                </c:pt>
                <c:pt idx="5985">
                  <c:v>2496.46017396306</c:v>
                </c:pt>
                <c:pt idx="5986">
                  <c:v>2636.515206267493</c:v>
                </c:pt>
                <c:pt idx="5987">
                  <c:v>2806.568449235231</c:v>
                </c:pt>
                <c:pt idx="5988">
                  <c:v>3013.962812319769</c:v>
                </c:pt>
                <c:pt idx="5989">
                  <c:v>3268.946660457535</c:v>
                </c:pt>
                <c:pt idx="5990">
                  <c:v>3585.940746675986</c:v>
                </c:pt>
                <c:pt idx="5991">
                  <c:v>3986.26310762316</c:v>
                </c:pt>
                <c:pt idx="5992">
                  <c:v>4502.443575815938</c:v>
                </c:pt>
                <c:pt idx="5993">
                  <c:v>5186.983771332685</c:v>
                </c:pt>
                <c:pt idx="5994">
                  <c:v>6129.739499385028</c:v>
                </c:pt>
                <c:pt idx="5995">
                  <c:v>7498.738636826148</c:v>
                </c:pt>
                <c:pt idx="5996">
                  <c:v>9646.26065981048</c:v>
                </c:pt>
                <c:pt idx="5997">
                  <c:v>13446.986429901</c:v>
                </c:pt>
                <c:pt idx="5998">
                  <c:v>21687.8541945425</c:v>
                </c:pt>
                <c:pt idx="5999">
                  <c:v>44513.97433898792</c:v>
                </c:pt>
                <c:pt idx="6000">
                  <c:v>39137.9740224566</c:v>
                </c:pt>
                <c:pt idx="6001">
                  <c:v>19232.75594126476</c:v>
                </c:pt>
                <c:pt idx="6002">
                  <c:v>11067.737456716</c:v>
                </c:pt>
                <c:pt idx="6003">
                  <c:v>4626.44115067826</c:v>
                </c:pt>
                <c:pt idx="6004">
                  <c:v>13981.26098816028</c:v>
                </c:pt>
                <c:pt idx="6005">
                  <c:v>8977.451457982193</c:v>
                </c:pt>
                <c:pt idx="6006">
                  <c:v>7282.062646910307</c:v>
                </c:pt>
                <c:pt idx="6007">
                  <c:v>6311.94956119664</c:v>
                </c:pt>
                <c:pt idx="6008">
                  <c:v>5663.0599275919</c:v>
                </c:pt>
                <c:pt idx="6009">
                  <c:v>5199.129166947706</c:v>
                </c:pt>
                <c:pt idx="6010">
                  <c:v>4856.264053329628</c:v>
                </c:pt>
                <c:pt idx="6011">
                  <c:v>4598.888716093003</c:v>
                </c:pt>
                <c:pt idx="6012">
                  <c:v>4404.48071145773</c:v>
                </c:pt>
                <c:pt idx="6013">
                  <c:v>4257.209029573074</c:v>
                </c:pt>
                <c:pt idx="6014">
                  <c:v>4144.055066935888</c:v>
                </c:pt>
                <c:pt idx="6015">
                  <c:v>4052.178460723261</c:v>
                </c:pt>
                <c:pt idx="6016">
                  <c:v>3966.404659109292</c:v>
                </c:pt>
                <c:pt idx="6017">
                  <c:v>3866.364018144242</c:v>
                </c:pt>
                <c:pt idx="6018">
                  <c:v>3723.359621649777</c:v>
                </c:pt>
                <c:pt idx="6019">
                  <c:v>3498.107553481032</c:v>
                </c:pt>
                <c:pt idx="6020">
                  <c:v>3141.723627319217</c:v>
                </c:pt>
                <c:pt idx="6021">
                  <c:v>2609.87765069003</c:v>
                </c:pt>
                <c:pt idx="6022">
                  <c:v>1944.716421828516</c:v>
                </c:pt>
                <c:pt idx="6023">
                  <c:v>1744.258461467628</c:v>
                </c:pt>
                <c:pt idx="6024">
                  <c:v>3132.686074783001</c:v>
                </c:pt>
                <c:pt idx="6025">
                  <c:v>5533.320716414148</c:v>
                </c:pt>
                <c:pt idx="6026">
                  <c:v>7597.192735416394</c:v>
                </c:pt>
                <c:pt idx="6027">
                  <c:v>8349.719360023875</c:v>
                </c:pt>
                <c:pt idx="6028">
                  <c:v>8184.810698287844</c:v>
                </c:pt>
                <c:pt idx="6029">
                  <c:v>7747.665659802278</c:v>
                </c:pt>
                <c:pt idx="6030">
                  <c:v>7316.212492564985</c:v>
                </c:pt>
                <c:pt idx="6031">
                  <c:v>6961.371121488647</c:v>
                </c:pt>
                <c:pt idx="6032">
                  <c:v>6687.034018291874</c:v>
                </c:pt>
                <c:pt idx="6033">
                  <c:v>6478.95102305287</c:v>
                </c:pt>
                <c:pt idx="6034">
                  <c:v>6318.253067155216</c:v>
                </c:pt>
                <c:pt idx="6035">
                  <c:v>6184.514485810533</c:v>
                </c:pt>
                <c:pt idx="6036">
                  <c:v>6056.113675571654</c:v>
                </c:pt>
                <c:pt idx="6037">
                  <c:v>5910.758476431928</c:v>
                </c:pt>
                <c:pt idx="6038">
                  <c:v>5727.694344539798</c:v>
                </c:pt>
                <c:pt idx="6039">
                  <c:v>5491.50238757993</c:v>
                </c:pt>
                <c:pt idx="6040">
                  <c:v>5196.944116954644</c:v>
                </c:pt>
                <c:pt idx="6041">
                  <c:v>4850.801759839641</c:v>
                </c:pt>
                <c:pt idx="6042">
                  <c:v>4470.027244718223</c:v>
                </c:pt>
                <c:pt idx="6043">
                  <c:v>4076.254114084057</c:v>
                </c:pt>
                <c:pt idx="6044">
                  <c:v>3689.42164660902</c:v>
                </c:pt>
                <c:pt idx="6045">
                  <c:v>3324.403704195792</c:v>
                </c:pt>
                <c:pt idx="6046">
                  <c:v>2990.445125253676</c:v>
                </c:pt>
                <c:pt idx="6047">
                  <c:v>2693.6114024575</c:v>
                </c:pt>
                <c:pt idx="6048">
                  <c:v>2445.333527524292</c:v>
                </c:pt>
                <c:pt idx="6049">
                  <c:v>2299.33256980998</c:v>
                </c:pt>
                <c:pt idx="6050">
                  <c:v>2599.770233981367</c:v>
                </c:pt>
                <c:pt idx="6051">
                  <c:v>5788.458412861179</c:v>
                </c:pt>
                <c:pt idx="6052">
                  <c:v>4570.134596628833</c:v>
                </c:pt>
                <c:pt idx="6053">
                  <c:v>2970.623721585378</c:v>
                </c:pt>
                <c:pt idx="6054">
                  <c:v>2427.586368229039</c:v>
                </c:pt>
                <c:pt idx="6055">
                  <c:v>2151.687045472219</c:v>
                </c:pt>
                <c:pt idx="6056">
                  <c:v>1979.707847073927</c:v>
                </c:pt>
                <c:pt idx="6057">
                  <c:v>1860.616307179028</c:v>
                </c:pt>
                <c:pt idx="6058">
                  <c:v>1773.452847414462</c:v>
                </c:pt>
                <c:pt idx="6059">
                  <c:v>1707.914305333111</c:v>
                </c:pt>
                <c:pt idx="6060">
                  <c:v>1658.20591388956</c:v>
                </c:pt>
                <c:pt idx="6061">
                  <c:v>1620.843146151363</c:v>
                </c:pt>
                <c:pt idx="6062">
                  <c:v>1593.56140487641</c:v>
                </c:pt>
                <c:pt idx="6063">
                  <c:v>1574.902771991365</c:v>
                </c:pt>
                <c:pt idx="6064">
                  <c:v>1563.949184069868</c:v>
                </c:pt>
                <c:pt idx="6065">
                  <c:v>1560.211128338072</c:v>
                </c:pt>
                <c:pt idx="6066">
                  <c:v>1563.507520411335</c:v>
                </c:pt>
                <c:pt idx="6067">
                  <c:v>1574.095163071647</c:v>
                </c:pt>
                <c:pt idx="6068">
                  <c:v>1592.562496267192</c:v>
                </c:pt>
                <c:pt idx="6069">
                  <c:v>1619.967738676003</c:v>
                </c:pt>
                <c:pt idx="6070">
                  <c:v>1657.99499176464</c:v>
                </c:pt>
                <c:pt idx="6071">
                  <c:v>1709.062908710099</c:v>
                </c:pt>
                <c:pt idx="6072">
                  <c:v>1776.453982364145</c:v>
                </c:pt>
                <c:pt idx="6073">
                  <c:v>1864.187989539331</c:v>
                </c:pt>
                <c:pt idx="6074">
                  <c:v>1974.563156347742</c:v>
                </c:pt>
                <c:pt idx="6075">
                  <c:v>2098.908221068418</c:v>
                </c:pt>
                <c:pt idx="6076">
                  <c:v>2184.844658562552</c:v>
                </c:pt>
                <c:pt idx="6077">
                  <c:v>2080.647530638887</c:v>
                </c:pt>
                <c:pt idx="6078">
                  <c:v>1649.667819402285</c:v>
                </c:pt>
                <c:pt idx="6079">
                  <c:v>1086.722583897763</c:v>
                </c:pt>
                <c:pt idx="6080">
                  <c:v>656.7715364230554</c:v>
                </c:pt>
                <c:pt idx="6081">
                  <c:v>429.7736064093256</c:v>
                </c:pt>
                <c:pt idx="6082">
                  <c:v>383.3327820712929</c:v>
                </c:pt>
                <c:pt idx="6083">
                  <c:v>429.5761908168046</c:v>
                </c:pt>
                <c:pt idx="6084">
                  <c:v>495.5963952781401</c:v>
                </c:pt>
                <c:pt idx="6085">
                  <c:v>557.3845070425698</c:v>
                </c:pt>
                <c:pt idx="6086">
                  <c:v>610.513006249002</c:v>
                </c:pt>
                <c:pt idx="6087">
                  <c:v>655.3423436600485</c:v>
                </c:pt>
                <c:pt idx="6088">
                  <c:v>693.2759600179075</c:v>
                </c:pt>
                <c:pt idx="6089">
                  <c:v>725.6407075018366</c:v>
                </c:pt>
                <c:pt idx="6090">
                  <c:v>753.5126132012174</c:v>
                </c:pt>
                <c:pt idx="6091">
                  <c:v>777.8176176082397</c:v>
                </c:pt>
                <c:pt idx="6092">
                  <c:v>799.1923550058672</c:v>
                </c:pt>
                <c:pt idx="6093">
                  <c:v>818.1780822949</c:v>
                </c:pt>
                <c:pt idx="6094">
                  <c:v>835.1705182580078</c:v>
                </c:pt>
                <c:pt idx="6095">
                  <c:v>850.5421076690975</c:v>
                </c:pt>
                <c:pt idx="6096">
                  <c:v>864.4918990547003</c:v>
                </c:pt>
                <c:pt idx="6097">
                  <c:v>877.2762435316342</c:v>
                </c:pt>
                <c:pt idx="6098">
                  <c:v>889.0258848901366</c:v>
                </c:pt>
                <c:pt idx="6099">
                  <c:v>899.8670944503177</c:v>
                </c:pt>
                <c:pt idx="6100">
                  <c:v>909.8839393609977</c:v>
                </c:pt>
                <c:pt idx="6101">
                  <c:v>919.2316506120458</c:v>
                </c:pt>
                <c:pt idx="6102">
                  <c:v>927.8671918287253</c:v>
                </c:pt>
                <c:pt idx="6103">
                  <c:v>935.9057734044933</c:v>
                </c:pt>
                <c:pt idx="6104">
                  <c:v>943.3116425193284</c:v>
                </c:pt>
                <c:pt idx="6105">
                  <c:v>950.1508104471962</c:v>
                </c:pt>
                <c:pt idx="6106">
                  <c:v>956.398902090217</c:v>
                </c:pt>
                <c:pt idx="6107">
                  <c:v>962.0308208308614</c:v>
                </c:pt>
                <c:pt idx="6108">
                  <c:v>967.0343952839664</c:v>
                </c:pt>
                <c:pt idx="6109">
                  <c:v>971.3662788091192</c:v>
                </c:pt>
                <c:pt idx="6110">
                  <c:v>974.9201958312109</c:v>
                </c:pt>
                <c:pt idx="6111">
                  <c:v>977.6803827379915</c:v>
                </c:pt>
                <c:pt idx="6112">
                  <c:v>979.4700752326446</c:v>
                </c:pt>
                <c:pt idx="6113">
                  <c:v>980.255969610841</c:v>
                </c:pt>
                <c:pt idx="6114">
                  <c:v>979.818057953409</c:v>
                </c:pt>
                <c:pt idx="6115">
                  <c:v>977.9721449139863</c:v>
                </c:pt>
                <c:pt idx="6116">
                  <c:v>974.5367265354645</c:v>
                </c:pt>
                <c:pt idx="6117">
                  <c:v>969.1806836077954</c:v>
                </c:pt>
                <c:pt idx="6118">
                  <c:v>961.5968379185162</c:v>
                </c:pt>
                <c:pt idx="6119">
                  <c:v>951.3805348675023</c:v>
                </c:pt>
                <c:pt idx="6120">
                  <c:v>938.0193641839633</c:v>
                </c:pt>
                <c:pt idx="6121">
                  <c:v>920.8847685177967</c:v>
                </c:pt>
                <c:pt idx="6122">
                  <c:v>899.3040639122995</c:v>
                </c:pt>
                <c:pt idx="6123">
                  <c:v>872.2872699272585</c:v>
                </c:pt>
                <c:pt idx="6124">
                  <c:v>838.7166770020549</c:v>
                </c:pt>
                <c:pt idx="6125">
                  <c:v>797.1072352072765</c:v>
                </c:pt>
                <c:pt idx="6126">
                  <c:v>745.7372482735617</c:v>
                </c:pt>
                <c:pt idx="6127">
                  <c:v>682.3535719900771</c:v>
                </c:pt>
                <c:pt idx="6128">
                  <c:v>604.179705870408</c:v>
                </c:pt>
                <c:pt idx="6129">
                  <c:v>507.7628082341112</c:v>
                </c:pt>
                <c:pt idx="6130">
                  <c:v>389.0759985328433</c:v>
                </c:pt>
                <c:pt idx="6131">
                  <c:v>245.398703009144</c:v>
                </c:pt>
                <c:pt idx="6132">
                  <c:v>102.1249922720527</c:v>
                </c:pt>
                <c:pt idx="6133">
                  <c:v>217.9421642135125</c:v>
                </c:pt>
                <c:pt idx="6134">
                  <c:v>496.8532137714976</c:v>
                </c:pt>
                <c:pt idx="6135">
                  <c:v>852.4743291904131</c:v>
                </c:pt>
                <c:pt idx="6136">
                  <c:v>1286.650196451631</c:v>
                </c:pt>
                <c:pt idx="6137">
                  <c:v>1798.852140851589</c:v>
                </c:pt>
                <c:pt idx="6138">
                  <c:v>2374.264727487802</c:v>
                </c:pt>
                <c:pt idx="6139">
                  <c:v>2977.868784538901</c:v>
                </c:pt>
                <c:pt idx="6140">
                  <c:v>3559.341787998115</c:v>
                </c:pt>
                <c:pt idx="6141">
                  <c:v>4070.535147210151</c:v>
                </c:pt>
                <c:pt idx="6142">
                  <c:v>4485.337906911317</c:v>
                </c:pt>
                <c:pt idx="6143">
                  <c:v>4805.436900579593</c:v>
                </c:pt>
                <c:pt idx="6144">
                  <c:v>5050.324726094935</c:v>
                </c:pt>
                <c:pt idx="6145">
                  <c:v>5245.194986182287</c:v>
                </c:pt>
                <c:pt idx="6146">
                  <c:v>5412.150948723064</c:v>
                </c:pt>
                <c:pt idx="6147">
                  <c:v>5567.844556768783</c:v>
                </c:pt>
                <c:pt idx="6148">
                  <c:v>5724.073265229752</c:v>
                </c:pt>
                <c:pt idx="6149">
                  <c:v>5888.480248140932</c:v>
                </c:pt>
                <c:pt idx="6150">
                  <c:v>6066.524912277362</c:v>
                </c:pt>
                <c:pt idx="6151">
                  <c:v>6261.787804064023</c:v>
                </c:pt>
                <c:pt idx="6152">
                  <c:v>6476.583517853247</c:v>
                </c:pt>
                <c:pt idx="6153">
                  <c:v>6712.409483126712</c:v>
                </c:pt>
                <c:pt idx="6154">
                  <c:v>6969.711402175841</c:v>
                </c:pt>
                <c:pt idx="6155">
                  <c:v>7248.577833936212</c:v>
                </c:pt>
                <c:pt idx="6156">
                  <c:v>7547.22908514375</c:v>
                </c:pt>
                <c:pt idx="6157">
                  <c:v>7862.756441791413</c:v>
                </c:pt>
                <c:pt idx="6158">
                  <c:v>8190.205220776703</c:v>
                </c:pt>
                <c:pt idx="6159">
                  <c:v>8522.219598928062</c:v>
                </c:pt>
                <c:pt idx="6160">
                  <c:v>8848.388739141503</c:v>
                </c:pt>
                <c:pt idx="6161">
                  <c:v>9155.484295070784</c:v>
                </c:pt>
                <c:pt idx="6162">
                  <c:v>9427.802824533303</c:v>
                </c:pt>
                <c:pt idx="6163">
                  <c:v>9648.437213313753</c:v>
                </c:pt>
                <c:pt idx="6164">
                  <c:v>9801.89147112227</c:v>
                </c:pt>
                <c:pt idx="6165">
                  <c:v>9875.67886223756</c:v>
                </c:pt>
                <c:pt idx="6166">
                  <c:v>9864.0256493346</c:v>
                </c:pt>
                <c:pt idx="6167">
                  <c:v>9769.171434037851</c:v>
                </c:pt>
                <c:pt idx="6168">
                  <c:v>9600.478638669183</c:v>
                </c:pt>
                <c:pt idx="6169">
                  <c:v>9374.476810566193</c:v>
                </c:pt>
                <c:pt idx="6170">
                  <c:v>9112.077504859157</c:v>
                </c:pt>
                <c:pt idx="6171">
                  <c:v>8839.696906959467</c:v>
                </c:pt>
                <c:pt idx="6172">
                  <c:v>8592.566216494402</c:v>
                </c:pt>
                <c:pt idx="6173">
                  <c:v>8432.006875246718</c:v>
                </c:pt>
                <c:pt idx="6174">
                  <c:v>8501.273030932805</c:v>
                </c:pt>
                <c:pt idx="6175">
                  <c:v>9261.528450040945</c:v>
                </c:pt>
                <c:pt idx="6176">
                  <c:v>12883.05798220645</c:v>
                </c:pt>
                <c:pt idx="6177">
                  <c:v>33503.21517346452</c:v>
                </c:pt>
                <c:pt idx="6178">
                  <c:v>15918.29401811508</c:v>
                </c:pt>
                <c:pt idx="6179">
                  <c:v>9732.912380013353</c:v>
                </c:pt>
                <c:pt idx="6180">
                  <c:v>7791.4801424911</c:v>
                </c:pt>
                <c:pt idx="6181">
                  <c:v>6820.913734729342</c:v>
                </c:pt>
                <c:pt idx="6182">
                  <c:v>6179.342726919414</c:v>
                </c:pt>
                <c:pt idx="6183">
                  <c:v>5663.0605392117</c:v>
                </c:pt>
                <c:pt idx="6184">
                  <c:v>5174.985120455545</c:v>
                </c:pt>
                <c:pt idx="6185">
                  <c:v>4634.123112407452</c:v>
                </c:pt>
                <c:pt idx="6186">
                  <c:v>3930.127204725082</c:v>
                </c:pt>
                <c:pt idx="6187">
                  <c:v>2900.791081542392</c:v>
                </c:pt>
                <c:pt idx="6188">
                  <c:v>1829.06876223788</c:v>
                </c:pt>
                <c:pt idx="6189">
                  <c:v>2935.918509053241</c:v>
                </c:pt>
                <c:pt idx="6190">
                  <c:v>4392.530199535797</c:v>
                </c:pt>
                <c:pt idx="6191">
                  <c:v>4998.635463136917</c:v>
                </c:pt>
                <c:pt idx="6192">
                  <c:v>5177.179722475205</c:v>
                </c:pt>
                <c:pt idx="6193">
                  <c:v>5203.628546664272</c:v>
                </c:pt>
                <c:pt idx="6194">
                  <c:v>5180.49256188925</c:v>
                </c:pt>
                <c:pt idx="6195">
                  <c:v>5144.467647514844</c:v>
                </c:pt>
                <c:pt idx="6196">
                  <c:v>5109.95634690929</c:v>
                </c:pt>
                <c:pt idx="6197">
                  <c:v>5082.709823198252</c:v>
                </c:pt>
                <c:pt idx="6198">
                  <c:v>5065.414277381407</c:v>
                </c:pt>
                <c:pt idx="6199">
                  <c:v>5059.183941478948</c:v>
                </c:pt>
                <c:pt idx="6200">
                  <c:v>5064.874021984145</c:v>
                </c:pt>
                <c:pt idx="6201">
                  <c:v>5083.254634797832</c:v>
                </c:pt>
                <c:pt idx="6202">
                  <c:v>5114.499955847264</c:v>
                </c:pt>
                <c:pt idx="6203">
                  <c:v>5159.775426574203</c:v>
                </c:pt>
                <c:pt idx="6204">
                  <c:v>5219.476353640899</c:v>
                </c:pt>
                <c:pt idx="6205">
                  <c:v>5294.910587570677</c:v>
                </c:pt>
                <c:pt idx="6206">
                  <c:v>5386.861348796188</c:v>
                </c:pt>
                <c:pt idx="6207">
                  <c:v>5496.58315973443</c:v>
                </c:pt>
                <c:pt idx="6208">
                  <c:v>5625.224704793725</c:v>
                </c:pt>
                <c:pt idx="6209">
                  <c:v>5773.452726002585</c:v>
                </c:pt>
                <c:pt idx="6210">
                  <c:v>5941.35268067744</c:v>
                </c:pt>
                <c:pt idx="6211">
                  <c:v>6127.184097396168</c:v>
                </c:pt>
                <c:pt idx="6212">
                  <c:v>6325.503476958668</c:v>
                </c:pt>
                <c:pt idx="6213">
                  <c:v>6523.962783509807</c:v>
                </c:pt>
                <c:pt idx="6214">
                  <c:v>6695.297924842137</c:v>
                </c:pt>
                <c:pt idx="6215">
                  <c:v>6778.234233036591</c:v>
                </c:pt>
                <c:pt idx="6216">
                  <c:v>6613.167003925426</c:v>
                </c:pt>
                <c:pt idx="6217">
                  <c:v>5551.030948941321</c:v>
                </c:pt>
                <c:pt idx="6218">
                  <c:v>5358.16790142178</c:v>
                </c:pt>
                <c:pt idx="6219">
                  <c:v>9416.823637625195</c:v>
                </c:pt>
                <c:pt idx="6220">
                  <c:v>8275.820682942407</c:v>
                </c:pt>
                <c:pt idx="6221">
                  <c:v>7327.389787712619</c:v>
                </c:pt>
                <c:pt idx="6222">
                  <c:v>6409.718020325777</c:v>
                </c:pt>
                <c:pt idx="6223">
                  <c:v>5528.838439502765</c:v>
                </c:pt>
                <c:pt idx="6224">
                  <c:v>4714.56196032548</c:v>
                </c:pt>
                <c:pt idx="6225">
                  <c:v>3984.518575901398</c:v>
                </c:pt>
                <c:pt idx="6226">
                  <c:v>3340.506882830814</c:v>
                </c:pt>
                <c:pt idx="6227">
                  <c:v>2775.805897704544</c:v>
                </c:pt>
                <c:pt idx="6228">
                  <c:v>2278.807511731003</c:v>
                </c:pt>
                <c:pt idx="6229">
                  <c:v>1837.693803964808</c:v>
                </c:pt>
                <c:pt idx="6230">
                  <c:v>1440.523965359402</c:v>
                </c:pt>
                <c:pt idx="6231">
                  <c:v>1076.375402620771</c:v>
                </c:pt>
                <c:pt idx="6232">
                  <c:v>735.2256857042571</c:v>
                </c:pt>
                <c:pt idx="6233">
                  <c:v>407.8484893627965</c:v>
                </c:pt>
                <c:pt idx="6234">
                  <c:v>97.76358991594524</c:v>
                </c:pt>
                <c:pt idx="6235">
                  <c:v>270.6975645548932</c:v>
                </c:pt>
                <c:pt idx="6236">
                  <c:v>631.5069210359999</c:v>
                </c:pt>
                <c:pt idx="6237">
                  <c:v>1044.477599737555</c:v>
                </c:pt>
                <c:pt idx="6238">
                  <c:v>1543.102031782451</c:v>
                </c:pt>
                <c:pt idx="6239">
                  <c:v>2189.572869514867</c:v>
                </c:pt>
                <c:pt idx="6240">
                  <c:v>3107.368639892927</c:v>
                </c:pt>
                <c:pt idx="6241">
                  <c:v>4575.896310034504</c:v>
                </c:pt>
                <c:pt idx="6242">
                  <c:v>7328.283223357721</c:v>
                </c:pt>
                <c:pt idx="6243">
                  <c:v>12862.90756762579</c:v>
                </c:pt>
                <c:pt idx="6244">
                  <c:v>13898.04420038654</c:v>
                </c:pt>
                <c:pt idx="6245">
                  <c:v>8539.204664666125</c:v>
                </c:pt>
                <c:pt idx="6246">
                  <c:v>5702.804652617275</c:v>
                </c:pt>
                <c:pt idx="6247">
                  <c:v>4215.685000189483</c:v>
                </c:pt>
                <c:pt idx="6248">
                  <c:v>3316.655861641157</c:v>
                </c:pt>
                <c:pt idx="6249">
                  <c:v>2713.091096534612</c:v>
                </c:pt>
                <c:pt idx="6250">
                  <c:v>2277.923496763216</c:v>
                </c:pt>
                <c:pt idx="6251">
                  <c:v>1948.642220447965</c:v>
                </c:pt>
                <c:pt idx="6252">
                  <c:v>1692.305351179331</c:v>
                </c:pt>
                <c:pt idx="6253">
                  <c:v>1490.758711359632</c:v>
                </c:pt>
                <c:pt idx="6254">
                  <c:v>1335.191167182227</c:v>
                </c:pt>
                <c:pt idx="6255">
                  <c:v>1222.82954688677</c:v>
                </c:pt>
                <c:pt idx="6256">
                  <c:v>1155.88237848098</c:v>
                </c:pt>
                <c:pt idx="6257">
                  <c:v>1139.592711582094</c:v>
                </c:pt>
                <c:pt idx="6258">
                  <c:v>1181.514694191968</c:v>
                </c:pt>
                <c:pt idx="6259">
                  <c:v>1289.620138845356</c:v>
                </c:pt>
                <c:pt idx="6260">
                  <c:v>1473.457113782522</c:v>
                </c:pt>
                <c:pt idx="6261">
                  <c:v>1746.052441499903</c:v>
                </c:pt>
                <c:pt idx="6262">
                  <c:v>2123.582026727671</c:v>
                </c:pt>
                <c:pt idx="6263">
                  <c:v>2615.81247034573</c:v>
                </c:pt>
                <c:pt idx="6264">
                  <c:v>3213.421266263578</c:v>
                </c:pt>
                <c:pt idx="6265">
                  <c:v>3935.844702148582</c:v>
                </c:pt>
                <c:pt idx="6266">
                  <c:v>4916.003508544051</c:v>
                </c:pt>
                <c:pt idx="6267">
                  <c:v>7479.51184892051</c:v>
                </c:pt>
                <c:pt idx="6268">
                  <c:v>12187.94919821342</c:v>
                </c:pt>
                <c:pt idx="6269">
                  <c:v>29041.53088136656</c:v>
                </c:pt>
                <c:pt idx="6270">
                  <c:v>27916.8503291118</c:v>
                </c:pt>
                <c:pt idx="6271">
                  <c:v>12712.24796041004</c:v>
                </c:pt>
                <c:pt idx="6272">
                  <c:v>8150.646290524191</c:v>
                </c:pt>
                <c:pt idx="6273">
                  <c:v>6065.811097614468</c:v>
                </c:pt>
                <c:pt idx="6274">
                  <c:v>4878.095031364557</c:v>
                </c:pt>
                <c:pt idx="6275">
                  <c:v>4110.405429624636</c:v>
                </c:pt>
                <c:pt idx="6276">
                  <c:v>3572.21549284601</c:v>
                </c:pt>
                <c:pt idx="6277">
                  <c:v>3172.635183695253</c:v>
                </c:pt>
                <c:pt idx="6278">
                  <c:v>2863.302796877673</c:v>
                </c:pt>
                <c:pt idx="6279">
                  <c:v>2615.84933005876</c:v>
                </c:pt>
                <c:pt idx="6280">
                  <c:v>2412.758997303381</c:v>
                </c:pt>
                <c:pt idx="6281">
                  <c:v>2242.505211112885</c:v>
                </c:pt>
                <c:pt idx="6282">
                  <c:v>2097.140341838664</c:v>
                </c:pt>
                <c:pt idx="6283">
                  <c:v>1971.180182030188</c:v>
                </c:pt>
                <c:pt idx="6284">
                  <c:v>1860.490526781472</c:v>
                </c:pt>
                <c:pt idx="6285">
                  <c:v>1762.098241107042</c:v>
                </c:pt>
                <c:pt idx="6286">
                  <c:v>1673.731511080287</c:v>
                </c:pt>
                <c:pt idx="6287">
                  <c:v>1593.523455003284</c:v>
                </c:pt>
                <c:pt idx="6288">
                  <c:v>1519.94389483744</c:v>
                </c:pt>
                <c:pt idx="6289">
                  <c:v>1451.770600906263</c:v>
                </c:pt>
                <c:pt idx="6290">
                  <c:v>1387.888424403771</c:v>
                </c:pt>
                <c:pt idx="6291">
                  <c:v>1327.451736083436</c:v>
                </c:pt>
                <c:pt idx="6292">
                  <c:v>1269.375383697913</c:v>
                </c:pt>
                <c:pt idx="6293">
                  <c:v>1212.614624662986</c:v>
                </c:pt>
                <c:pt idx="6294">
                  <c:v>1156.016781964171</c:v>
                </c:pt>
                <c:pt idx="6295">
                  <c:v>1097.826416579658</c:v>
                </c:pt>
                <c:pt idx="6296">
                  <c:v>1035.824353855876</c:v>
                </c:pt>
                <c:pt idx="6297">
                  <c:v>966.3359142637263</c:v>
                </c:pt>
                <c:pt idx="6298">
                  <c:v>882.7733006729453</c:v>
                </c:pt>
                <c:pt idx="6299">
                  <c:v>772.2622878256524</c:v>
                </c:pt>
                <c:pt idx="6300">
                  <c:v>604.918063940152</c:v>
                </c:pt>
                <c:pt idx="6301">
                  <c:v>301.3801034756775</c:v>
                </c:pt>
                <c:pt idx="6302">
                  <c:v>752.100355473017</c:v>
                </c:pt>
                <c:pt idx="6303">
                  <c:v>5195.301053972325</c:v>
                </c:pt>
                <c:pt idx="6304">
                  <c:v>2540.964074338485</c:v>
                </c:pt>
                <c:pt idx="6305">
                  <c:v>1908.143963017437</c:v>
                </c:pt>
                <c:pt idx="6306">
                  <c:v>1665.170352391948</c:v>
                </c:pt>
                <c:pt idx="6307">
                  <c:v>1540.748853638296</c:v>
                </c:pt>
                <c:pt idx="6308">
                  <c:v>1469.279036257589</c:v>
                </c:pt>
                <c:pt idx="6309">
                  <c:v>1427.154480517595</c:v>
                </c:pt>
                <c:pt idx="6310">
                  <c:v>1404.285456404255</c:v>
                </c:pt>
                <c:pt idx="6311">
                  <c:v>1395.374627213459</c:v>
                </c:pt>
                <c:pt idx="6312">
                  <c:v>1397.858826383497</c:v>
                </c:pt>
                <c:pt idx="6313">
                  <c:v>1410.175520105485</c:v>
                </c:pt>
                <c:pt idx="6314">
                  <c:v>1431.554921404235</c:v>
                </c:pt>
                <c:pt idx="6315">
                  <c:v>1461.616560796165</c:v>
                </c:pt>
                <c:pt idx="6316">
                  <c:v>1500.307330663018</c:v>
                </c:pt>
                <c:pt idx="6317">
                  <c:v>1547.740395015425</c:v>
                </c:pt>
                <c:pt idx="6318">
                  <c:v>1604.222689657729</c:v>
                </c:pt>
                <c:pt idx="6319">
                  <c:v>1670.184633675715</c:v>
                </c:pt>
                <c:pt idx="6320">
                  <c:v>1746.301085775124</c:v>
                </c:pt>
                <c:pt idx="6321">
                  <c:v>1833.365102518797</c:v>
                </c:pt>
                <c:pt idx="6322">
                  <c:v>1932.174489815122</c:v>
                </c:pt>
                <c:pt idx="6323">
                  <c:v>2044.164858665358</c:v>
                </c:pt>
                <c:pt idx="6324">
                  <c:v>2170.653264583726</c:v>
                </c:pt>
                <c:pt idx="6325">
                  <c:v>2313.394695476222</c:v>
                </c:pt>
                <c:pt idx="6326">
                  <c:v>2474.596874380177</c:v>
                </c:pt>
                <c:pt idx="6327">
                  <c:v>2656.942516437126</c:v>
                </c:pt>
                <c:pt idx="6328">
                  <c:v>2863.58780378378</c:v>
                </c:pt>
                <c:pt idx="6329">
                  <c:v>3098.830474095245</c:v>
                </c:pt>
                <c:pt idx="6330">
                  <c:v>3367.61652624533</c:v>
                </c:pt>
                <c:pt idx="6331">
                  <c:v>3676.569714552066</c:v>
                </c:pt>
                <c:pt idx="6332">
                  <c:v>4033.839583156348</c:v>
                </c:pt>
                <c:pt idx="6333">
                  <c:v>4450.242851009134</c:v>
                </c:pt>
                <c:pt idx="6334">
                  <c:v>4939.674156791882</c:v>
                </c:pt>
                <c:pt idx="6335">
                  <c:v>5520.364021731175</c:v>
                </c:pt>
                <c:pt idx="6336">
                  <c:v>6216.215372193381</c:v>
                </c:pt>
                <c:pt idx="6337">
                  <c:v>7058.177737879407</c:v>
                </c:pt>
                <c:pt idx="6338">
                  <c:v>8084.920927441868</c:v>
                </c:pt>
                <c:pt idx="6339">
                  <c:v>9339.546915815073</c:v>
                </c:pt>
                <c:pt idx="6340">
                  <c:v>10853.75195141757</c:v>
                </c:pt>
                <c:pt idx="6341">
                  <c:v>12601.53351329561</c:v>
                </c:pt>
                <c:pt idx="6342">
                  <c:v>14394.2734857175</c:v>
                </c:pt>
                <c:pt idx="6343">
                  <c:v>15764.6532330377</c:v>
                </c:pt>
                <c:pt idx="6344">
                  <c:v>16113.17933527958</c:v>
                </c:pt>
                <c:pt idx="6345">
                  <c:v>15265.96357240497</c:v>
                </c:pt>
                <c:pt idx="6346">
                  <c:v>13668.85321735902</c:v>
                </c:pt>
                <c:pt idx="6347">
                  <c:v>11871.5781768321</c:v>
                </c:pt>
                <c:pt idx="6348">
                  <c:v>10165.50367447638</c:v>
                </c:pt>
                <c:pt idx="6349">
                  <c:v>8614.600648133977</c:v>
                </c:pt>
                <c:pt idx="6350">
                  <c:v>7164.795044366465</c:v>
                </c:pt>
                <c:pt idx="6351">
                  <c:v>5681.72429369872</c:v>
                </c:pt>
                <c:pt idx="6352">
                  <c:v>3885.745166425751</c:v>
                </c:pt>
                <c:pt idx="6353">
                  <c:v>1302.959540001205</c:v>
                </c:pt>
                <c:pt idx="6354">
                  <c:v>11178.81030572701</c:v>
                </c:pt>
                <c:pt idx="6355">
                  <c:v>28097.8379938861</c:v>
                </c:pt>
                <c:pt idx="6356">
                  <c:v>13047.30220604424</c:v>
                </c:pt>
                <c:pt idx="6357">
                  <c:v>9816.2687857211</c:v>
                </c:pt>
                <c:pt idx="6358">
                  <c:v>8301.721106918123</c:v>
                </c:pt>
                <c:pt idx="6359">
                  <c:v>7366.526614001046</c:v>
                </c:pt>
                <c:pt idx="6360">
                  <c:v>6700.649854538493</c:v>
                </c:pt>
                <c:pt idx="6361">
                  <c:v>6182.356125028525</c:v>
                </c:pt>
                <c:pt idx="6362">
                  <c:v>5751.255334554058</c:v>
                </c:pt>
                <c:pt idx="6363">
                  <c:v>5371.494778225244</c:v>
                </c:pt>
                <c:pt idx="6364">
                  <c:v>5016.87425155577</c:v>
                </c:pt>
                <c:pt idx="6365">
                  <c:v>4663.27458203174</c:v>
                </c:pt>
                <c:pt idx="6366">
                  <c:v>4283.471521496435</c:v>
                </c:pt>
                <c:pt idx="6367">
                  <c:v>3842.321711906218</c:v>
                </c:pt>
                <c:pt idx="6368">
                  <c:v>3301.403225824597</c:v>
                </c:pt>
                <c:pt idx="6369">
                  <c:v>2694.474429686156</c:v>
                </c:pt>
                <c:pt idx="6370">
                  <c:v>2532.695673219195</c:v>
                </c:pt>
                <c:pt idx="6371">
                  <c:v>3687.301746761897</c:v>
                </c:pt>
                <c:pt idx="6372">
                  <c:v>5254.630625677443</c:v>
                </c:pt>
                <c:pt idx="6373">
                  <c:v>6226.906012485023</c:v>
                </c:pt>
                <c:pt idx="6374">
                  <c:v>6699.307983746335</c:v>
                </c:pt>
                <c:pt idx="6375">
                  <c:v>6952.41864324143</c:v>
                </c:pt>
                <c:pt idx="6376">
                  <c:v>7080.452155184261</c:v>
                </c:pt>
                <c:pt idx="6377">
                  <c:v>6998.089496644494</c:v>
                </c:pt>
                <c:pt idx="6378">
                  <c:v>6495.024077099864</c:v>
                </c:pt>
                <c:pt idx="6379">
                  <c:v>5467.324611994157</c:v>
                </c:pt>
                <c:pt idx="6380">
                  <c:v>4179.116323804708</c:v>
                </c:pt>
                <c:pt idx="6381">
                  <c:v>3018.765755262662</c:v>
                </c:pt>
                <c:pt idx="6382">
                  <c:v>2158.94337248632</c:v>
                </c:pt>
                <c:pt idx="6383">
                  <c:v>1590.412421182216</c:v>
                </c:pt>
                <c:pt idx="6384">
                  <c:v>1243.055991204613</c:v>
                </c:pt>
                <c:pt idx="6385">
                  <c:v>1039.189164169229</c:v>
                </c:pt>
                <c:pt idx="6386">
                  <c:v>922.5696174988963</c:v>
                </c:pt>
                <c:pt idx="6387">
                  <c:v>926.2571945916778</c:v>
                </c:pt>
                <c:pt idx="6388">
                  <c:v>1291.31407486497</c:v>
                </c:pt>
                <c:pt idx="6389">
                  <c:v>2136.392013867045</c:v>
                </c:pt>
                <c:pt idx="6390">
                  <c:v>2687.020059028842</c:v>
                </c:pt>
                <c:pt idx="6391">
                  <c:v>2677.180999032723</c:v>
                </c:pt>
                <c:pt idx="6392">
                  <c:v>2542.658974965706</c:v>
                </c:pt>
                <c:pt idx="6393">
                  <c:v>2426.984406840444</c:v>
                </c:pt>
                <c:pt idx="6394">
                  <c:v>2341.009355012968</c:v>
                </c:pt>
                <c:pt idx="6395">
                  <c:v>2276.882658771891</c:v>
                </c:pt>
                <c:pt idx="6396">
                  <c:v>2227.357102871137</c:v>
                </c:pt>
                <c:pt idx="6397">
                  <c:v>2187.726685230189</c:v>
                </c:pt>
                <c:pt idx="6398">
                  <c:v>2154.87851245696</c:v>
                </c:pt>
                <c:pt idx="6399">
                  <c:v>2126.991128238134</c:v>
                </c:pt>
                <c:pt idx="6400">
                  <c:v>2102.816355578414</c:v>
                </c:pt>
                <c:pt idx="6401">
                  <c:v>2081.69727983044</c:v>
                </c:pt>
                <c:pt idx="6402">
                  <c:v>2063.187808835671</c:v>
                </c:pt>
                <c:pt idx="6403">
                  <c:v>2047.156710376105</c:v>
                </c:pt>
                <c:pt idx="6404">
                  <c:v>2033.333684074104</c:v>
                </c:pt>
                <c:pt idx="6405">
                  <c:v>2021.799706820561</c:v>
                </c:pt>
                <c:pt idx="6406">
                  <c:v>2012.587101530673</c:v>
                </c:pt>
                <c:pt idx="6407">
                  <c:v>2005.767236082887</c:v>
                </c:pt>
                <c:pt idx="6408">
                  <c:v>2001.337102927518</c:v>
                </c:pt>
                <c:pt idx="6409">
                  <c:v>1999.447054756737</c:v>
                </c:pt>
                <c:pt idx="6410">
                  <c:v>2000.10559338321</c:v>
                </c:pt>
                <c:pt idx="6411">
                  <c:v>2003.334717084342</c:v>
                </c:pt>
                <c:pt idx="6412">
                  <c:v>2009.090253161507</c:v>
                </c:pt>
                <c:pt idx="6413">
                  <c:v>2017.301808611054</c:v>
                </c:pt>
                <c:pt idx="6414">
                  <c:v>2027.828071235936</c:v>
                </c:pt>
                <c:pt idx="6415">
                  <c:v>2040.400608422768</c:v>
                </c:pt>
                <c:pt idx="6416">
                  <c:v>2054.852081199081</c:v>
                </c:pt>
                <c:pt idx="6417">
                  <c:v>2070.808346766006</c:v>
                </c:pt>
                <c:pt idx="6418">
                  <c:v>2087.88226331448</c:v>
                </c:pt>
                <c:pt idx="6419">
                  <c:v>2105.624905381433</c:v>
                </c:pt>
                <c:pt idx="6420">
                  <c:v>2123.680386126312</c:v>
                </c:pt>
                <c:pt idx="6421">
                  <c:v>2141.447390993473</c:v>
                </c:pt>
                <c:pt idx="6422">
                  <c:v>2158.65891650449</c:v>
                </c:pt>
                <c:pt idx="6423">
                  <c:v>2174.763427320326</c:v>
                </c:pt>
                <c:pt idx="6424">
                  <c:v>2189.520096501462</c:v>
                </c:pt>
                <c:pt idx="6425">
                  <c:v>2202.547696461254</c:v>
                </c:pt>
                <c:pt idx="6426">
                  <c:v>2213.681238791158</c:v>
                </c:pt>
                <c:pt idx="6427">
                  <c:v>2222.818131677743</c:v>
                </c:pt>
                <c:pt idx="6428">
                  <c:v>2229.983215953557</c:v>
                </c:pt>
                <c:pt idx="6429">
                  <c:v>2235.04434789295</c:v>
                </c:pt>
                <c:pt idx="6430">
                  <c:v>2238.238197309924</c:v>
                </c:pt>
                <c:pt idx="6431">
                  <c:v>2239.501275373852</c:v>
                </c:pt>
                <c:pt idx="6432">
                  <c:v>2238.867570655963</c:v>
                </c:pt>
                <c:pt idx="6433">
                  <c:v>2236.240674803216</c:v>
                </c:pt>
                <c:pt idx="6434">
                  <c:v>2248.963222607065</c:v>
                </c:pt>
                <c:pt idx="6435">
                  <c:v>2236.675677220464</c:v>
                </c:pt>
                <c:pt idx="6436">
                  <c:v>2229.42131971127</c:v>
                </c:pt>
                <c:pt idx="6437">
                  <c:v>2222.589956199202</c:v>
                </c:pt>
                <c:pt idx="6438">
                  <c:v>2215.250291166562</c:v>
                </c:pt>
                <c:pt idx="6439">
                  <c:v>2207.095998790695</c:v>
                </c:pt>
                <c:pt idx="6440">
                  <c:v>2198.062974150339</c:v>
                </c:pt>
                <c:pt idx="6441">
                  <c:v>2188.00310756948</c:v>
                </c:pt>
                <c:pt idx="6442">
                  <c:v>2176.88482274246</c:v>
                </c:pt>
                <c:pt idx="6443">
                  <c:v>2164.515777318532</c:v>
                </c:pt>
                <c:pt idx="6444">
                  <c:v>2150.806943462681</c:v>
                </c:pt>
                <c:pt idx="6445">
                  <c:v>2135.437396428135</c:v>
                </c:pt>
                <c:pt idx="6446">
                  <c:v>2118.333494171214</c:v>
                </c:pt>
                <c:pt idx="6447">
                  <c:v>2099.308772093146</c:v>
                </c:pt>
                <c:pt idx="6448">
                  <c:v>2078.116316573201</c:v>
                </c:pt>
                <c:pt idx="6449">
                  <c:v>2054.622263197108</c:v>
                </c:pt>
                <c:pt idx="6450">
                  <c:v>2028.5446807684</c:v>
                </c:pt>
                <c:pt idx="6451">
                  <c:v>1999.852049692216</c:v>
                </c:pt>
                <c:pt idx="6452">
                  <c:v>1968.111226944861</c:v>
                </c:pt>
                <c:pt idx="6453">
                  <c:v>1933.056069123222</c:v>
                </c:pt>
                <c:pt idx="6454">
                  <c:v>1893.775470148744</c:v>
                </c:pt>
                <c:pt idx="6455">
                  <c:v>1848.022461150672</c:v>
                </c:pt>
                <c:pt idx="6456">
                  <c:v>1803.241846495716</c:v>
                </c:pt>
                <c:pt idx="6457">
                  <c:v>1778.916393271596</c:v>
                </c:pt>
                <c:pt idx="6458">
                  <c:v>1733.932737101179</c:v>
                </c:pt>
                <c:pt idx="6459">
                  <c:v>1683.265935108653</c:v>
                </c:pt>
                <c:pt idx="6460">
                  <c:v>1629.868844673728</c:v>
                </c:pt>
                <c:pt idx="6461">
                  <c:v>1574.006117988385</c:v>
                </c:pt>
                <c:pt idx="6462">
                  <c:v>1515.589512341941</c:v>
                </c:pt>
                <c:pt idx="6463">
                  <c:v>1454.699200091792</c:v>
                </c:pt>
                <c:pt idx="6464">
                  <c:v>1391.029526778461</c:v>
                </c:pt>
                <c:pt idx="6465">
                  <c:v>1324.713665615568</c:v>
                </c:pt>
                <c:pt idx="6466">
                  <c:v>1255.189698896493</c:v>
                </c:pt>
                <c:pt idx="6467">
                  <c:v>1182.076778814609</c:v>
                </c:pt>
                <c:pt idx="6468">
                  <c:v>1104.348553804798</c:v>
                </c:pt>
                <c:pt idx="6469">
                  <c:v>1019.748455438321</c:v>
                </c:pt>
                <c:pt idx="6470">
                  <c:v>920.6567582251424</c:v>
                </c:pt>
                <c:pt idx="6471">
                  <c:v>768.4260537110756</c:v>
                </c:pt>
                <c:pt idx="6472">
                  <c:v>1814.532774450096</c:v>
                </c:pt>
                <c:pt idx="6473">
                  <c:v>974.4167294694377</c:v>
                </c:pt>
                <c:pt idx="6474">
                  <c:v>842.4435416581842</c:v>
                </c:pt>
                <c:pt idx="6475">
                  <c:v>793.2087842498268</c:v>
                </c:pt>
                <c:pt idx="6476">
                  <c:v>798.7160745839272</c:v>
                </c:pt>
                <c:pt idx="6477">
                  <c:v>865.7578432136122</c:v>
                </c:pt>
                <c:pt idx="6478">
                  <c:v>1003.448067297155</c:v>
                </c:pt>
                <c:pt idx="6479">
                  <c:v>1219.89852317414</c:v>
                </c:pt>
                <c:pt idx="6480">
                  <c:v>1525.791403864911</c:v>
                </c:pt>
                <c:pt idx="6481">
                  <c:v>1940.947761759525</c:v>
                </c:pt>
                <c:pt idx="6482">
                  <c:v>2499.987989616483</c:v>
                </c:pt>
                <c:pt idx="6483">
                  <c:v>3259.378413596388</c:v>
                </c:pt>
                <c:pt idx="6484">
                  <c:v>4303.468565192898</c:v>
                </c:pt>
                <c:pt idx="6485">
                  <c:v>5727.509080123886</c:v>
                </c:pt>
                <c:pt idx="6486">
                  <c:v>7502.986609580295</c:v>
                </c:pt>
                <c:pt idx="6487">
                  <c:v>9082.07054631166</c:v>
                </c:pt>
                <c:pt idx="6488">
                  <c:v>9459.373558765026</c:v>
                </c:pt>
                <c:pt idx="6489">
                  <c:v>8649.297173818726</c:v>
                </c:pt>
                <c:pt idx="6490">
                  <c:v>7522.531747675876</c:v>
                </c:pt>
                <c:pt idx="6491">
                  <c:v>6536.824275002942</c:v>
                </c:pt>
                <c:pt idx="6492">
                  <c:v>5764.507549902726</c:v>
                </c:pt>
                <c:pt idx="6493">
                  <c:v>5169.191394163295</c:v>
                </c:pt>
                <c:pt idx="6494">
                  <c:v>4704.898687668851</c:v>
                </c:pt>
                <c:pt idx="6495">
                  <c:v>4335.97538593761</c:v>
                </c:pt>
                <c:pt idx="6496">
                  <c:v>4036.868138004482</c:v>
                </c:pt>
                <c:pt idx="6497">
                  <c:v>3789.755637807531</c:v>
                </c:pt>
                <c:pt idx="6498">
                  <c:v>3581.929908830222</c:v>
                </c:pt>
                <c:pt idx="6499">
                  <c:v>3404.023798064962</c:v>
                </c:pt>
                <c:pt idx="6500">
                  <c:v>3248.555135564998</c:v>
                </c:pt>
                <c:pt idx="6501">
                  <c:v>3108.529155192085</c:v>
                </c:pt>
                <c:pt idx="6502">
                  <c:v>2974.394075327371</c:v>
                </c:pt>
                <c:pt idx="6503">
                  <c:v>2822.929945599715</c:v>
                </c:pt>
                <c:pt idx="6504">
                  <c:v>2502.46981358661</c:v>
                </c:pt>
                <c:pt idx="6505">
                  <c:v>3557.1565940306</c:v>
                </c:pt>
                <c:pt idx="6506">
                  <c:v>2970.874319428858</c:v>
                </c:pt>
                <c:pt idx="6507">
                  <c:v>2847.345783797003</c:v>
                </c:pt>
                <c:pt idx="6508">
                  <c:v>2784.548592793782</c:v>
                </c:pt>
                <c:pt idx="6509">
                  <c:v>2750.63888707987</c:v>
                </c:pt>
                <c:pt idx="6510">
                  <c:v>2739.270257616859</c:v>
                </c:pt>
                <c:pt idx="6511">
                  <c:v>2750.71043097501</c:v>
                </c:pt>
                <c:pt idx="6512">
                  <c:v>2788.206844292399</c:v>
                </c:pt>
                <c:pt idx="6513">
                  <c:v>2858.172659418231</c:v>
                </c:pt>
                <c:pt idx="6514">
                  <c:v>2970.084321432907</c:v>
                </c:pt>
                <c:pt idx="6515">
                  <c:v>3138.02731900391</c:v>
                </c:pt>
                <c:pt idx="6516">
                  <c:v>3382.005457739125</c:v>
                </c:pt>
                <c:pt idx="6517">
                  <c:v>3729.346034187787</c:v>
                </c:pt>
                <c:pt idx="6518">
                  <c:v>4214.380753986808</c:v>
                </c:pt>
                <c:pt idx="6519">
                  <c:v>4869.896810241004</c:v>
                </c:pt>
                <c:pt idx="6520">
                  <c:v>5695.350116345666</c:v>
                </c:pt>
                <c:pt idx="6521">
                  <c:v>6586.173812130503</c:v>
                </c:pt>
                <c:pt idx="6522">
                  <c:v>7293.341099146902</c:v>
                </c:pt>
                <c:pt idx="6523">
                  <c:v>7606.081052364664</c:v>
                </c:pt>
                <c:pt idx="6524">
                  <c:v>7603.884540568096</c:v>
                </c:pt>
                <c:pt idx="6525">
                  <c:v>7480.872995774861</c:v>
                </c:pt>
                <c:pt idx="6526">
                  <c:v>6988.43048487341</c:v>
                </c:pt>
                <c:pt idx="6527">
                  <c:v>5023.957230532261</c:v>
                </c:pt>
                <c:pt idx="6528">
                  <c:v>2404.283013152687</c:v>
                </c:pt>
                <c:pt idx="6529">
                  <c:v>987.6158095109725</c:v>
                </c:pt>
                <c:pt idx="6530">
                  <c:v>778.0888907482443</c:v>
                </c:pt>
                <c:pt idx="6531">
                  <c:v>974.7617616654891</c:v>
                </c:pt>
                <c:pt idx="6532">
                  <c:v>1136.05275319661</c:v>
                </c:pt>
                <c:pt idx="6533">
                  <c:v>1237.045094491578</c:v>
                </c:pt>
                <c:pt idx="6534">
                  <c:v>1297.734971207369</c:v>
                </c:pt>
                <c:pt idx="6535">
                  <c:v>1333.685192836799</c:v>
                </c:pt>
                <c:pt idx="6536">
                  <c:v>1354.769191078886</c:v>
                </c:pt>
                <c:pt idx="6537">
                  <c:v>1367.253136006448</c:v>
                </c:pt>
                <c:pt idx="6538">
                  <c:v>1375.25015095744</c:v>
                </c:pt>
                <c:pt idx="6539">
                  <c:v>1381.381103890571</c:v>
                </c:pt>
                <c:pt idx="6540">
                  <c:v>1387.738210926791</c:v>
                </c:pt>
                <c:pt idx="6541">
                  <c:v>1395.944798556475</c:v>
                </c:pt>
                <c:pt idx="6542">
                  <c:v>1409.352327705771</c:v>
                </c:pt>
                <c:pt idx="6543">
                  <c:v>1472.014840632912</c:v>
                </c:pt>
                <c:pt idx="6544">
                  <c:v>4380.373313346432</c:v>
                </c:pt>
                <c:pt idx="6545">
                  <c:v>1698.909178092922</c:v>
                </c:pt>
                <c:pt idx="6546">
                  <c:v>1666.713188048989</c:v>
                </c:pt>
                <c:pt idx="6547">
                  <c:v>1723.27383453458</c:v>
                </c:pt>
                <c:pt idx="6548">
                  <c:v>1831.865518470785</c:v>
                </c:pt>
                <c:pt idx="6549">
                  <c:v>2013.568887016698</c:v>
                </c:pt>
                <c:pt idx="6550">
                  <c:v>2344.799169280652</c:v>
                </c:pt>
                <c:pt idx="6551">
                  <c:v>3124.49454566121</c:v>
                </c:pt>
                <c:pt idx="6552">
                  <c:v>7343.38366328397</c:v>
                </c:pt>
                <c:pt idx="6553">
                  <c:v>3284.908413767354</c:v>
                </c:pt>
                <c:pt idx="6554">
                  <c:v>354.688993804685</c:v>
                </c:pt>
                <c:pt idx="6555">
                  <c:v>372.3857297039944</c:v>
                </c:pt>
                <c:pt idx="6556">
                  <c:v>695.0370019128197</c:v>
                </c:pt>
                <c:pt idx="6557">
                  <c:v>902.1224928433101</c:v>
                </c:pt>
                <c:pt idx="6558">
                  <c:v>1057.208757232543</c:v>
                </c:pt>
                <c:pt idx="6559">
                  <c:v>1186.895200446131</c:v>
                </c:pt>
                <c:pt idx="6560">
                  <c:v>1304.504468618649</c:v>
                </c:pt>
                <c:pt idx="6561">
                  <c:v>1417.746149223138</c:v>
                </c:pt>
                <c:pt idx="6562">
                  <c:v>1532.165674026029</c:v>
                </c:pt>
                <c:pt idx="6563">
                  <c:v>1652.540993124127</c:v>
                </c:pt>
                <c:pt idx="6564">
                  <c:v>1783.921399159637</c:v>
                </c:pt>
                <c:pt idx="6565">
                  <c:v>1932.107562355483</c:v>
                </c:pt>
                <c:pt idx="6566">
                  <c:v>2104.827839492664</c:v>
                </c:pt>
                <c:pt idx="6567">
                  <c:v>2313.000598824044</c:v>
                </c:pt>
                <c:pt idx="6568">
                  <c:v>2572.64682697462</c:v>
                </c:pt>
                <c:pt idx="6569">
                  <c:v>2907.98740233338</c:v>
                </c:pt>
                <c:pt idx="6570">
                  <c:v>3356.191030082975</c:v>
                </c:pt>
                <c:pt idx="6571">
                  <c:v>3976.438821180008</c:v>
                </c:pt>
                <c:pt idx="6572">
                  <c:v>4862.502172638561</c:v>
                </c:pt>
                <c:pt idx="6573">
                  <c:v>6156.069689498343</c:v>
                </c:pt>
                <c:pt idx="6574">
                  <c:v>8021.474438618472</c:v>
                </c:pt>
                <c:pt idx="6575">
                  <c:v>10404.49916105695</c:v>
                </c:pt>
                <c:pt idx="6576">
                  <c:v>12393.53869361421</c:v>
                </c:pt>
                <c:pt idx="6577">
                  <c:v>12701.52335790165</c:v>
                </c:pt>
                <c:pt idx="6578">
                  <c:v>11776.52422644012</c:v>
                </c:pt>
                <c:pt idx="6579">
                  <c:v>10723.73583947493</c:v>
                </c:pt>
                <c:pt idx="6580">
                  <c:v>9951.885370199307</c:v>
                </c:pt>
                <c:pt idx="6581">
                  <c:v>9484.597913290456</c:v>
                </c:pt>
                <c:pt idx="6582">
                  <c:v>9265.772157591743</c:v>
                </c:pt>
                <c:pt idx="6583">
                  <c:v>9243.343006276234</c:v>
                </c:pt>
                <c:pt idx="6584">
                  <c:v>9379.454156060512</c:v>
                </c:pt>
                <c:pt idx="6585">
                  <c:v>9646.52501114647</c:v>
                </c:pt>
                <c:pt idx="6586">
                  <c:v>10020.08851191868</c:v>
                </c:pt>
                <c:pt idx="6587">
                  <c:v>10469.80427286764</c:v>
                </c:pt>
                <c:pt idx="6588">
                  <c:v>10950.24980253748</c:v>
                </c:pt>
                <c:pt idx="6589">
                  <c:v>11391.83392271866</c:v>
                </c:pt>
                <c:pt idx="6590">
                  <c:v>11699.49402517041</c:v>
                </c:pt>
                <c:pt idx="6591">
                  <c:v>11770.51170811201</c:v>
                </c:pt>
                <c:pt idx="6592">
                  <c:v>11536.3269442427</c:v>
                </c:pt>
                <c:pt idx="6593">
                  <c:v>11001.18888893422</c:v>
                </c:pt>
                <c:pt idx="6594">
                  <c:v>10242.67914018056</c:v>
                </c:pt>
                <c:pt idx="6595">
                  <c:v>9372.504710507346</c:v>
                </c:pt>
                <c:pt idx="6596">
                  <c:v>8490.809996922879</c:v>
                </c:pt>
                <c:pt idx="6597">
                  <c:v>7667.765149823901</c:v>
                </c:pt>
                <c:pt idx="6598">
                  <c:v>6946.751015142535</c:v>
                </c:pt>
                <c:pt idx="6599">
                  <c:v>6357.905529427305</c:v>
                </c:pt>
                <c:pt idx="6600">
                  <c:v>5931.51546191583</c:v>
                </c:pt>
                <c:pt idx="6601">
                  <c:v>5705.681059813574</c:v>
                </c:pt>
                <c:pt idx="6602">
                  <c:v>5719.308019962675</c:v>
                </c:pt>
                <c:pt idx="6603">
                  <c:v>5968.897223810698</c:v>
                </c:pt>
                <c:pt idx="6604">
                  <c:v>6328.123822872305</c:v>
                </c:pt>
                <c:pt idx="6605">
                  <c:v>6523.665332885208</c:v>
                </c:pt>
                <c:pt idx="6606">
                  <c:v>6335.564554389463</c:v>
                </c:pt>
                <c:pt idx="6607">
                  <c:v>5815.853324256825</c:v>
                </c:pt>
                <c:pt idx="6608">
                  <c:v>5159.101707592067</c:v>
                </c:pt>
                <c:pt idx="6609">
                  <c:v>4501.184338557043</c:v>
                </c:pt>
                <c:pt idx="6610">
                  <c:v>3894.97589764384</c:v>
                </c:pt>
                <c:pt idx="6611">
                  <c:v>3352.40222353984</c:v>
                </c:pt>
                <c:pt idx="6612">
                  <c:v>2880.912884975256</c:v>
                </c:pt>
                <c:pt idx="6613">
                  <c:v>2513.782506303715</c:v>
                </c:pt>
                <c:pt idx="6614">
                  <c:v>2361.409243932392</c:v>
                </c:pt>
                <c:pt idx="6615">
                  <c:v>2668.911563993584</c:v>
                </c:pt>
                <c:pt idx="6616">
                  <c:v>3550.550814523841</c:v>
                </c:pt>
                <c:pt idx="6617">
                  <c:v>4255.2386427552</c:v>
                </c:pt>
                <c:pt idx="6618">
                  <c:v>4603.033039719108</c:v>
                </c:pt>
                <c:pt idx="6619">
                  <c:v>5304.355435516086</c:v>
                </c:pt>
                <c:pt idx="6620">
                  <c:v>6575.45859981992</c:v>
                </c:pt>
                <c:pt idx="6621">
                  <c:v>8450.054567231996</c:v>
                </c:pt>
                <c:pt idx="6622">
                  <c:v>10877.77399352686</c:v>
                </c:pt>
                <c:pt idx="6623">
                  <c:v>13460.58616233184</c:v>
                </c:pt>
                <c:pt idx="6624">
                  <c:v>15235.16575980106</c:v>
                </c:pt>
                <c:pt idx="6625">
                  <c:v>15445.92308699204</c:v>
                </c:pt>
                <c:pt idx="6626">
                  <c:v>14487.69610136574</c:v>
                </c:pt>
                <c:pt idx="6627">
                  <c:v>13166.20194776414</c:v>
                </c:pt>
                <c:pt idx="6628">
                  <c:v>11921.34180051004</c:v>
                </c:pt>
                <c:pt idx="6629">
                  <c:v>10877.22631102182</c:v>
                </c:pt>
                <c:pt idx="6630">
                  <c:v>10035.13954820785</c:v>
                </c:pt>
                <c:pt idx="6631">
                  <c:v>9366.73922621499</c:v>
                </c:pt>
                <c:pt idx="6632">
                  <c:v>8844.79535507479</c:v>
                </c:pt>
                <c:pt idx="6633">
                  <c:v>8450.613044835816</c:v>
                </c:pt>
                <c:pt idx="6634">
                  <c:v>8173.29688075438</c:v>
                </c:pt>
                <c:pt idx="6635">
                  <c:v>8003.684697654448</c:v>
                </c:pt>
                <c:pt idx="6636">
                  <c:v>7907.522003435695</c:v>
                </c:pt>
                <c:pt idx="6637">
                  <c:v>7775.436336692006</c:v>
                </c:pt>
                <c:pt idx="6638">
                  <c:v>7438.144637639331</c:v>
                </c:pt>
                <c:pt idx="6639">
                  <c:v>6891.583535843563</c:v>
                </c:pt>
                <c:pt idx="6640">
                  <c:v>6336.220952146607</c:v>
                </c:pt>
                <c:pt idx="6641">
                  <c:v>5899.832939963036</c:v>
                </c:pt>
                <c:pt idx="6642">
                  <c:v>5585.17965317701</c:v>
                </c:pt>
                <c:pt idx="6643">
                  <c:v>5360.6236833126</c:v>
                </c:pt>
                <c:pt idx="6644">
                  <c:v>5200.069564427053</c:v>
                </c:pt>
                <c:pt idx="6645">
                  <c:v>5087.587601769407</c:v>
                </c:pt>
                <c:pt idx="6646">
                  <c:v>5014.418087541328</c:v>
                </c:pt>
                <c:pt idx="6647">
                  <c:v>4976.52857108359</c:v>
                </c:pt>
                <c:pt idx="6648">
                  <c:v>4972.14004845398</c:v>
                </c:pt>
                <c:pt idx="6649">
                  <c:v>5001.04141410843</c:v>
                </c:pt>
                <c:pt idx="6650">
                  <c:v>5064.044722489674</c:v>
                </c:pt>
                <c:pt idx="6651">
                  <c:v>5162.555578388658</c:v>
                </c:pt>
                <c:pt idx="6652">
                  <c:v>5298.741781916118</c:v>
                </c:pt>
                <c:pt idx="6653">
                  <c:v>5475.030743966772</c:v>
                </c:pt>
                <c:pt idx="6654">
                  <c:v>5695.366417691962</c:v>
                </c:pt>
                <c:pt idx="6655">
                  <c:v>5965.752801610994</c:v>
                </c:pt>
                <c:pt idx="6656">
                  <c:v>6296.921601993974</c:v>
                </c:pt>
                <c:pt idx="6657">
                  <c:v>6718.838771150046</c:v>
                </c:pt>
                <c:pt idx="6658">
                  <c:v>7433.686256766563</c:v>
                </c:pt>
                <c:pt idx="6659">
                  <c:v>7364.501993899684</c:v>
                </c:pt>
                <c:pt idx="6660">
                  <c:v>7944.922652104346</c:v>
                </c:pt>
                <c:pt idx="6661">
                  <c:v>8705.466164451014</c:v>
                </c:pt>
                <c:pt idx="6662">
                  <c:v>9594.28672228914</c:v>
                </c:pt>
                <c:pt idx="6663">
                  <c:v>10679.89159397547</c:v>
                </c:pt>
                <c:pt idx="6664">
                  <c:v>12035.9445171407</c:v>
                </c:pt>
                <c:pt idx="6665">
                  <c:v>13719.66375606625</c:v>
                </c:pt>
                <c:pt idx="6666">
                  <c:v>15608.08210247682</c:v>
                </c:pt>
                <c:pt idx="6667">
                  <c:v>16829.42977854088</c:v>
                </c:pt>
                <c:pt idx="6668">
                  <c:v>15465.36120983803</c:v>
                </c:pt>
                <c:pt idx="6669">
                  <c:v>11528.73093608604</c:v>
                </c:pt>
                <c:pt idx="6670">
                  <c:v>7603.632456191602</c:v>
                </c:pt>
                <c:pt idx="6671">
                  <c:v>4943.602518979094</c:v>
                </c:pt>
                <c:pt idx="6672">
                  <c:v>3709.741895355074</c:v>
                </c:pt>
                <c:pt idx="6673">
                  <c:v>3768.72858320394</c:v>
                </c:pt>
                <c:pt idx="6674">
                  <c:v>4594.127300968026</c:v>
                </c:pt>
                <c:pt idx="6675">
                  <c:v>5814.798767067491</c:v>
                </c:pt>
                <c:pt idx="6676">
                  <c:v>7507.407508470973</c:v>
                </c:pt>
                <c:pt idx="6677">
                  <c:v>10682.36600695343</c:v>
                </c:pt>
                <c:pt idx="6678">
                  <c:v>25708.91248677852</c:v>
                </c:pt>
                <c:pt idx="6679">
                  <c:v>8359.62018196267</c:v>
                </c:pt>
                <c:pt idx="6680">
                  <c:v>7564.609388637261</c:v>
                </c:pt>
                <c:pt idx="6681">
                  <c:v>8997.211273283707</c:v>
                </c:pt>
                <c:pt idx="6682">
                  <c:v>10606.27508703356</c:v>
                </c:pt>
                <c:pt idx="6683">
                  <c:v>12363.58881653319</c:v>
                </c:pt>
                <c:pt idx="6684">
                  <c:v>14327.98937772736</c:v>
                </c:pt>
                <c:pt idx="6685">
                  <c:v>16527.6105100608</c:v>
                </c:pt>
                <c:pt idx="6686">
                  <c:v>18893.25194887525</c:v>
                </c:pt>
                <c:pt idx="6687">
                  <c:v>21157.46792116661</c:v>
                </c:pt>
                <c:pt idx="6688">
                  <c:v>22783.51576063951</c:v>
                </c:pt>
                <c:pt idx="6689">
                  <c:v>23173.1736326655</c:v>
                </c:pt>
                <c:pt idx="6690">
                  <c:v>22180.72146399418</c:v>
                </c:pt>
                <c:pt idx="6691">
                  <c:v>20272.8642230655</c:v>
                </c:pt>
                <c:pt idx="6692">
                  <c:v>18078.81112436368</c:v>
                </c:pt>
                <c:pt idx="6693">
                  <c:v>16004.54751673799</c:v>
                </c:pt>
                <c:pt idx="6694">
                  <c:v>14214.53924415755</c:v>
                </c:pt>
                <c:pt idx="6695">
                  <c:v>12744.13147976196</c:v>
                </c:pt>
                <c:pt idx="6696">
                  <c:v>11593.609340941</c:v>
                </c:pt>
                <c:pt idx="6697">
                  <c:v>10808.38220992113</c:v>
                </c:pt>
                <c:pt idx="6698">
                  <c:v>10735.68047792616</c:v>
                </c:pt>
                <c:pt idx="6699">
                  <c:v>16961.90542637666</c:v>
                </c:pt>
                <c:pt idx="6700">
                  <c:v>2200.465094506986</c:v>
                </c:pt>
                <c:pt idx="6701">
                  <c:v>8162.347348863985</c:v>
                </c:pt>
                <c:pt idx="6702">
                  <c:v>8707.839037949941</c:v>
                </c:pt>
                <c:pt idx="6703">
                  <c:v>7702.178434363464</c:v>
                </c:pt>
                <c:pt idx="6704">
                  <c:v>7209.78658985658</c:v>
                </c:pt>
                <c:pt idx="6705">
                  <c:v>6910.554838920001</c:v>
                </c:pt>
                <c:pt idx="6706">
                  <c:v>6690.78676013971</c:v>
                </c:pt>
                <c:pt idx="6707">
                  <c:v>6485.80594819201</c:v>
                </c:pt>
                <c:pt idx="6708">
                  <c:v>6243.361505840953</c:v>
                </c:pt>
                <c:pt idx="6709">
                  <c:v>5923.08066996104</c:v>
                </c:pt>
                <c:pt idx="6710">
                  <c:v>5508.932651097725</c:v>
                </c:pt>
                <c:pt idx="6711">
                  <c:v>5018.225852290203</c:v>
                </c:pt>
                <c:pt idx="6712">
                  <c:v>4492.082331301807</c:v>
                </c:pt>
                <c:pt idx="6713">
                  <c:v>3974.435696970031</c:v>
                </c:pt>
                <c:pt idx="6714">
                  <c:v>3496.643767889622</c:v>
                </c:pt>
                <c:pt idx="6715">
                  <c:v>3073.208084141717</c:v>
                </c:pt>
                <c:pt idx="6716">
                  <c:v>2706.729751771282</c:v>
                </c:pt>
                <c:pt idx="6717">
                  <c:v>2393.452570321133</c:v>
                </c:pt>
                <c:pt idx="6718">
                  <c:v>2127.052886407871</c:v>
                </c:pt>
                <c:pt idx="6719">
                  <c:v>1901.117956192556</c:v>
                </c:pt>
                <c:pt idx="6720">
                  <c:v>1710.507049019682</c:v>
                </c:pt>
                <c:pt idx="6721">
                  <c:v>1551.403046167398</c:v>
                </c:pt>
                <c:pt idx="6722">
                  <c:v>1421.458852213758</c:v>
                </c:pt>
                <c:pt idx="6723">
                  <c:v>1320.145096224102</c:v>
                </c:pt>
                <c:pt idx="6724">
                  <c:v>1248.071471475559</c:v>
                </c:pt>
                <c:pt idx="6725">
                  <c:v>1206.649055782924</c:v>
                </c:pt>
                <c:pt idx="6726">
                  <c:v>1197.80383587349</c:v>
                </c:pt>
                <c:pt idx="6727">
                  <c:v>1222.56187144038</c:v>
                </c:pt>
                <c:pt idx="6728">
                  <c:v>1281.351915774669</c:v>
                </c:pt>
                <c:pt idx="6729">
                  <c:v>1373.618198025945</c:v>
                </c:pt>
                <c:pt idx="6730">
                  <c:v>1497.885731769466</c:v>
                </c:pt>
                <c:pt idx="6731">
                  <c:v>1653.307743802602</c:v>
                </c:pt>
                <c:pt idx="6732">
                  <c:v>1838.91270855806</c:v>
                </c:pt>
                <c:pt idx="6733">
                  <c:v>2054.461446070505</c:v>
                </c:pt>
                <c:pt idx="6734">
                  <c:v>2300.185201138731</c:v>
                </c:pt>
                <c:pt idx="6735">
                  <c:v>2576.67208806977</c:v>
                </c:pt>
                <c:pt idx="6736">
                  <c:v>2884.71609894665</c:v>
                </c:pt>
                <c:pt idx="6737">
                  <c:v>3224.868033230826</c:v>
                </c:pt>
                <c:pt idx="6738">
                  <c:v>3597.602729950399</c:v>
                </c:pt>
                <c:pt idx="6739">
                  <c:v>4002.780808127885</c:v>
                </c:pt>
                <c:pt idx="6740">
                  <c:v>4438.856284269454</c:v>
                </c:pt>
                <c:pt idx="6741">
                  <c:v>4903.269386607318</c:v>
                </c:pt>
                <c:pt idx="6742">
                  <c:v>5391.817995951568</c:v>
                </c:pt>
                <c:pt idx="6743">
                  <c:v>5898.26279571785</c:v>
                </c:pt>
                <c:pt idx="6744">
                  <c:v>6415.894284539595</c:v>
                </c:pt>
                <c:pt idx="6745">
                  <c:v>6935.97586551884</c:v>
                </c:pt>
                <c:pt idx="6746">
                  <c:v>7448.99860355853</c:v>
                </c:pt>
                <c:pt idx="6747">
                  <c:v>7944.881099146758</c:v>
                </c:pt>
                <c:pt idx="6748">
                  <c:v>8412.190817777904</c:v>
                </c:pt>
                <c:pt idx="6749">
                  <c:v>8837.045430425309</c:v>
                </c:pt>
                <c:pt idx="6750">
                  <c:v>9199.706252712585</c:v>
                </c:pt>
                <c:pt idx="6751">
                  <c:v>9472.035986765761</c:v>
                </c:pt>
                <c:pt idx="6752">
                  <c:v>9617.081198099805</c:v>
                </c:pt>
                <c:pt idx="6753">
                  <c:v>9593.635537923468</c:v>
                </c:pt>
                <c:pt idx="6754">
                  <c:v>9368.908080368812</c:v>
                </c:pt>
                <c:pt idx="6755">
                  <c:v>8937.852306076953</c:v>
                </c:pt>
                <c:pt idx="6756">
                  <c:v>8334.13974748572</c:v>
                </c:pt>
                <c:pt idx="6757">
                  <c:v>7621.28220843387</c:v>
                </c:pt>
                <c:pt idx="6758">
                  <c:v>6871.810358931039</c:v>
                </c:pt>
                <c:pt idx="6759">
                  <c:v>6143.685071226896</c:v>
                </c:pt>
                <c:pt idx="6760">
                  <c:v>5473.310610231011</c:v>
                </c:pt>
                <c:pt idx="6761">
                  <c:v>4875.751303347587</c:v>
                </c:pt>
                <c:pt idx="6762">
                  <c:v>4352.145038219464</c:v>
                </c:pt>
                <c:pt idx="6763">
                  <c:v>3896.25730544205</c:v>
                </c:pt>
                <c:pt idx="6764">
                  <c:v>3498.828153063376</c:v>
                </c:pt>
                <c:pt idx="6765">
                  <c:v>3153.402540307547</c:v>
                </c:pt>
                <c:pt idx="6766">
                  <c:v>2865.780989373154</c:v>
                </c:pt>
                <c:pt idx="6767">
                  <c:v>2696.728303714137</c:v>
                </c:pt>
                <c:pt idx="6768">
                  <c:v>2966.259583552136</c:v>
                </c:pt>
                <c:pt idx="6769">
                  <c:v>4668.2434461402</c:v>
                </c:pt>
                <c:pt idx="6770">
                  <c:v>5133.889348277128</c:v>
                </c:pt>
                <c:pt idx="6771">
                  <c:v>3841.899369724335</c:v>
                </c:pt>
                <c:pt idx="6772">
                  <c:v>3116.579889043834</c:v>
                </c:pt>
                <c:pt idx="6773">
                  <c:v>2685.894339492814</c:v>
                </c:pt>
                <c:pt idx="6774">
                  <c:v>2385.585790924424</c:v>
                </c:pt>
                <c:pt idx="6775">
                  <c:v>2151.777582968278</c:v>
                </c:pt>
                <c:pt idx="6776">
                  <c:v>1956.805013464833</c:v>
                </c:pt>
                <c:pt idx="6777">
                  <c:v>1786.952549891868</c:v>
                </c:pt>
                <c:pt idx="6778">
                  <c:v>1635.589931732263</c:v>
                </c:pt>
                <c:pt idx="6779">
                  <c:v>1499.127469944735</c:v>
                </c:pt>
                <c:pt idx="6780">
                  <c:v>1377.298592957595</c:v>
                </c:pt>
                <c:pt idx="6781">
                  <c:v>1270.396131549465</c:v>
                </c:pt>
                <c:pt idx="6782">
                  <c:v>1180.947103428977</c:v>
                </c:pt>
                <c:pt idx="6783">
                  <c:v>1112.48428076255</c:v>
                </c:pt>
                <c:pt idx="6784">
                  <c:v>1068.521861760117</c:v>
                </c:pt>
                <c:pt idx="6785">
                  <c:v>1051.912315000465</c:v>
                </c:pt>
                <c:pt idx="6786">
                  <c:v>1063.459001952252</c:v>
                </c:pt>
                <c:pt idx="6787">
                  <c:v>1101.108843408564</c:v>
                </c:pt>
                <c:pt idx="6788">
                  <c:v>1160.558361705617</c:v>
                </c:pt>
                <c:pt idx="6789">
                  <c:v>1236.360583829929</c:v>
                </c:pt>
                <c:pt idx="6790">
                  <c:v>1322.671275839311</c:v>
                </c:pt>
                <c:pt idx="6791">
                  <c:v>1413.99018431493</c:v>
                </c:pt>
                <c:pt idx="6792">
                  <c:v>1505.931294827031</c:v>
                </c:pt>
                <c:pt idx="6793">
                  <c:v>1595.000260149827</c:v>
                </c:pt>
                <c:pt idx="6794">
                  <c:v>1678.498474914517</c:v>
                </c:pt>
                <c:pt idx="6795">
                  <c:v>1754.447708232987</c:v>
                </c:pt>
                <c:pt idx="6796">
                  <c:v>1822.066499933745</c:v>
                </c:pt>
                <c:pt idx="6797">
                  <c:v>1880.574962606617</c:v>
                </c:pt>
                <c:pt idx="6798">
                  <c:v>1929.974674507135</c:v>
                </c:pt>
                <c:pt idx="6799">
                  <c:v>1970.820661586298</c:v>
                </c:pt>
                <c:pt idx="6800">
                  <c:v>2003.459744550114</c:v>
                </c:pt>
                <c:pt idx="6801">
                  <c:v>2028.607318111711</c:v>
                </c:pt>
                <c:pt idx="6802">
                  <c:v>2047.139688533596</c:v>
                </c:pt>
                <c:pt idx="6803">
                  <c:v>2059.899388752525</c:v>
                </c:pt>
                <c:pt idx="6804">
                  <c:v>2067.492358767145</c:v>
                </c:pt>
                <c:pt idx="6805">
                  <c:v>2070.79617689578</c:v>
                </c:pt>
                <c:pt idx="6806">
                  <c:v>2070.339177171634</c:v>
                </c:pt>
                <c:pt idx="6807">
                  <c:v>2066.843602457049</c:v>
                </c:pt>
                <c:pt idx="6808">
                  <c:v>2060.87659706581</c:v>
                </c:pt>
                <c:pt idx="6809">
                  <c:v>2052.742991702903</c:v>
                </c:pt>
                <c:pt idx="6810">
                  <c:v>2043.142035387031</c:v>
                </c:pt>
                <c:pt idx="6811">
                  <c:v>2032.211434884455</c:v>
                </c:pt>
                <c:pt idx="6812">
                  <c:v>2020.309316862983</c:v>
                </c:pt>
                <c:pt idx="6813">
                  <c:v>2007.7993209441</c:v>
                </c:pt>
                <c:pt idx="6814">
                  <c:v>1994.803048596763</c:v>
                </c:pt>
                <c:pt idx="6815">
                  <c:v>1981.705735873031</c:v>
                </c:pt>
                <c:pt idx="6816">
                  <c:v>1968.505000482718</c:v>
                </c:pt>
                <c:pt idx="6817">
                  <c:v>1955.325793441378</c:v>
                </c:pt>
                <c:pt idx="6818">
                  <c:v>1942.727175741426</c:v>
                </c:pt>
                <c:pt idx="6819">
                  <c:v>1930.322079227557</c:v>
                </c:pt>
                <c:pt idx="6820">
                  <c:v>1918.597190246408</c:v>
                </c:pt>
                <c:pt idx="6821">
                  <c:v>1907.533446210746</c:v>
                </c:pt>
                <c:pt idx="6822">
                  <c:v>1897.222424684607</c:v>
                </c:pt>
                <c:pt idx="6823">
                  <c:v>1887.975393008093</c:v>
                </c:pt>
                <c:pt idx="6824">
                  <c:v>1879.656014867145</c:v>
                </c:pt>
                <c:pt idx="6825">
                  <c:v>1872.677449212465</c:v>
                </c:pt>
                <c:pt idx="6826">
                  <c:v>1866.9410540582</c:v>
                </c:pt>
                <c:pt idx="6827">
                  <c:v>1862.77995224247</c:v>
                </c:pt>
                <c:pt idx="6828">
                  <c:v>1860.342912354202</c:v>
                </c:pt>
                <c:pt idx="6829">
                  <c:v>1859.667745140198</c:v>
                </c:pt>
                <c:pt idx="6830">
                  <c:v>1861.322066897748</c:v>
                </c:pt>
                <c:pt idx="6831">
                  <c:v>1865.346311570639</c:v>
                </c:pt>
                <c:pt idx="6832">
                  <c:v>1872.160856995878</c:v>
                </c:pt>
                <c:pt idx="6833">
                  <c:v>1882.203930860063</c:v>
                </c:pt>
                <c:pt idx="6834">
                  <c:v>1895.905278155561</c:v>
                </c:pt>
                <c:pt idx="6835">
                  <c:v>1914.036282029535</c:v>
                </c:pt>
                <c:pt idx="6836">
                  <c:v>1937.267997056823</c:v>
                </c:pt>
                <c:pt idx="6837">
                  <c:v>1966.676927226421</c:v>
                </c:pt>
                <c:pt idx="6838">
                  <c:v>2003.592350353318</c:v>
                </c:pt>
                <c:pt idx="6839">
                  <c:v>2049.737877569503</c:v>
                </c:pt>
                <c:pt idx="6840">
                  <c:v>2107.454869732565</c:v>
                </c:pt>
                <c:pt idx="6841">
                  <c:v>2180.005592451454</c:v>
                </c:pt>
                <c:pt idx="6842">
                  <c:v>2271.913123216125</c:v>
                </c:pt>
                <c:pt idx="6843">
                  <c:v>2390.010066781949</c:v>
                </c:pt>
                <c:pt idx="6844">
                  <c:v>2544.740365079111</c:v>
                </c:pt>
                <c:pt idx="6845">
                  <c:v>2753.007989174322</c:v>
                </c:pt>
                <c:pt idx="6846">
                  <c:v>2992.110339056553</c:v>
                </c:pt>
                <c:pt idx="6847">
                  <c:v>3471.6507615931</c:v>
                </c:pt>
                <c:pt idx="6848">
                  <c:v>4165.426505082643</c:v>
                </c:pt>
                <c:pt idx="6849">
                  <c:v>5469.704486281453</c:v>
                </c:pt>
                <c:pt idx="6850">
                  <c:v>8927.517243732538</c:v>
                </c:pt>
                <c:pt idx="6851">
                  <c:v>47536.36197814463</c:v>
                </c:pt>
                <c:pt idx="6852">
                  <c:v>2976.974477519548</c:v>
                </c:pt>
                <c:pt idx="6853">
                  <c:v>3797.065085151608</c:v>
                </c:pt>
                <c:pt idx="6854">
                  <c:v>4070.532046167216</c:v>
                </c:pt>
                <c:pt idx="6855">
                  <c:v>2780.486627791496</c:v>
                </c:pt>
                <c:pt idx="6856">
                  <c:v>1957.714943637776</c:v>
                </c:pt>
                <c:pt idx="6857">
                  <c:v>1443.820762306928</c:v>
                </c:pt>
                <c:pt idx="6858">
                  <c:v>1100.42559272509</c:v>
                </c:pt>
                <c:pt idx="6859">
                  <c:v>857.7360679350852</c:v>
                </c:pt>
                <c:pt idx="6860">
                  <c:v>678.6777362031286</c:v>
                </c:pt>
                <c:pt idx="6861">
                  <c:v>542.2463310372552</c:v>
                </c:pt>
                <c:pt idx="6862">
                  <c:v>435.6408101980576</c:v>
                </c:pt>
                <c:pt idx="6863">
                  <c:v>350.5373302758336</c:v>
                </c:pt>
                <c:pt idx="6864">
                  <c:v>281.5303067340953</c:v>
                </c:pt>
                <c:pt idx="6865">
                  <c:v>225.2466758655337</c:v>
                </c:pt>
                <c:pt idx="6866">
                  <c:v>179.9908646119412</c:v>
                </c:pt>
                <c:pt idx="6867">
                  <c:v>146.5786407442441</c:v>
                </c:pt>
                <c:pt idx="6868">
                  <c:v>128.5086362863261</c:v>
                </c:pt>
                <c:pt idx="6869">
                  <c:v>130.6606172133413</c:v>
                </c:pt>
                <c:pt idx="6870">
                  <c:v>127.2765667156869</c:v>
                </c:pt>
                <c:pt idx="6871">
                  <c:v>175.4554451009439</c:v>
                </c:pt>
                <c:pt idx="6872">
                  <c:v>215.278143519224</c:v>
                </c:pt>
                <c:pt idx="6873">
                  <c:v>257.499994291788</c:v>
                </c:pt>
                <c:pt idx="6874">
                  <c:v>300.623184348554</c:v>
                </c:pt>
                <c:pt idx="6875">
                  <c:v>343.5087919555861</c:v>
                </c:pt>
                <c:pt idx="6876">
                  <c:v>385.4445075594965</c:v>
                </c:pt>
                <c:pt idx="6877">
                  <c:v>426.000457879958</c:v>
                </c:pt>
                <c:pt idx="6878">
                  <c:v>464.6188666713404</c:v>
                </c:pt>
                <c:pt idx="6879">
                  <c:v>500.7203321582001</c:v>
                </c:pt>
                <c:pt idx="6880">
                  <c:v>533.3931325633833</c:v>
                </c:pt>
                <c:pt idx="6881">
                  <c:v>561.7028037799696</c:v>
                </c:pt>
                <c:pt idx="6882">
                  <c:v>584.5096431935812</c:v>
                </c:pt>
                <c:pt idx="6883">
                  <c:v>600.7194408134868</c:v>
                </c:pt>
                <c:pt idx="6884">
                  <c:v>609.26888508738</c:v>
                </c:pt>
                <c:pt idx="6885">
                  <c:v>609.4540562031933</c:v>
                </c:pt>
                <c:pt idx="6886">
                  <c:v>600.9369252636411</c:v>
                </c:pt>
                <c:pt idx="6887">
                  <c:v>583.4576574062884</c:v>
                </c:pt>
                <c:pt idx="6888">
                  <c:v>557.3087682152027</c:v>
                </c:pt>
                <c:pt idx="6889">
                  <c:v>522.8661206703026</c:v>
                </c:pt>
                <c:pt idx="6890">
                  <c:v>480.8485184026975</c:v>
                </c:pt>
                <c:pt idx="6891">
                  <c:v>432.2876758185755</c:v>
                </c:pt>
                <c:pt idx="6892">
                  <c:v>378.3845220270622</c:v>
                </c:pt>
                <c:pt idx="6893">
                  <c:v>321.2602751941332</c:v>
                </c:pt>
                <c:pt idx="6894">
                  <c:v>263.4990376798491</c:v>
                </c:pt>
                <c:pt idx="6895">
                  <c:v>209.1823090198472</c:v>
                </c:pt>
                <c:pt idx="6896">
                  <c:v>164.464005289289</c:v>
                </c:pt>
                <c:pt idx="6897">
                  <c:v>137.6459433603503</c:v>
                </c:pt>
                <c:pt idx="6898">
                  <c:v>134.1330606620822</c:v>
                </c:pt>
                <c:pt idx="6899">
                  <c:v>149.0586146603606</c:v>
                </c:pt>
                <c:pt idx="6900">
                  <c:v>171.593928094708</c:v>
                </c:pt>
                <c:pt idx="6901">
                  <c:v>194.507620121799</c:v>
                </c:pt>
                <c:pt idx="6902">
                  <c:v>214.5298473354042</c:v>
                </c:pt>
                <c:pt idx="6903">
                  <c:v>230.7130874298864</c:v>
                </c:pt>
                <c:pt idx="6904">
                  <c:v>243.2730822878139</c:v>
                </c:pt>
                <c:pt idx="6905">
                  <c:v>253.332356164558</c:v>
                </c:pt>
                <c:pt idx="6906">
                  <c:v>262.1450271440895</c:v>
                </c:pt>
                <c:pt idx="6907">
                  <c:v>271.398160051229</c:v>
                </c:pt>
                <c:pt idx="6908">
                  <c:v>283.3675236364447</c:v>
                </c:pt>
                <c:pt idx="6909">
                  <c:v>300.328544309236</c:v>
                </c:pt>
                <c:pt idx="6910">
                  <c:v>324.8653492496028</c:v>
                </c:pt>
                <c:pt idx="6911">
                  <c:v>359.5379746029953</c:v>
                </c:pt>
                <c:pt idx="6912">
                  <c:v>406.5860010980857</c:v>
                </c:pt>
                <c:pt idx="6913">
                  <c:v>468.0947333312709</c:v>
                </c:pt>
                <c:pt idx="6914">
                  <c:v>546.0677568677053</c:v>
                </c:pt>
                <c:pt idx="6915">
                  <c:v>642.3153338091715</c:v>
                </c:pt>
                <c:pt idx="6916">
                  <c:v>758.6329351672118</c:v>
                </c:pt>
                <c:pt idx="6917">
                  <c:v>895.2811010349691</c:v>
                </c:pt>
                <c:pt idx="6918">
                  <c:v>1049.406679836612</c:v>
                </c:pt>
                <c:pt idx="6919">
                  <c:v>1203.82916086806</c:v>
                </c:pt>
                <c:pt idx="6920">
                  <c:v>1748.165756158277</c:v>
                </c:pt>
                <c:pt idx="6921">
                  <c:v>1640.722907267347</c:v>
                </c:pt>
                <c:pt idx="6922">
                  <c:v>1760.054196874187</c:v>
                </c:pt>
                <c:pt idx="6923">
                  <c:v>1838.55631167432</c:v>
                </c:pt>
                <c:pt idx="6924">
                  <c:v>1864.314864288015</c:v>
                </c:pt>
                <c:pt idx="6925">
                  <c:v>1845.134511162847</c:v>
                </c:pt>
                <c:pt idx="6926">
                  <c:v>1795.847235190469</c:v>
                </c:pt>
                <c:pt idx="6927">
                  <c:v>1730.746343845526</c:v>
                </c:pt>
                <c:pt idx="6928">
                  <c:v>1660.057243287599</c:v>
                </c:pt>
                <c:pt idx="6929">
                  <c:v>1589.888942776308</c:v>
                </c:pt>
                <c:pt idx="6930">
                  <c:v>1523.49767354058</c:v>
                </c:pt>
                <c:pt idx="6931">
                  <c:v>1462.267981950434</c:v>
                </c:pt>
                <c:pt idx="6932">
                  <c:v>1406.531866012019</c:v>
                </c:pt>
                <c:pt idx="6933">
                  <c:v>1356.191286235932</c:v>
                </c:pt>
                <c:pt idx="6934">
                  <c:v>1310.854939821523</c:v>
                </c:pt>
                <c:pt idx="6935">
                  <c:v>1270.111044347414</c:v>
                </c:pt>
                <c:pt idx="6936">
                  <c:v>1233.394248237863</c:v>
                </c:pt>
                <c:pt idx="6937">
                  <c:v>1200.440494386553</c:v>
                </c:pt>
                <c:pt idx="6938">
                  <c:v>1170.713484192307</c:v>
                </c:pt>
                <c:pt idx="6939">
                  <c:v>1143.939817560605</c:v>
                </c:pt>
                <c:pt idx="6940">
                  <c:v>1119.856290716115</c:v>
                </c:pt>
                <c:pt idx="6941">
                  <c:v>1098.204754464233</c:v>
                </c:pt>
                <c:pt idx="6942">
                  <c:v>1078.92304288079</c:v>
                </c:pt>
                <c:pt idx="6943">
                  <c:v>1061.646407216564</c:v>
                </c:pt>
                <c:pt idx="6944">
                  <c:v>1046.549499565931</c:v>
                </c:pt>
                <c:pt idx="6945">
                  <c:v>1033.344096987989</c:v>
                </c:pt>
                <c:pt idx="6946">
                  <c:v>1022.178279781433</c:v>
                </c:pt>
                <c:pt idx="6947">
                  <c:v>1013.097501770996</c:v>
                </c:pt>
                <c:pt idx="6948">
                  <c:v>1006.260195834276</c:v>
                </c:pt>
                <c:pt idx="6949">
                  <c:v>1002.046497432434</c:v>
                </c:pt>
                <c:pt idx="6950">
                  <c:v>1001.287615593907</c:v>
                </c:pt>
                <c:pt idx="6951">
                  <c:v>1006.019607955553</c:v>
                </c:pt>
                <c:pt idx="6952">
                  <c:v>1023.662737890333</c:v>
                </c:pt>
                <c:pt idx="6953">
                  <c:v>1092.703582688104</c:v>
                </c:pt>
                <c:pt idx="6954">
                  <c:v>918.5447507198642</c:v>
                </c:pt>
                <c:pt idx="6955">
                  <c:v>957.4218440166132</c:v>
                </c:pt>
                <c:pt idx="6956">
                  <c:v>978.5548326394684</c:v>
                </c:pt>
                <c:pt idx="6957">
                  <c:v>996.0989229176805</c:v>
                </c:pt>
                <c:pt idx="6958">
                  <c:v>1012.117062811252</c:v>
                </c:pt>
                <c:pt idx="6959">
                  <c:v>1019.634178854336</c:v>
                </c:pt>
                <c:pt idx="6960">
                  <c:v>940.102692911025</c:v>
                </c:pt>
                <c:pt idx="6961">
                  <c:v>1344.986131701544</c:v>
                </c:pt>
                <c:pt idx="6962">
                  <c:v>1298.890703857096</c:v>
                </c:pt>
                <c:pt idx="6963">
                  <c:v>1357.865191474771</c:v>
                </c:pt>
                <c:pt idx="6964">
                  <c:v>1456.049723504228</c:v>
                </c:pt>
                <c:pt idx="6965">
                  <c:v>1595.043015501519</c:v>
                </c:pt>
                <c:pt idx="6966">
                  <c:v>1789.857096097183</c:v>
                </c:pt>
                <c:pt idx="6967">
                  <c:v>2070.194101514778</c:v>
                </c:pt>
                <c:pt idx="6968">
                  <c:v>2494.824179744756</c:v>
                </c:pt>
                <c:pt idx="6969">
                  <c:v>3193.672310446711</c:v>
                </c:pt>
                <c:pt idx="6970">
                  <c:v>4515.119766791734</c:v>
                </c:pt>
                <c:pt idx="6971">
                  <c:v>7729.208458766907</c:v>
                </c:pt>
                <c:pt idx="6972">
                  <c:v>17204.51868462563</c:v>
                </c:pt>
                <c:pt idx="6973">
                  <c:v>9865.810433585795</c:v>
                </c:pt>
                <c:pt idx="6974">
                  <c:v>5153.53960980451</c:v>
                </c:pt>
                <c:pt idx="6975">
                  <c:v>3437.056701797251</c:v>
                </c:pt>
                <c:pt idx="6976">
                  <c:v>2587.369023041637</c:v>
                </c:pt>
                <c:pt idx="6977">
                  <c:v>2089.175808646245</c:v>
                </c:pt>
                <c:pt idx="6978">
                  <c:v>1766.367341056834</c:v>
                </c:pt>
                <c:pt idx="6979">
                  <c:v>1542.895602421427</c:v>
                </c:pt>
                <c:pt idx="6980">
                  <c:v>1379.84233052432</c:v>
                </c:pt>
                <c:pt idx="6981">
                  <c:v>1252.716954571588</c:v>
                </c:pt>
                <c:pt idx="6982">
                  <c:v>1131.540277708635</c:v>
                </c:pt>
                <c:pt idx="6983">
                  <c:v>1902.003395978314</c:v>
                </c:pt>
                <c:pt idx="6984">
                  <c:v>1239.474990474487</c:v>
                </c:pt>
                <c:pt idx="6985">
                  <c:v>1159.38284374708</c:v>
                </c:pt>
                <c:pt idx="6986">
                  <c:v>1134.142058980983</c:v>
                </c:pt>
                <c:pt idx="6987">
                  <c:v>1131.927994423448</c:v>
                </c:pt>
                <c:pt idx="6988">
                  <c:v>1146.50767618958</c:v>
                </c:pt>
                <c:pt idx="6989">
                  <c:v>1176.119810657524</c:v>
                </c:pt>
                <c:pt idx="6990">
                  <c:v>1220.283029653164</c:v>
                </c:pt>
                <c:pt idx="6991">
                  <c:v>1279.527456949661</c:v>
                </c:pt>
                <c:pt idx="6992">
                  <c:v>1354.974278031382</c:v>
                </c:pt>
                <c:pt idx="6993">
                  <c:v>1448.333528702453</c:v>
                </c:pt>
                <c:pt idx="6994">
                  <c:v>1562.306311637645</c:v>
                </c:pt>
                <c:pt idx="6995">
                  <c:v>1700.2237520623</c:v>
                </c:pt>
                <c:pt idx="6996">
                  <c:v>1866.827820702476</c:v>
                </c:pt>
                <c:pt idx="6997">
                  <c:v>2068.63313691147</c:v>
                </c:pt>
                <c:pt idx="6998">
                  <c:v>2314.272913712772</c:v>
                </c:pt>
                <c:pt idx="6999">
                  <c:v>2615.882183146</c:v>
                </c:pt>
                <c:pt idx="7000">
                  <c:v>2989.963406118556</c:v>
                </c:pt>
                <c:pt idx="7001">
                  <c:v>3459.787933351594</c:v>
                </c:pt>
                <c:pt idx="7002">
                  <c:v>4058.161923484823</c:v>
                </c:pt>
                <c:pt idx="7003">
                  <c:v>4833.107163866363</c:v>
                </c:pt>
                <c:pt idx="7004">
                  <c:v>5861.90709385539</c:v>
                </c:pt>
                <c:pt idx="7005">
                  <c:v>7193.426414124143</c:v>
                </c:pt>
                <c:pt idx="7006">
                  <c:v>5232.097357277682</c:v>
                </c:pt>
                <c:pt idx="7007">
                  <c:v>7714.626165199523</c:v>
                </c:pt>
                <c:pt idx="7008">
                  <c:v>10943.171126319</c:v>
                </c:pt>
                <c:pt idx="7009">
                  <c:v>15632.74159532765</c:v>
                </c:pt>
                <c:pt idx="7010">
                  <c:v>21863.15417092734</c:v>
                </c:pt>
                <c:pt idx="7011">
                  <c:v>20116.64601546104</c:v>
                </c:pt>
                <c:pt idx="7012">
                  <c:v>13540.65701836731</c:v>
                </c:pt>
                <c:pt idx="7013">
                  <c:v>9521.905060848383</c:v>
                </c:pt>
                <c:pt idx="7014">
                  <c:v>7258.478526670148</c:v>
                </c:pt>
                <c:pt idx="7015">
                  <c:v>5872.472760338836</c:v>
                </c:pt>
                <c:pt idx="7016">
                  <c:v>4954.331541260205</c:v>
                </c:pt>
                <c:pt idx="7017">
                  <c:v>4309.322189156725</c:v>
                </c:pt>
                <c:pt idx="7018">
                  <c:v>3836.769067597404</c:v>
                </c:pt>
                <c:pt idx="7019">
                  <c:v>3480.223979308795</c:v>
                </c:pt>
                <c:pt idx="7020">
                  <c:v>3200.02034497067</c:v>
                </c:pt>
                <c:pt idx="7021">
                  <c:v>2941.589797062612</c:v>
                </c:pt>
                <c:pt idx="7022">
                  <c:v>2551.436298133465</c:v>
                </c:pt>
                <c:pt idx="7023">
                  <c:v>1788.809832375503</c:v>
                </c:pt>
                <c:pt idx="7024">
                  <c:v>1076.513786979048</c:v>
                </c:pt>
                <c:pt idx="7025">
                  <c:v>880.8433934326171</c:v>
                </c:pt>
                <c:pt idx="7026">
                  <c:v>858.5570953169151</c:v>
                </c:pt>
                <c:pt idx="7027">
                  <c:v>823.9499929031556</c:v>
                </c:pt>
                <c:pt idx="7028">
                  <c:v>759.0951292240421</c:v>
                </c:pt>
                <c:pt idx="7029">
                  <c:v>671.5789773055518</c:v>
                </c:pt>
                <c:pt idx="7030">
                  <c:v>570.2977111830165</c:v>
                </c:pt>
                <c:pt idx="7031">
                  <c:v>470.421879678392</c:v>
                </c:pt>
                <c:pt idx="7032">
                  <c:v>418.8145361797555</c:v>
                </c:pt>
                <c:pt idx="7033">
                  <c:v>523.9071129372973</c:v>
                </c:pt>
                <c:pt idx="7034">
                  <c:v>897.5565639541572</c:v>
                </c:pt>
                <c:pt idx="7035">
                  <c:v>1753.73914962525</c:v>
                </c:pt>
                <c:pt idx="7036">
                  <c:v>1655.252754262322</c:v>
                </c:pt>
                <c:pt idx="7037">
                  <c:v>3461.78194900393</c:v>
                </c:pt>
                <c:pt idx="7038">
                  <c:v>2747.666029546213</c:v>
                </c:pt>
                <c:pt idx="7039">
                  <c:v>1948.4210431341</c:v>
                </c:pt>
                <c:pt idx="7040">
                  <c:v>1497.078571925414</c:v>
                </c:pt>
                <c:pt idx="7041">
                  <c:v>1213.154324794675</c:v>
                </c:pt>
                <c:pt idx="7042">
                  <c:v>1016.126902473276</c:v>
                </c:pt>
                <c:pt idx="7043">
                  <c:v>870.69617405014</c:v>
                </c:pt>
                <c:pt idx="7044">
                  <c:v>759.7014321949121</c:v>
                </c:pt>
                <c:pt idx="7045">
                  <c:v>674.30574078519</c:v>
                </c:pt>
                <c:pt idx="7046">
                  <c:v>609.5490247156129</c:v>
                </c:pt>
                <c:pt idx="7047">
                  <c:v>562.3927024786268</c:v>
                </c:pt>
                <c:pt idx="7048">
                  <c:v>530.8742475974354</c:v>
                </c:pt>
                <c:pt idx="7049">
                  <c:v>513.1560512208406</c:v>
                </c:pt>
                <c:pt idx="7050">
                  <c:v>507.3361568217223</c:v>
                </c:pt>
                <c:pt idx="7051">
                  <c:v>511.5444664333305</c:v>
                </c:pt>
                <c:pt idx="7052">
                  <c:v>523.7266620636828</c:v>
                </c:pt>
                <c:pt idx="7053">
                  <c:v>542.2343604540298</c:v>
                </c:pt>
                <c:pt idx="7054">
                  <c:v>565.5330210585372</c:v>
                </c:pt>
                <c:pt idx="7055">
                  <c:v>592.5708165992888</c:v>
                </c:pt>
                <c:pt idx="7056">
                  <c:v>622.5169764513855</c:v>
                </c:pt>
                <c:pt idx="7057">
                  <c:v>654.9178268733674</c:v>
                </c:pt>
                <c:pt idx="7058">
                  <c:v>689.4390027888248</c:v>
                </c:pt>
                <c:pt idx="7059">
                  <c:v>725.6482156664233</c:v>
                </c:pt>
                <c:pt idx="7060">
                  <c:v>760.929924846302</c:v>
                </c:pt>
                <c:pt idx="7061">
                  <c:v>781.9698678749262</c:v>
                </c:pt>
                <c:pt idx="7062">
                  <c:v>735.6269164744152</c:v>
                </c:pt>
                <c:pt idx="7063">
                  <c:v>619.1663085407815</c:v>
                </c:pt>
                <c:pt idx="7064">
                  <c:v>630.4281099145809</c:v>
                </c:pt>
                <c:pt idx="7065">
                  <c:v>696.628630850167</c:v>
                </c:pt>
                <c:pt idx="7066">
                  <c:v>754.6546095983525</c:v>
                </c:pt>
                <c:pt idx="7067">
                  <c:v>802.261860782256</c:v>
                </c:pt>
                <c:pt idx="7068">
                  <c:v>843.1891508337184</c:v>
                </c:pt>
                <c:pt idx="7069">
                  <c:v>880.0252421295394</c:v>
                </c:pt>
                <c:pt idx="7070">
                  <c:v>914.2378967214495</c:v>
                </c:pt>
                <c:pt idx="7071">
                  <c:v>946.8453706631756</c:v>
                </c:pt>
                <c:pt idx="7072">
                  <c:v>978.467214052152</c:v>
                </c:pt>
                <c:pt idx="7073">
                  <c:v>1009.586006772159</c:v>
                </c:pt>
                <c:pt idx="7074">
                  <c:v>1040.655393649455</c:v>
                </c:pt>
                <c:pt idx="7075">
                  <c:v>1072.163468736612</c:v>
                </c:pt>
                <c:pt idx="7076">
                  <c:v>1104.940646122767</c:v>
                </c:pt>
                <c:pt idx="7077">
                  <c:v>1141.036491427473</c:v>
                </c:pt>
                <c:pt idx="7078">
                  <c:v>1188.504505702167</c:v>
                </c:pt>
                <c:pt idx="7079">
                  <c:v>1390.811193673516</c:v>
                </c:pt>
                <c:pt idx="7080">
                  <c:v>1160.099667380756</c:v>
                </c:pt>
                <c:pt idx="7081">
                  <c:v>1219.240750515114</c:v>
                </c:pt>
                <c:pt idx="7082">
                  <c:v>1259.932015460337</c:v>
                </c:pt>
                <c:pt idx="7083">
                  <c:v>1297.188685932811</c:v>
                </c:pt>
                <c:pt idx="7084">
                  <c:v>1333.808082518237</c:v>
                </c:pt>
                <c:pt idx="7085">
                  <c:v>1370.731128692451</c:v>
                </c:pt>
                <c:pt idx="7086">
                  <c:v>1408.390125563665</c:v>
                </c:pt>
                <c:pt idx="7087">
                  <c:v>1447.034760515261</c:v>
                </c:pt>
                <c:pt idx="7088">
                  <c:v>1486.784596593668</c:v>
                </c:pt>
                <c:pt idx="7089">
                  <c:v>1527.682212235359</c:v>
                </c:pt>
                <c:pt idx="7090">
                  <c:v>1569.725751219919</c:v>
                </c:pt>
                <c:pt idx="7091">
                  <c:v>1612.770987057556</c:v>
                </c:pt>
                <c:pt idx="7092">
                  <c:v>1656.543300142406</c:v>
                </c:pt>
                <c:pt idx="7093">
                  <c:v>1700.771136865977</c:v>
                </c:pt>
                <c:pt idx="7094">
                  <c:v>1744.819158790541</c:v>
                </c:pt>
                <c:pt idx="7095">
                  <c:v>1787.991841709545</c:v>
                </c:pt>
                <c:pt idx="7096">
                  <c:v>1829.06894858696</c:v>
                </c:pt>
                <c:pt idx="7097">
                  <c:v>1866.954342826328</c:v>
                </c:pt>
                <c:pt idx="7098">
                  <c:v>1899.879269833015</c:v>
                </c:pt>
                <c:pt idx="7099">
                  <c:v>1926.026202733788</c:v>
                </c:pt>
                <c:pt idx="7100">
                  <c:v>1943.398875475416</c:v>
                </c:pt>
                <c:pt idx="7101">
                  <c:v>1949.998910421268</c:v>
                </c:pt>
                <c:pt idx="7102">
                  <c:v>1944.168716279089</c:v>
                </c:pt>
                <c:pt idx="7103">
                  <c:v>1924.735885500727</c:v>
                </c:pt>
                <c:pt idx="7104">
                  <c:v>1891.39154737149</c:v>
                </c:pt>
                <c:pt idx="7105">
                  <c:v>1844.790676978089</c:v>
                </c:pt>
                <c:pt idx="7106">
                  <c:v>1786.307796935501</c:v>
                </c:pt>
                <c:pt idx="7107">
                  <c:v>1718.243897688124</c:v>
                </c:pt>
                <c:pt idx="7108">
                  <c:v>1643.144628748563</c:v>
                </c:pt>
                <c:pt idx="7109">
                  <c:v>1563.762479417632</c:v>
                </c:pt>
                <c:pt idx="7110">
                  <c:v>1482.697003542003</c:v>
                </c:pt>
                <c:pt idx="7111">
                  <c:v>1402.308225116541</c:v>
                </c:pt>
                <c:pt idx="7112">
                  <c:v>1324.395864889285</c:v>
                </c:pt>
                <c:pt idx="7113">
                  <c:v>1250.807917712151</c:v>
                </c:pt>
                <c:pt idx="7114">
                  <c:v>1183.191859996268</c:v>
                </c:pt>
                <c:pt idx="7115">
                  <c:v>1124.474467419732</c:v>
                </c:pt>
                <c:pt idx="7116">
                  <c:v>1083.636783391064</c:v>
                </c:pt>
                <c:pt idx="7117">
                  <c:v>1139.341084813915</c:v>
                </c:pt>
                <c:pt idx="7118">
                  <c:v>749.8383327561748</c:v>
                </c:pt>
                <c:pt idx="7119">
                  <c:v>807.1203898250797</c:v>
                </c:pt>
                <c:pt idx="7120">
                  <c:v>783.766361693092</c:v>
                </c:pt>
                <c:pt idx="7121">
                  <c:v>751.4528501518121</c:v>
                </c:pt>
                <c:pt idx="7122">
                  <c:v>718.162552497217</c:v>
                </c:pt>
                <c:pt idx="7123">
                  <c:v>685.832469620178</c:v>
                </c:pt>
                <c:pt idx="7124">
                  <c:v>654.7803711669597</c:v>
                </c:pt>
                <c:pt idx="7125">
                  <c:v>624.7731632071378</c:v>
                </c:pt>
                <c:pt idx="7126">
                  <c:v>595.3044559543281</c:v>
                </c:pt>
                <c:pt idx="7127">
                  <c:v>565.4508731931376</c:v>
                </c:pt>
                <c:pt idx="7128">
                  <c:v>533.8688926817795</c:v>
                </c:pt>
                <c:pt idx="7129">
                  <c:v>498.2236845811638</c:v>
                </c:pt>
                <c:pt idx="7130">
                  <c:v>454.4330655528047</c:v>
                </c:pt>
                <c:pt idx="7131">
                  <c:v>393.9004104909509</c:v>
                </c:pt>
                <c:pt idx="7132">
                  <c:v>295.6242713460859</c:v>
                </c:pt>
                <c:pt idx="7133">
                  <c:v>121.1072053434296</c:v>
                </c:pt>
                <c:pt idx="7134">
                  <c:v>986.9231450290164</c:v>
                </c:pt>
                <c:pt idx="7135">
                  <c:v>1595.13524538387</c:v>
                </c:pt>
                <c:pt idx="7136">
                  <c:v>1015.620805969448</c:v>
                </c:pt>
                <c:pt idx="7137">
                  <c:v>836.7376543907646</c:v>
                </c:pt>
                <c:pt idx="7138">
                  <c:v>741.9236660327002</c:v>
                </c:pt>
                <c:pt idx="7139">
                  <c:v>657.392719430085</c:v>
                </c:pt>
                <c:pt idx="7140">
                  <c:v>606.1570472114574</c:v>
                </c:pt>
                <c:pt idx="7141">
                  <c:v>733.4717001690337</c:v>
                </c:pt>
                <c:pt idx="7142">
                  <c:v>678.34232264507</c:v>
                </c:pt>
                <c:pt idx="7143">
                  <c:v>652.1490105664505</c:v>
                </c:pt>
                <c:pt idx="7144">
                  <c:v>639.2347338335704</c:v>
                </c:pt>
                <c:pt idx="7145">
                  <c:v>639.7078949226631</c:v>
                </c:pt>
                <c:pt idx="7146">
                  <c:v>656.2207323521495</c:v>
                </c:pt>
                <c:pt idx="7147">
                  <c:v>689.4203449890102</c:v>
                </c:pt>
                <c:pt idx="7148">
                  <c:v>733.9103800660152</c:v>
                </c:pt>
                <c:pt idx="7149">
                  <c:v>780.7024204788166</c:v>
                </c:pt>
                <c:pt idx="7150">
                  <c:v>822.3147027850887</c:v>
                </c:pt>
                <c:pt idx="7151">
                  <c:v>856.2603524621345</c:v>
                </c:pt>
                <c:pt idx="7152">
                  <c:v>884.050036366798</c:v>
                </c:pt>
                <c:pt idx="7153">
                  <c:v>908.8655200808608</c:v>
                </c:pt>
                <c:pt idx="7154">
                  <c:v>934.9556528983222</c:v>
                </c:pt>
                <c:pt idx="7155">
                  <c:v>967.9090641662887</c:v>
                </c:pt>
                <c:pt idx="7156">
                  <c:v>1018.172480508372</c:v>
                </c:pt>
                <c:pt idx="7157">
                  <c:v>1112.967897425803</c:v>
                </c:pt>
                <c:pt idx="7158">
                  <c:v>1331.860935869659</c:v>
                </c:pt>
                <c:pt idx="7159">
                  <c:v>1700.37848024418</c:v>
                </c:pt>
                <c:pt idx="7160">
                  <c:v>780.1333264402607</c:v>
                </c:pt>
                <c:pt idx="7161">
                  <c:v>696.1994061140144</c:v>
                </c:pt>
                <c:pt idx="7162">
                  <c:v>722.437176302739</c:v>
                </c:pt>
                <c:pt idx="7163">
                  <c:v>747.4499619852231</c:v>
                </c:pt>
                <c:pt idx="7164">
                  <c:v>766.2693024230756</c:v>
                </c:pt>
                <c:pt idx="7165">
                  <c:v>780.4179990899256</c:v>
                </c:pt>
                <c:pt idx="7166">
                  <c:v>791.3637243872274</c:v>
                </c:pt>
                <c:pt idx="7167">
                  <c:v>799.8816195844323</c:v>
                </c:pt>
                <c:pt idx="7168">
                  <c:v>806.5572701797969</c:v>
                </c:pt>
                <c:pt idx="7169">
                  <c:v>811.7041157613196</c:v>
                </c:pt>
                <c:pt idx="7170">
                  <c:v>815.3824263173368</c:v>
                </c:pt>
                <c:pt idx="7171">
                  <c:v>817.5515445768643</c:v>
                </c:pt>
                <c:pt idx="7172">
                  <c:v>818.2540347366423</c:v>
                </c:pt>
                <c:pt idx="7173">
                  <c:v>817.2089221637877</c:v>
                </c:pt>
                <c:pt idx="7174">
                  <c:v>814.0868175936872</c:v>
                </c:pt>
                <c:pt idx="7175">
                  <c:v>808.5197359762147</c:v>
                </c:pt>
                <c:pt idx="7176">
                  <c:v>799.8321066109796</c:v>
                </c:pt>
                <c:pt idx="7177">
                  <c:v>787.1146124778618</c:v>
                </c:pt>
                <c:pt idx="7178">
                  <c:v>769.2261328965594</c:v>
                </c:pt>
                <c:pt idx="7179">
                  <c:v>744.2153948998972</c:v>
                </c:pt>
                <c:pt idx="7180">
                  <c:v>709.2642835259493</c:v>
                </c:pt>
                <c:pt idx="7181">
                  <c:v>659.9675172498787</c:v>
                </c:pt>
                <c:pt idx="7182">
                  <c:v>588.9174577004082</c:v>
                </c:pt>
                <c:pt idx="7183">
                  <c:v>483.3171385206855</c:v>
                </c:pt>
                <c:pt idx="7184">
                  <c:v>321.6463343142739</c:v>
                </c:pt>
                <c:pt idx="7185">
                  <c:v>82.01840847779908</c:v>
                </c:pt>
                <c:pt idx="7186">
                  <c:v>338.6111463877101</c:v>
                </c:pt>
                <c:pt idx="7187">
                  <c:v>820.1584918117163</c:v>
                </c:pt>
                <c:pt idx="7188">
                  <c:v>1198.915306443615</c:v>
                </c:pt>
                <c:pt idx="7189">
                  <c:v>1369.805540995495</c:v>
                </c:pt>
                <c:pt idx="7190">
                  <c:v>1414.382487164769</c:v>
                </c:pt>
                <c:pt idx="7191">
                  <c:v>1411.820592847402</c:v>
                </c:pt>
                <c:pt idx="7192">
                  <c:v>1395.67677233721</c:v>
                </c:pt>
                <c:pt idx="7193">
                  <c:v>1377.438125748138</c:v>
                </c:pt>
                <c:pt idx="7194">
                  <c:v>1360.646374565154</c:v>
                </c:pt>
                <c:pt idx="7195">
                  <c:v>1346.04100351421</c:v>
                </c:pt>
                <c:pt idx="7196">
                  <c:v>1333.62138888625</c:v>
                </c:pt>
                <c:pt idx="7197">
                  <c:v>1323.096394467007</c:v>
                </c:pt>
                <c:pt idx="7198">
                  <c:v>1314.190743353734</c:v>
                </c:pt>
                <c:pt idx="7199">
                  <c:v>1306.614423189014</c:v>
                </c:pt>
                <c:pt idx="7200">
                  <c:v>1300.156151679625</c:v>
                </c:pt>
                <c:pt idx="7201">
                  <c:v>1294.692862602912</c:v>
                </c:pt>
                <c:pt idx="7202">
                  <c:v>1290.198778933406</c:v>
                </c:pt>
                <c:pt idx="7203">
                  <c:v>1286.699870543237</c:v>
                </c:pt>
                <c:pt idx="7204">
                  <c:v>1284.466876589504</c:v>
                </c:pt>
                <c:pt idx="7205">
                  <c:v>1283.818520931253</c:v>
                </c:pt>
                <c:pt idx="7206">
                  <c:v>1285.531880356274</c:v>
                </c:pt>
                <c:pt idx="7207">
                  <c:v>1290.737803616939</c:v>
                </c:pt>
                <c:pt idx="7208">
                  <c:v>1301.646926749437</c:v>
                </c:pt>
                <c:pt idx="7209">
                  <c:v>1321.788681259132</c:v>
                </c:pt>
                <c:pt idx="7210">
                  <c:v>1357.650773569498</c:v>
                </c:pt>
                <c:pt idx="7211">
                  <c:v>1420.569018276061</c:v>
                </c:pt>
                <c:pt idx="7212">
                  <c:v>1530.86878638336</c:v>
                </c:pt>
                <c:pt idx="7213">
                  <c:v>1719.957120340644</c:v>
                </c:pt>
                <c:pt idx="7214">
                  <c:v>2012.560073571662</c:v>
                </c:pt>
                <c:pt idx="7215">
                  <c:v>2323.999729032915</c:v>
                </c:pt>
                <c:pt idx="7216">
                  <c:v>2382.554371758851</c:v>
                </c:pt>
                <c:pt idx="7217">
                  <c:v>2155.677895383</c:v>
                </c:pt>
                <c:pt idx="7218">
                  <c:v>1885.138256033065</c:v>
                </c:pt>
                <c:pt idx="7219">
                  <c:v>1673.234917457157</c:v>
                </c:pt>
                <c:pt idx="7220">
                  <c:v>1517.41698420482</c:v>
                </c:pt>
                <c:pt idx="7221">
                  <c:v>1399.018440304191</c:v>
                </c:pt>
                <c:pt idx="7222">
                  <c:v>1303.46358385747</c:v>
                </c:pt>
                <c:pt idx="7223">
                  <c:v>1221.275026459555</c:v>
                </c:pt>
                <c:pt idx="7224">
                  <c:v>1146.39989271339</c:v>
                </c:pt>
                <c:pt idx="7225">
                  <c:v>1074.593034247153</c:v>
                </c:pt>
                <c:pt idx="7226">
                  <c:v>1003.133745733899</c:v>
                </c:pt>
                <c:pt idx="7227">
                  <c:v>929.7857057607088</c:v>
                </c:pt>
                <c:pt idx="7228">
                  <c:v>852.7051520748173</c:v>
                </c:pt>
                <c:pt idx="7229">
                  <c:v>770.4481917394658</c:v>
                </c:pt>
                <c:pt idx="7230">
                  <c:v>681.4595043483696</c:v>
                </c:pt>
                <c:pt idx="7231">
                  <c:v>584.7977551630355</c:v>
                </c:pt>
                <c:pt idx="7232">
                  <c:v>479.372826503573</c:v>
                </c:pt>
                <c:pt idx="7233">
                  <c:v>366.1628322903677</c:v>
                </c:pt>
                <c:pt idx="7234">
                  <c:v>251.7049110789685</c:v>
                </c:pt>
                <c:pt idx="7235">
                  <c:v>174.2587305323431</c:v>
                </c:pt>
                <c:pt idx="7236">
                  <c:v>229.9216747013329</c:v>
                </c:pt>
                <c:pt idx="7237">
                  <c:v>395.3364394395577</c:v>
                </c:pt>
                <c:pt idx="7238">
                  <c:v>613.6993155660607</c:v>
                </c:pt>
                <c:pt idx="7239">
                  <c:v>874.9980217990044</c:v>
                </c:pt>
                <c:pt idx="7240">
                  <c:v>1182.899200905869</c:v>
                </c:pt>
                <c:pt idx="7241">
                  <c:v>1547.373851115141</c:v>
                </c:pt>
                <c:pt idx="7242">
                  <c:v>1986.437319993355</c:v>
                </c:pt>
                <c:pt idx="7243">
                  <c:v>2538.432293263189</c:v>
                </c:pt>
                <c:pt idx="7244">
                  <c:v>3332.088503690828</c:v>
                </c:pt>
                <c:pt idx="7245">
                  <c:v>5585.234391324736</c:v>
                </c:pt>
                <c:pt idx="7246">
                  <c:v>2832.99112666301</c:v>
                </c:pt>
                <c:pt idx="7247">
                  <c:v>4216.95313710974</c:v>
                </c:pt>
                <c:pt idx="7248">
                  <c:v>5315.39221749616</c:v>
                </c:pt>
                <c:pt idx="7249">
                  <c:v>6449.513534308568</c:v>
                </c:pt>
                <c:pt idx="7250">
                  <c:v>7688.703948773671</c:v>
                </c:pt>
                <c:pt idx="7251">
                  <c:v>9089.552248425963</c:v>
                </c:pt>
                <c:pt idx="7252">
                  <c:v>6171.044172611786</c:v>
                </c:pt>
                <c:pt idx="7253">
                  <c:v>10631.27694767951</c:v>
                </c:pt>
                <c:pt idx="7254">
                  <c:v>11682.01046184313</c:v>
                </c:pt>
                <c:pt idx="7255">
                  <c:v>12185.20285124308</c:v>
                </c:pt>
                <c:pt idx="7256">
                  <c:v>12218.12852785378</c:v>
                </c:pt>
                <c:pt idx="7257">
                  <c:v>11864.04317520066</c:v>
                </c:pt>
                <c:pt idx="7258">
                  <c:v>11247.04805947026</c:v>
                </c:pt>
                <c:pt idx="7259">
                  <c:v>10490.66272633358</c:v>
                </c:pt>
                <c:pt idx="7260">
                  <c:v>9688.095766225324</c:v>
                </c:pt>
                <c:pt idx="7261">
                  <c:v>8899.51170930687</c:v>
                </c:pt>
                <c:pt idx="7262">
                  <c:v>8158.448310407073</c:v>
                </c:pt>
                <c:pt idx="7263">
                  <c:v>7481.451087626741</c:v>
                </c:pt>
                <c:pt idx="7264">
                  <c:v>6874.688098544942</c:v>
                </c:pt>
                <c:pt idx="7265">
                  <c:v>6339.27191878987</c:v>
                </c:pt>
                <c:pt idx="7266">
                  <c:v>5872.985681334141</c:v>
                </c:pt>
                <c:pt idx="7267">
                  <c:v>5472.17235711549</c:v>
                </c:pt>
                <c:pt idx="7268">
                  <c:v>5132.470815634537</c:v>
                </c:pt>
                <c:pt idx="7269">
                  <c:v>4849.36322300599</c:v>
                </c:pt>
                <c:pt idx="7270">
                  <c:v>4617.458953857605</c:v>
                </c:pt>
                <c:pt idx="7271">
                  <c:v>4430.850158548788</c:v>
                </c:pt>
                <c:pt idx="7272">
                  <c:v>4282.175170413683</c:v>
                </c:pt>
                <c:pt idx="7273">
                  <c:v>4160.826137936928</c:v>
                </c:pt>
                <c:pt idx="7274">
                  <c:v>4045.762783873829</c:v>
                </c:pt>
                <c:pt idx="7275">
                  <c:v>4180.091303750395</c:v>
                </c:pt>
                <c:pt idx="7276">
                  <c:v>4773.709296188683</c:v>
                </c:pt>
                <c:pt idx="7277">
                  <c:v>4338.178117896292</c:v>
                </c:pt>
                <c:pt idx="7278">
                  <c:v>4200.94798123624</c:v>
                </c:pt>
                <c:pt idx="7279">
                  <c:v>3964.613410249366</c:v>
                </c:pt>
                <c:pt idx="7280">
                  <c:v>6533.123717880345</c:v>
                </c:pt>
                <c:pt idx="7281">
                  <c:v>5185.620234681345</c:v>
                </c:pt>
                <c:pt idx="7282">
                  <c:v>5067.309668201198</c:v>
                </c:pt>
                <c:pt idx="7283">
                  <c:v>5074.866948888033</c:v>
                </c:pt>
                <c:pt idx="7284">
                  <c:v>5113.423352569254</c:v>
                </c:pt>
                <c:pt idx="7285">
                  <c:v>5154.29285207001</c:v>
                </c:pt>
                <c:pt idx="7286">
                  <c:v>5182.83161357739</c:v>
                </c:pt>
                <c:pt idx="7287">
                  <c:v>5188.898573130184</c:v>
                </c:pt>
                <c:pt idx="7288">
                  <c:v>5165.206361144817</c:v>
                </c:pt>
                <c:pt idx="7289">
                  <c:v>5106.903671503876</c:v>
                </c:pt>
                <c:pt idx="7290">
                  <c:v>5011.863211456377</c:v>
                </c:pt>
                <c:pt idx="7291">
                  <c:v>4880.582933333193</c:v>
                </c:pt>
                <c:pt idx="7292">
                  <c:v>4716.465695888454</c:v>
                </c:pt>
                <c:pt idx="7293">
                  <c:v>4524.805801842851</c:v>
                </c:pt>
                <c:pt idx="7294">
                  <c:v>4311.921955999681</c:v>
                </c:pt>
                <c:pt idx="7295">
                  <c:v>4084.911634586008</c:v>
                </c:pt>
                <c:pt idx="7296">
                  <c:v>3850.085663553959</c:v>
                </c:pt>
                <c:pt idx="7297">
                  <c:v>3613.19635438649</c:v>
                </c:pt>
                <c:pt idx="7298">
                  <c:v>3378.740523904718</c:v>
                </c:pt>
                <c:pt idx="7299">
                  <c:v>3149.860263055671</c:v>
                </c:pt>
                <c:pt idx="7300">
                  <c:v>2927.967838449692</c:v>
                </c:pt>
                <c:pt idx="7301">
                  <c:v>2710.439679679891</c:v>
                </c:pt>
                <c:pt idx="7302">
                  <c:v>2476.826837377917</c:v>
                </c:pt>
                <c:pt idx="7303">
                  <c:v>2062.088137573335</c:v>
                </c:pt>
                <c:pt idx="7304">
                  <c:v>1864.752461611433</c:v>
                </c:pt>
                <c:pt idx="7305">
                  <c:v>1908.965163135148</c:v>
                </c:pt>
                <c:pt idx="7306">
                  <c:v>1812.303210570766</c:v>
                </c:pt>
                <c:pt idx="7307">
                  <c:v>1697.278412801784</c:v>
                </c:pt>
                <c:pt idx="7308">
                  <c:v>1586.073122775982</c:v>
                </c:pt>
                <c:pt idx="7309">
                  <c:v>1484.654715992087</c:v>
                </c:pt>
                <c:pt idx="7310">
                  <c:v>1395.563011668849</c:v>
                </c:pt>
                <c:pt idx="7311">
                  <c:v>1320.254371795169</c:v>
                </c:pt>
                <c:pt idx="7312">
                  <c:v>1260.002083704426</c:v>
                </c:pt>
                <c:pt idx="7313">
                  <c:v>1215.854192502332</c:v>
                </c:pt>
                <c:pt idx="7314">
                  <c:v>1188.77780523872</c:v>
                </c:pt>
                <c:pt idx="7315">
                  <c:v>1179.459994969196</c:v>
                </c:pt>
                <c:pt idx="7316">
                  <c:v>1188.270435710128</c:v>
                </c:pt>
                <c:pt idx="7317">
                  <c:v>1215.323255453491</c:v>
                </c:pt>
                <c:pt idx="7318">
                  <c:v>1260.437135584825</c:v>
                </c:pt>
                <c:pt idx="7319">
                  <c:v>1323.444055681985</c:v>
                </c:pt>
                <c:pt idx="7320">
                  <c:v>1404.201740662901</c:v>
                </c:pt>
                <c:pt idx="7321">
                  <c:v>1502.985915498648</c:v>
                </c:pt>
                <c:pt idx="7322">
                  <c:v>1620.382643910805</c:v>
                </c:pt>
                <c:pt idx="7323">
                  <c:v>1757.665848929789</c:v>
                </c:pt>
                <c:pt idx="7324">
                  <c:v>1916.346745450357</c:v>
                </c:pt>
                <c:pt idx="7325">
                  <c:v>2097.940995677745</c:v>
                </c:pt>
                <c:pt idx="7326">
                  <c:v>2302.299646529267</c:v>
                </c:pt>
                <c:pt idx="7327">
                  <c:v>2522.88413624878</c:v>
                </c:pt>
                <c:pt idx="7328">
                  <c:v>2734.57979538123</c:v>
                </c:pt>
                <c:pt idx="7329">
                  <c:v>2867.213035332282</c:v>
                </c:pt>
                <c:pt idx="7330">
                  <c:v>2782.942599194704</c:v>
                </c:pt>
                <c:pt idx="7331">
                  <c:v>2376.477043598608</c:v>
                </c:pt>
                <c:pt idx="7332">
                  <c:v>1832.440590287644</c:v>
                </c:pt>
                <c:pt idx="7333">
                  <c:v>1503.075257767588</c:v>
                </c:pt>
                <c:pt idx="7334">
                  <c:v>1405.152344610097</c:v>
                </c:pt>
                <c:pt idx="7335">
                  <c:v>1297.486335791281</c:v>
                </c:pt>
                <c:pt idx="7336">
                  <c:v>1079.464368973709</c:v>
                </c:pt>
                <c:pt idx="7337">
                  <c:v>802.148893400273</c:v>
                </c:pt>
                <c:pt idx="7338">
                  <c:v>564.9324843711036</c:v>
                </c:pt>
                <c:pt idx="7339">
                  <c:v>487.511802160659</c:v>
                </c:pt>
                <c:pt idx="7340">
                  <c:v>599.9855215106216</c:v>
                </c:pt>
                <c:pt idx="7341">
                  <c:v>791.3661522619243</c:v>
                </c:pt>
                <c:pt idx="7342">
                  <c:v>989.8728892903897</c:v>
                </c:pt>
                <c:pt idx="7343">
                  <c:v>1171.769553814654</c:v>
                </c:pt>
                <c:pt idx="7344">
                  <c:v>1329.848848280517</c:v>
                </c:pt>
                <c:pt idx="7345">
                  <c:v>1463.23575776048</c:v>
                </c:pt>
                <c:pt idx="7346">
                  <c:v>1573.310479314068</c:v>
                </c:pt>
                <c:pt idx="7347">
                  <c:v>1663.830171665448</c:v>
                </c:pt>
                <c:pt idx="7348">
                  <c:v>1739.043405459986</c:v>
                </c:pt>
                <c:pt idx="7349">
                  <c:v>1803.535715322141</c:v>
                </c:pt>
                <c:pt idx="7350">
                  <c:v>1861.892582570642</c:v>
                </c:pt>
                <c:pt idx="7351">
                  <c:v>1917.890027429916</c:v>
                </c:pt>
                <c:pt idx="7352">
                  <c:v>1974.609155002575</c:v>
                </c:pt>
                <c:pt idx="7353">
                  <c:v>2033.775768846902</c:v>
                </c:pt>
                <c:pt idx="7354">
                  <c:v>2096.089635512594</c:v>
                </c:pt>
                <c:pt idx="7355">
                  <c:v>2160.29173238563</c:v>
                </c:pt>
                <c:pt idx="7356">
                  <c:v>2223.309030250629</c:v>
                </c:pt>
                <c:pt idx="7357">
                  <c:v>2279.435855703251</c:v>
                </c:pt>
                <c:pt idx="7358">
                  <c:v>2320.362741624341</c:v>
                </c:pt>
                <c:pt idx="7359">
                  <c:v>2336.101904647395</c:v>
                </c:pt>
                <c:pt idx="7360">
                  <c:v>2316.855605039664</c:v>
                </c:pt>
                <c:pt idx="7361">
                  <c:v>2256.18975799996</c:v>
                </c:pt>
                <c:pt idx="7362">
                  <c:v>2153.789140900225</c:v>
                </c:pt>
                <c:pt idx="7363">
                  <c:v>2016.084331721418</c:v>
                </c:pt>
                <c:pt idx="7364">
                  <c:v>1854.064591094445</c:v>
                </c:pt>
                <c:pt idx="7365">
                  <c:v>1680.14439153239</c:v>
                </c:pt>
                <c:pt idx="7366">
                  <c:v>1504.493677584857</c:v>
                </c:pt>
                <c:pt idx="7367">
                  <c:v>1334.517588716608</c:v>
                </c:pt>
                <c:pt idx="7368">
                  <c:v>1174.153103125434</c:v>
                </c:pt>
                <c:pt idx="7369">
                  <c:v>1025.13733818321</c:v>
                </c:pt>
                <c:pt idx="7370">
                  <c:v>887.6464058791902</c:v>
                </c:pt>
                <c:pt idx="7371">
                  <c:v>760.774143564074</c:v>
                </c:pt>
                <c:pt idx="7372">
                  <c:v>642.774563528754</c:v>
                </c:pt>
                <c:pt idx="7373">
                  <c:v>531.8069578573521</c:v>
                </c:pt>
                <c:pt idx="7374">
                  <c:v>432.8352378785461</c:v>
                </c:pt>
                <c:pt idx="7375">
                  <c:v>695.8899037124773</c:v>
                </c:pt>
                <c:pt idx="7376">
                  <c:v>655.9860900671554</c:v>
                </c:pt>
                <c:pt idx="7377">
                  <c:v>371.6009376307828</c:v>
                </c:pt>
                <c:pt idx="7378">
                  <c:v>262.6372242728494</c:v>
                </c:pt>
                <c:pt idx="7379">
                  <c:v>191.4607927854177</c:v>
                </c:pt>
                <c:pt idx="7380">
                  <c:v>144.6929785003746</c:v>
                </c:pt>
                <c:pt idx="7381">
                  <c:v>126.4338620976003</c:v>
                </c:pt>
                <c:pt idx="7382">
                  <c:v>138.0124799287682</c:v>
                </c:pt>
                <c:pt idx="7383">
                  <c:v>168.9659958489842</c:v>
                </c:pt>
                <c:pt idx="7384">
                  <c:v>208.4178244958446</c:v>
                </c:pt>
                <c:pt idx="7385">
                  <c:v>250.8659275978576</c:v>
                </c:pt>
                <c:pt idx="7386">
                  <c:v>293.8771526865023</c:v>
                </c:pt>
                <c:pt idx="7387">
                  <c:v>336.7438607936603</c:v>
                </c:pt>
                <c:pt idx="7388">
                  <c:v>379.120417997413</c:v>
                </c:pt>
                <c:pt idx="7389">
                  <c:v>421.9211126060293</c:v>
                </c:pt>
                <c:pt idx="7390">
                  <c:v>469.2064502255973</c:v>
                </c:pt>
                <c:pt idx="7391">
                  <c:v>530.1750055757136</c:v>
                </c:pt>
                <c:pt idx="7392">
                  <c:v>586.5595939106175</c:v>
                </c:pt>
                <c:pt idx="7393">
                  <c:v>617.3718834443517</c:v>
                </c:pt>
                <c:pt idx="7394">
                  <c:v>639.4110714992524</c:v>
                </c:pt>
                <c:pt idx="7395">
                  <c:v>652.327529036897</c:v>
                </c:pt>
                <c:pt idx="7396">
                  <c:v>643.7708339862666</c:v>
                </c:pt>
                <c:pt idx="7397">
                  <c:v>617.050395319156</c:v>
                </c:pt>
                <c:pt idx="7398">
                  <c:v>685.128129036295</c:v>
                </c:pt>
                <c:pt idx="7399">
                  <c:v>811.8644421729979</c:v>
                </c:pt>
                <c:pt idx="7400">
                  <c:v>900.0461086714342</c:v>
                </c:pt>
                <c:pt idx="7401">
                  <c:v>965.2836744483226</c:v>
                </c:pt>
                <c:pt idx="7402">
                  <c:v>1022.234631970422</c:v>
                </c:pt>
                <c:pt idx="7403">
                  <c:v>1076.875118947433</c:v>
                </c:pt>
                <c:pt idx="7404">
                  <c:v>1131.780042905011</c:v>
                </c:pt>
                <c:pt idx="7405">
                  <c:v>1188.3270201677</c:v>
                </c:pt>
                <c:pt idx="7406">
                  <c:v>1247.593589236928</c:v>
                </c:pt>
                <c:pt idx="7407">
                  <c:v>1310.451718570634</c:v>
                </c:pt>
                <c:pt idx="7408">
                  <c:v>1378.031227691473</c:v>
                </c:pt>
                <c:pt idx="7409">
                  <c:v>1451.662314468798</c:v>
                </c:pt>
                <c:pt idx="7410">
                  <c:v>1533.249322912128</c:v>
                </c:pt>
                <c:pt idx="7411">
                  <c:v>1625.402667024519</c:v>
                </c:pt>
                <c:pt idx="7412">
                  <c:v>1732.086404426471</c:v>
                </c:pt>
                <c:pt idx="7413">
                  <c:v>1859.528967810568</c:v>
                </c:pt>
                <c:pt idx="7414">
                  <c:v>2018.155289463686</c:v>
                </c:pt>
                <c:pt idx="7415">
                  <c:v>2226.434286721021</c:v>
                </c:pt>
                <c:pt idx="7416">
                  <c:v>2519.897566034824</c:v>
                </c:pt>
                <c:pt idx="7417">
                  <c:v>2970.471635276403</c:v>
                </c:pt>
                <c:pt idx="7418">
                  <c:v>3691.193156139022</c:v>
                </c:pt>
                <c:pt idx="7419">
                  <c:v>4206.17284272559</c:v>
                </c:pt>
                <c:pt idx="7420">
                  <c:v>2588.827309969353</c:v>
                </c:pt>
                <c:pt idx="7421">
                  <c:v>1212.910561584724</c:v>
                </c:pt>
                <c:pt idx="7422">
                  <c:v>862.5628400346874</c:v>
                </c:pt>
                <c:pt idx="7423">
                  <c:v>989.0554530661264</c:v>
                </c:pt>
                <c:pt idx="7424">
                  <c:v>1215.77029599664</c:v>
                </c:pt>
                <c:pt idx="7425">
                  <c:v>1465.610711751988</c:v>
                </c:pt>
                <c:pt idx="7426">
                  <c:v>1751.485875487085</c:v>
                </c:pt>
                <c:pt idx="7427">
                  <c:v>2114.359921848017</c:v>
                </c:pt>
                <c:pt idx="7428">
                  <c:v>2627.27123899857</c:v>
                </c:pt>
                <c:pt idx="7429">
                  <c:v>3419.130657082603</c:v>
                </c:pt>
                <c:pt idx="7430">
                  <c:v>4589.278200569702</c:v>
                </c:pt>
                <c:pt idx="7431">
                  <c:v>5641.771213378276</c:v>
                </c:pt>
                <c:pt idx="7432">
                  <c:v>5910.033822534627</c:v>
                </c:pt>
                <c:pt idx="7433">
                  <c:v>4854.53159161841</c:v>
                </c:pt>
                <c:pt idx="7434">
                  <c:v>3708.643150360427</c:v>
                </c:pt>
                <c:pt idx="7435">
                  <c:v>2817.766035033027</c:v>
                </c:pt>
                <c:pt idx="7436">
                  <c:v>2034.659220624552</c:v>
                </c:pt>
                <c:pt idx="7437">
                  <c:v>1126.083756612474</c:v>
                </c:pt>
                <c:pt idx="7438">
                  <c:v>671.0602294936549</c:v>
                </c:pt>
                <c:pt idx="7439">
                  <c:v>2052.940616964701</c:v>
                </c:pt>
                <c:pt idx="7440">
                  <c:v>2108.374508319246</c:v>
                </c:pt>
                <c:pt idx="7441">
                  <c:v>1732.333480767755</c:v>
                </c:pt>
                <c:pt idx="7442">
                  <c:v>1378.32736592305</c:v>
                </c:pt>
                <c:pt idx="7443">
                  <c:v>1114.497251538729</c:v>
                </c:pt>
                <c:pt idx="7444">
                  <c:v>944.2273569510115</c:v>
                </c:pt>
                <c:pt idx="7445">
                  <c:v>848.7990319292406</c:v>
                </c:pt>
                <c:pt idx="7446">
                  <c:v>801.6455304075441</c:v>
                </c:pt>
                <c:pt idx="7447">
                  <c:v>779.9047299010675</c:v>
                </c:pt>
                <c:pt idx="7448">
                  <c:v>768.9490423093341</c:v>
                </c:pt>
                <c:pt idx="7449">
                  <c:v>761.2914411835834</c:v>
                </c:pt>
                <c:pt idx="7450">
                  <c:v>753.5318386841868</c:v>
                </c:pt>
                <c:pt idx="7451">
                  <c:v>744.50017050883</c:v>
                </c:pt>
                <c:pt idx="7452">
                  <c:v>734.039718537798</c:v>
                </c:pt>
                <c:pt idx="7453">
                  <c:v>722.3979109900574</c:v>
                </c:pt>
                <c:pt idx="7454">
                  <c:v>709.9004773914727</c:v>
                </c:pt>
                <c:pt idx="7455">
                  <c:v>696.8896654507033</c:v>
                </c:pt>
                <c:pt idx="7456">
                  <c:v>683.7949528684201</c:v>
                </c:pt>
                <c:pt idx="7457">
                  <c:v>670.8245908430038</c:v>
                </c:pt>
                <c:pt idx="7458">
                  <c:v>658.2015570930334</c:v>
                </c:pt>
                <c:pt idx="7459">
                  <c:v>646.129028005774</c:v>
                </c:pt>
                <c:pt idx="7460">
                  <c:v>634.704745253784</c:v>
                </c:pt>
                <c:pt idx="7461">
                  <c:v>623.9541786318804</c:v>
                </c:pt>
                <c:pt idx="7462">
                  <c:v>614.0083597135289</c:v>
                </c:pt>
                <c:pt idx="7463">
                  <c:v>604.8323055703487</c:v>
                </c:pt>
                <c:pt idx="7464">
                  <c:v>596.4545781363847</c:v>
                </c:pt>
                <c:pt idx="7465">
                  <c:v>588.7967037988217</c:v>
                </c:pt>
                <c:pt idx="7466">
                  <c:v>581.775586531809</c:v>
                </c:pt>
                <c:pt idx="7467">
                  <c:v>575.2268163466992</c:v>
                </c:pt>
                <c:pt idx="7468">
                  <c:v>568.855359641401</c:v>
                </c:pt>
                <c:pt idx="7469">
                  <c:v>562.416419113991</c:v>
                </c:pt>
                <c:pt idx="7470">
                  <c:v>555.228972363232</c:v>
                </c:pt>
                <c:pt idx="7471">
                  <c:v>546.1753351086906</c:v>
                </c:pt>
                <c:pt idx="7472">
                  <c:v>533.391807527254</c:v>
                </c:pt>
                <c:pt idx="7473">
                  <c:v>513.0965893660592</c:v>
                </c:pt>
                <c:pt idx="7474">
                  <c:v>477.8271211286572</c:v>
                </c:pt>
                <c:pt idx="7475">
                  <c:v>411.7480578115633</c:v>
                </c:pt>
                <c:pt idx="7476">
                  <c:v>293.8190897416306</c:v>
                </c:pt>
                <c:pt idx="7477">
                  <c:v>505.2161577710824</c:v>
                </c:pt>
                <c:pt idx="7478">
                  <c:v>2050.849059805732</c:v>
                </c:pt>
                <c:pt idx="7479">
                  <c:v>2080.349672263674</c:v>
                </c:pt>
                <c:pt idx="7480">
                  <c:v>1840.769965025947</c:v>
                </c:pt>
                <c:pt idx="7481">
                  <c:v>1821.615451415429</c:v>
                </c:pt>
                <c:pt idx="7482">
                  <c:v>1929.199040411873</c:v>
                </c:pt>
                <c:pt idx="7483">
                  <c:v>2144.75264588164</c:v>
                </c:pt>
                <c:pt idx="7484">
                  <c:v>2489.930809150619</c:v>
                </c:pt>
                <c:pt idx="7485">
                  <c:v>3027.211761784043</c:v>
                </c:pt>
                <c:pt idx="7486">
                  <c:v>3894.830667392054</c:v>
                </c:pt>
                <c:pt idx="7487">
                  <c:v>5404.979880043301</c:v>
                </c:pt>
                <c:pt idx="7488">
                  <c:v>8193.554472099747</c:v>
                </c:pt>
                <c:pt idx="7489">
                  <c:v>11391.08151671413</c:v>
                </c:pt>
                <c:pt idx="7490">
                  <c:v>9175.25465617505</c:v>
                </c:pt>
                <c:pt idx="7491">
                  <c:v>6155.27427973095</c:v>
                </c:pt>
                <c:pt idx="7492">
                  <c:v>4461.743297019853</c:v>
                </c:pt>
                <c:pt idx="7493">
                  <c:v>3481.178400653029</c:v>
                </c:pt>
                <c:pt idx="7494">
                  <c:v>2856.177636291671</c:v>
                </c:pt>
                <c:pt idx="7495">
                  <c:v>2425.150376598438</c:v>
                </c:pt>
                <c:pt idx="7496">
                  <c:v>2109.504844192904</c:v>
                </c:pt>
                <c:pt idx="7497">
                  <c:v>1867.409015369107</c:v>
                </c:pt>
                <c:pt idx="7498">
                  <c:v>1674.663122410885</c:v>
                </c:pt>
                <c:pt idx="7499">
                  <c:v>1516.628307852253</c:v>
                </c:pt>
                <c:pt idx="7500">
                  <c:v>1383.840707562311</c:v>
                </c:pt>
                <c:pt idx="7501">
                  <c:v>1270.077339188469</c:v>
                </c:pt>
                <c:pt idx="7502">
                  <c:v>1171.049746409212</c:v>
                </c:pt>
                <c:pt idx="7503">
                  <c:v>1083.738214723089</c:v>
                </c:pt>
                <c:pt idx="7504">
                  <c:v>1006.154371608718</c:v>
                </c:pt>
                <c:pt idx="7505">
                  <c:v>936.782452614839</c:v>
                </c:pt>
                <c:pt idx="7506">
                  <c:v>874.6636834211642</c:v>
                </c:pt>
                <c:pt idx="7507">
                  <c:v>819.1261759954594</c:v>
                </c:pt>
                <c:pt idx="7508">
                  <c:v>769.905442565503</c:v>
                </c:pt>
                <c:pt idx="7509">
                  <c:v>726.7109146850477</c:v>
                </c:pt>
                <c:pt idx="7510">
                  <c:v>689.7741453964305</c:v>
                </c:pt>
                <c:pt idx="7511">
                  <c:v>659.2151929811265</c:v>
                </c:pt>
                <c:pt idx="7512">
                  <c:v>635.465891552822</c:v>
                </c:pt>
                <c:pt idx="7513">
                  <c:v>618.7904085032065</c:v>
                </c:pt>
                <c:pt idx="7514">
                  <c:v>609.6397601494774</c:v>
                </c:pt>
                <c:pt idx="7515">
                  <c:v>608.0441754060748</c:v>
                </c:pt>
                <c:pt idx="7516">
                  <c:v>613.2548008944005</c:v>
                </c:pt>
                <c:pt idx="7517">
                  <c:v>619.3516268470178</c:v>
                </c:pt>
                <c:pt idx="7518">
                  <c:v>818.5651633526231</c:v>
                </c:pt>
                <c:pt idx="7519">
                  <c:v>725.1551034620704</c:v>
                </c:pt>
                <c:pt idx="7520">
                  <c:v>764.540666865294</c:v>
                </c:pt>
                <c:pt idx="7521">
                  <c:v>821.0945396091257</c:v>
                </c:pt>
                <c:pt idx="7522">
                  <c:v>892.6473554331137</c:v>
                </c:pt>
                <c:pt idx="7523">
                  <c:v>981.0578105844653</c:v>
                </c:pt>
                <c:pt idx="7524">
                  <c:v>1090.430105741357</c:v>
                </c:pt>
                <c:pt idx="7525">
                  <c:v>1227.604823482372</c:v>
                </c:pt>
                <c:pt idx="7526">
                  <c:v>1403.779294669603</c:v>
                </c:pt>
                <c:pt idx="7527">
                  <c:v>1636.998559689215</c:v>
                </c:pt>
                <c:pt idx="7528">
                  <c:v>1954.521493663506</c:v>
                </c:pt>
                <c:pt idx="7529">
                  <c:v>2376.548777716905</c:v>
                </c:pt>
                <c:pt idx="7530">
                  <c:v>2764.374933481816</c:v>
                </c:pt>
                <c:pt idx="7531">
                  <c:v>2448.731487242147</c:v>
                </c:pt>
                <c:pt idx="7532">
                  <c:v>1357.59500373368</c:v>
                </c:pt>
                <c:pt idx="7533">
                  <c:v>477.2614656895148</c:v>
                </c:pt>
                <c:pt idx="7534">
                  <c:v>967.0508696479667</c:v>
                </c:pt>
                <c:pt idx="7535">
                  <c:v>1649.519247046308</c:v>
                </c:pt>
                <c:pt idx="7536">
                  <c:v>1530.917753113956</c:v>
                </c:pt>
                <c:pt idx="7537">
                  <c:v>1137.040644991278</c:v>
                </c:pt>
                <c:pt idx="7538">
                  <c:v>819.613938713814</c:v>
                </c:pt>
                <c:pt idx="7539">
                  <c:v>591.217410448233</c:v>
                </c:pt>
                <c:pt idx="7540">
                  <c:v>427.9141845961825</c:v>
                </c:pt>
                <c:pt idx="7541">
                  <c:v>317.2709851626517</c:v>
                </c:pt>
                <c:pt idx="7542">
                  <c:v>259.4369525644893</c:v>
                </c:pt>
                <c:pt idx="7543">
                  <c:v>258.2498614425721</c:v>
                </c:pt>
                <c:pt idx="7544">
                  <c:v>312.2170978894028</c:v>
                </c:pt>
                <c:pt idx="7545">
                  <c:v>509.0403177607049</c:v>
                </c:pt>
                <c:pt idx="7546">
                  <c:v>423.4910896804089</c:v>
                </c:pt>
                <c:pt idx="7547">
                  <c:v>381.054623613346</c:v>
                </c:pt>
                <c:pt idx="7548">
                  <c:v>441.7226383913394</c:v>
                </c:pt>
                <c:pt idx="7549">
                  <c:v>501.5363469889879</c:v>
                </c:pt>
                <c:pt idx="7550">
                  <c:v>558.9998146862754</c:v>
                </c:pt>
                <c:pt idx="7551">
                  <c:v>614.7449246340906</c:v>
                </c:pt>
                <c:pt idx="7552">
                  <c:v>669.2027953606676</c:v>
                </c:pt>
                <c:pt idx="7553">
                  <c:v>722.7294165546345</c:v>
                </c:pt>
                <c:pt idx="7554">
                  <c:v>775.6234142135928</c:v>
                </c:pt>
                <c:pt idx="7555">
                  <c:v>828.1368939587597</c:v>
                </c:pt>
                <c:pt idx="7556">
                  <c:v>880.4794048481844</c:v>
                </c:pt>
                <c:pt idx="7557">
                  <c:v>932.814782402908</c:v>
                </c:pt>
                <c:pt idx="7558">
                  <c:v>985.2722936832233</c:v>
                </c:pt>
                <c:pt idx="7559">
                  <c:v>1038.037337346542</c:v>
                </c:pt>
                <c:pt idx="7560">
                  <c:v>1091.227325083058</c:v>
                </c:pt>
                <c:pt idx="7561">
                  <c:v>1144.910658631769</c:v>
                </c:pt>
                <c:pt idx="7562">
                  <c:v>1199.207726060391</c:v>
                </c:pt>
                <c:pt idx="7563">
                  <c:v>1254.096063933691</c:v>
                </c:pt>
                <c:pt idx="7564">
                  <c:v>1309.789641604142</c:v>
                </c:pt>
                <c:pt idx="7565">
                  <c:v>1366.156156932655</c:v>
                </c:pt>
                <c:pt idx="7566">
                  <c:v>1423.315784928018</c:v>
                </c:pt>
                <c:pt idx="7567">
                  <c:v>1481.24220574164</c:v>
                </c:pt>
                <c:pt idx="7568">
                  <c:v>1539.868823366558</c:v>
                </c:pt>
                <c:pt idx="7569">
                  <c:v>1599.189270501809</c:v>
                </c:pt>
                <c:pt idx="7570">
                  <c:v>1659.078608317258</c:v>
                </c:pt>
                <c:pt idx="7571">
                  <c:v>1719.519288929449</c:v>
                </c:pt>
                <c:pt idx="7572">
                  <c:v>1780.34167899632</c:v>
                </c:pt>
                <c:pt idx="7573">
                  <c:v>1841.478359912091</c:v>
                </c:pt>
                <c:pt idx="7574">
                  <c:v>1902.782455718261</c:v>
                </c:pt>
                <c:pt idx="7575">
                  <c:v>1964.134062265336</c:v>
                </c:pt>
                <c:pt idx="7576">
                  <c:v>2025.425736324896</c:v>
                </c:pt>
                <c:pt idx="7577">
                  <c:v>2086.564166263813</c:v>
                </c:pt>
                <c:pt idx="7578">
                  <c:v>2147.66603252734</c:v>
                </c:pt>
                <c:pt idx="7579">
                  <c:v>2208.717080033387</c:v>
                </c:pt>
                <c:pt idx="7580">
                  <c:v>2269.868591526515</c:v>
                </c:pt>
                <c:pt idx="7581">
                  <c:v>2331.656269850349</c:v>
                </c:pt>
                <c:pt idx="7582">
                  <c:v>2394.42980290099</c:v>
                </c:pt>
                <c:pt idx="7583">
                  <c:v>2458.944705380342</c:v>
                </c:pt>
                <c:pt idx="7584">
                  <c:v>2526.076454311686</c:v>
                </c:pt>
                <c:pt idx="7585">
                  <c:v>2596.865538768039</c:v>
                </c:pt>
                <c:pt idx="7586">
                  <c:v>2672.643717975717</c:v>
                </c:pt>
                <c:pt idx="7587">
                  <c:v>2754.90285809015</c:v>
                </c:pt>
                <c:pt idx="7588">
                  <c:v>2845.76254300488</c:v>
                </c:pt>
                <c:pt idx="7589">
                  <c:v>2948.397541535967</c:v>
                </c:pt>
                <c:pt idx="7590">
                  <c:v>3070.482378445387</c:v>
                </c:pt>
                <c:pt idx="7591">
                  <c:v>3242.346773611892</c:v>
                </c:pt>
                <c:pt idx="7592">
                  <c:v>3806.050926635455</c:v>
                </c:pt>
                <c:pt idx="7593">
                  <c:v>2795.807781217371</c:v>
                </c:pt>
                <c:pt idx="7594">
                  <c:v>3094.759353991266</c:v>
                </c:pt>
                <c:pt idx="7595">
                  <c:v>3116.92169767638</c:v>
                </c:pt>
                <c:pt idx="7596">
                  <c:v>2884.883620727362</c:v>
                </c:pt>
                <c:pt idx="7597">
                  <c:v>2098.568383770176</c:v>
                </c:pt>
                <c:pt idx="7598">
                  <c:v>1367.596411962941</c:v>
                </c:pt>
                <c:pt idx="7599">
                  <c:v>2439.933722254721</c:v>
                </c:pt>
                <c:pt idx="7600">
                  <c:v>3139.659778253221</c:v>
                </c:pt>
                <c:pt idx="7601">
                  <c:v>3448.943557495198</c:v>
                </c:pt>
                <c:pt idx="7602">
                  <c:v>3582.237873633024</c:v>
                </c:pt>
                <c:pt idx="7603">
                  <c:v>3633.610742914726</c:v>
                </c:pt>
                <c:pt idx="7604">
                  <c:v>4348.57275375851</c:v>
                </c:pt>
                <c:pt idx="7605">
                  <c:v>3577.356747316512</c:v>
                </c:pt>
                <c:pt idx="7606">
                  <c:v>3514.378824336948</c:v>
                </c:pt>
                <c:pt idx="7607">
                  <c:v>3444.953419027752</c:v>
                </c:pt>
                <c:pt idx="7608">
                  <c:v>3369.862647041509</c:v>
                </c:pt>
                <c:pt idx="7609">
                  <c:v>3291.219484653524</c:v>
                </c:pt>
                <c:pt idx="7610">
                  <c:v>3207.256082798654</c:v>
                </c:pt>
                <c:pt idx="7611">
                  <c:v>3102.823388573448</c:v>
                </c:pt>
                <c:pt idx="7612">
                  <c:v>2884.34865168605</c:v>
                </c:pt>
                <c:pt idx="7613">
                  <c:v>1257.82416791571</c:v>
                </c:pt>
                <c:pt idx="7614">
                  <c:v>2738.41296667793</c:v>
                </c:pt>
                <c:pt idx="7615">
                  <c:v>3010.919567474906</c:v>
                </c:pt>
                <c:pt idx="7616">
                  <c:v>3048.691089393315</c:v>
                </c:pt>
                <c:pt idx="7617">
                  <c:v>3066.271566571156</c:v>
                </c:pt>
                <c:pt idx="7618">
                  <c:v>3084.891302934984</c:v>
                </c:pt>
                <c:pt idx="7619">
                  <c:v>3101.103946153873</c:v>
                </c:pt>
                <c:pt idx="7620">
                  <c:v>3084.354390375367</c:v>
                </c:pt>
                <c:pt idx="7621">
                  <c:v>2849.988849908663</c:v>
                </c:pt>
                <c:pt idx="7622">
                  <c:v>964.622377667942</c:v>
                </c:pt>
                <c:pt idx="7623">
                  <c:v>3961.317887069871</c:v>
                </c:pt>
                <c:pt idx="7624">
                  <c:v>4134.283914204271</c:v>
                </c:pt>
                <c:pt idx="7625">
                  <c:v>4335.453969986582</c:v>
                </c:pt>
                <c:pt idx="7626">
                  <c:v>4586.243866794713</c:v>
                </c:pt>
                <c:pt idx="7627">
                  <c:v>4866.347670357178</c:v>
                </c:pt>
                <c:pt idx="7628">
                  <c:v>5125.279552759684</c:v>
                </c:pt>
                <c:pt idx="7629">
                  <c:v>5250.389449589363</c:v>
                </c:pt>
                <c:pt idx="7630">
                  <c:v>5059.40935599194</c:v>
                </c:pt>
                <c:pt idx="7631">
                  <c:v>4418.123095050186</c:v>
                </c:pt>
                <c:pt idx="7632">
                  <c:v>3434.646550935608</c:v>
                </c:pt>
                <c:pt idx="7633">
                  <c:v>2397.837153880311</c:v>
                </c:pt>
                <c:pt idx="7634">
                  <c:v>1555.260837933718</c:v>
                </c:pt>
                <c:pt idx="7635">
                  <c:v>1099.748639532971</c:v>
                </c:pt>
                <c:pt idx="7636">
                  <c:v>1121.968780667418</c:v>
                </c:pt>
                <c:pt idx="7637">
                  <c:v>1377.406056218047</c:v>
                </c:pt>
                <c:pt idx="7638">
                  <c:v>1637.790694387979</c:v>
                </c:pt>
                <c:pt idx="7639">
                  <c:v>1834.810757328462</c:v>
                </c:pt>
                <c:pt idx="7640">
                  <c:v>1963.004680382441</c:v>
                </c:pt>
                <c:pt idx="7641">
                  <c:v>2036.187435944876</c:v>
                </c:pt>
                <c:pt idx="7642">
                  <c:v>2072.469212590923</c:v>
                </c:pt>
                <c:pt idx="7643">
                  <c:v>2089.596854929793</c:v>
                </c:pt>
                <c:pt idx="7644">
                  <c:v>2104.594964869534</c:v>
                </c:pt>
                <c:pt idx="7645">
                  <c:v>2137.717335899417</c:v>
                </c:pt>
                <c:pt idx="7646">
                  <c:v>2224.517302592596</c:v>
                </c:pt>
                <c:pt idx="7647">
                  <c:v>2467.642979485388</c:v>
                </c:pt>
                <c:pt idx="7648">
                  <c:v>3400.430246154644</c:v>
                </c:pt>
                <c:pt idx="7649">
                  <c:v>1816.50565492098</c:v>
                </c:pt>
                <c:pt idx="7650">
                  <c:v>661.3112110722877</c:v>
                </c:pt>
                <c:pt idx="7651">
                  <c:v>931.5454898850146</c:v>
                </c:pt>
                <c:pt idx="7652">
                  <c:v>1044.848911268458</c:v>
                </c:pt>
                <c:pt idx="7653">
                  <c:v>1093.445809412208</c:v>
                </c:pt>
                <c:pt idx="7654">
                  <c:v>1112.9889890525</c:v>
                </c:pt>
                <c:pt idx="7655">
                  <c:v>1117.781362317177</c:v>
                </c:pt>
                <c:pt idx="7656">
                  <c:v>1114.462423920487</c:v>
                </c:pt>
                <c:pt idx="7657">
                  <c:v>1106.587654975295</c:v>
                </c:pt>
                <c:pt idx="7658">
                  <c:v>1095.957937774073</c:v>
                </c:pt>
                <c:pt idx="7659">
                  <c:v>1083.704228428973</c:v>
                </c:pt>
                <c:pt idx="7660">
                  <c:v>1070.504902602354</c:v>
                </c:pt>
                <c:pt idx="7661">
                  <c:v>1056.685108520671</c:v>
                </c:pt>
                <c:pt idx="7662">
                  <c:v>1042.44770526047</c:v>
                </c:pt>
                <c:pt idx="7663">
                  <c:v>1027.769926887926</c:v>
                </c:pt>
                <c:pt idx="7664">
                  <c:v>1012.580849129433</c:v>
                </c:pt>
                <c:pt idx="7665">
                  <c:v>996.5995362329426</c:v>
                </c:pt>
                <c:pt idx="7666">
                  <c:v>979.4311765744096</c:v>
                </c:pt>
                <c:pt idx="7667">
                  <c:v>960.4117966740901</c:v>
                </c:pt>
                <c:pt idx="7668">
                  <c:v>938.6613266199333</c:v>
                </c:pt>
                <c:pt idx="7669">
                  <c:v>912.7355041831169</c:v>
                </c:pt>
                <c:pt idx="7670">
                  <c:v>881.0088015016295</c:v>
                </c:pt>
                <c:pt idx="7671">
                  <c:v>842.603888356159</c:v>
                </c:pt>
                <c:pt idx="7672">
                  <c:v>809.6580122225368</c:v>
                </c:pt>
                <c:pt idx="7673">
                  <c:v>933.0802204662458</c:v>
                </c:pt>
                <c:pt idx="7674">
                  <c:v>3530.979378135752</c:v>
                </c:pt>
                <c:pt idx="7675">
                  <c:v>2884.159760789522</c:v>
                </c:pt>
                <c:pt idx="7676">
                  <c:v>1737.079078405117</c:v>
                </c:pt>
                <c:pt idx="7677">
                  <c:v>1444.881262714359</c:v>
                </c:pt>
                <c:pt idx="7678">
                  <c:v>1312.839743216149</c:v>
                </c:pt>
                <c:pt idx="7679">
                  <c:v>1236.933129174623</c:v>
                </c:pt>
                <c:pt idx="7680">
                  <c:v>1187.831387451823</c:v>
                </c:pt>
                <c:pt idx="7681">
                  <c:v>1155.46081871027</c:v>
                </c:pt>
                <c:pt idx="7682">
                  <c:v>1138.466868539066</c:v>
                </c:pt>
                <c:pt idx="7683">
                  <c:v>1149.121050858837</c:v>
                </c:pt>
                <c:pt idx="7684">
                  <c:v>1319.762783222176</c:v>
                </c:pt>
                <c:pt idx="7685">
                  <c:v>843.2079298543414</c:v>
                </c:pt>
                <c:pt idx="7686">
                  <c:v>907.7597862151246</c:v>
                </c:pt>
                <c:pt idx="7687">
                  <c:v>921.610849873824</c:v>
                </c:pt>
                <c:pt idx="7688">
                  <c:v>919.9900781398495</c:v>
                </c:pt>
                <c:pt idx="7689">
                  <c:v>913.3890155879268</c:v>
                </c:pt>
                <c:pt idx="7690">
                  <c:v>904.7460147654027</c:v>
                </c:pt>
                <c:pt idx="7691">
                  <c:v>895.1842288522911</c:v>
                </c:pt>
                <c:pt idx="7692">
                  <c:v>885.0698742541344</c:v>
                </c:pt>
                <c:pt idx="7693">
                  <c:v>874.515720159897</c:v>
                </c:pt>
                <c:pt idx="7694">
                  <c:v>863.5300970392317</c:v>
                </c:pt>
                <c:pt idx="7695">
                  <c:v>852.0304648638488</c:v>
                </c:pt>
                <c:pt idx="7696">
                  <c:v>839.8072716339805</c:v>
                </c:pt>
                <c:pt idx="7697">
                  <c:v>826.7116763873734</c:v>
                </c:pt>
                <c:pt idx="7698">
                  <c:v>812.517502156398</c:v>
                </c:pt>
                <c:pt idx="7699">
                  <c:v>797.0226746168203</c:v>
                </c:pt>
                <c:pt idx="7700">
                  <c:v>780.0256009253159</c:v>
                </c:pt>
                <c:pt idx="7701">
                  <c:v>761.3031389987543</c:v>
                </c:pt>
                <c:pt idx="7702">
                  <c:v>740.749733874911</c:v>
                </c:pt>
                <c:pt idx="7703">
                  <c:v>718.4246171169208</c:v>
                </c:pt>
                <c:pt idx="7704">
                  <c:v>694.3611756794262</c:v>
                </c:pt>
                <c:pt idx="7705">
                  <c:v>669.036913410324</c:v>
                </c:pt>
                <c:pt idx="7706">
                  <c:v>643.0448054148404</c:v>
                </c:pt>
                <c:pt idx="7707">
                  <c:v>617.4415470399132</c:v>
                </c:pt>
                <c:pt idx="7708">
                  <c:v>593.4465753235198</c:v>
                </c:pt>
                <c:pt idx="7709">
                  <c:v>572.9851907405056</c:v>
                </c:pt>
                <c:pt idx="7710">
                  <c:v>558.3114133045453</c:v>
                </c:pt>
                <c:pt idx="7711">
                  <c:v>549.8790209617912</c:v>
                </c:pt>
                <c:pt idx="7712">
                  <c:v>526.6168253512935</c:v>
                </c:pt>
                <c:pt idx="7713">
                  <c:v>445.256859109177</c:v>
                </c:pt>
                <c:pt idx="7714">
                  <c:v>390.2352944342737</c:v>
                </c:pt>
                <c:pt idx="7715">
                  <c:v>372.9576434064892</c:v>
                </c:pt>
                <c:pt idx="7716">
                  <c:v>364.7287710686419</c:v>
                </c:pt>
                <c:pt idx="7717">
                  <c:v>357.8112633083068</c:v>
                </c:pt>
                <c:pt idx="7718">
                  <c:v>350.3296827619311</c:v>
                </c:pt>
                <c:pt idx="7719">
                  <c:v>341.5241487185072</c:v>
                </c:pt>
                <c:pt idx="7720">
                  <c:v>331.0198127588556</c:v>
                </c:pt>
                <c:pt idx="7721">
                  <c:v>319.2232436402633</c:v>
                </c:pt>
                <c:pt idx="7722">
                  <c:v>310.5766545984981</c:v>
                </c:pt>
                <c:pt idx="7723">
                  <c:v>329.7886614035605</c:v>
                </c:pt>
                <c:pt idx="7724">
                  <c:v>517.6144967631437</c:v>
                </c:pt>
                <c:pt idx="7725">
                  <c:v>1936.357962256983</c:v>
                </c:pt>
                <c:pt idx="7726">
                  <c:v>1167.213453471706</c:v>
                </c:pt>
                <c:pt idx="7727">
                  <c:v>719.2184235575687</c:v>
                </c:pt>
                <c:pt idx="7728">
                  <c:v>574.4520317096599</c:v>
                </c:pt>
                <c:pt idx="7729">
                  <c:v>503.8574303989017</c:v>
                </c:pt>
                <c:pt idx="7730">
                  <c:v>465.8369394069927</c:v>
                </c:pt>
                <c:pt idx="7731">
                  <c:v>452.8746229752411</c:v>
                </c:pt>
                <c:pt idx="7732">
                  <c:v>471.5548224073985</c:v>
                </c:pt>
                <c:pt idx="7733">
                  <c:v>542.1457662724752</c:v>
                </c:pt>
                <c:pt idx="7734">
                  <c:v>710.997011058171</c:v>
                </c:pt>
                <c:pt idx="7735">
                  <c:v>1108.090727831373</c:v>
                </c:pt>
                <c:pt idx="7736">
                  <c:v>2256.829612655488</c:v>
                </c:pt>
                <c:pt idx="7737">
                  <c:v>7498.460731042221</c:v>
                </c:pt>
                <c:pt idx="7738">
                  <c:v>6431.980430701226</c:v>
                </c:pt>
                <c:pt idx="7739">
                  <c:v>4264.982955049619</c:v>
                </c:pt>
                <c:pt idx="7740">
                  <c:v>3678.661979067355</c:v>
                </c:pt>
                <c:pt idx="7741">
                  <c:v>3374.673017964765</c:v>
                </c:pt>
                <c:pt idx="7742">
                  <c:v>3101.762837831506</c:v>
                </c:pt>
                <c:pt idx="7743">
                  <c:v>2837.92224826765</c:v>
                </c:pt>
                <c:pt idx="7744">
                  <c:v>2602.514392585376</c:v>
                </c:pt>
                <c:pt idx="7745">
                  <c:v>2405.146943954757</c:v>
                </c:pt>
                <c:pt idx="7746">
                  <c:v>2244.642907852278</c:v>
                </c:pt>
                <c:pt idx="7747">
                  <c:v>2115.51230846472</c:v>
                </c:pt>
                <c:pt idx="7748">
                  <c:v>2011.756147693309</c:v>
                </c:pt>
                <c:pt idx="7749">
                  <c:v>1928.212753085958</c:v>
                </c:pt>
                <c:pt idx="7750">
                  <c:v>1860.791107659031</c:v>
                </c:pt>
                <c:pt idx="7751">
                  <c:v>1806.484992885594</c:v>
                </c:pt>
                <c:pt idx="7752">
                  <c:v>1763.055345491284</c:v>
                </c:pt>
                <c:pt idx="7753">
                  <c:v>1728.99563898742</c:v>
                </c:pt>
                <c:pt idx="7754">
                  <c:v>1703.390370723574</c:v>
                </c:pt>
                <c:pt idx="7755">
                  <c:v>1686.117971005687</c:v>
                </c:pt>
                <c:pt idx="7756">
                  <c:v>1677.945315513395</c:v>
                </c:pt>
                <c:pt idx="7757">
                  <c:v>1681.352396653608</c:v>
                </c:pt>
                <c:pt idx="7758">
                  <c:v>1702.475278925044</c:v>
                </c:pt>
                <c:pt idx="7759">
                  <c:v>1757.557388363183</c:v>
                </c:pt>
                <c:pt idx="7760">
                  <c:v>1896.967796957454</c:v>
                </c:pt>
                <c:pt idx="7761">
                  <c:v>2210.630292552125</c:v>
                </c:pt>
                <c:pt idx="7762">
                  <c:v>1525.653764452471</c:v>
                </c:pt>
                <c:pt idx="7763">
                  <c:v>1306.862041038685</c:v>
                </c:pt>
                <c:pt idx="7764">
                  <c:v>1335.650699005665</c:v>
                </c:pt>
                <c:pt idx="7765">
                  <c:v>1371.719881526885</c:v>
                </c:pt>
                <c:pt idx="7766">
                  <c:v>1408.133918403237</c:v>
                </c:pt>
                <c:pt idx="7767">
                  <c:v>1455.015549699085</c:v>
                </c:pt>
                <c:pt idx="7768">
                  <c:v>1534.403933635445</c:v>
                </c:pt>
                <c:pt idx="7769">
                  <c:v>1714.082464012958</c:v>
                </c:pt>
                <c:pt idx="7770">
                  <c:v>2362.914742867104</c:v>
                </c:pt>
                <c:pt idx="7771">
                  <c:v>4261.958505134589</c:v>
                </c:pt>
                <c:pt idx="7772">
                  <c:v>991.6715807752176</c:v>
                </c:pt>
                <c:pt idx="7773">
                  <c:v>786.7179635158299</c:v>
                </c:pt>
                <c:pt idx="7774">
                  <c:v>732.2273125747273</c:v>
                </c:pt>
                <c:pt idx="7775">
                  <c:v>712.9754897050838</c:v>
                </c:pt>
                <c:pt idx="7776">
                  <c:v>844.2574258550655</c:v>
                </c:pt>
                <c:pt idx="7777">
                  <c:v>1174.010252632722</c:v>
                </c:pt>
                <c:pt idx="7778">
                  <c:v>1492.00954520341</c:v>
                </c:pt>
                <c:pt idx="7779">
                  <c:v>1657.494665231832</c:v>
                </c:pt>
                <c:pt idx="7780">
                  <c:v>1715.29896207488</c:v>
                </c:pt>
                <c:pt idx="7781">
                  <c:v>1727.958356674128</c:v>
                </c:pt>
                <c:pt idx="7782">
                  <c:v>1725.838518363917</c:v>
                </c:pt>
                <c:pt idx="7783">
                  <c:v>1720.284595647625</c:v>
                </c:pt>
                <c:pt idx="7784">
                  <c:v>1715.232195605204</c:v>
                </c:pt>
                <c:pt idx="7785">
                  <c:v>1711.949984116186</c:v>
                </c:pt>
                <c:pt idx="7786">
                  <c:v>1710.677914634737</c:v>
                </c:pt>
                <c:pt idx="7787">
                  <c:v>1711.314083171895</c:v>
                </c:pt>
                <c:pt idx="7788">
                  <c:v>1713.751707420496</c:v>
                </c:pt>
                <c:pt idx="7789">
                  <c:v>1717.765730849755</c:v>
                </c:pt>
                <c:pt idx="7790">
                  <c:v>1723.241800519333</c:v>
                </c:pt>
                <c:pt idx="7791">
                  <c:v>1730.060341384714</c:v>
                </c:pt>
                <c:pt idx="7792">
                  <c:v>1738.154166276865</c:v>
                </c:pt>
                <c:pt idx="7793">
                  <c:v>1747.591753332003</c:v>
                </c:pt>
                <c:pt idx="7794">
                  <c:v>1758.48384595778</c:v>
                </c:pt>
                <c:pt idx="7795">
                  <c:v>1771.257340313638</c:v>
                </c:pt>
                <c:pt idx="7796">
                  <c:v>1786.63133671687</c:v>
                </c:pt>
                <c:pt idx="7797">
                  <c:v>1806.292572677731</c:v>
                </c:pt>
                <c:pt idx="7798">
                  <c:v>1832.742964759849</c:v>
                </c:pt>
                <c:pt idx="7799">
                  <c:v>1866.602639060881</c:v>
                </c:pt>
                <c:pt idx="7800">
                  <c:v>3723.30357842713</c:v>
                </c:pt>
                <c:pt idx="7801">
                  <c:v>2899.702021014086</c:v>
                </c:pt>
                <c:pt idx="7802">
                  <c:v>4875.020172056053</c:v>
                </c:pt>
                <c:pt idx="7803">
                  <c:v>10008.51623573204</c:v>
                </c:pt>
                <c:pt idx="7804">
                  <c:v>5122.697920295051</c:v>
                </c:pt>
                <c:pt idx="7805">
                  <c:v>3650.712519829704</c:v>
                </c:pt>
                <c:pt idx="7806">
                  <c:v>3147.106074855275</c:v>
                </c:pt>
                <c:pt idx="7807">
                  <c:v>2932.343528917224</c:v>
                </c:pt>
                <c:pt idx="7808">
                  <c:v>2835.812813331606</c:v>
                </c:pt>
                <c:pt idx="7809">
                  <c:v>2798.408444165571</c:v>
                </c:pt>
                <c:pt idx="7810">
                  <c:v>2794.86758609509</c:v>
                </c:pt>
                <c:pt idx="7811">
                  <c:v>2812.317354584316</c:v>
                </c:pt>
                <c:pt idx="7812">
                  <c:v>2842.518467565806</c:v>
                </c:pt>
                <c:pt idx="7813">
                  <c:v>2878.861467756435</c:v>
                </c:pt>
                <c:pt idx="7814">
                  <c:v>2913.929489929586</c:v>
                </c:pt>
                <c:pt idx="7815">
                  <c:v>2938.039908972922</c:v>
                </c:pt>
                <c:pt idx="7816">
                  <c:v>2936.849042183675</c:v>
                </c:pt>
                <c:pt idx="7817">
                  <c:v>2888.066696468114</c:v>
                </c:pt>
                <c:pt idx="7818">
                  <c:v>2753.101371521917</c:v>
                </c:pt>
                <c:pt idx="7819">
                  <c:v>2448.956179623514</c:v>
                </c:pt>
                <c:pt idx="7820">
                  <c:v>1848.251320150376</c:v>
                </c:pt>
                <c:pt idx="7821">
                  <c:v>3589.742513569583</c:v>
                </c:pt>
                <c:pt idx="7822">
                  <c:v>3567.334592855424</c:v>
                </c:pt>
                <c:pt idx="7823">
                  <c:v>3112.297039312376</c:v>
                </c:pt>
                <c:pt idx="7824">
                  <c:v>2783.922139629491</c:v>
                </c:pt>
                <c:pt idx="7825">
                  <c:v>2531.402548600726</c:v>
                </c:pt>
                <c:pt idx="7826">
                  <c:v>2333.408034770102</c:v>
                </c:pt>
                <c:pt idx="7827">
                  <c:v>2180.295463872974</c:v>
                </c:pt>
                <c:pt idx="7828">
                  <c:v>2065.831030845348</c:v>
                </c:pt>
                <c:pt idx="7829">
                  <c:v>1984.782730450362</c:v>
                </c:pt>
                <c:pt idx="7830">
                  <c:v>1932.505230969445</c:v>
                </c:pt>
                <c:pt idx="7831">
                  <c:v>1905.182881462095</c:v>
                </c:pt>
                <c:pt idx="7832">
                  <c:v>1899.778158623881</c:v>
                </c:pt>
                <c:pt idx="7833">
                  <c:v>1914.393275840069</c:v>
                </c:pt>
                <c:pt idx="7834">
                  <c:v>1948.26768219627</c:v>
                </c:pt>
                <c:pt idx="7835">
                  <c:v>2002.199087577733</c:v>
                </c:pt>
                <c:pt idx="7836">
                  <c:v>2078.903847768039</c:v>
                </c:pt>
                <c:pt idx="7837">
                  <c:v>2184.358969286624</c:v>
                </c:pt>
                <c:pt idx="7838">
                  <c:v>2329.985163899941</c:v>
                </c:pt>
                <c:pt idx="7839">
                  <c:v>2538.168972253947</c:v>
                </c:pt>
                <c:pt idx="7840">
                  <c:v>2856.924357310697</c:v>
                </c:pt>
                <c:pt idx="7841">
                  <c:v>3407.693069959439</c:v>
                </c:pt>
                <c:pt idx="7842">
                  <c:v>4606.045203427423</c:v>
                </c:pt>
                <c:pt idx="7843">
                  <c:v>9051.005289006851</c:v>
                </c:pt>
                <c:pt idx="7844">
                  <c:v>4878.983228082354</c:v>
                </c:pt>
                <c:pt idx="7845">
                  <c:v>7865.307107647563</c:v>
                </c:pt>
                <c:pt idx="7846">
                  <c:v>9179.283878225813</c:v>
                </c:pt>
                <c:pt idx="7847">
                  <c:v>6033.095923151904</c:v>
                </c:pt>
                <c:pt idx="7848">
                  <c:v>5115.256880245342</c:v>
                </c:pt>
                <c:pt idx="7849">
                  <c:v>7393.774170207945</c:v>
                </c:pt>
                <c:pt idx="7850">
                  <c:v>8179.273642561566</c:v>
                </c:pt>
                <c:pt idx="7851">
                  <c:v>2176.605853111852</c:v>
                </c:pt>
                <c:pt idx="7852">
                  <c:v>974.5766576153803</c:v>
                </c:pt>
                <c:pt idx="7853">
                  <c:v>775.0509835861316</c:v>
                </c:pt>
                <c:pt idx="7854">
                  <c:v>859.9858382548792</c:v>
                </c:pt>
                <c:pt idx="7855">
                  <c:v>993.4326921946158</c:v>
                </c:pt>
                <c:pt idx="7856">
                  <c:v>1132.12507980169</c:v>
                </c:pt>
                <c:pt idx="7857">
                  <c:v>1280.422979233322</c:v>
                </c:pt>
                <c:pt idx="7858">
                  <c:v>1462.541783180796</c:v>
                </c:pt>
                <c:pt idx="7859">
                  <c:v>1745.076164508069</c:v>
                </c:pt>
                <c:pt idx="7860">
                  <c:v>2400.33949834227</c:v>
                </c:pt>
                <c:pt idx="7861">
                  <c:v>3251.744584585532</c:v>
                </c:pt>
                <c:pt idx="7862">
                  <c:v>270.0519863768175</c:v>
                </c:pt>
                <c:pt idx="7863">
                  <c:v>567.9027610030337</c:v>
                </c:pt>
                <c:pt idx="7864">
                  <c:v>814.2262415975802</c:v>
                </c:pt>
                <c:pt idx="7865">
                  <c:v>958.4010569837905</c:v>
                </c:pt>
                <c:pt idx="7866">
                  <c:v>1058.103863755698</c:v>
                </c:pt>
                <c:pt idx="7867">
                  <c:v>1135.206778561857</c:v>
                </c:pt>
                <c:pt idx="7868">
                  <c:v>1200.078027611107</c:v>
                </c:pt>
                <c:pt idx="7869">
                  <c:v>1259.086765113364</c:v>
                </c:pt>
                <c:pt idx="7870">
                  <c:v>1317.676829188688</c:v>
                </c:pt>
                <c:pt idx="7871">
                  <c:v>1383.052261600688</c:v>
                </c:pt>
                <c:pt idx="7872">
                  <c:v>1469.425593158195</c:v>
                </c:pt>
                <c:pt idx="7873">
                  <c:v>1618.531456958208</c:v>
                </c:pt>
                <c:pt idx="7874">
                  <c:v>2029.83104958533</c:v>
                </c:pt>
                <c:pt idx="7875">
                  <c:v>537.728669436413</c:v>
                </c:pt>
                <c:pt idx="7876">
                  <c:v>790.0048936160646</c:v>
                </c:pt>
                <c:pt idx="7877">
                  <c:v>1017.342354680405</c:v>
                </c:pt>
                <c:pt idx="7878">
                  <c:v>1110.733032607193</c:v>
                </c:pt>
                <c:pt idx="7879">
                  <c:v>1160.572221345316</c:v>
                </c:pt>
                <c:pt idx="7880">
                  <c:v>1189.817554963167</c:v>
                </c:pt>
                <c:pt idx="7881">
                  <c:v>1206.777289074532</c:v>
                </c:pt>
                <c:pt idx="7882">
                  <c:v>1215.208485382313</c:v>
                </c:pt>
                <c:pt idx="7883">
                  <c:v>1216.830780024981</c:v>
                </c:pt>
                <c:pt idx="7884">
                  <c:v>1212.614617331443</c:v>
                </c:pt>
                <c:pt idx="7885">
                  <c:v>1202.919974755652</c:v>
                </c:pt>
                <c:pt idx="7886">
                  <c:v>1187.955025945933</c:v>
                </c:pt>
                <c:pt idx="7887">
                  <c:v>1167.603448805946</c:v>
                </c:pt>
                <c:pt idx="7888">
                  <c:v>1141.764761735375</c:v>
                </c:pt>
                <c:pt idx="7889">
                  <c:v>1110.214636829328</c:v>
                </c:pt>
                <c:pt idx="7890">
                  <c:v>1072.663219225107</c:v>
                </c:pt>
                <c:pt idx="7891">
                  <c:v>1028.80067954364</c:v>
                </c:pt>
                <c:pt idx="7892">
                  <c:v>978.3612008856867</c:v>
                </c:pt>
                <c:pt idx="7893">
                  <c:v>921.2028996820949</c:v>
                </c:pt>
                <c:pt idx="7894">
                  <c:v>857.1175326598446</c:v>
                </c:pt>
                <c:pt idx="7895">
                  <c:v>786.2264544381555</c:v>
                </c:pt>
                <c:pt idx="7896">
                  <c:v>708.9483209362703</c:v>
                </c:pt>
                <c:pt idx="7897">
                  <c:v>626.2014084401354</c:v>
                </c:pt>
                <c:pt idx="7898">
                  <c:v>540.0114422072662</c:v>
                </c:pt>
                <c:pt idx="7899">
                  <c:v>454.4917326289684</c:v>
                </c:pt>
                <c:pt idx="7900">
                  <c:v>378.6821832611707</c:v>
                </c:pt>
                <c:pt idx="7901">
                  <c:v>330.2649691015278</c:v>
                </c:pt>
                <c:pt idx="7902">
                  <c:v>334.1599838261298</c:v>
                </c:pt>
                <c:pt idx="7903">
                  <c:v>400.2671291121727</c:v>
                </c:pt>
                <c:pt idx="7904">
                  <c:v>514.371201697588</c:v>
                </c:pt>
                <c:pt idx="7905">
                  <c:v>657.5310668821036</c:v>
                </c:pt>
                <c:pt idx="7906">
                  <c:v>808.0037995244058</c:v>
                </c:pt>
                <c:pt idx="7907">
                  <c:v>906.712449724739</c:v>
                </c:pt>
                <c:pt idx="7908">
                  <c:v>740.7236512479892</c:v>
                </c:pt>
                <c:pt idx="7909">
                  <c:v>569.815778376777</c:v>
                </c:pt>
                <c:pt idx="7910">
                  <c:v>1359.095859638294</c:v>
                </c:pt>
                <c:pt idx="7911">
                  <c:v>1871.199911424771</c:v>
                </c:pt>
                <c:pt idx="7912">
                  <c:v>1978.679890865862</c:v>
                </c:pt>
                <c:pt idx="7913">
                  <c:v>1754.166185138542</c:v>
                </c:pt>
                <c:pt idx="7914">
                  <c:v>1480.235057042938</c:v>
                </c:pt>
                <c:pt idx="7915">
                  <c:v>1359.225053644721</c:v>
                </c:pt>
                <c:pt idx="7916">
                  <c:v>1444.328442950315</c:v>
                </c:pt>
                <c:pt idx="7917">
                  <c:v>1731.179487817801</c:v>
                </c:pt>
                <c:pt idx="7918">
                  <c:v>2262.13827948399</c:v>
                </c:pt>
                <c:pt idx="7919">
                  <c:v>3258.089417635174</c:v>
                </c:pt>
                <c:pt idx="7920">
                  <c:v>5452.049355336917</c:v>
                </c:pt>
                <c:pt idx="7921">
                  <c:v>6940.565798889644</c:v>
                </c:pt>
                <c:pt idx="7922">
                  <c:v>3495.704545428294</c:v>
                </c:pt>
                <c:pt idx="7923">
                  <c:v>1876.4608011822</c:v>
                </c:pt>
                <c:pt idx="7924">
                  <c:v>1141.527407145635</c:v>
                </c:pt>
                <c:pt idx="7925">
                  <c:v>767.4877538702018</c:v>
                </c:pt>
                <c:pt idx="7926">
                  <c:v>595.003821961015</c:v>
                </c:pt>
                <c:pt idx="7927">
                  <c:v>550.0449809548146</c:v>
                </c:pt>
                <c:pt idx="7928">
                  <c:v>569.598836416292</c:v>
                </c:pt>
                <c:pt idx="7929">
                  <c:v>606.3120464804482</c:v>
                </c:pt>
                <c:pt idx="7930">
                  <c:v>633.094038326987</c:v>
                </c:pt>
                <c:pt idx="7931">
                  <c:v>632.4744848624121</c:v>
                </c:pt>
                <c:pt idx="7932">
                  <c:v>589.3249426432712</c:v>
                </c:pt>
                <c:pt idx="7933">
                  <c:v>488.9927349364888</c:v>
                </c:pt>
                <c:pt idx="7934">
                  <c:v>325.3404835834643</c:v>
                </c:pt>
                <c:pt idx="7935">
                  <c:v>148.9333213609185</c:v>
                </c:pt>
                <c:pt idx="7936">
                  <c:v>283.1923428897188</c:v>
                </c:pt>
                <c:pt idx="7937">
                  <c:v>631.1033461705513</c:v>
                </c:pt>
                <c:pt idx="7938">
                  <c:v>1158.274633905471</c:v>
                </c:pt>
                <c:pt idx="7939">
                  <c:v>1995.847339186701</c:v>
                </c:pt>
                <c:pt idx="7940">
                  <c:v>3133.056515040994</c:v>
                </c:pt>
                <c:pt idx="7941">
                  <c:v>4103.670369814853</c:v>
                </c:pt>
                <c:pt idx="7942">
                  <c:v>4488.317006339304</c:v>
                </c:pt>
                <c:pt idx="7943">
                  <c:v>4493.559581047341</c:v>
                </c:pt>
                <c:pt idx="7944">
                  <c:v>4387.335652983637</c:v>
                </c:pt>
                <c:pt idx="7945">
                  <c:v>4265.847011727454</c:v>
                </c:pt>
                <c:pt idx="7946">
                  <c:v>4141.97951667814</c:v>
                </c:pt>
                <c:pt idx="7947">
                  <c:v>4001.581407805907</c:v>
                </c:pt>
                <c:pt idx="7948">
                  <c:v>3820.555163567651</c:v>
                </c:pt>
                <c:pt idx="7949">
                  <c:v>3569.620684473079</c:v>
                </c:pt>
                <c:pt idx="7950">
                  <c:v>3226.973579176657</c:v>
                </c:pt>
                <c:pt idx="7951">
                  <c:v>2824.962655844546</c:v>
                </c:pt>
                <c:pt idx="7952">
                  <c:v>2523.024021042248</c:v>
                </c:pt>
                <c:pt idx="7953">
                  <c:v>2514.954119504691</c:v>
                </c:pt>
                <c:pt idx="7954">
                  <c:v>2734.66841174187</c:v>
                </c:pt>
                <c:pt idx="7955">
                  <c:v>2974.89224960137</c:v>
                </c:pt>
                <c:pt idx="7956">
                  <c:v>3139.696616750123</c:v>
                </c:pt>
                <c:pt idx="7957">
                  <c:v>3224.673480092881</c:v>
                </c:pt>
                <c:pt idx="7958">
                  <c:v>3253.560706740945</c:v>
                </c:pt>
                <c:pt idx="7959">
                  <c:v>3252.30077570082</c:v>
                </c:pt>
                <c:pt idx="7960">
                  <c:v>3242.743340908153</c:v>
                </c:pt>
                <c:pt idx="7961">
                  <c:v>3241.084805859735</c:v>
                </c:pt>
                <c:pt idx="7962">
                  <c:v>3256.977169236395</c:v>
                </c:pt>
                <c:pt idx="7963">
                  <c:v>3297.144421127429</c:v>
                </c:pt>
                <c:pt idx="7964">
                  <c:v>3368.917267898795</c:v>
                </c:pt>
                <c:pt idx="7965">
                  <c:v>3482.727993118996</c:v>
                </c:pt>
                <c:pt idx="7966">
                  <c:v>3647.349103061063</c:v>
                </c:pt>
                <c:pt idx="7967">
                  <c:v>3862.875320933654</c:v>
                </c:pt>
                <c:pt idx="7968">
                  <c:v>4110.796826351974</c:v>
                </c:pt>
                <c:pt idx="7969">
                  <c:v>4328.965487678144</c:v>
                </c:pt>
                <c:pt idx="7970">
                  <c:v>4237.378981052817</c:v>
                </c:pt>
                <c:pt idx="7971">
                  <c:v>3967.260373196159</c:v>
                </c:pt>
                <c:pt idx="7972">
                  <c:v>4427.668275695203</c:v>
                </c:pt>
                <c:pt idx="7973">
                  <c:v>4483.015019785758</c:v>
                </c:pt>
                <c:pt idx="7974">
                  <c:v>4345.536005771152</c:v>
                </c:pt>
                <c:pt idx="7975">
                  <c:v>4133.49302746009</c:v>
                </c:pt>
                <c:pt idx="7976">
                  <c:v>3925.91026366439</c:v>
                </c:pt>
                <c:pt idx="7977">
                  <c:v>3779.562541951874</c:v>
                </c:pt>
                <c:pt idx="7978">
                  <c:v>3728.700436198837</c:v>
                </c:pt>
                <c:pt idx="7979">
                  <c:v>3786.368536729916</c:v>
                </c:pt>
                <c:pt idx="7980">
                  <c:v>3950.700679492429</c:v>
                </c:pt>
                <c:pt idx="7981">
                  <c:v>4215.506989893931</c:v>
                </c:pt>
                <c:pt idx="7982">
                  <c:v>4580.415386308428</c:v>
                </c:pt>
                <c:pt idx="7983">
                  <c:v>5061.880377096672</c:v>
                </c:pt>
                <c:pt idx="7984">
                  <c:v>5719.373573493647</c:v>
                </c:pt>
                <c:pt idx="7985">
                  <c:v>6739.87650090861</c:v>
                </c:pt>
                <c:pt idx="7986">
                  <c:v>8798.62798468559</c:v>
                </c:pt>
                <c:pt idx="7987">
                  <c:v>14084.66410683631</c:v>
                </c:pt>
                <c:pt idx="7988">
                  <c:v>15895.35377770233</c:v>
                </c:pt>
                <c:pt idx="7989">
                  <c:v>8681.021371452232</c:v>
                </c:pt>
                <c:pt idx="7990">
                  <c:v>5380.15918153124</c:v>
                </c:pt>
                <c:pt idx="7991">
                  <c:v>4046.543769423386</c:v>
                </c:pt>
                <c:pt idx="7992">
                  <c:v>3730.417122404007</c:v>
                </c:pt>
                <c:pt idx="7993">
                  <c:v>3904.051979858764</c:v>
                </c:pt>
                <c:pt idx="7994">
                  <c:v>4191.793104783337</c:v>
                </c:pt>
                <c:pt idx="7995">
                  <c:v>4410.369394611063</c:v>
                </c:pt>
                <c:pt idx="7996">
                  <c:v>4504.121317174324</c:v>
                </c:pt>
                <c:pt idx="7997">
                  <c:v>4470.257668548059</c:v>
                </c:pt>
                <c:pt idx="7998">
                  <c:v>4318.857838788821</c:v>
                </c:pt>
                <c:pt idx="7999">
                  <c:v>4059.449316044357</c:v>
                </c:pt>
                <c:pt idx="8000">
                  <c:v>3699.940137063835</c:v>
                </c:pt>
                <c:pt idx="8001">
                  <c:v>3250.126464808586</c:v>
                </c:pt>
                <c:pt idx="8002">
                  <c:v>2725.175922310984</c:v>
                </c:pt>
                <c:pt idx="8003">
                  <c:v>2148.54714296186</c:v>
                </c:pt>
                <c:pt idx="8004">
                  <c:v>1555.12507014513</c:v>
                </c:pt>
                <c:pt idx="8005">
                  <c:v>1013.881900602207</c:v>
                </c:pt>
                <c:pt idx="8006">
                  <c:v>749.0885744326277</c:v>
                </c:pt>
                <c:pt idx="8007">
                  <c:v>1059.612649116782</c:v>
                </c:pt>
                <c:pt idx="8008">
                  <c:v>1702.912703233528</c:v>
                </c:pt>
                <c:pt idx="8009">
                  <c:v>2476.768823478378</c:v>
                </c:pt>
                <c:pt idx="8010">
                  <c:v>3204.38728722732</c:v>
                </c:pt>
                <c:pt idx="8011">
                  <c:v>3424.236445033332</c:v>
                </c:pt>
                <c:pt idx="8012">
                  <c:v>2839.21429879892</c:v>
                </c:pt>
                <c:pt idx="8013">
                  <c:v>1944.480446172962</c:v>
                </c:pt>
                <c:pt idx="8014">
                  <c:v>1161.754107921289</c:v>
                </c:pt>
                <c:pt idx="8015">
                  <c:v>566.4897479878043</c:v>
                </c:pt>
                <c:pt idx="8016">
                  <c:v>236.5663074644072</c:v>
                </c:pt>
                <c:pt idx="8017">
                  <c:v>443.0348006885077</c:v>
                </c:pt>
                <c:pt idx="8018">
                  <c:v>749.7567530321501</c:v>
                </c:pt>
                <c:pt idx="8019">
                  <c:v>1031.73616815871</c:v>
                </c:pt>
                <c:pt idx="8020">
                  <c:v>1289.681586706473</c:v>
                </c:pt>
                <c:pt idx="8021">
                  <c:v>1536.115211849542</c:v>
                </c:pt>
                <c:pt idx="8022">
                  <c:v>1795.24518903832</c:v>
                </c:pt>
                <c:pt idx="8023">
                  <c:v>2076.149484678198</c:v>
                </c:pt>
                <c:pt idx="8024">
                  <c:v>2211.366956672536</c:v>
                </c:pt>
                <c:pt idx="8025">
                  <c:v>2259.216028267347</c:v>
                </c:pt>
                <c:pt idx="8026">
                  <c:v>2342.846798356929</c:v>
                </c:pt>
                <c:pt idx="8027">
                  <c:v>2440.005499847628</c:v>
                </c:pt>
                <c:pt idx="8028">
                  <c:v>2534.133956013564</c:v>
                </c:pt>
                <c:pt idx="8029">
                  <c:v>2618.651509845741</c:v>
                </c:pt>
                <c:pt idx="8030">
                  <c:v>2690.286754219668</c:v>
                </c:pt>
                <c:pt idx="8031">
                  <c:v>2748.069835490427</c:v>
                </c:pt>
                <c:pt idx="8032">
                  <c:v>2795.22313192458</c:v>
                </c:pt>
                <c:pt idx="8033">
                  <c:v>2844.251877038703</c:v>
                </c:pt>
                <c:pt idx="8034">
                  <c:v>2915.596870080759</c:v>
                </c:pt>
                <c:pt idx="8035">
                  <c:v>3016.543803315975</c:v>
                </c:pt>
                <c:pt idx="8036">
                  <c:v>3126.853591797341</c:v>
                </c:pt>
                <c:pt idx="8037">
                  <c:v>3224.241516246584</c:v>
                </c:pt>
                <c:pt idx="8038">
                  <c:v>3301.609422775761</c:v>
                </c:pt>
                <c:pt idx="8039">
                  <c:v>3361.728479903321</c:v>
                </c:pt>
                <c:pt idx="8040">
                  <c:v>3408.577138425299</c:v>
                </c:pt>
                <c:pt idx="8041">
                  <c:v>3446.149123496352</c:v>
                </c:pt>
                <c:pt idx="8042">
                  <c:v>3477.095431953838</c:v>
                </c:pt>
                <c:pt idx="8043">
                  <c:v>3504.021771430274</c:v>
                </c:pt>
                <c:pt idx="8044">
                  <c:v>3529.419138380925</c:v>
                </c:pt>
                <c:pt idx="8045">
                  <c:v>3556.370103720291</c:v>
                </c:pt>
                <c:pt idx="8046">
                  <c:v>3589.570684747745</c:v>
                </c:pt>
                <c:pt idx="8047">
                  <c:v>3635.269887152748</c:v>
                </c:pt>
                <c:pt idx="8048">
                  <c:v>3702.644727620795</c:v>
                </c:pt>
                <c:pt idx="8049">
                  <c:v>3802.173727259096</c:v>
                </c:pt>
                <c:pt idx="8050">
                  <c:v>3939.395013035467</c:v>
                </c:pt>
                <c:pt idx="8051">
                  <c:v>4098.095884923253</c:v>
                </c:pt>
                <c:pt idx="8052">
                  <c:v>4228.38552338986</c:v>
                </c:pt>
                <c:pt idx="8053">
                  <c:v>4275.1689203081</c:v>
                </c:pt>
                <c:pt idx="8054">
                  <c:v>4231.61069935957</c:v>
                </c:pt>
                <c:pt idx="8055">
                  <c:v>4133.71674352921</c:v>
                </c:pt>
                <c:pt idx="8056">
                  <c:v>4018.4535853024</c:v>
                </c:pt>
                <c:pt idx="8057">
                  <c:v>3904.509284508939</c:v>
                </c:pt>
                <c:pt idx="8058">
                  <c:v>3797.32746369824</c:v>
                </c:pt>
                <c:pt idx="8059">
                  <c:v>3696.711875401242</c:v>
                </c:pt>
                <c:pt idx="8060">
                  <c:v>3599.772282754014</c:v>
                </c:pt>
                <c:pt idx="8061">
                  <c:v>3503.291160438256</c:v>
                </c:pt>
                <c:pt idx="8062">
                  <c:v>3403.631449414011</c:v>
                </c:pt>
                <c:pt idx="8063">
                  <c:v>3296.844746323064</c:v>
                </c:pt>
                <c:pt idx="8064">
                  <c:v>3178.330405712461</c:v>
                </c:pt>
                <c:pt idx="8065">
                  <c:v>3041.399007492621</c:v>
                </c:pt>
                <c:pt idx="8066">
                  <c:v>2874.52696177264</c:v>
                </c:pt>
                <c:pt idx="8067">
                  <c:v>2648.675123698272</c:v>
                </c:pt>
                <c:pt idx="8068">
                  <c:v>2257.477414159332</c:v>
                </c:pt>
                <c:pt idx="8069">
                  <c:v>1176.23859746128</c:v>
                </c:pt>
                <c:pt idx="8070">
                  <c:v>1470.724185715089</c:v>
                </c:pt>
                <c:pt idx="8071">
                  <c:v>2081.632711108366</c:v>
                </c:pt>
                <c:pt idx="8072">
                  <c:v>2090.617395238964</c:v>
                </c:pt>
                <c:pt idx="8073">
                  <c:v>2015.89195999564</c:v>
                </c:pt>
                <c:pt idx="8074">
                  <c:v>1942.178617986223</c:v>
                </c:pt>
                <c:pt idx="8075">
                  <c:v>1886.7777700267</c:v>
                </c:pt>
                <c:pt idx="8076">
                  <c:v>1850.989761411553</c:v>
                </c:pt>
                <c:pt idx="8077">
                  <c:v>1830.999521476361</c:v>
                </c:pt>
                <c:pt idx="8078">
                  <c:v>1821.321297675624</c:v>
                </c:pt>
                <c:pt idx="8079">
                  <c:v>1816.78024018033</c:v>
                </c:pt>
                <c:pt idx="8080">
                  <c:v>1812.859880823312</c:v>
                </c:pt>
                <c:pt idx="8081">
                  <c:v>1805.787862370621</c:v>
                </c:pt>
                <c:pt idx="8082">
                  <c:v>1791.777886833498</c:v>
                </c:pt>
                <c:pt idx="8083">
                  <c:v>1766.22476948471</c:v>
                </c:pt>
                <c:pt idx="8084">
                  <c:v>1721.598919520965</c:v>
                </c:pt>
                <c:pt idx="8085">
                  <c:v>1643.628111069191</c:v>
                </c:pt>
                <c:pt idx="8086">
                  <c:v>1499.55972326568</c:v>
                </c:pt>
                <c:pt idx="8087">
                  <c:v>1199.072633784338</c:v>
                </c:pt>
                <c:pt idx="8088">
                  <c:v>431.6010429898484</c:v>
                </c:pt>
                <c:pt idx="8089">
                  <c:v>1585.772159703094</c:v>
                </c:pt>
                <c:pt idx="8090">
                  <c:v>2916.589506793895</c:v>
                </c:pt>
                <c:pt idx="8091">
                  <c:v>2960.783955099986</c:v>
                </c:pt>
                <c:pt idx="8092">
                  <c:v>2928.154681834371</c:v>
                </c:pt>
                <c:pt idx="8093">
                  <c:v>2954.961877977374</c:v>
                </c:pt>
                <c:pt idx="8094">
                  <c:v>3043.133124584278</c:v>
                </c:pt>
                <c:pt idx="8095">
                  <c:v>3160.342214080727</c:v>
                </c:pt>
                <c:pt idx="8096">
                  <c:v>3126.618423946775</c:v>
                </c:pt>
                <c:pt idx="8097">
                  <c:v>2477.078640266519</c:v>
                </c:pt>
                <c:pt idx="8098">
                  <c:v>1323.49691593822</c:v>
                </c:pt>
                <c:pt idx="8099">
                  <c:v>482.1712879576924</c:v>
                </c:pt>
                <c:pt idx="8100">
                  <c:v>914.7132215395267</c:v>
                </c:pt>
                <c:pt idx="8101">
                  <c:v>3619.990642988112</c:v>
                </c:pt>
                <c:pt idx="8102">
                  <c:v>2715.673259493197</c:v>
                </c:pt>
                <c:pt idx="8103">
                  <c:v>946.1922039392151</c:v>
                </c:pt>
                <c:pt idx="8104">
                  <c:v>666.7688147171445</c:v>
                </c:pt>
                <c:pt idx="8105">
                  <c:v>1815.934934616015</c:v>
                </c:pt>
                <c:pt idx="8106">
                  <c:v>2416.921188807572</c:v>
                </c:pt>
                <c:pt idx="8107">
                  <c:v>2571.988689151013</c:v>
                </c:pt>
                <c:pt idx="8108">
                  <c:v>2823.754304604372</c:v>
                </c:pt>
                <c:pt idx="8109">
                  <c:v>3583.466645627521</c:v>
                </c:pt>
                <c:pt idx="8110">
                  <c:v>5196.887321039138</c:v>
                </c:pt>
                <c:pt idx="8111">
                  <c:v>5946.034568644658</c:v>
                </c:pt>
                <c:pt idx="8112">
                  <c:v>5049.957909103754</c:v>
                </c:pt>
                <c:pt idx="8113">
                  <c:v>4317.988288364311</c:v>
                </c:pt>
                <c:pt idx="8114">
                  <c:v>3911.0844400868</c:v>
                </c:pt>
                <c:pt idx="8115">
                  <c:v>3692.031760927769</c:v>
                </c:pt>
                <c:pt idx="8116">
                  <c:v>3580.775459578131</c:v>
                </c:pt>
                <c:pt idx="8117">
                  <c:v>3537.236236478376</c:v>
                </c:pt>
                <c:pt idx="8118">
                  <c:v>3540.913226103891</c:v>
                </c:pt>
                <c:pt idx="8119">
                  <c:v>3581.1988320788</c:v>
                </c:pt>
                <c:pt idx="8120">
                  <c:v>3652.44930891597</c:v>
                </c:pt>
                <c:pt idx="8121">
                  <c:v>3752.377788027842</c:v>
                </c:pt>
                <c:pt idx="8122">
                  <c:v>3880.497492786531</c:v>
                </c:pt>
                <c:pt idx="8123">
                  <c:v>4038.143575478378</c:v>
                </c:pt>
                <c:pt idx="8124">
                  <c:v>4228.773620883543</c:v>
                </c:pt>
                <c:pt idx="8125">
                  <c:v>4460.205492310106</c:v>
                </c:pt>
                <c:pt idx="8126">
                  <c:v>4758.164542963395</c:v>
                </c:pt>
                <c:pt idx="8127">
                  <c:v>5325.75047655167</c:v>
                </c:pt>
                <c:pt idx="8128">
                  <c:v>4644.881991832541</c:v>
                </c:pt>
                <c:pt idx="8129">
                  <c:v>5299.439692537773</c:v>
                </c:pt>
                <c:pt idx="8130">
                  <c:v>5704.205492207917</c:v>
                </c:pt>
                <c:pt idx="8131">
                  <c:v>6073.943023962372</c:v>
                </c:pt>
                <c:pt idx="8132">
                  <c:v>6413.088347699229</c:v>
                </c:pt>
                <c:pt idx="8133">
                  <c:v>6701.265194943891</c:v>
                </c:pt>
                <c:pt idx="8134">
                  <c:v>6911.306741135953</c:v>
                </c:pt>
                <c:pt idx="8135">
                  <c:v>7021.382168809634</c:v>
                </c:pt>
                <c:pt idx="8136">
                  <c:v>7022.80613276142</c:v>
                </c:pt>
                <c:pt idx="8137">
                  <c:v>6925.176364880006</c:v>
                </c:pt>
                <c:pt idx="8138">
                  <c:v>6752.794108792943</c:v>
                </c:pt>
                <c:pt idx="8139">
                  <c:v>6537.19090048669</c:v>
                </c:pt>
                <c:pt idx="8140">
                  <c:v>6307.947909320784</c:v>
                </c:pt>
                <c:pt idx="8141">
                  <c:v>6090.736742812162</c:v>
                </c:pt>
                <c:pt idx="8142">
                  <c:v>5905.960892333963</c:v>
                </c:pt>
                <c:pt idx="8143">
                  <c:v>5774.564017835654</c:v>
                </c:pt>
                <c:pt idx="8144">
                  <c:v>5726.787947336497</c:v>
                </c:pt>
                <c:pt idx="8145">
                  <c:v>5836.269866232782</c:v>
                </c:pt>
                <c:pt idx="8146">
                  <c:v>6305.59409610538</c:v>
                </c:pt>
                <c:pt idx="8147">
                  <c:v>6794.497583798429</c:v>
                </c:pt>
                <c:pt idx="8148">
                  <c:v>5788.491665755434</c:v>
                </c:pt>
                <c:pt idx="8149">
                  <c:v>5373.088997244447</c:v>
                </c:pt>
                <c:pt idx="8150">
                  <c:v>5320.730840202042</c:v>
                </c:pt>
                <c:pt idx="8151">
                  <c:v>5375.006534415054</c:v>
                </c:pt>
                <c:pt idx="8152">
                  <c:v>5452.760614458973</c:v>
                </c:pt>
                <c:pt idx="8153">
                  <c:v>5484.158759323008</c:v>
                </c:pt>
                <c:pt idx="8154">
                  <c:v>5356.01405651591</c:v>
                </c:pt>
                <c:pt idx="8155">
                  <c:v>5501.503959991554</c:v>
                </c:pt>
                <c:pt idx="8156">
                  <c:v>6889.162777819931</c:v>
                </c:pt>
                <c:pt idx="8157">
                  <c:v>7372.321906480374</c:v>
                </c:pt>
                <c:pt idx="8158">
                  <c:v>7525.047495933848</c:v>
                </c:pt>
                <c:pt idx="8159">
                  <c:v>7580.844851180387</c:v>
                </c:pt>
                <c:pt idx="8160">
                  <c:v>7560.874226853675</c:v>
                </c:pt>
                <c:pt idx="8161">
                  <c:v>7420.660521968342</c:v>
                </c:pt>
                <c:pt idx="8162">
                  <c:v>6899.120605219524</c:v>
                </c:pt>
                <c:pt idx="8163">
                  <c:v>5834.296710137628</c:v>
                </c:pt>
                <c:pt idx="8164">
                  <c:v>5430.015745361833</c:v>
                </c:pt>
                <c:pt idx="8165">
                  <c:v>5402.459779755256</c:v>
                </c:pt>
                <c:pt idx="8166">
                  <c:v>5357.88544940017</c:v>
                </c:pt>
                <c:pt idx="8167">
                  <c:v>5283.799968418843</c:v>
                </c:pt>
                <c:pt idx="8168">
                  <c:v>5208.1981938605</c:v>
                </c:pt>
                <c:pt idx="8169">
                  <c:v>5153.972211283848</c:v>
                </c:pt>
                <c:pt idx="8170">
                  <c:v>5141.676361583484</c:v>
                </c:pt>
                <c:pt idx="8171">
                  <c:v>5194.63121567143</c:v>
                </c:pt>
                <c:pt idx="8172">
                  <c:v>5345.837064417854</c:v>
                </c:pt>
                <c:pt idx="8173">
                  <c:v>5642.1404739198</c:v>
                </c:pt>
                <c:pt idx="8174">
                  <c:v>6119.10733887102</c:v>
                </c:pt>
                <c:pt idx="8175">
                  <c:v>6599.770588098372</c:v>
                </c:pt>
                <c:pt idx="8176">
                  <c:v>6246.807489591851</c:v>
                </c:pt>
                <c:pt idx="8177">
                  <c:v>4836.930042840813</c:v>
                </c:pt>
                <c:pt idx="8178">
                  <c:v>3617.329774798787</c:v>
                </c:pt>
                <c:pt idx="8179">
                  <c:v>2928.928725732899</c:v>
                </c:pt>
                <c:pt idx="8180">
                  <c:v>2550.77911152707</c:v>
                </c:pt>
                <c:pt idx="8181">
                  <c:v>2154.629941012027</c:v>
                </c:pt>
                <c:pt idx="8182">
                  <c:v>2432.066292775181</c:v>
                </c:pt>
                <c:pt idx="8183">
                  <c:v>2418.771515073917</c:v>
                </c:pt>
                <c:pt idx="8184">
                  <c:v>2398.072017532633</c:v>
                </c:pt>
                <c:pt idx="8185">
                  <c:v>2423.713550406926</c:v>
                </c:pt>
                <c:pt idx="8186">
                  <c:v>2525.132293496213</c:v>
                </c:pt>
                <c:pt idx="8187">
                  <c:v>2998.580541567027</c:v>
                </c:pt>
                <c:pt idx="8188">
                  <c:v>1769.474339234848</c:v>
                </c:pt>
                <c:pt idx="8189">
                  <c:v>2141.459936006375</c:v>
                </c:pt>
                <c:pt idx="8190">
                  <c:v>2277.773589527932</c:v>
                </c:pt>
                <c:pt idx="8191">
                  <c:v>2377.09850685658</c:v>
                </c:pt>
                <c:pt idx="8192">
                  <c:v>2468.984395123994</c:v>
                </c:pt>
                <c:pt idx="8193">
                  <c:v>2561.9936871838</c:v>
                </c:pt>
                <c:pt idx="8194">
                  <c:v>2659.28968851976</c:v>
                </c:pt>
                <c:pt idx="8195">
                  <c:v>2762.119219245187</c:v>
                </c:pt>
                <c:pt idx="8196">
                  <c:v>2871.258939140102</c:v>
                </c:pt>
                <c:pt idx="8197">
                  <c:v>2987.508318982167</c:v>
                </c:pt>
                <c:pt idx="8198">
                  <c:v>3111.511191222478</c:v>
                </c:pt>
                <c:pt idx="8199">
                  <c:v>3244.424821783269</c:v>
                </c:pt>
                <c:pt idx="8200">
                  <c:v>3387.673454111922</c:v>
                </c:pt>
                <c:pt idx="8201">
                  <c:v>3543.104100793672</c:v>
                </c:pt>
                <c:pt idx="8202">
                  <c:v>3713.80354862299</c:v>
                </c:pt>
                <c:pt idx="8203">
                  <c:v>3903.645158329612</c:v>
                </c:pt>
                <c:pt idx="8204">
                  <c:v>4118.361507095176</c:v>
                </c:pt>
                <c:pt idx="8205">
                  <c:v>4366.279625889763</c:v>
                </c:pt>
                <c:pt idx="8206">
                  <c:v>4661.168483841232</c:v>
                </c:pt>
                <c:pt idx="8207">
                  <c:v>5026.607133688285</c:v>
                </c:pt>
                <c:pt idx="8208">
                  <c:v>5512.212505137015</c:v>
                </c:pt>
                <c:pt idx="8209">
                  <c:v>5512.679242205766</c:v>
                </c:pt>
                <c:pt idx="8210">
                  <c:v>5828.497316635122</c:v>
                </c:pt>
                <c:pt idx="8211">
                  <c:v>7173.551405114206</c:v>
                </c:pt>
                <c:pt idx="8212">
                  <c:v>8782.53545814689</c:v>
                </c:pt>
                <c:pt idx="8213">
                  <c:v>11533.68761788575</c:v>
                </c:pt>
                <c:pt idx="8214">
                  <c:v>17574.86681001931</c:v>
                </c:pt>
                <c:pt idx="8215">
                  <c:v>31126.84885169209</c:v>
                </c:pt>
                <c:pt idx="8216">
                  <c:v>18525.54150570146</c:v>
                </c:pt>
                <c:pt idx="8217">
                  <c:v>8715.253069810525</c:v>
                </c:pt>
                <c:pt idx="8218">
                  <c:v>4940.779505507551</c:v>
                </c:pt>
                <c:pt idx="8219">
                  <c:v>3081.781511874814</c:v>
                </c:pt>
                <c:pt idx="8220">
                  <c:v>2053.705174764958</c:v>
                </c:pt>
                <c:pt idx="8221">
                  <c:v>1501.315282289987</c:v>
                </c:pt>
                <c:pt idx="8222">
                  <c:v>1266.571725961083</c:v>
                </c:pt>
                <c:pt idx="8223">
                  <c:v>1187.781154069308</c:v>
                </c:pt>
                <c:pt idx="8224">
                  <c:v>1004.403004948924</c:v>
                </c:pt>
                <c:pt idx="8225">
                  <c:v>1257.848694742058</c:v>
                </c:pt>
                <c:pt idx="8226">
                  <c:v>1600.155571507564</c:v>
                </c:pt>
                <c:pt idx="8227">
                  <c:v>1797.373510491926</c:v>
                </c:pt>
                <c:pt idx="8228">
                  <c:v>1942.41852429969</c:v>
                </c:pt>
                <c:pt idx="8229">
                  <c:v>2057.322634057802</c:v>
                </c:pt>
                <c:pt idx="8230">
                  <c:v>2148.265941821115</c:v>
                </c:pt>
                <c:pt idx="8231">
                  <c:v>2217.002865193084</c:v>
                </c:pt>
                <c:pt idx="8232">
                  <c:v>2264.411728680486</c:v>
                </c:pt>
                <c:pt idx="8233">
                  <c:v>2291.71224307249</c:v>
                </c:pt>
                <c:pt idx="8234">
                  <c:v>2299.986726351951</c:v>
                </c:pt>
                <c:pt idx="8235">
                  <c:v>2290.818485300247</c:v>
                </c:pt>
                <c:pt idx="8236">
                  <c:v>2266.740663575137</c:v>
                </c:pt>
                <c:pt idx="8237">
                  <c:v>2230.043187549173</c:v>
                </c:pt>
                <c:pt idx="8238">
                  <c:v>2184.296751084289</c:v>
                </c:pt>
                <c:pt idx="8239">
                  <c:v>2132.424617785479</c:v>
                </c:pt>
                <c:pt idx="8240">
                  <c:v>2077.668939193467</c:v>
                </c:pt>
                <c:pt idx="8241">
                  <c:v>2022.952464233727</c:v>
                </c:pt>
                <c:pt idx="8242">
                  <c:v>1971.053730258013</c:v>
                </c:pt>
                <c:pt idx="8243">
                  <c:v>1924.289224484752</c:v>
                </c:pt>
                <c:pt idx="8244">
                  <c:v>1884.988243410438</c:v>
                </c:pt>
                <c:pt idx="8245">
                  <c:v>1855.186571440192</c:v>
                </c:pt>
                <c:pt idx="8246">
                  <c:v>1837.300409339899</c:v>
                </c:pt>
                <c:pt idx="8247">
                  <c:v>1833.895039120114</c:v>
                </c:pt>
                <c:pt idx="8248">
                  <c:v>1848.92594785167</c:v>
                </c:pt>
                <c:pt idx="8249">
                  <c:v>1888.285466716397</c:v>
                </c:pt>
                <c:pt idx="8250">
                  <c:v>1962.744017135409</c:v>
                </c:pt>
                <c:pt idx="8251">
                  <c:v>2092.03936414333</c:v>
                </c:pt>
                <c:pt idx="8252">
                  <c:v>2313.19584770844</c:v>
                </c:pt>
                <c:pt idx="8253">
                  <c:v>2684.998229519762</c:v>
                </c:pt>
                <c:pt idx="8254">
                  <c:v>3198.431484842689</c:v>
                </c:pt>
                <c:pt idx="8255">
                  <c:v>3441.473726823328</c:v>
                </c:pt>
                <c:pt idx="8256">
                  <c:v>3160.838818096219</c:v>
                </c:pt>
                <c:pt idx="8257">
                  <c:v>2895.572572950451</c:v>
                </c:pt>
                <c:pt idx="8258">
                  <c:v>2858.081431630851</c:v>
                </c:pt>
                <c:pt idx="8259">
                  <c:v>3047.925826612824</c:v>
                </c:pt>
                <c:pt idx="8260">
                  <c:v>3501.075065459406</c:v>
                </c:pt>
                <c:pt idx="8261">
                  <c:v>3947.387175514077</c:v>
                </c:pt>
                <c:pt idx="8262">
                  <c:v>2185.475459941013</c:v>
                </c:pt>
                <c:pt idx="8263">
                  <c:v>6593.101083543873</c:v>
                </c:pt>
                <c:pt idx="8264">
                  <c:v>2788.849137155534</c:v>
                </c:pt>
                <c:pt idx="8265">
                  <c:v>1457.445057997527</c:v>
                </c:pt>
                <c:pt idx="8266">
                  <c:v>949.2938896315785</c:v>
                </c:pt>
                <c:pt idx="8267">
                  <c:v>785.364675552249</c:v>
                </c:pt>
                <c:pt idx="8268">
                  <c:v>783.7737544526703</c:v>
                </c:pt>
                <c:pt idx="8269">
                  <c:v>851.7181506874323</c:v>
                </c:pt>
                <c:pt idx="8270">
                  <c:v>954.1207756562635</c:v>
                </c:pt>
                <c:pt idx="8271">
                  <c:v>1089.935294008438</c:v>
                </c:pt>
                <c:pt idx="8272">
                  <c:v>1286.838571747095</c:v>
                </c:pt>
                <c:pt idx="8273">
                  <c:v>1627.451194864756</c:v>
                </c:pt>
                <c:pt idx="8274">
                  <c:v>2277.223668924</c:v>
                </c:pt>
                <c:pt idx="8275">
                  <c:v>2210.914155858294</c:v>
                </c:pt>
                <c:pt idx="8276">
                  <c:v>1213.220079486546</c:v>
                </c:pt>
                <c:pt idx="8277">
                  <c:v>850.9557897574591</c:v>
                </c:pt>
                <c:pt idx="8278">
                  <c:v>745.6560695541266</c:v>
                </c:pt>
                <c:pt idx="8279">
                  <c:v>705.7100558334752</c:v>
                </c:pt>
                <c:pt idx="8280">
                  <c:v>666.5483317540034</c:v>
                </c:pt>
                <c:pt idx="8281">
                  <c:v>596.1006347141125</c:v>
                </c:pt>
                <c:pt idx="8282">
                  <c:v>501.9317368710188</c:v>
                </c:pt>
                <c:pt idx="8283">
                  <c:v>1285.338733285055</c:v>
                </c:pt>
                <c:pt idx="8284">
                  <c:v>4944.964767754191</c:v>
                </c:pt>
                <c:pt idx="8285">
                  <c:v>2312.528671628994</c:v>
                </c:pt>
                <c:pt idx="8286">
                  <c:v>1862.525260970932</c:v>
                </c:pt>
                <c:pt idx="8287">
                  <c:v>1704.56522563237</c:v>
                </c:pt>
                <c:pt idx="8288">
                  <c:v>1637.797409790227</c:v>
                </c:pt>
                <c:pt idx="8289">
                  <c:v>1612.188221344443</c:v>
                </c:pt>
                <c:pt idx="8290">
                  <c:v>1611.31107211041</c:v>
                </c:pt>
                <c:pt idx="8291">
                  <c:v>1636.844746466841</c:v>
                </c:pt>
                <c:pt idx="8292">
                  <c:v>1843.446010043566</c:v>
                </c:pt>
                <c:pt idx="8293">
                  <c:v>1624.311797214148</c:v>
                </c:pt>
                <c:pt idx="8294">
                  <c:v>1672.323052951771</c:v>
                </c:pt>
                <c:pt idx="8295">
                  <c:v>1723.013597049944</c:v>
                </c:pt>
                <c:pt idx="8296">
                  <c:v>1783.872645934683</c:v>
                </c:pt>
                <c:pt idx="8297">
                  <c:v>1860.305972095707</c:v>
                </c:pt>
                <c:pt idx="8298">
                  <c:v>1960.845795715373</c:v>
                </c:pt>
                <c:pt idx="8299">
                  <c:v>2102.718763284753</c:v>
                </c:pt>
                <c:pt idx="8300">
                  <c:v>2331.479950032195</c:v>
                </c:pt>
                <c:pt idx="8301">
                  <c:v>2839.202850043377</c:v>
                </c:pt>
                <c:pt idx="8302">
                  <c:v>7895.398331850101</c:v>
                </c:pt>
                <c:pt idx="8303">
                  <c:v>1274.661301156765</c:v>
                </c:pt>
                <c:pt idx="8304">
                  <c:v>2121.483292897425</c:v>
                </c:pt>
                <c:pt idx="8305">
                  <c:v>2808.556957282775</c:v>
                </c:pt>
                <c:pt idx="8306">
                  <c:v>3931.23213017819</c:v>
                </c:pt>
                <c:pt idx="8307">
                  <c:v>6848.078402019323</c:v>
                </c:pt>
                <c:pt idx="8308">
                  <c:v>8216.519169396717</c:v>
                </c:pt>
                <c:pt idx="8309">
                  <c:v>3129.755675988504</c:v>
                </c:pt>
                <c:pt idx="8310">
                  <c:v>1354.521862008298</c:v>
                </c:pt>
                <c:pt idx="8311">
                  <c:v>690.9491321054129</c:v>
                </c:pt>
                <c:pt idx="8312">
                  <c:v>446.9537787373966</c:v>
                </c:pt>
                <c:pt idx="8313">
                  <c:v>449.0770611712693</c:v>
                </c:pt>
                <c:pt idx="8314">
                  <c:v>539.5723240389416</c:v>
                </c:pt>
                <c:pt idx="8315">
                  <c:v>640.9203664198108</c:v>
                </c:pt>
                <c:pt idx="8316">
                  <c:v>736.1155715840377</c:v>
                </c:pt>
                <c:pt idx="8317">
                  <c:v>823.6308904911933</c:v>
                </c:pt>
                <c:pt idx="8318">
                  <c:v>903.1126676755889</c:v>
                </c:pt>
                <c:pt idx="8319">
                  <c:v>963.7059523180981</c:v>
                </c:pt>
                <c:pt idx="8320">
                  <c:v>935.121664604789</c:v>
                </c:pt>
                <c:pt idx="8321">
                  <c:v>565.5215339056147</c:v>
                </c:pt>
                <c:pt idx="8322">
                  <c:v>261.8518442894383</c:v>
                </c:pt>
                <c:pt idx="8323">
                  <c:v>570.4304167340533</c:v>
                </c:pt>
                <c:pt idx="8324">
                  <c:v>752.3633377986346</c:v>
                </c:pt>
                <c:pt idx="8325">
                  <c:v>888.4293825110681</c:v>
                </c:pt>
                <c:pt idx="8326">
                  <c:v>981.8621737757956</c:v>
                </c:pt>
                <c:pt idx="8327">
                  <c:v>1059.399323460046</c:v>
                </c:pt>
                <c:pt idx="8328">
                  <c:v>1129.478407311041</c:v>
                </c:pt>
                <c:pt idx="8329">
                  <c:v>1196.54630700486</c:v>
                </c:pt>
                <c:pt idx="8330">
                  <c:v>1263.501765789817</c:v>
                </c:pt>
                <c:pt idx="8331">
                  <c:v>1332.465142749815</c:v>
                </c:pt>
                <c:pt idx="8332">
                  <c:v>1405.414300262162</c:v>
                </c:pt>
                <c:pt idx="8333">
                  <c:v>1484.40981234248</c:v>
                </c:pt>
                <c:pt idx="8334">
                  <c:v>1571.772782530869</c:v>
                </c:pt>
                <c:pt idx="8335">
                  <c:v>1670.383749796657</c:v>
                </c:pt>
                <c:pt idx="8336">
                  <c:v>1784.151785857529</c:v>
                </c:pt>
                <c:pt idx="8337">
                  <c:v>1918.794575791428</c:v>
                </c:pt>
                <c:pt idx="8338">
                  <c:v>2083.419749296584</c:v>
                </c:pt>
                <c:pt idx="8339">
                  <c:v>2295.332066098324</c:v>
                </c:pt>
                <c:pt idx="8340">
                  <c:v>2600.1113454512</c:v>
                </c:pt>
                <c:pt idx="8341">
                  <c:v>3310.056057027752</c:v>
                </c:pt>
                <c:pt idx="8342">
                  <c:v>2374.361701527243</c:v>
                </c:pt>
                <c:pt idx="8343">
                  <c:v>3247.65060358387</c:v>
                </c:pt>
                <c:pt idx="8344">
                  <c:v>3895.09726079069</c:v>
                </c:pt>
                <c:pt idx="8345">
                  <c:v>4357.377595718037</c:v>
                </c:pt>
                <c:pt idx="8346">
                  <c:v>4087.719477965593</c:v>
                </c:pt>
                <c:pt idx="8347">
                  <c:v>3076.796936812651</c:v>
                </c:pt>
                <c:pt idx="8348">
                  <c:v>2043.444545109991</c:v>
                </c:pt>
                <c:pt idx="8349">
                  <c:v>1269.223735259232</c:v>
                </c:pt>
                <c:pt idx="8350">
                  <c:v>713.3240935049346</c:v>
                </c:pt>
                <c:pt idx="8351">
                  <c:v>311.9894977527048</c:v>
                </c:pt>
                <c:pt idx="8352">
                  <c:v>173.1162439833139</c:v>
                </c:pt>
                <c:pt idx="8353">
                  <c:v>398.3729223629265</c:v>
                </c:pt>
                <c:pt idx="8354">
                  <c:v>652.4300420825676</c:v>
                </c:pt>
                <c:pt idx="8355">
                  <c:v>906.1794423251283</c:v>
                </c:pt>
                <c:pt idx="8356">
                  <c:v>1172.541399696129</c:v>
                </c:pt>
                <c:pt idx="8357">
                  <c:v>1475.047904089413</c:v>
                </c:pt>
                <c:pt idx="8358">
                  <c:v>1854.496370966183</c:v>
                </c:pt>
                <c:pt idx="8359">
                  <c:v>2382.466386311142</c:v>
                </c:pt>
                <c:pt idx="8360">
                  <c:v>3150.537641906205</c:v>
                </c:pt>
                <c:pt idx="8361">
                  <c:v>4144.012286915723</c:v>
                </c:pt>
                <c:pt idx="8362">
                  <c:v>5063.48892131944</c:v>
                </c:pt>
                <c:pt idx="8363">
                  <c:v>5617.29867343806</c:v>
                </c:pt>
                <c:pt idx="8364">
                  <c:v>5850.480085948759</c:v>
                </c:pt>
                <c:pt idx="8365">
                  <c:v>5879.344598753031</c:v>
                </c:pt>
                <c:pt idx="8366">
                  <c:v>5751.06636658736</c:v>
                </c:pt>
                <c:pt idx="8367">
                  <c:v>5496.558975432012</c:v>
                </c:pt>
                <c:pt idx="8368">
                  <c:v>5160.915540593028</c:v>
                </c:pt>
                <c:pt idx="8369">
                  <c:v>4793.409678015803</c:v>
                </c:pt>
                <c:pt idx="8370">
                  <c:v>4431.644861830812</c:v>
                </c:pt>
                <c:pt idx="8371">
                  <c:v>4097.45490617812</c:v>
                </c:pt>
                <c:pt idx="8372">
                  <c:v>3799.952104142021</c:v>
                </c:pt>
                <c:pt idx="8373">
                  <c:v>3540.543721199739</c:v>
                </c:pt>
                <c:pt idx="8374">
                  <c:v>3317.195973470885</c:v>
                </c:pt>
                <c:pt idx="8375">
                  <c:v>3126.398319078856</c:v>
                </c:pt>
                <c:pt idx="8376">
                  <c:v>2964.338413307755</c:v>
                </c:pt>
                <c:pt idx="8377">
                  <c:v>2827.71877556964</c:v>
                </c:pt>
                <c:pt idx="8378">
                  <c:v>2713.830011289777</c:v>
                </c:pt>
                <c:pt idx="8379">
                  <c:v>2620.591620558975</c:v>
                </c:pt>
                <c:pt idx="8380">
                  <c:v>2546.600297409817</c:v>
                </c:pt>
                <c:pt idx="8381">
                  <c:v>2491.130771283304</c:v>
                </c:pt>
                <c:pt idx="8382">
                  <c:v>2454.187242894374</c:v>
                </c:pt>
                <c:pt idx="8383">
                  <c:v>2436.274314752056</c:v>
                </c:pt>
                <c:pt idx="8384">
                  <c:v>2438.2650597847</c:v>
                </c:pt>
                <c:pt idx="8385">
                  <c:v>2460.914030356081</c:v>
                </c:pt>
                <c:pt idx="8386">
                  <c:v>2503.979407714544</c:v>
                </c:pt>
                <c:pt idx="8387">
                  <c:v>2564.398020555666</c:v>
                </c:pt>
                <c:pt idx="8388">
                  <c:v>2634.308096020904</c:v>
                </c:pt>
                <c:pt idx="8389">
                  <c:v>2699.839038777146</c:v>
                </c:pt>
                <c:pt idx="8390">
                  <c:v>2743.562171952621</c:v>
                </c:pt>
                <c:pt idx="8391">
                  <c:v>2751.770843820029</c:v>
                </c:pt>
                <c:pt idx="8392">
                  <c:v>2721.611887095138</c:v>
                </c:pt>
                <c:pt idx="8393">
                  <c:v>2661.712254260774</c:v>
                </c:pt>
                <c:pt idx="8394">
                  <c:v>2585.960928856821</c:v>
                </c:pt>
                <c:pt idx="8395">
                  <c:v>2506.723472026575</c:v>
                </c:pt>
                <c:pt idx="8396">
                  <c:v>2432.082090566196</c:v>
                </c:pt>
                <c:pt idx="8397">
                  <c:v>2365.792179380511</c:v>
                </c:pt>
                <c:pt idx="8398">
                  <c:v>2308.929936641701</c:v>
                </c:pt>
                <c:pt idx="8399">
                  <c:v>2260.694853313512</c:v>
                </c:pt>
                <c:pt idx="8400">
                  <c:v>2218.932367978942</c:v>
                </c:pt>
                <c:pt idx="8401">
                  <c:v>2183.900524081783</c:v>
                </c:pt>
                <c:pt idx="8402">
                  <c:v>2336.536502820158</c:v>
                </c:pt>
                <c:pt idx="8403">
                  <c:v>2520.100577360885</c:v>
                </c:pt>
                <c:pt idx="8404">
                  <c:v>2408.71001278608</c:v>
                </c:pt>
                <c:pt idx="8405">
                  <c:v>2471.937018479345</c:v>
                </c:pt>
                <c:pt idx="8406">
                  <c:v>2811.704122492431</c:v>
                </c:pt>
                <c:pt idx="8407">
                  <c:v>2272.019315167335</c:v>
                </c:pt>
                <c:pt idx="8408">
                  <c:v>1578.401331237836</c:v>
                </c:pt>
                <c:pt idx="8409">
                  <c:v>1640.538374582591</c:v>
                </c:pt>
                <c:pt idx="8410">
                  <c:v>1621.158935576589</c:v>
                </c:pt>
                <c:pt idx="8411">
                  <c:v>1532.62979706559</c:v>
                </c:pt>
                <c:pt idx="8412">
                  <c:v>1367.292067575116</c:v>
                </c:pt>
                <c:pt idx="8413">
                  <c:v>1127.732120248314</c:v>
                </c:pt>
                <c:pt idx="8414">
                  <c:v>933.7619811262854</c:v>
                </c:pt>
                <c:pt idx="8415">
                  <c:v>933.1175436081355</c:v>
                </c:pt>
                <c:pt idx="8416">
                  <c:v>994.5574013366565</c:v>
                </c:pt>
                <c:pt idx="8417">
                  <c:v>1013.586571494758</c:v>
                </c:pt>
                <c:pt idx="8418">
                  <c:v>992.6609006358831</c:v>
                </c:pt>
                <c:pt idx="8419">
                  <c:v>950.90108002862</c:v>
                </c:pt>
                <c:pt idx="8420">
                  <c:v>901.8296706305263</c:v>
                </c:pt>
                <c:pt idx="8421">
                  <c:v>854.387901427832</c:v>
                </c:pt>
                <c:pt idx="8422">
                  <c:v>816.7011231442443</c:v>
                </c:pt>
                <c:pt idx="8423">
                  <c:v>797.3307218852477</c:v>
                </c:pt>
                <c:pt idx="8424">
                  <c:v>801.1982010579912</c:v>
                </c:pt>
                <c:pt idx="8425">
                  <c:v>822.981249548639</c:v>
                </c:pt>
                <c:pt idx="8426">
                  <c:v>853.4278152469691</c:v>
                </c:pt>
                <c:pt idx="8427">
                  <c:v>889.7461643845454</c:v>
                </c:pt>
                <c:pt idx="8428">
                  <c:v>934.8922041516288</c:v>
                </c:pt>
                <c:pt idx="8429">
                  <c:v>992.7986373947577</c:v>
                </c:pt>
                <c:pt idx="8430">
                  <c:v>1066.634222359674</c:v>
                </c:pt>
                <c:pt idx="8431">
                  <c:v>1154.59188211521</c:v>
                </c:pt>
                <c:pt idx="8432">
                  <c:v>1269.691664787208</c:v>
                </c:pt>
                <c:pt idx="8433">
                  <c:v>1399.112859785094</c:v>
                </c:pt>
                <c:pt idx="8434">
                  <c:v>1540.235335842523</c:v>
                </c:pt>
                <c:pt idx="8435">
                  <c:v>1683.899713639416</c:v>
                </c:pt>
                <c:pt idx="8436">
                  <c:v>1813.458216104694</c:v>
                </c:pt>
                <c:pt idx="8437">
                  <c:v>1905.57676758279</c:v>
                </c:pt>
                <c:pt idx="8438">
                  <c:v>1936.584212778497</c:v>
                </c:pt>
                <c:pt idx="8439">
                  <c:v>1895.177241074803</c:v>
                </c:pt>
                <c:pt idx="8440">
                  <c:v>1797.864221934365</c:v>
                </c:pt>
                <c:pt idx="8441">
                  <c:v>1689.599345008986</c:v>
                </c:pt>
                <c:pt idx="8442">
                  <c:v>1624.181742742645</c:v>
                </c:pt>
                <c:pt idx="8443">
                  <c:v>1636.094338865711</c:v>
                </c:pt>
                <c:pt idx="8444">
                  <c:v>1725.346907099019</c:v>
                </c:pt>
                <c:pt idx="8445">
                  <c:v>1868.841193755075</c:v>
                </c:pt>
                <c:pt idx="8446">
                  <c:v>2040.50920080763</c:v>
                </c:pt>
                <c:pt idx="8447">
                  <c:v>2221.398149141251</c:v>
                </c:pt>
                <c:pt idx="8448">
                  <c:v>2400.674078040665</c:v>
                </c:pt>
                <c:pt idx="8449">
                  <c:v>2573.096739586163</c:v>
                </c:pt>
                <c:pt idx="8450">
                  <c:v>2737.134708347367</c:v>
                </c:pt>
                <c:pt idx="8451">
                  <c:v>2893.53060210321</c:v>
                </c:pt>
                <c:pt idx="8452">
                  <c:v>3043.424790870911</c:v>
                </c:pt>
                <c:pt idx="8453">
                  <c:v>3189.290015908676</c:v>
                </c:pt>
                <c:pt idx="8454">
                  <c:v>3333.268250595946</c:v>
                </c:pt>
                <c:pt idx="8455">
                  <c:v>3477.985100166715</c:v>
                </c:pt>
                <c:pt idx="8456">
                  <c:v>3626.004229633807</c:v>
                </c:pt>
                <c:pt idx="8457">
                  <c:v>3779.912310715194</c:v>
                </c:pt>
                <c:pt idx="8458">
                  <c:v>3941.044822208766</c:v>
                </c:pt>
                <c:pt idx="8459">
                  <c:v>4104.850767849362</c:v>
                </c:pt>
                <c:pt idx="8460">
                  <c:v>4224.285602137918</c:v>
                </c:pt>
                <c:pt idx="8461">
                  <c:v>3756.184699716211</c:v>
                </c:pt>
                <c:pt idx="8462">
                  <c:v>1865.019592108225</c:v>
                </c:pt>
                <c:pt idx="8463">
                  <c:v>3969.415187529248</c:v>
                </c:pt>
                <c:pt idx="8464">
                  <c:v>4642.699737029954</c:v>
                </c:pt>
                <c:pt idx="8465">
                  <c:v>5089.980520114383</c:v>
                </c:pt>
                <c:pt idx="8466">
                  <c:v>5507.650334818164</c:v>
                </c:pt>
                <c:pt idx="8467">
                  <c:v>5949.284509021393</c:v>
                </c:pt>
                <c:pt idx="8468">
                  <c:v>6436.990837389385</c:v>
                </c:pt>
                <c:pt idx="8469">
                  <c:v>6975.899155873761</c:v>
                </c:pt>
                <c:pt idx="8470">
                  <c:v>7543.637757893865</c:v>
                </c:pt>
                <c:pt idx="8471">
                  <c:v>8060.182932209828</c:v>
                </c:pt>
                <c:pt idx="8472">
                  <c:v>8347.559280763069</c:v>
                </c:pt>
                <c:pt idx="8473">
                  <c:v>8152.763106744348</c:v>
                </c:pt>
                <c:pt idx="8474">
                  <c:v>7339.889547400553</c:v>
                </c:pt>
                <c:pt idx="8475">
                  <c:v>6076.163874854411</c:v>
                </c:pt>
                <c:pt idx="8476">
                  <c:v>4662.394459167173</c:v>
                </c:pt>
                <c:pt idx="8477">
                  <c:v>3196.429864132137</c:v>
                </c:pt>
                <c:pt idx="8478">
                  <c:v>647.1456196159372</c:v>
                </c:pt>
                <c:pt idx="8479">
                  <c:v>3145.16801030857</c:v>
                </c:pt>
                <c:pt idx="8480">
                  <c:v>1895.918237213807</c:v>
                </c:pt>
                <c:pt idx="8481">
                  <c:v>1272.517164188224</c:v>
                </c:pt>
                <c:pt idx="8482">
                  <c:v>968.9605472969496</c:v>
                </c:pt>
                <c:pt idx="8483">
                  <c:v>991.4955775843632</c:v>
                </c:pt>
                <c:pt idx="8484">
                  <c:v>1243.867774680683</c:v>
                </c:pt>
                <c:pt idx="8485">
                  <c:v>1597.929092651097</c:v>
                </c:pt>
                <c:pt idx="8486">
                  <c:v>1991.585080962511</c:v>
                </c:pt>
                <c:pt idx="8487">
                  <c:v>2386.904342754297</c:v>
                </c:pt>
                <c:pt idx="8488">
                  <c:v>2726.025229771266</c:v>
                </c:pt>
                <c:pt idx="8489">
                  <c:v>2908.851996202981</c:v>
                </c:pt>
                <c:pt idx="8490">
                  <c:v>2829.750620976497</c:v>
                </c:pt>
                <c:pt idx="8491">
                  <c:v>2483.674829669161</c:v>
                </c:pt>
                <c:pt idx="8492">
                  <c:v>1990.69781200435</c:v>
                </c:pt>
                <c:pt idx="8493">
                  <c:v>1484.860761807597</c:v>
                </c:pt>
                <c:pt idx="8494">
                  <c:v>1049.852858023074</c:v>
                </c:pt>
                <c:pt idx="8495">
                  <c:v>750.0799639853276</c:v>
                </c:pt>
                <c:pt idx="8496">
                  <c:v>676.6906062480616</c:v>
                </c:pt>
                <c:pt idx="8497">
                  <c:v>842.5413221410935</c:v>
                </c:pt>
                <c:pt idx="8498">
                  <c:v>1141.178597534992</c:v>
                </c:pt>
                <c:pt idx="8499">
                  <c:v>1506.114127693353</c:v>
                </c:pt>
                <c:pt idx="8500">
                  <c:v>1905.058056246851</c:v>
                </c:pt>
                <c:pt idx="8501">
                  <c:v>2282.943628476974</c:v>
                </c:pt>
                <c:pt idx="8502">
                  <c:v>2590.746250000155</c:v>
                </c:pt>
                <c:pt idx="8503">
                  <c:v>3231.996639706679</c:v>
                </c:pt>
                <c:pt idx="8504">
                  <c:v>8740.188393326905</c:v>
                </c:pt>
                <c:pt idx="8505">
                  <c:v>1213.87081108554</c:v>
                </c:pt>
                <c:pt idx="8506">
                  <c:v>460.5349146054058</c:v>
                </c:pt>
                <c:pt idx="8507">
                  <c:v>397.615339564559</c:v>
                </c:pt>
                <c:pt idx="8508">
                  <c:v>549.2921497964983</c:v>
                </c:pt>
                <c:pt idx="8509">
                  <c:v>730.8364210382242</c:v>
                </c:pt>
                <c:pt idx="8510">
                  <c:v>908.7892523700514</c:v>
                </c:pt>
                <c:pt idx="8511">
                  <c:v>1080.378365355394</c:v>
                </c:pt>
                <c:pt idx="8512">
                  <c:v>1248.370824147819</c:v>
                </c:pt>
                <c:pt idx="8513">
                  <c:v>1417.35500825132</c:v>
                </c:pt>
                <c:pt idx="8514">
                  <c:v>1594.44669808202</c:v>
                </c:pt>
                <c:pt idx="8515">
                  <c:v>1793.029109488</c:v>
                </c:pt>
                <c:pt idx="8516">
                  <c:v>2046.682221851196</c:v>
                </c:pt>
                <c:pt idx="8517">
                  <c:v>2487.30694056324</c:v>
                </c:pt>
                <c:pt idx="8518">
                  <c:v>4491.79149853017</c:v>
                </c:pt>
                <c:pt idx="8519">
                  <c:v>1321.940900617918</c:v>
                </c:pt>
                <c:pt idx="8520">
                  <c:v>1760.558281953751</c:v>
                </c:pt>
                <c:pt idx="8521">
                  <c:v>2060.90015689728</c:v>
                </c:pt>
                <c:pt idx="8522">
                  <c:v>2293.610390950731</c:v>
                </c:pt>
                <c:pt idx="8523">
                  <c:v>2504.877729109152</c:v>
                </c:pt>
                <c:pt idx="8524">
                  <c:v>2712.453864370882</c:v>
                </c:pt>
                <c:pt idx="8525">
                  <c:v>2925.910405095377</c:v>
                </c:pt>
                <c:pt idx="8526">
                  <c:v>3151.88310707118</c:v>
                </c:pt>
                <c:pt idx="8527">
                  <c:v>3396.63577021368</c:v>
                </c:pt>
                <c:pt idx="8528">
                  <c:v>3666.816666464981</c:v>
                </c:pt>
                <c:pt idx="8529">
                  <c:v>3970.50941632187</c:v>
                </c:pt>
                <c:pt idx="8530">
                  <c:v>4318.544527717207</c:v>
                </c:pt>
                <c:pt idx="8531">
                  <c:v>4724.881846794435</c:v>
                </c:pt>
                <c:pt idx="8532">
                  <c:v>5209.997201241418</c:v>
                </c:pt>
                <c:pt idx="8533">
                  <c:v>5803.302838730233</c:v>
                </c:pt>
                <c:pt idx="8534">
                  <c:v>6547.847314080352</c:v>
                </c:pt>
                <c:pt idx="8535">
                  <c:v>7505.228900776105</c:v>
                </c:pt>
                <c:pt idx="8536">
                  <c:v>8745.871354723964</c:v>
                </c:pt>
                <c:pt idx="8537">
                  <c:v>10254.5174453358</c:v>
                </c:pt>
                <c:pt idx="8538">
                  <c:v>11551.38577255319</c:v>
                </c:pt>
                <c:pt idx="8539">
                  <c:v>11596.69117899084</c:v>
                </c:pt>
                <c:pt idx="8540">
                  <c:v>11108.3595131466</c:v>
                </c:pt>
                <c:pt idx="8541">
                  <c:v>12265.20824802535</c:v>
                </c:pt>
                <c:pt idx="8542">
                  <c:v>15330.13462802092</c:v>
                </c:pt>
                <c:pt idx="8543">
                  <c:v>16960.46627898327</c:v>
                </c:pt>
                <c:pt idx="8544">
                  <c:v>13929.16143546511</c:v>
                </c:pt>
                <c:pt idx="8545">
                  <c:v>10169.21442095766</c:v>
                </c:pt>
                <c:pt idx="8546">
                  <c:v>7531.845323204234</c:v>
                </c:pt>
                <c:pt idx="8547">
                  <c:v>5775.88656946206</c:v>
                </c:pt>
                <c:pt idx="8548">
                  <c:v>4569.833178267951</c:v>
                </c:pt>
                <c:pt idx="8549">
                  <c:v>3723.783774667644</c:v>
                </c:pt>
                <c:pt idx="8550">
                  <c:v>3146.503575042801</c:v>
                </c:pt>
                <c:pt idx="8551">
                  <c:v>2808.108882566642</c:v>
                </c:pt>
                <c:pt idx="8552">
                  <c:v>2715.225325008908</c:v>
                </c:pt>
                <c:pt idx="8553">
                  <c:v>2885.998284359759</c:v>
                </c:pt>
                <c:pt idx="8554">
                  <c:v>3329.254704550282</c:v>
                </c:pt>
                <c:pt idx="8555">
                  <c:v>4030.986985480999</c:v>
                </c:pt>
                <c:pt idx="8556">
                  <c:v>4893.382883359328</c:v>
                </c:pt>
                <c:pt idx="8557">
                  <c:v>5577.156440471913</c:v>
                </c:pt>
                <c:pt idx="8558">
                  <c:v>5580.849216943503</c:v>
                </c:pt>
                <c:pt idx="8559">
                  <c:v>4899.245403526488</c:v>
                </c:pt>
                <c:pt idx="8560">
                  <c:v>3988.73534682028</c:v>
                </c:pt>
                <c:pt idx="8561">
                  <c:v>3122.487844807226</c:v>
                </c:pt>
                <c:pt idx="8562">
                  <c:v>2321.032249674858</c:v>
                </c:pt>
                <c:pt idx="8563">
                  <c:v>1441.032327164981</c:v>
                </c:pt>
                <c:pt idx="8564">
                  <c:v>506.8987345196502</c:v>
                </c:pt>
                <c:pt idx="8565">
                  <c:v>4035.87631142904</c:v>
                </c:pt>
                <c:pt idx="8566">
                  <c:v>3715.55542767526</c:v>
                </c:pt>
                <c:pt idx="8567">
                  <c:v>3569.993257373903</c:v>
                </c:pt>
                <c:pt idx="8568">
                  <c:v>4085.789468855096</c:v>
                </c:pt>
                <c:pt idx="8569">
                  <c:v>5034.824266616704</c:v>
                </c:pt>
                <c:pt idx="8570">
                  <c:v>5572.671732494922</c:v>
                </c:pt>
                <c:pt idx="8571">
                  <c:v>5006.042050151455</c:v>
                </c:pt>
                <c:pt idx="8572">
                  <c:v>4099.596958659863</c:v>
                </c:pt>
                <c:pt idx="8573">
                  <c:v>3374.902720844807</c:v>
                </c:pt>
                <c:pt idx="8574">
                  <c:v>2860.23213642586</c:v>
                </c:pt>
                <c:pt idx="8575">
                  <c:v>2497.804394604834</c:v>
                </c:pt>
                <c:pt idx="8576">
                  <c:v>2253.538865651381</c:v>
                </c:pt>
                <c:pt idx="8577">
                  <c:v>2192.627207439361</c:v>
                </c:pt>
                <c:pt idx="8578">
                  <c:v>2878.669260950462</c:v>
                </c:pt>
                <c:pt idx="8579">
                  <c:v>3928.498953039474</c:v>
                </c:pt>
                <c:pt idx="8580">
                  <c:v>3627.82355469412</c:v>
                </c:pt>
                <c:pt idx="8581">
                  <c:v>3368.019934991821</c:v>
                </c:pt>
                <c:pt idx="8582">
                  <c:v>2016.170566242374</c:v>
                </c:pt>
                <c:pt idx="8583">
                  <c:v>1629.177564294214</c:v>
                </c:pt>
                <c:pt idx="8584">
                  <c:v>3696.59787570597</c:v>
                </c:pt>
                <c:pt idx="8585">
                  <c:v>4890.076760166476</c:v>
                </c:pt>
                <c:pt idx="8586">
                  <c:v>4557.325204801016</c:v>
                </c:pt>
                <c:pt idx="8587">
                  <c:v>1981.825089807832</c:v>
                </c:pt>
                <c:pt idx="8588">
                  <c:v>2905.518619797779</c:v>
                </c:pt>
                <c:pt idx="8589">
                  <c:v>3184.363679983667</c:v>
                </c:pt>
                <c:pt idx="8590">
                  <c:v>3729.378420564334</c:v>
                </c:pt>
                <c:pt idx="8591">
                  <c:v>4200.043513354878</c:v>
                </c:pt>
                <c:pt idx="8592">
                  <c:v>4330.693445722579</c:v>
                </c:pt>
                <c:pt idx="8593">
                  <c:v>4223.064102336759</c:v>
                </c:pt>
                <c:pt idx="8594">
                  <c:v>4026.143412889492</c:v>
                </c:pt>
                <c:pt idx="8595">
                  <c:v>3816.328443353656</c:v>
                </c:pt>
                <c:pt idx="8596">
                  <c:v>3620.518294198061</c:v>
                </c:pt>
                <c:pt idx="8597">
                  <c:v>3445.296775857475</c:v>
                </c:pt>
                <c:pt idx="8598">
                  <c:v>3289.875199973332</c:v>
                </c:pt>
                <c:pt idx="8599">
                  <c:v>3151.571099043504</c:v>
                </c:pt>
                <c:pt idx="8600">
                  <c:v>3027.176435543078</c:v>
                </c:pt>
                <c:pt idx="8601">
                  <c:v>2914.448208648252</c:v>
                </c:pt>
                <c:pt idx="8602">
                  <c:v>2811.038961873471</c:v>
                </c:pt>
                <c:pt idx="8603">
                  <c:v>2715.581029969382</c:v>
                </c:pt>
                <c:pt idx="8604">
                  <c:v>2626.709732190391</c:v>
                </c:pt>
                <c:pt idx="8605">
                  <c:v>2543.726552510459</c:v>
                </c:pt>
                <c:pt idx="8606">
                  <c:v>2466.02457490063</c:v>
                </c:pt>
                <c:pt idx="8607">
                  <c:v>2393.356796553062</c:v>
                </c:pt>
                <c:pt idx="8608">
                  <c:v>2325.871407266767</c:v>
                </c:pt>
                <c:pt idx="8609">
                  <c:v>2264.220201610814</c:v>
                </c:pt>
                <c:pt idx="8610">
                  <c:v>2210.46617066524</c:v>
                </c:pt>
                <c:pt idx="8611">
                  <c:v>2170.23331650377</c:v>
                </c:pt>
                <c:pt idx="8612">
                  <c:v>2162.626041551809</c:v>
                </c:pt>
                <c:pt idx="8613">
                  <c:v>2281.043411225736</c:v>
                </c:pt>
                <c:pt idx="8614">
                  <c:v>3008.706977587612</c:v>
                </c:pt>
                <c:pt idx="8615">
                  <c:v>2567.783224439115</c:v>
                </c:pt>
                <c:pt idx="8616">
                  <c:v>2173.078494046359</c:v>
                </c:pt>
                <c:pt idx="8617">
                  <c:v>2115.196643799391</c:v>
                </c:pt>
                <c:pt idx="8618">
                  <c:v>2269.9489006003</c:v>
                </c:pt>
                <c:pt idx="8619">
                  <c:v>3121.160577437514</c:v>
                </c:pt>
                <c:pt idx="8620">
                  <c:v>3121.767491483377</c:v>
                </c:pt>
                <c:pt idx="8621">
                  <c:v>1967.389697507202</c:v>
                </c:pt>
                <c:pt idx="8622">
                  <c:v>1717.136390254684</c:v>
                </c:pt>
                <c:pt idx="8623">
                  <c:v>1628.681571302039</c:v>
                </c:pt>
                <c:pt idx="8624">
                  <c:v>1582.921282932284</c:v>
                </c:pt>
                <c:pt idx="8625">
                  <c:v>1554.172730233205</c:v>
                </c:pt>
                <c:pt idx="8626">
                  <c:v>1535.107998836427</c:v>
                </c:pt>
                <c:pt idx="8627">
                  <c:v>1522.892627351446</c:v>
                </c:pt>
                <c:pt idx="8628">
                  <c:v>1516.759957114238</c:v>
                </c:pt>
                <c:pt idx="8629">
                  <c:v>1516.674472100753</c:v>
                </c:pt>
                <c:pt idx="8630">
                  <c:v>1522.598125626509</c:v>
                </c:pt>
                <c:pt idx="8631">
                  <c:v>1535.094361448857</c:v>
                </c:pt>
                <c:pt idx="8632">
                  <c:v>1554.8411056634</c:v>
                </c:pt>
                <c:pt idx="8633">
                  <c:v>1582.510325503824</c:v>
                </c:pt>
                <c:pt idx="8634">
                  <c:v>1619.241045052339</c:v>
                </c:pt>
                <c:pt idx="8635">
                  <c:v>1666.410702735531</c:v>
                </c:pt>
                <c:pt idx="8636">
                  <c:v>1725.76877429039</c:v>
                </c:pt>
                <c:pt idx="8637">
                  <c:v>1799.355111057829</c:v>
                </c:pt>
                <c:pt idx="8638">
                  <c:v>1890.265842459896</c:v>
                </c:pt>
                <c:pt idx="8639">
                  <c:v>2002.097861638949</c:v>
                </c:pt>
                <c:pt idx="8640">
                  <c:v>2140.066905922515</c:v>
                </c:pt>
                <c:pt idx="8641">
                  <c:v>2311.283882704959</c:v>
                </c:pt>
                <c:pt idx="8642">
                  <c:v>2525.56381758305</c:v>
                </c:pt>
                <c:pt idx="8643">
                  <c:v>2797.181240886247</c:v>
                </c:pt>
                <c:pt idx="8644">
                  <c:v>3147.614895003696</c:v>
                </c:pt>
                <c:pt idx="8645">
                  <c:v>3609.888161966072</c:v>
                </c:pt>
                <c:pt idx="8646">
                  <c:v>4236.402636777924</c:v>
                </c:pt>
                <c:pt idx="8647">
                  <c:v>5103.650666127685</c:v>
                </c:pt>
                <c:pt idx="8648">
                  <c:v>6242.047543012482</c:v>
                </c:pt>
                <c:pt idx="8649">
                  <c:v>7010.350408553823</c:v>
                </c:pt>
                <c:pt idx="8650">
                  <c:v>5407.074850479383</c:v>
                </c:pt>
                <c:pt idx="8651">
                  <c:v>2734.529038868695</c:v>
                </c:pt>
                <c:pt idx="8652">
                  <c:v>1314.552210369935</c:v>
                </c:pt>
                <c:pt idx="8653">
                  <c:v>1841.977955670349</c:v>
                </c:pt>
                <c:pt idx="8654">
                  <c:v>3337.071747063065</c:v>
                </c:pt>
                <c:pt idx="8655">
                  <c:v>5621.050148881922</c:v>
                </c:pt>
                <c:pt idx="8656">
                  <c:v>6328.51622350683</c:v>
                </c:pt>
                <c:pt idx="8657">
                  <c:v>4932.94758376993</c:v>
                </c:pt>
                <c:pt idx="8658">
                  <c:v>3973.999308797544</c:v>
                </c:pt>
                <c:pt idx="8659">
                  <c:v>3456.170017251777</c:v>
                </c:pt>
                <c:pt idx="8660">
                  <c:v>3164.597286063154</c:v>
                </c:pt>
                <c:pt idx="8661">
                  <c:v>2995.737477190265</c:v>
                </c:pt>
                <c:pt idx="8662">
                  <c:v>2901.679628378798</c:v>
                </c:pt>
                <c:pt idx="8663">
                  <c:v>2859.599797486872</c:v>
                </c:pt>
                <c:pt idx="8664">
                  <c:v>2858.67798198365</c:v>
                </c:pt>
                <c:pt idx="8665">
                  <c:v>2894.612766497993</c:v>
                </c:pt>
                <c:pt idx="8666">
                  <c:v>2968.427877027628</c:v>
                </c:pt>
                <c:pt idx="8667">
                  <c:v>3086.182439668039</c:v>
                </c:pt>
                <c:pt idx="8668">
                  <c:v>3261.977069167826</c:v>
                </c:pt>
                <c:pt idx="8669">
                  <c:v>3523.294706579262</c:v>
                </c:pt>
                <c:pt idx="8670">
                  <c:v>3890.57300854632</c:v>
                </c:pt>
                <c:pt idx="8671">
                  <c:v>2871.62699550566</c:v>
                </c:pt>
                <c:pt idx="8672">
                  <c:v>4110.123875587973</c:v>
                </c:pt>
                <c:pt idx="8673">
                  <c:v>7643.345725422827</c:v>
                </c:pt>
                <c:pt idx="8674">
                  <c:v>23864.86411780246</c:v>
                </c:pt>
                <c:pt idx="8675">
                  <c:v>1864.363900529976</c:v>
                </c:pt>
                <c:pt idx="8676">
                  <c:v>782.488513936462</c:v>
                </c:pt>
                <c:pt idx="8677">
                  <c:v>1630.35278849704</c:v>
                </c:pt>
                <c:pt idx="8678">
                  <c:v>2418.535761722845</c:v>
                </c:pt>
                <c:pt idx="8679">
                  <c:v>4748.16704674933</c:v>
                </c:pt>
                <c:pt idx="8680">
                  <c:v>3256.128710801962</c:v>
                </c:pt>
                <c:pt idx="8681">
                  <c:v>4892.716701342494</c:v>
                </c:pt>
                <c:pt idx="8682">
                  <c:v>7483.511440092195</c:v>
                </c:pt>
                <c:pt idx="8683">
                  <c:v>2792.910116213125</c:v>
                </c:pt>
                <c:pt idx="8684">
                  <c:v>318.8421982666184</c:v>
                </c:pt>
                <c:pt idx="8685">
                  <c:v>1821.073167644714</c:v>
                </c:pt>
                <c:pt idx="8686">
                  <c:v>3310.915173403338</c:v>
                </c:pt>
                <c:pt idx="8687">
                  <c:v>5677.828399616955</c:v>
                </c:pt>
                <c:pt idx="8688">
                  <c:v>11277.2286132898</c:v>
                </c:pt>
                <c:pt idx="8689">
                  <c:v>16168.24053043461</c:v>
                </c:pt>
                <c:pt idx="8690">
                  <c:v>9105.191873991867</c:v>
                </c:pt>
                <c:pt idx="8691">
                  <c:v>6001.397923465297</c:v>
                </c:pt>
                <c:pt idx="8692">
                  <c:v>4564.84190357309</c:v>
                </c:pt>
                <c:pt idx="8693">
                  <c:v>3726.4762892384</c:v>
                </c:pt>
                <c:pt idx="8694">
                  <c:v>3150.338545133424</c:v>
                </c:pt>
                <c:pt idx="8695">
                  <c:v>2710.272868891106</c:v>
                </c:pt>
                <c:pt idx="8696">
                  <c:v>2353.905430431606</c:v>
                </c:pt>
                <c:pt idx="8697">
                  <c:v>2056.368158849538</c:v>
                </c:pt>
                <c:pt idx="8698">
                  <c:v>1805.491408704001</c:v>
                </c:pt>
                <c:pt idx="8699">
                  <c:v>1593.541434311435</c:v>
                </c:pt>
                <c:pt idx="8700">
                  <c:v>1415.58592716065</c:v>
                </c:pt>
                <c:pt idx="8701">
                  <c:v>1268.806638740402</c:v>
                </c:pt>
                <c:pt idx="8702">
                  <c:v>1150.70503972996</c:v>
                </c:pt>
                <c:pt idx="8703">
                  <c:v>1059.950958334174</c:v>
                </c:pt>
                <c:pt idx="8704">
                  <c:v>995.5445577597546</c:v>
                </c:pt>
                <c:pt idx="8705">
                  <c:v>956.642353776588</c:v>
                </c:pt>
                <c:pt idx="8706">
                  <c:v>942.2094050852103</c:v>
                </c:pt>
                <c:pt idx="8707">
                  <c:v>950.9215633950894</c:v>
                </c:pt>
                <c:pt idx="8708">
                  <c:v>981.4067020645225</c:v>
                </c:pt>
                <c:pt idx="8709">
                  <c:v>1032.558132934529</c:v>
                </c:pt>
                <c:pt idx="8710">
                  <c:v>1103.803487502692</c:v>
                </c:pt>
                <c:pt idx="8711">
                  <c:v>1194.860095812146</c:v>
                </c:pt>
                <c:pt idx="8712">
                  <c:v>1305.572221639544</c:v>
                </c:pt>
                <c:pt idx="8713">
                  <c:v>1433.955303035011</c:v>
                </c:pt>
                <c:pt idx="8714">
                  <c:v>1571.524928726933</c:v>
                </c:pt>
                <c:pt idx="8715">
                  <c:v>1697.076591362341</c:v>
                </c:pt>
                <c:pt idx="8716">
                  <c:v>1770.969399435818</c:v>
                </c:pt>
                <c:pt idx="8717">
                  <c:v>1736.244306196424</c:v>
                </c:pt>
                <c:pt idx="8718">
                  <c:v>1479.424359086513</c:v>
                </c:pt>
                <c:pt idx="8719">
                  <c:v>159.349091580782</c:v>
                </c:pt>
                <c:pt idx="8720">
                  <c:v>1207.024702008819</c:v>
                </c:pt>
                <c:pt idx="8721">
                  <c:v>1257.269170833984</c:v>
                </c:pt>
                <c:pt idx="8722">
                  <c:v>1269.19228180862</c:v>
                </c:pt>
                <c:pt idx="8723">
                  <c:v>1273.954402554191</c:v>
                </c:pt>
                <c:pt idx="8724">
                  <c:v>1062.37590448662</c:v>
                </c:pt>
                <c:pt idx="8725">
                  <c:v>1366.18017953456</c:v>
                </c:pt>
                <c:pt idx="8726">
                  <c:v>1561.440668743641</c:v>
                </c:pt>
                <c:pt idx="8727">
                  <c:v>1747.898210433455</c:v>
                </c:pt>
                <c:pt idx="8728">
                  <c:v>1867.729882101717</c:v>
                </c:pt>
                <c:pt idx="8729">
                  <c:v>1886.661678496093</c:v>
                </c:pt>
                <c:pt idx="8730">
                  <c:v>1900.653982422698</c:v>
                </c:pt>
                <c:pt idx="8731">
                  <c:v>2207.761305991428</c:v>
                </c:pt>
                <c:pt idx="8732">
                  <c:v>3687.912541078867</c:v>
                </c:pt>
                <c:pt idx="8733">
                  <c:v>4153.406808983181</c:v>
                </c:pt>
                <c:pt idx="8734">
                  <c:v>3261.571190725766</c:v>
                </c:pt>
                <c:pt idx="8735">
                  <c:v>1717.568392495534</c:v>
                </c:pt>
                <c:pt idx="8736">
                  <c:v>1773.410802434358</c:v>
                </c:pt>
                <c:pt idx="8737">
                  <c:v>1740.621000148469</c:v>
                </c:pt>
                <c:pt idx="8738">
                  <c:v>1500.972168777715</c:v>
                </c:pt>
                <c:pt idx="8739">
                  <c:v>1109.145505146764</c:v>
                </c:pt>
                <c:pt idx="8740">
                  <c:v>801.9082415017967</c:v>
                </c:pt>
                <c:pt idx="8741">
                  <c:v>625.8278706862104</c:v>
                </c:pt>
                <c:pt idx="8742">
                  <c:v>619.0589347122116</c:v>
                </c:pt>
                <c:pt idx="8743">
                  <c:v>894.1463678670866</c:v>
                </c:pt>
                <c:pt idx="8744">
                  <c:v>1741.417236690684</c:v>
                </c:pt>
                <c:pt idx="8745">
                  <c:v>3920.371453023866</c:v>
                </c:pt>
                <c:pt idx="8746">
                  <c:v>3366.636672602172</c:v>
                </c:pt>
                <c:pt idx="8747">
                  <c:v>563.7603083684116</c:v>
                </c:pt>
                <c:pt idx="8748">
                  <c:v>559.9762517907211</c:v>
                </c:pt>
                <c:pt idx="8749">
                  <c:v>852.7514365629866</c:v>
                </c:pt>
                <c:pt idx="8750">
                  <c:v>993.273055868101</c:v>
                </c:pt>
                <c:pt idx="8751">
                  <c:v>1084.383654989248</c:v>
                </c:pt>
                <c:pt idx="8752">
                  <c:v>1154.745936325675</c:v>
                </c:pt>
                <c:pt idx="8753">
                  <c:v>1214.358865389445</c:v>
                </c:pt>
                <c:pt idx="8754">
                  <c:v>1267.398282333099</c:v>
                </c:pt>
                <c:pt idx="8755">
                  <c:v>1315.605878956092</c:v>
                </c:pt>
                <c:pt idx="8756">
                  <c:v>1360.127021610992</c:v>
                </c:pt>
                <c:pt idx="8757">
                  <c:v>1401.462087022519</c:v>
                </c:pt>
                <c:pt idx="8758">
                  <c:v>1440.024012488061</c:v>
                </c:pt>
                <c:pt idx="8759">
                  <c:v>1475.792923911921</c:v>
                </c:pt>
                <c:pt idx="8760">
                  <c:v>1509.053402340999</c:v>
                </c:pt>
                <c:pt idx="8761">
                  <c:v>1539.846998851168</c:v>
                </c:pt>
                <c:pt idx="8762">
                  <c:v>1568.152436377024</c:v>
                </c:pt>
                <c:pt idx="8763">
                  <c:v>1594.165302992244</c:v>
                </c:pt>
                <c:pt idx="8764">
                  <c:v>1617.813681688964</c:v>
                </c:pt>
                <c:pt idx="8765">
                  <c:v>1639.144999256379</c:v>
                </c:pt>
                <c:pt idx="8766">
                  <c:v>1658.2482674749</c:v>
                </c:pt>
                <c:pt idx="8767">
                  <c:v>1675.284782937421</c:v>
                </c:pt>
                <c:pt idx="8768">
                  <c:v>1690.188076342005</c:v>
                </c:pt>
                <c:pt idx="8769">
                  <c:v>1703.123530253684</c:v>
                </c:pt>
                <c:pt idx="8770">
                  <c:v>1714.122190418612</c:v>
                </c:pt>
                <c:pt idx="8771">
                  <c:v>1723.2429894791</c:v>
                </c:pt>
                <c:pt idx="8772">
                  <c:v>1730.479220795247</c:v>
                </c:pt>
                <c:pt idx="8773">
                  <c:v>1735.413190065883</c:v>
                </c:pt>
                <c:pt idx="8774">
                  <c:v>1737.481567390333</c:v>
                </c:pt>
                <c:pt idx="8775">
                  <c:v>1735.343294835635</c:v>
                </c:pt>
                <c:pt idx="8776">
                  <c:v>1727.820601517462</c:v>
                </c:pt>
                <c:pt idx="8777">
                  <c:v>1721.354124833445</c:v>
                </c:pt>
                <c:pt idx="8778">
                  <c:v>1797.538254822654</c:v>
                </c:pt>
                <c:pt idx="8779">
                  <c:v>2680.518154450323</c:v>
                </c:pt>
                <c:pt idx="8780">
                  <c:v>7636.955850505853</c:v>
                </c:pt>
                <c:pt idx="8781">
                  <c:v>7879.979669557736</c:v>
                </c:pt>
                <c:pt idx="8782">
                  <c:v>7720.17042941851</c:v>
                </c:pt>
                <c:pt idx="8783">
                  <c:v>10361.83223909899</c:v>
                </c:pt>
                <c:pt idx="8784">
                  <c:v>4308.640069516483</c:v>
                </c:pt>
                <c:pt idx="8785">
                  <c:v>5281.485704336513</c:v>
                </c:pt>
                <c:pt idx="8786">
                  <c:v>6358.624386519206</c:v>
                </c:pt>
                <c:pt idx="8787">
                  <c:v>3822.84450138799</c:v>
                </c:pt>
                <c:pt idx="8788">
                  <c:v>2452.52817478977</c:v>
                </c:pt>
                <c:pt idx="8789">
                  <c:v>1717.999139243587</c:v>
                </c:pt>
                <c:pt idx="8790">
                  <c:v>1277.585782734926</c:v>
                </c:pt>
                <c:pt idx="8791">
                  <c:v>991.8056499539567</c:v>
                </c:pt>
                <c:pt idx="8792">
                  <c:v>798.4453682761103</c:v>
                </c:pt>
                <c:pt idx="8793">
                  <c:v>667.5639752119978</c:v>
                </c:pt>
                <c:pt idx="8794">
                  <c:v>585.2021825222406</c:v>
                </c:pt>
                <c:pt idx="8795">
                  <c:v>544.9688570567102</c:v>
                </c:pt>
                <c:pt idx="8796">
                  <c:v>543.057138604749</c:v>
                </c:pt>
                <c:pt idx="8797">
                  <c:v>575.7814080731426</c:v>
                </c:pt>
                <c:pt idx="8798">
                  <c:v>639.4323448666555</c:v>
                </c:pt>
                <c:pt idx="8799">
                  <c:v>732.7021784096712</c:v>
                </c:pt>
                <c:pt idx="8800">
                  <c:v>860.6828404569308</c:v>
                </c:pt>
                <c:pt idx="8801">
                  <c:v>1051.44257892497</c:v>
                </c:pt>
                <c:pt idx="8802">
                  <c:v>1686.112471634828</c:v>
                </c:pt>
                <c:pt idx="8803">
                  <c:v>1216.168934297973</c:v>
                </c:pt>
                <c:pt idx="8804">
                  <c:v>1553.137338509248</c:v>
                </c:pt>
                <c:pt idx="8805">
                  <c:v>2024.467358154619</c:v>
                </c:pt>
                <c:pt idx="8806">
                  <c:v>2809.41992828319</c:v>
                </c:pt>
                <c:pt idx="8807">
                  <c:v>4546.088489462542</c:v>
                </c:pt>
                <c:pt idx="8808">
                  <c:v>12382.33049656974</c:v>
                </c:pt>
                <c:pt idx="8809">
                  <c:v>13458.84104171063</c:v>
                </c:pt>
                <c:pt idx="8810">
                  <c:v>4266.086708731363</c:v>
                </c:pt>
                <c:pt idx="8811">
                  <c:v>2465.678947316916</c:v>
                </c:pt>
                <c:pt idx="8812">
                  <c:v>1739.688175270004</c:v>
                </c:pt>
                <c:pt idx="8813">
                  <c:v>1389.424389953039</c:v>
                </c:pt>
                <c:pt idx="8814">
                  <c:v>1223.841914046794</c:v>
                </c:pt>
                <c:pt idx="8815">
                  <c:v>1164.319545934598</c:v>
                </c:pt>
                <c:pt idx="8816">
                  <c:v>1168.914422598394</c:v>
                </c:pt>
                <c:pt idx="8817">
                  <c:v>1212.844112370943</c:v>
                </c:pt>
                <c:pt idx="8818">
                  <c:v>1281.364095071049</c:v>
                </c:pt>
                <c:pt idx="8819">
                  <c:v>1365.992971300305</c:v>
                </c:pt>
                <c:pt idx="8820">
                  <c:v>1461.976072806861</c:v>
                </c:pt>
                <c:pt idx="8821">
                  <c:v>1567.030220111886</c:v>
                </c:pt>
                <c:pt idx="8822">
                  <c:v>1680.370011222584</c:v>
                </c:pt>
                <c:pt idx="8823">
                  <c:v>1802.552497327155</c:v>
                </c:pt>
                <c:pt idx="8824">
                  <c:v>1935.755169941451</c:v>
                </c:pt>
                <c:pt idx="8825">
                  <c:v>2084.778113620985</c:v>
                </c:pt>
                <c:pt idx="8826">
                  <c:v>2260.355488516693</c:v>
                </c:pt>
                <c:pt idx="8827">
                  <c:v>2490.356603937877</c:v>
                </c:pt>
                <c:pt idx="8828">
                  <c:v>2869.768481020178</c:v>
                </c:pt>
                <c:pt idx="8829">
                  <c:v>3740.456502223337</c:v>
                </c:pt>
                <c:pt idx="8830">
                  <c:v>820.8124508229221</c:v>
                </c:pt>
                <c:pt idx="8831">
                  <c:v>1883.138307998161</c:v>
                </c:pt>
                <c:pt idx="8832">
                  <c:v>2253.710231396849</c:v>
                </c:pt>
                <c:pt idx="8833">
                  <c:v>2484.425978084702</c:v>
                </c:pt>
                <c:pt idx="8834">
                  <c:v>2660.212466664796</c:v>
                </c:pt>
                <c:pt idx="8835">
                  <c:v>2794.039826292522</c:v>
                </c:pt>
                <c:pt idx="8836">
                  <c:v>2834.14522630054</c:v>
                </c:pt>
                <c:pt idx="8837">
                  <c:v>2314.542929819576</c:v>
                </c:pt>
                <c:pt idx="8838">
                  <c:v>3332.077966653193</c:v>
                </c:pt>
                <c:pt idx="8839">
                  <c:v>3532.055326787625</c:v>
                </c:pt>
                <c:pt idx="8840">
                  <c:v>2999.84866715947</c:v>
                </c:pt>
                <c:pt idx="8841">
                  <c:v>730.5556277705887</c:v>
                </c:pt>
                <c:pt idx="8842">
                  <c:v>2422.36133182102</c:v>
                </c:pt>
                <c:pt idx="8843">
                  <c:v>2947.015375512192</c:v>
                </c:pt>
                <c:pt idx="8844">
                  <c:v>3161.717848642987</c:v>
                </c:pt>
                <c:pt idx="8845">
                  <c:v>3259.403202513401</c:v>
                </c:pt>
                <c:pt idx="8846">
                  <c:v>3292.769878479282</c:v>
                </c:pt>
                <c:pt idx="8847">
                  <c:v>3281.482370759879</c:v>
                </c:pt>
                <c:pt idx="8848">
                  <c:v>3235.135723208057</c:v>
                </c:pt>
                <c:pt idx="8849">
                  <c:v>3160.011918712373</c:v>
                </c:pt>
                <c:pt idx="8850">
                  <c:v>3060.908653760833</c:v>
                </c:pt>
                <c:pt idx="8851">
                  <c:v>2942.078510920175</c:v>
                </c:pt>
                <c:pt idx="8852">
                  <c:v>2807.630562624005</c:v>
                </c:pt>
                <c:pt idx="8853">
                  <c:v>2660.824949764788</c:v>
                </c:pt>
                <c:pt idx="8854">
                  <c:v>2504.575322763212</c:v>
                </c:pt>
                <c:pt idx="8855">
                  <c:v>2341.079298144637</c:v>
                </c:pt>
                <c:pt idx="8856">
                  <c:v>2171.604458807537</c:v>
                </c:pt>
                <c:pt idx="8857">
                  <c:v>1996.681166596607</c:v>
                </c:pt>
                <c:pt idx="8858">
                  <c:v>1815.731965221806</c:v>
                </c:pt>
                <c:pt idx="8859">
                  <c:v>1626.856565187328</c:v>
                </c:pt>
                <c:pt idx="8860">
                  <c:v>1426.686428663451</c:v>
                </c:pt>
                <c:pt idx="8861">
                  <c:v>1209.631453737449</c:v>
                </c:pt>
                <c:pt idx="8862">
                  <c:v>970.212340256186</c:v>
                </c:pt>
                <c:pt idx="8863">
                  <c:v>738.1622253514794</c:v>
                </c:pt>
                <c:pt idx="8864">
                  <c:v>888.3964052954705</c:v>
                </c:pt>
                <c:pt idx="8865">
                  <c:v>1864.563666468425</c:v>
                </c:pt>
                <c:pt idx="8866">
                  <c:v>1680.216377748633</c:v>
                </c:pt>
                <c:pt idx="8867">
                  <c:v>1279.044207912782</c:v>
                </c:pt>
                <c:pt idx="8868">
                  <c:v>1119.910324336633</c:v>
                </c:pt>
                <c:pt idx="8869">
                  <c:v>1124.5680004754</c:v>
                </c:pt>
                <c:pt idx="8870">
                  <c:v>1214.820804703871</c:v>
                </c:pt>
                <c:pt idx="8871">
                  <c:v>1347.293630188685</c:v>
                </c:pt>
                <c:pt idx="8872">
                  <c:v>1688.139264751815</c:v>
                </c:pt>
                <c:pt idx="8873">
                  <c:v>2215.970780552444</c:v>
                </c:pt>
                <c:pt idx="8874">
                  <c:v>1764.256356842172</c:v>
                </c:pt>
                <c:pt idx="8875">
                  <c:v>1862.352004803263</c:v>
                </c:pt>
                <c:pt idx="8876">
                  <c:v>2099.368276668026</c:v>
                </c:pt>
                <c:pt idx="8877">
                  <c:v>2561.30634747027</c:v>
                </c:pt>
                <c:pt idx="8878">
                  <c:v>1955.584784238518</c:v>
                </c:pt>
                <c:pt idx="8879">
                  <c:v>1394.116174990522</c:v>
                </c:pt>
                <c:pt idx="8880">
                  <c:v>1446.11424869121</c:v>
                </c:pt>
                <c:pt idx="8881">
                  <c:v>1549.572729851543</c:v>
                </c:pt>
                <c:pt idx="8882">
                  <c:v>1650.750809915978</c:v>
                </c:pt>
                <c:pt idx="8883">
                  <c:v>1749.125381202877</c:v>
                </c:pt>
                <c:pt idx="8884">
                  <c:v>1847.396480162666</c:v>
                </c:pt>
                <c:pt idx="8885">
                  <c:v>1947.721288811764</c:v>
                </c:pt>
                <c:pt idx="8886">
                  <c:v>2051.584189126913</c:v>
                </c:pt>
                <c:pt idx="8887">
                  <c:v>2159.771632689771</c:v>
                </c:pt>
                <c:pt idx="8888">
                  <c:v>2272.844725217532</c:v>
                </c:pt>
                <c:pt idx="8889">
                  <c:v>2390.935017679425</c:v>
                </c:pt>
                <c:pt idx="8890">
                  <c:v>2513.814833489051</c:v>
                </c:pt>
                <c:pt idx="8891">
                  <c:v>2640.838332812247</c:v>
                </c:pt>
                <c:pt idx="8892">
                  <c:v>2770.843625113116</c:v>
                </c:pt>
                <c:pt idx="8893">
                  <c:v>2901.50595280227</c:v>
                </c:pt>
                <c:pt idx="8894">
                  <c:v>3029.472589540891</c:v>
                </c:pt>
                <c:pt idx="8895">
                  <c:v>3149.622489456412</c:v>
                </c:pt>
                <c:pt idx="8896">
                  <c:v>3253.892954116747</c:v>
                </c:pt>
                <c:pt idx="8897">
                  <c:v>3331.196269394547</c:v>
                </c:pt>
                <c:pt idx="8898">
                  <c:v>3365.776420009234</c:v>
                </c:pt>
                <c:pt idx="8899">
                  <c:v>3334.788080893446</c:v>
                </c:pt>
                <c:pt idx="8900">
                  <c:v>3205.255815745593</c:v>
                </c:pt>
                <c:pt idx="8901">
                  <c:v>2925.085333538101</c:v>
                </c:pt>
                <c:pt idx="8902">
                  <c:v>2490.652836635542</c:v>
                </c:pt>
                <c:pt idx="8903">
                  <c:v>3403.125380007107</c:v>
                </c:pt>
                <c:pt idx="8904">
                  <c:v>3901.962738201495</c:v>
                </c:pt>
                <c:pt idx="8905">
                  <c:v>3256.459779828563</c:v>
                </c:pt>
                <c:pt idx="8906">
                  <c:v>2692.289540046664</c:v>
                </c:pt>
                <c:pt idx="8907">
                  <c:v>2212.905922845592</c:v>
                </c:pt>
                <c:pt idx="8908">
                  <c:v>1817.41055874921</c:v>
                </c:pt>
                <c:pt idx="8909">
                  <c:v>1534.607487392722</c:v>
                </c:pt>
                <c:pt idx="8910">
                  <c:v>1405.674297431096</c:v>
                </c:pt>
                <c:pt idx="8911">
                  <c:v>1445.651987495512</c:v>
                </c:pt>
                <c:pt idx="8912">
                  <c:v>1615.260047211312</c:v>
                </c:pt>
                <c:pt idx="8913">
                  <c:v>1848.721061107091</c:v>
                </c:pt>
                <c:pt idx="8914">
                  <c:v>2088.118861380377</c:v>
                </c:pt>
                <c:pt idx="8915">
                  <c:v>2282.815659161858</c:v>
                </c:pt>
                <c:pt idx="8916">
                  <c:v>2389.406575538193</c:v>
                </c:pt>
                <c:pt idx="8917">
                  <c:v>2890.073256923558</c:v>
                </c:pt>
                <c:pt idx="8918">
                  <c:v>7024.91613832254</c:v>
                </c:pt>
                <c:pt idx="8919">
                  <c:v>6071.922744315071</c:v>
                </c:pt>
                <c:pt idx="8920">
                  <c:v>5672.264293868152</c:v>
                </c:pt>
                <c:pt idx="8921">
                  <c:v>5585.375187353803</c:v>
                </c:pt>
                <c:pt idx="8922">
                  <c:v>5552.200706403</c:v>
                </c:pt>
                <c:pt idx="8923">
                  <c:v>5494.193382768521</c:v>
                </c:pt>
                <c:pt idx="8924">
                  <c:v>5388.977070317526</c:v>
                </c:pt>
                <c:pt idx="8925">
                  <c:v>5234.436879203365</c:v>
                </c:pt>
                <c:pt idx="8926">
                  <c:v>5034.491150586044</c:v>
                </c:pt>
                <c:pt idx="8927">
                  <c:v>4793.57381633134</c:v>
                </c:pt>
                <c:pt idx="8928">
                  <c:v>4510.942652538987</c:v>
                </c:pt>
                <c:pt idx="8929">
                  <c:v>4179.55698875707</c:v>
                </c:pt>
                <c:pt idx="8930">
                  <c:v>3782.582846649026</c:v>
                </c:pt>
                <c:pt idx="8931">
                  <c:v>3295.180855356949</c:v>
                </c:pt>
                <c:pt idx="8932">
                  <c:v>2728.106151859788</c:v>
                </c:pt>
                <c:pt idx="8933">
                  <c:v>2457.468147334267</c:v>
                </c:pt>
                <c:pt idx="8934">
                  <c:v>3605.9882802242</c:v>
                </c:pt>
                <c:pt idx="8935">
                  <c:v>5392.556367598497</c:v>
                </c:pt>
                <c:pt idx="8936">
                  <c:v>6104.640235174115</c:v>
                </c:pt>
                <c:pt idx="8937">
                  <c:v>6096.250254956476</c:v>
                </c:pt>
                <c:pt idx="8938">
                  <c:v>5924.462256783418</c:v>
                </c:pt>
                <c:pt idx="8939">
                  <c:v>5763.596314647784</c:v>
                </c:pt>
                <c:pt idx="8940">
                  <c:v>5651.989827460281</c:v>
                </c:pt>
                <c:pt idx="8941">
                  <c:v>5596.246256447873</c:v>
                </c:pt>
                <c:pt idx="8942">
                  <c:v>5598.746312082332</c:v>
                </c:pt>
                <c:pt idx="8943">
                  <c:v>5662.029885631388</c:v>
                </c:pt>
                <c:pt idx="8944">
                  <c:v>5788.80745188835</c:v>
                </c:pt>
                <c:pt idx="8945">
                  <c:v>5972.78102341162</c:v>
                </c:pt>
                <c:pt idx="8946">
                  <c:v>6176.445337926229</c:v>
                </c:pt>
                <c:pt idx="8947">
                  <c:v>6272.455994641451</c:v>
                </c:pt>
                <c:pt idx="8948">
                  <c:v>5999.65444735728</c:v>
                </c:pt>
                <c:pt idx="8949">
                  <c:v>5172.243419618742</c:v>
                </c:pt>
                <c:pt idx="8950">
                  <c:v>4051.130405380637</c:v>
                </c:pt>
                <c:pt idx="8951">
                  <c:v>2997.008700412024</c:v>
                </c:pt>
                <c:pt idx="8952">
                  <c:v>1983.298110727341</c:v>
                </c:pt>
                <c:pt idx="8953">
                  <c:v>1546.809920119478</c:v>
                </c:pt>
                <c:pt idx="8954">
                  <c:v>2157.585072224975</c:v>
                </c:pt>
                <c:pt idx="8955">
                  <c:v>4655.679572742074</c:v>
                </c:pt>
                <c:pt idx="8956">
                  <c:v>587.7787686763534</c:v>
                </c:pt>
                <c:pt idx="8957">
                  <c:v>1301.151610931575</c:v>
                </c:pt>
                <c:pt idx="8958">
                  <c:v>1601.252802357018</c:v>
                </c:pt>
                <c:pt idx="8959">
                  <c:v>1787.16193410489</c:v>
                </c:pt>
                <c:pt idx="8960">
                  <c:v>1927.577331897085</c:v>
                </c:pt>
                <c:pt idx="8961">
                  <c:v>2048.324978887721</c:v>
                </c:pt>
                <c:pt idx="8962">
                  <c:v>2162.745939705914</c:v>
                </c:pt>
                <c:pt idx="8963">
                  <c:v>2280.803276559391</c:v>
                </c:pt>
                <c:pt idx="8964">
                  <c:v>2411.017345509173</c:v>
                </c:pt>
                <c:pt idx="8965">
                  <c:v>2563.896166931166</c:v>
                </c:pt>
                <c:pt idx="8966">
                  <c:v>2752.8937256357</c:v>
                </c:pt>
                <c:pt idx="8967">
                  <c:v>3000.481203650177</c:v>
                </c:pt>
                <c:pt idx="8968">
                  <c:v>3347.048772619905</c:v>
                </c:pt>
                <c:pt idx="8969">
                  <c:v>3879.414501849497</c:v>
                </c:pt>
                <c:pt idx="8970">
                  <c:v>4828.02590481164</c:v>
                </c:pt>
                <c:pt idx="8971">
                  <c:v>7084.980411315104</c:v>
                </c:pt>
                <c:pt idx="8972">
                  <c:v>19798.28281414004</c:v>
                </c:pt>
                <c:pt idx="8973">
                  <c:v>10999.0146369245</c:v>
                </c:pt>
                <c:pt idx="8974">
                  <c:v>3969.002640230913</c:v>
                </c:pt>
                <c:pt idx="8975">
                  <c:v>3056.046745333317</c:v>
                </c:pt>
                <c:pt idx="8976">
                  <c:v>3352.992541869447</c:v>
                </c:pt>
                <c:pt idx="8977">
                  <c:v>4158.716293505228</c:v>
                </c:pt>
                <c:pt idx="8978">
                  <c:v>5439.96548410591</c:v>
                </c:pt>
                <c:pt idx="8979">
                  <c:v>7147.127959896684</c:v>
                </c:pt>
                <c:pt idx="8980">
                  <c:v>7509.3757520366</c:v>
                </c:pt>
                <c:pt idx="8981">
                  <c:v>4943.501792282879</c:v>
                </c:pt>
                <c:pt idx="8982">
                  <c:v>2423.079269147853</c:v>
                </c:pt>
                <c:pt idx="8983">
                  <c:v>710.8589747283082</c:v>
                </c:pt>
                <c:pt idx="8984">
                  <c:v>1320.196383195828</c:v>
                </c:pt>
                <c:pt idx="8985">
                  <c:v>3157.780870912554</c:v>
                </c:pt>
                <c:pt idx="8986">
                  <c:v>5681.099579447964</c:v>
                </c:pt>
                <c:pt idx="8987">
                  <c:v>8544.214804979725</c:v>
                </c:pt>
                <c:pt idx="8988">
                  <c:v>8753.477577130332</c:v>
                </c:pt>
                <c:pt idx="8989">
                  <c:v>6607.804726166772</c:v>
                </c:pt>
                <c:pt idx="8990">
                  <c:v>4754.410772879186</c:v>
                </c:pt>
                <c:pt idx="8991">
                  <c:v>3550.345793543275</c:v>
                </c:pt>
                <c:pt idx="8992">
                  <c:v>2900.11501062808</c:v>
                </c:pt>
                <c:pt idx="8993">
                  <c:v>2738.583032147146</c:v>
                </c:pt>
                <c:pt idx="8994">
                  <c:v>2910.350704287904</c:v>
                </c:pt>
                <c:pt idx="8995">
                  <c:v>3165.780019230177</c:v>
                </c:pt>
                <c:pt idx="8996">
                  <c:v>3313.786595553805</c:v>
                </c:pt>
                <c:pt idx="8997">
                  <c:v>3321.499523379141</c:v>
                </c:pt>
                <c:pt idx="8998">
                  <c:v>3274.540165200035</c:v>
                </c:pt>
                <c:pt idx="8999">
                  <c:v>3270.148364376789</c:v>
                </c:pt>
                <c:pt idx="9000">
                  <c:v>3367.45486996933</c:v>
                </c:pt>
                <c:pt idx="9001">
                  <c:v>3595.220454391069</c:v>
                </c:pt>
                <c:pt idx="9002">
                  <c:v>3971.93855983381</c:v>
                </c:pt>
                <c:pt idx="9003">
                  <c:v>4517.760782482638</c:v>
                </c:pt>
                <c:pt idx="9004">
                  <c:v>5248.182598186523</c:v>
                </c:pt>
                <c:pt idx="9005">
                  <c:v>6129.084191193728</c:v>
                </c:pt>
                <c:pt idx="9006">
                  <c:v>6960.64000734799</c:v>
                </c:pt>
                <c:pt idx="9007">
                  <c:v>7298.96910706314</c:v>
                </c:pt>
                <c:pt idx="9008">
                  <c:v>6820.95721092873</c:v>
                </c:pt>
                <c:pt idx="9009">
                  <c:v>5925.665103067147</c:v>
                </c:pt>
                <c:pt idx="9010">
                  <c:v>6527.65149675127</c:v>
                </c:pt>
                <c:pt idx="9011">
                  <c:v>10150.16052524104</c:v>
                </c:pt>
                <c:pt idx="9012">
                  <c:v>11855.7354085174</c:v>
                </c:pt>
                <c:pt idx="9013">
                  <c:v>13049.23621790388</c:v>
                </c:pt>
                <c:pt idx="9014">
                  <c:v>10676.43986857423</c:v>
                </c:pt>
                <c:pt idx="9015">
                  <c:v>5775.425208777724</c:v>
                </c:pt>
                <c:pt idx="9016">
                  <c:v>4988.378928706827</c:v>
                </c:pt>
                <c:pt idx="9017">
                  <c:v>4949.780817371822</c:v>
                </c:pt>
                <c:pt idx="9018">
                  <c:v>4781.172596883674</c:v>
                </c:pt>
                <c:pt idx="9019">
                  <c:v>3961.629998095446</c:v>
                </c:pt>
                <c:pt idx="9020">
                  <c:v>2950.13101492792</c:v>
                </c:pt>
                <c:pt idx="9021">
                  <c:v>3231.671288170729</c:v>
                </c:pt>
                <c:pt idx="9022">
                  <c:v>2407.925399175437</c:v>
                </c:pt>
                <c:pt idx="9023">
                  <c:v>1747.47660455871</c:v>
                </c:pt>
                <c:pt idx="9024">
                  <c:v>1844.241250902703</c:v>
                </c:pt>
                <c:pt idx="9025">
                  <c:v>1826.265157560326</c:v>
                </c:pt>
                <c:pt idx="9026">
                  <c:v>1778.134945812231</c:v>
                </c:pt>
                <c:pt idx="9027">
                  <c:v>1723.773885816479</c:v>
                </c:pt>
                <c:pt idx="9028">
                  <c:v>1671.048294362608</c:v>
                </c:pt>
                <c:pt idx="9029">
                  <c:v>1622.84190731219</c:v>
                </c:pt>
                <c:pt idx="9030">
                  <c:v>1579.56996396415</c:v>
                </c:pt>
                <c:pt idx="9031">
                  <c:v>1541.054772586693</c:v>
                </c:pt>
                <c:pt idx="9032">
                  <c:v>1506.904551284455</c:v>
                </c:pt>
                <c:pt idx="9033">
                  <c:v>1476.180791497181</c:v>
                </c:pt>
                <c:pt idx="9034">
                  <c:v>1448.371431134986</c:v>
                </c:pt>
                <c:pt idx="9035">
                  <c:v>1422.421173249108</c:v>
                </c:pt>
                <c:pt idx="9036">
                  <c:v>1397.77343431594</c:v>
                </c:pt>
                <c:pt idx="9037">
                  <c:v>1373.267505472634</c:v>
                </c:pt>
                <c:pt idx="9038">
                  <c:v>1348.12167462527</c:v>
                </c:pt>
                <c:pt idx="9039">
                  <c:v>1321.395472181392</c:v>
                </c:pt>
                <c:pt idx="9040">
                  <c:v>1292.175369166411</c:v>
                </c:pt>
                <c:pt idx="9041">
                  <c:v>1259.657638681388</c:v>
                </c:pt>
                <c:pt idx="9042">
                  <c:v>1223.055553735492</c:v>
                </c:pt>
                <c:pt idx="9043">
                  <c:v>1177.354951275561</c:v>
                </c:pt>
                <c:pt idx="9044">
                  <c:v>915.718160434642</c:v>
                </c:pt>
                <c:pt idx="9045">
                  <c:v>1184.25702309457</c:v>
                </c:pt>
                <c:pt idx="9046">
                  <c:v>1198.562934689842</c:v>
                </c:pt>
                <c:pt idx="9047">
                  <c:v>1276.300713442764</c:v>
                </c:pt>
                <c:pt idx="9048">
                  <c:v>1460.337259356562</c:v>
                </c:pt>
                <c:pt idx="9049">
                  <c:v>1847.891268435932</c:v>
                </c:pt>
                <c:pt idx="9050">
                  <c:v>2747.1294334615</c:v>
                </c:pt>
                <c:pt idx="9051">
                  <c:v>4856.581986544525</c:v>
                </c:pt>
                <c:pt idx="9052">
                  <c:v>4120.148928137724</c:v>
                </c:pt>
                <c:pt idx="9053">
                  <c:v>2964.668397510107</c:v>
                </c:pt>
                <c:pt idx="9054">
                  <c:v>1522.308029651098</c:v>
                </c:pt>
                <c:pt idx="9055">
                  <c:v>1335.72744527455</c:v>
                </c:pt>
                <c:pt idx="9056">
                  <c:v>1348.630304739399</c:v>
                </c:pt>
                <c:pt idx="9057">
                  <c:v>1427.753310761117</c:v>
                </c:pt>
                <c:pt idx="9058">
                  <c:v>1535.259028150994</c:v>
                </c:pt>
                <c:pt idx="9059">
                  <c:v>1653.369708653048</c:v>
                </c:pt>
                <c:pt idx="9060">
                  <c:v>1762.107760155543</c:v>
                </c:pt>
                <c:pt idx="9061">
                  <c:v>1827.446916928187</c:v>
                </c:pt>
                <c:pt idx="9062">
                  <c:v>1803.993384101146</c:v>
                </c:pt>
                <c:pt idx="9063">
                  <c:v>1671.554441381411</c:v>
                </c:pt>
                <c:pt idx="9064">
                  <c:v>1473.446717699039</c:v>
                </c:pt>
                <c:pt idx="9065">
                  <c:v>1285.434781959798</c:v>
                </c:pt>
                <c:pt idx="9066">
                  <c:v>1157.250567827595</c:v>
                </c:pt>
                <c:pt idx="9067">
                  <c:v>1099.515456979404</c:v>
                </c:pt>
                <c:pt idx="9068">
                  <c:v>1101.922149065708</c:v>
                </c:pt>
                <c:pt idx="9069">
                  <c:v>1151.379993319463</c:v>
                </c:pt>
                <c:pt idx="9070">
                  <c:v>1243.014128431827</c:v>
                </c:pt>
                <c:pt idx="9071">
                  <c:v>1389.741994422502</c:v>
                </c:pt>
                <c:pt idx="9072">
                  <c:v>1656.47165311154</c:v>
                </c:pt>
                <c:pt idx="9073">
                  <c:v>2370.061364396883</c:v>
                </c:pt>
                <c:pt idx="9074">
                  <c:v>1492.660848493748</c:v>
                </c:pt>
                <c:pt idx="9075">
                  <c:v>195.5349358899947</c:v>
                </c:pt>
                <c:pt idx="9076">
                  <c:v>541.4415321797712</c:v>
                </c:pt>
                <c:pt idx="9077">
                  <c:v>636.2982503881902</c:v>
                </c:pt>
                <c:pt idx="9078">
                  <c:v>770.241347817001</c:v>
                </c:pt>
                <c:pt idx="9079">
                  <c:v>1392.930161377953</c:v>
                </c:pt>
                <c:pt idx="9080">
                  <c:v>1204.275391509391</c:v>
                </c:pt>
                <c:pt idx="9081">
                  <c:v>1339.646100701246</c:v>
                </c:pt>
                <c:pt idx="9082">
                  <c:v>1636.600235302936</c:v>
                </c:pt>
                <c:pt idx="9083">
                  <c:v>2088.991464194997</c:v>
                </c:pt>
                <c:pt idx="9084">
                  <c:v>2740.396903172553</c:v>
                </c:pt>
                <c:pt idx="9085">
                  <c:v>3656.268006908439</c:v>
                </c:pt>
                <c:pt idx="9086">
                  <c:v>4770.78507444886</c:v>
                </c:pt>
                <c:pt idx="9087">
                  <c:v>5475.36481356749</c:v>
                </c:pt>
                <c:pt idx="9088">
                  <c:v>5136.373895754018</c:v>
                </c:pt>
                <c:pt idx="9089">
                  <c:v>4324.244816925703</c:v>
                </c:pt>
                <c:pt idx="9090">
                  <c:v>3616.464989373951</c:v>
                </c:pt>
                <c:pt idx="9091">
                  <c:v>3109.238931234006</c:v>
                </c:pt>
                <c:pt idx="9092">
                  <c:v>2761.27093070247</c:v>
                </c:pt>
                <c:pt idx="9093">
                  <c:v>2530.778113961185</c:v>
                </c:pt>
                <c:pt idx="9094">
                  <c:v>2398.050331229575</c:v>
                </c:pt>
                <c:pt idx="9095">
                  <c:v>2383.231536732267</c:v>
                </c:pt>
                <c:pt idx="9096">
                  <c:v>2617.493393200162</c:v>
                </c:pt>
                <c:pt idx="9097">
                  <c:v>3252.444572357339</c:v>
                </c:pt>
                <c:pt idx="9098">
                  <c:v>2897.031866042611</c:v>
                </c:pt>
                <c:pt idx="9099">
                  <c:v>2413.969790192118</c:v>
                </c:pt>
                <c:pt idx="9100">
                  <c:v>2208.0369779859</c:v>
                </c:pt>
                <c:pt idx="9101">
                  <c:v>2086.175225814593</c:v>
                </c:pt>
                <c:pt idx="9102">
                  <c:v>1967.249677041474</c:v>
                </c:pt>
                <c:pt idx="9103">
                  <c:v>1842.247983460857</c:v>
                </c:pt>
                <c:pt idx="9104">
                  <c:v>1752.471442352612</c:v>
                </c:pt>
                <c:pt idx="9105">
                  <c:v>1725.254956380263</c:v>
                </c:pt>
                <c:pt idx="9106">
                  <c:v>1749.061669469743</c:v>
                </c:pt>
                <c:pt idx="9107">
                  <c:v>1803.707673902941</c:v>
                </c:pt>
                <c:pt idx="9108">
                  <c:v>1877.122961938604</c:v>
                </c:pt>
                <c:pt idx="9109">
                  <c:v>1964.701215288653</c:v>
                </c:pt>
                <c:pt idx="9110">
                  <c:v>2065.97904718303</c:v>
                </c:pt>
                <c:pt idx="9111">
                  <c:v>2182.642007745217</c:v>
                </c:pt>
                <c:pt idx="9112">
                  <c:v>2317.735423527019</c:v>
                </c:pt>
                <c:pt idx="9113">
                  <c:v>2474.776826729075</c:v>
                </c:pt>
                <c:pt idx="9114">
                  <c:v>2656.463012193387</c:v>
                </c:pt>
                <c:pt idx="9115">
                  <c:v>2861.619329650397</c:v>
                </c:pt>
                <c:pt idx="9116">
                  <c:v>3075.673999788855</c:v>
                </c:pt>
                <c:pt idx="9117">
                  <c:v>3252.50243119212</c:v>
                </c:pt>
                <c:pt idx="9118">
                  <c:v>3294.101550764484</c:v>
                </c:pt>
                <c:pt idx="9119">
                  <c:v>3086.082862986664</c:v>
                </c:pt>
                <c:pt idx="9120">
                  <c:v>2627.418121071923</c:v>
                </c:pt>
                <c:pt idx="9121">
                  <c:v>2066.695736014367</c:v>
                </c:pt>
                <c:pt idx="9122">
                  <c:v>1551.651440110374</c:v>
                </c:pt>
                <c:pt idx="9123">
                  <c:v>1143.424057233358</c:v>
                </c:pt>
                <c:pt idx="9124">
                  <c:v>850.5080168458143</c:v>
                </c:pt>
                <c:pt idx="9125">
                  <c:v>668.5834016911237</c:v>
                </c:pt>
                <c:pt idx="9126">
                  <c:v>590.8780162713974</c:v>
                </c:pt>
                <c:pt idx="9127">
                  <c:v>598.3790281989975</c:v>
                </c:pt>
                <c:pt idx="9128">
                  <c:v>663.7504509851136</c:v>
                </c:pt>
                <c:pt idx="9129">
                  <c:v>774.9690811736998</c:v>
                </c:pt>
                <c:pt idx="9130">
                  <c:v>960.8209182370082</c:v>
                </c:pt>
                <c:pt idx="9131">
                  <c:v>1345.358082652616</c:v>
                </c:pt>
                <c:pt idx="9132">
                  <c:v>2078.739688144105</c:v>
                </c:pt>
                <c:pt idx="9133">
                  <c:v>2280.602607565981</c:v>
                </c:pt>
                <c:pt idx="9134">
                  <c:v>1981.43989872679</c:v>
                </c:pt>
                <c:pt idx="9135">
                  <c:v>1810.638948153959</c:v>
                </c:pt>
                <c:pt idx="9136">
                  <c:v>1738.167049415691</c:v>
                </c:pt>
                <c:pt idx="9137">
                  <c:v>1705.828339254613</c:v>
                </c:pt>
                <c:pt idx="9138">
                  <c:v>1681.89458806532</c:v>
                </c:pt>
                <c:pt idx="9139">
                  <c:v>1647.132612055304</c:v>
                </c:pt>
                <c:pt idx="9140">
                  <c:v>1589.34584144299</c:v>
                </c:pt>
                <c:pt idx="9141">
                  <c:v>1506.240832785956</c:v>
                </c:pt>
                <c:pt idx="9142">
                  <c:v>1417.140873743201</c:v>
                </c:pt>
                <c:pt idx="9143">
                  <c:v>1382.069919065443</c:v>
                </c:pt>
                <c:pt idx="9144">
                  <c:v>1495.83774824448</c:v>
                </c:pt>
                <c:pt idx="9145">
                  <c:v>1811.925246199721</c:v>
                </c:pt>
                <c:pt idx="9146">
                  <c:v>2293.991668896353</c:v>
                </c:pt>
                <c:pt idx="9147">
                  <c:v>2870.944289667319</c:v>
                </c:pt>
                <c:pt idx="9148">
                  <c:v>3483.95913474391</c:v>
                </c:pt>
                <c:pt idx="9149">
                  <c:v>4090.315212212632</c:v>
                </c:pt>
                <c:pt idx="9150">
                  <c:v>4651.279915898694</c:v>
                </c:pt>
                <c:pt idx="9151">
                  <c:v>5120.983082786223</c:v>
                </c:pt>
                <c:pt idx="9152">
                  <c:v>5442.131824701215</c:v>
                </c:pt>
                <c:pt idx="9153">
                  <c:v>5560.612283932792</c:v>
                </c:pt>
                <c:pt idx="9154">
                  <c:v>5457.874236058546</c:v>
                </c:pt>
                <c:pt idx="9155">
                  <c:v>5192.930147571825</c:v>
                </c:pt>
                <c:pt idx="9156">
                  <c:v>4924.45369528476</c:v>
                </c:pt>
                <c:pt idx="9157">
                  <c:v>4868.987727024887</c:v>
                </c:pt>
                <c:pt idx="9158">
                  <c:v>5132.136725661115</c:v>
                </c:pt>
                <c:pt idx="9159">
                  <c:v>5548.278470860204</c:v>
                </c:pt>
                <c:pt idx="9160">
                  <c:v>5827.146755188737</c:v>
                </c:pt>
                <c:pt idx="9161">
                  <c:v>5830.403075011407</c:v>
                </c:pt>
                <c:pt idx="9162">
                  <c:v>5607.885523082381</c:v>
                </c:pt>
                <c:pt idx="9163">
                  <c:v>5267.565710836701</c:v>
                </c:pt>
                <c:pt idx="9164">
                  <c:v>4891.400276046002</c:v>
                </c:pt>
                <c:pt idx="9165">
                  <c:v>4524.456784675445</c:v>
                </c:pt>
                <c:pt idx="9166">
                  <c:v>4188.261340294304</c:v>
                </c:pt>
                <c:pt idx="9167">
                  <c:v>3892.725894559052</c:v>
                </c:pt>
                <c:pt idx="9168">
                  <c:v>3643.817512176865</c:v>
                </c:pt>
                <c:pt idx="9169">
                  <c:v>3450.655500657988</c:v>
                </c:pt>
                <c:pt idx="9170">
                  <c:v>3335.382526855744</c:v>
                </c:pt>
                <c:pt idx="9171">
                  <c:v>3368.963153645792</c:v>
                </c:pt>
                <c:pt idx="9172">
                  <c:v>3917.401421432576</c:v>
                </c:pt>
                <c:pt idx="9173">
                  <c:v>4833.891577335951</c:v>
                </c:pt>
                <c:pt idx="9174">
                  <c:v>3332.028355458306</c:v>
                </c:pt>
                <c:pt idx="9175">
                  <c:v>4622.008162127156</c:v>
                </c:pt>
                <c:pt idx="9176">
                  <c:v>4450.186238725864</c:v>
                </c:pt>
                <c:pt idx="9177">
                  <c:v>3852.11806658195</c:v>
                </c:pt>
                <c:pt idx="9178">
                  <c:v>3617.905720570554</c:v>
                </c:pt>
                <c:pt idx="9179">
                  <c:v>3628.9936010487</c:v>
                </c:pt>
                <c:pt idx="9180">
                  <c:v>3825.682397820051</c:v>
                </c:pt>
                <c:pt idx="9181">
                  <c:v>4444.261485820732</c:v>
                </c:pt>
                <c:pt idx="9182">
                  <c:v>8493.630279555773</c:v>
                </c:pt>
                <c:pt idx="9183">
                  <c:v>5626.369712132339</c:v>
                </c:pt>
                <c:pt idx="9184">
                  <c:v>6027.61187039417</c:v>
                </c:pt>
                <c:pt idx="9185">
                  <c:v>6793.225911482762</c:v>
                </c:pt>
                <c:pt idx="9186">
                  <c:v>7693.973849997552</c:v>
                </c:pt>
                <c:pt idx="9187">
                  <c:v>8511.233732023816</c:v>
                </c:pt>
                <c:pt idx="9188">
                  <c:v>8908.59669882272</c:v>
                </c:pt>
                <c:pt idx="9189">
                  <c:v>8641.716495217297</c:v>
                </c:pt>
                <c:pt idx="9190">
                  <c:v>7832.214532917344</c:v>
                </c:pt>
                <c:pt idx="9191">
                  <c:v>6816.415554946687</c:v>
                </c:pt>
                <c:pt idx="9192">
                  <c:v>5843.223893693363</c:v>
                </c:pt>
                <c:pt idx="9193">
                  <c:v>5021.478631552007</c:v>
                </c:pt>
                <c:pt idx="9194">
                  <c:v>4417.826694722876</c:v>
                </c:pt>
                <c:pt idx="9195">
                  <c:v>4249.24343607968</c:v>
                </c:pt>
                <c:pt idx="9196">
                  <c:v>5533.17328423477</c:v>
                </c:pt>
                <c:pt idx="9197">
                  <c:v>5931.72153416743</c:v>
                </c:pt>
                <c:pt idx="9198">
                  <c:v>5269.835012955074</c:v>
                </c:pt>
                <c:pt idx="9199">
                  <c:v>5901.182572450652</c:v>
                </c:pt>
                <c:pt idx="9200">
                  <c:v>4210.472445085077</c:v>
                </c:pt>
                <c:pt idx="9201">
                  <c:v>2565.714258840614</c:v>
                </c:pt>
                <c:pt idx="9202">
                  <c:v>1303.140672766582</c:v>
                </c:pt>
                <c:pt idx="9203">
                  <c:v>815.1928097138057</c:v>
                </c:pt>
                <c:pt idx="9204">
                  <c:v>3417.594670442591</c:v>
                </c:pt>
                <c:pt idx="9205">
                  <c:v>4127.475804223612</c:v>
                </c:pt>
                <c:pt idx="9206">
                  <c:v>3223.3207334653</c:v>
                </c:pt>
                <c:pt idx="9207">
                  <c:v>2554.876923714171</c:v>
                </c:pt>
                <c:pt idx="9208">
                  <c:v>2091.044024454522</c:v>
                </c:pt>
                <c:pt idx="9209">
                  <c:v>1745.151583316574</c:v>
                </c:pt>
                <c:pt idx="9210">
                  <c:v>1474.883653210156</c:v>
                </c:pt>
                <c:pt idx="9211">
                  <c:v>1260.393781431756</c:v>
                </c:pt>
                <c:pt idx="9212">
                  <c:v>1092.779998679508</c:v>
                </c:pt>
                <c:pt idx="9213">
                  <c:v>984.2300197356164</c:v>
                </c:pt>
                <c:pt idx="9214">
                  <c:v>1019.329700531572</c:v>
                </c:pt>
                <c:pt idx="9215">
                  <c:v>1309.21548731152</c:v>
                </c:pt>
                <c:pt idx="9216">
                  <c:v>1891.647673173402</c:v>
                </c:pt>
                <c:pt idx="9217">
                  <c:v>3253.461114110624</c:v>
                </c:pt>
                <c:pt idx="9218">
                  <c:v>10581.15902466589</c:v>
                </c:pt>
                <c:pt idx="9219">
                  <c:v>10548.75337101269</c:v>
                </c:pt>
                <c:pt idx="9220">
                  <c:v>6278.791502562844</c:v>
                </c:pt>
                <c:pt idx="9221">
                  <c:v>4394.599729119173</c:v>
                </c:pt>
                <c:pt idx="9222">
                  <c:v>2927.919348090314</c:v>
                </c:pt>
                <c:pt idx="9223">
                  <c:v>2068.606650971935</c:v>
                </c:pt>
                <c:pt idx="9224">
                  <c:v>1724.030602383552</c:v>
                </c:pt>
                <c:pt idx="9225">
                  <c:v>1705.126452261604</c:v>
                </c:pt>
                <c:pt idx="9226">
                  <c:v>1837.966803820438</c:v>
                </c:pt>
                <c:pt idx="9227">
                  <c:v>2015.70662171965</c:v>
                </c:pt>
                <c:pt idx="9228">
                  <c:v>2184.802740675553</c:v>
                </c:pt>
                <c:pt idx="9229">
                  <c:v>2317.172862932998</c:v>
                </c:pt>
                <c:pt idx="9230">
                  <c:v>2396.925331556642</c:v>
                </c:pt>
                <c:pt idx="9231">
                  <c:v>2416.544828484548</c:v>
                </c:pt>
                <c:pt idx="9232">
                  <c:v>2376.62404257673</c:v>
                </c:pt>
                <c:pt idx="9233">
                  <c:v>2290.700183507362</c:v>
                </c:pt>
                <c:pt idx="9234">
                  <c:v>2245.799050551665</c:v>
                </c:pt>
                <c:pt idx="9235">
                  <c:v>2079.602520438531</c:v>
                </c:pt>
                <c:pt idx="9236">
                  <c:v>1908.657659406791</c:v>
                </c:pt>
                <c:pt idx="9237">
                  <c:v>1828.02583316777</c:v>
                </c:pt>
                <c:pt idx="9238">
                  <c:v>1822.846324746333</c:v>
                </c:pt>
                <c:pt idx="9239">
                  <c:v>1889.36556562914</c:v>
                </c:pt>
                <c:pt idx="9240">
                  <c:v>2006.884800006461</c:v>
                </c:pt>
                <c:pt idx="9241">
                  <c:v>2144.886243819495</c:v>
                </c:pt>
                <c:pt idx="9242">
                  <c:v>2272.705052504801</c:v>
                </c:pt>
                <c:pt idx="9243">
                  <c:v>2362.91584694138</c:v>
                </c:pt>
                <c:pt idx="9244">
                  <c:v>2383.143356546723</c:v>
                </c:pt>
                <c:pt idx="9245">
                  <c:v>2219.72891962499</c:v>
                </c:pt>
                <c:pt idx="9246">
                  <c:v>4160.055087323005</c:v>
                </c:pt>
                <c:pt idx="9247">
                  <c:v>2833.063621691009</c:v>
                </c:pt>
                <c:pt idx="9248">
                  <c:v>2620.096730449926</c:v>
                </c:pt>
                <c:pt idx="9249">
                  <c:v>2449.118035814481</c:v>
                </c:pt>
                <c:pt idx="9250">
                  <c:v>2258.585677851004</c:v>
                </c:pt>
                <c:pt idx="9251">
                  <c:v>2025.476129050337</c:v>
                </c:pt>
                <c:pt idx="9252">
                  <c:v>1725.578700414142</c:v>
                </c:pt>
                <c:pt idx="9253">
                  <c:v>1327.252329233852</c:v>
                </c:pt>
                <c:pt idx="9254">
                  <c:v>882.0746238186824</c:v>
                </c:pt>
                <c:pt idx="9255">
                  <c:v>1338.489532285678</c:v>
                </c:pt>
                <c:pt idx="9256">
                  <c:v>3430.398532755747</c:v>
                </c:pt>
                <c:pt idx="9257">
                  <c:v>5364.74827376552</c:v>
                </c:pt>
                <c:pt idx="9258">
                  <c:v>5327.974873157198</c:v>
                </c:pt>
                <c:pt idx="9259">
                  <c:v>4785.973731352701</c:v>
                </c:pt>
                <c:pt idx="9260">
                  <c:v>4345.796767691362</c:v>
                </c:pt>
                <c:pt idx="9261">
                  <c:v>4028.117850400226</c:v>
                </c:pt>
                <c:pt idx="9262">
                  <c:v>3799.53138045687</c:v>
                </c:pt>
                <c:pt idx="9263">
                  <c:v>3640.815610314045</c:v>
                </c:pt>
                <c:pt idx="9264">
                  <c:v>3549.414880586902</c:v>
                </c:pt>
                <c:pt idx="9265">
                  <c:v>3531.468862145297</c:v>
                </c:pt>
                <c:pt idx="9266">
                  <c:v>3557.82338341316</c:v>
                </c:pt>
                <c:pt idx="9267">
                  <c:v>3503.711507539945</c:v>
                </c:pt>
                <c:pt idx="9268">
                  <c:v>3407.833069196306</c:v>
                </c:pt>
                <c:pt idx="9269">
                  <c:v>3559.49585125557</c:v>
                </c:pt>
                <c:pt idx="9270">
                  <c:v>3982.042530398204</c:v>
                </c:pt>
                <c:pt idx="9271">
                  <c:v>4462.02011851463</c:v>
                </c:pt>
                <c:pt idx="9272">
                  <c:v>4787.838885342032</c:v>
                </c:pt>
                <c:pt idx="9273">
                  <c:v>4888.290288426804</c:v>
                </c:pt>
                <c:pt idx="9274">
                  <c:v>4802.744876338146</c:v>
                </c:pt>
                <c:pt idx="9275">
                  <c:v>4588.970868885824</c:v>
                </c:pt>
                <c:pt idx="9276">
                  <c:v>4282.962845645607</c:v>
                </c:pt>
                <c:pt idx="9277">
                  <c:v>3903.358971849676</c:v>
                </c:pt>
                <c:pt idx="9278">
                  <c:v>3464.742614083118</c:v>
                </c:pt>
                <c:pt idx="9279">
                  <c:v>2985.137292949071</c:v>
                </c:pt>
                <c:pt idx="9280">
                  <c:v>2479.378357733102</c:v>
                </c:pt>
                <c:pt idx="9281">
                  <c:v>1935.678148619293</c:v>
                </c:pt>
                <c:pt idx="9282">
                  <c:v>1247.877690408989</c:v>
                </c:pt>
                <c:pt idx="9283">
                  <c:v>1501.7309749782</c:v>
                </c:pt>
                <c:pt idx="9284">
                  <c:v>4910.340575047252</c:v>
                </c:pt>
                <c:pt idx="9285">
                  <c:v>2718.054874397866</c:v>
                </c:pt>
                <c:pt idx="9286">
                  <c:v>2127.697552339422</c:v>
                </c:pt>
                <c:pt idx="9287">
                  <c:v>1798.869853935897</c:v>
                </c:pt>
                <c:pt idx="9288">
                  <c:v>1554.032977352232</c:v>
                </c:pt>
                <c:pt idx="9289">
                  <c:v>1342.040760275536</c:v>
                </c:pt>
                <c:pt idx="9290">
                  <c:v>1151.794213829241</c:v>
                </c:pt>
                <c:pt idx="9291">
                  <c:v>1014.590518206108</c:v>
                </c:pt>
                <c:pt idx="9292">
                  <c:v>1037.252148988917</c:v>
                </c:pt>
                <c:pt idx="9293">
                  <c:v>1347.935301712758</c:v>
                </c:pt>
                <c:pt idx="9294">
                  <c:v>1885.132105418669</c:v>
                </c:pt>
                <c:pt idx="9295">
                  <c:v>2291.712685610302</c:v>
                </c:pt>
                <c:pt idx="9296">
                  <c:v>2210.776517203808</c:v>
                </c:pt>
                <c:pt idx="9297">
                  <c:v>1745.319886632056</c:v>
                </c:pt>
                <c:pt idx="9298">
                  <c:v>1117.47529473262</c:v>
                </c:pt>
                <c:pt idx="9299">
                  <c:v>458.5040538884664</c:v>
                </c:pt>
                <c:pt idx="9300">
                  <c:v>759.0908845263697</c:v>
                </c:pt>
                <c:pt idx="9301">
                  <c:v>1841.451553062647</c:v>
                </c:pt>
                <c:pt idx="9302">
                  <c:v>2745.321445838857</c:v>
                </c:pt>
                <c:pt idx="9303">
                  <c:v>3205.772645606446</c:v>
                </c:pt>
                <c:pt idx="9304">
                  <c:v>3565.072925671483</c:v>
                </c:pt>
                <c:pt idx="9305">
                  <c:v>3757.905780380182</c:v>
                </c:pt>
                <c:pt idx="9306">
                  <c:v>3419.429092266227</c:v>
                </c:pt>
                <c:pt idx="9307">
                  <c:v>2781.839028815831</c:v>
                </c:pt>
                <c:pt idx="9308">
                  <c:v>2833.580760730975</c:v>
                </c:pt>
                <c:pt idx="9309">
                  <c:v>3256.865875886482</c:v>
                </c:pt>
                <c:pt idx="9310">
                  <c:v>3570.820149323674</c:v>
                </c:pt>
                <c:pt idx="9311">
                  <c:v>3719.873787965216</c:v>
                </c:pt>
                <c:pt idx="9312">
                  <c:v>3774.020341351516</c:v>
                </c:pt>
                <c:pt idx="9313">
                  <c:v>3793.311453463694</c:v>
                </c:pt>
                <c:pt idx="9314">
                  <c:v>3807.779037000999</c:v>
                </c:pt>
                <c:pt idx="9315">
                  <c:v>3833.334372305607</c:v>
                </c:pt>
                <c:pt idx="9316">
                  <c:v>3885.270797004056</c:v>
                </c:pt>
                <c:pt idx="9317">
                  <c:v>3989.198065866087</c:v>
                </c:pt>
                <c:pt idx="9318">
                  <c:v>4199.637235628891</c:v>
                </c:pt>
                <c:pt idx="9319">
                  <c:v>4656.511536413722</c:v>
                </c:pt>
                <c:pt idx="9320">
                  <c:v>5831.325344023033</c:v>
                </c:pt>
                <c:pt idx="9321">
                  <c:v>8089.529468318984</c:v>
                </c:pt>
                <c:pt idx="9322">
                  <c:v>3318.735518499121</c:v>
                </c:pt>
                <c:pt idx="9323">
                  <c:v>2704.635776713911</c:v>
                </c:pt>
                <c:pt idx="9324">
                  <c:v>3215.958569681507</c:v>
                </c:pt>
                <c:pt idx="9325">
                  <c:v>3964.525710481799</c:v>
                </c:pt>
                <c:pt idx="9326">
                  <c:v>5056.318154258218</c:v>
                </c:pt>
                <c:pt idx="9327">
                  <c:v>6644.207187412573</c:v>
                </c:pt>
                <c:pt idx="9328">
                  <c:v>6472.149715527745</c:v>
                </c:pt>
                <c:pt idx="9329">
                  <c:v>4620.027878587584</c:v>
                </c:pt>
                <c:pt idx="9330">
                  <c:v>3964.965617200697</c:v>
                </c:pt>
                <c:pt idx="9331">
                  <c:v>3862.228079948419</c:v>
                </c:pt>
                <c:pt idx="9332">
                  <c:v>3908.916839009142</c:v>
                </c:pt>
                <c:pt idx="9333">
                  <c:v>3989.097113673827</c:v>
                </c:pt>
                <c:pt idx="9334">
                  <c:v>4073.334341370716</c:v>
                </c:pt>
                <c:pt idx="9335">
                  <c:v>4161.283273850402</c:v>
                </c:pt>
                <c:pt idx="9336">
                  <c:v>4265.934104691298</c:v>
                </c:pt>
                <c:pt idx="9337">
                  <c:v>4332.116594123493</c:v>
                </c:pt>
                <c:pt idx="9338">
                  <c:v>4054.139216915458</c:v>
                </c:pt>
                <c:pt idx="9339">
                  <c:v>4098.37469270424</c:v>
                </c:pt>
                <c:pt idx="9340">
                  <c:v>5111.766050628537</c:v>
                </c:pt>
                <c:pt idx="9341">
                  <c:v>6633.070868918277</c:v>
                </c:pt>
                <c:pt idx="9342">
                  <c:v>7588.877262834367</c:v>
                </c:pt>
                <c:pt idx="9343">
                  <c:v>7113.294219555503</c:v>
                </c:pt>
                <c:pt idx="9344">
                  <c:v>4822.941844541107</c:v>
                </c:pt>
                <c:pt idx="9345">
                  <c:v>4382.125329435635</c:v>
                </c:pt>
                <c:pt idx="9346">
                  <c:v>4529.616620221662</c:v>
                </c:pt>
                <c:pt idx="9347">
                  <c:v>4695.259578369602</c:v>
                </c:pt>
                <c:pt idx="9348">
                  <c:v>4871.70446463429</c:v>
                </c:pt>
                <c:pt idx="9349">
                  <c:v>5055.718994351796</c:v>
                </c:pt>
                <c:pt idx="9350">
                  <c:v>5250.24994521912</c:v>
                </c:pt>
                <c:pt idx="9351">
                  <c:v>5460.106062360545</c:v>
                </c:pt>
                <c:pt idx="9352">
                  <c:v>5690.53676131496</c:v>
                </c:pt>
                <c:pt idx="9353">
                  <c:v>5945.65297835607</c:v>
                </c:pt>
                <c:pt idx="9354">
                  <c:v>6226.259992714681</c:v>
                </c:pt>
                <c:pt idx="9355">
                  <c:v>6524.73886661231</c:v>
                </c:pt>
                <c:pt idx="9356">
                  <c:v>6815.09900491048</c:v>
                </c:pt>
                <c:pt idx="9357">
                  <c:v>7038.602000727508</c:v>
                </c:pt>
                <c:pt idx="9358">
                  <c:v>7097.932594844524</c:v>
                </c:pt>
                <c:pt idx="9359">
                  <c:v>6896.58121115936</c:v>
                </c:pt>
                <c:pt idx="9360">
                  <c:v>6436.47263018588</c:v>
                </c:pt>
                <c:pt idx="9361">
                  <c:v>5864.46252807863</c:v>
                </c:pt>
                <c:pt idx="9362">
                  <c:v>5375.870171865226</c:v>
                </c:pt>
                <c:pt idx="9363">
                  <c:v>5100.73140829216</c:v>
                </c:pt>
                <c:pt idx="9364">
                  <c:v>5093.477844478809</c:v>
                </c:pt>
                <c:pt idx="9365">
                  <c:v>5393.622740090841</c:v>
                </c:pt>
                <c:pt idx="9366">
                  <c:v>6130.545763850607</c:v>
                </c:pt>
                <c:pt idx="9367">
                  <c:v>7762.900580549092</c:v>
                </c:pt>
                <c:pt idx="9368">
                  <c:v>6348.294963348892</c:v>
                </c:pt>
                <c:pt idx="9369">
                  <c:v>8230.287014095074</c:v>
                </c:pt>
                <c:pt idx="9370">
                  <c:v>31964.73375202889</c:v>
                </c:pt>
                <c:pt idx="9371">
                  <c:v>6531.38719475477</c:v>
                </c:pt>
                <c:pt idx="9372">
                  <c:v>3476.784704155632</c:v>
                </c:pt>
                <c:pt idx="9373">
                  <c:v>2868.337809753407</c:v>
                </c:pt>
                <c:pt idx="9374">
                  <c:v>2767.962078410811</c:v>
                </c:pt>
                <c:pt idx="9375">
                  <c:v>2744.256688935819</c:v>
                </c:pt>
                <c:pt idx="9376">
                  <c:v>2689.626730570557</c:v>
                </c:pt>
                <c:pt idx="9377">
                  <c:v>2585.091468194097</c:v>
                </c:pt>
                <c:pt idx="9378">
                  <c:v>2443.148576937017</c:v>
                </c:pt>
                <c:pt idx="9379">
                  <c:v>2289.713956137838</c:v>
                </c:pt>
                <c:pt idx="9380">
                  <c:v>2150.2573278804</c:v>
                </c:pt>
                <c:pt idx="9381">
                  <c:v>2038.365298026853</c:v>
                </c:pt>
                <c:pt idx="9382">
                  <c:v>1950.587998585536</c:v>
                </c:pt>
                <c:pt idx="9383">
                  <c:v>1872.977328979613</c:v>
                </c:pt>
                <c:pt idx="9384">
                  <c:v>1788.640814494016</c:v>
                </c:pt>
                <c:pt idx="9385">
                  <c:v>1682.153282906077</c:v>
                </c:pt>
                <c:pt idx="9386">
                  <c:v>1539.585718089915</c:v>
                </c:pt>
                <c:pt idx="9387">
                  <c:v>1349.778849310075</c:v>
                </c:pt>
                <c:pt idx="9388">
                  <c:v>1110.014039069343</c:v>
                </c:pt>
                <c:pt idx="9389">
                  <c:v>833.4971949920906</c:v>
                </c:pt>
                <c:pt idx="9390">
                  <c:v>550.585735194391</c:v>
                </c:pt>
                <c:pt idx="9391">
                  <c:v>297.7053011159038</c:v>
                </c:pt>
                <c:pt idx="9392">
                  <c:v>119.779402429926</c:v>
                </c:pt>
                <c:pt idx="9393">
                  <c:v>135.9968110035354</c:v>
                </c:pt>
                <c:pt idx="9394">
                  <c:v>224.4844502081674</c:v>
                </c:pt>
                <c:pt idx="9395">
                  <c:v>281.3488521771154</c:v>
                </c:pt>
                <c:pt idx="9396">
                  <c:v>298.5764942815804</c:v>
                </c:pt>
                <c:pt idx="9397">
                  <c:v>272.8154315956255</c:v>
                </c:pt>
                <c:pt idx="9398">
                  <c:v>198.02208237819</c:v>
                </c:pt>
                <c:pt idx="9399">
                  <c:v>120.209615283953</c:v>
                </c:pt>
                <c:pt idx="9400">
                  <c:v>378.7116564810359</c:v>
                </c:pt>
                <c:pt idx="9401">
                  <c:v>1081.046717162935</c:v>
                </c:pt>
                <c:pt idx="9402">
                  <c:v>2808.041151368923</c:v>
                </c:pt>
                <c:pt idx="9403">
                  <c:v>5234.511259413823</c:v>
                </c:pt>
                <c:pt idx="9404">
                  <c:v>3953.954303243661</c:v>
                </c:pt>
                <c:pt idx="9405">
                  <c:v>3803.691596066672</c:v>
                </c:pt>
                <c:pt idx="9406">
                  <c:v>3176.064422710012</c:v>
                </c:pt>
                <c:pt idx="9407">
                  <c:v>2934.999880839826</c:v>
                </c:pt>
                <c:pt idx="9408">
                  <c:v>2836.506834808587</c:v>
                </c:pt>
                <c:pt idx="9409">
                  <c:v>2818.159829803912</c:v>
                </c:pt>
                <c:pt idx="9410">
                  <c:v>2854.051979082967</c:v>
                </c:pt>
                <c:pt idx="9411">
                  <c:v>2932.054804963375</c:v>
                </c:pt>
                <c:pt idx="9412">
                  <c:v>3046.336111765524</c:v>
                </c:pt>
                <c:pt idx="9413">
                  <c:v>3194.37405815601</c:v>
                </c:pt>
                <c:pt idx="9414">
                  <c:v>3375.588770040625</c:v>
                </c:pt>
                <c:pt idx="9415">
                  <c:v>3590.65729965466</c:v>
                </c:pt>
                <c:pt idx="9416">
                  <c:v>3840.285462996696</c:v>
                </c:pt>
                <c:pt idx="9417">
                  <c:v>4124.728083034894</c:v>
                </c:pt>
                <c:pt idx="9418">
                  <c:v>4443.504101841197</c:v>
                </c:pt>
                <c:pt idx="9419">
                  <c:v>4792.6531315731</c:v>
                </c:pt>
                <c:pt idx="9420">
                  <c:v>5163.490607225353</c:v>
                </c:pt>
                <c:pt idx="9421">
                  <c:v>5539.944802304798</c:v>
                </c:pt>
                <c:pt idx="9422">
                  <c:v>5896.327670115834</c:v>
                </c:pt>
                <c:pt idx="9423">
                  <c:v>6197.108403691241</c:v>
                </c:pt>
                <c:pt idx="9424">
                  <c:v>6401.45316696887</c:v>
                </c:pt>
                <c:pt idx="9425">
                  <c:v>6472.206567936519</c:v>
                </c:pt>
                <c:pt idx="9426">
                  <c:v>6386.029405443805</c:v>
                </c:pt>
                <c:pt idx="9427">
                  <c:v>6135.589060450824</c:v>
                </c:pt>
                <c:pt idx="9428">
                  <c:v>5714.82984049128</c:v>
                </c:pt>
                <c:pt idx="9429">
                  <c:v>5177.813717145692</c:v>
                </c:pt>
                <c:pt idx="9430">
                  <c:v>7968.147455704659</c:v>
                </c:pt>
                <c:pt idx="9431">
                  <c:v>6218.875528056051</c:v>
                </c:pt>
                <c:pt idx="9432">
                  <c:v>6007.745959757353</c:v>
                </c:pt>
                <c:pt idx="9433">
                  <c:v>6315.987219035121</c:v>
                </c:pt>
                <c:pt idx="9434">
                  <c:v>6435.102688173065</c:v>
                </c:pt>
                <c:pt idx="9435">
                  <c:v>6050.106155381192</c:v>
                </c:pt>
                <c:pt idx="9436">
                  <c:v>5375.289112460412</c:v>
                </c:pt>
                <c:pt idx="9437">
                  <c:v>4503.485196654393</c:v>
                </c:pt>
                <c:pt idx="9438">
                  <c:v>3144.197552358687</c:v>
                </c:pt>
                <c:pt idx="9439">
                  <c:v>2096.08541908105</c:v>
                </c:pt>
                <c:pt idx="9440">
                  <c:v>8863.284522281735</c:v>
                </c:pt>
                <c:pt idx="9441">
                  <c:v>6849.236280744994</c:v>
                </c:pt>
                <c:pt idx="9442">
                  <c:v>5853.359823890767</c:v>
                </c:pt>
                <c:pt idx="9443">
                  <c:v>5257.207326564558</c:v>
                </c:pt>
                <c:pt idx="9444">
                  <c:v>4823.92114725251</c:v>
                </c:pt>
                <c:pt idx="9445">
                  <c:v>4474.11635553908</c:v>
                </c:pt>
                <c:pt idx="9446">
                  <c:v>4177.537137498231</c:v>
                </c:pt>
                <c:pt idx="9447">
                  <c:v>3924.753122276126</c:v>
                </c:pt>
                <c:pt idx="9448">
                  <c:v>3715.783813214914</c:v>
                </c:pt>
                <c:pt idx="9449">
                  <c:v>3550.960344618611</c:v>
                </c:pt>
                <c:pt idx="9450">
                  <c:v>3426.113765242273</c:v>
                </c:pt>
                <c:pt idx="9451">
                  <c:v>3327.419858476763</c:v>
                </c:pt>
                <c:pt idx="9452">
                  <c:v>3232.13289871756</c:v>
                </c:pt>
                <c:pt idx="9453">
                  <c:v>3097.472276162563</c:v>
                </c:pt>
                <c:pt idx="9454">
                  <c:v>2747.577018584125</c:v>
                </c:pt>
                <c:pt idx="9455">
                  <c:v>1883.889281633671</c:v>
                </c:pt>
                <c:pt idx="9456">
                  <c:v>3433.764180156296</c:v>
                </c:pt>
                <c:pt idx="9457">
                  <c:v>3263.286665804804</c:v>
                </c:pt>
                <c:pt idx="9458">
                  <c:v>3111.39915660996</c:v>
                </c:pt>
                <c:pt idx="9459">
                  <c:v>2957.488568473495</c:v>
                </c:pt>
                <c:pt idx="9460">
                  <c:v>2791.011483643568</c:v>
                </c:pt>
                <c:pt idx="9461">
                  <c:v>2612.695161234722</c:v>
                </c:pt>
                <c:pt idx="9462">
                  <c:v>2434.542579599603</c:v>
                </c:pt>
                <c:pt idx="9463">
                  <c:v>2271.494225312417</c:v>
                </c:pt>
                <c:pt idx="9464">
                  <c:v>2107.893528612535</c:v>
                </c:pt>
                <c:pt idx="9465">
                  <c:v>1898.89445716538</c:v>
                </c:pt>
                <c:pt idx="9466">
                  <c:v>1750.802677018472</c:v>
                </c:pt>
                <c:pt idx="9467">
                  <c:v>1874.173251577552</c:v>
                </c:pt>
                <c:pt idx="9468">
                  <c:v>2191.701874359241</c:v>
                </c:pt>
                <c:pt idx="9469">
                  <c:v>2516.699377230116</c:v>
                </c:pt>
                <c:pt idx="9470">
                  <c:v>2771.165987363049</c:v>
                </c:pt>
                <c:pt idx="9471">
                  <c:v>2947.240416452199</c:v>
                </c:pt>
                <c:pt idx="9472">
                  <c:v>3057.274145910026</c:v>
                </c:pt>
                <c:pt idx="9473">
                  <c:v>3114.643380482982</c:v>
                </c:pt>
                <c:pt idx="9474">
                  <c:v>3127.360761092581</c:v>
                </c:pt>
                <c:pt idx="9475">
                  <c:v>3093.945140444805</c:v>
                </c:pt>
                <c:pt idx="9476">
                  <c:v>2978.616270947982</c:v>
                </c:pt>
                <c:pt idx="9477">
                  <c:v>2441.273931724081</c:v>
                </c:pt>
                <c:pt idx="9478">
                  <c:v>2931.641129991654</c:v>
                </c:pt>
                <c:pt idx="9479">
                  <c:v>3188.05759150352</c:v>
                </c:pt>
                <c:pt idx="9480">
                  <c:v>3100.988144525034</c:v>
                </c:pt>
                <c:pt idx="9481">
                  <c:v>3023.66496124466</c:v>
                </c:pt>
                <c:pt idx="9482">
                  <c:v>3025.011620251615</c:v>
                </c:pt>
                <c:pt idx="9483">
                  <c:v>3060.262104562865</c:v>
                </c:pt>
                <c:pt idx="9484">
                  <c:v>2678.92748552869</c:v>
                </c:pt>
                <c:pt idx="9485">
                  <c:v>2544.973321431891</c:v>
                </c:pt>
                <c:pt idx="9486">
                  <c:v>2421.508730131075</c:v>
                </c:pt>
                <c:pt idx="9487">
                  <c:v>2289.919077260553</c:v>
                </c:pt>
                <c:pt idx="9488">
                  <c:v>2139.566094316454</c:v>
                </c:pt>
                <c:pt idx="9489">
                  <c:v>1949.868256319407</c:v>
                </c:pt>
                <c:pt idx="9490">
                  <c:v>1672.926409965291</c:v>
                </c:pt>
                <c:pt idx="9491">
                  <c:v>1970.263499589642</c:v>
                </c:pt>
                <c:pt idx="9492">
                  <c:v>4741.598123121138</c:v>
                </c:pt>
                <c:pt idx="9493">
                  <c:v>2832.513696519552</c:v>
                </c:pt>
                <c:pt idx="9494">
                  <c:v>2406.636835797799</c:v>
                </c:pt>
                <c:pt idx="9495">
                  <c:v>2181.882565743976</c:v>
                </c:pt>
                <c:pt idx="9496">
                  <c:v>2022.666833109614</c:v>
                </c:pt>
                <c:pt idx="9497">
                  <c:v>1894.922958696985</c:v>
                </c:pt>
                <c:pt idx="9498">
                  <c:v>1787.604477669647</c:v>
                </c:pt>
                <c:pt idx="9499">
                  <c:v>1696.211998160399</c:v>
                </c:pt>
                <c:pt idx="9500">
                  <c:v>1617.86335365845</c:v>
                </c:pt>
                <c:pt idx="9501">
                  <c:v>1549.861049347172</c:v>
                </c:pt>
                <c:pt idx="9502">
                  <c:v>1489.535808541627</c:v>
                </c:pt>
                <c:pt idx="9503">
                  <c:v>1434.96569490807</c:v>
                </c:pt>
                <c:pt idx="9504">
                  <c:v>1384.652861873828</c:v>
                </c:pt>
                <c:pt idx="9505">
                  <c:v>1337.537724254023</c:v>
                </c:pt>
                <c:pt idx="9506">
                  <c:v>1292.868585192757</c:v>
                </c:pt>
                <c:pt idx="9507">
                  <c:v>1250.455585660021</c:v>
                </c:pt>
                <c:pt idx="9508">
                  <c:v>1210.075919867162</c:v>
                </c:pt>
                <c:pt idx="9509">
                  <c:v>1172.403581104281</c:v>
                </c:pt>
                <c:pt idx="9510">
                  <c:v>1139.819552165298</c:v>
                </c:pt>
                <c:pt idx="9511">
                  <c:v>1120.462769922955</c:v>
                </c:pt>
                <c:pt idx="9512">
                  <c:v>1146.220077559061</c:v>
                </c:pt>
                <c:pt idx="9513">
                  <c:v>1327.918961765858</c:v>
                </c:pt>
                <c:pt idx="9514">
                  <c:v>782.6116564468665</c:v>
                </c:pt>
                <c:pt idx="9515">
                  <c:v>792.5002881922587</c:v>
                </c:pt>
                <c:pt idx="9516">
                  <c:v>1327.382571654036</c:v>
                </c:pt>
                <c:pt idx="9517">
                  <c:v>1660.992050498402</c:v>
                </c:pt>
                <c:pt idx="9518">
                  <c:v>1632.342357773088</c:v>
                </c:pt>
                <c:pt idx="9519">
                  <c:v>1569.361362354749</c:v>
                </c:pt>
                <c:pt idx="9520">
                  <c:v>1554.463573558758</c:v>
                </c:pt>
                <c:pt idx="9521">
                  <c:v>1605.879086752061</c:v>
                </c:pt>
                <c:pt idx="9522">
                  <c:v>1715.989994048905</c:v>
                </c:pt>
                <c:pt idx="9523">
                  <c:v>1329.824716555736</c:v>
                </c:pt>
                <c:pt idx="9524">
                  <c:v>243.7249325571747</c:v>
                </c:pt>
                <c:pt idx="9525">
                  <c:v>348.5275017298823</c:v>
                </c:pt>
                <c:pt idx="9526">
                  <c:v>535.05003211554</c:v>
                </c:pt>
                <c:pt idx="9527">
                  <c:v>635.2997085352754</c:v>
                </c:pt>
                <c:pt idx="9528">
                  <c:v>702.6354119655404</c:v>
                </c:pt>
                <c:pt idx="9529">
                  <c:v>762.536719828681</c:v>
                </c:pt>
                <c:pt idx="9530">
                  <c:v>836.3541128876883</c:v>
                </c:pt>
                <c:pt idx="9531">
                  <c:v>963.2238196412206</c:v>
                </c:pt>
                <c:pt idx="9532">
                  <c:v>1276.412487149122</c:v>
                </c:pt>
                <c:pt idx="9533">
                  <c:v>2678.732365131062</c:v>
                </c:pt>
                <c:pt idx="9534">
                  <c:v>3387.12122925062</c:v>
                </c:pt>
                <c:pt idx="9535">
                  <c:v>1409.178419549555</c:v>
                </c:pt>
                <c:pt idx="9536">
                  <c:v>1080.250173650145</c:v>
                </c:pt>
                <c:pt idx="9537">
                  <c:v>1005.055682524219</c:v>
                </c:pt>
                <c:pt idx="9538">
                  <c:v>1015.562190522682</c:v>
                </c:pt>
                <c:pt idx="9539">
                  <c:v>1077.914857690214</c:v>
                </c:pt>
                <c:pt idx="9540">
                  <c:v>1188.522019833009</c:v>
                </c:pt>
                <c:pt idx="9541">
                  <c:v>1339.47225874279</c:v>
                </c:pt>
                <c:pt idx="9542">
                  <c:v>1460.700250195295</c:v>
                </c:pt>
                <c:pt idx="9543">
                  <c:v>1402.311492225176</c:v>
                </c:pt>
                <c:pt idx="9544">
                  <c:v>1186.95049470953</c:v>
                </c:pt>
                <c:pt idx="9545">
                  <c:v>984.4682082408948</c:v>
                </c:pt>
                <c:pt idx="9546">
                  <c:v>850.1995685115577</c:v>
                </c:pt>
                <c:pt idx="9547">
                  <c:v>769.0259162373753</c:v>
                </c:pt>
                <c:pt idx="9548">
                  <c:v>719.8885209443808</c:v>
                </c:pt>
                <c:pt idx="9549">
                  <c:v>687.9596468410141</c:v>
                </c:pt>
                <c:pt idx="9550">
                  <c:v>663.1247153201576</c:v>
                </c:pt>
                <c:pt idx="9551">
                  <c:v>635.8387914567805</c:v>
                </c:pt>
                <c:pt idx="9552">
                  <c:v>590.2998398213846</c:v>
                </c:pt>
                <c:pt idx="9553">
                  <c:v>482.5975096245577</c:v>
                </c:pt>
                <c:pt idx="9554">
                  <c:v>393.9462075176276</c:v>
                </c:pt>
                <c:pt idx="9555">
                  <c:v>761.9126395036807</c:v>
                </c:pt>
                <c:pt idx="9556">
                  <c:v>826.898902692885</c:v>
                </c:pt>
                <c:pt idx="9557">
                  <c:v>836.804528966587</c:v>
                </c:pt>
                <c:pt idx="9558">
                  <c:v>846.5811273706294</c:v>
                </c:pt>
                <c:pt idx="9559">
                  <c:v>862.3465643201765</c:v>
                </c:pt>
                <c:pt idx="9560">
                  <c:v>886.4665670293424</c:v>
                </c:pt>
                <c:pt idx="9561">
                  <c:v>921.6263413657067</c:v>
                </c:pt>
                <c:pt idx="9562">
                  <c:v>971.6459745373147</c:v>
                </c:pt>
                <c:pt idx="9563">
                  <c:v>1038.751966670743</c:v>
                </c:pt>
                <c:pt idx="9564">
                  <c:v>1101.224884315891</c:v>
                </c:pt>
                <c:pt idx="9565">
                  <c:v>1002.048400854693</c:v>
                </c:pt>
                <c:pt idx="9566">
                  <c:v>483.909915690727</c:v>
                </c:pt>
                <c:pt idx="9567">
                  <c:v>945.2190037929132</c:v>
                </c:pt>
                <c:pt idx="9568">
                  <c:v>5002.480116315361</c:v>
                </c:pt>
                <c:pt idx="9569">
                  <c:v>1419.940983389737</c:v>
                </c:pt>
                <c:pt idx="9570">
                  <c:v>831.40060693105</c:v>
                </c:pt>
                <c:pt idx="9571">
                  <c:v>1004.266031989422</c:v>
                </c:pt>
                <c:pt idx="9572">
                  <c:v>1486.164575126272</c:v>
                </c:pt>
                <c:pt idx="9573">
                  <c:v>1735.643522849638</c:v>
                </c:pt>
                <c:pt idx="9574">
                  <c:v>1802.693111979146</c:v>
                </c:pt>
                <c:pt idx="9575">
                  <c:v>1793.722149518187</c:v>
                </c:pt>
                <c:pt idx="9576">
                  <c:v>1700.941379890282</c:v>
                </c:pt>
                <c:pt idx="9577">
                  <c:v>1513.300947812066</c:v>
                </c:pt>
                <c:pt idx="9578">
                  <c:v>1268.41992128712</c:v>
                </c:pt>
                <c:pt idx="9579">
                  <c:v>1019.5670266668</c:v>
                </c:pt>
                <c:pt idx="9580">
                  <c:v>798.7855138284883</c:v>
                </c:pt>
                <c:pt idx="9581">
                  <c:v>621.495898511546</c:v>
                </c:pt>
                <c:pt idx="9582">
                  <c:v>510.7529622815053</c:v>
                </c:pt>
                <c:pt idx="9583">
                  <c:v>516.8364719632425</c:v>
                </c:pt>
                <c:pt idx="9584">
                  <c:v>685.7482280376844</c:v>
                </c:pt>
                <c:pt idx="9585">
                  <c:v>1041.431671651293</c:v>
                </c:pt>
                <c:pt idx="9586">
                  <c:v>1670.210402265371</c:v>
                </c:pt>
                <c:pt idx="9587">
                  <c:v>2809.713278075986</c:v>
                </c:pt>
                <c:pt idx="9588">
                  <c:v>4680.36353256726</c:v>
                </c:pt>
                <c:pt idx="9589">
                  <c:v>5969.458049856538</c:v>
                </c:pt>
                <c:pt idx="9590">
                  <c:v>5885.705679975746</c:v>
                </c:pt>
                <c:pt idx="9591">
                  <c:v>5919.866611291638</c:v>
                </c:pt>
                <c:pt idx="9592">
                  <c:v>6317.207113650613</c:v>
                </c:pt>
                <c:pt idx="9593">
                  <c:v>6640.743067103573</c:v>
                </c:pt>
                <c:pt idx="9594">
                  <c:v>6448.249206168503</c:v>
                </c:pt>
                <c:pt idx="9595">
                  <c:v>5859.50547836137</c:v>
                </c:pt>
                <c:pt idx="9596">
                  <c:v>5223.05314009331</c:v>
                </c:pt>
                <c:pt idx="9597">
                  <c:v>4682.86277049052</c:v>
                </c:pt>
                <c:pt idx="9598">
                  <c:v>4212.495031910001</c:v>
                </c:pt>
                <c:pt idx="9599">
                  <c:v>3699.491080353548</c:v>
                </c:pt>
                <c:pt idx="9600">
                  <c:v>2984.484040154245</c:v>
                </c:pt>
                <c:pt idx="9601">
                  <c:v>2019.112280951026</c:v>
                </c:pt>
                <c:pt idx="9602">
                  <c:v>2609.201712056975</c:v>
                </c:pt>
                <c:pt idx="9603">
                  <c:v>5213.453315939008</c:v>
                </c:pt>
                <c:pt idx="9604">
                  <c:v>3624.246746892871</c:v>
                </c:pt>
                <c:pt idx="9605">
                  <c:v>361.162942877353</c:v>
                </c:pt>
                <c:pt idx="9606">
                  <c:v>820.2645087656792</c:v>
                </c:pt>
                <c:pt idx="9607">
                  <c:v>1171.515715249726</c:v>
                </c:pt>
                <c:pt idx="9608">
                  <c:v>1378.678880155565</c:v>
                </c:pt>
                <c:pt idx="9609">
                  <c:v>1534.367686197541</c:v>
                </c:pt>
                <c:pt idx="9610">
                  <c:v>1676.039376291455</c:v>
                </c:pt>
                <c:pt idx="9611">
                  <c:v>1824.344494465074</c:v>
                </c:pt>
                <c:pt idx="9612">
                  <c:v>1994.891577146919</c:v>
                </c:pt>
                <c:pt idx="9613">
                  <c:v>2201.546718153891</c:v>
                </c:pt>
                <c:pt idx="9614">
                  <c:v>2449.85293634404</c:v>
                </c:pt>
                <c:pt idx="9615">
                  <c:v>2699.190387594812</c:v>
                </c:pt>
                <c:pt idx="9616">
                  <c:v>2740.065877188342</c:v>
                </c:pt>
                <c:pt idx="9617">
                  <c:v>1870.366667959943</c:v>
                </c:pt>
                <c:pt idx="9618">
                  <c:v>2262.295455525676</c:v>
                </c:pt>
                <c:pt idx="9619">
                  <c:v>1275.972134835735</c:v>
                </c:pt>
                <c:pt idx="9620">
                  <c:v>605.2275399542527</c:v>
                </c:pt>
                <c:pt idx="9621">
                  <c:v>1378.150006941444</c:v>
                </c:pt>
                <c:pt idx="9622">
                  <c:v>971.5783809924387</c:v>
                </c:pt>
                <c:pt idx="9623">
                  <c:v>519.3245106263315</c:v>
                </c:pt>
                <c:pt idx="9624">
                  <c:v>322.003974577702</c:v>
                </c:pt>
                <c:pt idx="9625">
                  <c:v>280.5197988882606</c:v>
                </c:pt>
                <c:pt idx="9626">
                  <c:v>413.9581972556919</c:v>
                </c:pt>
                <c:pt idx="9627">
                  <c:v>742.7781344913286</c:v>
                </c:pt>
                <c:pt idx="9628">
                  <c:v>1484.570540717076</c:v>
                </c:pt>
                <c:pt idx="9629">
                  <c:v>2568.348528755506</c:v>
                </c:pt>
                <c:pt idx="9630">
                  <c:v>1710.100944279725</c:v>
                </c:pt>
                <c:pt idx="9631">
                  <c:v>979.3066711548365</c:v>
                </c:pt>
                <c:pt idx="9632">
                  <c:v>468.7079205427211</c:v>
                </c:pt>
                <c:pt idx="9633">
                  <c:v>216.8309807510284</c:v>
                </c:pt>
                <c:pt idx="9634">
                  <c:v>2015.621088673238</c:v>
                </c:pt>
                <c:pt idx="9635">
                  <c:v>1924.602780122378</c:v>
                </c:pt>
                <c:pt idx="9636">
                  <c:v>467.4197318744208</c:v>
                </c:pt>
                <c:pt idx="9637">
                  <c:v>785.6867553211897</c:v>
                </c:pt>
                <c:pt idx="9638">
                  <c:v>1624.485442092556</c:v>
                </c:pt>
                <c:pt idx="9639">
                  <c:v>2025.084530016821</c:v>
                </c:pt>
                <c:pt idx="9640">
                  <c:v>2197.061865503376</c:v>
                </c:pt>
                <c:pt idx="9641">
                  <c:v>2347.788582486701</c:v>
                </c:pt>
                <c:pt idx="9642">
                  <c:v>2611.04577540955</c:v>
                </c:pt>
                <c:pt idx="9643">
                  <c:v>2994.954688650332</c:v>
                </c:pt>
                <c:pt idx="9644">
                  <c:v>1921.375516633432</c:v>
                </c:pt>
                <c:pt idx="9645">
                  <c:v>1022.773942664982</c:v>
                </c:pt>
                <c:pt idx="9646">
                  <c:v>1014.156442599895</c:v>
                </c:pt>
                <c:pt idx="9647">
                  <c:v>1083.682397401003</c:v>
                </c:pt>
                <c:pt idx="9648">
                  <c:v>1120.741919563436</c:v>
                </c:pt>
                <c:pt idx="9649">
                  <c:v>1120.851503755156</c:v>
                </c:pt>
                <c:pt idx="9650">
                  <c:v>1080.225930481235</c:v>
                </c:pt>
                <c:pt idx="9651">
                  <c:v>985.2940853644385</c:v>
                </c:pt>
                <c:pt idx="9652">
                  <c:v>805.6317103102317</c:v>
                </c:pt>
                <c:pt idx="9653">
                  <c:v>485.0875233673744</c:v>
                </c:pt>
                <c:pt idx="9654">
                  <c:v>53.10193198219601</c:v>
                </c:pt>
                <c:pt idx="9655">
                  <c:v>808.7961385739416</c:v>
                </c:pt>
                <c:pt idx="9656">
                  <c:v>1539.626688400267</c:v>
                </c:pt>
                <c:pt idx="9657">
                  <c:v>1998.289224672295</c:v>
                </c:pt>
                <c:pt idx="9658">
                  <c:v>2214.804405633479</c:v>
                </c:pt>
                <c:pt idx="9659">
                  <c:v>2290.917449994878</c:v>
                </c:pt>
                <c:pt idx="9660">
                  <c:v>2266.104270390667</c:v>
                </c:pt>
                <c:pt idx="9661">
                  <c:v>2107.646099611146</c:v>
                </c:pt>
                <c:pt idx="9662">
                  <c:v>1705.482576580146</c:v>
                </c:pt>
                <c:pt idx="9663">
                  <c:v>1821.895505331153</c:v>
                </c:pt>
                <c:pt idx="9664">
                  <c:v>7008.422535651242</c:v>
                </c:pt>
                <c:pt idx="9665">
                  <c:v>8617.693235853217</c:v>
                </c:pt>
                <c:pt idx="9666">
                  <c:v>8195.423703109592</c:v>
                </c:pt>
                <c:pt idx="9667">
                  <c:v>8038.886602073938</c:v>
                </c:pt>
                <c:pt idx="9668">
                  <c:v>7546.018763442807</c:v>
                </c:pt>
                <c:pt idx="9669">
                  <c:v>6390.354305073391</c:v>
                </c:pt>
                <c:pt idx="9670">
                  <c:v>4991.506112133717</c:v>
                </c:pt>
                <c:pt idx="9671">
                  <c:v>3807.366720238762</c:v>
                </c:pt>
                <c:pt idx="9672">
                  <c:v>2904.678671851731</c:v>
                </c:pt>
                <c:pt idx="9673">
                  <c:v>2158.414443248426</c:v>
                </c:pt>
                <c:pt idx="9674">
                  <c:v>1481.881541962487</c:v>
                </c:pt>
                <c:pt idx="9675">
                  <c:v>1772.101182849409</c:v>
                </c:pt>
                <c:pt idx="9676">
                  <c:v>3172.868613322921</c:v>
                </c:pt>
                <c:pt idx="9677">
                  <c:v>3025.538620835877</c:v>
                </c:pt>
                <c:pt idx="9678">
                  <c:v>2523.908348660898</c:v>
                </c:pt>
                <c:pt idx="9679">
                  <c:v>2120.29564297129</c:v>
                </c:pt>
                <c:pt idx="9680">
                  <c:v>1819.168558260915</c:v>
                </c:pt>
                <c:pt idx="9681">
                  <c:v>1600.045793168366</c:v>
                </c:pt>
                <c:pt idx="9682">
                  <c:v>1447.982480075067</c:v>
                </c:pt>
                <c:pt idx="9683">
                  <c:v>1351.67397088697</c:v>
                </c:pt>
                <c:pt idx="9684">
                  <c:v>1301.983178876596</c:v>
                </c:pt>
                <c:pt idx="9685">
                  <c:v>1290.972118417399</c:v>
                </c:pt>
                <c:pt idx="9686">
                  <c:v>1311.703713654693</c:v>
                </c:pt>
                <c:pt idx="9687">
                  <c:v>1359.614510375528</c:v>
                </c:pt>
                <c:pt idx="9688">
                  <c:v>1432.413660478859</c:v>
                </c:pt>
                <c:pt idx="9689">
                  <c:v>1531.224302144584</c:v>
                </c:pt>
                <c:pt idx="9690">
                  <c:v>1661.401142790616</c:v>
                </c:pt>
                <c:pt idx="9691">
                  <c:v>1836.01332083995</c:v>
                </c:pt>
                <c:pt idx="9692">
                  <c:v>2083.418450759037</c:v>
                </c:pt>
                <c:pt idx="9693">
                  <c:v>2469.195227230228</c:v>
                </c:pt>
                <c:pt idx="9694">
                  <c:v>3178.764386202128</c:v>
                </c:pt>
                <c:pt idx="9695">
                  <c:v>4950.562272029963</c:v>
                </c:pt>
                <c:pt idx="9696">
                  <c:v>11572.28255281914</c:v>
                </c:pt>
                <c:pt idx="9697">
                  <c:v>4723.750628901653</c:v>
                </c:pt>
                <c:pt idx="9698">
                  <c:v>2138.338013131512</c:v>
                </c:pt>
                <c:pt idx="9699">
                  <c:v>1416.014500929663</c:v>
                </c:pt>
                <c:pt idx="9700">
                  <c:v>1165.278725919198</c:v>
                </c:pt>
                <c:pt idx="9701">
                  <c:v>1075.91989242879</c:v>
                </c:pt>
                <c:pt idx="9702">
                  <c:v>1124.107430861672</c:v>
                </c:pt>
                <c:pt idx="9703">
                  <c:v>1286.04851319365</c:v>
                </c:pt>
                <c:pt idx="9704">
                  <c:v>1445.06999677987</c:v>
                </c:pt>
                <c:pt idx="9705">
                  <c:v>1392.183947210943</c:v>
                </c:pt>
                <c:pt idx="9706">
                  <c:v>1726.654991324928</c:v>
                </c:pt>
                <c:pt idx="9707">
                  <c:v>2035.703508368502</c:v>
                </c:pt>
                <c:pt idx="9708">
                  <c:v>2283.065697227387</c:v>
                </c:pt>
                <c:pt idx="9709">
                  <c:v>2657.673789419632</c:v>
                </c:pt>
                <c:pt idx="9710">
                  <c:v>4530.185936505848</c:v>
                </c:pt>
                <c:pt idx="9711">
                  <c:v>1697.768926141728</c:v>
                </c:pt>
                <c:pt idx="9712">
                  <c:v>2244.058712112656</c:v>
                </c:pt>
                <c:pt idx="9713">
                  <c:v>2490.598323261803</c:v>
                </c:pt>
                <c:pt idx="9714">
                  <c:v>2646.708602933174</c:v>
                </c:pt>
                <c:pt idx="9715">
                  <c:v>2729.398802507184</c:v>
                </c:pt>
                <c:pt idx="9716">
                  <c:v>2711.297522872843</c:v>
                </c:pt>
                <c:pt idx="9717">
                  <c:v>2522.574619015236</c:v>
                </c:pt>
                <c:pt idx="9718">
                  <c:v>2120.560165835445</c:v>
                </c:pt>
                <c:pt idx="9719">
                  <c:v>7949.401330647893</c:v>
                </c:pt>
                <c:pt idx="9720">
                  <c:v>4957.95611305135</c:v>
                </c:pt>
                <c:pt idx="9721">
                  <c:v>3303.602824059171</c:v>
                </c:pt>
                <c:pt idx="9722">
                  <c:v>2132.996178186257</c:v>
                </c:pt>
                <c:pt idx="9723">
                  <c:v>791.203068058635</c:v>
                </c:pt>
                <c:pt idx="9724">
                  <c:v>1250.273650014029</c:v>
                </c:pt>
                <c:pt idx="9725">
                  <c:v>6128.751353503358</c:v>
                </c:pt>
                <c:pt idx="9726">
                  <c:v>37253.34462787573</c:v>
                </c:pt>
                <c:pt idx="9727">
                  <c:v>11314.08684481152</c:v>
                </c:pt>
                <c:pt idx="9728">
                  <c:v>6637.126521498335</c:v>
                </c:pt>
                <c:pt idx="9729">
                  <c:v>4573.341643238045</c:v>
                </c:pt>
                <c:pt idx="9730">
                  <c:v>3858.560748350921</c:v>
                </c:pt>
                <c:pt idx="9731">
                  <c:v>3427.793032709323</c:v>
                </c:pt>
                <c:pt idx="9732">
                  <c:v>3104.250060710681</c:v>
                </c:pt>
                <c:pt idx="9733">
                  <c:v>2872.707262738887</c:v>
                </c:pt>
                <c:pt idx="9734">
                  <c:v>2712.50701392085</c:v>
                </c:pt>
                <c:pt idx="9735">
                  <c:v>2610.159855616671</c:v>
                </c:pt>
                <c:pt idx="9736">
                  <c:v>2558.517179827695</c:v>
                </c:pt>
                <c:pt idx="9737">
                  <c:v>2556.057598362964</c:v>
                </c:pt>
                <c:pt idx="9738">
                  <c:v>2606.958278097054</c:v>
                </c:pt>
                <c:pt idx="9739">
                  <c:v>2722.873921103839</c:v>
                </c:pt>
                <c:pt idx="9740">
                  <c:v>2929.283160352767</c:v>
                </c:pt>
                <c:pt idx="9741">
                  <c:v>3274.816879762507</c:v>
                </c:pt>
                <c:pt idx="9742">
                  <c:v>3839.208284953994</c:v>
                </c:pt>
                <c:pt idx="9743">
                  <c:v>4543.30753386774</c:v>
                </c:pt>
                <c:pt idx="9744">
                  <c:v>3965.685836146789</c:v>
                </c:pt>
                <c:pt idx="9745">
                  <c:v>1986.345911847793</c:v>
                </c:pt>
                <c:pt idx="9746">
                  <c:v>820.2566454588439</c:v>
                </c:pt>
                <c:pt idx="9747">
                  <c:v>1021.335857680318</c:v>
                </c:pt>
                <c:pt idx="9748">
                  <c:v>3528.894386700995</c:v>
                </c:pt>
                <c:pt idx="9749">
                  <c:v>4550.937651965244</c:v>
                </c:pt>
                <c:pt idx="9750">
                  <c:v>2116.365653419896</c:v>
                </c:pt>
                <c:pt idx="9751">
                  <c:v>2119.232816433034</c:v>
                </c:pt>
                <c:pt idx="9752">
                  <c:v>2947.639101150627</c:v>
                </c:pt>
                <c:pt idx="9753">
                  <c:v>5037.014894493284</c:v>
                </c:pt>
                <c:pt idx="9754">
                  <c:v>9315.309482069003</c:v>
                </c:pt>
                <c:pt idx="9755">
                  <c:v>11018.91455999469</c:v>
                </c:pt>
                <c:pt idx="9756">
                  <c:v>8761.265899110005</c:v>
                </c:pt>
                <c:pt idx="9757">
                  <c:v>7239.027140140992</c:v>
                </c:pt>
                <c:pt idx="9758">
                  <c:v>6410.930758321131</c:v>
                </c:pt>
                <c:pt idx="9759">
                  <c:v>5939.346088500567</c:v>
                </c:pt>
                <c:pt idx="9760">
                  <c:v>5670.248761171661</c:v>
                </c:pt>
                <c:pt idx="9761">
                  <c:v>5541.656587123365</c:v>
                </c:pt>
                <c:pt idx="9762">
                  <c:v>5502.457613981726</c:v>
                </c:pt>
                <c:pt idx="9763">
                  <c:v>5152.833337537621</c:v>
                </c:pt>
                <c:pt idx="9764">
                  <c:v>3343.639181896091</c:v>
                </c:pt>
                <c:pt idx="9765">
                  <c:v>2597.779198980646</c:v>
                </c:pt>
                <c:pt idx="9766">
                  <c:v>2805.519130850757</c:v>
                </c:pt>
                <c:pt idx="9767">
                  <c:v>2979.959233210918</c:v>
                </c:pt>
                <c:pt idx="9768">
                  <c:v>3084.973683480917</c:v>
                </c:pt>
                <c:pt idx="9769">
                  <c:v>3158.445509872543</c:v>
                </c:pt>
                <c:pt idx="9770">
                  <c:v>3226.178840135879</c:v>
                </c:pt>
                <c:pt idx="9771">
                  <c:v>3307.582635227785</c:v>
                </c:pt>
                <c:pt idx="9772">
                  <c:v>3423.122663127471</c:v>
                </c:pt>
                <c:pt idx="9773">
                  <c:v>3607.257801515123</c:v>
                </c:pt>
                <c:pt idx="9774">
                  <c:v>3941.666245913678</c:v>
                </c:pt>
                <c:pt idx="9775">
                  <c:v>4699.22536920605</c:v>
                </c:pt>
                <c:pt idx="9776">
                  <c:v>6471.479383264999</c:v>
                </c:pt>
                <c:pt idx="9777">
                  <c:v>2878.660399761688</c:v>
                </c:pt>
                <c:pt idx="9778">
                  <c:v>2417.505859787034</c:v>
                </c:pt>
                <c:pt idx="9779">
                  <c:v>2688.475807593228</c:v>
                </c:pt>
                <c:pt idx="9780">
                  <c:v>2956.474729250529</c:v>
                </c:pt>
                <c:pt idx="9781">
                  <c:v>3214.021057520472</c:v>
                </c:pt>
                <c:pt idx="9782">
                  <c:v>3481.331728107233</c:v>
                </c:pt>
                <c:pt idx="9783">
                  <c:v>3774.383435218115</c:v>
                </c:pt>
                <c:pt idx="9784">
                  <c:v>4106.93286337775</c:v>
                </c:pt>
                <c:pt idx="9785">
                  <c:v>4493.250551963343</c:v>
                </c:pt>
                <c:pt idx="9786">
                  <c:v>4953.806450516395</c:v>
                </c:pt>
                <c:pt idx="9787">
                  <c:v>5529.09325197201</c:v>
                </c:pt>
                <c:pt idx="9788">
                  <c:v>6315.430217196329</c:v>
                </c:pt>
                <c:pt idx="9789">
                  <c:v>7561.677219106673</c:v>
                </c:pt>
                <c:pt idx="9790">
                  <c:v>9916.338193377529</c:v>
                </c:pt>
                <c:pt idx="9791">
                  <c:v>13776.38580762734</c:v>
                </c:pt>
                <c:pt idx="9792">
                  <c:v>10571.15802862344</c:v>
                </c:pt>
                <c:pt idx="9793">
                  <c:v>5633.03266924333</c:v>
                </c:pt>
                <c:pt idx="9794">
                  <c:v>3512.10245474053</c:v>
                </c:pt>
                <c:pt idx="9795">
                  <c:v>2553.848863840856</c:v>
                </c:pt>
                <c:pt idx="9796">
                  <c:v>2082.71781762723</c:v>
                </c:pt>
                <c:pt idx="9797">
                  <c:v>1851.22029403649</c:v>
                </c:pt>
                <c:pt idx="9798">
                  <c:v>1761.535633998498</c:v>
                </c:pt>
                <c:pt idx="9799">
                  <c:v>1779.866239090664</c:v>
                </c:pt>
                <c:pt idx="9800">
                  <c:v>1915.609979195708</c:v>
                </c:pt>
                <c:pt idx="9801">
                  <c:v>2259.873468491835</c:v>
                </c:pt>
                <c:pt idx="9802">
                  <c:v>3343.820363599333</c:v>
                </c:pt>
                <c:pt idx="9803">
                  <c:v>2621.883388207797</c:v>
                </c:pt>
                <c:pt idx="9804">
                  <c:v>1403.787468667348</c:v>
                </c:pt>
                <c:pt idx="9805">
                  <c:v>1481.911209913643</c:v>
                </c:pt>
                <c:pt idx="9806">
                  <c:v>1204.267046854279</c:v>
                </c:pt>
                <c:pt idx="9807">
                  <c:v>668.9296960487226</c:v>
                </c:pt>
                <c:pt idx="9808">
                  <c:v>474.2561193966844</c:v>
                </c:pt>
                <c:pt idx="9809">
                  <c:v>766.7926060186044</c:v>
                </c:pt>
                <c:pt idx="9810">
                  <c:v>1035.331192720568</c:v>
                </c:pt>
                <c:pt idx="9811">
                  <c:v>1224.962004623188</c:v>
                </c:pt>
                <c:pt idx="9812">
                  <c:v>1402.542158666674</c:v>
                </c:pt>
                <c:pt idx="9813">
                  <c:v>1666.582507082343</c:v>
                </c:pt>
                <c:pt idx="9814">
                  <c:v>2138.429343537584</c:v>
                </c:pt>
                <c:pt idx="9815">
                  <c:v>2007.708519064176</c:v>
                </c:pt>
                <c:pt idx="9816">
                  <c:v>594.3959645047955</c:v>
                </c:pt>
                <c:pt idx="9817">
                  <c:v>1265.573551943803</c:v>
                </c:pt>
                <c:pt idx="9818">
                  <c:v>1182.773879748024</c:v>
                </c:pt>
                <c:pt idx="9819">
                  <c:v>1354.170329879953</c:v>
                </c:pt>
                <c:pt idx="9820">
                  <c:v>1860.184869640627</c:v>
                </c:pt>
                <c:pt idx="9821">
                  <c:v>2330.986132251203</c:v>
                </c:pt>
                <c:pt idx="9822">
                  <c:v>2189.886993606354</c:v>
                </c:pt>
                <c:pt idx="9823">
                  <c:v>1805.042426575751</c:v>
                </c:pt>
                <c:pt idx="9824">
                  <c:v>1505.492523677884</c:v>
                </c:pt>
                <c:pt idx="9825">
                  <c:v>1302.578762522298</c:v>
                </c:pt>
                <c:pt idx="9826">
                  <c:v>1163.323198959028</c:v>
                </c:pt>
                <c:pt idx="9827">
                  <c:v>1065.29388910652</c:v>
                </c:pt>
                <c:pt idx="9828">
                  <c:v>996.4609466702361</c:v>
                </c:pt>
                <c:pt idx="9829">
                  <c:v>951.791069143336</c:v>
                </c:pt>
                <c:pt idx="9830">
                  <c:v>931.8830589425175</c:v>
                </c:pt>
                <c:pt idx="9831">
                  <c:v>944.9501881010541</c:v>
                </c:pt>
                <c:pt idx="9832">
                  <c:v>1015.185212244745</c:v>
                </c:pt>
                <c:pt idx="9833">
                  <c:v>1202.027362313813</c:v>
                </c:pt>
                <c:pt idx="9834">
                  <c:v>1559.381537605047</c:v>
                </c:pt>
                <c:pt idx="9835">
                  <c:v>1703.239243020364</c:v>
                </c:pt>
                <c:pt idx="9836">
                  <c:v>1454.741308726056</c:v>
                </c:pt>
                <c:pt idx="9837">
                  <c:v>1258.391039019614</c:v>
                </c:pt>
                <c:pt idx="9838">
                  <c:v>1155.702591393806</c:v>
                </c:pt>
                <c:pt idx="9839">
                  <c:v>1104.05508498059</c:v>
                </c:pt>
                <c:pt idx="9840">
                  <c:v>1078.935799539961</c:v>
                </c:pt>
                <c:pt idx="9841">
                  <c:v>1068.738543520704</c:v>
                </c:pt>
                <c:pt idx="9842">
                  <c:v>1067.885823443433</c:v>
                </c:pt>
                <c:pt idx="9843">
                  <c:v>1074.396622165703</c:v>
                </c:pt>
                <c:pt idx="9844">
                  <c:v>1088.526084934842</c:v>
                </c:pt>
                <c:pt idx="9845">
                  <c:v>1113.051579170948</c:v>
                </c:pt>
                <c:pt idx="9846">
                  <c:v>1153.007071588705</c:v>
                </c:pt>
                <c:pt idx="9847">
                  <c:v>1212.218188931944</c:v>
                </c:pt>
                <c:pt idx="9848">
                  <c:v>1271.241577589236</c:v>
                </c:pt>
                <c:pt idx="9849">
                  <c:v>1245.574473759805</c:v>
                </c:pt>
                <c:pt idx="9850">
                  <c:v>1128.750230139998</c:v>
                </c:pt>
                <c:pt idx="9851">
                  <c:v>1174.752036697267</c:v>
                </c:pt>
                <c:pt idx="9852">
                  <c:v>1723.470611444812</c:v>
                </c:pt>
                <c:pt idx="9853">
                  <c:v>3607.626614860844</c:v>
                </c:pt>
                <c:pt idx="9854">
                  <c:v>9584.101524110565</c:v>
                </c:pt>
                <c:pt idx="9855">
                  <c:v>9069.27570001139</c:v>
                </c:pt>
                <c:pt idx="9856">
                  <c:v>6965.262682262045</c:v>
                </c:pt>
                <c:pt idx="9857">
                  <c:v>6683.384246411848</c:v>
                </c:pt>
                <c:pt idx="9858">
                  <c:v>7422.164965566003</c:v>
                </c:pt>
                <c:pt idx="9859">
                  <c:v>9409.23215570899</c:v>
                </c:pt>
                <c:pt idx="9860">
                  <c:v>14425.12633260068</c:v>
                </c:pt>
                <c:pt idx="9861">
                  <c:v>33006.01316845536</c:v>
                </c:pt>
                <c:pt idx="9862">
                  <c:v>26689.36687461817</c:v>
                </c:pt>
                <c:pt idx="9863">
                  <c:v>11530.98642659216</c:v>
                </c:pt>
                <c:pt idx="9864">
                  <c:v>7541.656714875116</c:v>
                </c:pt>
                <c:pt idx="9865">
                  <c:v>7053.274915322081</c:v>
                </c:pt>
                <c:pt idx="9866">
                  <c:v>6114.536567368835</c:v>
                </c:pt>
                <c:pt idx="9867">
                  <c:v>2403.884396020541</c:v>
                </c:pt>
                <c:pt idx="9868">
                  <c:v>1034.022420358466</c:v>
                </c:pt>
                <c:pt idx="9869">
                  <c:v>320.7683940071674</c:v>
                </c:pt>
                <c:pt idx="9870">
                  <c:v>348.4768652666558</c:v>
                </c:pt>
                <c:pt idx="9871">
                  <c:v>787.9315172445414</c:v>
                </c:pt>
                <c:pt idx="9872">
                  <c:v>1201.776455980463</c:v>
                </c:pt>
                <c:pt idx="9873">
                  <c:v>1586.929460128913</c:v>
                </c:pt>
                <c:pt idx="9874">
                  <c:v>1949.048910389037</c:v>
                </c:pt>
                <c:pt idx="9875">
                  <c:v>2298.133240377458</c:v>
                </c:pt>
                <c:pt idx="9876">
                  <c:v>2650.210429110678</c:v>
                </c:pt>
                <c:pt idx="9877">
                  <c:v>2986.839600788056</c:v>
                </c:pt>
                <c:pt idx="9878">
                  <c:v>3209.658630921391</c:v>
                </c:pt>
                <c:pt idx="9879">
                  <c:v>3341.597972653351</c:v>
                </c:pt>
                <c:pt idx="9880">
                  <c:v>3595.106509524547</c:v>
                </c:pt>
                <c:pt idx="9881">
                  <c:v>4323.214875868359</c:v>
                </c:pt>
                <c:pt idx="9882">
                  <c:v>4971.517897194311</c:v>
                </c:pt>
                <c:pt idx="9883">
                  <c:v>2186.94434909645</c:v>
                </c:pt>
                <c:pt idx="9884">
                  <c:v>921.294519942195</c:v>
                </c:pt>
                <c:pt idx="9885">
                  <c:v>884.2764029187625</c:v>
                </c:pt>
                <c:pt idx="9886">
                  <c:v>1277.425859886422</c:v>
                </c:pt>
                <c:pt idx="9887">
                  <c:v>1776.207623485264</c:v>
                </c:pt>
                <c:pt idx="9888">
                  <c:v>2306.03791865389</c:v>
                </c:pt>
                <c:pt idx="9889">
                  <c:v>2633.93464087845</c:v>
                </c:pt>
                <c:pt idx="9890">
                  <c:v>2348.836556956276</c:v>
                </c:pt>
                <c:pt idx="9891">
                  <c:v>1753.330471370806</c:v>
                </c:pt>
                <c:pt idx="9892">
                  <c:v>1397.99428012652</c:v>
                </c:pt>
                <c:pt idx="9893">
                  <c:v>1402.401917891116</c:v>
                </c:pt>
                <c:pt idx="9894">
                  <c:v>1767.414209863439</c:v>
                </c:pt>
                <c:pt idx="9895">
                  <c:v>2478.871088770555</c:v>
                </c:pt>
                <c:pt idx="9896">
                  <c:v>3316.19275974427</c:v>
                </c:pt>
                <c:pt idx="9897">
                  <c:v>3720.398082222533</c:v>
                </c:pt>
                <c:pt idx="9898">
                  <c:v>3508.76301558771</c:v>
                </c:pt>
                <c:pt idx="9899">
                  <c:v>3236.56790372496</c:v>
                </c:pt>
                <c:pt idx="9900">
                  <c:v>3166.590830973296</c:v>
                </c:pt>
                <c:pt idx="9901">
                  <c:v>3184.53403508748</c:v>
                </c:pt>
                <c:pt idx="9902">
                  <c:v>3381.315985357911</c:v>
                </c:pt>
                <c:pt idx="9903">
                  <c:v>3780.28875543131</c:v>
                </c:pt>
                <c:pt idx="9904">
                  <c:v>4417.57492951423</c:v>
                </c:pt>
                <c:pt idx="9905">
                  <c:v>5098.637001640114</c:v>
                </c:pt>
                <c:pt idx="9906">
                  <c:v>4726.385406137358</c:v>
                </c:pt>
                <c:pt idx="9907">
                  <c:v>3762.47991145979</c:v>
                </c:pt>
                <c:pt idx="9908">
                  <c:v>3003.67933108832</c:v>
                </c:pt>
                <c:pt idx="9909">
                  <c:v>2314.18612714881</c:v>
                </c:pt>
                <c:pt idx="9910">
                  <c:v>1693.038707275915</c:v>
                </c:pt>
                <c:pt idx="9911">
                  <c:v>1167.803556632058</c:v>
                </c:pt>
                <c:pt idx="9912">
                  <c:v>747.802331439649</c:v>
                </c:pt>
                <c:pt idx="9913">
                  <c:v>472.6453908309112</c:v>
                </c:pt>
                <c:pt idx="9914">
                  <c:v>472.1558688739846</c:v>
                </c:pt>
                <c:pt idx="9915">
                  <c:v>711.6836620836342</c:v>
                </c:pt>
                <c:pt idx="9916">
                  <c:v>1047.902065741011</c:v>
                </c:pt>
                <c:pt idx="9917">
                  <c:v>1455.256909377315</c:v>
                </c:pt>
                <c:pt idx="9918">
                  <c:v>1966.40329872838</c:v>
                </c:pt>
                <c:pt idx="9919">
                  <c:v>2662.690884466836</c:v>
                </c:pt>
                <c:pt idx="9920">
                  <c:v>3730.177767996056</c:v>
                </c:pt>
                <c:pt idx="9921">
                  <c:v>5663.584196694176</c:v>
                </c:pt>
                <c:pt idx="9922">
                  <c:v>9741.797923218473</c:v>
                </c:pt>
                <c:pt idx="9923">
                  <c:v>10518.49298405483</c:v>
                </c:pt>
                <c:pt idx="9924">
                  <c:v>4889.402443201532</c:v>
                </c:pt>
                <c:pt idx="9925">
                  <c:v>1932.697375293054</c:v>
                </c:pt>
                <c:pt idx="9926">
                  <c:v>732.6818003968884</c:v>
                </c:pt>
                <c:pt idx="9927">
                  <c:v>2850.617895204695</c:v>
                </c:pt>
                <c:pt idx="9928">
                  <c:v>4576.458008616099</c:v>
                </c:pt>
                <c:pt idx="9929">
                  <c:v>4494.269008386964</c:v>
                </c:pt>
                <c:pt idx="9930">
                  <c:v>3804.1469606365</c:v>
                </c:pt>
                <c:pt idx="9931">
                  <c:v>3187.545135968582</c:v>
                </c:pt>
                <c:pt idx="9932">
                  <c:v>2698.166679742186</c:v>
                </c:pt>
                <c:pt idx="9933">
                  <c:v>2293.199066582284</c:v>
                </c:pt>
                <c:pt idx="9934">
                  <c:v>1929.60079121821</c:v>
                </c:pt>
                <c:pt idx="9935">
                  <c:v>1568.893182634073</c:v>
                </c:pt>
                <c:pt idx="9936">
                  <c:v>1169.409320253471</c:v>
                </c:pt>
                <c:pt idx="9937">
                  <c:v>697.387921541733</c:v>
                </c:pt>
                <c:pt idx="9938">
                  <c:v>623.9106918334817</c:v>
                </c:pt>
                <c:pt idx="9939">
                  <c:v>2127.797213484611</c:v>
                </c:pt>
                <c:pt idx="9940">
                  <c:v>5445.559370911325</c:v>
                </c:pt>
                <c:pt idx="9941">
                  <c:v>7045.146505659054</c:v>
                </c:pt>
                <c:pt idx="9942">
                  <c:v>5780.04586146942</c:v>
                </c:pt>
                <c:pt idx="9943">
                  <c:v>4909.497409854803</c:v>
                </c:pt>
                <c:pt idx="9944">
                  <c:v>4485.977960176899</c:v>
                </c:pt>
                <c:pt idx="9945">
                  <c:v>4387.583049689694</c:v>
                </c:pt>
                <c:pt idx="9946">
                  <c:v>4735.43352260071</c:v>
                </c:pt>
                <c:pt idx="9947">
                  <c:v>6869.931601152871</c:v>
                </c:pt>
                <c:pt idx="9948">
                  <c:v>5081.76529954823</c:v>
                </c:pt>
                <c:pt idx="9949">
                  <c:v>2100.748905402031</c:v>
                </c:pt>
                <c:pt idx="9950">
                  <c:v>2277.356069578686</c:v>
                </c:pt>
                <c:pt idx="9951">
                  <c:v>2500.612982107244</c:v>
                </c:pt>
                <c:pt idx="9952">
                  <c:v>2739.977970787702</c:v>
                </c:pt>
                <c:pt idx="9953">
                  <c:v>3061.82117939375</c:v>
                </c:pt>
                <c:pt idx="9954">
                  <c:v>3588.838700759594</c:v>
                </c:pt>
                <c:pt idx="9955">
                  <c:v>4674.838239267874</c:v>
                </c:pt>
                <c:pt idx="9956">
                  <c:v>8092.053496005073</c:v>
                </c:pt>
                <c:pt idx="9957">
                  <c:v>11160.98059255534</c:v>
                </c:pt>
                <c:pt idx="9958">
                  <c:v>2236.270012708354</c:v>
                </c:pt>
                <c:pt idx="9959">
                  <c:v>461.8085846550566</c:v>
                </c:pt>
                <c:pt idx="9960">
                  <c:v>489.3816401722618</c:v>
                </c:pt>
                <c:pt idx="9961">
                  <c:v>859.1721825599524</c:v>
                </c:pt>
                <c:pt idx="9962">
                  <c:v>1170.887763037126</c:v>
                </c:pt>
                <c:pt idx="9963">
                  <c:v>1453.457271385054</c:v>
                </c:pt>
                <c:pt idx="9964">
                  <c:v>1733.354239877626</c:v>
                </c:pt>
                <c:pt idx="9965">
                  <c:v>2027.970359537313</c:v>
                </c:pt>
                <c:pt idx="9966">
                  <c:v>2348.330681040105</c:v>
                </c:pt>
                <c:pt idx="9967">
                  <c:v>2699.215543403062</c:v>
                </c:pt>
                <c:pt idx="9968">
                  <c:v>3077.867146311636</c:v>
                </c:pt>
                <c:pt idx="9969">
                  <c:v>3472.140095046762</c:v>
                </c:pt>
                <c:pt idx="9970">
                  <c:v>3855.752511915647</c:v>
                </c:pt>
                <c:pt idx="9971">
                  <c:v>4151.210019422756</c:v>
                </c:pt>
                <c:pt idx="9972">
                  <c:v>4061.455448423385</c:v>
                </c:pt>
                <c:pt idx="9973">
                  <c:v>3021.428286224239</c:v>
                </c:pt>
                <c:pt idx="9974">
                  <c:v>1697.70699024491</c:v>
                </c:pt>
                <c:pt idx="9975">
                  <c:v>1347.747456779591</c:v>
                </c:pt>
                <c:pt idx="9976">
                  <c:v>1542.796806748911</c:v>
                </c:pt>
                <c:pt idx="9977">
                  <c:v>1754.907382358484</c:v>
                </c:pt>
                <c:pt idx="9978">
                  <c:v>1911.225791040661</c:v>
                </c:pt>
                <c:pt idx="9979">
                  <c:v>2027.762927142644</c:v>
                </c:pt>
                <c:pt idx="9980">
                  <c:v>2124.087010539581</c:v>
                </c:pt>
                <c:pt idx="9981">
                  <c:v>2220.067646825572</c:v>
                </c:pt>
                <c:pt idx="9982">
                  <c:v>2378.501708405899</c:v>
                </c:pt>
                <c:pt idx="9983">
                  <c:v>2831.309262707087</c:v>
                </c:pt>
                <c:pt idx="9984">
                  <c:v>2333.72981311662</c:v>
                </c:pt>
                <c:pt idx="9985">
                  <c:v>2411.317398964112</c:v>
                </c:pt>
                <c:pt idx="9986">
                  <c:v>2492.859911718852</c:v>
                </c:pt>
                <c:pt idx="9987">
                  <c:v>2575.125326603271</c:v>
                </c:pt>
                <c:pt idx="9988">
                  <c:v>2657.49915030284</c:v>
                </c:pt>
                <c:pt idx="9989">
                  <c:v>2737.258030783112</c:v>
                </c:pt>
                <c:pt idx="9990">
                  <c:v>2809.347120883991</c:v>
                </c:pt>
                <c:pt idx="9991">
                  <c:v>2863.965729272472</c:v>
                </c:pt>
                <c:pt idx="9992">
                  <c:v>2885.873080633851</c:v>
                </c:pt>
                <c:pt idx="9993">
                  <c:v>2852.55846653747</c:v>
                </c:pt>
                <c:pt idx="9994">
                  <c:v>2749.783954583256</c:v>
                </c:pt>
                <c:pt idx="9995">
                  <c:v>2637.073756200662</c:v>
                </c:pt>
                <c:pt idx="9996">
                  <c:v>2705.924724431864</c:v>
                </c:pt>
                <c:pt idx="9997">
                  <c:v>3008.40344132807</c:v>
                </c:pt>
                <c:pt idx="9998">
                  <c:v>3336.902293719263</c:v>
                </c:pt>
                <c:pt idx="9999">
                  <c:v>3567.656205225965</c:v>
                </c:pt>
                <c:pt idx="10000">
                  <c:v>3693.333793069994</c:v>
                </c:pt>
                <c:pt idx="10001">
                  <c:v>3733.395412918336</c:v>
                </c:pt>
                <c:pt idx="10002">
                  <c:v>3705.913142140156</c:v>
                </c:pt>
                <c:pt idx="10003">
                  <c:v>3627.334289803758</c:v>
                </c:pt>
                <c:pt idx="10004">
                  <c:v>3513.953607070097</c:v>
                </c:pt>
                <c:pt idx="10005">
                  <c:v>3386.008423444793</c:v>
                </c:pt>
                <c:pt idx="10006">
                  <c:v>3266.78786397303</c:v>
                </c:pt>
                <c:pt idx="10007">
                  <c:v>3181.740846629373</c:v>
                </c:pt>
                <c:pt idx="10008">
                  <c:v>3151.117077182898</c:v>
                </c:pt>
                <c:pt idx="10009">
                  <c:v>3177.699784756875</c:v>
                </c:pt>
                <c:pt idx="10010">
                  <c:v>3238.781254947395</c:v>
                </c:pt>
                <c:pt idx="10011">
                  <c:v>3301.421048967445</c:v>
                </c:pt>
                <c:pt idx="10012">
                  <c:v>3378.304992266644</c:v>
                </c:pt>
                <c:pt idx="10013">
                  <c:v>3642.126246538639</c:v>
                </c:pt>
                <c:pt idx="10014">
                  <c:v>4735.065858647588</c:v>
                </c:pt>
                <c:pt idx="10015">
                  <c:v>7434.225671657794</c:v>
                </c:pt>
                <c:pt idx="10016">
                  <c:v>5472.22569732215</c:v>
                </c:pt>
                <c:pt idx="10017">
                  <c:v>3500.341928302141</c:v>
                </c:pt>
                <c:pt idx="10018">
                  <c:v>2570.522061413787</c:v>
                </c:pt>
                <c:pt idx="10019">
                  <c:v>2017.078583224098</c:v>
                </c:pt>
                <c:pt idx="10020">
                  <c:v>1629.957243743954</c:v>
                </c:pt>
                <c:pt idx="10021">
                  <c:v>1346.317223159379</c:v>
                </c:pt>
                <c:pt idx="10022">
                  <c:v>1307.573628100557</c:v>
                </c:pt>
                <c:pt idx="10023">
                  <c:v>1426.372424725046</c:v>
                </c:pt>
                <c:pt idx="10024">
                  <c:v>930.169605228342</c:v>
                </c:pt>
                <c:pt idx="10025">
                  <c:v>808.0283053924523</c:v>
                </c:pt>
                <c:pt idx="10026">
                  <c:v>828.9216740326198</c:v>
                </c:pt>
                <c:pt idx="10027">
                  <c:v>985.0194594892889</c:v>
                </c:pt>
                <c:pt idx="10028">
                  <c:v>1287.163854741394</c:v>
                </c:pt>
                <c:pt idx="10029">
                  <c:v>1765.980652747825</c:v>
                </c:pt>
                <c:pt idx="10030">
                  <c:v>2453.794554858925</c:v>
                </c:pt>
                <c:pt idx="10031">
                  <c:v>3216.131429519196</c:v>
                </c:pt>
                <c:pt idx="10032">
                  <c:v>3525.195592149597</c:v>
                </c:pt>
                <c:pt idx="10033">
                  <c:v>3208.502529331444</c:v>
                </c:pt>
                <c:pt idx="10034">
                  <c:v>2736.846718442105</c:v>
                </c:pt>
                <c:pt idx="10035">
                  <c:v>2354.496906060835</c:v>
                </c:pt>
                <c:pt idx="10036">
                  <c:v>2080.975036208126</c:v>
                </c:pt>
                <c:pt idx="10037">
                  <c:v>1889.856075523437</c:v>
                </c:pt>
                <c:pt idx="10038">
                  <c:v>1756.934607312667</c:v>
                </c:pt>
                <c:pt idx="10039">
                  <c:v>1664.594457695876</c:v>
                </c:pt>
                <c:pt idx="10040">
                  <c:v>1599.471505295008</c:v>
                </c:pt>
                <c:pt idx="10041">
                  <c:v>1548.599939539485</c:v>
                </c:pt>
                <c:pt idx="10042">
                  <c:v>1492.141940738756</c:v>
                </c:pt>
                <c:pt idx="10043">
                  <c:v>1386.787717782272</c:v>
                </c:pt>
                <c:pt idx="10044">
                  <c:v>1298.03352618145</c:v>
                </c:pt>
                <c:pt idx="10045">
                  <c:v>2201.468207664414</c:v>
                </c:pt>
                <c:pt idx="10046">
                  <c:v>2344.686080772919</c:v>
                </c:pt>
                <c:pt idx="10047">
                  <c:v>2412.085777251182</c:v>
                </c:pt>
                <c:pt idx="10048">
                  <c:v>2535.317025291253</c:v>
                </c:pt>
                <c:pt idx="10049">
                  <c:v>2701.004471780596</c:v>
                </c:pt>
                <c:pt idx="10050">
                  <c:v>2884.905201600635</c:v>
                </c:pt>
                <c:pt idx="10051">
                  <c:v>3035.935070851478</c:v>
                </c:pt>
                <c:pt idx="10052">
                  <c:v>3044.774031516999</c:v>
                </c:pt>
                <c:pt idx="10053">
                  <c:v>2680.681053433256</c:v>
                </c:pt>
                <c:pt idx="10054">
                  <c:v>1588.727566185786</c:v>
                </c:pt>
                <c:pt idx="10055">
                  <c:v>4253.87094304021</c:v>
                </c:pt>
                <c:pt idx="10056">
                  <c:v>3979.03897271692</c:v>
                </c:pt>
                <c:pt idx="10057">
                  <c:v>3706.958793035342</c:v>
                </c:pt>
                <c:pt idx="10058">
                  <c:v>3319.325465978304</c:v>
                </c:pt>
                <c:pt idx="10059">
                  <c:v>1204.93890416075</c:v>
                </c:pt>
                <c:pt idx="10060">
                  <c:v>251.6569246481492</c:v>
                </c:pt>
                <c:pt idx="10061">
                  <c:v>354.1023950597044</c:v>
                </c:pt>
                <c:pt idx="10062">
                  <c:v>437.7907493988508</c:v>
                </c:pt>
                <c:pt idx="10063">
                  <c:v>498.6576254025622</c:v>
                </c:pt>
                <c:pt idx="10064">
                  <c:v>606.4764233449222</c:v>
                </c:pt>
                <c:pt idx="10065">
                  <c:v>815.119881206657</c:v>
                </c:pt>
                <c:pt idx="10066">
                  <c:v>1161.107618609764</c:v>
                </c:pt>
                <c:pt idx="10067">
                  <c:v>1625.351805043958</c:v>
                </c:pt>
                <c:pt idx="10068">
                  <c:v>2039.624678227442</c:v>
                </c:pt>
                <c:pt idx="10069">
                  <c:v>2201.264199726299</c:v>
                </c:pt>
                <c:pt idx="10070">
                  <c:v>2162.05830750673</c:v>
                </c:pt>
                <c:pt idx="10071">
                  <c:v>2068.162357182229</c:v>
                </c:pt>
                <c:pt idx="10072">
                  <c:v>1985.10064956691</c:v>
                </c:pt>
                <c:pt idx="10073">
                  <c:v>1919.874570244926</c:v>
                </c:pt>
                <c:pt idx="10074">
                  <c:v>1850.77149163316</c:v>
                </c:pt>
                <c:pt idx="10075">
                  <c:v>1727.169209123229</c:v>
                </c:pt>
                <c:pt idx="10076">
                  <c:v>1471.864513803966</c:v>
                </c:pt>
                <c:pt idx="10077">
                  <c:v>1060.707823153778</c:v>
                </c:pt>
                <c:pt idx="10078">
                  <c:v>628.1529040028358</c:v>
                </c:pt>
                <c:pt idx="10079">
                  <c:v>391.037479553202</c:v>
                </c:pt>
                <c:pt idx="10080">
                  <c:v>449.8184960877757</c:v>
                </c:pt>
                <c:pt idx="10081">
                  <c:v>614.3232014881544</c:v>
                </c:pt>
                <c:pt idx="10082">
                  <c:v>799.445407301553</c:v>
                </c:pt>
                <c:pt idx="10083">
                  <c:v>1056.69201210189</c:v>
                </c:pt>
                <c:pt idx="10084">
                  <c:v>508.7393474954307</c:v>
                </c:pt>
                <c:pt idx="10085">
                  <c:v>816.9374566513252</c:v>
                </c:pt>
                <c:pt idx="10086">
                  <c:v>958.1597021916777</c:v>
                </c:pt>
                <c:pt idx="10087">
                  <c:v>1039.932844067366</c:v>
                </c:pt>
                <c:pt idx="10088">
                  <c:v>1081.644207353381</c:v>
                </c:pt>
                <c:pt idx="10089">
                  <c:v>1097.099837153092</c:v>
                </c:pt>
                <c:pt idx="10090">
                  <c:v>1099.696421162001</c:v>
                </c:pt>
                <c:pt idx="10091">
                  <c:v>1098.984168991053</c:v>
                </c:pt>
                <c:pt idx="10092">
                  <c:v>1100.52136985141</c:v>
                </c:pt>
                <c:pt idx="10093">
                  <c:v>1107.307577162404</c:v>
                </c:pt>
                <c:pt idx="10094">
                  <c:v>1120.781260060474</c:v>
                </c:pt>
                <c:pt idx="10095">
                  <c:v>1141.366378718565</c:v>
                </c:pt>
                <c:pt idx="10096">
                  <c:v>1168.908821850041</c:v>
                </c:pt>
                <c:pt idx="10097">
                  <c:v>1202.476892100025</c:v>
                </c:pt>
                <c:pt idx="10098">
                  <c:v>1240.830139725861</c:v>
                </c:pt>
                <c:pt idx="10099">
                  <c:v>1282.274356832963</c:v>
                </c:pt>
                <c:pt idx="10100">
                  <c:v>1324.906684773466</c:v>
                </c:pt>
                <c:pt idx="10101">
                  <c:v>1366.62345680809</c:v>
                </c:pt>
                <c:pt idx="10102">
                  <c:v>1405.318893630794</c:v>
                </c:pt>
                <c:pt idx="10103">
                  <c:v>1439.404123303343</c:v>
                </c:pt>
                <c:pt idx="10104">
                  <c:v>1469.174149201679</c:v>
                </c:pt>
                <c:pt idx="10105">
                  <c:v>1499.938645386998</c:v>
                </c:pt>
                <c:pt idx="10106">
                  <c:v>1550.207146242788</c:v>
                </c:pt>
                <c:pt idx="10107">
                  <c:v>1666.520107970547</c:v>
                </c:pt>
                <c:pt idx="10108">
                  <c:v>1945.281800625646</c:v>
                </c:pt>
                <c:pt idx="10109">
                  <c:v>2542.65434623234</c:v>
                </c:pt>
                <c:pt idx="10110">
                  <c:v>3664.644604130254</c:v>
                </c:pt>
                <c:pt idx="10111">
                  <c:v>5501.486992876527</c:v>
                </c:pt>
                <c:pt idx="10112">
                  <c:v>7625.402213865597</c:v>
                </c:pt>
                <c:pt idx="10113">
                  <c:v>8117.84457886425</c:v>
                </c:pt>
                <c:pt idx="10114">
                  <c:v>8574.154263992051</c:v>
                </c:pt>
                <c:pt idx="10115">
                  <c:v>7747.767528161904</c:v>
                </c:pt>
                <c:pt idx="10116">
                  <c:v>6516.933499733322</c:v>
                </c:pt>
                <c:pt idx="10117">
                  <c:v>5525.821973174823</c:v>
                </c:pt>
                <c:pt idx="10118">
                  <c:v>4745.125397927548</c:v>
                </c:pt>
                <c:pt idx="10119">
                  <c:v>4101.825340982505</c:v>
                </c:pt>
                <c:pt idx="10120">
                  <c:v>3531.780473917587</c:v>
                </c:pt>
                <c:pt idx="10121">
                  <c:v>2950.857225424757</c:v>
                </c:pt>
                <c:pt idx="10122">
                  <c:v>2231.374688214931</c:v>
                </c:pt>
                <c:pt idx="10123">
                  <c:v>3149.986835172605</c:v>
                </c:pt>
                <c:pt idx="10124">
                  <c:v>2481.718420656749</c:v>
                </c:pt>
                <c:pt idx="10125">
                  <c:v>2187.78896906291</c:v>
                </c:pt>
                <c:pt idx="10126">
                  <c:v>2357.983824189287</c:v>
                </c:pt>
                <c:pt idx="10127">
                  <c:v>2320.593413944827</c:v>
                </c:pt>
                <c:pt idx="10128">
                  <c:v>1740.868173125446</c:v>
                </c:pt>
                <c:pt idx="10129">
                  <c:v>2451.928045425343</c:v>
                </c:pt>
                <c:pt idx="10130">
                  <c:v>2857.50987085234</c:v>
                </c:pt>
                <c:pt idx="10131">
                  <c:v>3056.482608897953</c:v>
                </c:pt>
                <c:pt idx="10132">
                  <c:v>2939.547244592023</c:v>
                </c:pt>
                <c:pt idx="10133">
                  <c:v>2909.246308885619</c:v>
                </c:pt>
                <c:pt idx="10134">
                  <c:v>2926.400871688574</c:v>
                </c:pt>
                <c:pt idx="10135">
                  <c:v>2938.067115020116</c:v>
                </c:pt>
                <c:pt idx="10136">
                  <c:v>2851.510358362553</c:v>
                </c:pt>
                <c:pt idx="10137">
                  <c:v>2562.115077096866</c:v>
                </c:pt>
                <c:pt idx="10138">
                  <c:v>2081.163775694675</c:v>
                </c:pt>
                <c:pt idx="10139">
                  <c:v>1545.33525239959</c:v>
                </c:pt>
                <c:pt idx="10140">
                  <c:v>1045.925205480988</c:v>
                </c:pt>
                <c:pt idx="10141">
                  <c:v>564.7374718290952</c:v>
                </c:pt>
                <c:pt idx="10142">
                  <c:v>398.3086684396019</c:v>
                </c:pt>
                <c:pt idx="10143">
                  <c:v>2589.457457355467</c:v>
                </c:pt>
                <c:pt idx="10144">
                  <c:v>2218.632890297683</c:v>
                </c:pt>
                <c:pt idx="10145">
                  <c:v>1305.946296968459</c:v>
                </c:pt>
                <c:pt idx="10146">
                  <c:v>845.7635571188966</c:v>
                </c:pt>
                <c:pt idx="10147">
                  <c:v>488.0414123226911</c:v>
                </c:pt>
                <c:pt idx="10148">
                  <c:v>3986.93755083881</c:v>
                </c:pt>
                <c:pt idx="10149">
                  <c:v>1820.08430078484</c:v>
                </c:pt>
                <c:pt idx="10150">
                  <c:v>1706.886052489682</c:v>
                </c:pt>
                <c:pt idx="10151">
                  <c:v>2118.38782354462</c:v>
                </c:pt>
                <c:pt idx="10152">
                  <c:v>1849.45896320513</c:v>
                </c:pt>
                <c:pt idx="10153">
                  <c:v>1529.648187807595</c:v>
                </c:pt>
                <c:pt idx="10154">
                  <c:v>1326.671350619039</c:v>
                </c:pt>
                <c:pt idx="10155">
                  <c:v>1193.831985023988</c:v>
                </c:pt>
                <c:pt idx="10156">
                  <c:v>1102.068271216096</c:v>
                </c:pt>
                <c:pt idx="10157">
                  <c:v>1039.896355575032</c:v>
                </c:pt>
                <c:pt idx="10158">
                  <c:v>1011.187796978202</c:v>
                </c:pt>
                <c:pt idx="10159">
                  <c:v>1052.25492448108</c:v>
                </c:pt>
                <c:pt idx="10160">
                  <c:v>1349.876890409283</c:v>
                </c:pt>
                <c:pt idx="10161">
                  <c:v>3653.04767744233</c:v>
                </c:pt>
                <c:pt idx="10162">
                  <c:v>3017.975551960634</c:v>
                </c:pt>
                <c:pt idx="10163">
                  <c:v>1470.883181210304</c:v>
                </c:pt>
                <c:pt idx="10164">
                  <c:v>1102.355290619672</c:v>
                </c:pt>
                <c:pt idx="10165">
                  <c:v>928.4673468190475</c:v>
                </c:pt>
                <c:pt idx="10166">
                  <c:v>810.9631197361203</c:v>
                </c:pt>
                <c:pt idx="10167">
                  <c:v>709.4274980725124</c:v>
                </c:pt>
                <c:pt idx="10168">
                  <c:v>605.6453563291895</c:v>
                </c:pt>
                <c:pt idx="10169">
                  <c:v>504.2037867038791</c:v>
                </c:pt>
                <c:pt idx="10170">
                  <c:v>620.7560178333949</c:v>
                </c:pt>
                <c:pt idx="10171">
                  <c:v>2017.422254588389</c:v>
                </c:pt>
                <c:pt idx="10172">
                  <c:v>1766.218208393311</c:v>
                </c:pt>
                <c:pt idx="10173">
                  <c:v>1188.824174674999</c:v>
                </c:pt>
                <c:pt idx="10174">
                  <c:v>907.0887608188506</c:v>
                </c:pt>
                <c:pt idx="10175">
                  <c:v>682.7657933964092</c:v>
                </c:pt>
                <c:pt idx="10176">
                  <c:v>412.0835677933497</c:v>
                </c:pt>
                <c:pt idx="10177">
                  <c:v>482.3207531942232</c:v>
                </c:pt>
                <c:pt idx="10178">
                  <c:v>710.4229537285581</c:v>
                </c:pt>
                <c:pt idx="10179">
                  <c:v>665.9518854170054</c:v>
                </c:pt>
                <c:pt idx="10180">
                  <c:v>612.9344803262983</c:v>
                </c:pt>
                <c:pt idx="10181">
                  <c:v>660.2031315923453</c:v>
                </c:pt>
                <c:pt idx="10182">
                  <c:v>1295.553351717743</c:v>
                </c:pt>
                <c:pt idx="10183">
                  <c:v>921.5315065069024</c:v>
                </c:pt>
                <c:pt idx="10184">
                  <c:v>932.3670692550043</c:v>
                </c:pt>
                <c:pt idx="10185">
                  <c:v>1210.894574526475</c:v>
                </c:pt>
                <c:pt idx="10186">
                  <c:v>1830.468076012233</c:v>
                </c:pt>
                <c:pt idx="10187">
                  <c:v>3143.768426623279</c:v>
                </c:pt>
                <c:pt idx="10188">
                  <c:v>4803.168834230311</c:v>
                </c:pt>
                <c:pt idx="10189">
                  <c:v>3636.173883226851</c:v>
                </c:pt>
                <c:pt idx="10190">
                  <c:v>2232.349777560808</c:v>
                </c:pt>
                <c:pt idx="10191">
                  <c:v>1135.301107671693</c:v>
                </c:pt>
                <c:pt idx="10192">
                  <c:v>700.4748855622732</c:v>
                </c:pt>
                <c:pt idx="10193">
                  <c:v>16635.07806036183</c:v>
                </c:pt>
                <c:pt idx="10194">
                  <c:v>7011.215969701892</c:v>
                </c:pt>
                <c:pt idx="10195">
                  <c:v>4520.51784008825</c:v>
                </c:pt>
                <c:pt idx="10196">
                  <c:v>3831.968418236824</c:v>
                </c:pt>
                <c:pt idx="10197">
                  <c:v>3582.482418665971</c:v>
                </c:pt>
                <c:pt idx="10198">
                  <c:v>3577.658409413855</c:v>
                </c:pt>
                <c:pt idx="10199">
                  <c:v>3979.034274170447</c:v>
                </c:pt>
                <c:pt idx="10200">
                  <c:v>5144.915702860099</c:v>
                </c:pt>
                <c:pt idx="10201">
                  <c:v>3671.445518617326</c:v>
                </c:pt>
                <c:pt idx="10202">
                  <c:v>2361.59092025481</c:v>
                </c:pt>
                <c:pt idx="10203">
                  <c:v>1727.850015932586</c:v>
                </c:pt>
                <c:pt idx="10204">
                  <c:v>1826.922709930772</c:v>
                </c:pt>
                <c:pt idx="10205">
                  <c:v>2425.226975265244</c:v>
                </c:pt>
                <c:pt idx="10206">
                  <c:v>3090.371701070578</c:v>
                </c:pt>
                <c:pt idx="10207">
                  <c:v>3661.313822579231</c:v>
                </c:pt>
                <c:pt idx="10208">
                  <c:v>4122.295498595382</c:v>
                </c:pt>
                <c:pt idx="10209">
                  <c:v>4473.686652940552</c:v>
                </c:pt>
                <c:pt idx="10210">
                  <c:v>4618.343549475644</c:v>
                </c:pt>
                <c:pt idx="10211">
                  <c:v>3476.637888738207</c:v>
                </c:pt>
                <c:pt idx="10212">
                  <c:v>5056.394783145071</c:v>
                </c:pt>
                <c:pt idx="10213">
                  <c:v>5316.576522067598</c:v>
                </c:pt>
                <c:pt idx="10214">
                  <c:v>5073.168033096655</c:v>
                </c:pt>
                <c:pt idx="10215">
                  <c:v>4809.657771695501</c:v>
                </c:pt>
                <c:pt idx="10216">
                  <c:v>4594.10822026088</c:v>
                </c:pt>
                <c:pt idx="10217">
                  <c:v>4425.917627207437</c:v>
                </c:pt>
                <c:pt idx="10218">
                  <c:v>4255.354770834395</c:v>
                </c:pt>
                <c:pt idx="10219">
                  <c:v>3948.165164795757</c:v>
                </c:pt>
                <c:pt idx="10220">
                  <c:v>2787.762441205432</c:v>
                </c:pt>
                <c:pt idx="10221">
                  <c:v>2795.778280023773</c:v>
                </c:pt>
                <c:pt idx="10222">
                  <c:v>4384.719475548662</c:v>
                </c:pt>
                <c:pt idx="10223">
                  <c:v>4455.59116099998</c:v>
                </c:pt>
                <c:pt idx="10224">
                  <c:v>4408.884955178572</c:v>
                </c:pt>
                <c:pt idx="10225">
                  <c:v>4355.368504823984</c:v>
                </c:pt>
                <c:pt idx="10226">
                  <c:v>4313.760169640144</c:v>
                </c:pt>
                <c:pt idx="10227">
                  <c:v>4279.34522651289</c:v>
                </c:pt>
                <c:pt idx="10228">
                  <c:v>4178.39457585661</c:v>
                </c:pt>
                <c:pt idx="10229">
                  <c:v>6902.289666702548</c:v>
                </c:pt>
                <c:pt idx="10230">
                  <c:v>5311.707795984921</c:v>
                </c:pt>
                <c:pt idx="10231">
                  <c:v>5564.861768330835</c:v>
                </c:pt>
                <c:pt idx="10232">
                  <c:v>6146.967792571383</c:v>
                </c:pt>
                <c:pt idx="10233">
                  <c:v>6917.57430478551</c:v>
                </c:pt>
                <c:pt idx="10234">
                  <c:v>6884.610371428562</c:v>
                </c:pt>
                <c:pt idx="10235">
                  <c:v>4852.085160912231</c:v>
                </c:pt>
                <c:pt idx="10236">
                  <c:v>2853.994434870381</c:v>
                </c:pt>
                <c:pt idx="10237">
                  <c:v>1800.789663091185</c:v>
                </c:pt>
                <c:pt idx="10238">
                  <c:v>1370.852951359452</c:v>
                </c:pt>
                <c:pt idx="10239">
                  <c:v>1285.063571629692</c:v>
                </c:pt>
                <c:pt idx="10240">
                  <c:v>1390.321066065962</c:v>
                </c:pt>
                <c:pt idx="10241">
                  <c:v>1609.1655060789</c:v>
                </c:pt>
                <c:pt idx="10242">
                  <c:v>1904.463767888596</c:v>
                </c:pt>
                <c:pt idx="10243">
                  <c:v>2260.754351204912</c:v>
                </c:pt>
                <c:pt idx="10244">
                  <c:v>2683.384506131432</c:v>
                </c:pt>
                <c:pt idx="10245">
                  <c:v>3248.71424695132</c:v>
                </c:pt>
                <c:pt idx="10246">
                  <c:v>4233.544508605611</c:v>
                </c:pt>
                <c:pt idx="10247">
                  <c:v>5956.333861865698</c:v>
                </c:pt>
                <c:pt idx="10248">
                  <c:v>7962.19117335694</c:v>
                </c:pt>
                <c:pt idx="10249">
                  <c:v>9731.275833236072</c:v>
                </c:pt>
                <c:pt idx="10250">
                  <c:v>11210.51599039018</c:v>
                </c:pt>
                <c:pt idx="10251">
                  <c:v>9194.367184340228</c:v>
                </c:pt>
                <c:pt idx="10252">
                  <c:v>6637.133966356764</c:v>
                </c:pt>
                <c:pt idx="10253">
                  <c:v>5323.6020208194</c:v>
                </c:pt>
                <c:pt idx="10254">
                  <c:v>4568.916048556338</c:v>
                </c:pt>
                <c:pt idx="10255">
                  <c:v>3915.753424984476</c:v>
                </c:pt>
                <c:pt idx="10256">
                  <c:v>3275.159179389266</c:v>
                </c:pt>
                <c:pt idx="10257">
                  <c:v>2742.20184274202</c:v>
                </c:pt>
                <c:pt idx="10258">
                  <c:v>2361.752152063417</c:v>
                </c:pt>
                <c:pt idx="10259">
                  <c:v>2114.35177665152</c:v>
                </c:pt>
                <c:pt idx="10260">
                  <c:v>1967.558883377691</c:v>
                </c:pt>
                <c:pt idx="10261">
                  <c:v>1895.595816481071</c:v>
                </c:pt>
                <c:pt idx="10262">
                  <c:v>1882.266527999861</c:v>
                </c:pt>
                <c:pt idx="10263">
                  <c:v>1918.569162729538</c:v>
                </c:pt>
                <c:pt idx="10264">
                  <c:v>2001.976057272081</c:v>
                </c:pt>
                <c:pt idx="10265">
                  <c:v>2137.161212812871</c:v>
                </c:pt>
                <c:pt idx="10266">
                  <c:v>2338.704075998683</c:v>
                </c:pt>
                <c:pt idx="10267">
                  <c:v>2638.68873954051</c:v>
                </c:pt>
                <c:pt idx="10268">
                  <c:v>3096.296848402849</c:v>
                </c:pt>
                <c:pt idx="10269">
                  <c:v>3703.407155135925</c:v>
                </c:pt>
                <c:pt idx="10270">
                  <c:v>3350.537093446877</c:v>
                </c:pt>
                <c:pt idx="10271">
                  <c:v>1607.312767952935</c:v>
                </c:pt>
                <c:pt idx="10272">
                  <c:v>1227.175929342593</c:v>
                </c:pt>
                <c:pt idx="10273">
                  <c:v>1772.31483542667</c:v>
                </c:pt>
                <c:pt idx="10274">
                  <c:v>2628.703206522772</c:v>
                </c:pt>
                <c:pt idx="10275">
                  <c:v>4065.552883211811</c:v>
                </c:pt>
                <c:pt idx="10276">
                  <c:v>4985.496625632012</c:v>
                </c:pt>
                <c:pt idx="10277">
                  <c:v>2268.423401965376</c:v>
                </c:pt>
                <c:pt idx="10278">
                  <c:v>767.8151669101811</c:v>
                </c:pt>
                <c:pt idx="10279">
                  <c:v>569.584481251289</c:v>
                </c:pt>
                <c:pt idx="10280">
                  <c:v>1180.722510823507</c:v>
                </c:pt>
                <c:pt idx="10281">
                  <c:v>2208.22830220999</c:v>
                </c:pt>
                <c:pt idx="10282">
                  <c:v>5580.660043658727</c:v>
                </c:pt>
                <c:pt idx="10283">
                  <c:v>7267.256379740038</c:v>
                </c:pt>
                <c:pt idx="10284">
                  <c:v>4793.837562602534</c:v>
                </c:pt>
                <c:pt idx="10285">
                  <c:v>5913.192709049142</c:v>
                </c:pt>
                <c:pt idx="10286">
                  <c:v>3163.858159486008</c:v>
                </c:pt>
                <c:pt idx="10287">
                  <c:v>1890.912672625626</c:v>
                </c:pt>
                <c:pt idx="10288">
                  <c:v>1970.738192040982</c:v>
                </c:pt>
                <c:pt idx="10289">
                  <c:v>2837.436397140183</c:v>
                </c:pt>
                <c:pt idx="10290">
                  <c:v>4646.702775874161</c:v>
                </c:pt>
                <c:pt idx="10291">
                  <c:v>7932.491512338476</c:v>
                </c:pt>
                <c:pt idx="10292">
                  <c:v>12223.7820604417</c:v>
                </c:pt>
                <c:pt idx="10293">
                  <c:v>12202.09815357955</c:v>
                </c:pt>
                <c:pt idx="10294">
                  <c:v>8174.7993147594</c:v>
                </c:pt>
                <c:pt idx="10295">
                  <c:v>5024.96148265941</c:v>
                </c:pt>
                <c:pt idx="10296">
                  <c:v>2875.384010898403</c:v>
                </c:pt>
                <c:pt idx="10297">
                  <c:v>2444.247751248082</c:v>
                </c:pt>
                <c:pt idx="10298">
                  <c:v>3355.699827731417</c:v>
                </c:pt>
                <c:pt idx="10299">
                  <c:v>3379.951938943652</c:v>
                </c:pt>
                <c:pt idx="10300">
                  <c:v>3256.802744428904</c:v>
                </c:pt>
                <c:pt idx="10301">
                  <c:v>3268.01950489283</c:v>
                </c:pt>
                <c:pt idx="10302">
                  <c:v>3446.88129872153</c:v>
                </c:pt>
                <c:pt idx="10303">
                  <c:v>3742.617811308338</c:v>
                </c:pt>
                <c:pt idx="10304">
                  <c:v>3957.34543782907</c:v>
                </c:pt>
                <c:pt idx="10305">
                  <c:v>3775.191940848089</c:v>
                </c:pt>
                <c:pt idx="10306">
                  <c:v>3190.992769969345</c:v>
                </c:pt>
                <c:pt idx="10307">
                  <c:v>2529.125806622781</c:v>
                </c:pt>
                <c:pt idx="10308">
                  <c:v>1978.083220470241</c:v>
                </c:pt>
                <c:pt idx="10309">
                  <c:v>1562.891130488905</c:v>
                </c:pt>
                <c:pt idx="10310">
                  <c:v>1282.872316205224</c:v>
                </c:pt>
                <c:pt idx="10311">
                  <c:v>1196.912136928911</c:v>
                </c:pt>
                <c:pt idx="10312">
                  <c:v>1428.675890840304</c:v>
                </c:pt>
                <c:pt idx="10313">
                  <c:v>2011.670193029614</c:v>
                </c:pt>
                <c:pt idx="10314">
                  <c:v>2829.865331237993</c:v>
                </c:pt>
                <c:pt idx="10315">
                  <c:v>3096.754133448166</c:v>
                </c:pt>
                <c:pt idx="10316">
                  <c:v>1455.292835678901</c:v>
                </c:pt>
                <c:pt idx="10317">
                  <c:v>245.2273131227892</c:v>
                </c:pt>
                <c:pt idx="10318">
                  <c:v>1169.068372391207</c:v>
                </c:pt>
                <c:pt idx="10319">
                  <c:v>2465.684515523129</c:v>
                </c:pt>
                <c:pt idx="10320">
                  <c:v>2848.552459057506</c:v>
                </c:pt>
                <c:pt idx="10321">
                  <c:v>2020.057471346021</c:v>
                </c:pt>
                <c:pt idx="10322">
                  <c:v>1497.090748789243</c:v>
                </c:pt>
                <c:pt idx="10323">
                  <c:v>1243.8202386605</c:v>
                </c:pt>
                <c:pt idx="10324">
                  <c:v>1129.86644295749</c:v>
                </c:pt>
                <c:pt idx="10325">
                  <c:v>1096.778123050653</c:v>
                </c:pt>
                <c:pt idx="10326">
                  <c:v>1133.052239723381</c:v>
                </c:pt>
                <c:pt idx="10327">
                  <c:v>1300.336342128055</c:v>
                </c:pt>
                <c:pt idx="10328">
                  <c:v>1936.696670463751</c:v>
                </c:pt>
                <c:pt idx="10329">
                  <c:v>1677.945093550354</c:v>
                </c:pt>
                <c:pt idx="10330">
                  <c:v>1664.632813255098</c:v>
                </c:pt>
                <c:pt idx="10331">
                  <c:v>2226.950112908451</c:v>
                </c:pt>
                <c:pt idx="10332">
                  <c:v>4309.564682645078</c:v>
                </c:pt>
                <c:pt idx="10333">
                  <c:v>6033.111038860046</c:v>
                </c:pt>
                <c:pt idx="10334">
                  <c:v>4452.520798934862</c:v>
                </c:pt>
                <c:pt idx="10335">
                  <c:v>4771.846405847588</c:v>
                </c:pt>
                <c:pt idx="10336">
                  <c:v>5133.633130630855</c:v>
                </c:pt>
                <c:pt idx="10337">
                  <c:v>4550.54926958524</c:v>
                </c:pt>
                <c:pt idx="10338">
                  <c:v>3093.739447120584</c:v>
                </c:pt>
                <c:pt idx="10339">
                  <c:v>2051.225601104738</c:v>
                </c:pt>
                <c:pt idx="10340">
                  <c:v>1512.195417620999</c:v>
                </c:pt>
                <c:pt idx="10341">
                  <c:v>1310.936428031626</c:v>
                </c:pt>
                <c:pt idx="10342">
                  <c:v>1378.894309614265</c:v>
                </c:pt>
                <c:pt idx="10343">
                  <c:v>1644.368439860461</c:v>
                </c:pt>
                <c:pt idx="10344">
                  <c:v>1910.373378023849</c:v>
                </c:pt>
                <c:pt idx="10345">
                  <c:v>2032.084069212919</c:v>
                </c:pt>
                <c:pt idx="10346">
                  <c:v>2097.691017856812</c:v>
                </c:pt>
                <c:pt idx="10347">
                  <c:v>2166.025062179634</c:v>
                </c:pt>
                <c:pt idx="10348">
                  <c:v>2103.18224125688</c:v>
                </c:pt>
                <c:pt idx="10349">
                  <c:v>1615.385661069498</c:v>
                </c:pt>
                <c:pt idx="10350">
                  <c:v>178.4874886679386</c:v>
                </c:pt>
                <c:pt idx="10351">
                  <c:v>1015.606537186734</c:v>
                </c:pt>
                <c:pt idx="10352">
                  <c:v>1104.386788254588</c:v>
                </c:pt>
                <c:pt idx="10353">
                  <c:v>1065.557126789712</c:v>
                </c:pt>
                <c:pt idx="10354">
                  <c:v>1061.919517558275</c:v>
                </c:pt>
                <c:pt idx="10355">
                  <c:v>1119.524202224328</c:v>
                </c:pt>
                <c:pt idx="10356">
                  <c:v>1253.943168086205</c:v>
                </c:pt>
                <c:pt idx="10357">
                  <c:v>1444.914632364628</c:v>
                </c:pt>
                <c:pt idx="10358">
                  <c:v>1314.552535660539</c:v>
                </c:pt>
                <c:pt idx="10359">
                  <c:v>1317.808291730115</c:v>
                </c:pt>
                <c:pt idx="10360">
                  <c:v>2322.511472768184</c:v>
                </c:pt>
                <c:pt idx="10361">
                  <c:v>5544.916217100556</c:v>
                </c:pt>
                <c:pt idx="10362">
                  <c:v>9365.735020464614</c:v>
                </c:pt>
                <c:pt idx="10363">
                  <c:v>3524.519853123835</c:v>
                </c:pt>
                <c:pt idx="10364">
                  <c:v>2107.72551444776</c:v>
                </c:pt>
                <c:pt idx="10365">
                  <c:v>1505.832403006617</c:v>
                </c:pt>
                <c:pt idx="10366">
                  <c:v>1166.035926914189</c:v>
                </c:pt>
                <c:pt idx="10367">
                  <c:v>936.4152064396466</c:v>
                </c:pt>
                <c:pt idx="10368">
                  <c:v>756.0798079493437</c:v>
                </c:pt>
                <c:pt idx="10369">
                  <c:v>609.187746207633</c:v>
                </c:pt>
                <c:pt idx="10370">
                  <c:v>627.6901218605581</c:v>
                </c:pt>
                <c:pt idx="10371">
                  <c:v>837.0085733340268</c:v>
                </c:pt>
                <c:pt idx="10372">
                  <c:v>850.4342248742541</c:v>
                </c:pt>
                <c:pt idx="10373">
                  <c:v>791.7618205940153</c:v>
                </c:pt>
                <c:pt idx="10374">
                  <c:v>735.9810561403704</c:v>
                </c:pt>
                <c:pt idx="10375">
                  <c:v>690.0063879681563</c:v>
                </c:pt>
                <c:pt idx="10376">
                  <c:v>651.5268085444026</c:v>
                </c:pt>
                <c:pt idx="10377">
                  <c:v>617.5404463411745</c:v>
                </c:pt>
                <c:pt idx="10378">
                  <c:v>585.3029542229822</c:v>
                </c:pt>
                <c:pt idx="10379">
                  <c:v>552.251680189309</c:v>
                </c:pt>
                <c:pt idx="10380">
                  <c:v>515.2153776683536</c:v>
                </c:pt>
                <c:pt idx="10381">
                  <c:v>470.56460194321</c:v>
                </c:pt>
                <c:pt idx="10382">
                  <c:v>413.7696367230813</c:v>
                </c:pt>
                <c:pt idx="10383">
                  <c:v>340.4304117379855</c:v>
                </c:pt>
                <c:pt idx="10384">
                  <c:v>275.7389707866801</c:v>
                </c:pt>
                <c:pt idx="10385">
                  <c:v>684.3567047590083</c:v>
                </c:pt>
                <c:pt idx="10386">
                  <c:v>1305.412941774156</c:v>
                </c:pt>
                <c:pt idx="10387">
                  <c:v>714.86282989549</c:v>
                </c:pt>
                <c:pt idx="10388">
                  <c:v>613.9903803004908</c:v>
                </c:pt>
                <c:pt idx="10389">
                  <c:v>634.0881270406237</c:v>
                </c:pt>
                <c:pt idx="10390">
                  <c:v>717.1589030835637</c:v>
                </c:pt>
                <c:pt idx="10391">
                  <c:v>850.8377316506138</c:v>
                </c:pt>
                <c:pt idx="10392">
                  <c:v>1035.064475132534</c:v>
                </c:pt>
                <c:pt idx="10393">
                  <c:v>1246.544758435552</c:v>
                </c:pt>
                <c:pt idx="10394">
                  <c:v>1397.470316588541</c:v>
                </c:pt>
                <c:pt idx="10395">
                  <c:v>1423.171509238558</c:v>
                </c:pt>
                <c:pt idx="10396">
                  <c:v>1408.889035617212</c:v>
                </c:pt>
                <c:pt idx="10397">
                  <c:v>1458.144376966487</c:v>
                </c:pt>
                <c:pt idx="10398">
                  <c:v>1599.226388919211</c:v>
                </c:pt>
                <c:pt idx="10399">
                  <c:v>1703.170765620814</c:v>
                </c:pt>
                <c:pt idx="10400">
                  <c:v>1469.289577416245</c:v>
                </c:pt>
                <c:pt idx="10401">
                  <c:v>493.3784881452446</c:v>
                </c:pt>
                <c:pt idx="10402">
                  <c:v>844.5260215964055</c:v>
                </c:pt>
                <c:pt idx="10403">
                  <c:v>774.9886331778577</c:v>
                </c:pt>
                <c:pt idx="10404">
                  <c:v>728.2334383698777</c:v>
                </c:pt>
                <c:pt idx="10405">
                  <c:v>717.7818170809198</c:v>
                </c:pt>
                <c:pt idx="10406">
                  <c:v>734.0770417224461</c:v>
                </c:pt>
                <c:pt idx="10407">
                  <c:v>771.8949839154673</c:v>
                </c:pt>
                <c:pt idx="10408">
                  <c:v>827.205345953827</c:v>
                </c:pt>
                <c:pt idx="10409">
                  <c:v>892.668177104919</c:v>
                </c:pt>
                <c:pt idx="10410">
                  <c:v>946.7346495833871</c:v>
                </c:pt>
                <c:pt idx="10411">
                  <c:v>946.5623864313085</c:v>
                </c:pt>
                <c:pt idx="10412">
                  <c:v>859.7410013102603</c:v>
                </c:pt>
                <c:pt idx="10413">
                  <c:v>716.511210071827</c:v>
                </c:pt>
                <c:pt idx="10414">
                  <c:v>575.3745842829428</c:v>
                </c:pt>
                <c:pt idx="10415">
                  <c:v>465.2011303323064</c:v>
                </c:pt>
                <c:pt idx="10416">
                  <c:v>388.1627711119871</c:v>
                </c:pt>
                <c:pt idx="10417">
                  <c:v>337.7796786196787</c:v>
                </c:pt>
                <c:pt idx="10418">
                  <c:v>306.1463734747348</c:v>
                </c:pt>
                <c:pt idx="10419">
                  <c:v>286.110023719081</c:v>
                </c:pt>
                <c:pt idx="10420">
                  <c:v>271.3668483167647</c:v>
                </c:pt>
                <c:pt idx="10421">
                  <c:v>256.1304303921406</c:v>
                </c:pt>
                <c:pt idx="10422">
                  <c:v>235.3722878416707</c:v>
                </c:pt>
                <c:pt idx="10423">
                  <c:v>205.8546818525725</c:v>
                </c:pt>
                <c:pt idx="10424">
                  <c:v>168.639634677213</c:v>
                </c:pt>
                <c:pt idx="10425">
                  <c:v>131.0060883947913</c:v>
                </c:pt>
                <c:pt idx="10426">
                  <c:v>109.693180327987</c:v>
                </c:pt>
                <c:pt idx="10427">
                  <c:v>124.40171075002</c:v>
                </c:pt>
                <c:pt idx="10428">
                  <c:v>173.1944933462872</c:v>
                </c:pt>
                <c:pt idx="10429">
                  <c:v>245.0152702606239</c:v>
                </c:pt>
                <c:pt idx="10430">
                  <c:v>341.9397855131986</c:v>
                </c:pt>
                <c:pt idx="10431">
                  <c:v>505.338048461415</c:v>
                </c:pt>
                <c:pt idx="10432">
                  <c:v>951.6396972451042</c:v>
                </c:pt>
                <c:pt idx="10433">
                  <c:v>1077.119335075135</c:v>
                </c:pt>
                <c:pt idx="10434">
                  <c:v>881.3105577708404</c:v>
                </c:pt>
                <c:pt idx="10435">
                  <c:v>886.3251749541816</c:v>
                </c:pt>
                <c:pt idx="10436">
                  <c:v>984.2194980544821</c:v>
                </c:pt>
                <c:pt idx="10437">
                  <c:v>1161.232054549057</c:v>
                </c:pt>
                <c:pt idx="10438">
                  <c:v>1427.441010626202</c:v>
                </c:pt>
                <c:pt idx="10439">
                  <c:v>1740.094059848107</c:v>
                </c:pt>
                <c:pt idx="10440">
                  <c:v>1885.093778585535</c:v>
                </c:pt>
                <c:pt idx="10441">
                  <c:v>1715.912724117556</c:v>
                </c:pt>
                <c:pt idx="10442">
                  <c:v>1441.531561385936</c:v>
                </c:pt>
                <c:pt idx="10443">
                  <c:v>1218.020137157501</c:v>
                </c:pt>
                <c:pt idx="10444">
                  <c:v>1061.605118903185</c:v>
                </c:pt>
                <c:pt idx="10445">
                  <c:v>955.078024476491</c:v>
                </c:pt>
                <c:pt idx="10446">
                  <c:v>883.6014115758215</c:v>
                </c:pt>
                <c:pt idx="10447">
                  <c:v>839.5269517906426</c:v>
                </c:pt>
                <c:pt idx="10448">
                  <c:v>809.8723137236502</c:v>
                </c:pt>
                <c:pt idx="10449">
                  <c:v>736.0321549016437</c:v>
                </c:pt>
                <c:pt idx="10450">
                  <c:v>664.0196891706355</c:v>
                </c:pt>
                <c:pt idx="10451">
                  <c:v>612.937261571458</c:v>
                </c:pt>
                <c:pt idx="10452">
                  <c:v>565.078310675711</c:v>
                </c:pt>
                <c:pt idx="10453">
                  <c:v>514.0830811239139</c:v>
                </c:pt>
                <c:pt idx="10454">
                  <c:v>458.2067965826707</c:v>
                </c:pt>
                <c:pt idx="10455">
                  <c:v>399.6797304657159</c:v>
                </c:pt>
                <c:pt idx="10456">
                  <c:v>351.8649737281647</c:v>
                </c:pt>
                <c:pt idx="10457">
                  <c:v>357.31391982137</c:v>
                </c:pt>
                <c:pt idx="10458">
                  <c:v>440.1451380521578</c:v>
                </c:pt>
                <c:pt idx="10459">
                  <c:v>504.4070015728652</c:v>
                </c:pt>
                <c:pt idx="10460">
                  <c:v>497.479964322969</c:v>
                </c:pt>
                <c:pt idx="10461">
                  <c:v>459.8416820296843</c:v>
                </c:pt>
                <c:pt idx="10462">
                  <c:v>419.8532961246301</c:v>
                </c:pt>
                <c:pt idx="10463">
                  <c:v>386.1085233096066</c:v>
                </c:pt>
                <c:pt idx="10464">
                  <c:v>360.8026956884542</c:v>
                </c:pt>
                <c:pt idx="10465">
                  <c:v>345.4644514825739</c:v>
                </c:pt>
                <c:pt idx="10466">
                  <c:v>341.8443089010093</c:v>
                </c:pt>
                <c:pt idx="10467">
                  <c:v>352.2572140497421</c:v>
                </c:pt>
                <c:pt idx="10468">
                  <c:v>370.888219221166</c:v>
                </c:pt>
                <c:pt idx="10469">
                  <c:v>356.6141255092141</c:v>
                </c:pt>
                <c:pt idx="10470">
                  <c:v>279.6576836558605</c:v>
                </c:pt>
                <c:pt idx="10471">
                  <c:v>205.6561869185206</c:v>
                </c:pt>
                <c:pt idx="10472">
                  <c:v>162.5723385990885</c:v>
                </c:pt>
                <c:pt idx="10473">
                  <c:v>140.9387915545963</c:v>
                </c:pt>
                <c:pt idx="10474">
                  <c:v>132.0681779464668</c:v>
                </c:pt>
                <c:pt idx="10475">
                  <c:v>132.3994858490866</c:v>
                </c:pt>
                <c:pt idx="10476">
                  <c:v>141.7028692629238</c:v>
                </c:pt>
                <c:pt idx="10477">
                  <c:v>163.5603895080532</c:v>
                </c:pt>
                <c:pt idx="10478">
                  <c:v>207.3658950083162</c:v>
                </c:pt>
                <c:pt idx="10479">
                  <c:v>291.8090204136903</c:v>
                </c:pt>
                <c:pt idx="10480">
                  <c:v>373.2213022947394</c:v>
                </c:pt>
                <c:pt idx="10481">
                  <c:v>314.9274054736456</c:v>
                </c:pt>
                <c:pt idx="10482">
                  <c:v>294.2277808890393</c:v>
                </c:pt>
                <c:pt idx="10483">
                  <c:v>358.1439796714798</c:v>
                </c:pt>
                <c:pt idx="10484">
                  <c:v>515.7093114313652</c:v>
                </c:pt>
                <c:pt idx="10485">
                  <c:v>788.4718804812501</c:v>
                </c:pt>
                <c:pt idx="10486">
                  <c:v>859.849781239906</c:v>
                </c:pt>
                <c:pt idx="10487">
                  <c:v>584.3723180699857</c:v>
                </c:pt>
                <c:pt idx="10488">
                  <c:v>550.9219884940478</c:v>
                </c:pt>
                <c:pt idx="10489">
                  <c:v>1171.375834447098</c:v>
                </c:pt>
                <c:pt idx="10490">
                  <c:v>3520.405683974702</c:v>
                </c:pt>
                <c:pt idx="10491">
                  <c:v>3073.91035174242</c:v>
                </c:pt>
                <c:pt idx="10492">
                  <c:v>2088.21540607221</c:v>
                </c:pt>
                <c:pt idx="10493">
                  <c:v>1794.63337946702</c:v>
                </c:pt>
                <c:pt idx="10494">
                  <c:v>1782.573910897371</c:v>
                </c:pt>
                <c:pt idx="10495">
                  <c:v>2019.825011514054</c:v>
                </c:pt>
                <c:pt idx="10496">
                  <c:v>2708.43668080313</c:v>
                </c:pt>
                <c:pt idx="10497">
                  <c:v>4402.782005694318</c:v>
                </c:pt>
                <c:pt idx="10498">
                  <c:v>4725.704954158428</c:v>
                </c:pt>
                <c:pt idx="10499">
                  <c:v>3010.255330621553</c:v>
                </c:pt>
                <c:pt idx="10500">
                  <c:v>2255.586236168719</c:v>
                </c:pt>
                <c:pt idx="10501">
                  <c:v>1964.860449927347</c:v>
                </c:pt>
                <c:pt idx="10502">
                  <c:v>1883.371441243539</c:v>
                </c:pt>
                <c:pt idx="10503">
                  <c:v>1930.726504827036</c:v>
                </c:pt>
                <c:pt idx="10504">
                  <c:v>2089.310543621606</c:v>
                </c:pt>
                <c:pt idx="10505">
                  <c:v>2311.711006381571</c:v>
                </c:pt>
                <c:pt idx="10506">
                  <c:v>2237.423911419685</c:v>
                </c:pt>
                <c:pt idx="10507">
                  <c:v>1862.060509771972</c:v>
                </c:pt>
                <c:pt idx="10508">
                  <c:v>1748.416980033621</c:v>
                </c:pt>
                <c:pt idx="10509">
                  <c:v>1820.838647479985</c:v>
                </c:pt>
                <c:pt idx="10510">
                  <c:v>1975.165325502652</c:v>
                </c:pt>
                <c:pt idx="10511">
                  <c:v>2192.71910597352</c:v>
                </c:pt>
                <c:pt idx="10512">
                  <c:v>2488.465088480215</c:v>
                </c:pt>
                <c:pt idx="10513">
                  <c:v>2876.172182954954</c:v>
                </c:pt>
                <c:pt idx="10514">
                  <c:v>3330.144443487265</c:v>
                </c:pt>
                <c:pt idx="10515">
                  <c:v>3824.70685635521</c:v>
                </c:pt>
                <c:pt idx="10516">
                  <c:v>4519.759744181347</c:v>
                </c:pt>
                <c:pt idx="10517">
                  <c:v>4759.23540475611</c:v>
                </c:pt>
                <c:pt idx="10518">
                  <c:v>3110.657078963987</c:v>
                </c:pt>
                <c:pt idx="10519">
                  <c:v>1132.77151762227</c:v>
                </c:pt>
                <c:pt idx="10520">
                  <c:v>1333.794854105375</c:v>
                </c:pt>
                <c:pt idx="10521">
                  <c:v>3563.02212187996</c:v>
                </c:pt>
                <c:pt idx="10522">
                  <c:v>5966.202705881806</c:v>
                </c:pt>
                <c:pt idx="10523">
                  <c:v>7154.088280792675</c:v>
                </c:pt>
                <c:pt idx="10524">
                  <c:v>6668.436720624851</c:v>
                </c:pt>
                <c:pt idx="10525">
                  <c:v>5722.778388913817</c:v>
                </c:pt>
                <c:pt idx="10526">
                  <c:v>5148.914642533388</c:v>
                </c:pt>
                <c:pt idx="10527">
                  <c:v>6864.898485154307</c:v>
                </c:pt>
                <c:pt idx="10528">
                  <c:v>10029.82606264514</c:v>
                </c:pt>
                <c:pt idx="10529">
                  <c:v>5367.511706582644</c:v>
                </c:pt>
                <c:pt idx="10530">
                  <c:v>3990.657546213217</c:v>
                </c:pt>
                <c:pt idx="10531">
                  <c:v>3273.890867826227</c:v>
                </c:pt>
                <c:pt idx="10532">
                  <c:v>2747.87416616421</c:v>
                </c:pt>
                <c:pt idx="10533">
                  <c:v>2253.711453680446</c:v>
                </c:pt>
                <c:pt idx="10534">
                  <c:v>1693.540942155295</c:v>
                </c:pt>
                <c:pt idx="10535">
                  <c:v>1068.076576027763</c:v>
                </c:pt>
                <c:pt idx="10536">
                  <c:v>563.2426917014378</c:v>
                </c:pt>
                <c:pt idx="10537">
                  <c:v>348.4963051696722</c:v>
                </c:pt>
                <c:pt idx="10538">
                  <c:v>345.7480855775256</c:v>
                </c:pt>
                <c:pt idx="10539">
                  <c:v>438.4308641779783</c:v>
                </c:pt>
                <c:pt idx="10540">
                  <c:v>623.1166472927154</c:v>
                </c:pt>
                <c:pt idx="10541">
                  <c:v>876.7671431479951</c:v>
                </c:pt>
                <c:pt idx="10542">
                  <c:v>1130.182311443415</c:v>
                </c:pt>
                <c:pt idx="10543">
                  <c:v>1302.507825679879</c:v>
                </c:pt>
                <c:pt idx="10544">
                  <c:v>1359.139869691602</c:v>
                </c:pt>
                <c:pt idx="10545">
                  <c:v>1331.94454841859</c:v>
                </c:pt>
                <c:pt idx="10546">
                  <c:v>1283.214178651623</c:v>
                </c:pt>
                <c:pt idx="10547">
                  <c:v>1278.937247395918</c:v>
                </c:pt>
                <c:pt idx="10548">
                  <c:v>1373.366016831904</c:v>
                </c:pt>
                <c:pt idx="10549">
                  <c:v>1584.663008404277</c:v>
                </c:pt>
                <c:pt idx="10550">
                  <c:v>1879.226422289356</c:v>
                </c:pt>
                <c:pt idx="10551">
                  <c:v>2189.301549643646</c:v>
                </c:pt>
                <c:pt idx="10552">
                  <c:v>2450.109074185325</c:v>
                </c:pt>
                <c:pt idx="10553">
                  <c:v>2632.013570086928</c:v>
                </c:pt>
                <c:pt idx="10554">
                  <c:v>2743.816922204083</c:v>
                </c:pt>
                <c:pt idx="10555">
                  <c:v>2812.579237612655</c:v>
                </c:pt>
                <c:pt idx="10556">
                  <c:v>2865.892527424757</c:v>
                </c:pt>
                <c:pt idx="10557">
                  <c:v>2925.04113539556</c:v>
                </c:pt>
                <c:pt idx="10558">
                  <c:v>3003.543657297451</c:v>
                </c:pt>
                <c:pt idx="10559">
                  <c:v>3105.772115866884</c:v>
                </c:pt>
                <c:pt idx="10560">
                  <c:v>3219.751398184346</c:v>
                </c:pt>
                <c:pt idx="10561">
                  <c:v>3306.327398630015</c:v>
                </c:pt>
                <c:pt idx="10562">
                  <c:v>3319.620089618908</c:v>
                </c:pt>
                <c:pt idx="10563">
                  <c:v>3327.971645923653</c:v>
                </c:pt>
                <c:pt idx="10564">
                  <c:v>3758.8156519319</c:v>
                </c:pt>
                <c:pt idx="10565">
                  <c:v>3527.094326770284</c:v>
                </c:pt>
                <c:pt idx="10566">
                  <c:v>2069.193387585722</c:v>
                </c:pt>
                <c:pt idx="10567">
                  <c:v>1543.191252270629</c:v>
                </c:pt>
                <c:pt idx="10568">
                  <c:v>1296.03199344093</c:v>
                </c:pt>
                <c:pt idx="10569">
                  <c:v>1210.610514799377</c:v>
                </c:pt>
                <c:pt idx="10570">
                  <c:v>1086.048102796664</c:v>
                </c:pt>
                <c:pt idx="10571">
                  <c:v>597.528242948329</c:v>
                </c:pt>
                <c:pt idx="10572">
                  <c:v>271.0440745596306</c:v>
                </c:pt>
                <c:pt idx="10573">
                  <c:v>343.7049330849914</c:v>
                </c:pt>
                <c:pt idx="10574">
                  <c:v>1190.729859376155</c:v>
                </c:pt>
                <c:pt idx="10575">
                  <c:v>1424.613987854606</c:v>
                </c:pt>
                <c:pt idx="10576">
                  <c:v>1782.125634203395</c:v>
                </c:pt>
                <c:pt idx="10577">
                  <c:v>2403.694462783427</c:v>
                </c:pt>
                <c:pt idx="10578">
                  <c:v>3092.04559021825</c:v>
                </c:pt>
                <c:pt idx="10579">
                  <c:v>3534.804269899198</c:v>
                </c:pt>
                <c:pt idx="10580">
                  <c:v>3627.682347739405</c:v>
                </c:pt>
                <c:pt idx="10581">
                  <c:v>3427.578247891124</c:v>
                </c:pt>
                <c:pt idx="10582">
                  <c:v>2955.773065575771</c:v>
                </c:pt>
                <c:pt idx="10583">
                  <c:v>2310.939051867075</c:v>
                </c:pt>
                <c:pt idx="10584">
                  <c:v>1678.195283770499</c:v>
                </c:pt>
                <c:pt idx="10585">
                  <c:v>1250.498200815833</c:v>
                </c:pt>
                <c:pt idx="10586">
                  <c:v>1385.684953407367</c:v>
                </c:pt>
                <c:pt idx="10587">
                  <c:v>2330.026362231694</c:v>
                </c:pt>
                <c:pt idx="10588">
                  <c:v>4042.850901895871</c:v>
                </c:pt>
                <c:pt idx="10589">
                  <c:v>6056.748917498465</c:v>
                </c:pt>
                <c:pt idx="10590">
                  <c:v>6844.675723042438</c:v>
                </c:pt>
                <c:pt idx="10591">
                  <c:v>6373.74873225577</c:v>
                </c:pt>
                <c:pt idx="10592">
                  <c:v>5713.374873836457</c:v>
                </c:pt>
                <c:pt idx="10593">
                  <c:v>5205.140147574323</c:v>
                </c:pt>
                <c:pt idx="10594">
                  <c:v>4857.3076615528</c:v>
                </c:pt>
                <c:pt idx="10595">
                  <c:v>4631.074642602563</c:v>
                </c:pt>
                <c:pt idx="10596">
                  <c:v>4490.564684612888</c:v>
                </c:pt>
                <c:pt idx="10597">
                  <c:v>4403.211119221156</c:v>
                </c:pt>
                <c:pt idx="10598">
                  <c:v>4408.16125217289</c:v>
                </c:pt>
                <c:pt idx="10599">
                  <c:v>4661.171263875514</c:v>
                </c:pt>
                <c:pt idx="10600">
                  <c:v>5075.909115490856</c:v>
                </c:pt>
                <c:pt idx="10601">
                  <c:v>5635.536508030341</c:v>
                </c:pt>
                <c:pt idx="10602">
                  <c:v>6321.366034203154</c:v>
                </c:pt>
                <c:pt idx="10603">
                  <c:v>6743.342914044951</c:v>
                </c:pt>
                <c:pt idx="10604">
                  <c:v>6118.109133789768</c:v>
                </c:pt>
                <c:pt idx="10605">
                  <c:v>4754.604455860663</c:v>
                </c:pt>
                <c:pt idx="10606">
                  <c:v>3601.451115267342</c:v>
                </c:pt>
                <c:pt idx="10607">
                  <c:v>2849.495391302216</c:v>
                </c:pt>
                <c:pt idx="10608">
                  <c:v>2299.676338917459</c:v>
                </c:pt>
                <c:pt idx="10609">
                  <c:v>1449.167336536296</c:v>
                </c:pt>
                <c:pt idx="10610">
                  <c:v>366.4878625783285</c:v>
                </c:pt>
                <c:pt idx="10611">
                  <c:v>1496.470183812565</c:v>
                </c:pt>
                <c:pt idx="10612">
                  <c:v>2670.139546175475</c:v>
                </c:pt>
                <c:pt idx="10613">
                  <c:v>3850.726836264924</c:v>
                </c:pt>
                <c:pt idx="10614">
                  <c:v>2711.927547302977</c:v>
                </c:pt>
                <c:pt idx="10615">
                  <c:v>2640.747866314573</c:v>
                </c:pt>
                <c:pt idx="10616">
                  <c:v>2866.819089775622</c:v>
                </c:pt>
                <c:pt idx="10617">
                  <c:v>3158.792968234987</c:v>
                </c:pt>
                <c:pt idx="10618">
                  <c:v>3196.97204231219</c:v>
                </c:pt>
                <c:pt idx="10619">
                  <c:v>2897.486649880807</c:v>
                </c:pt>
                <c:pt idx="10620">
                  <c:v>2721.270390431933</c:v>
                </c:pt>
                <c:pt idx="10621">
                  <c:v>2827.518876027189</c:v>
                </c:pt>
                <c:pt idx="10622">
                  <c:v>2892.633147844512</c:v>
                </c:pt>
                <c:pt idx="10623">
                  <c:v>2678.873704824284</c:v>
                </c:pt>
                <c:pt idx="10624">
                  <c:v>2500.80554034328</c:v>
                </c:pt>
                <c:pt idx="10625">
                  <c:v>2753.321903522264</c:v>
                </c:pt>
                <c:pt idx="10626">
                  <c:v>4191.102927565823</c:v>
                </c:pt>
                <c:pt idx="10627">
                  <c:v>11088.98739018297</c:v>
                </c:pt>
                <c:pt idx="10628">
                  <c:v>9031.610216349588</c:v>
                </c:pt>
                <c:pt idx="10629">
                  <c:v>5357.815205720804</c:v>
                </c:pt>
                <c:pt idx="10630">
                  <c:v>4550.702885345111</c:v>
                </c:pt>
                <c:pt idx="10631">
                  <c:v>4573.03013028852</c:v>
                </c:pt>
                <c:pt idx="10632">
                  <c:v>5044.755469896448</c:v>
                </c:pt>
                <c:pt idx="10633">
                  <c:v>5811.743202600241</c:v>
                </c:pt>
                <c:pt idx="10634">
                  <c:v>6548.244146039472</c:v>
                </c:pt>
                <c:pt idx="10635">
                  <c:v>6654.896057588841</c:v>
                </c:pt>
                <c:pt idx="10636">
                  <c:v>5984.518714766743</c:v>
                </c:pt>
                <c:pt idx="10637">
                  <c:v>5064.277040292508</c:v>
                </c:pt>
                <c:pt idx="10638">
                  <c:v>4269.068937527405</c:v>
                </c:pt>
                <c:pt idx="10639">
                  <c:v>3673.637450800493</c:v>
                </c:pt>
                <c:pt idx="10640">
                  <c:v>3254.670866962331</c:v>
                </c:pt>
                <c:pt idx="10641">
                  <c:v>2985.647893620966</c:v>
                </c:pt>
                <c:pt idx="10642">
                  <c:v>2861.043381806571</c:v>
                </c:pt>
                <c:pt idx="10643">
                  <c:v>2904.890779696622</c:v>
                </c:pt>
                <c:pt idx="10644">
                  <c:v>3061.000074582446</c:v>
                </c:pt>
                <c:pt idx="10645">
                  <c:v>2077.582640474205</c:v>
                </c:pt>
                <c:pt idx="10646">
                  <c:v>355.9372893488268</c:v>
                </c:pt>
                <c:pt idx="10647">
                  <c:v>505.5001363455176</c:v>
                </c:pt>
                <c:pt idx="10648">
                  <c:v>1039.696293107285</c:v>
                </c:pt>
                <c:pt idx="10649">
                  <c:v>1538.523152119602</c:v>
                </c:pt>
                <c:pt idx="10650">
                  <c:v>1622.32652915081</c:v>
                </c:pt>
                <c:pt idx="10651">
                  <c:v>1195.071876029384</c:v>
                </c:pt>
                <c:pt idx="10652">
                  <c:v>833.5468708827268</c:v>
                </c:pt>
                <c:pt idx="10653">
                  <c:v>594.2726840105004</c:v>
                </c:pt>
                <c:pt idx="10654">
                  <c:v>398.195252776442</c:v>
                </c:pt>
                <c:pt idx="10655">
                  <c:v>629.0362697776862</c:v>
                </c:pt>
                <c:pt idx="10656">
                  <c:v>739.247386200748</c:v>
                </c:pt>
                <c:pt idx="10657">
                  <c:v>877.220681318376</c:v>
                </c:pt>
                <c:pt idx="10658">
                  <c:v>1135.323366879673</c:v>
                </c:pt>
                <c:pt idx="10659">
                  <c:v>1447.77188169884</c:v>
                </c:pt>
                <c:pt idx="10660">
                  <c:v>1612.416831930615</c:v>
                </c:pt>
                <c:pt idx="10661">
                  <c:v>1571.369783699685</c:v>
                </c:pt>
                <c:pt idx="10662">
                  <c:v>1460.635514189564</c:v>
                </c:pt>
                <c:pt idx="10663">
                  <c:v>1362.383764371149</c:v>
                </c:pt>
                <c:pt idx="10664">
                  <c:v>1292.13791854174</c:v>
                </c:pt>
                <c:pt idx="10665">
                  <c:v>1246.793473826828</c:v>
                </c:pt>
                <c:pt idx="10666">
                  <c:v>1220.910127590996</c:v>
                </c:pt>
                <c:pt idx="10667">
                  <c:v>1210.300816832964</c:v>
                </c:pt>
                <c:pt idx="10668">
                  <c:v>1211.999649502467</c:v>
                </c:pt>
                <c:pt idx="10669">
                  <c:v>1224.01316605318</c:v>
                </c:pt>
                <c:pt idx="10670">
                  <c:v>1244.486945642841</c:v>
                </c:pt>
                <c:pt idx="10671">
                  <c:v>1271.389975793898</c:v>
                </c:pt>
                <c:pt idx="10672">
                  <c:v>1301.733600985515</c:v>
                </c:pt>
                <c:pt idx="10673">
                  <c:v>1328.83687191887</c:v>
                </c:pt>
                <c:pt idx="10674">
                  <c:v>1344.351496189865</c:v>
                </c:pt>
                <c:pt idx="10675">
                  <c:v>1330.271287675907</c:v>
                </c:pt>
                <c:pt idx="10676">
                  <c:v>1009.716600509319</c:v>
                </c:pt>
                <c:pt idx="10677">
                  <c:v>1140.460142170271</c:v>
                </c:pt>
                <c:pt idx="10678">
                  <c:v>1399.606235628015</c:v>
                </c:pt>
                <c:pt idx="10679">
                  <c:v>1514.177930540186</c:v>
                </c:pt>
                <c:pt idx="10680">
                  <c:v>1533.804844125036</c:v>
                </c:pt>
                <c:pt idx="10681">
                  <c:v>1491.749365703059</c:v>
                </c:pt>
                <c:pt idx="10682">
                  <c:v>1441.666181792873</c:v>
                </c:pt>
                <c:pt idx="10683">
                  <c:v>1396.840910599041</c:v>
                </c:pt>
                <c:pt idx="10684">
                  <c:v>1356.290834794934</c:v>
                </c:pt>
                <c:pt idx="10685">
                  <c:v>1315.494201072298</c:v>
                </c:pt>
                <c:pt idx="10686">
                  <c:v>1266.918085435427</c:v>
                </c:pt>
                <c:pt idx="10687">
                  <c:v>1208.446395558224</c:v>
                </c:pt>
                <c:pt idx="10688">
                  <c:v>1604.319008839301</c:v>
                </c:pt>
                <c:pt idx="10689">
                  <c:v>1215.327485530808</c:v>
                </c:pt>
                <c:pt idx="10690">
                  <c:v>526.3244910488422</c:v>
                </c:pt>
                <c:pt idx="10691">
                  <c:v>1107.403555290753</c:v>
                </c:pt>
                <c:pt idx="10692">
                  <c:v>1801.061821344922</c:v>
                </c:pt>
                <c:pt idx="10693">
                  <c:v>2158.946368623356</c:v>
                </c:pt>
                <c:pt idx="10694">
                  <c:v>1945.366940074932</c:v>
                </c:pt>
                <c:pt idx="10695">
                  <c:v>1842.25793862824</c:v>
                </c:pt>
                <c:pt idx="10696">
                  <c:v>1829.909178242733</c:v>
                </c:pt>
                <c:pt idx="10697">
                  <c:v>1596.651198326649</c:v>
                </c:pt>
                <c:pt idx="10698">
                  <c:v>351.4702214725633</c:v>
                </c:pt>
                <c:pt idx="10699">
                  <c:v>712.406596793738</c:v>
                </c:pt>
                <c:pt idx="10700">
                  <c:v>703.0696983972512</c:v>
                </c:pt>
                <c:pt idx="10701">
                  <c:v>517.1566590149116</c:v>
                </c:pt>
                <c:pt idx="10702">
                  <c:v>391.7176340098941</c:v>
                </c:pt>
                <c:pt idx="10703">
                  <c:v>431.2426697960363</c:v>
                </c:pt>
                <c:pt idx="10704">
                  <c:v>789.7389121768383</c:v>
                </c:pt>
                <c:pt idx="10705">
                  <c:v>1284.189493107701</c:v>
                </c:pt>
                <c:pt idx="10706">
                  <c:v>1511.591577431963</c:v>
                </c:pt>
                <c:pt idx="10707">
                  <c:v>1526.997154218134</c:v>
                </c:pt>
                <c:pt idx="10708">
                  <c:v>1491.239507267413</c:v>
                </c:pt>
                <c:pt idx="10709">
                  <c:v>1454.102349904519</c:v>
                </c:pt>
                <c:pt idx="10710">
                  <c:v>1423.835689824579</c:v>
                </c:pt>
                <c:pt idx="10711">
                  <c:v>1400.028306328739</c:v>
                </c:pt>
                <c:pt idx="10712">
                  <c:v>1381.057254731125</c:v>
                </c:pt>
                <c:pt idx="10713">
                  <c:v>1365.454986758596</c:v>
                </c:pt>
                <c:pt idx="10714">
                  <c:v>1352.088071200083</c:v>
                </c:pt>
                <c:pt idx="10715">
                  <c:v>1340.010019096398</c:v>
                </c:pt>
                <c:pt idx="10716">
                  <c:v>1328.511359146165</c:v>
                </c:pt>
                <c:pt idx="10717">
                  <c:v>1316.979840348673</c:v>
                </c:pt>
                <c:pt idx="10718">
                  <c:v>1304.721618030669</c:v>
                </c:pt>
                <c:pt idx="10719">
                  <c:v>1290.779835018571</c:v>
                </c:pt>
                <c:pt idx="10720">
                  <c:v>1273.936339400366</c:v>
                </c:pt>
                <c:pt idx="10721">
                  <c:v>1251.174414456963</c:v>
                </c:pt>
                <c:pt idx="10722">
                  <c:v>1215.176216104128</c:v>
                </c:pt>
                <c:pt idx="10723">
                  <c:v>1135.320456389695</c:v>
                </c:pt>
                <c:pt idx="10724">
                  <c:v>921.429735540733</c:v>
                </c:pt>
                <c:pt idx="10725">
                  <c:v>1575.17815658498</c:v>
                </c:pt>
                <c:pt idx="10726">
                  <c:v>1446.609471982662</c:v>
                </c:pt>
                <c:pt idx="10727">
                  <c:v>1467.262909205026</c:v>
                </c:pt>
                <c:pt idx="10728">
                  <c:v>1652.667615501128</c:v>
                </c:pt>
                <c:pt idx="10729">
                  <c:v>2526.68532196554</c:v>
                </c:pt>
                <c:pt idx="10730">
                  <c:v>2541.565924368398</c:v>
                </c:pt>
                <c:pt idx="10731">
                  <c:v>1421.261406365345</c:v>
                </c:pt>
                <c:pt idx="10732">
                  <c:v>2102.160689339901</c:v>
                </c:pt>
                <c:pt idx="10733">
                  <c:v>4804.714837874868</c:v>
                </c:pt>
                <c:pt idx="10734">
                  <c:v>2854.698023553638</c:v>
                </c:pt>
                <c:pt idx="10735">
                  <c:v>2419.404307794727</c:v>
                </c:pt>
                <c:pt idx="10736">
                  <c:v>3319.78038207805</c:v>
                </c:pt>
                <c:pt idx="10737">
                  <c:v>6081.525226698158</c:v>
                </c:pt>
                <c:pt idx="10738">
                  <c:v>4022.674820745888</c:v>
                </c:pt>
                <c:pt idx="10739">
                  <c:v>473.289329521542</c:v>
                </c:pt>
                <c:pt idx="10740">
                  <c:v>662.5275249554371</c:v>
                </c:pt>
                <c:pt idx="10741">
                  <c:v>1345.819165998555</c:v>
                </c:pt>
                <c:pt idx="10742">
                  <c:v>2961.598180152134</c:v>
                </c:pt>
                <c:pt idx="10743">
                  <c:v>3035.437899252187</c:v>
                </c:pt>
                <c:pt idx="10744">
                  <c:v>776.5293835481845</c:v>
                </c:pt>
                <c:pt idx="10745">
                  <c:v>1076.947182533931</c:v>
                </c:pt>
                <c:pt idx="10746">
                  <c:v>1812.20814044914</c:v>
                </c:pt>
                <c:pt idx="10747">
                  <c:v>2454.657606166882</c:v>
                </c:pt>
                <c:pt idx="10748">
                  <c:v>2976.424320840013</c:v>
                </c:pt>
                <c:pt idx="10749">
                  <c:v>3385.40911854697</c:v>
                </c:pt>
                <c:pt idx="10750">
                  <c:v>3700.239795067915</c:v>
                </c:pt>
                <c:pt idx="10751">
                  <c:v>3942.568521699147</c:v>
                </c:pt>
                <c:pt idx="10752">
                  <c:v>4131.919474295707</c:v>
                </c:pt>
                <c:pt idx="10753">
                  <c:v>4284.533599430253</c:v>
                </c:pt>
                <c:pt idx="10754">
                  <c:v>4414.858313446827</c:v>
                </c:pt>
                <c:pt idx="10755">
                  <c:v>4534.784421290745</c:v>
                </c:pt>
                <c:pt idx="10756">
                  <c:v>4654.561254144285</c:v>
                </c:pt>
                <c:pt idx="10757">
                  <c:v>4781.062453060145</c:v>
                </c:pt>
                <c:pt idx="10758">
                  <c:v>4914.04936897543</c:v>
                </c:pt>
                <c:pt idx="10759">
                  <c:v>5038.043032131332</c:v>
                </c:pt>
                <c:pt idx="10760">
                  <c:v>5106.875561493985</c:v>
                </c:pt>
                <c:pt idx="10761">
                  <c:v>5032.347770673068</c:v>
                </c:pt>
                <c:pt idx="10762">
                  <c:v>4720.578200093192</c:v>
                </c:pt>
                <c:pt idx="10763">
                  <c:v>4204.361871510068</c:v>
                </c:pt>
                <c:pt idx="10764">
                  <c:v>3657.432720738646</c:v>
                </c:pt>
                <c:pt idx="10765">
                  <c:v>2648.61966295198</c:v>
                </c:pt>
                <c:pt idx="10766">
                  <c:v>2287.941771243411</c:v>
                </c:pt>
                <c:pt idx="10767">
                  <c:v>5239.597196273964</c:v>
                </c:pt>
                <c:pt idx="10768">
                  <c:v>5321.01041828318</c:v>
                </c:pt>
                <c:pt idx="10769">
                  <c:v>3317.069372879342</c:v>
                </c:pt>
                <c:pt idx="10770">
                  <c:v>2566.177252332245</c:v>
                </c:pt>
                <c:pt idx="10771">
                  <c:v>1901.984380745774</c:v>
                </c:pt>
                <c:pt idx="10772">
                  <c:v>2015.823595909401</c:v>
                </c:pt>
                <c:pt idx="10773">
                  <c:v>2633.178587971753</c:v>
                </c:pt>
                <c:pt idx="10774">
                  <c:v>3184.950002337778</c:v>
                </c:pt>
                <c:pt idx="10775">
                  <c:v>3598.185856513744</c:v>
                </c:pt>
                <c:pt idx="10776">
                  <c:v>3118.327220272874</c:v>
                </c:pt>
                <c:pt idx="10777">
                  <c:v>1503.227313103751</c:v>
                </c:pt>
                <c:pt idx="10778">
                  <c:v>2388.308024951791</c:v>
                </c:pt>
                <c:pt idx="10779">
                  <c:v>3386.530863403411</c:v>
                </c:pt>
                <c:pt idx="10780">
                  <c:v>3301.902330226378</c:v>
                </c:pt>
                <c:pt idx="10781">
                  <c:v>2687.465508471831</c:v>
                </c:pt>
                <c:pt idx="10782">
                  <c:v>3910.591012633161</c:v>
                </c:pt>
                <c:pt idx="10783">
                  <c:v>2634.470830454994</c:v>
                </c:pt>
                <c:pt idx="10784">
                  <c:v>2701.883887754615</c:v>
                </c:pt>
                <c:pt idx="10785">
                  <c:v>4285.84824377712</c:v>
                </c:pt>
                <c:pt idx="10786">
                  <c:v>5903.469650559984</c:v>
                </c:pt>
                <c:pt idx="10787">
                  <c:v>4502.299416733884</c:v>
                </c:pt>
                <c:pt idx="10788">
                  <c:v>3333.660171698221</c:v>
                </c:pt>
                <c:pt idx="10789">
                  <c:v>2810.653890770677</c:v>
                </c:pt>
                <c:pt idx="10790">
                  <c:v>2671.299650406645</c:v>
                </c:pt>
                <c:pt idx="10791">
                  <c:v>2878.914751315667</c:v>
                </c:pt>
                <c:pt idx="10792">
                  <c:v>3541.641145185365</c:v>
                </c:pt>
                <c:pt idx="10793">
                  <c:v>3382.09033434596</c:v>
                </c:pt>
                <c:pt idx="10794">
                  <c:v>2626.359465033538</c:v>
                </c:pt>
                <c:pt idx="10795">
                  <c:v>12475.51312767801</c:v>
                </c:pt>
                <c:pt idx="10796">
                  <c:v>11194.18926060425</c:v>
                </c:pt>
                <c:pt idx="10797">
                  <c:v>5492.141739367217</c:v>
                </c:pt>
                <c:pt idx="10798">
                  <c:v>3916.160283487046</c:v>
                </c:pt>
                <c:pt idx="10799">
                  <c:v>3073.00983018256</c:v>
                </c:pt>
                <c:pt idx="10800">
                  <c:v>2398.66233289738</c:v>
                </c:pt>
                <c:pt idx="10801">
                  <c:v>1658.019436134583</c:v>
                </c:pt>
                <c:pt idx="10802">
                  <c:v>748.2774612384441</c:v>
                </c:pt>
                <c:pt idx="10803">
                  <c:v>1218.789871361882</c:v>
                </c:pt>
                <c:pt idx="10804">
                  <c:v>3136.428839782937</c:v>
                </c:pt>
                <c:pt idx="10805">
                  <c:v>5181.4321704583</c:v>
                </c:pt>
                <c:pt idx="10806">
                  <c:v>6670.996414340852</c:v>
                </c:pt>
                <c:pt idx="10807">
                  <c:v>6729.756764915063</c:v>
                </c:pt>
                <c:pt idx="10808">
                  <c:v>5585.102662418</c:v>
                </c:pt>
                <c:pt idx="10809">
                  <c:v>4338.128156808315</c:v>
                </c:pt>
                <c:pt idx="10810">
                  <c:v>3387.549707396369</c:v>
                </c:pt>
                <c:pt idx="10811">
                  <c:v>2699.549832559383</c:v>
                </c:pt>
                <c:pt idx="10812">
                  <c:v>2186.26176864739</c:v>
                </c:pt>
                <c:pt idx="10813">
                  <c:v>1784.431282122492</c:v>
                </c:pt>
                <c:pt idx="10814">
                  <c:v>1456.569882570325</c:v>
                </c:pt>
                <c:pt idx="10815">
                  <c:v>1185.912404323226</c:v>
                </c:pt>
                <c:pt idx="10816">
                  <c:v>979.7871510752167</c:v>
                </c:pt>
                <c:pt idx="10817">
                  <c:v>893.7735010394766</c:v>
                </c:pt>
                <c:pt idx="10818">
                  <c:v>1061.028529810813</c:v>
                </c:pt>
                <c:pt idx="10819">
                  <c:v>1604.086989618384</c:v>
                </c:pt>
                <c:pt idx="10820">
                  <c:v>2011.47421592472</c:v>
                </c:pt>
                <c:pt idx="10821">
                  <c:v>1440.366784399291</c:v>
                </c:pt>
                <c:pt idx="10822">
                  <c:v>846.9056908632735</c:v>
                </c:pt>
                <c:pt idx="10823">
                  <c:v>433.9968846843037</c:v>
                </c:pt>
                <c:pt idx="10824">
                  <c:v>118.4978798578314</c:v>
                </c:pt>
                <c:pt idx="10825">
                  <c:v>159.2551929933681</c:v>
                </c:pt>
                <c:pt idx="10826">
                  <c:v>414.8262348188544</c:v>
                </c:pt>
                <c:pt idx="10827">
                  <c:v>687.57455952001</c:v>
                </c:pt>
                <c:pt idx="10828">
                  <c:v>1052.803398048498</c:v>
                </c:pt>
                <c:pt idx="10829">
                  <c:v>1643.213344377323</c:v>
                </c:pt>
                <c:pt idx="10830">
                  <c:v>2138.5749686105</c:v>
                </c:pt>
                <c:pt idx="10831">
                  <c:v>2345.439604182392</c:v>
                </c:pt>
                <c:pt idx="10832">
                  <c:v>2569.92941397962</c:v>
                </c:pt>
                <c:pt idx="10833">
                  <c:v>2868.466267408346</c:v>
                </c:pt>
                <c:pt idx="10834">
                  <c:v>3236.915044217276</c:v>
                </c:pt>
                <c:pt idx="10835">
                  <c:v>3682.758941414152</c:v>
                </c:pt>
                <c:pt idx="10836">
                  <c:v>4275.338169137065</c:v>
                </c:pt>
                <c:pt idx="10837">
                  <c:v>5540.147807453158</c:v>
                </c:pt>
                <c:pt idx="10838">
                  <c:v>9960.23622044122</c:v>
                </c:pt>
                <c:pt idx="10839">
                  <c:v>6154.334585452881</c:v>
                </c:pt>
                <c:pt idx="10840">
                  <c:v>3630.101577386231</c:v>
                </c:pt>
                <c:pt idx="10841">
                  <c:v>1920.81092478635</c:v>
                </c:pt>
                <c:pt idx="10842">
                  <c:v>714.3164405370423</c:v>
                </c:pt>
                <c:pt idx="10843">
                  <c:v>898.7404054809149</c:v>
                </c:pt>
                <c:pt idx="10844">
                  <c:v>1672.198198198397</c:v>
                </c:pt>
                <c:pt idx="10845">
                  <c:v>2233.556502418277</c:v>
                </c:pt>
                <c:pt idx="10846">
                  <c:v>2336.097691148272</c:v>
                </c:pt>
                <c:pt idx="10847">
                  <c:v>2084.406816556545</c:v>
                </c:pt>
                <c:pt idx="10848">
                  <c:v>3301.786014949702</c:v>
                </c:pt>
                <c:pt idx="10849">
                  <c:v>5687.75851221762</c:v>
                </c:pt>
                <c:pt idx="10850">
                  <c:v>4806.491897171262</c:v>
                </c:pt>
                <c:pt idx="10851">
                  <c:v>2612.922794562432</c:v>
                </c:pt>
                <c:pt idx="10852">
                  <c:v>1377.1542789124</c:v>
                </c:pt>
                <c:pt idx="10853">
                  <c:v>896.1878754019901</c:v>
                </c:pt>
                <c:pt idx="10854">
                  <c:v>158.9534997825172</c:v>
                </c:pt>
                <c:pt idx="10855">
                  <c:v>1141.796457266511</c:v>
                </c:pt>
                <c:pt idx="10856">
                  <c:v>2174.494419166029</c:v>
                </c:pt>
                <c:pt idx="10857">
                  <c:v>2513.55186390195</c:v>
                </c:pt>
                <c:pt idx="10858">
                  <c:v>2601.21653460402</c:v>
                </c:pt>
                <c:pt idx="10859">
                  <c:v>2681.187191121708</c:v>
                </c:pt>
                <c:pt idx="10860">
                  <c:v>2819.689502469055</c:v>
                </c:pt>
                <c:pt idx="10861">
                  <c:v>3076.140029625169</c:v>
                </c:pt>
                <c:pt idx="10862">
                  <c:v>3595.787941196383</c:v>
                </c:pt>
                <c:pt idx="10863">
                  <c:v>4415.602360599273</c:v>
                </c:pt>
                <c:pt idx="10864">
                  <c:v>4493.66236671168</c:v>
                </c:pt>
                <c:pt idx="10865">
                  <c:v>4001.959391179585</c:v>
                </c:pt>
                <c:pt idx="10866">
                  <c:v>3748.42454289282</c:v>
                </c:pt>
                <c:pt idx="10867">
                  <c:v>3792.39727810088</c:v>
                </c:pt>
                <c:pt idx="10868">
                  <c:v>4193.313565683158</c:v>
                </c:pt>
                <c:pt idx="10869">
                  <c:v>4568.021693575203</c:v>
                </c:pt>
                <c:pt idx="10870">
                  <c:v>4105.73902470942</c:v>
                </c:pt>
                <c:pt idx="10871">
                  <c:v>3602.207283193442</c:v>
                </c:pt>
                <c:pt idx="10872">
                  <c:v>3209.436273794111</c:v>
                </c:pt>
                <c:pt idx="10873">
                  <c:v>2240.937140913202</c:v>
                </c:pt>
                <c:pt idx="10874">
                  <c:v>1058.87053270723</c:v>
                </c:pt>
                <c:pt idx="10875">
                  <c:v>819.5467254892226</c:v>
                </c:pt>
                <c:pt idx="10876">
                  <c:v>1086.461475643222</c:v>
                </c:pt>
                <c:pt idx="10877">
                  <c:v>1305.524055066924</c:v>
                </c:pt>
                <c:pt idx="10878">
                  <c:v>1400.863944486457</c:v>
                </c:pt>
                <c:pt idx="10879">
                  <c:v>1381.091404753148</c:v>
                </c:pt>
                <c:pt idx="10880">
                  <c:v>1147.0551429233</c:v>
                </c:pt>
                <c:pt idx="10881">
                  <c:v>1881.430937677216</c:v>
                </c:pt>
                <c:pt idx="10882">
                  <c:v>2119.174638699368</c:v>
                </c:pt>
                <c:pt idx="10883">
                  <c:v>2048.841939476893</c:v>
                </c:pt>
                <c:pt idx="10884">
                  <c:v>2015.576231590447</c:v>
                </c:pt>
                <c:pt idx="10885">
                  <c:v>1993.685603811396</c:v>
                </c:pt>
                <c:pt idx="10886">
                  <c:v>1966.3885237992</c:v>
                </c:pt>
                <c:pt idx="10887">
                  <c:v>1920.877713944333</c:v>
                </c:pt>
                <c:pt idx="10888">
                  <c:v>1848.305048416441</c:v>
                </c:pt>
                <c:pt idx="10889">
                  <c:v>1748.299889669695</c:v>
                </c:pt>
                <c:pt idx="10890">
                  <c:v>1642.254407863271</c:v>
                </c:pt>
                <c:pt idx="10891">
                  <c:v>1589.444049404861</c:v>
                </c:pt>
                <c:pt idx="10892">
                  <c:v>1693.28332286866</c:v>
                </c:pt>
                <c:pt idx="10893">
                  <c:v>2014.457948800668</c:v>
                </c:pt>
                <c:pt idx="10894">
                  <c:v>2381.598211726493</c:v>
                </c:pt>
                <c:pt idx="10895">
                  <c:v>2602.51329963924</c:v>
                </c:pt>
                <c:pt idx="10896">
                  <c:v>2703.003968357873</c:v>
                </c:pt>
                <c:pt idx="10897">
                  <c:v>2670.217825190342</c:v>
                </c:pt>
                <c:pt idx="10898">
                  <c:v>2460.936065343185</c:v>
                </c:pt>
                <c:pt idx="10899">
                  <c:v>2133.215206735604</c:v>
                </c:pt>
                <c:pt idx="10900">
                  <c:v>1793.720548373633</c:v>
                </c:pt>
                <c:pt idx="10901">
                  <c:v>1500.725798535334</c:v>
                </c:pt>
                <c:pt idx="10902">
                  <c:v>1264.012088737188</c:v>
                </c:pt>
                <c:pt idx="10903">
                  <c:v>1091.200918467482</c:v>
                </c:pt>
                <c:pt idx="10904">
                  <c:v>1024.671872291813</c:v>
                </c:pt>
                <c:pt idx="10905">
                  <c:v>1123.50055155063</c:v>
                </c:pt>
                <c:pt idx="10906">
                  <c:v>1375.963265719572</c:v>
                </c:pt>
                <c:pt idx="10907">
                  <c:v>1707.198777642914</c:v>
                </c:pt>
                <c:pt idx="10908">
                  <c:v>2048.855705554779</c:v>
                </c:pt>
                <c:pt idx="10909">
                  <c:v>2347.956315220955</c:v>
                </c:pt>
                <c:pt idx="10910">
                  <c:v>2546.852166051502</c:v>
                </c:pt>
                <c:pt idx="10911">
                  <c:v>2595.763048884766</c:v>
                </c:pt>
                <c:pt idx="10912">
                  <c:v>2521.980788342918</c:v>
                </c:pt>
                <c:pt idx="10913">
                  <c:v>2446.700039316048</c:v>
                </c:pt>
                <c:pt idx="10914">
                  <c:v>2471.161296891342</c:v>
                </c:pt>
                <c:pt idx="10915">
                  <c:v>2590.291302631282</c:v>
                </c:pt>
                <c:pt idx="10916">
                  <c:v>2726.004494403505</c:v>
                </c:pt>
                <c:pt idx="10917">
                  <c:v>2774.832284613365</c:v>
                </c:pt>
                <c:pt idx="10918">
                  <c:v>2631.802795722717</c:v>
                </c:pt>
                <c:pt idx="10919">
                  <c:v>2234.148216935332</c:v>
                </c:pt>
                <c:pt idx="10920">
                  <c:v>1750.12108307167</c:v>
                </c:pt>
                <c:pt idx="10921">
                  <c:v>1758.986094995161</c:v>
                </c:pt>
                <c:pt idx="10922">
                  <c:v>2205.993916008925</c:v>
                </c:pt>
                <c:pt idx="10923">
                  <c:v>2627.42474913878</c:v>
                </c:pt>
                <c:pt idx="10924">
                  <c:v>2930.088022910225</c:v>
                </c:pt>
                <c:pt idx="10925">
                  <c:v>2809.985350256691</c:v>
                </c:pt>
                <c:pt idx="10926">
                  <c:v>2072.144801603547</c:v>
                </c:pt>
                <c:pt idx="10927">
                  <c:v>1441.65686744474</c:v>
                </c:pt>
                <c:pt idx="10928">
                  <c:v>1125.067833944314</c:v>
                </c:pt>
                <c:pt idx="10929">
                  <c:v>1009.02295431017</c:v>
                </c:pt>
                <c:pt idx="10930">
                  <c:v>1031.269210433683</c:v>
                </c:pt>
                <c:pt idx="10931">
                  <c:v>1195.954085701293</c:v>
                </c:pt>
                <c:pt idx="10932">
                  <c:v>1573.685764865513</c:v>
                </c:pt>
                <c:pt idx="10933">
                  <c:v>2287.207362331182</c:v>
                </c:pt>
                <c:pt idx="10934">
                  <c:v>2838.056504778514</c:v>
                </c:pt>
                <c:pt idx="10935">
                  <c:v>2241.901321033003</c:v>
                </c:pt>
                <c:pt idx="10936">
                  <c:v>1632.079356320464</c:v>
                </c:pt>
                <c:pt idx="10937">
                  <c:v>1288.455860286351</c:v>
                </c:pt>
                <c:pt idx="10938">
                  <c:v>1096.022504962213</c:v>
                </c:pt>
                <c:pt idx="10939">
                  <c:v>986.6153300555532</c:v>
                </c:pt>
                <c:pt idx="10940">
                  <c:v>933.0580667483177</c:v>
                </c:pt>
                <c:pt idx="10941">
                  <c:v>942.3015850941299</c:v>
                </c:pt>
                <c:pt idx="10942">
                  <c:v>1068.487727672323</c:v>
                </c:pt>
                <c:pt idx="10943">
                  <c:v>1109.706015774886</c:v>
                </c:pt>
                <c:pt idx="10944">
                  <c:v>966.1626752031349</c:v>
                </c:pt>
                <c:pt idx="10945">
                  <c:v>894.4214625922774</c:v>
                </c:pt>
                <c:pt idx="10946">
                  <c:v>864.6981887290216</c:v>
                </c:pt>
                <c:pt idx="10947">
                  <c:v>853.2377920961048</c:v>
                </c:pt>
                <c:pt idx="10948">
                  <c:v>852.038652236016</c:v>
                </c:pt>
                <c:pt idx="10949">
                  <c:v>860.0359489634701</c:v>
                </c:pt>
                <c:pt idx="10950">
                  <c:v>877.217353493128</c:v>
                </c:pt>
                <c:pt idx="10951">
                  <c:v>896.7866472710866</c:v>
                </c:pt>
                <c:pt idx="10952">
                  <c:v>885.5585919934538</c:v>
                </c:pt>
                <c:pt idx="10953">
                  <c:v>752.4103223558585</c:v>
                </c:pt>
                <c:pt idx="10954">
                  <c:v>482.8965298685658</c:v>
                </c:pt>
                <c:pt idx="10955">
                  <c:v>1142.52658295399</c:v>
                </c:pt>
                <c:pt idx="10956">
                  <c:v>859.835595251962</c:v>
                </c:pt>
                <c:pt idx="10957">
                  <c:v>1058.118158482229</c:v>
                </c:pt>
                <c:pt idx="10958">
                  <c:v>1389.231345914593</c:v>
                </c:pt>
                <c:pt idx="10959">
                  <c:v>1933.33036936157</c:v>
                </c:pt>
                <c:pt idx="10960">
                  <c:v>2876.358069919982</c:v>
                </c:pt>
                <c:pt idx="10961">
                  <c:v>1582.432135040498</c:v>
                </c:pt>
                <c:pt idx="10962">
                  <c:v>624.5674349720027</c:v>
                </c:pt>
                <c:pt idx="10963">
                  <c:v>1012.873576821885</c:v>
                </c:pt>
                <c:pt idx="10964">
                  <c:v>1120.668145099887</c:v>
                </c:pt>
                <c:pt idx="10965">
                  <c:v>820.6046288171533</c:v>
                </c:pt>
                <c:pt idx="10966">
                  <c:v>461.4666368172341</c:v>
                </c:pt>
                <c:pt idx="10967">
                  <c:v>945.38018326603</c:v>
                </c:pt>
                <c:pt idx="10968">
                  <c:v>2031.497173666983</c:v>
                </c:pt>
                <c:pt idx="10969">
                  <c:v>2314.189490839071</c:v>
                </c:pt>
                <c:pt idx="10970">
                  <c:v>2230.13476299069</c:v>
                </c:pt>
                <c:pt idx="10971">
                  <c:v>1991.000961160675</c:v>
                </c:pt>
                <c:pt idx="10972">
                  <c:v>1708.905352844353</c:v>
                </c:pt>
                <c:pt idx="10973">
                  <c:v>1493.921883885089</c:v>
                </c:pt>
                <c:pt idx="10974">
                  <c:v>1394.735349948298</c:v>
                </c:pt>
                <c:pt idx="10975">
                  <c:v>1486.924007872927</c:v>
                </c:pt>
                <c:pt idx="10976">
                  <c:v>2110.326220290784</c:v>
                </c:pt>
                <c:pt idx="10977">
                  <c:v>1924.024383143363</c:v>
                </c:pt>
                <c:pt idx="10978">
                  <c:v>350.0141950416687</c:v>
                </c:pt>
                <c:pt idx="10979">
                  <c:v>240.7051860179998</c:v>
                </c:pt>
                <c:pt idx="10980">
                  <c:v>464.7809584587762</c:v>
                </c:pt>
                <c:pt idx="10981">
                  <c:v>751.2442486486432</c:v>
                </c:pt>
                <c:pt idx="10982">
                  <c:v>773.0407938289595</c:v>
                </c:pt>
                <c:pt idx="10983">
                  <c:v>164.1226704904523</c:v>
                </c:pt>
                <c:pt idx="10984">
                  <c:v>334.6566813783596</c:v>
                </c:pt>
                <c:pt idx="10985">
                  <c:v>430.7720781314034</c:v>
                </c:pt>
                <c:pt idx="10986">
                  <c:v>490.233314290509</c:v>
                </c:pt>
                <c:pt idx="10987">
                  <c:v>531.8484389439677</c:v>
                </c:pt>
                <c:pt idx="10988">
                  <c:v>563.8123302853403</c:v>
                </c:pt>
                <c:pt idx="10989">
                  <c:v>591.129733429718</c:v>
                </c:pt>
                <c:pt idx="10990">
                  <c:v>618.1072107264264</c:v>
                </c:pt>
                <c:pt idx="10991">
                  <c:v>649.8215113651047</c:v>
                </c:pt>
                <c:pt idx="10992">
                  <c:v>694.0192910568143</c:v>
                </c:pt>
                <c:pt idx="10993">
                  <c:v>764.4572789878888</c:v>
                </c:pt>
                <c:pt idx="10994">
                  <c:v>887.4693984034482</c:v>
                </c:pt>
                <c:pt idx="10995">
                  <c:v>1118.878224304964</c:v>
                </c:pt>
                <c:pt idx="10996">
                  <c:v>1583.826394737931</c:v>
                </c:pt>
                <c:pt idx="10997">
                  <c:v>2474.13730218817</c:v>
                </c:pt>
                <c:pt idx="10998">
                  <c:v>2780.634783788576</c:v>
                </c:pt>
                <c:pt idx="10999">
                  <c:v>1771.102271673523</c:v>
                </c:pt>
                <c:pt idx="11000">
                  <c:v>1031.19990064401</c:v>
                </c:pt>
                <c:pt idx="11001">
                  <c:v>548.193494247473</c:v>
                </c:pt>
                <c:pt idx="11002">
                  <c:v>260.2771470266563</c:v>
                </c:pt>
                <c:pt idx="11003">
                  <c:v>310.156537235365</c:v>
                </c:pt>
                <c:pt idx="11004">
                  <c:v>537.1958190660182</c:v>
                </c:pt>
                <c:pt idx="11005">
                  <c:v>946.195718669674</c:v>
                </c:pt>
                <c:pt idx="11006">
                  <c:v>574.8023249831688</c:v>
                </c:pt>
                <c:pt idx="11007">
                  <c:v>629.3563902873763</c:v>
                </c:pt>
                <c:pt idx="11008">
                  <c:v>724.7413905871482</c:v>
                </c:pt>
                <c:pt idx="11009">
                  <c:v>777.2688205570277</c:v>
                </c:pt>
                <c:pt idx="11010">
                  <c:v>801.2885324474265</c:v>
                </c:pt>
                <c:pt idx="11011">
                  <c:v>806.9310801124293</c:v>
                </c:pt>
                <c:pt idx="11012">
                  <c:v>800.993524765648</c:v>
                </c:pt>
                <c:pt idx="11013">
                  <c:v>787.8958226663792</c:v>
                </c:pt>
                <c:pt idx="11014">
                  <c:v>769.6081130620058</c:v>
                </c:pt>
                <c:pt idx="11015">
                  <c:v>746.3173362045726</c:v>
                </c:pt>
                <c:pt idx="11016">
                  <c:v>717.0711723047965</c:v>
                </c:pt>
                <c:pt idx="11017">
                  <c:v>679.3264747366922</c:v>
                </c:pt>
                <c:pt idx="11018">
                  <c:v>628.8137454650375</c:v>
                </c:pt>
                <c:pt idx="11019">
                  <c:v>555.4290176957671</c:v>
                </c:pt>
                <c:pt idx="11020">
                  <c:v>429.4124045567592</c:v>
                </c:pt>
                <c:pt idx="11021">
                  <c:v>185.6300230522273</c:v>
                </c:pt>
                <c:pt idx="11022">
                  <c:v>249.7551891562675</c:v>
                </c:pt>
                <c:pt idx="11023">
                  <c:v>499.0130008552431</c:v>
                </c:pt>
                <c:pt idx="11024">
                  <c:v>601.5128835955285</c:v>
                </c:pt>
                <c:pt idx="11025">
                  <c:v>635.1905265522287</c:v>
                </c:pt>
                <c:pt idx="11026">
                  <c:v>636.0675342193106</c:v>
                </c:pt>
                <c:pt idx="11027">
                  <c:v>613.199877307279</c:v>
                </c:pt>
                <c:pt idx="11028">
                  <c:v>564.0520401190746</c:v>
                </c:pt>
                <c:pt idx="11029">
                  <c:v>478.5451609165094</c:v>
                </c:pt>
                <c:pt idx="11030">
                  <c:v>343.2015409530129</c:v>
                </c:pt>
                <c:pt idx="11031">
                  <c:v>208.3808931118123</c:v>
                </c:pt>
                <c:pt idx="11032">
                  <c:v>448.7127562986049</c:v>
                </c:pt>
                <c:pt idx="11033">
                  <c:v>916.7611387244157</c:v>
                </c:pt>
                <c:pt idx="11034">
                  <c:v>1245.926194180838</c:v>
                </c:pt>
                <c:pt idx="11035">
                  <c:v>1333.627674148876</c:v>
                </c:pt>
                <c:pt idx="11036">
                  <c:v>1300.908037869508</c:v>
                </c:pt>
                <c:pt idx="11037">
                  <c:v>1232.709150932012</c:v>
                </c:pt>
                <c:pt idx="11038">
                  <c:v>1156.123963388498</c:v>
                </c:pt>
                <c:pt idx="11039">
                  <c:v>1076.250384421959</c:v>
                </c:pt>
                <c:pt idx="11040">
                  <c:v>990.758723476002</c:v>
                </c:pt>
                <c:pt idx="11041">
                  <c:v>898.1392640948367</c:v>
                </c:pt>
                <c:pt idx="11042">
                  <c:v>812.8869099384639</c:v>
                </c:pt>
                <c:pt idx="11043">
                  <c:v>771.0460505516087</c:v>
                </c:pt>
                <c:pt idx="11044">
                  <c:v>767.0083901736938</c:v>
                </c:pt>
                <c:pt idx="11045">
                  <c:v>756.6839925919122</c:v>
                </c:pt>
                <c:pt idx="11046">
                  <c:v>728.7145095474166</c:v>
                </c:pt>
                <c:pt idx="11047">
                  <c:v>696.254503110601</c:v>
                </c:pt>
                <c:pt idx="11048">
                  <c:v>682.6532543033857</c:v>
                </c:pt>
                <c:pt idx="11049">
                  <c:v>712.795783839829</c:v>
                </c:pt>
                <c:pt idx="11050">
                  <c:v>798.5057510369622</c:v>
                </c:pt>
                <c:pt idx="11051">
                  <c:v>936.3768040655447</c:v>
                </c:pt>
                <c:pt idx="11052">
                  <c:v>1127.299905694011</c:v>
                </c:pt>
                <c:pt idx="11053">
                  <c:v>1391.085521801884</c:v>
                </c:pt>
                <c:pt idx="11054">
                  <c:v>1751.724834738296</c:v>
                </c:pt>
                <c:pt idx="11055">
                  <c:v>2026.279685241235</c:v>
                </c:pt>
                <c:pt idx="11056">
                  <c:v>1423.677266141399</c:v>
                </c:pt>
                <c:pt idx="11057">
                  <c:v>458.6496798848608</c:v>
                </c:pt>
                <c:pt idx="11058">
                  <c:v>531.3117826688876</c:v>
                </c:pt>
                <c:pt idx="11059">
                  <c:v>1304.77614074145</c:v>
                </c:pt>
                <c:pt idx="11060">
                  <c:v>2468.153972207906</c:v>
                </c:pt>
                <c:pt idx="11061">
                  <c:v>5313.656250259284</c:v>
                </c:pt>
                <c:pt idx="11062">
                  <c:v>3646.596259585548</c:v>
                </c:pt>
                <c:pt idx="11063">
                  <c:v>1143.684654982791</c:v>
                </c:pt>
                <c:pt idx="11064">
                  <c:v>2821.536409977879</c:v>
                </c:pt>
                <c:pt idx="11065">
                  <c:v>2365.260099254945</c:v>
                </c:pt>
                <c:pt idx="11066">
                  <c:v>2116.791830229205</c:v>
                </c:pt>
                <c:pt idx="11067">
                  <c:v>1960.272562165517</c:v>
                </c:pt>
                <c:pt idx="11068">
                  <c:v>1847.175210071116</c:v>
                </c:pt>
                <c:pt idx="11069">
                  <c:v>1742.606306535933</c:v>
                </c:pt>
                <c:pt idx="11070">
                  <c:v>1602.104978707387</c:v>
                </c:pt>
                <c:pt idx="11071">
                  <c:v>1405.37794667874</c:v>
                </c:pt>
                <c:pt idx="11072">
                  <c:v>1274.138852047578</c:v>
                </c:pt>
                <c:pt idx="11073">
                  <c:v>1288.698066308757</c:v>
                </c:pt>
                <c:pt idx="11074">
                  <c:v>1366.32428691133</c:v>
                </c:pt>
                <c:pt idx="11075">
                  <c:v>1461.87543709161</c:v>
                </c:pt>
                <c:pt idx="11076">
                  <c:v>1577.252815546324</c:v>
                </c:pt>
                <c:pt idx="11077">
                  <c:v>1732.960006988635</c:v>
                </c:pt>
                <c:pt idx="11078">
                  <c:v>1967.393291998733</c:v>
                </c:pt>
                <c:pt idx="11079">
                  <c:v>2356.932035328697</c:v>
                </c:pt>
                <c:pt idx="11080">
                  <c:v>3059.367039396709</c:v>
                </c:pt>
                <c:pt idx="11081">
                  <c:v>4246.681009020944</c:v>
                </c:pt>
                <c:pt idx="11082">
                  <c:v>4766.620535144564</c:v>
                </c:pt>
                <c:pt idx="11083">
                  <c:v>3554.03777728095</c:v>
                </c:pt>
                <c:pt idx="11084">
                  <c:v>2584.364467851974</c:v>
                </c:pt>
                <c:pt idx="11085">
                  <c:v>2054.975231632518</c:v>
                </c:pt>
                <c:pt idx="11086">
                  <c:v>1750.911113254836</c:v>
                </c:pt>
                <c:pt idx="11087">
                  <c:v>1572.649142870489</c:v>
                </c:pt>
                <c:pt idx="11088">
                  <c:v>1581.826433016231</c:v>
                </c:pt>
                <c:pt idx="11089">
                  <c:v>969.2875607461122</c:v>
                </c:pt>
                <c:pt idx="11090">
                  <c:v>362.9860091398279</c:v>
                </c:pt>
                <c:pt idx="11091">
                  <c:v>225.2942186609537</c:v>
                </c:pt>
                <c:pt idx="11092">
                  <c:v>336.784663789299</c:v>
                </c:pt>
                <c:pt idx="11093">
                  <c:v>802.6292002235594</c:v>
                </c:pt>
                <c:pt idx="11094">
                  <c:v>1334.29302535599</c:v>
                </c:pt>
                <c:pt idx="11095">
                  <c:v>1624.714512100871</c:v>
                </c:pt>
                <c:pt idx="11096">
                  <c:v>1557.622922126139</c:v>
                </c:pt>
                <c:pt idx="11097">
                  <c:v>1332.98051705485</c:v>
                </c:pt>
                <c:pt idx="11098">
                  <c:v>1105.224942129731</c:v>
                </c:pt>
                <c:pt idx="11099">
                  <c:v>984.413356262184</c:v>
                </c:pt>
                <c:pt idx="11100">
                  <c:v>1280.899603746507</c:v>
                </c:pt>
                <c:pt idx="11101">
                  <c:v>2759.463848993315</c:v>
                </c:pt>
                <c:pt idx="11102">
                  <c:v>3715.100056224426</c:v>
                </c:pt>
                <c:pt idx="11103">
                  <c:v>2470.850770084761</c:v>
                </c:pt>
                <c:pt idx="11104">
                  <c:v>1787.383005893337</c:v>
                </c:pt>
                <c:pt idx="11105">
                  <c:v>1350.7490861673</c:v>
                </c:pt>
                <c:pt idx="11106">
                  <c:v>950.0058342300477</c:v>
                </c:pt>
                <c:pt idx="11107">
                  <c:v>579.5393363069691</c:v>
                </c:pt>
                <c:pt idx="11108">
                  <c:v>821.1656760097181</c:v>
                </c:pt>
                <c:pt idx="11109">
                  <c:v>1255.349785932781</c:v>
                </c:pt>
                <c:pt idx="11110">
                  <c:v>1812.565523962637</c:v>
                </c:pt>
                <c:pt idx="11111">
                  <c:v>2279.646208782014</c:v>
                </c:pt>
                <c:pt idx="11112">
                  <c:v>2520.25164743714</c:v>
                </c:pt>
                <c:pt idx="11113">
                  <c:v>2553.26391799284</c:v>
                </c:pt>
                <c:pt idx="11114">
                  <c:v>1767.098889647746</c:v>
                </c:pt>
                <c:pt idx="11115">
                  <c:v>983.9027030815963</c:v>
                </c:pt>
                <c:pt idx="11116">
                  <c:v>891.4519482595284</c:v>
                </c:pt>
                <c:pt idx="11117">
                  <c:v>955.279628428017</c:v>
                </c:pt>
                <c:pt idx="11118">
                  <c:v>1009.413815555257</c:v>
                </c:pt>
                <c:pt idx="11119">
                  <c:v>1041.141184663469</c:v>
                </c:pt>
                <c:pt idx="11120">
                  <c:v>1053.61004460191</c:v>
                </c:pt>
                <c:pt idx="11121">
                  <c:v>1048.089364084008</c:v>
                </c:pt>
                <c:pt idx="11122">
                  <c:v>1022.805763246981</c:v>
                </c:pt>
                <c:pt idx="11123">
                  <c:v>974.4717614737775</c:v>
                </c:pt>
                <c:pt idx="11124">
                  <c:v>908.6283658677294</c:v>
                </c:pt>
                <c:pt idx="11125">
                  <c:v>902.9884063537297</c:v>
                </c:pt>
                <c:pt idx="11126">
                  <c:v>1170.957571664762</c:v>
                </c:pt>
                <c:pt idx="11127">
                  <c:v>925.3272598125857</c:v>
                </c:pt>
                <c:pt idx="11128">
                  <c:v>1127.460332306338</c:v>
                </c:pt>
                <c:pt idx="11129">
                  <c:v>1451.154943929864</c:v>
                </c:pt>
                <c:pt idx="11130">
                  <c:v>1700.315436341554</c:v>
                </c:pt>
                <c:pt idx="11131">
                  <c:v>1728.61904334029</c:v>
                </c:pt>
                <c:pt idx="11132">
                  <c:v>1566.562333117007</c:v>
                </c:pt>
                <c:pt idx="11133">
                  <c:v>1328.993108743796</c:v>
                </c:pt>
                <c:pt idx="11134">
                  <c:v>1188.418185452067</c:v>
                </c:pt>
                <c:pt idx="11135">
                  <c:v>1366.730073881526</c:v>
                </c:pt>
                <c:pt idx="11136">
                  <c:v>1831.7153759707</c:v>
                </c:pt>
                <c:pt idx="11137">
                  <c:v>2418.661997872143</c:v>
                </c:pt>
                <c:pt idx="11138">
                  <c:v>2615.709199489249</c:v>
                </c:pt>
                <c:pt idx="11139">
                  <c:v>1922.915400938114</c:v>
                </c:pt>
                <c:pt idx="11140">
                  <c:v>1485.178747143016</c:v>
                </c:pt>
                <c:pt idx="11141">
                  <c:v>1413.86633442799</c:v>
                </c:pt>
                <c:pt idx="11142">
                  <c:v>1483.078150036971</c:v>
                </c:pt>
                <c:pt idx="11143">
                  <c:v>1601.517197931396</c:v>
                </c:pt>
                <c:pt idx="11144">
                  <c:v>1749.76668221184</c:v>
                </c:pt>
                <c:pt idx="11145">
                  <c:v>1942.212883173826</c:v>
                </c:pt>
                <c:pt idx="11146">
                  <c:v>2230.838973399988</c:v>
                </c:pt>
                <c:pt idx="11147">
                  <c:v>2779.995179298918</c:v>
                </c:pt>
                <c:pt idx="11148">
                  <c:v>4342.96552383714</c:v>
                </c:pt>
                <c:pt idx="11149">
                  <c:v>3924.40203026585</c:v>
                </c:pt>
                <c:pt idx="11150">
                  <c:v>1080.822405480066</c:v>
                </c:pt>
                <c:pt idx="11151">
                  <c:v>1192.491583868822</c:v>
                </c:pt>
                <c:pt idx="11152">
                  <c:v>1856.002077103913</c:v>
                </c:pt>
                <c:pt idx="11153">
                  <c:v>4775.282895477496</c:v>
                </c:pt>
                <c:pt idx="11154">
                  <c:v>319.1444219244892</c:v>
                </c:pt>
                <c:pt idx="11155">
                  <c:v>581.5927259064354</c:v>
                </c:pt>
                <c:pt idx="11156">
                  <c:v>757.0124696485798</c:v>
                </c:pt>
                <c:pt idx="11157">
                  <c:v>621.5705005941566</c:v>
                </c:pt>
                <c:pt idx="11158">
                  <c:v>867.6875390987891</c:v>
                </c:pt>
                <c:pt idx="11159">
                  <c:v>872.0447666366557</c:v>
                </c:pt>
                <c:pt idx="11160">
                  <c:v>709.3821257910887</c:v>
                </c:pt>
                <c:pt idx="11161">
                  <c:v>519.289208090397</c:v>
                </c:pt>
                <c:pt idx="11162">
                  <c:v>702.9537489150838</c:v>
                </c:pt>
                <c:pt idx="11163">
                  <c:v>1202.735323878246</c:v>
                </c:pt>
                <c:pt idx="11164">
                  <c:v>1730.429995625465</c:v>
                </c:pt>
                <c:pt idx="11165">
                  <c:v>2173.157768169537</c:v>
                </c:pt>
                <c:pt idx="11166">
                  <c:v>2501.632398001997</c:v>
                </c:pt>
                <c:pt idx="11167">
                  <c:v>2743.880547555965</c:v>
                </c:pt>
                <c:pt idx="11168">
                  <c:v>3021.027353933654</c:v>
                </c:pt>
                <c:pt idx="11169">
                  <c:v>4231.723032341802</c:v>
                </c:pt>
                <c:pt idx="11170">
                  <c:v>3580.84593339148</c:v>
                </c:pt>
                <c:pt idx="11171">
                  <c:v>2946.157846890208</c:v>
                </c:pt>
                <c:pt idx="11172">
                  <c:v>2853.136396198417</c:v>
                </c:pt>
                <c:pt idx="11173">
                  <c:v>2832.513922516918</c:v>
                </c:pt>
                <c:pt idx="11174">
                  <c:v>2831.806675333771</c:v>
                </c:pt>
                <c:pt idx="11175">
                  <c:v>2834.746987047678</c:v>
                </c:pt>
                <c:pt idx="11176">
                  <c:v>2829.670852577534</c:v>
                </c:pt>
                <c:pt idx="11177">
                  <c:v>2817.785352140941</c:v>
                </c:pt>
                <c:pt idx="11178">
                  <c:v>2861.70464898544</c:v>
                </c:pt>
                <c:pt idx="11179">
                  <c:v>3091.167647120873</c:v>
                </c:pt>
                <c:pt idx="11180">
                  <c:v>3510.980649452877</c:v>
                </c:pt>
                <c:pt idx="11181">
                  <c:v>4016.730839512297</c:v>
                </c:pt>
                <c:pt idx="11182">
                  <c:v>4586.862917013128</c:v>
                </c:pt>
                <c:pt idx="11183">
                  <c:v>5272.972419796025</c:v>
                </c:pt>
                <c:pt idx="11184">
                  <c:v>6161.279558272025</c:v>
                </c:pt>
                <c:pt idx="11185">
                  <c:v>7346.442377827389</c:v>
                </c:pt>
                <c:pt idx="11186">
                  <c:v>8770.312099569304</c:v>
                </c:pt>
                <c:pt idx="11187">
                  <c:v>9630.157321258705</c:v>
                </c:pt>
                <c:pt idx="11188">
                  <c:v>8695.965454827956</c:v>
                </c:pt>
                <c:pt idx="11189">
                  <c:v>6851.78103125925</c:v>
                </c:pt>
                <c:pt idx="11190">
                  <c:v>5380.133099831632</c:v>
                </c:pt>
                <c:pt idx="11191">
                  <c:v>4444.4538061125</c:v>
                </c:pt>
                <c:pt idx="11192">
                  <c:v>3877.869634521505</c:v>
                </c:pt>
                <c:pt idx="11193">
                  <c:v>3526.063271280781</c:v>
                </c:pt>
                <c:pt idx="11194">
                  <c:v>3272.681730802715</c:v>
                </c:pt>
                <c:pt idx="11195">
                  <c:v>3004.914492648019</c:v>
                </c:pt>
                <c:pt idx="11196">
                  <c:v>2550.97866331359</c:v>
                </c:pt>
                <c:pt idx="11197">
                  <c:v>1600.866821781172</c:v>
                </c:pt>
                <c:pt idx="11198">
                  <c:v>846.5344114702743</c:v>
                </c:pt>
                <c:pt idx="11199">
                  <c:v>1571.304542997195</c:v>
                </c:pt>
                <c:pt idx="11200">
                  <c:v>1257.497564432687</c:v>
                </c:pt>
                <c:pt idx="11201">
                  <c:v>471.5539285321101</c:v>
                </c:pt>
                <c:pt idx="11202">
                  <c:v>230.7707455566843</c:v>
                </c:pt>
                <c:pt idx="11203">
                  <c:v>594.1778267522654</c:v>
                </c:pt>
                <c:pt idx="11204">
                  <c:v>727.996772527029</c:v>
                </c:pt>
                <c:pt idx="11205">
                  <c:v>696.969328969668</c:v>
                </c:pt>
                <c:pt idx="11206">
                  <c:v>532.1603368817218</c:v>
                </c:pt>
                <c:pt idx="11207">
                  <c:v>507.3400460744285</c:v>
                </c:pt>
                <c:pt idx="11208">
                  <c:v>713.2860170832998</c:v>
                </c:pt>
                <c:pt idx="11209">
                  <c:v>900.938434364677</c:v>
                </c:pt>
                <c:pt idx="11210">
                  <c:v>1031.209722509706</c:v>
                </c:pt>
                <c:pt idx="11211">
                  <c:v>1122.71015042249</c:v>
                </c:pt>
                <c:pt idx="11212">
                  <c:v>1199.298956852773</c:v>
                </c:pt>
                <c:pt idx="11213">
                  <c:v>1313.700567630694</c:v>
                </c:pt>
                <c:pt idx="11214">
                  <c:v>1665.839817055313</c:v>
                </c:pt>
                <c:pt idx="11215">
                  <c:v>3068.51981756687</c:v>
                </c:pt>
                <c:pt idx="11216">
                  <c:v>5492.634739231704</c:v>
                </c:pt>
                <c:pt idx="11217">
                  <c:v>3815.666636714856</c:v>
                </c:pt>
                <c:pt idx="11218">
                  <c:v>2786.012284920266</c:v>
                </c:pt>
                <c:pt idx="11219">
                  <c:v>2101.870129652881</c:v>
                </c:pt>
                <c:pt idx="11220">
                  <c:v>2120.009041902319</c:v>
                </c:pt>
                <c:pt idx="11221">
                  <c:v>5019.788074350825</c:v>
                </c:pt>
                <c:pt idx="11222">
                  <c:v>4532.532429546162</c:v>
                </c:pt>
                <c:pt idx="11223">
                  <c:v>4758.10112959937</c:v>
                </c:pt>
                <c:pt idx="11224">
                  <c:v>4757.078823022086</c:v>
                </c:pt>
                <c:pt idx="11225">
                  <c:v>4055.315961733353</c:v>
                </c:pt>
                <c:pt idx="11226">
                  <c:v>4077.293675652936</c:v>
                </c:pt>
                <c:pt idx="11227">
                  <c:v>4269.633061126301</c:v>
                </c:pt>
                <c:pt idx="11228">
                  <c:v>4589.618817944139</c:v>
                </c:pt>
                <c:pt idx="11229">
                  <c:v>5078.133802050911</c:v>
                </c:pt>
                <c:pt idx="11230">
                  <c:v>5586.9414358858</c:v>
                </c:pt>
                <c:pt idx="11231">
                  <c:v>4828.18756907502</c:v>
                </c:pt>
                <c:pt idx="11232">
                  <c:v>2542.912140903178</c:v>
                </c:pt>
                <c:pt idx="11233">
                  <c:v>1617.796775592867</c:v>
                </c:pt>
                <c:pt idx="11234">
                  <c:v>1800.670599902076</c:v>
                </c:pt>
                <c:pt idx="11235">
                  <c:v>14000.43080672976</c:v>
                </c:pt>
                <c:pt idx="11236">
                  <c:v>8133.117222649736</c:v>
                </c:pt>
                <c:pt idx="11237">
                  <c:v>7474.3753447235</c:v>
                </c:pt>
                <c:pt idx="11238">
                  <c:v>7475.039787942322</c:v>
                </c:pt>
                <c:pt idx="11239">
                  <c:v>7792.742143091884</c:v>
                </c:pt>
                <c:pt idx="11240">
                  <c:v>8548.375751373223</c:v>
                </c:pt>
                <c:pt idx="11241">
                  <c:v>10052.17763419355</c:v>
                </c:pt>
                <c:pt idx="11242">
                  <c:v>10992.19712327363</c:v>
                </c:pt>
                <c:pt idx="11243">
                  <c:v>10028.80993621186</c:v>
                </c:pt>
                <c:pt idx="11244">
                  <c:v>9616.67682511526</c:v>
                </c:pt>
                <c:pt idx="11245">
                  <c:v>11759.60055502672</c:v>
                </c:pt>
                <c:pt idx="11246">
                  <c:v>12550.12414492432</c:v>
                </c:pt>
                <c:pt idx="11247">
                  <c:v>5766.520239378004</c:v>
                </c:pt>
                <c:pt idx="11248">
                  <c:v>5399.452999568651</c:v>
                </c:pt>
                <c:pt idx="11249">
                  <c:v>5529.916655716358</c:v>
                </c:pt>
                <c:pt idx="11250">
                  <c:v>5919.833946886779</c:v>
                </c:pt>
                <c:pt idx="11251">
                  <c:v>6726.516385964196</c:v>
                </c:pt>
                <c:pt idx="11252">
                  <c:v>8367.765341084725</c:v>
                </c:pt>
                <c:pt idx="11253">
                  <c:v>11790.74924578498</c:v>
                </c:pt>
                <c:pt idx="11254">
                  <c:v>16659.27397103317</c:v>
                </c:pt>
                <c:pt idx="11255">
                  <c:v>14135.19875997195</c:v>
                </c:pt>
                <c:pt idx="11256">
                  <c:v>10038.34947593263</c:v>
                </c:pt>
                <c:pt idx="11257">
                  <c:v>7899.036773426275</c:v>
                </c:pt>
                <c:pt idx="11258">
                  <c:v>4249.831904008196</c:v>
                </c:pt>
                <c:pt idx="11259">
                  <c:v>5677.156203663454</c:v>
                </c:pt>
                <c:pt idx="11260">
                  <c:v>9023.054962179643</c:v>
                </c:pt>
                <c:pt idx="11261">
                  <c:v>2440.07511072523</c:v>
                </c:pt>
                <c:pt idx="11262">
                  <c:v>2450.88858680955</c:v>
                </c:pt>
                <c:pt idx="11263">
                  <c:v>5226.659700153838</c:v>
                </c:pt>
                <c:pt idx="11264">
                  <c:v>10219.1968432105</c:v>
                </c:pt>
                <c:pt idx="11265">
                  <c:v>12445.61671255372</c:v>
                </c:pt>
                <c:pt idx="11266">
                  <c:v>7913.38998616191</c:v>
                </c:pt>
                <c:pt idx="11267">
                  <c:v>5224.532426156238</c:v>
                </c:pt>
                <c:pt idx="11268">
                  <c:v>3755.0487423268</c:v>
                </c:pt>
                <c:pt idx="11269">
                  <c:v>2817.001908563633</c:v>
                </c:pt>
                <c:pt idx="11270">
                  <c:v>2136.420993898742</c:v>
                </c:pt>
                <c:pt idx="11271">
                  <c:v>1596.798080401555</c:v>
                </c:pt>
                <c:pt idx="11272">
                  <c:v>1172.11474233502</c:v>
                </c:pt>
                <c:pt idx="11273">
                  <c:v>1001.215370977258</c:v>
                </c:pt>
                <c:pt idx="11274">
                  <c:v>1389.126854433818</c:v>
                </c:pt>
                <c:pt idx="11275">
                  <c:v>2204.415881043274</c:v>
                </c:pt>
                <c:pt idx="11276">
                  <c:v>2700.822304407644</c:v>
                </c:pt>
                <c:pt idx="11277">
                  <c:v>2281.753322363455</c:v>
                </c:pt>
                <c:pt idx="11278">
                  <c:v>3015.668699061298</c:v>
                </c:pt>
                <c:pt idx="11279">
                  <c:v>2713.832543264304</c:v>
                </c:pt>
                <c:pt idx="11280">
                  <c:v>2225.418685771005</c:v>
                </c:pt>
                <c:pt idx="11281">
                  <c:v>1911.064803832659</c:v>
                </c:pt>
                <c:pt idx="11282">
                  <c:v>1708.567526842994</c:v>
                </c:pt>
                <c:pt idx="11283">
                  <c:v>1639.857860728186</c:v>
                </c:pt>
                <c:pt idx="11284">
                  <c:v>1728.626973534762</c:v>
                </c:pt>
                <c:pt idx="11285">
                  <c:v>1836.969193073671</c:v>
                </c:pt>
                <c:pt idx="11286">
                  <c:v>1801.28132458645</c:v>
                </c:pt>
                <c:pt idx="11287">
                  <c:v>1790.251528199721</c:v>
                </c:pt>
                <c:pt idx="11288">
                  <c:v>2231.960107175091</c:v>
                </c:pt>
                <c:pt idx="11289">
                  <c:v>3119.653150932822</c:v>
                </c:pt>
                <c:pt idx="11290">
                  <c:v>4351.322526394123</c:v>
                </c:pt>
                <c:pt idx="11291">
                  <c:v>6915.446437849994</c:v>
                </c:pt>
                <c:pt idx="11292">
                  <c:v>6783.191637665294</c:v>
                </c:pt>
                <c:pt idx="11293">
                  <c:v>2784.952880736428</c:v>
                </c:pt>
                <c:pt idx="11294">
                  <c:v>1629.617438165363</c:v>
                </c:pt>
                <c:pt idx="11295">
                  <c:v>1352.800094533716</c:v>
                </c:pt>
                <c:pt idx="11296">
                  <c:v>1360.054054620296</c:v>
                </c:pt>
                <c:pt idx="11297">
                  <c:v>1474.493747413067</c:v>
                </c:pt>
                <c:pt idx="11298">
                  <c:v>1662.936410782374</c:v>
                </c:pt>
                <c:pt idx="11299">
                  <c:v>1968.224143366487</c:v>
                </c:pt>
                <c:pt idx="11300">
                  <c:v>2568.497025393668</c:v>
                </c:pt>
                <c:pt idx="11301">
                  <c:v>3468.534066233498</c:v>
                </c:pt>
                <c:pt idx="11302">
                  <c:v>2229.592057864044</c:v>
                </c:pt>
                <c:pt idx="11303">
                  <c:v>1881.01715905689</c:v>
                </c:pt>
                <c:pt idx="11304">
                  <c:v>2049.822632177861</c:v>
                </c:pt>
                <c:pt idx="11305">
                  <c:v>2377.813202841282</c:v>
                </c:pt>
                <c:pt idx="11306">
                  <c:v>2861.306677142427</c:v>
                </c:pt>
                <c:pt idx="11307">
                  <c:v>3637.277021157039</c:v>
                </c:pt>
                <c:pt idx="11308">
                  <c:v>4509.0779183472</c:v>
                </c:pt>
                <c:pt idx="11309">
                  <c:v>310.5186704492784</c:v>
                </c:pt>
                <c:pt idx="11310">
                  <c:v>2425.420525746611</c:v>
                </c:pt>
                <c:pt idx="11311">
                  <c:v>4116.626473626034</c:v>
                </c:pt>
                <c:pt idx="11312">
                  <c:v>6260.52122195518</c:v>
                </c:pt>
                <c:pt idx="11313">
                  <c:v>9657.351580643297</c:v>
                </c:pt>
                <c:pt idx="11314">
                  <c:v>12843.01005899032</c:v>
                </c:pt>
                <c:pt idx="11315">
                  <c:v>10410.86241109417</c:v>
                </c:pt>
                <c:pt idx="11316">
                  <c:v>7230.243920932704</c:v>
                </c:pt>
                <c:pt idx="11317">
                  <c:v>5403.756629148694</c:v>
                </c:pt>
                <c:pt idx="11318">
                  <c:v>4387.844267909166</c:v>
                </c:pt>
                <c:pt idx="11319">
                  <c:v>3788.722376333931</c:v>
                </c:pt>
                <c:pt idx="11320">
                  <c:v>3381.715830692234</c:v>
                </c:pt>
                <c:pt idx="11321">
                  <c:v>3043.382937603276</c:v>
                </c:pt>
                <c:pt idx="11322">
                  <c:v>2733.698402415268</c:v>
                </c:pt>
                <c:pt idx="11323">
                  <c:v>2393.554803124379</c:v>
                </c:pt>
                <c:pt idx="11324">
                  <c:v>1732.09051308647</c:v>
                </c:pt>
                <c:pt idx="11325">
                  <c:v>4587.303932735134</c:v>
                </c:pt>
                <c:pt idx="11326">
                  <c:v>3762.390605626013</c:v>
                </c:pt>
                <c:pt idx="11327">
                  <c:v>3178.394901357276</c:v>
                </c:pt>
                <c:pt idx="11328">
                  <c:v>2863.906876607851</c:v>
                </c:pt>
                <c:pt idx="11329">
                  <c:v>2648.274722254808</c:v>
                </c:pt>
                <c:pt idx="11330">
                  <c:v>2486.478019147607</c:v>
                </c:pt>
                <c:pt idx="11331">
                  <c:v>2365.959109867765</c:v>
                </c:pt>
                <c:pt idx="11332">
                  <c:v>2301.531074870498</c:v>
                </c:pt>
                <c:pt idx="11333">
                  <c:v>2460.910074532567</c:v>
                </c:pt>
                <c:pt idx="11334">
                  <c:v>2445.428605157971</c:v>
                </c:pt>
                <c:pt idx="11335">
                  <c:v>1989.923680928963</c:v>
                </c:pt>
                <c:pt idx="11336">
                  <c:v>1998.36437790855</c:v>
                </c:pt>
                <c:pt idx="11337">
                  <c:v>1638.998507883328</c:v>
                </c:pt>
                <c:pt idx="11338">
                  <c:v>1338.08483018149</c:v>
                </c:pt>
                <c:pt idx="11339">
                  <c:v>1156.822325797239</c:v>
                </c:pt>
                <c:pt idx="11340">
                  <c:v>865.3638423016331</c:v>
                </c:pt>
                <c:pt idx="11341">
                  <c:v>1008.992965453553</c:v>
                </c:pt>
                <c:pt idx="11342">
                  <c:v>1766.161018377245</c:v>
                </c:pt>
                <c:pt idx="11343">
                  <c:v>2147.880610908525</c:v>
                </c:pt>
                <c:pt idx="11344">
                  <c:v>2121.662791246072</c:v>
                </c:pt>
                <c:pt idx="11345">
                  <c:v>1469.469592018197</c:v>
                </c:pt>
                <c:pt idx="11346">
                  <c:v>1424.830198660984</c:v>
                </c:pt>
                <c:pt idx="11347">
                  <c:v>1586.36756805751</c:v>
                </c:pt>
                <c:pt idx="11348">
                  <c:v>1691.083742476791</c:v>
                </c:pt>
                <c:pt idx="11349">
                  <c:v>1767.840325064343</c:v>
                </c:pt>
                <c:pt idx="11350">
                  <c:v>1837.786111023033</c:v>
                </c:pt>
                <c:pt idx="11351">
                  <c:v>1912.273279418737</c:v>
                </c:pt>
                <c:pt idx="11352">
                  <c:v>1998.56997691851</c:v>
                </c:pt>
                <c:pt idx="11353">
                  <c:v>2100.082709204713</c:v>
                </c:pt>
                <c:pt idx="11354">
                  <c:v>2210.993542685086</c:v>
                </c:pt>
                <c:pt idx="11355">
                  <c:v>2296.367255040407</c:v>
                </c:pt>
                <c:pt idx="11356">
                  <c:v>2252.210886725854</c:v>
                </c:pt>
                <c:pt idx="11357">
                  <c:v>1927.450784717544</c:v>
                </c:pt>
                <c:pt idx="11358">
                  <c:v>1355.416747506421</c:v>
                </c:pt>
                <c:pt idx="11359">
                  <c:v>774.6360013078455</c:v>
                </c:pt>
                <c:pt idx="11360">
                  <c:v>310.4545844140992</c:v>
                </c:pt>
                <c:pt idx="11361">
                  <c:v>63.55412903465064</c:v>
                </c:pt>
                <c:pt idx="11362">
                  <c:v>377.4695513131307</c:v>
                </c:pt>
                <c:pt idx="11363">
                  <c:v>744.3316626708835</c:v>
                </c:pt>
                <c:pt idx="11364">
                  <c:v>1359.385491244965</c:v>
                </c:pt>
                <c:pt idx="11365">
                  <c:v>2751.333091667164</c:v>
                </c:pt>
                <c:pt idx="11366">
                  <c:v>4403.270164982646</c:v>
                </c:pt>
                <c:pt idx="11367">
                  <c:v>3736.209631724957</c:v>
                </c:pt>
                <c:pt idx="11368">
                  <c:v>3174.678357126892</c:v>
                </c:pt>
                <c:pt idx="11369">
                  <c:v>2978.831645970551</c:v>
                </c:pt>
                <c:pt idx="11370">
                  <c:v>2990.969102141784</c:v>
                </c:pt>
                <c:pt idx="11371">
                  <c:v>3185.960526614901</c:v>
                </c:pt>
                <c:pt idx="11372">
                  <c:v>3670.66430782339</c:v>
                </c:pt>
                <c:pt idx="11373">
                  <c:v>4709.384190463197</c:v>
                </c:pt>
                <c:pt idx="11374">
                  <c:v>6183.495795344343</c:v>
                </c:pt>
                <c:pt idx="11375">
                  <c:v>6767.247094044495</c:v>
                </c:pt>
                <c:pt idx="11376">
                  <c:v>6378.46767736681</c:v>
                </c:pt>
                <c:pt idx="11377">
                  <c:v>5416.991460058245</c:v>
                </c:pt>
                <c:pt idx="11378">
                  <c:v>4643.484217034425</c:v>
                </c:pt>
                <c:pt idx="11379">
                  <c:v>7421.971578733926</c:v>
                </c:pt>
                <c:pt idx="11380">
                  <c:v>5249.608804914657</c:v>
                </c:pt>
                <c:pt idx="11381">
                  <c:v>4469.328350525964</c:v>
                </c:pt>
                <c:pt idx="11382">
                  <c:v>5013.43343141265</c:v>
                </c:pt>
                <c:pt idx="11383">
                  <c:v>6176.913040728772</c:v>
                </c:pt>
                <c:pt idx="11384">
                  <c:v>8477.22390015196</c:v>
                </c:pt>
                <c:pt idx="11385">
                  <c:v>14652.65648797441</c:v>
                </c:pt>
                <c:pt idx="11386">
                  <c:v>28123.54627827383</c:v>
                </c:pt>
                <c:pt idx="11387">
                  <c:v>24636.69068661431</c:v>
                </c:pt>
                <c:pt idx="11388">
                  <c:v>17099.96132757439</c:v>
                </c:pt>
                <c:pt idx="11389">
                  <c:v>9731.91753812792</c:v>
                </c:pt>
                <c:pt idx="11390">
                  <c:v>6255.698872914559</c:v>
                </c:pt>
                <c:pt idx="11391">
                  <c:v>4589.532184556454</c:v>
                </c:pt>
                <c:pt idx="11392">
                  <c:v>3627.455233223576</c:v>
                </c:pt>
                <c:pt idx="11393">
                  <c:v>2895.868839133388</c:v>
                </c:pt>
                <c:pt idx="11394">
                  <c:v>2220.206625004208</c:v>
                </c:pt>
                <c:pt idx="11395">
                  <c:v>1816.566731584544</c:v>
                </c:pt>
                <c:pt idx="11396">
                  <c:v>1667.275156839629</c:v>
                </c:pt>
                <c:pt idx="11397">
                  <c:v>1672.694827351564</c:v>
                </c:pt>
                <c:pt idx="11398">
                  <c:v>1723.952061835418</c:v>
                </c:pt>
                <c:pt idx="11399">
                  <c:v>1192.726793191663</c:v>
                </c:pt>
                <c:pt idx="11400">
                  <c:v>1055.033453287369</c:v>
                </c:pt>
                <c:pt idx="11401">
                  <c:v>968.9555820472761</c:v>
                </c:pt>
                <c:pt idx="11402">
                  <c:v>958.5358490561385</c:v>
                </c:pt>
                <c:pt idx="11403">
                  <c:v>1358.336285286014</c:v>
                </c:pt>
                <c:pt idx="11404">
                  <c:v>3458.108794884589</c:v>
                </c:pt>
                <c:pt idx="11405">
                  <c:v>1329.991340097635</c:v>
                </c:pt>
                <c:pt idx="11406">
                  <c:v>1135.261983600366</c:v>
                </c:pt>
                <c:pt idx="11407">
                  <c:v>1198.699833816958</c:v>
                </c:pt>
                <c:pt idx="11408">
                  <c:v>805.4730339640125</c:v>
                </c:pt>
                <c:pt idx="11409">
                  <c:v>705.8757520307531</c:v>
                </c:pt>
                <c:pt idx="11410">
                  <c:v>657.3486392943786</c:v>
                </c:pt>
                <c:pt idx="11411">
                  <c:v>629.2625937442369</c:v>
                </c:pt>
                <c:pt idx="11412">
                  <c:v>613.3780080663436</c:v>
                </c:pt>
                <c:pt idx="11413">
                  <c:v>606.1598104152391</c:v>
                </c:pt>
                <c:pt idx="11414">
                  <c:v>605.1691912698545</c:v>
                </c:pt>
                <c:pt idx="11415">
                  <c:v>608.4795799215216</c:v>
                </c:pt>
                <c:pt idx="11416">
                  <c:v>614.5451758322355</c:v>
                </c:pt>
                <c:pt idx="11417">
                  <c:v>622.8352061720439</c:v>
                </c:pt>
                <c:pt idx="11418">
                  <c:v>634.8303273592958</c:v>
                </c:pt>
                <c:pt idx="11419">
                  <c:v>654.5620984732641</c:v>
                </c:pt>
                <c:pt idx="11420">
                  <c:v>689.5940259636962</c:v>
                </c:pt>
                <c:pt idx="11421">
                  <c:v>749.155655823443</c:v>
                </c:pt>
                <c:pt idx="11422">
                  <c:v>818.0101225480987</c:v>
                </c:pt>
                <c:pt idx="11423">
                  <c:v>784.4987643519814</c:v>
                </c:pt>
                <c:pt idx="11424">
                  <c:v>640.7076990365775</c:v>
                </c:pt>
                <c:pt idx="11425">
                  <c:v>588.4006147466567</c:v>
                </c:pt>
                <c:pt idx="11426">
                  <c:v>712.7452497110248</c:v>
                </c:pt>
                <c:pt idx="11427">
                  <c:v>1064.0013750213</c:v>
                </c:pt>
                <c:pt idx="11428">
                  <c:v>1163.978467315986</c:v>
                </c:pt>
                <c:pt idx="11429">
                  <c:v>892.6793517517024</c:v>
                </c:pt>
                <c:pt idx="11430">
                  <c:v>715.5839641463742</c:v>
                </c:pt>
                <c:pt idx="11431">
                  <c:v>609.3528516041021</c:v>
                </c:pt>
                <c:pt idx="11432">
                  <c:v>518.1776864974503</c:v>
                </c:pt>
                <c:pt idx="11433">
                  <c:v>387.9956029470309</c:v>
                </c:pt>
                <c:pt idx="11434">
                  <c:v>180.4796226548577</c:v>
                </c:pt>
                <c:pt idx="11435">
                  <c:v>1185.149037451846</c:v>
                </c:pt>
                <c:pt idx="11436">
                  <c:v>5983.16877178336</c:v>
                </c:pt>
                <c:pt idx="11437">
                  <c:v>3384.270488475134</c:v>
                </c:pt>
                <c:pt idx="11438">
                  <c:v>2391.09718382401</c:v>
                </c:pt>
                <c:pt idx="11439">
                  <c:v>1616.831453232938</c:v>
                </c:pt>
                <c:pt idx="11440">
                  <c:v>3272.13339730037</c:v>
                </c:pt>
                <c:pt idx="11441">
                  <c:v>2851.485468226956</c:v>
                </c:pt>
                <c:pt idx="11442">
                  <c:v>2884.868563797382</c:v>
                </c:pt>
                <c:pt idx="11443">
                  <c:v>3090.713116559785</c:v>
                </c:pt>
                <c:pt idx="11444">
                  <c:v>2618.952472674225</c:v>
                </c:pt>
                <c:pt idx="11445">
                  <c:v>971.5006554401266</c:v>
                </c:pt>
                <c:pt idx="11446">
                  <c:v>461.7962569577374</c:v>
                </c:pt>
                <c:pt idx="11447">
                  <c:v>1259.809108571353</c:v>
                </c:pt>
                <c:pt idx="11448">
                  <c:v>3403.5017913733</c:v>
                </c:pt>
                <c:pt idx="11449">
                  <c:v>1544.57351666032</c:v>
                </c:pt>
                <c:pt idx="11450">
                  <c:v>1241.620308323974</c:v>
                </c:pt>
                <c:pt idx="11451">
                  <c:v>1137.307642792869</c:v>
                </c:pt>
                <c:pt idx="11452">
                  <c:v>1084.648407668083</c:v>
                </c:pt>
                <c:pt idx="11453">
                  <c:v>1043.090291638908</c:v>
                </c:pt>
                <c:pt idx="11454">
                  <c:v>991.6042038433666</c:v>
                </c:pt>
                <c:pt idx="11455">
                  <c:v>909.8374322801618</c:v>
                </c:pt>
                <c:pt idx="11456">
                  <c:v>780.1830079331284</c:v>
                </c:pt>
                <c:pt idx="11457">
                  <c:v>664.112081095496</c:v>
                </c:pt>
                <c:pt idx="11458">
                  <c:v>843.5647801063585</c:v>
                </c:pt>
                <c:pt idx="11459">
                  <c:v>1219.6721655497</c:v>
                </c:pt>
                <c:pt idx="11460">
                  <c:v>1464.292889640221</c:v>
                </c:pt>
                <c:pt idx="11461">
                  <c:v>1402.065880835043</c:v>
                </c:pt>
                <c:pt idx="11462">
                  <c:v>1835.318644519182</c:v>
                </c:pt>
                <c:pt idx="11463">
                  <c:v>1132.691713635505</c:v>
                </c:pt>
                <c:pt idx="11464">
                  <c:v>1766.588119254779</c:v>
                </c:pt>
                <c:pt idx="11465">
                  <c:v>1186.88311032498</c:v>
                </c:pt>
                <c:pt idx="11466">
                  <c:v>2585.855699959351</c:v>
                </c:pt>
                <c:pt idx="11467">
                  <c:v>3019.448556516915</c:v>
                </c:pt>
                <c:pt idx="11468">
                  <c:v>1904.097540438343</c:v>
                </c:pt>
                <c:pt idx="11469">
                  <c:v>675.297966764826</c:v>
                </c:pt>
                <c:pt idx="11470">
                  <c:v>308.7905230363539</c:v>
                </c:pt>
                <c:pt idx="11471">
                  <c:v>339.5166028499835</c:v>
                </c:pt>
                <c:pt idx="11472">
                  <c:v>460.1620499005236</c:v>
                </c:pt>
                <c:pt idx="11473">
                  <c:v>622.3997668384204</c:v>
                </c:pt>
                <c:pt idx="11474">
                  <c:v>795.6651274876333</c:v>
                </c:pt>
                <c:pt idx="11475">
                  <c:v>974.673484366013</c:v>
                </c:pt>
                <c:pt idx="11476">
                  <c:v>1166.485003360527</c:v>
                </c:pt>
                <c:pt idx="11477">
                  <c:v>1381.070006842659</c:v>
                </c:pt>
                <c:pt idx="11478">
                  <c:v>1616.134771620376</c:v>
                </c:pt>
                <c:pt idx="11479">
                  <c:v>1830.436917525931</c:v>
                </c:pt>
                <c:pt idx="11480">
                  <c:v>1966.601358963068</c:v>
                </c:pt>
                <c:pt idx="11481">
                  <c:v>2047.94752458772</c:v>
                </c:pt>
                <c:pt idx="11482">
                  <c:v>2153.245111038625</c:v>
                </c:pt>
                <c:pt idx="11483">
                  <c:v>2329.682969560305</c:v>
                </c:pt>
                <c:pt idx="11484">
                  <c:v>2596.9590657896</c:v>
                </c:pt>
                <c:pt idx="11485">
                  <c:v>2966.414022009287</c:v>
                </c:pt>
                <c:pt idx="11486">
                  <c:v>3437.701285073383</c:v>
                </c:pt>
                <c:pt idx="11487">
                  <c:v>3976.04980815368</c:v>
                </c:pt>
                <c:pt idx="11488">
                  <c:v>4594.259785043992</c:v>
                </c:pt>
                <c:pt idx="11489">
                  <c:v>7923.495443840394</c:v>
                </c:pt>
                <c:pt idx="11490">
                  <c:v>4128.025150654872</c:v>
                </c:pt>
                <c:pt idx="11491">
                  <c:v>4025.33536673309</c:v>
                </c:pt>
                <c:pt idx="11492">
                  <c:v>4008.189804897921</c:v>
                </c:pt>
                <c:pt idx="11493">
                  <c:v>4150.367265156084</c:v>
                </c:pt>
                <c:pt idx="11494">
                  <c:v>4542.331942113376</c:v>
                </c:pt>
                <c:pt idx="11495">
                  <c:v>5338.186510786931</c:v>
                </c:pt>
                <c:pt idx="11496">
                  <c:v>6887.598988455815</c:v>
                </c:pt>
                <c:pt idx="11497">
                  <c:v>10071.51564020248</c:v>
                </c:pt>
                <c:pt idx="11498">
                  <c:v>14862.39456403875</c:v>
                </c:pt>
                <c:pt idx="11499">
                  <c:v>10558.18507991933</c:v>
                </c:pt>
                <c:pt idx="11500">
                  <c:v>5631.910557194868</c:v>
                </c:pt>
                <c:pt idx="11501">
                  <c:v>3578.015935921376</c:v>
                </c:pt>
                <c:pt idx="11502">
                  <c:v>4061.480638368327</c:v>
                </c:pt>
                <c:pt idx="11503">
                  <c:v>6470.12979303947</c:v>
                </c:pt>
                <c:pt idx="11504">
                  <c:v>5841.760418117944</c:v>
                </c:pt>
                <c:pt idx="11505">
                  <c:v>4221.044879778015</c:v>
                </c:pt>
                <c:pt idx="11506">
                  <c:v>3208.977589785444</c:v>
                </c:pt>
                <c:pt idx="11507">
                  <c:v>1996.943766786586</c:v>
                </c:pt>
                <c:pt idx="11508">
                  <c:v>999.5332070292127</c:v>
                </c:pt>
                <c:pt idx="11509">
                  <c:v>1187.211365968015</c:v>
                </c:pt>
                <c:pt idx="11510">
                  <c:v>1055.678740213975</c:v>
                </c:pt>
                <c:pt idx="11511">
                  <c:v>903.7981992888547</c:v>
                </c:pt>
                <c:pt idx="11512">
                  <c:v>762.8592862910674</c:v>
                </c:pt>
                <c:pt idx="11513">
                  <c:v>707.4330586719136</c:v>
                </c:pt>
                <c:pt idx="11514">
                  <c:v>840.240355645097</c:v>
                </c:pt>
                <c:pt idx="11515">
                  <c:v>771.6144189106685</c:v>
                </c:pt>
                <c:pt idx="11516">
                  <c:v>815.139485415154</c:v>
                </c:pt>
                <c:pt idx="11517">
                  <c:v>917.7825530291978</c:v>
                </c:pt>
                <c:pt idx="11518">
                  <c:v>1061.330495960134</c:v>
                </c:pt>
                <c:pt idx="11519">
                  <c:v>1211.274460201484</c:v>
                </c:pt>
                <c:pt idx="11520">
                  <c:v>1282.839600850722</c:v>
                </c:pt>
                <c:pt idx="11521">
                  <c:v>1110.175658891213</c:v>
                </c:pt>
                <c:pt idx="11522">
                  <c:v>384.0369074968986</c:v>
                </c:pt>
                <c:pt idx="11523">
                  <c:v>169.8446182823</c:v>
                </c:pt>
                <c:pt idx="11524">
                  <c:v>110.0288768685325</c:v>
                </c:pt>
                <c:pt idx="11525">
                  <c:v>183.5362381585487</c:v>
                </c:pt>
                <c:pt idx="11526">
                  <c:v>509.1666889635566</c:v>
                </c:pt>
                <c:pt idx="11527">
                  <c:v>817.201464648315</c:v>
                </c:pt>
                <c:pt idx="11528">
                  <c:v>935.041220438117</c:v>
                </c:pt>
                <c:pt idx="11529">
                  <c:v>891.299534411864</c:v>
                </c:pt>
                <c:pt idx="11530">
                  <c:v>819.0632645560414</c:v>
                </c:pt>
                <c:pt idx="11531">
                  <c:v>785.4263123302483</c:v>
                </c:pt>
                <c:pt idx="11532">
                  <c:v>835.430387543914</c:v>
                </c:pt>
                <c:pt idx="11533">
                  <c:v>1091.137045275565</c:v>
                </c:pt>
                <c:pt idx="11534">
                  <c:v>1460.767249538196</c:v>
                </c:pt>
                <c:pt idx="11535">
                  <c:v>699.3310125290108</c:v>
                </c:pt>
                <c:pt idx="11536">
                  <c:v>475.3441157532748</c:v>
                </c:pt>
                <c:pt idx="11537">
                  <c:v>444.2780267763665</c:v>
                </c:pt>
                <c:pt idx="11538">
                  <c:v>467.5002835164646</c:v>
                </c:pt>
                <c:pt idx="11539">
                  <c:v>525.8158841732776</c:v>
                </c:pt>
                <c:pt idx="11540">
                  <c:v>703.9917371002376</c:v>
                </c:pt>
                <c:pt idx="11541">
                  <c:v>1587.822227141345</c:v>
                </c:pt>
                <c:pt idx="11542">
                  <c:v>869.170275917603</c:v>
                </c:pt>
                <c:pt idx="11543">
                  <c:v>826.3478267017005</c:v>
                </c:pt>
                <c:pt idx="11544">
                  <c:v>906.0427302279804</c:v>
                </c:pt>
                <c:pt idx="11545">
                  <c:v>1068.39956274128</c:v>
                </c:pt>
                <c:pt idx="11546">
                  <c:v>1393.19464468335</c:v>
                </c:pt>
                <c:pt idx="11547">
                  <c:v>2312.125870206678</c:v>
                </c:pt>
                <c:pt idx="11548">
                  <c:v>16103.5437006115</c:v>
                </c:pt>
                <c:pt idx="11549">
                  <c:v>2252.672905218653</c:v>
                </c:pt>
                <c:pt idx="11550">
                  <c:v>1150.209525350365</c:v>
                </c:pt>
                <c:pt idx="11551">
                  <c:v>1137.268476954887</c:v>
                </c:pt>
                <c:pt idx="11552">
                  <c:v>1290.486088877482</c:v>
                </c:pt>
                <c:pt idx="11553">
                  <c:v>1208.756616855648</c:v>
                </c:pt>
                <c:pt idx="11554">
                  <c:v>1093.746745787013</c:v>
                </c:pt>
                <c:pt idx="11555">
                  <c:v>1117.738279486176</c:v>
                </c:pt>
                <c:pt idx="11556">
                  <c:v>1201.092470204265</c:v>
                </c:pt>
                <c:pt idx="11557">
                  <c:v>1313.389602882171</c:v>
                </c:pt>
                <c:pt idx="11558">
                  <c:v>1433.589999537701</c:v>
                </c:pt>
                <c:pt idx="11559">
                  <c:v>1551.867886246393</c:v>
                </c:pt>
                <c:pt idx="11560">
                  <c:v>1776.316386302295</c:v>
                </c:pt>
                <c:pt idx="11561">
                  <c:v>2859.800965646335</c:v>
                </c:pt>
                <c:pt idx="11562">
                  <c:v>5364.000733127452</c:v>
                </c:pt>
                <c:pt idx="11563">
                  <c:v>4781.821487989864</c:v>
                </c:pt>
                <c:pt idx="11564">
                  <c:v>3170.211664563592</c:v>
                </c:pt>
                <c:pt idx="11565">
                  <c:v>2128.963699631591</c:v>
                </c:pt>
                <c:pt idx="11566">
                  <c:v>1564.969044707494</c:v>
                </c:pt>
                <c:pt idx="11567">
                  <c:v>1231.161830492642</c:v>
                </c:pt>
                <c:pt idx="11568">
                  <c:v>986.0575852156078</c:v>
                </c:pt>
                <c:pt idx="11569">
                  <c:v>829.3642071458081</c:v>
                </c:pt>
                <c:pt idx="11570">
                  <c:v>835.7274083056408</c:v>
                </c:pt>
                <c:pt idx="11571">
                  <c:v>1025.120481080568</c:v>
                </c:pt>
                <c:pt idx="11572">
                  <c:v>1132.886175151186</c:v>
                </c:pt>
                <c:pt idx="11573">
                  <c:v>1333.512714117035</c:v>
                </c:pt>
                <c:pt idx="11574">
                  <c:v>1980.225469362029</c:v>
                </c:pt>
                <c:pt idx="11575">
                  <c:v>1953.46105213711</c:v>
                </c:pt>
                <c:pt idx="11576">
                  <c:v>425.9611778732265</c:v>
                </c:pt>
                <c:pt idx="11577">
                  <c:v>1203.307038519721</c:v>
                </c:pt>
                <c:pt idx="11578">
                  <c:v>1914.800422407513</c:v>
                </c:pt>
                <c:pt idx="11579">
                  <c:v>2048.970108354495</c:v>
                </c:pt>
                <c:pt idx="11580">
                  <c:v>2461.05415467982</c:v>
                </c:pt>
                <c:pt idx="11581">
                  <c:v>4520.429871248258</c:v>
                </c:pt>
                <c:pt idx="11582">
                  <c:v>1869.30260043182</c:v>
                </c:pt>
                <c:pt idx="11583">
                  <c:v>410.0851855277952</c:v>
                </c:pt>
                <c:pt idx="11584">
                  <c:v>609.7546510074062</c:v>
                </c:pt>
                <c:pt idx="11585">
                  <c:v>826.151579826316</c:v>
                </c:pt>
                <c:pt idx="11586">
                  <c:v>922.242396293617</c:v>
                </c:pt>
                <c:pt idx="11587">
                  <c:v>915.9433820289006</c:v>
                </c:pt>
                <c:pt idx="11588">
                  <c:v>886.5955314917654</c:v>
                </c:pt>
                <c:pt idx="11589">
                  <c:v>909.8779446309177</c:v>
                </c:pt>
                <c:pt idx="11590">
                  <c:v>1146.875947173706</c:v>
                </c:pt>
                <c:pt idx="11591">
                  <c:v>1330.298165575223</c:v>
                </c:pt>
                <c:pt idx="11592">
                  <c:v>200.0625935426104</c:v>
                </c:pt>
                <c:pt idx="11593">
                  <c:v>37.92791637741883</c:v>
                </c:pt>
                <c:pt idx="11594">
                  <c:v>268.4754415008455</c:v>
                </c:pt>
                <c:pt idx="11595">
                  <c:v>1228.956222860228</c:v>
                </c:pt>
                <c:pt idx="11596">
                  <c:v>3108.984173514874</c:v>
                </c:pt>
                <c:pt idx="11597">
                  <c:v>2369.089891682012</c:v>
                </c:pt>
                <c:pt idx="11598">
                  <c:v>2542.712108037081</c:v>
                </c:pt>
                <c:pt idx="11599">
                  <c:v>2069.644081637501</c:v>
                </c:pt>
                <c:pt idx="11600">
                  <c:v>1442.871601764084</c:v>
                </c:pt>
                <c:pt idx="11601">
                  <c:v>1192.380977826298</c:v>
                </c:pt>
                <c:pt idx="11602">
                  <c:v>1181.529020046206</c:v>
                </c:pt>
                <c:pt idx="11603">
                  <c:v>1230.46677075858</c:v>
                </c:pt>
                <c:pt idx="11604">
                  <c:v>1193.362542732375</c:v>
                </c:pt>
                <c:pt idx="11605">
                  <c:v>1211.729094343835</c:v>
                </c:pt>
                <c:pt idx="11606">
                  <c:v>1010.970583844652</c:v>
                </c:pt>
                <c:pt idx="11607">
                  <c:v>496.581710603654</c:v>
                </c:pt>
                <c:pt idx="11608">
                  <c:v>406.4702647315384</c:v>
                </c:pt>
                <c:pt idx="11609">
                  <c:v>546.363126426798</c:v>
                </c:pt>
                <c:pt idx="11610">
                  <c:v>684.6851536516147</c:v>
                </c:pt>
                <c:pt idx="11611">
                  <c:v>817.0363308859927</c:v>
                </c:pt>
                <c:pt idx="11612">
                  <c:v>957.5831547449674</c:v>
                </c:pt>
                <c:pt idx="11613">
                  <c:v>1116.405235934672</c:v>
                </c:pt>
                <c:pt idx="11614">
                  <c:v>1294.949377949454</c:v>
                </c:pt>
                <c:pt idx="11615">
                  <c:v>1473.235228420048</c:v>
                </c:pt>
                <c:pt idx="11616">
                  <c:v>1600.528302397936</c:v>
                </c:pt>
                <c:pt idx="11617">
                  <c:v>1620.658268677681</c:v>
                </c:pt>
                <c:pt idx="11618">
                  <c:v>1533.809729323007</c:v>
                </c:pt>
                <c:pt idx="11619">
                  <c:v>1395.682195280666</c:v>
                </c:pt>
                <c:pt idx="11620">
                  <c:v>1257.541529060142</c:v>
                </c:pt>
                <c:pt idx="11621">
                  <c:v>1140.347477663995</c:v>
                </c:pt>
                <c:pt idx="11622">
                  <c:v>1039.955964553284</c:v>
                </c:pt>
                <c:pt idx="11623">
                  <c:v>936.7461556404994</c:v>
                </c:pt>
                <c:pt idx="11624">
                  <c:v>796.8862832803986</c:v>
                </c:pt>
                <c:pt idx="11625">
                  <c:v>548.4205207829864</c:v>
                </c:pt>
                <c:pt idx="11626">
                  <c:v>194.8305231571574</c:v>
                </c:pt>
                <c:pt idx="11627">
                  <c:v>2039.187851097096</c:v>
                </c:pt>
                <c:pt idx="11628">
                  <c:v>2440.031730832757</c:v>
                </c:pt>
                <c:pt idx="11629">
                  <c:v>1990.232090193703</c:v>
                </c:pt>
                <c:pt idx="11630">
                  <c:v>1778.7564741073</c:v>
                </c:pt>
                <c:pt idx="11631">
                  <c:v>1707.718737848538</c:v>
                </c:pt>
                <c:pt idx="11632">
                  <c:v>1747.047787172782</c:v>
                </c:pt>
                <c:pt idx="11633">
                  <c:v>1898.061204540311</c:v>
                </c:pt>
                <c:pt idx="11634">
                  <c:v>2126.790271464551</c:v>
                </c:pt>
                <c:pt idx="11635">
                  <c:v>2133.56784906362</c:v>
                </c:pt>
                <c:pt idx="11636">
                  <c:v>1672.90489636367</c:v>
                </c:pt>
                <c:pt idx="11637">
                  <c:v>1372.256737186932</c:v>
                </c:pt>
                <c:pt idx="11638">
                  <c:v>1485.897095263455</c:v>
                </c:pt>
                <c:pt idx="11639">
                  <c:v>1949.446969856018</c:v>
                </c:pt>
                <c:pt idx="11640">
                  <c:v>2840.242161165103</c:v>
                </c:pt>
                <c:pt idx="11641">
                  <c:v>4573.204086042604</c:v>
                </c:pt>
                <c:pt idx="11642">
                  <c:v>8214.701466518788</c:v>
                </c:pt>
                <c:pt idx="11643">
                  <c:v>11643.81486080472</c:v>
                </c:pt>
                <c:pt idx="11644">
                  <c:v>8910.936005200569</c:v>
                </c:pt>
                <c:pt idx="11645">
                  <c:v>7578.076498325639</c:v>
                </c:pt>
                <c:pt idx="11646">
                  <c:v>3366.817898106125</c:v>
                </c:pt>
                <c:pt idx="11647">
                  <c:v>3540.999248848792</c:v>
                </c:pt>
                <c:pt idx="11648">
                  <c:v>3412.662290217404</c:v>
                </c:pt>
                <c:pt idx="11649">
                  <c:v>3381.617148426765</c:v>
                </c:pt>
                <c:pt idx="11650">
                  <c:v>3512.917007716234</c:v>
                </c:pt>
                <c:pt idx="11651">
                  <c:v>3885.067822112094</c:v>
                </c:pt>
                <c:pt idx="11652">
                  <c:v>4720.381470823464</c:v>
                </c:pt>
                <c:pt idx="11653">
                  <c:v>5094.490458525064</c:v>
                </c:pt>
                <c:pt idx="11654">
                  <c:v>2505.109568267383</c:v>
                </c:pt>
                <c:pt idx="11655">
                  <c:v>3174.448583945234</c:v>
                </c:pt>
                <c:pt idx="11656">
                  <c:v>3498.987431614386</c:v>
                </c:pt>
                <c:pt idx="11657">
                  <c:v>4014.479428313608</c:v>
                </c:pt>
                <c:pt idx="11658">
                  <c:v>5565.4040038613</c:v>
                </c:pt>
                <c:pt idx="11659">
                  <c:v>4947.531277087363</c:v>
                </c:pt>
                <c:pt idx="11660">
                  <c:v>1235.706329673481</c:v>
                </c:pt>
                <c:pt idx="11661">
                  <c:v>775.5006017036552</c:v>
                </c:pt>
                <c:pt idx="11662">
                  <c:v>998.7981551992852</c:v>
                </c:pt>
                <c:pt idx="11663">
                  <c:v>1355.12656120481</c:v>
                </c:pt>
                <c:pt idx="11664">
                  <c:v>1675.845758899559</c:v>
                </c:pt>
                <c:pt idx="11665">
                  <c:v>1819.072739695571</c:v>
                </c:pt>
                <c:pt idx="11666">
                  <c:v>5178.302931292217</c:v>
                </c:pt>
                <c:pt idx="11667">
                  <c:v>5243.307179784591</c:v>
                </c:pt>
                <c:pt idx="11668">
                  <c:v>9585.037434253356</c:v>
                </c:pt>
                <c:pt idx="11669">
                  <c:v>8965.886928022042</c:v>
                </c:pt>
                <c:pt idx="11670">
                  <c:v>4482.48445938597</c:v>
                </c:pt>
                <c:pt idx="11671">
                  <c:v>4539.57620641256</c:v>
                </c:pt>
                <c:pt idx="11672">
                  <c:v>4940.660158222634</c:v>
                </c:pt>
                <c:pt idx="11673">
                  <c:v>5433.865664310884</c:v>
                </c:pt>
                <c:pt idx="11674">
                  <c:v>5748.193499940388</c:v>
                </c:pt>
                <c:pt idx="11675">
                  <c:v>4831.045200277354</c:v>
                </c:pt>
                <c:pt idx="11676">
                  <c:v>3712.07054273544</c:v>
                </c:pt>
                <c:pt idx="11677">
                  <c:v>3131.745048309639</c:v>
                </c:pt>
                <c:pt idx="11678">
                  <c:v>2758.31675634183</c:v>
                </c:pt>
                <c:pt idx="11679">
                  <c:v>2622.885630478296</c:v>
                </c:pt>
                <c:pt idx="11680">
                  <c:v>2698.960468959787</c:v>
                </c:pt>
                <c:pt idx="11681">
                  <c:v>2949.659643998801</c:v>
                </c:pt>
                <c:pt idx="11682">
                  <c:v>3376.597011319387</c:v>
                </c:pt>
                <c:pt idx="11683">
                  <c:v>4653.545563001323</c:v>
                </c:pt>
                <c:pt idx="11684">
                  <c:v>5575.756134669044</c:v>
                </c:pt>
                <c:pt idx="11685">
                  <c:v>6419.354478249417</c:v>
                </c:pt>
                <c:pt idx="11686">
                  <c:v>5437.605350890542</c:v>
                </c:pt>
                <c:pt idx="11687">
                  <c:v>3633.4882584199</c:v>
                </c:pt>
                <c:pt idx="11688">
                  <c:v>2612.349609357342</c:v>
                </c:pt>
                <c:pt idx="11689">
                  <c:v>2333.198818683039</c:v>
                </c:pt>
                <c:pt idx="11690">
                  <c:v>2496.116059352334</c:v>
                </c:pt>
                <c:pt idx="11691">
                  <c:v>2856.290206526246</c:v>
                </c:pt>
                <c:pt idx="11692">
                  <c:v>3261.600173905532</c:v>
                </c:pt>
                <c:pt idx="11693">
                  <c:v>3777.174993874032</c:v>
                </c:pt>
                <c:pt idx="11694">
                  <c:v>3407.869955593746</c:v>
                </c:pt>
                <c:pt idx="11695">
                  <c:v>2876.548752929013</c:v>
                </c:pt>
                <c:pt idx="11696">
                  <c:v>2763.737439510056</c:v>
                </c:pt>
                <c:pt idx="11697">
                  <c:v>2762.158744488112</c:v>
                </c:pt>
                <c:pt idx="11698">
                  <c:v>2950.054705662264</c:v>
                </c:pt>
                <c:pt idx="11699">
                  <c:v>3452.508880399414</c:v>
                </c:pt>
                <c:pt idx="11700">
                  <c:v>4595.89019068243</c:v>
                </c:pt>
                <c:pt idx="11701">
                  <c:v>7642.019326288252</c:v>
                </c:pt>
                <c:pt idx="11702">
                  <c:v>11815.0607144147</c:v>
                </c:pt>
                <c:pt idx="11703">
                  <c:v>2365.036278394727</c:v>
                </c:pt>
                <c:pt idx="11704">
                  <c:v>601.0111542802974</c:v>
                </c:pt>
                <c:pt idx="11705">
                  <c:v>806.8388114367026</c:v>
                </c:pt>
                <c:pt idx="11706">
                  <c:v>522.8193947952077</c:v>
                </c:pt>
                <c:pt idx="11707">
                  <c:v>222.5343801124933</c:v>
                </c:pt>
                <c:pt idx="11708">
                  <c:v>128.0471106436723</c:v>
                </c:pt>
                <c:pt idx="11709">
                  <c:v>361.0532001743798</c:v>
                </c:pt>
                <c:pt idx="11710">
                  <c:v>610.4983582362176</c:v>
                </c:pt>
                <c:pt idx="11711">
                  <c:v>869.2428201352808</c:v>
                </c:pt>
                <c:pt idx="11712">
                  <c:v>1153.502496592813</c:v>
                </c:pt>
                <c:pt idx="11713">
                  <c:v>1492.698027653599</c:v>
                </c:pt>
                <c:pt idx="11714">
                  <c:v>1955.898818841361</c:v>
                </c:pt>
                <c:pt idx="11715">
                  <c:v>2795.068545188528</c:v>
                </c:pt>
                <c:pt idx="11716">
                  <c:v>4116.16270465116</c:v>
                </c:pt>
                <c:pt idx="11717">
                  <c:v>586.3587903917281</c:v>
                </c:pt>
                <c:pt idx="11718">
                  <c:v>1970.711331060091</c:v>
                </c:pt>
                <c:pt idx="11719">
                  <c:v>3439.123066026575</c:v>
                </c:pt>
                <c:pt idx="11720">
                  <c:v>5844.526541485018</c:v>
                </c:pt>
                <c:pt idx="11721">
                  <c:v>7144.884250093447</c:v>
                </c:pt>
                <c:pt idx="11722">
                  <c:v>7352.767561080535</c:v>
                </c:pt>
                <c:pt idx="11723">
                  <c:v>7019.487631375718</c:v>
                </c:pt>
                <c:pt idx="11724">
                  <c:v>6299.232812067701</c:v>
                </c:pt>
                <c:pt idx="11725">
                  <c:v>5696.019317376286</c:v>
                </c:pt>
                <c:pt idx="11726">
                  <c:v>4255.92569957176</c:v>
                </c:pt>
                <c:pt idx="11727">
                  <c:v>3649.234561431716</c:v>
                </c:pt>
                <c:pt idx="11728">
                  <c:v>2942.365859174266</c:v>
                </c:pt>
                <c:pt idx="11729">
                  <c:v>1738.329032990905</c:v>
                </c:pt>
                <c:pt idx="11730">
                  <c:v>1261.512802018225</c:v>
                </c:pt>
                <c:pt idx="11731">
                  <c:v>1575.201282449138</c:v>
                </c:pt>
                <c:pt idx="11732">
                  <c:v>1575.601439758656</c:v>
                </c:pt>
                <c:pt idx="11733">
                  <c:v>1465.765653297584</c:v>
                </c:pt>
                <c:pt idx="11734">
                  <c:v>1319.72162838606</c:v>
                </c:pt>
                <c:pt idx="11735">
                  <c:v>1157.158215494107</c:v>
                </c:pt>
                <c:pt idx="11736">
                  <c:v>981.7246889319841</c:v>
                </c:pt>
                <c:pt idx="11737">
                  <c:v>799.7037548757926</c:v>
                </c:pt>
                <c:pt idx="11738">
                  <c:v>669.5531219018853</c:v>
                </c:pt>
                <c:pt idx="11739">
                  <c:v>845.3074500859188</c:v>
                </c:pt>
                <c:pt idx="11740">
                  <c:v>1541.256539825064</c:v>
                </c:pt>
                <c:pt idx="11741">
                  <c:v>2085.422870965661</c:v>
                </c:pt>
                <c:pt idx="11742">
                  <c:v>1754.923846166713</c:v>
                </c:pt>
                <c:pt idx="11743">
                  <c:v>1209.063662782182</c:v>
                </c:pt>
                <c:pt idx="11744">
                  <c:v>1348.833960254762</c:v>
                </c:pt>
                <c:pt idx="11745">
                  <c:v>4347.706474374325</c:v>
                </c:pt>
                <c:pt idx="11746">
                  <c:v>3903.36906680381</c:v>
                </c:pt>
                <c:pt idx="11747">
                  <c:v>2166.769179960448</c:v>
                </c:pt>
                <c:pt idx="11748">
                  <c:v>1508.361600891855</c:v>
                </c:pt>
                <c:pt idx="11749">
                  <c:v>1181.602893327498</c:v>
                </c:pt>
                <c:pt idx="11750">
                  <c:v>988.7294606099468</c:v>
                </c:pt>
                <c:pt idx="11751">
                  <c:v>863.619777699315</c:v>
                </c:pt>
                <c:pt idx="11752">
                  <c:v>786.6035956127627</c:v>
                </c:pt>
                <c:pt idx="11753">
                  <c:v>761.2983965427064</c:v>
                </c:pt>
                <c:pt idx="11754">
                  <c:v>802.9166075187501</c:v>
                </c:pt>
                <c:pt idx="11755">
                  <c:v>925.212867535102</c:v>
                </c:pt>
                <c:pt idx="11756">
                  <c:v>1131.206045896268</c:v>
                </c:pt>
                <c:pt idx="11757">
                  <c:v>1415.253843929103</c:v>
                </c:pt>
                <c:pt idx="11758">
                  <c:v>1771.410560420976</c:v>
                </c:pt>
                <c:pt idx="11759">
                  <c:v>2203.783356566597</c:v>
                </c:pt>
                <c:pt idx="11760">
                  <c:v>2745.10964204127</c:v>
                </c:pt>
                <c:pt idx="11761">
                  <c:v>3498.748407332367</c:v>
                </c:pt>
                <c:pt idx="11762">
                  <c:v>4633.637172819482</c:v>
                </c:pt>
                <c:pt idx="11763">
                  <c:v>5156.217167993116</c:v>
                </c:pt>
                <c:pt idx="11764">
                  <c:v>5856.12092417213</c:v>
                </c:pt>
                <c:pt idx="11765">
                  <c:v>5357.309583856445</c:v>
                </c:pt>
                <c:pt idx="11766">
                  <c:v>4156.571893019263</c:v>
                </c:pt>
                <c:pt idx="11767">
                  <c:v>3171.280580728192</c:v>
                </c:pt>
                <c:pt idx="11768">
                  <c:v>2571.717247151421</c:v>
                </c:pt>
                <c:pt idx="11769">
                  <c:v>2502.936413238874</c:v>
                </c:pt>
                <c:pt idx="11770">
                  <c:v>4183.151915460608</c:v>
                </c:pt>
                <c:pt idx="11771">
                  <c:v>12188.37871902125</c:v>
                </c:pt>
                <c:pt idx="11772">
                  <c:v>3391.978017475891</c:v>
                </c:pt>
                <c:pt idx="11773">
                  <c:v>1690.798009428603</c:v>
                </c:pt>
                <c:pt idx="11774">
                  <c:v>525.4066622780698</c:v>
                </c:pt>
                <c:pt idx="11775">
                  <c:v>2309.201642518433</c:v>
                </c:pt>
                <c:pt idx="11776">
                  <c:v>10290.73506403288</c:v>
                </c:pt>
                <c:pt idx="11777">
                  <c:v>3650.05819425488</c:v>
                </c:pt>
                <c:pt idx="11778">
                  <c:v>2460.865215426372</c:v>
                </c:pt>
                <c:pt idx="11779">
                  <c:v>1840.270763373453</c:v>
                </c:pt>
                <c:pt idx="11780">
                  <c:v>1375.708910025895</c:v>
                </c:pt>
                <c:pt idx="11781">
                  <c:v>1009.602258528154</c:v>
                </c:pt>
                <c:pt idx="11782">
                  <c:v>894.2040950510836</c:v>
                </c:pt>
                <c:pt idx="11783">
                  <c:v>1188.292616413833</c:v>
                </c:pt>
                <c:pt idx="11784">
                  <c:v>1683.144433492093</c:v>
                </c:pt>
                <c:pt idx="11785">
                  <c:v>2165.902178206687</c:v>
                </c:pt>
                <c:pt idx="11786">
                  <c:v>2528.830174691674</c:v>
                </c:pt>
                <c:pt idx="11787">
                  <c:v>2697.934390862218</c:v>
                </c:pt>
                <c:pt idx="11788">
                  <c:v>2701.384064563701</c:v>
                </c:pt>
                <c:pt idx="11789">
                  <c:v>2679.52906873123</c:v>
                </c:pt>
                <c:pt idx="11790">
                  <c:v>2727.863076835826</c:v>
                </c:pt>
                <c:pt idx="11791">
                  <c:v>2875.348206013697</c:v>
                </c:pt>
                <c:pt idx="11792">
                  <c:v>3122.328266145123</c:v>
                </c:pt>
                <c:pt idx="11793">
                  <c:v>3399.39472076523</c:v>
                </c:pt>
                <c:pt idx="11794">
                  <c:v>3494.09641672421</c:v>
                </c:pt>
                <c:pt idx="11795">
                  <c:v>3280.492825983849</c:v>
                </c:pt>
                <c:pt idx="11796">
                  <c:v>2942.289282689685</c:v>
                </c:pt>
                <c:pt idx="11797">
                  <c:v>2621.407420486009</c:v>
                </c:pt>
                <c:pt idx="11798">
                  <c:v>2313.979529212065</c:v>
                </c:pt>
                <c:pt idx="11799">
                  <c:v>1985.547582300785</c:v>
                </c:pt>
                <c:pt idx="11800">
                  <c:v>1630.196266019202</c:v>
                </c:pt>
                <c:pt idx="11801">
                  <c:v>1307.419676384153</c:v>
                </c:pt>
                <c:pt idx="11802">
                  <c:v>1097.32896655527</c:v>
                </c:pt>
                <c:pt idx="11803">
                  <c:v>1022.105769325501</c:v>
                </c:pt>
                <c:pt idx="11804">
                  <c:v>1052.008716010695</c:v>
                </c:pt>
                <c:pt idx="11805">
                  <c:v>1150.340940927675</c:v>
                </c:pt>
                <c:pt idx="11806">
                  <c:v>1295.526868475427</c:v>
                </c:pt>
                <c:pt idx="11807">
                  <c:v>1481.015970562899</c:v>
                </c:pt>
                <c:pt idx="11808">
                  <c:v>1710.308609337723</c:v>
                </c:pt>
                <c:pt idx="11809">
                  <c:v>1997.667244969105</c:v>
                </c:pt>
                <c:pt idx="11810">
                  <c:v>2374.224040010309</c:v>
                </c:pt>
                <c:pt idx="11811">
                  <c:v>2912.243276684557</c:v>
                </c:pt>
                <c:pt idx="11812">
                  <c:v>3768.634465810343</c:v>
                </c:pt>
                <c:pt idx="11813">
                  <c:v>4756.244349555181</c:v>
                </c:pt>
                <c:pt idx="11814">
                  <c:v>11598.22090494838</c:v>
                </c:pt>
                <c:pt idx="11815">
                  <c:v>2728.424741200076</c:v>
                </c:pt>
                <c:pt idx="11816">
                  <c:v>2754.400841936164</c:v>
                </c:pt>
                <c:pt idx="11817">
                  <c:v>6586.552840262361</c:v>
                </c:pt>
                <c:pt idx="11818">
                  <c:v>7104.087487465752</c:v>
                </c:pt>
                <c:pt idx="11819">
                  <c:v>2580.95435976245</c:v>
                </c:pt>
                <c:pt idx="11820">
                  <c:v>1587.146064756594</c:v>
                </c:pt>
                <c:pt idx="11821">
                  <c:v>1153.387062425959</c:v>
                </c:pt>
                <c:pt idx="11822">
                  <c:v>1000.368469804838</c:v>
                </c:pt>
                <c:pt idx="11823">
                  <c:v>1072.197009680322</c:v>
                </c:pt>
                <c:pt idx="11824">
                  <c:v>1290.430276719375</c:v>
                </c:pt>
                <c:pt idx="11825">
                  <c:v>1615.252728371555</c:v>
                </c:pt>
                <c:pt idx="11826">
                  <c:v>2096.730997920505</c:v>
                </c:pt>
                <c:pt idx="11827">
                  <c:v>2741.611628215741</c:v>
                </c:pt>
                <c:pt idx="11828">
                  <c:v>3147.890455399548</c:v>
                </c:pt>
                <c:pt idx="11829">
                  <c:v>3261.665913119776</c:v>
                </c:pt>
                <c:pt idx="11830">
                  <c:v>3417.809354646895</c:v>
                </c:pt>
                <c:pt idx="11831">
                  <c:v>3606.00011349112</c:v>
                </c:pt>
                <c:pt idx="11832">
                  <c:v>3635.075006752892</c:v>
                </c:pt>
                <c:pt idx="11833">
                  <c:v>3480.282984219524</c:v>
                </c:pt>
                <c:pt idx="11834">
                  <c:v>3263.016734705655</c:v>
                </c:pt>
                <c:pt idx="11835">
                  <c:v>2981.552258761726</c:v>
                </c:pt>
                <c:pt idx="11836">
                  <c:v>2462.472895151385</c:v>
                </c:pt>
                <c:pt idx="11837">
                  <c:v>1478.750940976606</c:v>
                </c:pt>
                <c:pt idx="11838">
                  <c:v>1098.913434572456</c:v>
                </c:pt>
                <c:pt idx="11839">
                  <c:v>5762.863351065023</c:v>
                </c:pt>
                <c:pt idx="11840">
                  <c:v>2504.817916244607</c:v>
                </c:pt>
                <c:pt idx="11841">
                  <c:v>2490.762503944814</c:v>
                </c:pt>
                <c:pt idx="11842">
                  <c:v>3237.490634735506</c:v>
                </c:pt>
                <c:pt idx="11843">
                  <c:v>3268.36222635679</c:v>
                </c:pt>
                <c:pt idx="11844">
                  <c:v>2666.546691927344</c:v>
                </c:pt>
                <c:pt idx="11845">
                  <c:v>3351.026578938781</c:v>
                </c:pt>
                <c:pt idx="11846">
                  <c:v>4459.92874561114</c:v>
                </c:pt>
                <c:pt idx="11847">
                  <c:v>2507.010353417057</c:v>
                </c:pt>
                <c:pt idx="11848">
                  <c:v>13439.46628118832</c:v>
                </c:pt>
                <c:pt idx="11849">
                  <c:v>11929.6706871678</c:v>
                </c:pt>
                <c:pt idx="11850">
                  <c:v>11086.23569921006</c:v>
                </c:pt>
                <c:pt idx="11851">
                  <c:v>8604.090813003415</c:v>
                </c:pt>
                <c:pt idx="11852">
                  <c:v>6667.302603474585</c:v>
                </c:pt>
                <c:pt idx="11853">
                  <c:v>7187.851098142129</c:v>
                </c:pt>
                <c:pt idx="11854">
                  <c:v>8313.136310972613</c:v>
                </c:pt>
                <c:pt idx="11855">
                  <c:v>8585.94945375032</c:v>
                </c:pt>
                <c:pt idx="11856">
                  <c:v>6320.194908019011</c:v>
                </c:pt>
                <c:pt idx="11857">
                  <c:v>3969.811943461929</c:v>
                </c:pt>
                <c:pt idx="11858">
                  <c:v>2856.360344738034</c:v>
                </c:pt>
                <c:pt idx="11859">
                  <c:v>2621.767035379641</c:v>
                </c:pt>
                <c:pt idx="11860">
                  <c:v>2376.685834056588</c:v>
                </c:pt>
                <c:pt idx="11861">
                  <c:v>3378.515113890005</c:v>
                </c:pt>
                <c:pt idx="11862">
                  <c:v>3963.724248876531</c:v>
                </c:pt>
                <c:pt idx="11863">
                  <c:v>4564.12983899975</c:v>
                </c:pt>
                <c:pt idx="11864">
                  <c:v>4989.995972924368</c:v>
                </c:pt>
                <c:pt idx="11865">
                  <c:v>3722.918161152321</c:v>
                </c:pt>
                <c:pt idx="11866">
                  <c:v>2716.609411299621</c:v>
                </c:pt>
                <c:pt idx="11867">
                  <c:v>3671.173132460214</c:v>
                </c:pt>
                <c:pt idx="11868">
                  <c:v>4282.390408959744</c:v>
                </c:pt>
                <c:pt idx="11869">
                  <c:v>4468.473180970791</c:v>
                </c:pt>
                <c:pt idx="11870">
                  <c:v>4483.809004691923</c:v>
                </c:pt>
                <c:pt idx="11871">
                  <c:v>4809.348082154946</c:v>
                </c:pt>
                <c:pt idx="11872">
                  <c:v>5599.302739271037</c:v>
                </c:pt>
                <c:pt idx="11873">
                  <c:v>4056.420941227503</c:v>
                </c:pt>
                <c:pt idx="11874">
                  <c:v>2160.709378479168</c:v>
                </c:pt>
                <c:pt idx="11875">
                  <c:v>1291.020767488734</c:v>
                </c:pt>
                <c:pt idx="11876">
                  <c:v>1231.209920356439</c:v>
                </c:pt>
                <c:pt idx="11877">
                  <c:v>2548.534077496013</c:v>
                </c:pt>
                <c:pt idx="11878">
                  <c:v>2869.276464249017</c:v>
                </c:pt>
                <c:pt idx="11879">
                  <c:v>1684.716287091724</c:v>
                </c:pt>
                <c:pt idx="11880">
                  <c:v>2727.483027783939</c:v>
                </c:pt>
                <c:pt idx="11881">
                  <c:v>1891.694900057171</c:v>
                </c:pt>
                <c:pt idx="11882">
                  <c:v>1021.614922906034</c:v>
                </c:pt>
                <c:pt idx="11883">
                  <c:v>978.8042588160348</c:v>
                </c:pt>
                <c:pt idx="11884">
                  <c:v>1155.55142617515</c:v>
                </c:pt>
                <c:pt idx="11885">
                  <c:v>1245.839340986731</c:v>
                </c:pt>
                <c:pt idx="11886">
                  <c:v>1193.566218836511</c:v>
                </c:pt>
                <c:pt idx="11887">
                  <c:v>1854.925381591319</c:v>
                </c:pt>
                <c:pt idx="11888">
                  <c:v>2766.4545631963</c:v>
                </c:pt>
                <c:pt idx="11889">
                  <c:v>3383.338330206361</c:v>
                </c:pt>
                <c:pt idx="11890">
                  <c:v>3615.240654765984</c:v>
                </c:pt>
                <c:pt idx="11891">
                  <c:v>3443.378353426511</c:v>
                </c:pt>
                <c:pt idx="11892">
                  <c:v>3347.866417045802</c:v>
                </c:pt>
                <c:pt idx="11893">
                  <c:v>3334.799051775262</c:v>
                </c:pt>
                <c:pt idx="11894">
                  <c:v>3418.430277465882</c:v>
                </c:pt>
                <c:pt idx="11895">
                  <c:v>3667.747848910337</c:v>
                </c:pt>
                <c:pt idx="11896">
                  <c:v>3348.998254102953</c:v>
                </c:pt>
                <c:pt idx="11897">
                  <c:v>4113.952796291836</c:v>
                </c:pt>
                <c:pt idx="11898">
                  <c:v>4676.463897120886</c:v>
                </c:pt>
                <c:pt idx="11899">
                  <c:v>4932.198391296319</c:v>
                </c:pt>
                <c:pt idx="11900">
                  <c:v>4924.88303302574</c:v>
                </c:pt>
                <c:pt idx="11901">
                  <c:v>5717.219385967641</c:v>
                </c:pt>
                <c:pt idx="11902">
                  <c:v>6702.011051703738</c:v>
                </c:pt>
                <c:pt idx="11903">
                  <c:v>6574.59876352039</c:v>
                </c:pt>
                <c:pt idx="11904">
                  <c:v>5649.044686810271</c:v>
                </c:pt>
                <c:pt idx="11905">
                  <c:v>4331.062601669746</c:v>
                </c:pt>
                <c:pt idx="11906">
                  <c:v>5114.887599404296</c:v>
                </c:pt>
                <c:pt idx="11907">
                  <c:v>4336.638675103034</c:v>
                </c:pt>
                <c:pt idx="11908">
                  <c:v>5674.258860599261</c:v>
                </c:pt>
                <c:pt idx="11909">
                  <c:v>2809.424825752721</c:v>
                </c:pt>
                <c:pt idx="11910">
                  <c:v>2577.861146005177</c:v>
                </c:pt>
                <c:pt idx="11911">
                  <c:v>2648.488939963197</c:v>
                </c:pt>
                <c:pt idx="11912">
                  <c:v>2802.878700214719</c:v>
                </c:pt>
                <c:pt idx="11913">
                  <c:v>3016.148816376673</c:v>
                </c:pt>
                <c:pt idx="11914">
                  <c:v>3260.770487237255</c:v>
                </c:pt>
                <c:pt idx="11915">
                  <c:v>3506.163749747701</c:v>
                </c:pt>
                <c:pt idx="11916">
                  <c:v>3721.958529519558</c:v>
                </c:pt>
                <c:pt idx="11917">
                  <c:v>3884.40039012671</c:v>
                </c:pt>
                <c:pt idx="11918">
                  <c:v>3981.295506341705</c:v>
                </c:pt>
                <c:pt idx="11919">
                  <c:v>4013.324497999665</c:v>
                </c:pt>
                <c:pt idx="11920">
                  <c:v>3988.547741718455</c:v>
                </c:pt>
                <c:pt idx="11921">
                  <c:v>3897.346791001945</c:v>
                </c:pt>
                <c:pt idx="11922">
                  <c:v>3595.905363265694</c:v>
                </c:pt>
                <c:pt idx="11923">
                  <c:v>2391.57373031672</c:v>
                </c:pt>
                <c:pt idx="11924">
                  <c:v>739.0805465501475</c:v>
                </c:pt>
                <c:pt idx="11925">
                  <c:v>1427.555425553112</c:v>
                </c:pt>
                <c:pt idx="11926">
                  <c:v>1896.042771490582</c:v>
                </c:pt>
                <c:pt idx="11927">
                  <c:v>2173.842418383307</c:v>
                </c:pt>
                <c:pt idx="11928">
                  <c:v>2460.395959169848</c:v>
                </c:pt>
                <c:pt idx="11929">
                  <c:v>2943.246876451795</c:v>
                </c:pt>
                <c:pt idx="11930">
                  <c:v>2995.234042669634</c:v>
                </c:pt>
                <c:pt idx="11931">
                  <c:v>2865.280937433525</c:v>
                </c:pt>
                <c:pt idx="11932">
                  <c:v>5781.419582581468</c:v>
                </c:pt>
                <c:pt idx="11933">
                  <c:v>2847.763564215445</c:v>
                </c:pt>
                <c:pt idx="11934">
                  <c:v>1564.754076461421</c:v>
                </c:pt>
                <c:pt idx="11935">
                  <c:v>2659.419247590535</c:v>
                </c:pt>
                <c:pt idx="11936">
                  <c:v>2903.286490587909</c:v>
                </c:pt>
                <c:pt idx="11937">
                  <c:v>2319.736406054971</c:v>
                </c:pt>
                <c:pt idx="11938">
                  <c:v>2287.750532668587</c:v>
                </c:pt>
                <c:pt idx="11939">
                  <c:v>1820.432739733615</c:v>
                </c:pt>
                <c:pt idx="11940">
                  <c:v>1289.71730800777</c:v>
                </c:pt>
                <c:pt idx="11941">
                  <c:v>985.254704198318</c:v>
                </c:pt>
                <c:pt idx="11942">
                  <c:v>1246.356819837323</c:v>
                </c:pt>
                <c:pt idx="11943">
                  <c:v>1334.381877372896</c:v>
                </c:pt>
                <c:pt idx="11944">
                  <c:v>859.9701138323486</c:v>
                </c:pt>
                <c:pt idx="11945">
                  <c:v>574.4242790084619</c:v>
                </c:pt>
                <c:pt idx="11946">
                  <c:v>253.145903422277</c:v>
                </c:pt>
                <c:pt idx="11947">
                  <c:v>1336.577351809558</c:v>
                </c:pt>
                <c:pt idx="11948">
                  <c:v>1146.825680245294</c:v>
                </c:pt>
                <c:pt idx="11949">
                  <c:v>858.9646252989337</c:v>
                </c:pt>
                <c:pt idx="11950">
                  <c:v>651.7121670763906</c:v>
                </c:pt>
                <c:pt idx="11951">
                  <c:v>493.2865339543771</c:v>
                </c:pt>
                <c:pt idx="11952">
                  <c:v>436.9035774229462</c:v>
                </c:pt>
                <c:pt idx="11953">
                  <c:v>641.980220871559</c:v>
                </c:pt>
                <c:pt idx="11954">
                  <c:v>1328.011420603503</c:v>
                </c:pt>
                <c:pt idx="11955">
                  <c:v>3479.001532529228</c:v>
                </c:pt>
                <c:pt idx="11956">
                  <c:v>3719.495244733735</c:v>
                </c:pt>
                <c:pt idx="11957">
                  <c:v>1979.221369554692</c:v>
                </c:pt>
                <c:pt idx="11958">
                  <c:v>1448.793887086272</c:v>
                </c:pt>
                <c:pt idx="11959">
                  <c:v>1865.045404082504</c:v>
                </c:pt>
                <c:pt idx="11960">
                  <c:v>2387.077045970603</c:v>
                </c:pt>
                <c:pt idx="11961">
                  <c:v>1183.067663060927</c:v>
                </c:pt>
                <c:pt idx="11962">
                  <c:v>854.8694537441884</c:v>
                </c:pt>
                <c:pt idx="11963">
                  <c:v>898.7617830878062</c:v>
                </c:pt>
                <c:pt idx="11964">
                  <c:v>1173.876386768328</c:v>
                </c:pt>
                <c:pt idx="11965">
                  <c:v>1677.142803243416</c:v>
                </c:pt>
                <c:pt idx="11966">
                  <c:v>2631.047190165837</c:v>
                </c:pt>
                <c:pt idx="11967">
                  <c:v>4998.932268102148</c:v>
                </c:pt>
                <c:pt idx="11968">
                  <c:v>6507.225545027415</c:v>
                </c:pt>
                <c:pt idx="11969">
                  <c:v>3216.106899043153</c:v>
                </c:pt>
                <c:pt idx="11970">
                  <c:v>1889.027737305709</c:v>
                </c:pt>
                <c:pt idx="11971">
                  <c:v>1892.007430773005</c:v>
                </c:pt>
                <c:pt idx="11972">
                  <c:v>2992.895189933944</c:v>
                </c:pt>
                <c:pt idx="11973">
                  <c:v>5161.520891382236</c:v>
                </c:pt>
                <c:pt idx="11974">
                  <c:v>7696.636340438527</c:v>
                </c:pt>
                <c:pt idx="11975">
                  <c:v>7104.241521706572</c:v>
                </c:pt>
                <c:pt idx="11976">
                  <c:v>5321.982917201822</c:v>
                </c:pt>
                <c:pt idx="11977">
                  <c:v>4128.12151750262</c:v>
                </c:pt>
                <c:pt idx="11978">
                  <c:v>3394.760709961555</c:v>
                </c:pt>
                <c:pt idx="11979">
                  <c:v>2947.43236051639</c:v>
                </c:pt>
                <c:pt idx="11980">
                  <c:v>2673.2930531242</c:v>
                </c:pt>
                <c:pt idx="11981">
                  <c:v>2511.95659606912</c:v>
                </c:pt>
                <c:pt idx="11982">
                  <c:v>2519.047605333287</c:v>
                </c:pt>
                <c:pt idx="11983">
                  <c:v>2767.065485390455</c:v>
                </c:pt>
                <c:pt idx="11984">
                  <c:v>3434.648102477396</c:v>
                </c:pt>
                <c:pt idx="11985">
                  <c:v>4928.32987583709</c:v>
                </c:pt>
                <c:pt idx="11986">
                  <c:v>4795.134338268129</c:v>
                </c:pt>
                <c:pt idx="11987">
                  <c:v>5154.255834038737</c:v>
                </c:pt>
                <c:pt idx="11988">
                  <c:v>3650.016760669885</c:v>
                </c:pt>
                <c:pt idx="11989">
                  <c:v>2611.070143276926</c:v>
                </c:pt>
                <c:pt idx="11990">
                  <c:v>1804.599936431606</c:v>
                </c:pt>
                <c:pt idx="11991">
                  <c:v>1051.63294448018</c:v>
                </c:pt>
                <c:pt idx="11992">
                  <c:v>386.4598165695077</c:v>
                </c:pt>
                <c:pt idx="11993">
                  <c:v>413.7679796237914</c:v>
                </c:pt>
                <c:pt idx="11994">
                  <c:v>855.3360387323513</c:v>
                </c:pt>
                <c:pt idx="11995">
                  <c:v>1344.42473865424</c:v>
                </c:pt>
                <c:pt idx="11996">
                  <c:v>2076.860734520114</c:v>
                </c:pt>
                <c:pt idx="11997">
                  <c:v>2447.320961467596</c:v>
                </c:pt>
                <c:pt idx="11998">
                  <c:v>1495.917415188645</c:v>
                </c:pt>
                <c:pt idx="11999">
                  <c:v>1321.277177046745</c:v>
                </c:pt>
                <c:pt idx="12000">
                  <c:v>826.7894259298017</c:v>
                </c:pt>
                <c:pt idx="12001">
                  <c:v>691.241415215387</c:v>
                </c:pt>
                <c:pt idx="12002">
                  <c:v>864.9190347575166</c:v>
                </c:pt>
                <c:pt idx="12003">
                  <c:v>1027.291236850466</c:v>
                </c:pt>
                <c:pt idx="12004">
                  <c:v>1013.033270503591</c:v>
                </c:pt>
                <c:pt idx="12005">
                  <c:v>802.979461433863</c:v>
                </c:pt>
                <c:pt idx="12006">
                  <c:v>406.7527283562289</c:v>
                </c:pt>
                <c:pt idx="12007">
                  <c:v>247.4932250353754</c:v>
                </c:pt>
                <c:pt idx="12008">
                  <c:v>1494.876530961423</c:v>
                </c:pt>
                <c:pt idx="12009">
                  <c:v>4807.731698264382</c:v>
                </c:pt>
                <c:pt idx="12010">
                  <c:v>7994.148177832651</c:v>
                </c:pt>
                <c:pt idx="12011">
                  <c:v>6039.39201040946</c:v>
                </c:pt>
                <c:pt idx="12012">
                  <c:v>9344.76200531064</c:v>
                </c:pt>
                <c:pt idx="12013">
                  <c:v>4446.3024762972</c:v>
                </c:pt>
                <c:pt idx="12014">
                  <c:v>2883.310467007012</c:v>
                </c:pt>
                <c:pt idx="12015">
                  <c:v>3741.312205951421</c:v>
                </c:pt>
                <c:pt idx="12016">
                  <c:v>5064.492644387244</c:v>
                </c:pt>
                <c:pt idx="12017">
                  <c:v>3434.842195094516</c:v>
                </c:pt>
                <c:pt idx="12018">
                  <c:v>2934.204599881125</c:v>
                </c:pt>
                <c:pt idx="12019">
                  <c:v>2698.894135091856</c:v>
                </c:pt>
                <c:pt idx="12020">
                  <c:v>2603.762865613373</c:v>
                </c:pt>
                <c:pt idx="12021">
                  <c:v>2583.900604481574</c:v>
                </c:pt>
                <c:pt idx="12022">
                  <c:v>2205.152061216669</c:v>
                </c:pt>
                <c:pt idx="12023">
                  <c:v>1095.616191672108</c:v>
                </c:pt>
                <c:pt idx="12024">
                  <c:v>718.287378316659</c:v>
                </c:pt>
                <c:pt idx="12025">
                  <c:v>997.3962925411037</c:v>
                </c:pt>
                <c:pt idx="12026">
                  <c:v>1484.35619775955</c:v>
                </c:pt>
                <c:pt idx="12027">
                  <c:v>2192.295310126927</c:v>
                </c:pt>
                <c:pt idx="12028">
                  <c:v>3103.376661811178</c:v>
                </c:pt>
                <c:pt idx="12029">
                  <c:v>3806.435019349937</c:v>
                </c:pt>
                <c:pt idx="12030">
                  <c:v>3881.838411117313</c:v>
                </c:pt>
                <c:pt idx="12031">
                  <c:v>3700.481272051506</c:v>
                </c:pt>
                <c:pt idx="12032">
                  <c:v>3722.130064929787</c:v>
                </c:pt>
                <c:pt idx="12033">
                  <c:v>4293.083826824704</c:v>
                </c:pt>
                <c:pt idx="12034">
                  <c:v>5105.144232882105</c:v>
                </c:pt>
                <c:pt idx="12035">
                  <c:v>2941.342281375002</c:v>
                </c:pt>
                <c:pt idx="12036">
                  <c:v>1689.413177628226</c:v>
                </c:pt>
                <c:pt idx="12037">
                  <c:v>1503.595781606782</c:v>
                </c:pt>
                <c:pt idx="12038">
                  <c:v>2127.372073941491</c:v>
                </c:pt>
                <c:pt idx="12039">
                  <c:v>5511.827402255847</c:v>
                </c:pt>
                <c:pt idx="12040">
                  <c:v>4591.030451879811</c:v>
                </c:pt>
                <c:pt idx="12041">
                  <c:v>1943.53308114223</c:v>
                </c:pt>
                <c:pt idx="12042">
                  <c:v>1097.514714385374</c:v>
                </c:pt>
                <c:pt idx="12043">
                  <c:v>3196.433623570041</c:v>
                </c:pt>
                <c:pt idx="12044">
                  <c:v>1810.858086272449</c:v>
                </c:pt>
                <c:pt idx="12045">
                  <c:v>1393.470644157625</c:v>
                </c:pt>
                <c:pt idx="12046">
                  <c:v>1186.560212424346</c:v>
                </c:pt>
                <c:pt idx="12047">
                  <c:v>1053.517723859453</c:v>
                </c:pt>
                <c:pt idx="12048">
                  <c:v>954.8444941117206</c:v>
                </c:pt>
                <c:pt idx="12049">
                  <c:v>873.5886944494657</c:v>
                </c:pt>
                <c:pt idx="12050">
                  <c:v>799.7969834333604</c:v>
                </c:pt>
                <c:pt idx="12051">
                  <c:v>731.8222253317023</c:v>
                </c:pt>
                <c:pt idx="12052">
                  <c:v>732.9357000356911</c:v>
                </c:pt>
                <c:pt idx="12053">
                  <c:v>1179.572215047131</c:v>
                </c:pt>
                <c:pt idx="12054">
                  <c:v>1447.094147672836</c:v>
                </c:pt>
                <c:pt idx="12055">
                  <c:v>1634.892674428048</c:v>
                </c:pt>
                <c:pt idx="12056">
                  <c:v>1692.851206102748</c:v>
                </c:pt>
                <c:pt idx="12057">
                  <c:v>1262.267403807268</c:v>
                </c:pt>
                <c:pt idx="12058">
                  <c:v>711.1351555725927</c:v>
                </c:pt>
                <c:pt idx="12059">
                  <c:v>986.9760747265966</c:v>
                </c:pt>
                <c:pt idx="12060">
                  <c:v>1093.200834547425</c:v>
                </c:pt>
                <c:pt idx="12061">
                  <c:v>1132.533364413905</c:v>
                </c:pt>
                <c:pt idx="12062">
                  <c:v>1162.320560349346</c:v>
                </c:pt>
                <c:pt idx="12063">
                  <c:v>1190.387088153632</c:v>
                </c:pt>
                <c:pt idx="12064">
                  <c:v>1215.548021431337</c:v>
                </c:pt>
                <c:pt idx="12065">
                  <c:v>1233.111270625686</c:v>
                </c:pt>
                <c:pt idx="12066">
                  <c:v>1236.110157033819</c:v>
                </c:pt>
                <c:pt idx="12067">
                  <c:v>1215.402762538188</c:v>
                </c:pt>
                <c:pt idx="12068">
                  <c:v>1159.702014146342</c:v>
                </c:pt>
                <c:pt idx="12069">
                  <c:v>1052.034175370243</c:v>
                </c:pt>
                <c:pt idx="12070">
                  <c:v>840.6719172279503</c:v>
                </c:pt>
                <c:pt idx="12071">
                  <c:v>641.8328902128549</c:v>
                </c:pt>
                <c:pt idx="12072">
                  <c:v>1487.741403109948</c:v>
                </c:pt>
                <c:pt idx="12073">
                  <c:v>993.4581300840526</c:v>
                </c:pt>
                <c:pt idx="12074">
                  <c:v>2345.254438125491</c:v>
                </c:pt>
                <c:pt idx="12075">
                  <c:v>919.7544273636787</c:v>
                </c:pt>
                <c:pt idx="12076">
                  <c:v>748.524361116417</c:v>
                </c:pt>
                <c:pt idx="12077">
                  <c:v>638.1737227591275</c:v>
                </c:pt>
                <c:pt idx="12078">
                  <c:v>585.3016584377086</c:v>
                </c:pt>
                <c:pt idx="12079">
                  <c:v>762.1105607988226</c:v>
                </c:pt>
                <c:pt idx="12080">
                  <c:v>510.1886851252887</c:v>
                </c:pt>
                <c:pt idx="12081">
                  <c:v>473.0162689292903</c:v>
                </c:pt>
                <c:pt idx="12082">
                  <c:v>1459.785260995515</c:v>
                </c:pt>
                <c:pt idx="12083">
                  <c:v>283.3625752494972</c:v>
                </c:pt>
                <c:pt idx="12084">
                  <c:v>130.0242289972485</c:v>
                </c:pt>
                <c:pt idx="12085">
                  <c:v>334.7664567674006</c:v>
                </c:pt>
                <c:pt idx="12086">
                  <c:v>1177.557211539275</c:v>
                </c:pt>
                <c:pt idx="12087">
                  <c:v>1244.102911359008</c:v>
                </c:pt>
                <c:pt idx="12088">
                  <c:v>1719.321996345333</c:v>
                </c:pt>
                <c:pt idx="12089">
                  <c:v>973.6753349166186</c:v>
                </c:pt>
                <c:pt idx="12090">
                  <c:v>642.5579957724013</c:v>
                </c:pt>
                <c:pt idx="12091">
                  <c:v>762.1580704539072</c:v>
                </c:pt>
                <c:pt idx="12092">
                  <c:v>1061.721910266181</c:v>
                </c:pt>
                <c:pt idx="12093">
                  <c:v>1644.729916789204</c:v>
                </c:pt>
                <c:pt idx="12094">
                  <c:v>2825.719080021439</c:v>
                </c:pt>
                <c:pt idx="12095">
                  <c:v>6553.285339026104</c:v>
                </c:pt>
                <c:pt idx="12096">
                  <c:v>831.4364192942244</c:v>
                </c:pt>
                <c:pt idx="12097">
                  <c:v>455.2953619385632</c:v>
                </c:pt>
                <c:pt idx="12098">
                  <c:v>657.4496787998804</c:v>
                </c:pt>
                <c:pt idx="12099">
                  <c:v>1877.199457234583</c:v>
                </c:pt>
                <c:pt idx="12100">
                  <c:v>1917.705385320084</c:v>
                </c:pt>
                <c:pt idx="12101">
                  <c:v>920.9075581552736</c:v>
                </c:pt>
                <c:pt idx="12102">
                  <c:v>666.048198821544</c:v>
                </c:pt>
                <c:pt idx="12103">
                  <c:v>588.382105341478</c:v>
                </c:pt>
                <c:pt idx="12104">
                  <c:v>615.4336749802014</c:v>
                </c:pt>
                <c:pt idx="12105">
                  <c:v>702.3062251738772</c:v>
                </c:pt>
                <c:pt idx="12106">
                  <c:v>702.9050005835701</c:v>
                </c:pt>
                <c:pt idx="12107">
                  <c:v>760.0244553850614</c:v>
                </c:pt>
                <c:pt idx="12108">
                  <c:v>858.7012221690759</c:v>
                </c:pt>
                <c:pt idx="12109">
                  <c:v>944.3933802358207</c:v>
                </c:pt>
                <c:pt idx="12110">
                  <c:v>772.0957048821967</c:v>
                </c:pt>
                <c:pt idx="12111">
                  <c:v>502.6395151474817</c:v>
                </c:pt>
                <c:pt idx="12112">
                  <c:v>442.1639220846773</c:v>
                </c:pt>
                <c:pt idx="12113">
                  <c:v>1679.205243826339</c:v>
                </c:pt>
                <c:pt idx="12114">
                  <c:v>2487.125179276704</c:v>
                </c:pt>
                <c:pt idx="12115">
                  <c:v>3480.581853795724</c:v>
                </c:pt>
                <c:pt idx="12116">
                  <c:v>1691.837730735907</c:v>
                </c:pt>
                <c:pt idx="12117">
                  <c:v>1811.687071927291</c:v>
                </c:pt>
                <c:pt idx="12118">
                  <c:v>1076.6711131136</c:v>
                </c:pt>
                <c:pt idx="12119">
                  <c:v>1081.344377575074</c:v>
                </c:pt>
                <c:pt idx="12120">
                  <c:v>1129.74385927925</c:v>
                </c:pt>
                <c:pt idx="12121">
                  <c:v>857.2195741577526</c:v>
                </c:pt>
                <c:pt idx="12122">
                  <c:v>1307.038013851517</c:v>
                </c:pt>
                <c:pt idx="12123">
                  <c:v>3703.345309264671</c:v>
                </c:pt>
                <c:pt idx="12124">
                  <c:v>1934.416740373408</c:v>
                </c:pt>
                <c:pt idx="12125">
                  <c:v>1195.526926891705</c:v>
                </c:pt>
                <c:pt idx="12126">
                  <c:v>900.8013569950025</c:v>
                </c:pt>
                <c:pt idx="12127">
                  <c:v>602.2526660689047</c:v>
                </c:pt>
                <c:pt idx="12128">
                  <c:v>1643.494976404198</c:v>
                </c:pt>
                <c:pt idx="12129">
                  <c:v>2135.922141755493</c:v>
                </c:pt>
                <c:pt idx="12130">
                  <c:v>2193.257792810225</c:v>
                </c:pt>
                <c:pt idx="12131">
                  <c:v>2559.341040342986</c:v>
                </c:pt>
                <c:pt idx="12132">
                  <c:v>3638.1818224478</c:v>
                </c:pt>
                <c:pt idx="12133">
                  <c:v>1778.101276048366</c:v>
                </c:pt>
                <c:pt idx="12134">
                  <c:v>1150.857767931231</c:v>
                </c:pt>
                <c:pt idx="12135">
                  <c:v>3303.507819537501</c:v>
                </c:pt>
                <c:pt idx="12136">
                  <c:v>947.1005496134777</c:v>
                </c:pt>
                <c:pt idx="12137">
                  <c:v>720.2540003095092</c:v>
                </c:pt>
                <c:pt idx="12138">
                  <c:v>732.7504124866657</c:v>
                </c:pt>
                <c:pt idx="12139">
                  <c:v>770.280432077275</c:v>
                </c:pt>
                <c:pt idx="12140">
                  <c:v>1299.03427882618</c:v>
                </c:pt>
                <c:pt idx="12141">
                  <c:v>966.799555050032</c:v>
                </c:pt>
                <c:pt idx="12142">
                  <c:v>921.408324136881</c:v>
                </c:pt>
                <c:pt idx="12143">
                  <c:v>921.3251133481931</c:v>
                </c:pt>
                <c:pt idx="12144">
                  <c:v>931.1801893305763</c:v>
                </c:pt>
                <c:pt idx="12145">
                  <c:v>915.8030639848004</c:v>
                </c:pt>
                <c:pt idx="12146">
                  <c:v>777.6147597895881</c:v>
                </c:pt>
                <c:pt idx="12147">
                  <c:v>841.2659216836323</c:v>
                </c:pt>
                <c:pt idx="12148">
                  <c:v>870.9324701933776</c:v>
                </c:pt>
                <c:pt idx="12149">
                  <c:v>3119.812048220832</c:v>
                </c:pt>
                <c:pt idx="12150">
                  <c:v>1173.784017024825</c:v>
                </c:pt>
                <c:pt idx="12151">
                  <c:v>413.6847076057036</c:v>
                </c:pt>
                <c:pt idx="12152">
                  <c:v>451.8578718348703</c:v>
                </c:pt>
                <c:pt idx="12153">
                  <c:v>4319.5898333674</c:v>
                </c:pt>
                <c:pt idx="12154">
                  <c:v>763.4628398130144</c:v>
                </c:pt>
                <c:pt idx="12155">
                  <c:v>1900.12951365596</c:v>
                </c:pt>
                <c:pt idx="12156">
                  <c:v>1940.090169214124</c:v>
                </c:pt>
                <c:pt idx="12157">
                  <c:v>1535.359814887404</c:v>
                </c:pt>
                <c:pt idx="12158">
                  <c:v>1482.789631101446</c:v>
                </c:pt>
                <c:pt idx="12159">
                  <c:v>620.0380728233312</c:v>
                </c:pt>
                <c:pt idx="12160">
                  <c:v>667.797942790881</c:v>
                </c:pt>
                <c:pt idx="12161">
                  <c:v>895.8374355351856</c:v>
                </c:pt>
                <c:pt idx="12162">
                  <c:v>1106.395153645128</c:v>
                </c:pt>
                <c:pt idx="12163">
                  <c:v>1421.84978559686</c:v>
                </c:pt>
                <c:pt idx="12164">
                  <c:v>1805.51192671046</c:v>
                </c:pt>
                <c:pt idx="12165">
                  <c:v>1558.181972545216</c:v>
                </c:pt>
                <c:pt idx="12166">
                  <c:v>1374.667405320521</c:v>
                </c:pt>
                <c:pt idx="12167">
                  <c:v>3127.725465581384</c:v>
                </c:pt>
                <c:pt idx="12168">
                  <c:v>445.6239067393738</c:v>
                </c:pt>
                <c:pt idx="12169">
                  <c:v>6173.149898553038</c:v>
                </c:pt>
                <c:pt idx="12170">
                  <c:v>1414.636191618137</c:v>
                </c:pt>
                <c:pt idx="12171">
                  <c:v>782.4923054343758</c:v>
                </c:pt>
                <c:pt idx="12172">
                  <c:v>865.8036993888638</c:v>
                </c:pt>
                <c:pt idx="12173">
                  <c:v>1059.982976530566</c:v>
                </c:pt>
                <c:pt idx="12174">
                  <c:v>1512.07373383634</c:v>
                </c:pt>
                <c:pt idx="12175">
                  <c:v>2318.555023305272</c:v>
                </c:pt>
                <c:pt idx="12176">
                  <c:v>2044.952726263155</c:v>
                </c:pt>
                <c:pt idx="12177">
                  <c:v>5421.39302983661</c:v>
                </c:pt>
                <c:pt idx="12178">
                  <c:v>5701.946213474137</c:v>
                </c:pt>
                <c:pt idx="12179">
                  <c:v>3205.611039677633</c:v>
                </c:pt>
                <c:pt idx="12180">
                  <c:v>2112.632699493526</c:v>
                </c:pt>
                <c:pt idx="12181">
                  <c:v>1592.388542650855</c:v>
                </c:pt>
                <c:pt idx="12182">
                  <c:v>1361.211062279656</c:v>
                </c:pt>
                <c:pt idx="12183">
                  <c:v>1492.61776498542</c:v>
                </c:pt>
                <c:pt idx="12184">
                  <c:v>1755.409405289756</c:v>
                </c:pt>
                <c:pt idx="12185">
                  <c:v>1582.001659169715</c:v>
                </c:pt>
                <c:pt idx="12186">
                  <c:v>1174.203216104056</c:v>
                </c:pt>
                <c:pt idx="12187">
                  <c:v>817.3138937082972</c:v>
                </c:pt>
                <c:pt idx="12188">
                  <c:v>580.6001094067951</c:v>
                </c:pt>
                <c:pt idx="12189">
                  <c:v>457.1757589208446</c:v>
                </c:pt>
                <c:pt idx="12190">
                  <c:v>493.1009219522429</c:v>
                </c:pt>
                <c:pt idx="12191">
                  <c:v>514.120292501712</c:v>
                </c:pt>
                <c:pt idx="12192">
                  <c:v>487.9653056123822</c:v>
                </c:pt>
                <c:pt idx="12193">
                  <c:v>1472.747322761117</c:v>
                </c:pt>
                <c:pt idx="12194">
                  <c:v>1469.212317470645</c:v>
                </c:pt>
                <c:pt idx="12195">
                  <c:v>1814.946459376313</c:v>
                </c:pt>
                <c:pt idx="12196">
                  <c:v>3301.80505372089</c:v>
                </c:pt>
                <c:pt idx="12197">
                  <c:v>2641.738597361413</c:v>
                </c:pt>
                <c:pt idx="12198">
                  <c:v>729.1918751998313</c:v>
                </c:pt>
                <c:pt idx="12199">
                  <c:v>946.4352703527635</c:v>
                </c:pt>
                <c:pt idx="12200">
                  <c:v>1506.128284790995</c:v>
                </c:pt>
                <c:pt idx="12201">
                  <c:v>2354.075144395662</c:v>
                </c:pt>
                <c:pt idx="12202">
                  <c:v>3897.061839498951</c:v>
                </c:pt>
                <c:pt idx="12203">
                  <c:v>6826.081507317821</c:v>
                </c:pt>
                <c:pt idx="12204">
                  <c:v>8022.936975245457</c:v>
                </c:pt>
                <c:pt idx="12205">
                  <c:v>5603.351542837911</c:v>
                </c:pt>
                <c:pt idx="12206">
                  <c:v>2704.090545557697</c:v>
                </c:pt>
                <c:pt idx="12207">
                  <c:v>2130.646853736462</c:v>
                </c:pt>
                <c:pt idx="12208">
                  <c:v>2873.835105615427</c:v>
                </c:pt>
                <c:pt idx="12209">
                  <c:v>5076.111802232648</c:v>
                </c:pt>
                <c:pt idx="12210">
                  <c:v>2597.750779665914</c:v>
                </c:pt>
                <c:pt idx="12211">
                  <c:v>1753.49386024593</c:v>
                </c:pt>
                <c:pt idx="12212">
                  <c:v>3934.055896562271</c:v>
                </c:pt>
                <c:pt idx="12213">
                  <c:v>43515.0646093841</c:v>
                </c:pt>
                <c:pt idx="12214">
                  <c:v>5282.28700242256</c:v>
                </c:pt>
                <c:pt idx="12215">
                  <c:v>4485.23568242893</c:v>
                </c:pt>
                <c:pt idx="12216">
                  <c:v>4414.001606859158</c:v>
                </c:pt>
                <c:pt idx="12217">
                  <c:v>3222.611902242108</c:v>
                </c:pt>
                <c:pt idx="12218">
                  <c:v>1913.121474245013</c:v>
                </c:pt>
                <c:pt idx="12219">
                  <c:v>1653.395612464874</c:v>
                </c:pt>
                <c:pt idx="12220">
                  <c:v>2264.455399600942</c:v>
                </c:pt>
                <c:pt idx="12221">
                  <c:v>3320.251817907268</c:v>
                </c:pt>
                <c:pt idx="12222">
                  <c:v>4049.574567121967</c:v>
                </c:pt>
                <c:pt idx="12223">
                  <c:v>3806.598109665906</c:v>
                </c:pt>
                <c:pt idx="12224">
                  <c:v>3228.176915370942</c:v>
                </c:pt>
                <c:pt idx="12225">
                  <c:v>2756.218629837219</c:v>
                </c:pt>
                <c:pt idx="12226">
                  <c:v>2451.454482991186</c:v>
                </c:pt>
                <c:pt idx="12227">
                  <c:v>2408.0677708392</c:v>
                </c:pt>
                <c:pt idx="12228">
                  <c:v>3385.640659604021</c:v>
                </c:pt>
                <c:pt idx="12229">
                  <c:v>4910.640240756328</c:v>
                </c:pt>
                <c:pt idx="12230">
                  <c:v>3761.018264697442</c:v>
                </c:pt>
                <c:pt idx="12231">
                  <c:v>3784.648039855664</c:v>
                </c:pt>
                <c:pt idx="12232">
                  <c:v>4839.406758967241</c:v>
                </c:pt>
                <c:pt idx="12233">
                  <c:v>4840.523380741779</c:v>
                </c:pt>
                <c:pt idx="12234">
                  <c:v>4472.649200211924</c:v>
                </c:pt>
                <c:pt idx="12235">
                  <c:v>5307.72715659095</c:v>
                </c:pt>
                <c:pt idx="12236">
                  <c:v>6040.224503977568</c:v>
                </c:pt>
                <c:pt idx="12237">
                  <c:v>5452.159468918494</c:v>
                </c:pt>
                <c:pt idx="12238">
                  <c:v>5730.471153421836</c:v>
                </c:pt>
                <c:pt idx="12239">
                  <c:v>3051.813614639555</c:v>
                </c:pt>
                <c:pt idx="12240">
                  <c:v>1643.089787335066</c:v>
                </c:pt>
                <c:pt idx="12241">
                  <c:v>1052.698428993936</c:v>
                </c:pt>
                <c:pt idx="12242">
                  <c:v>630.5618119857818</c:v>
                </c:pt>
                <c:pt idx="12243">
                  <c:v>281.2057382690446</c:v>
                </c:pt>
                <c:pt idx="12244">
                  <c:v>2826.640053157157</c:v>
                </c:pt>
                <c:pt idx="12245">
                  <c:v>2129.061245698029</c:v>
                </c:pt>
                <c:pt idx="12246">
                  <c:v>1856.491905065003</c:v>
                </c:pt>
                <c:pt idx="12247">
                  <c:v>721.9543537179213</c:v>
                </c:pt>
                <c:pt idx="12248">
                  <c:v>3058.098284015581</c:v>
                </c:pt>
                <c:pt idx="12249">
                  <c:v>4769.913142569981</c:v>
                </c:pt>
                <c:pt idx="12250">
                  <c:v>7783.957593891604</c:v>
                </c:pt>
                <c:pt idx="12251">
                  <c:v>12050.10373916729</c:v>
                </c:pt>
                <c:pt idx="12252">
                  <c:v>7649.788844158734</c:v>
                </c:pt>
                <c:pt idx="12253">
                  <c:v>4419.80804867714</c:v>
                </c:pt>
                <c:pt idx="12254">
                  <c:v>3220.392543516876</c:v>
                </c:pt>
                <c:pt idx="12255">
                  <c:v>2755.989822536025</c:v>
                </c:pt>
                <c:pt idx="12256">
                  <c:v>2421.532481703487</c:v>
                </c:pt>
                <c:pt idx="12257">
                  <c:v>2106.137543223034</c:v>
                </c:pt>
                <c:pt idx="12258">
                  <c:v>2091.293445695588</c:v>
                </c:pt>
                <c:pt idx="12259">
                  <c:v>3479.086510260714</c:v>
                </c:pt>
                <c:pt idx="12260">
                  <c:v>3709.063646971897</c:v>
                </c:pt>
                <c:pt idx="12261">
                  <c:v>2762.620375633075</c:v>
                </c:pt>
                <c:pt idx="12262">
                  <c:v>3115.536670465883</c:v>
                </c:pt>
                <c:pt idx="12263">
                  <c:v>3610.024356733144</c:v>
                </c:pt>
                <c:pt idx="12264">
                  <c:v>3215.38927517384</c:v>
                </c:pt>
                <c:pt idx="12265">
                  <c:v>3006.172344543237</c:v>
                </c:pt>
                <c:pt idx="12266">
                  <c:v>3678.401754047808</c:v>
                </c:pt>
                <c:pt idx="12267">
                  <c:v>4806.312097505735</c:v>
                </c:pt>
                <c:pt idx="12268">
                  <c:v>5364.447434931372</c:v>
                </c:pt>
                <c:pt idx="12269">
                  <c:v>5625.287980464273</c:v>
                </c:pt>
                <c:pt idx="12270">
                  <c:v>6007.81050224355</c:v>
                </c:pt>
                <c:pt idx="12271">
                  <c:v>6531.982486384128</c:v>
                </c:pt>
                <c:pt idx="12272">
                  <c:v>6856.869509351014</c:v>
                </c:pt>
                <c:pt idx="12273">
                  <c:v>6340.702370375188</c:v>
                </c:pt>
                <c:pt idx="12274">
                  <c:v>6538.675946652014</c:v>
                </c:pt>
                <c:pt idx="12275">
                  <c:v>6409.206632903178</c:v>
                </c:pt>
                <c:pt idx="12276">
                  <c:v>6282.195907344923</c:v>
                </c:pt>
                <c:pt idx="12277">
                  <c:v>8345.542639243384</c:v>
                </c:pt>
                <c:pt idx="12278">
                  <c:v>19690.68618161293</c:v>
                </c:pt>
                <c:pt idx="12279">
                  <c:v>5761.082962929515</c:v>
                </c:pt>
                <c:pt idx="12280">
                  <c:v>457.1270525661792</c:v>
                </c:pt>
                <c:pt idx="12281">
                  <c:v>5646.49813147082</c:v>
                </c:pt>
                <c:pt idx="12282">
                  <c:v>6246.282820932282</c:v>
                </c:pt>
                <c:pt idx="12283">
                  <c:v>3009.244726240688</c:v>
                </c:pt>
                <c:pt idx="12284">
                  <c:v>7853.173105872008</c:v>
                </c:pt>
                <c:pt idx="12285">
                  <c:v>20327.56820614877</c:v>
                </c:pt>
                <c:pt idx="12286">
                  <c:v>19202.02824147906</c:v>
                </c:pt>
                <c:pt idx="12287">
                  <c:v>11889.8994674097</c:v>
                </c:pt>
                <c:pt idx="12288">
                  <c:v>8467.977893538689</c:v>
                </c:pt>
                <c:pt idx="12289">
                  <c:v>6467.230539326614</c:v>
                </c:pt>
                <c:pt idx="12290">
                  <c:v>5052.074387556368</c:v>
                </c:pt>
                <c:pt idx="12291">
                  <c:v>3953.40318665157</c:v>
                </c:pt>
                <c:pt idx="12292">
                  <c:v>3177.732179404629</c:v>
                </c:pt>
                <c:pt idx="12293">
                  <c:v>3250.064667999378</c:v>
                </c:pt>
                <c:pt idx="12294">
                  <c:v>3693.610256229142</c:v>
                </c:pt>
                <c:pt idx="12295">
                  <c:v>3245.579809621399</c:v>
                </c:pt>
                <c:pt idx="12296">
                  <c:v>1651.912982481625</c:v>
                </c:pt>
                <c:pt idx="12297">
                  <c:v>1749.853490183387</c:v>
                </c:pt>
                <c:pt idx="12298">
                  <c:v>3808.605387256966</c:v>
                </c:pt>
                <c:pt idx="12299">
                  <c:v>7166.168498174535</c:v>
                </c:pt>
                <c:pt idx="12300">
                  <c:v>4739.493792713841</c:v>
                </c:pt>
                <c:pt idx="12301">
                  <c:v>3447.300187900096</c:v>
                </c:pt>
                <c:pt idx="12302">
                  <c:v>3049.68056414707</c:v>
                </c:pt>
                <c:pt idx="12303">
                  <c:v>3078.06008130006</c:v>
                </c:pt>
                <c:pt idx="12304">
                  <c:v>3402.447662897656</c:v>
                </c:pt>
                <c:pt idx="12305">
                  <c:v>3920.153809570743</c:v>
                </c:pt>
                <c:pt idx="12306">
                  <c:v>4354.065409794638</c:v>
                </c:pt>
                <c:pt idx="12307">
                  <c:v>4466.1881185921</c:v>
                </c:pt>
                <c:pt idx="12308">
                  <c:v>4550.33368827373</c:v>
                </c:pt>
                <c:pt idx="12309">
                  <c:v>4445.60285301498</c:v>
                </c:pt>
                <c:pt idx="12310">
                  <c:v>2749.529105033356</c:v>
                </c:pt>
                <c:pt idx="12311">
                  <c:v>1434.460956708528</c:v>
                </c:pt>
                <c:pt idx="12312">
                  <c:v>2241.354216933908</c:v>
                </c:pt>
                <c:pt idx="12313">
                  <c:v>3098.9657128845</c:v>
                </c:pt>
                <c:pt idx="12314">
                  <c:v>3705.8848672177</c:v>
                </c:pt>
                <c:pt idx="12315">
                  <c:v>4265.548288974564</c:v>
                </c:pt>
                <c:pt idx="12316">
                  <c:v>3940.717059141144</c:v>
                </c:pt>
                <c:pt idx="12317">
                  <c:v>1525.769246048625</c:v>
                </c:pt>
                <c:pt idx="12318">
                  <c:v>1738.136015638412</c:v>
                </c:pt>
                <c:pt idx="12319">
                  <c:v>2467.795104299408</c:v>
                </c:pt>
                <c:pt idx="12320">
                  <c:v>3224.558269463063</c:v>
                </c:pt>
                <c:pt idx="12321">
                  <c:v>4658.147104283538</c:v>
                </c:pt>
                <c:pt idx="12322">
                  <c:v>3514.018433691187</c:v>
                </c:pt>
                <c:pt idx="12323">
                  <c:v>3349.975790780707</c:v>
                </c:pt>
                <c:pt idx="12324">
                  <c:v>3620.258704029369</c:v>
                </c:pt>
                <c:pt idx="12325">
                  <c:v>3985.26935742854</c:v>
                </c:pt>
                <c:pt idx="12326">
                  <c:v>4466.203703354618</c:v>
                </c:pt>
                <c:pt idx="12327">
                  <c:v>5147.851501241978</c:v>
                </c:pt>
                <c:pt idx="12328">
                  <c:v>5716.536927844261</c:v>
                </c:pt>
                <c:pt idx="12329">
                  <c:v>3779.793150756877</c:v>
                </c:pt>
                <c:pt idx="12330">
                  <c:v>2933.563911106561</c:v>
                </c:pt>
                <c:pt idx="12331">
                  <c:v>3335.197846541363</c:v>
                </c:pt>
                <c:pt idx="12332">
                  <c:v>3740.489925317335</c:v>
                </c:pt>
                <c:pt idx="12333">
                  <c:v>3965.073187549666</c:v>
                </c:pt>
                <c:pt idx="12334">
                  <c:v>3801.057630922728</c:v>
                </c:pt>
                <c:pt idx="12335">
                  <c:v>2638.823600497884</c:v>
                </c:pt>
                <c:pt idx="12336">
                  <c:v>4628.072734545086</c:v>
                </c:pt>
                <c:pt idx="12337">
                  <c:v>2715.450952203768</c:v>
                </c:pt>
                <c:pt idx="12338">
                  <c:v>1984.885399050524</c:v>
                </c:pt>
                <c:pt idx="12339">
                  <c:v>2532.321545165601</c:v>
                </c:pt>
                <c:pt idx="12340">
                  <c:v>3032.846944566032</c:v>
                </c:pt>
                <c:pt idx="12341">
                  <c:v>3340.955330136197</c:v>
                </c:pt>
                <c:pt idx="12342">
                  <c:v>3510.369668961659</c:v>
                </c:pt>
                <c:pt idx="12343">
                  <c:v>3709.060278622478</c:v>
                </c:pt>
                <c:pt idx="12344">
                  <c:v>4304.375895159137</c:v>
                </c:pt>
                <c:pt idx="12345">
                  <c:v>4263.67125065262</c:v>
                </c:pt>
                <c:pt idx="12346">
                  <c:v>4112.610845435833</c:v>
                </c:pt>
                <c:pt idx="12347">
                  <c:v>2597.776869291286</c:v>
                </c:pt>
                <c:pt idx="12348">
                  <c:v>1165.011222616023</c:v>
                </c:pt>
                <c:pt idx="12349">
                  <c:v>3757.377534218841</c:v>
                </c:pt>
                <c:pt idx="12350">
                  <c:v>6440.297969903642</c:v>
                </c:pt>
                <c:pt idx="12351">
                  <c:v>4562.2379061659</c:v>
                </c:pt>
                <c:pt idx="12352">
                  <c:v>2868.591698039503</c:v>
                </c:pt>
                <c:pt idx="12353">
                  <c:v>2388.539217379657</c:v>
                </c:pt>
                <c:pt idx="12354">
                  <c:v>2289.617048180504</c:v>
                </c:pt>
                <c:pt idx="12355">
                  <c:v>2397.535418316027</c:v>
                </c:pt>
                <c:pt idx="12356">
                  <c:v>2874.854678966272</c:v>
                </c:pt>
                <c:pt idx="12357">
                  <c:v>3514.691463245756</c:v>
                </c:pt>
                <c:pt idx="12358">
                  <c:v>3665.908523642548</c:v>
                </c:pt>
                <c:pt idx="12359">
                  <c:v>5015.01706607907</c:v>
                </c:pt>
                <c:pt idx="12360">
                  <c:v>9852.242189076472</c:v>
                </c:pt>
                <c:pt idx="12361">
                  <c:v>4655.317220677384</c:v>
                </c:pt>
                <c:pt idx="12362">
                  <c:v>1416.443750271382</c:v>
                </c:pt>
                <c:pt idx="12363">
                  <c:v>481.6746019999707</c:v>
                </c:pt>
                <c:pt idx="12364">
                  <c:v>930.5411205958478</c:v>
                </c:pt>
                <c:pt idx="12365">
                  <c:v>1659.476179836337</c:v>
                </c:pt>
                <c:pt idx="12366">
                  <c:v>2619.661407723527</c:v>
                </c:pt>
                <c:pt idx="12367">
                  <c:v>2118.643857655172</c:v>
                </c:pt>
                <c:pt idx="12368">
                  <c:v>558.0776818535818</c:v>
                </c:pt>
                <c:pt idx="12369">
                  <c:v>1336.920061543069</c:v>
                </c:pt>
                <c:pt idx="12370">
                  <c:v>2231.75704266047</c:v>
                </c:pt>
                <c:pt idx="12371">
                  <c:v>3058.197529331328</c:v>
                </c:pt>
                <c:pt idx="12372">
                  <c:v>3195.194442782176</c:v>
                </c:pt>
                <c:pt idx="12373">
                  <c:v>2461.783984955917</c:v>
                </c:pt>
                <c:pt idx="12374">
                  <c:v>1707.904075599691</c:v>
                </c:pt>
                <c:pt idx="12375">
                  <c:v>1203.699518419876</c:v>
                </c:pt>
                <c:pt idx="12376">
                  <c:v>861.3474529498706</c:v>
                </c:pt>
                <c:pt idx="12377">
                  <c:v>479.1311298571574</c:v>
                </c:pt>
                <c:pt idx="12378">
                  <c:v>698.1657052214076</c:v>
                </c:pt>
                <c:pt idx="12379">
                  <c:v>2458.748429836307</c:v>
                </c:pt>
                <c:pt idx="12380">
                  <c:v>3204.52195403223</c:v>
                </c:pt>
                <c:pt idx="12381">
                  <c:v>3139.052303628177</c:v>
                </c:pt>
                <c:pt idx="12382">
                  <c:v>2481.853149765781</c:v>
                </c:pt>
                <c:pt idx="12383">
                  <c:v>2942.552837212037</c:v>
                </c:pt>
                <c:pt idx="12384">
                  <c:v>5374.14048632583</c:v>
                </c:pt>
                <c:pt idx="12385">
                  <c:v>6928.029855865917</c:v>
                </c:pt>
                <c:pt idx="12386">
                  <c:v>2583.733077288686</c:v>
                </c:pt>
                <c:pt idx="12387">
                  <c:v>1783.122006303188</c:v>
                </c:pt>
                <c:pt idx="12388">
                  <c:v>1570.122454266216</c:v>
                </c:pt>
                <c:pt idx="12389">
                  <c:v>1485.672493330999</c:v>
                </c:pt>
                <c:pt idx="12390">
                  <c:v>1342.739570750861</c:v>
                </c:pt>
                <c:pt idx="12391">
                  <c:v>1080.051418369217</c:v>
                </c:pt>
                <c:pt idx="12392">
                  <c:v>699.9889270431157</c:v>
                </c:pt>
                <c:pt idx="12393">
                  <c:v>365.3007269923761</c:v>
                </c:pt>
                <c:pt idx="12394">
                  <c:v>1207.39280501498</c:v>
                </c:pt>
                <c:pt idx="12395">
                  <c:v>1099.311668964581</c:v>
                </c:pt>
                <c:pt idx="12396">
                  <c:v>77.44555435837887</c:v>
                </c:pt>
                <c:pt idx="12397">
                  <c:v>788.6965561101181</c:v>
                </c:pt>
                <c:pt idx="12398">
                  <c:v>1267.998822401528</c:v>
                </c:pt>
                <c:pt idx="12399">
                  <c:v>1537.803441825685</c:v>
                </c:pt>
                <c:pt idx="12400">
                  <c:v>1744.285637081908</c:v>
                </c:pt>
                <c:pt idx="12401">
                  <c:v>1725.401836688585</c:v>
                </c:pt>
                <c:pt idx="12402">
                  <c:v>1455.398098849681</c:v>
                </c:pt>
                <c:pt idx="12403">
                  <c:v>1484.247418979498</c:v>
                </c:pt>
                <c:pt idx="12404">
                  <c:v>1797.120603961017</c:v>
                </c:pt>
                <c:pt idx="12405">
                  <c:v>1951.345508995082</c:v>
                </c:pt>
                <c:pt idx="12406">
                  <c:v>1314.064003082028</c:v>
                </c:pt>
                <c:pt idx="12407">
                  <c:v>929.8515752455772</c:v>
                </c:pt>
                <c:pt idx="12408">
                  <c:v>1767.537937883241</c:v>
                </c:pt>
                <c:pt idx="12409">
                  <c:v>4159.018788596923</c:v>
                </c:pt>
                <c:pt idx="12410">
                  <c:v>2791.630392665258</c:v>
                </c:pt>
                <c:pt idx="12411">
                  <c:v>1785.457695609468</c:v>
                </c:pt>
                <c:pt idx="12412">
                  <c:v>1430.032835263818</c:v>
                </c:pt>
                <c:pt idx="12413">
                  <c:v>1485.571121996791</c:v>
                </c:pt>
                <c:pt idx="12414">
                  <c:v>1672.903072849113</c:v>
                </c:pt>
                <c:pt idx="12415">
                  <c:v>1756.778298307679</c:v>
                </c:pt>
                <c:pt idx="12416">
                  <c:v>1834.882832981698</c:v>
                </c:pt>
                <c:pt idx="12417">
                  <c:v>2008.554621286169</c:v>
                </c:pt>
                <c:pt idx="12418">
                  <c:v>2421.881601224675</c:v>
                </c:pt>
                <c:pt idx="12419">
                  <c:v>3428.133640791633</c:v>
                </c:pt>
                <c:pt idx="12420">
                  <c:v>812.9570278991529</c:v>
                </c:pt>
                <c:pt idx="12421">
                  <c:v>1811.515713802945</c:v>
                </c:pt>
                <c:pt idx="12422">
                  <c:v>1297.27728757722</c:v>
                </c:pt>
                <c:pt idx="12423">
                  <c:v>738.3398669053635</c:v>
                </c:pt>
                <c:pt idx="12424">
                  <c:v>679.2061137466645</c:v>
                </c:pt>
                <c:pt idx="12425">
                  <c:v>977.5494520634007</c:v>
                </c:pt>
                <c:pt idx="12426">
                  <c:v>1004.147596042701</c:v>
                </c:pt>
                <c:pt idx="12427">
                  <c:v>1575.227692043273</c:v>
                </c:pt>
                <c:pt idx="12428">
                  <c:v>2515.862029351171</c:v>
                </c:pt>
                <c:pt idx="12429">
                  <c:v>2014.02569595221</c:v>
                </c:pt>
                <c:pt idx="12430">
                  <c:v>3110.712915421815</c:v>
                </c:pt>
                <c:pt idx="12431">
                  <c:v>1496.017342099395</c:v>
                </c:pt>
                <c:pt idx="12432">
                  <c:v>922.184601774221</c:v>
                </c:pt>
                <c:pt idx="12433">
                  <c:v>638.7824670921875</c:v>
                </c:pt>
                <c:pt idx="12434">
                  <c:v>467.7470661338438</c:v>
                </c:pt>
                <c:pt idx="12435">
                  <c:v>384.7482735767576</c:v>
                </c:pt>
                <c:pt idx="12436">
                  <c:v>432.6930254438307</c:v>
                </c:pt>
                <c:pt idx="12437">
                  <c:v>622.9163885701366</c:v>
                </c:pt>
                <c:pt idx="12438">
                  <c:v>944.2716248110387</c:v>
                </c:pt>
                <c:pt idx="12439">
                  <c:v>2174.615801551186</c:v>
                </c:pt>
                <c:pt idx="12440">
                  <c:v>3080.170741575634</c:v>
                </c:pt>
                <c:pt idx="12441">
                  <c:v>2829.561009180817</c:v>
                </c:pt>
                <c:pt idx="12442">
                  <c:v>2244.821015781243</c:v>
                </c:pt>
                <c:pt idx="12443">
                  <c:v>1886.216070096701</c:v>
                </c:pt>
                <c:pt idx="12444">
                  <c:v>1699.361900475805</c:v>
                </c:pt>
                <c:pt idx="12445">
                  <c:v>1652.066926575244</c:v>
                </c:pt>
                <c:pt idx="12446">
                  <c:v>3157.989599975358</c:v>
                </c:pt>
                <c:pt idx="12447">
                  <c:v>2209.731186095261</c:v>
                </c:pt>
                <c:pt idx="12448">
                  <c:v>1950.999539708578</c:v>
                </c:pt>
                <c:pt idx="12449">
                  <c:v>1024.646926595483</c:v>
                </c:pt>
                <c:pt idx="12450">
                  <c:v>482.2291700402769</c:v>
                </c:pt>
                <c:pt idx="12451">
                  <c:v>282.7194415104026</c:v>
                </c:pt>
                <c:pt idx="12452">
                  <c:v>193.1920160759496</c:v>
                </c:pt>
                <c:pt idx="12453">
                  <c:v>82.97398545822996</c:v>
                </c:pt>
                <c:pt idx="12454">
                  <c:v>669.6696534271253</c:v>
                </c:pt>
                <c:pt idx="12455">
                  <c:v>551.9069757891017</c:v>
                </c:pt>
                <c:pt idx="12456">
                  <c:v>655.007699943843</c:v>
                </c:pt>
                <c:pt idx="12457">
                  <c:v>992.8877555869899</c:v>
                </c:pt>
                <c:pt idx="12458">
                  <c:v>2082.238488133206</c:v>
                </c:pt>
                <c:pt idx="12459">
                  <c:v>2149.145565746715</c:v>
                </c:pt>
                <c:pt idx="12460">
                  <c:v>1103.514449353873</c:v>
                </c:pt>
                <c:pt idx="12461">
                  <c:v>850.7356480812023</c:v>
                </c:pt>
                <c:pt idx="12462">
                  <c:v>738.9848962788505</c:v>
                </c:pt>
                <c:pt idx="12463">
                  <c:v>957.7315041368294</c:v>
                </c:pt>
                <c:pt idx="12464">
                  <c:v>895.2639045044249</c:v>
                </c:pt>
                <c:pt idx="12465">
                  <c:v>294.9377968498516</c:v>
                </c:pt>
                <c:pt idx="12466">
                  <c:v>4804.085272366905</c:v>
                </c:pt>
                <c:pt idx="12467">
                  <c:v>2125.480168658916</c:v>
                </c:pt>
                <c:pt idx="12468">
                  <c:v>1483.84050787156</c:v>
                </c:pt>
                <c:pt idx="12469">
                  <c:v>1726.955225880136</c:v>
                </c:pt>
                <c:pt idx="12470">
                  <c:v>3265.556115757294</c:v>
                </c:pt>
                <c:pt idx="12471">
                  <c:v>1625.311876438768</c:v>
                </c:pt>
                <c:pt idx="12472">
                  <c:v>552.580365410271</c:v>
                </c:pt>
                <c:pt idx="12473">
                  <c:v>2322.962683530259</c:v>
                </c:pt>
                <c:pt idx="12474">
                  <c:v>1695.058029169681</c:v>
                </c:pt>
                <c:pt idx="12475">
                  <c:v>1205.680166077706</c:v>
                </c:pt>
                <c:pt idx="12476">
                  <c:v>1220.128609647822</c:v>
                </c:pt>
                <c:pt idx="12477">
                  <c:v>1180.719230453291</c:v>
                </c:pt>
                <c:pt idx="12478">
                  <c:v>1046.8870769884</c:v>
                </c:pt>
                <c:pt idx="12479">
                  <c:v>913.4096406917904</c:v>
                </c:pt>
                <c:pt idx="12480">
                  <c:v>553.5244535496985</c:v>
                </c:pt>
                <c:pt idx="12481">
                  <c:v>1892.14464122713</c:v>
                </c:pt>
                <c:pt idx="12482">
                  <c:v>2468.936494650784</c:v>
                </c:pt>
                <c:pt idx="12483">
                  <c:v>1714.507687242758</c:v>
                </c:pt>
                <c:pt idx="12484">
                  <c:v>1524.882910119488</c:v>
                </c:pt>
                <c:pt idx="12485">
                  <c:v>1489.47481195011</c:v>
                </c:pt>
                <c:pt idx="12486">
                  <c:v>1601.637895190047</c:v>
                </c:pt>
                <c:pt idx="12487">
                  <c:v>1595.901228514484</c:v>
                </c:pt>
                <c:pt idx="12488">
                  <c:v>2910.0460886947</c:v>
                </c:pt>
                <c:pt idx="12489">
                  <c:v>3110.535845598218</c:v>
                </c:pt>
                <c:pt idx="12490">
                  <c:v>5661.352473262664</c:v>
                </c:pt>
                <c:pt idx="12491">
                  <c:v>1572.484565896876</c:v>
                </c:pt>
                <c:pt idx="12492">
                  <c:v>1326.924640426165</c:v>
                </c:pt>
                <c:pt idx="12493">
                  <c:v>1894.629236464302</c:v>
                </c:pt>
                <c:pt idx="12494">
                  <c:v>4181.123208055136</c:v>
                </c:pt>
                <c:pt idx="12495">
                  <c:v>5629.540411142045</c:v>
                </c:pt>
                <c:pt idx="12496">
                  <c:v>1935.122570718856</c:v>
                </c:pt>
                <c:pt idx="12497">
                  <c:v>1354.617391457164</c:v>
                </c:pt>
                <c:pt idx="12498">
                  <c:v>1239.021973267544</c:v>
                </c:pt>
                <c:pt idx="12499">
                  <c:v>1293.045490746782</c:v>
                </c:pt>
                <c:pt idx="12500">
                  <c:v>1525.729227686902</c:v>
                </c:pt>
                <c:pt idx="12501">
                  <c:v>2455.323163303545</c:v>
                </c:pt>
                <c:pt idx="12502">
                  <c:v>1386.861555308251</c:v>
                </c:pt>
                <c:pt idx="12503">
                  <c:v>2569.654886113849</c:v>
                </c:pt>
                <c:pt idx="12504">
                  <c:v>3355.036167398405</c:v>
                </c:pt>
                <c:pt idx="12505">
                  <c:v>3202.174285981238</c:v>
                </c:pt>
                <c:pt idx="12506">
                  <c:v>3314.163210752634</c:v>
                </c:pt>
                <c:pt idx="12507">
                  <c:v>1911.677987978883</c:v>
                </c:pt>
                <c:pt idx="12508">
                  <c:v>1080.044756678896</c:v>
                </c:pt>
                <c:pt idx="12509">
                  <c:v>940.8836924187588</c:v>
                </c:pt>
                <c:pt idx="12510">
                  <c:v>1765.273201430742</c:v>
                </c:pt>
                <c:pt idx="12511">
                  <c:v>3269.611135289217</c:v>
                </c:pt>
                <c:pt idx="12512">
                  <c:v>2155.751671741546</c:v>
                </c:pt>
                <c:pt idx="12513">
                  <c:v>404.5111658345199</c:v>
                </c:pt>
                <c:pt idx="12514">
                  <c:v>1341.136673487208</c:v>
                </c:pt>
                <c:pt idx="12515">
                  <c:v>2954.428030020919</c:v>
                </c:pt>
                <c:pt idx="12516">
                  <c:v>3024.732854961948</c:v>
                </c:pt>
                <c:pt idx="12517">
                  <c:v>2672.376410821214</c:v>
                </c:pt>
                <c:pt idx="12518">
                  <c:v>2396.116495576368</c:v>
                </c:pt>
                <c:pt idx="12519">
                  <c:v>2196.290963300677</c:v>
                </c:pt>
                <c:pt idx="12520">
                  <c:v>2471.97879077194</c:v>
                </c:pt>
                <c:pt idx="12521">
                  <c:v>3378.91001911085</c:v>
                </c:pt>
                <c:pt idx="12522">
                  <c:v>3941.557645021502</c:v>
                </c:pt>
                <c:pt idx="12523">
                  <c:v>3682.52215681001</c:v>
                </c:pt>
                <c:pt idx="12524">
                  <c:v>2832.320720127998</c:v>
                </c:pt>
                <c:pt idx="12525">
                  <c:v>1577.038777360922</c:v>
                </c:pt>
                <c:pt idx="12526">
                  <c:v>1070.501890220271</c:v>
                </c:pt>
                <c:pt idx="12527">
                  <c:v>1185.277155504621</c:v>
                </c:pt>
                <c:pt idx="12528">
                  <c:v>1170.575833931809</c:v>
                </c:pt>
                <c:pt idx="12529">
                  <c:v>1092.629882594922</c:v>
                </c:pt>
                <c:pt idx="12530">
                  <c:v>1003.35435513111</c:v>
                </c:pt>
                <c:pt idx="12531">
                  <c:v>965.5949479616244</c:v>
                </c:pt>
                <c:pt idx="12532">
                  <c:v>876.1724482009381</c:v>
                </c:pt>
                <c:pt idx="12533">
                  <c:v>828.865549195011</c:v>
                </c:pt>
                <c:pt idx="12534">
                  <c:v>2386.264604795809</c:v>
                </c:pt>
                <c:pt idx="12535">
                  <c:v>2092.784443418273</c:v>
                </c:pt>
                <c:pt idx="12536">
                  <c:v>2159.224370194675</c:v>
                </c:pt>
                <c:pt idx="12537">
                  <c:v>5065.139688273181</c:v>
                </c:pt>
                <c:pt idx="12538">
                  <c:v>1225.454427142671</c:v>
                </c:pt>
                <c:pt idx="12539">
                  <c:v>1612.439221096506</c:v>
                </c:pt>
                <c:pt idx="12540">
                  <c:v>2745.737583143551</c:v>
                </c:pt>
                <c:pt idx="12541">
                  <c:v>3719.946655612306</c:v>
                </c:pt>
                <c:pt idx="12542">
                  <c:v>8649.431979765675</c:v>
                </c:pt>
                <c:pt idx="12543">
                  <c:v>5825.155325049173</c:v>
                </c:pt>
                <c:pt idx="12544">
                  <c:v>774.9960364084126</c:v>
                </c:pt>
                <c:pt idx="12545">
                  <c:v>2676.201577480021</c:v>
                </c:pt>
                <c:pt idx="12546">
                  <c:v>4003.524606963256</c:v>
                </c:pt>
                <c:pt idx="12547">
                  <c:v>4238.780765718951</c:v>
                </c:pt>
                <c:pt idx="12548">
                  <c:v>2438.81951547817</c:v>
                </c:pt>
                <c:pt idx="12549">
                  <c:v>1744.171574076084</c:v>
                </c:pt>
                <c:pt idx="12550">
                  <c:v>1479.841645159947</c:v>
                </c:pt>
                <c:pt idx="12551">
                  <c:v>1357.852849350634</c:v>
                </c:pt>
                <c:pt idx="12552">
                  <c:v>1281.535845755151</c:v>
                </c:pt>
                <c:pt idx="12553">
                  <c:v>1151.218012634549</c:v>
                </c:pt>
                <c:pt idx="12554">
                  <c:v>1249.35174848062</c:v>
                </c:pt>
                <c:pt idx="12555">
                  <c:v>1300.460078654013</c:v>
                </c:pt>
                <c:pt idx="12556">
                  <c:v>1252.623922886507</c:v>
                </c:pt>
                <c:pt idx="12557">
                  <c:v>1183.530484250481</c:v>
                </c:pt>
                <c:pt idx="12558">
                  <c:v>1064.692264477133</c:v>
                </c:pt>
                <c:pt idx="12559">
                  <c:v>936.8604920048972</c:v>
                </c:pt>
                <c:pt idx="12560">
                  <c:v>1233.717532873878</c:v>
                </c:pt>
                <c:pt idx="12561">
                  <c:v>1932.459075243656</c:v>
                </c:pt>
                <c:pt idx="12562">
                  <c:v>2133.371459530347</c:v>
                </c:pt>
                <c:pt idx="12563">
                  <c:v>1702.333948561059</c:v>
                </c:pt>
                <c:pt idx="12564">
                  <c:v>1554.347709677103</c:v>
                </c:pt>
                <c:pt idx="12565">
                  <c:v>1628.621549831877</c:v>
                </c:pt>
                <c:pt idx="12566">
                  <c:v>2401.10722264208</c:v>
                </c:pt>
                <c:pt idx="12567">
                  <c:v>1042.54186260968</c:v>
                </c:pt>
                <c:pt idx="12568">
                  <c:v>484.448922974295</c:v>
                </c:pt>
                <c:pt idx="12569">
                  <c:v>945.8458741755023</c:v>
                </c:pt>
                <c:pt idx="12570">
                  <c:v>1332.670397050138</c:v>
                </c:pt>
                <c:pt idx="12571">
                  <c:v>1491.473893380637</c:v>
                </c:pt>
                <c:pt idx="12572">
                  <c:v>1610.501505792304</c:v>
                </c:pt>
                <c:pt idx="12573">
                  <c:v>1699.655175768363</c:v>
                </c:pt>
                <c:pt idx="12574">
                  <c:v>1750.704877040755</c:v>
                </c:pt>
                <c:pt idx="12575">
                  <c:v>1741.926475777633</c:v>
                </c:pt>
                <c:pt idx="12576">
                  <c:v>1639.306752073943</c:v>
                </c:pt>
                <c:pt idx="12577">
                  <c:v>1398.723833470352</c:v>
                </c:pt>
                <c:pt idx="12578">
                  <c:v>1307.504342103479</c:v>
                </c:pt>
                <c:pt idx="12579">
                  <c:v>1723.0157648902</c:v>
                </c:pt>
                <c:pt idx="12580">
                  <c:v>2293.424547949808</c:v>
                </c:pt>
                <c:pt idx="12581">
                  <c:v>3142.662743439348</c:v>
                </c:pt>
                <c:pt idx="12582">
                  <c:v>3537.105877354293</c:v>
                </c:pt>
                <c:pt idx="12583">
                  <c:v>2918.69583681706</c:v>
                </c:pt>
                <c:pt idx="12584">
                  <c:v>2451.54612005208</c:v>
                </c:pt>
                <c:pt idx="12585">
                  <c:v>2197.152875589012</c:v>
                </c:pt>
                <c:pt idx="12586">
                  <c:v>1997.372400202446</c:v>
                </c:pt>
                <c:pt idx="12587">
                  <c:v>1982.933468714113</c:v>
                </c:pt>
                <c:pt idx="12588">
                  <c:v>2510.387265248944</c:v>
                </c:pt>
                <c:pt idx="12589">
                  <c:v>3025.205276299153</c:v>
                </c:pt>
                <c:pt idx="12590">
                  <c:v>3595.669745118594</c:v>
                </c:pt>
                <c:pt idx="12591">
                  <c:v>4420.879746545357</c:v>
                </c:pt>
                <c:pt idx="12592">
                  <c:v>3706.032430873087</c:v>
                </c:pt>
                <c:pt idx="12593">
                  <c:v>1550.310203278575</c:v>
                </c:pt>
                <c:pt idx="12594">
                  <c:v>590.4402457571042</c:v>
                </c:pt>
                <c:pt idx="12595">
                  <c:v>210.2762712327886</c:v>
                </c:pt>
                <c:pt idx="12596">
                  <c:v>78.03936010408708</c:v>
                </c:pt>
                <c:pt idx="12597">
                  <c:v>122.9871028932408</c:v>
                </c:pt>
                <c:pt idx="12598">
                  <c:v>247.2618060448427</c:v>
                </c:pt>
                <c:pt idx="12599">
                  <c:v>466.2517867907335</c:v>
                </c:pt>
                <c:pt idx="12600">
                  <c:v>837.6072531258093</c:v>
                </c:pt>
                <c:pt idx="12601">
                  <c:v>1450.492106661482</c:v>
                </c:pt>
                <c:pt idx="12602">
                  <c:v>2394.80091751298</c:v>
                </c:pt>
                <c:pt idx="12603">
                  <c:v>3346.708147213336</c:v>
                </c:pt>
                <c:pt idx="12604">
                  <c:v>3241.321839066562</c:v>
                </c:pt>
                <c:pt idx="12605">
                  <c:v>2028.942267002733</c:v>
                </c:pt>
                <c:pt idx="12606">
                  <c:v>1829.99690862826</c:v>
                </c:pt>
                <c:pt idx="12607">
                  <c:v>690.3405623015545</c:v>
                </c:pt>
                <c:pt idx="12608">
                  <c:v>591.50465222386</c:v>
                </c:pt>
                <c:pt idx="12609">
                  <c:v>2081.432361311833</c:v>
                </c:pt>
                <c:pt idx="12610">
                  <c:v>3459.30003706368</c:v>
                </c:pt>
                <c:pt idx="12611">
                  <c:v>4283.145894699601</c:v>
                </c:pt>
                <c:pt idx="12612">
                  <c:v>4619.633813964635</c:v>
                </c:pt>
                <c:pt idx="12613">
                  <c:v>4712.07013101238</c:v>
                </c:pt>
                <c:pt idx="12614">
                  <c:v>4667.72292057589</c:v>
                </c:pt>
                <c:pt idx="12615">
                  <c:v>4531.309309054017</c:v>
                </c:pt>
                <c:pt idx="12616">
                  <c:v>4082.898046253187</c:v>
                </c:pt>
                <c:pt idx="12617">
                  <c:v>2521.27542919425</c:v>
                </c:pt>
                <c:pt idx="12618">
                  <c:v>1383.973453130128</c:v>
                </c:pt>
                <c:pt idx="12619">
                  <c:v>1056.741527664233</c:v>
                </c:pt>
                <c:pt idx="12620">
                  <c:v>1125.820985221571</c:v>
                </c:pt>
                <c:pt idx="12621">
                  <c:v>1528.817751390807</c:v>
                </c:pt>
                <c:pt idx="12622">
                  <c:v>2435.065108218122</c:v>
                </c:pt>
                <c:pt idx="12623">
                  <c:v>4471.989705289977</c:v>
                </c:pt>
                <c:pt idx="12624">
                  <c:v>7716.82687024678</c:v>
                </c:pt>
                <c:pt idx="12625">
                  <c:v>2079.758576537604</c:v>
                </c:pt>
                <c:pt idx="12626">
                  <c:v>3077.527087687028</c:v>
                </c:pt>
                <c:pt idx="12627">
                  <c:v>2328.382144049244</c:v>
                </c:pt>
                <c:pt idx="12628">
                  <c:v>1787.442510275602</c:v>
                </c:pt>
                <c:pt idx="12629">
                  <c:v>1449.141169552404</c:v>
                </c:pt>
                <c:pt idx="12630">
                  <c:v>1303.444531948309</c:v>
                </c:pt>
                <c:pt idx="12631">
                  <c:v>1365.562242864936</c:v>
                </c:pt>
                <c:pt idx="12632">
                  <c:v>1685.712902402138</c:v>
                </c:pt>
                <c:pt idx="12633">
                  <c:v>2277.970999768566</c:v>
                </c:pt>
                <c:pt idx="12634">
                  <c:v>1113.595019075858</c:v>
                </c:pt>
                <c:pt idx="12635">
                  <c:v>1437.12896809388</c:v>
                </c:pt>
                <c:pt idx="12636">
                  <c:v>1661.65913066079</c:v>
                </c:pt>
                <c:pt idx="12637">
                  <c:v>1825.932201924481</c:v>
                </c:pt>
                <c:pt idx="12638">
                  <c:v>1864.567481945327</c:v>
                </c:pt>
                <c:pt idx="12639">
                  <c:v>1710.07962688663</c:v>
                </c:pt>
                <c:pt idx="12640">
                  <c:v>1522.467089691655</c:v>
                </c:pt>
                <c:pt idx="12641">
                  <c:v>1566.292226470295</c:v>
                </c:pt>
                <c:pt idx="12642">
                  <c:v>2343.487411134214</c:v>
                </c:pt>
                <c:pt idx="12643">
                  <c:v>5700.68316497913</c:v>
                </c:pt>
                <c:pt idx="12644">
                  <c:v>2062.868072555601</c:v>
                </c:pt>
                <c:pt idx="12645">
                  <c:v>1487.419361647534</c:v>
                </c:pt>
                <c:pt idx="12646">
                  <c:v>1451.24725896553</c:v>
                </c:pt>
                <c:pt idx="12647">
                  <c:v>1557.177398283373</c:v>
                </c:pt>
                <c:pt idx="12648">
                  <c:v>1863.354288719796</c:v>
                </c:pt>
                <c:pt idx="12649">
                  <c:v>2041.68795521006</c:v>
                </c:pt>
                <c:pt idx="12650">
                  <c:v>1846.740009444538</c:v>
                </c:pt>
                <c:pt idx="12651">
                  <c:v>1446.094115160896</c:v>
                </c:pt>
                <c:pt idx="12652">
                  <c:v>1757.160632274758</c:v>
                </c:pt>
                <c:pt idx="12653">
                  <c:v>3736.621423884649</c:v>
                </c:pt>
                <c:pt idx="12654">
                  <c:v>2846.324037817021</c:v>
                </c:pt>
                <c:pt idx="12655">
                  <c:v>1971.760354231894</c:v>
                </c:pt>
                <c:pt idx="12656">
                  <c:v>1425.495532359777</c:v>
                </c:pt>
                <c:pt idx="12657">
                  <c:v>992.2993225265454</c:v>
                </c:pt>
                <c:pt idx="12658">
                  <c:v>402.4792368305885</c:v>
                </c:pt>
                <c:pt idx="12659">
                  <c:v>721.419361190231</c:v>
                </c:pt>
                <c:pt idx="12660">
                  <c:v>1012.466540096804</c:v>
                </c:pt>
                <c:pt idx="12661">
                  <c:v>1259.538332280307</c:v>
                </c:pt>
                <c:pt idx="12662">
                  <c:v>1640.449709379727</c:v>
                </c:pt>
                <c:pt idx="12663">
                  <c:v>2254.555185811373</c:v>
                </c:pt>
                <c:pt idx="12664">
                  <c:v>3092.539658396394</c:v>
                </c:pt>
                <c:pt idx="12665">
                  <c:v>3018.101354452125</c:v>
                </c:pt>
                <c:pt idx="12666">
                  <c:v>2703.593588189514</c:v>
                </c:pt>
                <c:pt idx="12667">
                  <c:v>2698.101307775651</c:v>
                </c:pt>
                <c:pt idx="12668">
                  <c:v>2616.168332607714</c:v>
                </c:pt>
                <c:pt idx="12669">
                  <c:v>3268.566333299538</c:v>
                </c:pt>
                <c:pt idx="12670">
                  <c:v>2493.361464164705</c:v>
                </c:pt>
                <c:pt idx="12671">
                  <c:v>2189.722966693856</c:v>
                </c:pt>
                <c:pt idx="12672">
                  <c:v>2370.34679477995</c:v>
                </c:pt>
                <c:pt idx="12673">
                  <c:v>2434.829510788669</c:v>
                </c:pt>
                <c:pt idx="12674">
                  <c:v>1763.669311470651</c:v>
                </c:pt>
                <c:pt idx="12675">
                  <c:v>1319.351438783303</c:v>
                </c:pt>
                <c:pt idx="12676">
                  <c:v>1170.211760538147</c:v>
                </c:pt>
                <c:pt idx="12677">
                  <c:v>1228.529603218986</c:v>
                </c:pt>
                <c:pt idx="12678">
                  <c:v>1371.118486438153</c:v>
                </c:pt>
                <c:pt idx="12679">
                  <c:v>1630.664429075</c:v>
                </c:pt>
                <c:pt idx="12680">
                  <c:v>2148.5342846466</c:v>
                </c:pt>
                <c:pt idx="12681">
                  <c:v>3125.526855771937</c:v>
                </c:pt>
                <c:pt idx="12682">
                  <c:v>3395.971101506161</c:v>
                </c:pt>
                <c:pt idx="12683">
                  <c:v>10503.78650933104</c:v>
                </c:pt>
                <c:pt idx="12684">
                  <c:v>5324.257614101054</c:v>
                </c:pt>
                <c:pt idx="12685">
                  <c:v>3366.351845462219</c:v>
                </c:pt>
                <c:pt idx="12686">
                  <c:v>2989.645724476669</c:v>
                </c:pt>
                <c:pt idx="12687">
                  <c:v>2855.764267583552</c:v>
                </c:pt>
                <c:pt idx="12688">
                  <c:v>2803.755246983283</c:v>
                </c:pt>
                <c:pt idx="12689">
                  <c:v>2784.540549177091</c:v>
                </c:pt>
                <c:pt idx="12690">
                  <c:v>2732.771800988154</c:v>
                </c:pt>
                <c:pt idx="12691">
                  <c:v>3326.11433609894</c:v>
                </c:pt>
                <c:pt idx="12692">
                  <c:v>5018.511028694406</c:v>
                </c:pt>
                <c:pt idx="12693">
                  <c:v>5396.925967947832</c:v>
                </c:pt>
                <c:pt idx="12694">
                  <c:v>2683.080738635025</c:v>
                </c:pt>
                <c:pt idx="12695">
                  <c:v>2469.501294372393</c:v>
                </c:pt>
                <c:pt idx="12696">
                  <c:v>2604.323064218388</c:v>
                </c:pt>
                <c:pt idx="12697">
                  <c:v>4927.327199356982</c:v>
                </c:pt>
                <c:pt idx="12698">
                  <c:v>3765.626945605316</c:v>
                </c:pt>
                <c:pt idx="12699">
                  <c:v>3715.24901458927</c:v>
                </c:pt>
                <c:pt idx="12700">
                  <c:v>3780.965102851758</c:v>
                </c:pt>
                <c:pt idx="12701">
                  <c:v>3861.696640669126</c:v>
                </c:pt>
                <c:pt idx="12702">
                  <c:v>3908.650568504345</c:v>
                </c:pt>
                <c:pt idx="12703">
                  <c:v>3895.91197470576</c:v>
                </c:pt>
                <c:pt idx="12704">
                  <c:v>3821.581043434707</c:v>
                </c:pt>
                <c:pt idx="12705">
                  <c:v>3699.400336326649</c:v>
                </c:pt>
                <c:pt idx="12706">
                  <c:v>3584.891083234872</c:v>
                </c:pt>
                <c:pt idx="12707">
                  <c:v>4922.622149682033</c:v>
                </c:pt>
                <c:pt idx="12708">
                  <c:v>4320.276073366522</c:v>
                </c:pt>
                <c:pt idx="12709">
                  <c:v>3858.785763906844</c:v>
                </c:pt>
                <c:pt idx="12710">
                  <c:v>3611.656866303002</c:v>
                </c:pt>
                <c:pt idx="12711">
                  <c:v>3345.150003348595</c:v>
                </c:pt>
                <c:pt idx="12712">
                  <c:v>3106.887410736121</c:v>
                </c:pt>
                <c:pt idx="12713">
                  <c:v>3793.113058106322</c:v>
                </c:pt>
                <c:pt idx="12714">
                  <c:v>2482.19956978222</c:v>
                </c:pt>
                <c:pt idx="12715">
                  <c:v>738.0294709616282</c:v>
                </c:pt>
                <c:pt idx="12716">
                  <c:v>780.0150060103906</c:v>
                </c:pt>
                <c:pt idx="12717">
                  <c:v>3316.777412846254</c:v>
                </c:pt>
                <c:pt idx="12718">
                  <c:v>5229.088083860933</c:v>
                </c:pt>
                <c:pt idx="12719">
                  <c:v>3517.71791149308</c:v>
                </c:pt>
                <c:pt idx="12720">
                  <c:v>3013.234215364881</c:v>
                </c:pt>
                <c:pt idx="12721">
                  <c:v>2825.997174968881</c:v>
                </c:pt>
                <c:pt idx="12722">
                  <c:v>2993.380549714744</c:v>
                </c:pt>
                <c:pt idx="12723">
                  <c:v>4372.18903109478</c:v>
                </c:pt>
                <c:pt idx="12724">
                  <c:v>4650.119667850063</c:v>
                </c:pt>
                <c:pt idx="12725">
                  <c:v>3468.861327349134</c:v>
                </c:pt>
                <c:pt idx="12726">
                  <c:v>3202.47752073483</c:v>
                </c:pt>
                <c:pt idx="12727">
                  <c:v>3068.298294498689</c:v>
                </c:pt>
                <c:pt idx="12728">
                  <c:v>3103.544402721184</c:v>
                </c:pt>
                <c:pt idx="12729">
                  <c:v>3363.808941367535</c:v>
                </c:pt>
                <c:pt idx="12730">
                  <c:v>3585.933434506842</c:v>
                </c:pt>
                <c:pt idx="12731">
                  <c:v>3560.292511487981</c:v>
                </c:pt>
                <c:pt idx="12732">
                  <c:v>3247.377241429021</c:v>
                </c:pt>
                <c:pt idx="12733">
                  <c:v>2690.120365917533</c:v>
                </c:pt>
                <c:pt idx="12734">
                  <c:v>1999.536562271234</c:v>
                </c:pt>
                <c:pt idx="12735">
                  <c:v>1099.761531848401</c:v>
                </c:pt>
                <c:pt idx="12736">
                  <c:v>1260.564045610298</c:v>
                </c:pt>
                <c:pt idx="12737">
                  <c:v>7274.105986351364</c:v>
                </c:pt>
                <c:pt idx="12738">
                  <c:v>6669.99527798556</c:v>
                </c:pt>
                <c:pt idx="12739">
                  <c:v>3729.229420487965</c:v>
                </c:pt>
                <c:pt idx="12740">
                  <c:v>2003.382296476467</c:v>
                </c:pt>
                <c:pt idx="12741">
                  <c:v>1683.44672568526</c:v>
                </c:pt>
                <c:pt idx="12742">
                  <c:v>3029.755329843624</c:v>
                </c:pt>
                <c:pt idx="12743">
                  <c:v>2678.099099254718</c:v>
                </c:pt>
                <c:pt idx="12744">
                  <c:v>2481.388143055887</c:v>
                </c:pt>
                <c:pt idx="12745">
                  <c:v>1767.915444398227</c:v>
                </c:pt>
                <c:pt idx="12746">
                  <c:v>2125.378941560451</c:v>
                </c:pt>
                <c:pt idx="12747">
                  <c:v>2325.354771123759</c:v>
                </c:pt>
                <c:pt idx="12748">
                  <c:v>2337.754007183001</c:v>
                </c:pt>
                <c:pt idx="12749">
                  <c:v>2108.663594321572</c:v>
                </c:pt>
                <c:pt idx="12750">
                  <c:v>1816.860329296698</c:v>
                </c:pt>
                <c:pt idx="12751">
                  <c:v>1622.452274955866</c:v>
                </c:pt>
                <c:pt idx="12752">
                  <c:v>1608.706564411153</c:v>
                </c:pt>
                <c:pt idx="12753">
                  <c:v>1689.39647935096</c:v>
                </c:pt>
                <c:pt idx="12754">
                  <c:v>1383.292011150547</c:v>
                </c:pt>
                <c:pt idx="12755">
                  <c:v>1734.365512197265</c:v>
                </c:pt>
                <c:pt idx="12756">
                  <c:v>2681.546902215615</c:v>
                </c:pt>
                <c:pt idx="12757">
                  <c:v>4730.172958500207</c:v>
                </c:pt>
                <c:pt idx="12758">
                  <c:v>6925.632220196215</c:v>
                </c:pt>
                <c:pt idx="12759">
                  <c:v>4094.763157292108</c:v>
                </c:pt>
                <c:pt idx="12760">
                  <c:v>2356.29808954767</c:v>
                </c:pt>
                <c:pt idx="12761">
                  <c:v>1574.4706067749</c:v>
                </c:pt>
                <c:pt idx="12762">
                  <c:v>1428.548685062863</c:v>
                </c:pt>
                <c:pt idx="12763">
                  <c:v>1906.635867574203</c:v>
                </c:pt>
                <c:pt idx="12764">
                  <c:v>2463.414906969025</c:v>
                </c:pt>
                <c:pt idx="12765">
                  <c:v>2335.440378560127</c:v>
                </c:pt>
                <c:pt idx="12766">
                  <c:v>2087.139634119488</c:v>
                </c:pt>
                <c:pt idx="12767">
                  <c:v>5226.80570370298</c:v>
                </c:pt>
                <c:pt idx="12768">
                  <c:v>2092.251687743255</c:v>
                </c:pt>
                <c:pt idx="12769">
                  <c:v>1373.512466404485</c:v>
                </c:pt>
                <c:pt idx="12770">
                  <c:v>1062.431232971315</c:v>
                </c:pt>
                <c:pt idx="12771">
                  <c:v>861.8257406988038</c:v>
                </c:pt>
                <c:pt idx="12772">
                  <c:v>685.5093919641152</c:v>
                </c:pt>
                <c:pt idx="12773">
                  <c:v>537.9259466417471</c:v>
                </c:pt>
                <c:pt idx="12774">
                  <c:v>597.1502820402632</c:v>
                </c:pt>
                <c:pt idx="12775">
                  <c:v>1319.148472996158</c:v>
                </c:pt>
                <c:pt idx="12776">
                  <c:v>1328.06382843484</c:v>
                </c:pt>
                <c:pt idx="12777">
                  <c:v>1043.983545433145</c:v>
                </c:pt>
                <c:pt idx="12778">
                  <c:v>1255.85066706206</c:v>
                </c:pt>
                <c:pt idx="12779">
                  <c:v>1154.541949396798</c:v>
                </c:pt>
                <c:pt idx="12780">
                  <c:v>982.228149575111</c:v>
                </c:pt>
                <c:pt idx="12781">
                  <c:v>990.6290615948734</c:v>
                </c:pt>
                <c:pt idx="12782">
                  <c:v>1215.995971256768</c:v>
                </c:pt>
                <c:pt idx="12783">
                  <c:v>1405.569177926654</c:v>
                </c:pt>
                <c:pt idx="12784">
                  <c:v>1369.423380567587</c:v>
                </c:pt>
                <c:pt idx="12785">
                  <c:v>1330.949828050728</c:v>
                </c:pt>
                <c:pt idx="12786">
                  <c:v>1289.903834295325</c:v>
                </c:pt>
                <c:pt idx="12787">
                  <c:v>1242.439686163193</c:v>
                </c:pt>
                <c:pt idx="12788">
                  <c:v>1211.462473250697</c:v>
                </c:pt>
                <c:pt idx="12789">
                  <c:v>910.5524215782003</c:v>
                </c:pt>
                <c:pt idx="12790">
                  <c:v>731.5000976603117</c:v>
                </c:pt>
                <c:pt idx="12791">
                  <c:v>578.8207099042817</c:v>
                </c:pt>
                <c:pt idx="12792">
                  <c:v>452.9402779235458</c:v>
                </c:pt>
                <c:pt idx="12793">
                  <c:v>361.0144788439526</c:v>
                </c:pt>
                <c:pt idx="12794">
                  <c:v>338.3590313303814</c:v>
                </c:pt>
                <c:pt idx="12795">
                  <c:v>1288.591291731954</c:v>
                </c:pt>
                <c:pt idx="12796">
                  <c:v>1205.56299656833</c:v>
                </c:pt>
                <c:pt idx="12797">
                  <c:v>1008.383752208007</c:v>
                </c:pt>
                <c:pt idx="12798">
                  <c:v>1022.167726743633</c:v>
                </c:pt>
                <c:pt idx="12799">
                  <c:v>1028.635389532269</c:v>
                </c:pt>
                <c:pt idx="12800">
                  <c:v>993.057211010601</c:v>
                </c:pt>
                <c:pt idx="12801">
                  <c:v>438.2664151338136</c:v>
                </c:pt>
                <c:pt idx="12802">
                  <c:v>555.67240793504</c:v>
                </c:pt>
                <c:pt idx="12803">
                  <c:v>773.9550898145528</c:v>
                </c:pt>
                <c:pt idx="12804">
                  <c:v>484.0843729763883</c:v>
                </c:pt>
                <c:pt idx="12805">
                  <c:v>539.6153141604631</c:v>
                </c:pt>
                <c:pt idx="12806">
                  <c:v>569.6009422741476</c:v>
                </c:pt>
                <c:pt idx="12807">
                  <c:v>476.8809990638847</c:v>
                </c:pt>
                <c:pt idx="12808">
                  <c:v>652.6053088768657</c:v>
                </c:pt>
                <c:pt idx="12809">
                  <c:v>852.0023918208918</c:v>
                </c:pt>
                <c:pt idx="12810">
                  <c:v>963.6826154971981</c:v>
                </c:pt>
                <c:pt idx="12811">
                  <c:v>1057.218255677945</c:v>
                </c:pt>
                <c:pt idx="12812">
                  <c:v>1198.523723434241</c:v>
                </c:pt>
                <c:pt idx="12813">
                  <c:v>1839.086134032585</c:v>
                </c:pt>
                <c:pt idx="12814">
                  <c:v>1967.202316877306</c:v>
                </c:pt>
                <c:pt idx="12815">
                  <c:v>2076.920108968202</c:v>
                </c:pt>
                <c:pt idx="12816">
                  <c:v>2213.163880175139</c:v>
                </c:pt>
                <c:pt idx="12817">
                  <c:v>2123.626857435397</c:v>
                </c:pt>
                <c:pt idx="12818">
                  <c:v>1651.435015152745</c:v>
                </c:pt>
                <c:pt idx="12819">
                  <c:v>1055.448134904694</c:v>
                </c:pt>
                <c:pt idx="12820">
                  <c:v>587.0606443688326</c:v>
                </c:pt>
                <c:pt idx="12821">
                  <c:v>273.7045131732999</c:v>
                </c:pt>
                <c:pt idx="12822">
                  <c:v>31.57130630163189</c:v>
                </c:pt>
                <c:pt idx="12823">
                  <c:v>360.1332282297752</c:v>
                </c:pt>
                <c:pt idx="12824">
                  <c:v>468.308920432209</c:v>
                </c:pt>
                <c:pt idx="12825">
                  <c:v>410.3834422589825</c:v>
                </c:pt>
                <c:pt idx="12826">
                  <c:v>418.7162576449887</c:v>
                </c:pt>
                <c:pt idx="12827">
                  <c:v>464.6080910617506</c:v>
                </c:pt>
                <c:pt idx="12828">
                  <c:v>531.7509056182012</c:v>
                </c:pt>
                <c:pt idx="12829">
                  <c:v>612.0494079791704</c:v>
                </c:pt>
                <c:pt idx="12830">
                  <c:v>700.2917785066398</c:v>
                </c:pt>
                <c:pt idx="12831">
                  <c:v>792.449265853213</c:v>
                </c:pt>
                <c:pt idx="12832">
                  <c:v>884.2336164362804</c:v>
                </c:pt>
                <c:pt idx="12833">
                  <c:v>969.3834249025606</c:v>
                </c:pt>
                <c:pt idx="12834">
                  <c:v>1034.876235936677</c:v>
                </c:pt>
                <c:pt idx="12835">
                  <c:v>1042.780374556171</c:v>
                </c:pt>
                <c:pt idx="12836">
                  <c:v>898.1610290459888</c:v>
                </c:pt>
                <c:pt idx="12837">
                  <c:v>1049.407101990489</c:v>
                </c:pt>
                <c:pt idx="12838">
                  <c:v>1448.3392212163</c:v>
                </c:pt>
                <c:pt idx="12839">
                  <c:v>1746.189695624868</c:v>
                </c:pt>
                <c:pt idx="12840">
                  <c:v>2135.89739665882</c:v>
                </c:pt>
                <c:pt idx="12841">
                  <c:v>2894.45381313553</c:v>
                </c:pt>
                <c:pt idx="12842">
                  <c:v>4395.076416642419</c:v>
                </c:pt>
                <c:pt idx="12843">
                  <c:v>2978.974560069183</c:v>
                </c:pt>
                <c:pt idx="12844">
                  <c:v>2074.465450307803</c:v>
                </c:pt>
                <c:pt idx="12845">
                  <c:v>2212.149876733484</c:v>
                </c:pt>
                <c:pt idx="12846">
                  <c:v>824.9317238320142</c:v>
                </c:pt>
                <c:pt idx="12847">
                  <c:v>1173.77095387583</c:v>
                </c:pt>
                <c:pt idx="12848">
                  <c:v>1970.478541532893</c:v>
                </c:pt>
                <c:pt idx="12849">
                  <c:v>2790.30093339541</c:v>
                </c:pt>
                <c:pt idx="12850">
                  <c:v>3909.770854637106</c:v>
                </c:pt>
                <c:pt idx="12851">
                  <c:v>5801.354895359244</c:v>
                </c:pt>
                <c:pt idx="12852">
                  <c:v>10045.52730029787</c:v>
                </c:pt>
                <c:pt idx="12853">
                  <c:v>4009.132500665941</c:v>
                </c:pt>
                <c:pt idx="12854">
                  <c:v>11076.90583305021</c:v>
                </c:pt>
                <c:pt idx="12855">
                  <c:v>9748.054658893517</c:v>
                </c:pt>
                <c:pt idx="12856">
                  <c:v>7115.04310874489</c:v>
                </c:pt>
                <c:pt idx="12857">
                  <c:v>6183.198580956801</c:v>
                </c:pt>
                <c:pt idx="12858">
                  <c:v>4774.235450894401</c:v>
                </c:pt>
                <c:pt idx="12859">
                  <c:v>2062.791626123465</c:v>
                </c:pt>
                <c:pt idx="12860">
                  <c:v>3612.983442774224</c:v>
                </c:pt>
                <c:pt idx="12861">
                  <c:v>2916.425297078461</c:v>
                </c:pt>
                <c:pt idx="12862">
                  <c:v>1667.638480172246</c:v>
                </c:pt>
                <c:pt idx="12863">
                  <c:v>3271.779179119965</c:v>
                </c:pt>
                <c:pt idx="12864">
                  <c:v>5150.562718173047</c:v>
                </c:pt>
                <c:pt idx="12865">
                  <c:v>9487.080766683139</c:v>
                </c:pt>
                <c:pt idx="12866">
                  <c:v>3021.922658196358</c:v>
                </c:pt>
                <c:pt idx="12867">
                  <c:v>5324.583169835483</c:v>
                </c:pt>
                <c:pt idx="12868">
                  <c:v>2097.798722067788</c:v>
                </c:pt>
                <c:pt idx="12869">
                  <c:v>1345.839362881295</c:v>
                </c:pt>
                <c:pt idx="12870">
                  <c:v>1036.534943016482</c:v>
                </c:pt>
                <c:pt idx="12871">
                  <c:v>842.0095441584873</c:v>
                </c:pt>
                <c:pt idx="12872">
                  <c:v>700.2114877906451</c:v>
                </c:pt>
                <c:pt idx="12873">
                  <c:v>599.5499918440911</c:v>
                </c:pt>
                <c:pt idx="12874">
                  <c:v>539.4084881910337</c:v>
                </c:pt>
                <c:pt idx="12875">
                  <c:v>521.4563027814779</c:v>
                </c:pt>
                <c:pt idx="12876">
                  <c:v>553.0685748819799</c:v>
                </c:pt>
                <c:pt idx="12877">
                  <c:v>666.22754780384</c:v>
                </c:pt>
                <c:pt idx="12878">
                  <c:v>982.2431643445933</c:v>
                </c:pt>
                <c:pt idx="12879">
                  <c:v>1985.348434666806</c:v>
                </c:pt>
                <c:pt idx="12880">
                  <c:v>2650.073664530681</c:v>
                </c:pt>
                <c:pt idx="12881">
                  <c:v>1572.695717850202</c:v>
                </c:pt>
                <c:pt idx="12882">
                  <c:v>1109.180931062924</c:v>
                </c:pt>
                <c:pt idx="12883">
                  <c:v>828.6120173906289</c:v>
                </c:pt>
                <c:pt idx="12884">
                  <c:v>674.2474722460826</c:v>
                </c:pt>
                <c:pt idx="12885">
                  <c:v>591.1560834890063</c:v>
                </c:pt>
                <c:pt idx="12886">
                  <c:v>320.2415492121669</c:v>
                </c:pt>
                <c:pt idx="12887">
                  <c:v>398.3432159416476</c:v>
                </c:pt>
                <c:pt idx="12888">
                  <c:v>658.770788956393</c:v>
                </c:pt>
                <c:pt idx="12889">
                  <c:v>817.2497989659256</c:v>
                </c:pt>
                <c:pt idx="12890">
                  <c:v>940.4951597854558</c:v>
                </c:pt>
                <c:pt idx="12891">
                  <c:v>1497.923117157623</c:v>
                </c:pt>
                <c:pt idx="12892">
                  <c:v>3745.221414798167</c:v>
                </c:pt>
                <c:pt idx="12893">
                  <c:v>1840.433465186036</c:v>
                </c:pt>
                <c:pt idx="12894">
                  <c:v>1446.371687521566</c:v>
                </c:pt>
                <c:pt idx="12895">
                  <c:v>1354.447658489633</c:v>
                </c:pt>
                <c:pt idx="12896">
                  <c:v>1415.651206487859</c:v>
                </c:pt>
                <c:pt idx="12897">
                  <c:v>1561.540937575028</c:v>
                </c:pt>
                <c:pt idx="12898">
                  <c:v>1358.451210794173</c:v>
                </c:pt>
                <c:pt idx="12899">
                  <c:v>1915.100388372817</c:v>
                </c:pt>
                <c:pt idx="12900">
                  <c:v>1274.640408920346</c:v>
                </c:pt>
                <c:pt idx="12901">
                  <c:v>859.9972225489524</c:v>
                </c:pt>
                <c:pt idx="12902">
                  <c:v>860.6853592129906</c:v>
                </c:pt>
                <c:pt idx="12903">
                  <c:v>823.5096205471072</c:v>
                </c:pt>
                <c:pt idx="12904">
                  <c:v>682.9156674870553</c:v>
                </c:pt>
                <c:pt idx="12905">
                  <c:v>554.0513899767155</c:v>
                </c:pt>
                <c:pt idx="12906">
                  <c:v>448.737243276234</c:v>
                </c:pt>
                <c:pt idx="12907">
                  <c:v>1020.877180131953</c:v>
                </c:pt>
                <c:pt idx="12908">
                  <c:v>1542.725231848616</c:v>
                </c:pt>
                <c:pt idx="12909">
                  <c:v>1416.932953796162</c:v>
                </c:pt>
                <c:pt idx="12910">
                  <c:v>1817.796864129575</c:v>
                </c:pt>
                <c:pt idx="12911">
                  <c:v>870.538523005437</c:v>
                </c:pt>
                <c:pt idx="12912">
                  <c:v>1293.279132062429</c:v>
                </c:pt>
                <c:pt idx="12913">
                  <c:v>1887.532015410095</c:v>
                </c:pt>
                <c:pt idx="12914">
                  <c:v>2757.602951905028</c:v>
                </c:pt>
                <c:pt idx="12915">
                  <c:v>4446.328456857573</c:v>
                </c:pt>
                <c:pt idx="12916">
                  <c:v>7984.640782074301</c:v>
                </c:pt>
                <c:pt idx="12917">
                  <c:v>7081.204527337167</c:v>
                </c:pt>
                <c:pt idx="12918">
                  <c:v>4038.468613377882</c:v>
                </c:pt>
                <c:pt idx="12919">
                  <c:v>3931.499427756826</c:v>
                </c:pt>
                <c:pt idx="12920">
                  <c:v>2967.292254173649</c:v>
                </c:pt>
                <c:pt idx="12921">
                  <c:v>1752.600473419871</c:v>
                </c:pt>
                <c:pt idx="12922">
                  <c:v>1093.137787454246</c:v>
                </c:pt>
                <c:pt idx="12923">
                  <c:v>1131.657715152415</c:v>
                </c:pt>
                <c:pt idx="12924">
                  <c:v>908.910418647285</c:v>
                </c:pt>
                <c:pt idx="12925">
                  <c:v>550.5802873846197</c:v>
                </c:pt>
                <c:pt idx="12926">
                  <c:v>2912.174587501272</c:v>
                </c:pt>
                <c:pt idx="12927">
                  <c:v>5436.967711090141</c:v>
                </c:pt>
                <c:pt idx="12928">
                  <c:v>4085.760901778849</c:v>
                </c:pt>
                <c:pt idx="12929">
                  <c:v>2961.587033412241</c:v>
                </c:pt>
                <c:pt idx="12930">
                  <c:v>1855.992434129436</c:v>
                </c:pt>
                <c:pt idx="12931">
                  <c:v>4680.921288563715</c:v>
                </c:pt>
                <c:pt idx="12932">
                  <c:v>4399.755057984793</c:v>
                </c:pt>
                <c:pt idx="12933">
                  <c:v>4129.753002642079</c:v>
                </c:pt>
                <c:pt idx="12934">
                  <c:v>3758.081037008523</c:v>
                </c:pt>
                <c:pt idx="12935">
                  <c:v>3254.734793401621</c:v>
                </c:pt>
                <c:pt idx="12936">
                  <c:v>2825.257493602518</c:v>
                </c:pt>
                <c:pt idx="12937">
                  <c:v>2656.81237585156</c:v>
                </c:pt>
                <c:pt idx="12938">
                  <c:v>2594.779647545985</c:v>
                </c:pt>
                <c:pt idx="12939">
                  <c:v>1100.667033419053</c:v>
                </c:pt>
                <c:pt idx="12940">
                  <c:v>792.4928704140747</c:v>
                </c:pt>
                <c:pt idx="12941">
                  <c:v>1111.207075789155</c:v>
                </c:pt>
                <c:pt idx="12942">
                  <c:v>1605.686335197336</c:v>
                </c:pt>
                <c:pt idx="12943">
                  <c:v>2226.262668000313</c:v>
                </c:pt>
                <c:pt idx="12944">
                  <c:v>2800.677512240692</c:v>
                </c:pt>
                <c:pt idx="12945">
                  <c:v>2864.695816190216</c:v>
                </c:pt>
                <c:pt idx="12946">
                  <c:v>2721.853364781977</c:v>
                </c:pt>
                <c:pt idx="12947">
                  <c:v>2378.149824780199</c:v>
                </c:pt>
                <c:pt idx="12948">
                  <c:v>1944.298503061689</c:v>
                </c:pt>
                <c:pt idx="12949">
                  <c:v>1459.273686402325</c:v>
                </c:pt>
                <c:pt idx="12950">
                  <c:v>860.4609431712311</c:v>
                </c:pt>
                <c:pt idx="12951">
                  <c:v>782.3300325839302</c:v>
                </c:pt>
                <c:pt idx="12952">
                  <c:v>1546.420449762338</c:v>
                </c:pt>
                <c:pt idx="12953">
                  <c:v>1762.499731137252</c:v>
                </c:pt>
                <c:pt idx="12954">
                  <c:v>1922.626866051292</c:v>
                </c:pt>
                <c:pt idx="12955">
                  <c:v>1976.20893742474</c:v>
                </c:pt>
                <c:pt idx="12956">
                  <c:v>2225.041936207176</c:v>
                </c:pt>
                <c:pt idx="12957">
                  <c:v>4462.663962141925</c:v>
                </c:pt>
                <c:pt idx="12958">
                  <c:v>1792.9918486822</c:v>
                </c:pt>
                <c:pt idx="12959">
                  <c:v>1576.476000797647</c:v>
                </c:pt>
                <c:pt idx="12960">
                  <c:v>1503.517039281604</c:v>
                </c:pt>
                <c:pt idx="12961">
                  <c:v>1487.238857109184</c:v>
                </c:pt>
                <c:pt idx="12962">
                  <c:v>1620.545681609183</c:v>
                </c:pt>
                <c:pt idx="12963">
                  <c:v>2894.515583989428</c:v>
                </c:pt>
                <c:pt idx="12964">
                  <c:v>1962.56622447478</c:v>
                </c:pt>
                <c:pt idx="12965">
                  <c:v>1374.081170656195</c:v>
                </c:pt>
                <c:pt idx="12966">
                  <c:v>1570.958973115352</c:v>
                </c:pt>
                <c:pt idx="12967">
                  <c:v>3172.886929769182</c:v>
                </c:pt>
                <c:pt idx="12968">
                  <c:v>2145.565238674725</c:v>
                </c:pt>
                <c:pt idx="12969">
                  <c:v>1258.588431111149</c:v>
                </c:pt>
                <c:pt idx="12970">
                  <c:v>831.7976533020394</c:v>
                </c:pt>
                <c:pt idx="12971">
                  <c:v>564.142410650096</c:v>
                </c:pt>
                <c:pt idx="12972">
                  <c:v>370.5409782564281</c:v>
                </c:pt>
                <c:pt idx="12973">
                  <c:v>354.2237924330873</c:v>
                </c:pt>
                <c:pt idx="12974">
                  <c:v>459.7641521888557</c:v>
                </c:pt>
                <c:pt idx="12975">
                  <c:v>1087.034109322681</c:v>
                </c:pt>
                <c:pt idx="12976">
                  <c:v>2143.95365634461</c:v>
                </c:pt>
                <c:pt idx="12977">
                  <c:v>1328.182265466201</c:v>
                </c:pt>
                <c:pt idx="12978">
                  <c:v>1050.341964982983</c:v>
                </c:pt>
                <c:pt idx="12979">
                  <c:v>947.3659568727485</c:v>
                </c:pt>
                <c:pt idx="12980">
                  <c:v>919.7592772921566</c:v>
                </c:pt>
                <c:pt idx="12981">
                  <c:v>592.0945495071763</c:v>
                </c:pt>
                <c:pt idx="12982">
                  <c:v>838.2282307042217</c:v>
                </c:pt>
                <c:pt idx="12983">
                  <c:v>903.9744947795805</c:v>
                </c:pt>
                <c:pt idx="12984">
                  <c:v>866.3007951252754</c:v>
                </c:pt>
                <c:pt idx="12985">
                  <c:v>858.2129291174334</c:v>
                </c:pt>
                <c:pt idx="12986">
                  <c:v>883.1541225732891</c:v>
                </c:pt>
                <c:pt idx="12987">
                  <c:v>970.5766538758029</c:v>
                </c:pt>
                <c:pt idx="12988">
                  <c:v>1147.92427569074</c:v>
                </c:pt>
                <c:pt idx="12989">
                  <c:v>1442.211083752563</c:v>
                </c:pt>
                <c:pt idx="12990">
                  <c:v>1910.48842004671</c:v>
                </c:pt>
                <c:pt idx="12991">
                  <c:v>2702.593481078722</c:v>
                </c:pt>
                <c:pt idx="12992">
                  <c:v>4043.194839547068</c:v>
                </c:pt>
                <c:pt idx="12993">
                  <c:v>3908.828418664623</c:v>
                </c:pt>
                <c:pt idx="12994">
                  <c:v>1818.446838594466</c:v>
                </c:pt>
                <c:pt idx="12995">
                  <c:v>663.0313037061205</c:v>
                </c:pt>
                <c:pt idx="12996">
                  <c:v>146.1633369462612</c:v>
                </c:pt>
                <c:pt idx="12997">
                  <c:v>524.1227924514782</c:v>
                </c:pt>
                <c:pt idx="12998">
                  <c:v>807.7224153131688</c:v>
                </c:pt>
                <c:pt idx="12999">
                  <c:v>1013.585138860625</c:v>
                </c:pt>
                <c:pt idx="13000">
                  <c:v>876.1736916959336</c:v>
                </c:pt>
                <c:pt idx="13001">
                  <c:v>420.3423937976593</c:v>
                </c:pt>
                <c:pt idx="13002">
                  <c:v>811.2998769827172</c:v>
                </c:pt>
                <c:pt idx="13003">
                  <c:v>950.4282880517193</c:v>
                </c:pt>
                <c:pt idx="13004">
                  <c:v>831.3972198049865</c:v>
                </c:pt>
                <c:pt idx="13005">
                  <c:v>1785.863618615464</c:v>
                </c:pt>
                <c:pt idx="13006">
                  <c:v>2089.293600379086</c:v>
                </c:pt>
                <c:pt idx="13007">
                  <c:v>2026.990937984072</c:v>
                </c:pt>
                <c:pt idx="13008">
                  <c:v>1842.902667964824</c:v>
                </c:pt>
                <c:pt idx="13009">
                  <c:v>1508.123829870238</c:v>
                </c:pt>
                <c:pt idx="13010">
                  <c:v>928.6810568895303</c:v>
                </c:pt>
                <c:pt idx="13011">
                  <c:v>3461.204683926743</c:v>
                </c:pt>
                <c:pt idx="13012">
                  <c:v>1499.162082642392</c:v>
                </c:pt>
                <c:pt idx="13013">
                  <c:v>947.3751907500966</c:v>
                </c:pt>
                <c:pt idx="13014">
                  <c:v>684.4043939052638</c:v>
                </c:pt>
                <c:pt idx="13015">
                  <c:v>595.2097193601448</c:v>
                </c:pt>
                <c:pt idx="13016">
                  <c:v>655.4235285472824</c:v>
                </c:pt>
                <c:pt idx="13017">
                  <c:v>862.0202997248349</c:v>
                </c:pt>
                <c:pt idx="13018">
                  <c:v>1745.624260772123</c:v>
                </c:pt>
                <c:pt idx="13019">
                  <c:v>3725.130678101166</c:v>
                </c:pt>
                <c:pt idx="13020">
                  <c:v>2257.26765073132</c:v>
                </c:pt>
                <c:pt idx="13021">
                  <c:v>3079.89546699371</c:v>
                </c:pt>
                <c:pt idx="13022">
                  <c:v>4457.779745871351</c:v>
                </c:pt>
                <c:pt idx="13023">
                  <c:v>1930.322636925405</c:v>
                </c:pt>
                <c:pt idx="13024">
                  <c:v>5891.478361252362</c:v>
                </c:pt>
                <c:pt idx="13025">
                  <c:v>1207.862645544425</c:v>
                </c:pt>
                <c:pt idx="13026">
                  <c:v>1100.093236579903</c:v>
                </c:pt>
                <c:pt idx="13027">
                  <c:v>2615.87289834182</c:v>
                </c:pt>
                <c:pt idx="13028">
                  <c:v>3814.522961203467</c:v>
                </c:pt>
                <c:pt idx="13029">
                  <c:v>3135.897770347282</c:v>
                </c:pt>
                <c:pt idx="13030">
                  <c:v>3067.723001870871</c:v>
                </c:pt>
                <c:pt idx="13031">
                  <c:v>2290.137688254849</c:v>
                </c:pt>
                <c:pt idx="13032">
                  <c:v>2047.966675011632</c:v>
                </c:pt>
                <c:pt idx="13033">
                  <c:v>1875.133339513977</c:v>
                </c:pt>
                <c:pt idx="13034">
                  <c:v>1396.606823001646</c:v>
                </c:pt>
                <c:pt idx="13035">
                  <c:v>2111.632553665788</c:v>
                </c:pt>
                <c:pt idx="13036">
                  <c:v>2645.122209808089</c:v>
                </c:pt>
                <c:pt idx="13037">
                  <c:v>2434.433930861352</c:v>
                </c:pt>
                <c:pt idx="13038">
                  <c:v>337.5323109307314</c:v>
                </c:pt>
                <c:pt idx="13039">
                  <c:v>640.8953858106577</c:v>
                </c:pt>
                <c:pt idx="13040">
                  <c:v>702.091782406017</c:v>
                </c:pt>
                <c:pt idx="13041">
                  <c:v>643.8464380880894</c:v>
                </c:pt>
                <c:pt idx="13042">
                  <c:v>835.8491865670843</c:v>
                </c:pt>
                <c:pt idx="13043">
                  <c:v>1526.02722266449</c:v>
                </c:pt>
                <c:pt idx="13044">
                  <c:v>2287.833151001965</c:v>
                </c:pt>
                <c:pt idx="13045">
                  <c:v>2696.043510733433</c:v>
                </c:pt>
                <c:pt idx="13046">
                  <c:v>2822.084578352991</c:v>
                </c:pt>
                <c:pt idx="13047">
                  <c:v>2860.255632558031</c:v>
                </c:pt>
                <c:pt idx="13048">
                  <c:v>2939.55861266782</c:v>
                </c:pt>
                <c:pt idx="13049">
                  <c:v>1993.52068699534</c:v>
                </c:pt>
                <c:pt idx="13050">
                  <c:v>1810.871157112171</c:v>
                </c:pt>
                <c:pt idx="13051">
                  <c:v>2120.65202679887</c:v>
                </c:pt>
                <c:pt idx="13052">
                  <c:v>2299.972230399795</c:v>
                </c:pt>
                <c:pt idx="13053">
                  <c:v>2713.81785250599</c:v>
                </c:pt>
                <c:pt idx="13054">
                  <c:v>4590.880340654772</c:v>
                </c:pt>
                <c:pt idx="13055">
                  <c:v>5611.746109167082</c:v>
                </c:pt>
                <c:pt idx="13056">
                  <c:v>2085.021021644735</c:v>
                </c:pt>
                <c:pt idx="13057">
                  <c:v>1828.064538393485</c:v>
                </c:pt>
                <c:pt idx="13058">
                  <c:v>1774.715218872784</c:v>
                </c:pt>
                <c:pt idx="13059">
                  <c:v>1702.65074579248</c:v>
                </c:pt>
                <c:pt idx="13060">
                  <c:v>1816.186448658902</c:v>
                </c:pt>
                <c:pt idx="13061">
                  <c:v>3648.626327537008</c:v>
                </c:pt>
                <c:pt idx="13062">
                  <c:v>2146.180513054134</c:v>
                </c:pt>
                <c:pt idx="13063">
                  <c:v>660.9280560027872</c:v>
                </c:pt>
                <c:pt idx="13064">
                  <c:v>83.2363642358988</c:v>
                </c:pt>
                <c:pt idx="13065">
                  <c:v>1307.101021318613</c:v>
                </c:pt>
                <c:pt idx="13066">
                  <c:v>1042.410120387441</c:v>
                </c:pt>
                <c:pt idx="13067">
                  <c:v>963.9474678209698</c:v>
                </c:pt>
                <c:pt idx="13068">
                  <c:v>793.167450220516</c:v>
                </c:pt>
                <c:pt idx="13069">
                  <c:v>733.3045218295022</c:v>
                </c:pt>
                <c:pt idx="13070">
                  <c:v>960.9576421562848</c:v>
                </c:pt>
                <c:pt idx="13071">
                  <c:v>1463.44095776126</c:v>
                </c:pt>
                <c:pt idx="13072">
                  <c:v>2172.630992914784</c:v>
                </c:pt>
                <c:pt idx="13073">
                  <c:v>2957.791809632652</c:v>
                </c:pt>
                <c:pt idx="13074">
                  <c:v>3461.647195911782</c:v>
                </c:pt>
                <c:pt idx="13075">
                  <c:v>4013.098459606107</c:v>
                </c:pt>
                <c:pt idx="13076">
                  <c:v>4558.573060145643</c:v>
                </c:pt>
                <c:pt idx="13077">
                  <c:v>12396.02409576316</c:v>
                </c:pt>
                <c:pt idx="13078">
                  <c:v>11042.85339241859</c:v>
                </c:pt>
                <c:pt idx="13079">
                  <c:v>3830.0781553293</c:v>
                </c:pt>
                <c:pt idx="13080">
                  <c:v>2890.835278015995</c:v>
                </c:pt>
                <c:pt idx="13081">
                  <c:v>3965.736789343602</c:v>
                </c:pt>
                <c:pt idx="13082">
                  <c:v>15009.74286752022</c:v>
                </c:pt>
                <c:pt idx="13083">
                  <c:v>4394.216560915687</c:v>
                </c:pt>
                <c:pt idx="13084">
                  <c:v>1758.779722155867</c:v>
                </c:pt>
                <c:pt idx="13085">
                  <c:v>714.8735717521032</c:v>
                </c:pt>
                <c:pt idx="13086">
                  <c:v>274.7615150296107</c:v>
                </c:pt>
                <c:pt idx="13087">
                  <c:v>681.4813903525565</c:v>
                </c:pt>
                <c:pt idx="13088">
                  <c:v>1143.694491160778</c:v>
                </c:pt>
                <c:pt idx="13089">
                  <c:v>1669.283313247395</c:v>
                </c:pt>
                <c:pt idx="13090">
                  <c:v>3932.511530438451</c:v>
                </c:pt>
                <c:pt idx="13091">
                  <c:v>13684.2788191713</c:v>
                </c:pt>
                <c:pt idx="13092">
                  <c:v>1914.792944430975</c:v>
                </c:pt>
                <c:pt idx="13093">
                  <c:v>193.3201115336433</c:v>
                </c:pt>
                <c:pt idx="13094">
                  <c:v>1875.051512181501</c:v>
                </c:pt>
                <c:pt idx="13095">
                  <c:v>3888.849573517057</c:v>
                </c:pt>
                <c:pt idx="13096">
                  <c:v>5205.839998180556</c:v>
                </c:pt>
                <c:pt idx="13097">
                  <c:v>2961.895236086372</c:v>
                </c:pt>
                <c:pt idx="13098">
                  <c:v>1343.770842646694</c:v>
                </c:pt>
                <c:pt idx="13099">
                  <c:v>1575.877893545943</c:v>
                </c:pt>
                <c:pt idx="13100">
                  <c:v>1515.304641521208</c:v>
                </c:pt>
                <c:pt idx="13101">
                  <c:v>1423.874035819755</c:v>
                </c:pt>
                <c:pt idx="13102">
                  <c:v>1407.785818006768</c:v>
                </c:pt>
                <c:pt idx="13103">
                  <c:v>1642.72226734813</c:v>
                </c:pt>
                <c:pt idx="13104">
                  <c:v>2405.579735654533</c:v>
                </c:pt>
                <c:pt idx="13105">
                  <c:v>1760.824987348181</c:v>
                </c:pt>
                <c:pt idx="13106">
                  <c:v>986.8614072596877</c:v>
                </c:pt>
                <c:pt idx="13107">
                  <c:v>1147.48485259487</c:v>
                </c:pt>
                <c:pt idx="13108">
                  <c:v>1233.954423649006</c:v>
                </c:pt>
                <c:pt idx="13109">
                  <c:v>1158.22273381907</c:v>
                </c:pt>
                <c:pt idx="13110">
                  <c:v>1049.688374935154</c:v>
                </c:pt>
                <c:pt idx="13111">
                  <c:v>963.7420070972493</c:v>
                </c:pt>
                <c:pt idx="13112">
                  <c:v>946.063752222529</c:v>
                </c:pt>
                <c:pt idx="13113">
                  <c:v>1095.915099665541</c:v>
                </c:pt>
                <c:pt idx="13114">
                  <c:v>1695.688810973181</c:v>
                </c:pt>
                <c:pt idx="13115">
                  <c:v>3684.507570377648</c:v>
                </c:pt>
                <c:pt idx="13116">
                  <c:v>3669.536769590277</c:v>
                </c:pt>
                <c:pt idx="13117">
                  <c:v>1975.933191708496</c:v>
                </c:pt>
                <c:pt idx="13118">
                  <c:v>221.6265346994492</c:v>
                </c:pt>
                <c:pt idx="13119">
                  <c:v>8068.601982867745</c:v>
                </c:pt>
                <c:pt idx="13120">
                  <c:v>2825.855536364797</c:v>
                </c:pt>
                <c:pt idx="13121">
                  <c:v>1739.883735984844</c:v>
                </c:pt>
                <c:pt idx="13122">
                  <c:v>1222.831275687466</c:v>
                </c:pt>
                <c:pt idx="13123">
                  <c:v>987.3609251528635</c:v>
                </c:pt>
                <c:pt idx="13124">
                  <c:v>896.602645966295</c:v>
                </c:pt>
                <c:pt idx="13125">
                  <c:v>402.5546805767422</c:v>
                </c:pt>
                <c:pt idx="13126">
                  <c:v>921.4496797808977</c:v>
                </c:pt>
                <c:pt idx="13127">
                  <c:v>889.9705913784355</c:v>
                </c:pt>
                <c:pt idx="13128">
                  <c:v>686.1901547550938</c:v>
                </c:pt>
                <c:pt idx="13129">
                  <c:v>880.6692239054205</c:v>
                </c:pt>
                <c:pt idx="13130">
                  <c:v>1184.388669226877</c:v>
                </c:pt>
                <c:pt idx="13131">
                  <c:v>1129.75464940396</c:v>
                </c:pt>
                <c:pt idx="13132">
                  <c:v>1055.493135934158</c:v>
                </c:pt>
                <c:pt idx="13133">
                  <c:v>920.3351661521733</c:v>
                </c:pt>
                <c:pt idx="13134">
                  <c:v>590.1910338319074</c:v>
                </c:pt>
                <c:pt idx="13135">
                  <c:v>790.7727558191326</c:v>
                </c:pt>
                <c:pt idx="13136">
                  <c:v>1647.530800705194</c:v>
                </c:pt>
                <c:pt idx="13137">
                  <c:v>1836.712573756015</c:v>
                </c:pt>
                <c:pt idx="13138">
                  <c:v>1991.99402812939</c:v>
                </c:pt>
                <c:pt idx="13139">
                  <c:v>2153.355382572907</c:v>
                </c:pt>
                <c:pt idx="13140">
                  <c:v>787.3784978209438</c:v>
                </c:pt>
                <c:pt idx="13141">
                  <c:v>1436.149233478898</c:v>
                </c:pt>
                <c:pt idx="13142">
                  <c:v>1492.179802707866</c:v>
                </c:pt>
                <c:pt idx="13143">
                  <c:v>1030.10638253849</c:v>
                </c:pt>
                <c:pt idx="13144">
                  <c:v>1198.589432623992</c:v>
                </c:pt>
                <c:pt idx="13145">
                  <c:v>1375.911445353064</c:v>
                </c:pt>
                <c:pt idx="13146">
                  <c:v>1228.905781956248</c:v>
                </c:pt>
                <c:pt idx="13147">
                  <c:v>1774.814153003932</c:v>
                </c:pt>
                <c:pt idx="13148">
                  <c:v>2978.705247883422</c:v>
                </c:pt>
                <c:pt idx="13149">
                  <c:v>8112.235091816541</c:v>
                </c:pt>
                <c:pt idx="13150">
                  <c:v>5886.490516763925</c:v>
                </c:pt>
                <c:pt idx="13151">
                  <c:v>8678.844161327197</c:v>
                </c:pt>
                <c:pt idx="13152">
                  <c:v>2920.740665797418</c:v>
                </c:pt>
                <c:pt idx="13153">
                  <c:v>1592.206890253395</c:v>
                </c:pt>
                <c:pt idx="13154">
                  <c:v>2050.386273918668</c:v>
                </c:pt>
                <c:pt idx="13155">
                  <c:v>2643.554724726568</c:v>
                </c:pt>
                <c:pt idx="13156">
                  <c:v>2928.324503877125</c:v>
                </c:pt>
                <c:pt idx="13157">
                  <c:v>2641.304144766201</c:v>
                </c:pt>
                <c:pt idx="13158">
                  <c:v>2029.811988583768</c:v>
                </c:pt>
                <c:pt idx="13159">
                  <c:v>1326.254674179329</c:v>
                </c:pt>
                <c:pt idx="13160">
                  <c:v>337.573369539812</c:v>
                </c:pt>
                <c:pt idx="13161">
                  <c:v>747.7254846999032</c:v>
                </c:pt>
                <c:pt idx="13162">
                  <c:v>1043.667366767075</c:v>
                </c:pt>
                <c:pt idx="13163">
                  <c:v>1165.317219592666</c:v>
                </c:pt>
                <c:pt idx="13164">
                  <c:v>1296.958739489343</c:v>
                </c:pt>
                <c:pt idx="13165">
                  <c:v>1671.259278800457</c:v>
                </c:pt>
                <c:pt idx="13166">
                  <c:v>2984.953560888025</c:v>
                </c:pt>
                <c:pt idx="13167">
                  <c:v>8603.33129081196</c:v>
                </c:pt>
                <c:pt idx="13168">
                  <c:v>9504.671525608039</c:v>
                </c:pt>
                <c:pt idx="13169">
                  <c:v>5890.753511101911</c:v>
                </c:pt>
                <c:pt idx="13170">
                  <c:v>4068.889981509835</c:v>
                </c:pt>
                <c:pt idx="13171">
                  <c:v>2341.322430958062</c:v>
                </c:pt>
                <c:pt idx="13172">
                  <c:v>906.7193132364766</c:v>
                </c:pt>
                <c:pt idx="13173">
                  <c:v>2257.084118029277</c:v>
                </c:pt>
                <c:pt idx="13174">
                  <c:v>3048.550413340426</c:v>
                </c:pt>
                <c:pt idx="13175">
                  <c:v>1910.349890042149</c:v>
                </c:pt>
                <c:pt idx="13176">
                  <c:v>1250.203776977268</c:v>
                </c:pt>
                <c:pt idx="13177">
                  <c:v>552.5669218097238</c:v>
                </c:pt>
                <c:pt idx="13178">
                  <c:v>683.655913866021</c:v>
                </c:pt>
                <c:pt idx="13179">
                  <c:v>1109.27730197997</c:v>
                </c:pt>
                <c:pt idx="13180">
                  <c:v>1225.629795327623</c:v>
                </c:pt>
                <c:pt idx="13181">
                  <c:v>889.3190163531616</c:v>
                </c:pt>
                <c:pt idx="13182">
                  <c:v>1152.534176266887</c:v>
                </c:pt>
                <c:pt idx="13183">
                  <c:v>2777.132256138948</c:v>
                </c:pt>
                <c:pt idx="13184">
                  <c:v>1928.311339475692</c:v>
                </c:pt>
                <c:pt idx="13185">
                  <c:v>1515.167215202713</c:v>
                </c:pt>
                <c:pt idx="13186">
                  <c:v>3461.209381579264</c:v>
                </c:pt>
                <c:pt idx="13187">
                  <c:v>1997.097683132444</c:v>
                </c:pt>
                <c:pt idx="13188">
                  <c:v>5984.695906996318</c:v>
                </c:pt>
                <c:pt idx="13189">
                  <c:v>4215.563373572063</c:v>
                </c:pt>
                <c:pt idx="13190">
                  <c:v>3497.493079710814</c:v>
                </c:pt>
                <c:pt idx="13191">
                  <c:v>3458.967574745011</c:v>
                </c:pt>
                <c:pt idx="13192">
                  <c:v>2995.445113539733</c:v>
                </c:pt>
                <c:pt idx="13193">
                  <c:v>2262.025926256818</c:v>
                </c:pt>
                <c:pt idx="13194">
                  <c:v>2483.131305281987</c:v>
                </c:pt>
                <c:pt idx="13195">
                  <c:v>2830.366402401384</c:v>
                </c:pt>
                <c:pt idx="13196">
                  <c:v>3257.642749038638</c:v>
                </c:pt>
                <c:pt idx="13197">
                  <c:v>3836.058789060899</c:v>
                </c:pt>
                <c:pt idx="13198">
                  <c:v>4637.905779135795</c:v>
                </c:pt>
                <c:pt idx="13199">
                  <c:v>5321.811174549752</c:v>
                </c:pt>
                <c:pt idx="13200">
                  <c:v>4150.24682670877</c:v>
                </c:pt>
                <c:pt idx="13201">
                  <c:v>2350.45406242477</c:v>
                </c:pt>
                <c:pt idx="13202">
                  <c:v>1953.029296291996</c:v>
                </c:pt>
                <c:pt idx="13203">
                  <c:v>1673.780279742816</c:v>
                </c:pt>
                <c:pt idx="13204">
                  <c:v>3837.704132933637</c:v>
                </c:pt>
                <c:pt idx="13205">
                  <c:v>3415.303794313335</c:v>
                </c:pt>
                <c:pt idx="13206">
                  <c:v>1891.422383218634</c:v>
                </c:pt>
                <c:pt idx="13207">
                  <c:v>1141.459656257074</c:v>
                </c:pt>
                <c:pt idx="13208">
                  <c:v>1107.389519602279</c:v>
                </c:pt>
                <c:pt idx="13209">
                  <c:v>1860.54574760321</c:v>
                </c:pt>
                <c:pt idx="13210">
                  <c:v>1870.549879112336</c:v>
                </c:pt>
                <c:pt idx="13211">
                  <c:v>1649.637656693795</c:v>
                </c:pt>
                <c:pt idx="13212">
                  <c:v>1603.435296232859</c:v>
                </c:pt>
                <c:pt idx="13213">
                  <c:v>1654.4766559422</c:v>
                </c:pt>
                <c:pt idx="13214">
                  <c:v>1668.033090231468</c:v>
                </c:pt>
                <c:pt idx="13215">
                  <c:v>3177.154211259243</c:v>
                </c:pt>
                <c:pt idx="13216">
                  <c:v>2962.622067557583</c:v>
                </c:pt>
                <c:pt idx="13217">
                  <c:v>3071.291859718443</c:v>
                </c:pt>
                <c:pt idx="13218">
                  <c:v>2879.175098539837</c:v>
                </c:pt>
                <c:pt idx="13219">
                  <c:v>2420.6367558221</c:v>
                </c:pt>
                <c:pt idx="13220">
                  <c:v>1844.045080685824</c:v>
                </c:pt>
                <c:pt idx="13221">
                  <c:v>1155.637287890533</c:v>
                </c:pt>
                <c:pt idx="13222">
                  <c:v>1724.766046518817</c:v>
                </c:pt>
                <c:pt idx="13223">
                  <c:v>733.4943053792666</c:v>
                </c:pt>
                <c:pt idx="13224">
                  <c:v>346.9460483141089</c:v>
                </c:pt>
                <c:pt idx="13225">
                  <c:v>90.70317455554431</c:v>
                </c:pt>
                <c:pt idx="13226">
                  <c:v>269.6070150007874</c:v>
                </c:pt>
                <c:pt idx="13227">
                  <c:v>215.9762030051633</c:v>
                </c:pt>
                <c:pt idx="13228">
                  <c:v>446.5911861896174</c:v>
                </c:pt>
                <c:pt idx="13229">
                  <c:v>822.7257850660196</c:v>
                </c:pt>
                <c:pt idx="13230">
                  <c:v>814.1270796804278</c:v>
                </c:pt>
                <c:pt idx="13231">
                  <c:v>725.0691262675238</c:v>
                </c:pt>
                <c:pt idx="13232">
                  <c:v>786.9925544517571</c:v>
                </c:pt>
                <c:pt idx="13233">
                  <c:v>992.7922146588854</c:v>
                </c:pt>
                <c:pt idx="13234">
                  <c:v>1339.867803763846</c:v>
                </c:pt>
                <c:pt idx="13235">
                  <c:v>1659.437095552107</c:v>
                </c:pt>
                <c:pt idx="13236">
                  <c:v>1352.762489327818</c:v>
                </c:pt>
                <c:pt idx="13237">
                  <c:v>1167.64839985114</c:v>
                </c:pt>
                <c:pt idx="13238">
                  <c:v>1358.152328867059</c:v>
                </c:pt>
                <c:pt idx="13239">
                  <c:v>1231.077189170983</c:v>
                </c:pt>
                <c:pt idx="13240">
                  <c:v>766.8578907856173</c:v>
                </c:pt>
                <c:pt idx="13241">
                  <c:v>1052.90255609845</c:v>
                </c:pt>
                <c:pt idx="13242">
                  <c:v>1468.763191849583</c:v>
                </c:pt>
                <c:pt idx="13243">
                  <c:v>1899.809026166734</c:v>
                </c:pt>
                <c:pt idx="13244">
                  <c:v>2331.888099524226</c:v>
                </c:pt>
                <c:pt idx="13245">
                  <c:v>2104.102105156534</c:v>
                </c:pt>
                <c:pt idx="13246">
                  <c:v>1682.611464178955</c:v>
                </c:pt>
                <c:pt idx="13247">
                  <c:v>1332.733417580827</c:v>
                </c:pt>
                <c:pt idx="13248">
                  <c:v>1384.498107766869</c:v>
                </c:pt>
                <c:pt idx="13249">
                  <c:v>2055.314857987059</c:v>
                </c:pt>
                <c:pt idx="13250">
                  <c:v>2407.926540951972</c:v>
                </c:pt>
                <c:pt idx="13251">
                  <c:v>2556.83449761274</c:v>
                </c:pt>
                <c:pt idx="13252">
                  <c:v>2562.544196860887</c:v>
                </c:pt>
                <c:pt idx="13253">
                  <c:v>2388.230278711727</c:v>
                </c:pt>
                <c:pt idx="13254">
                  <c:v>1970.60391484098</c:v>
                </c:pt>
                <c:pt idx="13255">
                  <c:v>1296.764314461606</c:v>
                </c:pt>
                <c:pt idx="13256">
                  <c:v>438.4107031606148</c:v>
                </c:pt>
                <c:pt idx="13257">
                  <c:v>546.3757179157789</c:v>
                </c:pt>
                <c:pt idx="13258">
                  <c:v>1915.996135941097</c:v>
                </c:pt>
                <c:pt idx="13259">
                  <c:v>5488.917453279239</c:v>
                </c:pt>
                <c:pt idx="13260">
                  <c:v>3271.55468338438</c:v>
                </c:pt>
                <c:pt idx="13261">
                  <c:v>1074.253972269603</c:v>
                </c:pt>
                <c:pt idx="13262">
                  <c:v>829.1777743070945</c:v>
                </c:pt>
                <c:pt idx="13263">
                  <c:v>1031.952090237343</c:v>
                </c:pt>
                <c:pt idx="13264">
                  <c:v>1110.240315802855</c:v>
                </c:pt>
                <c:pt idx="13265">
                  <c:v>895.3913486104566</c:v>
                </c:pt>
                <c:pt idx="13266">
                  <c:v>403.1204969948999</c:v>
                </c:pt>
                <c:pt idx="13267">
                  <c:v>257.9273526564172</c:v>
                </c:pt>
                <c:pt idx="13268">
                  <c:v>687.1666917504381</c:v>
                </c:pt>
                <c:pt idx="13269">
                  <c:v>3319.629326884242</c:v>
                </c:pt>
                <c:pt idx="13270">
                  <c:v>2603.720641531332</c:v>
                </c:pt>
                <c:pt idx="13271">
                  <c:v>1679.594071887126</c:v>
                </c:pt>
                <c:pt idx="13272">
                  <c:v>1282.569907468007</c:v>
                </c:pt>
                <c:pt idx="13273">
                  <c:v>1018.681051240934</c:v>
                </c:pt>
                <c:pt idx="13274">
                  <c:v>848.8235469190126</c:v>
                </c:pt>
                <c:pt idx="13275">
                  <c:v>805.878072706435</c:v>
                </c:pt>
                <c:pt idx="13276">
                  <c:v>907.7664392453255</c:v>
                </c:pt>
                <c:pt idx="13277">
                  <c:v>1026.624255334136</c:v>
                </c:pt>
                <c:pt idx="13278">
                  <c:v>805.8200301469744</c:v>
                </c:pt>
                <c:pt idx="13279">
                  <c:v>2795.002384354902</c:v>
                </c:pt>
                <c:pt idx="13280">
                  <c:v>2755.974711698001</c:v>
                </c:pt>
                <c:pt idx="13281">
                  <c:v>2185.538905594912</c:v>
                </c:pt>
                <c:pt idx="13282">
                  <c:v>1980.888270104237</c:v>
                </c:pt>
                <c:pt idx="13283">
                  <c:v>2132.262586208436</c:v>
                </c:pt>
                <c:pt idx="13284">
                  <c:v>2001.545564759013</c:v>
                </c:pt>
                <c:pt idx="13285">
                  <c:v>1739.734633072656</c:v>
                </c:pt>
                <c:pt idx="13286">
                  <c:v>1625.690272006863</c:v>
                </c:pt>
                <c:pt idx="13287">
                  <c:v>1497.062208709642</c:v>
                </c:pt>
                <c:pt idx="13288">
                  <c:v>1347.055130822156</c:v>
                </c:pt>
                <c:pt idx="13289">
                  <c:v>1216.875018669211</c:v>
                </c:pt>
                <c:pt idx="13290">
                  <c:v>1093.304722469731</c:v>
                </c:pt>
                <c:pt idx="13291">
                  <c:v>957.1867274924193</c:v>
                </c:pt>
                <c:pt idx="13292">
                  <c:v>789.8147058931651</c:v>
                </c:pt>
                <c:pt idx="13293">
                  <c:v>574.6807980376418</c:v>
                </c:pt>
                <c:pt idx="13294">
                  <c:v>325.0635318564524</c:v>
                </c:pt>
                <c:pt idx="13295">
                  <c:v>309.6030170572012</c:v>
                </c:pt>
                <c:pt idx="13296">
                  <c:v>675.8969772801602</c:v>
                </c:pt>
                <c:pt idx="13297">
                  <c:v>936.3061807619575</c:v>
                </c:pt>
                <c:pt idx="13298">
                  <c:v>793.8158888679202</c:v>
                </c:pt>
                <c:pt idx="13299">
                  <c:v>577.7983157036875</c:v>
                </c:pt>
                <c:pt idx="13300">
                  <c:v>486.4169835899351</c:v>
                </c:pt>
                <c:pt idx="13301">
                  <c:v>1647.82049404837</c:v>
                </c:pt>
                <c:pt idx="13302">
                  <c:v>1099.6291997379</c:v>
                </c:pt>
                <c:pt idx="13303">
                  <c:v>1114.671668687356</c:v>
                </c:pt>
                <c:pt idx="13304">
                  <c:v>1318.026146023303</c:v>
                </c:pt>
                <c:pt idx="13305">
                  <c:v>1894.173235905462</c:v>
                </c:pt>
                <c:pt idx="13306">
                  <c:v>2185.748025761031</c:v>
                </c:pt>
                <c:pt idx="13307">
                  <c:v>332.9870416300051</c:v>
                </c:pt>
                <c:pt idx="13308">
                  <c:v>257.3030633851761</c:v>
                </c:pt>
                <c:pt idx="13309">
                  <c:v>492.2162640451872</c:v>
                </c:pt>
                <c:pt idx="13310">
                  <c:v>676.6043060851847</c:v>
                </c:pt>
                <c:pt idx="13311">
                  <c:v>738.4160348206996</c:v>
                </c:pt>
                <c:pt idx="13312">
                  <c:v>886.805620417798</c:v>
                </c:pt>
                <c:pt idx="13313">
                  <c:v>1253.733663705622</c:v>
                </c:pt>
                <c:pt idx="13314">
                  <c:v>1644.618680324401</c:v>
                </c:pt>
                <c:pt idx="13315">
                  <c:v>1632.738393663308</c:v>
                </c:pt>
                <c:pt idx="13316">
                  <c:v>1402.437496888544</c:v>
                </c:pt>
                <c:pt idx="13317">
                  <c:v>1412.068937055976</c:v>
                </c:pt>
                <c:pt idx="13318">
                  <c:v>1934.413885455006</c:v>
                </c:pt>
                <c:pt idx="13319">
                  <c:v>2002.254171249937</c:v>
                </c:pt>
                <c:pt idx="13320">
                  <c:v>1299.729790551767</c:v>
                </c:pt>
                <c:pt idx="13321">
                  <c:v>941.006592481884</c:v>
                </c:pt>
                <c:pt idx="13322">
                  <c:v>762.3560721507691</c:v>
                </c:pt>
                <c:pt idx="13323">
                  <c:v>664.9169075673416</c:v>
                </c:pt>
                <c:pt idx="13324">
                  <c:v>613.3264602980075</c:v>
                </c:pt>
                <c:pt idx="13325">
                  <c:v>595.9507408643049</c:v>
                </c:pt>
                <c:pt idx="13326">
                  <c:v>613.2365812549739</c:v>
                </c:pt>
                <c:pt idx="13327">
                  <c:v>679.4169249869377</c:v>
                </c:pt>
                <c:pt idx="13328">
                  <c:v>841.3990178962495</c:v>
                </c:pt>
                <c:pt idx="13329">
                  <c:v>1271.749126851684</c:v>
                </c:pt>
                <c:pt idx="13330">
                  <c:v>2802.912958352318</c:v>
                </c:pt>
                <c:pt idx="13331">
                  <c:v>2259.555640307152</c:v>
                </c:pt>
                <c:pt idx="13332">
                  <c:v>1286.91094115077</c:v>
                </c:pt>
                <c:pt idx="13333">
                  <c:v>1302.104141483773</c:v>
                </c:pt>
                <c:pt idx="13334">
                  <c:v>1546.315292911143</c:v>
                </c:pt>
                <c:pt idx="13335">
                  <c:v>1195.467651292525</c:v>
                </c:pt>
                <c:pt idx="13336">
                  <c:v>981.8628619166536</c:v>
                </c:pt>
                <c:pt idx="13337">
                  <c:v>865.5390467299912</c:v>
                </c:pt>
                <c:pt idx="13338">
                  <c:v>737.0456908268617</c:v>
                </c:pt>
                <c:pt idx="13339">
                  <c:v>499.7429783347672</c:v>
                </c:pt>
                <c:pt idx="13340">
                  <c:v>461.1037426137568</c:v>
                </c:pt>
                <c:pt idx="13341">
                  <c:v>963.556914361152</c:v>
                </c:pt>
                <c:pt idx="13342">
                  <c:v>1363.785160287405</c:v>
                </c:pt>
                <c:pt idx="13343">
                  <c:v>1419.69195508718</c:v>
                </c:pt>
                <c:pt idx="13344">
                  <c:v>1416.397886887835</c:v>
                </c:pt>
                <c:pt idx="13345">
                  <c:v>1624.173978519746</c:v>
                </c:pt>
                <c:pt idx="13346">
                  <c:v>1549.585458714409</c:v>
                </c:pt>
                <c:pt idx="13347">
                  <c:v>1343.016035747441</c:v>
                </c:pt>
                <c:pt idx="13348">
                  <c:v>1194.794958000625</c:v>
                </c:pt>
                <c:pt idx="13349">
                  <c:v>1243.715629475802</c:v>
                </c:pt>
                <c:pt idx="13350">
                  <c:v>2561.960846548651</c:v>
                </c:pt>
                <c:pt idx="13351">
                  <c:v>2412.92838144741</c:v>
                </c:pt>
                <c:pt idx="13352">
                  <c:v>2422.93524622626</c:v>
                </c:pt>
                <c:pt idx="13353">
                  <c:v>2933.821555186641</c:v>
                </c:pt>
                <c:pt idx="13354">
                  <c:v>4034.426844212522</c:v>
                </c:pt>
                <c:pt idx="13355">
                  <c:v>6952.233396967496</c:v>
                </c:pt>
                <c:pt idx="13356">
                  <c:v>9392.597100130617</c:v>
                </c:pt>
                <c:pt idx="13357">
                  <c:v>2481.474535671356</c:v>
                </c:pt>
                <c:pt idx="13358">
                  <c:v>2370.336813034709</c:v>
                </c:pt>
                <c:pt idx="13359">
                  <c:v>2396.965456346622</c:v>
                </c:pt>
                <c:pt idx="13360">
                  <c:v>2357.14278151432</c:v>
                </c:pt>
                <c:pt idx="13361">
                  <c:v>2403.792746572022</c:v>
                </c:pt>
                <c:pt idx="13362">
                  <c:v>2141.393382911702</c:v>
                </c:pt>
                <c:pt idx="13363">
                  <c:v>1420.983508117748</c:v>
                </c:pt>
                <c:pt idx="13364">
                  <c:v>805.0453062408977</c:v>
                </c:pt>
                <c:pt idx="13365">
                  <c:v>758.5319549037939</c:v>
                </c:pt>
                <c:pt idx="13366">
                  <c:v>533.9935163439135</c:v>
                </c:pt>
                <c:pt idx="13367">
                  <c:v>889.1330241831405</c:v>
                </c:pt>
                <c:pt idx="13368">
                  <c:v>3213.129518828996</c:v>
                </c:pt>
                <c:pt idx="13369">
                  <c:v>2398.656653673491</c:v>
                </c:pt>
                <c:pt idx="13370">
                  <c:v>2313.650078497882</c:v>
                </c:pt>
                <c:pt idx="13371">
                  <c:v>2541.740726498092</c:v>
                </c:pt>
                <c:pt idx="13372">
                  <c:v>2839.898266292337</c:v>
                </c:pt>
                <c:pt idx="13373">
                  <c:v>1894.252575297859</c:v>
                </c:pt>
                <c:pt idx="13374">
                  <c:v>1828.323428476462</c:v>
                </c:pt>
                <c:pt idx="13375">
                  <c:v>2826.438342535355</c:v>
                </c:pt>
                <c:pt idx="13376">
                  <c:v>4955.422093040428</c:v>
                </c:pt>
                <c:pt idx="13377">
                  <c:v>13198.17129445095</c:v>
                </c:pt>
                <c:pt idx="13378">
                  <c:v>6227.879669303832</c:v>
                </c:pt>
                <c:pt idx="13379">
                  <c:v>1427.566487010647</c:v>
                </c:pt>
                <c:pt idx="13380">
                  <c:v>4813.339841397076</c:v>
                </c:pt>
                <c:pt idx="13381">
                  <c:v>3621.345875718271</c:v>
                </c:pt>
                <c:pt idx="13382">
                  <c:v>3847.664481548147</c:v>
                </c:pt>
                <c:pt idx="13383">
                  <c:v>6363.631904759018</c:v>
                </c:pt>
                <c:pt idx="13384">
                  <c:v>22802.28647308745</c:v>
                </c:pt>
                <c:pt idx="13385">
                  <c:v>5671.16901984272</c:v>
                </c:pt>
                <c:pt idx="13386">
                  <c:v>1785.469438798808</c:v>
                </c:pt>
                <c:pt idx="13387">
                  <c:v>918.2611827189413</c:v>
                </c:pt>
                <c:pt idx="13388">
                  <c:v>579.045782348758</c:v>
                </c:pt>
                <c:pt idx="13389">
                  <c:v>456.3754052562236</c:v>
                </c:pt>
                <c:pt idx="13390">
                  <c:v>1294.371969033597</c:v>
                </c:pt>
                <c:pt idx="13391">
                  <c:v>2069.310694950152</c:v>
                </c:pt>
                <c:pt idx="13392">
                  <c:v>1245.571076316596</c:v>
                </c:pt>
                <c:pt idx="13393">
                  <c:v>845.44173821666</c:v>
                </c:pt>
                <c:pt idx="13394">
                  <c:v>658.2170157427614</c:v>
                </c:pt>
                <c:pt idx="13395">
                  <c:v>1260.728787562137</c:v>
                </c:pt>
                <c:pt idx="13396">
                  <c:v>582.9021229053739</c:v>
                </c:pt>
                <c:pt idx="13397">
                  <c:v>546.3314218749543</c:v>
                </c:pt>
                <c:pt idx="13398">
                  <c:v>715.1645018151734</c:v>
                </c:pt>
                <c:pt idx="13399">
                  <c:v>826.6520360032864</c:v>
                </c:pt>
                <c:pt idx="13400">
                  <c:v>812.7553146714836</c:v>
                </c:pt>
                <c:pt idx="13401">
                  <c:v>780.7964443879906</c:v>
                </c:pt>
                <c:pt idx="13402">
                  <c:v>801.3212014754329</c:v>
                </c:pt>
                <c:pt idx="13403">
                  <c:v>888.788530725237</c:v>
                </c:pt>
                <c:pt idx="13404">
                  <c:v>827.6465870192816</c:v>
                </c:pt>
                <c:pt idx="13405">
                  <c:v>468.0821525430738</c:v>
                </c:pt>
                <c:pt idx="13406">
                  <c:v>479.5293619557197</c:v>
                </c:pt>
                <c:pt idx="13407">
                  <c:v>567.9171374643387</c:v>
                </c:pt>
                <c:pt idx="13408">
                  <c:v>615.4662622686377</c:v>
                </c:pt>
                <c:pt idx="13409">
                  <c:v>758.274080729814</c:v>
                </c:pt>
                <c:pt idx="13410">
                  <c:v>734.4665499852379</c:v>
                </c:pt>
                <c:pt idx="13411">
                  <c:v>569.1190590961977</c:v>
                </c:pt>
                <c:pt idx="13412">
                  <c:v>959.0235221233567</c:v>
                </c:pt>
                <c:pt idx="13413">
                  <c:v>1466.586620818694</c:v>
                </c:pt>
                <c:pt idx="13414">
                  <c:v>1212.161517775417</c:v>
                </c:pt>
                <c:pt idx="13415">
                  <c:v>709.8765266322836</c:v>
                </c:pt>
                <c:pt idx="13416">
                  <c:v>499.6809761284054</c:v>
                </c:pt>
                <c:pt idx="13417">
                  <c:v>429.2516347794928</c:v>
                </c:pt>
                <c:pt idx="13418">
                  <c:v>404.4865229280787</c:v>
                </c:pt>
                <c:pt idx="13419">
                  <c:v>348.3778608100566</c:v>
                </c:pt>
                <c:pt idx="13420">
                  <c:v>178.2124524479396</c:v>
                </c:pt>
                <c:pt idx="13421">
                  <c:v>79.19280971999818</c:v>
                </c:pt>
                <c:pt idx="13422">
                  <c:v>379.4976601054961</c:v>
                </c:pt>
                <c:pt idx="13423">
                  <c:v>905.5006035201906</c:v>
                </c:pt>
                <c:pt idx="13424">
                  <c:v>2155.08770113837</c:v>
                </c:pt>
                <c:pt idx="13425">
                  <c:v>3569.352256419824</c:v>
                </c:pt>
                <c:pt idx="13426">
                  <c:v>3129.367579352522</c:v>
                </c:pt>
                <c:pt idx="13427">
                  <c:v>2665.540766930934</c:v>
                </c:pt>
                <c:pt idx="13428">
                  <c:v>2210.673703827861</c:v>
                </c:pt>
                <c:pt idx="13429">
                  <c:v>999.009980016663</c:v>
                </c:pt>
                <c:pt idx="13430">
                  <c:v>1667.005216930035</c:v>
                </c:pt>
                <c:pt idx="13431">
                  <c:v>2375.420498803864</c:v>
                </c:pt>
                <c:pt idx="13432">
                  <c:v>2563.476474876678</c:v>
                </c:pt>
                <c:pt idx="13433">
                  <c:v>2692.239702596456</c:v>
                </c:pt>
                <c:pt idx="13434">
                  <c:v>2825.998465780926</c:v>
                </c:pt>
                <c:pt idx="13435">
                  <c:v>3676.83125629964</c:v>
                </c:pt>
                <c:pt idx="13436">
                  <c:v>528.434384847358</c:v>
                </c:pt>
                <c:pt idx="13437">
                  <c:v>507.5883869814625</c:v>
                </c:pt>
                <c:pt idx="13438">
                  <c:v>697.580621590704</c:v>
                </c:pt>
                <c:pt idx="13439">
                  <c:v>1307.533401424743</c:v>
                </c:pt>
                <c:pt idx="13440">
                  <c:v>1771.26092296329</c:v>
                </c:pt>
                <c:pt idx="13441">
                  <c:v>1583.471112138676</c:v>
                </c:pt>
                <c:pt idx="13442">
                  <c:v>1051.021406016342</c:v>
                </c:pt>
                <c:pt idx="13443">
                  <c:v>1753.033221742609</c:v>
                </c:pt>
                <c:pt idx="13444">
                  <c:v>1222.265895055415</c:v>
                </c:pt>
                <c:pt idx="13445">
                  <c:v>1194.040835774323</c:v>
                </c:pt>
                <c:pt idx="13446">
                  <c:v>1311.759108390797</c:v>
                </c:pt>
                <c:pt idx="13447">
                  <c:v>944.918045339207</c:v>
                </c:pt>
                <c:pt idx="13448">
                  <c:v>572.604339483486</c:v>
                </c:pt>
                <c:pt idx="13449">
                  <c:v>448.6323001883116</c:v>
                </c:pt>
                <c:pt idx="13450">
                  <c:v>447.1755082864867</c:v>
                </c:pt>
                <c:pt idx="13451">
                  <c:v>436.1380174080443</c:v>
                </c:pt>
                <c:pt idx="13452">
                  <c:v>443.7765577331031</c:v>
                </c:pt>
                <c:pt idx="13453">
                  <c:v>1176.614187903567</c:v>
                </c:pt>
                <c:pt idx="13454">
                  <c:v>1457.886759366401</c:v>
                </c:pt>
                <c:pt idx="13455">
                  <c:v>1927.021646003357</c:v>
                </c:pt>
                <c:pt idx="13456">
                  <c:v>837.0111061458061</c:v>
                </c:pt>
                <c:pt idx="13457">
                  <c:v>1629.646454746597</c:v>
                </c:pt>
                <c:pt idx="13458">
                  <c:v>4334.585786491088</c:v>
                </c:pt>
                <c:pt idx="13459">
                  <c:v>5684.510807264647</c:v>
                </c:pt>
                <c:pt idx="13460">
                  <c:v>3936.129513181481</c:v>
                </c:pt>
                <c:pt idx="13461">
                  <c:v>3300.333101252682</c:v>
                </c:pt>
                <c:pt idx="13462">
                  <c:v>3616.007992314196</c:v>
                </c:pt>
                <c:pt idx="13463">
                  <c:v>2114.255960100769</c:v>
                </c:pt>
                <c:pt idx="13464">
                  <c:v>3335.375292308376</c:v>
                </c:pt>
                <c:pt idx="13465">
                  <c:v>1775.8979848229</c:v>
                </c:pt>
                <c:pt idx="13466">
                  <c:v>1552.086469147452</c:v>
                </c:pt>
                <c:pt idx="13467">
                  <c:v>1355.681723375642</c:v>
                </c:pt>
                <c:pt idx="13468">
                  <c:v>654.7069289850626</c:v>
                </c:pt>
                <c:pt idx="13469">
                  <c:v>1475.348515042097</c:v>
                </c:pt>
                <c:pt idx="13470">
                  <c:v>2521.834105948343</c:v>
                </c:pt>
                <c:pt idx="13471">
                  <c:v>5035.564538752778</c:v>
                </c:pt>
                <c:pt idx="13472">
                  <c:v>20990.02827375644</c:v>
                </c:pt>
                <c:pt idx="13473">
                  <c:v>14756.18037056015</c:v>
                </c:pt>
                <c:pt idx="13474">
                  <c:v>7016.154558558295</c:v>
                </c:pt>
                <c:pt idx="13475">
                  <c:v>5295.176022872977</c:v>
                </c:pt>
                <c:pt idx="13476">
                  <c:v>5750.110322869472</c:v>
                </c:pt>
                <c:pt idx="13477">
                  <c:v>7040.873803793561</c:v>
                </c:pt>
                <c:pt idx="13478">
                  <c:v>2353.514046730275</c:v>
                </c:pt>
                <c:pt idx="13479">
                  <c:v>2909.456545671141</c:v>
                </c:pt>
                <c:pt idx="13480">
                  <c:v>1678.161281709005</c:v>
                </c:pt>
                <c:pt idx="13481">
                  <c:v>2022.706830432076</c:v>
                </c:pt>
                <c:pt idx="13482">
                  <c:v>1724.359160493692</c:v>
                </c:pt>
                <c:pt idx="13483">
                  <c:v>1512.210670353108</c:v>
                </c:pt>
                <c:pt idx="13484">
                  <c:v>1361.169556649363</c:v>
                </c:pt>
                <c:pt idx="13485">
                  <c:v>1235.991614278402</c:v>
                </c:pt>
                <c:pt idx="13486">
                  <c:v>1109.869480344343</c:v>
                </c:pt>
                <c:pt idx="13487">
                  <c:v>986.3540626166314</c:v>
                </c:pt>
                <c:pt idx="13488">
                  <c:v>1310.540888214686</c:v>
                </c:pt>
                <c:pt idx="13489">
                  <c:v>969.0795725673565</c:v>
                </c:pt>
                <c:pt idx="13490">
                  <c:v>672.9195801742322</c:v>
                </c:pt>
                <c:pt idx="13491">
                  <c:v>573.8795404860142</c:v>
                </c:pt>
                <c:pt idx="13492">
                  <c:v>1071.086849400874</c:v>
                </c:pt>
                <c:pt idx="13493">
                  <c:v>1166.451195099303</c:v>
                </c:pt>
                <c:pt idx="13494">
                  <c:v>1114.573954954005</c:v>
                </c:pt>
                <c:pt idx="13495">
                  <c:v>1050.742673456891</c:v>
                </c:pt>
                <c:pt idx="13496">
                  <c:v>1004.355052240058</c:v>
                </c:pt>
                <c:pt idx="13497">
                  <c:v>895.165060805619</c:v>
                </c:pt>
                <c:pt idx="13498">
                  <c:v>526.8833800222205</c:v>
                </c:pt>
                <c:pt idx="13499">
                  <c:v>422.8727728085281</c:v>
                </c:pt>
                <c:pt idx="13500">
                  <c:v>1409.891528645347</c:v>
                </c:pt>
                <c:pt idx="13501">
                  <c:v>1747.43457968955</c:v>
                </c:pt>
                <c:pt idx="13502">
                  <c:v>1680.315241819399</c:v>
                </c:pt>
                <c:pt idx="13503">
                  <c:v>1584.206704240839</c:v>
                </c:pt>
                <c:pt idx="13504">
                  <c:v>1574.957420014882</c:v>
                </c:pt>
                <c:pt idx="13505">
                  <c:v>2379.462818675533</c:v>
                </c:pt>
                <c:pt idx="13506">
                  <c:v>1503.808173559175</c:v>
                </c:pt>
                <c:pt idx="13507">
                  <c:v>2249.215735663928</c:v>
                </c:pt>
                <c:pt idx="13508">
                  <c:v>2459.762097814478</c:v>
                </c:pt>
                <c:pt idx="13509">
                  <c:v>2858.859270195267</c:v>
                </c:pt>
                <c:pt idx="13510">
                  <c:v>5449.123936595548</c:v>
                </c:pt>
                <c:pt idx="13511">
                  <c:v>3347.328443100639</c:v>
                </c:pt>
                <c:pt idx="13512">
                  <c:v>2294.112214402505</c:v>
                </c:pt>
                <c:pt idx="13513">
                  <c:v>2400.740436493726</c:v>
                </c:pt>
                <c:pt idx="13514">
                  <c:v>2383.569534834217</c:v>
                </c:pt>
                <c:pt idx="13515">
                  <c:v>2343.518985807453</c:v>
                </c:pt>
                <c:pt idx="13516">
                  <c:v>2547.760944013406</c:v>
                </c:pt>
                <c:pt idx="13517">
                  <c:v>4172.12816813368</c:v>
                </c:pt>
                <c:pt idx="13518">
                  <c:v>6235.455472033086</c:v>
                </c:pt>
                <c:pt idx="13519">
                  <c:v>2231.504675110701</c:v>
                </c:pt>
                <c:pt idx="13520">
                  <c:v>3165.559025932627</c:v>
                </c:pt>
                <c:pt idx="13521">
                  <c:v>5025.254077688312</c:v>
                </c:pt>
                <c:pt idx="13522">
                  <c:v>6334.261870107361</c:v>
                </c:pt>
                <c:pt idx="13523">
                  <c:v>5565.04869387075</c:v>
                </c:pt>
                <c:pt idx="13524">
                  <c:v>4049.131495880057</c:v>
                </c:pt>
                <c:pt idx="13525">
                  <c:v>3309.398695633151</c:v>
                </c:pt>
                <c:pt idx="13526">
                  <c:v>3094.903238095947</c:v>
                </c:pt>
                <c:pt idx="13527">
                  <c:v>3508.643170922316</c:v>
                </c:pt>
                <c:pt idx="13528">
                  <c:v>7599.52011583955</c:v>
                </c:pt>
                <c:pt idx="13529">
                  <c:v>7538.204457492617</c:v>
                </c:pt>
                <c:pt idx="13530">
                  <c:v>5942.753810073605</c:v>
                </c:pt>
                <c:pt idx="13531">
                  <c:v>7149.827891804941</c:v>
                </c:pt>
                <c:pt idx="13532">
                  <c:v>10086.54559962538</c:v>
                </c:pt>
                <c:pt idx="13533">
                  <c:v>2443.225574073958</c:v>
                </c:pt>
                <c:pt idx="13534">
                  <c:v>668.631804828372</c:v>
                </c:pt>
                <c:pt idx="13535">
                  <c:v>1154.911623906134</c:v>
                </c:pt>
                <c:pt idx="13536">
                  <c:v>1905.311010575314</c:v>
                </c:pt>
                <c:pt idx="13537">
                  <c:v>1295.847883227923</c:v>
                </c:pt>
                <c:pt idx="13538">
                  <c:v>343.73657351568</c:v>
                </c:pt>
                <c:pt idx="13539">
                  <c:v>2178.290492254132</c:v>
                </c:pt>
                <c:pt idx="13540">
                  <c:v>4251.214963793938</c:v>
                </c:pt>
                <c:pt idx="13541">
                  <c:v>5799.1844891838</c:v>
                </c:pt>
                <c:pt idx="13542">
                  <c:v>5489.899070464706</c:v>
                </c:pt>
                <c:pt idx="13543">
                  <c:v>5001.931592305063</c:v>
                </c:pt>
                <c:pt idx="13544">
                  <c:v>5385.76118342393</c:v>
                </c:pt>
                <c:pt idx="13545">
                  <c:v>4528.206985195313</c:v>
                </c:pt>
                <c:pt idx="13546">
                  <c:v>4968.39063175798</c:v>
                </c:pt>
                <c:pt idx="13547">
                  <c:v>4990.007615526734</c:v>
                </c:pt>
                <c:pt idx="13548">
                  <c:v>4667.832853238462</c:v>
                </c:pt>
                <c:pt idx="13549">
                  <c:v>6416.963335351602</c:v>
                </c:pt>
                <c:pt idx="13550">
                  <c:v>8253.643585093208</c:v>
                </c:pt>
                <c:pt idx="13551">
                  <c:v>9939.206198696515</c:v>
                </c:pt>
                <c:pt idx="13552">
                  <c:v>8235.592142728304</c:v>
                </c:pt>
                <c:pt idx="13553">
                  <c:v>6207.353291277437</c:v>
                </c:pt>
                <c:pt idx="13554">
                  <c:v>6182.018512785771</c:v>
                </c:pt>
                <c:pt idx="13555">
                  <c:v>8025.420950383851</c:v>
                </c:pt>
                <c:pt idx="13556">
                  <c:v>4467.214126106946</c:v>
                </c:pt>
                <c:pt idx="13557">
                  <c:v>2957.288903522386</c:v>
                </c:pt>
                <c:pt idx="13558">
                  <c:v>3067.046458173931</c:v>
                </c:pt>
                <c:pt idx="13559">
                  <c:v>3544.232275141822</c:v>
                </c:pt>
                <c:pt idx="13560">
                  <c:v>4131.448776245731</c:v>
                </c:pt>
                <c:pt idx="13561">
                  <c:v>3999.566329924299</c:v>
                </c:pt>
                <c:pt idx="13562">
                  <c:v>2467.053421284573</c:v>
                </c:pt>
                <c:pt idx="13563">
                  <c:v>2738.50214894496</c:v>
                </c:pt>
                <c:pt idx="13564">
                  <c:v>3943.652449216703</c:v>
                </c:pt>
                <c:pt idx="13565">
                  <c:v>6864.34236645495</c:v>
                </c:pt>
                <c:pt idx="13566">
                  <c:v>3984.691739530314</c:v>
                </c:pt>
                <c:pt idx="13567">
                  <c:v>4758.434264700044</c:v>
                </c:pt>
                <c:pt idx="13568">
                  <c:v>5525.507502275918</c:v>
                </c:pt>
                <c:pt idx="13569">
                  <c:v>5883.804910571511</c:v>
                </c:pt>
                <c:pt idx="13570">
                  <c:v>8170.232876191143</c:v>
                </c:pt>
                <c:pt idx="13571">
                  <c:v>15927.39403049122</c:v>
                </c:pt>
                <c:pt idx="13572">
                  <c:v>15166.37259232937</c:v>
                </c:pt>
                <c:pt idx="13573">
                  <c:v>12346.7624542978</c:v>
                </c:pt>
                <c:pt idx="13574">
                  <c:v>6511.680107271458</c:v>
                </c:pt>
                <c:pt idx="13575">
                  <c:v>665.3861601880207</c:v>
                </c:pt>
                <c:pt idx="13576">
                  <c:v>2829.289982267985</c:v>
                </c:pt>
                <c:pt idx="13577">
                  <c:v>4017.513431212765</c:v>
                </c:pt>
                <c:pt idx="13578">
                  <c:v>3529.710553604677</c:v>
                </c:pt>
                <c:pt idx="13579">
                  <c:v>2923.924291666784</c:v>
                </c:pt>
                <c:pt idx="13580">
                  <c:v>2675.960646877382</c:v>
                </c:pt>
                <c:pt idx="13581">
                  <c:v>2762.928492991591</c:v>
                </c:pt>
                <c:pt idx="13582">
                  <c:v>3208.625640336044</c:v>
                </c:pt>
                <c:pt idx="13583">
                  <c:v>4336.015505860111</c:v>
                </c:pt>
                <c:pt idx="13584">
                  <c:v>3331.426639017181</c:v>
                </c:pt>
                <c:pt idx="13585">
                  <c:v>5000.090792907335</c:v>
                </c:pt>
                <c:pt idx="13586">
                  <c:v>1811.320309843754</c:v>
                </c:pt>
                <c:pt idx="13587">
                  <c:v>5106.582474847051</c:v>
                </c:pt>
                <c:pt idx="13588">
                  <c:v>4308.782615308634</c:v>
                </c:pt>
                <c:pt idx="13589">
                  <c:v>1840.201602400651</c:v>
                </c:pt>
                <c:pt idx="13590">
                  <c:v>1730.274584999937</c:v>
                </c:pt>
                <c:pt idx="13591">
                  <c:v>1076.15842897439</c:v>
                </c:pt>
                <c:pt idx="13592">
                  <c:v>713.8337365102976</c:v>
                </c:pt>
                <c:pt idx="13593">
                  <c:v>743.7663637432269</c:v>
                </c:pt>
                <c:pt idx="13594">
                  <c:v>961.879274943838</c:v>
                </c:pt>
                <c:pt idx="13595">
                  <c:v>1281.749304432035</c:v>
                </c:pt>
                <c:pt idx="13596">
                  <c:v>2156.842522103634</c:v>
                </c:pt>
                <c:pt idx="13597">
                  <c:v>2690.26452428022</c:v>
                </c:pt>
                <c:pt idx="13598">
                  <c:v>1765.552008177498</c:v>
                </c:pt>
                <c:pt idx="13599">
                  <c:v>1915.490998861643</c:v>
                </c:pt>
                <c:pt idx="13600">
                  <c:v>2174.812621794591</c:v>
                </c:pt>
                <c:pt idx="13601">
                  <c:v>2516.517371155426</c:v>
                </c:pt>
                <c:pt idx="13602">
                  <c:v>3070.049399424069</c:v>
                </c:pt>
                <c:pt idx="13603">
                  <c:v>4080.299904183874</c:v>
                </c:pt>
                <c:pt idx="13604">
                  <c:v>3953.41148388023</c:v>
                </c:pt>
                <c:pt idx="13605">
                  <c:v>3947.820275350927</c:v>
                </c:pt>
                <c:pt idx="13606">
                  <c:v>4026.937242262705</c:v>
                </c:pt>
                <c:pt idx="13607">
                  <c:v>4144.768238860663</c:v>
                </c:pt>
                <c:pt idx="13608">
                  <c:v>4321.417191078069</c:v>
                </c:pt>
                <c:pt idx="13609">
                  <c:v>4591.373434294861</c:v>
                </c:pt>
                <c:pt idx="13610">
                  <c:v>4994.373687350061</c:v>
                </c:pt>
                <c:pt idx="13611">
                  <c:v>5498.761816493796</c:v>
                </c:pt>
                <c:pt idx="13612">
                  <c:v>5589.595460735262</c:v>
                </c:pt>
                <c:pt idx="13613">
                  <c:v>4842.240421856855</c:v>
                </c:pt>
                <c:pt idx="13614">
                  <c:v>4021.817128055522</c:v>
                </c:pt>
                <c:pt idx="13615">
                  <c:v>2849.414079940425</c:v>
                </c:pt>
                <c:pt idx="13616">
                  <c:v>1025.653847684406</c:v>
                </c:pt>
                <c:pt idx="13617">
                  <c:v>1520.798011152574</c:v>
                </c:pt>
                <c:pt idx="13618">
                  <c:v>3639.781128294807</c:v>
                </c:pt>
                <c:pt idx="13619">
                  <c:v>5428.601944070464</c:v>
                </c:pt>
                <c:pt idx="13620">
                  <c:v>6856.783444654262</c:v>
                </c:pt>
                <c:pt idx="13621">
                  <c:v>5182.973814643878</c:v>
                </c:pt>
                <c:pt idx="13622">
                  <c:v>2065.288340453248</c:v>
                </c:pt>
                <c:pt idx="13623">
                  <c:v>387.4113148319054</c:v>
                </c:pt>
                <c:pt idx="13624">
                  <c:v>921.4822513715168</c:v>
                </c:pt>
                <c:pt idx="13625">
                  <c:v>684.0181246081564</c:v>
                </c:pt>
                <c:pt idx="13626">
                  <c:v>1437.075149045463</c:v>
                </c:pt>
                <c:pt idx="13627">
                  <c:v>3141.336526514957</c:v>
                </c:pt>
                <c:pt idx="13628">
                  <c:v>3497.826628152012</c:v>
                </c:pt>
                <c:pt idx="13629">
                  <c:v>2016.126190005982</c:v>
                </c:pt>
                <c:pt idx="13630">
                  <c:v>2499.253597824961</c:v>
                </c:pt>
                <c:pt idx="13631">
                  <c:v>3224.786628817956</c:v>
                </c:pt>
                <c:pt idx="13632">
                  <c:v>3103.009381268639</c:v>
                </c:pt>
                <c:pt idx="13633">
                  <c:v>2761.189011245106</c:v>
                </c:pt>
                <c:pt idx="13634">
                  <c:v>2522.866148460461</c:v>
                </c:pt>
                <c:pt idx="13635">
                  <c:v>2381.330179248024</c:v>
                </c:pt>
                <c:pt idx="13636">
                  <c:v>2489.151191508542</c:v>
                </c:pt>
                <c:pt idx="13637">
                  <c:v>2780.466663975765</c:v>
                </c:pt>
                <c:pt idx="13638">
                  <c:v>2789.09712591925</c:v>
                </c:pt>
                <c:pt idx="13639">
                  <c:v>3167.860818416857</c:v>
                </c:pt>
                <c:pt idx="13640">
                  <c:v>2807.855009195371</c:v>
                </c:pt>
                <c:pt idx="13641">
                  <c:v>2552.264197298994</c:v>
                </c:pt>
                <c:pt idx="13642">
                  <c:v>2864.832923774013</c:v>
                </c:pt>
                <c:pt idx="13643">
                  <c:v>2301.566773972385</c:v>
                </c:pt>
                <c:pt idx="13644">
                  <c:v>857.7402997121576</c:v>
                </c:pt>
                <c:pt idx="13645">
                  <c:v>1230.670694235138</c:v>
                </c:pt>
                <c:pt idx="13646">
                  <c:v>1337.293188089129</c:v>
                </c:pt>
                <c:pt idx="13647">
                  <c:v>1333.449003219036</c:v>
                </c:pt>
                <c:pt idx="13648">
                  <c:v>1214.521045244058</c:v>
                </c:pt>
                <c:pt idx="13649">
                  <c:v>908.6898032812551</c:v>
                </c:pt>
                <c:pt idx="13650">
                  <c:v>884.843612953433</c:v>
                </c:pt>
                <c:pt idx="13651">
                  <c:v>1747.550954640283</c:v>
                </c:pt>
                <c:pt idx="13652">
                  <c:v>2682.222663774674</c:v>
                </c:pt>
                <c:pt idx="13653">
                  <c:v>3029.297776131055</c:v>
                </c:pt>
                <c:pt idx="13654">
                  <c:v>1098.532957941325</c:v>
                </c:pt>
                <c:pt idx="13655">
                  <c:v>1555.947146637833</c:v>
                </c:pt>
                <c:pt idx="13656">
                  <c:v>1967.909282380189</c:v>
                </c:pt>
                <c:pt idx="13657">
                  <c:v>2326.142226379279</c:v>
                </c:pt>
                <c:pt idx="13658">
                  <c:v>2452.260345967001</c:v>
                </c:pt>
                <c:pt idx="13659">
                  <c:v>2592.744097315895</c:v>
                </c:pt>
                <c:pt idx="13660">
                  <c:v>2432.095890208165</c:v>
                </c:pt>
                <c:pt idx="13661">
                  <c:v>1820.599396470768</c:v>
                </c:pt>
                <c:pt idx="13662">
                  <c:v>1673.766895674371</c:v>
                </c:pt>
                <c:pt idx="13663">
                  <c:v>1370.449555270741</c:v>
                </c:pt>
                <c:pt idx="13664">
                  <c:v>1057.343245569662</c:v>
                </c:pt>
                <c:pt idx="13665">
                  <c:v>818.4304256218562</c:v>
                </c:pt>
                <c:pt idx="13666">
                  <c:v>1101.346935026303</c:v>
                </c:pt>
                <c:pt idx="13667">
                  <c:v>1703.690380547223</c:v>
                </c:pt>
                <c:pt idx="13668">
                  <c:v>2106.239475289627</c:v>
                </c:pt>
                <c:pt idx="13669">
                  <c:v>2882.320028370434</c:v>
                </c:pt>
                <c:pt idx="13670">
                  <c:v>2916.528078080209</c:v>
                </c:pt>
                <c:pt idx="13671">
                  <c:v>2393.257524950846</c:v>
                </c:pt>
                <c:pt idx="13672">
                  <c:v>2109.42977872038</c:v>
                </c:pt>
                <c:pt idx="13673">
                  <c:v>2092.525912809863</c:v>
                </c:pt>
                <c:pt idx="13674">
                  <c:v>2193.775046051078</c:v>
                </c:pt>
                <c:pt idx="13675">
                  <c:v>2359.619826050357</c:v>
                </c:pt>
                <c:pt idx="13676">
                  <c:v>2603.418618526943</c:v>
                </c:pt>
                <c:pt idx="13677">
                  <c:v>2965.188280850052</c:v>
                </c:pt>
                <c:pt idx="13678">
                  <c:v>3480.877154942724</c:v>
                </c:pt>
                <c:pt idx="13679">
                  <c:v>4039.26563900814</c:v>
                </c:pt>
                <c:pt idx="13680">
                  <c:v>3969.18411875036</c:v>
                </c:pt>
                <c:pt idx="13681">
                  <c:v>4549.863976825951</c:v>
                </c:pt>
                <c:pt idx="13682">
                  <c:v>2727.466139631746</c:v>
                </c:pt>
                <c:pt idx="13683">
                  <c:v>1969.917458218104</c:v>
                </c:pt>
                <c:pt idx="13684">
                  <c:v>1606.087535362086</c:v>
                </c:pt>
                <c:pt idx="13685">
                  <c:v>2391.770186122616</c:v>
                </c:pt>
                <c:pt idx="13686">
                  <c:v>2776.591199119544</c:v>
                </c:pt>
                <c:pt idx="13687">
                  <c:v>2832.887539862656</c:v>
                </c:pt>
                <c:pt idx="13688">
                  <c:v>3102.6825069079</c:v>
                </c:pt>
                <c:pt idx="13689">
                  <c:v>3383.858610552795</c:v>
                </c:pt>
                <c:pt idx="13690">
                  <c:v>2988.78268562023</c:v>
                </c:pt>
                <c:pt idx="13691">
                  <c:v>3890.183067487706</c:v>
                </c:pt>
                <c:pt idx="13692">
                  <c:v>2836.63262300849</c:v>
                </c:pt>
                <c:pt idx="13693">
                  <c:v>2289.84613364759</c:v>
                </c:pt>
                <c:pt idx="13694">
                  <c:v>2386.382827667712</c:v>
                </c:pt>
                <c:pt idx="13695">
                  <c:v>3283.174334554318</c:v>
                </c:pt>
                <c:pt idx="13696">
                  <c:v>3472.411015890815</c:v>
                </c:pt>
                <c:pt idx="13697">
                  <c:v>2985.258253916253</c:v>
                </c:pt>
                <c:pt idx="13698">
                  <c:v>3045.031624045322</c:v>
                </c:pt>
                <c:pt idx="13699">
                  <c:v>4981.250334139376</c:v>
                </c:pt>
                <c:pt idx="13700">
                  <c:v>7590.607672298486</c:v>
                </c:pt>
                <c:pt idx="13701">
                  <c:v>2257.736860514437</c:v>
                </c:pt>
                <c:pt idx="13702">
                  <c:v>4025.782074383759</c:v>
                </c:pt>
                <c:pt idx="13703">
                  <c:v>5238.268689978425</c:v>
                </c:pt>
                <c:pt idx="13704">
                  <c:v>5451.262084734792</c:v>
                </c:pt>
                <c:pt idx="13705">
                  <c:v>6554.573837271108</c:v>
                </c:pt>
                <c:pt idx="13706">
                  <c:v>4415.562298211072</c:v>
                </c:pt>
                <c:pt idx="13707">
                  <c:v>3537.878689175252</c:v>
                </c:pt>
                <c:pt idx="13708">
                  <c:v>1958.099551467901</c:v>
                </c:pt>
                <c:pt idx="13709">
                  <c:v>3349.958859113689</c:v>
                </c:pt>
                <c:pt idx="13710">
                  <c:v>3531.565336996034</c:v>
                </c:pt>
                <c:pt idx="13711">
                  <c:v>3523.242166704832</c:v>
                </c:pt>
                <c:pt idx="13712">
                  <c:v>3645.221574674969</c:v>
                </c:pt>
                <c:pt idx="13713">
                  <c:v>3966.789300378567</c:v>
                </c:pt>
                <c:pt idx="13714">
                  <c:v>4538.625342466854</c:v>
                </c:pt>
                <c:pt idx="13715">
                  <c:v>5308.542203478684</c:v>
                </c:pt>
                <c:pt idx="13716">
                  <c:v>6461.463128002558</c:v>
                </c:pt>
                <c:pt idx="13717">
                  <c:v>10837.38999133447</c:v>
                </c:pt>
                <c:pt idx="13718">
                  <c:v>13695.43599071048</c:v>
                </c:pt>
                <c:pt idx="13719">
                  <c:v>6589.493255853316</c:v>
                </c:pt>
                <c:pt idx="13720">
                  <c:v>4390.480540914527</c:v>
                </c:pt>
                <c:pt idx="13721">
                  <c:v>3377.585680388497</c:v>
                </c:pt>
                <c:pt idx="13722">
                  <c:v>2361.798103594545</c:v>
                </c:pt>
                <c:pt idx="13723">
                  <c:v>1305.512097697263</c:v>
                </c:pt>
                <c:pt idx="13724">
                  <c:v>671.0437634492323</c:v>
                </c:pt>
                <c:pt idx="13725">
                  <c:v>695.8074424702336</c:v>
                </c:pt>
                <c:pt idx="13726">
                  <c:v>770.2530482204224</c:v>
                </c:pt>
                <c:pt idx="13727">
                  <c:v>680.1421777983322</c:v>
                </c:pt>
                <c:pt idx="13728">
                  <c:v>637.5106179654945</c:v>
                </c:pt>
                <c:pt idx="13729">
                  <c:v>756.3611987667981</c:v>
                </c:pt>
                <c:pt idx="13730">
                  <c:v>890.6033309295168</c:v>
                </c:pt>
                <c:pt idx="13731">
                  <c:v>745.1029419560402</c:v>
                </c:pt>
                <c:pt idx="13732">
                  <c:v>511.2253372424403</c:v>
                </c:pt>
                <c:pt idx="13733">
                  <c:v>334.5338058951925</c:v>
                </c:pt>
                <c:pt idx="13734">
                  <c:v>231.7891697952157</c:v>
                </c:pt>
                <c:pt idx="13735">
                  <c:v>193.7510477840794</c:v>
                </c:pt>
                <c:pt idx="13736">
                  <c:v>178.5050951501613</c:v>
                </c:pt>
                <c:pt idx="13737">
                  <c:v>126.8464834201308</c:v>
                </c:pt>
                <c:pt idx="13738">
                  <c:v>61.71558697554876</c:v>
                </c:pt>
                <c:pt idx="13739">
                  <c:v>268.5026608726134</c:v>
                </c:pt>
                <c:pt idx="13740">
                  <c:v>415.6107827127472</c:v>
                </c:pt>
                <c:pt idx="13741">
                  <c:v>561.601903754468</c:v>
                </c:pt>
                <c:pt idx="13742">
                  <c:v>774.1194067645041</c:v>
                </c:pt>
                <c:pt idx="13743">
                  <c:v>1008.863590636775</c:v>
                </c:pt>
                <c:pt idx="13744">
                  <c:v>963.036757643635</c:v>
                </c:pt>
                <c:pt idx="13745">
                  <c:v>575.0257829812582</c:v>
                </c:pt>
                <c:pt idx="13746">
                  <c:v>654.3202904213899</c:v>
                </c:pt>
                <c:pt idx="13747">
                  <c:v>1527.923624102534</c:v>
                </c:pt>
                <c:pt idx="13748">
                  <c:v>4754.008889803587</c:v>
                </c:pt>
                <c:pt idx="13749">
                  <c:v>5436.657334768427</c:v>
                </c:pt>
                <c:pt idx="13750">
                  <c:v>2709.09027799923</c:v>
                </c:pt>
                <c:pt idx="13751">
                  <c:v>1994.001629795303</c:v>
                </c:pt>
                <c:pt idx="13752">
                  <c:v>1636.468996571463</c:v>
                </c:pt>
                <c:pt idx="13753">
                  <c:v>1463.637811503235</c:v>
                </c:pt>
                <c:pt idx="13754">
                  <c:v>1515.060851184936</c:v>
                </c:pt>
                <c:pt idx="13755">
                  <c:v>2151.811119974526</c:v>
                </c:pt>
                <c:pt idx="13756">
                  <c:v>5288.837630636039</c:v>
                </c:pt>
                <c:pt idx="13757">
                  <c:v>5821.674532990563</c:v>
                </c:pt>
                <c:pt idx="13758">
                  <c:v>3951.860774139116</c:v>
                </c:pt>
                <c:pt idx="13759">
                  <c:v>1557.614211231232</c:v>
                </c:pt>
                <c:pt idx="13760">
                  <c:v>2865.647207248002</c:v>
                </c:pt>
                <c:pt idx="13761">
                  <c:v>1969.44668946094</c:v>
                </c:pt>
                <c:pt idx="13762">
                  <c:v>1833.721941625387</c:v>
                </c:pt>
                <c:pt idx="13763">
                  <c:v>1862.389327056227</c:v>
                </c:pt>
                <c:pt idx="13764">
                  <c:v>1982.0451277975</c:v>
                </c:pt>
                <c:pt idx="13765">
                  <c:v>2169.32589493795</c:v>
                </c:pt>
                <c:pt idx="13766">
                  <c:v>2339.333816702935</c:v>
                </c:pt>
                <c:pt idx="13767">
                  <c:v>2291.74378346851</c:v>
                </c:pt>
                <c:pt idx="13768">
                  <c:v>1958.482419545378</c:v>
                </c:pt>
                <c:pt idx="13769">
                  <c:v>1578.678831636366</c:v>
                </c:pt>
                <c:pt idx="13770">
                  <c:v>1465.37701596348</c:v>
                </c:pt>
                <c:pt idx="13771">
                  <c:v>1166.291628286505</c:v>
                </c:pt>
                <c:pt idx="13772">
                  <c:v>1615.959722956158</c:v>
                </c:pt>
                <c:pt idx="13773">
                  <c:v>1449.622097453156</c:v>
                </c:pt>
                <c:pt idx="13774">
                  <c:v>1935.165746971282</c:v>
                </c:pt>
                <c:pt idx="13775">
                  <c:v>3246.240000056509</c:v>
                </c:pt>
                <c:pt idx="13776">
                  <c:v>1749.682538138282</c:v>
                </c:pt>
                <c:pt idx="13777">
                  <c:v>1055.106260035829</c:v>
                </c:pt>
                <c:pt idx="13778">
                  <c:v>805.4413321152047</c:v>
                </c:pt>
                <c:pt idx="13779">
                  <c:v>722.236741550676</c:v>
                </c:pt>
                <c:pt idx="13780">
                  <c:v>766.5039823311032</c:v>
                </c:pt>
                <c:pt idx="13781">
                  <c:v>894.8625314234423</c:v>
                </c:pt>
                <c:pt idx="13782">
                  <c:v>587.4624389112497</c:v>
                </c:pt>
                <c:pt idx="13783">
                  <c:v>582.5852434720518</c:v>
                </c:pt>
                <c:pt idx="13784">
                  <c:v>741.6840836472946</c:v>
                </c:pt>
                <c:pt idx="13785">
                  <c:v>800.1252839295962</c:v>
                </c:pt>
                <c:pt idx="13786">
                  <c:v>626.221453851112</c:v>
                </c:pt>
                <c:pt idx="13787">
                  <c:v>434.4843381471871</c:v>
                </c:pt>
                <c:pt idx="13788">
                  <c:v>322.597158834751</c:v>
                </c:pt>
                <c:pt idx="13789">
                  <c:v>272.8034488608142</c:v>
                </c:pt>
                <c:pt idx="13790">
                  <c:v>277.1508826626996</c:v>
                </c:pt>
                <c:pt idx="13791">
                  <c:v>394.289819477953</c:v>
                </c:pt>
                <c:pt idx="13792">
                  <c:v>658.368306688357</c:v>
                </c:pt>
                <c:pt idx="13793">
                  <c:v>672.0479883250146</c:v>
                </c:pt>
                <c:pt idx="13794">
                  <c:v>642.691444214507</c:v>
                </c:pt>
                <c:pt idx="13795">
                  <c:v>598.5461092119658</c:v>
                </c:pt>
                <c:pt idx="13796">
                  <c:v>845.3743350707642</c:v>
                </c:pt>
                <c:pt idx="13797">
                  <c:v>1254.920947815818</c:v>
                </c:pt>
                <c:pt idx="13798">
                  <c:v>1600.214903292315</c:v>
                </c:pt>
                <c:pt idx="13799">
                  <c:v>1106.762166653013</c:v>
                </c:pt>
                <c:pt idx="13800">
                  <c:v>829.6918484763573</c:v>
                </c:pt>
                <c:pt idx="13801">
                  <c:v>772.7565307133547</c:v>
                </c:pt>
                <c:pt idx="13802">
                  <c:v>835.6848832086974</c:v>
                </c:pt>
                <c:pt idx="13803">
                  <c:v>1003.935427009713</c:v>
                </c:pt>
                <c:pt idx="13804">
                  <c:v>1244.290464236411</c:v>
                </c:pt>
                <c:pt idx="13805">
                  <c:v>1430.944737319087</c:v>
                </c:pt>
                <c:pt idx="13806">
                  <c:v>1974.195680983963</c:v>
                </c:pt>
                <c:pt idx="13807">
                  <c:v>1734.780549961568</c:v>
                </c:pt>
                <c:pt idx="13808">
                  <c:v>718.1648725521195</c:v>
                </c:pt>
                <c:pt idx="13809">
                  <c:v>349.2313266973508</c:v>
                </c:pt>
                <c:pt idx="13810">
                  <c:v>205.457092556032</c:v>
                </c:pt>
                <c:pt idx="13811">
                  <c:v>90.63684972861962</c:v>
                </c:pt>
                <c:pt idx="13812">
                  <c:v>180.3852846629742</c:v>
                </c:pt>
                <c:pt idx="13813">
                  <c:v>425.2631624665164</c:v>
                </c:pt>
                <c:pt idx="13814">
                  <c:v>939.0895538958773</c:v>
                </c:pt>
                <c:pt idx="13815">
                  <c:v>1312.026819422233</c:v>
                </c:pt>
                <c:pt idx="13816">
                  <c:v>1136.819955500221</c:v>
                </c:pt>
                <c:pt idx="13817">
                  <c:v>1085.199861550818</c:v>
                </c:pt>
                <c:pt idx="13818">
                  <c:v>1190.989187734227</c:v>
                </c:pt>
                <c:pt idx="13819">
                  <c:v>1546.922346158544</c:v>
                </c:pt>
                <c:pt idx="13820">
                  <c:v>2261.296005811357</c:v>
                </c:pt>
                <c:pt idx="13821">
                  <c:v>1915.184295864831</c:v>
                </c:pt>
                <c:pt idx="13822">
                  <c:v>1972.981101371802</c:v>
                </c:pt>
                <c:pt idx="13823">
                  <c:v>2807.868555409443</c:v>
                </c:pt>
                <c:pt idx="13824">
                  <c:v>5808.59933660179</c:v>
                </c:pt>
                <c:pt idx="13825">
                  <c:v>4441.73209826119</c:v>
                </c:pt>
                <c:pt idx="13826">
                  <c:v>1934.1412614521</c:v>
                </c:pt>
                <c:pt idx="13827">
                  <c:v>1047.97546589719</c:v>
                </c:pt>
                <c:pt idx="13828">
                  <c:v>539.2717146253246</c:v>
                </c:pt>
                <c:pt idx="13829">
                  <c:v>197.6995129857475</c:v>
                </c:pt>
                <c:pt idx="13830">
                  <c:v>432.5460569242521</c:v>
                </c:pt>
                <c:pt idx="13831">
                  <c:v>692.0804784641926</c:v>
                </c:pt>
                <c:pt idx="13832">
                  <c:v>900.7839754930985</c:v>
                </c:pt>
                <c:pt idx="13833">
                  <c:v>640.3154118291599</c:v>
                </c:pt>
                <c:pt idx="13834">
                  <c:v>536.0689713208976</c:v>
                </c:pt>
                <c:pt idx="13835">
                  <c:v>553.503805017968</c:v>
                </c:pt>
                <c:pt idx="13836">
                  <c:v>555.5591981297698</c:v>
                </c:pt>
                <c:pt idx="13837">
                  <c:v>524.5178684724228</c:v>
                </c:pt>
                <c:pt idx="13838">
                  <c:v>485.6931826868617</c:v>
                </c:pt>
                <c:pt idx="13839">
                  <c:v>557.5063441475817</c:v>
                </c:pt>
                <c:pt idx="13840">
                  <c:v>880.5462563952235</c:v>
                </c:pt>
                <c:pt idx="13841">
                  <c:v>890.4935487695827</c:v>
                </c:pt>
                <c:pt idx="13842">
                  <c:v>763.3061978828852</c:v>
                </c:pt>
                <c:pt idx="13843">
                  <c:v>693.320217542471</c:v>
                </c:pt>
                <c:pt idx="13844">
                  <c:v>645.496827000761</c:v>
                </c:pt>
                <c:pt idx="13845">
                  <c:v>335.0783274051952</c:v>
                </c:pt>
                <c:pt idx="13846">
                  <c:v>260.7104279105207</c:v>
                </c:pt>
                <c:pt idx="13847">
                  <c:v>591.6233626417091</c:v>
                </c:pt>
                <c:pt idx="13848">
                  <c:v>831.3000632148686</c:v>
                </c:pt>
                <c:pt idx="13849">
                  <c:v>1081.142022610572</c:v>
                </c:pt>
                <c:pt idx="13850">
                  <c:v>1311.796228946276</c:v>
                </c:pt>
                <c:pt idx="13851">
                  <c:v>1462.449878177824</c:v>
                </c:pt>
                <c:pt idx="13852">
                  <c:v>1465.63234376725</c:v>
                </c:pt>
                <c:pt idx="13853">
                  <c:v>1329.364099738993</c:v>
                </c:pt>
                <c:pt idx="13854">
                  <c:v>1182.252875612003</c:v>
                </c:pt>
                <c:pt idx="13855">
                  <c:v>1044.243873347313</c:v>
                </c:pt>
                <c:pt idx="13856">
                  <c:v>774.8025782349381</c:v>
                </c:pt>
                <c:pt idx="13857">
                  <c:v>617.0159167566595</c:v>
                </c:pt>
                <c:pt idx="13858">
                  <c:v>1065.722534875867</c:v>
                </c:pt>
                <c:pt idx="13859">
                  <c:v>1004.552170493754</c:v>
                </c:pt>
                <c:pt idx="13860">
                  <c:v>1173.978955539109</c:v>
                </c:pt>
                <c:pt idx="13861">
                  <c:v>1512.445021092951</c:v>
                </c:pt>
                <c:pt idx="13862">
                  <c:v>2062.074869433934</c:v>
                </c:pt>
                <c:pt idx="13863">
                  <c:v>2708.3049108075</c:v>
                </c:pt>
                <c:pt idx="13864">
                  <c:v>2406.55573116002</c:v>
                </c:pt>
                <c:pt idx="13865">
                  <c:v>1472.253207561384</c:v>
                </c:pt>
                <c:pt idx="13866">
                  <c:v>858.8403328754101</c:v>
                </c:pt>
                <c:pt idx="13867">
                  <c:v>533.32357899312</c:v>
                </c:pt>
                <c:pt idx="13868">
                  <c:v>433.4321413288844</c:v>
                </c:pt>
                <c:pt idx="13869">
                  <c:v>500.9299963965417</c:v>
                </c:pt>
                <c:pt idx="13870">
                  <c:v>636.4611694972798</c:v>
                </c:pt>
                <c:pt idx="13871">
                  <c:v>786.516017305367</c:v>
                </c:pt>
                <c:pt idx="13872">
                  <c:v>925.3566440998935</c:v>
                </c:pt>
                <c:pt idx="13873">
                  <c:v>1022.485169192714</c:v>
                </c:pt>
                <c:pt idx="13874">
                  <c:v>1020.441390015341</c:v>
                </c:pt>
                <c:pt idx="13875">
                  <c:v>919.3501832591586</c:v>
                </c:pt>
                <c:pt idx="13876">
                  <c:v>1137.379328878591</c:v>
                </c:pt>
                <c:pt idx="13877">
                  <c:v>1671.002708644855</c:v>
                </c:pt>
                <c:pt idx="13878">
                  <c:v>2121.80867249061</c:v>
                </c:pt>
                <c:pt idx="13879">
                  <c:v>2750.931402075502</c:v>
                </c:pt>
                <c:pt idx="13880">
                  <c:v>3929.612351670884</c:v>
                </c:pt>
                <c:pt idx="13881">
                  <c:v>3233.262154432814</c:v>
                </c:pt>
                <c:pt idx="13882">
                  <c:v>1505.239033659496</c:v>
                </c:pt>
                <c:pt idx="13883">
                  <c:v>7815.334385467494</c:v>
                </c:pt>
                <c:pt idx="13884">
                  <c:v>3362.171503423059</c:v>
                </c:pt>
                <c:pt idx="13885">
                  <c:v>1824.88365380756</c:v>
                </c:pt>
                <c:pt idx="13886">
                  <c:v>1267.241945284316</c:v>
                </c:pt>
                <c:pt idx="13887">
                  <c:v>1975.606857762653</c:v>
                </c:pt>
                <c:pt idx="13888">
                  <c:v>493.4661342210211</c:v>
                </c:pt>
                <c:pt idx="13889">
                  <c:v>421.4814455176752</c:v>
                </c:pt>
                <c:pt idx="13890">
                  <c:v>606.294090988447</c:v>
                </c:pt>
                <c:pt idx="13891">
                  <c:v>746.9939662260408</c:v>
                </c:pt>
                <c:pt idx="13892">
                  <c:v>797.0646378793781</c:v>
                </c:pt>
                <c:pt idx="13893">
                  <c:v>1195.606348477271</c:v>
                </c:pt>
                <c:pt idx="13894">
                  <c:v>2495.568802859324</c:v>
                </c:pt>
                <c:pt idx="13895">
                  <c:v>4743.44971185219</c:v>
                </c:pt>
                <c:pt idx="13896">
                  <c:v>4826.046201614298</c:v>
                </c:pt>
                <c:pt idx="13897">
                  <c:v>4502.962275075893</c:v>
                </c:pt>
                <c:pt idx="13898">
                  <c:v>4685.729021729454</c:v>
                </c:pt>
                <c:pt idx="13899">
                  <c:v>4987.025387666156</c:v>
                </c:pt>
                <c:pt idx="13900">
                  <c:v>6200.821664534802</c:v>
                </c:pt>
                <c:pt idx="13901">
                  <c:v>11600.19906468227</c:v>
                </c:pt>
                <c:pt idx="13902">
                  <c:v>10503.02468600328</c:v>
                </c:pt>
                <c:pt idx="13903">
                  <c:v>7957.762837862516</c:v>
                </c:pt>
                <c:pt idx="13904">
                  <c:v>10282.40365528382</c:v>
                </c:pt>
                <c:pt idx="13905">
                  <c:v>2243.658791585828</c:v>
                </c:pt>
                <c:pt idx="13906">
                  <c:v>705.2700597876968</c:v>
                </c:pt>
                <c:pt idx="13907">
                  <c:v>356.9100834489726</c:v>
                </c:pt>
                <c:pt idx="13908">
                  <c:v>1055.703669533243</c:v>
                </c:pt>
                <c:pt idx="13909">
                  <c:v>10360.02882658203</c:v>
                </c:pt>
                <c:pt idx="13910">
                  <c:v>3398.823291798844</c:v>
                </c:pt>
                <c:pt idx="13911">
                  <c:v>929.9435128941366</c:v>
                </c:pt>
                <c:pt idx="13912">
                  <c:v>403.4997971512581</c:v>
                </c:pt>
                <c:pt idx="13913">
                  <c:v>744.6236271940944</c:v>
                </c:pt>
                <c:pt idx="13914">
                  <c:v>276.9695054109458</c:v>
                </c:pt>
                <c:pt idx="13915">
                  <c:v>333.6289967289137</c:v>
                </c:pt>
                <c:pt idx="13916">
                  <c:v>1217.518583388164</c:v>
                </c:pt>
                <c:pt idx="13917">
                  <c:v>1475.477711625571</c:v>
                </c:pt>
                <c:pt idx="13918">
                  <c:v>1094.138932148176</c:v>
                </c:pt>
                <c:pt idx="13919">
                  <c:v>1063.939492946486</c:v>
                </c:pt>
                <c:pt idx="13920">
                  <c:v>1297.682497499588</c:v>
                </c:pt>
                <c:pt idx="13921">
                  <c:v>1594.86965068319</c:v>
                </c:pt>
                <c:pt idx="13922">
                  <c:v>1630.993223425811</c:v>
                </c:pt>
                <c:pt idx="13923">
                  <c:v>1685.752685753045</c:v>
                </c:pt>
                <c:pt idx="13924">
                  <c:v>1895.188459690444</c:v>
                </c:pt>
                <c:pt idx="13925">
                  <c:v>2303.44944657818</c:v>
                </c:pt>
                <c:pt idx="13926">
                  <c:v>2230.423264933685</c:v>
                </c:pt>
                <c:pt idx="13927">
                  <c:v>1317.332495317907</c:v>
                </c:pt>
                <c:pt idx="13928">
                  <c:v>1396.523000031474</c:v>
                </c:pt>
                <c:pt idx="13929">
                  <c:v>879.5422477743317</c:v>
                </c:pt>
                <c:pt idx="13930">
                  <c:v>703.18380694665</c:v>
                </c:pt>
                <c:pt idx="13931">
                  <c:v>812.8343926013556</c:v>
                </c:pt>
                <c:pt idx="13932">
                  <c:v>942.6132507679025</c:v>
                </c:pt>
                <c:pt idx="13933">
                  <c:v>1067.667351492975</c:v>
                </c:pt>
                <c:pt idx="13934">
                  <c:v>1059.531380928316</c:v>
                </c:pt>
                <c:pt idx="13935">
                  <c:v>748.8072229401279</c:v>
                </c:pt>
                <c:pt idx="13936">
                  <c:v>369.7810032590463</c:v>
                </c:pt>
                <c:pt idx="13937">
                  <c:v>712.7828769135436</c:v>
                </c:pt>
                <c:pt idx="13938">
                  <c:v>1403.363214385106</c:v>
                </c:pt>
                <c:pt idx="13939">
                  <c:v>1244.480928201778</c:v>
                </c:pt>
                <c:pt idx="13940">
                  <c:v>1089.732503556203</c:v>
                </c:pt>
                <c:pt idx="13941">
                  <c:v>1063.085677071151</c:v>
                </c:pt>
                <c:pt idx="13942">
                  <c:v>815.8377840042655</c:v>
                </c:pt>
                <c:pt idx="13943">
                  <c:v>268.8615562719423</c:v>
                </c:pt>
                <c:pt idx="13944">
                  <c:v>437.7141872988152</c:v>
                </c:pt>
                <c:pt idx="13945">
                  <c:v>814.9190573757736</c:v>
                </c:pt>
                <c:pt idx="13946">
                  <c:v>1483.996417022179</c:v>
                </c:pt>
                <c:pt idx="13947">
                  <c:v>1590.543853967184</c:v>
                </c:pt>
                <c:pt idx="13948">
                  <c:v>1527.370741868152</c:v>
                </c:pt>
                <c:pt idx="13949">
                  <c:v>1411.054737344807</c:v>
                </c:pt>
                <c:pt idx="13950">
                  <c:v>1220.225188723963</c:v>
                </c:pt>
                <c:pt idx="13951">
                  <c:v>187.3401777260772</c:v>
                </c:pt>
                <c:pt idx="13952">
                  <c:v>755.1788329588704</c:v>
                </c:pt>
                <c:pt idx="13953">
                  <c:v>1005.725904304433</c:v>
                </c:pt>
                <c:pt idx="13954">
                  <c:v>1105.057031215336</c:v>
                </c:pt>
                <c:pt idx="13955">
                  <c:v>1530.228822350177</c:v>
                </c:pt>
                <c:pt idx="13956">
                  <c:v>1933.415773090692</c:v>
                </c:pt>
                <c:pt idx="13957">
                  <c:v>2422.425774191913</c:v>
                </c:pt>
                <c:pt idx="13958">
                  <c:v>3066.59930258193</c:v>
                </c:pt>
                <c:pt idx="13959">
                  <c:v>3405.637851821788</c:v>
                </c:pt>
                <c:pt idx="13960">
                  <c:v>3170.459739831177</c:v>
                </c:pt>
                <c:pt idx="13961">
                  <c:v>2956.951124872094</c:v>
                </c:pt>
                <c:pt idx="13962">
                  <c:v>2913.552337646974</c:v>
                </c:pt>
                <c:pt idx="13963">
                  <c:v>3042.647062016729</c:v>
                </c:pt>
                <c:pt idx="13964">
                  <c:v>3507.267949253567</c:v>
                </c:pt>
                <c:pt idx="13965">
                  <c:v>5077.555071921802</c:v>
                </c:pt>
                <c:pt idx="13966">
                  <c:v>5140.277517316676</c:v>
                </c:pt>
                <c:pt idx="13967">
                  <c:v>2088.803551919859</c:v>
                </c:pt>
                <c:pt idx="13968">
                  <c:v>1123.150239437318</c:v>
                </c:pt>
                <c:pt idx="13969">
                  <c:v>670.3594485904488</c:v>
                </c:pt>
                <c:pt idx="13970">
                  <c:v>272.9880119785138</c:v>
                </c:pt>
                <c:pt idx="13971">
                  <c:v>314.0762544852882</c:v>
                </c:pt>
                <c:pt idx="13972">
                  <c:v>1393.694675830512</c:v>
                </c:pt>
                <c:pt idx="13973">
                  <c:v>2794.116986976804</c:v>
                </c:pt>
                <c:pt idx="13974">
                  <c:v>2055.444910341352</c:v>
                </c:pt>
                <c:pt idx="13975">
                  <c:v>1847.670088641081</c:v>
                </c:pt>
                <c:pt idx="13976">
                  <c:v>1940.290549145762</c:v>
                </c:pt>
                <c:pt idx="13977">
                  <c:v>1624.165524891552</c:v>
                </c:pt>
                <c:pt idx="13978">
                  <c:v>986.9784774428777</c:v>
                </c:pt>
                <c:pt idx="13979">
                  <c:v>512.7009274577997</c:v>
                </c:pt>
                <c:pt idx="13980">
                  <c:v>280.1614496159984</c:v>
                </c:pt>
                <c:pt idx="13981">
                  <c:v>1201.564864744133</c:v>
                </c:pt>
                <c:pt idx="13982">
                  <c:v>528.6510934243869</c:v>
                </c:pt>
                <c:pt idx="13983">
                  <c:v>302.5860900397003</c:v>
                </c:pt>
                <c:pt idx="13984">
                  <c:v>252.3097969847248</c:v>
                </c:pt>
                <c:pt idx="13985">
                  <c:v>181.0027673972148</c:v>
                </c:pt>
                <c:pt idx="13986">
                  <c:v>1111.516607104915</c:v>
                </c:pt>
                <c:pt idx="13987">
                  <c:v>2769.290506366832</c:v>
                </c:pt>
                <c:pt idx="13988">
                  <c:v>2002.565503121161</c:v>
                </c:pt>
                <c:pt idx="13989">
                  <c:v>2220.73688058806</c:v>
                </c:pt>
                <c:pt idx="13990">
                  <c:v>5895.718211692915</c:v>
                </c:pt>
                <c:pt idx="13991">
                  <c:v>364.4870515224148</c:v>
                </c:pt>
                <c:pt idx="13992">
                  <c:v>38.68750386684773</c:v>
                </c:pt>
                <c:pt idx="13993">
                  <c:v>189.9024006716242</c:v>
                </c:pt>
                <c:pt idx="13994">
                  <c:v>375.6449167162588</c:v>
                </c:pt>
                <c:pt idx="13995">
                  <c:v>554.3355616429187</c:v>
                </c:pt>
                <c:pt idx="13996">
                  <c:v>760.5664120648405</c:v>
                </c:pt>
                <c:pt idx="13997">
                  <c:v>1324.303219210928</c:v>
                </c:pt>
                <c:pt idx="13998">
                  <c:v>838.374898653853</c:v>
                </c:pt>
                <c:pt idx="13999">
                  <c:v>657.5560636368833</c:v>
                </c:pt>
                <c:pt idx="14000">
                  <c:v>563.7806583075358</c:v>
                </c:pt>
                <c:pt idx="14001">
                  <c:v>308.6139243048197</c:v>
                </c:pt>
                <c:pt idx="14002">
                  <c:v>54.66619753565543</c:v>
                </c:pt>
                <c:pt idx="14003">
                  <c:v>746.1890437573985</c:v>
                </c:pt>
                <c:pt idx="14004">
                  <c:v>3485.825220808815</c:v>
                </c:pt>
                <c:pt idx="14005">
                  <c:v>1912.100749026384</c:v>
                </c:pt>
                <c:pt idx="14006">
                  <c:v>1661.910060012337</c:v>
                </c:pt>
                <c:pt idx="14007">
                  <c:v>4064.515212033124</c:v>
                </c:pt>
                <c:pt idx="14008">
                  <c:v>3508.051938212032</c:v>
                </c:pt>
                <c:pt idx="14009">
                  <c:v>2937.168698305173</c:v>
                </c:pt>
                <c:pt idx="14010">
                  <c:v>2639.664152859822</c:v>
                </c:pt>
                <c:pt idx="14011">
                  <c:v>380.145539952117</c:v>
                </c:pt>
                <c:pt idx="14012">
                  <c:v>1603.431110698057</c:v>
                </c:pt>
                <c:pt idx="14013">
                  <c:v>1728.296673281426</c:v>
                </c:pt>
                <c:pt idx="14014">
                  <c:v>1885.26722306809</c:v>
                </c:pt>
                <c:pt idx="14015">
                  <c:v>3078.483594685197</c:v>
                </c:pt>
                <c:pt idx="14016">
                  <c:v>3169.597205969998</c:v>
                </c:pt>
                <c:pt idx="14017">
                  <c:v>1042.201252721151</c:v>
                </c:pt>
                <c:pt idx="14018">
                  <c:v>1631.828846263445</c:v>
                </c:pt>
                <c:pt idx="14019">
                  <c:v>1964.99156002636</c:v>
                </c:pt>
                <c:pt idx="14020">
                  <c:v>2262.392602061974</c:v>
                </c:pt>
                <c:pt idx="14021">
                  <c:v>2658.212214112584</c:v>
                </c:pt>
                <c:pt idx="14022">
                  <c:v>3448.355834299766</c:v>
                </c:pt>
                <c:pt idx="14023">
                  <c:v>5379.584785901651</c:v>
                </c:pt>
                <c:pt idx="14024">
                  <c:v>5453.228510632184</c:v>
                </c:pt>
                <c:pt idx="14025">
                  <c:v>1947.329294549811</c:v>
                </c:pt>
                <c:pt idx="14026">
                  <c:v>1242.07253469982</c:v>
                </c:pt>
                <c:pt idx="14027">
                  <c:v>871.8962747917666</c:v>
                </c:pt>
                <c:pt idx="14028">
                  <c:v>1567.534447713688</c:v>
                </c:pt>
                <c:pt idx="14029">
                  <c:v>327.3826078001447</c:v>
                </c:pt>
                <c:pt idx="14030">
                  <c:v>57.2416514395608</c:v>
                </c:pt>
                <c:pt idx="14031">
                  <c:v>318.8048581544262</c:v>
                </c:pt>
                <c:pt idx="14032">
                  <c:v>1228.126356312596</c:v>
                </c:pt>
                <c:pt idx="14033">
                  <c:v>1109.931348758877</c:v>
                </c:pt>
                <c:pt idx="14034">
                  <c:v>969.0206125608016</c:v>
                </c:pt>
                <c:pt idx="14035">
                  <c:v>995.5109033929141</c:v>
                </c:pt>
                <c:pt idx="14036">
                  <c:v>1167.53528058821</c:v>
                </c:pt>
                <c:pt idx="14037">
                  <c:v>1540.857128689442</c:v>
                </c:pt>
                <c:pt idx="14038">
                  <c:v>1876.336933689571</c:v>
                </c:pt>
                <c:pt idx="14039">
                  <c:v>1532.337687583414</c:v>
                </c:pt>
                <c:pt idx="14040">
                  <c:v>1065.701809628794</c:v>
                </c:pt>
                <c:pt idx="14041">
                  <c:v>623.8504798607272</c:v>
                </c:pt>
                <c:pt idx="14042">
                  <c:v>765.645488795773</c:v>
                </c:pt>
                <c:pt idx="14043">
                  <c:v>1386.169182839529</c:v>
                </c:pt>
                <c:pt idx="14044">
                  <c:v>1693.982943321193</c:v>
                </c:pt>
                <c:pt idx="14045">
                  <c:v>1595.577024045762</c:v>
                </c:pt>
                <c:pt idx="14046">
                  <c:v>1547.808096137343</c:v>
                </c:pt>
                <c:pt idx="14047">
                  <c:v>1598.986402797035</c:v>
                </c:pt>
                <c:pt idx="14048">
                  <c:v>1734.968064213918</c:v>
                </c:pt>
                <c:pt idx="14049">
                  <c:v>2005.905697950351</c:v>
                </c:pt>
                <c:pt idx="14050">
                  <c:v>2496.046156563167</c:v>
                </c:pt>
                <c:pt idx="14051">
                  <c:v>3076.049021907667</c:v>
                </c:pt>
                <c:pt idx="14052">
                  <c:v>1983.995637075536</c:v>
                </c:pt>
                <c:pt idx="14053">
                  <c:v>2824.297276536737</c:v>
                </c:pt>
                <c:pt idx="14054">
                  <c:v>2571.196532528563</c:v>
                </c:pt>
                <c:pt idx="14055">
                  <c:v>1980.123576171542</c:v>
                </c:pt>
                <c:pt idx="14056">
                  <c:v>1586.589878444465</c:v>
                </c:pt>
                <c:pt idx="14057">
                  <c:v>1333.571531320042</c:v>
                </c:pt>
                <c:pt idx="14058">
                  <c:v>1426.913450124186</c:v>
                </c:pt>
                <c:pt idx="14059">
                  <c:v>7250.373153270531</c:v>
                </c:pt>
                <c:pt idx="14060">
                  <c:v>2601.300305451013</c:v>
                </c:pt>
                <c:pt idx="14061">
                  <c:v>1972.982817717728</c:v>
                </c:pt>
                <c:pt idx="14062">
                  <c:v>1474.383403408638</c:v>
                </c:pt>
                <c:pt idx="14063">
                  <c:v>2158.885641347869</c:v>
                </c:pt>
                <c:pt idx="14064">
                  <c:v>1040.497081166883</c:v>
                </c:pt>
                <c:pt idx="14065">
                  <c:v>563.4906953239979</c:v>
                </c:pt>
                <c:pt idx="14066">
                  <c:v>2100.672767630576</c:v>
                </c:pt>
                <c:pt idx="14067">
                  <c:v>2278.384546521008</c:v>
                </c:pt>
                <c:pt idx="14068">
                  <c:v>2087.948607739877</c:v>
                </c:pt>
                <c:pt idx="14069">
                  <c:v>1662.001505994358</c:v>
                </c:pt>
                <c:pt idx="14070">
                  <c:v>1246.002246062295</c:v>
                </c:pt>
                <c:pt idx="14071">
                  <c:v>1136.300090220888</c:v>
                </c:pt>
                <c:pt idx="14072">
                  <c:v>1299.56422487837</c:v>
                </c:pt>
                <c:pt idx="14073">
                  <c:v>1470.949205113131</c:v>
                </c:pt>
                <c:pt idx="14074">
                  <c:v>1564.179596646372</c:v>
                </c:pt>
                <c:pt idx="14075">
                  <c:v>1586.554206816909</c:v>
                </c:pt>
                <c:pt idx="14076">
                  <c:v>1595.38367698617</c:v>
                </c:pt>
                <c:pt idx="14077">
                  <c:v>1801.525562579034</c:v>
                </c:pt>
                <c:pt idx="14078">
                  <c:v>4822.956327976871</c:v>
                </c:pt>
                <c:pt idx="14079">
                  <c:v>2334.044162721666</c:v>
                </c:pt>
                <c:pt idx="14080">
                  <c:v>2145.885932359157</c:v>
                </c:pt>
                <c:pt idx="14081">
                  <c:v>2221.286754789526</c:v>
                </c:pt>
                <c:pt idx="14082">
                  <c:v>3613.621681164651</c:v>
                </c:pt>
                <c:pt idx="14083">
                  <c:v>3075.431857089977</c:v>
                </c:pt>
                <c:pt idx="14084">
                  <c:v>2230.727601399847</c:v>
                </c:pt>
                <c:pt idx="14085">
                  <c:v>1699.24327270444</c:v>
                </c:pt>
                <c:pt idx="14086">
                  <c:v>1504.900986768321</c:v>
                </c:pt>
                <c:pt idx="14087">
                  <c:v>1249.579780539286</c:v>
                </c:pt>
                <c:pt idx="14088">
                  <c:v>409.4114669466219</c:v>
                </c:pt>
                <c:pt idx="14089">
                  <c:v>509.7744840746733</c:v>
                </c:pt>
                <c:pt idx="14090">
                  <c:v>1307.3303435168</c:v>
                </c:pt>
                <c:pt idx="14091">
                  <c:v>2058.033789004696</c:v>
                </c:pt>
                <c:pt idx="14092">
                  <c:v>2802.833991512367</c:v>
                </c:pt>
                <c:pt idx="14093">
                  <c:v>2018.7785597772</c:v>
                </c:pt>
                <c:pt idx="14094">
                  <c:v>2272.714799410159</c:v>
                </c:pt>
                <c:pt idx="14095">
                  <c:v>4389.048007203312</c:v>
                </c:pt>
                <c:pt idx="14096">
                  <c:v>1864.896459289314</c:v>
                </c:pt>
                <c:pt idx="14097">
                  <c:v>1794.611171592003</c:v>
                </c:pt>
                <c:pt idx="14098">
                  <c:v>1814.82419490452</c:v>
                </c:pt>
                <c:pt idx="14099">
                  <c:v>1806.066907399798</c:v>
                </c:pt>
                <c:pt idx="14100">
                  <c:v>1734.11082068761</c:v>
                </c:pt>
                <c:pt idx="14101">
                  <c:v>1567.093750384322</c:v>
                </c:pt>
                <c:pt idx="14102">
                  <c:v>1271.400536107787</c:v>
                </c:pt>
                <c:pt idx="14103">
                  <c:v>825.6592546125205</c:v>
                </c:pt>
                <c:pt idx="14104">
                  <c:v>261.083888673308</c:v>
                </c:pt>
                <c:pt idx="14105">
                  <c:v>228.0411143758911</c:v>
                </c:pt>
                <c:pt idx="14106">
                  <c:v>316.8433048932693</c:v>
                </c:pt>
                <c:pt idx="14107">
                  <c:v>63.70319514742982</c:v>
                </c:pt>
                <c:pt idx="14108">
                  <c:v>369.3467650467996</c:v>
                </c:pt>
                <c:pt idx="14109">
                  <c:v>883.7998913559373</c:v>
                </c:pt>
                <c:pt idx="14110">
                  <c:v>1217.212845901839</c:v>
                </c:pt>
                <c:pt idx="14111">
                  <c:v>826.9261342976496</c:v>
                </c:pt>
                <c:pt idx="14112">
                  <c:v>1739.226580754018</c:v>
                </c:pt>
                <c:pt idx="14113">
                  <c:v>2495.02730048516</c:v>
                </c:pt>
                <c:pt idx="14114">
                  <c:v>2661.172370019985</c:v>
                </c:pt>
                <c:pt idx="14115">
                  <c:v>987.9664426102231</c:v>
                </c:pt>
                <c:pt idx="14116">
                  <c:v>1932.675518471477</c:v>
                </c:pt>
                <c:pt idx="14117">
                  <c:v>3822.71418309902</c:v>
                </c:pt>
                <c:pt idx="14118">
                  <c:v>4701.57870383849</c:v>
                </c:pt>
                <c:pt idx="14119">
                  <c:v>3735.832943497338</c:v>
                </c:pt>
                <c:pt idx="14120">
                  <c:v>2367.783680153722</c:v>
                </c:pt>
                <c:pt idx="14121">
                  <c:v>725.4375657828666</c:v>
                </c:pt>
                <c:pt idx="14122">
                  <c:v>1928.87160906439</c:v>
                </c:pt>
                <c:pt idx="14123">
                  <c:v>2282.320294564292</c:v>
                </c:pt>
                <c:pt idx="14124">
                  <c:v>2153.029885190303</c:v>
                </c:pt>
                <c:pt idx="14125">
                  <c:v>2027.864671912777</c:v>
                </c:pt>
                <c:pt idx="14126">
                  <c:v>1947.755565241533</c:v>
                </c:pt>
                <c:pt idx="14127">
                  <c:v>1911.565237553034</c:v>
                </c:pt>
                <c:pt idx="14128">
                  <c:v>1882.676674172187</c:v>
                </c:pt>
                <c:pt idx="14129">
                  <c:v>1836.078315291554</c:v>
                </c:pt>
                <c:pt idx="14130">
                  <c:v>1835.966729137327</c:v>
                </c:pt>
                <c:pt idx="14131">
                  <c:v>1799.755566516342</c:v>
                </c:pt>
                <c:pt idx="14132">
                  <c:v>1730.32135749502</c:v>
                </c:pt>
                <c:pt idx="14133">
                  <c:v>1770.328637497105</c:v>
                </c:pt>
                <c:pt idx="14134">
                  <c:v>2042.233177395286</c:v>
                </c:pt>
                <c:pt idx="14135">
                  <c:v>1866.986112700053</c:v>
                </c:pt>
                <c:pt idx="14136">
                  <c:v>1518.130134818771</c:v>
                </c:pt>
                <c:pt idx="14137">
                  <c:v>1325.305910547057</c:v>
                </c:pt>
                <c:pt idx="14138">
                  <c:v>1102.063671907516</c:v>
                </c:pt>
                <c:pt idx="14139">
                  <c:v>1025.06738378817</c:v>
                </c:pt>
                <c:pt idx="14140">
                  <c:v>2741.138829421096</c:v>
                </c:pt>
                <c:pt idx="14141">
                  <c:v>1495.905114272687</c:v>
                </c:pt>
                <c:pt idx="14142">
                  <c:v>878.4199636445435</c:v>
                </c:pt>
                <c:pt idx="14143">
                  <c:v>660.7733023744616</c:v>
                </c:pt>
                <c:pt idx="14144">
                  <c:v>979.4811496103135</c:v>
                </c:pt>
                <c:pt idx="14145">
                  <c:v>1588.530503790818</c:v>
                </c:pt>
                <c:pt idx="14146">
                  <c:v>2366.665269474431</c:v>
                </c:pt>
                <c:pt idx="14147">
                  <c:v>2169.583083847735</c:v>
                </c:pt>
                <c:pt idx="14148">
                  <c:v>2407.913683983864</c:v>
                </c:pt>
                <c:pt idx="14149">
                  <c:v>1186.760454526956</c:v>
                </c:pt>
                <c:pt idx="14150">
                  <c:v>1061.631041947636</c:v>
                </c:pt>
                <c:pt idx="14151">
                  <c:v>1193.224296819363</c:v>
                </c:pt>
                <c:pt idx="14152">
                  <c:v>1315.326862761274</c:v>
                </c:pt>
                <c:pt idx="14153">
                  <c:v>1423.401157115414</c:v>
                </c:pt>
                <c:pt idx="14154">
                  <c:v>1532.447271419357</c:v>
                </c:pt>
                <c:pt idx="14155">
                  <c:v>1660.845986038255</c:v>
                </c:pt>
                <c:pt idx="14156">
                  <c:v>1829.85878862959</c:v>
                </c:pt>
                <c:pt idx="14157">
                  <c:v>2054.31740987227</c:v>
                </c:pt>
                <c:pt idx="14158">
                  <c:v>2243.132971584007</c:v>
                </c:pt>
                <c:pt idx="14159">
                  <c:v>1708.829493691115</c:v>
                </c:pt>
                <c:pt idx="14160">
                  <c:v>3922.631247932178</c:v>
                </c:pt>
                <c:pt idx="14161">
                  <c:v>7771.919143922722</c:v>
                </c:pt>
                <c:pt idx="14162">
                  <c:v>28047.2018409925</c:v>
                </c:pt>
                <c:pt idx="14163">
                  <c:v>16840.5718401062</c:v>
                </c:pt>
                <c:pt idx="14164">
                  <c:v>15559.27597858036</c:v>
                </c:pt>
                <c:pt idx="14165">
                  <c:v>15036.7076227261</c:v>
                </c:pt>
                <c:pt idx="14166">
                  <c:v>3015.676150437781</c:v>
                </c:pt>
                <c:pt idx="14167">
                  <c:v>2264.171518438698</c:v>
                </c:pt>
                <c:pt idx="14168">
                  <c:v>2139.94458887899</c:v>
                </c:pt>
                <c:pt idx="14169">
                  <c:v>5704.601113692964</c:v>
                </c:pt>
                <c:pt idx="14170">
                  <c:v>5804.713547283303</c:v>
                </c:pt>
                <c:pt idx="14171">
                  <c:v>1497.925219757638</c:v>
                </c:pt>
                <c:pt idx="14172">
                  <c:v>2525.811432779768</c:v>
                </c:pt>
                <c:pt idx="14173">
                  <c:v>4072.640034806363</c:v>
                </c:pt>
                <c:pt idx="14174">
                  <c:v>4922.547863922499</c:v>
                </c:pt>
                <c:pt idx="14175">
                  <c:v>4243.448797898782</c:v>
                </c:pt>
                <c:pt idx="14176">
                  <c:v>2710.643572665882</c:v>
                </c:pt>
                <c:pt idx="14177">
                  <c:v>2815.414709910712</c:v>
                </c:pt>
                <c:pt idx="14178">
                  <c:v>3569.837056155822</c:v>
                </c:pt>
                <c:pt idx="14179">
                  <c:v>3595.759285270125</c:v>
                </c:pt>
                <c:pt idx="14180">
                  <c:v>2217.347133461676</c:v>
                </c:pt>
                <c:pt idx="14181">
                  <c:v>1644.019897316325</c:v>
                </c:pt>
                <c:pt idx="14182">
                  <c:v>1378.527016314914</c:v>
                </c:pt>
                <c:pt idx="14183">
                  <c:v>1192.515492307719</c:v>
                </c:pt>
                <c:pt idx="14184">
                  <c:v>991.4973499236198</c:v>
                </c:pt>
                <c:pt idx="14185">
                  <c:v>747.2681720378593</c:v>
                </c:pt>
                <c:pt idx="14186">
                  <c:v>528.54429593552</c:v>
                </c:pt>
                <c:pt idx="14187">
                  <c:v>400.993985885989</c:v>
                </c:pt>
                <c:pt idx="14188">
                  <c:v>550.4790787113593</c:v>
                </c:pt>
                <c:pt idx="14189">
                  <c:v>1319.101615444031</c:v>
                </c:pt>
                <c:pt idx="14190">
                  <c:v>3188.89076910515</c:v>
                </c:pt>
                <c:pt idx="14191">
                  <c:v>2628.633005228472</c:v>
                </c:pt>
                <c:pt idx="14192">
                  <c:v>1361.614406535422</c:v>
                </c:pt>
                <c:pt idx="14193">
                  <c:v>2051.28971893109</c:v>
                </c:pt>
                <c:pt idx="14194">
                  <c:v>1560.432270284945</c:v>
                </c:pt>
                <c:pt idx="14195">
                  <c:v>1245.233485705645</c:v>
                </c:pt>
                <c:pt idx="14196">
                  <c:v>1045.552738008888</c:v>
                </c:pt>
                <c:pt idx="14197">
                  <c:v>895.9840386804251</c:v>
                </c:pt>
                <c:pt idx="14198">
                  <c:v>769.6479755369275</c:v>
                </c:pt>
                <c:pt idx="14199">
                  <c:v>638.7924446031988</c:v>
                </c:pt>
                <c:pt idx="14200">
                  <c:v>294.8859579686438</c:v>
                </c:pt>
                <c:pt idx="14201">
                  <c:v>233.3890998772224</c:v>
                </c:pt>
                <c:pt idx="14202">
                  <c:v>245.9117170522796</c:v>
                </c:pt>
                <c:pt idx="14203">
                  <c:v>820.9399074838695</c:v>
                </c:pt>
                <c:pt idx="14204">
                  <c:v>695.4846865887056</c:v>
                </c:pt>
                <c:pt idx="14205">
                  <c:v>560.4904781154505</c:v>
                </c:pt>
                <c:pt idx="14206">
                  <c:v>438.5832572337364</c:v>
                </c:pt>
                <c:pt idx="14207">
                  <c:v>441.2649400179341</c:v>
                </c:pt>
                <c:pt idx="14208">
                  <c:v>630.9014000358632</c:v>
                </c:pt>
                <c:pt idx="14209">
                  <c:v>972.9624389019714</c:v>
                </c:pt>
                <c:pt idx="14210">
                  <c:v>1992.628712141169</c:v>
                </c:pt>
                <c:pt idx="14211">
                  <c:v>1020.882405678607</c:v>
                </c:pt>
                <c:pt idx="14212">
                  <c:v>1608.70899149996</c:v>
                </c:pt>
                <c:pt idx="14213">
                  <c:v>632.7531111055687</c:v>
                </c:pt>
                <c:pt idx="14214">
                  <c:v>361.9443072481429</c:v>
                </c:pt>
                <c:pt idx="14215">
                  <c:v>831.9469744143545</c:v>
                </c:pt>
                <c:pt idx="14216">
                  <c:v>1627.547383775495</c:v>
                </c:pt>
                <c:pt idx="14217">
                  <c:v>1865.173169485725</c:v>
                </c:pt>
                <c:pt idx="14218">
                  <c:v>1861.504621486633</c:v>
                </c:pt>
                <c:pt idx="14219">
                  <c:v>1938.147436553299</c:v>
                </c:pt>
                <c:pt idx="14220">
                  <c:v>1573.10275411801</c:v>
                </c:pt>
                <c:pt idx="14221">
                  <c:v>2166.381090403114</c:v>
                </c:pt>
                <c:pt idx="14222">
                  <c:v>1008.228840575485</c:v>
                </c:pt>
                <c:pt idx="14223">
                  <c:v>1187.158041766863</c:v>
                </c:pt>
                <c:pt idx="14224">
                  <c:v>1953.621022244165</c:v>
                </c:pt>
                <c:pt idx="14225">
                  <c:v>1583.282524881494</c:v>
                </c:pt>
                <c:pt idx="14226">
                  <c:v>1412.674540474753</c:v>
                </c:pt>
                <c:pt idx="14227">
                  <c:v>893.8388120860507</c:v>
                </c:pt>
                <c:pt idx="14228">
                  <c:v>1144.810068277852</c:v>
                </c:pt>
                <c:pt idx="14229">
                  <c:v>1519.381349529122</c:v>
                </c:pt>
                <c:pt idx="14230">
                  <c:v>1964.172693115547</c:v>
                </c:pt>
                <c:pt idx="14231">
                  <c:v>1554.866276146644</c:v>
                </c:pt>
                <c:pt idx="14232">
                  <c:v>1118.878053107463</c:v>
                </c:pt>
                <c:pt idx="14233">
                  <c:v>791.7133853911332</c:v>
                </c:pt>
                <c:pt idx="14234">
                  <c:v>603.0875335926331</c:v>
                </c:pt>
                <c:pt idx="14235">
                  <c:v>824.1525523346585</c:v>
                </c:pt>
                <c:pt idx="14236">
                  <c:v>1690.783205704613</c:v>
                </c:pt>
                <c:pt idx="14237">
                  <c:v>3544.948511965385</c:v>
                </c:pt>
                <c:pt idx="14238">
                  <c:v>3044.574155212311</c:v>
                </c:pt>
                <c:pt idx="14239">
                  <c:v>1476.914253791765</c:v>
                </c:pt>
                <c:pt idx="14240">
                  <c:v>878.0909638695756</c:v>
                </c:pt>
                <c:pt idx="14241">
                  <c:v>601.9518691029564</c:v>
                </c:pt>
                <c:pt idx="14242">
                  <c:v>1671.109285748835</c:v>
                </c:pt>
                <c:pt idx="14243">
                  <c:v>3768.660265687756</c:v>
                </c:pt>
                <c:pt idx="14244">
                  <c:v>4048.770331879478</c:v>
                </c:pt>
                <c:pt idx="14245">
                  <c:v>2795.13964435124</c:v>
                </c:pt>
                <c:pt idx="14246">
                  <c:v>1724.142379338512</c:v>
                </c:pt>
                <c:pt idx="14247">
                  <c:v>1141.391762126638</c:v>
                </c:pt>
                <c:pt idx="14248">
                  <c:v>1116.909647648503</c:v>
                </c:pt>
                <c:pt idx="14249">
                  <c:v>1185.841539567098</c:v>
                </c:pt>
                <c:pt idx="14250">
                  <c:v>1261.034771517105</c:v>
                </c:pt>
                <c:pt idx="14251">
                  <c:v>1123.678787194178</c:v>
                </c:pt>
                <c:pt idx="14252">
                  <c:v>302.1371184027224</c:v>
                </c:pt>
                <c:pt idx="14253">
                  <c:v>1352.254768640127</c:v>
                </c:pt>
                <c:pt idx="14254">
                  <c:v>1822.260015653941</c:v>
                </c:pt>
                <c:pt idx="14255">
                  <c:v>1319.26724800955</c:v>
                </c:pt>
                <c:pt idx="14256">
                  <c:v>968.0022071591826</c:v>
                </c:pt>
                <c:pt idx="14257">
                  <c:v>767.734052948555</c:v>
                </c:pt>
                <c:pt idx="14258">
                  <c:v>657.5342139340296</c:v>
                </c:pt>
                <c:pt idx="14259">
                  <c:v>604.7672961714062</c:v>
                </c:pt>
                <c:pt idx="14260">
                  <c:v>606.2488728904597</c:v>
                </c:pt>
                <c:pt idx="14261">
                  <c:v>693.1876284247286</c:v>
                </c:pt>
                <c:pt idx="14262">
                  <c:v>1028.60751118768</c:v>
                </c:pt>
                <c:pt idx="14263">
                  <c:v>929.7397418643128</c:v>
                </c:pt>
                <c:pt idx="14264">
                  <c:v>473.9978010594845</c:v>
                </c:pt>
                <c:pt idx="14265">
                  <c:v>498.0765117284996</c:v>
                </c:pt>
                <c:pt idx="14266">
                  <c:v>525.049178902275</c:v>
                </c:pt>
                <c:pt idx="14267">
                  <c:v>540.9186563604858</c:v>
                </c:pt>
                <c:pt idx="14268">
                  <c:v>546.9342925084253</c:v>
                </c:pt>
                <c:pt idx="14269">
                  <c:v>543.7762958438553</c:v>
                </c:pt>
                <c:pt idx="14270">
                  <c:v>532.9487534778794</c:v>
                </c:pt>
                <c:pt idx="14271">
                  <c:v>513.8977969696476</c:v>
                </c:pt>
                <c:pt idx="14272">
                  <c:v>481.5917937942465</c:v>
                </c:pt>
                <c:pt idx="14273">
                  <c:v>446.3712434314723</c:v>
                </c:pt>
                <c:pt idx="14274">
                  <c:v>447.2697082784729</c:v>
                </c:pt>
                <c:pt idx="14275">
                  <c:v>588.3991715649815</c:v>
                </c:pt>
                <c:pt idx="14276">
                  <c:v>535.52896267946</c:v>
                </c:pt>
                <c:pt idx="14277">
                  <c:v>367.2464866829373</c:v>
                </c:pt>
                <c:pt idx="14278">
                  <c:v>297.9337318190362</c:v>
                </c:pt>
                <c:pt idx="14279">
                  <c:v>273.937795799228</c:v>
                </c:pt>
                <c:pt idx="14280">
                  <c:v>248.1398156811034</c:v>
                </c:pt>
                <c:pt idx="14281">
                  <c:v>318.1895603062073</c:v>
                </c:pt>
                <c:pt idx="14282">
                  <c:v>477.5887574420113</c:v>
                </c:pt>
                <c:pt idx="14283">
                  <c:v>547.0838448001384</c:v>
                </c:pt>
                <c:pt idx="14284">
                  <c:v>415.9830047035328</c:v>
                </c:pt>
                <c:pt idx="14285">
                  <c:v>575.3375504273041</c:v>
                </c:pt>
                <c:pt idx="14286">
                  <c:v>805.9439778399233</c:v>
                </c:pt>
                <c:pt idx="14287">
                  <c:v>932.3221049251819</c:v>
                </c:pt>
                <c:pt idx="14288">
                  <c:v>941.688609316752</c:v>
                </c:pt>
                <c:pt idx="14289">
                  <c:v>873.3841920081142</c:v>
                </c:pt>
                <c:pt idx="14290">
                  <c:v>794.8121490056872</c:v>
                </c:pt>
                <c:pt idx="14291">
                  <c:v>713.673275099145</c:v>
                </c:pt>
                <c:pt idx="14292">
                  <c:v>1236.733901601967</c:v>
                </c:pt>
                <c:pt idx="14293">
                  <c:v>408.6574167918612</c:v>
                </c:pt>
                <c:pt idx="14294">
                  <c:v>630.0704202578982</c:v>
                </c:pt>
                <c:pt idx="14295">
                  <c:v>595.4510699092081</c:v>
                </c:pt>
                <c:pt idx="14296">
                  <c:v>581.2631451095958</c:v>
                </c:pt>
                <c:pt idx="14297">
                  <c:v>589.584062904592</c:v>
                </c:pt>
                <c:pt idx="14298">
                  <c:v>624.8058667154401</c:v>
                </c:pt>
                <c:pt idx="14299">
                  <c:v>748.74662430286</c:v>
                </c:pt>
                <c:pt idx="14300">
                  <c:v>744.878306229298</c:v>
                </c:pt>
                <c:pt idx="14301">
                  <c:v>689.0051067217706</c:v>
                </c:pt>
                <c:pt idx="14302">
                  <c:v>478.7017976126489</c:v>
                </c:pt>
                <c:pt idx="14303">
                  <c:v>373.7359050976312</c:v>
                </c:pt>
                <c:pt idx="14304">
                  <c:v>382.2868622452074</c:v>
                </c:pt>
                <c:pt idx="14305">
                  <c:v>331.4770277103453</c:v>
                </c:pt>
                <c:pt idx="14306">
                  <c:v>258.1083374592285</c:v>
                </c:pt>
                <c:pt idx="14307">
                  <c:v>218.9811828396248</c:v>
                </c:pt>
                <c:pt idx="14308">
                  <c:v>248.7088068947087</c:v>
                </c:pt>
                <c:pt idx="14309">
                  <c:v>341.865211232454</c:v>
                </c:pt>
                <c:pt idx="14310">
                  <c:v>685.6328921841083</c:v>
                </c:pt>
                <c:pt idx="14311">
                  <c:v>702.7417891903218</c:v>
                </c:pt>
                <c:pt idx="14312">
                  <c:v>599.1861685579438</c:v>
                </c:pt>
                <c:pt idx="14313">
                  <c:v>529.3209242279959</c:v>
                </c:pt>
                <c:pt idx="14314">
                  <c:v>498.2116459478712</c:v>
                </c:pt>
                <c:pt idx="14315">
                  <c:v>505.4232052856152</c:v>
                </c:pt>
                <c:pt idx="14316">
                  <c:v>558.0414656467993</c:v>
                </c:pt>
                <c:pt idx="14317">
                  <c:v>649.6269894065781</c:v>
                </c:pt>
                <c:pt idx="14318">
                  <c:v>686.9341693005383</c:v>
                </c:pt>
                <c:pt idx="14319">
                  <c:v>587.6533778103485</c:v>
                </c:pt>
                <c:pt idx="14320">
                  <c:v>5637.235696078013</c:v>
                </c:pt>
                <c:pt idx="14321">
                  <c:v>5251.88972543041</c:v>
                </c:pt>
                <c:pt idx="14322">
                  <c:v>2727.174494826217</c:v>
                </c:pt>
                <c:pt idx="14323">
                  <c:v>1861.983091362103</c:v>
                </c:pt>
                <c:pt idx="14324">
                  <c:v>1448.352341421536</c:v>
                </c:pt>
                <c:pt idx="14325">
                  <c:v>1060.343553350053</c:v>
                </c:pt>
                <c:pt idx="14326">
                  <c:v>1186.907253506152</c:v>
                </c:pt>
                <c:pt idx="14327">
                  <c:v>628.8655472741516</c:v>
                </c:pt>
                <c:pt idx="14328">
                  <c:v>833.5596691624219</c:v>
                </c:pt>
                <c:pt idx="14329">
                  <c:v>1317.031427931593</c:v>
                </c:pt>
                <c:pt idx="14330">
                  <c:v>1778.274294222261</c:v>
                </c:pt>
                <c:pt idx="14331">
                  <c:v>2655.704773289159</c:v>
                </c:pt>
                <c:pt idx="14332">
                  <c:v>2487.49791677558</c:v>
                </c:pt>
                <c:pt idx="14333">
                  <c:v>1215.080452856034</c:v>
                </c:pt>
                <c:pt idx="14334">
                  <c:v>902.9794374039449</c:v>
                </c:pt>
                <c:pt idx="14335">
                  <c:v>1021.930162025209</c:v>
                </c:pt>
                <c:pt idx="14336">
                  <c:v>1717.771291505533</c:v>
                </c:pt>
                <c:pt idx="14337">
                  <c:v>3274.454247412434</c:v>
                </c:pt>
                <c:pt idx="14338">
                  <c:v>5351.585147166177</c:v>
                </c:pt>
                <c:pt idx="14339">
                  <c:v>3356.136102865525</c:v>
                </c:pt>
                <c:pt idx="14340">
                  <c:v>2466.703334776083</c:v>
                </c:pt>
                <c:pt idx="14341">
                  <c:v>2151.983835785561</c:v>
                </c:pt>
                <c:pt idx="14342">
                  <c:v>1920.646031856</c:v>
                </c:pt>
                <c:pt idx="14343">
                  <c:v>1172.170122652521</c:v>
                </c:pt>
                <c:pt idx="14344">
                  <c:v>333.624217505078</c:v>
                </c:pt>
                <c:pt idx="14345">
                  <c:v>1220.11114092728</c:v>
                </c:pt>
                <c:pt idx="14346">
                  <c:v>1744.849686772986</c:v>
                </c:pt>
                <c:pt idx="14347">
                  <c:v>2284.34602243697</c:v>
                </c:pt>
                <c:pt idx="14348">
                  <c:v>3111.459689137794</c:v>
                </c:pt>
                <c:pt idx="14349">
                  <c:v>3826.072946511716</c:v>
                </c:pt>
                <c:pt idx="14350">
                  <c:v>2609.277854248332</c:v>
                </c:pt>
                <c:pt idx="14351">
                  <c:v>1795.101774004626</c:v>
                </c:pt>
                <c:pt idx="14352">
                  <c:v>1631.609950374165</c:v>
                </c:pt>
                <c:pt idx="14353">
                  <c:v>1721.719917697326</c:v>
                </c:pt>
                <c:pt idx="14354">
                  <c:v>1911.830651903952</c:v>
                </c:pt>
                <c:pt idx="14355">
                  <c:v>2217.342377511633</c:v>
                </c:pt>
                <c:pt idx="14356">
                  <c:v>2848.899064614377</c:v>
                </c:pt>
                <c:pt idx="14357">
                  <c:v>2485.732623758229</c:v>
                </c:pt>
                <c:pt idx="14358">
                  <c:v>978.3478207456849</c:v>
                </c:pt>
                <c:pt idx="14359">
                  <c:v>1472.067079952897</c:v>
                </c:pt>
                <c:pt idx="14360">
                  <c:v>1918.103907979636</c:v>
                </c:pt>
                <c:pt idx="14361">
                  <c:v>2411.620943924126</c:v>
                </c:pt>
                <c:pt idx="14362">
                  <c:v>1499.156598777413</c:v>
                </c:pt>
                <c:pt idx="14363">
                  <c:v>660.0213008258574</c:v>
                </c:pt>
                <c:pt idx="14364">
                  <c:v>1151.408841529393</c:v>
                </c:pt>
                <c:pt idx="14365">
                  <c:v>1335.356010603243</c:v>
                </c:pt>
                <c:pt idx="14366">
                  <c:v>1220.808158969247</c:v>
                </c:pt>
                <c:pt idx="14367">
                  <c:v>1265.720184614363</c:v>
                </c:pt>
                <c:pt idx="14368">
                  <c:v>1693.310013634333</c:v>
                </c:pt>
                <c:pt idx="14369">
                  <c:v>1446.016745032501</c:v>
                </c:pt>
                <c:pt idx="14370">
                  <c:v>1585.276512690604</c:v>
                </c:pt>
                <c:pt idx="14371">
                  <c:v>2943.971017978048</c:v>
                </c:pt>
                <c:pt idx="14372">
                  <c:v>841.7092033032083</c:v>
                </c:pt>
                <c:pt idx="14373">
                  <c:v>315.3119467696503</c:v>
                </c:pt>
                <c:pt idx="14374">
                  <c:v>306.3420149602716</c:v>
                </c:pt>
                <c:pt idx="14375">
                  <c:v>520.1877556444783</c:v>
                </c:pt>
                <c:pt idx="14376">
                  <c:v>690.6334466365235</c:v>
                </c:pt>
                <c:pt idx="14377">
                  <c:v>431.2089540038573</c:v>
                </c:pt>
                <c:pt idx="14378">
                  <c:v>342.1909216390881</c:v>
                </c:pt>
                <c:pt idx="14379">
                  <c:v>152.9913991263373</c:v>
                </c:pt>
                <c:pt idx="14380">
                  <c:v>2252.2455630654</c:v>
                </c:pt>
                <c:pt idx="14381">
                  <c:v>3010.238250292678</c:v>
                </c:pt>
                <c:pt idx="14382">
                  <c:v>871.5946663486093</c:v>
                </c:pt>
                <c:pt idx="14383">
                  <c:v>433.6766429300942</c:v>
                </c:pt>
                <c:pt idx="14384">
                  <c:v>2274.456655692777</c:v>
                </c:pt>
                <c:pt idx="14385">
                  <c:v>2805.157932655664</c:v>
                </c:pt>
                <c:pt idx="14386">
                  <c:v>1588.427537789988</c:v>
                </c:pt>
                <c:pt idx="14387">
                  <c:v>1261.402817051862</c:v>
                </c:pt>
                <c:pt idx="14388">
                  <c:v>1663.414937453106</c:v>
                </c:pt>
                <c:pt idx="14389">
                  <c:v>2601.472571603144</c:v>
                </c:pt>
                <c:pt idx="14390">
                  <c:v>1549.990560938313</c:v>
                </c:pt>
                <c:pt idx="14391">
                  <c:v>1504.366980434251</c:v>
                </c:pt>
                <c:pt idx="14392">
                  <c:v>2544.854151149109</c:v>
                </c:pt>
                <c:pt idx="14393">
                  <c:v>2929.973168035368</c:v>
                </c:pt>
                <c:pt idx="14394">
                  <c:v>1550.411320933945</c:v>
                </c:pt>
                <c:pt idx="14395">
                  <c:v>957.032440607176</c:v>
                </c:pt>
                <c:pt idx="14396">
                  <c:v>915.9866201510081</c:v>
                </c:pt>
                <c:pt idx="14397">
                  <c:v>52.83297471905665</c:v>
                </c:pt>
                <c:pt idx="14398">
                  <c:v>478.0678026616346</c:v>
                </c:pt>
                <c:pt idx="14399">
                  <c:v>2495.27705690046</c:v>
                </c:pt>
                <c:pt idx="14400">
                  <c:v>2107.811761279951</c:v>
                </c:pt>
                <c:pt idx="14401">
                  <c:v>1730.635946573538</c:v>
                </c:pt>
                <c:pt idx="14402">
                  <c:v>1455.366977082187</c:v>
                </c:pt>
                <c:pt idx="14403">
                  <c:v>1315.182607261241</c:v>
                </c:pt>
                <c:pt idx="14404">
                  <c:v>1273.731460816162</c:v>
                </c:pt>
                <c:pt idx="14405">
                  <c:v>1397.352145679299</c:v>
                </c:pt>
                <c:pt idx="14406">
                  <c:v>2029.506478341845</c:v>
                </c:pt>
                <c:pt idx="14407">
                  <c:v>1739.477633393755</c:v>
                </c:pt>
                <c:pt idx="14408">
                  <c:v>998.7075886810743</c:v>
                </c:pt>
                <c:pt idx="14409">
                  <c:v>788.9497293264744</c:v>
                </c:pt>
                <c:pt idx="14410">
                  <c:v>768.589236567041</c:v>
                </c:pt>
                <c:pt idx="14411">
                  <c:v>693.139171867901</c:v>
                </c:pt>
                <c:pt idx="14412">
                  <c:v>643.4773146580666</c:v>
                </c:pt>
                <c:pt idx="14413">
                  <c:v>611.4973739833304</c:v>
                </c:pt>
                <c:pt idx="14414">
                  <c:v>576.7594751588195</c:v>
                </c:pt>
                <c:pt idx="14415">
                  <c:v>413.3914398285362</c:v>
                </c:pt>
                <c:pt idx="14416">
                  <c:v>439.1629984895073</c:v>
                </c:pt>
                <c:pt idx="14417">
                  <c:v>610.2077745654637</c:v>
                </c:pt>
                <c:pt idx="14418">
                  <c:v>945.9241906789875</c:v>
                </c:pt>
                <c:pt idx="14419">
                  <c:v>1841.322775827198</c:v>
                </c:pt>
                <c:pt idx="14420">
                  <c:v>2812.079886684811</c:v>
                </c:pt>
                <c:pt idx="14421">
                  <c:v>1701.770570153884</c:v>
                </c:pt>
                <c:pt idx="14422">
                  <c:v>710.3798418292938</c:v>
                </c:pt>
                <c:pt idx="14423">
                  <c:v>508.384213819107</c:v>
                </c:pt>
                <c:pt idx="14424">
                  <c:v>678.8667869361726</c:v>
                </c:pt>
                <c:pt idx="14425">
                  <c:v>1212.16116538528</c:v>
                </c:pt>
                <c:pt idx="14426">
                  <c:v>515.7694556005994</c:v>
                </c:pt>
                <c:pt idx="14427">
                  <c:v>280.3782049766314</c:v>
                </c:pt>
                <c:pt idx="14428">
                  <c:v>221.2895484458582</c:v>
                </c:pt>
                <c:pt idx="14429">
                  <c:v>214.3503501662168</c:v>
                </c:pt>
                <c:pt idx="14430">
                  <c:v>274.8613690045558</c:v>
                </c:pt>
                <c:pt idx="14431">
                  <c:v>619.0397298821565</c:v>
                </c:pt>
                <c:pt idx="14432">
                  <c:v>853.6053794282</c:v>
                </c:pt>
                <c:pt idx="14433">
                  <c:v>294.715946575508</c:v>
                </c:pt>
                <c:pt idx="14434">
                  <c:v>102.9824091266311</c:v>
                </c:pt>
                <c:pt idx="14435">
                  <c:v>220.8375285566106</c:v>
                </c:pt>
                <c:pt idx="14436">
                  <c:v>815.0780602222736</c:v>
                </c:pt>
                <c:pt idx="14437">
                  <c:v>1070.204294048511</c:v>
                </c:pt>
                <c:pt idx="14438">
                  <c:v>976.8041013922292</c:v>
                </c:pt>
                <c:pt idx="14439">
                  <c:v>5949.703975008854</c:v>
                </c:pt>
                <c:pt idx="14440">
                  <c:v>3514.826500059217</c:v>
                </c:pt>
                <c:pt idx="14441">
                  <c:v>3367.103055670906</c:v>
                </c:pt>
                <c:pt idx="14442">
                  <c:v>5361.608900371685</c:v>
                </c:pt>
                <c:pt idx="14443">
                  <c:v>3734.915192619417</c:v>
                </c:pt>
                <c:pt idx="14444">
                  <c:v>2914.149326656207</c:v>
                </c:pt>
                <c:pt idx="14445">
                  <c:v>2807.84114004001</c:v>
                </c:pt>
                <c:pt idx="14446">
                  <c:v>1267.970885892746</c:v>
                </c:pt>
                <c:pt idx="14447">
                  <c:v>242.922685314277</c:v>
                </c:pt>
                <c:pt idx="14448">
                  <c:v>384.1202171929273</c:v>
                </c:pt>
                <c:pt idx="14449">
                  <c:v>393.1830831282603</c:v>
                </c:pt>
                <c:pt idx="14450">
                  <c:v>313.6106210646248</c:v>
                </c:pt>
                <c:pt idx="14451">
                  <c:v>208.9059658153407</c:v>
                </c:pt>
                <c:pt idx="14452">
                  <c:v>164.3006832983196</c:v>
                </c:pt>
                <c:pt idx="14453">
                  <c:v>193.048543322749</c:v>
                </c:pt>
                <c:pt idx="14454">
                  <c:v>233.5591357664351</c:v>
                </c:pt>
                <c:pt idx="14455">
                  <c:v>385.8774784838285</c:v>
                </c:pt>
                <c:pt idx="14456">
                  <c:v>1416.903941464389</c:v>
                </c:pt>
                <c:pt idx="14457">
                  <c:v>1594.347583398073</c:v>
                </c:pt>
                <c:pt idx="14458">
                  <c:v>1083.848694396038</c:v>
                </c:pt>
                <c:pt idx="14459">
                  <c:v>889.713690801135</c:v>
                </c:pt>
                <c:pt idx="14460">
                  <c:v>807.6529055192327</c:v>
                </c:pt>
                <c:pt idx="14461">
                  <c:v>780.4950655104567</c:v>
                </c:pt>
                <c:pt idx="14462">
                  <c:v>781.045499252853</c:v>
                </c:pt>
                <c:pt idx="14463">
                  <c:v>708.1729979826382</c:v>
                </c:pt>
                <c:pt idx="14464">
                  <c:v>813.6395257633784</c:v>
                </c:pt>
                <c:pt idx="14465">
                  <c:v>1124.105503554193</c:v>
                </c:pt>
                <c:pt idx="14466">
                  <c:v>1070.190602985305</c:v>
                </c:pt>
                <c:pt idx="14467">
                  <c:v>902.8701152950451</c:v>
                </c:pt>
                <c:pt idx="14468">
                  <c:v>839.9910529474587</c:v>
                </c:pt>
                <c:pt idx="14469">
                  <c:v>1120.121169477159</c:v>
                </c:pt>
                <c:pt idx="14470">
                  <c:v>946.064920663908</c:v>
                </c:pt>
                <c:pt idx="14471">
                  <c:v>999.7506693326399</c:v>
                </c:pt>
                <c:pt idx="14472">
                  <c:v>1070.884545435338</c:v>
                </c:pt>
                <c:pt idx="14473">
                  <c:v>227.5339236796611</c:v>
                </c:pt>
                <c:pt idx="14474">
                  <c:v>348.5020659254855</c:v>
                </c:pt>
                <c:pt idx="14475">
                  <c:v>640.6926022044091</c:v>
                </c:pt>
                <c:pt idx="14476">
                  <c:v>723.3269575819613</c:v>
                </c:pt>
                <c:pt idx="14477">
                  <c:v>741.8781747759804</c:v>
                </c:pt>
                <c:pt idx="14478">
                  <c:v>733.0191372544741</c:v>
                </c:pt>
                <c:pt idx="14479">
                  <c:v>694.1654438888545</c:v>
                </c:pt>
                <c:pt idx="14480">
                  <c:v>629.2876315913567</c:v>
                </c:pt>
                <c:pt idx="14481">
                  <c:v>612.0583495942626</c:v>
                </c:pt>
                <c:pt idx="14482">
                  <c:v>575.2678041470103</c:v>
                </c:pt>
                <c:pt idx="14483">
                  <c:v>760.2675705772285</c:v>
                </c:pt>
                <c:pt idx="14484">
                  <c:v>833.1064647886614</c:v>
                </c:pt>
                <c:pt idx="14485">
                  <c:v>710.4413777921237</c:v>
                </c:pt>
                <c:pt idx="14486">
                  <c:v>1704.486691306687</c:v>
                </c:pt>
                <c:pt idx="14487">
                  <c:v>1284.367219710128</c:v>
                </c:pt>
                <c:pt idx="14488">
                  <c:v>1150.320310430531</c:v>
                </c:pt>
                <c:pt idx="14489">
                  <c:v>1020.841246988748</c:v>
                </c:pt>
                <c:pt idx="14490">
                  <c:v>1561.506171864701</c:v>
                </c:pt>
                <c:pt idx="14491">
                  <c:v>1445.946569530718</c:v>
                </c:pt>
                <c:pt idx="14492">
                  <c:v>1405.237316334266</c:v>
                </c:pt>
                <c:pt idx="14493">
                  <c:v>1637.921401166544</c:v>
                </c:pt>
                <c:pt idx="14494">
                  <c:v>2452.269990169772</c:v>
                </c:pt>
                <c:pt idx="14495">
                  <c:v>3704.465579940994</c:v>
                </c:pt>
                <c:pt idx="14496">
                  <c:v>2558.139303406982</c:v>
                </c:pt>
                <c:pt idx="14497">
                  <c:v>1981.687301605062</c:v>
                </c:pt>
                <c:pt idx="14498">
                  <c:v>1524.52011039747</c:v>
                </c:pt>
                <c:pt idx="14499">
                  <c:v>2117.130667996112</c:v>
                </c:pt>
                <c:pt idx="14500">
                  <c:v>2641.202077594847</c:v>
                </c:pt>
                <c:pt idx="14501">
                  <c:v>2712.040970826074</c:v>
                </c:pt>
                <c:pt idx="14502">
                  <c:v>2806.792373749461</c:v>
                </c:pt>
                <c:pt idx="14503">
                  <c:v>3004.115681437715</c:v>
                </c:pt>
                <c:pt idx="14504">
                  <c:v>6491.825181345587</c:v>
                </c:pt>
                <c:pt idx="14505">
                  <c:v>5241.101219244561</c:v>
                </c:pt>
                <c:pt idx="14506">
                  <c:v>4760.040531909895</c:v>
                </c:pt>
                <c:pt idx="14507">
                  <c:v>3271.37068205621</c:v>
                </c:pt>
                <c:pt idx="14508">
                  <c:v>2242.05701140627</c:v>
                </c:pt>
                <c:pt idx="14509">
                  <c:v>2119.846029423282</c:v>
                </c:pt>
                <c:pt idx="14510">
                  <c:v>1171.262883473565</c:v>
                </c:pt>
                <c:pt idx="14511">
                  <c:v>520.542327555398</c:v>
                </c:pt>
                <c:pt idx="14512">
                  <c:v>1571.427336106863</c:v>
                </c:pt>
                <c:pt idx="14513">
                  <c:v>1999.42036424884</c:v>
                </c:pt>
                <c:pt idx="14514">
                  <c:v>2151.70594169478</c:v>
                </c:pt>
                <c:pt idx="14515">
                  <c:v>2193.21326778617</c:v>
                </c:pt>
                <c:pt idx="14516">
                  <c:v>2074.664864126121</c:v>
                </c:pt>
                <c:pt idx="14517">
                  <c:v>2171.568201042292</c:v>
                </c:pt>
                <c:pt idx="14518">
                  <c:v>2955.088986772786</c:v>
                </c:pt>
                <c:pt idx="14519">
                  <c:v>2663.004889252734</c:v>
                </c:pt>
                <c:pt idx="14520">
                  <c:v>2492.225010566429</c:v>
                </c:pt>
                <c:pt idx="14521">
                  <c:v>2411.366568380753</c:v>
                </c:pt>
                <c:pt idx="14522">
                  <c:v>1648.102026223152</c:v>
                </c:pt>
                <c:pt idx="14523">
                  <c:v>1225.330969773693</c:v>
                </c:pt>
                <c:pt idx="14524">
                  <c:v>810.8787251468562</c:v>
                </c:pt>
                <c:pt idx="14525">
                  <c:v>668.9859051255354</c:v>
                </c:pt>
                <c:pt idx="14526">
                  <c:v>1090.485569238801</c:v>
                </c:pt>
                <c:pt idx="14527">
                  <c:v>1540.962875248848</c:v>
                </c:pt>
                <c:pt idx="14528">
                  <c:v>1902.162377561921</c:v>
                </c:pt>
                <c:pt idx="14529">
                  <c:v>2158.750004311916</c:v>
                </c:pt>
                <c:pt idx="14530">
                  <c:v>2293.304901354935</c:v>
                </c:pt>
                <c:pt idx="14531">
                  <c:v>2062.00736786508</c:v>
                </c:pt>
                <c:pt idx="14532">
                  <c:v>350.3640369651549</c:v>
                </c:pt>
                <c:pt idx="14533">
                  <c:v>1816.320168058576</c:v>
                </c:pt>
                <c:pt idx="14534">
                  <c:v>2319.204891754087</c:v>
                </c:pt>
                <c:pt idx="14535">
                  <c:v>2090.32579760042</c:v>
                </c:pt>
                <c:pt idx="14536">
                  <c:v>1753.294701215811</c:v>
                </c:pt>
                <c:pt idx="14537">
                  <c:v>1581.708561026546</c:v>
                </c:pt>
                <c:pt idx="14538">
                  <c:v>1478.524148127625</c:v>
                </c:pt>
                <c:pt idx="14539">
                  <c:v>1392.41000921776</c:v>
                </c:pt>
                <c:pt idx="14540">
                  <c:v>1405.986996260631</c:v>
                </c:pt>
                <c:pt idx="14541">
                  <c:v>1834.035299619454</c:v>
                </c:pt>
                <c:pt idx="14542">
                  <c:v>2080.895190323316</c:v>
                </c:pt>
                <c:pt idx="14543">
                  <c:v>2222.476157522346</c:v>
                </c:pt>
                <c:pt idx="14544">
                  <c:v>3167.2337761122</c:v>
                </c:pt>
                <c:pt idx="14545">
                  <c:v>853.6848126542994</c:v>
                </c:pt>
                <c:pt idx="14546">
                  <c:v>735.0996253082368</c:v>
                </c:pt>
                <c:pt idx="14547">
                  <c:v>1702.386484153708</c:v>
                </c:pt>
                <c:pt idx="14548">
                  <c:v>4305.622969954572</c:v>
                </c:pt>
                <c:pt idx="14549">
                  <c:v>3514.19025237425</c:v>
                </c:pt>
                <c:pt idx="14550">
                  <c:v>1760.55473860962</c:v>
                </c:pt>
                <c:pt idx="14551">
                  <c:v>2966.843139019463</c:v>
                </c:pt>
                <c:pt idx="14552">
                  <c:v>2282.767012556127</c:v>
                </c:pt>
                <c:pt idx="14553">
                  <c:v>2097.581922246482</c:v>
                </c:pt>
                <c:pt idx="14554">
                  <c:v>2250.422241064589</c:v>
                </c:pt>
                <c:pt idx="14555">
                  <c:v>2093.780899384327</c:v>
                </c:pt>
                <c:pt idx="14556">
                  <c:v>2258.943201017903</c:v>
                </c:pt>
                <c:pt idx="14557">
                  <c:v>2497.225776241035</c:v>
                </c:pt>
                <c:pt idx="14558">
                  <c:v>1960.552539803447</c:v>
                </c:pt>
                <c:pt idx="14559">
                  <c:v>1423.049337488525</c:v>
                </c:pt>
                <c:pt idx="14560">
                  <c:v>1037.486278126807</c:v>
                </c:pt>
                <c:pt idx="14561">
                  <c:v>861.8541848313138</c:v>
                </c:pt>
                <c:pt idx="14562">
                  <c:v>474.7373131438544</c:v>
                </c:pt>
                <c:pt idx="14563">
                  <c:v>416.1143624464266</c:v>
                </c:pt>
                <c:pt idx="14564">
                  <c:v>414.9137456942356</c:v>
                </c:pt>
                <c:pt idx="14565">
                  <c:v>1012.4704242566</c:v>
                </c:pt>
                <c:pt idx="14566">
                  <c:v>445.2017876113491</c:v>
                </c:pt>
                <c:pt idx="14567">
                  <c:v>915.8596835650974</c:v>
                </c:pt>
                <c:pt idx="14568">
                  <c:v>3072.580153963412</c:v>
                </c:pt>
                <c:pt idx="14569">
                  <c:v>1239.156600663054</c:v>
                </c:pt>
                <c:pt idx="14570">
                  <c:v>2740.496672799294</c:v>
                </c:pt>
                <c:pt idx="14571">
                  <c:v>917.2746117756981</c:v>
                </c:pt>
                <c:pt idx="14572">
                  <c:v>471.0439167560149</c:v>
                </c:pt>
                <c:pt idx="14573">
                  <c:v>430.724874345818</c:v>
                </c:pt>
                <c:pt idx="14574">
                  <c:v>518.4232840647603</c:v>
                </c:pt>
                <c:pt idx="14575">
                  <c:v>645.4467264768333</c:v>
                </c:pt>
                <c:pt idx="14576">
                  <c:v>858.167620101754</c:v>
                </c:pt>
                <c:pt idx="14577">
                  <c:v>1424.36804357626</c:v>
                </c:pt>
                <c:pt idx="14578">
                  <c:v>1431.900394391681</c:v>
                </c:pt>
                <c:pt idx="14579">
                  <c:v>394.0757216429748</c:v>
                </c:pt>
                <c:pt idx="14580">
                  <c:v>211.4548463000642</c:v>
                </c:pt>
                <c:pt idx="14581">
                  <c:v>252.5624852431442</c:v>
                </c:pt>
                <c:pt idx="14582">
                  <c:v>309.3415965045015</c:v>
                </c:pt>
                <c:pt idx="14583">
                  <c:v>1003.8725267322</c:v>
                </c:pt>
                <c:pt idx="14584">
                  <c:v>945.6519970565931</c:v>
                </c:pt>
                <c:pt idx="14585">
                  <c:v>865.1822568901732</c:v>
                </c:pt>
                <c:pt idx="14586">
                  <c:v>735.5140315616688</c:v>
                </c:pt>
                <c:pt idx="14587">
                  <c:v>748.1839180858244</c:v>
                </c:pt>
                <c:pt idx="14588">
                  <c:v>571.638660504178</c:v>
                </c:pt>
                <c:pt idx="14589">
                  <c:v>584.8071972195211</c:v>
                </c:pt>
                <c:pt idx="14590">
                  <c:v>721.8123847134366</c:v>
                </c:pt>
                <c:pt idx="14591">
                  <c:v>770.9655099815583</c:v>
                </c:pt>
                <c:pt idx="14592">
                  <c:v>791.3760058771772</c:v>
                </c:pt>
                <c:pt idx="14593">
                  <c:v>748.951053876099</c:v>
                </c:pt>
                <c:pt idx="14594">
                  <c:v>632.3676084273841</c:v>
                </c:pt>
                <c:pt idx="14595">
                  <c:v>577.2683332563</c:v>
                </c:pt>
                <c:pt idx="14596">
                  <c:v>696.4672759709923</c:v>
                </c:pt>
                <c:pt idx="14597">
                  <c:v>1018.861915573621</c:v>
                </c:pt>
                <c:pt idx="14598">
                  <c:v>1715.780664645016</c:v>
                </c:pt>
                <c:pt idx="14599">
                  <c:v>2270.183920085132</c:v>
                </c:pt>
                <c:pt idx="14600">
                  <c:v>3920.822308083275</c:v>
                </c:pt>
                <c:pt idx="14601">
                  <c:v>4377.925979037985</c:v>
                </c:pt>
                <c:pt idx="14602">
                  <c:v>3420.476758101244</c:v>
                </c:pt>
                <c:pt idx="14603">
                  <c:v>1832.250462055076</c:v>
                </c:pt>
                <c:pt idx="14604">
                  <c:v>1339.695114191961</c:v>
                </c:pt>
                <c:pt idx="14605">
                  <c:v>903.7464047522047</c:v>
                </c:pt>
                <c:pt idx="14606">
                  <c:v>912.1135187906834</c:v>
                </c:pt>
                <c:pt idx="14607">
                  <c:v>1206.335196468173</c:v>
                </c:pt>
                <c:pt idx="14608">
                  <c:v>2339.089378504706</c:v>
                </c:pt>
                <c:pt idx="14609">
                  <c:v>2083.13915515886</c:v>
                </c:pt>
                <c:pt idx="14610">
                  <c:v>1742.495877266114</c:v>
                </c:pt>
                <c:pt idx="14611">
                  <c:v>1424.360165452419</c:v>
                </c:pt>
                <c:pt idx="14612">
                  <c:v>1254.316848327275</c:v>
                </c:pt>
                <c:pt idx="14613">
                  <c:v>1204.138987195601</c:v>
                </c:pt>
                <c:pt idx="14614">
                  <c:v>1212.595821654734</c:v>
                </c:pt>
                <c:pt idx="14615">
                  <c:v>916.7335474387904</c:v>
                </c:pt>
                <c:pt idx="14616">
                  <c:v>718.5987322964474</c:v>
                </c:pt>
                <c:pt idx="14617">
                  <c:v>932.9703249930734</c:v>
                </c:pt>
                <c:pt idx="14618">
                  <c:v>920.6733256224686</c:v>
                </c:pt>
                <c:pt idx="14619">
                  <c:v>821.3656905874178</c:v>
                </c:pt>
                <c:pt idx="14620">
                  <c:v>547.8610927383669</c:v>
                </c:pt>
                <c:pt idx="14621">
                  <c:v>127.4408774514036</c:v>
                </c:pt>
                <c:pt idx="14622">
                  <c:v>274.2515642021191</c:v>
                </c:pt>
                <c:pt idx="14623">
                  <c:v>443.2081808627056</c:v>
                </c:pt>
                <c:pt idx="14624">
                  <c:v>399.8334272490778</c:v>
                </c:pt>
                <c:pt idx="14625">
                  <c:v>1421.604509479716</c:v>
                </c:pt>
                <c:pt idx="14626">
                  <c:v>1417.679829620862</c:v>
                </c:pt>
                <c:pt idx="14627">
                  <c:v>1449.643459390071</c:v>
                </c:pt>
                <c:pt idx="14628">
                  <c:v>1860.222953088275</c:v>
                </c:pt>
                <c:pt idx="14629">
                  <c:v>2580.210943118449</c:v>
                </c:pt>
                <c:pt idx="14630">
                  <c:v>4277.21826547536</c:v>
                </c:pt>
                <c:pt idx="14631">
                  <c:v>770.3421113159866</c:v>
                </c:pt>
                <c:pt idx="14632">
                  <c:v>492.7957088570078</c:v>
                </c:pt>
                <c:pt idx="14633">
                  <c:v>910.2891946778194</c:v>
                </c:pt>
                <c:pt idx="14634">
                  <c:v>1278.055288178009</c:v>
                </c:pt>
                <c:pt idx="14635">
                  <c:v>1514.626886223161</c:v>
                </c:pt>
                <c:pt idx="14636">
                  <c:v>1516.605727164496</c:v>
                </c:pt>
                <c:pt idx="14637">
                  <c:v>3211.509530602498</c:v>
                </c:pt>
                <c:pt idx="14638">
                  <c:v>3916.873537402457</c:v>
                </c:pt>
                <c:pt idx="14639">
                  <c:v>3634.320940800086</c:v>
                </c:pt>
                <c:pt idx="14640">
                  <c:v>3900.239527385868</c:v>
                </c:pt>
                <c:pt idx="14641">
                  <c:v>4509.101649836345</c:v>
                </c:pt>
                <c:pt idx="14642">
                  <c:v>3813.569803584277</c:v>
                </c:pt>
                <c:pt idx="14643">
                  <c:v>2458.872472471012</c:v>
                </c:pt>
                <c:pt idx="14644">
                  <c:v>2267.479254495285</c:v>
                </c:pt>
                <c:pt idx="14645">
                  <c:v>2481.640990824581</c:v>
                </c:pt>
                <c:pt idx="14646">
                  <c:v>2724.84954894092</c:v>
                </c:pt>
                <c:pt idx="14647">
                  <c:v>4029.053665041726</c:v>
                </c:pt>
                <c:pt idx="14648">
                  <c:v>3711.357293621317</c:v>
                </c:pt>
                <c:pt idx="14649">
                  <c:v>2507.446239755741</c:v>
                </c:pt>
                <c:pt idx="14650">
                  <c:v>1889.444725961011</c:v>
                </c:pt>
                <c:pt idx="14651">
                  <c:v>1449.19963598092</c:v>
                </c:pt>
                <c:pt idx="14652">
                  <c:v>967.2719571091246</c:v>
                </c:pt>
                <c:pt idx="14653">
                  <c:v>933.1361721747545</c:v>
                </c:pt>
                <c:pt idx="14654">
                  <c:v>1069.320581134852</c:v>
                </c:pt>
                <c:pt idx="14655">
                  <c:v>1298.52345574379</c:v>
                </c:pt>
                <c:pt idx="14656">
                  <c:v>1684.3797614128</c:v>
                </c:pt>
                <c:pt idx="14657">
                  <c:v>1362.966016107093</c:v>
                </c:pt>
                <c:pt idx="14658">
                  <c:v>1671.297689721889</c:v>
                </c:pt>
                <c:pt idx="14659">
                  <c:v>1599.133306175581</c:v>
                </c:pt>
                <c:pt idx="14660">
                  <c:v>1351.325333122466</c:v>
                </c:pt>
                <c:pt idx="14661">
                  <c:v>860.3268920295193</c:v>
                </c:pt>
                <c:pt idx="14662">
                  <c:v>918.9474984726944</c:v>
                </c:pt>
                <c:pt idx="14663">
                  <c:v>956.9557531074173</c:v>
                </c:pt>
                <c:pt idx="14664">
                  <c:v>1002.150564852354</c:v>
                </c:pt>
                <c:pt idx="14665">
                  <c:v>960.6634809005954</c:v>
                </c:pt>
                <c:pt idx="14666">
                  <c:v>446.1597835255812</c:v>
                </c:pt>
                <c:pt idx="14667">
                  <c:v>373.8144844180186</c:v>
                </c:pt>
                <c:pt idx="14668">
                  <c:v>901.2042792515692</c:v>
                </c:pt>
                <c:pt idx="14669">
                  <c:v>1144.669358351938</c:v>
                </c:pt>
                <c:pt idx="14670">
                  <c:v>1128.316990029606</c:v>
                </c:pt>
                <c:pt idx="14671">
                  <c:v>1026.056339486058</c:v>
                </c:pt>
                <c:pt idx="14672">
                  <c:v>952.8464051367586</c:v>
                </c:pt>
                <c:pt idx="14673">
                  <c:v>916.359471934415</c:v>
                </c:pt>
                <c:pt idx="14674">
                  <c:v>795.1428714081104</c:v>
                </c:pt>
                <c:pt idx="14675">
                  <c:v>619.5495756740656</c:v>
                </c:pt>
                <c:pt idx="14676">
                  <c:v>2478.3938835246</c:v>
                </c:pt>
                <c:pt idx="14677">
                  <c:v>5000.504219210228</c:v>
                </c:pt>
                <c:pt idx="14678">
                  <c:v>4683.267034921112</c:v>
                </c:pt>
                <c:pt idx="14679">
                  <c:v>3789.914893939264</c:v>
                </c:pt>
                <c:pt idx="14680">
                  <c:v>4625.279360835893</c:v>
                </c:pt>
                <c:pt idx="14681">
                  <c:v>10047.38679740696</c:v>
                </c:pt>
                <c:pt idx="14682">
                  <c:v>4861.889247761715</c:v>
                </c:pt>
                <c:pt idx="14683">
                  <c:v>2837.760044123364</c:v>
                </c:pt>
                <c:pt idx="14684">
                  <c:v>2330.19775089259</c:v>
                </c:pt>
                <c:pt idx="14685">
                  <c:v>1658.24264598426</c:v>
                </c:pt>
                <c:pt idx="14686">
                  <c:v>1229.244546180541</c:v>
                </c:pt>
                <c:pt idx="14687">
                  <c:v>1220.831663634673</c:v>
                </c:pt>
                <c:pt idx="14688">
                  <c:v>1745.958837369016</c:v>
                </c:pt>
                <c:pt idx="14689">
                  <c:v>2623.644286872796</c:v>
                </c:pt>
                <c:pt idx="14690">
                  <c:v>9739.148293609387</c:v>
                </c:pt>
                <c:pt idx="14691">
                  <c:v>10970.64647023764</c:v>
                </c:pt>
                <c:pt idx="14692">
                  <c:v>4135.364971802414</c:v>
                </c:pt>
                <c:pt idx="14693">
                  <c:v>2852.130509583808</c:v>
                </c:pt>
                <c:pt idx="14694">
                  <c:v>2662.291115560601</c:v>
                </c:pt>
                <c:pt idx="14695">
                  <c:v>3396.44853976813</c:v>
                </c:pt>
                <c:pt idx="14696">
                  <c:v>7097.55319075657</c:v>
                </c:pt>
                <c:pt idx="14697">
                  <c:v>3547.998569130554</c:v>
                </c:pt>
                <c:pt idx="14698">
                  <c:v>1470.421101374252</c:v>
                </c:pt>
                <c:pt idx="14699">
                  <c:v>1105.02356415738</c:v>
                </c:pt>
                <c:pt idx="14700">
                  <c:v>1237.022085666446</c:v>
                </c:pt>
                <c:pt idx="14701">
                  <c:v>1366.621174429245</c:v>
                </c:pt>
                <c:pt idx="14702">
                  <c:v>2965.779431031958</c:v>
                </c:pt>
                <c:pt idx="14703">
                  <c:v>3100.77575137321</c:v>
                </c:pt>
                <c:pt idx="14704">
                  <c:v>2615.913914382763</c:v>
                </c:pt>
                <c:pt idx="14705">
                  <c:v>2714.416542973304</c:v>
                </c:pt>
                <c:pt idx="14706">
                  <c:v>3016.794894122396</c:v>
                </c:pt>
                <c:pt idx="14707">
                  <c:v>1150.133933502007</c:v>
                </c:pt>
                <c:pt idx="14708">
                  <c:v>791.9379385117846</c:v>
                </c:pt>
                <c:pt idx="14709">
                  <c:v>1108.413796377918</c:v>
                </c:pt>
                <c:pt idx="14710">
                  <c:v>2072.90976357427</c:v>
                </c:pt>
                <c:pt idx="14711">
                  <c:v>2133.05045547508</c:v>
                </c:pt>
                <c:pt idx="14712">
                  <c:v>2598.596952248757</c:v>
                </c:pt>
                <c:pt idx="14713">
                  <c:v>3313.57784104762</c:v>
                </c:pt>
                <c:pt idx="14714">
                  <c:v>1961.774322350394</c:v>
                </c:pt>
                <c:pt idx="14715">
                  <c:v>581.6388545682626</c:v>
                </c:pt>
                <c:pt idx="14716">
                  <c:v>334.8928090762597</c:v>
                </c:pt>
                <c:pt idx="14717">
                  <c:v>611.9358500085392</c:v>
                </c:pt>
                <c:pt idx="14718">
                  <c:v>871.5821828263037</c:v>
                </c:pt>
                <c:pt idx="14719">
                  <c:v>1088.800005494422</c:v>
                </c:pt>
                <c:pt idx="14720">
                  <c:v>1782.42273812043</c:v>
                </c:pt>
                <c:pt idx="14721">
                  <c:v>3532.241934952046</c:v>
                </c:pt>
                <c:pt idx="14722">
                  <c:v>4462.80603250203</c:v>
                </c:pt>
                <c:pt idx="14723">
                  <c:v>2641.710432927478</c:v>
                </c:pt>
                <c:pt idx="14724">
                  <c:v>6215.471005371263</c:v>
                </c:pt>
                <c:pt idx="14725">
                  <c:v>1044.175691903097</c:v>
                </c:pt>
                <c:pt idx="14726">
                  <c:v>609.6279831950696</c:v>
                </c:pt>
                <c:pt idx="14727">
                  <c:v>769.9006609307678</c:v>
                </c:pt>
                <c:pt idx="14728">
                  <c:v>1337.671538860138</c:v>
                </c:pt>
                <c:pt idx="14729">
                  <c:v>2758.442477001682</c:v>
                </c:pt>
                <c:pt idx="14730">
                  <c:v>1544.952870746591</c:v>
                </c:pt>
                <c:pt idx="14731">
                  <c:v>953.2135153854313</c:v>
                </c:pt>
                <c:pt idx="14732">
                  <c:v>644.8959518715518</c:v>
                </c:pt>
                <c:pt idx="14733">
                  <c:v>376.117747410826</c:v>
                </c:pt>
                <c:pt idx="14734">
                  <c:v>194.8671146497925</c:v>
                </c:pt>
                <c:pt idx="14735">
                  <c:v>597.6985476654161</c:v>
                </c:pt>
                <c:pt idx="14736">
                  <c:v>1205.941326350074</c:v>
                </c:pt>
                <c:pt idx="14737">
                  <c:v>1780.82432165549</c:v>
                </c:pt>
                <c:pt idx="14738">
                  <c:v>2322.073733282052</c:v>
                </c:pt>
                <c:pt idx="14739">
                  <c:v>2977.250484130426</c:v>
                </c:pt>
                <c:pt idx="14740">
                  <c:v>3314.242123576481</c:v>
                </c:pt>
                <c:pt idx="14741">
                  <c:v>2058.530945656044</c:v>
                </c:pt>
                <c:pt idx="14742">
                  <c:v>962.2339289592446</c:v>
                </c:pt>
                <c:pt idx="14743">
                  <c:v>788.7121843949474</c:v>
                </c:pt>
                <c:pt idx="14744">
                  <c:v>1077.454615087282</c:v>
                </c:pt>
                <c:pt idx="14745">
                  <c:v>2423.688005433141</c:v>
                </c:pt>
                <c:pt idx="14746">
                  <c:v>6408.740398129783</c:v>
                </c:pt>
                <c:pt idx="14747">
                  <c:v>1944.870524540053</c:v>
                </c:pt>
                <c:pt idx="14748">
                  <c:v>1005.064593186711</c:v>
                </c:pt>
                <c:pt idx="14749">
                  <c:v>761.3048553642421</c:v>
                </c:pt>
                <c:pt idx="14750">
                  <c:v>714.8685798201259</c:v>
                </c:pt>
                <c:pt idx="14751">
                  <c:v>618.1781967498674</c:v>
                </c:pt>
                <c:pt idx="14752">
                  <c:v>177.79764454975</c:v>
                </c:pt>
                <c:pt idx="14753">
                  <c:v>515.1425164451033</c:v>
                </c:pt>
                <c:pt idx="14754">
                  <c:v>664.8363498187489</c:v>
                </c:pt>
                <c:pt idx="14755">
                  <c:v>763.6897942271283</c:v>
                </c:pt>
                <c:pt idx="14756">
                  <c:v>840.7301996984345</c:v>
                </c:pt>
                <c:pt idx="14757">
                  <c:v>862.060117953538</c:v>
                </c:pt>
                <c:pt idx="14758">
                  <c:v>782.4855430730067</c:v>
                </c:pt>
                <c:pt idx="14759">
                  <c:v>1731.979827287763</c:v>
                </c:pt>
                <c:pt idx="14760">
                  <c:v>4800.901903920368</c:v>
                </c:pt>
                <c:pt idx="14761">
                  <c:v>5864.376719080861</c:v>
                </c:pt>
                <c:pt idx="14762">
                  <c:v>1785.663102731703</c:v>
                </c:pt>
                <c:pt idx="14763">
                  <c:v>1181.578130274871</c:v>
                </c:pt>
                <c:pt idx="14764">
                  <c:v>1361.0943715308</c:v>
                </c:pt>
                <c:pt idx="14765">
                  <c:v>997.4662933871108</c:v>
                </c:pt>
                <c:pt idx="14766">
                  <c:v>1149.498361544156</c:v>
                </c:pt>
                <c:pt idx="14767">
                  <c:v>999.3980273991061</c:v>
                </c:pt>
                <c:pt idx="14768">
                  <c:v>915.0739468113854</c:v>
                </c:pt>
                <c:pt idx="14769">
                  <c:v>878.5018270872048</c:v>
                </c:pt>
                <c:pt idx="14770">
                  <c:v>733.9206784482245</c:v>
                </c:pt>
                <c:pt idx="14771">
                  <c:v>465.3013625609265</c:v>
                </c:pt>
                <c:pt idx="14772">
                  <c:v>303.4675451410974</c:v>
                </c:pt>
                <c:pt idx="14773">
                  <c:v>762.4956072026016</c:v>
                </c:pt>
                <c:pt idx="14774">
                  <c:v>1690.737934380991</c:v>
                </c:pt>
                <c:pt idx="14775">
                  <c:v>2157.665494422861</c:v>
                </c:pt>
                <c:pt idx="14776">
                  <c:v>2158.33952354696</c:v>
                </c:pt>
                <c:pt idx="14777">
                  <c:v>1363.306483414691</c:v>
                </c:pt>
                <c:pt idx="14778">
                  <c:v>767.8228616450964</c:v>
                </c:pt>
                <c:pt idx="14779">
                  <c:v>2297.591517875433</c:v>
                </c:pt>
                <c:pt idx="14780">
                  <c:v>1473.608995625938</c:v>
                </c:pt>
                <c:pt idx="14781">
                  <c:v>1340.204564227116</c:v>
                </c:pt>
                <c:pt idx="14782">
                  <c:v>1215.24816651935</c:v>
                </c:pt>
                <c:pt idx="14783">
                  <c:v>874.7678760221318</c:v>
                </c:pt>
                <c:pt idx="14784">
                  <c:v>94.88619786342468</c:v>
                </c:pt>
                <c:pt idx="14785">
                  <c:v>403.1587806612335</c:v>
                </c:pt>
                <c:pt idx="14786">
                  <c:v>646.491750516717</c:v>
                </c:pt>
                <c:pt idx="14787">
                  <c:v>504.1918232253361</c:v>
                </c:pt>
                <c:pt idx="14788">
                  <c:v>217.8812760537082</c:v>
                </c:pt>
                <c:pt idx="14789">
                  <c:v>179.9124024747913</c:v>
                </c:pt>
                <c:pt idx="14790">
                  <c:v>381.7503583943082</c:v>
                </c:pt>
                <c:pt idx="14791">
                  <c:v>301.5059285632448</c:v>
                </c:pt>
                <c:pt idx="14792">
                  <c:v>112.308937828146</c:v>
                </c:pt>
                <c:pt idx="14793">
                  <c:v>636.0199480152672</c:v>
                </c:pt>
                <c:pt idx="14794">
                  <c:v>1094.307744299794</c:v>
                </c:pt>
                <c:pt idx="14795">
                  <c:v>1079.412423432556</c:v>
                </c:pt>
                <c:pt idx="14796">
                  <c:v>1905.464184234542</c:v>
                </c:pt>
                <c:pt idx="14797">
                  <c:v>1944.761745020032</c:v>
                </c:pt>
                <c:pt idx="14798">
                  <c:v>1196.54656362653</c:v>
                </c:pt>
                <c:pt idx="14799">
                  <c:v>1880.435667433357</c:v>
                </c:pt>
                <c:pt idx="14800">
                  <c:v>2579.107980293285</c:v>
                </c:pt>
                <c:pt idx="14801">
                  <c:v>3353.737952827899</c:v>
                </c:pt>
                <c:pt idx="14802">
                  <c:v>1131.492917774249</c:v>
                </c:pt>
                <c:pt idx="14803">
                  <c:v>1244.164646127309</c:v>
                </c:pt>
                <c:pt idx="14804">
                  <c:v>1241.473268105331</c:v>
                </c:pt>
                <c:pt idx="14805">
                  <c:v>1242.753843425432</c:v>
                </c:pt>
                <c:pt idx="14806">
                  <c:v>1254.092415533809</c:v>
                </c:pt>
                <c:pt idx="14807">
                  <c:v>1248.763702516437</c:v>
                </c:pt>
                <c:pt idx="14808">
                  <c:v>1131.797102355465</c:v>
                </c:pt>
                <c:pt idx="14809">
                  <c:v>2012.153553410321</c:v>
                </c:pt>
                <c:pt idx="14810">
                  <c:v>2746.446368108662</c:v>
                </c:pt>
                <c:pt idx="14811">
                  <c:v>3631.335941758908</c:v>
                </c:pt>
                <c:pt idx="14812">
                  <c:v>6071.899452418495</c:v>
                </c:pt>
                <c:pt idx="14813">
                  <c:v>4607.777783871396</c:v>
                </c:pt>
                <c:pt idx="14814">
                  <c:v>3514.915508771938</c:v>
                </c:pt>
                <c:pt idx="14815">
                  <c:v>3152.705982121633</c:v>
                </c:pt>
                <c:pt idx="14816">
                  <c:v>2482.907737027622</c:v>
                </c:pt>
                <c:pt idx="14817">
                  <c:v>2075.445759752728</c:v>
                </c:pt>
                <c:pt idx="14818">
                  <c:v>2694.768251853839</c:v>
                </c:pt>
                <c:pt idx="14819">
                  <c:v>661.063854048092</c:v>
                </c:pt>
                <c:pt idx="14820">
                  <c:v>567.2630336251476</c:v>
                </c:pt>
                <c:pt idx="14821">
                  <c:v>610.8882166647302</c:v>
                </c:pt>
                <c:pt idx="14822">
                  <c:v>621.4130756937816</c:v>
                </c:pt>
                <c:pt idx="14823">
                  <c:v>587.927334484384</c:v>
                </c:pt>
                <c:pt idx="14824">
                  <c:v>332.0186052078553</c:v>
                </c:pt>
                <c:pt idx="14825">
                  <c:v>777.3432724887064</c:v>
                </c:pt>
                <c:pt idx="14826">
                  <c:v>1029.908197955028</c:v>
                </c:pt>
                <c:pt idx="14827">
                  <c:v>709.2336485302635</c:v>
                </c:pt>
                <c:pt idx="14828">
                  <c:v>455.9558800625827</c:v>
                </c:pt>
                <c:pt idx="14829">
                  <c:v>377.2942217569156</c:v>
                </c:pt>
                <c:pt idx="14830">
                  <c:v>416.5598212696002</c:v>
                </c:pt>
                <c:pt idx="14831">
                  <c:v>644.7328690975162</c:v>
                </c:pt>
                <c:pt idx="14832">
                  <c:v>929.4637726221434</c:v>
                </c:pt>
                <c:pt idx="14833">
                  <c:v>1055.720399664675</c:v>
                </c:pt>
                <c:pt idx="14834">
                  <c:v>1151.796633748686</c:v>
                </c:pt>
                <c:pt idx="14835">
                  <c:v>1164.64817710618</c:v>
                </c:pt>
                <c:pt idx="14836">
                  <c:v>1465.755379688557</c:v>
                </c:pt>
                <c:pt idx="14837">
                  <c:v>2261.365921124529</c:v>
                </c:pt>
                <c:pt idx="14838">
                  <c:v>321.3545641642574</c:v>
                </c:pt>
                <c:pt idx="14839">
                  <c:v>830.4201141624678</c:v>
                </c:pt>
                <c:pt idx="14840">
                  <c:v>1257.681237867276</c:v>
                </c:pt>
                <c:pt idx="14841">
                  <c:v>1019.266833317948</c:v>
                </c:pt>
                <c:pt idx="14842">
                  <c:v>1060.148930014289</c:v>
                </c:pt>
                <c:pt idx="14843">
                  <c:v>1878.888632297235</c:v>
                </c:pt>
                <c:pt idx="14844">
                  <c:v>3169.881725060393</c:v>
                </c:pt>
                <c:pt idx="14845">
                  <c:v>1333.836666008841</c:v>
                </c:pt>
                <c:pt idx="14846">
                  <c:v>450.6504978033512</c:v>
                </c:pt>
                <c:pt idx="14847">
                  <c:v>677.0878002670226</c:v>
                </c:pt>
                <c:pt idx="14848">
                  <c:v>759.4556156223788</c:v>
                </c:pt>
                <c:pt idx="14849">
                  <c:v>405.048881033996</c:v>
                </c:pt>
                <c:pt idx="14850">
                  <c:v>789.7939507148552</c:v>
                </c:pt>
                <c:pt idx="14851">
                  <c:v>584.975103201972</c:v>
                </c:pt>
                <c:pt idx="14852">
                  <c:v>499.8947073884726</c:v>
                </c:pt>
                <c:pt idx="14853">
                  <c:v>454.2295446268952</c:v>
                </c:pt>
                <c:pt idx="14854">
                  <c:v>370.8074879413058</c:v>
                </c:pt>
                <c:pt idx="14855">
                  <c:v>300.5064648407742</c:v>
                </c:pt>
                <c:pt idx="14856">
                  <c:v>314.736049728735</c:v>
                </c:pt>
                <c:pt idx="14857">
                  <c:v>208.3514281004783</c:v>
                </c:pt>
                <c:pt idx="14858">
                  <c:v>69.46616930200153</c:v>
                </c:pt>
                <c:pt idx="14859">
                  <c:v>132.8533186001074</c:v>
                </c:pt>
                <c:pt idx="14860">
                  <c:v>883.795358542867</c:v>
                </c:pt>
                <c:pt idx="14861">
                  <c:v>693.2281236341905</c:v>
                </c:pt>
                <c:pt idx="14862">
                  <c:v>256.2273930193631</c:v>
                </c:pt>
                <c:pt idx="14863">
                  <c:v>743.5136602410776</c:v>
                </c:pt>
                <c:pt idx="14864">
                  <c:v>655.8239244395037</c:v>
                </c:pt>
                <c:pt idx="14865">
                  <c:v>645.2961560336715</c:v>
                </c:pt>
                <c:pt idx="14866">
                  <c:v>1006.296318076939</c:v>
                </c:pt>
                <c:pt idx="14867">
                  <c:v>3022.758617513978</c:v>
                </c:pt>
                <c:pt idx="14868">
                  <c:v>1317.651451307335</c:v>
                </c:pt>
                <c:pt idx="14869">
                  <c:v>830.6972043891502</c:v>
                </c:pt>
                <c:pt idx="14870">
                  <c:v>451.6293009790093</c:v>
                </c:pt>
                <c:pt idx="14871">
                  <c:v>588.7068825942331</c:v>
                </c:pt>
                <c:pt idx="14872">
                  <c:v>602.7866800537736</c:v>
                </c:pt>
                <c:pt idx="14873">
                  <c:v>612.6722406253018</c:v>
                </c:pt>
                <c:pt idx="14874">
                  <c:v>597.7906906933902</c:v>
                </c:pt>
                <c:pt idx="14875">
                  <c:v>456.3970102429455</c:v>
                </c:pt>
                <c:pt idx="14876">
                  <c:v>223.8296554447592</c:v>
                </c:pt>
                <c:pt idx="14877">
                  <c:v>373.1646228395871</c:v>
                </c:pt>
                <c:pt idx="14878">
                  <c:v>1002.4853828106</c:v>
                </c:pt>
                <c:pt idx="14879">
                  <c:v>1392.335288255317</c:v>
                </c:pt>
                <c:pt idx="14880">
                  <c:v>711.172030090634</c:v>
                </c:pt>
                <c:pt idx="14881">
                  <c:v>884.3334355528885</c:v>
                </c:pt>
                <c:pt idx="14882">
                  <c:v>1941.657286559903</c:v>
                </c:pt>
                <c:pt idx="14883">
                  <c:v>750.5557091410584</c:v>
                </c:pt>
                <c:pt idx="14884">
                  <c:v>832.0551541840244</c:v>
                </c:pt>
                <c:pt idx="14885">
                  <c:v>1053.687072785049</c:v>
                </c:pt>
                <c:pt idx="14886">
                  <c:v>1038.212015735343</c:v>
                </c:pt>
                <c:pt idx="14887">
                  <c:v>627.8483703874612</c:v>
                </c:pt>
                <c:pt idx="14888">
                  <c:v>459.8539140433081</c:v>
                </c:pt>
                <c:pt idx="14889">
                  <c:v>66.274915422738</c:v>
                </c:pt>
                <c:pt idx="14890">
                  <c:v>284.2117439498759</c:v>
                </c:pt>
                <c:pt idx="14891">
                  <c:v>1383.955920326162</c:v>
                </c:pt>
                <c:pt idx="14892">
                  <c:v>2146.613434225993</c:v>
                </c:pt>
                <c:pt idx="14893">
                  <c:v>1368.295716696076</c:v>
                </c:pt>
                <c:pt idx="14894">
                  <c:v>1246.288796816599</c:v>
                </c:pt>
                <c:pt idx="14895">
                  <c:v>1225.190180157292</c:v>
                </c:pt>
                <c:pt idx="14896">
                  <c:v>1252.858955234898</c:v>
                </c:pt>
                <c:pt idx="14897">
                  <c:v>1110.107808469361</c:v>
                </c:pt>
                <c:pt idx="14898">
                  <c:v>1059.519902998746</c:v>
                </c:pt>
                <c:pt idx="14899">
                  <c:v>2062.072596445758</c:v>
                </c:pt>
                <c:pt idx="14900">
                  <c:v>880.1895896601993</c:v>
                </c:pt>
                <c:pt idx="14901">
                  <c:v>806.7225834028553</c:v>
                </c:pt>
                <c:pt idx="14902">
                  <c:v>940.0953517322075</c:v>
                </c:pt>
                <c:pt idx="14903">
                  <c:v>928.4964797184371</c:v>
                </c:pt>
                <c:pt idx="14904">
                  <c:v>744.0027424140404</c:v>
                </c:pt>
                <c:pt idx="14905">
                  <c:v>586.6488368904538</c:v>
                </c:pt>
                <c:pt idx="14906">
                  <c:v>2495.112009355485</c:v>
                </c:pt>
                <c:pt idx="14907">
                  <c:v>1559.457059003342</c:v>
                </c:pt>
                <c:pt idx="14908">
                  <c:v>2172.850588429525</c:v>
                </c:pt>
                <c:pt idx="14909">
                  <c:v>4042.883799205907</c:v>
                </c:pt>
                <c:pt idx="14910">
                  <c:v>4663.435686814341</c:v>
                </c:pt>
                <c:pt idx="14911">
                  <c:v>4468.095481718738</c:v>
                </c:pt>
                <c:pt idx="14912">
                  <c:v>3574.637431206626</c:v>
                </c:pt>
                <c:pt idx="14913">
                  <c:v>3037.885152495877</c:v>
                </c:pt>
                <c:pt idx="14914">
                  <c:v>2753.017275364701</c:v>
                </c:pt>
                <c:pt idx="14915">
                  <c:v>3378.292386213207</c:v>
                </c:pt>
                <c:pt idx="14916">
                  <c:v>3134.32790620318</c:v>
                </c:pt>
                <c:pt idx="14917">
                  <c:v>2872.424320564485</c:v>
                </c:pt>
                <c:pt idx="14918">
                  <c:v>2761.164911564861</c:v>
                </c:pt>
                <c:pt idx="14919">
                  <c:v>916.2827151358988</c:v>
                </c:pt>
                <c:pt idx="14920">
                  <c:v>1567.057425675594</c:v>
                </c:pt>
                <c:pt idx="14921">
                  <c:v>715.749488948676</c:v>
                </c:pt>
                <c:pt idx="14922">
                  <c:v>662.2410984425074</c:v>
                </c:pt>
                <c:pt idx="14923">
                  <c:v>1388.022313762931</c:v>
                </c:pt>
                <c:pt idx="14924">
                  <c:v>2230.966202725118</c:v>
                </c:pt>
                <c:pt idx="14925">
                  <c:v>2620.602725756411</c:v>
                </c:pt>
                <c:pt idx="14926">
                  <c:v>2839.155074818436</c:v>
                </c:pt>
                <c:pt idx="14927">
                  <c:v>3043.074454879932</c:v>
                </c:pt>
                <c:pt idx="14928">
                  <c:v>3204.635059186239</c:v>
                </c:pt>
                <c:pt idx="14929">
                  <c:v>983.0346259837953</c:v>
                </c:pt>
                <c:pt idx="14930">
                  <c:v>3000.098084747604</c:v>
                </c:pt>
                <c:pt idx="14931">
                  <c:v>1048.053965946534</c:v>
                </c:pt>
                <c:pt idx="14932">
                  <c:v>474.2955202880029</c:v>
                </c:pt>
                <c:pt idx="14933">
                  <c:v>1650.662248372538</c:v>
                </c:pt>
                <c:pt idx="14934">
                  <c:v>1087.815559461626</c:v>
                </c:pt>
                <c:pt idx="14935">
                  <c:v>845.6680044665184</c:v>
                </c:pt>
                <c:pt idx="14936">
                  <c:v>983.051531691569</c:v>
                </c:pt>
                <c:pt idx="14937">
                  <c:v>1496.972960003368</c:v>
                </c:pt>
                <c:pt idx="14938">
                  <c:v>3883.618918225561</c:v>
                </c:pt>
                <c:pt idx="14939">
                  <c:v>2972.540217703983</c:v>
                </c:pt>
                <c:pt idx="14940">
                  <c:v>1679.941438691758</c:v>
                </c:pt>
                <c:pt idx="14941">
                  <c:v>1196.62216938522</c:v>
                </c:pt>
                <c:pt idx="14942">
                  <c:v>1427.323788960161</c:v>
                </c:pt>
                <c:pt idx="14943">
                  <c:v>2886.49341709341</c:v>
                </c:pt>
                <c:pt idx="14944">
                  <c:v>1895.964395563442</c:v>
                </c:pt>
                <c:pt idx="14945">
                  <c:v>1632.437074555864</c:v>
                </c:pt>
                <c:pt idx="14946">
                  <c:v>2111.510270069698</c:v>
                </c:pt>
                <c:pt idx="14947">
                  <c:v>2447.951279257755</c:v>
                </c:pt>
                <c:pt idx="14948">
                  <c:v>2202.5415816554</c:v>
                </c:pt>
                <c:pt idx="14949">
                  <c:v>1477.890823208518</c:v>
                </c:pt>
                <c:pt idx="14950">
                  <c:v>542.2190084152668</c:v>
                </c:pt>
                <c:pt idx="14951">
                  <c:v>288.7602914623143</c:v>
                </c:pt>
                <c:pt idx="14952">
                  <c:v>485.9237439981184</c:v>
                </c:pt>
                <c:pt idx="14953">
                  <c:v>688.1719813892273</c:v>
                </c:pt>
                <c:pt idx="14954">
                  <c:v>628.8883953853234</c:v>
                </c:pt>
                <c:pt idx="14955">
                  <c:v>972.3435004527067</c:v>
                </c:pt>
                <c:pt idx="14956">
                  <c:v>1273.528928349784</c:v>
                </c:pt>
                <c:pt idx="14957">
                  <c:v>1526.576369165914</c:v>
                </c:pt>
                <c:pt idx="14958">
                  <c:v>1435.891614835953</c:v>
                </c:pt>
                <c:pt idx="14959">
                  <c:v>2236.248551441242</c:v>
                </c:pt>
                <c:pt idx="14960">
                  <c:v>3043.851673888366</c:v>
                </c:pt>
                <c:pt idx="14961">
                  <c:v>3182.540476462461</c:v>
                </c:pt>
                <c:pt idx="14962">
                  <c:v>3168.189846111249</c:v>
                </c:pt>
                <c:pt idx="14963">
                  <c:v>2979.113271339092</c:v>
                </c:pt>
                <c:pt idx="14964">
                  <c:v>2741.89116589844</c:v>
                </c:pt>
                <c:pt idx="14965">
                  <c:v>1227.341044866227</c:v>
                </c:pt>
                <c:pt idx="14966">
                  <c:v>1095.629428488961</c:v>
                </c:pt>
                <c:pt idx="14967">
                  <c:v>2836.100225505975</c:v>
                </c:pt>
                <c:pt idx="14968">
                  <c:v>2818.946196532146</c:v>
                </c:pt>
                <c:pt idx="14969">
                  <c:v>2135.51219323283</c:v>
                </c:pt>
                <c:pt idx="14970">
                  <c:v>2316.450614633362</c:v>
                </c:pt>
                <c:pt idx="14971">
                  <c:v>2215.853093094052</c:v>
                </c:pt>
                <c:pt idx="14972">
                  <c:v>649.4148198418494</c:v>
                </c:pt>
                <c:pt idx="14973">
                  <c:v>1680.741355911914</c:v>
                </c:pt>
                <c:pt idx="14974">
                  <c:v>2187.744293017262</c:v>
                </c:pt>
                <c:pt idx="14975">
                  <c:v>1181.6304551</c:v>
                </c:pt>
                <c:pt idx="14976">
                  <c:v>1826.225320655755</c:v>
                </c:pt>
                <c:pt idx="14977">
                  <c:v>2662.704860118367</c:v>
                </c:pt>
                <c:pt idx="14978">
                  <c:v>4688.08954396855</c:v>
                </c:pt>
                <c:pt idx="14979">
                  <c:v>2257.692280629955</c:v>
                </c:pt>
                <c:pt idx="14980">
                  <c:v>1766.696271812426</c:v>
                </c:pt>
                <c:pt idx="14981">
                  <c:v>1531.709052323075</c:v>
                </c:pt>
                <c:pt idx="14982">
                  <c:v>1725.837556641346</c:v>
                </c:pt>
                <c:pt idx="14983">
                  <c:v>1733.29131042432</c:v>
                </c:pt>
                <c:pt idx="14984">
                  <c:v>1401.04331432656</c:v>
                </c:pt>
                <c:pt idx="14985">
                  <c:v>1804.876944573625</c:v>
                </c:pt>
                <c:pt idx="14986">
                  <c:v>1347.050611793913</c:v>
                </c:pt>
                <c:pt idx="14987">
                  <c:v>1171.413159326976</c:v>
                </c:pt>
                <c:pt idx="14988">
                  <c:v>1245.065410941348</c:v>
                </c:pt>
                <c:pt idx="14989">
                  <c:v>1518.077886470976</c:v>
                </c:pt>
                <c:pt idx="14990">
                  <c:v>1747.765086025845</c:v>
                </c:pt>
                <c:pt idx="14991">
                  <c:v>1126.155839813523</c:v>
                </c:pt>
                <c:pt idx="14992">
                  <c:v>1093.02367839075</c:v>
                </c:pt>
                <c:pt idx="14993">
                  <c:v>2282.144481193932</c:v>
                </c:pt>
                <c:pt idx="14994">
                  <c:v>3424.162202865167</c:v>
                </c:pt>
                <c:pt idx="14995">
                  <c:v>3187.622904313965</c:v>
                </c:pt>
                <c:pt idx="14996">
                  <c:v>1809.122993545128</c:v>
                </c:pt>
                <c:pt idx="14997">
                  <c:v>1059.687695814703</c:v>
                </c:pt>
                <c:pt idx="14998">
                  <c:v>941.976936254665</c:v>
                </c:pt>
                <c:pt idx="14999">
                  <c:v>1473.078864905147</c:v>
                </c:pt>
                <c:pt idx="15000">
                  <c:v>2276.42331157132</c:v>
                </c:pt>
                <c:pt idx="15001">
                  <c:v>3126.529086621795</c:v>
                </c:pt>
                <c:pt idx="15002">
                  <c:v>3039.383935390674</c:v>
                </c:pt>
                <c:pt idx="15003">
                  <c:v>1732.021785630548</c:v>
                </c:pt>
                <c:pt idx="15004">
                  <c:v>839.347467676656</c:v>
                </c:pt>
                <c:pt idx="15005">
                  <c:v>2468.519468148033</c:v>
                </c:pt>
                <c:pt idx="15006">
                  <c:v>755.6752795059961</c:v>
                </c:pt>
                <c:pt idx="15007">
                  <c:v>30.81983144051197</c:v>
                </c:pt>
                <c:pt idx="15008">
                  <c:v>571.2687462811228</c:v>
                </c:pt>
                <c:pt idx="15009">
                  <c:v>568.3906771539683</c:v>
                </c:pt>
                <c:pt idx="15010">
                  <c:v>2439.662875796052</c:v>
                </c:pt>
                <c:pt idx="15011">
                  <c:v>697.0418907005881</c:v>
                </c:pt>
                <c:pt idx="15012">
                  <c:v>955.5221483003054</c:v>
                </c:pt>
                <c:pt idx="15013">
                  <c:v>655.2642479011104</c:v>
                </c:pt>
                <c:pt idx="15014">
                  <c:v>1175.940671943282</c:v>
                </c:pt>
                <c:pt idx="15015">
                  <c:v>1170.625904025655</c:v>
                </c:pt>
                <c:pt idx="15016">
                  <c:v>1281.644461797579</c:v>
                </c:pt>
                <c:pt idx="15017">
                  <c:v>1202.611914923427</c:v>
                </c:pt>
                <c:pt idx="15018">
                  <c:v>1137.039409752156</c:v>
                </c:pt>
                <c:pt idx="15019">
                  <c:v>982.2203297061174</c:v>
                </c:pt>
                <c:pt idx="15020">
                  <c:v>516.5487561933419</c:v>
                </c:pt>
                <c:pt idx="15021">
                  <c:v>1042.896064986864</c:v>
                </c:pt>
                <c:pt idx="15022">
                  <c:v>3083.89170233261</c:v>
                </c:pt>
                <c:pt idx="15023">
                  <c:v>3432.663631509667</c:v>
                </c:pt>
                <c:pt idx="15024">
                  <c:v>2763.555306606484</c:v>
                </c:pt>
                <c:pt idx="15025">
                  <c:v>1792.800168860222</c:v>
                </c:pt>
                <c:pt idx="15026">
                  <c:v>1456.705378311047</c:v>
                </c:pt>
                <c:pt idx="15027">
                  <c:v>1362.635030222285</c:v>
                </c:pt>
                <c:pt idx="15028">
                  <c:v>1381.333960654048</c:v>
                </c:pt>
                <c:pt idx="15029">
                  <c:v>1817.820509254084</c:v>
                </c:pt>
                <c:pt idx="15030">
                  <c:v>1135.820629946967</c:v>
                </c:pt>
                <c:pt idx="15031">
                  <c:v>1974.560895612264</c:v>
                </c:pt>
                <c:pt idx="15032">
                  <c:v>4812.22494990851</c:v>
                </c:pt>
                <c:pt idx="15033">
                  <c:v>841.6782237321568</c:v>
                </c:pt>
                <c:pt idx="15034">
                  <c:v>275.0078313783803</c:v>
                </c:pt>
                <c:pt idx="15035">
                  <c:v>497.6702584263207</c:v>
                </c:pt>
                <c:pt idx="15036">
                  <c:v>886.1285443339711</c:v>
                </c:pt>
                <c:pt idx="15037">
                  <c:v>1295.720456566226</c:v>
                </c:pt>
                <c:pt idx="15038">
                  <c:v>1688.011473089529</c:v>
                </c:pt>
                <c:pt idx="15039">
                  <c:v>2310.000522166657</c:v>
                </c:pt>
                <c:pt idx="15040">
                  <c:v>2040.991779322143</c:v>
                </c:pt>
                <c:pt idx="15041">
                  <c:v>783.0597812131613</c:v>
                </c:pt>
                <c:pt idx="15042">
                  <c:v>597.3233890053077</c:v>
                </c:pt>
                <c:pt idx="15043">
                  <c:v>1082.878038508287</c:v>
                </c:pt>
                <c:pt idx="15044">
                  <c:v>1551.533334782612</c:v>
                </c:pt>
                <c:pt idx="15045">
                  <c:v>957.775359623289</c:v>
                </c:pt>
                <c:pt idx="15046">
                  <c:v>750.4064653635783</c:v>
                </c:pt>
                <c:pt idx="15047">
                  <c:v>779.8502662490921</c:v>
                </c:pt>
                <c:pt idx="15048">
                  <c:v>902.805811032576</c:v>
                </c:pt>
                <c:pt idx="15049">
                  <c:v>1100.62245711422</c:v>
                </c:pt>
                <c:pt idx="15050">
                  <c:v>1420.650065459573</c:v>
                </c:pt>
                <c:pt idx="15051">
                  <c:v>2033.931945879342</c:v>
                </c:pt>
                <c:pt idx="15052">
                  <c:v>3813.255626094872</c:v>
                </c:pt>
                <c:pt idx="15053">
                  <c:v>7297.020455463574</c:v>
                </c:pt>
                <c:pt idx="15054">
                  <c:v>1930.555034102194</c:v>
                </c:pt>
                <c:pt idx="15055">
                  <c:v>2278.105556184252</c:v>
                </c:pt>
                <c:pt idx="15056">
                  <c:v>3898.96545697522</c:v>
                </c:pt>
                <c:pt idx="15057">
                  <c:v>5314.868808712196</c:v>
                </c:pt>
                <c:pt idx="15058">
                  <c:v>2071.695856274018</c:v>
                </c:pt>
                <c:pt idx="15059">
                  <c:v>1691.23652488588</c:v>
                </c:pt>
                <c:pt idx="15060">
                  <c:v>1969.126760117237</c:v>
                </c:pt>
                <c:pt idx="15061">
                  <c:v>2424.430814523702</c:v>
                </c:pt>
                <c:pt idx="15062">
                  <c:v>3015.072252113163</c:v>
                </c:pt>
                <c:pt idx="15063">
                  <c:v>6806.652286316174</c:v>
                </c:pt>
                <c:pt idx="15064">
                  <c:v>6068.32526434445</c:v>
                </c:pt>
                <c:pt idx="15065">
                  <c:v>4381.237920911783</c:v>
                </c:pt>
                <c:pt idx="15066">
                  <c:v>2937.797140954419</c:v>
                </c:pt>
                <c:pt idx="15067">
                  <c:v>2171.817522729571</c:v>
                </c:pt>
                <c:pt idx="15068">
                  <c:v>2062.7087408641</c:v>
                </c:pt>
                <c:pt idx="15069">
                  <c:v>3264.310389159899</c:v>
                </c:pt>
                <c:pt idx="15070">
                  <c:v>10124.4258490756</c:v>
                </c:pt>
                <c:pt idx="15071">
                  <c:v>6443.65552863229</c:v>
                </c:pt>
                <c:pt idx="15072">
                  <c:v>6040.774499778395</c:v>
                </c:pt>
                <c:pt idx="15073">
                  <c:v>6141.146877357</c:v>
                </c:pt>
                <c:pt idx="15074">
                  <c:v>6412.139572857638</c:v>
                </c:pt>
                <c:pt idx="15075">
                  <c:v>5872.914515146106</c:v>
                </c:pt>
                <c:pt idx="15076">
                  <c:v>4565.908827903379</c:v>
                </c:pt>
                <c:pt idx="15077">
                  <c:v>3962.77518262317</c:v>
                </c:pt>
                <c:pt idx="15078">
                  <c:v>5126.679019836767</c:v>
                </c:pt>
                <c:pt idx="15079">
                  <c:v>3032.867428442727</c:v>
                </c:pt>
                <c:pt idx="15080">
                  <c:v>2209.339140823901</c:v>
                </c:pt>
                <c:pt idx="15081">
                  <c:v>80.802657798404</c:v>
                </c:pt>
                <c:pt idx="15082">
                  <c:v>1113.748657299366</c:v>
                </c:pt>
                <c:pt idx="15083">
                  <c:v>5426.95403072379</c:v>
                </c:pt>
                <c:pt idx="15084">
                  <c:v>4840.437514897571</c:v>
                </c:pt>
                <c:pt idx="15085">
                  <c:v>5724.280036186936</c:v>
                </c:pt>
                <c:pt idx="15086">
                  <c:v>4114.631842391188</c:v>
                </c:pt>
                <c:pt idx="15087">
                  <c:v>2770.913533163341</c:v>
                </c:pt>
                <c:pt idx="15088">
                  <c:v>2191.300917397834</c:v>
                </c:pt>
                <c:pt idx="15089">
                  <c:v>1977.884281350875</c:v>
                </c:pt>
                <c:pt idx="15090">
                  <c:v>1965.265063399507</c:v>
                </c:pt>
                <c:pt idx="15091">
                  <c:v>1945.485864378171</c:v>
                </c:pt>
                <c:pt idx="15092">
                  <c:v>1445.934134470163</c:v>
                </c:pt>
                <c:pt idx="15093">
                  <c:v>4002.720663308979</c:v>
                </c:pt>
                <c:pt idx="15094">
                  <c:v>3668.253504320553</c:v>
                </c:pt>
                <c:pt idx="15095">
                  <c:v>2939.216015825664</c:v>
                </c:pt>
                <c:pt idx="15096">
                  <c:v>1861.344896780894</c:v>
                </c:pt>
                <c:pt idx="15097">
                  <c:v>1286.311043674674</c:v>
                </c:pt>
                <c:pt idx="15098">
                  <c:v>1370.52902099026</c:v>
                </c:pt>
                <c:pt idx="15099">
                  <c:v>2869.956397716104</c:v>
                </c:pt>
                <c:pt idx="15100">
                  <c:v>1621.342807918962</c:v>
                </c:pt>
                <c:pt idx="15101">
                  <c:v>1154.583278780271</c:v>
                </c:pt>
                <c:pt idx="15102">
                  <c:v>689.2141118633261</c:v>
                </c:pt>
                <c:pt idx="15103">
                  <c:v>845.0176974101606</c:v>
                </c:pt>
                <c:pt idx="15104">
                  <c:v>1149.286565375836</c:v>
                </c:pt>
                <c:pt idx="15105">
                  <c:v>1171.46193855516</c:v>
                </c:pt>
                <c:pt idx="15106">
                  <c:v>1356.179036230755</c:v>
                </c:pt>
                <c:pt idx="15107">
                  <c:v>1469.69299152917</c:v>
                </c:pt>
                <c:pt idx="15108">
                  <c:v>1429.438389781355</c:v>
                </c:pt>
                <c:pt idx="15109">
                  <c:v>1307.32387125997</c:v>
                </c:pt>
                <c:pt idx="15110">
                  <c:v>1903.950723638444</c:v>
                </c:pt>
                <c:pt idx="15111">
                  <c:v>1109.862948981886</c:v>
                </c:pt>
                <c:pt idx="15112">
                  <c:v>602.715401879303</c:v>
                </c:pt>
                <c:pt idx="15113">
                  <c:v>697.507379931416</c:v>
                </c:pt>
                <c:pt idx="15114">
                  <c:v>441.1349370007579</c:v>
                </c:pt>
                <c:pt idx="15115">
                  <c:v>238.9121920674426</c:v>
                </c:pt>
                <c:pt idx="15116">
                  <c:v>148.5871239482983</c:v>
                </c:pt>
                <c:pt idx="15117">
                  <c:v>198.8961708258219</c:v>
                </c:pt>
                <c:pt idx="15118">
                  <c:v>265.8872694666831</c:v>
                </c:pt>
                <c:pt idx="15119">
                  <c:v>232.6765467766894</c:v>
                </c:pt>
                <c:pt idx="15120">
                  <c:v>180.4497580316358</c:v>
                </c:pt>
                <c:pt idx="15121">
                  <c:v>153.5597874786357</c:v>
                </c:pt>
                <c:pt idx="15122">
                  <c:v>528.215421275383</c:v>
                </c:pt>
                <c:pt idx="15123">
                  <c:v>792.415036937508</c:v>
                </c:pt>
                <c:pt idx="15124">
                  <c:v>903.7691727857457</c:v>
                </c:pt>
                <c:pt idx="15125">
                  <c:v>907.3043893710841</c:v>
                </c:pt>
                <c:pt idx="15126">
                  <c:v>549.0632191469474</c:v>
                </c:pt>
                <c:pt idx="15127">
                  <c:v>245.6263880888957</c:v>
                </c:pt>
                <c:pt idx="15128">
                  <c:v>956.1175266146547</c:v>
                </c:pt>
                <c:pt idx="15129">
                  <c:v>1147.948568743527</c:v>
                </c:pt>
                <c:pt idx="15130">
                  <c:v>478.5121445443849</c:v>
                </c:pt>
                <c:pt idx="15131">
                  <c:v>227.977429908739</c:v>
                </c:pt>
                <c:pt idx="15132">
                  <c:v>103.4497628574623</c:v>
                </c:pt>
                <c:pt idx="15133">
                  <c:v>372.4136439737823</c:v>
                </c:pt>
                <c:pt idx="15134">
                  <c:v>636.5236483558333</c:v>
                </c:pt>
                <c:pt idx="15135">
                  <c:v>1009.330182513688</c:v>
                </c:pt>
                <c:pt idx="15136">
                  <c:v>646.1284181882453</c:v>
                </c:pt>
                <c:pt idx="15137">
                  <c:v>437.0309948050437</c:v>
                </c:pt>
                <c:pt idx="15138">
                  <c:v>448.0807870532789</c:v>
                </c:pt>
                <c:pt idx="15139">
                  <c:v>400.292936134951</c:v>
                </c:pt>
                <c:pt idx="15140">
                  <c:v>343.6219844136048</c:v>
                </c:pt>
                <c:pt idx="15141">
                  <c:v>314.8846026820327</c:v>
                </c:pt>
                <c:pt idx="15142">
                  <c:v>324.1853082469494</c:v>
                </c:pt>
                <c:pt idx="15143">
                  <c:v>329.007330993472</c:v>
                </c:pt>
                <c:pt idx="15144">
                  <c:v>296.1321818645812</c:v>
                </c:pt>
                <c:pt idx="15145">
                  <c:v>457.7178614298434</c:v>
                </c:pt>
                <c:pt idx="15146">
                  <c:v>356.4357727403788</c:v>
                </c:pt>
                <c:pt idx="15147">
                  <c:v>1401.684188087619</c:v>
                </c:pt>
                <c:pt idx="15148">
                  <c:v>1282.132725644849</c:v>
                </c:pt>
                <c:pt idx="15149">
                  <c:v>1172.53669405026</c:v>
                </c:pt>
                <c:pt idx="15150">
                  <c:v>1148.33685048483</c:v>
                </c:pt>
                <c:pt idx="15151">
                  <c:v>493.109857440193</c:v>
                </c:pt>
                <c:pt idx="15152">
                  <c:v>148.2156878626884</c:v>
                </c:pt>
                <c:pt idx="15153">
                  <c:v>429.5575062133422</c:v>
                </c:pt>
                <c:pt idx="15154">
                  <c:v>823.328035962944</c:v>
                </c:pt>
                <c:pt idx="15155">
                  <c:v>874.397399446636</c:v>
                </c:pt>
                <c:pt idx="15156">
                  <c:v>1320.716805433603</c:v>
                </c:pt>
                <c:pt idx="15157">
                  <c:v>1068.054854942309</c:v>
                </c:pt>
                <c:pt idx="15158">
                  <c:v>481.3483981308937</c:v>
                </c:pt>
                <c:pt idx="15159">
                  <c:v>487.4036647292756</c:v>
                </c:pt>
                <c:pt idx="15160">
                  <c:v>486.6435421478443</c:v>
                </c:pt>
                <c:pt idx="15161">
                  <c:v>309.1920790908139</c:v>
                </c:pt>
                <c:pt idx="15162">
                  <c:v>1597.373195183992</c:v>
                </c:pt>
                <c:pt idx="15163">
                  <c:v>2071.127411283392</c:v>
                </c:pt>
                <c:pt idx="15164">
                  <c:v>1424.882182493299</c:v>
                </c:pt>
                <c:pt idx="15165">
                  <c:v>1599.813454252326</c:v>
                </c:pt>
                <c:pt idx="15166">
                  <c:v>2006.279043869365</c:v>
                </c:pt>
                <c:pt idx="15167">
                  <c:v>3958.120503107215</c:v>
                </c:pt>
                <c:pt idx="15168">
                  <c:v>1908.214980849127</c:v>
                </c:pt>
                <c:pt idx="15169">
                  <c:v>697.7192770853355</c:v>
                </c:pt>
                <c:pt idx="15170">
                  <c:v>545.5415120874379</c:v>
                </c:pt>
                <c:pt idx="15171">
                  <c:v>612.923039069786</c:v>
                </c:pt>
                <c:pt idx="15172">
                  <c:v>850.4452769796843</c:v>
                </c:pt>
                <c:pt idx="15173">
                  <c:v>1394.756255984301</c:v>
                </c:pt>
                <c:pt idx="15174">
                  <c:v>1955.955590472874</c:v>
                </c:pt>
                <c:pt idx="15175">
                  <c:v>1646.88080762027</c:v>
                </c:pt>
                <c:pt idx="15176">
                  <c:v>652.2849362841585</c:v>
                </c:pt>
                <c:pt idx="15177">
                  <c:v>464.7638732784936</c:v>
                </c:pt>
                <c:pt idx="15178">
                  <c:v>669.7705091775787</c:v>
                </c:pt>
                <c:pt idx="15179">
                  <c:v>905.2911745588784</c:v>
                </c:pt>
                <c:pt idx="15180">
                  <c:v>1015.423965935686</c:v>
                </c:pt>
                <c:pt idx="15181">
                  <c:v>1258.885511169654</c:v>
                </c:pt>
                <c:pt idx="15182">
                  <c:v>1689.452506649666</c:v>
                </c:pt>
                <c:pt idx="15183">
                  <c:v>2089.940962693641</c:v>
                </c:pt>
                <c:pt idx="15184">
                  <c:v>2210.286609954156</c:v>
                </c:pt>
                <c:pt idx="15185">
                  <c:v>2390.75636844369</c:v>
                </c:pt>
                <c:pt idx="15186">
                  <c:v>2552.55657132957</c:v>
                </c:pt>
                <c:pt idx="15187">
                  <c:v>2597.437884960732</c:v>
                </c:pt>
                <c:pt idx="15188">
                  <c:v>1797.203605375108</c:v>
                </c:pt>
                <c:pt idx="15189">
                  <c:v>2146.213327923222</c:v>
                </c:pt>
                <c:pt idx="15190">
                  <c:v>2316.485679359416</c:v>
                </c:pt>
                <c:pt idx="15191">
                  <c:v>2263.844212640651</c:v>
                </c:pt>
                <c:pt idx="15192">
                  <c:v>2378.933873044151</c:v>
                </c:pt>
                <c:pt idx="15193">
                  <c:v>850.7881647788184</c:v>
                </c:pt>
                <c:pt idx="15194">
                  <c:v>1979.663546642866</c:v>
                </c:pt>
                <c:pt idx="15195">
                  <c:v>2680.95565810248</c:v>
                </c:pt>
                <c:pt idx="15196">
                  <c:v>2777.148943194505</c:v>
                </c:pt>
                <c:pt idx="15197">
                  <c:v>2281.298640886513</c:v>
                </c:pt>
                <c:pt idx="15198">
                  <c:v>2349.169239939738</c:v>
                </c:pt>
                <c:pt idx="15199">
                  <c:v>3428.152949044596</c:v>
                </c:pt>
                <c:pt idx="15200">
                  <c:v>1404.871617070419</c:v>
                </c:pt>
                <c:pt idx="15201">
                  <c:v>1156.385598211552</c:v>
                </c:pt>
                <c:pt idx="15202">
                  <c:v>619.8452826147191</c:v>
                </c:pt>
                <c:pt idx="15203">
                  <c:v>1584.976800553102</c:v>
                </c:pt>
                <c:pt idx="15204">
                  <c:v>1769.073349710584</c:v>
                </c:pt>
                <c:pt idx="15205">
                  <c:v>1559.259779798735</c:v>
                </c:pt>
                <c:pt idx="15206">
                  <c:v>1603.517428370826</c:v>
                </c:pt>
                <c:pt idx="15207">
                  <c:v>2727.360157238787</c:v>
                </c:pt>
                <c:pt idx="15208">
                  <c:v>1566.613768899578</c:v>
                </c:pt>
                <c:pt idx="15209">
                  <c:v>1082.479746501156</c:v>
                </c:pt>
                <c:pt idx="15210">
                  <c:v>740.1475593542025</c:v>
                </c:pt>
                <c:pt idx="15211">
                  <c:v>734.1035966165328</c:v>
                </c:pt>
                <c:pt idx="15212">
                  <c:v>549.079190123015</c:v>
                </c:pt>
                <c:pt idx="15213">
                  <c:v>485.7926544769321</c:v>
                </c:pt>
                <c:pt idx="15214">
                  <c:v>1330.311982907929</c:v>
                </c:pt>
                <c:pt idx="15215">
                  <c:v>1105.061583865458</c:v>
                </c:pt>
                <c:pt idx="15216">
                  <c:v>1060.277806836837</c:v>
                </c:pt>
                <c:pt idx="15217">
                  <c:v>1150.5173000616</c:v>
                </c:pt>
                <c:pt idx="15218">
                  <c:v>1283.683017631268</c:v>
                </c:pt>
                <c:pt idx="15219">
                  <c:v>1562.300523241241</c:v>
                </c:pt>
                <c:pt idx="15220">
                  <c:v>1463.463421976623</c:v>
                </c:pt>
                <c:pt idx="15221">
                  <c:v>1916.113455600168</c:v>
                </c:pt>
                <c:pt idx="15222">
                  <c:v>2780.177241199322</c:v>
                </c:pt>
                <c:pt idx="15223">
                  <c:v>613.3384960125001</c:v>
                </c:pt>
                <c:pt idx="15224">
                  <c:v>704.0875085476887</c:v>
                </c:pt>
                <c:pt idx="15225">
                  <c:v>1354.120414834754</c:v>
                </c:pt>
                <c:pt idx="15226">
                  <c:v>1229.177280211794</c:v>
                </c:pt>
                <c:pt idx="15227">
                  <c:v>1224.492715249479</c:v>
                </c:pt>
                <c:pt idx="15228">
                  <c:v>1264.054155502395</c:v>
                </c:pt>
                <c:pt idx="15229">
                  <c:v>1264.03500747324</c:v>
                </c:pt>
                <c:pt idx="15230">
                  <c:v>1229.334331635805</c:v>
                </c:pt>
                <c:pt idx="15231">
                  <c:v>1324.390654349553</c:v>
                </c:pt>
                <c:pt idx="15232">
                  <c:v>1350.18932011532</c:v>
                </c:pt>
                <c:pt idx="15233">
                  <c:v>1187.874014032408</c:v>
                </c:pt>
                <c:pt idx="15234">
                  <c:v>1516.124042329053</c:v>
                </c:pt>
                <c:pt idx="15235">
                  <c:v>1448.079019202672</c:v>
                </c:pt>
                <c:pt idx="15236">
                  <c:v>1538.974488730758</c:v>
                </c:pt>
                <c:pt idx="15237">
                  <c:v>1935.961857674835</c:v>
                </c:pt>
                <c:pt idx="15238">
                  <c:v>3009.877955459294</c:v>
                </c:pt>
                <c:pt idx="15239">
                  <c:v>3723.820350683091</c:v>
                </c:pt>
                <c:pt idx="15240">
                  <c:v>3150.46508950613</c:v>
                </c:pt>
                <c:pt idx="15241">
                  <c:v>3003.657348743214</c:v>
                </c:pt>
                <c:pt idx="15242">
                  <c:v>4067.852350995567</c:v>
                </c:pt>
                <c:pt idx="15243">
                  <c:v>2847.55087507786</c:v>
                </c:pt>
                <c:pt idx="15244">
                  <c:v>1082.834813775498</c:v>
                </c:pt>
                <c:pt idx="15245">
                  <c:v>736.854932973976</c:v>
                </c:pt>
                <c:pt idx="15246">
                  <c:v>1731.59580010162</c:v>
                </c:pt>
                <c:pt idx="15247">
                  <c:v>1974.735369925312</c:v>
                </c:pt>
                <c:pt idx="15248">
                  <c:v>1784.13796972158</c:v>
                </c:pt>
                <c:pt idx="15249">
                  <c:v>1770.187962556081</c:v>
                </c:pt>
                <c:pt idx="15250">
                  <c:v>1715.231539625924</c:v>
                </c:pt>
                <c:pt idx="15251">
                  <c:v>1408.188925830011</c:v>
                </c:pt>
                <c:pt idx="15252">
                  <c:v>660.9535253320751</c:v>
                </c:pt>
                <c:pt idx="15253">
                  <c:v>500.3304040515237</c:v>
                </c:pt>
                <c:pt idx="15254">
                  <c:v>249.6203972409316</c:v>
                </c:pt>
                <c:pt idx="15255">
                  <c:v>460.6512471863251</c:v>
                </c:pt>
                <c:pt idx="15256">
                  <c:v>1497.854120217841</c:v>
                </c:pt>
                <c:pt idx="15257">
                  <c:v>7254.779994735653</c:v>
                </c:pt>
                <c:pt idx="15258">
                  <c:v>5843.538815175654</c:v>
                </c:pt>
                <c:pt idx="15259">
                  <c:v>4963.188774545491</c:v>
                </c:pt>
                <c:pt idx="15260">
                  <c:v>4722.063210799743</c:v>
                </c:pt>
                <c:pt idx="15261">
                  <c:v>4765.940804766195</c:v>
                </c:pt>
                <c:pt idx="15262">
                  <c:v>5185.211240261057</c:v>
                </c:pt>
                <c:pt idx="15263">
                  <c:v>6159.530965098554</c:v>
                </c:pt>
                <c:pt idx="15264">
                  <c:v>7662.898123333685</c:v>
                </c:pt>
                <c:pt idx="15265">
                  <c:v>8264.769892956928</c:v>
                </c:pt>
                <c:pt idx="15266">
                  <c:v>6645.798337003822</c:v>
                </c:pt>
                <c:pt idx="15267">
                  <c:v>4522.179782459247</c:v>
                </c:pt>
                <c:pt idx="15268">
                  <c:v>2422.548467984974</c:v>
                </c:pt>
                <c:pt idx="15269">
                  <c:v>2311.709269734462</c:v>
                </c:pt>
                <c:pt idx="15270">
                  <c:v>1385.371384121065</c:v>
                </c:pt>
                <c:pt idx="15271">
                  <c:v>1340.511043526942</c:v>
                </c:pt>
                <c:pt idx="15272">
                  <c:v>2046.888396524665</c:v>
                </c:pt>
                <c:pt idx="15273">
                  <c:v>3304.14494235866</c:v>
                </c:pt>
                <c:pt idx="15274">
                  <c:v>5435.902602941097</c:v>
                </c:pt>
                <c:pt idx="15275">
                  <c:v>8317.984410763016</c:v>
                </c:pt>
                <c:pt idx="15276">
                  <c:v>9967.379231419347</c:v>
                </c:pt>
                <c:pt idx="15277">
                  <c:v>2521.274253817091</c:v>
                </c:pt>
                <c:pt idx="15278">
                  <c:v>1272.009717292608</c:v>
                </c:pt>
                <c:pt idx="15279">
                  <c:v>1165.526451338042</c:v>
                </c:pt>
                <c:pt idx="15280">
                  <c:v>2783.097968711842</c:v>
                </c:pt>
                <c:pt idx="15281">
                  <c:v>12590.27291636863</c:v>
                </c:pt>
                <c:pt idx="15282">
                  <c:v>4514.800580704765</c:v>
                </c:pt>
                <c:pt idx="15283">
                  <c:v>3205.423532743823</c:v>
                </c:pt>
                <c:pt idx="15284">
                  <c:v>2338.188359851304</c:v>
                </c:pt>
                <c:pt idx="15285">
                  <c:v>1827.377644787535</c:v>
                </c:pt>
                <c:pt idx="15286">
                  <c:v>2048.509941235512</c:v>
                </c:pt>
                <c:pt idx="15287">
                  <c:v>2296.696215054907</c:v>
                </c:pt>
                <c:pt idx="15288">
                  <c:v>2505.232580594679</c:v>
                </c:pt>
                <c:pt idx="15289">
                  <c:v>3209.039643565388</c:v>
                </c:pt>
                <c:pt idx="15290">
                  <c:v>9329.895549468323</c:v>
                </c:pt>
                <c:pt idx="15291">
                  <c:v>2532.329196448486</c:v>
                </c:pt>
                <c:pt idx="15292">
                  <c:v>1667.488779156332</c:v>
                </c:pt>
                <c:pt idx="15293">
                  <c:v>1121.486213020681</c:v>
                </c:pt>
                <c:pt idx="15294">
                  <c:v>1531.771784637961</c:v>
                </c:pt>
                <c:pt idx="15295">
                  <c:v>2742.952043774882</c:v>
                </c:pt>
                <c:pt idx="15296">
                  <c:v>1514.981450541926</c:v>
                </c:pt>
                <c:pt idx="15297">
                  <c:v>1211.464190711452</c:v>
                </c:pt>
                <c:pt idx="15298">
                  <c:v>1822.741394645667</c:v>
                </c:pt>
                <c:pt idx="15299">
                  <c:v>3606.49361863609</c:v>
                </c:pt>
                <c:pt idx="15300">
                  <c:v>5408.007637150683</c:v>
                </c:pt>
                <c:pt idx="15301">
                  <c:v>3261.038381890737</c:v>
                </c:pt>
                <c:pt idx="15302">
                  <c:v>3918.369795368751</c:v>
                </c:pt>
                <c:pt idx="15303">
                  <c:v>2290.436335778813</c:v>
                </c:pt>
                <c:pt idx="15304">
                  <c:v>1346.933523551511</c:v>
                </c:pt>
                <c:pt idx="15305">
                  <c:v>846.1691354320714</c:v>
                </c:pt>
                <c:pt idx="15306">
                  <c:v>619.6046013905668</c:v>
                </c:pt>
                <c:pt idx="15307">
                  <c:v>742.238193136544</c:v>
                </c:pt>
                <c:pt idx="15308">
                  <c:v>759.9665810911489</c:v>
                </c:pt>
                <c:pt idx="15309">
                  <c:v>349.0641528460623</c:v>
                </c:pt>
                <c:pt idx="15310">
                  <c:v>379.4475210585574</c:v>
                </c:pt>
                <c:pt idx="15311">
                  <c:v>578.4036434819654</c:v>
                </c:pt>
                <c:pt idx="15312">
                  <c:v>1541.307722025546</c:v>
                </c:pt>
                <c:pt idx="15313">
                  <c:v>1953.142001156422</c:v>
                </c:pt>
                <c:pt idx="15314">
                  <c:v>1355.220892128387</c:v>
                </c:pt>
                <c:pt idx="15315">
                  <c:v>613.9764323443753</c:v>
                </c:pt>
                <c:pt idx="15316">
                  <c:v>375.4421488471937</c:v>
                </c:pt>
                <c:pt idx="15317">
                  <c:v>1293.952633188422</c:v>
                </c:pt>
                <c:pt idx="15318">
                  <c:v>905.3845969811271</c:v>
                </c:pt>
                <c:pt idx="15319">
                  <c:v>3147.70968278492</c:v>
                </c:pt>
                <c:pt idx="15320">
                  <c:v>1494.602785736549</c:v>
                </c:pt>
                <c:pt idx="15321">
                  <c:v>1149.284314630381</c:v>
                </c:pt>
                <c:pt idx="15322">
                  <c:v>1130.518710468321</c:v>
                </c:pt>
                <c:pt idx="15323">
                  <c:v>1164.262213010936</c:v>
                </c:pt>
                <c:pt idx="15324">
                  <c:v>905.259444637307</c:v>
                </c:pt>
                <c:pt idx="15325">
                  <c:v>937.4167201856582</c:v>
                </c:pt>
                <c:pt idx="15326">
                  <c:v>1666.343686955375</c:v>
                </c:pt>
                <c:pt idx="15327">
                  <c:v>1474.994079860312</c:v>
                </c:pt>
                <c:pt idx="15328">
                  <c:v>1075.332289870133</c:v>
                </c:pt>
                <c:pt idx="15329">
                  <c:v>587.7182370647457</c:v>
                </c:pt>
                <c:pt idx="15330">
                  <c:v>884.7232259312591</c:v>
                </c:pt>
                <c:pt idx="15331">
                  <c:v>949.475823342199</c:v>
                </c:pt>
                <c:pt idx="15332">
                  <c:v>715.0026242835028</c:v>
                </c:pt>
                <c:pt idx="15333">
                  <c:v>428.5422532991037</c:v>
                </c:pt>
                <c:pt idx="15334">
                  <c:v>490.637878024987</c:v>
                </c:pt>
                <c:pt idx="15335">
                  <c:v>557.8608790684588</c:v>
                </c:pt>
                <c:pt idx="15336">
                  <c:v>2043.030100624655</c:v>
                </c:pt>
                <c:pt idx="15337">
                  <c:v>2104.76374806058</c:v>
                </c:pt>
                <c:pt idx="15338">
                  <c:v>6970.888119734263</c:v>
                </c:pt>
                <c:pt idx="15339">
                  <c:v>1459.357484404427</c:v>
                </c:pt>
                <c:pt idx="15340">
                  <c:v>1179.326220528642</c:v>
                </c:pt>
                <c:pt idx="15341">
                  <c:v>1140.558431465068</c:v>
                </c:pt>
                <c:pt idx="15342">
                  <c:v>1075.537478858586</c:v>
                </c:pt>
                <c:pt idx="15343">
                  <c:v>1665.740844753298</c:v>
                </c:pt>
                <c:pt idx="15344">
                  <c:v>2258.851881339696</c:v>
                </c:pt>
                <c:pt idx="15345">
                  <c:v>909.4472114451089</c:v>
                </c:pt>
                <c:pt idx="15346">
                  <c:v>494.1840697385956</c:v>
                </c:pt>
                <c:pt idx="15347">
                  <c:v>924.879165232375</c:v>
                </c:pt>
                <c:pt idx="15348">
                  <c:v>2390.069681047931</c:v>
                </c:pt>
                <c:pt idx="15349">
                  <c:v>5406.759210081023</c:v>
                </c:pt>
                <c:pt idx="15350">
                  <c:v>1594.182306163686</c:v>
                </c:pt>
                <c:pt idx="15351">
                  <c:v>7271.779616290679</c:v>
                </c:pt>
                <c:pt idx="15352">
                  <c:v>1902.121622348571</c:v>
                </c:pt>
                <c:pt idx="15353">
                  <c:v>836.7047043775768</c:v>
                </c:pt>
                <c:pt idx="15354">
                  <c:v>858.3372804673958</c:v>
                </c:pt>
                <c:pt idx="15355">
                  <c:v>711.9038203749967</c:v>
                </c:pt>
                <c:pt idx="15356">
                  <c:v>1631.845258449968</c:v>
                </c:pt>
                <c:pt idx="15357">
                  <c:v>2029.732306618866</c:v>
                </c:pt>
                <c:pt idx="15358">
                  <c:v>1506.621358143547</c:v>
                </c:pt>
                <c:pt idx="15359">
                  <c:v>1322.73262598274</c:v>
                </c:pt>
                <c:pt idx="15360">
                  <c:v>1197.797926801612</c:v>
                </c:pt>
                <c:pt idx="15361">
                  <c:v>1467.35795390551</c:v>
                </c:pt>
                <c:pt idx="15362">
                  <c:v>556.3986526332402</c:v>
                </c:pt>
                <c:pt idx="15363">
                  <c:v>1081.457856827553</c:v>
                </c:pt>
                <c:pt idx="15364">
                  <c:v>1303.744245772165</c:v>
                </c:pt>
                <c:pt idx="15365">
                  <c:v>939.7902807129158</c:v>
                </c:pt>
                <c:pt idx="15366">
                  <c:v>1135.863791951266</c:v>
                </c:pt>
                <c:pt idx="15367">
                  <c:v>929.4431398570905</c:v>
                </c:pt>
                <c:pt idx="15368">
                  <c:v>670.9309738070017</c:v>
                </c:pt>
                <c:pt idx="15369">
                  <c:v>640.606918237161</c:v>
                </c:pt>
                <c:pt idx="15370">
                  <c:v>733.8299109752187</c:v>
                </c:pt>
                <c:pt idx="15371">
                  <c:v>731.7369516257854</c:v>
                </c:pt>
                <c:pt idx="15372">
                  <c:v>454.0024120397881</c:v>
                </c:pt>
                <c:pt idx="15373">
                  <c:v>977.9170224146712</c:v>
                </c:pt>
                <c:pt idx="15374">
                  <c:v>434.5794142134408</c:v>
                </c:pt>
                <c:pt idx="15375">
                  <c:v>209.0193992170812</c:v>
                </c:pt>
                <c:pt idx="15376">
                  <c:v>432.4817429875836</c:v>
                </c:pt>
                <c:pt idx="15377">
                  <c:v>101.5274035900966</c:v>
                </c:pt>
                <c:pt idx="15378">
                  <c:v>1246.548836514403</c:v>
                </c:pt>
                <c:pt idx="15379">
                  <c:v>2345.702621936809</c:v>
                </c:pt>
                <c:pt idx="15380">
                  <c:v>1984.046390163064</c:v>
                </c:pt>
                <c:pt idx="15381">
                  <c:v>975.2674551560306</c:v>
                </c:pt>
                <c:pt idx="15382">
                  <c:v>1116.062290138014</c:v>
                </c:pt>
                <c:pt idx="15383">
                  <c:v>757.2512147837573</c:v>
                </c:pt>
                <c:pt idx="15384">
                  <c:v>789.9305008340052</c:v>
                </c:pt>
                <c:pt idx="15385">
                  <c:v>395.2843103005725</c:v>
                </c:pt>
                <c:pt idx="15386">
                  <c:v>412.0519160663742</c:v>
                </c:pt>
                <c:pt idx="15387">
                  <c:v>769.9202114939532</c:v>
                </c:pt>
                <c:pt idx="15388">
                  <c:v>894.9824254116179</c:v>
                </c:pt>
                <c:pt idx="15389">
                  <c:v>2430.388566430409</c:v>
                </c:pt>
                <c:pt idx="15390">
                  <c:v>672.2248286597966</c:v>
                </c:pt>
                <c:pt idx="15391">
                  <c:v>605.2167634199683</c:v>
                </c:pt>
                <c:pt idx="15392">
                  <c:v>580.427134818125</c:v>
                </c:pt>
                <c:pt idx="15393">
                  <c:v>587.5985465721023</c:v>
                </c:pt>
                <c:pt idx="15394">
                  <c:v>652.8031374996394</c:v>
                </c:pt>
                <c:pt idx="15395">
                  <c:v>681.8679480098559</c:v>
                </c:pt>
                <c:pt idx="15396">
                  <c:v>413.7253625031736</c:v>
                </c:pt>
                <c:pt idx="15397">
                  <c:v>387.9616731514393</c:v>
                </c:pt>
                <c:pt idx="15398">
                  <c:v>1262.884300652398</c:v>
                </c:pt>
                <c:pt idx="15399">
                  <c:v>203.650242072007</c:v>
                </c:pt>
                <c:pt idx="15400">
                  <c:v>139.42819461476</c:v>
                </c:pt>
                <c:pt idx="15401">
                  <c:v>348.7860895706244</c:v>
                </c:pt>
                <c:pt idx="15402">
                  <c:v>310.8084182482297</c:v>
                </c:pt>
                <c:pt idx="15403">
                  <c:v>296.4218644306712</c:v>
                </c:pt>
                <c:pt idx="15404">
                  <c:v>674.6325633414904</c:v>
                </c:pt>
                <c:pt idx="15405">
                  <c:v>1121.612048828119</c:v>
                </c:pt>
                <c:pt idx="15406">
                  <c:v>147.4370542672073</c:v>
                </c:pt>
                <c:pt idx="15407">
                  <c:v>405.9631460819908</c:v>
                </c:pt>
                <c:pt idx="15408">
                  <c:v>716.2582476716777</c:v>
                </c:pt>
                <c:pt idx="15409">
                  <c:v>1166.650902380034</c:v>
                </c:pt>
                <c:pt idx="15410">
                  <c:v>948.9096356040303</c:v>
                </c:pt>
                <c:pt idx="15411">
                  <c:v>750.4125567587938</c:v>
                </c:pt>
                <c:pt idx="15412">
                  <c:v>407.6117675067143</c:v>
                </c:pt>
                <c:pt idx="15413">
                  <c:v>116.4492308115297</c:v>
                </c:pt>
                <c:pt idx="15414">
                  <c:v>371.5191720121506</c:v>
                </c:pt>
                <c:pt idx="15415">
                  <c:v>825.5542319905172</c:v>
                </c:pt>
                <c:pt idx="15416">
                  <c:v>742.8227723006896</c:v>
                </c:pt>
                <c:pt idx="15417">
                  <c:v>1983.583730642953</c:v>
                </c:pt>
                <c:pt idx="15418">
                  <c:v>1059.634714825871</c:v>
                </c:pt>
                <c:pt idx="15419">
                  <c:v>382.5808371228058</c:v>
                </c:pt>
                <c:pt idx="15420">
                  <c:v>719.2657878573774</c:v>
                </c:pt>
                <c:pt idx="15421">
                  <c:v>665.0622586782151</c:v>
                </c:pt>
                <c:pt idx="15422">
                  <c:v>2156.78840277514</c:v>
                </c:pt>
                <c:pt idx="15423">
                  <c:v>1100.800930486708</c:v>
                </c:pt>
                <c:pt idx="15424">
                  <c:v>1182.418325058994</c:v>
                </c:pt>
                <c:pt idx="15425">
                  <c:v>1509.820051156067</c:v>
                </c:pt>
                <c:pt idx="15426">
                  <c:v>890.2120580134938</c:v>
                </c:pt>
                <c:pt idx="15427">
                  <c:v>1691.022705868396</c:v>
                </c:pt>
                <c:pt idx="15428">
                  <c:v>1447.977918919086</c:v>
                </c:pt>
                <c:pt idx="15429">
                  <c:v>1842.245466890994</c:v>
                </c:pt>
                <c:pt idx="15430">
                  <c:v>424.1059753658432</c:v>
                </c:pt>
                <c:pt idx="15431">
                  <c:v>646.3255221774945</c:v>
                </c:pt>
                <c:pt idx="15432">
                  <c:v>922.8072282839983</c:v>
                </c:pt>
                <c:pt idx="15433">
                  <c:v>1089.968994847196</c:v>
                </c:pt>
                <c:pt idx="15434">
                  <c:v>569.389880061541</c:v>
                </c:pt>
                <c:pt idx="15435">
                  <c:v>392.1606691140307</c:v>
                </c:pt>
                <c:pt idx="15436">
                  <c:v>542.4004682356466</c:v>
                </c:pt>
                <c:pt idx="15437">
                  <c:v>646.1575529963246</c:v>
                </c:pt>
                <c:pt idx="15438">
                  <c:v>594.1652388556275</c:v>
                </c:pt>
                <c:pt idx="15439">
                  <c:v>454.3050187173242</c:v>
                </c:pt>
                <c:pt idx="15440">
                  <c:v>632.2819687838786</c:v>
                </c:pt>
                <c:pt idx="15441">
                  <c:v>725.7365319813468</c:v>
                </c:pt>
                <c:pt idx="15442">
                  <c:v>79.73733192703132</c:v>
                </c:pt>
                <c:pt idx="15443">
                  <c:v>878.8786589362686</c:v>
                </c:pt>
                <c:pt idx="15444">
                  <c:v>1090.904337847449</c:v>
                </c:pt>
                <c:pt idx="15445">
                  <c:v>1352.503826419652</c:v>
                </c:pt>
                <c:pt idx="15446">
                  <c:v>1687.950263089887</c:v>
                </c:pt>
                <c:pt idx="15447">
                  <c:v>1263.000491580715</c:v>
                </c:pt>
                <c:pt idx="15448">
                  <c:v>1022.770625030771</c:v>
                </c:pt>
                <c:pt idx="15449">
                  <c:v>985.4447438707047</c:v>
                </c:pt>
                <c:pt idx="15450">
                  <c:v>1079.082307831456</c:v>
                </c:pt>
                <c:pt idx="15451">
                  <c:v>1203.893611929618</c:v>
                </c:pt>
                <c:pt idx="15452">
                  <c:v>840.2063028330976</c:v>
                </c:pt>
                <c:pt idx="15453">
                  <c:v>539.6279176604613</c:v>
                </c:pt>
                <c:pt idx="15454">
                  <c:v>673.5491877449101</c:v>
                </c:pt>
                <c:pt idx="15455">
                  <c:v>538.3636883203013</c:v>
                </c:pt>
                <c:pt idx="15456">
                  <c:v>1073.04808960462</c:v>
                </c:pt>
                <c:pt idx="15457">
                  <c:v>2564.498669043219</c:v>
                </c:pt>
                <c:pt idx="15458">
                  <c:v>1065.354925303252</c:v>
                </c:pt>
                <c:pt idx="15459">
                  <c:v>993.6661912672231</c:v>
                </c:pt>
                <c:pt idx="15460">
                  <c:v>829.9413857392476</c:v>
                </c:pt>
                <c:pt idx="15461">
                  <c:v>877.1374024314084</c:v>
                </c:pt>
                <c:pt idx="15462">
                  <c:v>1046.863350329003</c:v>
                </c:pt>
                <c:pt idx="15463">
                  <c:v>467.3380470167274</c:v>
                </c:pt>
                <c:pt idx="15464">
                  <c:v>438.1762188285421</c:v>
                </c:pt>
                <c:pt idx="15465">
                  <c:v>449.9253567990168</c:v>
                </c:pt>
                <c:pt idx="15466">
                  <c:v>392.4736101300952</c:v>
                </c:pt>
                <c:pt idx="15467">
                  <c:v>292.5152330243099</c:v>
                </c:pt>
                <c:pt idx="15468">
                  <c:v>771.8932953185331</c:v>
                </c:pt>
                <c:pt idx="15469">
                  <c:v>517.8428563226274</c:v>
                </c:pt>
                <c:pt idx="15470">
                  <c:v>449.4457076889606</c:v>
                </c:pt>
                <c:pt idx="15471">
                  <c:v>792.7546507606645</c:v>
                </c:pt>
                <c:pt idx="15472">
                  <c:v>2239.045867238372</c:v>
                </c:pt>
                <c:pt idx="15473">
                  <c:v>1103.909711524589</c:v>
                </c:pt>
                <c:pt idx="15474">
                  <c:v>982.5164093137205</c:v>
                </c:pt>
                <c:pt idx="15475">
                  <c:v>1008.453332736082</c:v>
                </c:pt>
                <c:pt idx="15476">
                  <c:v>1201.161834098403</c:v>
                </c:pt>
                <c:pt idx="15477">
                  <c:v>1163.111874746279</c:v>
                </c:pt>
                <c:pt idx="15478">
                  <c:v>898.8993754333666</c:v>
                </c:pt>
                <c:pt idx="15479">
                  <c:v>1582.56306819436</c:v>
                </c:pt>
                <c:pt idx="15480">
                  <c:v>833.5247044095727</c:v>
                </c:pt>
                <c:pt idx="15481">
                  <c:v>1021.55368332786</c:v>
                </c:pt>
                <c:pt idx="15482">
                  <c:v>1131.58152132034</c:v>
                </c:pt>
                <c:pt idx="15483">
                  <c:v>1056.056489431583</c:v>
                </c:pt>
                <c:pt idx="15484">
                  <c:v>927.3084496485928</c:v>
                </c:pt>
                <c:pt idx="15485">
                  <c:v>701.3419039006274</c:v>
                </c:pt>
                <c:pt idx="15486">
                  <c:v>986.7624433260555</c:v>
                </c:pt>
                <c:pt idx="15487">
                  <c:v>2173.9706188729</c:v>
                </c:pt>
                <c:pt idx="15488">
                  <c:v>441.4928180259195</c:v>
                </c:pt>
                <c:pt idx="15489">
                  <c:v>1236.96911200678</c:v>
                </c:pt>
                <c:pt idx="15490">
                  <c:v>1036.015952959263</c:v>
                </c:pt>
                <c:pt idx="15491">
                  <c:v>261.010869354257</c:v>
                </c:pt>
                <c:pt idx="15492">
                  <c:v>368.5248997371522</c:v>
                </c:pt>
                <c:pt idx="15493">
                  <c:v>343.8005284840592</c:v>
                </c:pt>
                <c:pt idx="15494">
                  <c:v>1477.432527515718</c:v>
                </c:pt>
                <c:pt idx="15495">
                  <c:v>1358.856982592893</c:v>
                </c:pt>
                <c:pt idx="15496">
                  <c:v>802.1322237989098</c:v>
                </c:pt>
                <c:pt idx="15497">
                  <c:v>602.3420777230809</c:v>
                </c:pt>
                <c:pt idx="15498">
                  <c:v>527.9517574524167</c:v>
                </c:pt>
                <c:pt idx="15499">
                  <c:v>453.7663534297747</c:v>
                </c:pt>
                <c:pt idx="15500">
                  <c:v>318.2902435478856</c:v>
                </c:pt>
                <c:pt idx="15501">
                  <c:v>429.0840285250317</c:v>
                </c:pt>
                <c:pt idx="15502">
                  <c:v>809.189532673886</c:v>
                </c:pt>
                <c:pt idx="15503">
                  <c:v>634.7247721502897</c:v>
                </c:pt>
                <c:pt idx="15504">
                  <c:v>541.5226361090652</c:v>
                </c:pt>
                <c:pt idx="15505">
                  <c:v>471.9809454863911</c:v>
                </c:pt>
                <c:pt idx="15506">
                  <c:v>360.6965628875263</c:v>
                </c:pt>
                <c:pt idx="15507">
                  <c:v>213.847570463431</c:v>
                </c:pt>
                <c:pt idx="15508">
                  <c:v>381.7666717069793</c:v>
                </c:pt>
                <c:pt idx="15509">
                  <c:v>1958.609616218823</c:v>
                </c:pt>
                <c:pt idx="15510">
                  <c:v>1364.396865285212</c:v>
                </c:pt>
                <c:pt idx="15511">
                  <c:v>1212.202181342526</c:v>
                </c:pt>
                <c:pt idx="15512">
                  <c:v>1109.153831461027</c:v>
                </c:pt>
                <c:pt idx="15513">
                  <c:v>1237.421154216558</c:v>
                </c:pt>
                <c:pt idx="15514">
                  <c:v>1458.476033280683</c:v>
                </c:pt>
                <c:pt idx="15515">
                  <c:v>1316.166763772705</c:v>
                </c:pt>
                <c:pt idx="15516">
                  <c:v>1200.460707056353</c:v>
                </c:pt>
                <c:pt idx="15517">
                  <c:v>1163.166021468526</c:v>
                </c:pt>
                <c:pt idx="15518">
                  <c:v>1131.430874615311</c:v>
                </c:pt>
                <c:pt idx="15519">
                  <c:v>944.5712033281186</c:v>
                </c:pt>
                <c:pt idx="15520">
                  <c:v>1425.400332948422</c:v>
                </c:pt>
                <c:pt idx="15521">
                  <c:v>1440.96576584871</c:v>
                </c:pt>
                <c:pt idx="15522">
                  <c:v>462.2823668798933</c:v>
                </c:pt>
                <c:pt idx="15523">
                  <c:v>911.232132860158</c:v>
                </c:pt>
                <c:pt idx="15524">
                  <c:v>923.0230137283044</c:v>
                </c:pt>
                <c:pt idx="15525">
                  <c:v>752.8853797829846</c:v>
                </c:pt>
                <c:pt idx="15526">
                  <c:v>505.8951888108598</c:v>
                </c:pt>
                <c:pt idx="15527">
                  <c:v>336.6439329494403</c:v>
                </c:pt>
                <c:pt idx="15528">
                  <c:v>375.1429040962531</c:v>
                </c:pt>
                <c:pt idx="15529">
                  <c:v>441.9142149702719</c:v>
                </c:pt>
                <c:pt idx="15530">
                  <c:v>502.002534130341</c:v>
                </c:pt>
                <c:pt idx="15531">
                  <c:v>706.6097449940488</c:v>
                </c:pt>
                <c:pt idx="15532">
                  <c:v>652.1613098389801</c:v>
                </c:pt>
                <c:pt idx="15533">
                  <c:v>245.8750212226902</c:v>
                </c:pt>
                <c:pt idx="15534">
                  <c:v>180.4870797472248</c:v>
                </c:pt>
                <c:pt idx="15535">
                  <c:v>744.0069904537465</c:v>
                </c:pt>
                <c:pt idx="15536">
                  <c:v>1096.908273746241</c:v>
                </c:pt>
                <c:pt idx="15537">
                  <c:v>968.3086749674488</c:v>
                </c:pt>
                <c:pt idx="15538">
                  <c:v>973.1758722957282</c:v>
                </c:pt>
                <c:pt idx="15539">
                  <c:v>740.5536606704834</c:v>
                </c:pt>
                <c:pt idx="15540">
                  <c:v>505.055650857863</c:v>
                </c:pt>
                <c:pt idx="15541">
                  <c:v>947.1902314273053</c:v>
                </c:pt>
                <c:pt idx="15542">
                  <c:v>1766.612608576766</c:v>
                </c:pt>
                <c:pt idx="15543">
                  <c:v>2829.705046252776</c:v>
                </c:pt>
                <c:pt idx="15544">
                  <c:v>4294.350591330237</c:v>
                </c:pt>
                <c:pt idx="15545">
                  <c:v>5579.519567805988</c:v>
                </c:pt>
                <c:pt idx="15546">
                  <c:v>5903.465239278185</c:v>
                </c:pt>
                <c:pt idx="15547">
                  <c:v>5521.736830172986</c:v>
                </c:pt>
                <c:pt idx="15548">
                  <c:v>5310.79500565764</c:v>
                </c:pt>
                <c:pt idx="15549">
                  <c:v>2307.435936042327</c:v>
                </c:pt>
                <c:pt idx="15550">
                  <c:v>3618.959836184991</c:v>
                </c:pt>
                <c:pt idx="15551">
                  <c:v>3153.727890081445</c:v>
                </c:pt>
                <c:pt idx="15552">
                  <c:v>2556.562905930985</c:v>
                </c:pt>
                <c:pt idx="15553">
                  <c:v>2360.376730264645</c:v>
                </c:pt>
                <c:pt idx="15554">
                  <c:v>1983.3518979802</c:v>
                </c:pt>
                <c:pt idx="15555">
                  <c:v>1358.854740855113</c:v>
                </c:pt>
                <c:pt idx="15556">
                  <c:v>936.6552906231781</c:v>
                </c:pt>
                <c:pt idx="15557">
                  <c:v>701.5872246293277</c:v>
                </c:pt>
                <c:pt idx="15558">
                  <c:v>436.1847431135605</c:v>
                </c:pt>
                <c:pt idx="15559">
                  <c:v>869.24379289407</c:v>
                </c:pt>
                <c:pt idx="15560">
                  <c:v>988.635895841366</c:v>
                </c:pt>
                <c:pt idx="15561">
                  <c:v>896.3198233248454</c:v>
                </c:pt>
                <c:pt idx="15562">
                  <c:v>914.7491012354349</c:v>
                </c:pt>
                <c:pt idx="15563">
                  <c:v>1055.740016222465</c:v>
                </c:pt>
                <c:pt idx="15564">
                  <c:v>933.8275015140791</c:v>
                </c:pt>
                <c:pt idx="15565">
                  <c:v>612.514181807892</c:v>
                </c:pt>
                <c:pt idx="15566">
                  <c:v>109.5930611024798</c:v>
                </c:pt>
                <c:pt idx="15567">
                  <c:v>2394.135795604444</c:v>
                </c:pt>
                <c:pt idx="15568">
                  <c:v>1107.656122712101</c:v>
                </c:pt>
                <c:pt idx="15569">
                  <c:v>2241.166054490277</c:v>
                </c:pt>
                <c:pt idx="15570">
                  <c:v>2578.669349031287</c:v>
                </c:pt>
                <c:pt idx="15571">
                  <c:v>3624.762246571881</c:v>
                </c:pt>
                <c:pt idx="15572">
                  <c:v>1918.526501501154</c:v>
                </c:pt>
                <c:pt idx="15573">
                  <c:v>1561.632574945527</c:v>
                </c:pt>
                <c:pt idx="15574">
                  <c:v>4312.82731268529</c:v>
                </c:pt>
                <c:pt idx="15575">
                  <c:v>2153.654494707918</c:v>
                </c:pt>
                <c:pt idx="15576">
                  <c:v>1221.809110316678</c:v>
                </c:pt>
                <c:pt idx="15577">
                  <c:v>1001.883022293732</c:v>
                </c:pt>
                <c:pt idx="15578">
                  <c:v>925.4065821439041</c:v>
                </c:pt>
                <c:pt idx="15579">
                  <c:v>1722.672212683924</c:v>
                </c:pt>
                <c:pt idx="15580">
                  <c:v>2958.69062967921</c:v>
                </c:pt>
                <c:pt idx="15581">
                  <c:v>3549.994870160185</c:v>
                </c:pt>
                <c:pt idx="15582">
                  <c:v>3671.539608825405</c:v>
                </c:pt>
                <c:pt idx="15583">
                  <c:v>2578.629335633513</c:v>
                </c:pt>
                <c:pt idx="15584">
                  <c:v>2830.878973005308</c:v>
                </c:pt>
                <c:pt idx="15585">
                  <c:v>6763.573641097141</c:v>
                </c:pt>
                <c:pt idx="15586">
                  <c:v>807.3515938810353</c:v>
                </c:pt>
                <c:pt idx="15587">
                  <c:v>833.713550053347</c:v>
                </c:pt>
                <c:pt idx="15588">
                  <c:v>1903.117999652137</c:v>
                </c:pt>
                <c:pt idx="15589">
                  <c:v>2471.065012466597</c:v>
                </c:pt>
                <c:pt idx="15590">
                  <c:v>1928.846975660593</c:v>
                </c:pt>
                <c:pt idx="15591">
                  <c:v>1743.789878752928</c:v>
                </c:pt>
                <c:pt idx="15592">
                  <c:v>1775.429078492022</c:v>
                </c:pt>
                <c:pt idx="15593">
                  <c:v>1626.702576862796</c:v>
                </c:pt>
                <c:pt idx="15594">
                  <c:v>1058.08474334938</c:v>
                </c:pt>
                <c:pt idx="15595">
                  <c:v>591.480416342616</c:v>
                </c:pt>
                <c:pt idx="15596">
                  <c:v>503.598934055796</c:v>
                </c:pt>
                <c:pt idx="15597">
                  <c:v>857.7649681409293</c:v>
                </c:pt>
                <c:pt idx="15598">
                  <c:v>1487.966631020534</c:v>
                </c:pt>
                <c:pt idx="15599">
                  <c:v>1395.382629232236</c:v>
                </c:pt>
                <c:pt idx="15600">
                  <c:v>1046.473854125731</c:v>
                </c:pt>
                <c:pt idx="15601">
                  <c:v>2770.715215434438</c:v>
                </c:pt>
                <c:pt idx="15602">
                  <c:v>2740.887180321364</c:v>
                </c:pt>
                <c:pt idx="15603">
                  <c:v>2776.949073888197</c:v>
                </c:pt>
                <c:pt idx="15604">
                  <c:v>4565.7138825676</c:v>
                </c:pt>
                <c:pt idx="15605">
                  <c:v>5128.11591763185</c:v>
                </c:pt>
                <c:pt idx="15606">
                  <c:v>4839.842673389722</c:v>
                </c:pt>
                <c:pt idx="15607">
                  <c:v>3879.754162548304</c:v>
                </c:pt>
                <c:pt idx="15608">
                  <c:v>3037.10508101349</c:v>
                </c:pt>
                <c:pt idx="15609">
                  <c:v>3538.383264833086</c:v>
                </c:pt>
                <c:pt idx="15610">
                  <c:v>4629.130402485633</c:v>
                </c:pt>
                <c:pt idx="15611">
                  <c:v>5902.89992858501</c:v>
                </c:pt>
                <c:pt idx="15612">
                  <c:v>5051.014651202587</c:v>
                </c:pt>
                <c:pt idx="15613">
                  <c:v>5300.247444503506</c:v>
                </c:pt>
                <c:pt idx="15614">
                  <c:v>4045.618501033524</c:v>
                </c:pt>
                <c:pt idx="15615">
                  <c:v>5811.264596712046</c:v>
                </c:pt>
                <c:pt idx="15616">
                  <c:v>32120.13063927256</c:v>
                </c:pt>
                <c:pt idx="15617">
                  <c:v>1307.084154103377</c:v>
                </c:pt>
                <c:pt idx="15618">
                  <c:v>3285.676697616139</c:v>
                </c:pt>
                <c:pt idx="15619">
                  <c:v>4454.292775766831</c:v>
                </c:pt>
                <c:pt idx="15620">
                  <c:v>5157.216698872586</c:v>
                </c:pt>
                <c:pt idx="15621">
                  <c:v>5700.499268586142</c:v>
                </c:pt>
                <c:pt idx="15622">
                  <c:v>2249.041165408168</c:v>
                </c:pt>
                <c:pt idx="15623">
                  <c:v>18923.61986819371</c:v>
                </c:pt>
                <c:pt idx="15624">
                  <c:v>13552.83033623499</c:v>
                </c:pt>
                <c:pt idx="15625">
                  <c:v>6454.501867269073</c:v>
                </c:pt>
                <c:pt idx="15626">
                  <c:v>4134.284138025943</c:v>
                </c:pt>
                <c:pt idx="15627">
                  <c:v>2916.577595423041</c:v>
                </c:pt>
                <c:pt idx="15628">
                  <c:v>2086.057897745298</c:v>
                </c:pt>
                <c:pt idx="15629">
                  <c:v>1459.383547668585</c:v>
                </c:pt>
                <c:pt idx="15630">
                  <c:v>637.3930997214666</c:v>
                </c:pt>
                <c:pt idx="15631">
                  <c:v>1662.147570729193</c:v>
                </c:pt>
                <c:pt idx="15632">
                  <c:v>2482.781790323566</c:v>
                </c:pt>
                <c:pt idx="15633">
                  <c:v>3612.186163048552</c:v>
                </c:pt>
                <c:pt idx="15634">
                  <c:v>4661.859941591534</c:v>
                </c:pt>
                <c:pt idx="15635">
                  <c:v>2149.965662544061</c:v>
                </c:pt>
                <c:pt idx="15636">
                  <c:v>936.2381930800026</c:v>
                </c:pt>
                <c:pt idx="15637">
                  <c:v>413.5309759503243</c:v>
                </c:pt>
                <c:pt idx="15638">
                  <c:v>194.7841224393669</c:v>
                </c:pt>
                <c:pt idx="15639">
                  <c:v>302.2276712887473</c:v>
                </c:pt>
                <c:pt idx="15640">
                  <c:v>512.0061278570494</c:v>
                </c:pt>
                <c:pt idx="15641">
                  <c:v>616.2970582413366</c:v>
                </c:pt>
                <c:pt idx="15642">
                  <c:v>693.2113392636197</c:v>
                </c:pt>
                <c:pt idx="15643">
                  <c:v>1236.166726520181</c:v>
                </c:pt>
                <c:pt idx="15644">
                  <c:v>1936.690311651505</c:v>
                </c:pt>
                <c:pt idx="15645">
                  <c:v>1496.666756261601</c:v>
                </c:pt>
                <c:pt idx="15646">
                  <c:v>1401.853441521758</c:v>
                </c:pt>
                <c:pt idx="15647">
                  <c:v>2566.815520787793</c:v>
                </c:pt>
                <c:pt idx="15648">
                  <c:v>3166.39326409756</c:v>
                </c:pt>
                <c:pt idx="15649">
                  <c:v>2244.81709407342</c:v>
                </c:pt>
                <c:pt idx="15650">
                  <c:v>2504.989375626854</c:v>
                </c:pt>
                <c:pt idx="15651">
                  <c:v>2471.708725785369</c:v>
                </c:pt>
                <c:pt idx="15652">
                  <c:v>2203.399836053074</c:v>
                </c:pt>
                <c:pt idx="15653">
                  <c:v>3079.646719730819</c:v>
                </c:pt>
                <c:pt idx="15654">
                  <c:v>2446.323161190775</c:v>
                </c:pt>
                <c:pt idx="15655">
                  <c:v>1805.720050337356</c:v>
                </c:pt>
                <c:pt idx="15656">
                  <c:v>1339.572144509042</c:v>
                </c:pt>
                <c:pt idx="15657">
                  <c:v>692.9418710194784</c:v>
                </c:pt>
                <c:pt idx="15658">
                  <c:v>5420.482230274373</c:v>
                </c:pt>
                <c:pt idx="15659">
                  <c:v>1754.317506041721</c:v>
                </c:pt>
                <c:pt idx="15660">
                  <c:v>911.9431291940356</c:v>
                </c:pt>
                <c:pt idx="15661">
                  <c:v>607.7149331267967</c:v>
                </c:pt>
                <c:pt idx="15662">
                  <c:v>284.98078527912</c:v>
                </c:pt>
                <c:pt idx="15663">
                  <c:v>891.7534914107767</c:v>
                </c:pt>
                <c:pt idx="15664">
                  <c:v>3292.534937335766</c:v>
                </c:pt>
                <c:pt idx="15665">
                  <c:v>2217.831408509228</c:v>
                </c:pt>
                <c:pt idx="15666">
                  <c:v>1942.262098343233</c:v>
                </c:pt>
                <c:pt idx="15667">
                  <c:v>1589.122355976347</c:v>
                </c:pt>
                <c:pt idx="15668">
                  <c:v>1773.329967649691</c:v>
                </c:pt>
                <c:pt idx="15669">
                  <c:v>2301.698723798734</c:v>
                </c:pt>
                <c:pt idx="15670">
                  <c:v>2172.714957532321</c:v>
                </c:pt>
                <c:pt idx="15671">
                  <c:v>1992.973163522481</c:v>
                </c:pt>
                <c:pt idx="15672">
                  <c:v>3085.418085009607</c:v>
                </c:pt>
                <c:pt idx="15673">
                  <c:v>2312.897225491238</c:v>
                </c:pt>
                <c:pt idx="15674">
                  <c:v>1607.284703070903</c:v>
                </c:pt>
                <c:pt idx="15675">
                  <c:v>1105.388266244538</c:v>
                </c:pt>
                <c:pt idx="15676">
                  <c:v>661.613359134696</c:v>
                </c:pt>
                <c:pt idx="15677">
                  <c:v>293.9632286866884</c:v>
                </c:pt>
                <c:pt idx="15678">
                  <c:v>377.1896855083058</c:v>
                </c:pt>
                <c:pt idx="15679">
                  <c:v>374.2801459280179</c:v>
                </c:pt>
                <c:pt idx="15680">
                  <c:v>454.8291572582438</c:v>
                </c:pt>
                <c:pt idx="15681">
                  <c:v>1009.597634207562</c:v>
                </c:pt>
                <c:pt idx="15682">
                  <c:v>992.964332792278</c:v>
                </c:pt>
                <c:pt idx="15683">
                  <c:v>859.3638953672737</c:v>
                </c:pt>
                <c:pt idx="15684">
                  <c:v>8424.548670700642</c:v>
                </c:pt>
                <c:pt idx="15685">
                  <c:v>2853.822973812934</c:v>
                </c:pt>
                <c:pt idx="15686">
                  <c:v>1759.70126626195</c:v>
                </c:pt>
                <c:pt idx="15687">
                  <c:v>1404.830811645804</c:v>
                </c:pt>
                <c:pt idx="15688">
                  <c:v>1128.235913848464</c:v>
                </c:pt>
                <c:pt idx="15689">
                  <c:v>1190.46070201176</c:v>
                </c:pt>
                <c:pt idx="15690">
                  <c:v>1370.89467182849</c:v>
                </c:pt>
                <c:pt idx="15691">
                  <c:v>1265.844228788044</c:v>
                </c:pt>
                <c:pt idx="15692">
                  <c:v>779.9627899466935</c:v>
                </c:pt>
                <c:pt idx="15693">
                  <c:v>287.175968795447</c:v>
                </c:pt>
                <c:pt idx="15694">
                  <c:v>600.213651307693</c:v>
                </c:pt>
                <c:pt idx="15695">
                  <c:v>718.0295366633527</c:v>
                </c:pt>
                <c:pt idx="15696">
                  <c:v>751.4881666458513</c:v>
                </c:pt>
                <c:pt idx="15697">
                  <c:v>791.2267893160081</c:v>
                </c:pt>
                <c:pt idx="15698">
                  <c:v>867.4662734660794</c:v>
                </c:pt>
                <c:pt idx="15699">
                  <c:v>1085.410176155722</c:v>
                </c:pt>
                <c:pt idx="15700">
                  <c:v>1283.330336648869</c:v>
                </c:pt>
                <c:pt idx="15701">
                  <c:v>1425.565518959405</c:v>
                </c:pt>
                <c:pt idx="15702">
                  <c:v>2479.549078948365</c:v>
                </c:pt>
                <c:pt idx="15703">
                  <c:v>2476.558707300442</c:v>
                </c:pt>
                <c:pt idx="15704">
                  <c:v>2392.093585644725</c:v>
                </c:pt>
                <c:pt idx="15705">
                  <c:v>1876.240105205278</c:v>
                </c:pt>
                <c:pt idx="15706">
                  <c:v>1779.359587592841</c:v>
                </c:pt>
                <c:pt idx="15707">
                  <c:v>2146.79109446632</c:v>
                </c:pt>
                <c:pt idx="15708">
                  <c:v>3030.536568905672</c:v>
                </c:pt>
                <c:pt idx="15709">
                  <c:v>2435.37304196114</c:v>
                </c:pt>
                <c:pt idx="15710">
                  <c:v>584.5708502711285</c:v>
                </c:pt>
                <c:pt idx="15711">
                  <c:v>4078.197195942025</c:v>
                </c:pt>
                <c:pt idx="15712">
                  <c:v>2104.973015180876</c:v>
                </c:pt>
                <c:pt idx="15713">
                  <c:v>1195.757300937598</c:v>
                </c:pt>
                <c:pt idx="15714">
                  <c:v>502.2569086958129</c:v>
                </c:pt>
                <c:pt idx="15715">
                  <c:v>629.9015723411764</c:v>
                </c:pt>
                <c:pt idx="15716">
                  <c:v>855.5025098599008</c:v>
                </c:pt>
                <c:pt idx="15717">
                  <c:v>982.5584705417813</c:v>
                </c:pt>
                <c:pt idx="15718">
                  <c:v>938.9733687261283</c:v>
                </c:pt>
                <c:pt idx="15719">
                  <c:v>1574.24338777552</c:v>
                </c:pt>
                <c:pt idx="15720">
                  <c:v>2072.071880399621</c:v>
                </c:pt>
                <c:pt idx="15721">
                  <c:v>1545.304228652067</c:v>
                </c:pt>
                <c:pt idx="15722">
                  <c:v>1380.911157622695</c:v>
                </c:pt>
                <c:pt idx="15723">
                  <c:v>1469.033395920047</c:v>
                </c:pt>
                <c:pt idx="15724">
                  <c:v>1269.261976908916</c:v>
                </c:pt>
                <c:pt idx="15725">
                  <c:v>1287.84455485952</c:v>
                </c:pt>
                <c:pt idx="15726">
                  <c:v>1354.521137293029</c:v>
                </c:pt>
                <c:pt idx="15727">
                  <c:v>1341.04363939539</c:v>
                </c:pt>
                <c:pt idx="15728">
                  <c:v>1310.923163569134</c:v>
                </c:pt>
                <c:pt idx="15729">
                  <c:v>1846.51088372165</c:v>
                </c:pt>
                <c:pt idx="15730">
                  <c:v>2538.945490801957</c:v>
                </c:pt>
                <c:pt idx="15731">
                  <c:v>2930.432582669476</c:v>
                </c:pt>
                <c:pt idx="15732">
                  <c:v>1813.105409372506</c:v>
                </c:pt>
                <c:pt idx="15733">
                  <c:v>925.2507892341067</c:v>
                </c:pt>
                <c:pt idx="15734">
                  <c:v>417.7938631314687</c:v>
                </c:pt>
                <c:pt idx="15735">
                  <c:v>140.7193219630042</c:v>
                </c:pt>
                <c:pt idx="15736">
                  <c:v>109.5556991286244</c:v>
                </c:pt>
                <c:pt idx="15737">
                  <c:v>54.85085115927979</c:v>
                </c:pt>
                <c:pt idx="15738">
                  <c:v>24.03772886820205</c:v>
                </c:pt>
                <c:pt idx="15739">
                  <c:v>104.5113255155739</c:v>
                </c:pt>
                <c:pt idx="15740">
                  <c:v>215.2730973039666</c:v>
                </c:pt>
                <c:pt idx="15741">
                  <c:v>372.9818653629674</c:v>
                </c:pt>
                <c:pt idx="15742">
                  <c:v>1025.963491972459</c:v>
                </c:pt>
                <c:pt idx="15743">
                  <c:v>1411.71770301366</c:v>
                </c:pt>
                <c:pt idx="15744">
                  <c:v>815.6233514233265</c:v>
                </c:pt>
                <c:pt idx="15745">
                  <c:v>300.6997603632024</c:v>
                </c:pt>
                <c:pt idx="15746">
                  <c:v>599.4180622354363</c:v>
                </c:pt>
                <c:pt idx="15747">
                  <c:v>956.002080021807</c:v>
                </c:pt>
                <c:pt idx="15748">
                  <c:v>1345.186460579525</c:v>
                </c:pt>
                <c:pt idx="15749">
                  <c:v>1563.12563506907</c:v>
                </c:pt>
                <c:pt idx="15750">
                  <c:v>2364.083169018991</c:v>
                </c:pt>
                <c:pt idx="15751">
                  <c:v>4836.98788428865</c:v>
                </c:pt>
                <c:pt idx="15752">
                  <c:v>6036.668781734981</c:v>
                </c:pt>
                <c:pt idx="15753">
                  <c:v>2221.715401153717</c:v>
                </c:pt>
                <c:pt idx="15754">
                  <c:v>905.973544278981</c:v>
                </c:pt>
                <c:pt idx="15755">
                  <c:v>594.467340512169</c:v>
                </c:pt>
                <c:pt idx="15756">
                  <c:v>899.473059613184</c:v>
                </c:pt>
                <c:pt idx="15757">
                  <c:v>403.0806466447476</c:v>
                </c:pt>
                <c:pt idx="15758">
                  <c:v>45.97622491440796</c:v>
                </c:pt>
                <c:pt idx="15759">
                  <c:v>376.621898413428</c:v>
                </c:pt>
                <c:pt idx="15760">
                  <c:v>1127.133105601914</c:v>
                </c:pt>
                <c:pt idx="15761">
                  <c:v>1673.309036050977</c:v>
                </c:pt>
                <c:pt idx="15762">
                  <c:v>1748.940661253862</c:v>
                </c:pt>
                <c:pt idx="15763">
                  <c:v>821.578533550658</c:v>
                </c:pt>
                <c:pt idx="15764">
                  <c:v>395.4867149760737</c:v>
                </c:pt>
                <c:pt idx="15765">
                  <c:v>307.6903338742273</c:v>
                </c:pt>
                <c:pt idx="15766">
                  <c:v>261.800448437937</c:v>
                </c:pt>
                <c:pt idx="15767">
                  <c:v>127.3942028634788</c:v>
                </c:pt>
                <c:pt idx="15768">
                  <c:v>212.8715761141251</c:v>
                </c:pt>
                <c:pt idx="15769">
                  <c:v>523.9218887616117</c:v>
                </c:pt>
                <c:pt idx="15770">
                  <c:v>2155.580070983433</c:v>
                </c:pt>
                <c:pt idx="15771">
                  <c:v>823.3416718980451</c:v>
                </c:pt>
                <c:pt idx="15772">
                  <c:v>421.6918539747006</c:v>
                </c:pt>
                <c:pt idx="15773">
                  <c:v>355.2029008271003</c:v>
                </c:pt>
                <c:pt idx="15774">
                  <c:v>293.9112057383927</c:v>
                </c:pt>
                <c:pt idx="15775">
                  <c:v>269.1506939071553</c:v>
                </c:pt>
                <c:pt idx="15776">
                  <c:v>626.4197041376716</c:v>
                </c:pt>
                <c:pt idx="15777">
                  <c:v>593.1271496333059</c:v>
                </c:pt>
                <c:pt idx="15778">
                  <c:v>752.4351668645443</c:v>
                </c:pt>
                <c:pt idx="15779">
                  <c:v>975.3907552899294</c:v>
                </c:pt>
                <c:pt idx="15780">
                  <c:v>884.0364128640156</c:v>
                </c:pt>
                <c:pt idx="15781">
                  <c:v>1008.40863359033</c:v>
                </c:pt>
                <c:pt idx="15782">
                  <c:v>1913.603405923629</c:v>
                </c:pt>
                <c:pt idx="15783">
                  <c:v>1718.349234789504</c:v>
                </c:pt>
                <c:pt idx="15784">
                  <c:v>2688.584008099156</c:v>
                </c:pt>
                <c:pt idx="15785">
                  <c:v>597.5841440993387</c:v>
                </c:pt>
                <c:pt idx="15786">
                  <c:v>1634.069107950061</c:v>
                </c:pt>
                <c:pt idx="15787">
                  <c:v>1980.45695774861</c:v>
                </c:pt>
                <c:pt idx="15788">
                  <c:v>685.8683202866533</c:v>
                </c:pt>
                <c:pt idx="15789">
                  <c:v>52.67451238810845</c:v>
                </c:pt>
                <c:pt idx="15790">
                  <c:v>283.4797973734575</c:v>
                </c:pt>
                <c:pt idx="15791">
                  <c:v>115.9900008908336</c:v>
                </c:pt>
                <c:pt idx="15792">
                  <c:v>97.3652164478705</c:v>
                </c:pt>
                <c:pt idx="15793">
                  <c:v>207.5619484228968</c:v>
                </c:pt>
                <c:pt idx="15794">
                  <c:v>43.43070133102211</c:v>
                </c:pt>
                <c:pt idx="15795">
                  <c:v>285.8357185216906</c:v>
                </c:pt>
                <c:pt idx="15796">
                  <c:v>825.2048574971684</c:v>
                </c:pt>
                <c:pt idx="15797">
                  <c:v>1227.746912770817</c:v>
                </c:pt>
                <c:pt idx="15798">
                  <c:v>1286.789162898073</c:v>
                </c:pt>
                <c:pt idx="15799">
                  <c:v>1381.826301398701</c:v>
                </c:pt>
                <c:pt idx="15800">
                  <c:v>2598.169359219275</c:v>
                </c:pt>
                <c:pt idx="15801">
                  <c:v>3687.12635501449</c:v>
                </c:pt>
                <c:pt idx="15802">
                  <c:v>2536.118644393175</c:v>
                </c:pt>
                <c:pt idx="15803">
                  <c:v>4019.170805880746</c:v>
                </c:pt>
                <c:pt idx="15804">
                  <c:v>750.0962069668078</c:v>
                </c:pt>
                <c:pt idx="15805">
                  <c:v>1316.82967254963</c:v>
                </c:pt>
                <c:pt idx="15806">
                  <c:v>3242.494419633925</c:v>
                </c:pt>
                <c:pt idx="15807">
                  <c:v>1960.536000977339</c:v>
                </c:pt>
                <c:pt idx="15808">
                  <c:v>539.5399219896185</c:v>
                </c:pt>
                <c:pt idx="15809">
                  <c:v>681.0234338063352</c:v>
                </c:pt>
                <c:pt idx="15810">
                  <c:v>1198.069222270798</c:v>
                </c:pt>
                <c:pt idx="15811">
                  <c:v>1708.377850625823</c:v>
                </c:pt>
                <c:pt idx="15812">
                  <c:v>2542.766970784297</c:v>
                </c:pt>
                <c:pt idx="15813">
                  <c:v>2279.030308482593</c:v>
                </c:pt>
                <c:pt idx="15814">
                  <c:v>175.3586952336561</c:v>
                </c:pt>
                <c:pt idx="15815">
                  <c:v>1203.225877463966</c:v>
                </c:pt>
                <c:pt idx="15816">
                  <c:v>1608.166386593716</c:v>
                </c:pt>
                <c:pt idx="15817">
                  <c:v>1941.427690174514</c:v>
                </c:pt>
                <c:pt idx="15818">
                  <c:v>2176.034809814929</c:v>
                </c:pt>
                <c:pt idx="15819">
                  <c:v>2397.894597024585</c:v>
                </c:pt>
                <c:pt idx="15820">
                  <c:v>2557.628377649</c:v>
                </c:pt>
                <c:pt idx="15821">
                  <c:v>2236.035319650696</c:v>
                </c:pt>
                <c:pt idx="15822">
                  <c:v>1643.794165508775</c:v>
                </c:pt>
                <c:pt idx="15823">
                  <c:v>1179.047829787225</c:v>
                </c:pt>
                <c:pt idx="15824">
                  <c:v>706.164099226367</c:v>
                </c:pt>
                <c:pt idx="15825">
                  <c:v>681.8184071251422</c:v>
                </c:pt>
                <c:pt idx="15826">
                  <c:v>631.6430724513306</c:v>
                </c:pt>
                <c:pt idx="15827">
                  <c:v>403.0835583917955</c:v>
                </c:pt>
                <c:pt idx="15828">
                  <c:v>260.2461303316858</c:v>
                </c:pt>
                <c:pt idx="15829">
                  <c:v>431.9640992248501</c:v>
                </c:pt>
                <c:pt idx="15830">
                  <c:v>382.1563111864387</c:v>
                </c:pt>
                <c:pt idx="15831">
                  <c:v>676.5383813786314</c:v>
                </c:pt>
                <c:pt idx="15832">
                  <c:v>705.3540274417485</c:v>
                </c:pt>
                <c:pt idx="15833">
                  <c:v>546.0539920599401</c:v>
                </c:pt>
                <c:pt idx="15834">
                  <c:v>405.8909822802846</c:v>
                </c:pt>
                <c:pt idx="15835">
                  <c:v>413.8359348430619</c:v>
                </c:pt>
                <c:pt idx="15836">
                  <c:v>269.5339256315837</c:v>
                </c:pt>
                <c:pt idx="15837">
                  <c:v>671.1593500759047</c:v>
                </c:pt>
                <c:pt idx="15838">
                  <c:v>1089.673949842859</c:v>
                </c:pt>
                <c:pt idx="15839">
                  <c:v>485.377399650341</c:v>
                </c:pt>
                <c:pt idx="15840">
                  <c:v>808.1046564674391</c:v>
                </c:pt>
                <c:pt idx="15841">
                  <c:v>578.9160405889091</c:v>
                </c:pt>
                <c:pt idx="15842">
                  <c:v>875.3388483542902</c:v>
                </c:pt>
                <c:pt idx="15843">
                  <c:v>528.666853063861</c:v>
                </c:pt>
                <c:pt idx="15844">
                  <c:v>453.1660839650764</c:v>
                </c:pt>
                <c:pt idx="15845">
                  <c:v>301.4784825579493</c:v>
                </c:pt>
                <c:pt idx="15846">
                  <c:v>292.447377950862</c:v>
                </c:pt>
                <c:pt idx="15847">
                  <c:v>407.4397946068977</c:v>
                </c:pt>
                <c:pt idx="15848">
                  <c:v>549.8350800315212</c:v>
                </c:pt>
                <c:pt idx="15849">
                  <c:v>694.505503575677</c:v>
                </c:pt>
                <c:pt idx="15850">
                  <c:v>827.85637371294</c:v>
                </c:pt>
                <c:pt idx="15851">
                  <c:v>972.5384142548615</c:v>
                </c:pt>
                <c:pt idx="15852">
                  <c:v>1214.727656475621</c:v>
                </c:pt>
                <c:pt idx="15853">
                  <c:v>1054.199893606521</c:v>
                </c:pt>
                <c:pt idx="15854">
                  <c:v>851.8583982727875</c:v>
                </c:pt>
                <c:pt idx="15855">
                  <c:v>763.7070141257883</c:v>
                </c:pt>
                <c:pt idx="15856">
                  <c:v>664.1746837250624</c:v>
                </c:pt>
                <c:pt idx="15857">
                  <c:v>522.3491037317139</c:v>
                </c:pt>
                <c:pt idx="15858">
                  <c:v>489.9208442246093</c:v>
                </c:pt>
                <c:pt idx="15859">
                  <c:v>1191.831334330925</c:v>
                </c:pt>
                <c:pt idx="15860">
                  <c:v>785.1552906586987</c:v>
                </c:pt>
                <c:pt idx="15861">
                  <c:v>1418.015380189501</c:v>
                </c:pt>
                <c:pt idx="15862">
                  <c:v>1373.33576392664</c:v>
                </c:pt>
                <c:pt idx="15863">
                  <c:v>565.076032574913</c:v>
                </c:pt>
                <c:pt idx="15864">
                  <c:v>415.468104754155</c:v>
                </c:pt>
                <c:pt idx="15865">
                  <c:v>622.010077217953</c:v>
                </c:pt>
                <c:pt idx="15866">
                  <c:v>1197.799213760988</c:v>
                </c:pt>
                <c:pt idx="15867">
                  <c:v>1278.153978953957</c:v>
                </c:pt>
                <c:pt idx="15868">
                  <c:v>1439.759915919151</c:v>
                </c:pt>
                <c:pt idx="15869">
                  <c:v>1613.321824152313</c:v>
                </c:pt>
                <c:pt idx="15870">
                  <c:v>1595.590365304773</c:v>
                </c:pt>
                <c:pt idx="15871">
                  <c:v>1972.891650819555</c:v>
                </c:pt>
                <c:pt idx="15872">
                  <c:v>2182.882493416232</c:v>
                </c:pt>
                <c:pt idx="15873">
                  <c:v>1673.740281342605</c:v>
                </c:pt>
                <c:pt idx="15874">
                  <c:v>4614.380510884928</c:v>
                </c:pt>
                <c:pt idx="15875">
                  <c:v>3374.699153251565</c:v>
                </c:pt>
                <c:pt idx="15876">
                  <c:v>1889.350849326495</c:v>
                </c:pt>
                <c:pt idx="15877">
                  <c:v>1518.257101825262</c:v>
                </c:pt>
                <c:pt idx="15878">
                  <c:v>1070.290238829187</c:v>
                </c:pt>
                <c:pt idx="15879">
                  <c:v>677.2500179195212</c:v>
                </c:pt>
                <c:pt idx="15880">
                  <c:v>1880.064526560825</c:v>
                </c:pt>
                <c:pt idx="15881">
                  <c:v>4117.241070966033</c:v>
                </c:pt>
                <c:pt idx="15882">
                  <c:v>6035.909739468782</c:v>
                </c:pt>
                <c:pt idx="15883">
                  <c:v>6244.537647959763</c:v>
                </c:pt>
                <c:pt idx="15884">
                  <c:v>8282.979726629908</c:v>
                </c:pt>
                <c:pt idx="15885">
                  <c:v>5611.520968081363</c:v>
                </c:pt>
                <c:pt idx="15886">
                  <c:v>5716.60454646681</c:v>
                </c:pt>
                <c:pt idx="15887">
                  <c:v>4937.7884231596</c:v>
                </c:pt>
                <c:pt idx="15888">
                  <c:v>3695.243395422064</c:v>
                </c:pt>
                <c:pt idx="15889">
                  <c:v>3160.931430261717</c:v>
                </c:pt>
                <c:pt idx="15890">
                  <c:v>2023.956710064223</c:v>
                </c:pt>
                <c:pt idx="15891">
                  <c:v>1413.966938211597</c:v>
                </c:pt>
                <c:pt idx="15892">
                  <c:v>1107.206390967039</c:v>
                </c:pt>
                <c:pt idx="15893">
                  <c:v>799.8418891715474</c:v>
                </c:pt>
                <c:pt idx="15894">
                  <c:v>307.117963785891</c:v>
                </c:pt>
                <c:pt idx="15895">
                  <c:v>1208.764530854826</c:v>
                </c:pt>
                <c:pt idx="15896">
                  <c:v>1411.122555042845</c:v>
                </c:pt>
                <c:pt idx="15897">
                  <c:v>1162.396877372651</c:v>
                </c:pt>
                <c:pt idx="15898">
                  <c:v>1241.016832217519</c:v>
                </c:pt>
                <c:pt idx="15899">
                  <c:v>1331.689390860231</c:v>
                </c:pt>
                <c:pt idx="15900">
                  <c:v>1753.43702663931</c:v>
                </c:pt>
                <c:pt idx="15901">
                  <c:v>1651.145913298361</c:v>
                </c:pt>
                <c:pt idx="15902">
                  <c:v>1349.69733916038</c:v>
                </c:pt>
                <c:pt idx="15903">
                  <c:v>1173.612917284533</c:v>
                </c:pt>
                <c:pt idx="15904">
                  <c:v>166.5529501515955</c:v>
                </c:pt>
                <c:pt idx="15905">
                  <c:v>285.8121207413133</c:v>
                </c:pt>
                <c:pt idx="15906">
                  <c:v>460.1677357845665</c:v>
                </c:pt>
                <c:pt idx="15907">
                  <c:v>908.7531265534251</c:v>
                </c:pt>
                <c:pt idx="15908">
                  <c:v>1439.460510426405</c:v>
                </c:pt>
                <c:pt idx="15909">
                  <c:v>7727.554870166673</c:v>
                </c:pt>
                <c:pt idx="15910">
                  <c:v>2264.486058337367</c:v>
                </c:pt>
                <c:pt idx="15911">
                  <c:v>1372.176122385491</c:v>
                </c:pt>
                <c:pt idx="15912">
                  <c:v>758.7733945954685</c:v>
                </c:pt>
                <c:pt idx="15913">
                  <c:v>562.9199491093232</c:v>
                </c:pt>
                <c:pt idx="15914">
                  <c:v>542.7102693139864</c:v>
                </c:pt>
                <c:pt idx="15915">
                  <c:v>442.9558310594183</c:v>
                </c:pt>
                <c:pt idx="15916">
                  <c:v>258.9831363999698</c:v>
                </c:pt>
                <c:pt idx="15917">
                  <c:v>85.6444857893484</c:v>
                </c:pt>
                <c:pt idx="15918">
                  <c:v>1282.370223896231</c:v>
                </c:pt>
                <c:pt idx="15919">
                  <c:v>6653.581501983235</c:v>
                </c:pt>
                <c:pt idx="15920">
                  <c:v>2412.575037023105</c:v>
                </c:pt>
                <c:pt idx="15921">
                  <c:v>1867.352859876463</c:v>
                </c:pt>
                <c:pt idx="15922">
                  <c:v>1390.605422140077</c:v>
                </c:pt>
                <c:pt idx="15923">
                  <c:v>787.9972557211011</c:v>
                </c:pt>
                <c:pt idx="15924">
                  <c:v>960.5099033813922</c:v>
                </c:pt>
                <c:pt idx="15925">
                  <c:v>1196.776943126978</c:v>
                </c:pt>
                <c:pt idx="15926">
                  <c:v>1070.68610438052</c:v>
                </c:pt>
                <c:pt idx="15927">
                  <c:v>349.6409330069183</c:v>
                </c:pt>
                <c:pt idx="15928">
                  <c:v>90.13249196099477</c:v>
                </c:pt>
                <c:pt idx="15929">
                  <c:v>590.7330080203581</c:v>
                </c:pt>
                <c:pt idx="15930">
                  <c:v>3534.00476147157</c:v>
                </c:pt>
                <c:pt idx="15931">
                  <c:v>1263.455880438092</c:v>
                </c:pt>
                <c:pt idx="15932">
                  <c:v>1545.777336118267</c:v>
                </c:pt>
                <c:pt idx="15933">
                  <c:v>1742.717436570019</c:v>
                </c:pt>
                <c:pt idx="15934">
                  <c:v>1307.229067598407</c:v>
                </c:pt>
                <c:pt idx="15935">
                  <c:v>839.748294937135</c:v>
                </c:pt>
                <c:pt idx="15936">
                  <c:v>534.5358178380119</c:v>
                </c:pt>
                <c:pt idx="15937">
                  <c:v>830.4588713576085</c:v>
                </c:pt>
                <c:pt idx="15938">
                  <c:v>1943.4833897553</c:v>
                </c:pt>
                <c:pt idx="15939">
                  <c:v>1092.021332880664</c:v>
                </c:pt>
                <c:pt idx="15940">
                  <c:v>794.2158932648106</c:v>
                </c:pt>
                <c:pt idx="15941">
                  <c:v>991.6951065314782</c:v>
                </c:pt>
                <c:pt idx="15942">
                  <c:v>697.4662690860794</c:v>
                </c:pt>
                <c:pt idx="15943">
                  <c:v>579.1014243779583</c:v>
                </c:pt>
                <c:pt idx="15944">
                  <c:v>1381.679838034889</c:v>
                </c:pt>
                <c:pt idx="15945">
                  <c:v>832.3622288121578</c:v>
                </c:pt>
                <c:pt idx="15946">
                  <c:v>599.9036317554541</c:v>
                </c:pt>
                <c:pt idx="15947">
                  <c:v>1252.698674131877</c:v>
                </c:pt>
                <c:pt idx="15948">
                  <c:v>2041.99053192295</c:v>
                </c:pt>
                <c:pt idx="15949">
                  <c:v>2380.294872601442</c:v>
                </c:pt>
                <c:pt idx="15950">
                  <c:v>452.5655453677257</c:v>
                </c:pt>
                <c:pt idx="15951">
                  <c:v>740.3816733583385</c:v>
                </c:pt>
                <c:pt idx="15952">
                  <c:v>1041.67748027436</c:v>
                </c:pt>
                <c:pt idx="15953">
                  <c:v>1701.823787731504</c:v>
                </c:pt>
                <c:pt idx="15954">
                  <c:v>889.083401893748</c:v>
                </c:pt>
                <c:pt idx="15955">
                  <c:v>1543.717537903112</c:v>
                </c:pt>
                <c:pt idx="15956">
                  <c:v>3161.617759054334</c:v>
                </c:pt>
                <c:pt idx="15957">
                  <c:v>1950.33914622903</c:v>
                </c:pt>
                <c:pt idx="15958">
                  <c:v>846.0391648824792</c:v>
                </c:pt>
                <c:pt idx="15959">
                  <c:v>797.4770436422307</c:v>
                </c:pt>
                <c:pt idx="15960">
                  <c:v>2222.491127158386</c:v>
                </c:pt>
                <c:pt idx="15961">
                  <c:v>3372.457492128954</c:v>
                </c:pt>
                <c:pt idx="15962">
                  <c:v>946.4712239199422</c:v>
                </c:pt>
                <c:pt idx="15963">
                  <c:v>411.4557727158435</c:v>
                </c:pt>
                <c:pt idx="15964">
                  <c:v>378.0580652256887</c:v>
                </c:pt>
                <c:pt idx="15965">
                  <c:v>403.1371422158849</c:v>
                </c:pt>
                <c:pt idx="15966">
                  <c:v>1392.507472478778</c:v>
                </c:pt>
                <c:pt idx="15967">
                  <c:v>6788.8037335681</c:v>
                </c:pt>
                <c:pt idx="15968">
                  <c:v>6907.700681696997</c:v>
                </c:pt>
                <c:pt idx="15969">
                  <c:v>3713.673595771275</c:v>
                </c:pt>
                <c:pt idx="15970">
                  <c:v>5884.910291815288</c:v>
                </c:pt>
                <c:pt idx="15971">
                  <c:v>3174.82615029764</c:v>
                </c:pt>
                <c:pt idx="15972">
                  <c:v>2040.714092936402</c:v>
                </c:pt>
                <c:pt idx="15973">
                  <c:v>1549.499626457928</c:v>
                </c:pt>
                <c:pt idx="15974">
                  <c:v>1433.472466262509</c:v>
                </c:pt>
                <c:pt idx="15975">
                  <c:v>1285.7373930043</c:v>
                </c:pt>
                <c:pt idx="15976">
                  <c:v>1023.005681728194</c:v>
                </c:pt>
                <c:pt idx="15977">
                  <c:v>1193.545244794368</c:v>
                </c:pt>
                <c:pt idx="15978">
                  <c:v>851.9808986885672</c:v>
                </c:pt>
                <c:pt idx="15979">
                  <c:v>566.6570297160921</c:v>
                </c:pt>
                <c:pt idx="15980">
                  <c:v>422.8962704561455</c:v>
                </c:pt>
                <c:pt idx="15981">
                  <c:v>716.4129422289105</c:v>
                </c:pt>
                <c:pt idx="15982">
                  <c:v>1137.612697394614</c:v>
                </c:pt>
                <c:pt idx="15983">
                  <c:v>1837.444883377579</c:v>
                </c:pt>
                <c:pt idx="15984">
                  <c:v>1567.171597990198</c:v>
                </c:pt>
                <c:pt idx="15985">
                  <c:v>988.645189689577</c:v>
                </c:pt>
                <c:pt idx="15986">
                  <c:v>403.1543817621886</c:v>
                </c:pt>
                <c:pt idx="15987">
                  <c:v>357.7369298784919</c:v>
                </c:pt>
                <c:pt idx="15988">
                  <c:v>1048.712543311972</c:v>
                </c:pt>
                <c:pt idx="15989">
                  <c:v>2180.167251762503</c:v>
                </c:pt>
                <c:pt idx="15990">
                  <c:v>1368.343048395459</c:v>
                </c:pt>
                <c:pt idx="15991">
                  <c:v>1026.796898086583</c:v>
                </c:pt>
                <c:pt idx="15992">
                  <c:v>940.6640701442476</c:v>
                </c:pt>
                <c:pt idx="15993">
                  <c:v>865.57276554664</c:v>
                </c:pt>
                <c:pt idx="15994">
                  <c:v>898.5330996468875</c:v>
                </c:pt>
                <c:pt idx="15995">
                  <c:v>1480.014638286152</c:v>
                </c:pt>
                <c:pt idx="15996">
                  <c:v>1120.296781103257</c:v>
                </c:pt>
                <c:pt idx="15997">
                  <c:v>940.18936202752</c:v>
                </c:pt>
                <c:pt idx="15998">
                  <c:v>1479.1876034584</c:v>
                </c:pt>
                <c:pt idx="15999">
                  <c:v>3458.323861958762</c:v>
                </c:pt>
                <c:pt idx="16000">
                  <c:v>1970.281109309442</c:v>
                </c:pt>
                <c:pt idx="16001">
                  <c:v>1433.972352862908</c:v>
                </c:pt>
                <c:pt idx="16002">
                  <c:v>1682.663885464049</c:v>
                </c:pt>
                <c:pt idx="16003">
                  <c:v>2251.086036229064</c:v>
                </c:pt>
                <c:pt idx="16004">
                  <c:v>5153.891112063805</c:v>
                </c:pt>
                <c:pt idx="16005">
                  <c:v>4307.802325417518</c:v>
                </c:pt>
                <c:pt idx="16006">
                  <c:v>2527.334631461034</c:v>
                </c:pt>
                <c:pt idx="16007">
                  <c:v>1817.43884055678</c:v>
                </c:pt>
                <c:pt idx="16008">
                  <c:v>1736.160221076334</c:v>
                </c:pt>
                <c:pt idx="16009">
                  <c:v>2041.884260198353</c:v>
                </c:pt>
                <c:pt idx="16010">
                  <c:v>1861.561559635718</c:v>
                </c:pt>
                <c:pt idx="16011">
                  <c:v>1749.847435977828</c:v>
                </c:pt>
                <c:pt idx="16012">
                  <c:v>1893.207975074855</c:v>
                </c:pt>
                <c:pt idx="16013">
                  <c:v>2596.985497077566</c:v>
                </c:pt>
                <c:pt idx="16014">
                  <c:v>4152.852861840774</c:v>
                </c:pt>
                <c:pt idx="16015">
                  <c:v>3580.122063262585</c:v>
                </c:pt>
                <c:pt idx="16016">
                  <c:v>3420.167133732464</c:v>
                </c:pt>
                <c:pt idx="16017">
                  <c:v>4183.1436640314</c:v>
                </c:pt>
                <c:pt idx="16018">
                  <c:v>2018.449351216298</c:v>
                </c:pt>
                <c:pt idx="16019">
                  <c:v>602.5742997357178</c:v>
                </c:pt>
                <c:pt idx="16020">
                  <c:v>761.6387480728135</c:v>
                </c:pt>
                <c:pt idx="16021">
                  <c:v>965.9277117773414</c:v>
                </c:pt>
                <c:pt idx="16022">
                  <c:v>1204.410634053035</c:v>
                </c:pt>
                <c:pt idx="16023">
                  <c:v>1472.045661664923</c:v>
                </c:pt>
                <c:pt idx="16024">
                  <c:v>1007.932710306034</c:v>
                </c:pt>
                <c:pt idx="16025">
                  <c:v>947.2072551156002</c:v>
                </c:pt>
                <c:pt idx="16026">
                  <c:v>951.5620431853416</c:v>
                </c:pt>
                <c:pt idx="16027">
                  <c:v>893.466474382889</c:v>
                </c:pt>
                <c:pt idx="16028">
                  <c:v>749.9133227016831</c:v>
                </c:pt>
                <c:pt idx="16029">
                  <c:v>529.3952696770211</c:v>
                </c:pt>
                <c:pt idx="16030">
                  <c:v>300.6902012936385</c:v>
                </c:pt>
                <c:pt idx="16031">
                  <c:v>242.3858513365963</c:v>
                </c:pt>
                <c:pt idx="16032">
                  <c:v>455.8054172135934</c:v>
                </c:pt>
                <c:pt idx="16033">
                  <c:v>585.0106408171567</c:v>
                </c:pt>
                <c:pt idx="16034">
                  <c:v>340.1045387698117</c:v>
                </c:pt>
                <c:pt idx="16035">
                  <c:v>395.8475668474186</c:v>
                </c:pt>
                <c:pt idx="16036">
                  <c:v>1212.259513037178</c:v>
                </c:pt>
                <c:pt idx="16037">
                  <c:v>1123.947370238258</c:v>
                </c:pt>
                <c:pt idx="16038">
                  <c:v>445.2744121507084</c:v>
                </c:pt>
                <c:pt idx="16039">
                  <c:v>1447.776523324761</c:v>
                </c:pt>
                <c:pt idx="16040">
                  <c:v>1430.782934476883</c:v>
                </c:pt>
                <c:pt idx="16041">
                  <c:v>1081.463616389405</c:v>
                </c:pt>
                <c:pt idx="16042">
                  <c:v>2064.042667739645</c:v>
                </c:pt>
                <c:pt idx="16043">
                  <c:v>795.8117440547583</c:v>
                </c:pt>
                <c:pt idx="16044">
                  <c:v>739.8322707586548</c:v>
                </c:pt>
                <c:pt idx="16045">
                  <c:v>805.3238104975113</c:v>
                </c:pt>
                <c:pt idx="16046">
                  <c:v>1421.828805968531</c:v>
                </c:pt>
                <c:pt idx="16047">
                  <c:v>2169.24106903364</c:v>
                </c:pt>
                <c:pt idx="16048">
                  <c:v>1409.522915616737</c:v>
                </c:pt>
                <c:pt idx="16049">
                  <c:v>1323.66675718863</c:v>
                </c:pt>
                <c:pt idx="16050">
                  <c:v>2220.172997206236</c:v>
                </c:pt>
                <c:pt idx="16051">
                  <c:v>11454.60250584057</c:v>
                </c:pt>
                <c:pt idx="16052">
                  <c:v>316.7661628748853</c:v>
                </c:pt>
                <c:pt idx="16053">
                  <c:v>940.1945914838734</c:v>
                </c:pt>
                <c:pt idx="16054">
                  <c:v>1074.208320443572</c:v>
                </c:pt>
                <c:pt idx="16055">
                  <c:v>1113.737463023748</c:v>
                </c:pt>
                <c:pt idx="16056">
                  <c:v>785.5747556832391</c:v>
                </c:pt>
                <c:pt idx="16057">
                  <c:v>666.2227904518455</c:v>
                </c:pt>
                <c:pt idx="16058">
                  <c:v>1391.592008606158</c:v>
                </c:pt>
                <c:pt idx="16059">
                  <c:v>1893.880466172002</c:v>
                </c:pt>
                <c:pt idx="16060">
                  <c:v>1234.990203260903</c:v>
                </c:pt>
                <c:pt idx="16061">
                  <c:v>1186.111942964576</c:v>
                </c:pt>
                <c:pt idx="16062">
                  <c:v>1077.930615933266</c:v>
                </c:pt>
                <c:pt idx="16063">
                  <c:v>935.537014770439</c:v>
                </c:pt>
                <c:pt idx="16064">
                  <c:v>761.4519012242297</c:v>
                </c:pt>
                <c:pt idx="16065">
                  <c:v>883.9958931915701</c:v>
                </c:pt>
                <c:pt idx="16066">
                  <c:v>1632.346140072065</c:v>
                </c:pt>
                <c:pt idx="16067">
                  <c:v>1380.232389890668</c:v>
                </c:pt>
                <c:pt idx="16068">
                  <c:v>881.4735321520173</c:v>
                </c:pt>
                <c:pt idx="16069">
                  <c:v>809.4116644665448</c:v>
                </c:pt>
                <c:pt idx="16070">
                  <c:v>844.4242525165408</c:v>
                </c:pt>
                <c:pt idx="16071">
                  <c:v>909.7434284269888</c:v>
                </c:pt>
                <c:pt idx="16072">
                  <c:v>794.7353726144917</c:v>
                </c:pt>
                <c:pt idx="16073">
                  <c:v>958.714202775423</c:v>
                </c:pt>
                <c:pt idx="16074">
                  <c:v>1171.72715825468</c:v>
                </c:pt>
                <c:pt idx="16075">
                  <c:v>1181.651299541367</c:v>
                </c:pt>
                <c:pt idx="16076">
                  <c:v>590.5675246393112</c:v>
                </c:pt>
                <c:pt idx="16077">
                  <c:v>168.9036416460829</c:v>
                </c:pt>
                <c:pt idx="16078">
                  <c:v>748.8743281732254</c:v>
                </c:pt>
                <c:pt idx="16079">
                  <c:v>936.33679648926</c:v>
                </c:pt>
                <c:pt idx="16080">
                  <c:v>596.686025227823</c:v>
                </c:pt>
                <c:pt idx="16081">
                  <c:v>713.959360638377</c:v>
                </c:pt>
                <c:pt idx="16082">
                  <c:v>1066.545915882988</c:v>
                </c:pt>
                <c:pt idx="16083">
                  <c:v>1483.550096707818</c:v>
                </c:pt>
                <c:pt idx="16084">
                  <c:v>723.9167240984025</c:v>
                </c:pt>
                <c:pt idx="16085">
                  <c:v>437.254942697208</c:v>
                </c:pt>
                <c:pt idx="16086">
                  <c:v>569.2582115508245</c:v>
                </c:pt>
                <c:pt idx="16087">
                  <c:v>694.9542611197254</c:v>
                </c:pt>
                <c:pt idx="16088">
                  <c:v>793.4662245444432</c:v>
                </c:pt>
                <c:pt idx="16089">
                  <c:v>868.1312620157627</c:v>
                </c:pt>
                <c:pt idx="16090">
                  <c:v>906.385680766533</c:v>
                </c:pt>
                <c:pt idx="16091">
                  <c:v>667.6253978659232</c:v>
                </c:pt>
                <c:pt idx="16092">
                  <c:v>554.8931154875519</c:v>
                </c:pt>
                <c:pt idx="16093">
                  <c:v>500.1527051895572</c:v>
                </c:pt>
                <c:pt idx="16094">
                  <c:v>533.0740781893445</c:v>
                </c:pt>
                <c:pt idx="16095">
                  <c:v>532.3626042212186</c:v>
                </c:pt>
                <c:pt idx="16096">
                  <c:v>369.6162372690133</c:v>
                </c:pt>
                <c:pt idx="16097">
                  <c:v>240.521119748077</c:v>
                </c:pt>
                <c:pt idx="16098">
                  <c:v>69.5039461317113</c:v>
                </c:pt>
                <c:pt idx="16099">
                  <c:v>228.3681897476274</c:v>
                </c:pt>
                <c:pt idx="16100">
                  <c:v>545.3763281582583</c:v>
                </c:pt>
                <c:pt idx="16101">
                  <c:v>1318.756644768438</c:v>
                </c:pt>
                <c:pt idx="16102">
                  <c:v>2831.487263750046</c:v>
                </c:pt>
                <c:pt idx="16103">
                  <c:v>1166.771295165623</c:v>
                </c:pt>
                <c:pt idx="16104">
                  <c:v>888.7815954462527</c:v>
                </c:pt>
                <c:pt idx="16105">
                  <c:v>560.7490336991876</c:v>
                </c:pt>
                <c:pt idx="16106">
                  <c:v>658.7172361139618</c:v>
                </c:pt>
                <c:pt idx="16107">
                  <c:v>693.5757766484076</c:v>
                </c:pt>
                <c:pt idx="16108">
                  <c:v>784.173620352217</c:v>
                </c:pt>
                <c:pt idx="16109">
                  <c:v>966.7825283414677</c:v>
                </c:pt>
                <c:pt idx="16110">
                  <c:v>1278.240519290216</c:v>
                </c:pt>
                <c:pt idx="16111">
                  <c:v>749.2863933135787</c:v>
                </c:pt>
                <c:pt idx="16112">
                  <c:v>746.769904976077</c:v>
                </c:pt>
                <c:pt idx="16113">
                  <c:v>1168.751149023122</c:v>
                </c:pt>
                <c:pt idx="16114">
                  <c:v>541.8494789015373</c:v>
                </c:pt>
                <c:pt idx="16115">
                  <c:v>639.1523786110786</c:v>
                </c:pt>
                <c:pt idx="16116">
                  <c:v>772.0812461761402</c:v>
                </c:pt>
                <c:pt idx="16117">
                  <c:v>1082.879761411853</c:v>
                </c:pt>
                <c:pt idx="16118">
                  <c:v>1017.728233349975</c:v>
                </c:pt>
                <c:pt idx="16119">
                  <c:v>1220.960389932712</c:v>
                </c:pt>
                <c:pt idx="16120">
                  <c:v>118.3906102305497</c:v>
                </c:pt>
                <c:pt idx="16121">
                  <c:v>269.248077986762</c:v>
                </c:pt>
                <c:pt idx="16122">
                  <c:v>354.5584220440543</c:v>
                </c:pt>
                <c:pt idx="16123">
                  <c:v>185.9039286218178</c:v>
                </c:pt>
                <c:pt idx="16124">
                  <c:v>363.5565865392963</c:v>
                </c:pt>
                <c:pt idx="16125">
                  <c:v>569.656366553708</c:v>
                </c:pt>
                <c:pt idx="16126">
                  <c:v>664.198995036526</c:v>
                </c:pt>
                <c:pt idx="16127">
                  <c:v>710.0220559428542</c:v>
                </c:pt>
                <c:pt idx="16128">
                  <c:v>682.6749214912177</c:v>
                </c:pt>
                <c:pt idx="16129">
                  <c:v>610.3074672086864</c:v>
                </c:pt>
                <c:pt idx="16130">
                  <c:v>820.4897309647166</c:v>
                </c:pt>
                <c:pt idx="16131">
                  <c:v>1210.692002093</c:v>
                </c:pt>
                <c:pt idx="16132">
                  <c:v>1207.978545185172</c:v>
                </c:pt>
                <c:pt idx="16133">
                  <c:v>1229.433988636688</c:v>
                </c:pt>
                <c:pt idx="16134">
                  <c:v>1168.208658660272</c:v>
                </c:pt>
                <c:pt idx="16135">
                  <c:v>1117.543918584334</c:v>
                </c:pt>
                <c:pt idx="16136">
                  <c:v>1081.141612346466</c:v>
                </c:pt>
                <c:pt idx="16137">
                  <c:v>892.3671947638044</c:v>
                </c:pt>
                <c:pt idx="16138">
                  <c:v>802.894377106977</c:v>
                </c:pt>
                <c:pt idx="16139">
                  <c:v>1608.170178274474</c:v>
                </c:pt>
                <c:pt idx="16140">
                  <c:v>2238.761109153592</c:v>
                </c:pt>
                <c:pt idx="16141">
                  <c:v>3019.992511157454</c:v>
                </c:pt>
                <c:pt idx="16142">
                  <c:v>3432.738596574216</c:v>
                </c:pt>
                <c:pt idx="16143">
                  <c:v>8746.085502230477</c:v>
                </c:pt>
                <c:pt idx="16144">
                  <c:v>4434.079945782973</c:v>
                </c:pt>
                <c:pt idx="16145">
                  <c:v>4198.62880046314</c:v>
                </c:pt>
                <c:pt idx="16146">
                  <c:v>3812.93039067102</c:v>
                </c:pt>
                <c:pt idx="16147">
                  <c:v>1435.976452805581</c:v>
                </c:pt>
                <c:pt idx="16148">
                  <c:v>1048.494157949174</c:v>
                </c:pt>
                <c:pt idx="16149">
                  <c:v>717.930736321823</c:v>
                </c:pt>
                <c:pt idx="16150">
                  <c:v>914.1363938748625</c:v>
                </c:pt>
                <c:pt idx="16151">
                  <c:v>1711.784245470711</c:v>
                </c:pt>
                <c:pt idx="16152">
                  <c:v>2217.600822276636</c:v>
                </c:pt>
                <c:pt idx="16153">
                  <c:v>1823.35007538331</c:v>
                </c:pt>
                <c:pt idx="16154">
                  <c:v>2485.113661238775</c:v>
                </c:pt>
                <c:pt idx="16155">
                  <c:v>1350.952797429543</c:v>
                </c:pt>
                <c:pt idx="16156">
                  <c:v>989.2763225763706</c:v>
                </c:pt>
                <c:pt idx="16157">
                  <c:v>1601.536794545819</c:v>
                </c:pt>
                <c:pt idx="16158">
                  <c:v>2316.289339147327</c:v>
                </c:pt>
                <c:pt idx="16159">
                  <c:v>1028.143499311974</c:v>
                </c:pt>
                <c:pt idx="16160">
                  <c:v>1130.036857740474</c:v>
                </c:pt>
                <c:pt idx="16161">
                  <c:v>267.1866640565918</c:v>
                </c:pt>
                <c:pt idx="16162">
                  <c:v>1882.802686738172</c:v>
                </c:pt>
                <c:pt idx="16163">
                  <c:v>1705.981814602869</c:v>
                </c:pt>
                <c:pt idx="16164">
                  <c:v>1449.316444816277</c:v>
                </c:pt>
                <c:pt idx="16165">
                  <c:v>1463.974421233371</c:v>
                </c:pt>
                <c:pt idx="16166">
                  <c:v>2010.126362069432</c:v>
                </c:pt>
                <c:pt idx="16167">
                  <c:v>3073.097201255725</c:v>
                </c:pt>
                <c:pt idx="16168">
                  <c:v>1626.121807130577</c:v>
                </c:pt>
                <c:pt idx="16169">
                  <c:v>285.3272271664457</c:v>
                </c:pt>
                <c:pt idx="16170">
                  <c:v>384.4905620176854</c:v>
                </c:pt>
                <c:pt idx="16171">
                  <c:v>159.8535917246363</c:v>
                </c:pt>
                <c:pt idx="16172">
                  <c:v>103.0940659101948</c:v>
                </c:pt>
                <c:pt idx="16173">
                  <c:v>430.4337860628425</c:v>
                </c:pt>
                <c:pt idx="16174">
                  <c:v>1591.28853753474</c:v>
                </c:pt>
                <c:pt idx="16175">
                  <c:v>1839.929951041464</c:v>
                </c:pt>
                <c:pt idx="16176">
                  <c:v>2988.903242994408</c:v>
                </c:pt>
                <c:pt idx="16177">
                  <c:v>722.5520734880914</c:v>
                </c:pt>
                <c:pt idx="16178">
                  <c:v>1642.037352394107</c:v>
                </c:pt>
                <c:pt idx="16179">
                  <c:v>998.8216070655345</c:v>
                </c:pt>
                <c:pt idx="16180">
                  <c:v>1572.507393651328</c:v>
                </c:pt>
                <c:pt idx="16181">
                  <c:v>1818.545640911369</c:v>
                </c:pt>
                <c:pt idx="16182">
                  <c:v>1383.005303401234</c:v>
                </c:pt>
                <c:pt idx="16183">
                  <c:v>1104.88328349318</c:v>
                </c:pt>
                <c:pt idx="16184">
                  <c:v>1230.531688372378</c:v>
                </c:pt>
                <c:pt idx="16185">
                  <c:v>1830.565479566387</c:v>
                </c:pt>
                <c:pt idx="16186">
                  <c:v>1817.8152770105</c:v>
                </c:pt>
                <c:pt idx="16187">
                  <c:v>761.7455700550528</c:v>
                </c:pt>
                <c:pt idx="16188">
                  <c:v>1695.381516233626</c:v>
                </c:pt>
                <c:pt idx="16189">
                  <c:v>1650.058348682148</c:v>
                </c:pt>
                <c:pt idx="16190">
                  <c:v>464.5339245752453</c:v>
                </c:pt>
                <c:pt idx="16191">
                  <c:v>1013.291588761123</c:v>
                </c:pt>
                <c:pt idx="16192">
                  <c:v>3733.910888314287</c:v>
                </c:pt>
                <c:pt idx="16193">
                  <c:v>2039.833780592403</c:v>
                </c:pt>
                <c:pt idx="16194">
                  <c:v>2217.469153675398</c:v>
                </c:pt>
                <c:pt idx="16195">
                  <c:v>2140.723627480381</c:v>
                </c:pt>
                <c:pt idx="16196">
                  <c:v>1911.637802294401</c:v>
                </c:pt>
                <c:pt idx="16197">
                  <c:v>2470.806669388292</c:v>
                </c:pt>
                <c:pt idx="16198">
                  <c:v>1390.303077218638</c:v>
                </c:pt>
                <c:pt idx="16199">
                  <c:v>1688.976262712362</c:v>
                </c:pt>
                <c:pt idx="16200">
                  <c:v>1710.119737404901</c:v>
                </c:pt>
                <c:pt idx="16201">
                  <c:v>1953.560727877714</c:v>
                </c:pt>
                <c:pt idx="16202">
                  <c:v>1839.361809869654</c:v>
                </c:pt>
                <c:pt idx="16203">
                  <c:v>2137.230148801769</c:v>
                </c:pt>
                <c:pt idx="16204">
                  <c:v>2890.930908973709</c:v>
                </c:pt>
                <c:pt idx="16205">
                  <c:v>3159.07092119156</c:v>
                </c:pt>
                <c:pt idx="16206">
                  <c:v>2544.432087707719</c:v>
                </c:pt>
                <c:pt idx="16207">
                  <c:v>3849.7021176926</c:v>
                </c:pt>
                <c:pt idx="16208">
                  <c:v>2569.921926895665</c:v>
                </c:pt>
                <c:pt idx="16209">
                  <c:v>2344.061669488977</c:v>
                </c:pt>
                <c:pt idx="16210">
                  <c:v>2182.053592513461</c:v>
                </c:pt>
                <c:pt idx="16211">
                  <c:v>2153.247577639625</c:v>
                </c:pt>
                <c:pt idx="16212">
                  <c:v>1938.972571450061</c:v>
                </c:pt>
                <c:pt idx="16213">
                  <c:v>1316.5276749715</c:v>
                </c:pt>
                <c:pt idx="16214">
                  <c:v>1368.102076514323</c:v>
                </c:pt>
                <c:pt idx="16215">
                  <c:v>751.1252336479664</c:v>
                </c:pt>
                <c:pt idx="16216">
                  <c:v>2740.588341666069</c:v>
                </c:pt>
                <c:pt idx="16217">
                  <c:v>968.9323266152587</c:v>
                </c:pt>
                <c:pt idx="16218">
                  <c:v>617.9563124582269</c:v>
                </c:pt>
                <c:pt idx="16219">
                  <c:v>1063.207960015256</c:v>
                </c:pt>
                <c:pt idx="16220">
                  <c:v>1192.469321065678</c:v>
                </c:pt>
                <c:pt idx="16221">
                  <c:v>1364.538176167506</c:v>
                </c:pt>
                <c:pt idx="16222">
                  <c:v>1631.927851635544</c:v>
                </c:pt>
                <c:pt idx="16223">
                  <c:v>1303.277662365089</c:v>
                </c:pt>
                <c:pt idx="16224">
                  <c:v>755.318672629071</c:v>
                </c:pt>
                <c:pt idx="16225">
                  <c:v>290.0145560224841</c:v>
                </c:pt>
                <c:pt idx="16226">
                  <c:v>1411.33367187366</c:v>
                </c:pt>
                <c:pt idx="16227">
                  <c:v>629.0053085548516</c:v>
                </c:pt>
                <c:pt idx="16228">
                  <c:v>584.1514247216702</c:v>
                </c:pt>
                <c:pt idx="16229">
                  <c:v>1420.032441640442</c:v>
                </c:pt>
                <c:pt idx="16230">
                  <c:v>1392.306555433111</c:v>
                </c:pt>
                <c:pt idx="16231">
                  <c:v>1319.741663585775</c:v>
                </c:pt>
                <c:pt idx="16232">
                  <c:v>744.6100679543225</c:v>
                </c:pt>
                <c:pt idx="16233">
                  <c:v>470.7774805442553</c:v>
                </c:pt>
                <c:pt idx="16234">
                  <c:v>386.179145613059</c:v>
                </c:pt>
                <c:pt idx="16235">
                  <c:v>719.8582083234595</c:v>
                </c:pt>
                <c:pt idx="16236">
                  <c:v>1167.396976029247</c:v>
                </c:pt>
                <c:pt idx="16237">
                  <c:v>1995.702641959212</c:v>
                </c:pt>
                <c:pt idx="16238">
                  <c:v>1459.468949783245</c:v>
                </c:pt>
                <c:pt idx="16239">
                  <c:v>773.1603377763453</c:v>
                </c:pt>
                <c:pt idx="16240">
                  <c:v>412.5523694929945</c:v>
                </c:pt>
                <c:pt idx="16241">
                  <c:v>340.9063987395831</c:v>
                </c:pt>
                <c:pt idx="16242">
                  <c:v>814.2342199099289</c:v>
                </c:pt>
                <c:pt idx="16243">
                  <c:v>714.8293505204147</c:v>
                </c:pt>
                <c:pt idx="16244">
                  <c:v>358.3033364067947</c:v>
                </c:pt>
                <c:pt idx="16245">
                  <c:v>1356.970157674302</c:v>
                </c:pt>
                <c:pt idx="16246">
                  <c:v>881.3775193850701</c:v>
                </c:pt>
                <c:pt idx="16247">
                  <c:v>759.5215432554082</c:v>
                </c:pt>
                <c:pt idx="16248">
                  <c:v>794.4076795227392</c:v>
                </c:pt>
                <c:pt idx="16249">
                  <c:v>146.056083757796</c:v>
                </c:pt>
                <c:pt idx="16250">
                  <c:v>163.7564336566553</c:v>
                </c:pt>
                <c:pt idx="16251">
                  <c:v>278.2596965525431</c:v>
                </c:pt>
                <c:pt idx="16252">
                  <c:v>527.5541244436254</c:v>
                </c:pt>
                <c:pt idx="16253">
                  <c:v>1038.171712230405</c:v>
                </c:pt>
                <c:pt idx="16254">
                  <c:v>1833.994222439687</c:v>
                </c:pt>
                <c:pt idx="16255">
                  <c:v>2493.410767467469</c:v>
                </c:pt>
                <c:pt idx="16256">
                  <c:v>423.2702179748677</c:v>
                </c:pt>
                <c:pt idx="16257">
                  <c:v>1078.731097012725</c:v>
                </c:pt>
                <c:pt idx="16258">
                  <c:v>1257.87318571096</c:v>
                </c:pt>
                <c:pt idx="16259">
                  <c:v>1071.426156201052</c:v>
                </c:pt>
                <c:pt idx="16260">
                  <c:v>942.299530524872</c:v>
                </c:pt>
                <c:pt idx="16261">
                  <c:v>1049.146112620853</c:v>
                </c:pt>
                <c:pt idx="16262">
                  <c:v>1301.02589458583</c:v>
                </c:pt>
                <c:pt idx="16263">
                  <c:v>2041.921177742737</c:v>
                </c:pt>
                <c:pt idx="16264">
                  <c:v>1063.377057778566</c:v>
                </c:pt>
                <c:pt idx="16265">
                  <c:v>478.5135624211298</c:v>
                </c:pt>
                <c:pt idx="16266">
                  <c:v>184.7819782816836</c:v>
                </c:pt>
                <c:pt idx="16267">
                  <c:v>604.5949334630727</c:v>
                </c:pt>
                <c:pt idx="16268">
                  <c:v>783.3511311905813</c:v>
                </c:pt>
                <c:pt idx="16269">
                  <c:v>1050.361676083429</c:v>
                </c:pt>
                <c:pt idx="16270">
                  <c:v>357.9619105120725</c:v>
                </c:pt>
                <c:pt idx="16271">
                  <c:v>245.3842929668164</c:v>
                </c:pt>
                <c:pt idx="16272">
                  <c:v>210.4061098534699</c:v>
                </c:pt>
                <c:pt idx="16273">
                  <c:v>245.8120767957434</c:v>
                </c:pt>
                <c:pt idx="16274">
                  <c:v>916.423261350927</c:v>
                </c:pt>
                <c:pt idx="16275">
                  <c:v>2027.664880080055</c:v>
                </c:pt>
                <c:pt idx="16276">
                  <c:v>2409.018679879895</c:v>
                </c:pt>
                <c:pt idx="16277">
                  <c:v>1715.816710830346</c:v>
                </c:pt>
                <c:pt idx="16278">
                  <c:v>1197.479424078976</c:v>
                </c:pt>
                <c:pt idx="16279">
                  <c:v>969.3893499076278</c:v>
                </c:pt>
                <c:pt idx="16280">
                  <c:v>315.7455106363681</c:v>
                </c:pt>
                <c:pt idx="16281">
                  <c:v>426.9729856612013</c:v>
                </c:pt>
                <c:pt idx="16282">
                  <c:v>1052.144242427769</c:v>
                </c:pt>
                <c:pt idx="16283">
                  <c:v>1828.518414434052</c:v>
                </c:pt>
                <c:pt idx="16284">
                  <c:v>3100.113033891252</c:v>
                </c:pt>
                <c:pt idx="16285">
                  <c:v>2380.83044792457</c:v>
                </c:pt>
                <c:pt idx="16286">
                  <c:v>1696.218702011371</c:v>
                </c:pt>
                <c:pt idx="16287">
                  <c:v>1354.440111103462</c:v>
                </c:pt>
                <c:pt idx="16288">
                  <c:v>1581.636594503205</c:v>
                </c:pt>
                <c:pt idx="16289">
                  <c:v>3293.223457316456</c:v>
                </c:pt>
                <c:pt idx="16290">
                  <c:v>1880.456773039886</c:v>
                </c:pt>
                <c:pt idx="16291">
                  <c:v>2001.753596289209</c:v>
                </c:pt>
                <c:pt idx="16292">
                  <c:v>642.7125406591225</c:v>
                </c:pt>
                <c:pt idx="16293">
                  <c:v>660.4695457273925</c:v>
                </c:pt>
                <c:pt idx="16294">
                  <c:v>816.733111977663</c:v>
                </c:pt>
                <c:pt idx="16295">
                  <c:v>995.3282263065164</c:v>
                </c:pt>
                <c:pt idx="16296">
                  <c:v>2135.997439318226</c:v>
                </c:pt>
                <c:pt idx="16297">
                  <c:v>855.352490272932</c:v>
                </c:pt>
                <c:pt idx="16298">
                  <c:v>405.4796444211877</c:v>
                </c:pt>
                <c:pt idx="16299">
                  <c:v>787.3547671291878</c:v>
                </c:pt>
                <c:pt idx="16300">
                  <c:v>1853.789154179515</c:v>
                </c:pt>
                <c:pt idx="16301">
                  <c:v>682.2978296857283</c:v>
                </c:pt>
                <c:pt idx="16302">
                  <c:v>240.5518288042898</c:v>
                </c:pt>
                <c:pt idx="16303">
                  <c:v>339.4352691015678</c:v>
                </c:pt>
                <c:pt idx="16304">
                  <c:v>1045.386458100099</c:v>
                </c:pt>
                <c:pt idx="16305">
                  <c:v>1000.3386072823</c:v>
                </c:pt>
                <c:pt idx="16306">
                  <c:v>838.9294700683152</c:v>
                </c:pt>
                <c:pt idx="16307">
                  <c:v>865.5698614483697</c:v>
                </c:pt>
                <c:pt idx="16308">
                  <c:v>1135.151449261165</c:v>
                </c:pt>
                <c:pt idx="16309">
                  <c:v>1424.177071490337</c:v>
                </c:pt>
                <c:pt idx="16310">
                  <c:v>1587.669694197643</c:v>
                </c:pt>
                <c:pt idx="16311">
                  <c:v>2671.025258583532</c:v>
                </c:pt>
                <c:pt idx="16312">
                  <c:v>3595.401661454035</c:v>
                </c:pt>
                <c:pt idx="16313">
                  <c:v>2557.624883885971</c:v>
                </c:pt>
                <c:pt idx="16314">
                  <c:v>2178.4624161372</c:v>
                </c:pt>
                <c:pt idx="16315">
                  <c:v>2809.727638959683</c:v>
                </c:pt>
                <c:pt idx="16316">
                  <c:v>359.2418133713918</c:v>
                </c:pt>
                <c:pt idx="16317">
                  <c:v>898.139334204631</c:v>
                </c:pt>
                <c:pt idx="16318">
                  <c:v>1035.452853092481</c:v>
                </c:pt>
                <c:pt idx="16319">
                  <c:v>913.7551766827697</c:v>
                </c:pt>
                <c:pt idx="16320">
                  <c:v>848.39213625666</c:v>
                </c:pt>
                <c:pt idx="16321">
                  <c:v>600.082040254148</c:v>
                </c:pt>
                <c:pt idx="16322">
                  <c:v>533.6242631228405</c:v>
                </c:pt>
                <c:pt idx="16323">
                  <c:v>581.4082857829616</c:v>
                </c:pt>
                <c:pt idx="16324">
                  <c:v>670.3964275325208</c:v>
                </c:pt>
                <c:pt idx="16325">
                  <c:v>922.4537194390082</c:v>
                </c:pt>
                <c:pt idx="16326">
                  <c:v>1726.000614099971</c:v>
                </c:pt>
                <c:pt idx="16327">
                  <c:v>1046.763701359411</c:v>
                </c:pt>
                <c:pt idx="16328">
                  <c:v>926.6363703515185</c:v>
                </c:pt>
                <c:pt idx="16329">
                  <c:v>971.402688571975</c:v>
                </c:pt>
                <c:pt idx="16330">
                  <c:v>1088.924903409727</c:v>
                </c:pt>
                <c:pt idx="16331">
                  <c:v>1215.869233662257</c:v>
                </c:pt>
                <c:pt idx="16332">
                  <c:v>1369.958197742038</c:v>
                </c:pt>
                <c:pt idx="16333">
                  <c:v>1017.418321829928</c:v>
                </c:pt>
                <c:pt idx="16334">
                  <c:v>699.2731558063674</c:v>
                </c:pt>
                <c:pt idx="16335">
                  <c:v>601.0580883665572</c:v>
                </c:pt>
                <c:pt idx="16336">
                  <c:v>675.1197057414675</c:v>
                </c:pt>
                <c:pt idx="16337">
                  <c:v>455.557953558367</c:v>
                </c:pt>
                <c:pt idx="16338">
                  <c:v>348.3105619759831</c:v>
                </c:pt>
                <c:pt idx="16339">
                  <c:v>378.3219001490442</c:v>
                </c:pt>
                <c:pt idx="16340">
                  <c:v>632.0102159341948</c:v>
                </c:pt>
                <c:pt idx="16341">
                  <c:v>1021.19101193438</c:v>
                </c:pt>
                <c:pt idx="16342">
                  <c:v>1562.568182245777</c:v>
                </c:pt>
                <c:pt idx="16343">
                  <c:v>2725.916617536712</c:v>
                </c:pt>
                <c:pt idx="16344">
                  <c:v>4795.61439549467</c:v>
                </c:pt>
                <c:pt idx="16345">
                  <c:v>3267.392096690736</c:v>
                </c:pt>
                <c:pt idx="16346">
                  <c:v>863.4157150306697</c:v>
                </c:pt>
                <c:pt idx="16347">
                  <c:v>267.4001432630506</c:v>
                </c:pt>
                <c:pt idx="16348">
                  <c:v>770.3757628002099</c:v>
                </c:pt>
                <c:pt idx="16349">
                  <c:v>1227.91757811155</c:v>
                </c:pt>
                <c:pt idx="16350">
                  <c:v>318.1418010343191</c:v>
                </c:pt>
                <c:pt idx="16351">
                  <c:v>809.1904508906433</c:v>
                </c:pt>
                <c:pt idx="16352">
                  <c:v>1052.475788450579</c:v>
                </c:pt>
                <c:pt idx="16353">
                  <c:v>1799.459491773687</c:v>
                </c:pt>
                <c:pt idx="16354">
                  <c:v>1082.201373671754</c:v>
                </c:pt>
                <c:pt idx="16355">
                  <c:v>1548.569369150696</c:v>
                </c:pt>
                <c:pt idx="16356">
                  <c:v>2963.960161439226</c:v>
                </c:pt>
                <c:pt idx="16357">
                  <c:v>2797.463968449946</c:v>
                </c:pt>
                <c:pt idx="16358">
                  <c:v>2950.62206345525</c:v>
                </c:pt>
                <c:pt idx="16359">
                  <c:v>2223.678067574853</c:v>
                </c:pt>
                <c:pt idx="16360">
                  <c:v>1415.388663726938</c:v>
                </c:pt>
                <c:pt idx="16361">
                  <c:v>238.1046251390634</c:v>
                </c:pt>
                <c:pt idx="16362">
                  <c:v>216.1304763001855</c:v>
                </c:pt>
                <c:pt idx="16363">
                  <c:v>499.5104021471613</c:v>
                </c:pt>
                <c:pt idx="16364">
                  <c:v>523.3251438636535</c:v>
                </c:pt>
                <c:pt idx="16365">
                  <c:v>1056.787652600372</c:v>
                </c:pt>
                <c:pt idx="16366">
                  <c:v>1531.073642666777</c:v>
                </c:pt>
                <c:pt idx="16367">
                  <c:v>1812.942960287215</c:v>
                </c:pt>
                <c:pt idx="16368">
                  <c:v>911.090332024536</c:v>
                </c:pt>
                <c:pt idx="16369">
                  <c:v>544.9451615033787</c:v>
                </c:pt>
                <c:pt idx="16370">
                  <c:v>729.2751752652776</c:v>
                </c:pt>
                <c:pt idx="16371">
                  <c:v>1040.76801183134</c:v>
                </c:pt>
                <c:pt idx="16372">
                  <c:v>1277.197733113905</c:v>
                </c:pt>
                <c:pt idx="16373">
                  <c:v>282.522792702532</c:v>
                </c:pt>
                <c:pt idx="16374">
                  <c:v>925.4169096618408</c:v>
                </c:pt>
                <c:pt idx="16375">
                  <c:v>1844.045745384958</c:v>
                </c:pt>
                <c:pt idx="16376">
                  <c:v>3547.104915891647</c:v>
                </c:pt>
                <c:pt idx="16377">
                  <c:v>1124.79388946492</c:v>
                </c:pt>
                <c:pt idx="16378">
                  <c:v>1862.800542921377</c:v>
                </c:pt>
                <c:pt idx="16379">
                  <c:v>2844.567543152141</c:v>
                </c:pt>
                <c:pt idx="16380">
                  <c:v>2754.09538651158</c:v>
                </c:pt>
                <c:pt idx="16381">
                  <c:v>2209.546734573016</c:v>
                </c:pt>
                <c:pt idx="16382">
                  <c:v>2628.437292923656</c:v>
                </c:pt>
                <c:pt idx="16383">
                  <c:v>926.1247600827971</c:v>
                </c:pt>
                <c:pt idx="16384">
                  <c:v>9325.219318730567</c:v>
                </c:pt>
                <c:pt idx="16385">
                  <c:v>4354.942565644091</c:v>
                </c:pt>
                <c:pt idx="16386">
                  <c:v>3359.883139382344</c:v>
                </c:pt>
                <c:pt idx="16387">
                  <c:v>3586.651643400103</c:v>
                </c:pt>
                <c:pt idx="16388">
                  <c:v>4612.515655756802</c:v>
                </c:pt>
                <c:pt idx="16389">
                  <c:v>4347.024773812875</c:v>
                </c:pt>
                <c:pt idx="16390">
                  <c:v>88.16845808780644</c:v>
                </c:pt>
                <c:pt idx="16391">
                  <c:v>1249.898481147622</c:v>
                </c:pt>
                <c:pt idx="16392">
                  <c:v>2429.370689997906</c:v>
                </c:pt>
                <c:pt idx="16393">
                  <c:v>4228.276789653211</c:v>
                </c:pt>
                <c:pt idx="16394">
                  <c:v>1374.984575679953</c:v>
                </c:pt>
                <c:pt idx="16395">
                  <c:v>3903.809988061221</c:v>
                </c:pt>
                <c:pt idx="16396">
                  <c:v>5932.618590709483</c:v>
                </c:pt>
                <c:pt idx="16397">
                  <c:v>8631.396061838087</c:v>
                </c:pt>
                <c:pt idx="16398">
                  <c:v>13294.9304892993</c:v>
                </c:pt>
                <c:pt idx="16399">
                  <c:v>6388.569977010896</c:v>
                </c:pt>
                <c:pt idx="16400">
                  <c:v>3959.480003267043</c:v>
                </c:pt>
                <c:pt idx="16401">
                  <c:v>3109.5735389862</c:v>
                </c:pt>
                <c:pt idx="16402">
                  <c:v>2559.661742910334</c:v>
                </c:pt>
                <c:pt idx="16403">
                  <c:v>1972.776872290868</c:v>
                </c:pt>
                <c:pt idx="16404">
                  <c:v>1317.208582652765</c:v>
                </c:pt>
                <c:pt idx="16405">
                  <c:v>1370.198587477313</c:v>
                </c:pt>
                <c:pt idx="16406">
                  <c:v>1337.193521172588</c:v>
                </c:pt>
                <c:pt idx="16407">
                  <c:v>969.391715610502</c:v>
                </c:pt>
                <c:pt idx="16408">
                  <c:v>1345.028218445833</c:v>
                </c:pt>
                <c:pt idx="16409">
                  <c:v>1002.825189695466</c:v>
                </c:pt>
                <c:pt idx="16410">
                  <c:v>873.9895499746667</c:v>
                </c:pt>
                <c:pt idx="16411">
                  <c:v>915.791953768194</c:v>
                </c:pt>
                <c:pt idx="16412">
                  <c:v>1012.837489223982</c:v>
                </c:pt>
                <c:pt idx="16413">
                  <c:v>108.4863448671036</c:v>
                </c:pt>
                <c:pt idx="16414">
                  <c:v>227.8924721774629</c:v>
                </c:pt>
                <c:pt idx="16415">
                  <c:v>250.3038322377365</c:v>
                </c:pt>
                <c:pt idx="16416">
                  <c:v>656.1551948270995</c:v>
                </c:pt>
                <c:pt idx="16417">
                  <c:v>1763.866428697154</c:v>
                </c:pt>
                <c:pt idx="16418">
                  <c:v>2369.215198722628</c:v>
                </c:pt>
                <c:pt idx="16419">
                  <c:v>1149.271607447775</c:v>
                </c:pt>
                <c:pt idx="16420">
                  <c:v>1107.685995055501</c:v>
                </c:pt>
                <c:pt idx="16421">
                  <c:v>934.244885474873</c:v>
                </c:pt>
                <c:pt idx="16422">
                  <c:v>947.2372339611393</c:v>
                </c:pt>
                <c:pt idx="16423">
                  <c:v>718.7222678428708</c:v>
                </c:pt>
                <c:pt idx="16424">
                  <c:v>628.5021649630185</c:v>
                </c:pt>
                <c:pt idx="16425">
                  <c:v>374.9276936252907</c:v>
                </c:pt>
                <c:pt idx="16426">
                  <c:v>692.0818344883165</c:v>
                </c:pt>
                <c:pt idx="16427">
                  <c:v>2181.10234104489</c:v>
                </c:pt>
                <c:pt idx="16428">
                  <c:v>2558.768719740232</c:v>
                </c:pt>
                <c:pt idx="16429">
                  <c:v>1890.626267911315</c:v>
                </c:pt>
                <c:pt idx="16430">
                  <c:v>1698.268243202371</c:v>
                </c:pt>
                <c:pt idx="16431">
                  <c:v>1864.761814335394</c:v>
                </c:pt>
                <c:pt idx="16432">
                  <c:v>2039.462695058665</c:v>
                </c:pt>
                <c:pt idx="16433">
                  <c:v>1963.396734074137</c:v>
                </c:pt>
                <c:pt idx="16434">
                  <c:v>1500.159760353277</c:v>
                </c:pt>
                <c:pt idx="16435">
                  <c:v>2592.38990362201</c:v>
                </c:pt>
                <c:pt idx="16436">
                  <c:v>5648.883659562455</c:v>
                </c:pt>
                <c:pt idx="16437">
                  <c:v>1913.24674843637</c:v>
                </c:pt>
                <c:pt idx="16438">
                  <c:v>1310.19663865213</c:v>
                </c:pt>
                <c:pt idx="16439">
                  <c:v>1095.695224087074</c:v>
                </c:pt>
                <c:pt idx="16440">
                  <c:v>1350.374331434162</c:v>
                </c:pt>
                <c:pt idx="16441">
                  <c:v>1502.230850057091</c:v>
                </c:pt>
                <c:pt idx="16442">
                  <c:v>633.2559868329587</c:v>
                </c:pt>
                <c:pt idx="16443">
                  <c:v>820.7953528174845</c:v>
                </c:pt>
                <c:pt idx="16444">
                  <c:v>1141.0283776318</c:v>
                </c:pt>
                <c:pt idx="16445">
                  <c:v>1367.812907966676</c:v>
                </c:pt>
                <c:pt idx="16446">
                  <c:v>1090.47921151623</c:v>
                </c:pt>
                <c:pt idx="16447">
                  <c:v>1226.987708729963</c:v>
                </c:pt>
                <c:pt idx="16448">
                  <c:v>1110.573990735573</c:v>
                </c:pt>
                <c:pt idx="16449">
                  <c:v>1281.78329979793</c:v>
                </c:pt>
                <c:pt idx="16450">
                  <c:v>2411.487488005067</c:v>
                </c:pt>
                <c:pt idx="16451">
                  <c:v>785.6039031712293</c:v>
                </c:pt>
                <c:pt idx="16452">
                  <c:v>817.637313660415</c:v>
                </c:pt>
                <c:pt idx="16453">
                  <c:v>1293.127613744091</c:v>
                </c:pt>
                <c:pt idx="16454">
                  <c:v>1368.895775874183</c:v>
                </c:pt>
                <c:pt idx="16455">
                  <c:v>135.5690451137001</c:v>
                </c:pt>
                <c:pt idx="16456">
                  <c:v>310.663771495738</c:v>
                </c:pt>
                <c:pt idx="16457">
                  <c:v>762.7665674430789</c:v>
                </c:pt>
                <c:pt idx="16458">
                  <c:v>841.6577576120059</c:v>
                </c:pt>
                <c:pt idx="16459">
                  <c:v>965.6627826137276</c:v>
                </c:pt>
                <c:pt idx="16460">
                  <c:v>2231.735182415571</c:v>
                </c:pt>
                <c:pt idx="16461">
                  <c:v>360.1858768666858</c:v>
                </c:pt>
                <c:pt idx="16462">
                  <c:v>2018.943025486526</c:v>
                </c:pt>
                <c:pt idx="16463">
                  <c:v>2536.744671110343</c:v>
                </c:pt>
                <c:pt idx="16464">
                  <c:v>2175.433482848532</c:v>
                </c:pt>
                <c:pt idx="16465">
                  <c:v>1761.995814446952</c:v>
                </c:pt>
                <c:pt idx="16466">
                  <c:v>1372.797596528838</c:v>
                </c:pt>
                <c:pt idx="16467">
                  <c:v>1419.3817505345</c:v>
                </c:pt>
                <c:pt idx="16468">
                  <c:v>1434.199061436833</c:v>
                </c:pt>
                <c:pt idx="16469">
                  <c:v>1316.355546111582</c:v>
                </c:pt>
                <c:pt idx="16470">
                  <c:v>1396.104383492332</c:v>
                </c:pt>
                <c:pt idx="16471">
                  <c:v>1719.885002459644</c:v>
                </c:pt>
                <c:pt idx="16472">
                  <c:v>633.9710754407596</c:v>
                </c:pt>
                <c:pt idx="16473">
                  <c:v>1345.993031248563</c:v>
                </c:pt>
                <c:pt idx="16474">
                  <c:v>1343.60516440676</c:v>
                </c:pt>
                <c:pt idx="16475">
                  <c:v>1041.198286530697</c:v>
                </c:pt>
                <c:pt idx="16476">
                  <c:v>673.2350599784792</c:v>
                </c:pt>
                <c:pt idx="16477">
                  <c:v>657.537308576168</c:v>
                </c:pt>
                <c:pt idx="16478">
                  <c:v>480.2141636859605</c:v>
                </c:pt>
                <c:pt idx="16479">
                  <c:v>463.8264999132267</c:v>
                </c:pt>
                <c:pt idx="16480">
                  <c:v>938.0272331537963</c:v>
                </c:pt>
                <c:pt idx="16481">
                  <c:v>3383.679414784856</c:v>
                </c:pt>
                <c:pt idx="16482">
                  <c:v>4812.946432234687</c:v>
                </c:pt>
                <c:pt idx="16483">
                  <c:v>2439.198854945317</c:v>
                </c:pt>
                <c:pt idx="16484">
                  <c:v>1944.199230700028</c:v>
                </c:pt>
                <c:pt idx="16485">
                  <c:v>794.8615709104657</c:v>
                </c:pt>
                <c:pt idx="16486">
                  <c:v>149.4966154654923</c:v>
                </c:pt>
                <c:pt idx="16487">
                  <c:v>333.4963064764598</c:v>
                </c:pt>
                <c:pt idx="16488">
                  <c:v>1032.10942369845</c:v>
                </c:pt>
                <c:pt idx="16489">
                  <c:v>1957.227385991965</c:v>
                </c:pt>
                <c:pt idx="16490">
                  <c:v>3617.975324724799</c:v>
                </c:pt>
                <c:pt idx="16491">
                  <c:v>4005.288273800862</c:v>
                </c:pt>
                <c:pt idx="16492">
                  <c:v>6501.15247245506</c:v>
                </c:pt>
                <c:pt idx="16493">
                  <c:v>11884.64579970657</c:v>
                </c:pt>
                <c:pt idx="16494">
                  <c:v>3014.661177954782</c:v>
                </c:pt>
                <c:pt idx="16495">
                  <c:v>1044.457660077551</c:v>
                </c:pt>
                <c:pt idx="16496">
                  <c:v>2318.630306390606</c:v>
                </c:pt>
                <c:pt idx="16497">
                  <c:v>673.5994520459883</c:v>
                </c:pt>
                <c:pt idx="16498">
                  <c:v>3484.080265918203</c:v>
                </c:pt>
                <c:pt idx="16499">
                  <c:v>8935.4535516428</c:v>
                </c:pt>
                <c:pt idx="16500">
                  <c:v>5584.927994671405</c:v>
                </c:pt>
                <c:pt idx="16501">
                  <c:v>4351.057142283981</c:v>
                </c:pt>
                <c:pt idx="16502">
                  <c:v>2825.572662252444</c:v>
                </c:pt>
                <c:pt idx="16503">
                  <c:v>1588.105212540088</c:v>
                </c:pt>
                <c:pt idx="16504">
                  <c:v>1211.076176682067</c:v>
                </c:pt>
                <c:pt idx="16505">
                  <c:v>982.0143788909513</c:v>
                </c:pt>
                <c:pt idx="16506">
                  <c:v>808.0554944110036</c:v>
                </c:pt>
                <c:pt idx="16507">
                  <c:v>660.8777388379382</c:v>
                </c:pt>
                <c:pt idx="16508">
                  <c:v>530.975302646603</c:v>
                </c:pt>
                <c:pt idx="16509">
                  <c:v>554.6566283552082</c:v>
                </c:pt>
                <c:pt idx="16510">
                  <c:v>487.5858821413033</c:v>
                </c:pt>
                <c:pt idx="16511">
                  <c:v>760.581850995332</c:v>
                </c:pt>
                <c:pt idx="16512">
                  <c:v>1355.904021501444</c:v>
                </c:pt>
                <c:pt idx="16513">
                  <c:v>2811.725246456307</c:v>
                </c:pt>
                <c:pt idx="16514">
                  <c:v>1843.821414522589</c:v>
                </c:pt>
                <c:pt idx="16515">
                  <c:v>471.9041375064896</c:v>
                </c:pt>
                <c:pt idx="16516">
                  <c:v>1064.730169742357</c:v>
                </c:pt>
                <c:pt idx="16517">
                  <c:v>1971.918352773502</c:v>
                </c:pt>
                <c:pt idx="16518">
                  <c:v>634.1695238199493</c:v>
                </c:pt>
                <c:pt idx="16519">
                  <c:v>318.4205717300549</c:v>
                </c:pt>
                <c:pt idx="16520">
                  <c:v>268.7500383541351</c:v>
                </c:pt>
                <c:pt idx="16521">
                  <c:v>273.6235986310062</c:v>
                </c:pt>
                <c:pt idx="16522">
                  <c:v>880.5843347694766</c:v>
                </c:pt>
                <c:pt idx="16523">
                  <c:v>1178.068226879903</c:v>
                </c:pt>
                <c:pt idx="16524">
                  <c:v>845.045974649443</c:v>
                </c:pt>
                <c:pt idx="16525">
                  <c:v>706.9419010981098</c:v>
                </c:pt>
                <c:pt idx="16526">
                  <c:v>706.8097588938232</c:v>
                </c:pt>
                <c:pt idx="16527">
                  <c:v>819.1078216381658</c:v>
                </c:pt>
                <c:pt idx="16528">
                  <c:v>632.744250466098</c:v>
                </c:pt>
                <c:pt idx="16529">
                  <c:v>263.5755960299525</c:v>
                </c:pt>
                <c:pt idx="16530">
                  <c:v>499.7866480578866</c:v>
                </c:pt>
                <c:pt idx="16531">
                  <c:v>1182.294769614937</c:v>
                </c:pt>
                <c:pt idx="16532">
                  <c:v>459.2849960789721</c:v>
                </c:pt>
                <c:pt idx="16533">
                  <c:v>1258.714838481337</c:v>
                </c:pt>
                <c:pt idx="16534">
                  <c:v>3596.271775353733</c:v>
                </c:pt>
                <c:pt idx="16535">
                  <c:v>1487.503281813805</c:v>
                </c:pt>
                <c:pt idx="16536">
                  <c:v>712.8247144392973</c:v>
                </c:pt>
                <c:pt idx="16537">
                  <c:v>726.7883398083608</c:v>
                </c:pt>
                <c:pt idx="16538">
                  <c:v>765.9637852322836</c:v>
                </c:pt>
                <c:pt idx="16539">
                  <c:v>770.2641750534232</c:v>
                </c:pt>
                <c:pt idx="16540">
                  <c:v>780.2419575982656</c:v>
                </c:pt>
                <c:pt idx="16541">
                  <c:v>664.8373314384905</c:v>
                </c:pt>
                <c:pt idx="16542">
                  <c:v>117.9976992444903</c:v>
                </c:pt>
                <c:pt idx="16543">
                  <c:v>272.1953956329481</c:v>
                </c:pt>
                <c:pt idx="16544">
                  <c:v>341.6795553876435</c:v>
                </c:pt>
                <c:pt idx="16545">
                  <c:v>982.5159112476156</c:v>
                </c:pt>
                <c:pt idx="16546">
                  <c:v>141.3900136513421</c:v>
                </c:pt>
                <c:pt idx="16547">
                  <c:v>264.1389121680597</c:v>
                </c:pt>
                <c:pt idx="16548">
                  <c:v>416.5218599878335</c:v>
                </c:pt>
                <c:pt idx="16549">
                  <c:v>425.165848478313</c:v>
                </c:pt>
                <c:pt idx="16550">
                  <c:v>118.6310816797098</c:v>
                </c:pt>
                <c:pt idx="16551">
                  <c:v>572.6084935318442</c:v>
                </c:pt>
                <c:pt idx="16552">
                  <c:v>176.1994083891005</c:v>
                </c:pt>
                <c:pt idx="16553">
                  <c:v>159.5732248564838</c:v>
                </c:pt>
                <c:pt idx="16554">
                  <c:v>588.6521116879169</c:v>
                </c:pt>
                <c:pt idx="16555">
                  <c:v>1140.803718182913</c:v>
                </c:pt>
                <c:pt idx="16556">
                  <c:v>905.9002975997279</c:v>
                </c:pt>
                <c:pt idx="16557">
                  <c:v>623.608954847986</c:v>
                </c:pt>
                <c:pt idx="16558">
                  <c:v>484.5398776975188</c:v>
                </c:pt>
                <c:pt idx="16559">
                  <c:v>396.338834652985</c:v>
                </c:pt>
                <c:pt idx="16560">
                  <c:v>363.7556897579801</c:v>
                </c:pt>
                <c:pt idx="16561">
                  <c:v>305.7774756533201</c:v>
                </c:pt>
                <c:pt idx="16562">
                  <c:v>220.3220250826453</c:v>
                </c:pt>
                <c:pt idx="16563">
                  <c:v>371.4285888573764</c:v>
                </c:pt>
                <c:pt idx="16564">
                  <c:v>805.061464761839</c:v>
                </c:pt>
                <c:pt idx="16565">
                  <c:v>212.4974676736788</c:v>
                </c:pt>
                <c:pt idx="16566">
                  <c:v>378.6581215523634</c:v>
                </c:pt>
                <c:pt idx="16567">
                  <c:v>761.3463438944985</c:v>
                </c:pt>
                <c:pt idx="16568">
                  <c:v>478.052151563866</c:v>
                </c:pt>
                <c:pt idx="16569">
                  <c:v>413.2030982199473</c:v>
                </c:pt>
                <c:pt idx="16570">
                  <c:v>126.9668509647483</c:v>
                </c:pt>
                <c:pt idx="16571">
                  <c:v>506.0837370429787</c:v>
                </c:pt>
                <c:pt idx="16572">
                  <c:v>865.183045234559</c:v>
                </c:pt>
                <c:pt idx="16573">
                  <c:v>716.9103568433219</c:v>
                </c:pt>
                <c:pt idx="16574">
                  <c:v>3283.950283315365</c:v>
                </c:pt>
                <c:pt idx="16575">
                  <c:v>1220.639719663953</c:v>
                </c:pt>
                <c:pt idx="16576">
                  <c:v>1988.945417065723</c:v>
                </c:pt>
                <c:pt idx="16577">
                  <c:v>5168.147214829701</c:v>
                </c:pt>
                <c:pt idx="16578">
                  <c:v>3402.693462643333</c:v>
                </c:pt>
                <c:pt idx="16579">
                  <c:v>782.9145262477328</c:v>
                </c:pt>
                <c:pt idx="16580">
                  <c:v>2825.80767162164</c:v>
                </c:pt>
                <c:pt idx="16581">
                  <c:v>4300.805680860927</c:v>
                </c:pt>
                <c:pt idx="16582">
                  <c:v>2022.516514337459</c:v>
                </c:pt>
                <c:pt idx="16583">
                  <c:v>1636.063695250936</c:v>
                </c:pt>
                <c:pt idx="16584">
                  <c:v>3362.42000200477</c:v>
                </c:pt>
                <c:pt idx="16585">
                  <c:v>245.797043249536</c:v>
                </c:pt>
                <c:pt idx="16586">
                  <c:v>797.1629825025203</c:v>
                </c:pt>
                <c:pt idx="16587">
                  <c:v>1299.000744483417</c:v>
                </c:pt>
                <c:pt idx="16588">
                  <c:v>2055.95929187829</c:v>
                </c:pt>
                <c:pt idx="16589">
                  <c:v>1291.542352881303</c:v>
                </c:pt>
                <c:pt idx="16590">
                  <c:v>1185.020924504185</c:v>
                </c:pt>
                <c:pt idx="16591">
                  <c:v>7067.193508799908</c:v>
                </c:pt>
                <c:pt idx="16592">
                  <c:v>1358.640501919333</c:v>
                </c:pt>
                <c:pt idx="16593">
                  <c:v>1274.006583573481</c:v>
                </c:pt>
                <c:pt idx="16594">
                  <c:v>1339.242272602085</c:v>
                </c:pt>
                <c:pt idx="16595">
                  <c:v>3509.134084537803</c:v>
                </c:pt>
                <c:pt idx="16596">
                  <c:v>892.174481536746</c:v>
                </c:pt>
                <c:pt idx="16597">
                  <c:v>558.0085462482937</c:v>
                </c:pt>
                <c:pt idx="16598">
                  <c:v>503.0647305097687</c:v>
                </c:pt>
                <c:pt idx="16599">
                  <c:v>513.1297441581214</c:v>
                </c:pt>
                <c:pt idx="16600">
                  <c:v>405.0711776419208</c:v>
                </c:pt>
                <c:pt idx="16601">
                  <c:v>251.2630638947505</c:v>
                </c:pt>
                <c:pt idx="16602">
                  <c:v>1309.346067332376</c:v>
                </c:pt>
                <c:pt idx="16603">
                  <c:v>862.7757454224212</c:v>
                </c:pt>
                <c:pt idx="16604">
                  <c:v>1030.478707541704</c:v>
                </c:pt>
                <c:pt idx="16605">
                  <c:v>629.2337405417398</c:v>
                </c:pt>
                <c:pt idx="16606">
                  <c:v>1740.122032266744</c:v>
                </c:pt>
                <c:pt idx="16607">
                  <c:v>2696.433342355273</c:v>
                </c:pt>
                <c:pt idx="16608">
                  <c:v>1790.23208623816</c:v>
                </c:pt>
                <c:pt idx="16609">
                  <c:v>477.6168817209782</c:v>
                </c:pt>
                <c:pt idx="16610">
                  <c:v>570.0464783310733</c:v>
                </c:pt>
                <c:pt idx="16611">
                  <c:v>1089.583801943492</c:v>
                </c:pt>
                <c:pt idx="16612">
                  <c:v>1222.119384069512</c:v>
                </c:pt>
                <c:pt idx="16613">
                  <c:v>1586.627568048776</c:v>
                </c:pt>
                <c:pt idx="16614">
                  <c:v>3035.616605309703</c:v>
                </c:pt>
                <c:pt idx="16615">
                  <c:v>2136.258032062706</c:v>
                </c:pt>
                <c:pt idx="16616">
                  <c:v>1686.948137827485</c:v>
                </c:pt>
                <c:pt idx="16617">
                  <c:v>974.5693208443188</c:v>
                </c:pt>
                <c:pt idx="16618">
                  <c:v>773.4248983327589</c:v>
                </c:pt>
                <c:pt idx="16619">
                  <c:v>846.2217544120847</c:v>
                </c:pt>
                <c:pt idx="16620">
                  <c:v>1066.457554259923</c:v>
                </c:pt>
                <c:pt idx="16621">
                  <c:v>1263.501248954852</c:v>
                </c:pt>
                <c:pt idx="16622">
                  <c:v>521.7483134126985</c:v>
                </c:pt>
                <c:pt idx="16623">
                  <c:v>464.0915467775548</c:v>
                </c:pt>
                <c:pt idx="16624">
                  <c:v>1059.235048855651</c:v>
                </c:pt>
                <c:pt idx="16625">
                  <c:v>367.3553871126898</c:v>
                </c:pt>
                <c:pt idx="16626">
                  <c:v>202.5586220088916</c:v>
                </c:pt>
                <c:pt idx="16627">
                  <c:v>363.047669937138</c:v>
                </c:pt>
                <c:pt idx="16628">
                  <c:v>368.4742493724586</c:v>
                </c:pt>
                <c:pt idx="16629">
                  <c:v>435.4502667972037</c:v>
                </c:pt>
                <c:pt idx="16630">
                  <c:v>540.6163541769304</c:v>
                </c:pt>
                <c:pt idx="16631">
                  <c:v>778.7645974700524</c:v>
                </c:pt>
                <c:pt idx="16632">
                  <c:v>1490.649079948176</c:v>
                </c:pt>
                <c:pt idx="16633">
                  <c:v>857.7540625844738</c:v>
                </c:pt>
                <c:pt idx="16634">
                  <c:v>114.7640173706532</c:v>
                </c:pt>
                <c:pt idx="16635">
                  <c:v>414.5625483088373</c:v>
                </c:pt>
                <c:pt idx="16636">
                  <c:v>698.270165223029</c:v>
                </c:pt>
                <c:pt idx="16637">
                  <c:v>762.306994709042</c:v>
                </c:pt>
                <c:pt idx="16638">
                  <c:v>1348.667155750054</c:v>
                </c:pt>
                <c:pt idx="16639">
                  <c:v>1930.045749487139</c:v>
                </c:pt>
                <c:pt idx="16640">
                  <c:v>2318.999626816571</c:v>
                </c:pt>
                <c:pt idx="16641">
                  <c:v>1532.535679976731</c:v>
                </c:pt>
                <c:pt idx="16642">
                  <c:v>1416.282072865265</c:v>
                </c:pt>
                <c:pt idx="16643">
                  <c:v>2111.285412466625</c:v>
                </c:pt>
                <c:pt idx="16644">
                  <c:v>2254.13041010531</c:v>
                </c:pt>
                <c:pt idx="16645">
                  <c:v>897.479947269891</c:v>
                </c:pt>
                <c:pt idx="16646">
                  <c:v>1867.905327224563</c:v>
                </c:pt>
                <c:pt idx="16647">
                  <c:v>657.8691499394083</c:v>
                </c:pt>
                <c:pt idx="16648">
                  <c:v>439.3964507698225</c:v>
                </c:pt>
                <c:pt idx="16649">
                  <c:v>393.0437525292941</c:v>
                </c:pt>
                <c:pt idx="16650">
                  <c:v>361.4719880794732</c:v>
                </c:pt>
                <c:pt idx="16651">
                  <c:v>311.6547094816726</c:v>
                </c:pt>
                <c:pt idx="16652">
                  <c:v>259.5592183992309</c:v>
                </c:pt>
                <c:pt idx="16653">
                  <c:v>583.9974345036386</c:v>
                </c:pt>
                <c:pt idx="16654">
                  <c:v>932.2636851878861</c:v>
                </c:pt>
                <c:pt idx="16655">
                  <c:v>1194.070485887278</c:v>
                </c:pt>
                <c:pt idx="16656">
                  <c:v>1265.071985314032</c:v>
                </c:pt>
                <c:pt idx="16657">
                  <c:v>1309.92363759155</c:v>
                </c:pt>
                <c:pt idx="16658">
                  <c:v>1476.353721762789</c:v>
                </c:pt>
                <c:pt idx="16659">
                  <c:v>1300.88329877982</c:v>
                </c:pt>
                <c:pt idx="16660">
                  <c:v>1696.584027186193</c:v>
                </c:pt>
                <c:pt idx="16661">
                  <c:v>320.7800250528899</c:v>
                </c:pt>
                <c:pt idx="16662">
                  <c:v>490.1998338122018</c:v>
                </c:pt>
                <c:pt idx="16663">
                  <c:v>982.663250237263</c:v>
                </c:pt>
                <c:pt idx="16664">
                  <c:v>1362.645712826985</c:v>
                </c:pt>
                <c:pt idx="16665">
                  <c:v>1628.57785208165</c:v>
                </c:pt>
                <c:pt idx="16666">
                  <c:v>1759.150309519883</c:v>
                </c:pt>
                <c:pt idx="16667">
                  <c:v>1904.785373792154</c:v>
                </c:pt>
                <c:pt idx="16668">
                  <c:v>1961.100157537932</c:v>
                </c:pt>
                <c:pt idx="16669">
                  <c:v>1947.60075019604</c:v>
                </c:pt>
                <c:pt idx="16670">
                  <c:v>1919.906707368455</c:v>
                </c:pt>
                <c:pt idx="16671">
                  <c:v>1891.280405039203</c:v>
                </c:pt>
                <c:pt idx="16672">
                  <c:v>1325.16540966871</c:v>
                </c:pt>
                <c:pt idx="16673">
                  <c:v>5256.267606478475</c:v>
                </c:pt>
                <c:pt idx="16674">
                  <c:v>6410.277805428467</c:v>
                </c:pt>
                <c:pt idx="16675">
                  <c:v>3053.799993002931</c:v>
                </c:pt>
                <c:pt idx="16676">
                  <c:v>6640.535437018711</c:v>
                </c:pt>
                <c:pt idx="16677">
                  <c:v>8832.561295097721</c:v>
                </c:pt>
                <c:pt idx="16678">
                  <c:v>1332.825182986543</c:v>
                </c:pt>
                <c:pt idx="16679">
                  <c:v>1377.008790032936</c:v>
                </c:pt>
                <c:pt idx="16680">
                  <c:v>3376.456720015101</c:v>
                </c:pt>
                <c:pt idx="16681">
                  <c:v>1839.87844479767</c:v>
                </c:pt>
                <c:pt idx="16682">
                  <c:v>2653.737022508483</c:v>
                </c:pt>
                <c:pt idx="16683">
                  <c:v>2006.669044501275</c:v>
                </c:pt>
                <c:pt idx="16684">
                  <c:v>1180.939359416104</c:v>
                </c:pt>
                <c:pt idx="16685">
                  <c:v>779.6696593778424</c:v>
                </c:pt>
                <c:pt idx="16686">
                  <c:v>522.7091796521616</c:v>
                </c:pt>
                <c:pt idx="16687">
                  <c:v>339.4287841032051</c:v>
                </c:pt>
                <c:pt idx="16688">
                  <c:v>658.3895351715038</c:v>
                </c:pt>
                <c:pt idx="16689">
                  <c:v>223.5714032719379</c:v>
                </c:pt>
                <c:pt idx="16690">
                  <c:v>186.1000879443612</c:v>
                </c:pt>
                <c:pt idx="16691">
                  <c:v>615.4959166816499</c:v>
                </c:pt>
                <c:pt idx="16692">
                  <c:v>656.767045067572</c:v>
                </c:pt>
                <c:pt idx="16693">
                  <c:v>1254.201701093924</c:v>
                </c:pt>
                <c:pt idx="16694">
                  <c:v>1798.423898511921</c:v>
                </c:pt>
                <c:pt idx="16695">
                  <c:v>1843.28776353893</c:v>
                </c:pt>
                <c:pt idx="16696">
                  <c:v>1576.490388400663</c:v>
                </c:pt>
                <c:pt idx="16697">
                  <c:v>3952.3883400749</c:v>
                </c:pt>
                <c:pt idx="16698">
                  <c:v>1137.300606017209</c:v>
                </c:pt>
                <c:pt idx="16699">
                  <c:v>815.9267110308192</c:v>
                </c:pt>
                <c:pt idx="16700">
                  <c:v>640.6064737934187</c:v>
                </c:pt>
                <c:pt idx="16701">
                  <c:v>282.0314754606077</c:v>
                </c:pt>
                <c:pt idx="16702">
                  <c:v>928.4274082929218</c:v>
                </c:pt>
                <c:pt idx="16703">
                  <c:v>1942.289325440371</c:v>
                </c:pt>
                <c:pt idx="16704">
                  <c:v>3086.06983502616</c:v>
                </c:pt>
                <c:pt idx="16705">
                  <c:v>1826.29861424151</c:v>
                </c:pt>
                <c:pt idx="16706">
                  <c:v>1116.048636810575</c:v>
                </c:pt>
                <c:pt idx="16707">
                  <c:v>885.8320914274025</c:v>
                </c:pt>
                <c:pt idx="16708">
                  <c:v>1017.624459549877</c:v>
                </c:pt>
                <c:pt idx="16709">
                  <c:v>2038.223417792621</c:v>
                </c:pt>
                <c:pt idx="16710">
                  <c:v>2364.88391267588</c:v>
                </c:pt>
                <c:pt idx="16711">
                  <c:v>1859.413145834762</c:v>
                </c:pt>
                <c:pt idx="16712">
                  <c:v>850.4047420567727</c:v>
                </c:pt>
                <c:pt idx="16713">
                  <c:v>571.0516442923233</c:v>
                </c:pt>
                <c:pt idx="16714">
                  <c:v>774.2139041054528</c:v>
                </c:pt>
                <c:pt idx="16715">
                  <c:v>1070.681311761739</c:v>
                </c:pt>
                <c:pt idx="16716">
                  <c:v>2111.350241097496</c:v>
                </c:pt>
                <c:pt idx="16717">
                  <c:v>1338.004899804519</c:v>
                </c:pt>
                <c:pt idx="16718">
                  <c:v>798.2058948839144</c:v>
                </c:pt>
                <c:pt idx="16719">
                  <c:v>1463.40381992976</c:v>
                </c:pt>
                <c:pt idx="16720">
                  <c:v>1227.705078161253</c:v>
                </c:pt>
                <c:pt idx="16721">
                  <c:v>697.2323527487589</c:v>
                </c:pt>
                <c:pt idx="16722">
                  <c:v>367.505467874144</c:v>
                </c:pt>
                <c:pt idx="16723">
                  <c:v>332.237856664339</c:v>
                </c:pt>
                <c:pt idx="16724">
                  <c:v>666.9672052458818</c:v>
                </c:pt>
                <c:pt idx="16725">
                  <c:v>1384.061410883516</c:v>
                </c:pt>
                <c:pt idx="16726">
                  <c:v>454.2680482497199</c:v>
                </c:pt>
                <c:pt idx="16727">
                  <c:v>1010.633085560544</c:v>
                </c:pt>
                <c:pt idx="16728">
                  <c:v>1500.812347557312</c:v>
                </c:pt>
                <c:pt idx="16729">
                  <c:v>1474.098196188309</c:v>
                </c:pt>
                <c:pt idx="16730">
                  <c:v>1750.123021321885</c:v>
                </c:pt>
                <c:pt idx="16731">
                  <c:v>2448.89211674348</c:v>
                </c:pt>
                <c:pt idx="16732">
                  <c:v>3527.574624449381</c:v>
                </c:pt>
                <c:pt idx="16733">
                  <c:v>1984.786608769296</c:v>
                </c:pt>
                <c:pt idx="16734">
                  <c:v>2411.072182772902</c:v>
                </c:pt>
                <c:pt idx="16735">
                  <c:v>3057.604491000092</c:v>
                </c:pt>
                <c:pt idx="16736">
                  <c:v>2010.886745483996</c:v>
                </c:pt>
                <c:pt idx="16737">
                  <c:v>1563.788542995855</c:v>
                </c:pt>
                <c:pt idx="16738">
                  <c:v>2122.784278218355</c:v>
                </c:pt>
                <c:pt idx="16739">
                  <c:v>3035.481516456764</c:v>
                </c:pt>
                <c:pt idx="16740">
                  <c:v>3253.913607021606</c:v>
                </c:pt>
                <c:pt idx="16741">
                  <c:v>3350.665631385266</c:v>
                </c:pt>
                <c:pt idx="16742">
                  <c:v>3122.763904094865</c:v>
                </c:pt>
                <c:pt idx="16743">
                  <c:v>1038.286419212723</c:v>
                </c:pt>
                <c:pt idx="16744">
                  <c:v>713.5322449501776</c:v>
                </c:pt>
                <c:pt idx="16745">
                  <c:v>463.6166436688534</c:v>
                </c:pt>
                <c:pt idx="16746">
                  <c:v>164.4309386747554</c:v>
                </c:pt>
                <c:pt idx="16747">
                  <c:v>1199.75727404616</c:v>
                </c:pt>
                <c:pt idx="16748">
                  <c:v>4462.358343372157</c:v>
                </c:pt>
                <c:pt idx="16749">
                  <c:v>3615.177631186049</c:v>
                </c:pt>
                <c:pt idx="16750">
                  <c:v>2201.55455884279</c:v>
                </c:pt>
                <c:pt idx="16751">
                  <c:v>1472.125721749548</c:v>
                </c:pt>
                <c:pt idx="16752">
                  <c:v>714.1430888251974</c:v>
                </c:pt>
                <c:pt idx="16753">
                  <c:v>1477.793973556691</c:v>
                </c:pt>
                <c:pt idx="16754">
                  <c:v>1267.045716517559</c:v>
                </c:pt>
                <c:pt idx="16755">
                  <c:v>1483.065125360091</c:v>
                </c:pt>
                <c:pt idx="16756">
                  <c:v>2146.673179574625</c:v>
                </c:pt>
                <c:pt idx="16757">
                  <c:v>3367.367196367286</c:v>
                </c:pt>
                <c:pt idx="16758">
                  <c:v>3628.548946978088</c:v>
                </c:pt>
                <c:pt idx="16759">
                  <c:v>2156.847973678168</c:v>
                </c:pt>
                <c:pt idx="16760">
                  <c:v>1056.329069756725</c:v>
                </c:pt>
                <c:pt idx="16761">
                  <c:v>334.0844997640427</c:v>
                </c:pt>
                <c:pt idx="16762">
                  <c:v>134.5578150382437</c:v>
                </c:pt>
                <c:pt idx="16763">
                  <c:v>438.040673144769</c:v>
                </c:pt>
                <c:pt idx="16764">
                  <c:v>651.0567812078357</c:v>
                </c:pt>
                <c:pt idx="16765">
                  <c:v>300.9065109104861</c:v>
                </c:pt>
                <c:pt idx="16766">
                  <c:v>1607.174672311707</c:v>
                </c:pt>
                <c:pt idx="16767">
                  <c:v>1937.849748478698</c:v>
                </c:pt>
                <c:pt idx="16768">
                  <c:v>1849.235851015108</c:v>
                </c:pt>
                <c:pt idx="16769">
                  <c:v>1906.764510911343</c:v>
                </c:pt>
                <c:pt idx="16770">
                  <c:v>1644.301761508755</c:v>
                </c:pt>
                <c:pt idx="16771">
                  <c:v>2048.017874875097</c:v>
                </c:pt>
                <c:pt idx="16772">
                  <c:v>2654.194297118302</c:v>
                </c:pt>
                <c:pt idx="16773">
                  <c:v>1256.115345326789</c:v>
                </c:pt>
                <c:pt idx="16774">
                  <c:v>653.9795205993505</c:v>
                </c:pt>
                <c:pt idx="16775">
                  <c:v>1206.364118502508</c:v>
                </c:pt>
                <c:pt idx="16776">
                  <c:v>2240.180086528565</c:v>
                </c:pt>
                <c:pt idx="16777">
                  <c:v>6876.842745536197</c:v>
                </c:pt>
                <c:pt idx="16778">
                  <c:v>3915.584097342081</c:v>
                </c:pt>
                <c:pt idx="16779">
                  <c:v>2666.554775495123</c:v>
                </c:pt>
                <c:pt idx="16780">
                  <c:v>2191.176845861771</c:v>
                </c:pt>
                <c:pt idx="16781">
                  <c:v>1850.461562728326</c:v>
                </c:pt>
                <c:pt idx="16782">
                  <c:v>1928.067538889451</c:v>
                </c:pt>
                <c:pt idx="16783">
                  <c:v>2069.406969855126</c:v>
                </c:pt>
                <c:pt idx="16784">
                  <c:v>1389.792498594744</c:v>
                </c:pt>
                <c:pt idx="16785">
                  <c:v>1886.206247645071</c:v>
                </c:pt>
                <c:pt idx="16786">
                  <c:v>1204.011465266502</c:v>
                </c:pt>
                <c:pt idx="16787">
                  <c:v>930.1139973656747</c:v>
                </c:pt>
                <c:pt idx="16788">
                  <c:v>1051.270099392648</c:v>
                </c:pt>
                <c:pt idx="16789">
                  <c:v>1002.23957084979</c:v>
                </c:pt>
                <c:pt idx="16790">
                  <c:v>1039.340022691561</c:v>
                </c:pt>
                <c:pt idx="16791">
                  <c:v>3156.330891774623</c:v>
                </c:pt>
                <c:pt idx="16792">
                  <c:v>2376.448998263544</c:v>
                </c:pt>
                <c:pt idx="16793">
                  <c:v>1196.14011469063</c:v>
                </c:pt>
                <c:pt idx="16794">
                  <c:v>655.3961111825173</c:v>
                </c:pt>
                <c:pt idx="16795">
                  <c:v>1906.501481626777</c:v>
                </c:pt>
                <c:pt idx="16796">
                  <c:v>2256.362422037443</c:v>
                </c:pt>
                <c:pt idx="16797">
                  <c:v>1690.844275342167</c:v>
                </c:pt>
                <c:pt idx="16798">
                  <c:v>3865.219158443806</c:v>
                </c:pt>
                <c:pt idx="16799">
                  <c:v>414.7899401391043</c:v>
                </c:pt>
                <c:pt idx="16800">
                  <c:v>579.5882831290514</c:v>
                </c:pt>
                <c:pt idx="16801">
                  <c:v>738.0239987767164</c:v>
                </c:pt>
                <c:pt idx="16802">
                  <c:v>644.8657978645721</c:v>
                </c:pt>
                <c:pt idx="16803">
                  <c:v>1484.357456512455</c:v>
                </c:pt>
                <c:pt idx="16804">
                  <c:v>2844.849633880132</c:v>
                </c:pt>
                <c:pt idx="16805">
                  <c:v>5450.159358386758</c:v>
                </c:pt>
                <c:pt idx="16806">
                  <c:v>7102.384650834434</c:v>
                </c:pt>
                <c:pt idx="16807">
                  <c:v>5775.024037356294</c:v>
                </c:pt>
                <c:pt idx="16808">
                  <c:v>2012.271955071382</c:v>
                </c:pt>
                <c:pt idx="16809">
                  <c:v>1341.416175250702</c:v>
                </c:pt>
                <c:pt idx="16810">
                  <c:v>1018.499659846076</c:v>
                </c:pt>
                <c:pt idx="16811">
                  <c:v>903.2547004596183</c:v>
                </c:pt>
                <c:pt idx="16812">
                  <c:v>1278.216969192987</c:v>
                </c:pt>
                <c:pt idx="16813">
                  <c:v>1682.531738936316</c:v>
                </c:pt>
                <c:pt idx="16814">
                  <c:v>1925.634408351249</c:v>
                </c:pt>
                <c:pt idx="16815">
                  <c:v>634.201948833498</c:v>
                </c:pt>
                <c:pt idx="16816">
                  <c:v>854.6925531316074</c:v>
                </c:pt>
                <c:pt idx="16817">
                  <c:v>1421.37644661763</c:v>
                </c:pt>
                <c:pt idx="16818">
                  <c:v>1156.743605615727</c:v>
                </c:pt>
                <c:pt idx="16819">
                  <c:v>1377.437402498482</c:v>
                </c:pt>
                <c:pt idx="16820">
                  <c:v>1759.759493608187</c:v>
                </c:pt>
                <c:pt idx="16821">
                  <c:v>343.2853194351681</c:v>
                </c:pt>
                <c:pt idx="16822">
                  <c:v>1121.877210999795</c:v>
                </c:pt>
                <c:pt idx="16823">
                  <c:v>529.1975205795494</c:v>
                </c:pt>
                <c:pt idx="16824">
                  <c:v>411.9272909015185</c:v>
                </c:pt>
                <c:pt idx="16825">
                  <c:v>270.0336675975068</c:v>
                </c:pt>
                <c:pt idx="16826">
                  <c:v>126.3655501745462</c:v>
                </c:pt>
                <c:pt idx="16827">
                  <c:v>52.88240026525102</c:v>
                </c:pt>
                <c:pt idx="16828">
                  <c:v>326.2870382828457</c:v>
                </c:pt>
                <c:pt idx="16829">
                  <c:v>630.7956194793858</c:v>
                </c:pt>
                <c:pt idx="16830">
                  <c:v>740.3134878901721</c:v>
                </c:pt>
                <c:pt idx="16831">
                  <c:v>1431.01876839112</c:v>
                </c:pt>
                <c:pt idx="16832">
                  <c:v>2285.177274574698</c:v>
                </c:pt>
                <c:pt idx="16833">
                  <c:v>1751.477291118588</c:v>
                </c:pt>
                <c:pt idx="16834">
                  <c:v>923.561317939215</c:v>
                </c:pt>
                <c:pt idx="16835">
                  <c:v>807.4583350084717</c:v>
                </c:pt>
                <c:pt idx="16836">
                  <c:v>3294.807374671157</c:v>
                </c:pt>
                <c:pt idx="16837">
                  <c:v>821.2165071938133</c:v>
                </c:pt>
                <c:pt idx="16838">
                  <c:v>266.7980246192827</c:v>
                </c:pt>
                <c:pt idx="16839">
                  <c:v>571.112236732612</c:v>
                </c:pt>
                <c:pt idx="16840">
                  <c:v>521.5302070631263</c:v>
                </c:pt>
                <c:pt idx="16841">
                  <c:v>456.5163372473892</c:v>
                </c:pt>
                <c:pt idx="16842">
                  <c:v>529.0350117669112</c:v>
                </c:pt>
                <c:pt idx="16843">
                  <c:v>673.9783050072333</c:v>
                </c:pt>
                <c:pt idx="16844">
                  <c:v>950.2209293235245</c:v>
                </c:pt>
                <c:pt idx="16845">
                  <c:v>814.084831265377</c:v>
                </c:pt>
                <c:pt idx="16846">
                  <c:v>380.5789860997298</c:v>
                </c:pt>
                <c:pt idx="16847">
                  <c:v>388.4830786697827</c:v>
                </c:pt>
                <c:pt idx="16848">
                  <c:v>1144.496898273743</c:v>
                </c:pt>
                <c:pt idx="16849">
                  <c:v>1367.455988799176</c:v>
                </c:pt>
                <c:pt idx="16850">
                  <c:v>1737.82086658043</c:v>
                </c:pt>
                <c:pt idx="16851">
                  <c:v>1187.505903553439</c:v>
                </c:pt>
                <c:pt idx="16852">
                  <c:v>353.0574452269435</c:v>
                </c:pt>
                <c:pt idx="16853">
                  <c:v>1630.37034756301</c:v>
                </c:pt>
                <c:pt idx="16854">
                  <c:v>1055.795934904896</c:v>
                </c:pt>
                <c:pt idx="16855">
                  <c:v>1038.062569530748</c:v>
                </c:pt>
                <c:pt idx="16856">
                  <c:v>1598.405243133513</c:v>
                </c:pt>
                <c:pt idx="16857">
                  <c:v>2222.593225005817</c:v>
                </c:pt>
                <c:pt idx="16858">
                  <c:v>1935.35535560053</c:v>
                </c:pt>
                <c:pt idx="16859">
                  <c:v>3451.252518133151</c:v>
                </c:pt>
                <c:pt idx="16860">
                  <c:v>3082.127946589866</c:v>
                </c:pt>
                <c:pt idx="16861">
                  <c:v>1897.223338163328</c:v>
                </c:pt>
                <c:pt idx="16862">
                  <c:v>1453.847408316896</c:v>
                </c:pt>
                <c:pt idx="16863">
                  <c:v>671.5227530783055</c:v>
                </c:pt>
                <c:pt idx="16864">
                  <c:v>516.4843968243775</c:v>
                </c:pt>
                <c:pt idx="16865">
                  <c:v>226.3243808188188</c:v>
                </c:pt>
                <c:pt idx="16866">
                  <c:v>213.409041881749</c:v>
                </c:pt>
                <c:pt idx="16867">
                  <c:v>403.6610819438894</c:v>
                </c:pt>
                <c:pt idx="16868">
                  <c:v>853.1878302088728</c:v>
                </c:pt>
                <c:pt idx="16869">
                  <c:v>283.6093682907346</c:v>
                </c:pt>
                <c:pt idx="16870">
                  <c:v>706.9119636898017</c:v>
                </c:pt>
                <c:pt idx="16871">
                  <c:v>1770.665005329235</c:v>
                </c:pt>
                <c:pt idx="16872">
                  <c:v>1795.693214518278</c:v>
                </c:pt>
                <c:pt idx="16873">
                  <c:v>737.3417945162462</c:v>
                </c:pt>
                <c:pt idx="16874">
                  <c:v>965.9894362611184</c:v>
                </c:pt>
                <c:pt idx="16875">
                  <c:v>1331.49706156566</c:v>
                </c:pt>
                <c:pt idx="16876">
                  <c:v>2438.464805482166</c:v>
                </c:pt>
                <c:pt idx="16877">
                  <c:v>911.4727567556404</c:v>
                </c:pt>
                <c:pt idx="16878">
                  <c:v>1048.592775686227</c:v>
                </c:pt>
                <c:pt idx="16879">
                  <c:v>1354.089955451611</c:v>
                </c:pt>
                <c:pt idx="16880">
                  <c:v>1400.161486708553</c:v>
                </c:pt>
                <c:pt idx="16881">
                  <c:v>1328.846755946732</c:v>
                </c:pt>
                <c:pt idx="16882">
                  <c:v>595.9132386445814</c:v>
                </c:pt>
                <c:pt idx="16883">
                  <c:v>1154.276874082411</c:v>
                </c:pt>
                <c:pt idx="16884">
                  <c:v>2427.379931808354</c:v>
                </c:pt>
                <c:pt idx="16885">
                  <c:v>1126.003228234586</c:v>
                </c:pt>
                <c:pt idx="16886">
                  <c:v>354.4255978943626</c:v>
                </c:pt>
                <c:pt idx="16887">
                  <c:v>768.5356825444711</c:v>
                </c:pt>
                <c:pt idx="16888">
                  <c:v>1177.746506576401</c:v>
                </c:pt>
                <c:pt idx="16889">
                  <c:v>1508.735560620534</c:v>
                </c:pt>
                <c:pt idx="16890">
                  <c:v>1992.279220637255</c:v>
                </c:pt>
                <c:pt idx="16891">
                  <c:v>3612.985643541144</c:v>
                </c:pt>
                <c:pt idx="16892">
                  <c:v>1368.587193465582</c:v>
                </c:pt>
                <c:pt idx="16893">
                  <c:v>1804.818066132316</c:v>
                </c:pt>
                <c:pt idx="16894">
                  <c:v>1317.536165250065</c:v>
                </c:pt>
                <c:pt idx="16895">
                  <c:v>946.3988705788757</c:v>
                </c:pt>
                <c:pt idx="16896">
                  <c:v>1210.722953262084</c:v>
                </c:pt>
                <c:pt idx="16897">
                  <c:v>718.7365595381517</c:v>
                </c:pt>
                <c:pt idx="16898">
                  <c:v>549.4720681042866</c:v>
                </c:pt>
                <c:pt idx="16899">
                  <c:v>573.5403497806777</c:v>
                </c:pt>
                <c:pt idx="16900">
                  <c:v>787.680871824174</c:v>
                </c:pt>
                <c:pt idx="16901">
                  <c:v>742.1194676783534</c:v>
                </c:pt>
                <c:pt idx="16902">
                  <c:v>542.8267596287167</c:v>
                </c:pt>
                <c:pt idx="16903">
                  <c:v>483.1773291031681</c:v>
                </c:pt>
                <c:pt idx="16904">
                  <c:v>778.6524515723448</c:v>
                </c:pt>
                <c:pt idx="16905">
                  <c:v>820.0182842140091</c:v>
                </c:pt>
                <c:pt idx="16906">
                  <c:v>735.1086504416636</c:v>
                </c:pt>
                <c:pt idx="16907">
                  <c:v>378.4722183660956</c:v>
                </c:pt>
                <c:pt idx="16908">
                  <c:v>193.3968682193826</c:v>
                </c:pt>
                <c:pt idx="16909">
                  <c:v>757.8332082015584</c:v>
                </c:pt>
                <c:pt idx="16910">
                  <c:v>1227.156032609639</c:v>
                </c:pt>
                <c:pt idx="16911">
                  <c:v>1435.78927381283</c:v>
                </c:pt>
                <c:pt idx="16912">
                  <c:v>1369.236534720103</c:v>
                </c:pt>
                <c:pt idx="16913">
                  <c:v>1134.83959546103</c:v>
                </c:pt>
                <c:pt idx="16914">
                  <c:v>746.2555305772693</c:v>
                </c:pt>
                <c:pt idx="16915">
                  <c:v>704.729748359725</c:v>
                </c:pt>
                <c:pt idx="16916">
                  <c:v>1444.916234105257</c:v>
                </c:pt>
                <c:pt idx="16917">
                  <c:v>1870.254455640667</c:v>
                </c:pt>
                <c:pt idx="16918">
                  <c:v>1978.065071354894</c:v>
                </c:pt>
                <c:pt idx="16919">
                  <c:v>1400.588946208675</c:v>
                </c:pt>
                <c:pt idx="16920">
                  <c:v>2053.600468441708</c:v>
                </c:pt>
                <c:pt idx="16921">
                  <c:v>4798.678817409113</c:v>
                </c:pt>
                <c:pt idx="16922">
                  <c:v>2019.480756691549</c:v>
                </c:pt>
                <c:pt idx="16923">
                  <c:v>2484.701613071556</c:v>
                </c:pt>
                <c:pt idx="16924">
                  <c:v>2450.107663105202</c:v>
                </c:pt>
                <c:pt idx="16925">
                  <c:v>8653.313767284666</c:v>
                </c:pt>
                <c:pt idx="16926">
                  <c:v>3863.732337617417</c:v>
                </c:pt>
                <c:pt idx="16927">
                  <c:v>4157.50859205969</c:v>
                </c:pt>
                <c:pt idx="16928">
                  <c:v>2147.227087684916</c:v>
                </c:pt>
                <c:pt idx="16929">
                  <c:v>1409.321193381738</c:v>
                </c:pt>
                <c:pt idx="16930">
                  <c:v>1425.059432656885</c:v>
                </c:pt>
                <c:pt idx="16931">
                  <c:v>1670.199486353926</c:v>
                </c:pt>
                <c:pt idx="16932">
                  <c:v>1850.221228307691</c:v>
                </c:pt>
                <c:pt idx="16933">
                  <c:v>208.6985461532212</c:v>
                </c:pt>
                <c:pt idx="16934">
                  <c:v>834.584389971567</c:v>
                </c:pt>
                <c:pt idx="16935">
                  <c:v>1985.205807761356</c:v>
                </c:pt>
                <c:pt idx="16936">
                  <c:v>4828.79629375878</c:v>
                </c:pt>
                <c:pt idx="16937">
                  <c:v>6556.708635067854</c:v>
                </c:pt>
                <c:pt idx="16938">
                  <c:v>4197.98559171569</c:v>
                </c:pt>
                <c:pt idx="16939">
                  <c:v>3293.613388026362</c:v>
                </c:pt>
                <c:pt idx="16940">
                  <c:v>5033.641764417828</c:v>
                </c:pt>
                <c:pt idx="16941">
                  <c:v>1299.57044735653</c:v>
                </c:pt>
                <c:pt idx="16942">
                  <c:v>987.0761772191453</c:v>
                </c:pt>
                <c:pt idx="16943">
                  <c:v>1204.977765575569</c:v>
                </c:pt>
                <c:pt idx="16944">
                  <c:v>2001.891326690785</c:v>
                </c:pt>
                <c:pt idx="16945">
                  <c:v>3898.822390122519</c:v>
                </c:pt>
                <c:pt idx="16946">
                  <c:v>7199.876708130369</c:v>
                </c:pt>
                <c:pt idx="16947">
                  <c:v>4028.750940866135</c:v>
                </c:pt>
                <c:pt idx="16948">
                  <c:v>7585.46614846766</c:v>
                </c:pt>
                <c:pt idx="16949">
                  <c:v>4258.985772062118</c:v>
                </c:pt>
                <c:pt idx="16950">
                  <c:v>1990.194434813915</c:v>
                </c:pt>
                <c:pt idx="16951">
                  <c:v>1920.685763890351</c:v>
                </c:pt>
                <c:pt idx="16952">
                  <c:v>2678.978812094034</c:v>
                </c:pt>
                <c:pt idx="16953">
                  <c:v>1308.030269508842</c:v>
                </c:pt>
                <c:pt idx="16954">
                  <c:v>1861.107814090731</c:v>
                </c:pt>
                <c:pt idx="16955">
                  <c:v>1339.213319648291</c:v>
                </c:pt>
                <c:pt idx="16956">
                  <c:v>1341.136597592526</c:v>
                </c:pt>
                <c:pt idx="16957">
                  <c:v>1217.538698467183</c:v>
                </c:pt>
                <c:pt idx="16958">
                  <c:v>1346.10658183623</c:v>
                </c:pt>
                <c:pt idx="16959">
                  <c:v>2058.46543459873</c:v>
                </c:pt>
                <c:pt idx="16960">
                  <c:v>4351.7463965562</c:v>
                </c:pt>
                <c:pt idx="16961">
                  <c:v>5584.094426097381</c:v>
                </c:pt>
                <c:pt idx="16962">
                  <c:v>3459.74304796458</c:v>
                </c:pt>
                <c:pt idx="16963">
                  <c:v>2428.134942917162</c:v>
                </c:pt>
                <c:pt idx="16964">
                  <c:v>2174.916776018438</c:v>
                </c:pt>
                <c:pt idx="16965">
                  <c:v>1663.671105753604</c:v>
                </c:pt>
                <c:pt idx="16966">
                  <c:v>1444.653495653417</c:v>
                </c:pt>
                <c:pt idx="16967">
                  <c:v>1445.031185378025</c:v>
                </c:pt>
                <c:pt idx="16968">
                  <c:v>2380.822336067821</c:v>
                </c:pt>
                <c:pt idx="16969">
                  <c:v>2030.140019577773</c:v>
                </c:pt>
                <c:pt idx="16970">
                  <c:v>1250.174289901037</c:v>
                </c:pt>
                <c:pt idx="16971">
                  <c:v>1824.664676802827</c:v>
                </c:pt>
                <c:pt idx="16972">
                  <c:v>1098.607661431309</c:v>
                </c:pt>
                <c:pt idx="16973">
                  <c:v>1023.085770125466</c:v>
                </c:pt>
                <c:pt idx="16974">
                  <c:v>2752.984524554995</c:v>
                </c:pt>
                <c:pt idx="16975">
                  <c:v>4609.088629428321</c:v>
                </c:pt>
                <c:pt idx="16976">
                  <c:v>2616.285782743986</c:v>
                </c:pt>
                <c:pt idx="16977">
                  <c:v>2338.956704104396</c:v>
                </c:pt>
                <c:pt idx="16978">
                  <c:v>1707.269611989414</c:v>
                </c:pt>
                <c:pt idx="16979">
                  <c:v>1353.574805158135</c:v>
                </c:pt>
                <c:pt idx="16980">
                  <c:v>1788.774073717539</c:v>
                </c:pt>
                <c:pt idx="16981">
                  <c:v>2462.12815430051</c:v>
                </c:pt>
                <c:pt idx="16982">
                  <c:v>2855.619674173648</c:v>
                </c:pt>
                <c:pt idx="16983">
                  <c:v>1460.654375622633</c:v>
                </c:pt>
                <c:pt idx="16984">
                  <c:v>1059.564874899587</c:v>
                </c:pt>
                <c:pt idx="16985">
                  <c:v>1016.571711726381</c:v>
                </c:pt>
                <c:pt idx="16986">
                  <c:v>1122.619092218211</c:v>
                </c:pt>
                <c:pt idx="16987">
                  <c:v>1378.966880592014</c:v>
                </c:pt>
                <c:pt idx="16988">
                  <c:v>1400.567937857897</c:v>
                </c:pt>
                <c:pt idx="16989">
                  <c:v>958.4081753594418</c:v>
                </c:pt>
                <c:pt idx="16990">
                  <c:v>1251.829542894598</c:v>
                </c:pt>
                <c:pt idx="16991">
                  <c:v>1336.192041094345</c:v>
                </c:pt>
                <c:pt idx="16992">
                  <c:v>1223.267348265322</c:v>
                </c:pt>
                <c:pt idx="16993">
                  <c:v>765.9844292913241</c:v>
                </c:pt>
                <c:pt idx="16994">
                  <c:v>286.1165011976546</c:v>
                </c:pt>
                <c:pt idx="16995">
                  <c:v>1129.682918502944</c:v>
                </c:pt>
                <c:pt idx="16996">
                  <c:v>724.9347979077767</c:v>
                </c:pt>
                <c:pt idx="16997">
                  <c:v>476.1739181198162</c:v>
                </c:pt>
                <c:pt idx="16998">
                  <c:v>584.09544662264</c:v>
                </c:pt>
                <c:pt idx="16999">
                  <c:v>1252.551512470486</c:v>
                </c:pt>
                <c:pt idx="17000">
                  <c:v>2350.717867045871</c:v>
                </c:pt>
                <c:pt idx="17001">
                  <c:v>1125.681020856553</c:v>
                </c:pt>
                <c:pt idx="17002">
                  <c:v>1282.087780628835</c:v>
                </c:pt>
                <c:pt idx="17003">
                  <c:v>735.440917220964</c:v>
                </c:pt>
                <c:pt idx="17004">
                  <c:v>990.0491228637889</c:v>
                </c:pt>
                <c:pt idx="17005">
                  <c:v>718.954550052772</c:v>
                </c:pt>
                <c:pt idx="17006">
                  <c:v>475.9013639622973</c:v>
                </c:pt>
                <c:pt idx="17007">
                  <c:v>649.2258754289331</c:v>
                </c:pt>
                <c:pt idx="17008">
                  <c:v>576.2977730010768</c:v>
                </c:pt>
                <c:pt idx="17009">
                  <c:v>1224.251033257611</c:v>
                </c:pt>
                <c:pt idx="17010">
                  <c:v>2573.472071819144</c:v>
                </c:pt>
                <c:pt idx="17011">
                  <c:v>4140.66269233161</c:v>
                </c:pt>
                <c:pt idx="17012">
                  <c:v>1356.992583248594</c:v>
                </c:pt>
                <c:pt idx="17013">
                  <c:v>488.0087664485866</c:v>
                </c:pt>
                <c:pt idx="17014">
                  <c:v>860.5009801322814</c:v>
                </c:pt>
                <c:pt idx="17015">
                  <c:v>1517.321083345144</c:v>
                </c:pt>
                <c:pt idx="17016">
                  <c:v>2088.709875882293</c:v>
                </c:pt>
                <c:pt idx="17017">
                  <c:v>1843.35949664414</c:v>
                </c:pt>
                <c:pt idx="17018">
                  <c:v>1465.846671953852</c:v>
                </c:pt>
                <c:pt idx="17019">
                  <c:v>997.0032629237368</c:v>
                </c:pt>
                <c:pt idx="17020">
                  <c:v>677.1386442941254</c:v>
                </c:pt>
                <c:pt idx="17021">
                  <c:v>666.726086992531</c:v>
                </c:pt>
                <c:pt idx="17022">
                  <c:v>995.661334931375</c:v>
                </c:pt>
                <c:pt idx="17023">
                  <c:v>879.1689878795818</c:v>
                </c:pt>
                <c:pt idx="17024">
                  <c:v>1056.916444070004</c:v>
                </c:pt>
                <c:pt idx="17025">
                  <c:v>2118.02030422329</c:v>
                </c:pt>
                <c:pt idx="17026">
                  <c:v>944.9512335031287</c:v>
                </c:pt>
                <c:pt idx="17027">
                  <c:v>3346.393598739461</c:v>
                </c:pt>
                <c:pt idx="17028">
                  <c:v>1226.272445834502</c:v>
                </c:pt>
                <c:pt idx="17029">
                  <c:v>2597.444079206563</c:v>
                </c:pt>
                <c:pt idx="17030">
                  <c:v>1380.031583713268</c:v>
                </c:pt>
                <c:pt idx="17031">
                  <c:v>1411.050819575456</c:v>
                </c:pt>
                <c:pt idx="17032">
                  <c:v>1607.805833421022</c:v>
                </c:pt>
                <c:pt idx="17033">
                  <c:v>1661.732595116115</c:v>
                </c:pt>
                <c:pt idx="17034">
                  <c:v>1168.440244909127</c:v>
                </c:pt>
                <c:pt idx="17035">
                  <c:v>571.8476818452125</c:v>
                </c:pt>
                <c:pt idx="17036">
                  <c:v>274.4736231566644</c:v>
                </c:pt>
                <c:pt idx="17037">
                  <c:v>452.8979207782497</c:v>
                </c:pt>
                <c:pt idx="17038">
                  <c:v>703.9464839649182</c:v>
                </c:pt>
                <c:pt idx="17039">
                  <c:v>1025.587620557627</c:v>
                </c:pt>
                <c:pt idx="17040">
                  <c:v>1788.917296186165</c:v>
                </c:pt>
                <c:pt idx="17041">
                  <c:v>1471.476476876891</c:v>
                </c:pt>
                <c:pt idx="17042">
                  <c:v>2114.438763078084</c:v>
                </c:pt>
                <c:pt idx="17043">
                  <c:v>3516.719356166683</c:v>
                </c:pt>
                <c:pt idx="17044">
                  <c:v>4763.374615846018</c:v>
                </c:pt>
                <c:pt idx="17045">
                  <c:v>2005.040172065156</c:v>
                </c:pt>
                <c:pt idx="17046">
                  <c:v>1670.737141856272</c:v>
                </c:pt>
                <c:pt idx="17047">
                  <c:v>1282.380929205452</c:v>
                </c:pt>
                <c:pt idx="17048">
                  <c:v>2443.516938455297</c:v>
                </c:pt>
                <c:pt idx="17049">
                  <c:v>3226.925723250138</c:v>
                </c:pt>
                <c:pt idx="17050">
                  <c:v>4488.09961561645</c:v>
                </c:pt>
                <c:pt idx="17051">
                  <c:v>9886.313653420559</c:v>
                </c:pt>
                <c:pt idx="17052">
                  <c:v>2345.604027833881</c:v>
                </c:pt>
                <c:pt idx="17053">
                  <c:v>1766.489562371255</c:v>
                </c:pt>
                <c:pt idx="17054">
                  <c:v>1366.516962846066</c:v>
                </c:pt>
                <c:pt idx="17055">
                  <c:v>1133.815617074072</c:v>
                </c:pt>
                <c:pt idx="17056">
                  <c:v>980.635931589989</c:v>
                </c:pt>
                <c:pt idx="17057">
                  <c:v>923.2260649523581</c:v>
                </c:pt>
                <c:pt idx="17058">
                  <c:v>932.9848580534408</c:v>
                </c:pt>
                <c:pt idx="17059">
                  <c:v>921.6755643159854</c:v>
                </c:pt>
                <c:pt idx="17060">
                  <c:v>757.6545446276568</c:v>
                </c:pt>
                <c:pt idx="17061">
                  <c:v>372.2495643585279</c:v>
                </c:pt>
                <c:pt idx="17062">
                  <c:v>1496.323601328482</c:v>
                </c:pt>
                <c:pt idx="17063">
                  <c:v>1210.851732468384</c:v>
                </c:pt>
                <c:pt idx="17064">
                  <c:v>1202.744109907182</c:v>
                </c:pt>
                <c:pt idx="17065">
                  <c:v>2225.435167395147</c:v>
                </c:pt>
                <c:pt idx="17066">
                  <c:v>3066.737407872557</c:v>
                </c:pt>
                <c:pt idx="17067">
                  <c:v>1547.291835630114</c:v>
                </c:pt>
                <c:pt idx="17068">
                  <c:v>1107.784986466101</c:v>
                </c:pt>
                <c:pt idx="17069">
                  <c:v>5564.189334198881</c:v>
                </c:pt>
                <c:pt idx="17070">
                  <c:v>2934.178548888715</c:v>
                </c:pt>
                <c:pt idx="17071">
                  <c:v>1444.588925051738</c:v>
                </c:pt>
                <c:pt idx="17072">
                  <c:v>1042.949366195443</c:v>
                </c:pt>
                <c:pt idx="17073">
                  <c:v>906.5927906053687</c:v>
                </c:pt>
                <c:pt idx="17074">
                  <c:v>870.0167231341737</c:v>
                </c:pt>
                <c:pt idx="17075">
                  <c:v>947.8829580587352</c:v>
                </c:pt>
                <c:pt idx="17076">
                  <c:v>1332.18499548615</c:v>
                </c:pt>
                <c:pt idx="17077">
                  <c:v>2949.628252771972</c:v>
                </c:pt>
                <c:pt idx="17078">
                  <c:v>1740.99053434522</c:v>
                </c:pt>
                <c:pt idx="17079">
                  <c:v>980.0654763522173</c:v>
                </c:pt>
              </c:numCache>
            </c:numRef>
          </c:yVal>
          <c:smooth val="1"/>
        </c:ser>
        <c:ser>
          <c:idx val="2"/>
          <c:order val="2"/>
          <c:tx>
            <c:v>Z</c:v>
          </c:tx>
          <c:spPr>
            <a:ln w="19050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Sheet1!$M$27:$M$17106</c:f>
              <c:numCache>
                <c:formatCode>General</c:formatCode>
                <c:ptCount val="17080"/>
                <c:pt idx="0">
                  <c:v>0.0</c:v>
                </c:pt>
                <c:pt idx="1">
                  <c:v>0.59948213151107</c:v>
                </c:pt>
                <c:pt idx="2">
                  <c:v>1.1989642630221</c:v>
                </c:pt>
                <c:pt idx="3">
                  <c:v>1.7984463945332</c:v>
                </c:pt>
                <c:pt idx="4">
                  <c:v>2.3979285260443</c:v>
                </c:pt>
                <c:pt idx="5">
                  <c:v>2.9974106575554</c:v>
                </c:pt>
                <c:pt idx="6">
                  <c:v>3.5968927890664</c:v>
                </c:pt>
                <c:pt idx="7">
                  <c:v>4.196374920577499</c:v>
                </c:pt>
                <c:pt idx="8">
                  <c:v>4.795857052088599</c:v>
                </c:pt>
                <c:pt idx="9">
                  <c:v>5.3953391835996</c:v>
                </c:pt>
                <c:pt idx="10">
                  <c:v>5.9948213151107</c:v>
                </c:pt>
                <c:pt idx="11">
                  <c:v>6.5943034466218</c:v>
                </c:pt>
                <c:pt idx="12">
                  <c:v>7.193785578132898</c:v>
                </c:pt>
                <c:pt idx="13">
                  <c:v>7.7932677096439</c:v>
                </c:pt>
                <c:pt idx="14">
                  <c:v>8.392749841155</c:v>
                </c:pt>
                <c:pt idx="15">
                  <c:v>8.992231972666102</c:v>
                </c:pt>
                <c:pt idx="16">
                  <c:v>9.591714104177098</c:v>
                </c:pt>
                <c:pt idx="17">
                  <c:v>10.191196235688</c:v>
                </c:pt>
                <c:pt idx="18">
                  <c:v>10.790678367199</c:v>
                </c:pt>
                <c:pt idx="19">
                  <c:v>11.39016049871</c:v>
                </c:pt>
                <c:pt idx="20">
                  <c:v>11.989642630221</c:v>
                </c:pt>
                <c:pt idx="21">
                  <c:v>12.589124761733</c:v>
                </c:pt>
                <c:pt idx="22">
                  <c:v>13.188606893244</c:v>
                </c:pt>
                <c:pt idx="23">
                  <c:v>13.788089024755</c:v>
                </c:pt>
                <c:pt idx="24">
                  <c:v>14.387571156266</c:v>
                </c:pt>
                <c:pt idx="25">
                  <c:v>14.987053287777</c:v>
                </c:pt>
                <c:pt idx="26">
                  <c:v>15.586535419288</c:v>
                </c:pt>
                <c:pt idx="27">
                  <c:v>16.186017550799</c:v>
                </c:pt>
                <c:pt idx="28">
                  <c:v>16.78549968230999</c:v>
                </c:pt>
                <c:pt idx="29">
                  <c:v>17.384981813821</c:v>
                </c:pt>
                <c:pt idx="30">
                  <c:v>17.98446394533199</c:v>
                </c:pt>
                <c:pt idx="31">
                  <c:v>18.583946076843</c:v>
                </c:pt>
                <c:pt idx="32">
                  <c:v>19.183428208354</c:v>
                </c:pt>
                <c:pt idx="33">
                  <c:v>19.78291033986499</c:v>
                </c:pt>
                <c:pt idx="34">
                  <c:v>20.38239247137599</c:v>
                </c:pt>
                <c:pt idx="35">
                  <c:v>20.981874602888</c:v>
                </c:pt>
                <c:pt idx="36">
                  <c:v>21.581356734399</c:v>
                </c:pt>
                <c:pt idx="37">
                  <c:v>22.18083886591</c:v>
                </c:pt>
                <c:pt idx="38">
                  <c:v>22.78032099742099</c:v>
                </c:pt>
                <c:pt idx="39">
                  <c:v>23.379803128932</c:v>
                </c:pt>
                <c:pt idx="40">
                  <c:v>23.979285260443</c:v>
                </c:pt>
                <c:pt idx="41">
                  <c:v>24.578767391954</c:v>
                </c:pt>
                <c:pt idx="42">
                  <c:v>25.17824952346499</c:v>
                </c:pt>
                <c:pt idx="43">
                  <c:v>25.777731654976</c:v>
                </c:pt>
                <c:pt idx="44">
                  <c:v>26.377213786487</c:v>
                </c:pt>
                <c:pt idx="45">
                  <c:v>26.976695917998</c:v>
                </c:pt>
                <c:pt idx="46">
                  <c:v>27.576178049509</c:v>
                </c:pt>
                <c:pt idx="47">
                  <c:v>28.17566018102</c:v>
                </c:pt>
                <c:pt idx="48">
                  <c:v>28.77514231253099</c:v>
                </c:pt>
                <c:pt idx="49">
                  <c:v>29.374624444043</c:v>
                </c:pt>
                <c:pt idx="50">
                  <c:v>29.974106575554</c:v>
                </c:pt>
                <c:pt idx="51">
                  <c:v>30.573588707065</c:v>
                </c:pt>
                <c:pt idx="52">
                  <c:v>31.173070838576</c:v>
                </c:pt>
                <c:pt idx="53">
                  <c:v>31.77255297008699</c:v>
                </c:pt>
                <c:pt idx="54">
                  <c:v>32.372035101598</c:v>
                </c:pt>
                <c:pt idx="55">
                  <c:v>32.971517233109</c:v>
                </c:pt>
                <c:pt idx="56">
                  <c:v>33.57099936462</c:v>
                </c:pt>
                <c:pt idx="57">
                  <c:v>34.170481496131</c:v>
                </c:pt>
                <c:pt idx="58">
                  <c:v>34.769963627642</c:v>
                </c:pt>
                <c:pt idx="59">
                  <c:v>35.369445759153</c:v>
                </c:pt>
                <c:pt idx="60">
                  <c:v>35.968927890664</c:v>
                </c:pt>
                <c:pt idx="61">
                  <c:v>36.568410022175</c:v>
                </c:pt>
                <c:pt idx="62">
                  <c:v>37.167892153686</c:v>
                </c:pt>
                <c:pt idx="63">
                  <c:v>37.767374285198</c:v>
                </c:pt>
                <c:pt idx="64">
                  <c:v>38.366856416709</c:v>
                </c:pt>
                <c:pt idx="65">
                  <c:v>38.96633854822</c:v>
                </c:pt>
                <c:pt idx="66">
                  <c:v>39.565820679731</c:v>
                </c:pt>
                <c:pt idx="67">
                  <c:v>40.165302811242</c:v>
                </c:pt>
                <c:pt idx="68">
                  <c:v>40.764784942753</c:v>
                </c:pt>
                <c:pt idx="69">
                  <c:v>41.36426707426399</c:v>
                </c:pt>
                <c:pt idx="70">
                  <c:v>41.963749205775</c:v>
                </c:pt>
                <c:pt idx="71">
                  <c:v>42.56323133728601</c:v>
                </c:pt>
                <c:pt idx="72">
                  <c:v>43.162713468797</c:v>
                </c:pt>
                <c:pt idx="73">
                  <c:v>43.762195600308</c:v>
                </c:pt>
                <c:pt idx="74">
                  <c:v>44.36167773181899</c:v>
                </c:pt>
                <c:pt idx="75">
                  <c:v>44.96115986333</c:v>
                </c:pt>
                <c:pt idx="76">
                  <c:v>45.560641994841</c:v>
                </c:pt>
                <c:pt idx="77">
                  <c:v>46.160124126353</c:v>
                </c:pt>
                <c:pt idx="78">
                  <c:v>46.75960625786399</c:v>
                </c:pt>
                <c:pt idx="79">
                  <c:v>47.359088389375</c:v>
                </c:pt>
                <c:pt idx="80">
                  <c:v>47.95857052088601</c:v>
                </c:pt>
                <c:pt idx="81">
                  <c:v>48.558052652397</c:v>
                </c:pt>
                <c:pt idx="82">
                  <c:v>49.157534783908</c:v>
                </c:pt>
                <c:pt idx="83">
                  <c:v>49.757016915419</c:v>
                </c:pt>
                <c:pt idx="84">
                  <c:v>50.35649904693</c:v>
                </c:pt>
                <c:pt idx="85">
                  <c:v>50.95598117844099</c:v>
                </c:pt>
                <c:pt idx="86">
                  <c:v>51.555463309952</c:v>
                </c:pt>
                <c:pt idx="87">
                  <c:v>52.15494544146299</c:v>
                </c:pt>
                <c:pt idx="88">
                  <c:v>52.754427572974</c:v>
                </c:pt>
                <c:pt idx="89">
                  <c:v>53.353909704485</c:v>
                </c:pt>
                <c:pt idx="90">
                  <c:v>53.953391835996</c:v>
                </c:pt>
                <c:pt idx="91">
                  <c:v>54.552873967508</c:v>
                </c:pt>
                <c:pt idx="92">
                  <c:v>55.152356099019</c:v>
                </c:pt>
                <c:pt idx="93">
                  <c:v>55.75183823053001</c:v>
                </c:pt>
                <c:pt idx="94">
                  <c:v>56.35132036204099</c:v>
                </c:pt>
                <c:pt idx="95">
                  <c:v>56.950802493552</c:v>
                </c:pt>
                <c:pt idx="96">
                  <c:v>57.55028462506299</c:v>
                </c:pt>
                <c:pt idx="97">
                  <c:v>58.149766756574</c:v>
                </c:pt>
                <c:pt idx="98">
                  <c:v>58.749248888085</c:v>
                </c:pt>
                <c:pt idx="99">
                  <c:v>59.348731019596</c:v>
                </c:pt>
                <c:pt idx="100">
                  <c:v>59.948213151107</c:v>
                </c:pt>
                <c:pt idx="101">
                  <c:v>60.54769528261799</c:v>
                </c:pt>
                <c:pt idx="102">
                  <c:v>61.147177414129</c:v>
                </c:pt>
                <c:pt idx="103">
                  <c:v>61.74665954564</c:v>
                </c:pt>
                <c:pt idx="104">
                  <c:v>62.346141677151</c:v>
                </c:pt>
                <c:pt idx="105">
                  <c:v>62.94562380866299</c:v>
                </c:pt>
                <c:pt idx="106">
                  <c:v>63.545105940174</c:v>
                </c:pt>
                <c:pt idx="107">
                  <c:v>64.14458807168499</c:v>
                </c:pt>
                <c:pt idx="108">
                  <c:v>64.744070203196</c:v>
                </c:pt>
                <c:pt idx="109">
                  <c:v>65.34355233470698</c:v>
                </c:pt>
                <c:pt idx="110">
                  <c:v>65.943034466218</c:v>
                </c:pt>
                <c:pt idx="111">
                  <c:v>66.54251659772899</c:v>
                </c:pt>
                <c:pt idx="112">
                  <c:v>67.14199872924</c:v>
                </c:pt>
                <c:pt idx="113">
                  <c:v>67.74148086075098</c:v>
                </c:pt>
                <c:pt idx="114">
                  <c:v>68.340962992262</c:v>
                </c:pt>
                <c:pt idx="115">
                  <c:v>68.940445123773</c:v>
                </c:pt>
                <c:pt idx="116">
                  <c:v>69.539927255284</c:v>
                </c:pt>
                <c:pt idx="117">
                  <c:v>70.13940938679497</c:v>
                </c:pt>
                <c:pt idx="118">
                  <c:v>70.73889151830599</c:v>
                </c:pt>
                <c:pt idx="119">
                  <c:v>71.338373649818</c:v>
                </c:pt>
                <c:pt idx="120">
                  <c:v>71.937855781329</c:v>
                </c:pt>
                <c:pt idx="121">
                  <c:v>72.53733791283999</c:v>
                </c:pt>
                <c:pt idx="122">
                  <c:v>73.136820044351</c:v>
                </c:pt>
                <c:pt idx="123">
                  <c:v>73.73630217586197</c:v>
                </c:pt>
                <c:pt idx="124">
                  <c:v>74.33578430737299</c:v>
                </c:pt>
                <c:pt idx="125">
                  <c:v>74.935266438884</c:v>
                </c:pt>
                <c:pt idx="126">
                  <c:v>75.53474857039497</c:v>
                </c:pt>
                <c:pt idx="127">
                  <c:v>76.134230701906</c:v>
                </c:pt>
                <c:pt idx="128">
                  <c:v>76.73371283341699</c:v>
                </c:pt>
                <c:pt idx="129">
                  <c:v>77.333194964928</c:v>
                </c:pt>
                <c:pt idx="130">
                  <c:v>77.93267709643897</c:v>
                </c:pt>
                <c:pt idx="131">
                  <c:v>78.53215922795</c:v>
                </c:pt>
                <c:pt idx="132">
                  <c:v>79.13164135946099</c:v>
                </c:pt>
                <c:pt idx="133">
                  <c:v>79.731123490973</c:v>
                </c:pt>
                <c:pt idx="134">
                  <c:v>80.33060562248399</c:v>
                </c:pt>
                <c:pt idx="135">
                  <c:v>80.93008775399497</c:v>
                </c:pt>
                <c:pt idx="136">
                  <c:v>81.529569885506</c:v>
                </c:pt>
                <c:pt idx="137">
                  <c:v>82.12905201701699</c:v>
                </c:pt>
                <c:pt idx="138">
                  <c:v>82.72853414852798</c:v>
                </c:pt>
                <c:pt idx="139">
                  <c:v>83.32801628003898</c:v>
                </c:pt>
                <c:pt idx="140">
                  <c:v>83.92749841154999</c:v>
                </c:pt>
                <c:pt idx="141">
                  <c:v>84.52698054306099</c:v>
                </c:pt>
                <c:pt idx="142">
                  <c:v>85.12646267457197</c:v>
                </c:pt>
                <c:pt idx="143">
                  <c:v>85.72594480608298</c:v>
                </c:pt>
                <c:pt idx="144">
                  <c:v>86.32542693759397</c:v>
                </c:pt>
                <c:pt idx="145">
                  <c:v>86.924909069105</c:v>
                </c:pt>
                <c:pt idx="146">
                  <c:v>87.52439120061598</c:v>
                </c:pt>
                <c:pt idx="147">
                  <c:v>88.12387333212797</c:v>
                </c:pt>
                <c:pt idx="148">
                  <c:v>88.72335546363898</c:v>
                </c:pt>
                <c:pt idx="149">
                  <c:v>89.32283759514998</c:v>
                </c:pt>
                <c:pt idx="150">
                  <c:v>89.92231972666099</c:v>
                </c:pt>
                <c:pt idx="151">
                  <c:v>90.52180185817197</c:v>
                </c:pt>
                <c:pt idx="152">
                  <c:v>91.121283989683</c:v>
                </c:pt>
                <c:pt idx="153">
                  <c:v>91.72076612119399</c:v>
                </c:pt>
                <c:pt idx="154">
                  <c:v>92.32024825270497</c:v>
                </c:pt>
                <c:pt idx="155">
                  <c:v>92.919730384216</c:v>
                </c:pt>
                <c:pt idx="156">
                  <c:v>93.519212515727</c:v>
                </c:pt>
                <c:pt idx="157">
                  <c:v>94.118694647238</c:v>
                </c:pt>
                <c:pt idx="158">
                  <c:v>94.71817677874898</c:v>
                </c:pt>
                <c:pt idx="159">
                  <c:v>95.31765891025998</c:v>
                </c:pt>
                <c:pt idx="160">
                  <c:v>95.917141041771</c:v>
                </c:pt>
                <c:pt idx="161">
                  <c:v>96.516623173283</c:v>
                </c:pt>
                <c:pt idx="162">
                  <c:v>97.11610530479399</c:v>
                </c:pt>
                <c:pt idx="163">
                  <c:v>97.715587436305</c:v>
                </c:pt>
                <c:pt idx="164">
                  <c:v>98.315069567816</c:v>
                </c:pt>
                <c:pt idx="165">
                  <c:v>98.914551699327</c:v>
                </c:pt>
                <c:pt idx="166">
                  <c:v>99.514033830838</c:v>
                </c:pt>
                <c:pt idx="167">
                  <c:v>100.11351596235</c:v>
                </c:pt>
                <c:pt idx="168">
                  <c:v>100.71299809386</c:v>
                </c:pt>
                <c:pt idx="169">
                  <c:v>101.31248022537</c:v>
                </c:pt>
                <c:pt idx="170">
                  <c:v>101.91196235688</c:v>
                </c:pt>
                <c:pt idx="171">
                  <c:v>102.51144448839</c:v>
                </c:pt>
                <c:pt idx="172">
                  <c:v>103.1109266199</c:v>
                </c:pt>
                <c:pt idx="173">
                  <c:v>103.71040875142</c:v>
                </c:pt>
                <c:pt idx="174">
                  <c:v>104.30989088293</c:v>
                </c:pt>
                <c:pt idx="175">
                  <c:v>104.90937301444</c:v>
                </c:pt>
                <c:pt idx="176">
                  <c:v>105.50885514595</c:v>
                </c:pt>
                <c:pt idx="177">
                  <c:v>106.10833727746</c:v>
                </c:pt>
                <c:pt idx="178">
                  <c:v>106.70781940897</c:v>
                </c:pt>
                <c:pt idx="179">
                  <c:v>107.30730154048</c:v>
                </c:pt>
                <c:pt idx="180">
                  <c:v>107.90678367199</c:v>
                </c:pt>
                <c:pt idx="181">
                  <c:v>108.5062658035</c:v>
                </c:pt>
                <c:pt idx="182">
                  <c:v>109.10574793502</c:v>
                </c:pt>
                <c:pt idx="183">
                  <c:v>109.70523006653</c:v>
                </c:pt>
                <c:pt idx="184">
                  <c:v>110.30471219804</c:v>
                </c:pt>
                <c:pt idx="185">
                  <c:v>110.90419432955</c:v>
                </c:pt>
                <c:pt idx="186">
                  <c:v>111.50367646106</c:v>
                </c:pt>
                <c:pt idx="187">
                  <c:v>112.10315859257</c:v>
                </c:pt>
                <c:pt idx="188">
                  <c:v>112.70264072408</c:v>
                </c:pt>
                <c:pt idx="189">
                  <c:v>113.30212285559</c:v>
                </c:pt>
                <c:pt idx="190">
                  <c:v>113.9016049871</c:v>
                </c:pt>
                <c:pt idx="191">
                  <c:v>114.50108711861</c:v>
                </c:pt>
                <c:pt idx="192">
                  <c:v>115.10056925013</c:v>
                </c:pt>
                <c:pt idx="193">
                  <c:v>115.70005138164</c:v>
                </c:pt>
                <c:pt idx="194">
                  <c:v>116.29953351315</c:v>
                </c:pt>
                <c:pt idx="195">
                  <c:v>116.89901564466</c:v>
                </c:pt>
                <c:pt idx="196">
                  <c:v>117.49849777617</c:v>
                </c:pt>
                <c:pt idx="197">
                  <c:v>118.09797990768</c:v>
                </c:pt>
                <c:pt idx="198">
                  <c:v>118.69746203919</c:v>
                </c:pt>
                <c:pt idx="199">
                  <c:v>119.2969441707</c:v>
                </c:pt>
                <c:pt idx="200">
                  <c:v>119.89642630221</c:v>
                </c:pt>
                <c:pt idx="201">
                  <c:v>120.49590843373</c:v>
                </c:pt>
                <c:pt idx="202">
                  <c:v>121.09539056524</c:v>
                </c:pt>
                <c:pt idx="203">
                  <c:v>121.69487269675</c:v>
                </c:pt>
                <c:pt idx="204">
                  <c:v>122.29435482826</c:v>
                </c:pt>
                <c:pt idx="205">
                  <c:v>122.89383695977</c:v>
                </c:pt>
                <c:pt idx="206">
                  <c:v>123.49331909128</c:v>
                </c:pt>
                <c:pt idx="207">
                  <c:v>124.09280122279</c:v>
                </c:pt>
                <c:pt idx="208">
                  <c:v>124.6922833543</c:v>
                </c:pt>
                <c:pt idx="209">
                  <c:v>125.29176548581</c:v>
                </c:pt>
                <c:pt idx="210">
                  <c:v>125.89124761733</c:v>
                </c:pt>
                <c:pt idx="211">
                  <c:v>126.49072974884</c:v>
                </c:pt>
                <c:pt idx="212">
                  <c:v>127.09021188035</c:v>
                </c:pt>
                <c:pt idx="213">
                  <c:v>127.68969401186</c:v>
                </c:pt>
                <c:pt idx="214">
                  <c:v>128.28917614337</c:v>
                </c:pt>
                <c:pt idx="215">
                  <c:v>128.88865827488</c:v>
                </c:pt>
                <c:pt idx="216">
                  <c:v>129.48814040639</c:v>
                </c:pt>
                <c:pt idx="217">
                  <c:v>130.0876225379</c:v>
                </c:pt>
                <c:pt idx="218">
                  <c:v>130.68710466941</c:v>
                </c:pt>
                <c:pt idx="219">
                  <c:v>131.28658680092</c:v>
                </c:pt>
                <c:pt idx="220">
                  <c:v>131.88606893244</c:v>
                </c:pt>
                <c:pt idx="221">
                  <c:v>132.48555106395</c:v>
                </c:pt>
                <c:pt idx="222">
                  <c:v>133.08503319546</c:v>
                </c:pt>
                <c:pt idx="223">
                  <c:v>133.68451532697</c:v>
                </c:pt>
                <c:pt idx="224">
                  <c:v>134.28399745848</c:v>
                </c:pt>
                <c:pt idx="225">
                  <c:v>134.88347958999</c:v>
                </c:pt>
                <c:pt idx="226">
                  <c:v>135.4829617215</c:v>
                </c:pt>
                <c:pt idx="227">
                  <c:v>136.08244385301</c:v>
                </c:pt>
                <c:pt idx="228">
                  <c:v>136.68192598452</c:v>
                </c:pt>
                <c:pt idx="229">
                  <c:v>137.28140811604</c:v>
                </c:pt>
                <c:pt idx="230">
                  <c:v>137.88089024755</c:v>
                </c:pt>
                <c:pt idx="231">
                  <c:v>138.48037237906</c:v>
                </c:pt>
                <c:pt idx="232">
                  <c:v>139.07985451057</c:v>
                </c:pt>
                <c:pt idx="233">
                  <c:v>139.67933664208</c:v>
                </c:pt>
                <c:pt idx="234">
                  <c:v>140.27881877359</c:v>
                </c:pt>
                <c:pt idx="235">
                  <c:v>140.8783009051</c:v>
                </c:pt>
                <c:pt idx="236">
                  <c:v>141.47778303661</c:v>
                </c:pt>
                <c:pt idx="237">
                  <c:v>142.07726516812</c:v>
                </c:pt>
                <c:pt idx="238">
                  <c:v>142.67674729964</c:v>
                </c:pt>
                <c:pt idx="239">
                  <c:v>143.27622943115</c:v>
                </c:pt>
                <c:pt idx="240">
                  <c:v>143.87571156266</c:v>
                </c:pt>
                <c:pt idx="241">
                  <c:v>144.4751936941699</c:v>
                </c:pt>
                <c:pt idx="242">
                  <c:v>145.07467582568</c:v>
                </c:pt>
                <c:pt idx="243">
                  <c:v>145.67415795719</c:v>
                </c:pt>
                <c:pt idx="244">
                  <c:v>146.2736400887</c:v>
                </c:pt>
                <c:pt idx="245">
                  <c:v>146.87312222021</c:v>
                </c:pt>
                <c:pt idx="246">
                  <c:v>147.47260435172</c:v>
                </c:pt>
                <c:pt idx="247">
                  <c:v>148.07208648323</c:v>
                </c:pt>
                <c:pt idx="248">
                  <c:v>148.67156861475</c:v>
                </c:pt>
                <c:pt idx="249">
                  <c:v>149.27105074626</c:v>
                </c:pt>
                <c:pt idx="250">
                  <c:v>149.87053287777</c:v>
                </c:pt>
                <c:pt idx="251">
                  <c:v>150.47001500928</c:v>
                </c:pt>
                <c:pt idx="252">
                  <c:v>151.06949714079</c:v>
                </c:pt>
                <c:pt idx="253">
                  <c:v>151.6689792723</c:v>
                </c:pt>
                <c:pt idx="254">
                  <c:v>152.26846140381</c:v>
                </c:pt>
                <c:pt idx="255">
                  <c:v>152.86794353532</c:v>
                </c:pt>
                <c:pt idx="256">
                  <c:v>153.46742566683</c:v>
                </c:pt>
                <c:pt idx="257">
                  <c:v>154.06690779835</c:v>
                </c:pt>
                <c:pt idx="258">
                  <c:v>154.66638992986</c:v>
                </c:pt>
                <c:pt idx="259">
                  <c:v>155.2658720613699</c:v>
                </c:pt>
                <c:pt idx="260">
                  <c:v>155.86535419288</c:v>
                </c:pt>
                <c:pt idx="261">
                  <c:v>156.46483632439</c:v>
                </c:pt>
                <c:pt idx="262">
                  <c:v>157.0643184559</c:v>
                </c:pt>
                <c:pt idx="263">
                  <c:v>157.66380058741</c:v>
                </c:pt>
                <c:pt idx="264">
                  <c:v>158.26328271892</c:v>
                </c:pt>
                <c:pt idx="265">
                  <c:v>158.86276485043</c:v>
                </c:pt>
                <c:pt idx="266">
                  <c:v>159.46224698195</c:v>
                </c:pt>
                <c:pt idx="267">
                  <c:v>160.06172911346</c:v>
                </c:pt>
                <c:pt idx="268">
                  <c:v>160.66121124497</c:v>
                </c:pt>
                <c:pt idx="269">
                  <c:v>161.26069337648</c:v>
                </c:pt>
                <c:pt idx="270">
                  <c:v>161.86017550799</c:v>
                </c:pt>
                <c:pt idx="271">
                  <c:v>162.4596576395</c:v>
                </c:pt>
                <c:pt idx="272">
                  <c:v>163.05913977101</c:v>
                </c:pt>
                <c:pt idx="273">
                  <c:v>163.65862190252</c:v>
                </c:pt>
                <c:pt idx="274">
                  <c:v>164.25810403403</c:v>
                </c:pt>
                <c:pt idx="275">
                  <c:v>164.85758616554</c:v>
                </c:pt>
                <c:pt idx="276">
                  <c:v>165.45706829706</c:v>
                </c:pt>
                <c:pt idx="277">
                  <c:v>166.05655042857</c:v>
                </c:pt>
                <c:pt idx="278">
                  <c:v>166.65603256008</c:v>
                </c:pt>
                <c:pt idx="279">
                  <c:v>167.25551469159</c:v>
                </c:pt>
                <c:pt idx="280">
                  <c:v>167.8549968231</c:v>
                </c:pt>
                <c:pt idx="281">
                  <c:v>168.45447895461</c:v>
                </c:pt>
                <c:pt idx="282">
                  <c:v>169.05396108612</c:v>
                </c:pt>
                <c:pt idx="283">
                  <c:v>169.65344321763</c:v>
                </c:pt>
                <c:pt idx="284">
                  <c:v>170.25292534914</c:v>
                </c:pt>
                <c:pt idx="285">
                  <c:v>170.85240748066</c:v>
                </c:pt>
                <c:pt idx="286">
                  <c:v>171.45188961217</c:v>
                </c:pt>
                <c:pt idx="287">
                  <c:v>172.05137174368</c:v>
                </c:pt>
                <c:pt idx="288">
                  <c:v>172.65085387519</c:v>
                </c:pt>
                <c:pt idx="289">
                  <c:v>173.2503360067</c:v>
                </c:pt>
                <c:pt idx="290">
                  <c:v>173.84981813821</c:v>
                </c:pt>
                <c:pt idx="291">
                  <c:v>174.44930026972</c:v>
                </c:pt>
                <c:pt idx="292">
                  <c:v>175.04878240123</c:v>
                </c:pt>
                <c:pt idx="293">
                  <c:v>175.64826453274</c:v>
                </c:pt>
                <c:pt idx="294">
                  <c:v>176.24774666426</c:v>
                </c:pt>
                <c:pt idx="295">
                  <c:v>176.84722879577</c:v>
                </c:pt>
                <c:pt idx="296">
                  <c:v>177.44671092728</c:v>
                </c:pt>
                <c:pt idx="297">
                  <c:v>178.04619305879</c:v>
                </c:pt>
                <c:pt idx="298">
                  <c:v>178.6456751902999</c:v>
                </c:pt>
                <c:pt idx="299">
                  <c:v>179.24515732181</c:v>
                </c:pt>
                <c:pt idx="300">
                  <c:v>179.84463945332</c:v>
                </c:pt>
                <c:pt idx="301">
                  <c:v>180.44412158483</c:v>
                </c:pt>
                <c:pt idx="302">
                  <c:v>181.04360371634</c:v>
                </c:pt>
                <c:pt idx="303">
                  <c:v>181.64308584785</c:v>
                </c:pt>
                <c:pt idx="304">
                  <c:v>182.24256797937</c:v>
                </c:pt>
                <c:pt idx="305">
                  <c:v>182.84205011088</c:v>
                </c:pt>
                <c:pt idx="306">
                  <c:v>183.44153224239</c:v>
                </c:pt>
                <c:pt idx="307">
                  <c:v>184.0410143739</c:v>
                </c:pt>
                <c:pt idx="308">
                  <c:v>184.64049650541</c:v>
                </c:pt>
                <c:pt idx="309">
                  <c:v>185.23997863692</c:v>
                </c:pt>
                <c:pt idx="310">
                  <c:v>185.83946076843</c:v>
                </c:pt>
                <c:pt idx="311">
                  <c:v>186.43894289994</c:v>
                </c:pt>
                <c:pt idx="312">
                  <c:v>187.03842503145</c:v>
                </c:pt>
                <c:pt idx="313">
                  <c:v>187.63790716297</c:v>
                </c:pt>
                <c:pt idx="314">
                  <c:v>188.23738929448</c:v>
                </c:pt>
                <c:pt idx="315">
                  <c:v>188.83687142599</c:v>
                </c:pt>
                <c:pt idx="316">
                  <c:v>189.4363535575</c:v>
                </c:pt>
                <c:pt idx="317">
                  <c:v>190.03583568901</c:v>
                </c:pt>
                <c:pt idx="318">
                  <c:v>190.63531782052</c:v>
                </c:pt>
                <c:pt idx="319">
                  <c:v>191.23479995203</c:v>
                </c:pt>
                <c:pt idx="320">
                  <c:v>191.83428208354</c:v>
                </c:pt>
                <c:pt idx="321">
                  <c:v>192.43376421505</c:v>
                </c:pt>
                <c:pt idx="322">
                  <c:v>193.03324634657</c:v>
                </c:pt>
                <c:pt idx="323">
                  <c:v>193.63272847808</c:v>
                </c:pt>
                <c:pt idx="324">
                  <c:v>194.23221060959</c:v>
                </c:pt>
                <c:pt idx="325">
                  <c:v>194.8316927411</c:v>
                </c:pt>
                <c:pt idx="326">
                  <c:v>195.43117487261</c:v>
                </c:pt>
                <c:pt idx="327">
                  <c:v>196.03065700412</c:v>
                </c:pt>
                <c:pt idx="328">
                  <c:v>196.63013913563</c:v>
                </c:pt>
                <c:pt idx="329">
                  <c:v>197.2296212671399</c:v>
                </c:pt>
                <c:pt idx="330">
                  <c:v>197.82910339865</c:v>
                </c:pt>
                <c:pt idx="331">
                  <c:v>198.42858553016</c:v>
                </c:pt>
                <c:pt idx="332">
                  <c:v>199.02806766168</c:v>
                </c:pt>
                <c:pt idx="333">
                  <c:v>199.62754979319</c:v>
                </c:pt>
                <c:pt idx="334">
                  <c:v>200.2270319247</c:v>
                </c:pt>
                <c:pt idx="335">
                  <c:v>200.82651405621</c:v>
                </c:pt>
                <c:pt idx="336">
                  <c:v>201.42599618772</c:v>
                </c:pt>
                <c:pt idx="337">
                  <c:v>202.02547831923</c:v>
                </c:pt>
                <c:pt idx="338">
                  <c:v>202.62496045074</c:v>
                </c:pt>
                <c:pt idx="339">
                  <c:v>203.22444258225</c:v>
                </c:pt>
                <c:pt idx="340">
                  <c:v>203.82392471376</c:v>
                </c:pt>
                <c:pt idx="341">
                  <c:v>204.42340684528</c:v>
                </c:pt>
                <c:pt idx="342">
                  <c:v>205.02288897679</c:v>
                </c:pt>
                <c:pt idx="343">
                  <c:v>205.6223711083</c:v>
                </c:pt>
                <c:pt idx="344">
                  <c:v>206.2218532398099</c:v>
                </c:pt>
                <c:pt idx="345">
                  <c:v>206.82133537132</c:v>
                </c:pt>
                <c:pt idx="346">
                  <c:v>207.42081750283</c:v>
                </c:pt>
                <c:pt idx="347">
                  <c:v>208.02029963434</c:v>
                </c:pt>
                <c:pt idx="348">
                  <c:v>208.6197817658499</c:v>
                </c:pt>
                <c:pt idx="349">
                  <c:v>209.21926389736</c:v>
                </c:pt>
                <c:pt idx="350">
                  <c:v>209.81874602888</c:v>
                </c:pt>
                <c:pt idx="351">
                  <c:v>210.41822816039</c:v>
                </c:pt>
                <c:pt idx="352">
                  <c:v>211.0177102919</c:v>
                </c:pt>
                <c:pt idx="353">
                  <c:v>211.61719242341</c:v>
                </c:pt>
                <c:pt idx="354">
                  <c:v>212.21667455492</c:v>
                </c:pt>
                <c:pt idx="355">
                  <c:v>212.81615668643</c:v>
                </c:pt>
                <c:pt idx="356">
                  <c:v>213.41563881794</c:v>
                </c:pt>
                <c:pt idx="357">
                  <c:v>214.01512094945</c:v>
                </c:pt>
                <c:pt idx="358">
                  <c:v>214.61460308096</c:v>
                </c:pt>
                <c:pt idx="359">
                  <c:v>215.21408521247</c:v>
                </c:pt>
                <c:pt idx="360">
                  <c:v>215.81356734399</c:v>
                </c:pt>
                <c:pt idx="361">
                  <c:v>216.4130494755</c:v>
                </c:pt>
                <c:pt idx="362">
                  <c:v>217.01253160701</c:v>
                </c:pt>
                <c:pt idx="363">
                  <c:v>217.61201373852</c:v>
                </c:pt>
                <c:pt idx="364">
                  <c:v>218.21149587003</c:v>
                </c:pt>
                <c:pt idx="365">
                  <c:v>218.81097800154</c:v>
                </c:pt>
                <c:pt idx="366">
                  <c:v>219.41046013305</c:v>
                </c:pt>
                <c:pt idx="367">
                  <c:v>220.00994226456</c:v>
                </c:pt>
                <c:pt idx="368">
                  <c:v>220.60942439607</c:v>
                </c:pt>
                <c:pt idx="369">
                  <c:v>221.20890652759</c:v>
                </c:pt>
                <c:pt idx="370">
                  <c:v>221.8083886591</c:v>
                </c:pt>
                <c:pt idx="371">
                  <c:v>222.40787079061</c:v>
                </c:pt>
                <c:pt idx="372">
                  <c:v>223.00735292212</c:v>
                </c:pt>
                <c:pt idx="373">
                  <c:v>223.60683505363</c:v>
                </c:pt>
                <c:pt idx="374">
                  <c:v>224.20631718514</c:v>
                </c:pt>
                <c:pt idx="375">
                  <c:v>224.80579931665</c:v>
                </c:pt>
                <c:pt idx="376">
                  <c:v>225.40528144816</c:v>
                </c:pt>
                <c:pt idx="377">
                  <c:v>226.00476357967</c:v>
                </c:pt>
                <c:pt idx="378">
                  <c:v>226.60424571119</c:v>
                </c:pt>
                <c:pt idx="379">
                  <c:v>227.2037278427</c:v>
                </c:pt>
                <c:pt idx="380">
                  <c:v>227.80320997421</c:v>
                </c:pt>
                <c:pt idx="381">
                  <c:v>228.40269210572</c:v>
                </c:pt>
                <c:pt idx="382">
                  <c:v>229.00217423723</c:v>
                </c:pt>
                <c:pt idx="383">
                  <c:v>229.60165636874</c:v>
                </c:pt>
                <c:pt idx="384">
                  <c:v>230.20113850025</c:v>
                </c:pt>
                <c:pt idx="385">
                  <c:v>230.80062063176</c:v>
                </c:pt>
                <c:pt idx="386">
                  <c:v>231.40010276327</c:v>
                </c:pt>
                <c:pt idx="387">
                  <c:v>231.99958489478</c:v>
                </c:pt>
                <c:pt idx="388">
                  <c:v>232.5990670263</c:v>
                </c:pt>
                <c:pt idx="389">
                  <c:v>233.19854915781</c:v>
                </c:pt>
                <c:pt idx="390">
                  <c:v>233.79803128932</c:v>
                </c:pt>
                <c:pt idx="391">
                  <c:v>234.39751342083</c:v>
                </c:pt>
                <c:pt idx="392">
                  <c:v>234.99699555234</c:v>
                </c:pt>
                <c:pt idx="393">
                  <c:v>235.59647768385</c:v>
                </c:pt>
                <c:pt idx="394">
                  <c:v>236.19595981536</c:v>
                </c:pt>
                <c:pt idx="395">
                  <c:v>236.79544194687</c:v>
                </c:pt>
                <c:pt idx="396">
                  <c:v>237.39492407838</c:v>
                </c:pt>
                <c:pt idx="397">
                  <c:v>237.9944062099</c:v>
                </c:pt>
                <c:pt idx="398">
                  <c:v>238.59388834141</c:v>
                </c:pt>
                <c:pt idx="399">
                  <c:v>239.19337047292</c:v>
                </c:pt>
                <c:pt idx="400">
                  <c:v>239.79285260443</c:v>
                </c:pt>
                <c:pt idx="401">
                  <c:v>240.39233473594</c:v>
                </c:pt>
                <c:pt idx="402">
                  <c:v>240.99181686745</c:v>
                </c:pt>
                <c:pt idx="403">
                  <c:v>241.59129899896</c:v>
                </c:pt>
                <c:pt idx="404">
                  <c:v>242.19078113047</c:v>
                </c:pt>
                <c:pt idx="405">
                  <c:v>242.79026326198</c:v>
                </c:pt>
                <c:pt idx="406">
                  <c:v>243.3897453935</c:v>
                </c:pt>
                <c:pt idx="407">
                  <c:v>243.98922752501</c:v>
                </c:pt>
                <c:pt idx="408">
                  <c:v>244.58870965652</c:v>
                </c:pt>
                <c:pt idx="409">
                  <c:v>245.18819178803</c:v>
                </c:pt>
                <c:pt idx="410">
                  <c:v>245.78767391954</c:v>
                </c:pt>
                <c:pt idx="411">
                  <c:v>246.38715605105</c:v>
                </c:pt>
                <c:pt idx="412">
                  <c:v>246.98663818256</c:v>
                </c:pt>
                <c:pt idx="413">
                  <c:v>247.58612031407</c:v>
                </c:pt>
                <c:pt idx="414">
                  <c:v>248.18560244558</c:v>
                </c:pt>
                <c:pt idx="415">
                  <c:v>248.78508457709</c:v>
                </c:pt>
                <c:pt idx="416">
                  <c:v>249.38456670861</c:v>
                </c:pt>
                <c:pt idx="417">
                  <c:v>249.98404884012</c:v>
                </c:pt>
                <c:pt idx="418">
                  <c:v>250.58353097163</c:v>
                </c:pt>
                <c:pt idx="419">
                  <c:v>251.18301310314</c:v>
                </c:pt>
                <c:pt idx="420">
                  <c:v>251.78249523465</c:v>
                </c:pt>
                <c:pt idx="421">
                  <c:v>252.38197736616</c:v>
                </c:pt>
                <c:pt idx="422">
                  <c:v>252.98145949767</c:v>
                </c:pt>
                <c:pt idx="423">
                  <c:v>253.58094162918</c:v>
                </c:pt>
                <c:pt idx="424">
                  <c:v>254.18042376069</c:v>
                </c:pt>
                <c:pt idx="425">
                  <c:v>254.77990589221</c:v>
                </c:pt>
                <c:pt idx="426">
                  <c:v>255.37938802372</c:v>
                </c:pt>
                <c:pt idx="427">
                  <c:v>255.97887015523</c:v>
                </c:pt>
                <c:pt idx="428">
                  <c:v>256.57835228674</c:v>
                </c:pt>
                <c:pt idx="429">
                  <c:v>257.1778344182499</c:v>
                </c:pt>
                <c:pt idx="430">
                  <c:v>257.7773165497599</c:v>
                </c:pt>
                <c:pt idx="431">
                  <c:v>258.3767986812699</c:v>
                </c:pt>
                <c:pt idx="432">
                  <c:v>258.9762808127799</c:v>
                </c:pt>
                <c:pt idx="433">
                  <c:v>259.5757629442899</c:v>
                </c:pt>
                <c:pt idx="434">
                  <c:v>260.17524507581</c:v>
                </c:pt>
                <c:pt idx="435">
                  <c:v>260.7747272073199</c:v>
                </c:pt>
                <c:pt idx="436">
                  <c:v>261.37420933883</c:v>
                </c:pt>
                <c:pt idx="437">
                  <c:v>261.97369147034</c:v>
                </c:pt>
                <c:pt idx="438">
                  <c:v>262.57317360185</c:v>
                </c:pt>
                <c:pt idx="439">
                  <c:v>263.17265573336</c:v>
                </c:pt>
                <c:pt idx="440">
                  <c:v>263.77213786487</c:v>
                </c:pt>
                <c:pt idx="441">
                  <c:v>264.3716199963799</c:v>
                </c:pt>
                <c:pt idx="442">
                  <c:v>264.9711021278899</c:v>
                </c:pt>
                <c:pt idx="443">
                  <c:v>265.5705842594</c:v>
                </c:pt>
                <c:pt idx="444">
                  <c:v>266.17006639092</c:v>
                </c:pt>
                <c:pt idx="445">
                  <c:v>266.76954852243</c:v>
                </c:pt>
                <c:pt idx="446">
                  <c:v>267.36903065394</c:v>
                </c:pt>
                <c:pt idx="447">
                  <c:v>267.9685127854499</c:v>
                </c:pt>
                <c:pt idx="448">
                  <c:v>268.56799491696</c:v>
                </c:pt>
                <c:pt idx="449">
                  <c:v>269.1674770484699</c:v>
                </c:pt>
                <c:pt idx="450">
                  <c:v>269.7669591799799</c:v>
                </c:pt>
                <c:pt idx="451">
                  <c:v>270.36644131149</c:v>
                </c:pt>
                <c:pt idx="452">
                  <c:v>270.965923443</c:v>
                </c:pt>
                <c:pt idx="453">
                  <c:v>271.56540557452</c:v>
                </c:pt>
                <c:pt idx="454">
                  <c:v>272.16488770603</c:v>
                </c:pt>
                <c:pt idx="455">
                  <c:v>272.76436983754</c:v>
                </c:pt>
                <c:pt idx="456">
                  <c:v>273.36385196905</c:v>
                </c:pt>
                <c:pt idx="457">
                  <c:v>273.96333410056</c:v>
                </c:pt>
                <c:pt idx="458">
                  <c:v>274.56281623207</c:v>
                </c:pt>
                <c:pt idx="459">
                  <c:v>275.16229836358</c:v>
                </c:pt>
                <c:pt idx="460">
                  <c:v>275.76178049509</c:v>
                </c:pt>
                <c:pt idx="461">
                  <c:v>276.3612626266</c:v>
                </c:pt>
                <c:pt idx="462">
                  <c:v>276.9607447581199</c:v>
                </c:pt>
                <c:pt idx="463">
                  <c:v>277.56022688963</c:v>
                </c:pt>
                <c:pt idx="464">
                  <c:v>278.15970902114</c:v>
                </c:pt>
                <c:pt idx="465">
                  <c:v>278.7591911526499</c:v>
                </c:pt>
                <c:pt idx="466">
                  <c:v>279.35867328416</c:v>
                </c:pt>
                <c:pt idx="467">
                  <c:v>279.9581554156699</c:v>
                </c:pt>
                <c:pt idx="468">
                  <c:v>280.5576375471799</c:v>
                </c:pt>
                <c:pt idx="469">
                  <c:v>281.1571196786899</c:v>
                </c:pt>
                <c:pt idx="470">
                  <c:v>281.7566018101999</c:v>
                </c:pt>
                <c:pt idx="471">
                  <c:v>282.3560839417099</c:v>
                </c:pt>
                <c:pt idx="472">
                  <c:v>282.95556607323</c:v>
                </c:pt>
                <c:pt idx="473">
                  <c:v>283.55504820474</c:v>
                </c:pt>
                <c:pt idx="474">
                  <c:v>284.15453033625</c:v>
                </c:pt>
                <c:pt idx="475">
                  <c:v>284.75401246776</c:v>
                </c:pt>
                <c:pt idx="476">
                  <c:v>285.35349459927</c:v>
                </c:pt>
                <c:pt idx="477">
                  <c:v>285.95297673078</c:v>
                </c:pt>
                <c:pt idx="478">
                  <c:v>286.5524588622899</c:v>
                </c:pt>
                <c:pt idx="479">
                  <c:v>287.1519409938</c:v>
                </c:pt>
                <c:pt idx="480">
                  <c:v>287.75142312531</c:v>
                </c:pt>
                <c:pt idx="481">
                  <c:v>288.35090525683</c:v>
                </c:pt>
                <c:pt idx="482">
                  <c:v>288.95038738834</c:v>
                </c:pt>
                <c:pt idx="483">
                  <c:v>289.54986951985</c:v>
                </c:pt>
                <c:pt idx="484">
                  <c:v>290.14935165136</c:v>
                </c:pt>
                <c:pt idx="485">
                  <c:v>290.74883378287</c:v>
                </c:pt>
                <c:pt idx="486">
                  <c:v>291.34831591438</c:v>
                </c:pt>
                <c:pt idx="487">
                  <c:v>291.94779804589</c:v>
                </c:pt>
                <c:pt idx="488">
                  <c:v>292.5472801774</c:v>
                </c:pt>
                <c:pt idx="489">
                  <c:v>293.14676230891</c:v>
                </c:pt>
                <c:pt idx="490">
                  <c:v>293.74624444043</c:v>
                </c:pt>
                <c:pt idx="491">
                  <c:v>294.34572657194</c:v>
                </c:pt>
                <c:pt idx="492">
                  <c:v>294.94520870345</c:v>
                </c:pt>
                <c:pt idx="493">
                  <c:v>295.54469083496</c:v>
                </c:pt>
                <c:pt idx="494">
                  <c:v>296.14417296647</c:v>
                </c:pt>
                <c:pt idx="495">
                  <c:v>296.74365509798</c:v>
                </c:pt>
                <c:pt idx="496">
                  <c:v>297.34313722949</c:v>
                </c:pt>
                <c:pt idx="497">
                  <c:v>297.942619361</c:v>
                </c:pt>
                <c:pt idx="498">
                  <c:v>298.54210149251</c:v>
                </c:pt>
                <c:pt idx="499">
                  <c:v>299.14158362402</c:v>
                </c:pt>
                <c:pt idx="500">
                  <c:v>299.7410657555399</c:v>
                </c:pt>
                <c:pt idx="501">
                  <c:v>300.34054788705</c:v>
                </c:pt>
                <c:pt idx="502">
                  <c:v>300.9400300185599</c:v>
                </c:pt>
                <c:pt idx="503">
                  <c:v>301.5395121500699</c:v>
                </c:pt>
                <c:pt idx="504">
                  <c:v>302.1389942815799</c:v>
                </c:pt>
                <c:pt idx="505">
                  <c:v>302.7384764130899</c:v>
                </c:pt>
                <c:pt idx="506">
                  <c:v>303.3379585445999</c:v>
                </c:pt>
                <c:pt idx="507">
                  <c:v>303.93744067611</c:v>
                </c:pt>
                <c:pt idx="508">
                  <c:v>304.5369228076199</c:v>
                </c:pt>
                <c:pt idx="509">
                  <c:v>305.13640493914</c:v>
                </c:pt>
                <c:pt idx="510">
                  <c:v>305.73588707065</c:v>
                </c:pt>
                <c:pt idx="511">
                  <c:v>306.3353692021599</c:v>
                </c:pt>
                <c:pt idx="512">
                  <c:v>306.93485133367</c:v>
                </c:pt>
                <c:pt idx="513">
                  <c:v>307.5343334651799</c:v>
                </c:pt>
                <c:pt idx="514">
                  <c:v>308.1338155966899</c:v>
                </c:pt>
                <c:pt idx="515">
                  <c:v>308.7332977281999</c:v>
                </c:pt>
                <c:pt idx="516">
                  <c:v>309.33277985971</c:v>
                </c:pt>
                <c:pt idx="517">
                  <c:v>309.9322619912199</c:v>
                </c:pt>
                <c:pt idx="518">
                  <c:v>310.53174412274</c:v>
                </c:pt>
                <c:pt idx="519">
                  <c:v>311.13122625425</c:v>
                </c:pt>
                <c:pt idx="520">
                  <c:v>311.73070838576</c:v>
                </c:pt>
                <c:pt idx="521">
                  <c:v>312.3301905172699</c:v>
                </c:pt>
                <c:pt idx="522">
                  <c:v>312.92967264878</c:v>
                </c:pt>
                <c:pt idx="523">
                  <c:v>313.5291547802899</c:v>
                </c:pt>
                <c:pt idx="524">
                  <c:v>314.1286369118</c:v>
                </c:pt>
                <c:pt idx="525">
                  <c:v>314.7281190433099</c:v>
                </c:pt>
                <c:pt idx="526">
                  <c:v>315.32760117482</c:v>
                </c:pt>
                <c:pt idx="527">
                  <c:v>315.92708330633</c:v>
                </c:pt>
                <c:pt idx="528">
                  <c:v>316.52656543785</c:v>
                </c:pt>
                <c:pt idx="529">
                  <c:v>317.1260475693601</c:v>
                </c:pt>
                <c:pt idx="530">
                  <c:v>317.72552970087</c:v>
                </c:pt>
                <c:pt idx="531">
                  <c:v>318.32501183238</c:v>
                </c:pt>
                <c:pt idx="532">
                  <c:v>318.9244939638899</c:v>
                </c:pt>
                <c:pt idx="533">
                  <c:v>319.5239760953999</c:v>
                </c:pt>
                <c:pt idx="534">
                  <c:v>320.1234582269099</c:v>
                </c:pt>
                <c:pt idx="535">
                  <c:v>320.7229403584199</c:v>
                </c:pt>
                <c:pt idx="536">
                  <c:v>321.32242248993</c:v>
                </c:pt>
                <c:pt idx="537">
                  <c:v>321.9219046214499</c:v>
                </c:pt>
                <c:pt idx="538">
                  <c:v>322.5213867529599</c:v>
                </c:pt>
                <c:pt idx="539">
                  <c:v>323.1208688844701</c:v>
                </c:pt>
                <c:pt idx="540">
                  <c:v>323.7203510159799</c:v>
                </c:pt>
                <c:pt idx="541">
                  <c:v>324.31983314749</c:v>
                </c:pt>
                <c:pt idx="542">
                  <c:v>324.9193152789999</c:v>
                </c:pt>
                <c:pt idx="543">
                  <c:v>325.5187974105099</c:v>
                </c:pt>
                <c:pt idx="544">
                  <c:v>326.1182795420199</c:v>
                </c:pt>
                <c:pt idx="545">
                  <c:v>326.71776167353</c:v>
                </c:pt>
                <c:pt idx="546">
                  <c:v>327.31724380505</c:v>
                </c:pt>
                <c:pt idx="547">
                  <c:v>327.9167259365599</c:v>
                </c:pt>
                <c:pt idx="548">
                  <c:v>328.5162080680699</c:v>
                </c:pt>
                <c:pt idx="549">
                  <c:v>329.11569019958</c:v>
                </c:pt>
                <c:pt idx="550">
                  <c:v>329.7151723310899</c:v>
                </c:pt>
                <c:pt idx="551">
                  <c:v>330.3146544625999</c:v>
                </c:pt>
                <c:pt idx="552">
                  <c:v>330.9141365941099</c:v>
                </c:pt>
                <c:pt idx="553">
                  <c:v>331.5136187256199</c:v>
                </c:pt>
                <c:pt idx="554">
                  <c:v>332.11310085713</c:v>
                </c:pt>
                <c:pt idx="555">
                  <c:v>332.71258298864</c:v>
                </c:pt>
                <c:pt idx="556">
                  <c:v>333.31206512016</c:v>
                </c:pt>
                <c:pt idx="557">
                  <c:v>333.9115472516698</c:v>
                </c:pt>
                <c:pt idx="558">
                  <c:v>334.51102938318</c:v>
                </c:pt>
                <c:pt idx="559">
                  <c:v>335.11051151469</c:v>
                </c:pt>
                <c:pt idx="560">
                  <c:v>335.7099936462</c:v>
                </c:pt>
                <c:pt idx="561">
                  <c:v>336.30947577771</c:v>
                </c:pt>
                <c:pt idx="562">
                  <c:v>336.9089579092199</c:v>
                </c:pt>
                <c:pt idx="563">
                  <c:v>337.50844004073</c:v>
                </c:pt>
                <c:pt idx="564">
                  <c:v>338.10792217224</c:v>
                </c:pt>
                <c:pt idx="565">
                  <c:v>338.70740430376</c:v>
                </c:pt>
                <c:pt idx="566">
                  <c:v>339.30688643527</c:v>
                </c:pt>
                <c:pt idx="567">
                  <c:v>339.9063685667799</c:v>
                </c:pt>
                <c:pt idx="568">
                  <c:v>340.5058506982899</c:v>
                </c:pt>
                <c:pt idx="569">
                  <c:v>341.1053328298</c:v>
                </c:pt>
                <c:pt idx="570">
                  <c:v>341.7048149613099</c:v>
                </c:pt>
                <c:pt idx="571">
                  <c:v>342.30429709282</c:v>
                </c:pt>
                <c:pt idx="572">
                  <c:v>342.9037792243299</c:v>
                </c:pt>
                <c:pt idx="573">
                  <c:v>343.50326135584</c:v>
                </c:pt>
                <c:pt idx="574">
                  <c:v>344.10274348736</c:v>
                </c:pt>
                <c:pt idx="575">
                  <c:v>344.70222561887</c:v>
                </c:pt>
                <c:pt idx="576">
                  <c:v>345.3017077503799</c:v>
                </c:pt>
                <c:pt idx="577">
                  <c:v>345.9011898818899</c:v>
                </c:pt>
                <c:pt idx="578">
                  <c:v>346.5006720134</c:v>
                </c:pt>
                <c:pt idx="579">
                  <c:v>347.10015414491</c:v>
                </c:pt>
                <c:pt idx="580">
                  <c:v>347.69963627642</c:v>
                </c:pt>
                <c:pt idx="581">
                  <c:v>348.2991184079299</c:v>
                </c:pt>
                <c:pt idx="582">
                  <c:v>348.89860053944</c:v>
                </c:pt>
                <c:pt idx="583">
                  <c:v>349.49808267095</c:v>
                </c:pt>
                <c:pt idx="584">
                  <c:v>350.0975648024699</c:v>
                </c:pt>
                <c:pt idx="585">
                  <c:v>350.69704693398</c:v>
                </c:pt>
                <c:pt idx="586">
                  <c:v>351.2965290654899</c:v>
                </c:pt>
                <c:pt idx="587">
                  <c:v>351.896011197</c:v>
                </c:pt>
                <c:pt idx="588">
                  <c:v>352.49549332851</c:v>
                </c:pt>
                <c:pt idx="589">
                  <c:v>353.09497546002</c:v>
                </c:pt>
                <c:pt idx="590">
                  <c:v>353.69445759153</c:v>
                </c:pt>
                <c:pt idx="591">
                  <c:v>354.29393972304</c:v>
                </c:pt>
                <c:pt idx="592">
                  <c:v>354.89342185455</c:v>
                </c:pt>
                <c:pt idx="593">
                  <c:v>355.4929039860699</c:v>
                </c:pt>
                <c:pt idx="594">
                  <c:v>356.09238611758</c:v>
                </c:pt>
                <c:pt idx="595">
                  <c:v>356.69186824909</c:v>
                </c:pt>
                <c:pt idx="596">
                  <c:v>357.2913503805999</c:v>
                </c:pt>
                <c:pt idx="597">
                  <c:v>357.89083251211</c:v>
                </c:pt>
                <c:pt idx="598">
                  <c:v>358.4903146436199</c:v>
                </c:pt>
                <c:pt idx="599">
                  <c:v>359.08979677513</c:v>
                </c:pt>
                <c:pt idx="600">
                  <c:v>359.68927890664</c:v>
                </c:pt>
                <c:pt idx="601">
                  <c:v>360.28876103815</c:v>
                </c:pt>
                <c:pt idx="602">
                  <c:v>360.88824316967</c:v>
                </c:pt>
                <c:pt idx="603">
                  <c:v>361.4877253011799</c:v>
                </c:pt>
                <c:pt idx="604">
                  <c:v>362.0872074326899</c:v>
                </c:pt>
                <c:pt idx="605">
                  <c:v>362.6866895641999</c:v>
                </c:pt>
                <c:pt idx="606">
                  <c:v>363.2861716957099</c:v>
                </c:pt>
                <c:pt idx="607">
                  <c:v>363.8856538272199</c:v>
                </c:pt>
                <c:pt idx="608">
                  <c:v>364.4851359587298</c:v>
                </c:pt>
                <c:pt idx="609">
                  <c:v>365.08461809024</c:v>
                </c:pt>
                <c:pt idx="610">
                  <c:v>365.68410022175</c:v>
                </c:pt>
                <c:pt idx="611">
                  <c:v>366.28358235326</c:v>
                </c:pt>
                <c:pt idx="612">
                  <c:v>366.88306448478</c:v>
                </c:pt>
                <c:pt idx="613">
                  <c:v>367.4825466162899</c:v>
                </c:pt>
                <c:pt idx="614">
                  <c:v>368.0820287477999</c:v>
                </c:pt>
                <c:pt idx="615">
                  <c:v>368.68151087931</c:v>
                </c:pt>
                <c:pt idx="616">
                  <c:v>369.28099301082</c:v>
                </c:pt>
                <c:pt idx="617">
                  <c:v>369.88047514233</c:v>
                </c:pt>
                <c:pt idx="618">
                  <c:v>370.47995727384</c:v>
                </c:pt>
                <c:pt idx="619">
                  <c:v>371.07943940535</c:v>
                </c:pt>
                <c:pt idx="620">
                  <c:v>371.67892153686</c:v>
                </c:pt>
                <c:pt idx="621">
                  <c:v>372.27840366838</c:v>
                </c:pt>
                <c:pt idx="622">
                  <c:v>372.87788579989</c:v>
                </c:pt>
                <c:pt idx="623">
                  <c:v>373.4773679314</c:v>
                </c:pt>
                <c:pt idx="624">
                  <c:v>374.07685006291</c:v>
                </c:pt>
                <c:pt idx="625">
                  <c:v>374.67633219442</c:v>
                </c:pt>
                <c:pt idx="626">
                  <c:v>375.27581432593</c:v>
                </c:pt>
                <c:pt idx="627">
                  <c:v>375.87529645744</c:v>
                </c:pt>
                <c:pt idx="628">
                  <c:v>376.47477858895</c:v>
                </c:pt>
                <c:pt idx="629">
                  <c:v>377.07426072046</c:v>
                </c:pt>
                <c:pt idx="630">
                  <c:v>377.67374285198</c:v>
                </c:pt>
                <c:pt idx="631">
                  <c:v>378.27322498349</c:v>
                </c:pt>
                <c:pt idx="632">
                  <c:v>378.8727071150001</c:v>
                </c:pt>
                <c:pt idx="633">
                  <c:v>379.47218924651</c:v>
                </c:pt>
                <c:pt idx="634">
                  <c:v>380.07167137802</c:v>
                </c:pt>
                <c:pt idx="635">
                  <c:v>380.6711535095299</c:v>
                </c:pt>
                <c:pt idx="636">
                  <c:v>381.2706356410399</c:v>
                </c:pt>
                <c:pt idx="637">
                  <c:v>381.8701177725499</c:v>
                </c:pt>
                <c:pt idx="638">
                  <c:v>382.4695999040599</c:v>
                </c:pt>
                <c:pt idx="639">
                  <c:v>383.06908203557</c:v>
                </c:pt>
                <c:pt idx="640">
                  <c:v>383.6685641670899</c:v>
                </c:pt>
                <c:pt idx="641">
                  <c:v>384.2680462985999</c:v>
                </c:pt>
                <c:pt idx="642">
                  <c:v>384.86752843011</c:v>
                </c:pt>
                <c:pt idx="643">
                  <c:v>385.4670105616199</c:v>
                </c:pt>
                <c:pt idx="644">
                  <c:v>386.06649269313</c:v>
                </c:pt>
                <c:pt idx="645">
                  <c:v>386.66597482464</c:v>
                </c:pt>
                <c:pt idx="646">
                  <c:v>387.2654569561499</c:v>
                </c:pt>
                <c:pt idx="647">
                  <c:v>387.86493908766</c:v>
                </c:pt>
                <c:pt idx="648">
                  <c:v>388.46442121917</c:v>
                </c:pt>
                <c:pt idx="649">
                  <c:v>389.0639033506899</c:v>
                </c:pt>
                <c:pt idx="650">
                  <c:v>389.6633854821999</c:v>
                </c:pt>
                <c:pt idx="651">
                  <c:v>390.26286761371</c:v>
                </c:pt>
                <c:pt idx="652">
                  <c:v>390.8623497452199</c:v>
                </c:pt>
                <c:pt idx="653">
                  <c:v>391.46183187673</c:v>
                </c:pt>
                <c:pt idx="654">
                  <c:v>392.0613140082399</c:v>
                </c:pt>
                <c:pt idx="655">
                  <c:v>392.66079613975</c:v>
                </c:pt>
                <c:pt idx="656">
                  <c:v>393.2602782712599</c:v>
                </c:pt>
                <c:pt idx="657">
                  <c:v>393.85976040277</c:v>
                </c:pt>
                <c:pt idx="658">
                  <c:v>394.45924253429</c:v>
                </c:pt>
                <c:pt idx="659">
                  <c:v>395.0587246658</c:v>
                </c:pt>
                <c:pt idx="660">
                  <c:v>395.65820679731</c:v>
                </c:pt>
                <c:pt idx="661">
                  <c:v>396.25768892882</c:v>
                </c:pt>
                <c:pt idx="662">
                  <c:v>396.85717106033</c:v>
                </c:pt>
                <c:pt idx="663">
                  <c:v>397.45665319184</c:v>
                </c:pt>
                <c:pt idx="664">
                  <c:v>398.05613532335</c:v>
                </c:pt>
                <c:pt idx="665">
                  <c:v>398.65561745486</c:v>
                </c:pt>
                <c:pt idx="666">
                  <c:v>399.25509958637</c:v>
                </c:pt>
                <c:pt idx="667">
                  <c:v>399.85458171788</c:v>
                </c:pt>
                <c:pt idx="668">
                  <c:v>400.4540638494</c:v>
                </c:pt>
                <c:pt idx="669">
                  <c:v>401.0535459809099</c:v>
                </c:pt>
                <c:pt idx="670">
                  <c:v>401.65302811242</c:v>
                </c:pt>
                <c:pt idx="671">
                  <c:v>402.2525102439299</c:v>
                </c:pt>
                <c:pt idx="672">
                  <c:v>402.85199237544</c:v>
                </c:pt>
                <c:pt idx="673">
                  <c:v>403.4514745069499</c:v>
                </c:pt>
                <c:pt idx="674">
                  <c:v>404.05095663846</c:v>
                </c:pt>
                <c:pt idx="675">
                  <c:v>404.65043876997</c:v>
                </c:pt>
                <c:pt idx="676">
                  <c:v>405.2499209014799</c:v>
                </c:pt>
                <c:pt idx="677">
                  <c:v>405.849403033</c:v>
                </c:pt>
                <c:pt idx="678">
                  <c:v>406.44888516451</c:v>
                </c:pt>
                <c:pt idx="679">
                  <c:v>407.04836729602</c:v>
                </c:pt>
                <c:pt idx="680">
                  <c:v>407.64784942753</c:v>
                </c:pt>
                <c:pt idx="681">
                  <c:v>408.24733155904</c:v>
                </c:pt>
                <c:pt idx="682">
                  <c:v>408.84681369055</c:v>
                </c:pt>
                <c:pt idx="683">
                  <c:v>409.44629582206</c:v>
                </c:pt>
                <c:pt idx="684">
                  <c:v>410.0457779535699</c:v>
                </c:pt>
                <c:pt idx="685">
                  <c:v>410.64526008508</c:v>
                </c:pt>
                <c:pt idx="686">
                  <c:v>411.2447422166</c:v>
                </c:pt>
                <c:pt idx="687">
                  <c:v>411.84422434811</c:v>
                </c:pt>
                <c:pt idx="688">
                  <c:v>412.4437064796199</c:v>
                </c:pt>
                <c:pt idx="689">
                  <c:v>413.04318861113</c:v>
                </c:pt>
                <c:pt idx="690">
                  <c:v>413.64267074264</c:v>
                </c:pt>
                <c:pt idx="691">
                  <c:v>414.24215287415</c:v>
                </c:pt>
                <c:pt idx="692">
                  <c:v>414.84163500566</c:v>
                </c:pt>
                <c:pt idx="693">
                  <c:v>415.4411171371699</c:v>
                </c:pt>
                <c:pt idx="694">
                  <c:v>416.0405992686799</c:v>
                </c:pt>
                <c:pt idx="695">
                  <c:v>416.64008140019</c:v>
                </c:pt>
                <c:pt idx="696">
                  <c:v>417.23956353171</c:v>
                </c:pt>
                <c:pt idx="697">
                  <c:v>417.83904566322</c:v>
                </c:pt>
                <c:pt idx="698">
                  <c:v>418.43852779473</c:v>
                </c:pt>
                <c:pt idx="699">
                  <c:v>419.0380099262399</c:v>
                </c:pt>
                <c:pt idx="700">
                  <c:v>419.63749205775</c:v>
                </c:pt>
                <c:pt idx="701">
                  <c:v>420.23697418926</c:v>
                </c:pt>
                <c:pt idx="702">
                  <c:v>420.83645632077</c:v>
                </c:pt>
                <c:pt idx="703">
                  <c:v>421.4359384522799</c:v>
                </c:pt>
                <c:pt idx="704">
                  <c:v>422.0354205837901</c:v>
                </c:pt>
                <c:pt idx="705">
                  <c:v>422.63490271531</c:v>
                </c:pt>
                <c:pt idx="706">
                  <c:v>423.2343848468199</c:v>
                </c:pt>
                <c:pt idx="707">
                  <c:v>423.8338669783299</c:v>
                </c:pt>
                <c:pt idx="708">
                  <c:v>424.4333491098399</c:v>
                </c:pt>
                <c:pt idx="709">
                  <c:v>425.0328312413499</c:v>
                </c:pt>
                <c:pt idx="710">
                  <c:v>425.6323133728599</c:v>
                </c:pt>
                <c:pt idx="711">
                  <c:v>426.2317955043699</c:v>
                </c:pt>
                <c:pt idx="712">
                  <c:v>426.83127763588</c:v>
                </c:pt>
                <c:pt idx="713">
                  <c:v>427.4307597673899</c:v>
                </c:pt>
                <c:pt idx="714">
                  <c:v>428.03024189891</c:v>
                </c:pt>
                <c:pt idx="715">
                  <c:v>428.62972403042</c:v>
                </c:pt>
                <c:pt idx="716">
                  <c:v>429.22920616193</c:v>
                </c:pt>
                <c:pt idx="717">
                  <c:v>429.82868829344</c:v>
                </c:pt>
                <c:pt idx="718">
                  <c:v>430.4281704249499</c:v>
                </c:pt>
                <c:pt idx="719">
                  <c:v>431.02765255646</c:v>
                </c:pt>
                <c:pt idx="720">
                  <c:v>431.6271346879699</c:v>
                </c:pt>
                <c:pt idx="721">
                  <c:v>432.2266168194799</c:v>
                </c:pt>
                <c:pt idx="722">
                  <c:v>432.8260989509899</c:v>
                </c:pt>
                <c:pt idx="723">
                  <c:v>433.4255810824999</c:v>
                </c:pt>
                <c:pt idx="724">
                  <c:v>434.02506321402</c:v>
                </c:pt>
                <c:pt idx="725">
                  <c:v>434.62454534553</c:v>
                </c:pt>
                <c:pt idx="726">
                  <c:v>435.22402747704</c:v>
                </c:pt>
                <c:pt idx="727">
                  <c:v>435.82350960855</c:v>
                </c:pt>
                <c:pt idx="728">
                  <c:v>436.42299174006</c:v>
                </c:pt>
                <c:pt idx="729">
                  <c:v>437.02247387157</c:v>
                </c:pt>
                <c:pt idx="730">
                  <c:v>437.62195600308</c:v>
                </c:pt>
                <c:pt idx="731">
                  <c:v>438.22143813459</c:v>
                </c:pt>
                <c:pt idx="732">
                  <c:v>438.8209202661</c:v>
                </c:pt>
                <c:pt idx="733">
                  <c:v>439.42040239762</c:v>
                </c:pt>
                <c:pt idx="734">
                  <c:v>440.01988452913</c:v>
                </c:pt>
                <c:pt idx="735">
                  <c:v>440.6193666606401</c:v>
                </c:pt>
                <c:pt idx="736">
                  <c:v>441.21884879215</c:v>
                </c:pt>
                <c:pt idx="737">
                  <c:v>441.81833092366</c:v>
                </c:pt>
                <c:pt idx="738">
                  <c:v>442.4178130551699</c:v>
                </c:pt>
                <c:pt idx="739">
                  <c:v>443.0172951866799</c:v>
                </c:pt>
                <c:pt idx="740">
                  <c:v>443.6167773181899</c:v>
                </c:pt>
                <c:pt idx="741">
                  <c:v>444.2162594496998</c:v>
                </c:pt>
                <c:pt idx="742">
                  <c:v>444.8157415812199</c:v>
                </c:pt>
                <c:pt idx="743">
                  <c:v>445.4152237127299</c:v>
                </c:pt>
                <c:pt idx="744">
                  <c:v>446.0147058442399</c:v>
                </c:pt>
                <c:pt idx="745">
                  <c:v>446.61418797575</c:v>
                </c:pt>
                <c:pt idx="746">
                  <c:v>447.21367010726</c:v>
                </c:pt>
                <c:pt idx="747">
                  <c:v>447.81315223877</c:v>
                </c:pt>
                <c:pt idx="748">
                  <c:v>448.4126343702799</c:v>
                </c:pt>
                <c:pt idx="749">
                  <c:v>449.0121165017899</c:v>
                </c:pt>
                <c:pt idx="750">
                  <c:v>449.6115986333</c:v>
                </c:pt>
                <c:pt idx="751">
                  <c:v>450.21108076481</c:v>
                </c:pt>
                <c:pt idx="752">
                  <c:v>450.81056289633</c:v>
                </c:pt>
                <c:pt idx="753">
                  <c:v>451.41004502784</c:v>
                </c:pt>
                <c:pt idx="754">
                  <c:v>452.00952715935</c:v>
                </c:pt>
                <c:pt idx="755">
                  <c:v>452.60900929086</c:v>
                </c:pt>
                <c:pt idx="756">
                  <c:v>453.2084914223699</c:v>
                </c:pt>
                <c:pt idx="757">
                  <c:v>453.80797355388</c:v>
                </c:pt>
                <c:pt idx="758">
                  <c:v>454.40745568539</c:v>
                </c:pt>
                <c:pt idx="759">
                  <c:v>455.0069378168999</c:v>
                </c:pt>
                <c:pt idx="760">
                  <c:v>455.6064199484099</c:v>
                </c:pt>
                <c:pt idx="761">
                  <c:v>456.20590207993</c:v>
                </c:pt>
                <c:pt idx="762">
                  <c:v>456.80538421144</c:v>
                </c:pt>
                <c:pt idx="763">
                  <c:v>457.40486634295</c:v>
                </c:pt>
                <c:pt idx="764">
                  <c:v>458.00434847446</c:v>
                </c:pt>
                <c:pt idx="765">
                  <c:v>458.60383060597</c:v>
                </c:pt>
                <c:pt idx="766">
                  <c:v>459.2033127374799</c:v>
                </c:pt>
                <c:pt idx="767">
                  <c:v>459.80279486899</c:v>
                </c:pt>
                <c:pt idx="768">
                  <c:v>460.4022770005</c:v>
                </c:pt>
                <c:pt idx="769">
                  <c:v>461.00175913201</c:v>
                </c:pt>
                <c:pt idx="770">
                  <c:v>461.6012412635301</c:v>
                </c:pt>
                <c:pt idx="771">
                  <c:v>462.20072339504</c:v>
                </c:pt>
                <c:pt idx="772">
                  <c:v>462.80020552655</c:v>
                </c:pt>
                <c:pt idx="773">
                  <c:v>463.39968765806</c:v>
                </c:pt>
                <c:pt idx="774">
                  <c:v>463.9991697895699</c:v>
                </c:pt>
                <c:pt idx="775">
                  <c:v>464.5986519210799</c:v>
                </c:pt>
                <c:pt idx="776">
                  <c:v>465.1981340525898</c:v>
                </c:pt>
                <c:pt idx="777">
                  <c:v>465.7976161840999</c:v>
                </c:pt>
                <c:pt idx="778">
                  <c:v>466.3970983156099</c:v>
                </c:pt>
                <c:pt idx="779">
                  <c:v>466.9965804471198</c:v>
                </c:pt>
                <c:pt idx="780">
                  <c:v>467.5960625786399</c:v>
                </c:pt>
                <c:pt idx="781">
                  <c:v>468.19554471015</c:v>
                </c:pt>
                <c:pt idx="782">
                  <c:v>468.7950268416599</c:v>
                </c:pt>
                <c:pt idx="783">
                  <c:v>469.39450897317</c:v>
                </c:pt>
                <c:pt idx="784">
                  <c:v>469.9939911046799</c:v>
                </c:pt>
                <c:pt idx="785">
                  <c:v>470.5934732361899</c:v>
                </c:pt>
                <c:pt idx="786">
                  <c:v>471.1929553676999</c:v>
                </c:pt>
                <c:pt idx="787">
                  <c:v>471.7924374992099</c:v>
                </c:pt>
                <c:pt idx="788">
                  <c:v>472.39191963072</c:v>
                </c:pt>
                <c:pt idx="789">
                  <c:v>472.9914017622399</c:v>
                </c:pt>
                <c:pt idx="790">
                  <c:v>473.59088389375</c:v>
                </c:pt>
                <c:pt idx="791">
                  <c:v>474.19036602526</c:v>
                </c:pt>
                <c:pt idx="792">
                  <c:v>474.78984815677</c:v>
                </c:pt>
                <c:pt idx="793">
                  <c:v>475.3893302882799</c:v>
                </c:pt>
                <c:pt idx="794">
                  <c:v>475.98881241979</c:v>
                </c:pt>
                <c:pt idx="795">
                  <c:v>476.5882945513</c:v>
                </c:pt>
                <c:pt idx="796">
                  <c:v>477.18777668281</c:v>
                </c:pt>
                <c:pt idx="797">
                  <c:v>477.78725881432</c:v>
                </c:pt>
                <c:pt idx="798">
                  <c:v>478.38674094584</c:v>
                </c:pt>
                <c:pt idx="799">
                  <c:v>478.98622307735</c:v>
                </c:pt>
                <c:pt idx="800">
                  <c:v>479.58570520886</c:v>
                </c:pt>
                <c:pt idx="801">
                  <c:v>480.18518734037</c:v>
                </c:pt>
                <c:pt idx="802">
                  <c:v>480.78466947188</c:v>
                </c:pt>
                <c:pt idx="803">
                  <c:v>481.38415160339</c:v>
                </c:pt>
                <c:pt idx="804">
                  <c:v>481.9836337349</c:v>
                </c:pt>
                <c:pt idx="805">
                  <c:v>482.58311586641</c:v>
                </c:pt>
                <c:pt idx="806">
                  <c:v>483.18259799792</c:v>
                </c:pt>
                <c:pt idx="807">
                  <c:v>483.7820801294301</c:v>
                </c:pt>
                <c:pt idx="808">
                  <c:v>484.3815622609499</c:v>
                </c:pt>
                <c:pt idx="809">
                  <c:v>484.9810443924599</c:v>
                </c:pt>
                <c:pt idx="810">
                  <c:v>485.58052652397</c:v>
                </c:pt>
                <c:pt idx="811">
                  <c:v>486.1800086554799</c:v>
                </c:pt>
                <c:pt idx="812">
                  <c:v>486.7794907869899</c:v>
                </c:pt>
                <c:pt idx="813">
                  <c:v>487.3789729184999</c:v>
                </c:pt>
                <c:pt idx="814">
                  <c:v>487.9784550500099</c:v>
                </c:pt>
                <c:pt idx="815">
                  <c:v>488.57793718152</c:v>
                </c:pt>
                <c:pt idx="816">
                  <c:v>489.17741931303</c:v>
                </c:pt>
                <c:pt idx="817">
                  <c:v>489.7769014445499</c:v>
                </c:pt>
                <c:pt idx="818">
                  <c:v>490.37638357606</c:v>
                </c:pt>
                <c:pt idx="819">
                  <c:v>490.97586570757</c:v>
                </c:pt>
                <c:pt idx="820">
                  <c:v>491.57534783908</c:v>
                </c:pt>
                <c:pt idx="821">
                  <c:v>492.17482997059</c:v>
                </c:pt>
                <c:pt idx="822">
                  <c:v>492.7743121020999</c:v>
                </c:pt>
                <c:pt idx="823">
                  <c:v>493.37379423361</c:v>
                </c:pt>
                <c:pt idx="824">
                  <c:v>493.9732763651199</c:v>
                </c:pt>
                <c:pt idx="825">
                  <c:v>494.5727584966299</c:v>
                </c:pt>
                <c:pt idx="826">
                  <c:v>495.17224062815</c:v>
                </c:pt>
                <c:pt idx="827">
                  <c:v>495.77172275966</c:v>
                </c:pt>
                <c:pt idx="828">
                  <c:v>496.37120489117</c:v>
                </c:pt>
                <c:pt idx="829">
                  <c:v>496.97068702268</c:v>
                </c:pt>
                <c:pt idx="830">
                  <c:v>497.57016915419</c:v>
                </c:pt>
                <c:pt idx="831">
                  <c:v>498.1696512857</c:v>
                </c:pt>
                <c:pt idx="832">
                  <c:v>498.7691334172099</c:v>
                </c:pt>
                <c:pt idx="833">
                  <c:v>499.36861554872</c:v>
                </c:pt>
                <c:pt idx="834">
                  <c:v>499.96809768023</c:v>
                </c:pt>
                <c:pt idx="835">
                  <c:v>500.56757981174</c:v>
                </c:pt>
                <c:pt idx="836">
                  <c:v>501.16706194326</c:v>
                </c:pt>
                <c:pt idx="837">
                  <c:v>501.76654407477</c:v>
                </c:pt>
                <c:pt idx="838">
                  <c:v>502.36602620628</c:v>
                </c:pt>
                <c:pt idx="839">
                  <c:v>502.96550833779</c:v>
                </c:pt>
                <c:pt idx="840">
                  <c:v>503.5649904693001</c:v>
                </c:pt>
                <c:pt idx="841">
                  <c:v>504.16447260081</c:v>
                </c:pt>
                <c:pt idx="842">
                  <c:v>504.7639547323199</c:v>
                </c:pt>
                <c:pt idx="843">
                  <c:v>505.36343686383</c:v>
                </c:pt>
                <c:pt idx="844">
                  <c:v>505.9629189953399</c:v>
                </c:pt>
                <c:pt idx="845">
                  <c:v>506.56240112686</c:v>
                </c:pt>
                <c:pt idx="846">
                  <c:v>507.16188325837</c:v>
                </c:pt>
                <c:pt idx="847">
                  <c:v>507.7613653898799</c:v>
                </c:pt>
                <c:pt idx="848">
                  <c:v>508.36084752139</c:v>
                </c:pt>
                <c:pt idx="849">
                  <c:v>508.9603296528999</c:v>
                </c:pt>
                <c:pt idx="850">
                  <c:v>509.55981178441</c:v>
                </c:pt>
                <c:pt idx="851">
                  <c:v>510.15929391592</c:v>
                </c:pt>
                <c:pt idx="852">
                  <c:v>510.7587760474299</c:v>
                </c:pt>
                <c:pt idx="853">
                  <c:v>511.35825817894</c:v>
                </c:pt>
                <c:pt idx="854">
                  <c:v>511.95774031046</c:v>
                </c:pt>
                <c:pt idx="855">
                  <c:v>512.5572224419698</c:v>
                </c:pt>
                <c:pt idx="856">
                  <c:v>513.1567045734801</c:v>
                </c:pt>
                <c:pt idx="857">
                  <c:v>513.7561867049899</c:v>
                </c:pt>
                <c:pt idx="858">
                  <c:v>514.3556688364997</c:v>
                </c:pt>
                <c:pt idx="859">
                  <c:v>514.95515096801</c:v>
                </c:pt>
                <c:pt idx="860">
                  <c:v>515.5546330995198</c:v>
                </c:pt>
                <c:pt idx="861">
                  <c:v>516.15411523103</c:v>
                </c:pt>
                <c:pt idx="862">
                  <c:v>516.75359736254</c:v>
                </c:pt>
                <c:pt idx="863">
                  <c:v>517.3530794940499</c:v>
                </c:pt>
                <c:pt idx="864">
                  <c:v>517.9525616255698</c:v>
                </c:pt>
                <c:pt idx="865">
                  <c:v>518.55204375708</c:v>
                </c:pt>
                <c:pt idx="866">
                  <c:v>519.1515258885898</c:v>
                </c:pt>
                <c:pt idx="867">
                  <c:v>519.7510080201</c:v>
                </c:pt>
                <c:pt idx="868">
                  <c:v>520.35049015161</c:v>
                </c:pt>
                <c:pt idx="869">
                  <c:v>520.94997228312</c:v>
                </c:pt>
                <c:pt idx="870">
                  <c:v>521.54945441463</c:v>
                </c:pt>
                <c:pt idx="871">
                  <c:v>522.14893654614</c:v>
                </c:pt>
                <c:pt idx="872">
                  <c:v>522.74841867765</c:v>
                </c:pt>
                <c:pt idx="873">
                  <c:v>523.3479008091699</c:v>
                </c:pt>
                <c:pt idx="874">
                  <c:v>523.94738294068</c:v>
                </c:pt>
                <c:pt idx="875">
                  <c:v>524.54686507219</c:v>
                </c:pt>
                <c:pt idx="876">
                  <c:v>525.1463472037001</c:v>
                </c:pt>
                <c:pt idx="877">
                  <c:v>525.7458293352099</c:v>
                </c:pt>
                <c:pt idx="878">
                  <c:v>526.34531146672</c:v>
                </c:pt>
                <c:pt idx="879">
                  <c:v>526.94479359823</c:v>
                </c:pt>
                <c:pt idx="880">
                  <c:v>527.54427572974</c:v>
                </c:pt>
                <c:pt idx="881">
                  <c:v>528.14375786125</c:v>
                </c:pt>
                <c:pt idx="882">
                  <c:v>528.74323999277</c:v>
                </c:pt>
                <c:pt idx="883">
                  <c:v>529.3427221242798</c:v>
                </c:pt>
                <c:pt idx="884">
                  <c:v>529.9422042557899</c:v>
                </c:pt>
                <c:pt idx="885">
                  <c:v>530.5416863872999</c:v>
                </c:pt>
                <c:pt idx="886">
                  <c:v>531.14116851881</c:v>
                </c:pt>
                <c:pt idx="887">
                  <c:v>531.74065065032</c:v>
                </c:pt>
                <c:pt idx="888">
                  <c:v>532.3401327818299</c:v>
                </c:pt>
                <c:pt idx="889">
                  <c:v>532.9396149133399</c:v>
                </c:pt>
                <c:pt idx="890">
                  <c:v>533.53909704485</c:v>
                </c:pt>
                <c:pt idx="891">
                  <c:v>534.13857917636</c:v>
                </c:pt>
                <c:pt idx="892">
                  <c:v>534.73806130788</c:v>
                </c:pt>
                <c:pt idx="893">
                  <c:v>535.3375434393898</c:v>
                </c:pt>
                <c:pt idx="894">
                  <c:v>535.9370255708999</c:v>
                </c:pt>
                <c:pt idx="895">
                  <c:v>536.5365077024097</c:v>
                </c:pt>
                <c:pt idx="896">
                  <c:v>537.1359898339199</c:v>
                </c:pt>
                <c:pt idx="897">
                  <c:v>537.73547196543</c:v>
                </c:pt>
                <c:pt idx="898">
                  <c:v>538.3349540969399</c:v>
                </c:pt>
                <c:pt idx="899">
                  <c:v>538.93443622845</c:v>
                </c:pt>
                <c:pt idx="900">
                  <c:v>539.53391835996</c:v>
                </c:pt>
                <c:pt idx="901">
                  <c:v>540.13340049148</c:v>
                </c:pt>
                <c:pt idx="902">
                  <c:v>540.73288262299</c:v>
                </c:pt>
                <c:pt idx="903">
                  <c:v>541.3323647544998</c:v>
                </c:pt>
                <c:pt idx="904">
                  <c:v>541.9318468860099</c:v>
                </c:pt>
                <c:pt idx="905">
                  <c:v>542.53132901752</c:v>
                </c:pt>
                <c:pt idx="906">
                  <c:v>543.13081114903</c:v>
                </c:pt>
                <c:pt idx="907">
                  <c:v>543.73029328054</c:v>
                </c:pt>
                <c:pt idx="908">
                  <c:v>544.32977541205</c:v>
                </c:pt>
                <c:pt idx="909">
                  <c:v>544.92925754356</c:v>
                </c:pt>
                <c:pt idx="910">
                  <c:v>545.52873967508</c:v>
                </c:pt>
                <c:pt idx="911">
                  <c:v>546.12822180659</c:v>
                </c:pt>
                <c:pt idx="912">
                  <c:v>546.7277039381</c:v>
                </c:pt>
                <c:pt idx="913">
                  <c:v>547.32718606961</c:v>
                </c:pt>
                <c:pt idx="914">
                  <c:v>547.9266682011199</c:v>
                </c:pt>
                <c:pt idx="915">
                  <c:v>548.52615033263</c:v>
                </c:pt>
                <c:pt idx="916">
                  <c:v>549.12563246414</c:v>
                </c:pt>
                <c:pt idx="917">
                  <c:v>549.72511459565</c:v>
                </c:pt>
                <c:pt idx="918">
                  <c:v>550.32459672716</c:v>
                </c:pt>
                <c:pt idx="919">
                  <c:v>550.92407885867</c:v>
                </c:pt>
                <c:pt idx="920">
                  <c:v>551.52356099019</c:v>
                </c:pt>
                <c:pt idx="921">
                  <c:v>552.1230431217001</c:v>
                </c:pt>
                <c:pt idx="922">
                  <c:v>552.7225252532099</c:v>
                </c:pt>
                <c:pt idx="923">
                  <c:v>553.3220073847198</c:v>
                </c:pt>
                <c:pt idx="924">
                  <c:v>553.92148951623</c:v>
                </c:pt>
                <c:pt idx="925">
                  <c:v>554.52097164774</c:v>
                </c:pt>
                <c:pt idx="926">
                  <c:v>555.1204537792501</c:v>
                </c:pt>
                <c:pt idx="927">
                  <c:v>555.71993591076</c:v>
                </c:pt>
                <c:pt idx="928">
                  <c:v>556.3194180422698</c:v>
                </c:pt>
                <c:pt idx="929">
                  <c:v>556.91890017379</c:v>
                </c:pt>
                <c:pt idx="930">
                  <c:v>557.5183823053</c:v>
                </c:pt>
                <c:pt idx="931">
                  <c:v>558.11786443681</c:v>
                </c:pt>
                <c:pt idx="932">
                  <c:v>558.71734656832</c:v>
                </c:pt>
                <c:pt idx="933">
                  <c:v>559.3168286998299</c:v>
                </c:pt>
                <c:pt idx="934">
                  <c:v>559.91631083134</c:v>
                </c:pt>
                <c:pt idx="935">
                  <c:v>560.51579296285</c:v>
                </c:pt>
                <c:pt idx="936">
                  <c:v>561.11527509436</c:v>
                </c:pt>
                <c:pt idx="937">
                  <c:v>561.71475722587</c:v>
                </c:pt>
                <c:pt idx="938">
                  <c:v>562.31423935739</c:v>
                </c:pt>
                <c:pt idx="939">
                  <c:v>562.9137214889</c:v>
                </c:pt>
                <c:pt idx="940">
                  <c:v>563.51320362041</c:v>
                </c:pt>
                <c:pt idx="941">
                  <c:v>564.1126857519199</c:v>
                </c:pt>
                <c:pt idx="942">
                  <c:v>564.7121678834297</c:v>
                </c:pt>
                <c:pt idx="943">
                  <c:v>565.3116500149398</c:v>
                </c:pt>
                <c:pt idx="944">
                  <c:v>565.91113214645</c:v>
                </c:pt>
                <c:pt idx="945">
                  <c:v>566.51061427796</c:v>
                </c:pt>
                <c:pt idx="946">
                  <c:v>567.11009640947</c:v>
                </c:pt>
                <c:pt idx="947">
                  <c:v>567.70957854098</c:v>
                </c:pt>
                <c:pt idx="948">
                  <c:v>568.3090606725</c:v>
                </c:pt>
                <c:pt idx="949">
                  <c:v>568.9085428040099</c:v>
                </c:pt>
                <c:pt idx="950">
                  <c:v>569.50802493552</c:v>
                </c:pt>
                <c:pt idx="951">
                  <c:v>570.10750706703</c:v>
                </c:pt>
                <c:pt idx="952">
                  <c:v>570.70698919854</c:v>
                </c:pt>
                <c:pt idx="953">
                  <c:v>571.30647133005</c:v>
                </c:pt>
                <c:pt idx="954">
                  <c:v>571.90595346156</c:v>
                </c:pt>
                <c:pt idx="955">
                  <c:v>572.50543559307</c:v>
                </c:pt>
                <c:pt idx="956">
                  <c:v>573.10491772458</c:v>
                </c:pt>
                <c:pt idx="957">
                  <c:v>573.7043998561</c:v>
                </c:pt>
                <c:pt idx="958">
                  <c:v>574.30388198761</c:v>
                </c:pt>
                <c:pt idx="959">
                  <c:v>574.9033641191201</c:v>
                </c:pt>
                <c:pt idx="960">
                  <c:v>575.50284625063</c:v>
                </c:pt>
                <c:pt idx="961">
                  <c:v>576.1023283821398</c:v>
                </c:pt>
                <c:pt idx="962">
                  <c:v>576.70181051365</c:v>
                </c:pt>
                <c:pt idx="963">
                  <c:v>577.3012926451598</c:v>
                </c:pt>
                <c:pt idx="964">
                  <c:v>577.90077477667</c:v>
                </c:pt>
                <c:pt idx="965">
                  <c:v>578.50025690818</c:v>
                </c:pt>
                <c:pt idx="966">
                  <c:v>579.0997390397</c:v>
                </c:pt>
                <c:pt idx="967">
                  <c:v>579.69922117121</c:v>
                </c:pt>
                <c:pt idx="968">
                  <c:v>580.29870330272</c:v>
                </c:pt>
                <c:pt idx="969">
                  <c:v>580.89818543423</c:v>
                </c:pt>
                <c:pt idx="970">
                  <c:v>581.4976675657399</c:v>
                </c:pt>
                <c:pt idx="971">
                  <c:v>582.09714969725</c:v>
                </c:pt>
                <c:pt idx="972">
                  <c:v>582.69663182876</c:v>
                </c:pt>
                <c:pt idx="973">
                  <c:v>583.29611396027</c:v>
                </c:pt>
                <c:pt idx="974">
                  <c:v>583.8955960917799</c:v>
                </c:pt>
                <c:pt idx="975">
                  <c:v>584.49507822329</c:v>
                </c:pt>
                <c:pt idx="976">
                  <c:v>585.09456035481</c:v>
                </c:pt>
                <c:pt idx="977">
                  <c:v>585.69404248632</c:v>
                </c:pt>
                <c:pt idx="978">
                  <c:v>586.29352461783</c:v>
                </c:pt>
                <c:pt idx="979">
                  <c:v>586.89300674934</c:v>
                </c:pt>
                <c:pt idx="980">
                  <c:v>587.4924888808499</c:v>
                </c:pt>
                <c:pt idx="981">
                  <c:v>588.09197101236</c:v>
                </c:pt>
                <c:pt idx="982">
                  <c:v>588.69145314387</c:v>
                </c:pt>
                <c:pt idx="983">
                  <c:v>589.29093527538</c:v>
                </c:pt>
                <c:pt idx="984">
                  <c:v>589.89041740689</c:v>
                </c:pt>
                <c:pt idx="985">
                  <c:v>590.48989953841</c:v>
                </c:pt>
                <c:pt idx="986">
                  <c:v>591.08938166992</c:v>
                </c:pt>
                <c:pt idx="987">
                  <c:v>591.68886380143</c:v>
                </c:pt>
                <c:pt idx="988">
                  <c:v>592.28834593294</c:v>
                </c:pt>
                <c:pt idx="989">
                  <c:v>592.8878280644499</c:v>
                </c:pt>
                <c:pt idx="990">
                  <c:v>593.4873101959598</c:v>
                </c:pt>
                <c:pt idx="991">
                  <c:v>594.08679232747</c:v>
                </c:pt>
                <c:pt idx="992">
                  <c:v>594.68627445898</c:v>
                </c:pt>
                <c:pt idx="993">
                  <c:v>595.28575659049</c:v>
                </c:pt>
                <c:pt idx="994">
                  <c:v>595.8852387220098</c:v>
                </c:pt>
                <c:pt idx="995">
                  <c:v>596.48472085352</c:v>
                </c:pt>
                <c:pt idx="996">
                  <c:v>597.0842029850298</c:v>
                </c:pt>
                <c:pt idx="997">
                  <c:v>597.68368511654</c:v>
                </c:pt>
                <c:pt idx="998">
                  <c:v>598.28316724805</c:v>
                </c:pt>
                <c:pt idx="999">
                  <c:v>598.88264937956</c:v>
                </c:pt>
                <c:pt idx="1000">
                  <c:v>599.48213151107</c:v>
                </c:pt>
                <c:pt idx="1001">
                  <c:v>600.08161364258</c:v>
                </c:pt>
                <c:pt idx="1002">
                  <c:v>600.68109577409</c:v>
                </c:pt>
                <c:pt idx="1003">
                  <c:v>601.2805779056</c:v>
                </c:pt>
                <c:pt idx="1004">
                  <c:v>601.88006003712</c:v>
                </c:pt>
                <c:pt idx="1005">
                  <c:v>602.47954216863</c:v>
                </c:pt>
                <c:pt idx="1006">
                  <c:v>603.07902430014</c:v>
                </c:pt>
                <c:pt idx="1007">
                  <c:v>603.67850643165</c:v>
                </c:pt>
                <c:pt idx="1008">
                  <c:v>604.27798856316</c:v>
                </c:pt>
                <c:pt idx="1009">
                  <c:v>604.87747069467</c:v>
                </c:pt>
                <c:pt idx="1010">
                  <c:v>605.47695282618</c:v>
                </c:pt>
                <c:pt idx="1011">
                  <c:v>606.07643495769</c:v>
                </c:pt>
                <c:pt idx="1012">
                  <c:v>606.6759170892001</c:v>
                </c:pt>
                <c:pt idx="1013">
                  <c:v>607.27539922072</c:v>
                </c:pt>
                <c:pt idx="1014">
                  <c:v>607.87488135223</c:v>
                </c:pt>
                <c:pt idx="1015">
                  <c:v>608.4743634837399</c:v>
                </c:pt>
                <c:pt idx="1016">
                  <c:v>609.07384561525</c:v>
                </c:pt>
                <c:pt idx="1017">
                  <c:v>609.67332774676</c:v>
                </c:pt>
                <c:pt idx="1018">
                  <c:v>610.27280987827</c:v>
                </c:pt>
                <c:pt idx="1019">
                  <c:v>610.8722920097799</c:v>
                </c:pt>
                <c:pt idx="1020">
                  <c:v>611.47177414129</c:v>
                </c:pt>
                <c:pt idx="1021">
                  <c:v>612.0712562728</c:v>
                </c:pt>
                <c:pt idx="1022">
                  <c:v>612.67073840432</c:v>
                </c:pt>
                <c:pt idx="1023">
                  <c:v>613.27022053583</c:v>
                </c:pt>
                <c:pt idx="1024">
                  <c:v>613.86970266734</c:v>
                </c:pt>
                <c:pt idx="1025">
                  <c:v>614.4691847988499</c:v>
                </c:pt>
                <c:pt idx="1026">
                  <c:v>615.06866693036</c:v>
                </c:pt>
                <c:pt idx="1027">
                  <c:v>615.66814906187</c:v>
                </c:pt>
                <c:pt idx="1028">
                  <c:v>616.2676311933799</c:v>
                </c:pt>
                <c:pt idx="1029">
                  <c:v>616.8671133248899</c:v>
                </c:pt>
                <c:pt idx="1030">
                  <c:v>617.4665954563999</c:v>
                </c:pt>
                <c:pt idx="1031">
                  <c:v>618.0660775879098</c:v>
                </c:pt>
                <c:pt idx="1032">
                  <c:v>618.6655597194299</c:v>
                </c:pt>
                <c:pt idx="1033">
                  <c:v>619.2650418509398</c:v>
                </c:pt>
                <c:pt idx="1034">
                  <c:v>619.8645239824498</c:v>
                </c:pt>
                <c:pt idx="1035">
                  <c:v>620.4640061139597</c:v>
                </c:pt>
                <c:pt idx="1036">
                  <c:v>621.06348824547</c:v>
                </c:pt>
                <c:pt idx="1037">
                  <c:v>621.66297037698</c:v>
                </c:pt>
                <c:pt idx="1038">
                  <c:v>622.26245250849</c:v>
                </c:pt>
                <c:pt idx="1039">
                  <c:v>622.86193464</c:v>
                </c:pt>
                <c:pt idx="1040">
                  <c:v>623.4614167715099</c:v>
                </c:pt>
                <c:pt idx="1041">
                  <c:v>624.06089890303</c:v>
                </c:pt>
                <c:pt idx="1042">
                  <c:v>624.66038103454</c:v>
                </c:pt>
                <c:pt idx="1043">
                  <c:v>625.25986316605</c:v>
                </c:pt>
                <c:pt idx="1044">
                  <c:v>625.85934529756</c:v>
                </c:pt>
                <c:pt idx="1045">
                  <c:v>626.45882742907</c:v>
                </c:pt>
                <c:pt idx="1046">
                  <c:v>627.05830956058</c:v>
                </c:pt>
                <c:pt idx="1047">
                  <c:v>627.65779169209</c:v>
                </c:pt>
                <c:pt idx="1048">
                  <c:v>628.2572738235999</c:v>
                </c:pt>
                <c:pt idx="1049">
                  <c:v>628.85675595511</c:v>
                </c:pt>
                <c:pt idx="1050">
                  <c:v>629.4562380866299</c:v>
                </c:pt>
                <c:pt idx="1051">
                  <c:v>630.05572021814</c:v>
                </c:pt>
                <c:pt idx="1052">
                  <c:v>630.65520234965</c:v>
                </c:pt>
                <c:pt idx="1053">
                  <c:v>631.25468448116</c:v>
                </c:pt>
                <c:pt idx="1054">
                  <c:v>631.8541666126699</c:v>
                </c:pt>
                <c:pt idx="1055">
                  <c:v>632.45364874418</c:v>
                </c:pt>
                <c:pt idx="1056">
                  <c:v>633.05313087569</c:v>
                </c:pt>
                <c:pt idx="1057">
                  <c:v>633.6526130072</c:v>
                </c:pt>
                <c:pt idx="1058">
                  <c:v>634.2520951387099</c:v>
                </c:pt>
                <c:pt idx="1059">
                  <c:v>634.85157727022</c:v>
                </c:pt>
                <c:pt idx="1060">
                  <c:v>635.4510594017398</c:v>
                </c:pt>
                <c:pt idx="1061">
                  <c:v>636.05054153325</c:v>
                </c:pt>
                <c:pt idx="1062">
                  <c:v>636.6500236647601</c:v>
                </c:pt>
                <c:pt idx="1063">
                  <c:v>637.24950579627</c:v>
                </c:pt>
                <c:pt idx="1064">
                  <c:v>637.84898792778</c:v>
                </c:pt>
                <c:pt idx="1065">
                  <c:v>638.44847005929</c:v>
                </c:pt>
                <c:pt idx="1066">
                  <c:v>639.0479521907997</c:v>
                </c:pt>
                <c:pt idx="1067">
                  <c:v>639.64743432231</c:v>
                </c:pt>
                <c:pt idx="1068">
                  <c:v>640.2469164538198</c:v>
                </c:pt>
                <c:pt idx="1069">
                  <c:v>640.8463985853399</c:v>
                </c:pt>
                <c:pt idx="1070">
                  <c:v>641.44588071685</c:v>
                </c:pt>
                <c:pt idx="1071">
                  <c:v>642.04536284836</c:v>
                </c:pt>
                <c:pt idx="1072">
                  <c:v>642.64484497987</c:v>
                </c:pt>
                <c:pt idx="1073">
                  <c:v>643.24432711138</c:v>
                </c:pt>
                <c:pt idx="1074">
                  <c:v>643.84380924289</c:v>
                </c:pt>
                <c:pt idx="1075">
                  <c:v>644.4432913744</c:v>
                </c:pt>
                <c:pt idx="1076">
                  <c:v>645.04277350591</c:v>
                </c:pt>
                <c:pt idx="1077">
                  <c:v>645.6422556374199</c:v>
                </c:pt>
                <c:pt idx="1078">
                  <c:v>646.24173776894</c:v>
                </c:pt>
                <c:pt idx="1079">
                  <c:v>646.8412199004498</c:v>
                </c:pt>
                <c:pt idx="1080">
                  <c:v>647.44070203196</c:v>
                </c:pt>
                <c:pt idx="1081">
                  <c:v>648.0401841634699</c:v>
                </c:pt>
                <c:pt idx="1082">
                  <c:v>648.6396662949799</c:v>
                </c:pt>
                <c:pt idx="1083">
                  <c:v>649.23914842649</c:v>
                </c:pt>
                <c:pt idx="1084">
                  <c:v>649.838630558</c:v>
                </c:pt>
                <c:pt idx="1085">
                  <c:v>650.4381126895099</c:v>
                </c:pt>
                <c:pt idx="1086">
                  <c:v>651.0375948210199</c:v>
                </c:pt>
                <c:pt idx="1087">
                  <c:v>651.63707695253</c:v>
                </c:pt>
                <c:pt idx="1088">
                  <c:v>652.2365590840499</c:v>
                </c:pt>
                <c:pt idx="1089">
                  <c:v>652.8360412155599</c:v>
                </c:pt>
                <c:pt idx="1090">
                  <c:v>653.43552334707</c:v>
                </c:pt>
                <c:pt idx="1091">
                  <c:v>654.03500547858</c:v>
                </c:pt>
                <c:pt idx="1092">
                  <c:v>654.63448761009</c:v>
                </c:pt>
                <c:pt idx="1093">
                  <c:v>655.2339697416</c:v>
                </c:pt>
                <c:pt idx="1094">
                  <c:v>655.83345187311</c:v>
                </c:pt>
                <c:pt idx="1095">
                  <c:v>656.4329340046199</c:v>
                </c:pt>
                <c:pt idx="1096">
                  <c:v>657.03241613613</c:v>
                </c:pt>
                <c:pt idx="1097">
                  <c:v>657.63189826765</c:v>
                </c:pt>
                <c:pt idx="1098">
                  <c:v>658.23138039916</c:v>
                </c:pt>
                <c:pt idx="1099">
                  <c:v>658.83086253067</c:v>
                </c:pt>
                <c:pt idx="1100">
                  <c:v>659.43034466218</c:v>
                </c:pt>
                <c:pt idx="1101">
                  <c:v>660.0298267936898</c:v>
                </c:pt>
                <c:pt idx="1102">
                  <c:v>660.6293089252</c:v>
                </c:pt>
                <c:pt idx="1103">
                  <c:v>661.22879105671</c:v>
                </c:pt>
                <c:pt idx="1104">
                  <c:v>661.8282731882199</c:v>
                </c:pt>
                <c:pt idx="1105">
                  <c:v>662.4277553197298</c:v>
                </c:pt>
                <c:pt idx="1106">
                  <c:v>663.0272374512499</c:v>
                </c:pt>
                <c:pt idx="1107">
                  <c:v>663.62671958276</c:v>
                </c:pt>
                <c:pt idx="1108">
                  <c:v>664.2262017142699</c:v>
                </c:pt>
                <c:pt idx="1109">
                  <c:v>664.8256838457798</c:v>
                </c:pt>
                <c:pt idx="1110">
                  <c:v>665.42516597729</c:v>
                </c:pt>
                <c:pt idx="1111">
                  <c:v>666.0246481088</c:v>
                </c:pt>
                <c:pt idx="1112">
                  <c:v>666.62413024031</c:v>
                </c:pt>
                <c:pt idx="1113">
                  <c:v>667.22361237182</c:v>
                </c:pt>
                <c:pt idx="1114">
                  <c:v>667.82309450333</c:v>
                </c:pt>
                <c:pt idx="1115">
                  <c:v>668.42257663484</c:v>
                </c:pt>
                <c:pt idx="1116">
                  <c:v>669.02205876636</c:v>
                </c:pt>
                <c:pt idx="1117">
                  <c:v>669.62154089787</c:v>
                </c:pt>
                <c:pt idx="1118">
                  <c:v>670.22102302938</c:v>
                </c:pt>
                <c:pt idx="1119">
                  <c:v>670.82050516089</c:v>
                </c:pt>
                <c:pt idx="1120">
                  <c:v>671.4199872924</c:v>
                </c:pt>
                <c:pt idx="1121">
                  <c:v>672.0194694239099</c:v>
                </c:pt>
                <c:pt idx="1122">
                  <c:v>672.61895155542</c:v>
                </c:pt>
                <c:pt idx="1123">
                  <c:v>673.21843368693</c:v>
                </c:pt>
                <c:pt idx="1124">
                  <c:v>673.8179158184398</c:v>
                </c:pt>
                <c:pt idx="1125">
                  <c:v>674.41739794996</c:v>
                </c:pt>
                <c:pt idx="1126">
                  <c:v>675.0168800814699</c:v>
                </c:pt>
                <c:pt idx="1127">
                  <c:v>675.61636221298</c:v>
                </c:pt>
                <c:pt idx="1128">
                  <c:v>676.21584434449</c:v>
                </c:pt>
                <c:pt idx="1129">
                  <c:v>676.815326476</c:v>
                </c:pt>
                <c:pt idx="1130">
                  <c:v>677.41480860751</c:v>
                </c:pt>
                <c:pt idx="1131">
                  <c:v>678.01429073902</c:v>
                </c:pt>
                <c:pt idx="1132">
                  <c:v>678.6137728705302</c:v>
                </c:pt>
                <c:pt idx="1133">
                  <c:v>679.21325500204</c:v>
                </c:pt>
                <c:pt idx="1134">
                  <c:v>679.8127371335598</c:v>
                </c:pt>
                <c:pt idx="1135">
                  <c:v>680.4122192650699</c:v>
                </c:pt>
                <c:pt idx="1136">
                  <c:v>681.01170139658</c:v>
                </c:pt>
                <c:pt idx="1137">
                  <c:v>681.61118352809</c:v>
                </c:pt>
                <c:pt idx="1138">
                  <c:v>682.2106656596</c:v>
                </c:pt>
                <c:pt idx="1139">
                  <c:v>682.8101477911099</c:v>
                </c:pt>
                <c:pt idx="1140">
                  <c:v>683.40962992262</c:v>
                </c:pt>
                <c:pt idx="1141">
                  <c:v>684.00911205413</c:v>
                </c:pt>
                <c:pt idx="1142">
                  <c:v>684.60859418564</c:v>
                </c:pt>
                <c:pt idx="1143">
                  <c:v>685.20807631715</c:v>
                </c:pt>
                <c:pt idx="1144">
                  <c:v>685.80755844867</c:v>
                </c:pt>
                <c:pt idx="1145">
                  <c:v>686.40704058018</c:v>
                </c:pt>
                <c:pt idx="1146">
                  <c:v>687.00652271169</c:v>
                </c:pt>
                <c:pt idx="1147">
                  <c:v>687.6060048432</c:v>
                </c:pt>
                <c:pt idx="1148">
                  <c:v>688.20548697471</c:v>
                </c:pt>
                <c:pt idx="1149">
                  <c:v>688.8049691062199</c:v>
                </c:pt>
                <c:pt idx="1150">
                  <c:v>689.40445123773</c:v>
                </c:pt>
                <c:pt idx="1151">
                  <c:v>690.00393336924</c:v>
                </c:pt>
                <c:pt idx="1152">
                  <c:v>690.60341550075</c:v>
                </c:pt>
                <c:pt idx="1153">
                  <c:v>691.20289763227</c:v>
                </c:pt>
                <c:pt idx="1154">
                  <c:v>691.80237976378</c:v>
                </c:pt>
                <c:pt idx="1155">
                  <c:v>692.4018618952898</c:v>
                </c:pt>
                <c:pt idx="1156">
                  <c:v>693.0013440268</c:v>
                </c:pt>
                <c:pt idx="1157">
                  <c:v>693.60082615831</c:v>
                </c:pt>
                <c:pt idx="1158">
                  <c:v>694.20030828982</c:v>
                </c:pt>
                <c:pt idx="1159">
                  <c:v>694.79979042133</c:v>
                </c:pt>
                <c:pt idx="1160">
                  <c:v>695.39927255284</c:v>
                </c:pt>
                <c:pt idx="1161">
                  <c:v>695.99875468435</c:v>
                </c:pt>
                <c:pt idx="1162">
                  <c:v>696.59823681587</c:v>
                </c:pt>
                <c:pt idx="1163">
                  <c:v>697.19771894738</c:v>
                </c:pt>
                <c:pt idx="1164">
                  <c:v>697.79720107889</c:v>
                </c:pt>
                <c:pt idx="1165">
                  <c:v>698.3966832104001</c:v>
                </c:pt>
                <c:pt idx="1166">
                  <c:v>698.9961653419099</c:v>
                </c:pt>
                <c:pt idx="1167">
                  <c:v>699.5956474734198</c:v>
                </c:pt>
                <c:pt idx="1168">
                  <c:v>700.1951296049299</c:v>
                </c:pt>
                <c:pt idx="1169">
                  <c:v>700.79461173644</c:v>
                </c:pt>
                <c:pt idx="1170">
                  <c:v>701.39409386795</c:v>
                </c:pt>
                <c:pt idx="1171">
                  <c:v>701.99357599946</c:v>
                </c:pt>
                <c:pt idx="1172">
                  <c:v>702.59305813098</c:v>
                </c:pt>
                <c:pt idx="1173">
                  <c:v>703.19254026249</c:v>
                </c:pt>
                <c:pt idx="1174">
                  <c:v>703.7920223939999</c:v>
                </c:pt>
                <c:pt idx="1175">
                  <c:v>704.39150452551</c:v>
                </c:pt>
                <c:pt idx="1176">
                  <c:v>704.99098665702</c:v>
                </c:pt>
                <c:pt idx="1177">
                  <c:v>705.59046878853</c:v>
                </c:pt>
                <c:pt idx="1178">
                  <c:v>706.18995092004</c:v>
                </c:pt>
                <c:pt idx="1179">
                  <c:v>706.78943305155</c:v>
                </c:pt>
                <c:pt idx="1180">
                  <c:v>707.3889151830599</c:v>
                </c:pt>
                <c:pt idx="1181">
                  <c:v>707.98839731458</c:v>
                </c:pt>
                <c:pt idx="1182">
                  <c:v>708.58787944609</c:v>
                </c:pt>
                <c:pt idx="1183">
                  <c:v>709.1873615776</c:v>
                </c:pt>
                <c:pt idx="1184">
                  <c:v>709.78684370911</c:v>
                </c:pt>
                <c:pt idx="1185">
                  <c:v>710.38632584062</c:v>
                </c:pt>
                <c:pt idx="1186">
                  <c:v>710.98580797213</c:v>
                </c:pt>
                <c:pt idx="1187">
                  <c:v>711.58529010364</c:v>
                </c:pt>
                <c:pt idx="1188">
                  <c:v>712.18477223515</c:v>
                </c:pt>
                <c:pt idx="1189">
                  <c:v>712.78425436666</c:v>
                </c:pt>
                <c:pt idx="1190">
                  <c:v>713.38373649818</c:v>
                </c:pt>
                <c:pt idx="1191">
                  <c:v>713.98321862969</c:v>
                </c:pt>
                <c:pt idx="1192">
                  <c:v>714.5827007612</c:v>
                </c:pt>
                <c:pt idx="1193">
                  <c:v>715.1821828927099</c:v>
                </c:pt>
                <c:pt idx="1194">
                  <c:v>715.7816650242199</c:v>
                </c:pt>
                <c:pt idx="1195">
                  <c:v>716.3811471557299</c:v>
                </c:pt>
                <c:pt idx="1196">
                  <c:v>716.9806292872399</c:v>
                </c:pt>
                <c:pt idx="1197">
                  <c:v>717.58011141875</c:v>
                </c:pt>
                <c:pt idx="1198">
                  <c:v>718.17959355026</c:v>
                </c:pt>
                <c:pt idx="1199">
                  <c:v>718.77907568177</c:v>
                </c:pt>
                <c:pt idx="1200">
                  <c:v>719.3785578132898</c:v>
                </c:pt>
                <c:pt idx="1201">
                  <c:v>719.9780399448</c:v>
                </c:pt>
                <c:pt idx="1202">
                  <c:v>720.57752207631</c:v>
                </c:pt>
                <c:pt idx="1203">
                  <c:v>721.17700420782</c:v>
                </c:pt>
                <c:pt idx="1204">
                  <c:v>721.77648633933</c:v>
                </c:pt>
                <c:pt idx="1205">
                  <c:v>722.37596847084</c:v>
                </c:pt>
                <c:pt idx="1206">
                  <c:v>722.97545060235</c:v>
                </c:pt>
                <c:pt idx="1207">
                  <c:v>723.57493273386</c:v>
                </c:pt>
                <c:pt idx="1208">
                  <c:v>724.17441486537</c:v>
                </c:pt>
                <c:pt idx="1209">
                  <c:v>724.77389699689</c:v>
                </c:pt>
                <c:pt idx="1210">
                  <c:v>725.3733791284001</c:v>
                </c:pt>
                <c:pt idx="1211">
                  <c:v>725.97286125991</c:v>
                </c:pt>
                <c:pt idx="1212">
                  <c:v>726.57234339142</c:v>
                </c:pt>
                <c:pt idx="1213">
                  <c:v>727.17182552293</c:v>
                </c:pt>
                <c:pt idx="1214">
                  <c:v>727.77130765444</c:v>
                </c:pt>
                <c:pt idx="1215">
                  <c:v>728.3707897859499</c:v>
                </c:pt>
                <c:pt idx="1216">
                  <c:v>728.97027191746</c:v>
                </c:pt>
                <c:pt idx="1217">
                  <c:v>729.56975404897</c:v>
                </c:pt>
                <c:pt idx="1218">
                  <c:v>730.1692361804899</c:v>
                </c:pt>
                <c:pt idx="1219">
                  <c:v>730.768718312</c:v>
                </c:pt>
                <c:pt idx="1220">
                  <c:v>731.3682004435099</c:v>
                </c:pt>
                <c:pt idx="1221">
                  <c:v>731.9676825750199</c:v>
                </c:pt>
                <c:pt idx="1222">
                  <c:v>732.5671647065299</c:v>
                </c:pt>
                <c:pt idx="1223">
                  <c:v>733.1666468380399</c:v>
                </c:pt>
                <c:pt idx="1224">
                  <c:v>733.76612896955</c:v>
                </c:pt>
                <c:pt idx="1225">
                  <c:v>734.3656111010598</c:v>
                </c:pt>
                <c:pt idx="1226">
                  <c:v>734.96509323257</c:v>
                </c:pt>
                <c:pt idx="1227">
                  <c:v>735.56457536408</c:v>
                </c:pt>
                <c:pt idx="1228">
                  <c:v>736.1640574955999</c:v>
                </c:pt>
                <c:pt idx="1229">
                  <c:v>736.76353962711</c:v>
                </c:pt>
                <c:pt idx="1230">
                  <c:v>737.36302175862</c:v>
                </c:pt>
                <c:pt idx="1231">
                  <c:v>737.9625038901298</c:v>
                </c:pt>
                <c:pt idx="1232">
                  <c:v>738.56198602164</c:v>
                </c:pt>
                <c:pt idx="1233">
                  <c:v>739.1614681531499</c:v>
                </c:pt>
                <c:pt idx="1234">
                  <c:v>739.76095028466</c:v>
                </c:pt>
                <c:pt idx="1235">
                  <c:v>740.3604324161701</c:v>
                </c:pt>
                <c:pt idx="1236">
                  <c:v>740.95991454768</c:v>
                </c:pt>
                <c:pt idx="1237">
                  <c:v>741.5593966792</c:v>
                </c:pt>
                <c:pt idx="1238">
                  <c:v>742.15887881071</c:v>
                </c:pt>
                <c:pt idx="1239">
                  <c:v>742.75836094222</c:v>
                </c:pt>
                <c:pt idx="1240">
                  <c:v>743.3578430737299</c:v>
                </c:pt>
                <c:pt idx="1241">
                  <c:v>743.9573252052397</c:v>
                </c:pt>
                <c:pt idx="1242">
                  <c:v>744.55680733675</c:v>
                </c:pt>
                <c:pt idx="1243">
                  <c:v>745.15628946826</c:v>
                </c:pt>
                <c:pt idx="1244">
                  <c:v>745.75577159977</c:v>
                </c:pt>
                <c:pt idx="1245">
                  <c:v>746.3552537312798</c:v>
                </c:pt>
                <c:pt idx="1246">
                  <c:v>746.9547358628</c:v>
                </c:pt>
                <c:pt idx="1247">
                  <c:v>747.5542179943099</c:v>
                </c:pt>
                <c:pt idx="1248">
                  <c:v>748.15370012582</c:v>
                </c:pt>
                <c:pt idx="1249">
                  <c:v>748.75318225733</c:v>
                </c:pt>
                <c:pt idx="1250">
                  <c:v>749.3526643888398</c:v>
                </c:pt>
                <c:pt idx="1251">
                  <c:v>749.95214652035</c:v>
                </c:pt>
                <c:pt idx="1252">
                  <c:v>750.5516286518599</c:v>
                </c:pt>
                <c:pt idx="1253">
                  <c:v>751.1511107833699</c:v>
                </c:pt>
                <c:pt idx="1254">
                  <c:v>751.75059291488</c:v>
                </c:pt>
                <c:pt idx="1255">
                  <c:v>752.35007504639</c:v>
                </c:pt>
                <c:pt idx="1256">
                  <c:v>752.9495571779099</c:v>
                </c:pt>
                <c:pt idx="1257">
                  <c:v>753.54903930942</c:v>
                </c:pt>
                <c:pt idx="1258">
                  <c:v>754.1485214409299</c:v>
                </c:pt>
                <c:pt idx="1259">
                  <c:v>754.74800357244</c:v>
                </c:pt>
                <c:pt idx="1260">
                  <c:v>755.3474857039498</c:v>
                </c:pt>
                <c:pt idx="1261">
                  <c:v>755.9469678354598</c:v>
                </c:pt>
                <c:pt idx="1262">
                  <c:v>756.54644996697</c:v>
                </c:pt>
                <c:pt idx="1263">
                  <c:v>757.14593209848</c:v>
                </c:pt>
                <c:pt idx="1264">
                  <c:v>757.74541422999</c:v>
                </c:pt>
                <c:pt idx="1265">
                  <c:v>758.34489636151</c:v>
                </c:pt>
                <c:pt idx="1266">
                  <c:v>758.9443784930199</c:v>
                </c:pt>
                <c:pt idx="1267">
                  <c:v>759.54386062453</c:v>
                </c:pt>
                <c:pt idx="1268">
                  <c:v>760.1433427560402</c:v>
                </c:pt>
                <c:pt idx="1269">
                  <c:v>760.7428248875499</c:v>
                </c:pt>
                <c:pt idx="1270">
                  <c:v>761.3423070190598</c:v>
                </c:pt>
                <c:pt idx="1271">
                  <c:v>761.94178915057</c:v>
                </c:pt>
                <c:pt idx="1272">
                  <c:v>762.5412712820798</c:v>
                </c:pt>
                <c:pt idx="1273">
                  <c:v>763.14075341359</c:v>
                </c:pt>
                <c:pt idx="1274">
                  <c:v>763.74023554511</c:v>
                </c:pt>
                <c:pt idx="1275">
                  <c:v>764.33971767662</c:v>
                </c:pt>
                <c:pt idx="1276">
                  <c:v>764.93919980813</c:v>
                </c:pt>
                <c:pt idx="1277">
                  <c:v>765.53868193964</c:v>
                </c:pt>
                <c:pt idx="1278">
                  <c:v>766.13816407115</c:v>
                </c:pt>
                <c:pt idx="1279">
                  <c:v>766.73764620266</c:v>
                </c:pt>
                <c:pt idx="1280">
                  <c:v>767.3371283341698</c:v>
                </c:pt>
                <c:pt idx="1281">
                  <c:v>767.9366104656799</c:v>
                </c:pt>
                <c:pt idx="1282">
                  <c:v>768.53609259719</c:v>
                </c:pt>
                <c:pt idx="1283">
                  <c:v>769.1355747287</c:v>
                </c:pt>
                <c:pt idx="1284">
                  <c:v>769.73505686022</c:v>
                </c:pt>
                <c:pt idx="1285">
                  <c:v>770.3345389917299</c:v>
                </c:pt>
                <c:pt idx="1286">
                  <c:v>770.9340211232399</c:v>
                </c:pt>
                <c:pt idx="1287">
                  <c:v>771.53350325475</c:v>
                </c:pt>
                <c:pt idx="1288">
                  <c:v>772.13298538626</c:v>
                </c:pt>
                <c:pt idx="1289">
                  <c:v>772.73246751777</c:v>
                </c:pt>
                <c:pt idx="1290">
                  <c:v>773.33194964928</c:v>
                </c:pt>
                <c:pt idx="1291">
                  <c:v>773.9314317807899</c:v>
                </c:pt>
                <c:pt idx="1292">
                  <c:v>774.5309139123</c:v>
                </c:pt>
                <c:pt idx="1293">
                  <c:v>775.13039604382</c:v>
                </c:pt>
                <c:pt idx="1294">
                  <c:v>775.72987817533</c:v>
                </c:pt>
                <c:pt idx="1295">
                  <c:v>776.32936030684</c:v>
                </c:pt>
                <c:pt idx="1296">
                  <c:v>776.92884243835</c:v>
                </c:pt>
                <c:pt idx="1297">
                  <c:v>777.52832456986</c:v>
                </c:pt>
                <c:pt idx="1298">
                  <c:v>778.12780670137</c:v>
                </c:pt>
                <c:pt idx="1299">
                  <c:v>778.7272888328799</c:v>
                </c:pt>
                <c:pt idx="1300">
                  <c:v>779.32677096439</c:v>
                </c:pt>
                <c:pt idx="1301">
                  <c:v>779.9262530958997</c:v>
                </c:pt>
                <c:pt idx="1302">
                  <c:v>780.52573522742</c:v>
                </c:pt>
                <c:pt idx="1303">
                  <c:v>781.1252173589298</c:v>
                </c:pt>
                <c:pt idx="1304">
                  <c:v>781.7246994904399</c:v>
                </c:pt>
                <c:pt idx="1305">
                  <c:v>782.3241816219498</c:v>
                </c:pt>
                <c:pt idx="1306">
                  <c:v>782.9236637534599</c:v>
                </c:pt>
                <c:pt idx="1307">
                  <c:v>783.5231458849697</c:v>
                </c:pt>
                <c:pt idx="1308">
                  <c:v>784.1226280164799</c:v>
                </c:pt>
                <c:pt idx="1309">
                  <c:v>784.7221101479898</c:v>
                </c:pt>
                <c:pt idx="1310">
                  <c:v>785.3215922795</c:v>
                </c:pt>
                <c:pt idx="1311">
                  <c:v>785.9210744110098</c:v>
                </c:pt>
                <c:pt idx="1312">
                  <c:v>786.52055654253</c:v>
                </c:pt>
                <c:pt idx="1313">
                  <c:v>787.12003867404</c:v>
                </c:pt>
                <c:pt idx="1314">
                  <c:v>787.7195208055499</c:v>
                </c:pt>
                <c:pt idx="1315">
                  <c:v>788.31900293706</c:v>
                </c:pt>
                <c:pt idx="1316">
                  <c:v>788.91848506857</c:v>
                </c:pt>
                <c:pt idx="1317">
                  <c:v>789.51796720008</c:v>
                </c:pt>
                <c:pt idx="1318">
                  <c:v>790.11744933159</c:v>
                </c:pt>
                <c:pt idx="1319">
                  <c:v>790.7169314631</c:v>
                </c:pt>
                <c:pt idx="1320">
                  <c:v>791.3164135946099</c:v>
                </c:pt>
                <c:pt idx="1321">
                  <c:v>791.91589572613</c:v>
                </c:pt>
                <c:pt idx="1322">
                  <c:v>792.51537785764</c:v>
                </c:pt>
                <c:pt idx="1323">
                  <c:v>793.11485998915</c:v>
                </c:pt>
                <c:pt idx="1324">
                  <c:v>793.71434212066</c:v>
                </c:pt>
                <c:pt idx="1325">
                  <c:v>794.31382425217</c:v>
                </c:pt>
                <c:pt idx="1326">
                  <c:v>794.91330638368</c:v>
                </c:pt>
                <c:pt idx="1327">
                  <c:v>795.51278851519</c:v>
                </c:pt>
                <c:pt idx="1328">
                  <c:v>796.1122706467</c:v>
                </c:pt>
                <c:pt idx="1329">
                  <c:v>796.71175277821</c:v>
                </c:pt>
                <c:pt idx="1330">
                  <c:v>797.3112349097299</c:v>
                </c:pt>
                <c:pt idx="1331">
                  <c:v>797.91071704124</c:v>
                </c:pt>
                <c:pt idx="1332">
                  <c:v>798.5101991727499</c:v>
                </c:pt>
                <c:pt idx="1333">
                  <c:v>799.10968130426</c:v>
                </c:pt>
                <c:pt idx="1334">
                  <c:v>799.7091634357699</c:v>
                </c:pt>
                <c:pt idx="1335">
                  <c:v>800.30864556728</c:v>
                </c:pt>
                <c:pt idx="1336">
                  <c:v>800.9081276987899</c:v>
                </c:pt>
                <c:pt idx="1337">
                  <c:v>801.5076098302999</c:v>
                </c:pt>
                <c:pt idx="1338">
                  <c:v>802.1070919618101</c:v>
                </c:pt>
                <c:pt idx="1339">
                  <c:v>802.70657409332</c:v>
                </c:pt>
                <c:pt idx="1340">
                  <c:v>803.3060562248398</c:v>
                </c:pt>
                <c:pt idx="1341">
                  <c:v>803.90553835635</c:v>
                </c:pt>
                <c:pt idx="1342">
                  <c:v>804.5050204878598</c:v>
                </c:pt>
                <c:pt idx="1343">
                  <c:v>805.10450261937</c:v>
                </c:pt>
                <c:pt idx="1344">
                  <c:v>805.70398475088</c:v>
                </c:pt>
                <c:pt idx="1345">
                  <c:v>806.3034668823899</c:v>
                </c:pt>
                <c:pt idx="1346">
                  <c:v>806.9029490139</c:v>
                </c:pt>
                <c:pt idx="1347">
                  <c:v>807.5024311454099</c:v>
                </c:pt>
                <c:pt idx="1348">
                  <c:v>808.10191327692</c:v>
                </c:pt>
                <c:pt idx="1349">
                  <c:v>808.70139540844</c:v>
                </c:pt>
                <c:pt idx="1350">
                  <c:v>809.30087753995</c:v>
                </c:pt>
                <c:pt idx="1351">
                  <c:v>809.90035967146</c:v>
                </c:pt>
                <c:pt idx="1352">
                  <c:v>810.49984180297</c:v>
                </c:pt>
                <c:pt idx="1353">
                  <c:v>811.09932393448</c:v>
                </c:pt>
                <c:pt idx="1354">
                  <c:v>811.69880606599</c:v>
                </c:pt>
                <c:pt idx="1355">
                  <c:v>812.2982881975</c:v>
                </c:pt>
                <c:pt idx="1356">
                  <c:v>812.89777032901</c:v>
                </c:pt>
                <c:pt idx="1357">
                  <c:v>813.4972524605199</c:v>
                </c:pt>
                <c:pt idx="1358">
                  <c:v>814.09673459204</c:v>
                </c:pt>
                <c:pt idx="1359">
                  <c:v>814.6962167235499</c:v>
                </c:pt>
                <c:pt idx="1360">
                  <c:v>815.29569885506</c:v>
                </c:pt>
                <c:pt idx="1361">
                  <c:v>815.89518098657</c:v>
                </c:pt>
                <c:pt idx="1362">
                  <c:v>816.49466311808</c:v>
                </c:pt>
                <c:pt idx="1363">
                  <c:v>817.09414524959</c:v>
                </c:pt>
                <c:pt idx="1364">
                  <c:v>817.6936273811</c:v>
                </c:pt>
                <c:pt idx="1365">
                  <c:v>818.29310951261</c:v>
                </c:pt>
                <c:pt idx="1366">
                  <c:v>818.89259164412</c:v>
                </c:pt>
                <c:pt idx="1367">
                  <c:v>819.49207377563</c:v>
                </c:pt>
                <c:pt idx="1368">
                  <c:v>820.09155590715</c:v>
                </c:pt>
                <c:pt idx="1369">
                  <c:v>820.69103803866</c:v>
                </c:pt>
                <c:pt idx="1370">
                  <c:v>821.29052017017</c:v>
                </c:pt>
                <c:pt idx="1371">
                  <c:v>821.8900023016801</c:v>
                </c:pt>
                <c:pt idx="1372">
                  <c:v>822.48948443319</c:v>
                </c:pt>
                <c:pt idx="1373">
                  <c:v>823.0889665647</c:v>
                </c:pt>
                <c:pt idx="1374">
                  <c:v>823.68844869621</c:v>
                </c:pt>
                <c:pt idx="1375">
                  <c:v>824.28793082772</c:v>
                </c:pt>
                <c:pt idx="1376">
                  <c:v>824.88741295923</c:v>
                </c:pt>
                <c:pt idx="1377">
                  <c:v>825.4868950907498</c:v>
                </c:pt>
                <c:pt idx="1378">
                  <c:v>826.08637722226</c:v>
                </c:pt>
                <c:pt idx="1379">
                  <c:v>826.68585935377</c:v>
                </c:pt>
                <c:pt idx="1380">
                  <c:v>827.28534148528</c:v>
                </c:pt>
                <c:pt idx="1381">
                  <c:v>827.88482361679</c:v>
                </c:pt>
                <c:pt idx="1382">
                  <c:v>828.4843057483</c:v>
                </c:pt>
                <c:pt idx="1383">
                  <c:v>829.08378787981</c:v>
                </c:pt>
                <c:pt idx="1384">
                  <c:v>829.68327001132</c:v>
                </c:pt>
                <c:pt idx="1385">
                  <c:v>830.28275214283</c:v>
                </c:pt>
                <c:pt idx="1386">
                  <c:v>830.88223427435</c:v>
                </c:pt>
                <c:pt idx="1387">
                  <c:v>831.48171640586</c:v>
                </c:pt>
                <c:pt idx="1388">
                  <c:v>832.08119853737</c:v>
                </c:pt>
                <c:pt idx="1389">
                  <c:v>832.68068066888</c:v>
                </c:pt>
                <c:pt idx="1390">
                  <c:v>833.28016280039</c:v>
                </c:pt>
                <c:pt idx="1391">
                  <c:v>833.8796449319001</c:v>
                </c:pt>
                <c:pt idx="1392">
                  <c:v>834.4791270634099</c:v>
                </c:pt>
                <c:pt idx="1393">
                  <c:v>835.0786091949199</c:v>
                </c:pt>
                <c:pt idx="1394">
                  <c:v>835.67809132643</c:v>
                </c:pt>
                <c:pt idx="1395">
                  <c:v>836.27757345794</c:v>
                </c:pt>
                <c:pt idx="1396">
                  <c:v>836.8770555894599</c:v>
                </c:pt>
                <c:pt idx="1397">
                  <c:v>837.47653772097</c:v>
                </c:pt>
                <c:pt idx="1398">
                  <c:v>838.0760198524799</c:v>
                </c:pt>
                <c:pt idx="1399">
                  <c:v>838.67550198399</c:v>
                </c:pt>
                <c:pt idx="1400">
                  <c:v>839.2749841155</c:v>
                </c:pt>
                <c:pt idx="1401">
                  <c:v>839.87446624701</c:v>
                </c:pt>
                <c:pt idx="1402">
                  <c:v>840.47394837852</c:v>
                </c:pt>
                <c:pt idx="1403">
                  <c:v>841.07343051003</c:v>
                </c:pt>
                <c:pt idx="1404">
                  <c:v>841.67291264154</c:v>
                </c:pt>
                <c:pt idx="1405">
                  <c:v>842.27239477306</c:v>
                </c:pt>
                <c:pt idx="1406">
                  <c:v>842.87187690457</c:v>
                </c:pt>
                <c:pt idx="1407">
                  <c:v>843.47135903608</c:v>
                </c:pt>
                <c:pt idx="1408">
                  <c:v>844.07084116759</c:v>
                </c:pt>
                <c:pt idx="1409">
                  <c:v>844.6703232991</c:v>
                </c:pt>
                <c:pt idx="1410">
                  <c:v>845.26980543061</c:v>
                </c:pt>
                <c:pt idx="1411">
                  <c:v>845.86928756212</c:v>
                </c:pt>
                <c:pt idx="1412">
                  <c:v>846.4687696936298</c:v>
                </c:pt>
                <c:pt idx="1413">
                  <c:v>847.0682518251399</c:v>
                </c:pt>
                <c:pt idx="1414">
                  <c:v>847.66773395666</c:v>
                </c:pt>
                <c:pt idx="1415">
                  <c:v>848.2672160881699</c:v>
                </c:pt>
                <c:pt idx="1416">
                  <c:v>848.86669821968</c:v>
                </c:pt>
                <c:pt idx="1417">
                  <c:v>849.46618035119</c:v>
                </c:pt>
                <c:pt idx="1418">
                  <c:v>850.0656624826998</c:v>
                </c:pt>
                <c:pt idx="1419">
                  <c:v>850.6651446142099</c:v>
                </c:pt>
                <c:pt idx="1420">
                  <c:v>851.2646267457199</c:v>
                </c:pt>
                <c:pt idx="1421">
                  <c:v>851.8641088772299</c:v>
                </c:pt>
                <c:pt idx="1422">
                  <c:v>852.46359100874</c:v>
                </c:pt>
                <c:pt idx="1423">
                  <c:v>853.06307314025</c:v>
                </c:pt>
                <c:pt idx="1424">
                  <c:v>853.66255527177</c:v>
                </c:pt>
                <c:pt idx="1425">
                  <c:v>854.2620374032799</c:v>
                </c:pt>
                <c:pt idx="1426">
                  <c:v>854.8615195347899</c:v>
                </c:pt>
                <c:pt idx="1427">
                  <c:v>855.4610016663</c:v>
                </c:pt>
                <c:pt idx="1428">
                  <c:v>856.06048379781</c:v>
                </c:pt>
                <c:pt idx="1429">
                  <c:v>856.65996592932</c:v>
                </c:pt>
                <c:pt idx="1430">
                  <c:v>857.25944806083</c:v>
                </c:pt>
                <c:pt idx="1431">
                  <c:v>857.8589301923399</c:v>
                </c:pt>
                <c:pt idx="1432">
                  <c:v>858.45841232385</c:v>
                </c:pt>
                <c:pt idx="1433">
                  <c:v>859.0578944553699</c:v>
                </c:pt>
                <c:pt idx="1434">
                  <c:v>859.65737658688</c:v>
                </c:pt>
                <c:pt idx="1435">
                  <c:v>860.25685871839</c:v>
                </c:pt>
                <c:pt idx="1436">
                  <c:v>860.8563408499</c:v>
                </c:pt>
                <c:pt idx="1437">
                  <c:v>861.4558229814098</c:v>
                </c:pt>
                <c:pt idx="1438">
                  <c:v>862.0553051129199</c:v>
                </c:pt>
                <c:pt idx="1439">
                  <c:v>862.65478724443</c:v>
                </c:pt>
                <c:pt idx="1440">
                  <c:v>863.2542693759399</c:v>
                </c:pt>
                <c:pt idx="1441">
                  <c:v>863.8537515074501</c:v>
                </c:pt>
                <c:pt idx="1442">
                  <c:v>864.45323363897</c:v>
                </c:pt>
                <c:pt idx="1443">
                  <c:v>865.0527157704798</c:v>
                </c:pt>
                <c:pt idx="1444">
                  <c:v>865.6521979019899</c:v>
                </c:pt>
                <c:pt idx="1445">
                  <c:v>866.2516800334998</c:v>
                </c:pt>
                <c:pt idx="1446">
                  <c:v>866.8511621650098</c:v>
                </c:pt>
                <c:pt idx="1447">
                  <c:v>867.4506442965198</c:v>
                </c:pt>
                <c:pt idx="1448">
                  <c:v>868.0501264280299</c:v>
                </c:pt>
                <c:pt idx="1449">
                  <c:v>868.64960855954</c:v>
                </c:pt>
                <c:pt idx="1450">
                  <c:v>869.24909069105</c:v>
                </c:pt>
                <c:pt idx="1451">
                  <c:v>869.84857282256</c:v>
                </c:pt>
                <c:pt idx="1452">
                  <c:v>870.44805495408</c:v>
                </c:pt>
                <c:pt idx="1453">
                  <c:v>871.0475370855899</c:v>
                </c:pt>
                <c:pt idx="1454">
                  <c:v>871.6470192171</c:v>
                </c:pt>
                <c:pt idx="1455">
                  <c:v>872.24650134861</c:v>
                </c:pt>
                <c:pt idx="1456">
                  <c:v>872.8459834801199</c:v>
                </c:pt>
                <c:pt idx="1457">
                  <c:v>873.44546561163</c:v>
                </c:pt>
                <c:pt idx="1458">
                  <c:v>874.04494774314</c:v>
                </c:pt>
                <c:pt idx="1459">
                  <c:v>874.64442987465</c:v>
                </c:pt>
                <c:pt idx="1460">
                  <c:v>875.24391200616</c:v>
                </c:pt>
                <c:pt idx="1461">
                  <c:v>875.84339413768</c:v>
                </c:pt>
                <c:pt idx="1462">
                  <c:v>876.44287626919</c:v>
                </c:pt>
                <c:pt idx="1463">
                  <c:v>877.0423584007</c:v>
                </c:pt>
                <c:pt idx="1464">
                  <c:v>877.64184053221</c:v>
                </c:pt>
                <c:pt idx="1465">
                  <c:v>878.24132266372</c:v>
                </c:pt>
                <c:pt idx="1466">
                  <c:v>878.8408047952298</c:v>
                </c:pt>
                <c:pt idx="1467">
                  <c:v>879.44028692674</c:v>
                </c:pt>
                <c:pt idx="1468">
                  <c:v>880.03976905825</c:v>
                </c:pt>
                <c:pt idx="1469">
                  <c:v>880.6392511897599</c:v>
                </c:pt>
                <c:pt idx="1470">
                  <c:v>881.23873332128</c:v>
                </c:pt>
                <c:pt idx="1471">
                  <c:v>881.8382154527899</c:v>
                </c:pt>
                <c:pt idx="1472">
                  <c:v>882.4376975842998</c:v>
                </c:pt>
                <c:pt idx="1473">
                  <c:v>883.0371797158099</c:v>
                </c:pt>
                <c:pt idx="1474">
                  <c:v>883.6366618473201</c:v>
                </c:pt>
                <c:pt idx="1475">
                  <c:v>884.23614397883</c:v>
                </c:pt>
                <c:pt idx="1476">
                  <c:v>884.8356261103397</c:v>
                </c:pt>
                <c:pt idx="1477">
                  <c:v>885.43510824185</c:v>
                </c:pt>
                <c:pt idx="1478">
                  <c:v>886.03459037336</c:v>
                </c:pt>
                <c:pt idx="1479">
                  <c:v>886.63407250487</c:v>
                </c:pt>
                <c:pt idx="1480">
                  <c:v>887.23355463639</c:v>
                </c:pt>
                <c:pt idx="1481">
                  <c:v>887.8330367679</c:v>
                </c:pt>
                <c:pt idx="1482">
                  <c:v>888.4325188994097</c:v>
                </c:pt>
                <c:pt idx="1483">
                  <c:v>889.0320010309199</c:v>
                </c:pt>
                <c:pt idx="1484">
                  <c:v>889.63148316243</c:v>
                </c:pt>
                <c:pt idx="1485">
                  <c:v>890.2309652939399</c:v>
                </c:pt>
                <c:pt idx="1486">
                  <c:v>890.8304474254498</c:v>
                </c:pt>
                <c:pt idx="1487">
                  <c:v>891.42992955696</c:v>
                </c:pt>
                <c:pt idx="1488">
                  <c:v>892.02941168847</c:v>
                </c:pt>
                <c:pt idx="1489">
                  <c:v>892.62889381999</c:v>
                </c:pt>
                <c:pt idx="1490">
                  <c:v>893.2283759515</c:v>
                </c:pt>
                <c:pt idx="1491">
                  <c:v>893.8278580830098</c:v>
                </c:pt>
                <c:pt idx="1492">
                  <c:v>894.42734021452</c:v>
                </c:pt>
                <c:pt idx="1493">
                  <c:v>895.02682234603</c:v>
                </c:pt>
                <c:pt idx="1494">
                  <c:v>895.62630447754</c:v>
                </c:pt>
                <c:pt idx="1495">
                  <c:v>896.22578660905</c:v>
                </c:pt>
                <c:pt idx="1496">
                  <c:v>896.8252687405599</c:v>
                </c:pt>
                <c:pt idx="1497">
                  <c:v>897.42475087207</c:v>
                </c:pt>
                <c:pt idx="1498">
                  <c:v>898.02423300359</c:v>
                </c:pt>
                <c:pt idx="1499">
                  <c:v>898.6237151351</c:v>
                </c:pt>
                <c:pt idx="1500">
                  <c:v>899.22319726661</c:v>
                </c:pt>
                <c:pt idx="1501">
                  <c:v>899.8226793981199</c:v>
                </c:pt>
                <c:pt idx="1502">
                  <c:v>900.42216152963</c:v>
                </c:pt>
                <c:pt idx="1503">
                  <c:v>901.02164366114</c:v>
                </c:pt>
                <c:pt idx="1504">
                  <c:v>901.6211257926499</c:v>
                </c:pt>
                <c:pt idx="1505">
                  <c:v>902.22060792416</c:v>
                </c:pt>
                <c:pt idx="1506">
                  <c:v>902.82009005567</c:v>
                </c:pt>
                <c:pt idx="1507">
                  <c:v>903.41957218718</c:v>
                </c:pt>
                <c:pt idx="1508">
                  <c:v>904.0190543187</c:v>
                </c:pt>
                <c:pt idx="1509">
                  <c:v>904.61853645021</c:v>
                </c:pt>
                <c:pt idx="1510">
                  <c:v>905.21801858172</c:v>
                </c:pt>
                <c:pt idx="1511">
                  <c:v>905.8175007132297</c:v>
                </c:pt>
                <c:pt idx="1512">
                  <c:v>906.4169828447399</c:v>
                </c:pt>
                <c:pt idx="1513">
                  <c:v>907.01646497625</c:v>
                </c:pt>
                <c:pt idx="1514">
                  <c:v>907.61594710776</c:v>
                </c:pt>
                <c:pt idx="1515">
                  <c:v>908.21542923927</c:v>
                </c:pt>
                <c:pt idx="1516">
                  <c:v>908.81491137078</c:v>
                </c:pt>
                <c:pt idx="1517">
                  <c:v>909.4143935023</c:v>
                </c:pt>
                <c:pt idx="1518">
                  <c:v>910.01387563381</c:v>
                </c:pt>
                <c:pt idx="1519">
                  <c:v>910.61335776532</c:v>
                </c:pt>
                <c:pt idx="1520">
                  <c:v>911.21283989683</c:v>
                </c:pt>
                <c:pt idx="1521">
                  <c:v>911.81232202834</c:v>
                </c:pt>
                <c:pt idx="1522">
                  <c:v>912.41180415985</c:v>
                </c:pt>
                <c:pt idx="1523">
                  <c:v>913.01128629136</c:v>
                </c:pt>
                <c:pt idx="1524">
                  <c:v>913.61076842287</c:v>
                </c:pt>
                <c:pt idx="1525">
                  <c:v>914.21025055438</c:v>
                </c:pt>
                <c:pt idx="1526">
                  <c:v>914.8097326859</c:v>
                </c:pt>
                <c:pt idx="1527">
                  <c:v>915.4092148174099</c:v>
                </c:pt>
                <c:pt idx="1528">
                  <c:v>916.00869694892</c:v>
                </c:pt>
                <c:pt idx="1529">
                  <c:v>916.60817908043</c:v>
                </c:pt>
                <c:pt idx="1530">
                  <c:v>917.2076612119399</c:v>
                </c:pt>
                <c:pt idx="1531">
                  <c:v>917.8071433434499</c:v>
                </c:pt>
                <c:pt idx="1532">
                  <c:v>918.4066254749598</c:v>
                </c:pt>
                <c:pt idx="1533">
                  <c:v>919.00610760647</c:v>
                </c:pt>
                <c:pt idx="1534">
                  <c:v>919.60558973798</c:v>
                </c:pt>
                <c:pt idx="1535">
                  <c:v>920.20507186949</c:v>
                </c:pt>
                <c:pt idx="1536">
                  <c:v>920.8045540010099</c:v>
                </c:pt>
                <c:pt idx="1537">
                  <c:v>921.40403613252</c:v>
                </c:pt>
                <c:pt idx="1538">
                  <c:v>922.00351826403</c:v>
                </c:pt>
                <c:pt idx="1539">
                  <c:v>922.60300039554</c:v>
                </c:pt>
                <c:pt idx="1540">
                  <c:v>923.20248252705</c:v>
                </c:pt>
                <c:pt idx="1541">
                  <c:v>923.80196465856</c:v>
                </c:pt>
                <c:pt idx="1542">
                  <c:v>924.4014467900699</c:v>
                </c:pt>
                <c:pt idx="1543">
                  <c:v>925.00092892158</c:v>
                </c:pt>
                <c:pt idx="1544">
                  <c:v>925.6004110530901</c:v>
                </c:pt>
                <c:pt idx="1545">
                  <c:v>926.19989318461</c:v>
                </c:pt>
                <c:pt idx="1546">
                  <c:v>926.79937531612</c:v>
                </c:pt>
                <c:pt idx="1547">
                  <c:v>927.39885744763</c:v>
                </c:pt>
                <c:pt idx="1548">
                  <c:v>927.99833957914</c:v>
                </c:pt>
                <c:pt idx="1549">
                  <c:v>928.59782171065</c:v>
                </c:pt>
                <c:pt idx="1550">
                  <c:v>929.19730384216</c:v>
                </c:pt>
                <c:pt idx="1551">
                  <c:v>929.79678597367</c:v>
                </c:pt>
                <c:pt idx="1552">
                  <c:v>930.3962681051798</c:v>
                </c:pt>
                <c:pt idx="1553">
                  <c:v>930.99575023669</c:v>
                </c:pt>
                <c:pt idx="1554">
                  <c:v>931.59523236821</c:v>
                </c:pt>
                <c:pt idx="1555">
                  <c:v>932.19471449972</c:v>
                </c:pt>
                <c:pt idx="1556">
                  <c:v>932.79419663123</c:v>
                </c:pt>
                <c:pt idx="1557">
                  <c:v>933.39367876274</c:v>
                </c:pt>
                <c:pt idx="1558">
                  <c:v>933.9931608942499</c:v>
                </c:pt>
                <c:pt idx="1559">
                  <c:v>934.5926430257599</c:v>
                </c:pt>
                <c:pt idx="1560">
                  <c:v>935.19212515727</c:v>
                </c:pt>
                <c:pt idx="1561">
                  <c:v>935.79160728878</c:v>
                </c:pt>
                <c:pt idx="1562">
                  <c:v>936.39108942029</c:v>
                </c:pt>
                <c:pt idx="1563">
                  <c:v>936.9905715518</c:v>
                </c:pt>
                <c:pt idx="1564">
                  <c:v>937.59005368332</c:v>
                </c:pt>
                <c:pt idx="1565">
                  <c:v>938.18953581483</c:v>
                </c:pt>
                <c:pt idx="1566">
                  <c:v>938.78901794634</c:v>
                </c:pt>
                <c:pt idx="1567">
                  <c:v>939.38850007785</c:v>
                </c:pt>
                <c:pt idx="1568">
                  <c:v>939.98798220936</c:v>
                </c:pt>
                <c:pt idx="1569">
                  <c:v>940.58746434087</c:v>
                </c:pt>
                <c:pt idx="1570">
                  <c:v>941.18694647238</c:v>
                </c:pt>
                <c:pt idx="1571">
                  <c:v>941.78642860389</c:v>
                </c:pt>
                <c:pt idx="1572">
                  <c:v>942.3859107354</c:v>
                </c:pt>
                <c:pt idx="1573">
                  <c:v>942.98539286692</c:v>
                </c:pt>
                <c:pt idx="1574">
                  <c:v>943.58487499843</c:v>
                </c:pt>
                <c:pt idx="1575">
                  <c:v>944.18435712994</c:v>
                </c:pt>
                <c:pt idx="1576">
                  <c:v>944.78383926145</c:v>
                </c:pt>
                <c:pt idx="1577">
                  <c:v>945.3833213929601</c:v>
                </c:pt>
                <c:pt idx="1578">
                  <c:v>945.98280352447</c:v>
                </c:pt>
                <c:pt idx="1579">
                  <c:v>946.5822856559798</c:v>
                </c:pt>
                <c:pt idx="1580">
                  <c:v>947.18176778749</c:v>
                </c:pt>
                <c:pt idx="1581">
                  <c:v>947.781249919</c:v>
                </c:pt>
                <c:pt idx="1582">
                  <c:v>948.38073205052</c:v>
                </c:pt>
                <c:pt idx="1583">
                  <c:v>948.9802141820297</c:v>
                </c:pt>
                <c:pt idx="1584">
                  <c:v>949.57969631354</c:v>
                </c:pt>
                <c:pt idx="1585">
                  <c:v>950.17917844505</c:v>
                </c:pt>
                <c:pt idx="1586">
                  <c:v>950.77866057656</c:v>
                </c:pt>
                <c:pt idx="1587">
                  <c:v>951.37814270807</c:v>
                </c:pt>
                <c:pt idx="1588">
                  <c:v>951.9776248395799</c:v>
                </c:pt>
                <c:pt idx="1589">
                  <c:v>952.57710697109</c:v>
                </c:pt>
                <c:pt idx="1590">
                  <c:v>953.1765891026</c:v>
                </c:pt>
                <c:pt idx="1591">
                  <c:v>953.77607123411</c:v>
                </c:pt>
                <c:pt idx="1592">
                  <c:v>954.37555336563</c:v>
                </c:pt>
                <c:pt idx="1593">
                  <c:v>954.97503549714</c:v>
                </c:pt>
                <c:pt idx="1594">
                  <c:v>955.57451762865</c:v>
                </c:pt>
                <c:pt idx="1595">
                  <c:v>956.17399976016</c:v>
                </c:pt>
                <c:pt idx="1596">
                  <c:v>956.77348189167</c:v>
                </c:pt>
                <c:pt idx="1597">
                  <c:v>957.37296402318</c:v>
                </c:pt>
                <c:pt idx="1598">
                  <c:v>957.97244615469</c:v>
                </c:pt>
                <c:pt idx="1599">
                  <c:v>958.5719282862001</c:v>
                </c:pt>
                <c:pt idx="1600">
                  <c:v>959.17141041771</c:v>
                </c:pt>
                <c:pt idx="1601">
                  <c:v>959.77089254923</c:v>
                </c:pt>
                <c:pt idx="1602">
                  <c:v>960.37037468074</c:v>
                </c:pt>
                <c:pt idx="1603">
                  <c:v>960.9698568122499</c:v>
                </c:pt>
                <c:pt idx="1604">
                  <c:v>961.56933894376</c:v>
                </c:pt>
                <c:pt idx="1605">
                  <c:v>962.16882107527</c:v>
                </c:pt>
                <c:pt idx="1606">
                  <c:v>962.76830320678</c:v>
                </c:pt>
                <c:pt idx="1607">
                  <c:v>963.36778533829</c:v>
                </c:pt>
                <c:pt idx="1608">
                  <c:v>963.9672674697998</c:v>
                </c:pt>
                <c:pt idx="1609">
                  <c:v>964.56674960131</c:v>
                </c:pt>
                <c:pt idx="1610">
                  <c:v>965.1662317328301</c:v>
                </c:pt>
                <c:pt idx="1611">
                  <c:v>965.76571386434</c:v>
                </c:pt>
                <c:pt idx="1612">
                  <c:v>966.3651959958497</c:v>
                </c:pt>
                <c:pt idx="1613">
                  <c:v>966.96467812736</c:v>
                </c:pt>
                <c:pt idx="1614">
                  <c:v>967.56416025887</c:v>
                </c:pt>
                <c:pt idx="1615">
                  <c:v>968.16364239038</c:v>
                </c:pt>
                <c:pt idx="1616">
                  <c:v>968.76312452189</c:v>
                </c:pt>
                <c:pt idx="1617">
                  <c:v>969.3626066533998</c:v>
                </c:pt>
                <c:pt idx="1618">
                  <c:v>969.9620887849096</c:v>
                </c:pt>
                <c:pt idx="1619">
                  <c:v>970.56157091642</c:v>
                </c:pt>
                <c:pt idx="1620">
                  <c:v>971.16105304794</c:v>
                </c:pt>
                <c:pt idx="1621">
                  <c:v>971.76053517945</c:v>
                </c:pt>
                <c:pt idx="1622">
                  <c:v>972.3600173109598</c:v>
                </c:pt>
                <c:pt idx="1623">
                  <c:v>972.9594994424699</c:v>
                </c:pt>
                <c:pt idx="1624">
                  <c:v>973.55898157398</c:v>
                </c:pt>
                <c:pt idx="1625">
                  <c:v>974.1584637054899</c:v>
                </c:pt>
                <c:pt idx="1626">
                  <c:v>974.757945837</c:v>
                </c:pt>
                <c:pt idx="1627">
                  <c:v>975.3574279685099</c:v>
                </c:pt>
                <c:pt idx="1628">
                  <c:v>975.9569101000199</c:v>
                </c:pt>
                <c:pt idx="1629">
                  <c:v>976.55639223154</c:v>
                </c:pt>
                <c:pt idx="1630">
                  <c:v>977.15587436305</c:v>
                </c:pt>
                <c:pt idx="1631">
                  <c:v>977.7553564945599</c:v>
                </c:pt>
                <c:pt idx="1632">
                  <c:v>978.35483862607</c:v>
                </c:pt>
                <c:pt idx="1633">
                  <c:v>978.95432075758</c:v>
                </c:pt>
                <c:pt idx="1634">
                  <c:v>979.55380288909</c:v>
                </c:pt>
                <c:pt idx="1635">
                  <c:v>980.1532850206</c:v>
                </c:pt>
                <c:pt idx="1636">
                  <c:v>980.75276715211</c:v>
                </c:pt>
                <c:pt idx="1637">
                  <c:v>981.3522492836198</c:v>
                </c:pt>
                <c:pt idx="1638">
                  <c:v>981.95173141514</c:v>
                </c:pt>
                <c:pt idx="1639">
                  <c:v>982.55121354665</c:v>
                </c:pt>
                <c:pt idx="1640">
                  <c:v>983.15069567816</c:v>
                </c:pt>
                <c:pt idx="1641">
                  <c:v>983.75017780967</c:v>
                </c:pt>
                <c:pt idx="1642">
                  <c:v>984.34965994118</c:v>
                </c:pt>
                <c:pt idx="1643">
                  <c:v>984.94914207269</c:v>
                </c:pt>
                <c:pt idx="1644">
                  <c:v>985.5486242041999</c:v>
                </c:pt>
                <c:pt idx="1645">
                  <c:v>986.1481063357099</c:v>
                </c:pt>
                <c:pt idx="1646">
                  <c:v>986.74758846722</c:v>
                </c:pt>
                <c:pt idx="1647">
                  <c:v>987.3470705987301</c:v>
                </c:pt>
                <c:pt idx="1648">
                  <c:v>987.9465527302499</c:v>
                </c:pt>
                <c:pt idx="1649">
                  <c:v>988.5460348617598</c:v>
                </c:pt>
                <c:pt idx="1650">
                  <c:v>989.1455169932699</c:v>
                </c:pt>
                <c:pt idx="1651">
                  <c:v>989.7449991247798</c:v>
                </c:pt>
                <c:pt idx="1652">
                  <c:v>990.34448125629</c:v>
                </c:pt>
                <c:pt idx="1653">
                  <c:v>990.9439633877998</c:v>
                </c:pt>
                <c:pt idx="1654">
                  <c:v>991.54344551931</c:v>
                </c:pt>
                <c:pt idx="1655">
                  <c:v>992.14292765082</c:v>
                </c:pt>
                <c:pt idx="1656">
                  <c:v>992.7424097823299</c:v>
                </c:pt>
                <c:pt idx="1657">
                  <c:v>993.34189191385</c:v>
                </c:pt>
                <c:pt idx="1658">
                  <c:v>993.94137404536</c:v>
                </c:pt>
                <c:pt idx="1659">
                  <c:v>994.54085617687</c:v>
                </c:pt>
                <c:pt idx="1660">
                  <c:v>995.14033830838</c:v>
                </c:pt>
                <c:pt idx="1661">
                  <c:v>995.73982043989</c:v>
                </c:pt>
                <c:pt idx="1662">
                  <c:v>996.3393025714</c:v>
                </c:pt>
                <c:pt idx="1663">
                  <c:v>996.93878470291</c:v>
                </c:pt>
                <c:pt idx="1664">
                  <c:v>997.5382668344198</c:v>
                </c:pt>
                <c:pt idx="1665">
                  <c:v>998.13774896593</c:v>
                </c:pt>
                <c:pt idx="1666">
                  <c:v>998.7372310974499</c:v>
                </c:pt>
                <c:pt idx="1667">
                  <c:v>999.33671322896</c:v>
                </c:pt>
                <c:pt idx="1668">
                  <c:v>999.9361953604699</c:v>
                </c:pt>
                <c:pt idx="1669">
                  <c:v>1000.535677492</c:v>
                </c:pt>
                <c:pt idx="1670">
                  <c:v>1001.1351596235</c:v>
                </c:pt>
                <c:pt idx="1671">
                  <c:v>1001.734641755</c:v>
                </c:pt>
                <c:pt idx="1672">
                  <c:v>1002.3341238865</c:v>
                </c:pt>
                <c:pt idx="1673">
                  <c:v>1002.933606018</c:v>
                </c:pt>
                <c:pt idx="1674">
                  <c:v>1003.5330881495</c:v>
                </c:pt>
                <c:pt idx="1675">
                  <c:v>1004.132570281</c:v>
                </c:pt>
                <c:pt idx="1676">
                  <c:v>1004.7320524126</c:v>
                </c:pt>
                <c:pt idx="1677">
                  <c:v>1005.3315345441</c:v>
                </c:pt>
                <c:pt idx="1678">
                  <c:v>1005.9310166756</c:v>
                </c:pt>
                <c:pt idx="1679">
                  <c:v>1006.5304988071</c:v>
                </c:pt>
                <c:pt idx="1680">
                  <c:v>1007.1299809386</c:v>
                </c:pt>
                <c:pt idx="1681">
                  <c:v>1007.7294630701</c:v>
                </c:pt>
                <c:pt idx="1682">
                  <c:v>1008.3289452016</c:v>
                </c:pt>
                <c:pt idx="1683">
                  <c:v>1008.9284273331</c:v>
                </c:pt>
                <c:pt idx="1684">
                  <c:v>1009.5279094646</c:v>
                </c:pt>
                <c:pt idx="1685">
                  <c:v>1010.1273915962</c:v>
                </c:pt>
                <c:pt idx="1686">
                  <c:v>1010.7268737277</c:v>
                </c:pt>
                <c:pt idx="1687">
                  <c:v>1011.3263558592</c:v>
                </c:pt>
                <c:pt idx="1688">
                  <c:v>1011.9258379907</c:v>
                </c:pt>
                <c:pt idx="1689">
                  <c:v>1012.5253201222</c:v>
                </c:pt>
                <c:pt idx="1690">
                  <c:v>1013.1248022537</c:v>
                </c:pt>
                <c:pt idx="1691">
                  <c:v>1013.7242843852</c:v>
                </c:pt>
                <c:pt idx="1692">
                  <c:v>1014.3237665167</c:v>
                </c:pt>
                <c:pt idx="1693">
                  <c:v>1014.9232486482</c:v>
                </c:pt>
                <c:pt idx="1694">
                  <c:v>1015.5227307798</c:v>
                </c:pt>
                <c:pt idx="1695">
                  <c:v>1016.1222129113</c:v>
                </c:pt>
                <c:pt idx="1696">
                  <c:v>1016.7216950428</c:v>
                </c:pt>
                <c:pt idx="1697">
                  <c:v>1017.3211771743</c:v>
                </c:pt>
                <c:pt idx="1698">
                  <c:v>1017.9206593058</c:v>
                </c:pt>
                <c:pt idx="1699">
                  <c:v>1018.5201414373</c:v>
                </c:pt>
                <c:pt idx="1700">
                  <c:v>1019.1196235688</c:v>
                </c:pt>
                <c:pt idx="1701">
                  <c:v>1019.7191057003</c:v>
                </c:pt>
                <c:pt idx="1702">
                  <c:v>1020.3185878318</c:v>
                </c:pt>
                <c:pt idx="1703">
                  <c:v>1020.9180699634</c:v>
                </c:pt>
                <c:pt idx="1704">
                  <c:v>1021.5175520949</c:v>
                </c:pt>
                <c:pt idx="1705">
                  <c:v>1022.1170342264</c:v>
                </c:pt>
                <c:pt idx="1706">
                  <c:v>1022.7165163579</c:v>
                </c:pt>
                <c:pt idx="1707">
                  <c:v>1023.3159984894</c:v>
                </c:pt>
                <c:pt idx="1708">
                  <c:v>1023.9154806209</c:v>
                </c:pt>
                <c:pt idx="1709">
                  <c:v>1024.5149627524</c:v>
                </c:pt>
                <c:pt idx="1710">
                  <c:v>1025.1144448839</c:v>
                </c:pt>
                <c:pt idx="1711">
                  <c:v>1025.7139270154</c:v>
                </c:pt>
                <c:pt idx="1712">
                  <c:v>1026.313409147</c:v>
                </c:pt>
                <c:pt idx="1713">
                  <c:v>1026.9128912785</c:v>
                </c:pt>
                <c:pt idx="1714">
                  <c:v>1027.51237341</c:v>
                </c:pt>
                <c:pt idx="1715">
                  <c:v>1028.1118555415</c:v>
                </c:pt>
                <c:pt idx="1716">
                  <c:v>1028.711337673</c:v>
                </c:pt>
                <c:pt idx="1717">
                  <c:v>1029.3108198045</c:v>
                </c:pt>
                <c:pt idx="1718">
                  <c:v>1029.910301936</c:v>
                </c:pt>
                <c:pt idx="1719">
                  <c:v>1030.5097840675</c:v>
                </c:pt>
                <c:pt idx="1720">
                  <c:v>1031.109266199</c:v>
                </c:pt>
                <c:pt idx="1721">
                  <c:v>1031.7087483306</c:v>
                </c:pt>
                <c:pt idx="1722">
                  <c:v>1032.3082304621</c:v>
                </c:pt>
                <c:pt idx="1723">
                  <c:v>1032.9077125936</c:v>
                </c:pt>
                <c:pt idx="1724">
                  <c:v>1033.5071947251</c:v>
                </c:pt>
                <c:pt idx="1725">
                  <c:v>1034.1066768566</c:v>
                </c:pt>
                <c:pt idx="1726">
                  <c:v>1034.7061589881</c:v>
                </c:pt>
                <c:pt idx="1727">
                  <c:v>1035.3056411196</c:v>
                </c:pt>
                <c:pt idx="1728">
                  <c:v>1035.9051232511</c:v>
                </c:pt>
                <c:pt idx="1729">
                  <c:v>1036.5046053826</c:v>
                </c:pt>
                <c:pt idx="1730">
                  <c:v>1037.1040875142</c:v>
                </c:pt>
                <c:pt idx="1731">
                  <c:v>1037.7035696457</c:v>
                </c:pt>
                <c:pt idx="1732">
                  <c:v>1038.3030517772</c:v>
                </c:pt>
                <c:pt idx="1733">
                  <c:v>1038.9025339087</c:v>
                </c:pt>
                <c:pt idx="1734">
                  <c:v>1039.5020160402</c:v>
                </c:pt>
                <c:pt idx="1735">
                  <c:v>1040.1014981717</c:v>
                </c:pt>
                <c:pt idx="1736">
                  <c:v>1040.7009803032</c:v>
                </c:pt>
                <c:pt idx="1737">
                  <c:v>1041.3004624347</c:v>
                </c:pt>
                <c:pt idx="1738">
                  <c:v>1041.8999445662</c:v>
                </c:pt>
                <c:pt idx="1739">
                  <c:v>1042.4994266978</c:v>
                </c:pt>
                <c:pt idx="1740">
                  <c:v>1043.0989088293</c:v>
                </c:pt>
                <c:pt idx="1741">
                  <c:v>1043.6983909608</c:v>
                </c:pt>
                <c:pt idx="1742">
                  <c:v>1044.2978730923</c:v>
                </c:pt>
                <c:pt idx="1743">
                  <c:v>1044.8973552238</c:v>
                </c:pt>
                <c:pt idx="1744">
                  <c:v>1045.4968373553</c:v>
                </c:pt>
                <c:pt idx="1745">
                  <c:v>1046.0963194868</c:v>
                </c:pt>
                <c:pt idx="1746">
                  <c:v>1046.6958016183</c:v>
                </c:pt>
                <c:pt idx="1747">
                  <c:v>1047.2952837498</c:v>
                </c:pt>
                <c:pt idx="1748">
                  <c:v>1047.8947658814</c:v>
                </c:pt>
                <c:pt idx="1749">
                  <c:v>1048.4942480129</c:v>
                </c:pt>
                <c:pt idx="1750">
                  <c:v>1049.0937301444</c:v>
                </c:pt>
                <c:pt idx="1751">
                  <c:v>1049.693212275899</c:v>
                </c:pt>
                <c:pt idx="1752">
                  <c:v>1050.2926944074</c:v>
                </c:pt>
                <c:pt idx="1753">
                  <c:v>1050.8921765389</c:v>
                </c:pt>
                <c:pt idx="1754">
                  <c:v>1051.4916586704</c:v>
                </c:pt>
                <c:pt idx="1755">
                  <c:v>1052.0911408019</c:v>
                </c:pt>
                <c:pt idx="1756">
                  <c:v>1052.6906229334</c:v>
                </c:pt>
                <c:pt idx="1757">
                  <c:v>1053.290105065</c:v>
                </c:pt>
                <c:pt idx="1758">
                  <c:v>1053.8895871965</c:v>
                </c:pt>
                <c:pt idx="1759">
                  <c:v>1054.489069328</c:v>
                </c:pt>
                <c:pt idx="1760">
                  <c:v>1055.0885514595</c:v>
                </c:pt>
                <c:pt idx="1761">
                  <c:v>1055.688033591</c:v>
                </c:pt>
                <c:pt idx="1762">
                  <c:v>1056.2875157225</c:v>
                </c:pt>
                <c:pt idx="1763">
                  <c:v>1056.886997854</c:v>
                </c:pt>
                <c:pt idx="1764">
                  <c:v>1057.4864799855</c:v>
                </c:pt>
                <c:pt idx="1765">
                  <c:v>1058.085962117</c:v>
                </c:pt>
                <c:pt idx="1766">
                  <c:v>1058.6854442486</c:v>
                </c:pt>
                <c:pt idx="1767">
                  <c:v>1059.2849263801</c:v>
                </c:pt>
                <c:pt idx="1768">
                  <c:v>1059.8844085116</c:v>
                </c:pt>
                <c:pt idx="1769">
                  <c:v>1060.4838906431</c:v>
                </c:pt>
                <c:pt idx="1770">
                  <c:v>1061.0833727746</c:v>
                </c:pt>
                <c:pt idx="1771">
                  <c:v>1061.6828549061</c:v>
                </c:pt>
                <c:pt idx="1772">
                  <c:v>1062.2823370376</c:v>
                </c:pt>
                <c:pt idx="1773">
                  <c:v>1062.8818191691</c:v>
                </c:pt>
                <c:pt idx="1774">
                  <c:v>1063.4813013006</c:v>
                </c:pt>
                <c:pt idx="1775">
                  <c:v>1064.0807834322</c:v>
                </c:pt>
                <c:pt idx="1776">
                  <c:v>1064.6802655637</c:v>
                </c:pt>
                <c:pt idx="1777">
                  <c:v>1065.2797476952</c:v>
                </c:pt>
                <c:pt idx="1778">
                  <c:v>1065.8792298267</c:v>
                </c:pt>
                <c:pt idx="1779">
                  <c:v>1066.4787119582</c:v>
                </c:pt>
                <c:pt idx="1780">
                  <c:v>1067.0781940897</c:v>
                </c:pt>
                <c:pt idx="1781">
                  <c:v>1067.6776762212</c:v>
                </c:pt>
                <c:pt idx="1782">
                  <c:v>1068.2771583527</c:v>
                </c:pt>
                <c:pt idx="1783">
                  <c:v>1068.8766404842</c:v>
                </c:pt>
                <c:pt idx="1784">
                  <c:v>1069.4761226158</c:v>
                </c:pt>
                <c:pt idx="1785">
                  <c:v>1070.0756047473</c:v>
                </c:pt>
                <c:pt idx="1786">
                  <c:v>1070.6750868788</c:v>
                </c:pt>
                <c:pt idx="1787">
                  <c:v>1071.2745690103</c:v>
                </c:pt>
                <c:pt idx="1788">
                  <c:v>1071.8740511418</c:v>
                </c:pt>
                <c:pt idx="1789">
                  <c:v>1072.4735332733</c:v>
                </c:pt>
                <c:pt idx="1790">
                  <c:v>1073.0730154048</c:v>
                </c:pt>
                <c:pt idx="1791">
                  <c:v>1073.6724975363</c:v>
                </c:pt>
                <c:pt idx="1792">
                  <c:v>1074.2719796678</c:v>
                </c:pt>
                <c:pt idx="1793">
                  <c:v>1074.8714617994</c:v>
                </c:pt>
                <c:pt idx="1794">
                  <c:v>1075.4709439309</c:v>
                </c:pt>
                <c:pt idx="1795">
                  <c:v>1076.0704260624</c:v>
                </c:pt>
                <c:pt idx="1796">
                  <c:v>1076.6699081939</c:v>
                </c:pt>
                <c:pt idx="1797">
                  <c:v>1077.2693903254</c:v>
                </c:pt>
                <c:pt idx="1798">
                  <c:v>1077.8688724569</c:v>
                </c:pt>
                <c:pt idx="1799">
                  <c:v>1078.4683545884</c:v>
                </c:pt>
                <c:pt idx="1800">
                  <c:v>1079.0678367199</c:v>
                </c:pt>
                <c:pt idx="1801">
                  <c:v>1079.6673188514</c:v>
                </c:pt>
                <c:pt idx="1802">
                  <c:v>1080.266800983</c:v>
                </c:pt>
                <c:pt idx="1803">
                  <c:v>1080.8662831145</c:v>
                </c:pt>
                <c:pt idx="1804">
                  <c:v>1081.465765246</c:v>
                </c:pt>
                <c:pt idx="1805">
                  <c:v>1082.0652473775</c:v>
                </c:pt>
                <c:pt idx="1806">
                  <c:v>1082.664729509</c:v>
                </c:pt>
                <c:pt idx="1807">
                  <c:v>1083.2642116405</c:v>
                </c:pt>
                <c:pt idx="1808">
                  <c:v>1083.863693772</c:v>
                </c:pt>
                <c:pt idx="1809">
                  <c:v>1084.4631759035</c:v>
                </c:pt>
                <c:pt idx="1810">
                  <c:v>1085.062658035</c:v>
                </c:pt>
                <c:pt idx="1811">
                  <c:v>1085.6621401666</c:v>
                </c:pt>
                <c:pt idx="1812">
                  <c:v>1086.2616222981</c:v>
                </c:pt>
                <c:pt idx="1813">
                  <c:v>1086.8611044296</c:v>
                </c:pt>
                <c:pt idx="1814">
                  <c:v>1087.4605865611</c:v>
                </c:pt>
                <c:pt idx="1815">
                  <c:v>1088.0600686926</c:v>
                </c:pt>
                <c:pt idx="1816">
                  <c:v>1088.6595508241</c:v>
                </c:pt>
                <c:pt idx="1817">
                  <c:v>1089.2590329556</c:v>
                </c:pt>
                <c:pt idx="1818">
                  <c:v>1089.8585150871</c:v>
                </c:pt>
                <c:pt idx="1819">
                  <c:v>1090.4579972186</c:v>
                </c:pt>
                <c:pt idx="1820">
                  <c:v>1091.0574793502</c:v>
                </c:pt>
                <c:pt idx="1821">
                  <c:v>1091.6569614817</c:v>
                </c:pt>
                <c:pt idx="1822">
                  <c:v>1092.2564436132</c:v>
                </c:pt>
                <c:pt idx="1823">
                  <c:v>1092.8559257447</c:v>
                </c:pt>
                <c:pt idx="1824">
                  <c:v>1093.4554078762</c:v>
                </c:pt>
                <c:pt idx="1825">
                  <c:v>1094.0548900077</c:v>
                </c:pt>
                <c:pt idx="1826">
                  <c:v>1094.6543721392</c:v>
                </c:pt>
                <c:pt idx="1827">
                  <c:v>1095.2538542707</c:v>
                </c:pt>
                <c:pt idx="1828">
                  <c:v>1095.8533364022</c:v>
                </c:pt>
                <c:pt idx="1829">
                  <c:v>1096.4528185337</c:v>
                </c:pt>
                <c:pt idx="1830">
                  <c:v>1097.0523006653</c:v>
                </c:pt>
                <c:pt idx="1831">
                  <c:v>1097.6517827968</c:v>
                </c:pt>
                <c:pt idx="1832">
                  <c:v>1098.2512649283</c:v>
                </c:pt>
                <c:pt idx="1833">
                  <c:v>1098.8507470598</c:v>
                </c:pt>
                <c:pt idx="1834">
                  <c:v>1099.4502291913</c:v>
                </c:pt>
                <c:pt idx="1835">
                  <c:v>1100.0497113228</c:v>
                </c:pt>
                <c:pt idx="1836">
                  <c:v>1100.6491934543</c:v>
                </c:pt>
                <c:pt idx="1837">
                  <c:v>1101.2486755858</c:v>
                </c:pt>
                <c:pt idx="1838">
                  <c:v>1101.8481577173</c:v>
                </c:pt>
                <c:pt idx="1839">
                  <c:v>1102.4476398489</c:v>
                </c:pt>
                <c:pt idx="1840">
                  <c:v>1103.0471219804</c:v>
                </c:pt>
                <c:pt idx="1841">
                  <c:v>1103.6466041119</c:v>
                </c:pt>
                <c:pt idx="1842">
                  <c:v>1104.2460862434</c:v>
                </c:pt>
                <c:pt idx="1843">
                  <c:v>1104.8455683749</c:v>
                </c:pt>
                <c:pt idx="1844">
                  <c:v>1105.4450505064</c:v>
                </c:pt>
                <c:pt idx="1845">
                  <c:v>1106.0445326379</c:v>
                </c:pt>
                <c:pt idx="1846">
                  <c:v>1106.6440147694</c:v>
                </c:pt>
                <c:pt idx="1847">
                  <c:v>1107.2434969009</c:v>
                </c:pt>
                <c:pt idx="1848">
                  <c:v>1107.8429790325</c:v>
                </c:pt>
                <c:pt idx="1849">
                  <c:v>1108.442461164</c:v>
                </c:pt>
                <c:pt idx="1850">
                  <c:v>1109.0419432955</c:v>
                </c:pt>
                <c:pt idx="1851">
                  <c:v>1109.641425427</c:v>
                </c:pt>
                <c:pt idx="1852">
                  <c:v>1110.2409075585</c:v>
                </c:pt>
                <c:pt idx="1853">
                  <c:v>1110.84038969</c:v>
                </c:pt>
                <c:pt idx="1854">
                  <c:v>1111.4398718215</c:v>
                </c:pt>
                <c:pt idx="1855">
                  <c:v>1112.039353953</c:v>
                </c:pt>
                <c:pt idx="1856">
                  <c:v>1112.6388360845</c:v>
                </c:pt>
                <c:pt idx="1857">
                  <c:v>1113.2383182161</c:v>
                </c:pt>
                <c:pt idx="1858">
                  <c:v>1113.8378003476</c:v>
                </c:pt>
                <c:pt idx="1859">
                  <c:v>1114.4372824791</c:v>
                </c:pt>
                <c:pt idx="1860">
                  <c:v>1115.0367646106</c:v>
                </c:pt>
                <c:pt idx="1861">
                  <c:v>1115.6362467421</c:v>
                </c:pt>
                <c:pt idx="1862">
                  <c:v>1116.2357288736</c:v>
                </c:pt>
                <c:pt idx="1863">
                  <c:v>1116.8352110051</c:v>
                </c:pt>
                <c:pt idx="1864">
                  <c:v>1117.4346931366</c:v>
                </c:pt>
                <c:pt idx="1865">
                  <c:v>1118.0341752681</c:v>
                </c:pt>
                <c:pt idx="1866">
                  <c:v>1118.6336573997</c:v>
                </c:pt>
                <c:pt idx="1867">
                  <c:v>1119.2331395312</c:v>
                </c:pt>
                <c:pt idx="1868">
                  <c:v>1119.8326216627</c:v>
                </c:pt>
                <c:pt idx="1869">
                  <c:v>1120.4321037942</c:v>
                </c:pt>
                <c:pt idx="1870">
                  <c:v>1121.0315859257</c:v>
                </c:pt>
                <c:pt idx="1871">
                  <c:v>1121.6310680572</c:v>
                </c:pt>
                <c:pt idx="1872">
                  <c:v>1122.2305501887</c:v>
                </c:pt>
                <c:pt idx="1873">
                  <c:v>1122.8300323202</c:v>
                </c:pt>
                <c:pt idx="1874">
                  <c:v>1123.4295144517</c:v>
                </c:pt>
                <c:pt idx="1875">
                  <c:v>1124.0289965833</c:v>
                </c:pt>
                <c:pt idx="1876">
                  <c:v>1124.6284787148</c:v>
                </c:pt>
                <c:pt idx="1877">
                  <c:v>1125.2279608463</c:v>
                </c:pt>
                <c:pt idx="1878">
                  <c:v>1125.8274429778</c:v>
                </c:pt>
                <c:pt idx="1879">
                  <c:v>1126.4269251093</c:v>
                </c:pt>
                <c:pt idx="1880">
                  <c:v>1127.0264072408</c:v>
                </c:pt>
                <c:pt idx="1881">
                  <c:v>1127.6258893723</c:v>
                </c:pt>
                <c:pt idx="1882">
                  <c:v>1128.2253715038</c:v>
                </c:pt>
                <c:pt idx="1883">
                  <c:v>1128.8248536353</c:v>
                </c:pt>
                <c:pt idx="1884">
                  <c:v>1129.4243357669</c:v>
                </c:pt>
                <c:pt idx="1885">
                  <c:v>1130.0238178984</c:v>
                </c:pt>
                <c:pt idx="1886">
                  <c:v>1130.6233000299</c:v>
                </c:pt>
                <c:pt idx="1887">
                  <c:v>1131.2227821614</c:v>
                </c:pt>
                <c:pt idx="1888">
                  <c:v>1131.8222642929</c:v>
                </c:pt>
                <c:pt idx="1889">
                  <c:v>1132.4217464244</c:v>
                </c:pt>
                <c:pt idx="1890">
                  <c:v>1133.0212285559</c:v>
                </c:pt>
                <c:pt idx="1891">
                  <c:v>1133.6207106874</c:v>
                </c:pt>
                <c:pt idx="1892">
                  <c:v>1134.2201928189</c:v>
                </c:pt>
                <c:pt idx="1893">
                  <c:v>1134.8196749505</c:v>
                </c:pt>
                <c:pt idx="1894">
                  <c:v>1135.419157082</c:v>
                </c:pt>
                <c:pt idx="1895">
                  <c:v>1136.0186392135</c:v>
                </c:pt>
                <c:pt idx="1896">
                  <c:v>1136.618121345</c:v>
                </c:pt>
                <c:pt idx="1897">
                  <c:v>1137.2176034765</c:v>
                </c:pt>
                <c:pt idx="1898">
                  <c:v>1137.817085608</c:v>
                </c:pt>
                <c:pt idx="1899">
                  <c:v>1138.4165677395</c:v>
                </c:pt>
                <c:pt idx="1900">
                  <c:v>1139.016049871</c:v>
                </c:pt>
                <c:pt idx="1901">
                  <c:v>1139.6155320025</c:v>
                </c:pt>
                <c:pt idx="1902">
                  <c:v>1140.2150141341</c:v>
                </c:pt>
                <c:pt idx="1903">
                  <c:v>1140.8144962656</c:v>
                </c:pt>
                <c:pt idx="1904">
                  <c:v>1141.4139783971</c:v>
                </c:pt>
                <c:pt idx="1905">
                  <c:v>1142.0134605286</c:v>
                </c:pt>
                <c:pt idx="1906">
                  <c:v>1142.6129426601</c:v>
                </c:pt>
                <c:pt idx="1907">
                  <c:v>1143.2124247916</c:v>
                </c:pt>
                <c:pt idx="1908">
                  <c:v>1143.8119069231</c:v>
                </c:pt>
                <c:pt idx="1909">
                  <c:v>1144.4113890546</c:v>
                </c:pt>
                <c:pt idx="1910">
                  <c:v>1145.0108711861</c:v>
                </c:pt>
                <c:pt idx="1911">
                  <c:v>1145.6103533177</c:v>
                </c:pt>
                <c:pt idx="1912">
                  <c:v>1146.2098354492</c:v>
                </c:pt>
                <c:pt idx="1913">
                  <c:v>1146.8093175807</c:v>
                </c:pt>
                <c:pt idx="1914">
                  <c:v>1147.4087997122</c:v>
                </c:pt>
                <c:pt idx="1915">
                  <c:v>1148.0082818437</c:v>
                </c:pt>
                <c:pt idx="1916">
                  <c:v>1148.6077639752</c:v>
                </c:pt>
                <c:pt idx="1917">
                  <c:v>1149.2072461067</c:v>
                </c:pt>
                <c:pt idx="1918">
                  <c:v>1149.8067282382</c:v>
                </c:pt>
                <c:pt idx="1919">
                  <c:v>1150.4062103697</c:v>
                </c:pt>
                <c:pt idx="1920">
                  <c:v>1151.0056925013</c:v>
                </c:pt>
                <c:pt idx="1921">
                  <c:v>1151.6051746328</c:v>
                </c:pt>
                <c:pt idx="1922">
                  <c:v>1152.2046567643</c:v>
                </c:pt>
                <c:pt idx="1923">
                  <c:v>1152.804138895799</c:v>
                </c:pt>
                <c:pt idx="1924">
                  <c:v>1153.4036210273</c:v>
                </c:pt>
                <c:pt idx="1925">
                  <c:v>1154.0031031588</c:v>
                </c:pt>
                <c:pt idx="1926">
                  <c:v>1154.6025852903</c:v>
                </c:pt>
                <c:pt idx="1927">
                  <c:v>1155.2020674218</c:v>
                </c:pt>
                <c:pt idx="1928">
                  <c:v>1155.8015495533</c:v>
                </c:pt>
                <c:pt idx="1929">
                  <c:v>1156.4010316849</c:v>
                </c:pt>
                <c:pt idx="1930">
                  <c:v>1157.0005138164</c:v>
                </c:pt>
                <c:pt idx="1931">
                  <c:v>1157.5999959479</c:v>
                </c:pt>
                <c:pt idx="1932">
                  <c:v>1158.1994780794</c:v>
                </c:pt>
                <c:pt idx="1933">
                  <c:v>1158.7989602109</c:v>
                </c:pt>
                <c:pt idx="1934">
                  <c:v>1159.3984423424</c:v>
                </c:pt>
                <c:pt idx="1935">
                  <c:v>1159.9979244739</c:v>
                </c:pt>
                <c:pt idx="1936">
                  <c:v>1160.5974066054</c:v>
                </c:pt>
                <c:pt idx="1937">
                  <c:v>1161.1968887369</c:v>
                </c:pt>
                <c:pt idx="1938">
                  <c:v>1161.7963708685</c:v>
                </c:pt>
                <c:pt idx="1939">
                  <c:v>1162.395853</c:v>
                </c:pt>
                <c:pt idx="1940">
                  <c:v>1162.9953351315</c:v>
                </c:pt>
                <c:pt idx="1941">
                  <c:v>1163.594817263</c:v>
                </c:pt>
                <c:pt idx="1942">
                  <c:v>1164.1942993945</c:v>
                </c:pt>
                <c:pt idx="1943">
                  <c:v>1164.793781526</c:v>
                </c:pt>
                <c:pt idx="1944">
                  <c:v>1165.3932636575</c:v>
                </c:pt>
                <c:pt idx="1945">
                  <c:v>1165.992745789</c:v>
                </c:pt>
                <c:pt idx="1946">
                  <c:v>1166.5922279205</c:v>
                </c:pt>
                <c:pt idx="1947">
                  <c:v>1167.1917100521</c:v>
                </c:pt>
                <c:pt idx="1948">
                  <c:v>1167.7911921836</c:v>
                </c:pt>
                <c:pt idx="1949">
                  <c:v>1168.3906743151</c:v>
                </c:pt>
                <c:pt idx="1950">
                  <c:v>1168.9901564466</c:v>
                </c:pt>
                <c:pt idx="1951">
                  <c:v>1169.5896385781</c:v>
                </c:pt>
                <c:pt idx="1952">
                  <c:v>1170.1891207096</c:v>
                </c:pt>
                <c:pt idx="1953">
                  <c:v>1170.7886028411</c:v>
                </c:pt>
                <c:pt idx="1954">
                  <c:v>1171.3880849726</c:v>
                </c:pt>
                <c:pt idx="1955">
                  <c:v>1171.9875671041</c:v>
                </c:pt>
                <c:pt idx="1956">
                  <c:v>1172.5870492357</c:v>
                </c:pt>
                <c:pt idx="1957">
                  <c:v>1173.1865313672</c:v>
                </c:pt>
                <c:pt idx="1958">
                  <c:v>1173.7860134987</c:v>
                </c:pt>
                <c:pt idx="1959">
                  <c:v>1174.3854956302</c:v>
                </c:pt>
                <c:pt idx="1960">
                  <c:v>1174.9849777617</c:v>
                </c:pt>
                <c:pt idx="1961">
                  <c:v>1175.5844598932</c:v>
                </c:pt>
                <c:pt idx="1962">
                  <c:v>1176.1839420247</c:v>
                </c:pt>
                <c:pt idx="1963">
                  <c:v>1176.7834241562</c:v>
                </c:pt>
                <c:pt idx="1964">
                  <c:v>1177.3829062877</c:v>
                </c:pt>
                <c:pt idx="1965">
                  <c:v>1177.9823884193</c:v>
                </c:pt>
                <c:pt idx="1966">
                  <c:v>1178.5818705508</c:v>
                </c:pt>
                <c:pt idx="1967">
                  <c:v>1179.1813526823</c:v>
                </c:pt>
                <c:pt idx="1968">
                  <c:v>1179.7808348138</c:v>
                </c:pt>
                <c:pt idx="1969">
                  <c:v>1180.3803169453</c:v>
                </c:pt>
                <c:pt idx="1970">
                  <c:v>1180.9797990768</c:v>
                </c:pt>
                <c:pt idx="1971">
                  <c:v>1181.5792812083</c:v>
                </c:pt>
                <c:pt idx="1972">
                  <c:v>1182.1787633398</c:v>
                </c:pt>
                <c:pt idx="1973">
                  <c:v>1182.7782454713</c:v>
                </c:pt>
                <c:pt idx="1974">
                  <c:v>1183.3777276029</c:v>
                </c:pt>
                <c:pt idx="1975">
                  <c:v>1183.9772097344</c:v>
                </c:pt>
                <c:pt idx="1976">
                  <c:v>1184.5766918659</c:v>
                </c:pt>
                <c:pt idx="1977">
                  <c:v>1185.1761739974</c:v>
                </c:pt>
                <c:pt idx="1978">
                  <c:v>1185.7756561289</c:v>
                </c:pt>
                <c:pt idx="1979">
                  <c:v>1186.3751382604</c:v>
                </c:pt>
                <c:pt idx="1980">
                  <c:v>1186.9746203919</c:v>
                </c:pt>
                <c:pt idx="1981">
                  <c:v>1187.5741025234</c:v>
                </c:pt>
                <c:pt idx="1982">
                  <c:v>1188.1735846549</c:v>
                </c:pt>
                <c:pt idx="1983">
                  <c:v>1188.7730667865</c:v>
                </c:pt>
                <c:pt idx="1984">
                  <c:v>1189.372548918</c:v>
                </c:pt>
                <c:pt idx="1985">
                  <c:v>1189.9720310495</c:v>
                </c:pt>
                <c:pt idx="1986">
                  <c:v>1190.571513181</c:v>
                </c:pt>
                <c:pt idx="1987">
                  <c:v>1191.1709953125</c:v>
                </c:pt>
                <c:pt idx="1988">
                  <c:v>1191.770477444</c:v>
                </c:pt>
                <c:pt idx="1989">
                  <c:v>1192.3699595755</c:v>
                </c:pt>
                <c:pt idx="1990">
                  <c:v>1192.969441707</c:v>
                </c:pt>
                <c:pt idx="1991">
                  <c:v>1193.5689238385</c:v>
                </c:pt>
                <c:pt idx="1992">
                  <c:v>1194.1684059701</c:v>
                </c:pt>
                <c:pt idx="1993">
                  <c:v>1194.7678881016</c:v>
                </c:pt>
                <c:pt idx="1994">
                  <c:v>1195.3673702331</c:v>
                </c:pt>
                <c:pt idx="1995">
                  <c:v>1195.9668523646</c:v>
                </c:pt>
                <c:pt idx="1996">
                  <c:v>1196.5663344961</c:v>
                </c:pt>
                <c:pt idx="1997">
                  <c:v>1197.1658166276</c:v>
                </c:pt>
                <c:pt idx="1998">
                  <c:v>1197.7652987591</c:v>
                </c:pt>
                <c:pt idx="1999">
                  <c:v>1198.3647808906</c:v>
                </c:pt>
                <c:pt idx="2000">
                  <c:v>1198.9642630221</c:v>
                </c:pt>
                <c:pt idx="2001">
                  <c:v>1199.5637451537</c:v>
                </c:pt>
                <c:pt idx="2002">
                  <c:v>1200.1632272852</c:v>
                </c:pt>
                <c:pt idx="2003">
                  <c:v>1200.7627094167</c:v>
                </c:pt>
                <c:pt idx="2004">
                  <c:v>1201.3621915482</c:v>
                </c:pt>
                <c:pt idx="2005">
                  <c:v>1201.9616736797</c:v>
                </c:pt>
                <c:pt idx="2006">
                  <c:v>1202.5611558112</c:v>
                </c:pt>
                <c:pt idx="2007">
                  <c:v>1203.1606379427</c:v>
                </c:pt>
                <c:pt idx="2008">
                  <c:v>1203.7601200742</c:v>
                </c:pt>
                <c:pt idx="2009">
                  <c:v>1204.3596022057</c:v>
                </c:pt>
                <c:pt idx="2010">
                  <c:v>1204.9590843373</c:v>
                </c:pt>
                <c:pt idx="2011">
                  <c:v>1205.5585664688</c:v>
                </c:pt>
                <c:pt idx="2012">
                  <c:v>1206.1580486003</c:v>
                </c:pt>
                <c:pt idx="2013">
                  <c:v>1206.7575307318</c:v>
                </c:pt>
                <c:pt idx="2014">
                  <c:v>1207.3570128633</c:v>
                </c:pt>
                <c:pt idx="2015">
                  <c:v>1207.9564949948</c:v>
                </c:pt>
                <c:pt idx="2016">
                  <c:v>1208.5559771263</c:v>
                </c:pt>
                <c:pt idx="2017">
                  <c:v>1209.1554592578</c:v>
                </c:pt>
                <c:pt idx="2018">
                  <c:v>1209.7549413893</c:v>
                </c:pt>
                <c:pt idx="2019">
                  <c:v>1210.3544235209</c:v>
                </c:pt>
                <c:pt idx="2020">
                  <c:v>1210.9539056524</c:v>
                </c:pt>
                <c:pt idx="2021">
                  <c:v>1211.5533877839</c:v>
                </c:pt>
                <c:pt idx="2022">
                  <c:v>1212.1528699154</c:v>
                </c:pt>
                <c:pt idx="2023">
                  <c:v>1212.7523520469</c:v>
                </c:pt>
                <c:pt idx="2024">
                  <c:v>1213.3518341784</c:v>
                </c:pt>
                <c:pt idx="2025">
                  <c:v>1213.9513163099</c:v>
                </c:pt>
                <c:pt idx="2026">
                  <c:v>1214.5507984414</c:v>
                </c:pt>
                <c:pt idx="2027">
                  <c:v>1215.1502805729</c:v>
                </c:pt>
                <c:pt idx="2028">
                  <c:v>1215.7497627045</c:v>
                </c:pt>
                <c:pt idx="2029">
                  <c:v>1216.349244836</c:v>
                </c:pt>
                <c:pt idx="2030">
                  <c:v>1216.9487269675</c:v>
                </c:pt>
                <c:pt idx="2031">
                  <c:v>1217.548209099</c:v>
                </c:pt>
                <c:pt idx="2032">
                  <c:v>1218.1476912305</c:v>
                </c:pt>
                <c:pt idx="2033">
                  <c:v>1218.747173362</c:v>
                </c:pt>
                <c:pt idx="2034">
                  <c:v>1219.3466554935</c:v>
                </c:pt>
                <c:pt idx="2035">
                  <c:v>1219.946137625</c:v>
                </c:pt>
                <c:pt idx="2036">
                  <c:v>1220.5456197565</c:v>
                </c:pt>
                <c:pt idx="2037">
                  <c:v>1221.1451018881</c:v>
                </c:pt>
                <c:pt idx="2038">
                  <c:v>1221.7445840196</c:v>
                </c:pt>
                <c:pt idx="2039">
                  <c:v>1222.3440661511</c:v>
                </c:pt>
                <c:pt idx="2040">
                  <c:v>1222.9435482826</c:v>
                </c:pt>
                <c:pt idx="2041">
                  <c:v>1223.5430304141</c:v>
                </c:pt>
                <c:pt idx="2042">
                  <c:v>1224.1425125456</c:v>
                </c:pt>
                <c:pt idx="2043">
                  <c:v>1224.7419946771</c:v>
                </c:pt>
                <c:pt idx="2044">
                  <c:v>1225.3414768086</c:v>
                </c:pt>
                <c:pt idx="2045">
                  <c:v>1225.9409589401</c:v>
                </c:pt>
                <c:pt idx="2046">
                  <c:v>1226.5404410717</c:v>
                </c:pt>
                <c:pt idx="2047">
                  <c:v>1227.1399232032</c:v>
                </c:pt>
                <c:pt idx="2048">
                  <c:v>1227.7394053347</c:v>
                </c:pt>
                <c:pt idx="2049">
                  <c:v>1228.3388874662</c:v>
                </c:pt>
                <c:pt idx="2050">
                  <c:v>1228.9383695977</c:v>
                </c:pt>
                <c:pt idx="2051">
                  <c:v>1229.5378517292</c:v>
                </c:pt>
                <c:pt idx="2052">
                  <c:v>1230.1373338607</c:v>
                </c:pt>
                <c:pt idx="2053">
                  <c:v>1230.7368159922</c:v>
                </c:pt>
                <c:pt idx="2054">
                  <c:v>1231.3362981237</c:v>
                </c:pt>
                <c:pt idx="2055">
                  <c:v>1231.9357802553</c:v>
                </c:pt>
                <c:pt idx="2056">
                  <c:v>1232.5352623868</c:v>
                </c:pt>
                <c:pt idx="2057">
                  <c:v>1233.134744518299</c:v>
                </c:pt>
                <c:pt idx="2058">
                  <c:v>1233.7342266498</c:v>
                </c:pt>
                <c:pt idx="2059">
                  <c:v>1234.3337087813</c:v>
                </c:pt>
                <c:pt idx="2060">
                  <c:v>1234.9331909128</c:v>
                </c:pt>
                <c:pt idx="2061">
                  <c:v>1235.5326730443</c:v>
                </c:pt>
                <c:pt idx="2062">
                  <c:v>1236.1321551758</c:v>
                </c:pt>
                <c:pt idx="2063">
                  <c:v>1236.7316373073</c:v>
                </c:pt>
                <c:pt idx="2064">
                  <c:v>1237.3311194389</c:v>
                </c:pt>
                <c:pt idx="2065">
                  <c:v>1237.9306015704</c:v>
                </c:pt>
                <c:pt idx="2066">
                  <c:v>1238.5300837019</c:v>
                </c:pt>
                <c:pt idx="2067">
                  <c:v>1239.1295658334</c:v>
                </c:pt>
                <c:pt idx="2068">
                  <c:v>1239.7290479649</c:v>
                </c:pt>
                <c:pt idx="2069">
                  <c:v>1240.3285300964</c:v>
                </c:pt>
                <c:pt idx="2070">
                  <c:v>1240.9280122279</c:v>
                </c:pt>
                <c:pt idx="2071">
                  <c:v>1241.5274943594</c:v>
                </c:pt>
                <c:pt idx="2072">
                  <c:v>1242.1269764909</c:v>
                </c:pt>
                <c:pt idx="2073">
                  <c:v>1242.7264586225</c:v>
                </c:pt>
                <c:pt idx="2074">
                  <c:v>1243.325940754</c:v>
                </c:pt>
                <c:pt idx="2075">
                  <c:v>1243.9254228855</c:v>
                </c:pt>
                <c:pt idx="2076">
                  <c:v>1244.524905017</c:v>
                </c:pt>
                <c:pt idx="2077">
                  <c:v>1245.1243871485</c:v>
                </c:pt>
                <c:pt idx="2078">
                  <c:v>1245.72386928</c:v>
                </c:pt>
                <c:pt idx="2079">
                  <c:v>1246.3233514115</c:v>
                </c:pt>
                <c:pt idx="2080">
                  <c:v>1246.922833543</c:v>
                </c:pt>
                <c:pt idx="2081">
                  <c:v>1247.5223156745</c:v>
                </c:pt>
                <c:pt idx="2082">
                  <c:v>1248.1217978061</c:v>
                </c:pt>
                <c:pt idx="2083">
                  <c:v>1248.7212799376</c:v>
                </c:pt>
                <c:pt idx="2084">
                  <c:v>1249.3207620691</c:v>
                </c:pt>
                <c:pt idx="2085">
                  <c:v>1249.9202442006</c:v>
                </c:pt>
                <c:pt idx="2086">
                  <c:v>1250.5197263321</c:v>
                </c:pt>
                <c:pt idx="2087">
                  <c:v>1251.1192084636</c:v>
                </c:pt>
                <c:pt idx="2088">
                  <c:v>1251.7186905951</c:v>
                </c:pt>
                <c:pt idx="2089">
                  <c:v>1252.3181727266</c:v>
                </c:pt>
                <c:pt idx="2090">
                  <c:v>1252.9176548581</c:v>
                </c:pt>
                <c:pt idx="2091">
                  <c:v>1253.5171369897</c:v>
                </c:pt>
                <c:pt idx="2092">
                  <c:v>1254.1166191212</c:v>
                </c:pt>
                <c:pt idx="2093">
                  <c:v>1254.7161012527</c:v>
                </c:pt>
                <c:pt idx="2094">
                  <c:v>1255.3155833842</c:v>
                </c:pt>
                <c:pt idx="2095">
                  <c:v>1255.9150655157</c:v>
                </c:pt>
                <c:pt idx="2096">
                  <c:v>1256.5145476472</c:v>
                </c:pt>
                <c:pt idx="2097">
                  <c:v>1257.1140297787</c:v>
                </c:pt>
                <c:pt idx="2098">
                  <c:v>1257.7135119102</c:v>
                </c:pt>
                <c:pt idx="2099">
                  <c:v>1258.3129940417</c:v>
                </c:pt>
                <c:pt idx="2100">
                  <c:v>1258.9124761733</c:v>
                </c:pt>
                <c:pt idx="2101">
                  <c:v>1259.5119583048</c:v>
                </c:pt>
                <c:pt idx="2102">
                  <c:v>1260.1114404363</c:v>
                </c:pt>
                <c:pt idx="2103">
                  <c:v>1260.7109225678</c:v>
                </c:pt>
                <c:pt idx="2104">
                  <c:v>1261.3104046993</c:v>
                </c:pt>
                <c:pt idx="2105">
                  <c:v>1261.9098868308</c:v>
                </c:pt>
                <c:pt idx="2106">
                  <c:v>1262.5093689623</c:v>
                </c:pt>
                <c:pt idx="2107">
                  <c:v>1263.1088510938</c:v>
                </c:pt>
                <c:pt idx="2108">
                  <c:v>1263.7083332253</c:v>
                </c:pt>
                <c:pt idx="2109">
                  <c:v>1264.3078153568</c:v>
                </c:pt>
                <c:pt idx="2110">
                  <c:v>1264.9072974884</c:v>
                </c:pt>
                <c:pt idx="2111">
                  <c:v>1265.5067796199</c:v>
                </c:pt>
                <c:pt idx="2112">
                  <c:v>1266.1062617514</c:v>
                </c:pt>
                <c:pt idx="2113">
                  <c:v>1266.7057438829</c:v>
                </c:pt>
                <c:pt idx="2114">
                  <c:v>1267.3052260144</c:v>
                </c:pt>
                <c:pt idx="2115">
                  <c:v>1267.9047081459</c:v>
                </c:pt>
                <c:pt idx="2116">
                  <c:v>1268.5041902774</c:v>
                </c:pt>
                <c:pt idx="2117">
                  <c:v>1269.1036724089</c:v>
                </c:pt>
                <c:pt idx="2118">
                  <c:v>1269.7031545404</c:v>
                </c:pt>
                <c:pt idx="2119">
                  <c:v>1270.302636672</c:v>
                </c:pt>
                <c:pt idx="2120">
                  <c:v>1270.9021188035</c:v>
                </c:pt>
                <c:pt idx="2121">
                  <c:v>1271.501600935</c:v>
                </c:pt>
                <c:pt idx="2122">
                  <c:v>1272.1010830665</c:v>
                </c:pt>
                <c:pt idx="2123">
                  <c:v>1272.700565198</c:v>
                </c:pt>
                <c:pt idx="2124">
                  <c:v>1273.3000473295</c:v>
                </c:pt>
                <c:pt idx="2125">
                  <c:v>1273.899529461</c:v>
                </c:pt>
                <c:pt idx="2126">
                  <c:v>1274.4990115925</c:v>
                </c:pt>
                <c:pt idx="2127">
                  <c:v>1275.098493724</c:v>
                </c:pt>
                <c:pt idx="2128">
                  <c:v>1275.6979758556</c:v>
                </c:pt>
                <c:pt idx="2129">
                  <c:v>1276.2974579871</c:v>
                </c:pt>
                <c:pt idx="2130">
                  <c:v>1276.8969401186</c:v>
                </c:pt>
                <c:pt idx="2131">
                  <c:v>1277.4964222501</c:v>
                </c:pt>
                <c:pt idx="2132">
                  <c:v>1278.0959043816</c:v>
                </c:pt>
                <c:pt idx="2133">
                  <c:v>1278.6953865131</c:v>
                </c:pt>
                <c:pt idx="2134">
                  <c:v>1279.2948686446</c:v>
                </c:pt>
                <c:pt idx="2135">
                  <c:v>1279.8943507761</c:v>
                </c:pt>
                <c:pt idx="2136">
                  <c:v>1280.4938329076</c:v>
                </c:pt>
                <c:pt idx="2137">
                  <c:v>1281.0933150392</c:v>
                </c:pt>
                <c:pt idx="2138">
                  <c:v>1281.6927971707</c:v>
                </c:pt>
                <c:pt idx="2139">
                  <c:v>1282.2922793022</c:v>
                </c:pt>
                <c:pt idx="2140">
                  <c:v>1282.8917614337</c:v>
                </c:pt>
                <c:pt idx="2141">
                  <c:v>1283.4912435652</c:v>
                </c:pt>
                <c:pt idx="2142">
                  <c:v>1284.0907256967</c:v>
                </c:pt>
                <c:pt idx="2143">
                  <c:v>1284.6902078282</c:v>
                </c:pt>
                <c:pt idx="2144">
                  <c:v>1285.2896899597</c:v>
                </c:pt>
                <c:pt idx="2145">
                  <c:v>1285.8891720912</c:v>
                </c:pt>
                <c:pt idx="2146">
                  <c:v>1286.4886542228</c:v>
                </c:pt>
                <c:pt idx="2147">
                  <c:v>1287.0881363543</c:v>
                </c:pt>
                <c:pt idx="2148">
                  <c:v>1287.6876184858</c:v>
                </c:pt>
                <c:pt idx="2149">
                  <c:v>1288.2871006173</c:v>
                </c:pt>
                <c:pt idx="2150">
                  <c:v>1288.8865827488</c:v>
                </c:pt>
                <c:pt idx="2151">
                  <c:v>1289.4860648803</c:v>
                </c:pt>
                <c:pt idx="2152">
                  <c:v>1290.0855470118</c:v>
                </c:pt>
                <c:pt idx="2153">
                  <c:v>1290.6850291433</c:v>
                </c:pt>
                <c:pt idx="2154">
                  <c:v>1291.2845112748</c:v>
                </c:pt>
                <c:pt idx="2155">
                  <c:v>1291.8839934064</c:v>
                </c:pt>
                <c:pt idx="2156">
                  <c:v>1292.4834755379</c:v>
                </c:pt>
                <c:pt idx="2157">
                  <c:v>1293.0829576694</c:v>
                </c:pt>
                <c:pt idx="2158">
                  <c:v>1293.6824398009</c:v>
                </c:pt>
                <c:pt idx="2159">
                  <c:v>1294.2819219324</c:v>
                </c:pt>
                <c:pt idx="2160">
                  <c:v>1294.8814040639</c:v>
                </c:pt>
                <c:pt idx="2161">
                  <c:v>1295.4808861954</c:v>
                </c:pt>
                <c:pt idx="2162">
                  <c:v>1296.0803683269</c:v>
                </c:pt>
                <c:pt idx="2163">
                  <c:v>1296.6798504584</c:v>
                </c:pt>
                <c:pt idx="2164">
                  <c:v>1297.27933259</c:v>
                </c:pt>
                <c:pt idx="2165">
                  <c:v>1297.8788147215</c:v>
                </c:pt>
                <c:pt idx="2166">
                  <c:v>1298.478296853</c:v>
                </c:pt>
                <c:pt idx="2167">
                  <c:v>1299.0777789845</c:v>
                </c:pt>
                <c:pt idx="2168">
                  <c:v>1299.677261116</c:v>
                </c:pt>
                <c:pt idx="2169">
                  <c:v>1300.2767432475</c:v>
                </c:pt>
                <c:pt idx="2170">
                  <c:v>1300.876225379</c:v>
                </c:pt>
                <c:pt idx="2171">
                  <c:v>1301.4757075105</c:v>
                </c:pt>
                <c:pt idx="2172">
                  <c:v>1302.075189642</c:v>
                </c:pt>
                <c:pt idx="2173">
                  <c:v>1302.6746717736</c:v>
                </c:pt>
                <c:pt idx="2174">
                  <c:v>1303.2741539051</c:v>
                </c:pt>
                <c:pt idx="2175">
                  <c:v>1303.8736360366</c:v>
                </c:pt>
                <c:pt idx="2176">
                  <c:v>1304.4731181681</c:v>
                </c:pt>
                <c:pt idx="2177">
                  <c:v>1305.0726002996</c:v>
                </c:pt>
                <c:pt idx="2178">
                  <c:v>1305.6720824311</c:v>
                </c:pt>
                <c:pt idx="2179">
                  <c:v>1306.2715645626</c:v>
                </c:pt>
                <c:pt idx="2180">
                  <c:v>1306.8710466941</c:v>
                </c:pt>
                <c:pt idx="2181">
                  <c:v>1307.4705288256</c:v>
                </c:pt>
                <c:pt idx="2182">
                  <c:v>1308.0700109572</c:v>
                </c:pt>
                <c:pt idx="2183">
                  <c:v>1308.6694930887</c:v>
                </c:pt>
                <c:pt idx="2184">
                  <c:v>1309.2689752202</c:v>
                </c:pt>
                <c:pt idx="2185">
                  <c:v>1309.8684573517</c:v>
                </c:pt>
                <c:pt idx="2186">
                  <c:v>1310.4679394832</c:v>
                </c:pt>
                <c:pt idx="2187">
                  <c:v>1311.0674216147</c:v>
                </c:pt>
                <c:pt idx="2188">
                  <c:v>1311.6669037462</c:v>
                </c:pt>
                <c:pt idx="2189">
                  <c:v>1312.2663858777</c:v>
                </c:pt>
                <c:pt idx="2190">
                  <c:v>1312.8658680092</c:v>
                </c:pt>
                <c:pt idx="2191">
                  <c:v>1313.4653501408</c:v>
                </c:pt>
                <c:pt idx="2192">
                  <c:v>1314.0648322723</c:v>
                </c:pt>
                <c:pt idx="2193">
                  <c:v>1314.6643144038</c:v>
                </c:pt>
                <c:pt idx="2194">
                  <c:v>1315.2637965353</c:v>
                </c:pt>
                <c:pt idx="2195">
                  <c:v>1315.8632786668</c:v>
                </c:pt>
                <c:pt idx="2196">
                  <c:v>1316.4627607983</c:v>
                </c:pt>
                <c:pt idx="2197">
                  <c:v>1317.0622429298</c:v>
                </c:pt>
                <c:pt idx="2198">
                  <c:v>1317.6617250613</c:v>
                </c:pt>
                <c:pt idx="2199">
                  <c:v>1318.2612071928</c:v>
                </c:pt>
                <c:pt idx="2200">
                  <c:v>1318.8606893244</c:v>
                </c:pt>
                <c:pt idx="2201">
                  <c:v>1319.4601714559</c:v>
                </c:pt>
                <c:pt idx="2202">
                  <c:v>1320.0596535874</c:v>
                </c:pt>
                <c:pt idx="2203">
                  <c:v>1320.6591357189</c:v>
                </c:pt>
                <c:pt idx="2204">
                  <c:v>1321.2586178504</c:v>
                </c:pt>
                <c:pt idx="2205">
                  <c:v>1321.8580999819</c:v>
                </c:pt>
                <c:pt idx="2206">
                  <c:v>1322.4575821134</c:v>
                </c:pt>
                <c:pt idx="2207">
                  <c:v>1323.0570642449</c:v>
                </c:pt>
                <c:pt idx="2208">
                  <c:v>1323.6565463764</c:v>
                </c:pt>
                <c:pt idx="2209">
                  <c:v>1324.256028508</c:v>
                </c:pt>
                <c:pt idx="2210">
                  <c:v>1324.8555106395</c:v>
                </c:pt>
                <c:pt idx="2211">
                  <c:v>1325.454992771</c:v>
                </c:pt>
                <c:pt idx="2212">
                  <c:v>1326.0544749025</c:v>
                </c:pt>
                <c:pt idx="2213">
                  <c:v>1326.653957034</c:v>
                </c:pt>
                <c:pt idx="2214">
                  <c:v>1327.2534391655</c:v>
                </c:pt>
                <c:pt idx="2215">
                  <c:v>1327.852921297</c:v>
                </c:pt>
                <c:pt idx="2216">
                  <c:v>1328.4524034285</c:v>
                </c:pt>
                <c:pt idx="2217">
                  <c:v>1329.05188556</c:v>
                </c:pt>
                <c:pt idx="2218">
                  <c:v>1329.6513676916</c:v>
                </c:pt>
                <c:pt idx="2219">
                  <c:v>1330.2508498231</c:v>
                </c:pt>
                <c:pt idx="2220">
                  <c:v>1330.8503319546</c:v>
                </c:pt>
                <c:pt idx="2221">
                  <c:v>1331.4498140861</c:v>
                </c:pt>
                <c:pt idx="2222">
                  <c:v>1332.0492962176</c:v>
                </c:pt>
                <c:pt idx="2223">
                  <c:v>1332.6487783491</c:v>
                </c:pt>
                <c:pt idx="2224">
                  <c:v>1333.2482604806</c:v>
                </c:pt>
                <c:pt idx="2225">
                  <c:v>1333.8477426121</c:v>
                </c:pt>
                <c:pt idx="2226">
                  <c:v>1334.4472247436</c:v>
                </c:pt>
                <c:pt idx="2227">
                  <c:v>1335.0467068752</c:v>
                </c:pt>
                <c:pt idx="2228">
                  <c:v>1335.6461890067</c:v>
                </c:pt>
                <c:pt idx="2229">
                  <c:v>1336.2456711382</c:v>
                </c:pt>
                <c:pt idx="2230">
                  <c:v>1336.8451532697</c:v>
                </c:pt>
                <c:pt idx="2231">
                  <c:v>1337.4446354012</c:v>
                </c:pt>
                <c:pt idx="2232">
                  <c:v>1338.0441175327</c:v>
                </c:pt>
                <c:pt idx="2233">
                  <c:v>1338.6435996642</c:v>
                </c:pt>
                <c:pt idx="2234">
                  <c:v>1339.2430817957</c:v>
                </c:pt>
                <c:pt idx="2235">
                  <c:v>1339.8425639272</c:v>
                </c:pt>
                <c:pt idx="2236">
                  <c:v>1340.4420460588</c:v>
                </c:pt>
                <c:pt idx="2237">
                  <c:v>1341.0415281903</c:v>
                </c:pt>
                <c:pt idx="2238">
                  <c:v>1341.6410103218</c:v>
                </c:pt>
                <c:pt idx="2239">
                  <c:v>1342.2404924533</c:v>
                </c:pt>
                <c:pt idx="2240">
                  <c:v>1342.8399745848</c:v>
                </c:pt>
                <c:pt idx="2241">
                  <c:v>1343.4394567163</c:v>
                </c:pt>
                <c:pt idx="2242">
                  <c:v>1344.0389388478</c:v>
                </c:pt>
                <c:pt idx="2243">
                  <c:v>1344.6384209793</c:v>
                </c:pt>
                <c:pt idx="2244">
                  <c:v>1345.2379031108</c:v>
                </c:pt>
                <c:pt idx="2245">
                  <c:v>1345.8373852424</c:v>
                </c:pt>
                <c:pt idx="2246">
                  <c:v>1346.4368673739</c:v>
                </c:pt>
                <c:pt idx="2247">
                  <c:v>1347.0363495054</c:v>
                </c:pt>
                <c:pt idx="2248">
                  <c:v>1347.6358316369</c:v>
                </c:pt>
                <c:pt idx="2249">
                  <c:v>1348.2353137684</c:v>
                </c:pt>
                <c:pt idx="2250">
                  <c:v>1348.8347958999</c:v>
                </c:pt>
                <c:pt idx="2251">
                  <c:v>1349.4342780314</c:v>
                </c:pt>
                <c:pt idx="2252">
                  <c:v>1350.0337601629</c:v>
                </c:pt>
                <c:pt idx="2253">
                  <c:v>1350.633242294399</c:v>
                </c:pt>
                <c:pt idx="2254">
                  <c:v>1351.232724426</c:v>
                </c:pt>
                <c:pt idx="2255">
                  <c:v>1351.8322065575</c:v>
                </c:pt>
                <c:pt idx="2256">
                  <c:v>1352.431688689</c:v>
                </c:pt>
                <c:pt idx="2257">
                  <c:v>1353.0311708205</c:v>
                </c:pt>
                <c:pt idx="2258">
                  <c:v>1353.630652952</c:v>
                </c:pt>
                <c:pt idx="2259">
                  <c:v>1354.2301350835</c:v>
                </c:pt>
                <c:pt idx="2260">
                  <c:v>1354.829617215</c:v>
                </c:pt>
                <c:pt idx="2261">
                  <c:v>1355.4290993465</c:v>
                </c:pt>
                <c:pt idx="2262">
                  <c:v>1356.028581478</c:v>
                </c:pt>
                <c:pt idx="2263">
                  <c:v>1356.6280636096</c:v>
                </c:pt>
                <c:pt idx="2264">
                  <c:v>1357.2275457411</c:v>
                </c:pt>
                <c:pt idx="2265">
                  <c:v>1357.8270278726</c:v>
                </c:pt>
                <c:pt idx="2266">
                  <c:v>1358.4265100041</c:v>
                </c:pt>
                <c:pt idx="2267">
                  <c:v>1359.0259921356</c:v>
                </c:pt>
                <c:pt idx="2268">
                  <c:v>1359.6254742671</c:v>
                </c:pt>
                <c:pt idx="2269">
                  <c:v>1360.2249563986</c:v>
                </c:pt>
                <c:pt idx="2270">
                  <c:v>1360.8244385301</c:v>
                </c:pt>
                <c:pt idx="2271">
                  <c:v>1361.4239206616</c:v>
                </c:pt>
                <c:pt idx="2272">
                  <c:v>1362.0234027932</c:v>
                </c:pt>
                <c:pt idx="2273">
                  <c:v>1362.6228849247</c:v>
                </c:pt>
                <c:pt idx="2274">
                  <c:v>1363.2223670562</c:v>
                </c:pt>
                <c:pt idx="2275">
                  <c:v>1363.8218491877</c:v>
                </c:pt>
                <c:pt idx="2276">
                  <c:v>1364.4213313192</c:v>
                </c:pt>
                <c:pt idx="2277">
                  <c:v>1365.0208134507</c:v>
                </c:pt>
                <c:pt idx="2278">
                  <c:v>1365.6202955822</c:v>
                </c:pt>
                <c:pt idx="2279">
                  <c:v>1366.2197777137</c:v>
                </c:pt>
                <c:pt idx="2280">
                  <c:v>1366.8192598452</c:v>
                </c:pt>
                <c:pt idx="2281">
                  <c:v>1367.4187419768</c:v>
                </c:pt>
                <c:pt idx="2282">
                  <c:v>1368.0182241083</c:v>
                </c:pt>
                <c:pt idx="2283">
                  <c:v>1368.6177062398</c:v>
                </c:pt>
                <c:pt idx="2284">
                  <c:v>1369.2171883713</c:v>
                </c:pt>
                <c:pt idx="2285">
                  <c:v>1369.8166705028</c:v>
                </c:pt>
                <c:pt idx="2286">
                  <c:v>1370.4161526343</c:v>
                </c:pt>
                <c:pt idx="2287">
                  <c:v>1371.0156347658</c:v>
                </c:pt>
                <c:pt idx="2288">
                  <c:v>1371.6151168973</c:v>
                </c:pt>
                <c:pt idx="2289">
                  <c:v>1372.2145990288</c:v>
                </c:pt>
                <c:pt idx="2290">
                  <c:v>1372.8140811604</c:v>
                </c:pt>
                <c:pt idx="2291">
                  <c:v>1373.4135632919</c:v>
                </c:pt>
                <c:pt idx="2292">
                  <c:v>1374.0130454234</c:v>
                </c:pt>
                <c:pt idx="2293">
                  <c:v>1374.6125275549</c:v>
                </c:pt>
                <c:pt idx="2294">
                  <c:v>1375.2120096864</c:v>
                </c:pt>
                <c:pt idx="2295">
                  <c:v>1375.8114918179</c:v>
                </c:pt>
                <c:pt idx="2296">
                  <c:v>1376.4109739494</c:v>
                </c:pt>
                <c:pt idx="2297">
                  <c:v>1377.0104560809</c:v>
                </c:pt>
                <c:pt idx="2298">
                  <c:v>1377.6099382124</c:v>
                </c:pt>
                <c:pt idx="2299">
                  <c:v>1378.209420344</c:v>
                </c:pt>
                <c:pt idx="2300">
                  <c:v>1378.8089024755</c:v>
                </c:pt>
                <c:pt idx="2301">
                  <c:v>1379.408384607</c:v>
                </c:pt>
                <c:pt idx="2302">
                  <c:v>1380.0078667385</c:v>
                </c:pt>
                <c:pt idx="2303">
                  <c:v>1380.60734887</c:v>
                </c:pt>
                <c:pt idx="2304">
                  <c:v>1381.2068310015</c:v>
                </c:pt>
                <c:pt idx="2305">
                  <c:v>1381.806313133</c:v>
                </c:pt>
                <c:pt idx="2306">
                  <c:v>1382.4057952645</c:v>
                </c:pt>
                <c:pt idx="2307">
                  <c:v>1383.005277396</c:v>
                </c:pt>
                <c:pt idx="2308">
                  <c:v>1383.6047595276</c:v>
                </c:pt>
                <c:pt idx="2309">
                  <c:v>1384.2042416591</c:v>
                </c:pt>
                <c:pt idx="2310">
                  <c:v>1384.8037237906</c:v>
                </c:pt>
                <c:pt idx="2311">
                  <c:v>1385.4032059221</c:v>
                </c:pt>
                <c:pt idx="2312">
                  <c:v>1386.0026880536</c:v>
                </c:pt>
                <c:pt idx="2313">
                  <c:v>1386.6021701851</c:v>
                </c:pt>
                <c:pt idx="2314">
                  <c:v>1387.2016523166</c:v>
                </c:pt>
                <c:pt idx="2315">
                  <c:v>1387.8011344481</c:v>
                </c:pt>
                <c:pt idx="2316">
                  <c:v>1388.4006165796</c:v>
                </c:pt>
                <c:pt idx="2317">
                  <c:v>1389.0000987112</c:v>
                </c:pt>
                <c:pt idx="2318">
                  <c:v>1389.5995808427</c:v>
                </c:pt>
                <c:pt idx="2319">
                  <c:v>1390.1990629742</c:v>
                </c:pt>
                <c:pt idx="2320">
                  <c:v>1390.7985451057</c:v>
                </c:pt>
                <c:pt idx="2321">
                  <c:v>1391.3980272372</c:v>
                </c:pt>
                <c:pt idx="2322">
                  <c:v>1391.9975093687</c:v>
                </c:pt>
                <c:pt idx="2323">
                  <c:v>1392.5969915002</c:v>
                </c:pt>
                <c:pt idx="2324">
                  <c:v>1393.1964736317</c:v>
                </c:pt>
                <c:pt idx="2325">
                  <c:v>1393.7959557632</c:v>
                </c:pt>
                <c:pt idx="2326">
                  <c:v>1394.3954378948</c:v>
                </c:pt>
                <c:pt idx="2327">
                  <c:v>1394.9949200263</c:v>
                </c:pt>
                <c:pt idx="2328">
                  <c:v>1395.5944021578</c:v>
                </c:pt>
                <c:pt idx="2329">
                  <c:v>1396.1938842893</c:v>
                </c:pt>
                <c:pt idx="2330">
                  <c:v>1396.7933664208</c:v>
                </c:pt>
                <c:pt idx="2331">
                  <c:v>1397.3928485523</c:v>
                </c:pt>
                <c:pt idx="2332">
                  <c:v>1397.9923306838</c:v>
                </c:pt>
                <c:pt idx="2333">
                  <c:v>1398.5918128153</c:v>
                </c:pt>
                <c:pt idx="2334">
                  <c:v>1399.1912949468</c:v>
                </c:pt>
                <c:pt idx="2335">
                  <c:v>1399.7907770784</c:v>
                </c:pt>
                <c:pt idx="2336">
                  <c:v>1400.3902592099</c:v>
                </c:pt>
                <c:pt idx="2337">
                  <c:v>1400.9897413414</c:v>
                </c:pt>
                <c:pt idx="2338">
                  <c:v>1401.5892234729</c:v>
                </c:pt>
                <c:pt idx="2339">
                  <c:v>1402.1887056044</c:v>
                </c:pt>
                <c:pt idx="2340">
                  <c:v>1402.7881877359</c:v>
                </c:pt>
                <c:pt idx="2341">
                  <c:v>1403.3876698674</c:v>
                </c:pt>
                <c:pt idx="2342">
                  <c:v>1403.9871519989</c:v>
                </c:pt>
                <c:pt idx="2343">
                  <c:v>1404.5866341304</c:v>
                </c:pt>
                <c:pt idx="2344">
                  <c:v>1405.186116262</c:v>
                </c:pt>
                <c:pt idx="2345">
                  <c:v>1405.7855983935</c:v>
                </c:pt>
                <c:pt idx="2346">
                  <c:v>1406.385080525</c:v>
                </c:pt>
                <c:pt idx="2347">
                  <c:v>1406.9845626565</c:v>
                </c:pt>
                <c:pt idx="2348">
                  <c:v>1407.584044788</c:v>
                </c:pt>
                <c:pt idx="2349">
                  <c:v>1408.1835269195</c:v>
                </c:pt>
                <c:pt idx="2350">
                  <c:v>1408.783009051</c:v>
                </c:pt>
                <c:pt idx="2351">
                  <c:v>1409.3824911825</c:v>
                </c:pt>
                <c:pt idx="2352">
                  <c:v>1409.981973314</c:v>
                </c:pt>
                <c:pt idx="2353">
                  <c:v>1410.5814554456</c:v>
                </c:pt>
                <c:pt idx="2354">
                  <c:v>1411.1809375771</c:v>
                </c:pt>
                <c:pt idx="2355">
                  <c:v>1411.7804197086</c:v>
                </c:pt>
                <c:pt idx="2356">
                  <c:v>1412.3799018401</c:v>
                </c:pt>
                <c:pt idx="2357">
                  <c:v>1412.9793839716</c:v>
                </c:pt>
                <c:pt idx="2358">
                  <c:v>1413.5788661031</c:v>
                </c:pt>
                <c:pt idx="2359">
                  <c:v>1414.1783482346</c:v>
                </c:pt>
                <c:pt idx="2360">
                  <c:v>1414.7778303661</c:v>
                </c:pt>
                <c:pt idx="2361">
                  <c:v>1415.3773124976</c:v>
                </c:pt>
                <c:pt idx="2362">
                  <c:v>1415.9767946292</c:v>
                </c:pt>
                <c:pt idx="2363">
                  <c:v>1416.5762767607</c:v>
                </c:pt>
                <c:pt idx="2364">
                  <c:v>1417.1757588922</c:v>
                </c:pt>
                <c:pt idx="2365">
                  <c:v>1417.7752410237</c:v>
                </c:pt>
                <c:pt idx="2366">
                  <c:v>1418.3747231552</c:v>
                </c:pt>
                <c:pt idx="2367">
                  <c:v>1418.9742052867</c:v>
                </c:pt>
                <c:pt idx="2368">
                  <c:v>1419.5736874182</c:v>
                </c:pt>
                <c:pt idx="2369">
                  <c:v>1420.1731695497</c:v>
                </c:pt>
                <c:pt idx="2370">
                  <c:v>1420.7726516812</c:v>
                </c:pt>
                <c:pt idx="2371">
                  <c:v>1421.3721338128</c:v>
                </c:pt>
                <c:pt idx="2372">
                  <c:v>1421.9716159443</c:v>
                </c:pt>
                <c:pt idx="2373">
                  <c:v>1422.5710980758</c:v>
                </c:pt>
                <c:pt idx="2374">
                  <c:v>1423.1705802073</c:v>
                </c:pt>
                <c:pt idx="2375">
                  <c:v>1423.7700623388</c:v>
                </c:pt>
                <c:pt idx="2376">
                  <c:v>1424.3695444703</c:v>
                </c:pt>
                <c:pt idx="2377">
                  <c:v>1424.9690266018</c:v>
                </c:pt>
                <c:pt idx="2378">
                  <c:v>1425.5685087333</c:v>
                </c:pt>
                <c:pt idx="2379">
                  <c:v>1426.1679908648</c:v>
                </c:pt>
                <c:pt idx="2380">
                  <c:v>1426.7674729964</c:v>
                </c:pt>
                <c:pt idx="2381">
                  <c:v>1427.3669551279</c:v>
                </c:pt>
                <c:pt idx="2382">
                  <c:v>1427.9664372594</c:v>
                </c:pt>
                <c:pt idx="2383">
                  <c:v>1428.5659193909</c:v>
                </c:pt>
                <c:pt idx="2384">
                  <c:v>1429.1654015224</c:v>
                </c:pt>
                <c:pt idx="2385">
                  <c:v>1429.7648836539</c:v>
                </c:pt>
                <c:pt idx="2386">
                  <c:v>1430.3643657854</c:v>
                </c:pt>
                <c:pt idx="2387">
                  <c:v>1430.9638479169</c:v>
                </c:pt>
                <c:pt idx="2388">
                  <c:v>1431.5633300484</c:v>
                </c:pt>
                <c:pt idx="2389">
                  <c:v>1432.1628121799</c:v>
                </c:pt>
                <c:pt idx="2390">
                  <c:v>1432.7622943115</c:v>
                </c:pt>
                <c:pt idx="2391">
                  <c:v>1433.361776443</c:v>
                </c:pt>
                <c:pt idx="2392">
                  <c:v>1433.9612585745</c:v>
                </c:pt>
                <c:pt idx="2393">
                  <c:v>1434.560740706</c:v>
                </c:pt>
                <c:pt idx="2394">
                  <c:v>1435.1602228375</c:v>
                </c:pt>
                <c:pt idx="2395">
                  <c:v>1435.759704969</c:v>
                </c:pt>
                <c:pt idx="2396">
                  <c:v>1436.3591871005</c:v>
                </c:pt>
                <c:pt idx="2397">
                  <c:v>1436.958669232</c:v>
                </c:pt>
                <c:pt idx="2398">
                  <c:v>1437.5581513635</c:v>
                </c:pt>
                <c:pt idx="2399">
                  <c:v>1438.1576334951</c:v>
                </c:pt>
                <c:pt idx="2400">
                  <c:v>1438.7571156266</c:v>
                </c:pt>
                <c:pt idx="2401">
                  <c:v>1439.3565977581</c:v>
                </c:pt>
                <c:pt idx="2402">
                  <c:v>1439.9560798896</c:v>
                </c:pt>
                <c:pt idx="2403">
                  <c:v>1440.5555620211</c:v>
                </c:pt>
                <c:pt idx="2404">
                  <c:v>1441.1550441526</c:v>
                </c:pt>
                <c:pt idx="2405">
                  <c:v>1441.7545262841</c:v>
                </c:pt>
                <c:pt idx="2406">
                  <c:v>1442.3540084156</c:v>
                </c:pt>
                <c:pt idx="2407">
                  <c:v>1442.9534905471</c:v>
                </c:pt>
                <c:pt idx="2408">
                  <c:v>1443.5529726787</c:v>
                </c:pt>
                <c:pt idx="2409">
                  <c:v>1444.1524548102</c:v>
                </c:pt>
                <c:pt idx="2410">
                  <c:v>1444.7519369417</c:v>
                </c:pt>
                <c:pt idx="2411">
                  <c:v>1445.3514190732</c:v>
                </c:pt>
                <c:pt idx="2412">
                  <c:v>1445.9509012047</c:v>
                </c:pt>
                <c:pt idx="2413">
                  <c:v>1446.5503833362</c:v>
                </c:pt>
                <c:pt idx="2414">
                  <c:v>1447.1498654677</c:v>
                </c:pt>
                <c:pt idx="2415">
                  <c:v>1447.7493475992</c:v>
                </c:pt>
                <c:pt idx="2416">
                  <c:v>1448.3488297307</c:v>
                </c:pt>
                <c:pt idx="2417">
                  <c:v>1448.9483118623</c:v>
                </c:pt>
                <c:pt idx="2418">
                  <c:v>1449.5477939938</c:v>
                </c:pt>
                <c:pt idx="2419">
                  <c:v>1450.1472761253</c:v>
                </c:pt>
                <c:pt idx="2420">
                  <c:v>1450.7467582568</c:v>
                </c:pt>
                <c:pt idx="2421">
                  <c:v>1451.3462403883</c:v>
                </c:pt>
                <c:pt idx="2422">
                  <c:v>1451.9457225198</c:v>
                </c:pt>
                <c:pt idx="2423">
                  <c:v>1452.5452046513</c:v>
                </c:pt>
                <c:pt idx="2424">
                  <c:v>1453.1446867828</c:v>
                </c:pt>
                <c:pt idx="2425">
                  <c:v>1453.7441689143</c:v>
                </c:pt>
                <c:pt idx="2426">
                  <c:v>1454.3436510459</c:v>
                </c:pt>
                <c:pt idx="2427">
                  <c:v>1454.9431331774</c:v>
                </c:pt>
                <c:pt idx="2428">
                  <c:v>1455.5426153089</c:v>
                </c:pt>
                <c:pt idx="2429">
                  <c:v>1456.1420974404</c:v>
                </c:pt>
                <c:pt idx="2430">
                  <c:v>1456.7415795719</c:v>
                </c:pt>
                <c:pt idx="2431">
                  <c:v>1457.3410617034</c:v>
                </c:pt>
                <c:pt idx="2432">
                  <c:v>1457.9405438349</c:v>
                </c:pt>
                <c:pt idx="2433">
                  <c:v>1458.5400259664</c:v>
                </c:pt>
                <c:pt idx="2434">
                  <c:v>1459.1395080979</c:v>
                </c:pt>
                <c:pt idx="2435">
                  <c:v>1459.7389902295</c:v>
                </c:pt>
                <c:pt idx="2436">
                  <c:v>1460.338472361</c:v>
                </c:pt>
                <c:pt idx="2437">
                  <c:v>1460.9379544925</c:v>
                </c:pt>
                <c:pt idx="2438">
                  <c:v>1461.537436624</c:v>
                </c:pt>
                <c:pt idx="2439">
                  <c:v>1462.1369187555</c:v>
                </c:pt>
                <c:pt idx="2440">
                  <c:v>1462.736400887</c:v>
                </c:pt>
                <c:pt idx="2441">
                  <c:v>1463.3358830185</c:v>
                </c:pt>
                <c:pt idx="2442">
                  <c:v>1463.93536515</c:v>
                </c:pt>
                <c:pt idx="2443">
                  <c:v>1464.5348472815</c:v>
                </c:pt>
                <c:pt idx="2444">
                  <c:v>1465.1343294131</c:v>
                </c:pt>
                <c:pt idx="2445">
                  <c:v>1465.7338115446</c:v>
                </c:pt>
                <c:pt idx="2446">
                  <c:v>1466.3332936761</c:v>
                </c:pt>
                <c:pt idx="2447">
                  <c:v>1466.9327758076</c:v>
                </c:pt>
                <c:pt idx="2448">
                  <c:v>1467.5322579391</c:v>
                </c:pt>
                <c:pt idx="2449">
                  <c:v>1468.1317400706</c:v>
                </c:pt>
                <c:pt idx="2450">
                  <c:v>1468.7312222021</c:v>
                </c:pt>
                <c:pt idx="2451">
                  <c:v>1469.3307043336</c:v>
                </c:pt>
                <c:pt idx="2452">
                  <c:v>1469.9301864651</c:v>
                </c:pt>
                <c:pt idx="2453">
                  <c:v>1470.5296685967</c:v>
                </c:pt>
                <c:pt idx="2454">
                  <c:v>1471.1291507282</c:v>
                </c:pt>
                <c:pt idx="2455">
                  <c:v>1471.7286328597</c:v>
                </c:pt>
                <c:pt idx="2456">
                  <c:v>1472.3281149912</c:v>
                </c:pt>
                <c:pt idx="2457">
                  <c:v>1472.9275971227</c:v>
                </c:pt>
                <c:pt idx="2458">
                  <c:v>1473.5270792542</c:v>
                </c:pt>
                <c:pt idx="2459">
                  <c:v>1474.1265613857</c:v>
                </c:pt>
                <c:pt idx="2460">
                  <c:v>1474.7260435172</c:v>
                </c:pt>
                <c:pt idx="2461">
                  <c:v>1475.3255256487</c:v>
                </c:pt>
                <c:pt idx="2462">
                  <c:v>1475.925007780301</c:v>
                </c:pt>
                <c:pt idx="2463">
                  <c:v>1476.5244899118</c:v>
                </c:pt>
                <c:pt idx="2464">
                  <c:v>1477.1239720433</c:v>
                </c:pt>
                <c:pt idx="2465">
                  <c:v>1477.7234541748</c:v>
                </c:pt>
                <c:pt idx="2466">
                  <c:v>1478.3229363063</c:v>
                </c:pt>
                <c:pt idx="2467">
                  <c:v>1478.9224184378</c:v>
                </c:pt>
                <c:pt idx="2468">
                  <c:v>1479.5219005693</c:v>
                </c:pt>
                <c:pt idx="2469">
                  <c:v>1480.1213827008</c:v>
                </c:pt>
                <c:pt idx="2470">
                  <c:v>1480.7208648323</c:v>
                </c:pt>
                <c:pt idx="2471">
                  <c:v>1481.3203469639</c:v>
                </c:pt>
                <c:pt idx="2472">
                  <c:v>1481.9198290954</c:v>
                </c:pt>
                <c:pt idx="2473">
                  <c:v>1482.5193112269</c:v>
                </c:pt>
                <c:pt idx="2474">
                  <c:v>1483.1187933584</c:v>
                </c:pt>
                <c:pt idx="2475">
                  <c:v>1483.7182754899</c:v>
                </c:pt>
                <c:pt idx="2476">
                  <c:v>1484.3177576214</c:v>
                </c:pt>
                <c:pt idx="2477">
                  <c:v>1484.9172397529</c:v>
                </c:pt>
                <c:pt idx="2478">
                  <c:v>1485.5167218844</c:v>
                </c:pt>
                <c:pt idx="2479">
                  <c:v>1486.1162040159</c:v>
                </c:pt>
                <c:pt idx="2480">
                  <c:v>1486.7156861475</c:v>
                </c:pt>
                <c:pt idx="2481">
                  <c:v>1487.315168279</c:v>
                </c:pt>
                <c:pt idx="2482">
                  <c:v>1487.9146504105</c:v>
                </c:pt>
                <c:pt idx="2483">
                  <c:v>1488.514132542</c:v>
                </c:pt>
                <c:pt idx="2484">
                  <c:v>1489.1136146735</c:v>
                </c:pt>
                <c:pt idx="2485">
                  <c:v>1489.713096805</c:v>
                </c:pt>
                <c:pt idx="2486">
                  <c:v>1490.3125789365</c:v>
                </c:pt>
                <c:pt idx="2487">
                  <c:v>1490.912061068</c:v>
                </c:pt>
                <c:pt idx="2488">
                  <c:v>1491.5115431995</c:v>
                </c:pt>
                <c:pt idx="2489">
                  <c:v>1492.1110253311</c:v>
                </c:pt>
                <c:pt idx="2490">
                  <c:v>1492.7105074626</c:v>
                </c:pt>
                <c:pt idx="2491">
                  <c:v>1493.3099895941</c:v>
                </c:pt>
                <c:pt idx="2492">
                  <c:v>1493.9094717256</c:v>
                </c:pt>
                <c:pt idx="2493">
                  <c:v>1494.5089538571</c:v>
                </c:pt>
                <c:pt idx="2494">
                  <c:v>1495.1084359886</c:v>
                </c:pt>
                <c:pt idx="2495">
                  <c:v>1495.7079181201</c:v>
                </c:pt>
                <c:pt idx="2496">
                  <c:v>1496.3074002516</c:v>
                </c:pt>
                <c:pt idx="2497">
                  <c:v>1496.9068823831</c:v>
                </c:pt>
                <c:pt idx="2498">
                  <c:v>1497.5063645147</c:v>
                </c:pt>
                <c:pt idx="2499">
                  <c:v>1498.1058466462</c:v>
                </c:pt>
                <c:pt idx="2500">
                  <c:v>1498.7053287777</c:v>
                </c:pt>
                <c:pt idx="2501">
                  <c:v>1499.3048109092</c:v>
                </c:pt>
                <c:pt idx="2502">
                  <c:v>1499.9042930407</c:v>
                </c:pt>
                <c:pt idx="2503">
                  <c:v>1500.5037751722</c:v>
                </c:pt>
                <c:pt idx="2504">
                  <c:v>1501.1032573037</c:v>
                </c:pt>
                <c:pt idx="2505">
                  <c:v>1501.7027394352</c:v>
                </c:pt>
                <c:pt idx="2506">
                  <c:v>1502.3022215667</c:v>
                </c:pt>
                <c:pt idx="2507">
                  <c:v>1502.9017036983</c:v>
                </c:pt>
                <c:pt idx="2508">
                  <c:v>1503.5011858298</c:v>
                </c:pt>
                <c:pt idx="2509">
                  <c:v>1504.1006679613</c:v>
                </c:pt>
                <c:pt idx="2510">
                  <c:v>1504.7001500928</c:v>
                </c:pt>
                <c:pt idx="2511">
                  <c:v>1505.2996322243</c:v>
                </c:pt>
                <c:pt idx="2512">
                  <c:v>1505.8991143558</c:v>
                </c:pt>
                <c:pt idx="2513">
                  <c:v>1506.4985964873</c:v>
                </c:pt>
                <c:pt idx="2514">
                  <c:v>1507.0980786188</c:v>
                </c:pt>
                <c:pt idx="2515">
                  <c:v>1507.6975607503</c:v>
                </c:pt>
                <c:pt idx="2516">
                  <c:v>1508.2970428819</c:v>
                </c:pt>
                <c:pt idx="2517">
                  <c:v>1508.8965250134</c:v>
                </c:pt>
                <c:pt idx="2518">
                  <c:v>1509.4960071449</c:v>
                </c:pt>
                <c:pt idx="2519">
                  <c:v>1510.0954892764</c:v>
                </c:pt>
                <c:pt idx="2520">
                  <c:v>1510.6949714079</c:v>
                </c:pt>
                <c:pt idx="2521">
                  <c:v>1511.2944535394</c:v>
                </c:pt>
                <c:pt idx="2522">
                  <c:v>1511.8939356709</c:v>
                </c:pt>
                <c:pt idx="2523">
                  <c:v>1512.4934178024</c:v>
                </c:pt>
                <c:pt idx="2524">
                  <c:v>1513.0928999339</c:v>
                </c:pt>
                <c:pt idx="2525">
                  <c:v>1513.6923820655</c:v>
                </c:pt>
                <c:pt idx="2526">
                  <c:v>1514.291864197</c:v>
                </c:pt>
                <c:pt idx="2527">
                  <c:v>1514.8913463285</c:v>
                </c:pt>
                <c:pt idx="2528">
                  <c:v>1515.49082846</c:v>
                </c:pt>
                <c:pt idx="2529">
                  <c:v>1516.0903105915</c:v>
                </c:pt>
                <c:pt idx="2530">
                  <c:v>1516.689792723</c:v>
                </c:pt>
                <c:pt idx="2531">
                  <c:v>1517.2892748545</c:v>
                </c:pt>
                <c:pt idx="2532">
                  <c:v>1517.888756986</c:v>
                </c:pt>
                <c:pt idx="2533">
                  <c:v>1518.4882391175</c:v>
                </c:pt>
                <c:pt idx="2534">
                  <c:v>1519.0877212491</c:v>
                </c:pt>
                <c:pt idx="2535">
                  <c:v>1519.6872033806</c:v>
                </c:pt>
                <c:pt idx="2536">
                  <c:v>1520.2866855121</c:v>
                </c:pt>
                <c:pt idx="2537">
                  <c:v>1520.8861676436</c:v>
                </c:pt>
                <c:pt idx="2538">
                  <c:v>1521.4856497751</c:v>
                </c:pt>
                <c:pt idx="2539">
                  <c:v>1522.0851319066</c:v>
                </c:pt>
                <c:pt idx="2540">
                  <c:v>1522.6846140381</c:v>
                </c:pt>
                <c:pt idx="2541">
                  <c:v>1523.2840961696</c:v>
                </c:pt>
                <c:pt idx="2542">
                  <c:v>1523.8835783011</c:v>
                </c:pt>
                <c:pt idx="2543">
                  <c:v>1524.4830604327</c:v>
                </c:pt>
                <c:pt idx="2544">
                  <c:v>1525.0825425642</c:v>
                </c:pt>
                <c:pt idx="2545">
                  <c:v>1525.6820246957</c:v>
                </c:pt>
                <c:pt idx="2546">
                  <c:v>1526.2815068272</c:v>
                </c:pt>
                <c:pt idx="2547">
                  <c:v>1526.8809889587</c:v>
                </c:pt>
                <c:pt idx="2548">
                  <c:v>1527.4804710902</c:v>
                </c:pt>
                <c:pt idx="2549">
                  <c:v>1528.0799532217</c:v>
                </c:pt>
                <c:pt idx="2550">
                  <c:v>1528.6794353532</c:v>
                </c:pt>
                <c:pt idx="2551">
                  <c:v>1529.2789174847</c:v>
                </c:pt>
                <c:pt idx="2552">
                  <c:v>1529.8783996163</c:v>
                </c:pt>
                <c:pt idx="2553">
                  <c:v>1530.4778817478</c:v>
                </c:pt>
                <c:pt idx="2554">
                  <c:v>1531.0773638793</c:v>
                </c:pt>
                <c:pt idx="2555">
                  <c:v>1531.6768460108</c:v>
                </c:pt>
                <c:pt idx="2556">
                  <c:v>1532.2763281423</c:v>
                </c:pt>
                <c:pt idx="2557">
                  <c:v>1532.8758102738</c:v>
                </c:pt>
                <c:pt idx="2558">
                  <c:v>1533.4752924053</c:v>
                </c:pt>
                <c:pt idx="2559">
                  <c:v>1534.0747745368</c:v>
                </c:pt>
                <c:pt idx="2560">
                  <c:v>1534.6742566683</c:v>
                </c:pt>
                <c:pt idx="2561">
                  <c:v>1535.2737387999</c:v>
                </c:pt>
                <c:pt idx="2562">
                  <c:v>1535.8732209314</c:v>
                </c:pt>
                <c:pt idx="2563">
                  <c:v>1536.4727030629</c:v>
                </c:pt>
                <c:pt idx="2564">
                  <c:v>1537.0721851944</c:v>
                </c:pt>
                <c:pt idx="2565">
                  <c:v>1537.6716673259</c:v>
                </c:pt>
                <c:pt idx="2566">
                  <c:v>1538.2711494574</c:v>
                </c:pt>
                <c:pt idx="2567">
                  <c:v>1538.8706315889</c:v>
                </c:pt>
                <c:pt idx="2568">
                  <c:v>1539.4701137204</c:v>
                </c:pt>
                <c:pt idx="2569">
                  <c:v>1540.0695958519</c:v>
                </c:pt>
                <c:pt idx="2570">
                  <c:v>1540.6690779835</c:v>
                </c:pt>
                <c:pt idx="2571">
                  <c:v>1541.268560115</c:v>
                </c:pt>
                <c:pt idx="2572">
                  <c:v>1541.8680422465</c:v>
                </c:pt>
                <c:pt idx="2573">
                  <c:v>1542.467524378</c:v>
                </c:pt>
                <c:pt idx="2574">
                  <c:v>1543.0670065095</c:v>
                </c:pt>
                <c:pt idx="2575">
                  <c:v>1543.666488641</c:v>
                </c:pt>
                <c:pt idx="2576">
                  <c:v>1544.2659707725</c:v>
                </c:pt>
                <c:pt idx="2577">
                  <c:v>1544.865452904</c:v>
                </c:pt>
                <c:pt idx="2578">
                  <c:v>1545.4649350355</c:v>
                </c:pt>
                <c:pt idx="2579">
                  <c:v>1546.0644171671</c:v>
                </c:pt>
                <c:pt idx="2580">
                  <c:v>1546.6638992986</c:v>
                </c:pt>
                <c:pt idx="2581">
                  <c:v>1547.2633814301</c:v>
                </c:pt>
                <c:pt idx="2582">
                  <c:v>1547.8628635616</c:v>
                </c:pt>
                <c:pt idx="2583">
                  <c:v>1548.4623456931</c:v>
                </c:pt>
                <c:pt idx="2584">
                  <c:v>1549.0618278246</c:v>
                </c:pt>
                <c:pt idx="2585">
                  <c:v>1549.6613099561</c:v>
                </c:pt>
                <c:pt idx="2586">
                  <c:v>1550.2607920876</c:v>
                </c:pt>
                <c:pt idx="2587">
                  <c:v>1550.8602742191</c:v>
                </c:pt>
                <c:pt idx="2588">
                  <c:v>1551.4597563507</c:v>
                </c:pt>
                <c:pt idx="2589">
                  <c:v>1552.0592384822</c:v>
                </c:pt>
                <c:pt idx="2590">
                  <c:v>1552.6587206137</c:v>
                </c:pt>
                <c:pt idx="2591">
                  <c:v>1553.2582027452</c:v>
                </c:pt>
                <c:pt idx="2592">
                  <c:v>1553.8576848767</c:v>
                </c:pt>
                <c:pt idx="2593">
                  <c:v>1554.4571670082</c:v>
                </c:pt>
                <c:pt idx="2594">
                  <c:v>1555.0566491397</c:v>
                </c:pt>
                <c:pt idx="2595">
                  <c:v>1555.6561312712</c:v>
                </c:pt>
                <c:pt idx="2596">
                  <c:v>1556.2556134027</c:v>
                </c:pt>
                <c:pt idx="2597">
                  <c:v>1556.8550955343</c:v>
                </c:pt>
                <c:pt idx="2598">
                  <c:v>1557.4545776658</c:v>
                </c:pt>
                <c:pt idx="2599">
                  <c:v>1558.0540597973</c:v>
                </c:pt>
                <c:pt idx="2600">
                  <c:v>1558.6535419288</c:v>
                </c:pt>
                <c:pt idx="2601">
                  <c:v>1559.2530240603</c:v>
                </c:pt>
                <c:pt idx="2602">
                  <c:v>1559.8525061918</c:v>
                </c:pt>
                <c:pt idx="2603">
                  <c:v>1560.4519883233</c:v>
                </c:pt>
                <c:pt idx="2604">
                  <c:v>1561.0514704548</c:v>
                </c:pt>
                <c:pt idx="2605">
                  <c:v>1561.6509525863</c:v>
                </c:pt>
                <c:pt idx="2606">
                  <c:v>1562.2504347179</c:v>
                </c:pt>
                <c:pt idx="2607">
                  <c:v>1562.8499168494</c:v>
                </c:pt>
                <c:pt idx="2608">
                  <c:v>1563.4493989809</c:v>
                </c:pt>
                <c:pt idx="2609">
                  <c:v>1564.0488811124</c:v>
                </c:pt>
                <c:pt idx="2610">
                  <c:v>1564.6483632439</c:v>
                </c:pt>
                <c:pt idx="2611">
                  <c:v>1565.2478453754</c:v>
                </c:pt>
                <c:pt idx="2612">
                  <c:v>1565.8473275069</c:v>
                </c:pt>
                <c:pt idx="2613">
                  <c:v>1566.4468096384</c:v>
                </c:pt>
                <c:pt idx="2614">
                  <c:v>1567.0462917699</c:v>
                </c:pt>
                <c:pt idx="2615">
                  <c:v>1567.6457739015</c:v>
                </c:pt>
                <c:pt idx="2616">
                  <c:v>1568.245256033</c:v>
                </c:pt>
                <c:pt idx="2617">
                  <c:v>1568.8447381645</c:v>
                </c:pt>
                <c:pt idx="2618">
                  <c:v>1569.444220296</c:v>
                </c:pt>
                <c:pt idx="2619">
                  <c:v>1570.0437024275</c:v>
                </c:pt>
                <c:pt idx="2620">
                  <c:v>1570.643184559</c:v>
                </c:pt>
                <c:pt idx="2621">
                  <c:v>1571.2426666905</c:v>
                </c:pt>
                <c:pt idx="2622">
                  <c:v>1571.842148822</c:v>
                </c:pt>
                <c:pt idx="2623">
                  <c:v>1572.4416309535</c:v>
                </c:pt>
                <c:pt idx="2624">
                  <c:v>1573.0411130851</c:v>
                </c:pt>
                <c:pt idx="2625">
                  <c:v>1573.6405952166</c:v>
                </c:pt>
                <c:pt idx="2626">
                  <c:v>1574.2400773481</c:v>
                </c:pt>
                <c:pt idx="2627">
                  <c:v>1574.8395594796</c:v>
                </c:pt>
                <c:pt idx="2628">
                  <c:v>1575.4390416111</c:v>
                </c:pt>
                <c:pt idx="2629">
                  <c:v>1576.0385237426</c:v>
                </c:pt>
                <c:pt idx="2630">
                  <c:v>1576.6380058741</c:v>
                </c:pt>
                <c:pt idx="2631">
                  <c:v>1577.2374880056</c:v>
                </c:pt>
                <c:pt idx="2632">
                  <c:v>1577.8369701371</c:v>
                </c:pt>
                <c:pt idx="2633">
                  <c:v>1578.4364522687</c:v>
                </c:pt>
                <c:pt idx="2634">
                  <c:v>1579.0359344002</c:v>
                </c:pt>
                <c:pt idx="2635">
                  <c:v>1579.6354165317</c:v>
                </c:pt>
                <c:pt idx="2636">
                  <c:v>1580.2348986632</c:v>
                </c:pt>
                <c:pt idx="2637">
                  <c:v>1580.8343807947</c:v>
                </c:pt>
                <c:pt idx="2638">
                  <c:v>1581.4338629262</c:v>
                </c:pt>
                <c:pt idx="2639">
                  <c:v>1582.0333450577</c:v>
                </c:pt>
                <c:pt idx="2640">
                  <c:v>1582.6328271892</c:v>
                </c:pt>
                <c:pt idx="2641">
                  <c:v>1583.2323093207</c:v>
                </c:pt>
                <c:pt idx="2642">
                  <c:v>1583.8317914523</c:v>
                </c:pt>
                <c:pt idx="2643">
                  <c:v>1584.4312735838</c:v>
                </c:pt>
                <c:pt idx="2644">
                  <c:v>1585.0307557153</c:v>
                </c:pt>
                <c:pt idx="2645">
                  <c:v>1585.6302378468</c:v>
                </c:pt>
                <c:pt idx="2646">
                  <c:v>1586.2297199783</c:v>
                </c:pt>
                <c:pt idx="2647">
                  <c:v>1586.8292021098</c:v>
                </c:pt>
                <c:pt idx="2648">
                  <c:v>1587.4286842413</c:v>
                </c:pt>
                <c:pt idx="2649">
                  <c:v>1588.0281663728</c:v>
                </c:pt>
                <c:pt idx="2650">
                  <c:v>1588.6276485043</c:v>
                </c:pt>
                <c:pt idx="2651">
                  <c:v>1589.2271306359</c:v>
                </c:pt>
                <c:pt idx="2652">
                  <c:v>1589.8266127674</c:v>
                </c:pt>
                <c:pt idx="2653">
                  <c:v>1590.4260948989</c:v>
                </c:pt>
                <c:pt idx="2654">
                  <c:v>1591.0255770304</c:v>
                </c:pt>
                <c:pt idx="2655">
                  <c:v>1591.6250591619</c:v>
                </c:pt>
                <c:pt idx="2656">
                  <c:v>1592.2245412934</c:v>
                </c:pt>
                <c:pt idx="2657">
                  <c:v>1592.8240234249</c:v>
                </c:pt>
                <c:pt idx="2658">
                  <c:v>1593.4235055564</c:v>
                </c:pt>
                <c:pt idx="2659">
                  <c:v>1594.0229876879</c:v>
                </c:pt>
                <c:pt idx="2660">
                  <c:v>1594.6224698195</c:v>
                </c:pt>
                <c:pt idx="2661">
                  <c:v>1595.221951951</c:v>
                </c:pt>
                <c:pt idx="2662">
                  <c:v>1595.8214340825</c:v>
                </c:pt>
                <c:pt idx="2663">
                  <c:v>1596.420916214</c:v>
                </c:pt>
                <c:pt idx="2664">
                  <c:v>1597.0203983455</c:v>
                </c:pt>
                <c:pt idx="2665">
                  <c:v>1597.619880477</c:v>
                </c:pt>
                <c:pt idx="2666">
                  <c:v>1598.2193626085</c:v>
                </c:pt>
                <c:pt idx="2667">
                  <c:v>1598.81884474</c:v>
                </c:pt>
                <c:pt idx="2668">
                  <c:v>1599.4183268715</c:v>
                </c:pt>
                <c:pt idx="2669">
                  <c:v>1600.017809003</c:v>
                </c:pt>
                <c:pt idx="2670">
                  <c:v>1600.6172911346</c:v>
                </c:pt>
                <c:pt idx="2671">
                  <c:v>1601.2167732661</c:v>
                </c:pt>
                <c:pt idx="2672">
                  <c:v>1601.8162553976</c:v>
                </c:pt>
                <c:pt idx="2673">
                  <c:v>1602.4157375291</c:v>
                </c:pt>
                <c:pt idx="2674">
                  <c:v>1603.0152196606</c:v>
                </c:pt>
                <c:pt idx="2675">
                  <c:v>1603.6147017921</c:v>
                </c:pt>
                <c:pt idx="2676">
                  <c:v>1604.2141839236</c:v>
                </c:pt>
                <c:pt idx="2677">
                  <c:v>1604.8136660551</c:v>
                </c:pt>
                <c:pt idx="2678">
                  <c:v>1605.4131481866</c:v>
                </c:pt>
                <c:pt idx="2679">
                  <c:v>1606.0126303182</c:v>
                </c:pt>
                <c:pt idx="2680">
                  <c:v>1606.6121124497</c:v>
                </c:pt>
                <c:pt idx="2681">
                  <c:v>1607.2115945812</c:v>
                </c:pt>
                <c:pt idx="2682">
                  <c:v>1607.8110767127</c:v>
                </c:pt>
                <c:pt idx="2683">
                  <c:v>1608.4105588442</c:v>
                </c:pt>
                <c:pt idx="2684">
                  <c:v>1609.0100409757</c:v>
                </c:pt>
                <c:pt idx="2685">
                  <c:v>1609.6095231072</c:v>
                </c:pt>
                <c:pt idx="2686">
                  <c:v>1610.2090052387</c:v>
                </c:pt>
                <c:pt idx="2687">
                  <c:v>1610.8084873702</c:v>
                </c:pt>
                <c:pt idx="2688">
                  <c:v>1611.4079695018</c:v>
                </c:pt>
                <c:pt idx="2689">
                  <c:v>1612.0074516333</c:v>
                </c:pt>
                <c:pt idx="2690">
                  <c:v>1612.6069337648</c:v>
                </c:pt>
                <c:pt idx="2691">
                  <c:v>1613.2064158963</c:v>
                </c:pt>
                <c:pt idx="2692">
                  <c:v>1613.8058980278</c:v>
                </c:pt>
                <c:pt idx="2693">
                  <c:v>1614.4053801593</c:v>
                </c:pt>
                <c:pt idx="2694">
                  <c:v>1615.0048622908</c:v>
                </c:pt>
                <c:pt idx="2695">
                  <c:v>1615.6043444223</c:v>
                </c:pt>
                <c:pt idx="2696">
                  <c:v>1616.2038265538</c:v>
                </c:pt>
                <c:pt idx="2697">
                  <c:v>1616.8033086854</c:v>
                </c:pt>
                <c:pt idx="2698">
                  <c:v>1617.4027908169</c:v>
                </c:pt>
                <c:pt idx="2699">
                  <c:v>1618.0022729484</c:v>
                </c:pt>
                <c:pt idx="2700">
                  <c:v>1618.6017550799</c:v>
                </c:pt>
                <c:pt idx="2701">
                  <c:v>1619.2012372114</c:v>
                </c:pt>
                <c:pt idx="2702">
                  <c:v>1619.8007193429</c:v>
                </c:pt>
                <c:pt idx="2703">
                  <c:v>1620.4002014744</c:v>
                </c:pt>
                <c:pt idx="2704">
                  <c:v>1620.9996836059</c:v>
                </c:pt>
                <c:pt idx="2705">
                  <c:v>1621.5991657374</c:v>
                </c:pt>
                <c:pt idx="2706">
                  <c:v>1622.198647869</c:v>
                </c:pt>
                <c:pt idx="2707">
                  <c:v>1622.7981300005</c:v>
                </c:pt>
                <c:pt idx="2708">
                  <c:v>1623.397612132</c:v>
                </c:pt>
                <c:pt idx="2709">
                  <c:v>1623.9970942635</c:v>
                </c:pt>
                <c:pt idx="2710">
                  <c:v>1624.596576395</c:v>
                </c:pt>
                <c:pt idx="2711">
                  <c:v>1625.1960585265</c:v>
                </c:pt>
                <c:pt idx="2712">
                  <c:v>1625.795540658</c:v>
                </c:pt>
                <c:pt idx="2713">
                  <c:v>1626.3950227895</c:v>
                </c:pt>
                <c:pt idx="2714">
                  <c:v>1626.994504921</c:v>
                </c:pt>
                <c:pt idx="2715">
                  <c:v>1627.5939870526</c:v>
                </c:pt>
                <c:pt idx="2716">
                  <c:v>1628.1934691841</c:v>
                </c:pt>
                <c:pt idx="2717">
                  <c:v>1628.7929513156</c:v>
                </c:pt>
                <c:pt idx="2718">
                  <c:v>1629.3924334471</c:v>
                </c:pt>
                <c:pt idx="2719">
                  <c:v>1629.9919155786</c:v>
                </c:pt>
                <c:pt idx="2720">
                  <c:v>1630.5913977101</c:v>
                </c:pt>
                <c:pt idx="2721">
                  <c:v>1631.1908798416</c:v>
                </c:pt>
                <c:pt idx="2722">
                  <c:v>1631.7903619731</c:v>
                </c:pt>
                <c:pt idx="2723">
                  <c:v>1632.3898441046</c:v>
                </c:pt>
                <c:pt idx="2724">
                  <c:v>1632.9893262362</c:v>
                </c:pt>
                <c:pt idx="2725">
                  <c:v>1633.5888083677</c:v>
                </c:pt>
                <c:pt idx="2726">
                  <c:v>1634.1882904992</c:v>
                </c:pt>
                <c:pt idx="2727">
                  <c:v>1634.7877726307</c:v>
                </c:pt>
                <c:pt idx="2728">
                  <c:v>1635.3872547622</c:v>
                </c:pt>
                <c:pt idx="2729">
                  <c:v>1635.9867368937</c:v>
                </c:pt>
                <c:pt idx="2730">
                  <c:v>1636.5862190252</c:v>
                </c:pt>
                <c:pt idx="2731">
                  <c:v>1637.1857011567</c:v>
                </c:pt>
                <c:pt idx="2732">
                  <c:v>1637.7851832882</c:v>
                </c:pt>
                <c:pt idx="2733">
                  <c:v>1638.3846654198</c:v>
                </c:pt>
                <c:pt idx="2734">
                  <c:v>1638.9841475513</c:v>
                </c:pt>
                <c:pt idx="2735">
                  <c:v>1639.5836296828</c:v>
                </c:pt>
                <c:pt idx="2736">
                  <c:v>1640.1831118143</c:v>
                </c:pt>
                <c:pt idx="2737">
                  <c:v>1640.7825939458</c:v>
                </c:pt>
                <c:pt idx="2738">
                  <c:v>1641.3820760773</c:v>
                </c:pt>
                <c:pt idx="2739">
                  <c:v>1641.9815582088</c:v>
                </c:pt>
                <c:pt idx="2740">
                  <c:v>1642.5810403403</c:v>
                </c:pt>
                <c:pt idx="2741">
                  <c:v>1643.1805224718</c:v>
                </c:pt>
                <c:pt idx="2742">
                  <c:v>1643.7800046034</c:v>
                </c:pt>
                <c:pt idx="2743">
                  <c:v>1644.3794867349</c:v>
                </c:pt>
                <c:pt idx="2744">
                  <c:v>1644.9789688664</c:v>
                </c:pt>
                <c:pt idx="2745">
                  <c:v>1645.5784509979</c:v>
                </c:pt>
                <c:pt idx="2746">
                  <c:v>1646.1779331294</c:v>
                </c:pt>
                <c:pt idx="2747">
                  <c:v>1646.7774152609</c:v>
                </c:pt>
                <c:pt idx="2748">
                  <c:v>1647.3768973924</c:v>
                </c:pt>
                <c:pt idx="2749">
                  <c:v>1647.9763795239</c:v>
                </c:pt>
                <c:pt idx="2750">
                  <c:v>1648.5758616554</c:v>
                </c:pt>
                <c:pt idx="2751">
                  <c:v>1649.175343787</c:v>
                </c:pt>
                <c:pt idx="2752">
                  <c:v>1649.7748259185</c:v>
                </c:pt>
                <c:pt idx="2753">
                  <c:v>1650.37430805</c:v>
                </c:pt>
                <c:pt idx="2754">
                  <c:v>1650.9737901815</c:v>
                </c:pt>
                <c:pt idx="2755">
                  <c:v>1651.573272313</c:v>
                </c:pt>
                <c:pt idx="2756">
                  <c:v>1652.1727544445</c:v>
                </c:pt>
                <c:pt idx="2757">
                  <c:v>1652.772236576</c:v>
                </c:pt>
                <c:pt idx="2758">
                  <c:v>1653.3717187075</c:v>
                </c:pt>
                <c:pt idx="2759">
                  <c:v>1653.971200839</c:v>
                </c:pt>
                <c:pt idx="2760">
                  <c:v>1654.5706829706</c:v>
                </c:pt>
                <c:pt idx="2761">
                  <c:v>1655.1701651021</c:v>
                </c:pt>
                <c:pt idx="2762">
                  <c:v>1655.7696472336</c:v>
                </c:pt>
                <c:pt idx="2763">
                  <c:v>1656.3691293651</c:v>
                </c:pt>
                <c:pt idx="2764">
                  <c:v>1656.9686114966</c:v>
                </c:pt>
                <c:pt idx="2765">
                  <c:v>1657.5680936281</c:v>
                </c:pt>
                <c:pt idx="2766">
                  <c:v>1658.1675757596</c:v>
                </c:pt>
                <c:pt idx="2767">
                  <c:v>1658.7670578911</c:v>
                </c:pt>
                <c:pt idx="2768">
                  <c:v>1659.3665400226</c:v>
                </c:pt>
                <c:pt idx="2769">
                  <c:v>1659.9660221542</c:v>
                </c:pt>
                <c:pt idx="2770">
                  <c:v>1660.5655042857</c:v>
                </c:pt>
                <c:pt idx="2771">
                  <c:v>1661.1649864172</c:v>
                </c:pt>
                <c:pt idx="2772">
                  <c:v>1661.7644685487</c:v>
                </c:pt>
                <c:pt idx="2773">
                  <c:v>1662.3639506802</c:v>
                </c:pt>
                <c:pt idx="2774">
                  <c:v>1662.9634328117</c:v>
                </c:pt>
                <c:pt idx="2775">
                  <c:v>1663.5629149432</c:v>
                </c:pt>
                <c:pt idx="2776">
                  <c:v>1664.1623970747</c:v>
                </c:pt>
                <c:pt idx="2777">
                  <c:v>1664.7618792062</c:v>
                </c:pt>
                <c:pt idx="2778">
                  <c:v>1665.3613613378</c:v>
                </c:pt>
                <c:pt idx="2779">
                  <c:v>1665.9608434693</c:v>
                </c:pt>
                <c:pt idx="2780">
                  <c:v>1666.5603256008</c:v>
                </c:pt>
                <c:pt idx="2781">
                  <c:v>1667.1598077323</c:v>
                </c:pt>
                <c:pt idx="2782">
                  <c:v>1667.7592898638</c:v>
                </c:pt>
                <c:pt idx="2783">
                  <c:v>1668.3587719953</c:v>
                </c:pt>
                <c:pt idx="2784">
                  <c:v>1668.9582541268</c:v>
                </c:pt>
                <c:pt idx="2785">
                  <c:v>1669.5577362583</c:v>
                </c:pt>
                <c:pt idx="2786">
                  <c:v>1670.1572183898</c:v>
                </c:pt>
                <c:pt idx="2787">
                  <c:v>1670.7567005214</c:v>
                </c:pt>
                <c:pt idx="2788">
                  <c:v>1671.3561826529</c:v>
                </c:pt>
                <c:pt idx="2789">
                  <c:v>1671.9556647844</c:v>
                </c:pt>
                <c:pt idx="2790">
                  <c:v>1672.5551469159</c:v>
                </c:pt>
                <c:pt idx="2791">
                  <c:v>1673.1546290474</c:v>
                </c:pt>
                <c:pt idx="2792">
                  <c:v>1673.7541111789</c:v>
                </c:pt>
                <c:pt idx="2793">
                  <c:v>1674.3535933104</c:v>
                </c:pt>
                <c:pt idx="2794">
                  <c:v>1674.9530754419</c:v>
                </c:pt>
                <c:pt idx="2795">
                  <c:v>1675.5525575734</c:v>
                </c:pt>
                <c:pt idx="2796">
                  <c:v>1676.152039705</c:v>
                </c:pt>
                <c:pt idx="2797">
                  <c:v>1676.7515218365</c:v>
                </c:pt>
                <c:pt idx="2798">
                  <c:v>1677.351003968</c:v>
                </c:pt>
                <c:pt idx="2799">
                  <c:v>1677.9504860995</c:v>
                </c:pt>
                <c:pt idx="2800">
                  <c:v>1678.549968231</c:v>
                </c:pt>
                <c:pt idx="2801">
                  <c:v>1679.1494503625</c:v>
                </c:pt>
                <c:pt idx="2802">
                  <c:v>1679.748932494</c:v>
                </c:pt>
                <c:pt idx="2803">
                  <c:v>1680.3484146255</c:v>
                </c:pt>
                <c:pt idx="2804">
                  <c:v>1680.947896757</c:v>
                </c:pt>
                <c:pt idx="2805">
                  <c:v>1681.5473788886</c:v>
                </c:pt>
                <c:pt idx="2806">
                  <c:v>1682.1468610201</c:v>
                </c:pt>
                <c:pt idx="2807">
                  <c:v>1682.7463431516</c:v>
                </c:pt>
                <c:pt idx="2808">
                  <c:v>1683.3458252831</c:v>
                </c:pt>
                <c:pt idx="2809">
                  <c:v>1683.9453074146</c:v>
                </c:pt>
                <c:pt idx="2810">
                  <c:v>1684.5447895461</c:v>
                </c:pt>
                <c:pt idx="2811">
                  <c:v>1685.1442716776</c:v>
                </c:pt>
                <c:pt idx="2812">
                  <c:v>1685.7437538091</c:v>
                </c:pt>
                <c:pt idx="2813">
                  <c:v>1686.3432359406</c:v>
                </c:pt>
                <c:pt idx="2814">
                  <c:v>1686.9427180722</c:v>
                </c:pt>
                <c:pt idx="2815">
                  <c:v>1687.5422002037</c:v>
                </c:pt>
                <c:pt idx="2816">
                  <c:v>1688.1416823352</c:v>
                </c:pt>
                <c:pt idx="2817">
                  <c:v>1688.7411644667</c:v>
                </c:pt>
                <c:pt idx="2818">
                  <c:v>1689.3406465982</c:v>
                </c:pt>
                <c:pt idx="2819">
                  <c:v>1689.9401287297</c:v>
                </c:pt>
                <c:pt idx="2820">
                  <c:v>1690.5396108612</c:v>
                </c:pt>
                <c:pt idx="2821">
                  <c:v>1691.1390929927</c:v>
                </c:pt>
                <c:pt idx="2822">
                  <c:v>1691.7385751242</c:v>
                </c:pt>
                <c:pt idx="2823">
                  <c:v>1692.3380572558</c:v>
                </c:pt>
                <c:pt idx="2824">
                  <c:v>1692.9375393873</c:v>
                </c:pt>
                <c:pt idx="2825">
                  <c:v>1693.5370215188</c:v>
                </c:pt>
                <c:pt idx="2826">
                  <c:v>1694.1365036503</c:v>
                </c:pt>
                <c:pt idx="2827">
                  <c:v>1694.7359857818</c:v>
                </c:pt>
                <c:pt idx="2828">
                  <c:v>1695.3354679133</c:v>
                </c:pt>
                <c:pt idx="2829">
                  <c:v>1695.9349500448</c:v>
                </c:pt>
                <c:pt idx="2830">
                  <c:v>1696.5344321763</c:v>
                </c:pt>
                <c:pt idx="2831">
                  <c:v>1697.1339143078</c:v>
                </c:pt>
                <c:pt idx="2832">
                  <c:v>1697.7333964394</c:v>
                </c:pt>
                <c:pt idx="2833">
                  <c:v>1698.3328785709</c:v>
                </c:pt>
                <c:pt idx="2834">
                  <c:v>1698.9323607024</c:v>
                </c:pt>
                <c:pt idx="2835">
                  <c:v>1699.5318428339</c:v>
                </c:pt>
                <c:pt idx="2836">
                  <c:v>1700.1313249654</c:v>
                </c:pt>
                <c:pt idx="2837">
                  <c:v>1700.7308070969</c:v>
                </c:pt>
                <c:pt idx="2838">
                  <c:v>1701.3302892284</c:v>
                </c:pt>
                <c:pt idx="2839">
                  <c:v>1701.9297713599</c:v>
                </c:pt>
                <c:pt idx="2840">
                  <c:v>1702.5292534914</c:v>
                </c:pt>
                <c:pt idx="2841">
                  <c:v>1703.128735623</c:v>
                </c:pt>
                <c:pt idx="2842">
                  <c:v>1703.7282177545</c:v>
                </c:pt>
                <c:pt idx="2843">
                  <c:v>1704.327699886</c:v>
                </c:pt>
                <c:pt idx="2844">
                  <c:v>1704.9271820175</c:v>
                </c:pt>
                <c:pt idx="2845">
                  <c:v>1705.526664149</c:v>
                </c:pt>
                <c:pt idx="2846">
                  <c:v>1706.1261462805</c:v>
                </c:pt>
                <c:pt idx="2847">
                  <c:v>1706.725628412</c:v>
                </c:pt>
                <c:pt idx="2848">
                  <c:v>1707.3251105435</c:v>
                </c:pt>
                <c:pt idx="2849">
                  <c:v>1707.924592675</c:v>
                </c:pt>
                <c:pt idx="2850">
                  <c:v>1708.5240748066</c:v>
                </c:pt>
                <c:pt idx="2851">
                  <c:v>1709.1235569381</c:v>
                </c:pt>
                <c:pt idx="2852">
                  <c:v>1709.7230390696</c:v>
                </c:pt>
                <c:pt idx="2853">
                  <c:v>1710.3225212011</c:v>
                </c:pt>
                <c:pt idx="2854">
                  <c:v>1710.9220033326</c:v>
                </c:pt>
                <c:pt idx="2855">
                  <c:v>1711.5214854641</c:v>
                </c:pt>
                <c:pt idx="2856">
                  <c:v>1712.1209675956</c:v>
                </c:pt>
                <c:pt idx="2857">
                  <c:v>1712.7204497271</c:v>
                </c:pt>
                <c:pt idx="2858">
                  <c:v>1713.3199318586</c:v>
                </c:pt>
                <c:pt idx="2859">
                  <c:v>1713.9194139902</c:v>
                </c:pt>
                <c:pt idx="2860">
                  <c:v>1714.5188961217</c:v>
                </c:pt>
                <c:pt idx="2861">
                  <c:v>1715.1183782532</c:v>
                </c:pt>
                <c:pt idx="2862">
                  <c:v>1715.7178603847</c:v>
                </c:pt>
                <c:pt idx="2863">
                  <c:v>1716.3173425162</c:v>
                </c:pt>
                <c:pt idx="2864">
                  <c:v>1716.9168246477</c:v>
                </c:pt>
                <c:pt idx="2865">
                  <c:v>1717.5163067792</c:v>
                </c:pt>
                <c:pt idx="2866">
                  <c:v>1718.1157889107</c:v>
                </c:pt>
                <c:pt idx="2867">
                  <c:v>1718.7152710422</c:v>
                </c:pt>
                <c:pt idx="2868">
                  <c:v>1719.3147531738</c:v>
                </c:pt>
                <c:pt idx="2869">
                  <c:v>1719.9142353053</c:v>
                </c:pt>
                <c:pt idx="2870">
                  <c:v>1720.5137174368</c:v>
                </c:pt>
                <c:pt idx="2871">
                  <c:v>1721.1131995683</c:v>
                </c:pt>
                <c:pt idx="2872">
                  <c:v>1721.7126816998</c:v>
                </c:pt>
                <c:pt idx="2873">
                  <c:v>1722.3121638313</c:v>
                </c:pt>
                <c:pt idx="2874">
                  <c:v>1722.9116459628</c:v>
                </c:pt>
                <c:pt idx="2875">
                  <c:v>1723.5111280943</c:v>
                </c:pt>
                <c:pt idx="2876">
                  <c:v>1724.1106102258</c:v>
                </c:pt>
                <c:pt idx="2877">
                  <c:v>1724.7100923574</c:v>
                </c:pt>
                <c:pt idx="2878">
                  <c:v>1725.3095744889</c:v>
                </c:pt>
                <c:pt idx="2879">
                  <c:v>1725.9090566204</c:v>
                </c:pt>
                <c:pt idx="2880">
                  <c:v>1726.5085387519</c:v>
                </c:pt>
                <c:pt idx="2881">
                  <c:v>1727.1080208834</c:v>
                </c:pt>
                <c:pt idx="2882">
                  <c:v>1727.7075030149</c:v>
                </c:pt>
                <c:pt idx="2883">
                  <c:v>1728.3069851464</c:v>
                </c:pt>
                <c:pt idx="2884">
                  <c:v>1728.9064672779</c:v>
                </c:pt>
                <c:pt idx="2885">
                  <c:v>1729.5059494094</c:v>
                </c:pt>
                <c:pt idx="2886">
                  <c:v>1730.105431541</c:v>
                </c:pt>
                <c:pt idx="2887">
                  <c:v>1730.7049136725</c:v>
                </c:pt>
                <c:pt idx="2888">
                  <c:v>1731.304395804</c:v>
                </c:pt>
                <c:pt idx="2889">
                  <c:v>1731.9038779355</c:v>
                </c:pt>
                <c:pt idx="2890">
                  <c:v>1732.503360067</c:v>
                </c:pt>
                <c:pt idx="2891">
                  <c:v>1733.1028421985</c:v>
                </c:pt>
                <c:pt idx="2892">
                  <c:v>1733.70232433</c:v>
                </c:pt>
                <c:pt idx="2893">
                  <c:v>1734.3018064615</c:v>
                </c:pt>
                <c:pt idx="2894">
                  <c:v>1734.901288593</c:v>
                </c:pt>
                <c:pt idx="2895">
                  <c:v>1735.5007707246</c:v>
                </c:pt>
                <c:pt idx="2896">
                  <c:v>1736.1002528561</c:v>
                </c:pt>
                <c:pt idx="2897">
                  <c:v>1736.6997349876</c:v>
                </c:pt>
                <c:pt idx="2898">
                  <c:v>1737.2992171191</c:v>
                </c:pt>
                <c:pt idx="2899">
                  <c:v>1737.8986992506</c:v>
                </c:pt>
                <c:pt idx="2900">
                  <c:v>1738.4981813821</c:v>
                </c:pt>
                <c:pt idx="2901">
                  <c:v>1739.0976635136</c:v>
                </c:pt>
                <c:pt idx="2902">
                  <c:v>1739.6971456451</c:v>
                </c:pt>
                <c:pt idx="2903">
                  <c:v>1740.2966277766</c:v>
                </c:pt>
                <c:pt idx="2904">
                  <c:v>1740.8961099082</c:v>
                </c:pt>
                <c:pt idx="2905">
                  <c:v>1741.4955920397</c:v>
                </c:pt>
                <c:pt idx="2906">
                  <c:v>1742.0950741712</c:v>
                </c:pt>
                <c:pt idx="2907">
                  <c:v>1742.6945563027</c:v>
                </c:pt>
                <c:pt idx="2908">
                  <c:v>1743.2940384342</c:v>
                </c:pt>
                <c:pt idx="2909">
                  <c:v>1743.8935205657</c:v>
                </c:pt>
                <c:pt idx="2910">
                  <c:v>1744.4930026972</c:v>
                </c:pt>
                <c:pt idx="2911">
                  <c:v>1745.0924848287</c:v>
                </c:pt>
                <c:pt idx="2912">
                  <c:v>1745.6919669602</c:v>
                </c:pt>
                <c:pt idx="2913">
                  <c:v>1746.2914490918</c:v>
                </c:pt>
                <c:pt idx="2914">
                  <c:v>1746.8909312233</c:v>
                </c:pt>
                <c:pt idx="2915">
                  <c:v>1747.4904133548</c:v>
                </c:pt>
                <c:pt idx="2916">
                  <c:v>1748.0898954863</c:v>
                </c:pt>
                <c:pt idx="2917">
                  <c:v>1748.6893776178</c:v>
                </c:pt>
                <c:pt idx="2918">
                  <c:v>1749.2888597493</c:v>
                </c:pt>
                <c:pt idx="2919">
                  <c:v>1749.8883418808</c:v>
                </c:pt>
                <c:pt idx="2920">
                  <c:v>1750.4878240123</c:v>
                </c:pt>
                <c:pt idx="2921">
                  <c:v>1751.0873061438</c:v>
                </c:pt>
                <c:pt idx="2922">
                  <c:v>1751.6867882754</c:v>
                </c:pt>
                <c:pt idx="2923">
                  <c:v>1752.2862704069</c:v>
                </c:pt>
                <c:pt idx="2924">
                  <c:v>1752.8857525384</c:v>
                </c:pt>
                <c:pt idx="2925">
                  <c:v>1753.4852346699</c:v>
                </c:pt>
                <c:pt idx="2926">
                  <c:v>1754.0847168014</c:v>
                </c:pt>
                <c:pt idx="2927">
                  <c:v>1754.6841989329</c:v>
                </c:pt>
                <c:pt idx="2928">
                  <c:v>1755.2836810644</c:v>
                </c:pt>
                <c:pt idx="2929">
                  <c:v>1755.8831631959</c:v>
                </c:pt>
                <c:pt idx="2930">
                  <c:v>1756.4826453274</c:v>
                </c:pt>
                <c:pt idx="2931">
                  <c:v>1757.082127459</c:v>
                </c:pt>
                <c:pt idx="2932">
                  <c:v>1757.6816095905</c:v>
                </c:pt>
                <c:pt idx="2933">
                  <c:v>1758.281091722</c:v>
                </c:pt>
                <c:pt idx="2934">
                  <c:v>1758.8805738535</c:v>
                </c:pt>
                <c:pt idx="2935">
                  <c:v>1759.480055985</c:v>
                </c:pt>
                <c:pt idx="2936">
                  <c:v>1760.0795381165</c:v>
                </c:pt>
                <c:pt idx="2937">
                  <c:v>1760.679020248</c:v>
                </c:pt>
                <c:pt idx="2938">
                  <c:v>1761.2785023795</c:v>
                </c:pt>
                <c:pt idx="2939">
                  <c:v>1761.877984511</c:v>
                </c:pt>
                <c:pt idx="2940">
                  <c:v>1762.4774666426</c:v>
                </c:pt>
                <c:pt idx="2941">
                  <c:v>1763.0769487741</c:v>
                </c:pt>
                <c:pt idx="2942">
                  <c:v>1763.6764309056</c:v>
                </c:pt>
                <c:pt idx="2943">
                  <c:v>1764.2759130371</c:v>
                </c:pt>
                <c:pt idx="2944">
                  <c:v>1764.8753951686</c:v>
                </c:pt>
                <c:pt idx="2945">
                  <c:v>1765.4748773001</c:v>
                </c:pt>
                <c:pt idx="2946">
                  <c:v>1766.0743594316</c:v>
                </c:pt>
                <c:pt idx="2947">
                  <c:v>1766.6738415631</c:v>
                </c:pt>
                <c:pt idx="2948">
                  <c:v>1767.2733236946</c:v>
                </c:pt>
                <c:pt idx="2949">
                  <c:v>1767.8728058262</c:v>
                </c:pt>
                <c:pt idx="2950">
                  <c:v>1768.4722879577</c:v>
                </c:pt>
                <c:pt idx="2951">
                  <c:v>1769.0717700892</c:v>
                </c:pt>
                <c:pt idx="2952">
                  <c:v>1769.6712522207</c:v>
                </c:pt>
                <c:pt idx="2953">
                  <c:v>1770.2707343522</c:v>
                </c:pt>
                <c:pt idx="2954">
                  <c:v>1770.8702164837</c:v>
                </c:pt>
                <c:pt idx="2955">
                  <c:v>1771.4696986152</c:v>
                </c:pt>
                <c:pt idx="2956">
                  <c:v>1772.0691807467</c:v>
                </c:pt>
                <c:pt idx="2957">
                  <c:v>1772.6686628782</c:v>
                </c:pt>
                <c:pt idx="2958">
                  <c:v>1773.2681450097</c:v>
                </c:pt>
                <c:pt idx="2959">
                  <c:v>1773.8676271413</c:v>
                </c:pt>
                <c:pt idx="2960">
                  <c:v>1774.4671092728</c:v>
                </c:pt>
                <c:pt idx="2961">
                  <c:v>1775.0665914043</c:v>
                </c:pt>
                <c:pt idx="2962">
                  <c:v>1775.6660735358</c:v>
                </c:pt>
                <c:pt idx="2963">
                  <c:v>1776.2655556673</c:v>
                </c:pt>
                <c:pt idx="2964">
                  <c:v>1776.8650377988</c:v>
                </c:pt>
                <c:pt idx="2965">
                  <c:v>1777.4645199303</c:v>
                </c:pt>
                <c:pt idx="2966">
                  <c:v>1778.0640020618</c:v>
                </c:pt>
                <c:pt idx="2967">
                  <c:v>1778.6634841933</c:v>
                </c:pt>
                <c:pt idx="2968">
                  <c:v>1779.2629663249</c:v>
                </c:pt>
                <c:pt idx="2969">
                  <c:v>1779.8624484564</c:v>
                </c:pt>
                <c:pt idx="2970">
                  <c:v>1780.4619305879</c:v>
                </c:pt>
                <c:pt idx="2971">
                  <c:v>1781.0614127194</c:v>
                </c:pt>
                <c:pt idx="2972">
                  <c:v>1781.6608948509</c:v>
                </c:pt>
                <c:pt idx="2973">
                  <c:v>1782.2603769824</c:v>
                </c:pt>
                <c:pt idx="2974">
                  <c:v>1782.8598591139</c:v>
                </c:pt>
                <c:pt idx="2975">
                  <c:v>1783.4593412454</c:v>
                </c:pt>
                <c:pt idx="2976">
                  <c:v>1784.0588233769</c:v>
                </c:pt>
                <c:pt idx="2977">
                  <c:v>1784.6583055085</c:v>
                </c:pt>
                <c:pt idx="2978">
                  <c:v>1785.25778764</c:v>
                </c:pt>
                <c:pt idx="2979">
                  <c:v>1785.8572697715</c:v>
                </c:pt>
                <c:pt idx="2980">
                  <c:v>1786.456751903</c:v>
                </c:pt>
                <c:pt idx="2981">
                  <c:v>1787.0562340345</c:v>
                </c:pt>
                <c:pt idx="2982">
                  <c:v>1787.655716166</c:v>
                </c:pt>
                <c:pt idx="2983">
                  <c:v>1788.2551982975</c:v>
                </c:pt>
                <c:pt idx="2984">
                  <c:v>1788.854680429</c:v>
                </c:pt>
                <c:pt idx="2985">
                  <c:v>1789.4541625605</c:v>
                </c:pt>
                <c:pt idx="2986">
                  <c:v>1790.0536446921</c:v>
                </c:pt>
                <c:pt idx="2987">
                  <c:v>1790.6531268236</c:v>
                </c:pt>
                <c:pt idx="2988">
                  <c:v>1791.2526089551</c:v>
                </c:pt>
                <c:pt idx="2989">
                  <c:v>1791.8520910866</c:v>
                </c:pt>
                <c:pt idx="2990">
                  <c:v>1792.4515732181</c:v>
                </c:pt>
                <c:pt idx="2991">
                  <c:v>1793.0510553496</c:v>
                </c:pt>
                <c:pt idx="2992">
                  <c:v>1793.6505374811</c:v>
                </c:pt>
                <c:pt idx="2993">
                  <c:v>1794.2500196126</c:v>
                </c:pt>
                <c:pt idx="2994">
                  <c:v>1794.8495017441</c:v>
                </c:pt>
                <c:pt idx="2995">
                  <c:v>1795.4489838757</c:v>
                </c:pt>
                <c:pt idx="2996">
                  <c:v>1796.0484660072</c:v>
                </c:pt>
                <c:pt idx="2997">
                  <c:v>1796.6479481387</c:v>
                </c:pt>
                <c:pt idx="2998">
                  <c:v>1797.2474302702</c:v>
                </c:pt>
                <c:pt idx="2999">
                  <c:v>1797.8469124017</c:v>
                </c:pt>
                <c:pt idx="3000">
                  <c:v>1798.4463945332</c:v>
                </c:pt>
                <c:pt idx="3001">
                  <c:v>1799.0458766647</c:v>
                </c:pt>
                <c:pt idx="3002">
                  <c:v>1799.6453587962</c:v>
                </c:pt>
                <c:pt idx="3003">
                  <c:v>1800.2448409277</c:v>
                </c:pt>
                <c:pt idx="3004">
                  <c:v>1800.8443230593</c:v>
                </c:pt>
                <c:pt idx="3005">
                  <c:v>1801.4438051908</c:v>
                </c:pt>
                <c:pt idx="3006">
                  <c:v>1802.0432873223</c:v>
                </c:pt>
                <c:pt idx="3007">
                  <c:v>1802.6427694538</c:v>
                </c:pt>
                <c:pt idx="3008">
                  <c:v>1803.2422515853</c:v>
                </c:pt>
                <c:pt idx="3009">
                  <c:v>1803.8417337168</c:v>
                </c:pt>
                <c:pt idx="3010">
                  <c:v>1804.4412158483</c:v>
                </c:pt>
                <c:pt idx="3011">
                  <c:v>1805.0406979798</c:v>
                </c:pt>
                <c:pt idx="3012">
                  <c:v>1805.6401801113</c:v>
                </c:pt>
                <c:pt idx="3013">
                  <c:v>1806.2396622429</c:v>
                </c:pt>
                <c:pt idx="3014">
                  <c:v>1806.8391443744</c:v>
                </c:pt>
                <c:pt idx="3015">
                  <c:v>1807.4386265059</c:v>
                </c:pt>
                <c:pt idx="3016">
                  <c:v>1808.0381086374</c:v>
                </c:pt>
                <c:pt idx="3017">
                  <c:v>1808.6375907689</c:v>
                </c:pt>
                <c:pt idx="3018">
                  <c:v>1809.2370729004</c:v>
                </c:pt>
                <c:pt idx="3019">
                  <c:v>1809.8365550319</c:v>
                </c:pt>
                <c:pt idx="3020">
                  <c:v>1810.4360371634</c:v>
                </c:pt>
                <c:pt idx="3021">
                  <c:v>1811.0355192949</c:v>
                </c:pt>
                <c:pt idx="3022">
                  <c:v>1811.6350014265</c:v>
                </c:pt>
                <c:pt idx="3023">
                  <c:v>1812.234483558</c:v>
                </c:pt>
                <c:pt idx="3024">
                  <c:v>1812.8339656895</c:v>
                </c:pt>
                <c:pt idx="3025">
                  <c:v>1813.433447821</c:v>
                </c:pt>
                <c:pt idx="3026">
                  <c:v>1814.0329299525</c:v>
                </c:pt>
                <c:pt idx="3027">
                  <c:v>1814.632412084</c:v>
                </c:pt>
                <c:pt idx="3028">
                  <c:v>1815.2318942155</c:v>
                </c:pt>
                <c:pt idx="3029">
                  <c:v>1815.831376347</c:v>
                </c:pt>
                <c:pt idx="3030">
                  <c:v>1816.4308584785</c:v>
                </c:pt>
                <c:pt idx="3031">
                  <c:v>1817.0303406101</c:v>
                </c:pt>
                <c:pt idx="3032">
                  <c:v>1817.6298227416</c:v>
                </c:pt>
                <c:pt idx="3033">
                  <c:v>1818.2293048731</c:v>
                </c:pt>
                <c:pt idx="3034">
                  <c:v>1818.8287870046</c:v>
                </c:pt>
                <c:pt idx="3035">
                  <c:v>1819.4282691361</c:v>
                </c:pt>
                <c:pt idx="3036">
                  <c:v>1820.0277512676</c:v>
                </c:pt>
                <c:pt idx="3037">
                  <c:v>1820.6272333991</c:v>
                </c:pt>
                <c:pt idx="3038">
                  <c:v>1821.2267155306</c:v>
                </c:pt>
                <c:pt idx="3039">
                  <c:v>1821.8261976621</c:v>
                </c:pt>
                <c:pt idx="3040">
                  <c:v>1822.4256797937</c:v>
                </c:pt>
                <c:pt idx="3041">
                  <c:v>1823.0251619252</c:v>
                </c:pt>
                <c:pt idx="3042">
                  <c:v>1823.6246440567</c:v>
                </c:pt>
                <c:pt idx="3043">
                  <c:v>1824.2241261882</c:v>
                </c:pt>
                <c:pt idx="3044">
                  <c:v>1824.8236083197</c:v>
                </c:pt>
                <c:pt idx="3045">
                  <c:v>1825.4230904512</c:v>
                </c:pt>
                <c:pt idx="3046">
                  <c:v>1826.0225725827</c:v>
                </c:pt>
                <c:pt idx="3047">
                  <c:v>1826.6220547142</c:v>
                </c:pt>
                <c:pt idx="3048">
                  <c:v>1827.2215368457</c:v>
                </c:pt>
                <c:pt idx="3049">
                  <c:v>1827.8210189773</c:v>
                </c:pt>
                <c:pt idx="3050">
                  <c:v>1828.4205011088</c:v>
                </c:pt>
                <c:pt idx="3051">
                  <c:v>1829.0199832403</c:v>
                </c:pt>
                <c:pt idx="3052">
                  <c:v>1829.6194653718</c:v>
                </c:pt>
                <c:pt idx="3053">
                  <c:v>1830.2189475033</c:v>
                </c:pt>
                <c:pt idx="3054">
                  <c:v>1830.8184296348</c:v>
                </c:pt>
                <c:pt idx="3055">
                  <c:v>1831.4179117663</c:v>
                </c:pt>
                <c:pt idx="3056">
                  <c:v>1832.0173938978</c:v>
                </c:pt>
                <c:pt idx="3057">
                  <c:v>1832.6168760293</c:v>
                </c:pt>
                <c:pt idx="3058">
                  <c:v>1833.2163581609</c:v>
                </c:pt>
                <c:pt idx="3059">
                  <c:v>1833.8158402924</c:v>
                </c:pt>
                <c:pt idx="3060">
                  <c:v>1834.4153224239</c:v>
                </c:pt>
                <c:pt idx="3061">
                  <c:v>1835.0148045554</c:v>
                </c:pt>
                <c:pt idx="3062">
                  <c:v>1835.6142866869</c:v>
                </c:pt>
                <c:pt idx="3063">
                  <c:v>1836.2137688184</c:v>
                </c:pt>
                <c:pt idx="3064">
                  <c:v>1836.8132509499</c:v>
                </c:pt>
                <c:pt idx="3065">
                  <c:v>1837.4127330814</c:v>
                </c:pt>
                <c:pt idx="3066">
                  <c:v>1838.0122152129</c:v>
                </c:pt>
                <c:pt idx="3067">
                  <c:v>1838.6116973445</c:v>
                </c:pt>
                <c:pt idx="3068">
                  <c:v>1839.211179476</c:v>
                </c:pt>
                <c:pt idx="3069">
                  <c:v>1839.8106616075</c:v>
                </c:pt>
                <c:pt idx="3070">
                  <c:v>1840.410143739</c:v>
                </c:pt>
                <c:pt idx="3071">
                  <c:v>1841.0096258705</c:v>
                </c:pt>
                <c:pt idx="3072">
                  <c:v>1841.609108002</c:v>
                </c:pt>
                <c:pt idx="3073">
                  <c:v>1842.2085901335</c:v>
                </c:pt>
                <c:pt idx="3074">
                  <c:v>1842.808072265</c:v>
                </c:pt>
                <c:pt idx="3075">
                  <c:v>1843.4075543965</c:v>
                </c:pt>
                <c:pt idx="3076">
                  <c:v>1844.0070365281</c:v>
                </c:pt>
                <c:pt idx="3077">
                  <c:v>1844.6065186596</c:v>
                </c:pt>
                <c:pt idx="3078">
                  <c:v>1845.2060007911</c:v>
                </c:pt>
                <c:pt idx="3079">
                  <c:v>1845.8054829226</c:v>
                </c:pt>
                <c:pt idx="3080">
                  <c:v>1846.4049650541</c:v>
                </c:pt>
                <c:pt idx="3081">
                  <c:v>1847.0044471856</c:v>
                </c:pt>
                <c:pt idx="3082">
                  <c:v>1847.6039293171</c:v>
                </c:pt>
                <c:pt idx="3083">
                  <c:v>1848.2034114486</c:v>
                </c:pt>
                <c:pt idx="3084">
                  <c:v>1848.8028935801</c:v>
                </c:pt>
                <c:pt idx="3085">
                  <c:v>1849.4023757117</c:v>
                </c:pt>
                <c:pt idx="3086">
                  <c:v>1850.0018578432</c:v>
                </c:pt>
                <c:pt idx="3087">
                  <c:v>1850.6013399747</c:v>
                </c:pt>
                <c:pt idx="3088">
                  <c:v>1851.2008221062</c:v>
                </c:pt>
                <c:pt idx="3089">
                  <c:v>1851.8003042377</c:v>
                </c:pt>
                <c:pt idx="3090">
                  <c:v>1852.3997863692</c:v>
                </c:pt>
                <c:pt idx="3091">
                  <c:v>1852.9992685007</c:v>
                </c:pt>
                <c:pt idx="3092">
                  <c:v>1853.5987506322</c:v>
                </c:pt>
                <c:pt idx="3093">
                  <c:v>1854.1982327637</c:v>
                </c:pt>
                <c:pt idx="3094">
                  <c:v>1854.7977148953</c:v>
                </c:pt>
                <c:pt idx="3095">
                  <c:v>1855.3971970268</c:v>
                </c:pt>
                <c:pt idx="3096">
                  <c:v>1855.9966791583</c:v>
                </c:pt>
                <c:pt idx="3097">
                  <c:v>1856.5961612898</c:v>
                </c:pt>
                <c:pt idx="3098">
                  <c:v>1857.1956434213</c:v>
                </c:pt>
                <c:pt idx="3099">
                  <c:v>1857.7951255528</c:v>
                </c:pt>
                <c:pt idx="3100">
                  <c:v>1858.3946076843</c:v>
                </c:pt>
                <c:pt idx="3101">
                  <c:v>1858.9940898158</c:v>
                </c:pt>
                <c:pt idx="3102">
                  <c:v>1859.5935719473</c:v>
                </c:pt>
                <c:pt idx="3103">
                  <c:v>1860.1930540789</c:v>
                </c:pt>
                <c:pt idx="3104">
                  <c:v>1860.7925362104</c:v>
                </c:pt>
                <c:pt idx="3105">
                  <c:v>1861.3920183419</c:v>
                </c:pt>
                <c:pt idx="3106">
                  <c:v>1861.9915004734</c:v>
                </c:pt>
                <c:pt idx="3107">
                  <c:v>1862.5909826049</c:v>
                </c:pt>
                <c:pt idx="3108">
                  <c:v>1863.1904647364</c:v>
                </c:pt>
                <c:pt idx="3109">
                  <c:v>1863.7899468679</c:v>
                </c:pt>
                <c:pt idx="3110">
                  <c:v>1864.3894289994</c:v>
                </c:pt>
                <c:pt idx="3111">
                  <c:v>1864.9889111309</c:v>
                </c:pt>
                <c:pt idx="3112">
                  <c:v>1865.5883932625</c:v>
                </c:pt>
                <c:pt idx="3113">
                  <c:v>1866.187875394</c:v>
                </c:pt>
                <c:pt idx="3114">
                  <c:v>1866.7873575255</c:v>
                </c:pt>
                <c:pt idx="3115">
                  <c:v>1867.386839657</c:v>
                </c:pt>
                <c:pt idx="3116">
                  <c:v>1867.9863217885</c:v>
                </c:pt>
                <c:pt idx="3117">
                  <c:v>1868.58580392</c:v>
                </c:pt>
                <c:pt idx="3118">
                  <c:v>1869.1852860515</c:v>
                </c:pt>
                <c:pt idx="3119">
                  <c:v>1869.784768183</c:v>
                </c:pt>
                <c:pt idx="3120">
                  <c:v>1870.3842503145</c:v>
                </c:pt>
                <c:pt idx="3121">
                  <c:v>1870.9837324461</c:v>
                </c:pt>
                <c:pt idx="3122">
                  <c:v>1871.5832145776</c:v>
                </c:pt>
                <c:pt idx="3123">
                  <c:v>1872.1826967091</c:v>
                </c:pt>
                <c:pt idx="3124">
                  <c:v>1872.7821788406</c:v>
                </c:pt>
                <c:pt idx="3125">
                  <c:v>1873.3816609721</c:v>
                </c:pt>
                <c:pt idx="3126">
                  <c:v>1873.9811431036</c:v>
                </c:pt>
                <c:pt idx="3127">
                  <c:v>1874.5806252351</c:v>
                </c:pt>
                <c:pt idx="3128">
                  <c:v>1875.1801073666</c:v>
                </c:pt>
                <c:pt idx="3129">
                  <c:v>1875.7795894981</c:v>
                </c:pt>
                <c:pt idx="3130">
                  <c:v>1876.3790716297</c:v>
                </c:pt>
                <c:pt idx="3131">
                  <c:v>1876.9785537612</c:v>
                </c:pt>
                <c:pt idx="3132">
                  <c:v>1877.5780358927</c:v>
                </c:pt>
                <c:pt idx="3133">
                  <c:v>1878.1775180242</c:v>
                </c:pt>
                <c:pt idx="3134">
                  <c:v>1878.7770001557</c:v>
                </c:pt>
                <c:pt idx="3135">
                  <c:v>1879.3764822872</c:v>
                </c:pt>
                <c:pt idx="3136">
                  <c:v>1879.9759644187</c:v>
                </c:pt>
                <c:pt idx="3137">
                  <c:v>1880.5754465502</c:v>
                </c:pt>
                <c:pt idx="3138">
                  <c:v>1881.1749286817</c:v>
                </c:pt>
                <c:pt idx="3139">
                  <c:v>1881.7744108133</c:v>
                </c:pt>
                <c:pt idx="3140">
                  <c:v>1882.3738929448</c:v>
                </c:pt>
                <c:pt idx="3141">
                  <c:v>1882.9733750763</c:v>
                </c:pt>
                <c:pt idx="3142">
                  <c:v>1883.5728572078</c:v>
                </c:pt>
                <c:pt idx="3143">
                  <c:v>1884.1723393393</c:v>
                </c:pt>
                <c:pt idx="3144">
                  <c:v>1884.7718214708</c:v>
                </c:pt>
                <c:pt idx="3145">
                  <c:v>1885.3713036023</c:v>
                </c:pt>
                <c:pt idx="3146">
                  <c:v>1885.9707857338</c:v>
                </c:pt>
                <c:pt idx="3147">
                  <c:v>1886.5702678653</c:v>
                </c:pt>
                <c:pt idx="3148">
                  <c:v>1887.1697499969</c:v>
                </c:pt>
                <c:pt idx="3149">
                  <c:v>1887.7692321284</c:v>
                </c:pt>
                <c:pt idx="3150">
                  <c:v>1888.3687142599</c:v>
                </c:pt>
                <c:pt idx="3151">
                  <c:v>1888.9681963914</c:v>
                </c:pt>
                <c:pt idx="3152">
                  <c:v>1889.5676785229</c:v>
                </c:pt>
                <c:pt idx="3153">
                  <c:v>1890.1671606544</c:v>
                </c:pt>
                <c:pt idx="3154">
                  <c:v>1890.7666427859</c:v>
                </c:pt>
                <c:pt idx="3155">
                  <c:v>1891.3661249174</c:v>
                </c:pt>
                <c:pt idx="3156">
                  <c:v>1891.9656070489</c:v>
                </c:pt>
                <c:pt idx="3157">
                  <c:v>1892.5650891805</c:v>
                </c:pt>
                <c:pt idx="3158">
                  <c:v>1893.164571312</c:v>
                </c:pt>
                <c:pt idx="3159">
                  <c:v>1893.7640534435</c:v>
                </c:pt>
                <c:pt idx="3160">
                  <c:v>1894.363535575</c:v>
                </c:pt>
                <c:pt idx="3161">
                  <c:v>1894.9630177065</c:v>
                </c:pt>
                <c:pt idx="3162">
                  <c:v>1895.562499838</c:v>
                </c:pt>
                <c:pt idx="3163">
                  <c:v>1896.1619819695</c:v>
                </c:pt>
                <c:pt idx="3164">
                  <c:v>1896.761464101</c:v>
                </c:pt>
                <c:pt idx="3165">
                  <c:v>1897.3609462325</c:v>
                </c:pt>
                <c:pt idx="3166">
                  <c:v>1897.9604283641</c:v>
                </c:pt>
                <c:pt idx="3167">
                  <c:v>1898.5599104956</c:v>
                </c:pt>
                <c:pt idx="3168">
                  <c:v>1899.1593926271</c:v>
                </c:pt>
                <c:pt idx="3169">
                  <c:v>1899.7588747586</c:v>
                </c:pt>
                <c:pt idx="3170">
                  <c:v>1900.3583568901</c:v>
                </c:pt>
                <c:pt idx="3171">
                  <c:v>1900.9578390216</c:v>
                </c:pt>
                <c:pt idx="3172">
                  <c:v>1901.5573211531</c:v>
                </c:pt>
                <c:pt idx="3173">
                  <c:v>1902.1568032846</c:v>
                </c:pt>
                <c:pt idx="3174">
                  <c:v>1902.7562854161</c:v>
                </c:pt>
                <c:pt idx="3175">
                  <c:v>1903.3557675477</c:v>
                </c:pt>
                <c:pt idx="3176">
                  <c:v>1903.9552496792</c:v>
                </c:pt>
                <c:pt idx="3177">
                  <c:v>1904.5547318107</c:v>
                </c:pt>
                <c:pt idx="3178">
                  <c:v>1905.1542139422</c:v>
                </c:pt>
                <c:pt idx="3179">
                  <c:v>1905.7536960737</c:v>
                </c:pt>
                <c:pt idx="3180">
                  <c:v>1906.3531782052</c:v>
                </c:pt>
                <c:pt idx="3181">
                  <c:v>1906.9526603367</c:v>
                </c:pt>
                <c:pt idx="3182">
                  <c:v>1907.5521424682</c:v>
                </c:pt>
                <c:pt idx="3183">
                  <c:v>1908.1516245997</c:v>
                </c:pt>
                <c:pt idx="3184">
                  <c:v>1908.7511067313</c:v>
                </c:pt>
                <c:pt idx="3185">
                  <c:v>1909.3505888628</c:v>
                </c:pt>
                <c:pt idx="3186">
                  <c:v>1909.9500709943</c:v>
                </c:pt>
                <c:pt idx="3187">
                  <c:v>1910.5495531258</c:v>
                </c:pt>
                <c:pt idx="3188">
                  <c:v>1911.1490352573</c:v>
                </c:pt>
                <c:pt idx="3189">
                  <c:v>1911.7485173888</c:v>
                </c:pt>
                <c:pt idx="3190">
                  <c:v>1912.3479995203</c:v>
                </c:pt>
                <c:pt idx="3191">
                  <c:v>1912.9474816518</c:v>
                </c:pt>
                <c:pt idx="3192">
                  <c:v>1913.5469637833</c:v>
                </c:pt>
                <c:pt idx="3193">
                  <c:v>1914.1464459149</c:v>
                </c:pt>
                <c:pt idx="3194">
                  <c:v>1914.7459280464</c:v>
                </c:pt>
                <c:pt idx="3195">
                  <c:v>1915.3454101779</c:v>
                </c:pt>
                <c:pt idx="3196">
                  <c:v>1915.9448923094</c:v>
                </c:pt>
                <c:pt idx="3197">
                  <c:v>1916.5443744409</c:v>
                </c:pt>
                <c:pt idx="3198">
                  <c:v>1917.1438565724</c:v>
                </c:pt>
                <c:pt idx="3199">
                  <c:v>1917.7433387039</c:v>
                </c:pt>
                <c:pt idx="3200">
                  <c:v>1918.3428208354</c:v>
                </c:pt>
                <c:pt idx="3201">
                  <c:v>1918.9423029669</c:v>
                </c:pt>
                <c:pt idx="3202">
                  <c:v>1919.5417850985</c:v>
                </c:pt>
                <c:pt idx="3203">
                  <c:v>1920.14126723</c:v>
                </c:pt>
                <c:pt idx="3204">
                  <c:v>1920.7407493615</c:v>
                </c:pt>
                <c:pt idx="3205">
                  <c:v>1921.340231493</c:v>
                </c:pt>
                <c:pt idx="3206">
                  <c:v>1921.9397136245</c:v>
                </c:pt>
                <c:pt idx="3207">
                  <c:v>1922.539195756</c:v>
                </c:pt>
                <c:pt idx="3208">
                  <c:v>1923.1386778875</c:v>
                </c:pt>
                <c:pt idx="3209">
                  <c:v>1923.738160019</c:v>
                </c:pt>
                <c:pt idx="3210">
                  <c:v>1924.3376421505</c:v>
                </c:pt>
                <c:pt idx="3211">
                  <c:v>1924.9371242821</c:v>
                </c:pt>
                <c:pt idx="3212">
                  <c:v>1925.5366064136</c:v>
                </c:pt>
                <c:pt idx="3213">
                  <c:v>1926.1360885451</c:v>
                </c:pt>
                <c:pt idx="3214">
                  <c:v>1926.7355706766</c:v>
                </c:pt>
                <c:pt idx="3215">
                  <c:v>1927.3350528081</c:v>
                </c:pt>
                <c:pt idx="3216">
                  <c:v>1927.9345349396</c:v>
                </c:pt>
                <c:pt idx="3217">
                  <c:v>1928.5340170711</c:v>
                </c:pt>
                <c:pt idx="3218">
                  <c:v>1929.1334992026</c:v>
                </c:pt>
                <c:pt idx="3219">
                  <c:v>1929.7329813341</c:v>
                </c:pt>
                <c:pt idx="3220">
                  <c:v>1930.3324634657</c:v>
                </c:pt>
                <c:pt idx="3221">
                  <c:v>1930.9319455972</c:v>
                </c:pt>
                <c:pt idx="3222">
                  <c:v>1931.5314277287</c:v>
                </c:pt>
                <c:pt idx="3223">
                  <c:v>1932.1309098602</c:v>
                </c:pt>
                <c:pt idx="3224">
                  <c:v>1932.7303919917</c:v>
                </c:pt>
                <c:pt idx="3225">
                  <c:v>1933.3298741232</c:v>
                </c:pt>
                <c:pt idx="3226">
                  <c:v>1933.9293562547</c:v>
                </c:pt>
                <c:pt idx="3227">
                  <c:v>1934.5288383862</c:v>
                </c:pt>
                <c:pt idx="3228">
                  <c:v>1935.1283205177</c:v>
                </c:pt>
                <c:pt idx="3229">
                  <c:v>1935.7278026492</c:v>
                </c:pt>
                <c:pt idx="3230">
                  <c:v>1936.3272847808</c:v>
                </c:pt>
                <c:pt idx="3231">
                  <c:v>1936.9267669123</c:v>
                </c:pt>
                <c:pt idx="3232">
                  <c:v>1937.5262490438</c:v>
                </c:pt>
                <c:pt idx="3233">
                  <c:v>1938.1257311753</c:v>
                </c:pt>
                <c:pt idx="3234">
                  <c:v>1938.7252133068</c:v>
                </c:pt>
                <c:pt idx="3235">
                  <c:v>1939.3246954383</c:v>
                </c:pt>
                <c:pt idx="3236">
                  <c:v>1939.9241775698</c:v>
                </c:pt>
                <c:pt idx="3237">
                  <c:v>1940.5236597013</c:v>
                </c:pt>
                <c:pt idx="3238">
                  <c:v>1941.1231418328</c:v>
                </c:pt>
                <c:pt idx="3239">
                  <c:v>1941.7226239644</c:v>
                </c:pt>
                <c:pt idx="3240">
                  <c:v>1942.3221060959</c:v>
                </c:pt>
                <c:pt idx="3241">
                  <c:v>1942.9215882274</c:v>
                </c:pt>
                <c:pt idx="3242">
                  <c:v>1943.5210703589</c:v>
                </c:pt>
                <c:pt idx="3243">
                  <c:v>1944.1205524904</c:v>
                </c:pt>
                <c:pt idx="3244">
                  <c:v>1944.7200346219</c:v>
                </c:pt>
                <c:pt idx="3245">
                  <c:v>1945.3195167534</c:v>
                </c:pt>
                <c:pt idx="3246">
                  <c:v>1945.9189988849</c:v>
                </c:pt>
                <c:pt idx="3247">
                  <c:v>1946.5184810164</c:v>
                </c:pt>
                <c:pt idx="3248">
                  <c:v>1947.117963148</c:v>
                </c:pt>
                <c:pt idx="3249">
                  <c:v>1947.7174452795</c:v>
                </c:pt>
                <c:pt idx="3250">
                  <c:v>1948.316927411</c:v>
                </c:pt>
                <c:pt idx="3251">
                  <c:v>1948.9164095425</c:v>
                </c:pt>
                <c:pt idx="3252">
                  <c:v>1949.515891674</c:v>
                </c:pt>
                <c:pt idx="3253">
                  <c:v>1950.1153738055</c:v>
                </c:pt>
                <c:pt idx="3254">
                  <c:v>1950.714855937</c:v>
                </c:pt>
                <c:pt idx="3255">
                  <c:v>1951.3143380685</c:v>
                </c:pt>
                <c:pt idx="3256">
                  <c:v>1951.9138202</c:v>
                </c:pt>
                <c:pt idx="3257">
                  <c:v>1952.5133023316</c:v>
                </c:pt>
                <c:pt idx="3258">
                  <c:v>1953.1127844631</c:v>
                </c:pt>
                <c:pt idx="3259">
                  <c:v>1953.7122665946</c:v>
                </c:pt>
                <c:pt idx="3260">
                  <c:v>1954.3117487261</c:v>
                </c:pt>
                <c:pt idx="3261">
                  <c:v>1954.9112308576</c:v>
                </c:pt>
                <c:pt idx="3262">
                  <c:v>1955.5107129891</c:v>
                </c:pt>
                <c:pt idx="3263">
                  <c:v>1956.1101951206</c:v>
                </c:pt>
                <c:pt idx="3264">
                  <c:v>1956.7096772521</c:v>
                </c:pt>
                <c:pt idx="3265">
                  <c:v>1957.3091593836</c:v>
                </c:pt>
                <c:pt idx="3266">
                  <c:v>1957.9086415152</c:v>
                </c:pt>
                <c:pt idx="3267">
                  <c:v>1958.5081236467</c:v>
                </c:pt>
                <c:pt idx="3268">
                  <c:v>1959.1076057782</c:v>
                </c:pt>
                <c:pt idx="3269">
                  <c:v>1959.7070879097</c:v>
                </c:pt>
                <c:pt idx="3270">
                  <c:v>1960.3065700412</c:v>
                </c:pt>
                <c:pt idx="3271">
                  <c:v>1960.9060521727</c:v>
                </c:pt>
                <c:pt idx="3272">
                  <c:v>1961.5055343042</c:v>
                </c:pt>
                <c:pt idx="3273">
                  <c:v>1962.1050164357</c:v>
                </c:pt>
                <c:pt idx="3274">
                  <c:v>1962.7044985672</c:v>
                </c:pt>
                <c:pt idx="3275">
                  <c:v>1963.3039806988</c:v>
                </c:pt>
                <c:pt idx="3276">
                  <c:v>1963.9034628303</c:v>
                </c:pt>
                <c:pt idx="3277">
                  <c:v>1964.5029449618</c:v>
                </c:pt>
                <c:pt idx="3278">
                  <c:v>1965.1024270933</c:v>
                </c:pt>
                <c:pt idx="3279">
                  <c:v>1965.7019092248</c:v>
                </c:pt>
                <c:pt idx="3280">
                  <c:v>1966.3013913563</c:v>
                </c:pt>
                <c:pt idx="3281">
                  <c:v>1966.9008734878</c:v>
                </c:pt>
                <c:pt idx="3282">
                  <c:v>1967.5003556193</c:v>
                </c:pt>
                <c:pt idx="3283">
                  <c:v>1968.0998377508</c:v>
                </c:pt>
                <c:pt idx="3284">
                  <c:v>1968.6993198824</c:v>
                </c:pt>
                <c:pt idx="3285">
                  <c:v>1969.2988020139</c:v>
                </c:pt>
                <c:pt idx="3286">
                  <c:v>1969.8982841454</c:v>
                </c:pt>
                <c:pt idx="3287">
                  <c:v>1970.4977662769</c:v>
                </c:pt>
                <c:pt idx="3288">
                  <c:v>1971.0972484084</c:v>
                </c:pt>
                <c:pt idx="3289">
                  <c:v>1971.6967305399</c:v>
                </c:pt>
                <c:pt idx="3290">
                  <c:v>1972.2962126714</c:v>
                </c:pt>
                <c:pt idx="3291">
                  <c:v>1972.8956948029</c:v>
                </c:pt>
                <c:pt idx="3292">
                  <c:v>1973.4951769344</c:v>
                </c:pt>
                <c:pt idx="3293">
                  <c:v>1974.094659066</c:v>
                </c:pt>
                <c:pt idx="3294">
                  <c:v>1974.6941411975</c:v>
                </c:pt>
                <c:pt idx="3295">
                  <c:v>1975.293623329</c:v>
                </c:pt>
                <c:pt idx="3296">
                  <c:v>1975.8931054605</c:v>
                </c:pt>
                <c:pt idx="3297">
                  <c:v>1976.492587592</c:v>
                </c:pt>
                <c:pt idx="3298">
                  <c:v>1977.0920697235</c:v>
                </c:pt>
                <c:pt idx="3299">
                  <c:v>1977.691551855</c:v>
                </c:pt>
                <c:pt idx="3300">
                  <c:v>1978.2910339865</c:v>
                </c:pt>
                <c:pt idx="3301">
                  <c:v>1978.890516118</c:v>
                </c:pt>
                <c:pt idx="3302">
                  <c:v>1979.4899982496</c:v>
                </c:pt>
                <c:pt idx="3303">
                  <c:v>1980.0894803811</c:v>
                </c:pt>
                <c:pt idx="3304">
                  <c:v>1980.6889625126</c:v>
                </c:pt>
                <c:pt idx="3305">
                  <c:v>1981.2884446441</c:v>
                </c:pt>
                <c:pt idx="3306">
                  <c:v>1981.8879267756</c:v>
                </c:pt>
                <c:pt idx="3307">
                  <c:v>1982.4874089071</c:v>
                </c:pt>
                <c:pt idx="3308">
                  <c:v>1983.0868910386</c:v>
                </c:pt>
                <c:pt idx="3309">
                  <c:v>1983.6863731701</c:v>
                </c:pt>
                <c:pt idx="3310">
                  <c:v>1984.2858553016</c:v>
                </c:pt>
                <c:pt idx="3311">
                  <c:v>1984.8853374332</c:v>
                </c:pt>
                <c:pt idx="3312">
                  <c:v>1985.4848195647</c:v>
                </c:pt>
                <c:pt idx="3313">
                  <c:v>1986.0843016962</c:v>
                </c:pt>
                <c:pt idx="3314">
                  <c:v>1986.6837838277</c:v>
                </c:pt>
                <c:pt idx="3315">
                  <c:v>1987.2832659592</c:v>
                </c:pt>
                <c:pt idx="3316">
                  <c:v>1987.8827480907</c:v>
                </c:pt>
                <c:pt idx="3317">
                  <c:v>1988.4822302222</c:v>
                </c:pt>
                <c:pt idx="3318">
                  <c:v>1989.0817123537</c:v>
                </c:pt>
                <c:pt idx="3319">
                  <c:v>1989.6811944852</c:v>
                </c:pt>
                <c:pt idx="3320">
                  <c:v>1990.2806766168</c:v>
                </c:pt>
                <c:pt idx="3321">
                  <c:v>1990.8801587483</c:v>
                </c:pt>
                <c:pt idx="3322">
                  <c:v>1991.4796408798</c:v>
                </c:pt>
                <c:pt idx="3323">
                  <c:v>1992.0791230113</c:v>
                </c:pt>
                <c:pt idx="3324">
                  <c:v>1992.6786051428</c:v>
                </c:pt>
                <c:pt idx="3325">
                  <c:v>1993.2780872743</c:v>
                </c:pt>
                <c:pt idx="3326">
                  <c:v>1993.8775694058</c:v>
                </c:pt>
                <c:pt idx="3327">
                  <c:v>1994.4770515373</c:v>
                </c:pt>
                <c:pt idx="3328">
                  <c:v>1995.0765336688</c:v>
                </c:pt>
                <c:pt idx="3329">
                  <c:v>1995.6760158004</c:v>
                </c:pt>
                <c:pt idx="3330">
                  <c:v>1996.2754979319</c:v>
                </c:pt>
                <c:pt idx="3331">
                  <c:v>1996.8749800634</c:v>
                </c:pt>
                <c:pt idx="3332">
                  <c:v>1997.4744621949</c:v>
                </c:pt>
                <c:pt idx="3333">
                  <c:v>1998.0739443264</c:v>
                </c:pt>
                <c:pt idx="3334">
                  <c:v>1998.673426457899</c:v>
                </c:pt>
                <c:pt idx="3335">
                  <c:v>1999.2729085894</c:v>
                </c:pt>
                <c:pt idx="3336">
                  <c:v>1999.8723907209</c:v>
                </c:pt>
                <c:pt idx="3337">
                  <c:v>2000.4718728524</c:v>
                </c:pt>
                <c:pt idx="3338">
                  <c:v>2001.071354984</c:v>
                </c:pt>
                <c:pt idx="3339">
                  <c:v>2001.6708371155</c:v>
                </c:pt>
                <c:pt idx="3340">
                  <c:v>2002.270319247</c:v>
                </c:pt>
                <c:pt idx="3341">
                  <c:v>2002.8698013785</c:v>
                </c:pt>
                <c:pt idx="3342">
                  <c:v>2003.46928351</c:v>
                </c:pt>
                <c:pt idx="3343">
                  <c:v>2004.0687656415</c:v>
                </c:pt>
                <c:pt idx="3344">
                  <c:v>2004.668247773</c:v>
                </c:pt>
                <c:pt idx="3345">
                  <c:v>2005.2677299045</c:v>
                </c:pt>
                <c:pt idx="3346">
                  <c:v>2005.867212036</c:v>
                </c:pt>
                <c:pt idx="3347">
                  <c:v>2006.4666941676</c:v>
                </c:pt>
                <c:pt idx="3348">
                  <c:v>2007.0661762991</c:v>
                </c:pt>
                <c:pt idx="3349">
                  <c:v>2007.6656584306</c:v>
                </c:pt>
                <c:pt idx="3350">
                  <c:v>2008.2651405621</c:v>
                </c:pt>
                <c:pt idx="3351">
                  <c:v>2008.8646226936</c:v>
                </c:pt>
                <c:pt idx="3352">
                  <c:v>2009.4641048251</c:v>
                </c:pt>
                <c:pt idx="3353">
                  <c:v>2010.0635869566</c:v>
                </c:pt>
                <c:pt idx="3354">
                  <c:v>2010.6630690881</c:v>
                </c:pt>
                <c:pt idx="3355">
                  <c:v>2011.2625512196</c:v>
                </c:pt>
                <c:pt idx="3356">
                  <c:v>2011.8620333512</c:v>
                </c:pt>
                <c:pt idx="3357">
                  <c:v>2012.4615154827</c:v>
                </c:pt>
                <c:pt idx="3358">
                  <c:v>2013.0609976142</c:v>
                </c:pt>
                <c:pt idx="3359">
                  <c:v>2013.6604797457</c:v>
                </c:pt>
                <c:pt idx="3360">
                  <c:v>2014.2599618772</c:v>
                </c:pt>
                <c:pt idx="3361">
                  <c:v>2014.8594440087</c:v>
                </c:pt>
                <c:pt idx="3362">
                  <c:v>2015.4589261402</c:v>
                </c:pt>
                <c:pt idx="3363">
                  <c:v>2016.0584082717</c:v>
                </c:pt>
                <c:pt idx="3364">
                  <c:v>2016.6578904032</c:v>
                </c:pt>
                <c:pt idx="3365">
                  <c:v>2017.2573725348</c:v>
                </c:pt>
                <c:pt idx="3366">
                  <c:v>2017.8568546663</c:v>
                </c:pt>
                <c:pt idx="3367">
                  <c:v>2018.4563367978</c:v>
                </c:pt>
                <c:pt idx="3368">
                  <c:v>2019.0558189293</c:v>
                </c:pt>
                <c:pt idx="3369">
                  <c:v>2019.6553010608</c:v>
                </c:pt>
                <c:pt idx="3370">
                  <c:v>2020.2547831923</c:v>
                </c:pt>
                <c:pt idx="3371">
                  <c:v>2020.8542653238</c:v>
                </c:pt>
                <c:pt idx="3372">
                  <c:v>2021.4537474553</c:v>
                </c:pt>
                <c:pt idx="3373">
                  <c:v>2022.0532295868</c:v>
                </c:pt>
                <c:pt idx="3374">
                  <c:v>2022.6527117184</c:v>
                </c:pt>
                <c:pt idx="3375">
                  <c:v>2023.2521938499</c:v>
                </c:pt>
                <c:pt idx="3376">
                  <c:v>2023.8516759814</c:v>
                </c:pt>
                <c:pt idx="3377">
                  <c:v>2024.4511581129</c:v>
                </c:pt>
                <c:pt idx="3378">
                  <c:v>2025.0506402444</c:v>
                </c:pt>
                <c:pt idx="3379">
                  <c:v>2025.6501223759</c:v>
                </c:pt>
                <c:pt idx="3380">
                  <c:v>2026.2496045074</c:v>
                </c:pt>
                <c:pt idx="3381">
                  <c:v>2026.8490866389</c:v>
                </c:pt>
                <c:pt idx="3382">
                  <c:v>2027.4485687704</c:v>
                </c:pt>
                <c:pt idx="3383">
                  <c:v>2028.048050902</c:v>
                </c:pt>
                <c:pt idx="3384">
                  <c:v>2028.6475330335</c:v>
                </c:pt>
                <c:pt idx="3385">
                  <c:v>2029.247015165</c:v>
                </c:pt>
                <c:pt idx="3386">
                  <c:v>2029.8464972965</c:v>
                </c:pt>
                <c:pt idx="3387">
                  <c:v>2030.445979428</c:v>
                </c:pt>
                <c:pt idx="3388">
                  <c:v>2031.0454615595</c:v>
                </c:pt>
                <c:pt idx="3389">
                  <c:v>2031.644943691</c:v>
                </c:pt>
                <c:pt idx="3390">
                  <c:v>2032.2444258225</c:v>
                </c:pt>
                <c:pt idx="3391">
                  <c:v>2032.843907954</c:v>
                </c:pt>
                <c:pt idx="3392">
                  <c:v>2033.4433900856</c:v>
                </c:pt>
                <c:pt idx="3393">
                  <c:v>2034.0428722171</c:v>
                </c:pt>
                <c:pt idx="3394">
                  <c:v>2034.6423543486</c:v>
                </c:pt>
                <c:pt idx="3395">
                  <c:v>2035.2418364801</c:v>
                </c:pt>
                <c:pt idx="3396">
                  <c:v>2035.8413186116</c:v>
                </c:pt>
                <c:pt idx="3397">
                  <c:v>2036.4408007431</c:v>
                </c:pt>
                <c:pt idx="3398">
                  <c:v>2037.0402828746</c:v>
                </c:pt>
                <c:pt idx="3399">
                  <c:v>2037.6397650061</c:v>
                </c:pt>
                <c:pt idx="3400">
                  <c:v>2038.2392471376</c:v>
                </c:pt>
                <c:pt idx="3401">
                  <c:v>2038.8387292692</c:v>
                </c:pt>
                <c:pt idx="3402">
                  <c:v>2039.4382114007</c:v>
                </c:pt>
                <c:pt idx="3403">
                  <c:v>2040.0376935322</c:v>
                </c:pt>
                <c:pt idx="3404">
                  <c:v>2040.6371756637</c:v>
                </c:pt>
                <c:pt idx="3405">
                  <c:v>2041.2366577952</c:v>
                </c:pt>
                <c:pt idx="3406">
                  <c:v>2041.8361399267</c:v>
                </c:pt>
                <c:pt idx="3407">
                  <c:v>2042.4356220582</c:v>
                </c:pt>
                <c:pt idx="3408">
                  <c:v>2043.0351041897</c:v>
                </c:pt>
                <c:pt idx="3409">
                  <c:v>2043.6345863212</c:v>
                </c:pt>
                <c:pt idx="3410">
                  <c:v>2044.2340684528</c:v>
                </c:pt>
                <c:pt idx="3411">
                  <c:v>2044.8335505843</c:v>
                </c:pt>
                <c:pt idx="3412">
                  <c:v>2045.4330327158</c:v>
                </c:pt>
                <c:pt idx="3413">
                  <c:v>2046.0325148473</c:v>
                </c:pt>
                <c:pt idx="3414">
                  <c:v>2046.6319969788</c:v>
                </c:pt>
                <c:pt idx="3415">
                  <c:v>2047.2314791103</c:v>
                </c:pt>
                <c:pt idx="3416">
                  <c:v>2047.8309612418</c:v>
                </c:pt>
                <c:pt idx="3417">
                  <c:v>2048.4304433733</c:v>
                </c:pt>
                <c:pt idx="3418">
                  <c:v>2049.0299255048</c:v>
                </c:pt>
                <c:pt idx="3419">
                  <c:v>2049.6294076364</c:v>
                </c:pt>
                <c:pt idx="3420">
                  <c:v>2050.228889767899</c:v>
                </c:pt>
                <c:pt idx="3421">
                  <c:v>2050.8283718994</c:v>
                </c:pt>
                <c:pt idx="3422">
                  <c:v>2051.4278540309</c:v>
                </c:pt>
                <c:pt idx="3423">
                  <c:v>2052.0273361624</c:v>
                </c:pt>
                <c:pt idx="3424">
                  <c:v>2052.6268182939</c:v>
                </c:pt>
                <c:pt idx="3425">
                  <c:v>2053.2263004254</c:v>
                </c:pt>
                <c:pt idx="3426">
                  <c:v>2053.8257825569</c:v>
                </c:pt>
                <c:pt idx="3427">
                  <c:v>2054.4252646884</c:v>
                </c:pt>
                <c:pt idx="3428">
                  <c:v>2055.02474682</c:v>
                </c:pt>
                <c:pt idx="3429">
                  <c:v>2055.6242289515</c:v>
                </c:pt>
                <c:pt idx="3430">
                  <c:v>2056.223711083</c:v>
                </c:pt>
                <c:pt idx="3431">
                  <c:v>2056.8231932145</c:v>
                </c:pt>
                <c:pt idx="3432">
                  <c:v>2057.422675346</c:v>
                </c:pt>
                <c:pt idx="3433">
                  <c:v>2058.0221574775</c:v>
                </c:pt>
                <c:pt idx="3434">
                  <c:v>2058.621639609</c:v>
                </c:pt>
                <c:pt idx="3435">
                  <c:v>2059.2211217405</c:v>
                </c:pt>
                <c:pt idx="3436">
                  <c:v>2059.820603872</c:v>
                </c:pt>
                <c:pt idx="3437">
                  <c:v>2060.4200860036</c:v>
                </c:pt>
                <c:pt idx="3438">
                  <c:v>2061.0195681351</c:v>
                </c:pt>
                <c:pt idx="3439">
                  <c:v>2061.6190502666</c:v>
                </c:pt>
                <c:pt idx="3440">
                  <c:v>2062.2185323981</c:v>
                </c:pt>
                <c:pt idx="3441">
                  <c:v>2062.8180145296</c:v>
                </c:pt>
                <c:pt idx="3442">
                  <c:v>2063.4174966611</c:v>
                </c:pt>
                <c:pt idx="3443">
                  <c:v>2064.0169787926</c:v>
                </c:pt>
                <c:pt idx="3444">
                  <c:v>2064.6164609241</c:v>
                </c:pt>
                <c:pt idx="3445">
                  <c:v>2065.2159430556</c:v>
                </c:pt>
                <c:pt idx="3446">
                  <c:v>2065.8154251872</c:v>
                </c:pt>
                <c:pt idx="3447">
                  <c:v>2066.4149073187</c:v>
                </c:pt>
                <c:pt idx="3448">
                  <c:v>2067.0143894502</c:v>
                </c:pt>
                <c:pt idx="3449">
                  <c:v>2067.6138715817</c:v>
                </c:pt>
                <c:pt idx="3450">
                  <c:v>2068.2133537132</c:v>
                </c:pt>
                <c:pt idx="3451">
                  <c:v>2068.8128358447</c:v>
                </c:pt>
                <c:pt idx="3452">
                  <c:v>2069.4123179762</c:v>
                </c:pt>
                <c:pt idx="3453">
                  <c:v>2070.0118001077</c:v>
                </c:pt>
                <c:pt idx="3454">
                  <c:v>2070.6112822392</c:v>
                </c:pt>
                <c:pt idx="3455">
                  <c:v>2071.2107643708</c:v>
                </c:pt>
                <c:pt idx="3456">
                  <c:v>2071.8102465023</c:v>
                </c:pt>
                <c:pt idx="3457">
                  <c:v>2072.4097286338</c:v>
                </c:pt>
                <c:pt idx="3458">
                  <c:v>2073.0092107653</c:v>
                </c:pt>
                <c:pt idx="3459">
                  <c:v>2073.6086928968</c:v>
                </c:pt>
                <c:pt idx="3460">
                  <c:v>2074.2081750283</c:v>
                </c:pt>
                <c:pt idx="3461">
                  <c:v>2074.8076571598</c:v>
                </c:pt>
                <c:pt idx="3462">
                  <c:v>2075.4071392913</c:v>
                </c:pt>
                <c:pt idx="3463">
                  <c:v>2076.006621422799</c:v>
                </c:pt>
                <c:pt idx="3464">
                  <c:v>2076.6061035544</c:v>
                </c:pt>
                <c:pt idx="3465">
                  <c:v>2077.2055856859</c:v>
                </c:pt>
                <c:pt idx="3466">
                  <c:v>2077.8050678174</c:v>
                </c:pt>
                <c:pt idx="3467">
                  <c:v>2078.4045499489</c:v>
                </c:pt>
                <c:pt idx="3468">
                  <c:v>2079.0040320804</c:v>
                </c:pt>
                <c:pt idx="3469">
                  <c:v>2079.6035142119</c:v>
                </c:pt>
                <c:pt idx="3470">
                  <c:v>2080.2029963434</c:v>
                </c:pt>
                <c:pt idx="3471">
                  <c:v>2080.8024784749</c:v>
                </c:pt>
                <c:pt idx="3472">
                  <c:v>2081.4019606064</c:v>
                </c:pt>
                <c:pt idx="3473">
                  <c:v>2082.001442738</c:v>
                </c:pt>
                <c:pt idx="3474">
                  <c:v>2082.6009248695</c:v>
                </c:pt>
                <c:pt idx="3475">
                  <c:v>2083.200407001</c:v>
                </c:pt>
                <c:pt idx="3476">
                  <c:v>2083.7998891325</c:v>
                </c:pt>
                <c:pt idx="3477">
                  <c:v>2084.399371264</c:v>
                </c:pt>
                <c:pt idx="3478">
                  <c:v>2084.9988533955</c:v>
                </c:pt>
                <c:pt idx="3479">
                  <c:v>2085.598335527</c:v>
                </c:pt>
                <c:pt idx="3480">
                  <c:v>2086.1978176585</c:v>
                </c:pt>
                <c:pt idx="3481">
                  <c:v>2086.79729979</c:v>
                </c:pt>
                <c:pt idx="3482">
                  <c:v>2087.3967819216</c:v>
                </c:pt>
                <c:pt idx="3483">
                  <c:v>2087.9962640531</c:v>
                </c:pt>
                <c:pt idx="3484">
                  <c:v>2088.5957461846</c:v>
                </c:pt>
                <c:pt idx="3485">
                  <c:v>2089.1952283161</c:v>
                </c:pt>
                <c:pt idx="3486">
                  <c:v>2089.7947104476</c:v>
                </c:pt>
                <c:pt idx="3487">
                  <c:v>2090.3941925791</c:v>
                </c:pt>
                <c:pt idx="3488">
                  <c:v>2090.9936747106</c:v>
                </c:pt>
                <c:pt idx="3489">
                  <c:v>2091.5931568421</c:v>
                </c:pt>
                <c:pt idx="3490">
                  <c:v>2092.1926389736</c:v>
                </c:pt>
                <c:pt idx="3491">
                  <c:v>2092.7921211052</c:v>
                </c:pt>
                <c:pt idx="3492">
                  <c:v>2093.3916032367</c:v>
                </c:pt>
                <c:pt idx="3493">
                  <c:v>2093.9910853682</c:v>
                </c:pt>
                <c:pt idx="3494">
                  <c:v>2094.5905674997</c:v>
                </c:pt>
                <c:pt idx="3495">
                  <c:v>2095.1900496312</c:v>
                </c:pt>
                <c:pt idx="3496">
                  <c:v>2095.789531762699</c:v>
                </c:pt>
                <c:pt idx="3497">
                  <c:v>2096.3890138942</c:v>
                </c:pt>
                <c:pt idx="3498">
                  <c:v>2096.9884960257</c:v>
                </c:pt>
                <c:pt idx="3499">
                  <c:v>2097.5879781572</c:v>
                </c:pt>
                <c:pt idx="3500">
                  <c:v>2098.1874602888</c:v>
                </c:pt>
                <c:pt idx="3501">
                  <c:v>2098.7869424203</c:v>
                </c:pt>
                <c:pt idx="3502">
                  <c:v>2099.3864245518</c:v>
                </c:pt>
                <c:pt idx="3503">
                  <c:v>2099.9859066833</c:v>
                </c:pt>
                <c:pt idx="3504">
                  <c:v>2100.5853888148</c:v>
                </c:pt>
                <c:pt idx="3505">
                  <c:v>2101.1848709463</c:v>
                </c:pt>
                <c:pt idx="3506">
                  <c:v>2101.7843530778</c:v>
                </c:pt>
                <c:pt idx="3507">
                  <c:v>2102.3838352093</c:v>
                </c:pt>
                <c:pt idx="3508">
                  <c:v>2102.9833173408</c:v>
                </c:pt>
                <c:pt idx="3509">
                  <c:v>2103.5827994723</c:v>
                </c:pt>
                <c:pt idx="3510">
                  <c:v>2104.182281603899</c:v>
                </c:pt>
                <c:pt idx="3511">
                  <c:v>2104.7817637354</c:v>
                </c:pt>
                <c:pt idx="3512">
                  <c:v>2105.3812458669</c:v>
                </c:pt>
                <c:pt idx="3513">
                  <c:v>2105.9807279984</c:v>
                </c:pt>
                <c:pt idx="3514">
                  <c:v>2106.5802101299</c:v>
                </c:pt>
                <c:pt idx="3515">
                  <c:v>2107.1796922614</c:v>
                </c:pt>
                <c:pt idx="3516">
                  <c:v>2107.7791743929</c:v>
                </c:pt>
                <c:pt idx="3517">
                  <c:v>2108.3786565244</c:v>
                </c:pt>
                <c:pt idx="3518">
                  <c:v>2108.9781386559</c:v>
                </c:pt>
                <c:pt idx="3519">
                  <c:v>2109.5776207875</c:v>
                </c:pt>
                <c:pt idx="3520">
                  <c:v>2110.177102919</c:v>
                </c:pt>
                <c:pt idx="3521">
                  <c:v>2110.7765850505</c:v>
                </c:pt>
                <c:pt idx="3522">
                  <c:v>2111.376067182</c:v>
                </c:pt>
                <c:pt idx="3523">
                  <c:v>2111.9755493135</c:v>
                </c:pt>
                <c:pt idx="3524">
                  <c:v>2112.575031445</c:v>
                </c:pt>
                <c:pt idx="3525">
                  <c:v>2113.1745135765</c:v>
                </c:pt>
                <c:pt idx="3526">
                  <c:v>2113.773995708</c:v>
                </c:pt>
                <c:pt idx="3527">
                  <c:v>2114.3734778395</c:v>
                </c:pt>
                <c:pt idx="3528">
                  <c:v>2114.9729599711</c:v>
                </c:pt>
                <c:pt idx="3529">
                  <c:v>2115.5724421026</c:v>
                </c:pt>
                <c:pt idx="3530">
                  <c:v>2116.1719242341</c:v>
                </c:pt>
                <c:pt idx="3531">
                  <c:v>2116.7714063656</c:v>
                </c:pt>
                <c:pt idx="3532">
                  <c:v>2117.3708884971</c:v>
                </c:pt>
                <c:pt idx="3533">
                  <c:v>2117.9703706286</c:v>
                </c:pt>
                <c:pt idx="3534">
                  <c:v>2118.5698527601</c:v>
                </c:pt>
                <c:pt idx="3535">
                  <c:v>2119.1693348916</c:v>
                </c:pt>
                <c:pt idx="3536">
                  <c:v>2119.768817023099</c:v>
                </c:pt>
                <c:pt idx="3537">
                  <c:v>2120.368299154699</c:v>
                </c:pt>
                <c:pt idx="3538">
                  <c:v>2120.9677812862</c:v>
                </c:pt>
                <c:pt idx="3539">
                  <c:v>2121.567263417699</c:v>
                </c:pt>
                <c:pt idx="3540">
                  <c:v>2122.1667455492</c:v>
                </c:pt>
                <c:pt idx="3541">
                  <c:v>2122.7662276807</c:v>
                </c:pt>
                <c:pt idx="3542">
                  <c:v>2123.3657098122</c:v>
                </c:pt>
                <c:pt idx="3543">
                  <c:v>2123.9651919437</c:v>
                </c:pt>
                <c:pt idx="3544">
                  <c:v>2124.5646740752</c:v>
                </c:pt>
                <c:pt idx="3545">
                  <c:v>2125.1641562067</c:v>
                </c:pt>
                <c:pt idx="3546">
                  <c:v>2125.7636383383</c:v>
                </c:pt>
                <c:pt idx="3547">
                  <c:v>2126.3631204698</c:v>
                </c:pt>
                <c:pt idx="3548">
                  <c:v>2126.9626026013</c:v>
                </c:pt>
                <c:pt idx="3549">
                  <c:v>2127.5620847328</c:v>
                </c:pt>
                <c:pt idx="3550">
                  <c:v>2128.1615668643</c:v>
                </c:pt>
                <c:pt idx="3551">
                  <c:v>2128.7610489958</c:v>
                </c:pt>
                <c:pt idx="3552">
                  <c:v>2129.3605311273</c:v>
                </c:pt>
                <c:pt idx="3553">
                  <c:v>2129.9600132588</c:v>
                </c:pt>
                <c:pt idx="3554">
                  <c:v>2130.5594953903</c:v>
                </c:pt>
                <c:pt idx="3555">
                  <c:v>2131.1589775219</c:v>
                </c:pt>
                <c:pt idx="3556">
                  <c:v>2131.7584596534</c:v>
                </c:pt>
                <c:pt idx="3557">
                  <c:v>2132.3579417849</c:v>
                </c:pt>
                <c:pt idx="3558">
                  <c:v>2132.9574239164</c:v>
                </c:pt>
                <c:pt idx="3559">
                  <c:v>2133.5569060479</c:v>
                </c:pt>
                <c:pt idx="3560">
                  <c:v>2134.1563881794</c:v>
                </c:pt>
                <c:pt idx="3561">
                  <c:v>2134.7558703109</c:v>
                </c:pt>
                <c:pt idx="3562">
                  <c:v>2135.3553524424</c:v>
                </c:pt>
                <c:pt idx="3563">
                  <c:v>2135.9548345739</c:v>
                </c:pt>
                <c:pt idx="3564">
                  <c:v>2136.5543167055</c:v>
                </c:pt>
                <c:pt idx="3565">
                  <c:v>2137.153798837</c:v>
                </c:pt>
                <c:pt idx="3566">
                  <c:v>2137.7532809685</c:v>
                </c:pt>
                <c:pt idx="3567">
                  <c:v>2138.3527631</c:v>
                </c:pt>
                <c:pt idx="3568">
                  <c:v>2138.9522452315</c:v>
                </c:pt>
                <c:pt idx="3569">
                  <c:v>2139.551727363</c:v>
                </c:pt>
                <c:pt idx="3570">
                  <c:v>2140.1512094945</c:v>
                </c:pt>
                <c:pt idx="3571">
                  <c:v>2140.750691625999</c:v>
                </c:pt>
                <c:pt idx="3572">
                  <c:v>2141.3501737575</c:v>
                </c:pt>
                <c:pt idx="3573">
                  <c:v>2141.9496558891</c:v>
                </c:pt>
                <c:pt idx="3574">
                  <c:v>2142.5491380206</c:v>
                </c:pt>
                <c:pt idx="3575">
                  <c:v>2143.148620152099</c:v>
                </c:pt>
                <c:pt idx="3576">
                  <c:v>2143.7481022836</c:v>
                </c:pt>
                <c:pt idx="3577">
                  <c:v>2144.3475844151</c:v>
                </c:pt>
                <c:pt idx="3578">
                  <c:v>2144.9470665466</c:v>
                </c:pt>
                <c:pt idx="3579">
                  <c:v>2145.5465486781</c:v>
                </c:pt>
                <c:pt idx="3580">
                  <c:v>2146.1460308096</c:v>
                </c:pt>
                <c:pt idx="3581">
                  <c:v>2146.7455129411</c:v>
                </c:pt>
                <c:pt idx="3582">
                  <c:v>2147.3449950727</c:v>
                </c:pt>
                <c:pt idx="3583">
                  <c:v>2147.9444772042</c:v>
                </c:pt>
                <c:pt idx="3584">
                  <c:v>2148.5439593357</c:v>
                </c:pt>
                <c:pt idx="3585">
                  <c:v>2149.143441467199</c:v>
                </c:pt>
                <c:pt idx="3586">
                  <c:v>2149.7429235987</c:v>
                </c:pt>
                <c:pt idx="3587">
                  <c:v>2150.3424057302</c:v>
                </c:pt>
                <c:pt idx="3588">
                  <c:v>2150.9418878617</c:v>
                </c:pt>
                <c:pt idx="3589">
                  <c:v>2151.5413699932</c:v>
                </c:pt>
                <c:pt idx="3590">
                  <c:v>2152.140852124699</c:v>
                </c:pt>
                <c:pt idx="3591">
                  <c:v>2152.7403342563</c:v>
                </c:pt>
                <c:pt idx="3592">
                  <c:v>2153.3398163878</c:v>
                </c:pt>
                <c:pt idx="3593">
                  <c:v>2153.9392985193</c:v>
                </c:pt>
                <c:pt idx="3594">
                  <c:v>2154.5387806508</c:v>
                </c:pt>
                <c:pt idx="3595">
                  <c:v>2155.1382627823</c:v>
                </c:pt>
                <c:pt idx="3596">
                  <c:v>2155.7377449138</c:v>
                </c:pt>
                <c:pt idx="3597">
                  <c:v>2156.3372270453</c:v>
                </c:pt>
                <c:pt idx="3598">
                  <c:v>2156.9367091768</c:v>
                </c:pt>
                <c:pt idx="3599">
                  <c:v>2157.5361913083</c:v>
                </c:pt>
                <c:pt idx="3600">
                  <c:v>2158.1356734399</c:v>
                </c:pt>
                <c:pt idx="3601">
                  <c:v>2158.7351555714</c:v>
                </c:pt>
                <c:pt idx="3602">
                  <c:v>2159.3346377029</c:v>
                </c:pt>
                <c:pt idx="3603">
                  <c:v>2159.9341198344</c:v>
                </c:pt>
                <c:pt idx="3604">
                  <c:v>2160.5336019659</c:v>
                </c:pt>
                <c:pt idx="3605">
                  <c:v>2161.1330840974</c:v>
                </c:pt>
                <c:pt idx="3606">
                  <c:v>2161.7325662289</c:v>
                </c:pt>
                <c:pt idx="3607">
                  <c:v>2162.3320483604</c:v>
                </c:pt>
                <c:pt idx="3608">
                  <c:v>2162.9315304919</c:v>
                </c:pt>
                <c:pt idx="3609">
                  <c:v>2163.5310126235</c:v>
                </c:pt>
                <c:pt idx="3610">
                  <c:v>2164.130494755</c:v>
                </c:pt>
                <c:pt idx="3611">
                  <c:v>2164.7299768865</c:v>
                </c:pt>
                <c:pt idx="3612">
                  <c:v>2165.329459018</c:v>
                </c:pt>
                <c:pt idx="3613">
                  <c:v>2165.9289411495</c:v>
                </c:pt>
                <c:pt idx="3614">
                  <c:v>2166.528423281</c:v>
                </c:pt>
                <c:pt idx="3615">
                  <c:v>2167.1279054125</c:v>
                </c:pt>
                <c:pt idx="3616">
                  <c:v>2167.727387544</c:v>
                </c:pt>
                <c:pt idx="3617">
                  <c:v>2168.3268696755</c:v>
                </c:pt>
                <c:pt idx="3618">
                  <c:v>2168.9263518071</c:v>
                </c:pt>
                <c:pt idx="3619">
                  <c:v>2169.5258339386</c:v>
                </c:pt>
                <c:pt idx="3620">
                  <c:v>2170.1253160701</c:v>
                </c:pt>
                <c:pt idx="3621">
                  <c:v>2170.7247982016</c:v>
                </c:pt>
                <c:pt idx="3622">
                  <c:v>2171.3242803331</c:v>
                </c:pt>
                <c:pt idx="3623">
                  <c:v>2171.9237624646</c:v>
                </c:pt>
                <c:pt idx="3624">
                  <c:v>2172.5232445961</c:v>
                </c:pt>
                <c:pt idx="3625">
                  <c:v>2173.1227267276</c:v>
                </c:pt>
                <c:pt idx="3626">
                  <c:v>2173.7222088591</c:v>
                </c:pt>
                <c:pt idx="3627">
                  <c:v>2174.3216909907</c:v>
                </c:pt>
                <c:pt idx="3628">
                  <c:v>2174.9211731222</c:v>
                </c:pt>
                <c:pt idx="3629">
                  <c:v>2175.5206552537</c:v>
                </c:pt>
                <c:pt idx="3630">
                  <c:v>2176.1201373852</c:v>
                </c:pt>
                <c:pt idx="3631">
                  <c:v>2176.7196195167</c:v>
                </c:pt>
                <c:pt idx="3632">
                  <c:v>2177.3191016482</c:v>
                </c:pt>
                <c:pt idx="3633">
                  <c:v>2177.9185837797</c:v>
                </c:pt>
                <c:pt idx="3634">
                  <c:v>2178.5180659112</c:v>
                </c:pt>
                <c:pt idx="3635">
                  <c:v>2179.1175480427</c:v>
                </c:pt>
                <c:pt idx="3636">
                  <c:v>2179.7170301743</c:v>
                </c:pt>
                <c:pt idx="3637">
                  <c:v>2180.3165123058</c:v>
                </c:pt>
                <c:pt idx="3638">
                  <c:v>2180.9159944373</c:v>
                </c:pt>
                <c:pt idx="3639">
                  <c:v>2181.5154765688</c:v>
                </c:pt>
                <c:pt idx="3640">
                  <c:v>2182.1149587003</c:v>
                </c:pt>
                <c:pt idx="3641">
                  <c:v>2182.7144408318</c:v>
                </c:pt>
                <c:pt idx="3642">
                  <c:v>2183.3139229633</c:v>
                </c:pt>
                <c:pt idx="3643">
                  <c:v>2183.9134050948</c:v>
                </c:pt>
                <c:pt idx="3644">
                  <c:v>2184.5128872263</c:v>
                </c:pt>
                <c:pt idx="3645">
                  <c:v>2185.1123693579</c:v>
                </c:pt>
                <c:pt idx="3646">
                  <c:v>2185.7118514894</c:v>
                </c:pt>
                <c:pt idx="3647">
                  <c:v>2186.3113336209</c:v>
                </c:pt>
                <c:pt idx="3648">
                  <c:v>2186.9108157524</c:v>
                </c:pt>
                <c:pt idx="3649">
                  <c:v>2187.5102978839</c:v>
                </c:pt>
                <c:pt idx="3650">
                  <c:v>2188.1097800154</c:v>
                </c:pt>
                <c:pt idx="3651">
                  <c:v>2188.7092621469</c:v>
                </c:pt>
                <c:pt idx="3652">
                  <c:v>2189.3087442784</c:v>
                </c:pt>
                <c:pt idx="3653">
                  <c:v>2189.9082264099</c:v>
                </c:pt>
                <c:pt idx="3654">
                  <c:v>2190.5077085415</c:v>
                </c:pt>
                <c:pt idx="3655">
                  <c:v>2191.107190673</c:v>
                </c:pt>
                <c:pt idx="3656">
                  <c:v>2191.7066728045</c:v>
                </c:pt>
                <c:pt idx="3657">
                  <c:v>2192.306154936</c:v>
                </c:pt>
                <c:pt idx="3658">
                  <c:v>2192.9056370675</c:v>
                </c:pt>
                <c:pt idx="3659">
                  <c:v>2193.505119199</c:v>
                </c:pt>
                <c:pt idx="3660">
                  <c:v>2194.1046013305</c:v>
                </c:pt>
                <c:pt idx="3661">
                  <c:v>2194.704083461999</c:v>
                </c:pt>
                <c:pt idx="3662">
                  <c:v>2195.3035655935</c:v>
                </c:pt>
                <c:pt idx="3663">
                  <c:v>2195.9030477251</c:v>
                </c:pt>
                <c:pt idx="3664">
                  <c:v>2196.5025298566</c:v>
                </c:pt>
                <c:pt idx="3665">
                  <c:v>2197.1020119881</c:v>
                </c:pt>
                <c:pt idx="3666">
                  <c:v>2197.7014941196</c:v>
                </c:pt>
                <c:pt idx="3667">
                  <c:v>2198.3009762511</c:v>
                </c:pt>
                <c:pt idx="3668">
                  <c:v>2198.9004583826</c:v>
                </c:pt>
                <c:pt idx="3669">
                  <c:v>2199.4999405141</c:v>
                </c:pt>
                <c:pt idx="3670">
                  <c:v>2200.0994226456</c:v>
                </c:pt>
                <c:pt idx="3671">
                  <c:v>2200.6989047771</c:v>
                </c:pt>
                <c:pt idx="3672">
                  <c:v>2201.2983869087</c:v>
                </c:pt>
                <c:pt idx="3673">
                  <c:v>2201.8978690402</c:v>
                </c:pt>
                <c:pt idx="3674">
                  <c:v>2202.4973511717</c:v>
                </c:pt>
                <c:pt idx="3675">
                  <c:v>2203.0968333032</c:v>
                </c:pt>
                <c:pt idx="3676">
                  <c:v>2203.6963154347</c:v>
                </c:pt>
                <c:pt idx="3677">
                  <c:v>2204.2957975662</c:v>
                </c:pt>
                <c:pt idx="3678">
                  <c:v>2204.8952796977</c:v>
                </c:pt>
                <c:pt idx="3679">
                  <c:v>2205.4947618292</c:v>
                </c:pt>
                <c:pt idx="3680">
                  <c:v>2206.0942439607</c:v>
                </c:pt>
                <c:pt idx="3681">
                  <c:v>2206.6937260923</c:v>
                </c:pt>
                <c:pt idx="3682">
                  <c:v>2207.2932082238</c:v>
                </c:pt>
                <c:pt idx="3683">
                  <c:v>2207.8926903553</c:v>
                </c:pt>
                <c:pt idx="3684">
                  <c:v>2208.4921724868</c:v>
                </c:pt>
                <c:pt idx="3685">
                  <c:v>2209.0916546183</c:v>
                </c:pt>
                <c:pt idx="3686">
                  <c:v>2209.6911367498</c:v>
                </c:pt>
                <c:pt idx="3687">
                  <c:v>2210.2906188813</c:v>
                </c:pt>
                <c:pt idx="3688">
                  <c:v>2210.8901010128</c:v>
                </c:pt>
                <c:pt idx="3689">
                  <c:v>2211.4895831443</c:v>
                </c:pt>
                <c:pt idx="3690">
                  <c:v>2212.0890652759</c:v>
                </c:pt>
                <c:pt idx="3691">
                  <c:v>2212.6885474074</c:v>
                </c:pt>
                <c:pt idx="3692">
                  <c:v>2213.2880295389</c:v>
                </c:pt>
                <c:pt idx="3693">
                  <c:v>2213.8875116704</c:v>
                </c:pt>
                <c:pt idx="3694">
                  <c:v>2214.4869938019</c:v>
                </c:pt>
                <c:pt idx="3695">
                  <c:v>2215.0864759334</c:v>
                </c:pt>
                <c:pt idx="3696">
                  <c:v>2215.6859580649</c:v>
                </c:pt>
                <c:pt idx="3697">
                  <c:v>2216.2854401964</c:v>
                </c:pt>
                <c:pt idx="3698">
                  <c:v>2216.8849223279</c:v>
                </c:pt>
                <c:pt idx="3699">
                  <c:v>2217.4844044595</c:v>
                </c:pt>
                <c:pt idx="3700">
                  <c:v>2218.083886591</c:v>
                </c:pt>
                <c:pt idx="3701">
                  <c:v>2218.6833687225</c:v>
                </c:pt>
                <c:pt idx="3702">
                  <c:v>2219.282850854</c:v>
                </c:pt>
                <c:pt idx="3703">
                  <c:v>2219.8823329855</c:v>
                </c:pt>
                <c:pt idx="3704">
                  <c:v>2220.481815117</c:v>
                </c:pt>
                <c:pt idx="3705">
                  <c:v>2221.0812972485</c:v>
                </c:pt>
                <c:pt idx="3706">
                  <c:v>2221.68077938</c:v>
                </c:pt>
                <c:pt idx="3707">
                  <c:v>2222.2802615115</c:v>
                </c:pt>
                <c:pt idx="3708">
                  <c:v>2222.8797436431</c:v>
                </c:pt>
                <c:pt idx="3709">
                  <c:v>2223.4792257746</c:v>
                </c:pt>
                <c:pt idx="3710">
                  <c:v>2224.0787079061</c:v>
                </c:pt>
                <c:pt idx="3711">
                  <c:v>2224.6781900376</c:v>
                </c:pt>
                <c:pt idx="3712">
                  <c:v>2225.2776721691</c:v>
                </c:pt>
                <c:pt idx="3713">
                  <c:v>2225.8771543006</c:v>
                </c:pt>
                <c:pt idx="3714">
                  <c:v>2226.4766364321</c:v>
                </c:pt>
                <c:pt idx="3715">
                  <c:v>2227.0761185636</c:v>
                </c:pt>
                <c:pt idx="3716">
                  <c:v>2227.6756006951</c:v>
                </c:pt>
                <c:pt idx="3717">
                  <c:v>2228.2750828267</c:v>
                </c:pt>
                <c:pt idx="3718">
                  <c:v>2228.8745649582</c:v>
                </c:pt>
                <c:pt idx="3719">
                  <c:v>2229.4740470897</c:v>
                </c:pt>
                <c:pt idx="3720">
                  <c:v>2230.0735292212</c:v>
                </c:pt>
                <c:pt idx="3721">
                  <c:v>2230.6730113527</c:v>
                </c:pt>
                <c:pt idx="3722">
                  <c:v>2231.2724934842</c:v>
                </c:pt>
                <c:pt idx="3723">
                  <c:v>2231.8719756157</c:v>
                </c:pt>
                <c:pt idx="3724">
                  <c:v>2232.4714577472</c:v>
                </c:pt>
                <c:pt idx="3725">
                  <c:v>2233.0709398787</c:v>
                </c:pt>
                <c:pt idx="3726">
                  <c:v>2233.6704220103</c:v>
                </c:pt>
                <c:pt idx="3727">
                  <c:v>2234.2699041418</c:v>
                </c:pt>
                <c:pt idx="3728">
                  <c:v>2234.8693862733</c:v>
                </c:pt>
                <c:pt idx="3729">
                  <c:v>2235.468868404799</c:v>
                </c:pt>
                <c:pt idx="3730">
                  <c:v>2236.0683505363</c:v>
                </c:pt>
                <c:pt idx="3731">
                  <c:v>2236.6678326678</c:v>
                </c:pt>
                <c:pt idx="3732">
                  <c:v>2237.2673147993</c:v>
                </c:pt>
                <c:pt idx="3733">
                  <c:v>2237.8667969308</c:v>
                </c:pt>
                <c:pt idx="3734">
                  <c:v>2238.4662790623</c:v>
                </c:pt>
                <c:pt idx="3735">
                  <c:v>2239.0657611939</c:v>
                </c:pt>
                <c:pt idx="3736">
                  <c:v>2239.6652433254</c:v>
                </c:pt>
                <c:pt idx="3737">
                  <c:v>2240.264725456899</c:v>
                </c:pt>
                <c:pt idx="3738">
                  <c:v>2240.8642075884</c:v>
                </c:pt>
                <c:pt idx="3739">
                  <c:v>2241.463689719899</c:v>
                </c:pt>
                <c:pt idx="3740">
                  <c:v>2242.0631718514</c:v>
                </c:pt>
                <c:pt idx="3741">
                  <c:v>2242.6626539829</c:v>
                </c:pt>
                <c:pt idx="3742">
                  <c:v>2243.2621361144</c:v>
                </c:pt>
                <c:pt idx="3743">
                  <c:v>2243.8616182459</c:v>
                </c:pt>
                <c:pt idx="3744">
                  <c:v>2244.4611003775</c:v>
                </c:pt>
                <c:pt idx="3745">
                  <c:v>2245.060582509</c:v>
                </c:pt>
                <c:pt idx="3746">
                  <c:v>2245.6600646405</c:v>
                </c:pt>
                <c:pt idx="3747">
                  <c:v>2246.259546772</c:v>
                </c:pt>
                <c:pt idx="3748">
                  <c:v>2246.8590289035</c:v>
                </c:pt>
                <c:pt idx="3749">
                  <c:v>2247.458511035</c:v>
                </c:pt>
                <c:pt idx="3750">
                  <c:v>2248.0579931665</c:v>
                </c:pt>
                <c:pt idx="3751">
                  <c:v>2248.657475298</c:v>
                </c:pt>
                <c:pt idx="3752">
                  <c:v>2249.2569574295</c:v>
                </c:pt>
                <c:pt idx="3753">
                  <c:v>2249.8564395611</c:v>
                </c:pt>
                <c:pt idx="3754">
                  <c:v>2250.4559216926</c:v>
                </c:pt>
                <c:pt idx="3755">
                  <c:v>2251.0554038241</c:v>
                </c:pt>
                <c:pt idx="3756">
                  <c:v>2251.654885955599</c:v>
                </c:pt>
                <c:pt idx="3757">
                  <c:v>2252.2543680871</c:v>
                </c:pt>
                <c:pt idx="3758">
                  <c:v>2252.8538502186</c:v>
                </c:pt>
                <c:pt idx="3759">
                  <c:v>2253.4533323501</c:v>
                </c:pt>
                <c:pt idx="3760">
                  <c:v>2254.0528144816</c:v>
                </c:pt>
                <c:pt idx="3761">
                  <c:v>2254.6522966131</c:v>
                </c:pt>
                <c:pt idx="3762">
                  <c:v>2255.2517787447</c:v>
                </c:pt>
                <c:pt idx="3763">
                  <c:v>2255.8512608762</c:v>
                </c:pt>
                <c:pt idx="3764">
                  <c:v>2256.4507430077</c:v>
                </c:pt>
                <c:pt idx="3765">
                  <c:v>2257.0502251392</c:v>
                </c:pt>
                <c:pt idx="3766">
                  <c:v>2257.6497072707</c:v>
                </c:pt>
                <c:pt idx="3767">
                  <c:v>2258.2491894022</c:v>
                </c:pt>
                <c:pt idx="3768">
                  <c:v>2258.8486715337</c:v>
                </c:pt>
                <c:pt idx="3769">
                  <c:v>2259.4481536652</c:v>
                </c:pt>
                <c:pt idx="3770">
                  <c:v>2260.0476357967</c:v>
                </c:pt>
                <c:pt idx="3771">
                  <c:v>2260.6471179283</c:v>
                </c:pt>
                <c:pt idx="3772">
                  <c:v>2261.246600059799</c:v>
                </c:pt>
                <c:pt idx="3773">
                  <c:v>2261.8460821913</c:v>
                </c:pt>
                <c:pt idx="3774">
                  <c:v>2262.4455643228</c:v>
                </c:pt>
                <c:pt idx="3775">
                  <c:v>2263.0450464543</c:v>
                </c:pt>
                <c:pt idx="3776">
                  <c:v>2263.6445285858</c:v>
                </c:pt>
                <c:pt idx="3777">
                  <c:v>2264.2440107173</c:v>
                </c:pt>
                <c:pt idx="3778">
                  <c:v>2264.8434928488</c:v>
                </c:pt>
                <c:pt idx="3779">
                  <c:v>2265.4429749803</c:v>
                </c:pt>
                <c:pt idx="3780">
                  <c:v>2266.0424571119</c:v>
                </c:pt>
                <c:pt idx="3781">
                  <c:v>2266.6419392434</c:v>
                </c:pt>
                <c:pt idx="3782">
                  <c:v>2267.2414213749</c:v>
                </c:pt>
                <c:pt idx="3783">
                  <c:v>2267.8409035064</c:v>
                </c:pt>
                <c:pt idx="3784">
                  <c:v>2268.4403856379</c:v>
                </c:pt>
                <c:pt idx="3785">
                  <c:v>2269.0398677694</c:v>
                </c:pt>
                <c:pt idx="3786">
                  <c:v>2269.6393499009</c:v>
                </c:pt>
                <c:pt idx="3787">
                  <c:v>2270.2388320324</c:v>
                </c:pt>
                <c:pt idx="3788">
                  <c:v>2270.8383141639</c:v>
                </c:pt>
                <c:pt idx="3789">
                  <c:v>2271.4377962954</c:v>
                </c:pt>
                <c:pt idx="3790">
                  <c:v>2272.037278427</c:v>
                </c:pt>
                <c:pt idx="3791">
                  <c:v>2272.6367605585</c:v>
                </c:pt>
                <c:pt idx="3792">
                  <c:v>2273.23624269</c:v>
                </c:pt>
                <c:pt idx="3793">
                  <c:v>2273.8357248215</c:v>
                </c:pt>
                <c:pt idx="3794">
                  <c:v>2274.435206953</c:v>
                </c:pt>
                <c:pt idx="3795">
                  <c:v>2275.0346890845</c:v>
                </c:pt>
                <c:pt idx="3796">
                  <c:v>2275.634171216</c:v>
                </c:pt>
                <c:pt idx="3797">
                  <c:v>2276.2336533475</c:v>
                </c:pt>
                <c:pt idx="3798">
                  <c:v>2276.833135479</c:v>
                </c:pt>
                <c:pt idx="3799">
                  <c:v>2277.4326176106</c:v>
                </c:pt>
                <c:pt idx="3800">
                  <c:v>2278.0320997421</c:v>
                </c:pt>
                <c:pt idx="3801">
                  <c:v>2278.6315818736</c:v>
                </c:pt>
                <c:pt idx="3802">
                  <c:v>2279.2310640051</c:v>
                </c:pt>
                <c:pt idx="3803">
                  <c:v>2279.830546136601</c:v>
                </c:pt>
                <c:pt idx="3804">
                  <c:v>2280.4300282681</c:v>
                </c:pt>
                <c:pt idx="3805">
                  <c:v>2281.0295103996</c:v>
                </c:pt>
                <c:pt idx="3806">
                  <c:v>2281.6289925311</c:v>
                </c:pt>
                <c:pt idx="3807">
                  <c:v>2282.228474662599</c:v>
                </c:pt>
                <c:pt idx="3808">
                  <c:v>2282.8279567942</c:v>
                </c:pt>
                <c:pt idx="3809">
                  <c:v>2283.4274389257</c:v>
                </c:pt>
                <c:pt idx="3810">
                  <c:v>2284.0269210572</c:v>
                </c:pt>
                <c:pt idx="3811">
                  <c:v>2284.626403188699</c:v>
                </c:pt>
                <c:pt idx="3812">
                  <c:v>2285.225885320199</c:v>
                </c:pt>
                <c:pt idx="3813">
                  <c:v>2285.8253674517</c:v>
                </c:pt>
                <c:pt idx="3814">
                  <c:v>2286.4248495832</c:v>
                </c:pt>
                <c:pt idx="3815">
                  <c:v>2287.0243317147</c:v>
                </c:pt>
                <c:pt idx="3816">
                  <c:v>2287.6238138462</c:v>
                </c:pt>
                <c:pt idx="3817">
                  <c:v>2288.2232959778</c:v>
                </c:pt>
                <c:pt idx="3818">
                  <c:v>2288.8227781093</c:v>
                </c:pt>
                <c:pt idx="3819">
                  <c:v>2289.4222602408</c:v>
                </c:pt>
                <c:pt idx="3820">
                  <c:v>2290.0217423723</c:v>
                </c:pt>
                <c:pt idx="3821">
                  <c:v>2290.6212245038</c:v>
                </c:pt>
                <c:pt idx="3822">
                  <c:v>2291.2207066353</c:v>
                </c:pt>
                <c:pt idx="3823">
                  <c:v>2291.8201887668</c:v>
                </c:pt>
                <c:pt idx="3824">
                  <c:v>2292.4196708983</c:v>
                </c:pt>
                <c:pt idx="3825">
                  <c:v>2293.0191530298</c:v>
                </c:pt>
                <c:pt idx="3826">
                  <c:v>2293.6186351614</c:v>
                </c:pt>
                <c:pt idx="3827">
                  <c:v>2294.2181172929</c:v>
                </c:pt>
                <c:pt idx="3828">
                  <c:v>2294.8175994244</c:v>
                </c:pt>
                <c:pt idx="3829">
                  <c:v>2295.4170815559</c:v>
                </c:pt>
                <c:pt idx="3830">
                  <c:v>2296.0165636874</c:v>
                </c:pt>
                <c:pt idx="3831">
                  <c:v>2296.6160458189</c:v>
                </c:pt>
                <c:pt idx="3832">
                  <c:v>2297.2155279504</c:v>
                </c:pt>
                <c:pt idx="3833">
                  <c:v>2297.8150100819</c:v>
                </c:pt>
                <c:pt idx="3834">
                  <c:v>2298.4144922134</c:v>
                </c:pt>
                <c:pt idx="3835">
                  <c:v>2299.013974345</c:v>
                </c:pt>
                <c:pt idx="3836">
                  <c:v>2299.6134564765</c:v>
                </c:pt>
                <c:pt idx="3837">
                  <c:v>2300.212938608</c:v>
                </c:pt>
                <c:pt idx="3838">
                  <c:v>2300.8124207395</c:v>
                </c:pt>
                <c:pt idx="3839">
                  <c:v>2301.411902871</c:v>
                </c:pt>
                <c:pt idx="3840">
                  <c:v>2302.0113850025</c:v>
                </c:pt>
                <c:pt idx="3841">
                  <c:v>2302.610867134</c:v>
                </c:pt>
                <c:pt idx="3842">
                  <c:v>2303.2103492655</c:v>
                </c:pt>
                <c:pt idx="3843">
                  <c:v>2303.809831397</c:v>
                </c:pt>
                <c:pt idx="3844">
                  <c:v>2304.409313528601</c:v>
                </c:pt>
                <c:pt idx="3845">
                  <c:v>2305.0087956601</c:v>
                </c:pt>
                <c:pt idx="3846">
                  <c:v>2305.6082777916</c:v>
                </c:pt>
                <c:pt idx="3847">
                  <c:v>2306.2077599231</c:v>
                </c:pt>
                <c:pt idx="3848">
                  <c:v>2306.8072420546</c:v>
                </c:pt>
                <c:pt idx="3849">
                  <c:v>2307.4067241861</c:v>
                </c:pt>
                <c:pt idx="3850">
                  <c:v>2308.0062063176</c:v>
                </c:pt>
                <c:pt idx="3851">
                  <c:v>2308.605688449099</c:v>
                </c:pt>
                <c:pt idx="3852">
                  <c:v>2309.2051705806</c:v>
                </c:pt>
                <c:pt idx="3853">
                  <c:v>2309.8046527122</c:v>
                </c:pt>
                <c:pt idx="3854">
                  <c:v>2310.4041348437</c:v>
                </c:pt>
                <c:pt idx="3855">
                  <c:v>2311.0036169752</c:v>
                </c:pt>
                <c:pt idx="3856">
                  <c:v>2311.6030991067</c:v>
                </c:pt>
                <c:pt idx="3857">
                  <c:v>2312.2025812382</c:v>
                </c:pt>
                <c:pt idx="3858">
                  <c:v>2312.8020633697</c:v>
                </c:pt>
                <c:pt idx="3859">
                  <c:v>2313.4015455012</c:v>
                </c:pt>
                <c:pt idx="3860">
                  <c:v>2314.0010276327</c:v>
                </c:pt>
                <c:pt idx="3861">
                  <c:v>2314.6005097642</c:v>
                </c:pt>
                <c:pt idx="3862">
                  <c:v>2315.1999918958</c:v>
                </c:pt>
                <c:pt idx="3863">
                  <c:v>2315.7994740273</c:v>
                </c:pt>
                <c:pt idx="3864">
                  <c:v>2316.3989561588</c:v>
                </c:pt>
                <c:pt idx="3865">
                  <c:v>2316.9984382903</c:v>
                </c:pt>
                <c:pt idx="3866">
                  <c:v>2317.5979204218</c:v>
                </c:pt>
                <c:pt idx="3867">
                  <c:v>2318.1974025533</c:v>
                </c:pt>
                <c:pt idx="3868">
                  <c:v>2318.796884684799</c:v>
                </c:pt>
                <c:pt idx="3869">
                  <c:v>2319.3963668163</c:v>
                </c:pt>
                <c:pt idx="3870">
                  <c:v>2319.9958489478</c:v>
                </c:pt>
                <c:pt idx="3871">
                  <c:v>2320.5953310794</c:v>
                </c:pt>
                <c:pt idx="3872">
                  <c:v>2321.1948132109</c:v>
                </c:pt>
                <c:pt idx="3873">
                  <c:v>2321.7942953424</c:v>
                </c:pt>
                <c:pt idx="3874">
                  <c:v>2322.3937774739</c:v>
                </c:pt>
                <c:pt idx="3875">
                  <c:v>2322.9932596054</c:v>
                </c:pt>
                <c:pt idx="3876">
                  <c:v>2323.5927417369</c:v>
                </c:pt>
                <c:pt idx="3877">
                  <c:v>2324.1922238684</c:v>
                </c:pt>
                <c:pt idx="3878">
                  <c:v>2324.7917059999</c:v>
                </c:pt>
                <c:pt idx="3879">
                  <c:v>2325.3911881314</c:v>
                </c:pt>
                <c:pt idx="3880">
                  <c:v>2325.990670263</c:v>
                </c:pt>
                <c:pt idx="3881">
                  <c:v>2326.5901523945</c:v>
                </c:pt>
                <c:pt idx="3882">
                  <c:v>2327.189634526</c:v>
                </c:pt>
                <c:pt idx="3883">
                  <c:v>2327.7891166575</c:v>
                </c:pt>
                <c:pt idx="3884">
                  <c:v>2328.388598789</c:v>
                </c:pt>
                <c:pt idx="3885">
                  <c:v>2328.9880809205</c:v>
                </c:pt>
                <c:pt idx="3886">
                  <c:v>2329.587563052</c:v>
                </c:pt>
                <c:pt idx="3887">
                  <c:v>2330.1870451835</c:v>
                </c:pt>
                <c:pt idx="3888">
                  <c:v>2330.786527315</c:v>
                </c:pt>
                <c:pt idx="3889">
                  <c:v>2331.3860094466</c:v>
                </c:pt>
                <c:pt idx="3890">
                  <c:v>2331.9854915781</c:v>
                </c:pt>
                <c:pt idx="3891">
                  <c:v>2332.5849737096</c:v>
                </c:pt>
                <c:pt idx="3892">
                  <c:v>2333.1844558411</c:v>
                </c:pt>
                <c:pt idx="3893">
                  <c:v>2333.7839379726</c:v>
                </c:pt>
                <c:pt idx="3894">
                  <c:v>2334.3834201041</c:v>
                </c:pt>
                <c:pt idx="3895">
                  <c:v>2334.982902235601</c:v>
                </c:pt>
                <c:pt idx="3896">
                  <c:v>2335.5823843671</c:v>
                </c:pt>
                <c:pt idx="3897">
                  <c:v>2336.1818664986</c:v>
                </c:pt>
                <c:pt idx="3898">
                  <c:v>2336.7813486302</c:v>
                </c:pt>
                <c:pt idx="3899">
                  <c:v>2337.3808307617</c:v>
                </c:pt>
                <c:pt idx="3900">
                  <c:v>2337.9803128932</c:v>
                </c:pt>
                <c:pt idx="3901">
                  <c:v>2338.5797950247</c:v>
                </c:pt>
                <c:pt idx="3902">
                  <c:v>2339.1792771562</c:v>
                </c:pt>
                <c:pt idx="3903">
                  <c:v>2339.7787592877</c:v>
                </c:pt>
                <c:pt idx="3904">
                  <c:v>2340.3782414192</c:v>
                </c:pt>
                <c:pt idx="3905">
                  <c:v>2340.9777235507</c:v>
                </c:pt>
                <c:pt idx="3906">
                  <c:v>2341.5772056822</c:v>
                </c:pt>
                <c:pt idx="3907">
                  <c:v>2342.1766878138</c:v>
                </c:pt>
                <c:pt idx="3908">
                  <c:v>2342.7761699453</c:v>
                </c:pt>
                <c:pt idx="3909">
                  <c:v>2343.3756520768</c:v>
                </c:pt>
                <c:pt idx="3910">
                  <c:v>2343.9751342083</c:v>
                </c:pt>
                <c:pt idx="3911">
                  <c:v>2344.5746163398</c:v>
                </c:pt>
                <c:pt idx="3912">
                  <c:v>2345.1740984713</c:v>
                </c:pt>
                <c:pt idx="3913">
                  <c:v>2345.7735806028</c:v>
                </c:pt>
                <c:pt idx="3914">
                  <c:v>2346.3730627343</c:v>
                </c:pt>
                <c:pt idx="3915">
                  <c:v>2346.9725448658</c:v>
                </c:pt>
                <c:pt idx="3916">
                  <c:v>2347.5720269974</c:v>
                </c:pt>
                <c:pt idx="3917">
                  <c:v>2348.1715091289</c:v>
                </c:pt>
                <c:pt idx="3918">
                  <c:v>2348.7709912604</c:v>
                </c:pt>
                <c:pt idx="3919">
                  <c:v>2349.3704733919</c:v>
                </c:pt>
                <c:pt idx="3920">
                  <c:v>2349.9699555234</c:v>
                </c:pt>
                <c:pt idx="3921">
                  <c:v>2350.5694376549</c:v>
                </c:pt>
                <c:pt idx="3922">
                  <c:v>2351.1689197864</c:v>
                </c:pt>
                <c:pt idx="3923">
                  <c:v>2351.768401917899</c:v>
                </c:pt>
                <c:pt idx="3924">
                  <c:v>2352.3678840494</c:v>
                </c:pt>
                <c:pt idx="3925">
                  <c:v>2352.967366181</c:v>
                </c:pt>
                <c:pt idx="3926">
                  <c:v>2353.5668483125</c:v>
                </c:pt>
                <c:pt idx="3927">
                  <c:v>2354.166330444</c:v>
                </c:pt>
                <c:pt idx="3928">
                  <c:v>2354.7658125755</c:v>
                </c:pt>
                <c:pt idx="3929">
                  <c:v>2355.365294707</c:v>
                </c:pt>
                <c:pt idx="3930">
                  <c:v>2355.9647768385</c:v>
                </c:pt>
                <c:pt idx="3931">
                  <c:v>2356.56425897</c:v>
                </c:pt>
                <c:pt idx="3932">
                  <c:v>2357.1637411015</c:v>
                </c:pt>
                <c:pt idx="3933">
                  <c:v>2357.763223233</c:v>
                </c:pt>
                <c:pt idx="3934">
                  <c:v>2358.3627053646</c:v>
                </c:pt>
                <c:pt idx="3935">
                  <c:v>2358.9621874961</c:v>
                </c:pt>
                <c:pt idx="3936">
                  <c:v>2359.561669627599</c:v>
                </c:pt>
                <c:pt idx="3937">
                  <c:v>2360.1611517591</c:v>
                </c:pt>
                <c:pt idx="3938">
                  <c:v>2360.7606338906</c:v>
                </c:pt>
                <c:pt idx="3939">
                  <c:v>2361.3601160221</c:v>
                </c:pt>
                <c:pt idx="3940">
                  <c:v>2361.9595981536</c:v>
                </c:pt>
                <c:pt idx="3941">
                  <c:v>2362.5590802851</c:v>
                </c:pt>
                <c:pt idx="3942">
                  <c:v>2363.1585624166</c:v>
                </c:pt>
                <c:pt idx="3943">
                  <c:v>2363.7580445482</c:v>
                </c:pt>
                <c:pt idx="3944">
                  <c:v>2364.3575266797</c:v>
                </c:pt>
                <c:pt idx="3945">
                  <c:v>2364.9570088112</c:v>
                </c:pt>
                <c:pt idx="3946">
                  <c:v>2365.5564909427</c:v>
                </c:pt>
                <c:pt idx="3947">
                  <c:v>2366.1559730742</c:v>
                </c:pt>
                <c:pt idx="3948">
                  <c:v>2366.7554552057</c:v>
                </c:pt>
                <c:pt idx="3949">
                  <c:v>2367.3549373372</c:v>
                </c:pt>
                <c:pt idx="3950">
                  <c:v>2367.9544194687</c:v>
                </c:pt>
                <c:pt idx="3951">
                  <c:v>2368.5539016002</c:v>
                </c:pt>
                <c:pt idx="3952">
                  <c:v>2369.1533837318</c:v>
                </c:pt>
                <c:pt idx="3953">
                  <c:v>2369.7528658633</c:v>
                </c:pt>
                <c:pt idx="3954">
                  <c:v>2370.3523479948</c:v>
                </c:pt>
                <c:pt idx="3955">
                  <c:v>2370.9518301263</c:v>
                </c:pt>
                <c:pt idx="3956">
                  <c:v>2371.5513122578</c:v>
                </c:pt>
                <c:pt idx="3957">
                  <c:v>2372.1507943893</c:v>
                </c:pt>
                <c:pt idx="3958">
                  <c:v>2372.7502765208</c:v>
                </c:pt>
                <c:pt idx="3959">
                  <c:v>2373.3497586523</c:v>
                </c:pt>
                <c:pt idx="3960">
                  <c:v>2373.9492407838</c:v>
                </c:pt>
                <c:pt idx="3961">
                  <c:v>2374.5487229154</c:v>
                </c:pt>
                <c:pt idx="3962">
                  <c:v>2375.148205046899</c:v>
                </c:pt>
                <c:pt idx="3963">
                  <c:v>2375.7476871784</c:v>
                </c:pt>
                <c:pt idx="3964">
                  <c:v>2376.3471693099</c:v>
                </c:pt>
                <c:pt idx="3965">
                  <c:v>2376.9466514414</c:v>
                </c:pt>
                <c:pt idx="3966">
                  <c:v>2377.5461335729</c:v>
                </c:pt>
                <c:pt idx="3967">
                  <c:v>2378.1456157044</c:v>
                </c:pt>
                <c:pt idx="3968">
                  <c:v>2378.7450978359</c:v>
                </c:pt>
                <c:pt idx="3969">
                  <c:v>2379.3445799674</c:v>
                </c:pt>
                <c:pt idx="3970">
                  <c:v>2379.944062099</c:v>
                </c:pt>
                <c:pt idx="3971">
                  <c:v>2380.5435442305</c:v>
                </c:pt>
                <c:pt idx="3972">
                  <c:v>2381.143026362</c:v>
                </c:pt>
                <c:pt idx="3973">
                  <c:v>2381.7425084935</c:v>
                </c:pt>
                <c:pt idx="3974">
                  <c:v>2382.341990625</c:v>
                </c:pt>
                <c:pt idx="3975">
                  <c:v>2382.9414727565</c:v>
                </c:pt>
                <c:pt idx="3976">
                  <c:v>2383.540954888</c:v>
                </c:pt>
                <c:pt idx="3977">
                  <c:v>2384.1404370195</c:v>
                </c:pt>
                <c:pt idx="3978">
                  <c:v>2384.739919151</c:v>
                </c:pt>
                <c:pt idx="3979">
                  <c:v>2385.3394012826</c:v>
                </c:pt>
                <c:pt idx="3980">
                  <c:v>2385.9388834141</c:v>
                </c:pt>
                <c:pt idx="3981">
                  <c:v>2386.5383655456</c:v>
                </c:pt>
                <c:pt idx="3982">
                  <c:v>2387.1378476771</c:v>
                </c:pt>
                <c:pt idx="3983">
                  <c:v>2387.7373298086</c:v>
                </c:pt>
                <c:pt idx="3984">
                  <c:v>2388.3368119401</c:v>
                </c:pt>
                <c:pt idx="3985">
                  <c:v>2388.9362940716</c:v>
                </c:pt>
                <c:pt idx="3986">
                  <c:v>2389.5357762031</c:v>
                </c:pt>
                <c:pt idx="3987">
                  <c:v>2390.1352583346</c:v>
                </c:pt>
                <c:pt idx="3988">
                  <c:v>2390.7347404662</c:v>
                </c:pt>
                <c:pt idx="3989">
                  <c:v>2391.3342225977</c:v>
                </c:pt>
                <c:pt idx="3990">
                  <c:v>2391.9337047292</c:v>
                </c:pt>
                <c:pt idx="3991">
                  <c:v>2392.5331868607</c:v>
                </c:pt>
                <c:pt idx="3992">
                  <c:v>2393.1326689922</c:v>
                </c:pt>
                <c:pt idx="3993">
                  <c:v>2393.7321511237</c:v>
                </c:pt>
                <c:pt idx="3994">
                  <c:v>2394.3316332552</c:v>
                </c:pt>
                <c:pt idx="3995">
                  <c:v>2394.9311153867</c:v>
                </c:pt>
                <c:pt idx="3996">
                  <c:v>2395.5305975182</c:v>
                </c:pt>
                <c:pt idx="3997">
                  <c:v>2396.1300796498</c:v>
                </c:pt>
                <c:pt idx="3998">
                  <c:v>2396.7295617813</c:v>
                </c:pt>
                <c:pt idx="3999">
                  <c:v>2397.3290439128</c:v>
                </c:pt>
                <c:pt idx="4000">
                  <c:v>2397.9285260443</c:v>
                </c:pt>
                <c:pt idx="4001">
                  <c:v>2398.5280081758</c:v>
                </c:pt>
                <c:pt idx="4002">
                  <c:v>2399.1274903073</c:v>
                </c:pt>
                <c:pt idx="4003">
                  <c:v>2399.7269724388</c:v>
                </c:pt>
                <c:pt idx="4004">
                  <c:v>2400.3264545703</c:v>
                </c:pt>
                <c:pt idx="4005">
                  <c:v>2400.9259367018</c:v>
                </c:pt>
                <c:pt idx="4006">
                  <c:v>2401.5254188334</c:v>
                </c:pt>
                <c:pt idx="4007">
                  <c:v>2402.1249009649</c:v>
                </c:pt>
                <c:pt idx="4008">
                  <c:v>2402.7243830964</c:v>
                </c:pt>
                <c:pt idx="4009">
                  <c:v>2403.3238652279</c:v>
                </c:pt>
                <c:pt idx="4010">
                  <c:v>2403.9233473594</c:v>
                </c:pt>
                <c:pt idx="4011">
                  <c:v>2404.522829490899</c:v>
                </c:pt>
                <c:pt idx="4012">
                  <c:v>2405.1223116224</c:v>
                </c:pt>
                <c:pt idx="4013">
                  <c:v>2405.7217937539</c:v>
                </c:pt>
                <c:pt idx="4014">
                  <c:v>2406.3212758854</c:v>
                </c:pt>
                <c:pt idx="4015">
                  <c:v>2406.920758017</c:v>
                </c:pt>
                <c:pt idx="4016">
                  <c:v>2407.5202401485</c:v>
                </c:pt>
                <c:pt idx="4017">
                  <c:v>2408.11972228</c:v>
                </c:pt>
                <c:pt idx="4018">
                  <c:v>2408.7192044115</c:v>
                </c:pt>
                <c:pt idx="4019">
                  <c:v>2409.318686543</c:v>
                </c:pt>
                <c:pt idx="4020">
                  <c:v>2409.9181686745</c:v>
                </c:pt>
                <c:pt idx="4021">
                  <c:v>2410.517650806</c:v>
                </c:pt>
                <c:pt idx="4022">
                  <c:v>2411.1171329375</c:v>
                </c:pt>
                <c:pt idx="4023">
                  <c:v>2411.716615069</c:v>
                </c:pt>
                <c:pt idx="4024">
                  <c:v>2412.316097200601</c:v>
                </c:pt>
                <c:pt idx="4025">
                  <c:v>2412.9155793321</c:v>
                </c:pt>
                <c:pt idx="4026">
                  <c:v>2413.5150614636</c:v>
                </c:pt>
                <c:pt idx="4027">
                  <c:v>2414.1145435951</c:v>
                </c:pt>
                <c:pt idx="4028">
                  <c:v>2414.714025726599</c:v>
                </c:pt>
                <c:pt idx="4029">
                  <c:v>2415.3135078581</c:v>
                </c:pt>
                <c:pt idx="4030">
                  <c:v>2415.9129899896</c:v>
                </c:pt>
                <c:pt idx="4031">
                  <c:v>2416.5124721211</c:v>
                </c:pt>
                <c:pt idx="4032">
                  <c:v>2417.111954252601</c:v>
                </c:pt>
                <c:pt idx="4033">
                  <c:v>2417.7114363842</c:v>
                </c:pt>
                <c:pt idx="4034">
                  <c:v>2418.3109185157</c:v>
                </c:pt>
                <c:pt idx="4035">
                  <c:v>2418.9104006472</c:v>
                </c:pt>
                <c:pt idx="4036">
                  <c:v>2419.5098827787</c:v>
                </c:pt>
                <c:pt idx="4037">
                  <c:v>2420.1093649102</c:v>
                </c:pt>
                <c:pt idx="4038">
                  <c:v>2420.708847041699</c:v>
                </c:pt>
                <c:pt idx="4039">
                  <c:v>2421.3083291732</c:v>
                </c:pt>
                <c:pt idx="4040">
                  <c:v>2421.9078113047</c:v>
                </c:pt>
                <c:pt idx="4041">
                  <c:v>2422.5072934362</c:v>
                </c:pt>
                <c:pt idx="4042">
                  <c:v>2423.1067755678</c:v>
                </c:pt>
                <c:pt idx="4043">
                  <c:v>2423.7062576993</c:v>
                </c:pt>
                <c:pt idx="4044">
                  <c:v>2424.3057398308</c:v>
                </c:pt>
                <c:pt idx="4045">
                  <c:v>2424.9052219623</c:v>
                </c:pt>
                <c:pt idx="4046">
                  <c:v>2425.5047040938</c:v>
                </c:pt>
                <c:pt idx="4047">
                  <c:v>2426.1041862253</c:v>
                </c:pt>
                <c:pt idx="4048">
                  <c:v>2426.703668356799</c:v>
                </c:pt>
                <c:pt idx="4049">
                  <c:v>2427.3031504883</c:v>
                </c:pt>
                <c:pt idx="4050">
                  <c:v>2427.9026326198</c:v>
                </c:pt>
                <c:pt idx="4051">
                  <c:v>2428.5021147514</c:v>
                </c:pt>
                <c:pt idx="4052">
                  <c:v>2429.1015968829</c:v>
                </c:pt>
                <c:pt idx="4053">
                  <c:v>2429.7010790144</c:v>
                </c:pt>
                <c:pt idx="4054">
                  <c:v>2430.3005611459</c:v>
                </c:pt>
                <c:pt idx="4055">
                  <c:v>2430.9000432774</c:v>
                </c:pt>
                <c:pt idx="4056">
                  <c:v>2431.4995254089</c:v>
                </c:pt>
                <c:pt idx="4057">
                  <c:v>2432.0990075404</c:v>
                </c:pt>
                <c:pt idx="4058">
                  <c:v>2432.6984896719</c:v>
                </c:pt>
                <c:pt idx="4059">
                  <c:v>2433.2979718034</c:v>
                </c:pt>
                <c:pt idx="4060">
                  <c:v>2433.897453935</c:v>
                </c:pt>
                <c:pt idx="4061">
                  <c:v>2434.4969360665</c:v>
                </c:pt>
                <c:pt idx="4062">
                  <c:v>2435.096418198</c:v>
                </c:pt>
                <c:pt idx="4063">
                  <c:v>2435.6959003295</c:v>
                </c:pt>
                <c:pt idx="4064">
                  <c:v>2436.295382461</c:v>
                </c:pt>
                <c:pt idx="4065">
                  <c:v>2436.8948645925</c:v>
                </c:pt>
                <c:pt idx="4066">
                  <c:v>2437.494346724</c:v>
                </c:pt>
                <c:pt idx="4067">
                  <c:v>2438.0938288555</c:v>
                </c:pt>
                <c:pt idx="4068">
                  <c:v>2438.693310987</c:v>
                </c:pt>
                <c:pt idx="4069">
                  <c:v>2439.2927931185</c:v>
                </c:pt>
                <c:pt idx="4070">
                  <c:v>2439.8922752501</c:v>
                </c:pt>
                <c:pt idx="4071">
                  <c:v>2440.4917573816</c:v>
                </c:pt>
                <c:pt idx="4072">
                  <c:v>2441.0912395131</c:v>
                </c:pt>
                <c:pt idx="4073">
                  <c:v>2441.6907216446</c:v>
                </c:pt>
                <c:pt idx="4074">
                  <c:v>2442.2902037761</c:v>
                </c:pt>
                <c:pt idx="4075">
                  <c:v>2442.8896859076</c:v>
                </c:pt>
                <c:pt idx="4076">
                  <c:v>2443.4891680391</c:v>
                </c:pt>
                <c:pt idx="4077">
                  <c:v>2444.0886501706</c:v>
                </c:pt>
                <c:pt idx="4078">
                  <c:v>2444.6881323021</c:v>
                </c:pt>
                <c:pt idx="4079">
                  <c:v>2445.2876144337</c:v>
                </c:pt>
                <c:pt idx="4080">
                  <c:v>2445.8870965652</c:v>
                </c:pt>
                <c:pt idx="4081">
                  <c:v>2446.4865786967</c:v>
                </c:pt>
                <c:pt idx="4082">
                  <c:v>2447.0860608282</c:v>
                </c:pt>
                <c:pt idx="4083">
                  <c:v>2447.6855429597</c:v>
                </c:pt>
                <c:pt idx="4084">
                  <c:v>2448.2850250912</c:v>
                </c:pt>
                <c:pt idx="4085">
                  <c:v>2448.8845072227</c:v>
                </c:pt>
                <c:pt idx="4086">
                  <c:v>2449.4839893542</c:v>
                </c:pt>
                <c:pt idx="4087">
                  <c:v>2450.0834714857</c:v>
                </c:pt>
                <c:pt idx="4088">
                  <c:v>2450.6829536173</c:v>
                </c:pt>
                <c:pt idx="4089">
                  <c:v>2451.282435748799</c:v>
                </c:pt>
                <c:pt idx="4090">
                  <c:v>2451.8819178803</c:v>
                </c:pt>
                <c:pt idx="4091">
                  <c:v>2452.4814000118</c:v>
                </c:pt>
                <c:pt idx="4092">
                  <c:v>2453.0808821433</c:v>
                </c:pt>
                <c:pt idx="4093">
                  <c:v>2453.6803642748</c:v>
                </c:pt>
                <c:pt idx="4094">
                  <c:v>2454.2798464063</c:v>
                </c:pt>
                <c:pt idx="4095">
                  <c:v>2454.8793285378</c:v>
                </c:pt>
                <c:pt idx="4096">
                  <c:v>2455.4788106693</c:v>
                </c:pt>
                <c:pt idx="4097">
                  <c:v>2456.0782928009</c:v>
                </c:pt>
                <c:pt idx="4098">
                  <c:v>2456.6777749324</c:v>
                </c:pt>
                <c:pt idx="4099">
                  <c:v>2457.2772570639</c:v>
                </c:pt>
                <c:pt idx="4100">
                  <c:v>2457.8767391954</c:v>
                </c:pt>
                <c:pt idx="4101">
                  <c:v>2458.4762213269</c:v>
                </c:pt>
                <c:pt idx="4102">
                  <c:v>2459.0757034584</c:v>
                </c:pt>
                <c:pt idx="4103">
                  <c:v>2459.6751855899</c:v>
                </c:pt>
                <c:pt idx="4104">
                  <c:v>2460.2746677214</c:v>
                </c:pt>
                <c:pt idx="4105">
                  <c:v>2460.8741498529</c:v>
                </c:pt>
                <c:pt idx="4106">
                  <c:v>2461.4736319845</c:v>
                </c:pt>
                <c:pt idx="4107">
                  <c:v>2462.073114116</c:v>
                </c:pt>
                <c:pt idx="4108">
                  <c:v>2462.6725962475</c:v>
                </c:pt>
                <c:pt idx="4109">
                  <c:v>2463.272078379</c:v>
                </c:pt>
                <c:pt idx="4110">
                  <c:v>2463.8715605105</c:v>
                </c:pt>
                <c:pt idx="4111">
                  <c:v>2464.471042642</c:v>
                </c:pt>
                <c:pt idx="4112">
                  <c:v>2465.0705247735</c:v>
                </c:pt>
                <c:pt idx="4113">
                  <c:v>2465.670006905</c:v>
                </c:pt>
                <c:pt idx="4114">
                  <c:v>2466.2694890365</c:v>
                </c:pt>
                <c:pt idx="4115">
                  <c:v>2466.8689711681</c:v>
                </c:pt>
                <c:pt idx="4116">
                  <c:v>2467.4684532996</c:v>
                </c:pt>
                <c:pt idx="4117">
                  <c:v>2468.0679354311</c:v>
                </c:pt>
                <c:pt idx="4118">
                  <c:v>2468.6674175626</c:v>
                </c:pt>
                <c:pt idx="4119">
                  <c:v>2469.266899694099</c:v>
                </c:pt>
                <c:pt idx="4120">
                  <c:v>2469.8663818256</c:v>
                </c:pt>
                <c:pt idx="4121">
                  <c:v>2470.4658639571</c:v>
                </c:pt>
                <c:pt idx="4122">
                  <c:v>2471.0653460886</c:v>
                </c:pt>
                <c:pt idx="4123">
                  <c:v>2471.664828220099</c:v>
                </c:pt>
                <c:pt idx="4124">
                  <c:v>2472.2643103517</c:v>
                </c:pt>
                <c:pt idx="4125">
                  <c:v>2472.8637924832</c:v>
                </c:pt>
                <c:pt idx="4126">
                  <c:v>2473.4632746147</c:v>
                </c:pt>
                <c:pt idx="4127">
                  <c:v>2474.0627567462</c:v>
                </c:pt>
                <c:pt idx="4128">
                  <c:v>2474.6622388777</c:v>
                </c:pt>
                <c:pt idx="4129">
                  <c:v>2475.2617210092</c:v>
                </c:pt>
                <c:pt idx="4130">
                  <c:v>2475.8612031407</c:v>
                </c:pt>
                <c:pt idx="4131">
                  <c:v>2476.4606852722</c:v>
                </c:pt>
                <c:pt idx="4132">
                  <c:v>2477.0601674037</c:v>
                </c:pt>
                <c:pt idx="4133">
                  <c:v>2477.6596495353</c:v>
                </c:pt>
                <c:pt idx="4134">
                  <c:v>2478.2591316668</c:v>
                </c:pt>
                <c:pt idx="4135">
                  <c:v>2478.8586137983</c:v>
                </c:pt>
                <c:pt idx="4136">
                  <c:v>2479.4580959298</c:v>
                </c:pt>
                <c:pt idx="4137">
                  <c:v>2480.0575780613</c:v>
                </c:pt>
                <c:pt idx="4138">
                  <c:v>2480.6570601928</c:v>
                </c:pt>
                <c:pt idx="4139">
                  <c:v>2481.2565423243</c:v>
                </c:pt>
                <c:pt idx="4140">
                  <c:v>2481.8560244558</c:v>
                </c:pt>
                <c:pt idx="4141">
                  <c:v>2482.4555065873</c:v>
                </c:pt>
                <c:pt idx="4142">
                  <c:v>2483.054988718899</c:v>
                </c:pt>
                <c:pt idx="4143">
                  <c:v>2483.6544708504</c:v>
                </c:pt>
                <c:pt idx="4144">
                  <c:v>2484.2539529819</c:v>
                </c:pt>
                <c:pt idx="4145">
                  <c:v>2484.8534351134</c:v>
                </c:pt>
                <c:pt idx="4146">
                  <c:v>2485.4529172449</c:v>
                </c:pt>
                <c:pt idx="4147">
                  <c:v>2486.0523993764</c:v>
                </c:pt>
                <c:pt idx="4148">
                  <c:v>2486.6518815079</c:v>
                </c:pt>
                <c:pt idx="4149">
                  <c:v>2487.2513636394</c:v>
                </c:pt>
                <c:pt idx="4150">
                  <c:v>2487.8508457709</c:v>
                </c:pt>
                <c:pt idx="4151">
                  <c:v>2488.4503279025</c:v>
                </c:pt>
                <c:pt idx="4152">
                  <c:v>2489.049810034</c:v>
                </c:pt>
                <c:pt idx="4153">
                  <c:v>2489.6492921655</c:v>
                </c:pt>
                <c:pt idx="4154">
                  <c:v>2490.248774297</c:v>
                </c:pt>
                <c:pt idx="4155">
                  <c:v>2490.8482564285</c:v>
                </c:pt>
                <c:pt idx="4156">
                  <c:v>2491.44773856</c:v>
                </c:pt>
                <c:pt idx="4157">
                  <c:v>2492.0472206915</c:v>
                </c:pt>
                <c:pt idx="4158">
                  <c:v>2492.646702823</c:v>
                </c:pt>
                <c:pt idx="4159">
                  <c:v>2493.2461849545</c:v>
                </c:pt>
                <c:pt idx="4160">
                  <c:v>2493.8456670861</c:v>
                </c:pt>
                <c:pt idx="4161">
                  <c:v>2494.4451492176</c:v>
                </c:pt>
                <c:pt idx="4162">
                  <c:v>2495.0446313491</c:v>
                </c:pt>
                <c:pt idx="4163">
                  <c:v>2495.6441134806</c:v>
                </c:pt>
                <c:pt idx="4164">
                  <c:v>2496.2435956121</c:v>
                </c:pt>
                <c:pt idx="4165">
                  <c:v>2496.8430777436</c:v>
                </c:pt>
                <c:pt idx="4166">
                  <c:v>2497.4425598751</c:v>
                </c:pt>
                <c:pt idx="4167">
                  <c:v>2498.0420420066</c:v>
                </c:pt>
                <c:pt idx="4168">
                  <c:v>2498.6415241381</c:v>
                </c:pt>
                <c:pt idx="4169">
                  <c:v>2499.2410062697</c:v>
                </c:pt>
                <c:pt idx="4170">
                  <c:v>2499.8404884012</c:v>
                </c:pt>
                <c:pt idx="4171">
                  <c:v>2500.4399705327</c:v>
                </c:pt>
                <c:pt idx="4172">
                  <c:v>2501.0394526642</c:v>
                </c:pt>
                <c:pt idx="4173">
                  <c:v>2501.6389347957</c:v>
                </c:pt>
                <c:pt idx="4174">
                  <c:v>2502.2384169272</c:v>
                </c:pt>
                <c:pt idx="4175">
                  <c:v>2502.8378990587</c:v>
                </c:pt>
                <c:pt idx="4176">
                  <c:v>2503.4373811902</c:v>
                </c:pt>
                <c:pt idx="4177">
                  <c:v>2504.036863321699</c:v>
                </c:pt>
                <c:pt idx="4178">
                  <c:v>2504.6363454533</c:v>
                </c:pt>
                <c:pt idx="4179">
                  <c:v>2505.2358275848</c:v>
                </c:pt>
                <c:pt idx="4180">
                  <c:v>2505.8353097163</c:v>
                </c:pt>
                <c:pt idx="4181">
                  <c:v>2506.4347918478</c:v>
                </c:pt>
                <c:pt idx="4182">
                  <c:v>2507.0342739793</c:v>
                </c:pt>
                <c:pt idx="4183">
                  <c:v>2507.6337561108</c:v>
                </c:pt>
                <c:pt idx="4184">
                  <c:v>2508.2332382423</c:v>
                </c:pt>
                <c:pt idx="4185">
                  <c:v>2508.8327203738</c:v>
                </c:pt>
                <c:pt idx="4186">
                  <c:v>2509.4322025053</c:v>
                </c:pt>
                <c:pt idx="4187">
                  <c:v>2510.0316846369</c:v>
                </c:pt>
                <c:pt idx="4188">
                  <c:v>2510.6311667684</c:v>
                </c:pt>
                <c:pt idx="4189">
                  <c:v>2511.2306488999</c:v>
                </c:pt>
                <c:pt idx="4190">
                  <c:v>2511.8301310314</c:v>
                </c:pt>
                <c:pt idx="4191">
                  <c:v>2512.4296131629</c:v>
                </c:pt>
                <c:pt idx="4192">
                  <c:v>2513.0290952944</c:v>
                </c:pt>
                <c:pt idx="4193">
                  <c:v>2513.628577425899</c:v>
                </c:pt>
                <c:pt idx="4194">
                  <c:v>2514.2280595574</c:v>
                </c:pt>
                <c:pt idx="4195">
                  <c:v>2514.8275416889</c:v>
                </c:pt>
                <c:pt idx="4196">
                  <c:v>2515.4270238205</c:v>
                </c:pt>
                <c:pt idx="4197">
                  <c:v>2516.026505952</c:v>
                </c:pt>
                <c:pt idx="4198">
                  <c:v>2516.6259880835</c:v>
                </c:pt>
                <c:pt idx="4199">
                  <c:v>2517.225470215</c:v>
                </c:pt>
                <c:pt idx="4200">
                  <c:v>2517.8249523465</c:v>
                </c:pt>
                <c:pt idx="4201">
                  <c:v>2518.424434478</c:v>
                </c:pt>
                <c:pt idx="4202">
                  <c:v>2519.0239166095</c:v>
                </c:pt>
                <c:pt idx="4203">
                  <c:v>2519.623398741</c:v>
                </c:pt>
                <c:pt idx="4204">
                  <c:v>2520.2228808725</c:v>
                </c:pt>
                <c:pt idx="4205">
                  <c:v>2520.8223630041</c:v>
                </c:pt>
                <c:pt idx="4206">
                  <c:v>2521.4218451356</c:v>
                </c:pt>
                <c:pt idx="4207">
                  <c:v>2522.0213272671</c:v>
                </c:pt>
                <c:pt idx="4208">
                  <c:v>2522.620809398599</c:v>
                </c:pt>
                <c:pt idx="4209">
                  <c:v>2523.2202915301</c:v>
                </c:pt>
                <c:pt idx="4210">
                  <c:v>2523.819773661601</c:v>
                </c:pt>
                <c:pt idx="4211">
                  <c:v>2524.4192557931</c:v>
                </c:pt>
                <c:pt idx="4212">
                  <c:v>2525.0187379246</c:v>
                </c:pt>
                <c:pt idx="4213">
                  <c:v>2525.6182200561</c:v>
                </c:pt>
                <c:pt idx="4214">
                  <c:v>2526.2177021877</c:v>
                </c:pt>
                <c:pt idx="4215">
                  <c:v>2526.8171843192</c:v>
                </c:pt>
                <c:pt idx="4216">
                  <c:v>2527.4166664507</c:v>
                </c:pt>
                <c:pt idx="4217">
                  <c:v>2528.0161485822</c:v>
                </c:pt>
                <c:pt idx="4218">
                  <c:v>2528.6156307137</c:v>
                </c:pt>
                <c:pt idx="4219">
                  <c:v>2529.2151128452</c:v>
                </c:pt>
                <c:pt idx="4220">
                  <c:v>2529.8145949767</c:v>
                </c:pt>
                <c:pt idx="4221">
                  <c:v>2530.4140771082</c:v>
                </c:pt>
                <c:pt idx="4222">
                  <c:v>2531.0135592397</c:v>
                </c:pt>
                <c:pt idx="4223">
                  <c:v>2531.6130413713</c:v>
                </c:pt>
                <c:pt idx="4224">
                  <c:v>2532.2125235028</c:v>
                </c:pt>
                <c:pt idx="4225">
                  <c:v>2532.8120056343</c:v>
                </c:pt>
                <c:pt idx="4226">
                  <c:v>2533.4114877658</c:v>
                </c:pt>
                <c:pt idx="4227">
                  <c:v>2534.0109698973</c:v>
                </c:pt>
                <c:pt idx="4228">
                  <c:v>2534.6104520288</c:v>
                </c:pt>
                <c:pt idx="4229">
                  <c:v>2535.2099341603</c:v>
                </c:pt>
                <c:pt idx="4230">
                  <c:v>2535.8094162918</c:v>
                </c:pt>
                <c:pt idx="4231">
                  <c:v>2536.408898423299</c:v>
                </c:pt>
                <c:pt idx="4232">
                  <c:v>2537.0083805549</c:v>
                </c:pt>
                <c:pt idx="4233">
                  <c:v>2537.6078626864</c:v>
                </c:pt>
                <c:pt idx="4234">
                  <c:v>2538.2073448179</c:v>
                </c:pt>
                <c:pt idx="4235">
                  <c:v>2538.8068269494</c:v>
                </c:pt>
                <c:pt idx="4236">
                  <c:v>2539.4063090809</c:v>
                </c:pt>
                <c:pt idx="4237">
                  <c:v>2540.0057912124</c:v>
                </c:pt>
                <c:pt idx="4238">
                  <c:v>2540.6052733439</c:v>
                </c:pt>
                <c:pt idx="4239">
                  <c:v>2541.2047554754</c:v>
                </c:pt>
                <c:pt idx="4240">
                  <c:v>2541.8042376069</c:v>
                </c:pt>
                <c:pt idx="4241">
                  <c:v>2542.4037197385</c:v>
                </c:pt>
                <c:pt idx="4242">
                  <c:v>2543.00320187</c:v>
                </c:pt>
                <c:pt idx="4243">
                  <c:v>2543.6026840015</c:v>
                </c:pt>
                <c:pt idx="4244">
                  <c:v>2544.202166133</c:v>
                </c:pt>
                <c:pt idx="4245">
                  <c:v>2544.8016482645</c:v>
                </c:pt>
                <c:pt idx="4246">
                  <c:v>2545.401130396</c:v>
                </c:pt>
                <c:pt idx="4247">
                  <c:v>2546.0006125275</c:v>
                </c:pt>
                <c:pt idx="4248">
                  <c:v>2546.600094659</c:v>
                </c:pt>
                <c:pt idx="4249">
                  <c:v>2547.1995767905</c:v>
                </c:pt>
                <c:pt idx="4250">
                  <c:v>2547.7990589221</c:v>
                </c:pt>
                <c:pt idx="4251">
                  <c:v>2548.3985410536</c:v>
                </c:pt>
                <c:pt idx="4252">
                  <c:v>2548.9980231851</c:v>
                </c:pt>
                <c:pt idx="4253">
                  <c:v>2549.5975053166</c:v>
                </c:pt>
                <c:pt idx="4254">
                  <c:v>2550.1969874481</c:v>
                </c:pt>
                <c:pt idx="4255">
                  <c:v>2550.7964695796</c:v>
                </c:pt>
                <c:pt idx="4256">
                  <c:v>2551.3959517111</c:v>
                </c:pt>
                <c:pt idx="4257">
                  <c:v>2551.9954338426</c:v>
                </c:pt>
                <c:pt idx="4258">
                  <c:v>2552.5949159741</c:v>
                </c:pt>
                <c:pt idx="4259">
                  <c:v>2553.1943981057</c:v>
                </c:pt>
                <c:pt idx="4260">
                  <c:v>2553.7938802372</c:v>
                </c:pt>
                <c:pt idx="4261">
                  <c:v>2554.3933623687</c:v>
                </c:pt>
                <c:pt idx="4262">
                  <c:v>2554.9928445002</c:v>
                </c:pt>
                <c:pt idx="4263">
                  <c:v>2555.5923266317</c:v>
                </c:pt>
                <c:pt idx="4264">
                  <c:v>2556.1918087632</c:v>
                </c:pt>
                <c:pt idx="4265">
                  <c:v>2556.7912908947</c:v>
                </c:pt>
                <c:pt idx="4266">
                  <c:v>2557.3907730262</c:v>
                </c:pt>
                <c:pt idx="4267">
                  <c:v>2557.9902551577</c:v>
                </c:pt>
                <c:pt idx="4268">
                  <c:v>2558.5897372893</c:v>
                </c:pt>
                <c:pt idx="4269">
                  <c:v>2559.189219420799</c:v>
                </c:pt>
                <c:pt idx="4270">
                  <c:v>2559.7887015523</c:v>
                </c:pt>
                <c:pt idx="4271">
                  <c:v>2560.3881836838</c:v>
                </c:pt>
                <c:pt idx="4272">
                  <c:v>2560.9876658153</c:v>
                </c:pt>
                <c:pt idx="4273">
                  <c:v>2561.5871479468</c:v>
                </c:pt>
                <c:pt idx="4274">
                  <c:v>2562.1866300783</c:v>
                </c:pt>
                <c:pt idx="4275">
                  <c:v>2562.7861122098</c:v>
                </c:pt>
                <c:pt idx="4276">
                  <c:v>2563.3855943413</c:v>
                </c:pt>
                <c:pt idx="4277">
                  <c:v>2563.9850764729</c:v>
                </c:pt>
                <c:pt idx="4278">
                  <c:v>2564.5845586044</c:v>
                </c:pt>
                <c:pt idx="4279">
                  <c:v>2565.1840407359</c:v>
                </c:pt>
                <c:pt idx="4280">
                  <c:v>2565.7835228674</c:v>
                </c:pt>
                <c:pt idx="4281">
                  <c:v>2566.3830049989</c:v>
                </c:pt>
                <c:pt idx="4282">
                  <c:v>2566.9824871304</c:v>
                </c:pt>
                <c:pt idx="4283">
                  <c:v>2567.5819692619</c:v>
                </c:pt>
                <c:pt idx="4284">
                  <c:v>2568.1814513934</c:v>
                </c:pt>
                <c:pt idx="4285">
                  <c:v>2568.7809335249</c:v>
                </c:pt>
                <c:pt idx="4286">
                  <c:v>2569.3804156565</c:v>
                </c:pt>
                <c:pt idx="4287">
                  <c:v>2569.979897788</c:v>
                </c:pt>
                <c:pt idx="4288">
                  <c:v>2570.5793799195</c:v>
                </c:pt>
                <c:pt idx="4289">
                  <c:v>2571.178862051</c:v>
                </c:pt>
                <c:pt idx="4290">
                  <c:v>2571.7783441825</c:v>
                </c:pt>
                <c:pt idx="4291">
                  <c:v>2572.377826314</c:v>
                </c:pt>
                <c:pt idx="4292">
                  <c:v>2572.9773084455</c:v>
                </c:pt>
                <c:pt idx="4293">
                  <c:v>2573.576790577</c:v>
                </c:pt>
                <c:pt idx="4294">
                  <c:v>2574.1762727085</c:v>
                </c:pt>
                <c:pt idx="4295">
                  <c:v>2574.7757548401</c:v>
                </c:pt>
                <c:pt idx="4296">
                  <c:v>2575.375236971601</c:v>
                </c:pt>
                <c:pt idx="4297">
                  <c:v>2575.9747191031</c:v>
                </c:pt>
                <c:pt idx="4298">
                  <c:v>2576.5742012346</c:v>
                </c:pt>
                <c:pt idx="4299">
                  <c:v>2577.1736833661</c:v>
                </c:pt>
                <c:pt idx="4300">
                  <c:v>2577.7731654976</c:v>
                </c:pt>
                <c:pt idx="4301">
                  <c:v>2578.3726476291</c:v>
                </c:pt>
                <c:pt idx="4302">
                  <c:v>2578.9721297606</c:v>
                </c:pt>
                <c:pt idx="4303">
                  <c:v>2579.5716118921</c:v>
                </c:pt>
                <c:pt idx="4304">
                  <c:v>2580.1710940237</c:v>
                </c:pt>
                <c:pt idx="4305">
                  <c:v>2580.7705761552</c:v>
                </c:pt>
                <c:pt idx="4306">
                  <c:v>2581.3700582867</c:v>
                </c:pt>
                <c:pt idx="4307">
                  <c:v>2581.9695404182</c:v>
                </c:pt>
                <c:pt idx="4308">
                  <c:v>2582.5690225497</c:v>
                </c:pt>
                <c:pt idx="4309">
                  <c:v>2583.1685046812</c:v>
                </c:pt>
                <c:pt idx="4310">
                  <c:v>2583.7679868127</c:v>
                </c:pt>
                <c:pt idx="4311">
                  <c:v>2584.3674689442</c:v>
                </c:pt>
                <c:pt idx="4312">
                  <c:v>2584.9669510757</c:v>
                </c:pt>
                <c:pt idx="4313">
                  <c:v>2585.5664332073</c:v>
                </c:pt>
                <c:pt idx="4314">
                  <c:v>2586.1659153388</c:v>
                </c:pt>
                <c:pt idx="4315">
                  <c:v>2586.7653974703</c:v>
                </c:pt>
                <c:pt idx="4316">
                  <c:v>2587.3648796018</c:v>
                </c:pt>
                <c:pt idx="4317">
                  <c:v>2587.9643617333</c:v>
                </c:pt>
                <c:pt idx="4318">
                  <c:v>2588.5638438648</c:v>
                </c:pt>
                <c:pt idx="4319">
                  <c:v>2589.1633259963</c:v>
                </c:pt>
                <c:pt idx="4320">
                  <c:v>2589.762808127799</c:v>
                </c:pt>
                <c:pt idx="4321">
                  <c:v>2590.3622902593</c:v>
                </c:pt>
                <c:pt idx="4322">
                  <c:v>2590.9617723909</c:v>
                </c:pt>
                <c:pt idx="4323">
                  <c:v>2591.5612545224</c:v>
                </c:pt>
                <c:pt idx="4324">
                  <c:v>2592.1607366539</c:v>
                </c:pt>
                <c:pt idx="4325">
                  <c:v>2592.7602187854</c:v>
                </c:pt>
                <c:pt idx="4326">
                  <c:v>2593.3597009169</c:v>
                </c:pt>
                <c:pt idx="4327">
                  <c:v>2593.9591830484</c:v>
                </c:pt>
                <c:pt idx="4328">
                  <c:v>2594.558665179899</c:v>
                </c:pt>
                <c:pt idx="4329">
                  <c:v>2595.1581473114</c:v>
                </c:pt>
                <c:pt idx="4330">
                  <c:v>2595.7576294429</c:v>
                </c:pt>
                <c:pt idx="4331">
                  <c:v>2596.3571115745</c:v>
                </c:pt>
                <c:pt idx="4332">
                  <c:v>2596.956593706</c:v>
                </c:pt>
                <c:pt idx="4333">
                  <c:v>2597.5560758375</c:v>
                </c:pt>
                <c:pt idx="4334">
                  <c:v>2598.155557969</c:v>
                </c:pt>
                <c:pt idx="4335">
                  <c:v>2598.7550401005</c:v>
                </c:pt>
                <c:pt idx="4336">
                  <c:v>2599.354522232</c:v>
                </c:pt>
                <c:pt idx="4337">
                  <c:v>2599.9540043635</c:v>
                </c:pt>
                <c:pt idx="4338">
                  <c:v>2600.553486495</c:v>
                </c:pt>
                <c:pt idx="4339">
                  <c:v>2601.1529686265</c:v>
                </c:pt>
                <c:pt idx="4340">
                  <c:v>2601.7524507581</c:v>
                </c:pt>
                <c:pt idx="4341">
                  <c:v>2602.3519328896</c:v>
                </c:pt>
                <c:pt idx="4342">
                  <c:v>2602.9514150211</c:v>
                </c:pt>
                <c:pt idx="4343">
                  <c:v>2603.5508971526</c:v>
                </c:pt>
                <c:pt idx="4344">
                  <c:v>2604.1503792841</c:v>
                </c:pt>
                <c:pt idx="4345">
                  <c:v>2604.749861415599</c:v>
                </c:pt>
                <c:pt idx="4346">
                  <c:v>2605.3493435471</c:v>
                </c:pt>
                <c:pt idx="4347">
                  <c:v>2605.9488256786</c:v>
                </c:pt>
                <c:pt idx="4348">
                  <c:v>2606.5483078101</c:v>
                </c:pt>
                <c:pt idx="4349">
                  <c:v>2607.1477899417</c:v>
                </c:pt>
                <c:pt idx="4350">
                  <c:v>2607.7472720732</c:v>
                </c:pt>
                <c:pt idx="4351">
                  <c:v>2608.3467542047</c:v>
                </c:pt>
                <c:pt idx="4352">
                  <c:v>2608.9462363362</c:v>
                </c:pt>
                <c:pt idx="4353">
                  <c:v>2609.5457184677</c:v>
                </c:pt>
                <c:pt idx="4354">
                  <c:v>2610.1452005992</c:v>
                </c:pt>
                <c:pt idx="4355">
                  <c:v>2610.744682730699</c:v>
                </c:pt>
                <c:pt idx="4356">
                  <c:v>2611.3441648622</c:v>
                </c:pt>
                <c:pt idx="4357">
                  <c:v>2611.9436469937</c:v>
                </c:pt>
                <c:pt idx="4358">
                  <c:v>2612.5431291252</c:v>
                </c:pt>
                <c:pt idx="4359">
                  <c:v>2613.1426112568</c:v>
                </c:pt>
                <c:pt idx="4360">
                  <c:v>2613.7420933883</c:v>
                </c:pt>
                <c:pt idx="4361">
                  <c:v>2614.3415755198</c:v>
                </c:pt>
                <c:pt idx="4362">
                  <c:v>2614.9410576513</c:v>
                </c:pt>
                <c:pt idx="4363">
                  <c:v>2615.5405397828</c:v>
                </c:pt>
                <c:pt idx="4364">
                  <c:v>2616.1400219143</c:v>
                </c:pt>
                <c:pt idx="4365">
                  <c:v>2616.7395040458</c:v>
                </c:pt>
                <c:pt idx="4366">
                  <c:v>2617.3389861773</c:v>
                </c:pt>
                <c:pt idx="4367">
                  <c:v>2617.9384683088</c:v>
                </c:pt>
                <c:pt idx="4368">
                  <c:v>2618.5379504404</c:v>
                </c:pt>
                <c:pt idx="4369">
                  <c:v>2619.1374325719</c:v>
                </c:pt>
                <c:pt idx="4370">
                  <c:v>2619.7369147034</c:v>
                </c:pt>
                <c:pt idx="4371">
                  <c:v>2620.3363968349</c:v>
                </c:pt>
                <c:pt idx="4372">
                  <c:v>2620.9358789664</c:v>
                </c:pt>
                <c:pt idx="4373">
                  <c:v>2621.5353610979</c:v>
                </c:pt>
                <c:pt idx="4374">
                  <c:v>2622.1348432294</c:v>
                </c:pt>
                <c:pt idx="4375">
                  <c:v>2622.7343253609</c:v>
                </c:pt>
                <c:pt idx="4376">
                  <c:v>2623.3338074924</c:v>
                </c:pt>
                <c:pt idx="4377">
                  <c:v>2623.933289624</c:v>
                </c:pt>
                <c:pt idx="4378">
                  <c:v>2624.5327717555</c:v>
                </c:pt>
                <c:pt idx="4379">
                  <c:v>2625.132253887</c:v>
                </c:pt>
                <c:pt idx="4380">
                  <c:v>2625.7317360185</c:v>
                </c:pt>
                <c:pt idx="4381">
                  <c:v>2626.33121815</c:v>
                </c:pt>
                <c:pt idx="4382">
                  <c:v>2626.9307002815</c:v>
                </c:pt>
                <c:pt idx="4383">
                  <c:v>2627.530182413</c:v>
                </c:pt>
                <c:pt idx="4384">
                  <c:v>2628.1296645445</c:v>
                </c:pt>
                <c:pt idx="4385">
                  <c:v>2628.729146676</c:v>
                </c:pt>
                <c:pt idx="4386">
                  <c:v>2629.3286288076</c:v>
                </c:pt>
                <c:pt idx="4387">
                  <c:v>2629.9281109391</c:v>
                </c:pt>
                <c:pt idx="4388">
                  <c:v>2630.527593070601</c:v>
                </c:pt>
                <c:pt idx="4389">
                  <c:v>2631.1270752021</c:v>
                </c:pt>
                <c:pt idx="4390">
                  <c:v>2631.7265573336</c:v>
                </c:pt>
                <c:pt idx="4391">
                  <c:v>2632.3260394651</c:v>
                </c:pt>
                <c:pt idx="4392">
                  <c:v>2632.9255215966</c:v>
                </c:pt>
                <c:pt idx="4393">
                  <c:v>2633.5250037281</c:v>
                </c:pt>
                <c:pt idx="4394">
                  <c:v>2634.124485859599</c:v>
                </c:pt>
                <c:pt idx="4395">
                  <c:v>2634.7239679912</c:v>
                </c:pt>
                <c:pt idx="4396">
                  <c:v>2635.3234501227</c:v>
                </c:pt>
                <c:pt idx="4397">
                  <c:v>2635.9229322542</c:v>
                </c:pt>
                <c:pt idx="4398">
                  <c:v>2636.5224143857</c:v>
                </c:pt>
                <c:pt idx="4399">
                  <c:v>2637.1218965172</c:v>
                </c:pt>
                <c:pt idx="4400">
                  <c:v>2637.7213786487</c:v>
                </c:pt>
                <c:pt idx="4401">
                  <c:v>2638.3208607802</c:v>
                </c:pt>
                <c:pt idx="4402">
                  <c:v>2638.9203429117</c:v>
                </c:pt>
                <c:pt idx="4403">
                  <c:v>2639.5198250432</c:v>
                </c:pt>
                <c:pt idx="4404">
                  <c:v>2640.1193071748</c:v>
                </c:pt>
                <c:pt idx="4405">
                  <c:v>2640.7187893063</c:v>
                </c:pt>
                <c:pt idx="4406">
                  <c:v>2641.3182714378</c:v>
                </c:pt>
                <c:pt idx="4407">
                  <c:v>2641.9177535693</c:v>
                </c:pt>
                <c:pt idx="4408">
                  <c:v>2642.5172357008</c:v>
                </c:pt>
                <c:pt idx="4409">
                  <c:v>2643.1167178323</c:v>
                </c:pt>
                <c:pt idx="4410">
                  <c:v>2643.7161999638</c:v>
                </c:pt>
                <c:pt idx="4411">
                  <c:v>2644.3156820953</c:v>
                </c:pt>
                <c:pt idx="4412">
                  <c:v>2644.9151642268</c:v>
                </c:pt>
                <c:pt idx="4413">
                  <c:v>2645.5146463584</c:v>
                </c:pt>
                <c:pt idx="4414">
                  <c:v>2646.1141284899</c:v>
                </c:pt>
                <c:pt idx="4415">
                  <c:v>2646.7136106214</c:v>
                </c:pt>
                <c:pt idx="4416">
                  <c:v>2647.3130927529</c:v>
                </c:pt>
                <c:pt idx="4417">
                  <c:v>2647.9125748844</c:v>
                </c:pt>
                <c:pt idx="4418">
                  <c:v>2648.5120570159</c:v>
                </c:pt>
                <c:pt idx="4419">
                  <c:v>2649.1115391474</c:v>
                </c:pt>
                <c:pt idx="4420">
                  <c:v>2649.7110212789</c:v>
                </c:pt>
                <c:pt idx="4421">
                  <c:v>2650.3105034104</c:v>
                </c:pt>
                <c:pt idx="4422">
                  <c:v>2650.909985542</c:v>
                </c:pt>
                <c:pt idx="4423">
                  <c:v>2651.5094676735</c:v>
                </c:pt>
                <c:pt idx="4424">
                  <c:v>2652.108949805</c:v>
                </c:pt>
                <c:pt idx="4425">
                  <c:v>2652.7084319365</c:v>
                </c:pt>
                <c:pt idx="4426">
                  <c:v>2653.307914068</c:v>
                </c:pt>
                <c:pt idx="4427">
                  <c:v>2653.9073961995</c:v>
                </c:pt>
                <c:pt idx="4428">
                  <c:v>2654.506878331</c:v>
                </c:pt>
                <c:pt idx="4429">
                  <c:v>2655.1063604625</c:v>
                </c:pt>
                <c:pt idx="4430">
                  <c:v>2655.705842594</c:v>
                </c:pt>
                <c:pt idx="4431">
                  <c:v>2656.3053247256</c:v>
                </c:pt>
                <c:pt idx="4432">
                  <c:v>2656.9048068571</c:v>
                </c:pt>
                <c:pt idx="4433">
                  <c:v>2657.5042889886</c:v>
                </c:pt>
                <c:pt idx="4434">
                  <c:v>2658.1037711201</c:v>
                </c:pt>
                <c:pt idx="4435">
                  <c:v>2658.7032532516</c:v>
                </c:pt>
                <c:pt idx="4436">
                  <c:v>2659.3027353831</c:v>
                </c:pt>
                <c:pt idx="4437">
                  <c:v>2659.9022175146</c:v>
                </c:pt>
                <c:pt idx="4438">
                  <c:v>2660.5016996461</c:v>
                </c:pt>
                <c:pt idx="4439">
                  <c:v>2661.1011817776</c:v>
                </c:pt>
                <c:pt idx="4440">
                  <c:v>2661.7006639092</c:v>
                </c:pt>
                <c:pt idx="4441">
                  <c:v>2662.3001460407</c:v>
                </c:pt>
                <c:pt idx="4442">
                  <c:v>2662.8996281722</c:v>
                </c:pt>
                <c:pt idx="4443">
                  <c:v>2663.4991103037</c:v>
                </c:pt>
                <c:pt idx="4444">
                  <c:v>2664.0985924352</c:v>
                </c:pt>
                <c:pt idx="4445">
                  <c:v>2664.6980745667</c:v>
                </c:pt>
                <c:pt idx="4446">
                  <c:v>2665.2975566982</c:v>
                </c:pt>
                <c:pt idx="4447">
                  <c:v>2665.8970388297</c:v>
                </c:pt>
                <c:pt idx="4448">
                  <c:v>2666.4965209612</c:v>
                </c:pt>
                <c:pt idx="4449">
                  <c:v>2667.0960030928</c:v>
                </c:pt>
                <c:pt idx="4450">
                  <c:v>2667.6954852243</c:v>
                </c:pt>
                <c:pt idx="4451">
                  <c:v>2668.2949673558</c:v>
                </c:pt>
                <c:pt idx="4452">
                  <c:v>2668.8944494873</c:v>
                </c:pt>
                <c:pt idx="4453">
                  <c:v>2669.4939316188</c:v>
                </c:pt>
                <c:pt idx="4454">
                  <c:v>2670.0934137503</c:v>
                </c:pt>
                <c:pt idx="4455">
                  <c:v>2670.6928958818</c:v>
                </c:pt>
                <c:pt idx="4456">
                  <c:v>2671.2923780133</c:v>
                </c:pt>
                <c:pt idx="4457">
                  <c:v>2671.8918601448</c:v>
                </c:pt>
                <c:pt idx="4458">
                  <c:v>2672.4913422764</c:v>
                </c:pt>
                <c:pt idx="4459">
                  <c:v>2673.0908244079</c:v>
                </c:pt>
                <c:pt idx="4460">
                  <c:v>2673.6903065394</c:v>
                </c:pt>
                <c:pt idx="4461">
                  <c:v>2674.2897886709</c:v>
                </c:pt>
                <c:pt idx="4462">
                  <c:v>2674.8892708024</c:v>
                </c:pt>
                <c:pt idx="4463">
                  <c:v>2675.4887529339</c:v>
                </c:pt>
                <c:pt idx="4464">
                  <c:v>2676.0882350654</c:v>
                </c:pt>
                <c:pt idx="4465">
                  <c:v>2676.6877171969</c:v>
                </c:pt>
                <c:pt idx="4466">
                  <c:v>2677.2871993284</c:v>
                </c:pt>
                <c:pt idx="4467">
                  <c:v>2677.886681459999</c:v>
                </c:pt>
                <c:pt idx="4468">
                  <c:v>2678.4861635915</c:v>
                </c:pt>
                <c:pt idx="4469">
                  <c:v>2679.085645722999</c:v>
                </c:pt>
                <c:pt idx="4470">
                  <c:v>2679.6851278545</c:v>
                </c:pt>
                <c:pt idx="4471">
                  <c:v>2680.284609985999</c:v>
                </c:pt>
                <c:pt idx="4472">
                  <c:v>2680.8840921175</c:v>
                </c:pt>
                <c:pt idx="4473">
                  <c:v>2681.483574249</c:v>
                </c:pt>
                <c:pt idx="4474">
                  <c:v>2682.0830563805</c:v>
                </c:pt>
                <c:pt idx="4475">
                  <c:v>2682.682538512</c:v>
                </c:pt>
                <c:pt idx="4476">
                  <c:v>2683.2820206436</c:v>
                </c:pt>
                <c:pt idx="4477">
                  <c:v>2683.8815027751</c:v>
                </c:pt>
                <c:pt idx="4478">
                  <c:v>2684.4809849066</c:v>
                </c:pt>
                <c:pt idx="4479">
                  <c:v>2685.0804670381</c:v>
                </c:pt>
                <c:pt idx="4480">
                  <c:v>2685.679949169599</c:v>
                </c:pt>
                <c:pt idx="4481">
                  <c:v>2686.2794313011</c:v>
                </c:pt>
                <c:pt idx="4482">
                  <c:v>2686.878913432601</c:v>
                </c:pt>
                <c:pt idx="4483">
                  <c:v>2687.4783955641</c:v>
                </c:pt>
                <c:pt idx="4484">
                  <c:v>2688.0778776956</c:v>
                </c:pt>
                <c:pt idx="4485">
                  <c:v>2688.6773598272</c:v>
                </c:pt>
                <c:pt idx="4486">
                  <c:v>2689.276841958699</c:v>
                </c:pt>
                <c:pt idx="4487">
                  <c:v>2689.8763240902</c:v>
                </c:pt>
                <c:pt idx="4488">
                  <c:v>2690.4758062217</c:v>
                </c:pt>
                <c:pt idx="4489">
                  <c:v>2691.0752883532</c:v>
                </c:pt>
                <c:pt idx="4490">
                  <c:v>2691.6747704847</c:v>
                </c:pt>
                <c:pt idx="4491">
                  <c:v>2692.2742526162</c:v>
                </c:pt>
                <c:pt idx="4492">
                  <c:v>2692.8737347477</c:v>
                </c:pt>
                <c:pt idx="4493">
                  <c:v>2693.4732168792</c:v>
                </c:pt>
                <c:pt idx="4494">
                  <c:v>2694.0726990108</c:v>
                </c:pt>
                <c:pt idx="4495">
                  <c:v>2694.6721811423</c:v>
                </c:pt>
                <c:pt idx="4496">
                  <c:v>2695.2716632738</c:v>
                </c:pt>
                <c:pt idx="4497">
                  <c:v>2695.8711454053</c:v>
                </c:pt>
                <c:pt idx="4498">
                  <c:v>2696.4706275368</c:v>
                </c:pt>
                <c:pt idx="4499">
                  <c:v>2697.0701096683</c:v>
                </c:pt>
                <c:pt idx="4500">
                  <c:v>2697.669591799799</c:v>
                </c:pt>
                <c:pt idx="4501">
                  <c:v>2698.2690739313</c:v>
                </c:pt>
                <c:pt idx="4502">
                  <c:v>2698.8685560628</c:v>
                </c:pt>
                <c:pt idx="4503">
                  <c:v>2699.4680381944</c:v>
                </c:pt>
                <c:pt idx="4504">
                  <c:v>2700.0675203259</c:v>
                </c:pt>
                <c:pt idx="4505">
                  <c:v>2700.6670024574</c:v>
                </c:pt>
                <c:pt idx="4506">
                  <c:v>2701.266484588899</c:v>
                </c:pt>
                <c:pt idx="4507">
                  <c:v>2701.8659667204</c:v>
                </c:pt>
                <c:pt idx="4508">
                  <c:v>2702.4654488519</c:v>
                </c:pt>
                <c:pt idx="4509">
                  <c:v>2703.0649309834</c:v>
                </c:pt>
                <c:pt idx="4510">
                  <c:v>2703.6644131149</c:v>
                </c:pt>
                <c:pt idx="4511">
                  <c:v>2704.2638952464</c:v>
                </c:pt>
                <c:pt idx="4512">
                  <c:v>2704.863377378</c:v>
                </c:pt>
                <c:pt idx="4513">
                  <c:v>2705.4628595095</c:v>
                </c:pt>
                <c:pt idx="4514">
                  <c:v>2706.062341641</c:v>
                </c:pt>
                <c:pt idx="4515">
                  <c:v>2706.6618237725</c:v>
                </c:pt>
                <c:pt idx="4516">
                  <c:v>2707.261305904</c:v>
                </c:pt>
                <c:pt idx="4517">
                  <c:v>2707.8607880355</c:v>
                </c:pt>
                <c:pt idx="4518">
                  <c:v>2708.460270167</c:v>
                </c:pt>
                <c:pt idx="4519">
                  <c:v>2709.0597522985</c:v>
                </c:pt>
                <c:pt idx="4520">
                  <c:v>2709.65923443</c:v>
                </c:pt>
                <c:pt idx="4521">
                  <c:v>2710.2587165616</c:v>
                </c:pt>
                <c:pt idx="4522">
                  <c:v>2710.8581986931</c:v>
                </c:pt>
                <c:pt idx="4523">
                  <c:v>2711.4576808246</c:v>
                </c:pt>
                <c:pt idx="4524">
                  <c:v>2712.0571629561</c:v>
                </c:pt>
                <c:pt idx="4525">
                  <c:v>2712.6566450876</c:v>
                </c:pt>
                <c:pt idx="4526">
                  <c:v>2713.2561272191</c:v>
                </c:pt>
                <c:pt idx="4527">
                  <c:v>2713.8556093506</c:v>
                </c:pt>
                <c:pt idx="4528">
                  <c:v>2714.4550914821</c:v>
                </c:pt>
                <c:pt idx="4529">
                  <c:v>2715.0545736136</c:v>
                </c:pt>
                <c:pt idx="4530">
                  <c:v>2715.6540557452</c:v>
                </c:pt>
                <c:pt idx="4531">
                  <c:v>2716.2535378767</c:v>
                </c:pt>
                <c:pt idx="4532">
                  <c:v>2716.8530200082</c:v>
                </c:pt>
                <c:pt idx="4533">
                  <c:v>2717.4525021397</c:v>
                </c:pt>
                <c:pt idx="4534">
                  <c:v>2718.0519842712</c:v>
                </c:pt>
                <c:pt idx="4535">
                  <c:v>2718.6514664027</c:v>
                </c:pt>
                <c:pt idx="4536">
                  <c:v>2719.2509485342</c:v>
                </c:pt>
                <c:pt idx="4537">
                  <c:v>2719.8504306657</c:v>
                </c:pt>
                <c:pt idx="4538">
                  <c:v>2720.4499127972</c:v>
                </c:pt>
                <c:pt idx="4539">
                  <c:v>2721.0493949288</c:v>
                </c:pt>
                <c:pt idx="4540">
                  <c:v>2721.6488770603</c:v>
                </c:pt>
                <c:pt idx="4541">
                  <c:v>2722.248359191799</c:v>
                </c:pt>
                <c:pt idx="4542">
                  <c:v>2722.8478413233</c:v>
                </c:pt>
                <c:pt idx="4543">
                  <c:v>2723.4473234548</c:v>
                </c:pt>
                <c:pt idx="4544">
                  <c:v>2724.0468055863</c:v>
                </c:pt>
                <c:pt idx="4545">
                  <c:v>2724.646287717799</c:v>
                </c:pt>
                <c:pt idx="4546">
                  <c:v>2725.2457698493</c:v>
                </c:pt>
                <c:pt idx="4547">
                  <c:v>2725.8452519808</c:v>
                </c:pt>
                <c:pt idx="4548">
                  <c:v>2726.4447341124</c:v>
                </c:pt>
                <c:pt idx="4549">
                  <c:v>2727.0442162439</c:v>
                </c:pt>
                <c:pt idx="4550">
                  <c:v>2727.6436983754</c:v>
                </c:pt>
                <c:pt idx="4551">
                  <c:v>2728.2431805069</c:v>
                </c:pt>
                <c:pt idx="4552">
                  <c:v>2728.8426626384</c:v>
                </c:pt>
                <c:pt idx="4553">
                  <c:v>2729.4421447699</c:v>
                </c:pt>
                <c:pt idx="4554">
                  <c:v>2730.0416269014</c:v>
                </c:pt>
                <c:pt idx="4555">
                  <c:v>2730.6411090329</c:v>
                </c:pt>
                <c:pt idx="4556">
                  <c:v>2731.2405911644</c:v>
                </c:pt>
                <c:pt idx="4557">
                  <c:v>2731.840073296</c:v>
                </c:pt>
                <c:pt idx="4558">
                  <c:v>2732.4395554275</c:v>
                </c:pt>
                <c:pt idx="4559">
                  <c:v>2733.039037559</c:v>
                </c:pt>
                <c:pt idx="4560">
                  <c:v>2733.6385196905</c:v>
                </c:pt>
                <c:pt idx="4561">
                  <c:v>2734.238001822</c:v>
                </c:pt>
                <c:pt idx="4562">
                  <c:v>2734.8374839535</c:v>
                </c:pt>
                <c:pt idx="4563">
                  <c:v>2735.436966085</c:v>
                </c:pt>
                <c:pt idx="4564">
                  <c:v>2736.0364482165</c:v>
                </c:pt>
                <c:pt idx="4565">
                  <c:v>2736.635930348</c:v>
                </c:pt>
                <c:pt idx="4566">
                  <c:v>2737.2354124796</c:v>
                </c:pt>
                <c:pt idx="4567">
                  <c:v>2737.8348946111</c:v>
                </c:pt>
                <c:pt idx="4568">
                  <c:v>2738.434376742601</c:v>
                </c:pt>
                <c:pt idx="4569">
                  <c:v>2739.0338588741</c:v>
                </c:pt>
                <c:pt idx="4570">
                  <c:v>2739.6333410056</c:v>
                </c:pt>
                <c:pt idx="4571">
                  <c:v>2740.2328231371</c:v>
                </c:pt>
                <c:pt idx="4572">
                  <c:v>2740.8323052686</c:v>
                </c:pt>
                <c:pt idx="4573">
                  <c:v>2741.4317874001</c:v>
                </c:pt>
                <c:pt idx="4574">
                  <c:v>2742.0312695316</c:v>
                </c:pt>
                <c:pt idx="4575">
                  <c:v>2742.6307516632</c:v>
                </c:pt>
                <c:pt idx="4576">
                  <c:v>2743.2302337947</c:v>
                </c:pt>
                <c:pt idx="4577">
                  <c:v>2743.8297159262</c:v>
                </c:pt>
                <c:pt idx="4578">
                  <c:v>2744.4291980577</c:v>
                </c:pt>
                <c:pt idx="4579">
                  <c:v>2745.028680189199</c:v>
                </c:pt>
                <c:pt idx="4580">
                  <c:v>2745.6281623207</c:v>
                </c:pt>
                <c:pt idx="4581">
                  <c:v>2746.227644452199</c:v>
                </c:pt>
                <c:pt idx="4582">
                  <c:v>2746.8271265837</c:v>
                </c:pt>
                <c:pt idx="4583">
                  <c:v>2747.4266087152</c:v>
                </c:pt>
                <c:pt idx="4584">
                  <c:v>2748.0260908468</c:v>
                </c:pt>
                <c:pt idx="4585">
                  <c:v>2748.6255729783</c:v>
                </c:pt>
                <c:pt idx="4586">
                  <c:v>2749.2250551098</c:v>
                </c:pt>
                <c:pt idx="4587">
                  <c:v>2749.8245372413</c:v>
                </c:pt>
                <c:pt idx="4588">
                  <c:v>2750.4240193728</c:v>
                </c:pt>
                <c:pt idx="4589">
                  <c:v>2751.0235015043</c:v>
                </c:pt>
                <c:pt idx="4590">
                  <c:v>2751.6229836358</c:v>
                </c:pt>
                <c:pt idx="4591">
                  <c:v>2752.222465767299</c:v>
                </c:pt>
                <c:pt idx="4592">
                  <c:v>2752.8219478988</c:v>
                </c:pt>
                <c:pt idx="4593">
                  <c:v>2753.4214300304</c:v>
                </c:pt>
                <c:pt idx="4594">
                  <c:v>2754.0209121619</c:v>
                </c:pt>
                <c:pt idx="4595">
                  <c:v>2754.6203942934</c:v>
                </c:pt>
                <c:pt idx="4596">
                  <c:v>2755.2198764249</c:v>
                </c:pt>
                <c:pt idx="4597">
                  <c:v>2755.8193585564</c:v>
                </c:pt>
                <c:pt idx="4598">
                  <c:v>2756.4188406879</c:v>
                </c:pt>
                <c:pt idx="4599">
                  <c:v>2757.0183228194</c:v>
                </c:pt>
                <c:pt idx="4600">
                  <c:v>2757.6178049509</c:v>
                </c:pt>
                <c:pt idx="4601">
                  <c:v>2758.2172870824</c:v>
                </c:pt>
                <c:pt idx="4602">
                  <c:v>2758.816769214</c:v>
                </c:pt>
                <c:pt idx="4603">
                  <c:v>2759.4162513455</c:v>
                </c:pt>
                <c:pt idx="4604">
                  <c:v>2760.015733477</c:v>
                </c:pt>
                <c:pt idx="4605">
                  <c:v>2760.6152156085</c:v>
                </c:pt>
                <c:pt idx="4606">
                  <c:v>2761.21469774</c:v>
                </c:pt>
                <c:pt idx="4607">
                  <c:v>2761.8141798715</c:v>
                </c:pt>
                <c:pt idx="4608">
                  <c:v>2762.413662003</c:v>
                </c:pt>
                <c:pt idx="4609">
                  <c:v>2763.0131441345</c:v>
                </c:pt>
                <c:pt idx="4610">
                  <c:v>2763.612626266</c:v>
                </c:pt>
                <c:pt idx="4611">
                  <c:v>2764.2121083976</c:v>
                </c:pt>
                <c:pt idx="4612">
                  <c:v>2764.8115905291</c:v>
                </c:pt>
                <c:pt idx="4613">
                  <c:v>2765.4110726606</c:v>
                </c:pt>
                <c:pt idx="4614">
                  <c:v>2766.0105547921</c:v>
                </c:pt>
                <c:pt idx="4615">
                  <c:v>2766.6100369236</c:v>
                </c:pt>
                <c:pt idx="4616">
                  <c:v>2767.2095190551</c:v>
                </c:pt>
                <c:pt idx="4617">
                  <c:v>2767.8090011866</c:v>
                </c:pt>
                <c:pt idx="4618">
                  <c:v>2768.4084833181</c:v>
                </c:pt>
                <c:pt idx="4619">
                  <c:v>2769.0079654496</c:v>
                </c:pt>
                <c:pt idx="4620">
                  <c:v>2769.6074475812</c:v>
                </c:pt>
                <c:pt idx="4621">
                  <c:v>2770.206929712699</c:v>
                </c:pt>
                <c:pt idx="4622">
                  <c:v>2770.8064118442</c:v>
                </c:pt>
                <c:pt idx="4623">
                  <c:v>2771.4058939757</c:v>
                </c:pt>
                <c:pt idx="4624">
                  <c:v>2772.0053761072</c:v>
                </c:pt>
                <c:pt idx="4625">
                  <c:v>2772.6048582387</c:v>
                </c:pt>
                <c:pt idx="4626">
                  <c:v>2773.2043403702</c:v>
                </c:pt>
                <c:pt idx="4627">
                  <c:v>2773.8038225017</c:v>
                </c:pt>
                <c:pt idx="4628">
                  <c:v>2774.4033046332</c:v>
                </c:pt>
                <c:pt idx="4629">
                  <c:v>2775.0027867648</c:v>
                </c:pt>
                <c:pt idx="4630">
                  <c:v>2775.6022688963</c:v>
                </c:pt>
                <c:pt idx="4631">
                  <c:v>2776.2017510278</c:v>
                </c:pt>
                <c:pt idx="4632">
                  <c:v>2776.8012331593</c:v>
                </c:pt>
                <c:pt idx="4633">
                  <c:v>2777.4007152908</c:v>
                </c:pt>
                <c:pt idx="4634">
                  <c:v>2778.0001974223</c:v>
                </c:pt>
                <c:pt idx="4635">
                  <c:v>2778.5996795538</c:v>
                </c:pt>
                <c:pt idx="4636">
                  <c:v>2779.1991616853</c:v>
                </c:pt>
                <c:pt idx="4637">
                  <c:v>2779.7986438168</c:v>
                </c:pt>
                <c:pt idx="4638">
                  <c:v>2780.3981259483</c:v>
                </c:pt>
                <c:pt idx="4639">
                  <c:v>2780.9976080799</c:v>
                </c:pt>
                <c:pt idx="4640">
                  <c:v>2781.5970902114</c:v>
                </c:pt>
                <c:pt idx="4641">
                  <c:v>2782.1965723429</c:v>
                </c:pt>
                <c:pt idx="4642">
                  <c:v>2782.7960544744</c:v>
                </c:pt>
                <c:pt idx="4643">
                  <c:v>2783.3955366059</c:v>
                </c:pt>
                <c:pt idx="4644">
                  <c:v>2783.9950187374</c:v>
                </c:pt>
                <c:pt idx="4645">
                  <c:v>2784.5945008689</c:v>
                </c:pt>
                <c:pt idx="4646">
                  <c:v>2785.1939830004</c:v>
                </c:pt>
                <c:pt idx="4647">
                  <c:v>2785.7934651319</c:v>
                </c:pt>
                <c:pt idx="4648">
                  <c:v>2786.3929472635</c:v>
                </c:pt>
                <c:pt idx="4649">
                  <c:v>2786.992429395</c:v>
                </c:pt>
                <c:pt idx="4650">
                  <c:v>2787.5919115265</c:v>
                </c:pt>
                <c:pt idx="4651">
                  <c:v>2788.191393658</c:v>
                </c:pt>
                <c:pt idx="4652">
                  <c:v>2788.7908757895</c:v>
                </c:pt>
                <c:pt idx="4653">
                  <c:v>2789.390357921</c:v>
                </c:pt>
                <c:pt idx="4654">
                  <c:v>2789.9898400525</c:v>
                </c:pt>
                <c:pt idx="4655">
                  <c:v>2790.589322184</c:v>
                </c:pt>
                <c:pt idx="4656">
                  <c:v>2791.1888043155</c:v>
                </c:pt>
                <c:pt idx="4657">
                  <c:v>2791.788286447099</c:v>
                </c:pt>
                <c:pt idx="4658">
                  <c:v>2792.3877685786</c:v>
                </c:pt>
                <c:pt idx="4659">
                  <c:v>2792.9872507101</c:v>
                </c:pt>
                <c:pt idx="4660">
                  <c:v>2793.5867328416</c:v>
                </c:pt>
                <c:pt idx="4661">
                  <c:v>2794.1862149731</c:v>
                </c:pt>
                <c:pt idx="4662">
                  <c:v>2794.7856971046</c:v>
                </c:pt>
                <c:pt idx="4663">
                  <c:v>2795.3851792361</c:v>
                </c:pt>
                <c:pt idx="4664">
                  <c:v>2795.984661367599</c:v>
                </c:pt>
                <c:pt idx="4665">
                  <c:v>2796.5841434991</c:v>
                </c:pt>
                <c:pt idx="4666">
                  <c:v>2797.1836256307</c:v>
                </c:pt>
                <c:pt idx="4667">
                  <c:v>2797.7831077622</c:v>
                </c:pt>
                <c:pt idx="4668">
                  <c:v>2798.3825898937</c:v>
                </c:pt>
                <c:pt idx="4669">
                  <c:v>2798.9820720252</c:v>
                </c:pt>
                <c:pt idx="4670">
                  <c:v>2799.5815541567</c:v>
                </c:pt>
                <c:pt idx="4671">
                  <c:v>2800.1810362882</c:v>
                </c:pt>
                <c:pt idx="4672">
                  <c:v>2800.7805184197</c:v>
                </c:pt>
                <c:pt idx="4673">
                  <c:v>2801.3800005512</c:v>
                </c:pt>
                <c:pt idx="4674">
                  <c:v>2801.9794826827</c:v>
                </c:pt>
                <c:pt idx="4675">
                  <c:v>2802.5789648143</c:v>
                </c:pt>
                <c:pt idx="4676">
                  <c:v>2803.1784469458</c:v>
                </c:pt>
                <c:pt idx="4677">
                  <c:v>2803.7779290773</c:v>
                </c:pt>
                <c:pt idx="4678">
                  <c:v>2804.3774112088</c:v>
                </c:pt>
                <c:pt idx="4679">
                  <c:v>2804.9768933403</c:v>
                </c:pt>
                <c:pt idx="4680">
                  <c:v>2805.5763754718</c:v>
                </c:pt>
                <c:pt idx="4681">
                  <c:v>2806.1758576033</c:v>
                </c:pt>
                <c:pt idx="4682">
                  <c:v>2806.7753397348</c:v>
                </c:pt>
                <c:pt idx="4683">
                  <c:v>2807.3748218663</c:v>
                </c:pt>
                <c:pt idx="4684">
                  <c:v>2807.9743039979</c:v>
                </c:pt>
                <c:pt idx="4685">
                  <c:v>2808.5737861294</c:v>
                </c:pt>
                <c:pt idx="4686">
                  <c:v>2809.1732682609</c:v>
                </c:pt>
                <c:pt idx="4687">
                  <c:v>2809.7727503924</c:v>
                </c:pt>
                <c:pt idx="4688">
                  <c:v>2810.3722325239</c:v>
                </c:pt>
                <c:pt idx="4689">
                  <c:v>2810.9717146554</c:v>
                </c:pt>
                <c:pt idx="4690">
                  <c:v>2811.5711967869</c:v>
                </c:pt>
                <c:pt idx="4691">
                  <c:v>2812.1706789184</c:v>
                </c:pt>
                <c:pt idx="4692">
                  <c:v>2812.7701610499</c:v>
                </c:pt>
                <c:pt idx="4693">
                  <c:v>2813.3696431815</c:v>
                </c:pt>
                <c:pt idx="4694">
                  <c:v>2813.969125313</c:v>
                </c:pt>
                <c:pt idx="4695">
                  <c:v>2814.5686074445</c:v>
                </c:pt>
                <c:pt idx="4696">
                  <c:v>2815.168089576</c:v>
                </c:pt>
                <c:pt idx="4697">
                  <c:v>2815.7675717075</c:v>
                </c:pt>
                <c:pt idx="4698">
                  <c:v>2816.367053839</c:v>
                </c:pt>
                <c:pt idx="4699">
                  <c:v>2816.9665359705</c:v>
                </c:pt>
                <c:pt idx="4700">
                  <c:v>2817.566018102</c:v>
                </c:pt>
                <c:pt idx="4701">
                  <c:v>2818.1655002335</c:v>
                </c:pt>
                <c:pt idx="4702">
                  <c:v>2818.7649823651</c:v>
                </c:pt>
                <c:pt idx="4703">
                  <c:v>2819.3644644966</c:v>
                </c:pt>
                <c:pt idx="4704">
                  <c:v>2819.9639466281</c:v>
                </c:pt>
                <c:pt idx="4705">
                  <c:v>2820.5634287596</c:v>
                </c:pt>
                <c:pt idx="4706">
                  <c:v>2821.1629108911</c:v>
                </c:pt>
                <c:pt idx="4707">
                  <c:v>2821.7623930226</c:v>
                </c:pt>
                <c:pt idx="4708">
                  <c:v>2822.3618751541</c:v>
                </c:pt>
                <c:pt idx="4709">
                  <c:v>2822.9613572856</c:v>
                </c:pt>
                <c:pt idx="4710">
                  <c:v>2823.560839417099</c:v>
                </c:pt>
                <c:pt idx="4711">
                  <c:v>2824.1603215487</c:v>
                </c:pt>
                <c:pt idx="4712">
                  <c:v>2824.7598036802</c:v>
                </c:pt>
                <c:pt idx="4713">
                  <c:v>2825.3592858117</c:v>
                </c:pt>
                <c:pt idx="4714">
                  <c:v>2825.9587679432</c:v>
                </c:pt>
                <c:pt idx="4715">
                  <c:v>2826.5582500747</c:v>
                </c:pt>
                <c:pt idx="4716">
                  <c:v>2827.1577322062</c:v>
                </c:pt>
                <c:pt idx="4717">
                  <c:v>2827.7572143377</c:v>
                </c:pt>
                <c:pt idx="4718">
                  <c:v>2828.3566964692</c:v>
                </c:pt>
                <c:pt idx="4719">
                  <c:v>2828.9561786007</c:v>
                </c:pt>
                <c:pt idx="4720">
                  <c:v>2829.5556607323</c:v>
                </c:pt>
                <c:pt idx="4721">
                  <c:v>2830.1551428638</c:v>
                </c:pt>
                <c:pt idx="4722">
                  <c:v>2830.7546249953</c:v>
                </c:pt>
                <c:pt idx="4723">
                  <c:v>2831.3541071268</c:v>
                </c:pt>
                <c:pt idx="4724">
                  <c:v>2831.9535892583</c:v>
                </c:pt>
                <c:pt idx="4725">
                  <c:v>2832.5530713898</c:v>
                </c:pt>
                <c:pt idx="4726">
                  <c:v>2833.1525535213</c:v>
                </c:pt>
                <c:pt idx="4727">
                  <c:v>2833.7520356528</c:v>
                </c:pt>
                <c:pt idx="4728">
                  <c:v>2834.3515177843</c:v>
                </c:pt>
                <c:pt idx="4729">
                  <c:v>2834.9509999159</c:v>
                </c:pt>
                <c:pt idx="4730">
                  <c:v>2835.5504820474</c:v>
                </c:pt>
                <c:pt idx="4731">
                  <c:v>2836.1499641789</c:v>
                </c:pt>
                <c:pt idx="4732">
                  <c:v>2836.7494463104</c:v>
                </c:pt>
                <c:pt idx="4733">
                  <c:v>2837.3489284419</c:v>
                </c:pt>
                <c:pt idx="4734">
                  <c:v>2837.9484105734</c:v>
                </c:pt>
                <c:pt idx="4735">
                  <c:v>2838.5478927049</c:v>
                </c:pt>
                <c:pt idx="4736">
                  <c:v>2839.1473748364</c:v>
                </c:pt>
                <c:pt idx="4737">
                  <c:v>2839.746856967899</c:v>
                </c:pt>
                <c:pt idx="4738">
                  <c:v>2840.3463390995</c:v>
                </c:pt>
                <c:pt idx="4739">
                  <c:v>2840.945821231</c:v>
                </c:pt>
                <c:pt idx="4740">
                  <c:v>2841.5453033625</c:v>
                </c:pt>
                <c:pt idx="4741">
                  <c:v>2842.144785493999</c:v>
                </c:pt>
                <c:pt idx="4742">
                  <c:v>2842.7442676255</c:v>
                </c:pt>
                <c:pt idx="4743">
                  <c:v>2843.343749757</c:v>
                </c:pt>
                <c:pt idx="4744">
                  <c:v>2843.9432318885</c:v>
                </c:pt>
                <c:pt idx="4745">
                  <c:v>2844.54271402</c:v>
                </c:pt>
                <c:pt idx="4746">
                  <c:v>2845.1421961515</c:v>
                </c:pt>
                <c:pt idx="4747">
                  <c:v>2845.7416782831</c:v>
                </c:pt>
                <c:pt idx="4748">
                  <c:v>2846.3411604146</c:v>
                </c:pt>
                <c:pt idx="4749">
                  <c:v>2846.9406425461</c:v>
                </c:pt>
                <c:pt idx="4750">
                  <c:v>2847.5401246776</c:v>
                </c:pt>
                <c:pt idx="4751">
                  <c:v>2848.1396068091</c:v>
                </c:pt>
                <c:pt idx="4752">
                  <c:v>2848.7390889406</c:v>
                </c:pt>
                <c:pt idx="4753">
                  <c:v>2849.3385710721</c:v>
                </c:pt>
                <c:pt idx="4754">
                  <c:v>2849.938053203601</c:v>
                </c:pt>
                <c:pt idx="4755">
                  <c:v>2850.5375353351</c:v>
                </c:pt>
                <c:pt idx="4756">
                  <c:v>2851.1370174667</c:v>
                </c:pt>
                <c:pt idx="4757">
                  <c:v>2851.7364995982</c:v>
                </c:pt>
                <c:pt idx="4758">
                  <c:v>2852.3359817297</c:v>
                </c:pt>
                <c:pt idx="4759">
                  <c:v>2852.9354638612</c:v>
                </c:pt>
                <c:pt idx="4760">
                  <c:v>2853.5349459927</c:v>
                </c:pt>
                <c:pt idx="4761">
                  <c:v>2854.1344281242</c:v>
                </c:pt>
                <c:pt idx="4762">
                  <c:v>2854.7339102557</c:v>
                </c:pt>
                <c:pt idx="4763">
                  <c:v>2855.3333923872</c:v>
                </c:pt>
                <c:pt idx="4764">
                  <c:v>2855.9328745187</c:v>
                </c:pt>
                <c:pt idx="4765">
                  <c:v>2856.5323566503</c:v>
                </c:pt>
                <c:pt idx="4766">
                  <c:v>2857.1318387818</c:v>
                </c:pt>
                <c:pt idx="4767">
                  <c:v>2857.7313209133</c:v>
                </c:pt>
                <c:pt idx="4768">
                  <c:v>2858.3308030448</c:v>
                </c:pt>
                <c:pt idx="4769">
                  <c:v>2858.9302851763</c:v>
                </c:pt>
                <c:pt idx="4770">
                  <c:v>2859.5297673078</c:v>
                </c:pt>
                <c:pt idx="4771">
                  <c:v>2860.1292494393</c:v>
                </c:pt>
                <c:pt idx="4772">
                  <c:v>2860.7287315708</c:v>
                </c:pt>
                <c:pt idx="4773">
                  <c:v>2861.3282137023</c:v>
                </c:pt>
                <c:pt idx="4774">
                  <c:v>2861.9276958339</c:v>
                </c:pt>
                <c:pt idx="4775">
                  <c:v>2862.5271779654</c:v>
                </c:pt>
                <c:pt idx="4776">
                  <c:v>2863.126660096899</c:v>
                </c:pt>
                <c:pt idx="4777">
                  <c:v>2863.7261422284</c:v>
                </c:pt>
                <c:pt idx="4778">
                  <c:v>2864.3256243599</c:v>
                </c:pt>
                <c:pt idx="4779">
                  <c:v>2864.9251064914</c:v>
                </c:pt>
                <c:pt idx="4780">
                  <c:v>2865.5245886229</c:v>
                </c:pt>
                <c:pt idx="4781">
                  <c:v>2866.1240707544</c:v>
                </c:pt>
                <c:pt idx="4782">
                  <c:v>2866.7235528859</c:v>
                </c:pt>
                <c:pt idx="4783">
                  <c:v>2867.3230350175</c:v>
                </c:pt>
                <c:pt idx="4784">
                  <c:v>2867.922517149</c:v>
                </c:pt>
                <c:pt idx="4785">
                  <c:v>2868.5219992805</c:v>
                </c:pt>
                <c:pt idx="4786">
                  <c:v>2869.121481411999</c:v>
                </c:pt>
                <c:pt idx="4787">
                  <c:v>2869.7209635435</c:v>
                </c:pt>
                <c:pt idx="4788">
                  <c:v>2870.320445675</c:v>
                </c:pt>
                <c:pt idx="4789">
                  <c:v>2870.9199278065</c:v>
                </c:pt>
                <c:pt idx="4790">
                  <c:v>2871.519409938</c:v>
                </c:pt>
                <c:pt idx="4791">
                  <c:v>2872.1188920695</c:v>
                </c:pt>
                <c:pt idx="4792">
                  <c:v>2872.7183742011</c:v>
                </c:pt>
                <c:pt idx="4793">
                  <c:v>2873.3178563326</c:v>
                </c:pt>
                <c:pt idx="4794">
                  <c:v>2873.9173384641</c:v>
                </c:pt>
                <c:pt idx="4795">
                  <c:v>2874.5168205956</c:v>
                </c:pt>
                <c:pt idx="4796">
                  <c:v>2875.1163027271</c:v>
                </c:pt>
                <c:pt idx="4797">
                  <c:v>2875.7157848586</c:v>
                </c:pt>
                <c:pt idx="4798">
                  <c:v>2876.3152669901</c:v>
                </c:pt>
                <c:pt idx="4799">
                  <c:v>2876.9147491216</c:v>
                </c:pt>
                <c:pt idx="4800">
                  <c:v>2877.5142312531</c:v>
                </c:pt>
                <c:pt idx="4801">
                  <c:v>2878.1137133847</c:v>
                </c:pt>
                <c:pt idx="4802">
                  <c:v>2878.7131955162</c:v>
                </c:pt>
                <c:pt idx="4803">
                  <c:v>2879.3126776477</c:v>
                </c:pt>
                <c:pt idx="4804">
                  <c:v>2879.9121597792</c:v>
                </c:pt>
                <c:pt idx="4805">
                  <c:v>2880.5116419107</c:v>
                </c:pt>
                <c:pt idx="4806">
                  <c:v>2881.1111240422</c:v>
                </c:pt>
                <c:pt idx="4807">
                  <c:v>2881.7106061737</c:v>
                </c:pt>
                <c:pt idx="4808">
                  <c:v>2882.3100883052</c:v>
                </c:pt>
                <c:pt idx="4809">
                  <c:v>2882.9095704367</c:v>
                </c:pt>
                <c:pt idx="4810">
                  <c:v>2883.5090525683</c:v>
                </c:pt>
                <c:pt idx="4811">
                  <c:v>2884.1085346998</c:v>
                </c:pt>
                <c:pt idx="4812">
                  <c:v>2884.7080168313</c:v>
                </c:pt>
                <c:pt idx="4813">
                  <c:v>2885.3074989628</c:v>
                </c:pt>
                <c:pt idx="4814">
                  <c:v>2885.9069810943</c:v>
                </c:pt>
                <c:pt idx="4815">
                  <c:v>2886.5064632258</c:v>
                </c:pt>
                <c:pt idx="4816">
                  <c:v>2887.1059453573</c:v>
                </c:pt>
                <c:pt idx="4817">
                  <c:v>2887.7054274888</c:v>
                </c:pt>
                <c:pt idx="4818">
                  <c:v>2888.3049096203</c:v>
                </c:pt>
                <c:pt idx="4819">
                  <c:v>2888.9043917519</c:v>
                </c:pt>
                <c:pt idx="4820">
                  <c:v>2889.5038738834</c:v>
                </c:pt>
                <c:pt idx="4821">
                  <c:v>2890.1033560149</c:v>
                </c:pt>
                <c:pt idx="4822">
                  <c:v>2890.7028381464</c:v>
                </c:pt>
                <c:pt idx="4823">
                  <c:v>2891.3023202779</c:v>
                </c:pt>
                <c:pt idx="4824">
                  <c:v>2891.9018024094</c:v>
                </c:pt>
                <c:pt idx="4825">
                  <c:v>2892.5012845409</c:v>
                </c:pt>
                <c:pt idx="4826">
                  <c:v>2893.1007666724</c:v>
                </c:pt>
                <c:pt idx="4827">
                  <c:v>2893.7002488039</c:v>
                </c:pt>
                <c:pt idx="4828">
                  <c:v>2894.2997309355</c:v>
                </c:pt>
                <c:pt idx="4829">
                  <c:v>2894.899213067</c:v>
                </c:pt>
                <c:pt idx="4830">
                  <c:v>2895.4986951985</c:v>
                </c:pt>
                <c:pt idx="4831">
                  <c:v>2896.09817733</c:v>
                </c:pt>
                <c:pt idx="4832">
                  <c:v>2896.6976594615</c:v>
                </c:pt>
                <c:pt idx="4833">
                  <c:v>2897.297141593</c:v>
                </c:pt>
                <c:pt idx="4834">
                  <c:v>2897.8966237245</c:v>
                </c:pt>
                <c:pt idx="4835">
                  <c:v>2898.496105856</c:v>
                </c:pt>
                <c:pt idx="4836">
                  <c:v>2899.0955879875</c:v>
                </c:pt>
                <c:pt idx="4837">
                  <c:v>2899.6950701191</c:v>
                </c:pt>
                <c:pt idx="4838">
                  <c:v>2900.2945522506</c:v>
                </c:pt>
                <c:pt idx="4839">
                  <c:v>2900.8940343821</c:v>
                </c:pt>
                <c:pt idx="4840">
                  <c:v>2901.493516513601</c:v>
                </c:pt>
                <c:pt idx="4841">
                  <c:v>2902.0929986451</c:v>
                </c:pt>
                <c:pt idx="4842">
                  <c:v>2902.692480776599</c:v>
                </c:pt>
                <c:pt idx="4843">
                  <c:v>2903.2919629081</c:v>
                </c:pt>
                <c:pt idx="4844">
                  <c:v>2903.8914450396</c:v>
                </c:pt>
                <c:pt idx="4845">
                  <c:v>2904.4909271711</c:v>
                </c:pt>
                <c:pt idx="4846">
                  <c:v>2905.0904093027</c:v>
                </c:pt>
                <c:pt idx="4847">
                  <c:v>2905.6898914342</c:v>
                </c:pt>
                <c:pt idx="4848">
                  <c:v>2906.2893735657</c:v>
                </c:pt>
                <c:pt idx="4849">
                  <c:v>2906.8888556972</c:v>
                </c:pt>
                <c:pt idx="4850">
                  <c:v>2907.4883378287</c:v>
                </c:pt>
                <c:pt idx="4851">
                  <c:v>2908.0878199602</c:v>
                </c:pt>
                <c:pt idx="4852">
                  <c:v>2908.6873020917</c:v>
                </c:pt>
                <c:pt idx="4853">
                  <c:v>2909.286784223199</c:v>
                </c:pt>
                <c:pt idx="4854">
                  <c:v>2909.8862663547</c:v>
                </c:pt>
                <c:pt idx="4855">
                  <c:v>2910.4857484863</c:v>
                </c:pt>
                <c:pt idx="4856">
                  <c:v>2911.0852306178</c:v>
                </c:pt>
                <c:pt idx="4857">
                  <c:v>2911.6847127493</c:v>
                </c:pt>
                <c:pt idx="4858">
                  <c:v>2912.2841948808</c:v>
                </c:pt>
                <c:pt idx="4859">
                  <c:v>2912.8836770123</c:v>
                </c:pt>
                <c:pt idx="4860">
                  <c:v>2913.4831591438</c:v>
                </c:pt>
                <c:pt idx="4861">
                  <c:v>2914.0826412753</c:v>
                </c:pt>
                <c:pt idx="4862">
                  <c:v>2914.6821234068</c:v>
                </c:pt>
                <c:pt idx="4863">
                  <c:v>2915.2816055383</c:v>
                </c:pt>
                <c:pt idx="4864">
                  <c:v>2915.8810876699</c:v>
                </c:pt>
                <c:pt idx="4865">
                  <c:v>2916.4805698014</c:v>
                </c:pt>
                <c:pt idx="4866">
                  <c:v>2917.0800519329</c:v>
                </c:pt>
                <c:pt idx="4867">
                  <c:v>2917.6795340644</c:v>
                </c:pt>
                <c:pt idx="4868">
                  <c:v>2918.2790161959</c:v>
                </c:pt>
                <c:pt idx="4869">
                  <c:v>2918.8784983274</c:v>
                </c:pt>
                <c:pt idx="4870">
                  <c:v>2919.4779804589</c:v>
                </c:pt>
                <c:pt idx="4871">
                  <c:v>2920.0774625904</c:v>
                </c:pt>
                <c:pt idx="4872">
                  <c:v>2920.676944721899</c:v>
                </c:pt>
                <c:pt idx="4873">
                  <c:v>2921.2764268535</c:v>
                </c:pt>
                <c:pt idx="4874">
                  <c:v>2921.875908985</c:v>
                </c:pt>
                <c:pt idx="4875">
                  <c:v>2922.4753911165</c:v>
                </c:pt>
                <c:pt idx="4876">
                  <c:v>2923.074873248</c:v>
                </c:pt>
                <c:pt idx="4877">
                  <c:v>2923.6743553795</c:v>
                </c:pt>
                <c:pt idx="4878">
                  <c:v>2924.273837511</c:v>
                </c:pt>
                <c:pt idx="4879">
                  <c:v>2924.8733196425</c:v>
                </c:pt>
                <c:pt idx="4880">
                  <c:v>2925.472801774</c:v>
                </c:pt>
                <c:pt idx="4881">
                  <c:v>2926.0722839055</c:v>
                </c:pt>
                <c:pt idx="4882">
                  <c:v>2926.6717660371</c:v>
                </c:pt>
                <c:pt idx="4883">
                  <c:v>2927.2712481686</c:v>
                </c:pt>
                <c:pt idx="4884">
                  <c:v>2927.8707303001</c:v>
                </c:pt>
                <c:pt idx="4885">
                  <c:v>2928.4702124316</c:v>
                </c:pt>
                <c:pt idx="4886">
                  <c:v>2929.0696945631</c:v>
                </c:pt>
                <c:pt idx="4887">
                  <c:v>2929.6691766946</c:v>
                </c:pt>
                <c:pt idx="4888">
                  <c:v>2930.268658826099</c:v>
                </c:pt>
                <c:pt idx="4889">
                  <c:v>2930.8681409576</c:v>
                </c:pt>
                <c:pt idx="4890">
                  <c:v>2931.4676230891</c:v>
                </c:pt>
                <c:pt idx="4891">
                  <c:v>2932.0671052207</c:v>
                </c:pt>
                <c:pt idx="4892">
                  <c:v>2932.6665873522</c:v>
                </c:pt>
                <c:pt idx="4893">
                  <c:v>2933.266069483699</c:v>
                </c:pt>
                <c:pt idx="4894">
                  <c:v>2933.8655516152</c:v>
                </c:pt>
                <c:pt idx="4895">
                  <c:v>2934.4650337467</c:v>
                </c:pt>
                <c:pt idx="4896">
                  <c:v>2935.0645158782</c:v>
                </c:pt>
                <c:pt idx="4897">
                  <c:v>2935.6639980097</c:v>
                </c:pt>
                <c:pt idx="4898">
                  <c:v>2936.2634801412</c:v>
                </c:pt>
                <c:pt idx="4899">
                  <c:v>2936.8629622727</c:v>
                </c:pt>
                <c:pt idx="4900">
                  <c:v>2937.4624444043</c:v>
                </c:pt>
                <c:pt idx="4901">
                  <c:v>2938.0619265358</c:v>
                </c:pt>
                <c:pt idx="4902">
                  <c:v>2938.6614086673</c:v>
                </c:pt>
                <c:pt idx="4903">
                  <c:v>2939.260890798799</c:v>
                </c:pt>
                <c:pt idx="4904">
                  <c:v>2939.8603729303</c:v>
                </c:pt>
                <c:pt idx="4905">
                  <c:v>2940.4598550618</c:v>
                </c:pt>
                <c:pt idx="4906">
                  <c:v>2941.0593371933</c:v>
                </c:pt>
                <c:pt idx="4907">
                  <c:v>2941.658819324799</c:v>
                </c:pt>
                <c:pt idx="4908">
                  <c:v>2942.2583014563</c:v>
                </c:pt>
                <c:pt idx="4909">
                  <c:v>2942.8577835879</c:v>
                </c:pt>
                <c:pt idx="4910">
                  <c:v>2943.4572657194</c:v>
                </c:pt>
                <c:pt idx="4911">
                  <c:v>2944.0567478509</c:v>
                </c:pt>
                <c:pt idx="4912">
                  <c:v>2944.6562299824</c:v>
                </c:pt>
                <c:pt idx="4913">
                  <c:v>2945.2557121139</c:v>
                </c:pt>
                <c:pt idx="4914">
                  <c:v>2945.8551942454</c:v>
                </c:pt>
                <c:pt idx="4915">
                  <c:v>2946.4546763769</c:v>
                </c:pt>
                <c:pt idx="4916">
                  <c:v>2947.0541585084</c:v>
                </c:pt>
                <c:pt idx="4917">
                  <c:v>2947.6536406399</c:v>
                </c:pt>
                <c:pt idx="4918">
                  <c:v>2948.2531227714</c:v>
                </c:pt>
                <c:pt idx="4919">
                  <c:v>2948.852604903</c:v>
                </c:pt>
                <c:pt idx="4920">
                  <c:v>2949.4520870345</c:v>
                </c:pt>
                <c:pt idx="4921">
                  <c:v>2950.051569166</c:v>
                </c:pt>
                <c:pt idx="4922">
                  <c:v>2950.6510512975</c:v>
                </c:pt>
                <c:pt idx="4923">
                  <c:v>2951.250533429</c:v>
                </c:pt>
                <c:pt idx="4924">
                  <c:v>2951.8500155605</c:v>
                </c:pt>
                <c:pt idx="4925">
                  <c:v>2952.449497692</c:v>
                </c:pt>
                <c:pt idx="4926">
                  <c:v>2953.0489798235</c:v>
                </c:pt>
                <c:pt idx="4927">
                  <c:v>2953.648461954999</c:v>
                </c:pt>
                <c:pt idx="4928">
                  <c:v>2954.2479440866</c:v>
                </c:pt>
                <c:pt idx="4929">
                  <c:v>2954.8474262181</c:v>
                </c:pt>
                <c:pt idx="4930">
                  <c:v>2955.4469083496</c:v>
                </c:pt>
                <c:pt idx="4931">
                  <c:v>2956.0463904811</c:v>
                </c:pt>
                <c:pt idx="4932">
                  <c:v>2956.6458726126</c:v>
                </c:pt>
                <c:pt idx="4933">
                  <c:v>2957.2453547441</c:v>
                </c:pt>
                <c:pt idx="4934">
                  <c:v>2957.844836875601</c:v>
                </c:pt>
                <c:pt idx="4935">
                  <c:v>2958.4443190071</c:v>
                </c:pt>
                <c:pt idx="4936">
                  <c:v>2959.0438011386</c:v>
                </c:pt>
                <c:pt idx="4937">
                  <c:v>2959.6432832702</c:v>
                </c:pt>
                <c:pt idx="4938">
                  <c:v>2960.242765401699</c:v>
                </c:pt>
                <c:pt idx="4939">
                  <c:v>2960.8422475332</c:v>
                </c:pt>
                <c:pt idx="4940">
                  <c:v>2961.4417296647</c:v>
                </c:pt>
                <c:pt idx="4941">
                  <c:v>2962.0412117962</c:v>
                </c:pt>
                <c:pt idx="4942">
                  <c:v>2962.640693927699</c:v>
                </c:pt>
                <c:pt idx="4943">
                  <c:v>2963.2401760592</c:v>
                </c:pt>
                <c:pt idx="4944">
                  <c:v>2963.8396581907</c:v>
                </c:pt>
                <c:pt idx="4945">
                  <c:v>2964.4391403222</c:v>
                </c:pt>
                <c:pt idx="4946">
                  <c:v>2965.0386224538</c:v>
                </c:pt>
                <c:pt idx="4947">
                  <c:v>2965.6381045853</c:v>
                </c:pt>
                <c:pt idx="4948">
                  <c:v>2966.2375867168</c:v>
                </c:pt>
                <c:pt idx="4949">
                  <c:v>2966.8370688483</c:v>
                </c:pt>
                <c:pt idx="4950">
                  <c:v>2967.4365509798</c:v>
                </c:pt>
                <c:pt idx="4951">
                  <c:v>2968.0360331113</c:v>
                </c:pt>
                <c:pt idx="4952">
                  <c:v>2968.6355152428</c:v>
                </c:pt>
                <c:pt idx="4953">
                  <c:v>2969.2349973743</c:v>
                </c:pt>
                <c:pt idx="4954">
                  <c:v>2969.8344795058</c:v>
                </c:pt>
                <c:pt idx="4955">
                  <c:v>2970.4339616374</c:v>
                </c:pt>
                <c:pt idx="4956">
                  <c:v>2971.0334437689</c:v>
                </c:pt>
                <c:pt idx="4957">
                  <c:v>2971.6329259004</c:v>
                </c:pt>
                <c:pt idx="4958">
                  <c:v>2972.2324080319</c:v>
                </c:pt>
                <c:pt idx="4959">
                  <c:v>2972.8318901634</c:v>
                </c:pt>
                <c:pt idx="4960">
                  <c:v>2973.4313722949</c:v>
                </c:pt>
                <c:pt idx="4961">
                  <c:v>2974.0308544264</c:v>
                </c:pt>
                <c:pt idx="4962">
                  <c:v>2974.6303365579</c:v>
                </c:pt>
                <c:pt idx="4963">
                  <c:v>2975.2298186894</c:v>
                </c:pt>
                <c:pt idx="4964">
                  <c:v>2975.829300821</c:v>
                </c:pt>
                <c:pt idx="4965">
                  <c:v>2976.4287829525</c:v>
                </c:pt>
                <c:pt idx="4966">
                  <c:v>2977.028265083999</c:v>
                </c:pt>
                <c:pt idx="4967">
                  <c:v>2977.6277472155</c:v>
                </c:pt>
                <c:pt idx="4968">
                  <c:v>2978.227229347</c:v>
                </c:pt>
                <c:pt idx="4969">
                  <c:v>2978.8267114785</c:v>
                </c:pt>
                <c:pt idx="4970">
                  <c:v>2979.42619361</c:v>
                </c:pt>
                <c:pt idx="4971">
                  <c:v>2980.0256757415</c:v>
                </c:pt>
                <c:pt idx="4972">
                  <c:v>2980.625157873</c:v>
                </c:pt>
                <c:pt idx="4973">
                  <c:v>2981.224640004599</c:v>
                </c:pt>
                <c:pt idx="4974">
                  <c:v>2981.8241221361</c:v>
                </c:pt>
                <c:pt idx="4975">
                  <c:v>2982.4236042676</c:v>
                </c:pt>
                <c:pt idx="4976">
                  <c:v>2983.0230863991</c:v>
                </c:pt>
                <c:pt idx="4977">
                  <c:v>2983.6225685306</c:v>
                </c:pt>
                <c:pt idx="4978">
                  <c:v>2984.2220506621</c:v>
                </c:pt>
                <c:pt idx="4979">
                  <c:v>2984.8215327936</c:v>
                </c:pt>
                <c:pt idx="4980">
                  <c:v>2985.4210149251</c:v>
                </c:pt>
                <c:pt idx="4981">
                  <c:v>2986.0204970566</c:v>
                </c:pt>
                <c:pt idx="4982">
                  <c:v>2986.6199791882</c:v>
                </c:pt>
                <c:pt idx="4983">
                  <c:v>2987.219461319699</c:v>
                </c:pt>
                <c:pt idx="4984">
                  <c:v>2987.8189434512</c:v>
                </c:pt>
                <c:pt idx="4985">
                  <c:v>2988.4184255827</c:v>
                </c:pt>
                <c:pt idx="4986">
                  <c:v>2989.0179077142</c:v>
                </c:pt>
                <c:pt idx="4987">
                  <c:v>2989.6173898457</c:v>
                </c:pt>
                <c:pt idx="4988">
                  <c:v>2990.2168719772</c:v>
                </c:pt>
                <c:pt idx="4989">
                  <c:v>2990.8163541087</c:v>
                </c:pt>
                <c:pt idx="4990">
                  <c:v>2991.4158362402</c:v>
                </c:pt>
                <c:pt idx="4991">
                  <c:v>2992.0153183718</c:v>
                </c:pt>
                <c:pt idx="4992">
                  <c:v>2992.6148005033</c:v>
                </c:pt>
                <c:pt idx="4993">
                  <c:v>2993.2142826348</c:v>
                </c:pt>
                <c:pt idx="4994">
                  <c:v>2993.8137647663</c:v>
                </c:pt>
                <c:pt idx="4995">
                  <c:v>2994.4132468978</c:v>
                </c:pt>
                <c:pt idx="4996">
                  <c:v>2995.0127290293</c:v>
                </c:pt>
                <c:pt idx="4997">
                  <c:v>2995.6122111608</c:v>
                </c:pt>
                <c:pt idx="4998">
                  <c:v>2996.2116932923</c:v>
                </c:pt>
                <c:pt idx="4999">
                  <c:v>2996.8111754238</c:v>
                </c:pt>
                <c:pt idx="5000">
                  <c:v>2997.4106575554</c:v>
                </c:pt>
                <c:pt idx="5001">
                  <c:v>2998.0101396869</c:v>
                </c:pt>
                <c:pt idx="5002">
                  <c:v>2998.6096218184</c:v>
                </c:pt>
                <c:pt idx="5003">
                  <c:v>2999.2091039499</c:v>
                </c:pt>
                <c:pt idx="5004">
                  <c:v>2999.8085860814</c:v>
                </c:pt>
                <c:pt idx="5005">
                  <c:v>3000.4080682129</c:v>
                </c:pt>
                <c:pt idx="5006">
                  <c:v>3001.0075503444</c:v>
                </c:pt>
                <c:pt idx="5007">
                  <c:v>3001.6070324759</c:v>
                </c:pt>
                <c:pt idx="5008">
                  <c:v>3002.2065146074</c:v>
                </c:pt>
                <c:pt idx="5009">
                  <c:v>3002.805996739</c:v>
                </c:pt>
                <c:pt idx="5010">
                  <c:v>3003.4054788705</c:v>
                </c:pt>
                <c:pt idx="5011">
                  <c:v>3004.004961002</c:v>
                </c:pt>
                <c:pt idx="5012">
                  <c:v>3004.6044431335</c:v>
                </c:pt>
                <c:pt idx="5013">
                  <c:v>3005.203925265</c:v>
                </c:pt>
                <c:pt idx="5014">
                  <c:v>3005.8034073965</c:v>
                </c:pt>
                <c:pt idx="5015">
                  <c:v>3006.402889527999</c:v>
                </c:pt>
                <c:pt idx="5016">
                  <c:v>3007.0023716595</c:v>
                </c:pt>
                <c:pt idx="5017">
                  <c:v>3007.601853791</c:v>
                </c:pt>
                <c:pt idx="5018">
                  <c:v>3008.2013359226</c:v>
                </c:pt>
                <c:pt idx="5019">
                  <c:v>3008.8008180541</c:v>
                </c:pt>
                <c:pt idx="5020">
                  <c:v>3009.4003001856</c:v>
                </c:pt>
                <c:pt idx="5021">
                  <c:v>3009.9997823171</c:v>
                </c:pt>
                <c:pt idx="5022">
                  <c:v>3010.5992644486</c:v>
                </c:pt>
                <c:pt idx="5023">
                  <c:v>3011.1987465801</c:v>
                </c:pt>
                <c:pt idx="5024">
                  <c:v>3011.798228711599</c:v>
                </c:pt>
                <c:pt idx="5025">
                  <c:v>3012.3977108431</c:v>
                </c:pt>
                <c:pt idx="5026">
                  <c:v>3012.997192974601</c:v>
                </c:pt>
                <c:pt idx="5027">
                  <c:v>3013.5966751062</c:v>
                </c:pt>
                <c:pt idx="5028">
                  <c:v>3014.1961572377</c:v>
                </c:pt>
                <c:pt idx="5029">
                  <c:v>3014.7956393692</c:v>
                </c:pt>
                <c:pt idx="5030">
                  <c:v>3015.3951215007</c:v>
                </c:pt>
                <c:pt idx="5031">
                  <c:v>3015.9946036322</c:v>
                </c:pt>
                <c:pt idx="5032">
                  <c:v>3016.594085763699</c:v>
                </c:pt>
                <c:pt idx="5033">
                  <c:v>3017.1935678952</c:v>
                </c:pt>
                <c:pt idx="5034">
                  <c:v>3017.7930500267</c:v>
                </c:pt>
                <c:pt idx="5035">
                  <c:v>3018.3925321582</c:v>
                </c:pt>
                <c:pt idx="5036">
                  <c:v>3018.9920142898</c:v>
                </c:pt>
                <c:pt idx="5037">
                  <c:v>3019.5914964213</c:v>
                </c:pt>
                <c:pt idx="5038">
                  <c:v>3020.1909785528</c:v>
                </c:pt>
                <c:pt idx="5039">
                  <c:v>3020.7904606843</c:v>
                </c:pt>
                <c:pt idx="5040">
                  <c:v>3021.3899428158</c:v>
                </c:pt>
                <c:pt idx="5041">
                  <c:v>3021.9894249473</c:v>
                </c:pt>
                <c:pt idx="5042">
                  <c:v>3022.5889070788</c:v>
                </c:pt>
                <c:pt idx="5043">
                  <c:v>3023.1883892103</c:v>
                </c:pt>
                <c:pt idx="5044">
                  <c:v>3023.787871341799</c:v>
                </c:pt>
                <c:pt idx="5045">
                  <c:v>3024.3873534734</c:v>
                </c:pt>
                <c:pt idx="5046">
                  <c:v>3024.9868356049</c:v>
                </c:pt>
                <c:pt idx="5047">
                  <c:v>3025.5863177364</c:v>
                </c:pt>
                <c:pt idx="5048">
                  <c:v>3026.1857998679</c:v>
                </c:pt>
                <c:pt idx="5049">
                  <c:v>3026.7852819994</c:v>
                </c:pt>
                <c:pt idx="5050">
                  <c:v>3027.3847641309</c:v>
                </c:pt>
                <c:pt idx="5051">
                  <c:v>3027.9842462624</c:v>
                </c:pt>
                <c:pt idx="5052">
                  <c:v>3028.5837283939</c:v>
                </c:pt>
                <c:pt idx="5053">
                  <c:v>3029.1832105254</c:v>
                </c:pt>
                <c:pt idx="5054">
                  <c:v>3029.782692657</c:v>
                </c:pt>
                <c:pt idx="5055">
                  <c:v>3030.3821747885</c:v>
                </c:pt>
                <c:pt idx="5056">
                  <c:v>3030.98165692</c:v>
                </c:pt>
                <c:pt idx="5057">
                  <c:v>3031.5811390515</c:v>
                </c:pt>
                <c:pt idx="5058">
                  <c:v>3032.180621182999</c:v>
                </c:pt>
                <c:pt idx="5059">
                  <c:v>3032.7801033145</c:v>
                </c:pt>
                <c:pt idx="5060">
                  <c:v>3033.379585446</c:v>
                </c:pt>
                <c:pt idx="5061">
                  <c:v>3033.9790675775</c:v>
                </c:pt>
                <c:pt idx="5062">
                  <c:v>3034.578549709</c:v>
                </c:pt>
                <c:pt idx="5063">
                  <c:v>3035.1780318406</c:v>
                </c:pt>
                <c:pt idx="5064">
                  <c:v>3035.7775139721</c:v>
                </c:pt>
                <c:pt idx="5065">
                  <c:v>3036.3769961036</c:v>
                </c:pt>
                <c:pt idx="5066">
                  <c:v>3036.9764782351</c:v>
                </c:pt>
                <c:pt idx="5067">
                  <c:v>3037.5759603666</c:v>
                </c:pt>
                <c:pt idx="5068">
                  <c:v>3038.1754424981</c:v>
                </c:pt>
                <c:pt idx="5069">
                  <c:v>3038.7749246296</c:v>
                </c:pt>
                <c:pt idx="5070">
                  <c:v>3039.3744067611</c:v>
                </c:pt>
                <c:pt idx="5071">
                  <c:v>3039.9738888926</c:v>
                </c:pt>
                <c:pt idx="5072">
                  <c:v>3040.5733710242</c:v>
                </c:pt>
                <c:pt idx="5073">
                  <c:v>3041.1728531557</c:v>
                </c:pt>
                <c:pt idx="5074">
                  <c:v>3041.7723352872</c:v>
                </c:pt>
                <c:pt idx="5075">
                  <c:v>3042.3718174187</c:v>
                </c:pt>
                <c:pt idx="5076">
                  <c:v>3042.9712995502</c:v>
                </c:pt>
                <c:pt idx="5077">
                  <c:v>3043.5707816817</c:v>
                </c:pt>
                <c:pt idx="5078">
                  <c:v>3044.1702638132</c:v>
                </c:pt>
                <c:pt idx="5079">
                  <c:v>3044.769745944699</c:v>
                </c:pt>
                <c:pt idx="5080">
                  <c:v>3045.3692280762</c:v>
                </c:pt>
                <c:pt idx="5081">
                  <c:v>3045.9687102078</c:v>
                </c:pt>
                <c:pt idx="5082">
                  <c:v>3046.5681923393</c:v>
                </c:pt>
                <c:pt idx="5083">
                  <c:v>3047.1676744708</c:v>
                </c:pt>
                <c:pt idx="5084">
                  <c:v>3047.7671566023</c:v>
                </c:pt>
                <c:pt idx="5085">
                  <c:v>3048.3666387338</c:v>
                </c:pt>
                <c:pt idx="5086">
                  <c:v>3048.9661208653</c:v>
                </c:pt>
                <c:pt idx="5087">
                  <c:v>3049.5656029968</c:v>
                </c:pt>
                <c:pt idx="5088">
                  <c:v>3050.165085128299</c:v>
                </c:pt>
                <c:pt idx="5089">
                  <c:v>3050.7645672598</c:v>
                </c:pt>
                <c:pt idx="5090">
                  <c:v>3051.3640493914</c:v>
                </c:pt>
                <c:pt idx="5091">
                  <c:v>3051.9635315229</c:v>
                </c:pt>
                <c:pt idx="5092">
                  <c:v>3052.5630136544</c:v>
                </c:pt>
                <c:pt idx="5093">
                  <c:v>3053.162495785899</c:v>
                </c:pt>
                <c:pt idx="5094">
                  <c:v>3053.7619779174</c:v>
                </c:pt>
                <c:pt idx="5095">
                  <c:v>3054.3614600489</c:v>
                </c:pt>
                <c:pt idx="5096">
                  <c:v>3054.9609421804</c:v>
                </c:pt>
                <c:pt idx="5097">
                  <c:v>3055.5604243119</c:v>
                </c:pt>
                <c:pt idx="5098">
                  <c:v>3056.1599064434</c:v>
                </c:pt>
                <c:pt idx="5099">
                  <c:v>3056.759388575</c:v>
                </c:pt>
                <c:pt idx="5100">
                  <c:v>3057.3588707065</c:v>
                </c:pt>
                <c:pt idx="5101">
                  <c:v>3057.958352838</c:v>
                </c:pt>
                <c:pt idx="5102">
                  <c:v>3058.5578349695</c:v>
                </c:pt>
                <c:pt idx="5103">
                  <c:v>3059.157317101</c:v>
                </c:pt>
                <c:pt idx="5104">
                  <c:v>3059.7567992325</c:v>
                </c:pt>
                <c:pt idx="5105">
                  <c:v>3060.356281364</c:v>
                </c:pt>
                <c:pt idx="5106">
                  <c:v>3060.9557634955</c:v>
                </c:pt>
                <c:pt idx="5107">
                  <c:v>3061.555245627</c:v>
                </c:pt>
                <c:pt idx="5108">
                  <c:v>3062.1547277586</c:v>
                </c:pt>
                <c:pt idx="5109">
                  <c:v>3062.7542098901</c:v>
                </c:pt>
                <c:pt idx="5110">
                  <c:v>3063.3536920216</c:v>
                </c:pt>
                <c:pt idx="5111">
                  <c:v>3063.9531741531</c:v>
                </c:pt>
                <c:pt idx="5112">
                  <c:v>3064.552656284601</c:v>
                </c:pt>
                <c:pt idx="5113">
                  <c:v>3065.1521384161</c:v>
                </c:pt>
                <c:pt idx="5114">
                  <c:v>3065.7516205476</c:v>
                </c:pt>
                <c:pt idx="5115">
                  <c:v>3066.3511026791</c:v>
                </c:pt>
                <c:pt idx="5116">
                  <c:v>3066.9505848106</c:v>
                </c:pt>
                <c:pt idx="5117">
                  <c:v>3067.5500669422</c:v>
                </c:pt>
                <c:pt idx="5118">
                  <c:v>3068.1495490737</c:v>
                </c:pt>
                <c:pt idx="5119">
                  <c:v>3068.7490312052</c:v>
                </c:pt>
                <c:pt idx="5120">
                  <c:v>3069.3485133367</c:v>
                </c:pt>
                <c:pt idx="5121">
                  <c:v>3069.9479954682</c:v>
                </c:pt>
                <c:pt idx="5122">
                  <c:v>3070.5474775997</c:v>
                </c:pt>
                <c:pt idx="5123">
                  <c:v>3071.1469597312</c:v>
                </c:pt>
                <c:pt idx="5124">
                  <c:v>3071.746441862699</c:v>
                </c:pt>
                <c:pt idx="5125">
                  <c:v>3072.3459239942</c:v>
                </c:pt>
                <c:pt idx="5126">
                  <c:v>3072.9454061258</c:v>
                </c:pt>
                <c:pt idx="5127">
                  <c:v>3073.5448882573</c:v>
                </c:pt>
                <c:pt idx="5128">
                  <c:v>3074.1443703888</c:v>
                </c:pt>
                <c:pt idx="5129">
                  <c:v>3074.7438525203</c:v>
                </c:pt>
                <c:pt idx="5130">
                  <c:v>3075.3433346518</c:v>
                </c:pt>
                <c:pt idx="5131">
                  <c:v>3075.9428167833</c:v>
                </c:pt>
                <c:pt idx="5132">
                  <c:v>3076.5422989148</c:v>
                </c:pt>
                <c:pt idx="5133">
                  <c:v>3077.1417810463</c:v>
                </c:pt>
                <c:pt idx="5134">
                  <c:v>3077.7412631778</c:v>
                </c:pt>
                <c:pt idx="5135">
                  <c:v>3078.3407453094</c:v>
                </c:pt>
                <c:pt idx="5136">
                  <c:v>3078.9402274409</c:v>
                </c:pt>
                <c:pt idx="5137">
                  <c:v>3079.5397095724</c:v>
                </c:pt>
                <c:pt idx="5138">
                  <c:v>3080.1391917039</c:v>
                </c:pt>
                <c:pt idx="5139">
                  <c:v>3080.7386738354</c:v>
                </c:pt>
                <c:pt idx="5140">
                  <c:v>3081.3381559669</c:v>
                </c:pt>
                <c:pt idx="5141">
                  <c:v>3081.9376380984</c:v>
                </c:pt>
                <c:pt idx="5142">
                  <c:v>3082.5371202299</c:v>
                </c:pt>
                <c:pt idx="5143">
                  <c:v>3083.1366023614</c:v>
                </c:pt>
                <c:pt idx="5144">
                  <c:v>3083.736084492999</c:v>
                </c:pt>
                <c:pt idx="5145">
                  <c:v>3084.3355666245</c:v>
                </c:pt>
                <c:pt idx="5146">
                  <c:v>3084.935048756</c:v>
                </c:pt>
                <c:pt idx="5147">
                  <c:v>3085.5345308875</c:v>
                </c:pt>
                <c:pt idx="5148">
                  <c:v>3086.134013019</c:v>
                </c:pt>
                <c:pt idx="5149">
                  <c:v>3086.7334951505</c:v>
                </c:pt>
                <c:pt idx="5150">
                  <c:v>3087.332977282</c:v>
                </c:pt>
                <c:pt idx="5151">
                  <c:v>3087.9324594135</c:v>
                </c:pt>
                <c:pt idx="5152">
                  <c:v>3088.531941545</c:v>
                </c:pt>
                <c:pt idx="5153">
                  <c:v>3089.1314236766</c:v>
                </c:pt>
                <c:pt idx="5154">
                  <c:v>3089.7309058081</c:v>
                </c:pt>
                <c:pt idx="5155">
                  <c:v>3090.330387939601</c:v>
                </c:pt>
                <c:pt idx="5156">
                  <c:v>3090.9298700711</c:v>
                </c:pt>
                <c:pt idx="5157">
                  <c:v>3091.5293522026</c:v>
                </c:pt>
                <c:pt idx="5158">
                  <c:v>3092.1288343341</c:v>
                </c:pt>
                <c:pt idx="5159">
                  <c:v>3092.7283164656</c:v>
                </c:pt>
                <c:pt idx="5160">
                  <c:v>3093.3277985971</c:v>
                </c:pt>
                <c:pt idx="5161">
                  <c:v>3093.927280728599</c:v>
                </c:pt>
                <c:pt idx="5162">
                  <c:v>3094.5267628602</c:v>
                </c:pt>
                <c:pt idx="5163">
                  <c:v>3095.126244991699</c:v>
                </c:pt>
                <c:pt idx="5164">
                  <c:v>3095.7257271232</c:v>
                </c:pt>
                <c:pt idx="5165">
                  <c:v>3096.3252092547</c:v>
                </c:pt>
                <c:pt idx="5166">
                  <c:v>3096.9246913862</c:v>
                </c:pt>
                <c:pt idx="5167">
                  <c:v>3097.5241735177</c:v>
                </c:pt>
                <c:pt idx="5168">
                  <c:v>3098.1236556492</c:v>
                </c:pt>
                <c:pt idx="5169">
                  <c:v>3098.7231377807</c:v>
                </c:pt>
                <c:pt idx="5170">
                  <c:v>3099.3226199122</c:v>
                </c:pt>
                <c:pt idx="5171">
                  <c:v>3099.9221020438</c:v>
                </c:pt>
                <c:pt idx="5172">
                  <c:v>3100.5215841753</c:v>
                </c:pt>
                <c:pt idx="5173">
                  <c:v>3101.1210663068</c:v>
                </c:pt>
                <c:pt idx="5174">
                  <c:v>3101.7205484383</c:v>
                </c:pt>
                <c:pt idx="5175">
                  <c:v>3102.3200305698</c:v>
                </c:pt>
                <c:pt idx="5176">
                  <c:v>3102.9195127013</c:v>
                </c:pt>
                <c:pt idx="5177">
                  <c:v>3103.5189948328</c:v>
                </c:pt>
                <c:pt idx="5178">
                  <c:v>3104.1184769643</c:v>
                </c:pt>
                <c:pt idx="5179">
                  <c:v>3104.7179590958</c:v>
                </c:pt>
                <c:pt idx="5180">
                  <c:v>3105.3174412274</c:v>
                </c:pt>
                <c:pt idx="5181">
                  <c:v>3105.9169233589</c:v>
                </c:pt>
                <c:pt idx="5182">
                  <c:v>3106.5164054904</c:v>
                </c:pt>
                <c:pt idx="5183">
                  <c:v>3107.1158876219</c:v>
                </c:pt>
                <c:pt idx="5184">
                  <c:v>3107.7153697534</c:v>
                </c:pt>
                <c:pt idx="5185">
                  <c:v>3108.3148518849</c:v>
                </c:pt>
                <c:pt idx="5186">
                  <c:v>3108.9143340164</c:v>
                </c:pt>
                <c:pt idx="5187">
                  <c:v>3109.5138161479</c:v>
                </c:pt>
                <c:pt idx="5188">
                  <c:v>3110.1132982794</c:v>
                </c:pt>
                <c:pt idx="5189">
                  <c:v>3110.712780411</c:v>
                </c:pt>
                <c:pt idx="5190">
                  <c:v>3111.3122625425</c:v>
                </c:pt>
                <c:pt idx="5191">
                  <c:v>3111.911744674</c:v>
                </c:pt>
                <c:pt idx="5192">
                  <c:v>3112.5112268055</c:v>
                </c:pt>
                <c:pt idx="5193">
                  <c:v>3113.110708937</c:v>
                </c:pt>
                <c:pt idx="5194">
                  <c:v>3113.7101910685</c:v>
                </c:pt>
                <c:pt idx="5195">
                  <c:v>3114.3096732</c:v>
                </c:pt>
                <c:pt idx="5196">
                  <c:v>3114.9091553315</c:v>
                </c:pt>
                <c:pt idx="5197">
                  <c:v>3115.508637463</c:v>
                </c:pt>
                <c:pt idx="5198">
                  <c:v>3116.1081195945</c:v>
                </c:pt>
                <c:pt idx="5199">
                  <c:v>3116.707601726099</c:v>
                </c:pt>
                <c:pt idx="5200">
                  <c:v>3117.3070838576</c:v>
                </c:pt>
                <c:pt idx="5201">
                  <c:v>3117.9065659891</c:v>
                </c:pt>
                <c:pt idx="5202">
                  <c:v>3118.506048120599</c:v>
                </c:pt>
                <c:pt idx="5203">
                  <c:v>3119.1055302521</c:v>
                </c:pt>
                <c:pt idx="5204">
                  <c:v>3119.7050123836</c:v>
                </c:pt>
                <c:pt idx="5205">
                  <c:v>3120.3044945151</c:v>
                </c:pt>
                <c:pt idx="5206">
                  <c:v>3120.903976646601</c:v>
                </c:pt>
                <c:pt idx="5207">
                  <c:v>3121.5034587781</c:v>
                </c:pt>
                <c:pt idx="5208">
                  <c:v>3122.1029409097</c:v>
                </c:pt>
                <c:pt idx="5209">
                  <c:v>3122.7024230412</c:v>
                </c:pt>
                <c:pt idx="5210">
                  <c:v>3123.3019051727</c:v>
                </c:pt>
                <c:pt idx="5211">
                  <c:v>3123.9013873042</c:v>
                </c:pt>
                <c:pt idx="5212">
                  <c:v>3124.500869435699</c:v>
                </c:pt>
                <c:pt idx="5213">
                  <c:v>3125.1003515672</c:v>
                </c:pt>
                <c:pt idx="5214">
                  <c:v>3125.6998336987</c:v>
                </c:pt>
                <c:pt idx="5215">
                  <c:v>3126.2993158302</c:v>
                </c:pt>
                <c:pt idx="5216">
                  <c:v>3126.8987979617</c:v>
                </c:pt>
                <c:pt idx="5217">
                  <c:v>3127.4982800933</c:v>
                </c:pt>
                <c:pt idx="5218">
                  <c:v>3128.0977622248</c:v>
                </c:pt>
                <c:pt idx="5219">
                  <c:v>3128.6972443563</c:v>
                </c:pt>
                <c:pt idx="5220">
                  <c:v>3129.2967264878</c:v>
                </c:pt>
                <c:pt idx="5221">
                  <c:v>3129.8962086193</c:v>
                </c:pt>
                <c:pt idx="5222">
                  <c:v>3130.4956907508</c:v>
                </c:pt>
                <c:pt idx="5223">
                  <c:v>3131.0951728823</c:v>
                </c:pt>
                <c:pt idx="5224">
                  <c:v>3131.6946550138</c:v>
                </c:pt>
                <c:pt idx="5225">
                  <c:v>3132.2941371453</c:v>
                </c:pt>
                <c:pt idx="5226">
                  <c:v>3132.8936192769</c:v>
                </c:pt>
                <c:pt idx="5227">
                  <c:v>3133.4931014084</c:v>
                </c:pt>
                <c:pt idx="5228">
                  <c:v>3134.0925835399</c:v>
                </c:pt>
                <c:pt idx="5229">
                  <c:v>3134.6920656714</c:v>
                </c:pt>
                <c:pt idx="5230">
                  <c:v>3135.2915478029</c:v>
                </c:pt>
                <c:pt idx="5231">
                  <c:v>3135.8910299344</c:v>
                </c:pt>
                <c:pt idx="5232">
                  <c:v>3136.4905120659</c:v>
                </c:pt>
                <c:pt idx="5233">
                  <c:v>3137.0899941974</c:v>
                </c:pt>
                <c:pt idx="5234">
                  <c:v>3137.6894763289</c:v>
                </c:pt>
                <c:pt idx="5235">
                  <c:v>3138.2889584605</c:v>
                </c:pt>
                <c:pt idx="5236">
                  <c:v>3138.888440592</c:v>
                </c:pt>
                <c:pt idx="5237">
                  <c:v>3139.4879227235</c:v>
                </c:pt>
                <c:pt idx="5238">
                  <c:v>3140.087404855</c:v>
                </c:pt>
                <c:pt idx="5239">
                  <c:v>3140.6868869865</c:v>
                </c:pt>
                <c:pt idx="5240">
                  <c:v>3141.286369117999</c:v>
                </c:pt>
                <c:pt idx="5241">
                  <c:v>3141.8858512495</c:v>
                </c:pt>
                <c:pt idx="5242">
                  <c:v>3142.485333381</c:v>
                </c:pt>
                <c:pt idx="5243">
                  <c:v>3143.0848155125</c:v>
                </c:pt>
                <c:pt idx="5244">
                  <c:v>3143.6842976441</c:v>
                </c:pt>
                <c:pt idx="5245">
                  <c:v>3144.2837797756</c:v>
                </c:pt>
                <c:pt idx="5246">
                  <c:v>3144.8832619071</c:v>
                </c:pt>
                <c:pt idx="5247">
                  <c:v>3145.4827440386</c:v>
                </c:pt>
                <c:pt idx="5248">
                  <c:v>3146.0822261701</c:v>
                </c:pt>
                <c:pt idx="5249">
                  <c:v>3146.6817083016</c:v>
                </c:pt>
                <c:pt idx="5250">
                  <c:v>3147.2811904331</c:v>
                </c:pt>
                <c:pt idx="5251">
                  <c:v>3147.8806725646</c:v>
                </c:pt>
                <c:pt idx="5252">
                  <c:v>3148.4801546961</c:v>
                </c:pt>
                <c:pt idx="5253">
                  <c:v>3149.0796368277</c:v>
                </c:pt>
                <c:pt idx="5254">
                  <c:v>3149.6791189592</c:v>
                </c:pt>
                <c:pt idx="5255">
                  <c:v>3150.278601090699</c:v>
                </c:pt>
                <c:pt idx="5256">
                  <c:v>3150.8780832222</c:v>
                </c:pt>
                <c:pt idx="5257">
                  <c:v>3151.4775653537</c:v>
                </c:pt>
                <c:pt idx="5258">
                  <c:v>3152.0770474852</c:v>
                </c:pt>
                <c:pt idx="5259">
                  <c:v>3152.6765296167</c:v>
                </c:pt>
                <c:pt idx="5260">
                  <c:v>3153.2760117482</c:v>
                </c:pt>
                <c:pt idx="5261">
                  <c:v>3153.8754938797</c:v>
                </c:pt>
                <c:pt idx="5262">
                  <c:v>3154.4749760113</c:v>
                </c:pt>
                <c:pt idx="5263">
                  <c:v>3155.0744581428</c:v>
                </c:pt>
                <c:pt idx="5264">
                  <c:v>3155.6739402743</c:v>
                </c:pt>
                <c:pt idx="5265">
                  <c:v>3156.2734224058</c:v>
                </c:pt>
                <c:pt idx="5266">
                  <c:v>3156.8729045373</c:v>
                </c:pt>
                <c:pt idx="5267">
                  <c:v>3157.4723866688</c:v>
                </c:pt>
                <c:pt idx="5268">
                  <c:v>3158.0718688003</c:v>
                </c:pt>
                <c:pt idx="5269">
                  <c:v>3158.6713509318</c:v>
                </c:pt>
                <c:pt idx="5270">
                  <c:v>3159.2708330633</c:v>
                </c:pt>
                <c:pt idx="5271">
                  <c:v>3159.8703151949</c:v>
                </c:pt>
                <c:pt idx="5272">
                  <c:v>3160.4697973264</c:v>
                </c:pt>
                <c:pt idx="5273">
                  <c:v>3161.069279457899</c:v>
                </c:pt>
                <c:pt idx="5274">
                  <c:v>3161.6687615894</c:v>
                </c:pt>
                <c:pt idx="5275">
                  <c:v>3162.268243720899</c:v>
                </c:pt>
                <c:pt idx="5276">
                  <c:v>3162.8677258524</c:v>
                </c:pt>
                <c:pt idx="5277">
                  <c:v>3163.4672079839</c:v>
                </c:pt>
                <c:pt idx="5278">
                  <c:v>3164.0666901154</c:v>
                </c:pt>
                <c:pt idx="5279">
                  <c:v>3164.6661722469</c:v>
                </c:pt>
                <c:pt idx="5280">
                  <c:v>3165.2656543785</c:v>
                </c:pt>
                <c:pt idx="5281">
                  <c:v>3165.86513651</c:v>
                </c:pt>
                <c:pt idx="5282">
                  <c:v>3166.4646186415</c:v>
                </c:pt>
                <c:pt idx="5283">
                  <c:v>3167.064100773</c:v>
                </c:pt>
                <c:pt idx="5284">
                  <c:v>3167.6635829045</c:v>
                </c:pt>
                <c:pt idx="5285">
                  <c:v>3168.263065036</c:v>
                </c:pt>
                <c:pt idx="5286">
                  <c:v>3168.8625471675</c:v>
                </c:pt>
                <c:pt idx="5287">
                  <c:v>3169.462029299</c:v>
                </c:pt>
                <c:pt idx="5288">
                  <c:v>3170.0615114305</c:v>
                </c:pt>
                <c:pt idx="5289">
                  <c:v>3170.6609935621</c:v>
                </c:pt>
                <c:pt idx="5290">
                  <c:v>3171.2604756936</c:v>
                </c:pt>
                <c:pt idx="5291">
                  <c:v>3171.8599578251</c:v>
                </c:pt>
                <c:pt idx="5292">
                  <c:v>3172.4594399566</c:v>
                </c:pt>
                <c:pt idx="5293">
                  <c:v>3173.0589220881</c:v>
                </c:pt>
                <c:pt idx="5294">
                  <c:v>3173.6584042196</c:v>
                </c:pt>
                <c:pt idx="5295">
                  <c:v>3174.2578863511</c:v>
                </c:pt>
                <c:pt idx="5296">
                  <c:v>3174.8573684826</c:v>
                </c:pt>
                <c:pt idx="5297">
                  <c:v>3175.4568506141</c:v>
                </c:pt>
                <c:pt idx="5298">
                  <c:v>3176.0563327457</c:v>
                </c:pt>
                <c:pt idx="5299">
                  <c:v>3176.6558148772</c:v>
                </c:pt>
                <c:pt idx="5300">
                  <c:v>3177.2552970087</c:v>
                </c:pt>
                <c:pt idx="5301">
                  <c:v>3177.8547791402</c:v>
                </c:pt>
                <c:pt idx="5302">
                  <c:v>3178.4542612717</c:v>
                </c:pt>
                <c:pt idx="5303">
                  <c:v>3179.0537434032</c:v>
                </c:pt>
                <c:pt idx="5304">
                  <c:v>3179.6532255347</c:v>
                </c:pt>
                <c:pt idx="5305">
                  <c:v>3180.2527076662</c:v>
                </c:pt>
                <c:pt idx="5306">
                  <c:v>3180.8521897977</c:v>
                </c:pt>
                <c:pt idx="5307">
                  <c:v>3181.4516719293</c:v>
                </c:pt>
                <c:pt idx="5308">
                  <c:v>3182.0511540608</c:v>
                </c:pt>
                <c:pt idx="5309">
                  <c:v>3182.6506361923</c:v>
                </c:pt>
                <c:pt idx="5310">
                  <c:v>3183.2501183238</c:v>
                </c:pt>
                <c:pt idx="5311">
                  <c:v>3183.8496004553</c:v>
                </c:pt>
                <c:pt idx="5312">
                  <c:v>3184.4490825868</c:v>
                </c:pt>
                <c:pt idx="5313">
                  <c:v>3185.0485647183</c:v>
                </c:pt>
                <c:pt idx="5314">
                  <c:v>3185.6480468498</c:v>
                </c:pt>
                <c:pt idx="5315">
                  <c:v>3186.2475289813</c:v>
                </c:pt>
                <c:pt idx="5316">
                  <c:v>3186.8470111129</c:v>
                </c:pt>
                <c:pt idx="5317">
                  <c:v>3187.4464932444</c:v>
                </c:pt>
                <c:pt idx="5318">
                  <c:v>3188.0459753759</c:v>
                </c:pt>
                <c:pt idx="5319">
                  <c:v>3188.6454575074</c:v>
                </c:pt>
                <c:pt idx="5320">
                  <c:v>3189.2449396389</c:v>
                </c:pt>
                <c:pt idx="5321">
                  <c:v>3189.8444217704</c:v>
                </c:pt>
                <c:pt idx="5322">
                  <c:v>3190.4439039019</c:v>
                </c:pt>
                <c:pt idx="5323">
                  <c:v>3191.0433860334</c:v>
                </c:pt>
                <c:pt idx="5324">
                  <c:v>3191.642868164899</c:v>
                </c:pt>
                <c:pt idx="5325">
                  <c:v>3192.2423502965</c:v>
                </c:pt>
                <c:pt idx="5326">
                  <c:v>3192.841832428</c:v>
                </c:pt>
                <c:pt idx="5327">
                  <c:v>3193.4413145595</c:v>
                </c:pt>
                <c:pt idx="5328">
                  <c:v>3194.040796691</c:v>
                </c:pt>
                <c:pt idx="5329">
                  <c:v>3194.6402788225</c:v>
                </c:pt>
                <c:pt idx="5330">
                  <c:v>3195.239760954</c:v>
                </c:pt>
                <c:pt idx="5331">
                  <c:v>3195.8392430855</c:v>
                </c:pt>
                <c:pt idx="5332">
                  <c:v>3196.438725217</c:v>
                </c:pt>
                <c:pt idx="5333">
                  <c:v>3197.0382073485</c:v>
                </c:pt>
                <c:pt idx="5334">
                  <c:v>3197.6376894801</c:v>
                </c:pt>
                <c:pt idx="5335">
                  <c:v>3198.2371716116</c:v>
                </c:pt>
                <c:pt idx="5336">
                  <c:v>3198.8366537431</c:v>
                </c:pt>
                <c:pt idx="5337">
                  <c:v>3199.4361358746</c:v>
                </c:pt>
                <c:pt idx="5338">
                  <c:v>3200.0356180061</c:v>
                </c:pt>
                <c:pt idx="5339">
                  <c:v>3200.6351001376</c:v>
                </c:pt>
                <c:pt idx="5340">
                  <c:v>3201.2345822691</c:v>
                </c:pt>
                <c:pt idx="5341">
                  <c:v>3201.8340644006</c:v>
                </c:pt>
                <c:pt idx="5342">
                  <c:v>3202.4335465321</c:v>
                </c:pt>
                <c:pt idx="5343">
                  <c:v>3203.0330286637</c:v>
                </c:pt>
                <c:pt idx="5344">
                  <c:v>3203.6325107952</c:v>
                </c:pt>
                <c:pt idx="5345">
                  <c:v>3204.2319929267</c:v>
                </c:pt>
                <c:pt idx="5346">
                  <c:v>3204.8314750582</c:v>
                </c:pt>
                <c:pt idx="5347">
                  <c:v>3205.4309571897</c:v>
                </c:pt>
                <c:pt idx="5348">
                  <c:v>3206.0304393212</c:v>
                </c:pt>
                <c:pt idx="5349">
                  <c:v>3206.629921452699</c:v>
                </c:pt>
                <c:pt idx="5350">
                  <c:v>3207.2294035842</c:v>
                </c:pt>
                <c:pt idx="5351">
                  <c:v>3207.828885715699</c:v>
                </c:pt>
                <c:pt idx="5352">
                  <c:v>3208.4283678473</c:v>
                </c:pt>
                <c:pt idx="5353">
                  <c:v>3209.0278499788</c:v>
                </c:pt>
                <c:pt idx="5354">
                  <c:v>3209.6273321103</c:v>
                </c:pt>
                <c:pt idx="5355">
                  <c:v>3210.2268142418</c:v>
                </c:pt>
                <c:pt idx="5356">
                  <c:v>3210.8262963733</c:v>
                </c:pt>
                <c:pt idx="5357">
                  <c:v>3211.4257785048</c:v>
                </c:pt>
                <c:pt idx="5358">
                  <c:v>3212.0252606363</c:v>
                </c:pt>
                <c:pt idx="5359">
                  <c:v>3212.624742767799</c:v>
                </c:pt>
                <c:pt idx="5360">
                  <c:v>3213.2242248993</c:v>
                </c:pt>
                <c:pt idx="5361">
                  <c:v>3213.8237070309</c:v>
                </c:pt>
                <c:pt idx="5362">
                  <c:v>3214.4231891624</c:v>
                </c:pt>
                <c:pt idx="5363">
                  <c:v>3215.0226712939</c:v>
                </c:pt>
                <c:pt idx="5364">
                  <c:v>3215.6221534254</c:v>
                </c:pt>
                <c:pt idx="5365">
                  <c:v>3216.2216355569</c:v>
                </c:pt>
                <c:pt idx="5366">
                  <c:v>3216.8211176884</c:v>
                </c:pt>
                <c:pt idx="5367">
                  <c:v>3217.4205998199</c:v>
                </c:pt>
                <c:pt idx="5368">
                  <c:v>3218.0200819514</c:v>
                </c:pt>
                <c:pt idx="5369">
                  <c:v>3218.6195640829</c:v>
                </c:pt>
                <c:pt idx="5370">
                  <c:v>3219.2190462145</c:v>
                </c:pt>
                <c:pt idx="5371">
                  <c:v>3219.818528346</c:v>
                </c:pt>
                <c:pt idx="5372">
                  <c:v>3220.4180104775</c:v>
                </c:pt>
                <c:pt idx="5373">
                  <c:v>3221.017492609</c:v>
                </c:pt>
                <c:pt idx="5374">
                  <c:v>3221.6169747405</c:v>
                </c:pt>
                <c:pt idx="5375">
                  <c:v>3222.216456872</c:v>
                </c:pt>
                <c:pt idx="5376">
                  <c:v>3222.8159390035</c:v>
                </c:pt>
                <c:pt idx="5377">
                  <c:v>3223.415421135</c:v>
                </c:pt>
                <c:pt idx="5378">
                  <c:v>3224.0149032665</c:v>
                </c:pt>
                <c:pt idx="5379">
                  <c:v>3224.6143853981</c:v>
                </c:pt>
                <c:pt idx="5380">
                  <c:v>3225.2138675296</c:v>
                </c:pt>
                <c:pt idx="5381">
                  <c:v>3225.8133496611</c:v>
                </c:pt>
                <c:pt idx="5382">
                  <c:v>3226.4128317926</c:v>
                </c:pt>
                <c:pt idx="5383">
                  <c:v>3227.0123139241</c:v>
                </c:pt>
                <c:pt idx="5384">
                  <c:v>3227.611796055601</c:v>
                </c:pt>
                <c:pt idx="5385">
                  <c:v>3228.2112781871</c:v>
                </c:pt>
                <c:pt idx="5386">
                  <c:v>3228.8107603186</c:v>
                </c:pt>
                <c:pt idx="5387">
                  <c:v>3229.4102424501</c:v>
                </c:pt>
                <c:pt idx="5388">
                  <c:v>3230.0097245817</c:v>
                </c:pt>
                <c:pt idx="5389">
                  <c:v>3230.6092067132</c:v>
                </c:pt>
                <c:pt idx="5390">
                  <c:v>3231.208688844699</c:v>
                </c:pt>
                <c:pt idx="5391">
                  <c:v>3231.8081709762</c:v>
                </c:pt>
                <c:pt idx="5392">
                  <c:v>3232.4076531077</c:v>
                </c:pt>
                <c:pt idx="5393">
                  <c:v>3233.0071352392</c:v>
                </c:pt>
                <c:pt idx="5394">
                  <c:v>3233.6066173707</c:v>
                </c:pt>
                <c:pt idx="5395">
                  <c:v>3234.2060995022</c:v>
                </c:pt>
                <c:pt idx="5396">
                  <c:v>3234.8055816337</c:v>
                </c:pt>
                <c:pt idx="5397">
                  <c:v>3235.4050637653</c:v>
                </c:pt>
                <c:pt idx="5398">
                  <c:v>3236.0045458968</c:v>
                </c:pt>
                <c:pt idx="5399">
                  <c:v>3236.6040280283</c:v>
                </c:pt>
                <c:pt idx="5400">
                  <c:v>3237.2035101598</c:v>
                </c:pt>
                <c:pt idx="5401">
                  <c:v>3237.8029922913</c:v>
                </c:pt>
                <c:pt idx="5402">
                  <c:v>3238.4024744228</c:v>
                </c:pt>
                <c:pt idx="5403">
                  <c:v>3239.0019565543</c:v>
                </c:pt>
                <c:pt idx="5404">
                  <c:v>3239.6014386858</c:v>
                </c:pt>
                <c:pt idx="5405">
                  <c:v>3240.2009208173</c:v>
                </c:pt>
                <c:pt idx="5406">
                  <c:v>3240.8004029489</c:v>
                </c:pt>
                <c:pt idx="5407">
                  <c:v>3241.3998850804</c:v>
                </c:pt>
                <c:pt idx="5408">
                  <c:v>3241.9993672119</c:v>
                </c:pt>
                <c:pt idx="5409">
                  <c:v>3242.5988493434</c:v>
                </c:pt>
                <c:pt idx="5410">
                  <c:v>3243.1983314749</c:v>
                </c:pt>
                <c:pt idx="5411">
                  <c:v>3243.7978136064</c:v>
                </c:pt>
                <c:pt idx="5412">
                  <c:v>3244.3972957379</c:v>
                </c:pt>
                <c:pt idx="5413">
                  <c:v>3244.9967778694</c:v>
                </c:pt>
                <c:pt idx="5414">
                  <c:v>3245.5962600009</c:v>
                </c:pt>
                <c:pt idx="5415">
                  <c:v>3246.1957421325</c:v>
                </c:pt>
                <c:pt idx="5416">
                  <c:v>3246.795224264</c:v>
                </c:pt>
                <c:pt idx="5417">
                  <c:v>3247.3947063955</c:v>
                </c:pt>
                <c:pt idx="5418">
                  <c:v>3247.994188527</c:v>
                </c:pt>
                <c:pt idx="5419">
                  <c:v>3248.5936706585</c:v>
                </c:pt>
                <c:pt idx="5420">
                  <c:v>3249.19315279</c:v>
                </c:pt>
                <c:pt idx="5421">
                  <c:v>3249.7926349215</c:v>
                </c:pt>
                <c:pt idx="5422">
                  <c:v>3250.392117053</c:v>
                </c:pt>
                <c:pt idx="5423">
                  <c:v>3250.9915991845</c:v>
                </c:pt>
                <c:pt idx="5424">
                  <c:v>3251.5910813161</c:v>
                </c:pt>
                <c:pt idx="5425">
                  <c:v>3252.1905634476</c:v>
                </c:pt>
                <c:pt idx="5426">
                  <c:v>3252.7900455791</c:v>
                </c:pt>
                <c:pt idx="5427">
                  <c:v>3253.3895277106</c:v>
                </c:pt>
                <c:pt idx="5428">
                  <c:v>3253.9890098421</c:v>
                </c:pt>
                <c:pt idx="5429">
                  <c:v>3254.5884919736</c:v>
                </c:pt>
                <c:pt idx="5430">
                  <c:v>3255.1879741051</c:v>
                </c:pt>
                <c:pt idx="5431">
                  <c:v>3255.7874562366</c:v>
                </c:pt>
                <c:pt idx="5432">
                  <c:v>3256.3869383681</c:v>
                </c:pt>
                <c:pt idx="5433">
                  <c:v>3256.986420499699</c:v>
                </c:pt>
                <c:pt idx="5434">
                  <c:v>3257.5859026312</c:v>
                </c:pt>
                <c:pt idx="5435">
                  <c:v>3258.185384762699</c:v>
                </c:pt>
                <c:pt idx="5436">
                  <c:v>3258.7848668942</c:v>
                </c:pt>
                <c:pt idx="5437">
                  <c:v>3259.3843490257</c:v>
                </c:pt>
                <c:pt idx="5438">
                  <c:v>3259.9838311572</c:v>
                </c:pt>
                <c:pt idx="5439">
                  <c:v>3260.5833132887</c:v>
                </c:pt>
                <c:pt idx="5440">
                  <c:v>3261.182795420199</c:v>
                </c:pt>
                <c:pt idx="5441">
                  <c:v>3261.7822775517</c:v>
                </c:pt>
                <c:pt idx="5442">
                  <c:v>3262.3817596833</c:v>
                </c:pt>
                <c:pt idx="5443">
                  <c:v>3262.9812418148</c:v>
                </c:pt>
                <c:pt idx="5444">
                  <c:v>3263.5807239463</c:v>
                </c:pt>
                <c:pt idx="5445">
                  <c:v>3264.1802060778</c:v>
                </c:pt>
                <c:pt idx="5446">
                  <c:v>3264.7796882093</c:v>
                </c:pt>
                <c:pt idx="5447">
                  <c:v>3265.3791703408</c:v>
                </c:pt>
                <c:pt idx="5448">
                  <c:v>3265.9786524723</c:v>
                </c:pt>
                <c:pt idx="5449">
                  <c:v>3266.5781346038</c:v>
                </c:pt>
                <c:pt idx="5450">
                  <c:v>3267.1776167353</c:v>
                </c:pt>
                <c:pt idx="5451">
                  <c:v>3267.7770988669</c:v>
                </c:pt>
                <c:pt idx="5452">
                  <c:v>3268.3765809984</c:v>
                </c:pt>
                <c:pt idx="5453">
                  <c:v>3268.9760631299</c:v>
                </c:pt>
                <c:pt idx="5454">
                  <c:v>3269.5755452614</c:v>
                </c:pt>
                <c:pt idx="5455">
                  <c:v>3270.1750273929</c:v>
                </c:pt>
                <c:pt idx="5456">
                  <c:v>3270.7745095244</c:v>
                </c:pt>
                <c:pt idx="5457">
                  <c:v>3271.3739916559</c:v>
                </c:pt>
                <c:pt idx="5458">
                  <c:v>3271.9734737874</c:v>
                </c:pt>
                <c:pt idx="5459">
                  <c:v>3272.5729559189</c:v>
                </c:pt>
                <c:pt idx="5460">
                  <c:v>3273.1724380505</c:v>
                </c:pt>
                <c:pt idx="5461">
                  <c:v>3273.771920182</c:v>
                </c:pt>
                <c:pt idx="5462">
                  <c:v>3274.3714023135</c:v>
                </c:pt>
                <c:pt idx="5463">
                  <c:v>3274.970884445</c:v>
                </c:pt>
                <c:pt idx="5464">
                  <c:v>3275.5703665765</c:v>
                </c:pt>
                <c:pt idx="5465">
                  <c:v>3276.169848707999</c:v>
                </c:pt>
                <c:pt idx="5466">
                  <c:v>3276.7693308395</c:v>
                </c:pt>
                <c:pt idx="5467">
                  <c:v>3277.368812971</c:v>
                </c:pt>
                <c:pt idx="5468">
                  <c:v>3277.9682951025</c:v>
                </c:pt>
                <c:pt idx="5469">
                  <c:v>3278.5677772341</c:v>
                </c:pt>
                <c:pt idx="5470">
                  <c:v>3279.1672593656</c:v>
                </c:pt>
                <c:pt idx="5471">
                  <c:v>3279.766741497099</c:v>
                </c:pt>
                <c:pt idx="5472">
                  <c:v>3280.3662236286</c:v>
                </c:pt>
                <c:pt idx="5473">
                  <c:v>3280.9657057601</c:v>
                </c:pt>
                <c:pt idx="5474">
                  <c:v>3281.5651878916</c:v>
                </c:pt>
                <c:pt idx="5475">
                  <c:v>3282.164670023099</c:v>
                </c:pt>
                <c:pt idx="5476">
                  <c:v>3282.7641521546</c:v>
                </c:pt>
                <c:pt idx="5477">
                  <c:v>3283.3636342861</c:v>
                </c:pt>
                <c:pt idx="5478">
                  <c:v>3283.963116417601</c:v>
                </c:pt>
                <c:pt idx="5479">
                  <c:v>3284.5625985492</c:v>
                </c:pt>
                <c:pt idx="5480">
                  <c:v>3285.1620806807</c:v>
                </c:pt>
                <c:pt idx="5481">
                  <c:v>3285.7615628122</c:v>
                </c:pt>
                <c:pt idx="5482">
                  <c:v>3286.3610449437</c:v>
                </c:pt>
                <c:pt idx="5483">
                  <c:v>3286.9605270752</c:v>
                </c:pt>
                <c:pt idx="5484">
                  <c:v>3287.5600092067</c:v>
                </c:pt>
                <c:pt idx="5485">
                  <c:v>3288.1594913382</c:v>
                </c:pt>
                <c:pt idx="5486">
                  <c:v>3288.758973469699</c:v>
                </c:pt>
                <c:pt idx="5487">
                  <c:v>3289.3584556012</c:v>
                </c:pt>
                <c:pt idx="5488">
                  <c:v>3289.9579377328</c:v>
                </c:pt>
                <c:pt idx="5489">
                  <c:v>3290.5574198643</c:v>
                </c:pt>
                <c:pt idx="5490">
                  <c:v>3291.1569019958</c:v>
                </c:pt>
                <c:pt idx="5491">
                  <c:v>3291.756384127299</c:v>
                </c:pt>
                <c:pt idx="5492">
                  <c:v>3292.3558662588</c:v>
                </c:pt>
                <c:pt idx="5493">
                  <c:v>3292.9553483903</c:v>
                </c:pt>
                <c:pt idx="5494">
                  <c:v>3293.5548305218</c:v>
                </c:pt>
                <c:pt idx="5495">
                  <c:v>3294.1543126533</c:v>
                </c:pt>
                <c:pt idx="5496">
                  <c:v>3294.7537947848</c:v>
                </c:pt>
                <c:pt idx="5497">
                  <c:v>3295.3532769164</c:v>
                </c:pt>
                <c:pt idx="5498">
                  <c:v>3295.9527590479</c:v>
                </c:pt>
                <c:pt idx="5499">
                  <c:v>3296.5522411794</c:v>
                </c:pt>
                <c:pt idx="5500">
                  <c:v>3297.1517233109</c:v>
                </c:pt>
                <c:pt idx="5501">
                  <c:v>3297.7512054424</c:v>
                </c:pt>
                <c:pt idx="5502">
                  <c:v>3298.3506875739</c:v>
                </c:pt>
                <c:pt idx="5503">
                  <c:v>3298.9501697054</c:v>
                </c:pt>
                <c:pt idx="5504">
                  <c:v>3299.5496518369</c:v>
                </c:pt>
                <c:pt idx="5505">
                  <c:v>3300.1491339684</c:v>
                </c:pt>
                <c:pt idx="5506">
                  <c:v>3300.7486161</c:v>
                </c:pt>
                <c:pt idx="5507">
                  <c:v>3301.3480982315</c:v>
                </c:pt>
                <c:pt idx="5508">
                  <c:v>3301.947580363</c:v>
                </c:pt>
                <c:pt idx="5509">
                  <c:v>3302.5470624945</c:v>
                </c:pt>
                <c:pt idx="5510">
                  <c:v>3303.146544625999</c:v>
                </c:pt>
                <c:pt idx="5511">
                  <c:v>3303.7460267575</c:v>
                </c:pt>
                <c:pt idx="5512">
                  <c:v>3304.345508889</c:v>
                </c:pt>
                <c:pt idx="5513">
                  <c:v>3304.9449910205</c:v>
                </c:pt>
                <c:pt idx="5514">
                  <c:v>3305.544473152</c:v>
                </c:pt>
                <c:pt idx="5515">
                  <c:v>3306.1439552836</c:v>
                </c:pt>
                <c:pt idx="5516">
                  <c:v>3306.7434374151</c:v>
                </c:pt>
                <c:pt idx="5517">
                  <c:v>3307.3429195466</c:v>
                </c:pt>
                <c:pt idx="5518">
                  <c:v>3307.9424016781</c:v>
                </c:pt>
                <c:pt idx="5519">
                  <c:v>3308.5418838096</c:v>
                </c:pt>
                <c:pt idx="5520">
                  <c:v>3309.1413659411</c:v>
                </c:pt>
                <c:pt idx="5521">
                  <c:v>3309.7408480726</c:v>
                </c:pt>
                <c:pt idx="5522">
                  <c:v>3310.3403302041</c:v>
                </c:pt>
                <c:pt idx="5523">
                  <c:v>3310.9398123356</c:v>
                </c:pt>
                <c:pt idx="5524">
                  <c:v>3311.5392944672</c:v>
                </c:pt>
                <c:pt idx="5525">
                  <c:v>3312.1387765987</c:v>
                </c:pt>
                <c:pt idx="5526">
                  <c:v>3312.7382587302</c:v>
                </c:pt>
                <c:pt idx="5527">
                  <c:v>3313.3377408617</c:v>
                </c:pt>
                <c:pt idx="5528">
                  <c:v>3313.9372229932</c:v>
                </c:pt>
                <c:pt idx="5529">
                  <c:v>3314.536705124699</c:v>
                </c:pt>
                <c:pt idx="5530">
                  <c:v>3315.1361872562</c:v>
                </c:pt>
                <c:pt idx="5531">
                  <c:v>3315.7356693877</c:v>
                </c:pt>
                <c:pt idx="5532">
                  <c:v>3316.3351515192</c:v>
                </c:pt>
                <c:pt idx="5533">
                  <c:v>3316.9346336508</c:v>
                </c:pt>
                <c:pt idx="5534">
                  <c:v>3317.5341157823</c:v>
                </c:pt>
                <c:pt idx="5535">
                  <c:v>3318.1335979138</c:v>
                </c:pt>
                <c:pt idx="5536">
                  <c:v>3318.7330800453</c:v>
                </c:pt>
                <c:pt idx="5537">
                  <c:v>3319.3325621768</c:v>
                </c:pt>
                <c:pt idx="5538">
                  <c:v>3319.9320443083</c:v>
                </c:pt>
                <c:pt idx="5539">
                  <c:v>3320.5315264398</c:v>
                </c:pt>
                <c:pt idx="5540">
                  <c:v>3321.1310085713</c:v>
                </c:pt>
                <c:pt idx="5541">
                  <c:v>3321.7304907028</c:v>
                </c:pt>
                <c:pt idx="5542">
                  <c:v>3322.3299728344</c:v>
                </c:pt>
                <c:pt idx="5543">
                  <c:v>3322.9294549659</c:v>
                </c:pt>
                <c:pt idx="5544">
                  <c:v>3323.5289370974</c:v>
                </c:pt>
                <c:pt idx="5545">
                  <c:v>3324.128419228899</c:v>
                </c:pt>
                <c:pt idx="5546">
                  <c:v>3324.7279013604</c:v>
                </c:pt>
                <c:pt idx="5547">
                  <c:v>3325.3273834919</c:v>
                </c:pt>
                <c:pt idx="5548">
                  <c:v>3325.926865623399</c:v>
                </c:pt>
                <c:pt idx="5549">
                  <c:v>3326.5263477549</c:v>
                </c:pt>
                <c:pt idx="5550">
                  <c:v>3327.1258298864</c:v>
                </c:pt>
                <c:pt idx="5551">
                  <c:v>3327.725312018</c:v>
                </c:pt>
                <c:pt idx="5552">
                  <c:v>3328.3247941495</c:v>
                </c:pt>
                <c:pt idx="5553">
                  <c:v>3328.924276281</c:v>
                </c:pt>
                <c:pt idx="5554">
                  <c:v>3329.5237584125</c:v>
                </c:pt>
                <c:pt idx="5555">
                  <c:v>3330.123240544</c:v>
                </c:pt>
                <c:pt idx="5556">
                  <c:v>3330.7227226755</c:v>
                </c:pt>
                <c:pt idx="5557">
                  <c:v>3331.322204807</c:v>
                </c:pt>
                <c:pt idx="5558">
                  <c:v>3331.9216869385</c:v>
                </c:pt>
                <c:pt idx="5559">
                  <c:v>3332.52116907</c:v>
                </c:pt>
                <c:pt idx="5560">
                  <c:v>3333.1206512016</c:v>
                </c:pt>
                <c:pt idx="5561">
                  <c:v>3333.7201333331</c:v>
                </c:pt>
                <c:pt idx="5562">
                  <c:v>3334.3196154646</c:v>
                </c:pt>
                <c:pt idx="5563">
                  <c:v>3334.9190975961</c:v>
                </c:pt>
                <c:pt idx="5564">
                  <c:v>3335.5185797276</c:v>
                </c:pt>
                <c:pt idx="5565">
                  <c:v>3336.1180618591</c:v>
                </c:pt>
                <c:pt idx="5566">
                  <c:v>3336.7175439906</c:v>
                </c:pt>
                <c:pt idx="5567">
                  <c:v>3337.3170261221</c:v>
                </c:pt>
                <c:pt idx="5568">
                  <c:v>3337.9165082536</c:v>
                </c:pt>
                <c:pt idx="5569">
                  <c:v>3338.5159903852</c:v>
                </c:pt>
                <c:pt idx="5570">
                  <c:v>3339.1154725167</c:v>
                </c:pt>
                <c:pt idx="5571">
                  <c:v>3339.7149546482</c:v>
                </c:pt>
                <c:pt idx="5572">
                  <c:v>3340.3144367797</c:v>
                </c:pt>
                <c:pt idx="5573">
                  <c:v>3340.9139189112</c:v>
                </c:pt>
                <c:pt idx="5574">
                  <c:v>3341.5134010427</c:v>
                </c:pt>
                <c:pt idx="5575">
                  <c:v>3342.1128831742</c:v>
                </c:pt>
                <c:pt idx="5576">
                  <c:v>3342.7123653057</c:v>
                </c:pt>
                <c:pt idx="5577">
                  <c:v>3343.3118474372</c:v>
                </c:pt>
                <c:pt idx="5578">
                  <c:v>3343.9113295688</c:v>
                </c:pt>
                <c:pt idx="5579">
                  <c:v>3344.5108117003</c:v>
                </c:pt>
                <c:pt idx="5580">
                  <c:v>3345.1102938318</c:v>
                </c:pt>
                <c:pt idx="5581">
                  <c:v>3345.7097759633</c:v>
                </c:pt>
                <c:pt idx="5582">
                  <c:v>3346.3092580948</c:v>
                </c:pt>
                <c:pt idx="5583">
                  <c:v>3346.9087402263</c:v>
                </c:pt>
                <c:pt idx="5584">
                  <c:v>3347.5082223578</c:v>
                </c:pt>
                <c:pt idx="5585">
                  <c:v>3348.1077044893</c:v>
                </c:pt>
                <c:pt idx="5586">
                  <c:v>3348.7071866208</c:v>
                </c:pt>
                <c:pt idx="5587">
                  <c:v>3349.3066687524</c:v>
                </c:pt>
                <c:pt idx="5588">
                  <c:v>3349.9061508839</c:v>
                </c:pt>
                <c:pt idx="5589">
                  <c:v>3350.5056330154</c:v>
                </c:pt>
                <c:pt idx="5590">
                  <c:v>3351.1051151469</c:v>
                </c:pt>
                <c:pt idx="5591">
                  <c:v>3351.7045972784</c:v>
                </c:pt>
                <c:pt idx="5592">
                  <c:v>3352.3040794099</c:v>
                </c:pt>
                <c:pt idx="5593">
                  <c:v>3352.9035615414</c:v>
                </c:pt>
                <c:pt idx="5594">
                  <c:v>3353.5030436729</c:v>
                </c:pt>
                <c:pt idx="5595">
                  <c:v>3354.1025258044</c:v>
                </c:pt>
                <c:pt idx="5596">
                  <c:v>3354.702007936</c:v>
                </c:pt>
                <c:pt idx="5597">
                  <c:v>3355.3014900675</c:v>
                </c:pt>
                <c:pt idx="5598">
                  <c:v>3355.900972199</c:v>
                </c:pt>
                <c:pt idx="5599">
                  <c:v>3356.5004543305</c:v>
                </c:pt>
                <c:pt idx="5600">
                  <c:v>3357.099936462</c:v>
                </c:pt>
                <c:pt idx="5601">
                  <c:v>3357.6994185935</c:v>
                </c:pt>
                <c:pt idx="5602">
                  <c:v>3358.298900724999</c:v>
                </c:pt>
                <c:pt idx="5603">
                  <c:v>3358.8983828565</c:v>
                </c:pt>
                <c:pt idx="5604">
                  <c:v>3359.497864988</c:v>
                </c:pt>
                <c:pt idx="5605">
                  <c:v>3360.0973471196</c:v>
                </c:pt>
                <c:pt idx="5606">
                  <c:v>3360.6968292511</c:v>
                </c:pt>
                <c:pt idx="5607">
                  <c:v>3361.2963113826</c:v>
                </c:pt>
                <c:pt idx="5608">
                  <c:v>3361.8957935141</c:v>
                </c:pt>
                <c:pt idx="5609">
                  <c:v>3362.4952756456</c:v>
                </c:pt>
                <c:pt idx="5610">
                  <c:v>3363.0947577771</c:v>
                </c:pt>
                <c:pt idx="5611">
                  <c:v>3363.6942399086</c:v>
                </c:pt>
                <c:pt idx="5612">
                  <c:v>3364.2937220401</c:v>
                </c:pt>
                <c:pt idx="5613">
                  <c:v>3364.893204171601</c:v>
                </c:pt>
                <c:pt idx="5614">
                  <c:v>3365.4926863032</c:v>
                </c:pt>
                <c:pt idx="5615">
                  <c:v>3366.0921684347</c:v>
                </c:pt>
                <c:pt idx="5616">
                  <c:v>3366.6916505662</c:v>
                </c:pt>
                <c:pt idx="5617">
                  <c:v>3367.2911326977</c:v>
                </c:pt>
                <c:pt idx="5618">
                  <c:v>3367.8906148292</c:v>
                </c:pt>
                <c:pt idx="5619">
                  <c:v>3368.4900969607</c:v>
                </c:pt>
                <c:pt idx="5620">
                  <c:v>3369.0895790922</c:v>
                </c:pt>
                <c:pt idx="5621">
                  <c:v>3369.689061223699</c:v>
                </c:pt>
                <c:pt idx="5622">
                  <c:v>3370.2885433552</c:v>
                </c:pt>
                <c:pt idx="5623">
                  <c:v>3370.8880254868</c:v>
                </c:pt>
                <c:pt idx="5624">
                  <c:v>3371.4875076183</c:v>
                </c:pt>
                <c:pt idx="5625">
                  <c:v>3372.086989749799</c:v>
                </c:pt>
                <c:pt idx="5626">
                  <c:v>3372.6864718813</c:v>
                </c:pt>
                <c:pt idx="5627">
                  <c:v>3373.2859540128</c:v>
                </c:pt>
                <c:pt idx="5628">
                  <c:v>3373.8854361443</c:v>
                </c:pt>
                <c:pt idx="5629">
                  <c:v>3374.4849182758</c:v>
                </c:pt>
                <c:pt idx="5630">
                  <c:v>3375.0844004073</c:v>
                </c:pt>
                <c:pt idx="5631">
                  <c:v>3375.6838825388</c:v>
                </c:pt>
                <c:pt idx="5632">
                  <c:v>3376.2833646704</c:v>
                </c:pt>
                <c:pt idx="5633">
                  <c:v>3376.8828468019</c:v>
                </c:pt>
                <c:pt idx="5634">
                  <c:v>3377.4823289334</c:v>
                </c:pt>
                <c:pt idx="5635">
                  <c:v>3378.0818110649</c:v>
                </c:pt>
                <c:pt idx="5636">
                  <c:v>3378.6812931964</c:v>
                </c:pt>
                <c:pt idx="5637">
                  <c:v>3379.280775327899</c:v>
                </c:pt>
                <c:pt idx="5638">
                  <c:v>3379.8802574594</c:v>
                </c:pt>
                <c:pt idx="5639">
                  <c:v>3380.4797395909</c:v>
                </c:pt>
                <c:pt idx="5640">
                  <c:v>3381.0792217224</c:v>
                </c:pt>
                <c:pt idx="5641">
                  <c:v>3381.678703854</c:v>
                </c:pt>
                <c:pt idx="5642">
                  <c:v>3382.2781859855</c:v>
                </c:pt>
                <c:pt idx="5643">
                  <c:v>3382.877668117</c:v>
                </c:pt>
                <c:pt idx="5644">
                  <c:v>3383.4771502485</c:v>
                </c:pt>
                <c:pt idx="5645">
                  <c:v>3384.07663238</c:v>
                </c:pt>
                <c:pt idx="5646">
                  <c:v>3384.6761145115</c:v>
                </c:pt>
                <c:pt idx="5647">
                  <c:v>3385.275596643</c:v>
                </c:pt>
                <c:pt idx="5648">
                  <c:v>3385.8750787745</c:v>
                </c:pt>
                <c:pt idx="5649">
                  <c:v>3386.474560906</c:v>
                </c:pt>
                <c:pt idx="5650">
                  <c:v>3387.0740430376</c:v>
                </c:pt>
                <c:pt idx="5651">
                  <c:v>3387.6735251691</c:v>
                </c:pt>
                <c:pt idx="5652">
                  <c:v>3388.2730073006</c:v>
                </c:pt>
                <c:pt idx="5653">
                  <c:v>3388.8724894321</c:v>
                </c:pt>
                <c:pt idx="5654">
                  <c:v>3389.4719715636</c:v>
                </c:pt>
                <c:pt idx="5655">
                  <c:v>3390.0714536951</c:v>
                </c:pt>
                <c:pt idx="5656">
                  <c:v>3390.6709358266</c:v>
                </c:pt>
                <c:pt idx="5657">
                  <c:v>3391.2704179581</c:v>
                </c:pt>
                <c:pt idx="5658">
                  <c:v>3391.8699000896</c:v>
                </c:pt>
                <c:pt idx="5659">
                  <c:v>3392.4693822212</c:v>
                </c:pt>
                <c:pt idx="5660">
                  <c:v>3393.068864352699</c:v>
                </c:pt>
                <c:pt idx="5661">
                  <c:v>3393.6683464842</c:v>
                </c:pt>
                <c:pt idx="5662">
                  <c:v>3394.267828615699</c:v>
                </c:pt>
                <c:pt idx="5663">
                  <c:v>3394.8673107472</c:v>
                </c:pt>
                <c:pt idx="5664">
                  <c:v>3395.4667928787</c:v>
                </c:pt>
                <c:pt idx="5665">
                  <c:v>3396.0662750102</c:v>
                </c:pt>
                <c:pt idx="5666">
                  <c:v>3396.6657571417</c:v>
                </c:pt>
                <c:pt idx="5667">
                  <c:v>3397.2652392732</c:v>
                </c:pt>
                <c:pt idx="5668">
                  <c:v>3397.8647214048</c:v>
                </c:pt>
                <c:pt idx="5669">
                  <c:v>3398.4642035363</c:v>
                </c:pt>
                <c:pt idx="5670">
                  <c:v>3399.063685667799</c:v>
                </c:pt>
                <c:pt idx="5671">
                  <c:v>3399.6631677993</c:v>
                </c:pt>
                <c:pt idx="5672">
                  <c:v>3400.262649930799</c:v>
                </c:pt>
                <c:pt idx="5673">
                  <c:v>3400.8621320623</c:v>
                </c:pt>
                <c:pt idx="5674">
                  <c:v>3401.4616141938</c:v>
                </c:pt>
                <c:pt idx="5675">
                  <c:v>3402.0610963253</c:v>
                </c:pt>
                <c:pt idx="5676">
                  <c:v>3402.6605784568</c:v>
                </c:pt>
                <c:pt idx="5677">
                  <c:v>3403.2600605884</c:v>
                </c:pt>
                <c:pt idx="5678">
                  <c:v>3403.8595427199</c:v>
                </c:pt>
                <c:pt idx="5679">
                  <c:v>3404.4590248514</c:v>
                </c:pt>
                <c:pt idx="5680">
                  <c:v>3405.0585069829</c:v>
                </c:pt>
                <c:pt idx="5681">
                  <c:v>3405.6579891144</c:v>
                </c:pt>
                <c:pt idx="5682">
                  <c:v>3406.2574712459</c:v>
                </c:pt>
                <c:pt idx="5683">
                  <c:v>3406.8569533774</c:v>
                </c:pt>
                <c:pt idx="5684">
                  <c:v>3407.4564355089</c:v>
                </c:pt>
                <c:pt idx="5685">
                  <c:v>3408.0559176404</c:v>
                </c:pt>
                <c:pt idx="5686">
                  <c:v>3408.655399772</c:v>
                </c:pt>
                <c:pt idx="5687">
                  <c:v>3409.2548819035</c:v>
                </c:pt>
                <c:pt idx="5688">
                  <c:v>3409.854364035</c:v>
                </c:pt>
                <c:pt idx="5689">
                  <c:v>3410.4538461665</c:v>
                </c:pt>
                <c:pt idx="5690">
                  <c:v>3411.053328298</c:v>
                </c:pt>
                <c:pt idx="5691">
                  <c:v>3411.6528104295</c:v>
                </c:pt>
                <c:pt idx="5692">
                  <c:v>3412.252292561</c:v>
                </c:pt>
                <c:pt idx="5693">
                  <c:v>3412.8517746925</c:v>
                </c:pt>
                <c:pt idx="5694">
                  <c:v>3413.451256824</c:v>
                </c:pt>
                <c:pt idx="5695">
                  <c:v>3414.0507389556</c:v>
                </c:pt>
                <c:pt idx="5696">
                  <c:v>3414.6502210871</c:v>
                </c:pt>
                <c:pt idx="5697">
                  <c:v>3415.2497032186</c:v>
                </c:pt>
                <c:pt idx="5698">
                  <c:v>3415.8491853501</c:v>
                </c:pt>
                <c:pt idx="5699">
                  <c:v>3416.4486674816</c:v>
                </c:pt>
                <c:pt idx="5700">
                  <c:v>3417.0481496131</c:v>
                </c:pt>
                <c:pt idx="5701">
                  <c:v>3417.6476317446</c:v>
                </c:pt>
                <c:pt idx="5702">
                  <c:v>3418.2471138761</c:v>
                </c:pt>
                <c:pt idx="5703">
                  <c:v>3418.8465960076</c:v>
                </c:pt>
                <c:pt idx="5704">
                  <c:v>3419.4460781392</c:v>
                </c:pt>
                <c:pt idx="5705">
                  <c:v>3420.0455602707</c:v>
                </c:pt>
                <c:pt idx="5706">
                  <c:v>3420.6450424022</c:v>
                </c:pt>
                <c:pt idx="5707">
                  <c:v>3421.2445245337</c:v>
                </c:pt>
                <c:pt idx="5708">
                  <c:v>3421.8440066652</c:v>
                </c:pt>
                <c:pt idx="5709">
                  <c:v>3422.4434887967</c:v>
                </c:pt>
                <c:pt idx="5710">
                  <c:v>3423.0429709282</c:v>
                </c:pt>
                <c:pt idx="5711">
                  <c:v>3423.6424530597</c:v>
                </c:pt>
                <c:pt idx="5712">
                  <c:v>3424.2419351912</c:v>
                </c:pt>
                <c:pt idx="5713">
                  <c:v>3424.8414173228</c:v>
                </c:pt>
                <c:pt idx="5714">
                  <c:v>3425.4408994543</c:v>
                </c:pt>
                <c:pt idx="5715">
                  <c:v>3426.0403815858</c:v>
                </c:pt>
                <c:pt idx="5716">
                  <c:v>3426.6398637173</c:v>
                </c:pt>
                <c:pt idx="5717">
                  <c:v>3427.2393458488</c:v>
                </c:pt>
                <c:pt idx="5718">
                  <c:v>3427.8388279803</c:v>
                </c:pt>
                <c:pt idx="5719">
                  <c:v>3428.4383101118</c:v>
                </c:pt>
                <c:pt idx="5720">
                  <c:v>3429.0377922433</c:v>
                </c:pt>
                <c:pt idx="5721">
                  <c:v>3429.6372743748</c:v>
                </c:pt>
                <c:pt idx="5722">
                  <c:v>3430.2367565064</c:v>
                </c:pt>
                <c:pt idx="5723">
                  <c:v>3430.8362386379</c:v>
                </c:pt>
                <c:pt idx="5724">
                  <c:v>3431.4357207694</c:v>
                </c:pt>
                <c:pt idx="5725">
                  <c:v>3432.0352029009</c:v>
                </c:pt>
                <c:pt idx="5726">
                  <c:v>3432.6346850324</c:v>
                </c:pt>
                <c:pt idx="5727">
                  <c:v>3433.2341671639</c:v>
                </c:pt>
                <c:pt idx="5728">
                  <c:v>3433.8336492954</c:v>
                </c:pt>
                <c:pt idx="5729">
                  <c:v>3434.4331314269</c:v>
                </c:pt>
                <c:pt idx="5730">
                  <c:v>3435.0326135584</c:v>
                </c:pt>
                <c:pt idx="5731">
                  <c:v>3435.63209569</c:v>
                </c:pt>
                <c:pt idx="5732">
                  <c:v>3436.2315778215</c:v>
                </c:pt>
                <c:pt idx="5733">
                  <c:v>3436.831059953</c:v>
                </c:pt>
                <c:pt idx="5734">
                  <c:v>3437.4305420845</c:v>
                </c:pt>
                <c:pt idx="5735">
                  <c:v>3438.030024216</c:v>
                </c:pt>
                <c:pt idx="5736">
                  <c:v>3438.6295063475</c:v>
                </c:pt>
                <c:pt idx="5737">
                  <c:v>3439.228988478999</c:v>
                </c:pt>
                <c:pt idx="5738">
                  <c:v>3439.8284706105</c:v>
                </c:pt>
                <c:pt idx="5739">
                  <c:v>3440.427952742</c:v>
                </c:pt>
                <c:pt idx="5740">
                  <c:v>3441.0274348736</c:v>
                </c:pt>
                <c:pt idx="5741">
                  <c:v>3441.6269170051</c:v>
                </c:pt>
                <c:pt idx="5742">
                  <c:v>3442.2263991366</c:v>
                </c:pt>
                <c:pt idx="5743">
                  <c:v>3442.8258812681</c:v>
                </c:pt>
                <c:pt idx="5744">
                  <c:v>3443.4253633996</c:v>
                </c:pt>
                <c:pt idx="5745">
                  <c:v>3444.0248455311</c:v>
                </c:pt>
                <c:pt idx="5746">
                  <c:v>3444.6243276626</c:v>
                </c:pt>
                <c:pt idx="5747">
                  <c:v>3445.223809794099</c:v>
                </c:pt>
                <c:pt idx="5748">
                  <c:v>3445.8232919256</c:v>
                </c:pt>
                <c:pt idx="5749">
                  <c:v>3446.4227740572</c:v>
                </c:pt>
                <c:pt idx="5750">
                  <c:v>3447.0222561887</c:v>
                </c:pt>
                <c:pt idx="5751">
                  <c:v>3447.6217383202</c:v>
                </c:pt>
                <c:pt idx="5752">
                  <c:v>3448.2212204517</c:v>
                </c:pt>
                <c:pt idx="5753">
                  <c:v>3448.8207025832</c:v>
                </c:pt>
                <c:pt idx="5754">
                  <c:v>3449.4201847147</c:v>
                </c:pt>
                <c:pt idx="5755">
                  <c:v>3450.0196668462</c:v>
                </c:pt>
                <c:pt idx="5756">
                  <c:v>3450.6191489777</c:v>
                </c:pt>
                <c:pt idx="5757">
                  <c:v>3451.2186311092</c:v>
                </c:pt>
                <c:pt idx="5758">
                  <c:v>3451.8181132408</c:v>
                </c:pt>
                <c:pt idx="5759">
                  <c:v>3452.4175953723</c:v>
                </c:pt>
                <c:pt idx="5760">
                  <c:v>3453.0170775038</c:v>
                </c:pt>
                <c:pt idx="5761">
                  <c:v>3453.6165596353</c:v>
                </c:pt>
                <c:pt idx="5762">
                  <c:v>3454.216041766799</c:v>
                </c:pt>
                <c:pt idx="5763">
                  <c:v>3454.8155238983</c:v>
                </c:pt>
                <c:pt idx="5764">
                  <c:v>3455.4150060298</c:v>
                </c:pt>
                <c:pt idx="5765">
                  <c:v>3456.0144881613</c:v>
                </c:pt>
                <c:pt idx="5766">
                  <c:v>3456.6139702928</c:v>
                </c:pt>
                <c:pt idx="5767">
                  <c:v>3457.2134524243</c:v>
                </c:pt>
                <c:pt idx="5768">
                  <c:v>3457.8129345559</c:v>
                </c:pt>
                <c:pt idx="5769">
                  <c:v>3458.4124166874</c:v>
                </c:pt>
                <c:pt idx="5770">
                  <c:v>3459.0118988189</c:v>
                </c:pt>
                <c:pt idx="5771">
                  <c:v>3459.6113809504</c:v>
                </c:pt>
                <c:pt idx="5772">
                  <c:v>3460.2108630819</c:v>
                </c:pt>
                <c:pt idx="5773">
                  <c:v>3460.8103452134</c:v>
                </c:pt>
                <c:pt idx="5774">
                  <c:v>3461.4098273449</c:v>
                </c:pt>
                <c:pt idx="5775">
                  <c:v>3462.0093094764</c:v>
                </c:pt>
                <c:pt idx="5776">
                  <c:v>3462.6087916079</c:v>
                </c:pt>
                <c:pt idx="5777">
                  <c:v>3463.2082737395</c:v>
                </c:pt>
                <c:pt idx="5778">
                  <c:v>3463.807755871</c:v>
                </c:pt>
                <c:pt idx="5779">
                  <c:v>3464.4072380025</c:v>
                </c:pt>
                <c:pt idx="5780">
                  <c:v>3465.006720134</c:v>
                </c:pt>
                <c:pt idx="5781">
                  <c:v>3465.6062022655</c:v>
                </c:pt>
                <c:pt idx="5782">
                  <c:v>3466.205684396999</c:v>
                </c:pt>
                <c:pt idx="5783">
                  <c:v>3466.8051665285</c:v>
                </c:pt>
                <c:pt idx="5784">
                  <c:v>3467.40464866</c:v>
                </c:pt>
                <c:pt idx="5785">
                  <c:v>3468.0041307915</c:v>
                </c:pt>
                <c:pt idx="5786">
                  <c:v>3468.6036129231</c:v>
                </c:pt>
                <c:pt idx="5787">
                  <c:v>3469.2030950546</c:v>
                </c:pt>
                <c:pt idx="5788">
                  <c:v>3469.8025771861</c:v>
                </c:pt>
                <c:pt idx="5789">
                  <c:v>3470.4020593176</c:v>
                </c:pt>
                <c:pt idx="5790">
                  <c:v>3471.0015414491</c:v>
                </c:pt>
                <c:pt idx="5791">
                  <c:v>3471.6010235806</c:v>
                </c:pt>
                <c:pt idx="5792">
                  <c:v>3472.2005057121</c:v>
                </c:pt>
                <c:pt idx="5793">
                  <c:v>3472.7999878436</c:v>
                </c:pt>
                <c:pt idx="5794">
                  <c:v>3473.3994699751</c:v>
                </c:pt>
                <c:pt idx="5795">
                  <c:v>3473.9989521067</c:v>
                </c:pt>
                <c:pt idx="5796">
                  <c:v>3474.5984342382</c:v>
                </c:pt>
                <c:pt idx="5797">
                  <c:v>3475.1979163697</c:v>
                </c:pt>
                <c:pt idx="5798">
                  <c:v>3475.7973985012</c:v>
                </c:pt>
                <c:pt idx="5799">
                  <c:v>3476.3968806327</c:v>
                </c:pt>
                <c:pt idx="5800">
                  <c:v>3476.9963627642</c:v>
                </c:pt>
                <c:pt idx="5801">
                  <c:v>3477.5958448957</c:v>
                </c:pt>
                <c:pt idx="5802">
                  <c:v>3478.1953270272</c:v>
                </c:pt>
                <c:pt idx="5803">
                  <c:v>3478.794809158699</c:v>
                </c:pt>
                <c:pt idx="5804">
                  <c:v>3479.3942912903</c:v>
                </c:pt>
                <c:pt idx="5805">
                  <c:v>3479.9937734218</c:v>
                </c:pt>
                <c:pt idx="5806">
                  <c:v>3480.5932555533</c:v>
                </c:pt>
                <c:pt idx="5807">
                  <c:v>3481.1927376848</c:v>
                </c:pt>
                <c:pt idx="5808">
                  <c:v>3481.7922198163</c:v>
                </c:pt>
                <c:pt idx="5809">
                  <c:v>3482.3917019478</c:v>
                </c:pt>
                <c:pt idx="5810">
                  <c:v>3482.9911840793</c:v>
                </c:pt>
                <c:pt idx="5811">
                  <c:v>3483.5906662108</c:v>
                </c:pt>
                <c:pt idx="5812">
                  <c:v>3484.1901483423</c:v>
                </c:pt>
                <c:pt idx="5813">
                  <c:v>3484.7896304739</c:v>
                </c:pt>
                <c:pt idx="5814">
                  <c:v>3485.3891126054</c:v>
                </c:pt>
                <c:pt idx="5815">
                  <c:v>3485.9885947369</c:v>
                </c:pt>
                <c:pt idx="5816">
                  <c:v>3486.5880768684</c:v>
                </c:pt>
                <c:pt idx="5817">
                  <c:v>3487.1875589999</c:v>
                </c:pt>
                <c:pt idx="5818">
                  <c:v>3487.7870411314</c:v>
                </c:pt>
                <c:pt idx="5819">
                  <c:v>3488.3865232629</c:v>
                </c:pt>
                <c:pt idx="5820">
                  <c:v>3488.9860053944</c:v>
                </c:pt>
                <c:pt idx="5821">
                  <c:v>3489.5854875259</c:v>
                </c:pt>
                <c:pt idx="5822">
                  <c:v>3490.1849696575</c:v>
                </c:pt>
                <c:pt idx="5823">
                  <c:v>3490.784451788999</c:v>
                </c:pt>
                <c:pt idx="5824">
                  <c:v>3491.3839339205</c:v>
                </c:pt>
                <c:pt idx="5825">
                  <c:v>3491.983416052</c:v>
                </c:pt>
                <c:pt idx="5826">
                  <c:v>3492.5828981835</c:v>
                </c:pt>
                <c:pt idx="5827">
                  <c:v>3493.182380315</c:v>
                </c:pt>
                <c:pt idx="5828">
                  <c:v>3493.7818624465</c:v>
                </c:pt>
                <c:pt idx="5829">
                  <c:v>3494.381344578</c:v>
                </c:pt>
                <c:pt idx="5830">
                  <c:v>3494.9808267095</c:v>
                </c:pt>
                <c:pt idx="5831">
                  <c:v>3495.5803088411</c:v>
                </c:pt>
                <c:pt idx="5832">
                  <c:v>3496.1797909726</c:v>
                </c:pt>
                <c:pt idx="5833">
                  <c:v>3496.7792731041</c:v>
                </c:pt>
                <c:pt idx="5834">
                  <c:v>3497.378755235601</c:v>
                </c:pt>
                <c:pt idx="5835">
                  <c:v>3497.9782373671</c:v>
                </c:pt>
                <c:pt idx="5836">
                  <c:v>3498.5777194986</c:v>
                </c:pt>
                <c:pt idx="5837">
                  <c:v>3499.1772016301</c:v>
                </c:pt>
                <c:pt idx="5838">
                  <c:v>3499.776683761599</c:v>
                </c:pt>
                <c:pt idx="5839">
                  <c:v>3500.3761658931</c:v>
                </c:pt>
                <c:pt idx="5840">
                  <c:v>3500.9756480247</c:v>
                </c:pt>
                <c:pt idx="5841">
                  <c:v>3501.5751301562</c:v>
                </c:pt>
                <c:pt idx="5842">
                  <c:v>3502.1746122877</c:v>
                </c:pt>
                <c:pt idx="5843">
                  <c:v>3502.7740944192</c:v>
                </c:pt>
                <c:pt idx="5844">
                  <c:v>3503.3735765507</c:v>
                </c:pt>
                <c:pt idx="5845">
                  <c:v>3503.9730586822</c:v>
                </c:pt>
                <c:pt idx="5846">
                  <c:v>3504.5725408137</c:v>
                </c:pt>
                <c:pt idx="5847">
                  <c:v>3505.1720229452</c:v>
                </c:pt>
                <c:pt idx="5848">
                  <c:v>3505.7715050767</c:v>
                </c:pt>
                <c:pt idx="5849">
                  <c:v>3506.3709872083</c:v>
                </c:pt>
                <c:pt idx="5850">
                  <c:v>3506.9704693398</c:v>
                </c:pt>
                <c:pt idx="5851">
                  <c:v>3507.5699514713</c:v>
                </c:pt>
                <c:pt idx="5852">
                  <c:v>3508.1694336028</c:v>
                </c:pt>
                <c:pt idx="5853">
                  <c:v>3508.7689157343</c:v>
                </c:pt>
                <c:pt idx="5854">
                  <c:v>3509.3683978658</c:v>
                </c:pt>
                <c:pt idx="5855">
                  <c:v>3509.9678799973</c:v>
                </c:pt>
                <c:pt idx="5856">
                  <c:v>3510.5673621288</c:v>
                </c:pt>
                <c:pt idx="5857">
                  <c:v>3511.1668442603</c:v>
                </c:pt>
                <c:pt idx="5858">
                  <c:v>3511.7663263919</c:v>
                </c:pt>
                <c:pt idx="5859">
                  <c:v>3512.3658085234</c:v>
                </c:pt>
                <c:pt idx="5860">
                  <c:v>3512.9652906549</c:v>
                </c:pt>
                <c:pt idx="5861">
                  <c:v>3513.5647727864</c:v>
                </c:pt>
                <c:pt idx="5862">
                  <c:v>3514.1642549179</c:v>
                </c:pt>
                <c:pt idx="5863">
                  <c:v>3514.7637370494</c:v>
                </c:pt>
                <c:pt idx="5864">
                  <c:v>3515.3632191809</c:v>
                </c:pt>
                <c:pt idx="5865">
                  <c:v>3515.9627013124</c:v>
                </c:pt>
                <c:pt idx="5866">
                  <c:v>3516.5621834439</c:v>
                </c:pt>
                <c:pt idx="5867">
                  <c:v>3517.1616655755</c:v>
                </c:pt>
                <c:pt idx="5868">
                  <c:v>3517.761147707</c:v>
                </c:pt>
                <c:pt idx="5869">
                  <c:v>3518.3606298385</c:v>
                </c:pt>
                <c:pt idx="5870">
                  <c:v>3518.96011197</c:v>
                </c:pt>
                <c:pt idx="5871">
                  <c:v>3519.5595941015</c:v>
                </c:pt>
                <c:pt idx="5872">
                  <c:v>3520.159076233</c:v>
                </c:pt>
                <c:pt idx="5873">
                  <c:v>3520.7585583645</c:v>
                </c:pt>
                <c:pt idx="5874">
                  <c:v>3521.358040496</c:v>
                </c:pt>
                <c:pt idx="5875">
                  <c:v>3521.9575226275</c:v>
                </c:pt>
                <c:pt idx="5876">
                  <c:v>3522.5570047591</c:v>
                </c:pt>
                <c:pt idx="5877">
                  <c:v>3523.1564868906</c:v>
                </c:pt>
                <c:pt idx="5878">
                  <c:v>3523.7559690221</c:v>
                </c:pt>
                <c:pt idx="5879">
                  <c:v>3524.3554511536</c:v>
                </c:pt>
                <c:pt idx="5880">
                  <c:v>3524.9549332851</c:v>
                </c:pt>
                <c:pt idx="5881">
                  <c:v>3525.5544154166</c:v>
                </c:pt>
                <c:pt idx="5882">
                  <c:v>3526.1538975481</c:v>
                </c:pt>
                <c:pt idx="5883">
                  <c:v>3526.7533796796</c:v>
                </c:pt>
                <c:pt idx="5884">
                  <c:v>3527.3528618111</c:v>
                </c:pt>
                <c:pt idx="5885">
                  <c:v>3527.9523439427</c:v>
                </c:pt>
                <c:pt idx="5886">
                  <c:v>3528.5518260742</c:v>
                </c:pt>
                <c:pt idx="5887">
                  <c:v>3529.1513082057</c:v>
                </c:pt>
                <c:pt idx="5888">
                  <c:v>3529.7507903372</c:v>
                </c:pt>
                <c:pt idx="5889">
                  <c:v>3530.3502724687</c:v>
                </c:pt>
                <c:pt idx="5890">
                  <c:v>3530.9497546002</c:v>
                </c:pt>
                <c:pt idx="5891">
                  <c:v>3531.5492367317</c:v>
                </c:pt>
                <c:pt idx="5892">
                  <c:v>3532.1487188632</c:v>
                </c:pt>
                <c:pt idx="5893">
                  <c:v>3532.748200994699</c:v>
                </c:pt>
                <c:pt idx="5894">
                  <c:v>3533.3476831263</c:v>
                </c:pt>
                <c:pt idx="5895">
                  <c:v>3533.9471652578</c:v>
                </c:pt>
                <c:pt idx="5896">
                  <c:v>3534.5466473893</c:v>
                </c:pt>
                <c:pt idx="5897">
                  <c:v>3535.1461295208</c:v>
                </c:pt>
                <c:pt idx="5898">
                  <c:v>3535.7456116523</c:v>
                </c:pt>
                <c:pt idx="5899">
                  <c:v>3536.3450937838</c:v>
                </c:pt>
                <c:pt idx="5900">
                  <c:v>3536.9445759153</c:v>
                </c:pt>
                <c:pt idx="5901">
                  <c:v>3537.5440580468</c:v>
                </c:pt>
                <c:pt idx="5902">
                  <c:v>3538.1435401783</c:v>
                </c:pt>
                <c:pt idx="5903">
                  <c:v>3538.7430223099</c:v>
                </c:pt>
                <c:pt idx="5904">
                  <c:v>3539.3425044414</c:v>
                </c:pt>
                <c:pt idx="5905">
                  <c:v>3539.9419865729</c:v>
                </c:pt>
                <c:pt idx="5906">
                  <c:v>3540.5414687044</c:v>
                </c:pt>
                <c:pt idx="5907">
                  <c:v>3541.1409508359</c:v>
                </c:pt>
                <c:pt idx="5908">
                  <c:v>3541.7404329674</c:v>
                </c:pt>
                <c:pt idx="5909">
                  <c:v>3542.3399150989</c:v>
                </c:pt>
                <c:pt idx="5910">
                  <c:v>3542.9393972304</c:v>
                </c:pt>
                <c:pt idx="5911">
                  <c:v>3543.538879361899</c:v>
                </c:pt>
                <c:pt idx="5912">
                  <c:v>3544.1383614935</c:v>
                </c:pt>
                <c:pt idx="5913">
                  <c:v>3544.737843625</c:v>
                </c:pt>
                <c:pt idx="5914">
                  <c:v>3545.3373257565</c:v>
                </c:pt>
                <c:pt idx="5915">
                  <c:v>3545.936807888</c:v>
                </c:pt>
                <c:pt idx="5916">
                  <c:v>3546.5362900195</c:v>
                </c:pt>
                <c:pt idx="5917">
                  <c:v>3547.135772151</c:v>
                </c:pt>
                <c:pt idx="5918">
                  <c:v>3547.7352542825</c:v>
                </c:pt>
                <c:pt idx="5919">
                  <c:v>3548.334736414</c:v>
                </c:pt>
                <c:pt idx="5920">
                  <c:v>3548.9342185455</c:v>
                </c:pt>
                <c:pt idx="5921">
                  <c:v>3549.5337006771</c:v>
                </c:pt>
                <c:pt idx="5922">
                  <c:v>3550.133182808601</c:v>
                </c:pt>
                <c:pt idx="5923">
                  <c:v>3550.7326649401</c:v>
                </c:pt>
                <c:pt idx="5924">
                  <c:v>3551.3321470716</c:v>
                </c:pt>
                <c:pt idx="5925">
                  <c:v>3551.9316292031</c:v>
                </c:pt>
                <c:pt idx="5926">
                  <c:v>3552.5311113346</c:v>
                </c:pt>
                <c:pt idx="5927">
                  <c:v>3553.1305934661</c:v>
                </c:pt>
                <c:pt idx="5928">
                  <c:v>3553.7300755976</c:v>
                </c:pt>
                <c:pt idx="5929">
                  <c:v>3554.3295577291</c:v>
                </c:pt>
                <c:pt idx="5930">
                  <c:v>3554.9290398607</c:v>
                </c:pt>
                <c:pt idx="5931">
                  <c:v>3555.5285219922</c:v>
                </c:pt>
                <c:pt idx="5932">
                  <c:v>3556.128004123699</c:v>
                </c:pt>
                <c:pt idx="5933">
                  <c:v>3556.7274862552</c:v>
                </c:pt>
                <c:pt idx="5934">
                  <c:v>3557.3269683867</c:v>
                </c:pt>
                <c:pt idx="5935">
                  <c:v>3557.9264505182</c:v>
                </c:pt>
                <c:pt idx="5936">
                  <c:v>3558.5259326497</c:v>
                </c:pt>
                <c:pt idx="5937">
                  <c:v>3559.1254147812</c:v>
                </c:pt>
                <c:pt idx="5938">
                  <c:v>3559.724896912699</c:v>
                </c:pt>
                <c:pt idx="5939">
                  <c:v>3560.3243790443</c:v>
                </c:pt>
                <c:pt idx="5940">
                  <c:v>3560.9238611758</c:v>
                </c:pt>
                <c:pt idx="5941">
                  <c:v>3561.5233433073</c:v>
                </c:pt>
                <c:pt idx="5942">
                  <c:v>3562.122825438799</c:v>
                </c:pt>
                <c:pt idx="5943">
                  <c:v>3562.7223075703</c:v>
                </c:pt>
                <c:pt idx="5944">
                  <c:v>3563.3217897018</c:v>
                </c:pt>
                <c:pt idx="5945">
                  <c:v>3563.9212718333</c:v>
                </c:pt>
                <c:pt idx="5946">
                  <c:v>3564.5207539648</c:v>
                </c:pt>
                <c:pt idx="5947">
                  <c:v>3565.1202360963</c:v>
                </c:pt>
                <c:pt idx="5948">
                  <c:v>3565.7197182279</c:v>
                </c:pt>
                <c:pt idx="5949">
                  <c:v>3566.3192003594</c:v>
                </c:pt>
                <c:pt idx="5950">
                  <c:v>3566.9186824909</c:v>
                </c:pt>
                <c:pt idx="5951">
                  <c:v>3567.5181646224</c:v>
                </c:pt>
                <c:pt idx="5952">
                  <c:v>3568.1176467539</c:v>
                </c:pt>
                <c:pt idx="5953">
                  <c:v>3568.7171288854</c:v>
                </c:pt>
                <c:pt idx="5954">
                  <c:v>3569.3166110169</c:v>
                </c:pt>
                <c:pt idx="5955">
                  <c:v>3569.9160931484</c:v>
                </c:pt>
                <c:pt idx="5956">
                  <c:v>3570.5155752799</c:v>
                </c:pt>
                <c:pt idx="5957">
                  <c:v>3571.1150574115</c:v>
                </c:pt>
                <c:pt idx="5958">
                  <c:v>3571.714539543</c:v>
                </c:pt>
                <c:pt idx="5959">
                  <c:v>3572.3140216745</c:v>
                </c:pt>
                <c:pt idx="5960">
                  <c:v>3572.913503806</c:v>
                </c:pt>
                <c:pt idx="5961">
                  <c:v>3573.5129859375</c:v>
                </c:pt>
                <c:pt idx="5962">
                  <c:v>3574.112468069</c:v>
                </c:pt>
                <c:pt idx="5963">
                  <c:v>3574.7119502005</c:v>
                </c:pt>
                <c:pt idx="5964">
                  <c:v>3575.311432332</c:v>
                </c:pt>
                <c:pt idx="5965">
                  <c:v>3575.9109144635</c:v>
                </c:pt>
                <c:pt idx="5966">
                  <c:v>3576.5103965951</c:v>
                </c:pt>
                <c:pt idx="5967">
                  <c:v>3577.109878726599</c:v>
                </c:pt>
                <c:pt idx="5968">
                  <c:v>3577.7093608581</c:v>
                </c:pt>
                <c:pt idx="5969">
                  <c:v>3578.3088429896</c:v>
                </c:pt>
                <c:pt idx="5970">
                  <c:v>3578.9083251211</c:v>
                </c:pt>
                <c:pt idx="5971">
                  <c:v>3579.5078072526</c:v>
                </c:pt>
                <c:pt idx="5972">
                  <c:v>3580.1072893841</c:v>
                </c:pt>
                <c:pt idx="5973">
                  <c:v>3580.7067715156</c:v>
                </c:pt>
                <c:pt idx="5974">
                  <c:v>3581.3062536471</c:v>
                </c:pt>
                <c:pt idx="5975">
                  <c:v>3581.9057357787</c:v>
                </c:pt>
                <c:pt idx="5976">
                  <c:v>3582.5052179102</c:v>
                </c:pt>
                <c:pt idx="5977">
                  <c:v>3583.1047000417</c:v>
                </c:pt>
                <c:pt idx="5978">
                  <c:v>3583.7041821732</c:v>
                </c:pt>
                <c:pt idx="5979">
                  <c:v>3584.3036643047</c:v>
                </c:pt>
                <c:pt idx="5980">
                  <c:v>3584.9031464362</c:v>
                </c:pt>
                <c:pt idx="5981">
                  <c:v>3585.5026285677</c:v>
                </c:pt>
                <c:pt idx="5982">
                  <c:v>3586.1021106992</c:v>
                </c:pt>
                <c:pt idx="5983">
                  <c:v>3586.7015928307</c:v>
                </c:pt>
                <c:pt idx="5984">
                  <c:v>3587.3010749623</c:v>
                </c:pt>
                <c:pt idx="5985">
                  <c:v>3587.9005570938</c:v>
                </c:pt>
                <c:pt idx="5986">
                  <c:v>3588.5000392253</c:v>
                </c:pt>
                <c:pt idx="5987">
                  <c:v>3589.0995213568</c:v>
                </c:pt>
                <c:pt idx="5988">
                  <c:v>3589.6990034883</c:v>
                </c:pt>
                <c:pt idx="5989">
                  <c:v>3590.298485619799</c:v>
                </c:pt>
                <c:pt idx="5990">
                  <c:v>3590.8979677513</c:v>
                </c:pt>
                <c:pt idx="5991">
                  <c:v>3591.4974498828</c:v>
                </c:pt>
                <c:pt idx="5992">
                  <c:v>3592.0969320143</c:v>
                </c:pt>
                <c:pt idx="5993">
                  <c:v>3592.6964141459</c:v>
                </c:pt>
                <c:pt idx="5994">
                  <c:v>3593.2958962774</c:v>
                </c:pt>
                <c:pt idx="5995">
                  <c:v>3593.8953784089</c:v>
                </c:pt>
                <c:pt idx="5996">
                  <c:v>3594.4948605404</c:v>
                </c:pt>
                <c:pt idx="5997">
                  <c:v>3595.0943426719</c:v>
                </c:pt>
                <c:pt idx="5998">
                  <c:v>3595.6938248034</c:v>
                </c:pt>
                <c:pt idx="5999">
                  <c:v>3596.2933069349</c:v>
                </c:pt>
                <c:pt idx="6000">
                  <c:v>3596.8927890664</c:v>
                </c:pt>
                <c:pt idx="6001">
                  <c:v>3597.4922711979</c:v>
                </c:pt>
                <c:pt idx="6002">
                  <c:v>3598.0917533295</c:v>
                </c:pt>
                <c:pt idx="6003">
                  <c:v>3598.691235461</c:v>
                </c:pt>
                <c:pt idx="6004">
                  <c:v>3599.2907175925</c:v>
                </c:pt>
                <c:pt idx="6005">
                  <c:v>3599.890199724</c:v>
                </c:pt>
                <c:pt idx="6006">
                  <c:v>3600.4896818555</c:v>
                </c:pt>
                <c:pt idx="6007">
                  <c:v>3601.089163987</c:v>
                </c:pt>
                <c:pt idx="6008">
                  <c:v>3601.688646118499</c:v>
                </c:pt>
                <c:pt idx="6009">
                  <c:v>3602.28812825</c:v>
                </c:pt>
                <c:pt idx="6010">
                  <c:v>3602.8876103815</c:v>
                </c:pt>
                <c:pt idx="6011">
                  <c:v>3603.4870925131</c:v>
                </c:pt>
                <c:pt idx="6012">
                  <c:v>3604.0865746446</c:v>
                </c:pt>
                <c:pt idx="6013">
                  <c:v>3604.6860567761</c:v>
                </c:pt>
                <c:pt idx="6014">
                  <c:v>3605.2855389076</c:v>
                </c:pt>
                <c:pt idx="6015">
                  <c:v>3605.8850210391</c:v>
                </c:pt>
                <c:pt idx="6016">
                  <c:v>3606.4845031706</c:v>
                </c:pt>
                <c:pt idx="6017">
                  <c:v>3607.0839853021</c:v>
                </c:pt>
                <c:pt idx="6018">
                  <c:v>3607.6834674336</c:v>
                </c:pt>
                <c:pt idx="6019">
                  <c:v>3608.282949565099</c:v>
                </c:pt>
                <c:pt idx="6020">
                  <c:v>3608.8824316967</c:v>
                </c:pt>
                <c:pt idx="6021">
                  <c:v>3609.4819138282</c:v>
                </c:pt>
                <c:pt idx="6022">
                  <c:v>3610.0813959597</c:v>
                </c:pt>
                <c:pt idx="6023">
                  <c:v>3610.6808780912</c:v>
                </c:pt>
                <c:pt idx="6024">
                  <c:v>3611.2803602227</c:v>
                </c:pt>
                <c:pt idx="6025">
                  <c:v>3611.8798423542</c:v>
                </c:pt>
                <c:pt idx="6026">
                  <c:v>3612.4793244857</c:v>
                </c:pt>
                <c:pt idx="6027">
                  <c:v>3613.0788066172</c:v>
                </c:pt>
                <c:pt idx="6028">
                  <c:v>3613.678288748699</c:v>
                </c:pt>
                <c:pt idx="6029">
                  <c:v>3614.2777708803</c:v>
                </c:pt>
                <c:pt idx="6030">
                  <c:v>3614.8772530118</c:v>
                </c:pt>
                <c:pt idx="6031">
                  <c:v>3615.4767351433</c:v>
                </c:pt>
                <c:pt idx="6032">
                  <c:v>3616.0762172748</c:v>
                </c:pt>
                <c:pt idx="6033">
                  <c:v>3616.6756994063</c:v>
                </c:pt>
                <c:pt idx="6034">
                  <c:v>3617.2751815378</c:v>
                </c:pt>
                <c:pt idx="6035">
                  <c:v>3617.8746636693</c:v>
                </c:pt>
                <c:pt idx="6036">
                  <c:v>3618.4741458008</c:v>
                </c:pt>
                <c:pt idx="6037">
                  <c:v>3619.0736279323</c:v>
                </c:pt>
                <c:pt idx="6038">
                  <c:v>3619.6731100639</c:v>
                </c:pt>
                <c:pt idx="6039">
                  <c:v>3620.2725921954</c:v>
                </c:pt>
                <c:pt idx="6040">
                  <c:v>3620.8720743269</c:v>
                </c:pt>
                <c:pt idx="6041">
                  <c:v>3621.4715564584</c:v>
                </c:pt>
                <c:pt idx="6042">
                  <c:v>3622.0710385899</c:v>
                </c:pt>
                <c:pt idx="6043">
                  <c:v>3622.6705207214</c:v>
                </c:pt>
                <c:pt idx="6044">
                  <c:v>3623.2700028529</c:v>
                </c:pt>
                <c:pt idx="6045">
                  <c:v>3623.8694849844</c:v>
                </c:pt>
                <c:pt idx="6046">
                  <c:v>3624.468967115899</c:v>
                </c:pt>
                <c:pt idx="6047">
                  <c:v>3625.0684492474</c:v>
                </c:pt>
                <c:pt idx="6048">
                  <c:v>3625.667931379</c:v>
                </c:pt>
                <c:pt idx="6049">
                  <c:v>3626.2674135105</c:v>
                </c:pt>
                <c:pt idx="6050">
                  <c:v>3626.866895642</c:v>
                </c:pt>
                <c:pt idx="6051">
                  <c:v>3627.4663777735</c:v>
                </c:pt>
                <c:pt idx="6052">
                  <c:v>3628.065859905</c:v>
                </c:pt>
                <c:pt idx="6053">
                  <c:v>3628.6653420365</c:v>
                </c:pt>
                <c:pt idx="6054">
                  <c:v>3629.264824167999</c:v>
                </c:pt>
                <c:pt idx="6055">
                  <c:v>3629.8643062995</c:v>
                </c:pt>
                <c:pt idx="6056">
                  <c:v>3630.463788431</c:v>
                </c:pt>
                <c:pt idx="6057">
                  <c:v>3631.0632705626</c:v>
                </c:pt>
                <c:pt idx="6058">
                  <c:v>3631.6627526941</c:v>
                </c:pt>
                <c:pt idx="6059">
                  <c:v>3632.2622348256</c:v>
                </c:pt>
                <c:pt idx="6060">
                  <c:v>3632.8617169571</c:v>
                </c:pt>
                <c:pt idx="6061">
                  <c:v>3633.4611990886</c:v>
                </c:pt>
                <c:pt idx="6062">
                  <c:v>3634.060681220099</c:v>
                </c:pt>
                <c:pt idx="6063">
                  <c:v>3634.6601633516</c:v>
                </c:pt>
                <c:pt idx="6064">
                  <c:v>3635.2596454831</c:v>
                </c:pt>
                <c:pt idx="6065">
                  <c:v>3635.859127614601</c:v>
                </c:pt>
                <c:pt idx="6066">
                  <c:v>3636.4586097462</c:v>
                </c:pt>
                <c:pt idx="6067">
                  <c:v>3637.0580918777</c:v>
                </c:pt>
                <c:pt idx="6068">
                  <c:v>3637.6575740092</c:v>
                </c:pt>
                <c:pt idx="6069">
                  <c:v>3638.2570561407</c:v>
                </c:pt>
                <c:pt idx="6070">
                  <c:v>3638.8565382722</c:v>
                </c:pt>
                <c:pt idx="6071">
                  <c:v>3639.4560204037</c:v>
                </c:pt>
                <c:pt idx="6072">
                  <c:v>3640.0555025352</c:v>
                </c:pt>
                <c:pt idx="6073">
                  <c:v>3640.654984666699</c:v>
                </c:pt>
                <c:pt idx="6074">
                  <c:v>3641.2544667982</c:v>
                </c:pt>
                <c:pt idx="6075">
                  <c:v>3641.8539489298</c:v>
                </c:pt>
                <c:pt idx="6076">
                  <c:v>3642.4534310613</c:v>
                </c:pt>
                <c:pt idx="6077">
                  <c:v>3643.0529131928</c:v>
                </c:pt>
                <c:pt idx="6078">
                  <c:v>3643.6523953243</c:v>
                </c:pt>
                <c:pt idx="6079">
                  <c:v>3644.2518774558</c:v>
                </c:pt>
                <c:pt idx="6080">
                  <c:v>3644.8513595873</c:v>
                </c:pt>
                <c:pt idx="6081">
                  <c:v>3645.450841718799</c:v>
                </c:pt>
                <c:pt idx="6082">
                  <c:v>3646.0503238503</c:v>
                </c:pt>
                <c:pt idx="6083">
                  <c:v>3646.6498059818</c:v>
                </c:pt>
                <c:pt idx="6084">
                  <c:v>3647.249288113399</c:v>
                </c:pt>
                <c:pt idx="6085">
                  <c:v>3647.8487702449</c:v>
                </c:pt>
                <c:pt idx="6086">
                  <c:v>3648.4482523764</c:v>
                </c:pt>
                <c:pt idx="6087">
                  <c:v>3649.0477345079</c:v>
                </c:pt>
                <c:pt idx="6088">
                  <c:v>3649.6472166394</c:v>
                </c:pt>
                <c:pt idx="6089">
                  <c:v>3650.246698770899</c:v>
                </c:pt>
                <c:pt idx="6090">
                  <c:v>3650.8461809024</c:v>
                </c:pt>
                <c:pt idx="6091">
                  <c:v>3651.4456630339</c:v>
                </c:pt>
                <c:pt idx="6092">
                  <c:v>3652.0451451654</c:v>
                </c:pt>
                <c:pt idx="6093">
                  <c:v>3652.644627297</c:v>
                </c:pt>
                <c:pt idx="6094">
                  <c:v>3653.2441094285</c:v>
                </c:pt>
                <c:pt idx="6095">
                  <c:v>3653.84359156</c:v>
                </c:pt>
                <c:pt idx="6096">
                  <c:v>3654.4430736915</c:v>
                </c:pt>
                <c:pt idx="6097">
                  <c:v>3655.042555823</c:v>
                </c:pt>
                <c:pt idx="6098">
                  <c:v>3655.6420379545</c:v>
                </c:pt>
                <c:pt idx="6099">
                  <c:v>3656.241520086</c:v>
                </c:pt>
                <c:pt idx="6100">
                  <c:v>3656.8410022175</c:v>
                </c:pt>
                <c:pt idx="6101">
                  <c:v>3657.440484349</c:v>
                </c:pt>
                <c:pt idx="6102">
                  <c:v>3658.0399664806</c:v>
                </c:pt>
                <c:pt idx="6103">
                  <c:v>3658.6394486121</c:v>
                </c:pt>
                <c:pt idx="6104">
                  <c:v>3659.2389307436</c:v>
                </c:pt>
                <c:pt idx="6105">
                  <c:v>3659.8384128751</c:v>
                </c:pt>
                <c:pt idx="6106">
                  <c:v>3660.4378950066</c:v>
                </c:pt>
                <c:pt idx="6107">
                  <c:v>3661.0373771381</c:v>
                </c:pt>
                <c:pt idx="6108">
                  <c:v>3661.6368592696</c:v>
                </c:pt>
                <c:pt idx="6109">
                  <c:v>3662.2363414011</c:v>
                </c:pt>
                <c:pt idx="6110">
                  <c:v>3662.8358235326</c:v>
                </c:pt>
                <c:pt idx="6111">
                  <c:v>3663.4353056642</c:v>
                </c:pt>
                <c:pt idx="6112">
                  <c:v>3664.0347877957</c:v>
                </c:pt>
                <c:pt idx="6113">
                  <c:v>3664.6342699272</c:v>
                </c:pt>
                <c:pt idx="6114">
                  <c:v>3665.2337520587</c:v>
                </c:pt>
                <c:pt idx="6115">
                  <c:v>3665.8332341902</c:v>
                </c:pt>
                <c:pt idx="6116">
                  <c:v>3666.4327163217</c:v>
                </c:pt>
                <c:pt idx="6117">
                  <c:v>3667.0321984532</c:v>
                </c:pt>
                <c:pt idx="6118">
                  <c:v>3667.6316805847</c:v>
                </c:pt>
                <c:pt idx="6119">
                  <c:v>3668.2311627162</c:v>
                </c:pt>
                <c:pt idx="6120">
                  <c:v>3668.8306448478</c:v>
                </c:pt>
                <c:pt idx="6121">
                  <c:v>3669.4301269793</c:v>
                </c:pt>
                <c:pt idx="6122">
                  <c:v>3670.029609110799</c:v>
                </c:pt>
                <c:pt idx="6123">
                  <c:v>3670.6290912423</c:v>
                </c:pt>
                <c:pt idx="6124">
                  <c:v>3671.2285733738</c:v>
                </c:pt>
                <c:pt idx="6125">
                  <c:v>3671.8280555053</c:v>
                </c:pt>
                <c:pt idx="6126">
                  <c:v>3672.4275376368</c:v>
                </c:pt>
                <c:pt idx="6127">
                  <c:v>3673.0270197683</c:v>
                </c:pt>
                <c:pt idx="6128">
                  <c:v>3673.6265018998</c:v>
                </c:pt>
                <c:pt idx="6129">
                  <c:v>3674.2259840314</c:v>
                </c:pt>
                <c:pt idx="6130">
                  <c:v>3674.8254661629</c:v>
                </c:pt>
                <c:pt idx="6131">
                  <c:v>3675.4249482944</c:v>
                </c:pt>
                <c:pt idx="6132">
                  <c:v>3676.024430425899</c:v>
                </c:pt>
                <c:pt idx="6133">
                  <c:v>3676.6239125574</c:v>
                </c:pt>
                <c:pt idx="6134">
                  <c:v>3677.2233946889</c:v>
                </c:pt>
                <c:pt idx="6135">
                  <c:v>3677.8228768204</c:v>
                </c:pt>
                <c:pt idx="6136">
                  <c:v>3678.4223589519</c:v>
                </c:pt>
                <c:pt idx="6137">
                  <c:v>3679.0218410834</c:v>
                </c:pt>
                <c:pt idx="6138">
                  <c:v>3679.621323215</c:v>
                </c:pt>
                <c:pt idx="6139">
                  <c:v>3680.2208053465</c:v>
                </c:pt>
                <c:pt idx="6140">
                  <c:v>3680.820287478</c:v>
                </c:pt>
                <c:pt idx="6141">
                  <c:v>3681.4197696095</c:v>
                </c:pt>
                <c:pt idx="6142">
                  <c:v>3682.019251741</c:v>
                </c:pt>
                <c:pt idx="6143">
                  <c:v>3682.6187338725</c:v>
                </c:pt>
                <c:pt idx="6144">
                  <c:v>3683.218216004</c:v>
                </c:pt>
                <c:pt idx="6145">
                  <c:v>3683.8176981355</c:v>
                </c:pt>
                <c:pt idx="6146">
                  <c:v>3684.417180267</c:v>
                </c:pt>
                <c:pt idx="6147">
                  <c:v>3685.0166623986</c:v>
                </c:pt>
                <c:pt idx="6148">
                  <c:v>3685.6161445301</c:v>
                </c:pt>
                <c:pt idx="6149">
                  <c:v>3686.2156266616</c:v>
                </c:pt>
                <c:pt idx="6150">
                  <c:v>3686.8151087931</c:v>
                </c:pt>
                <c:pt idx="6151">
                  <c:v>3687.4145909246</c:v>
                </c:pt>
                <c:pt idx="6152">
                  <c:v>3688.0140730561</c:v>
                </c:pt>
                <c:pt idx="6153">
                  <c:v>3688.6135551876</c:v>
                </c:pt>
                <c:pt idx="6154">
                  <c:v>3689.2130373191</c:v>
                </c:pt>
                <c:pt idx="6155">
                  <c:v>3689.8125194506</c:v>
                </c:pt>
                <c:pt idx="6156">
                  <c:v>3690.4120015822</c:v>
                </c:pt>
                <c:pt idx="6157">
                  <c:v>3691.0114837137</c:v>
                </c:pt>
                <c:pt idx="6158">
                  <c:v>3691.6109658452</c:v>
                </c:pt>
                <c:pt idx="6159">
                  <c:v>3692.2104479767</c:v>
                </c:pt>
                <c:pt idx="6160">
                  <c:v>3692.8099301082</c:v>
                </c:pt>
                <c:pt idx="6161">
                  <c:v>3693.4094122397</c:v>
                </c:pt>
                <c:pt idx="6162">
                  <c:v>3694.0088943712</c:v>
                </c:pt>
                <c:pt idx="6163">
                  <c:v>3694.6083765027</c:v>
                </c:pt>
                <c:pt idx="6164">
                  <c:v>3695.2078586342</c:v>
                </c:pt>
                <c:pt idx="6165">
                  <c:v>3695.8073407658</c:v>
                </c:pt>
                <c:pt idx="6166">
                  <c:v>3696.4068228973</c:v>
                </c:pt>
                <c:pt idx="6167">
                  <c:v>3697.006305028799</c:v>
                </c:pt>
                <c:pt idx="6168">
                  <c:v>3697.6057871603</c:v>
                </c:pt>
                <c:pt idx="6169">
                  <c:v>3698.2052692918</c:v>
                </c:pt>
                <c:pt idx="6170">
                  <c:v>3698.8047514233</c:v>
                </c:pt>
                <c:pt idx="6171">
                  <c:v>3699.4042335548</c:v>
                </c:pt>
                <c:pt idx="6172">
                  <c:v>3700.0037156863</c:v>
                </c:pt>
                <c:pt idx="6173">
                  <c:v>3700.6031978178</c:v>
                </c:pt>
                <c:pt idx="6174">
                  <c:v>3701.2026799494</c:v>
                </c:pt>
                <c:pt idx="6175">
                  <c:v>3701.8021620809</c:v>
                </c:pt>
                <c:pt idx="6176">
                  <c:v>3702.4016442124</c:v>
                </c:pt>
                <c:pt idx="6177">
                  <c:v>3703.0011263439</c:v>
                </c:pt>
                <c:pt idx="6178">
                  <c:v>3703.6006084754</c:v>
                </c:pt>
                <c:pt idx="6179">
                  <c:v>3704.2000906069</c:v>
                </c:pt>
                <c:pt idx="6180">
                  <c:v>3704.7995727384</c:v>
                </c:pt>
                <c:pt idx="6181">
                  <c:v>3705.3990548699</c:v>
                </c:pt>
                <c:pt idx="6182">
                  <c:v>3705.9985370014</c:v>
                </c:pt>
                <c:pt idx="6183">
                  <c:v>3706.598019133</c:v>
                </c:pt>
                <c:pt idx="6184">
                  <c:v>3707.1975012645</c:v>
                </c:pt>
                <c:pt idx="6185">
                  <c:v>3707.796983396</c:v>
                </c:pt>
                <c:pt idx="6186">
                  <c:v>3708.3964655275</c:v>
                </c:pt>
                <c:pt idx="6187">
                  <c:v>3708.995947659</c:v>
                </c:pt>
                <c:pt idx="6188">
                  <c:v>3709.5954297905</c:v>
                </c:pt>
                <c:pt idx="6189">
                  <c:v>3710.194911922</c:v>
                </c:pt>
                <c:pt idx="6190">
                  <c:v>3710.7943940535</c:v>
                </c:pt>
                <c:pt idx="6191">
                  <c:v>3711.393876185</c:v>
                </c:pt>
                <c:pt idx="6192">
                  <c:v>3711.993358316601</c:v>
                </c:pt>
                <c:pt idx="6193">
                  <c:v>3712.5928404481</c:v>
                </c:pt>
                <c:pt idx="6194">
                  <c:v>3713.192322579601</c:v>
                </c:pt>
                <c:pt idx="6195">
                  <c:v>3713.7918047111</c:v>
                </c:pt>
                <c:pt idx="6196">
                  <c:v>3714.3912868426</c:v>
                </c:pt>
                <c:pt idx="6197">
                  <c:v>3714.9907689741</c:v>
                </c:pt>
                <c:pt idx="6198">
                  <c:v>3715.5902511056</c:v>
                </c:pt>
                <c:pt idx="6199">
                  <c:v>3716.1897332371</c:v>
                </c:pt>
                <c:pt idx="6200">
                  <c:v>3716.7892153686</c:v>
                </c:pt>
                <c:pt idx="6201">
                  <c:v>3717.3886975002</c:v>
                </c:pt>
                <c:pt idx="6202">
                  <c:v>3717.9881796317</c:v>
                </c:pt>
                <c:pt idx="6203">
                  <c:v>3718.587661763199</c:v>
                </c:pt>
                <c:pt idx="6204">
                  <c:v>3719.1871438947</c:v>
                </c:pt>
                <c:pt idx="6205">
                  <c:v>3719.786626026199</c:v>
                </c:pt>
                <c:pt idx="6206">
                  <c:v>3720.3861081577</c:v>
                </c:pt>
                <c:pt idx="6207">
                  <c:v>3720.9855902892</c:v>
                </c:pt>
                <c:pt idx="6208">
                  <c:v>3721.5850724207</c:v>
                </c:pt>
                <c:pt idx="6209">
                  <c:v>3722.1845545522</c:v>
                </c:pt>
                <c:pt idx="6210">
                  <c:v>3722.7840366838</c:v>
                </c:pt>
                <c:pt idx="6211">
                  <c:v>3723.3835188153</c:v>
                </c:pt>
                <c:pt idx="6212">
                  <c:v>3723.9830009468</c:v>
                </c:pt>
                <c:pt idx="6213">
                  <c:v>3724.5824830783</c:v>
                </c:pt>
                <c:pt idx="6214">
                  <c:v>3725.1819652098</c:v>
                </c:pt>
                <c:pt idx="6215">
                  <c:v>3725.7814473413</c:v>
                </c:pt>
                <c:pt idx="6216">
                  <c:v>3726.3809294728</c:v>
                </c:pt>
                <c:pt idx="6217">
                  <c:v>3726.9804116043</c:v>
                </c:pt>
                <c:pt idx="6218">
                  <c:v>3727.5798937358</c:v>
                </c:pt>
                <c:pt idx="6219">
                  <c:v>3728.1793758674</c:v>
                </c:pt>
                <c:pt idx="6220">
                  <c:v>3728.7788579989</c:v>
                </c:pt>
                <c:pt idx="6221">
                  <c:v>3729.3783401304</c:v>
                </c:pt>
                <c:pt idx="6222">
                  <c:v>3729.9778222619</c:v>
                </c:pt>
                <c:pt idx="6223">
                  <c:v>3730.5773043934</c:v>
                </c:pt>
                <c:pt idx="6224">
                  <c:v>3731.1767865249</c:v>
                </c:pt>
                <c:pt idx="6225">
                  <c:v>3731.7762686564</c:v>
                </c:pt>
                <c:pt idx="6226">
                  <c:v>3732.3757507879</c:v>
                </c:pt>
                <c:pt idx="6227">
                  <c:v>3732.9752329194</c:v>
                </c:pt>
                <c:pt idx="6228">
                  <c:v>3733.574715051</c:v>
                </c:pt>
                <c:pt idx="6229">
                  <c:v>3734.1741971825</c:v>
                </c:pt>
                <c:pt idx="6230">
                  <c:v>3734.773679314</c:v>
                </c:pt>
                <c:pt idx="6231">
                  <c:v>3735.3731614455</c:v>
                </c:pt>
                <c:pt idx="6232">
                  <c:v>3735.972643577</c:v>
                </c:pt>
                <c:pt idx="6233">
                  <c:v>3736.5721257085</c:v>
                </c:pt>
                <c:pt idx="6234">
                  <c:v>3737.17160784</c:v>
                </c:pt>
                <c:pt idx="6235">
                  <c:v>3737.7710899715</c:v>
                </c:pt>
                <c:pt idx="6236">
                  <c:v>3738.370572103</c:v>
                </c:pt>
                <c:pt idx="6237">
                  <c:v>3738.9700542346</c:v>
                </c:pt>
                <c:pt idx="6238">
                  <c:v>3739.5695363661</c:v>
                </c:pt>
                <c:pt idx="6239">
                  <c:v>3740.1690184976</c:v>
                </c:pt>
                <c:pt idx="6240">
                  <c:v>3740.768500629099</c:v>
                </c:pt>
                <c:pt idx="6241">
                  <c:v>3741.3679827606</c:v>
                </c:pt>
                <c:pt idx="6242">
                  <c:v>3741.9674648921</c:v>
                </c:pt>
                <c:pt idx="6243">
                  <c:v>3742.5669470236</c:v>
                </c:pt>
                <c:pt idx="6244">
                  <c:v>3743.166429155099</c:v>
                </c:pt>
                <c:pt idx="6245">
                  <c:v>3743.7659112866</c:v>
                </c:pt>
                <c:pt idx="6246">
                  <c:v>3744.3653934182</c:v>
                </c:pt>
                <c:pt idx="6247">
                  <c:v>3744.9648755497</c:v>
                </c:pt>
                <c:pt idx="6248">
                  <c:v>3745.5643576812</c:v>
                </c:pt>
                <c:pt idx="6249">
                  <c:v>3746.1638398127</c:v>
                </c:pt>
                <c:pt idx="6250">
                  <c:v>3746.7633219442</c:v>
                </c:pt>
                <c:pt idx="6251">
                  <c:v>3747.3628040757</c:v>
                </c:pt>
                <c:pt idx="6252">
                  <c:v>3747.9622862072</c:v>
                </c:pt>
                <c:pt idx="6253">
                  <c:v>3748.5617683387</c:v>
                </c:pt>
                <c:pt idx="6254">
                  <c:v>3749.1612504702</c:v>
                </c:pt>
                <c:pt idx="6255">
                  <c:v>3749.7607326018</c:v>
                </c:pt>
                <c:pt idx="6256">
                  <c:v>3750.3602147333</c:v>
                </c:pt>
                <c:pt idx="6257">
                  <c:v>3750.9596968648</c:v>
                </c:pt>
                <c:pt idx="6258">
                  <c:v>3751.5591789963</c:v>
                </c:pt>
                <c:pt idx="6259">
                  <c:v>3752.158661127799</c:v>
                </c:pt>
                <c:pt idx="6260">
                  <c:v>3752.7581432593</c:v>
                </c:pt>
                <c:pt idx="6261">
                  <c:v>3753.3576253908</c:v>
                </c:pt>
                <c:pt idx="6262">
                  <c:v>3753.9571075223</c:v>
                </c:pt>
                <c:pt idx="6263">
                  <c:v>3754.5565896538</c:v>
                </c:pt>
                <c:pt idx="6264">
                  <c:v>3755.1560717854</c:v>
                </c:pt>
                <c:pt idx="6265">
                  <c:v>3755.7555539169</c:v>
                </c:pt>
                <c:pt idx="6266">
                  <c:v>3756.3550360484</c:v>
                </c:pt>
                <c:pt idx="6267">
                  <c:v>3756.9545181799</c:v>
                </c:pt>
                <c:pt idx="6268">
                  <c:v>3757.5540003114</c:v>
                </c:pt>
                <c:pt idx="6269">
                  <c:v>3758.1534824429</c:v>
                </c:pt>
                <c:pt idx="6270">
                  <c:v>3758.7529645744</c:v>
                </c:pt>
                <c:pt idx="6271">
                  <c:v>3759.3524467059</c:v>
                </c:pt>
                <c:pt idx="6272">
                  <c:v>3759.9519288374</c:v>
                </c:pt>
                <c:pt idx="6273">
                  <c:v>3760.551410969</c:v>
                </c:pt>
                <c:pt idx="6274">
                  <c:v>3761.1508931005</c:v>
                </c:pt>
                <c:pt idx="6275">
                  <c:v>3761.750375232</c:v>
                </c:pt>
                <c:pt idx="6276">
                  <c:v>3762.3498573635</c:v>
                </c:pt>
                <c:pt idx="6277">
                  <c:v>3762.949339495</c:v>
                </c:pt>
                <c:pt idx="6278">
                  <c:v>3763.548821626499</c:v>
                </c:pt>
                <c:pt idx="6279">
                  <c:v>3764.148303758</c:v>
                </c:pt>
                <c:pt idx="6280">
                  <c:v>3764.7477858895</c:v>
                </c:pt>
                <c:pt idx="6281">
                  <c:v>3765.347268021</c:v>
                </c:pt>
                <c:pt idx="6282">
                  <c:v>3765.9467501526</c:v>
                </c:pt>
                <c:pt idx="6283">
                  <c:v>3766.5462322841</c:v>
                </c:pt>
                <c:pt idx="6284">
                  <c:v>3767.1457144156</c:v>
                </c:pt>
                <c:pt idx="6285">
                  <c:v>3767.7451965471</c:v>
                </c:pt>
                <c:pt idx="6286">
                  <c:v>3768.3446786786</c:v>
                </c:pt>
                <c:pt idx="6287">
                  <c:v>3768.9441608101</c:v>
                </c:pt>
                <c:pt idx="6288">
                  <c:v>3769.5436429416</c:v>
                </c:pt>
                <c:pt idx="6289">
                  <c:v>3770.1431250731</c:v>
                </c:pt>
                <c:pt idx="6290">
                  <c:v>3770.7426072046</c:v>
                </c:pt>
                <c:pt idx="6291">
                  <c:v>3771.3420893362</c:v>
                </c:pt>
                <c:pt idx="6292">
                  <c:v>3771.9415714677</c:v>
                </c:pt>
                <c:pt idx="6293">
                  <c:v>3772.5410535992</c:v>
                </c:pt>
                <c:pt idx="6294">
                  <c:v>3773.1405357307</c:v>
                </c:pt>
                <c:pt idx="6295">
                  <c:v>3773.7400178622</c:v>
                </c:pt>
                <c:pt idx="6296">
                  <c:v>3774.3394999937</c:v>
                </c:pt>
                <c:pt idx="6297">
                  <c:v>3774.9389821252</c:v>
                </c:pt>
                <c:pt idx="6298">
                  <c:v>3775.5384642567</c:v>
                </c:pt>
                <c:pt idx="6299">
                  <c:v>3776.1379463882</c:v>
                </c:pt>
                <c:pt idx="6300">
                  <c:v>3776.7374285198</c:v>
                </c:pt>
                <c:pt idx="6301">
                  <c:v>3777.3369106513</c:v>
                </c:pt>
                <c:pt idx="6302">
                  <c:v>3777.9363927828</c:v>
                </c:pt>
                <c:pt idx="6303">
                  <c:v>3778.5358749143</c:v>
                </c:pt>
                <c:pt idx="6304">
                  <c:v>3779.1353570458</c:v>
                </c:pt>
                <c:pt idx="6305">
                  <c:v>3779.7348391773</c:v>
                </c:pt>
                <c:pt idx="6306">
                  <c:v>3780.3343213088</c:v>
                </c:pt>
                <c:pt idx="6307">
                  <c:v>3780.9338034403</c:v>
                </c:pt>
                <c:pt idx="6308">
                  <c:v>3781.5332855718</c:v>
                </c:pt>
                <c:pt idx="6309">
                  <c:v>3782.1327677034</c:v>
                </c:pt>
                <c:pt idx="6310">
                  <c:v>3782.7322498349</c:v>
                </c:pt>
                <c:pt idx="6311">
                  <c:v>3783.3317319664</c:v>
                </c:pt>
                <c:pt idx="6312">
                  <c:v>3783.9312140979</c:v>
                </c:pt>
                <c:pt idx="6313">
                  <c:v>3784.5306962294</c:v>
                </c:pt>
                <c:pt idx="6314">
                  <c:v>3785.1301783609</c:v>
                </c:pt>
                <c:pt idx="6315">
                  <c:v>3785.729660492399</c:v>
                </c:pt>
                <c:pt idx="6316">
                  <c:v>3786.3291426239</c:v>
                </c:pt>
                <c:pt idx="6317">
                  <c:v>3786.9286247554</c:v>
                </c:pt>
                <c:pt idx="6318">
                  <c:v>3787.5281068869</c:v>
                </c:pt>
                <c:pt idx="6319">
                  <c:v>3788.1275890185</c:v>
                </c:pt>
                <c:pt idx="6320">
                  <c:v>3788.72707115</c:v>
                </c:pt>
                <c:pt idx="6321">
                  <c:v>3789.3265532815</c:v>
                </c:pt>
                <c:pt idx="6322">
                  <c:v>3789.926035413</c:v>
                </c:pt>
                <c:pt idx="6323">
                  <c:v>3790.5255175445</c:v>
                </c:pt>
                <c:pt idx="6324">
                  <c:v>3791.124999676</c:v>
                </c:pt>
                <c:pt idx="6325">
                  <c:v>3791.7244818075</c:v>
                </c:pt>
                <c:pt idx="6326">
                  <c:v>3792.323963939</c:v>
                </c:pt>
                <c:pt idx="6327">
                  <c:v>3792.9234460705</c:v>
                </c:pt>
                <c:pt idx="6328">
                  <c:v>3793.5229282021</c:v>
                </c:pt>
                <c:pt idx="6329">
                  <c:v>3794.1224103336</c:v>
                </c:pt>
                <c:pt idx="6330">
                  <c:v>3794.7218924651</c:v>
                </c:pt>
                <c:pt idx="6331">
                  <c:v>3795.3213745966</c:v>
                </c:pt>
                <c:pt idx="6332">
                  <c:v>3795.9208567281</c:v>
                </c:pt>
                <c:pt idx="6333">
                  <c:v>3796.5203388596</c:v>
                </c:pt>
                <c:pt idx="6334">
                  <c:v>3797.1198209911</c:v>
                </c:pt>
                <c:pt idx="6335">
                  <c:v>3797.7193031226</c:v>
                </c:pt>
                <c:pt idx="6336">
                  <c:v>3798.3187852541</c:v>
                </c:pt>
                <c:pt idx="6337">
                  <c:v>3798.9182673857</c:v>
                </c:pt>
                <c:pt idx="6338">
                  <c:v>3799.5177495172</c:v>
                </c:pt>
                <c:pt idx="6339">
                  <c:v>3800.1172316487</c:v>
                </c:pt>
                <c:pt idx="6340">
                  <c:v>3800.7167137802</c:v>
                </c:pt>
                <c:pt idx="6341">
                  <c:v>3801.3161959117</c:v>
                </c:pt>
                <c:pt idx="6342">
                  <c:v>3801.9156780432</c:v>
                </c:pt>
                <c:pt idx="6343">
                  <c:v>3802.5151601747</c:v>
                </c:pt>
                <c:pt idx="6344">
                  <c:v>3803.1146423062</c:v>
                </c:pt>
                <c:pt idx="6345">
                  <c:v>3803.7141244377</c:v>
                </c:pt>
                <c:pt idx="6346">
                  <c:v>3804.3136065693</c:v>
                </c:pt>
                <c:pt idx="6347">
                  <c:v>3804.9130887008</c:v>
                </c:pt>
                <c:pt idx="6348">
                  <c:v>3805.5125708323</c:v>
                </c:pt>
                <c:pt idx="6349">
                  <c:v>3806.1120529638</c:v>
                </c:pt>
                <c:pt idx="6350">
                  <c:v>3806.7115350953</c:v>
                </c:pt>
                <c:pt idx="6351">
                  <c:v>3807.3110172268</c:v>
                </c:pt>
                <c:pt idx="6352">
                  <c:v>3807.9104993583</c:v>
                </c:pt>
                <c:pt idx="6353">
                  <c:v>3808.509981489799</c:v>
                </c:pt>
                <c:pt idx="6354">
                  <c:v>3809.1094636213</c:v>
                </c:pt>
                <c:pt idx="6355">
                  <c:v>3809.708945752899</c:v>
                </c:pt>
                <c:pt idx="6356">
                  <c:v>3810.3084278844</c:v>
                </c:pt>
                <c:pt idx="6357">
                  <c:v>3810.9079100159</c:v>
                </c:pt>
                <c:pt idx="6358">
                  <c:v>3811.5073921474</c:v>
                </c:pt>
                <c:pt idx="6359">
                  <c:v>3812.1068742789</c:v>
                </c:pt>
                <c:pt idx="6360">
                  <c:v>3812.7063564104</c:v>
                </c:pt>
                <c:pt idx="6361">
                  <c:v>3813.3058385419</c:v>
                </c:pt>
                <c:pt idx="6362">
                  <c:v>3813.9053206734</c:v>
                </c:pt>
                <c:pt idx="6363">
                  <c:v>3814.5048028049</c:v>
                </c:pt>
                <c:pt idx="6364">
                  <c:v>3815.1042849365</c:v>
                </c:pt>
                <c:pt idx="6365">
                  <c:v>3815.703767068</c:v>
                </c:pt>
                <c:pt idx="6366">
                  <c:v>3816.3032491995</c:v>
                </c:pt>
                <c:pt idx="6367">
                  <c:v>3816.902731331</c:v>
                </c:pt>
                <c:pt idx="6368">
                  <c:v>3817.5022134625</c:v>
                </c:pt>
                <c:pt idx="6369">
                  <c:v>3818.101695594</c:v>
                </c:pt>
                <c:pt idx="6370">
                  <c:v>3818.7011777255</c:v>
                </c:pt>
                <c:pt idx="6371">
                  <c:v>3819.300659857</c:v>
                </c:pt>
                <c:pt idx="6372">
                  <c:v>3819.9001419885</c:v>
                </c:pt>
                <c:pt idx="6373">
                  <c:v>3820.4996241201</c:v>
                </c:pt>
                <c:pt idx="6374">
                  <c:v>3821.0991062516</c:v>
                </c:pt>
                <c:pt idx="6375">
                  <c:v>3821.6985883831</c:v>
                </c:pt>
                <c:pt idx="6376">
                  <c:v>3822.2980705146</c:v>
                </c:pt>
                <c:pt idx="6377">
                  <c:v>3822.8975526461</c:v>
                </c:pt>
                <c:pt idx="6378">
                  <c:v>3823.4970347776</c:v>
                </c:pt>
                <c:pt idx="6379">
                  <c:v>3824.0965169091</c:v>
                </c:pt>
                <c:pt idx="6380">
                  <c:v>3824.6959990406</c:v>
                </c:pt>
                <c:pt idx="6381">
                  <c:v>3825.2954811721</c:v>
                </c:pt>
                <c:pt idx="6382">
                  <c:v>3825.8949633037</c:v>
                </c:pt>
                <c:pt idx="6383">
                  <c:v>3826.4944454352</c:v>
                </c:pt>
                <c:pt idx="6384">
                  <c:v>3827.0939275667</c:v>
                </c:pt>
                <c:pt idx="6385">
                  <c:v>3827.6934096982</c:v>
                </c:pt>
                <c:pt idx="6386">
                  <c:v>3828.292891829699</c:v>
                </c:pt>
                <c:pt idx="6387">
                  <c:v>3828.8923739612</c:v>
                </c:pt>
                <c:pt idx="6388">
                  <c:v>3829.4918560927</c:v>
                </c:pt>
                <c:pt idx="6389">
                  <c:v>3830.0913382242</c:v>
                </c:pt>
                <c:pt idx="6390">
                  <c:v>3830.6908203557</c:v>
                </c:pt>
                <c:pt idx="6391">
                  <c:v>3831.2903024873</c:v>
                </c:pt>
                <c:pt idx="6392">
                  <c:v>3831.8897846188</c:v>
                </c:pt>
                <c:pt idx="6393">
                  <c:v>3832.4892667503</c:v>
                </c:pt>
                <c:pt idx="6394">
                  <c:v>3833.0887488818</c:v>
                </c:pt>
                <c:pt idx="6395">
                  <c:v>3833.6882310133</c:v>
                </c:pt>
                <c:pt idx="6396">
                  <c:v>3834.2877131448</c:v>
                </c:pt>
                <c:pt idx="6397">
                  <c:v>3834.8871952763</c:v>
                </c:pt>
                <c:pt idx="6398">
                  <c:v>3835.4866774078</c:v>
                </c:pt>
                <c:pt idx="6399">
                  <c:v>3836.0861595393</c:v>
                </c:pt>
                <c:pt idx="6400">
                  <c:v>3836.6856416709</c:v>
                </c:pt>
                <c:pt idx="6401">
                  <c:v>3837.2851238024</c:v>
                </c:pt>
                <c:pt idx="6402">
                  <c:v>3837.8846059339</c:v>
                </c:pt>
                <c:pt idx="6403">
                  <c:v>3838.4840880654</c:v>
                </c:pt>
                <c:pt idx="6404">
                  <c:v>3839.0835701969</c:v>
                </c:pt>
                <c:pt idx="6405">
                  <c:v>3839.6830523284</c:v>
                </c:pt>
                <c:pt idx="6406">
                  <c:v>3840.2825344599</c:v>
                </c:pt>
                <c:pt idx="6407">
                  <c:v>3840.8820165914</c:v>
                </c:pt>
                <c:pt idx="6408">
                  <c:v>3841.4814987229</c:v>
                </c:pt>
                <c:pt idx="6409">
                  <c:v>3842.0809808545</c:v>
                </c:pt>
                <c:pt idx="6410">
                  <c:v>3842.680462986</c:v>
                </c:pt>
                <c:pt idx="6411">
                  <c:v>3843.2799451175</c:v>
                </c:pt>
                <c:pt idx="6412">
                  <c:v>3843.879427249</c:v>
                </c:pt>
                <c:pt idx="6413">
                  <c:v>3844.4789093805</c:v>
                </c:pt>
                <c:pt idx="6414">
                  <c:v>3845.078391512</c:v>
                </c:pt>
                <c:pt idx="6415">
                  <c:v>3845.6778736435</c:v>
                </c:pt>
                <c:pt idx="6416">
                  <c:v>3846.277355775</c:v>
                </c:pt>
                <c:pt idx="6417">
                  <c:v>3846.8768379065</c:v>
                </c:pt>
                <c:pt idx="6418">
                  <c:v>3847.4763200381</c:v>
                </c:pt>
                <c:pt idx="6419">
                  <c:v>3848.0758021696</c:v>
                </c:pt>
                <c:pt idx="6420">
                  <c:v>3848.6752843011</c:v>
                </c:pt>
                <c:pt idx="6421">
                  <c:v>3849.2747664326</c:v>
                </c:pt>
                <c:pt idx="6422">
                  <c:v>3849.8742485641</c:v>
                </c:pt>
                <c:pt idx="6423">
                  <c:v>3850.473730695601</c:v>
                </c:pt>
                <c:pt idx="6424">
                  <c:v>3851.0732128271</c:v>
                </c:pt>
                <c:pt idx="6425">
                  <c:v>3851.6726949586</c:v>
                </c:pt>
                <c:pt idx="6426">
                  <c:v>3852.2721770901</c:v>
                </c:pt>
                <c:pt idx="6427">
                  <c:v>3852.8716592217</c:v>
                </c:pt>
                <c:pt idx="6428">
                  <c:v>3853.4711413532</c:v>
                </c:pt>
                <c:pt idx="6429">
                  <c:v>3854.0706234847</c:v>
                </c:pt>
                <c:pt idx="6430">
                  <c:v>3854.6701056162</c:v>
                </c:pt>
                <c:pt idx="6431">
                  <c:v>3855.269587747699</c:v>
                </c:pt>
                <c:pt idx="6432">
                  <c:v>3855.8690698792</c:v>
                </c:pt>
                <c:pt idx="6433">
                  <c:v>3856.4685520107</c:v>
                </c:pt>
                <c:pt idx="6434">
                  <c:v>3857.0680341422</c:v>
                </c:pt>
                <c:pt idx="6435">
                  <c:v>3857.6675162737</c:v>
                </c:pt>
                <c:pt idx="6436">
                  <c:v>3858.2669984053</c:v>
                </c:pt>
                <c:pt idx="6437">
                  <c:v>3858.8664805368</c:v>
                </c:pt>
                <c:pt idx="6438">
                  <c:v>3859.4659626683</c:v>
                </c:pt>
                <c:pt idx="6439">
                  <c:v>3860.065444799799</c:v>
                </c:pt>
                <c:pt idx="6440">
                  <c:v>3860.6649269313</c:v>
                </c:pt>
                <c:pt idx="6441">
                  <c:v>3861.264409062799</c:v>
                </c:pt>
                <c:pt idx="6442">
                  <c:v>3861.8638911943</c:v>
                </c:pt>
                <c:pt idx="6443">
                  <c:v>3862.4633733258</c:v>
                </c:pt>
                <c:pt idx="6444">
                  <c:v>3863.0628554573</c:v>
                </c:pt>
                <c:pt idx="6445">
                  <c:v>3863.6623375889</c:v>
                </c:pt>
                <c:pt idx="6446">
                  <c:v>3864.2618197204</c:v>
                </c:pt>
                <c:pt idx="6447">
                  <c:v>3864.8613018519</c:v>
                </c:pt>
                <c:pt idx="6448">
                  <c:v>3865.4607839834</c:v>
                </c:pt>
                <c:pt idx="6449">
                  <c:v>3866.0602661149</c:v>
                </c:pt>
                <c:pt idx="6450">
                  <c:v>3866.6597482464</c:v>
                </c:pt>
                <c:pt idx="6451">
                  <c:v>3867.2592303779</c:v>
                </c:pt>
                <c:pt idx="6452">
                  <c:v>3867.8587125094</c:v>
                </c:pt>
                <c:pt idx="6453">
                  <c:v>3868.4581946409</c:v>
                </c:pt>
                <c:pt idx="6454">
                  <c:v>3869.0576767725</c:v>
                </c:pt>
                <c:pt idx="6455">
                  <c:v>3869.657158904</c:v>
                </c:pt>
                <c:pt idx="6456">
                  <c:v>3870.2566410355</c:v>
                </c:pt>
                <c:pt idx="6457">
                  <c:v>3870.856123167</c:v>
                </c:pt>
                <c:pt idx="6458">
                  <c:v>3871.4556052985</c:v>
                </c:pt>
                <c:pt idx="6459">
                  <c:v>3872.05508743</c:v>
                </c:pt>
                <c:pt idx="6460">
                  <c:v>3872.6545695615</c:v>
                </c:pt>
                <c:pt idx="6461">
                  <c:v>3873.254051693</c:v>
                </c:pt>
                <c:pt idx="6462">
                  <c:v>3873.8535338245</c:v>
                </c:pt>
                <c:pt idx="6463">
                  <c:v>3874.4530159561</c:v>
                </c:pt>
                <c:pt idx="6464">
                  <c:v>3875.0524980876</c:v>
                </c:pt>
                <c:pt idx="6465">
                  <c:v>3875.6519802191</c:v>
                </c:pt>
                <c:pt idx="6466">
                  <c:v>3876.2514623506</c:v>
                </c:pt>
                <c:pt idx="6467">
                  <c:v>3876.8509444821</c:v>
                </c:pt>
                <c:pt idx="6468">
                  <c:v>3877.4504266136</c:v>
                </c:pt>
                <c:pt idx="6469">
                  <c:v>3878.0499087451</c:v>
                </c:pt>
                <c:pt idx="6470">
                  <c:v>3878.6493908766</c:v>
                </c:pt>
                <c:pt idx="6471">
                  <c:v>3879.2488730081</c:v>
                </c:pt>
                <c:pt idx="6472">
                  <c:v>3879.8483551397</c:v>
                </c:pt>
                <c:pt idx="6473">
                  <c:v>3880.4478372712</c:v>
                </c:pt>
                <c:pt idx="6474">
                  <c:v>3881.0473194027</c:v>
                </c:pt>
                <c:pt idx="6475">
                  <c:v>3881.6468015342</c:v>
                </c:pt>
                <c:pt idx="6476">
                  <c:v>3882.246283665699</c:v>
                </c:pt>
                <c:pt idx="6477">
                  <c:v>3882.8457657972</c:v>
                </c:pt>
                <c:pt idx="6478">
                  <c:v>3883.4452479287</c:v>
                </c:pt>
                <c:pt idx="6479">
                  <c:v>3884.0447300602</c:v>
                </c:pt>
                <c:pt idx="6480">
                  <c:v>3884.6442121917</c:v>
                </c:pt>
                <c:pt idx="6481">
                  <c:v>3885.2436943233</c:v>
                </c:pt>
                <c:pt idx="6482">
                  <c:v>3885.8431764548</c:v>
                </c:pt>
                <c:pt idx="6483">
                  <c:v>3886.4426585863</c:v>
                </c:pt>
                <c:pt idx="6484">
                  <c:v>3887.0421407178</c:v>
                </c:pt>
                <c:pt idx="6485">
                  <c:v>3887.6416228493</c:v>
                </c:pt>
                <c:pt idx="6486">
                  <c:v>3888.2411049808</c:v>
                </c:pt>
                <c:pt idx="6487">
                  <c:v>3888.8405871123</c:v>
                </c:pt>
                <c:pt idx="6488">
                  <c:v>3889.4400692438</c:v>
                </c:pt>
                <c:pt idx="6489">
                  <c:v>3890.0395513753</c:v>
                </c:pt>
                <c:pt idx="6490">
                  <c:v>3890.6390335069</c:v>
                </c:pt>
                <c:pt idx="6491">
                  <c:v>3891.2385156384</c:v>
                </c:pt>
                <c:pt idx="6492">
                  <c:v>3891.8379977699</c:v>
                </c:pt>
                <c:pt idx="6493">
                  <c:v>3892.4374799014</c:v>
                </c:pt>
                <c:pt idx="6494">
                  <c:v>3893.0369620329</c:v>
                </c:pt>
                <c:pt idx="6495">
                  <c:v>3893.6364441644</c:v>
                </c:pt>
                <c:pt idx="6496">
                  <c:v>3894.2359262959</c:v>
                </c:pt>
                <c:pt idx="6497">
                  <c:v>3894.8354084274</c:v>
                </c:pt>
                <c:pt idx="6498">
                  <c:v>3895.4348905589</c:v>
                </c:pt>
                <c:pt idx="6499">
                  <c:v>3896.0343726905</c:v>
                </c:pt>
                <c:pt idx="6500">
                  <c:v>3896.633854822</c:v>
                </c:pt>
                <c:pt idx="6501">
                  <c:v>3897.2333369535</c:v>
                </c:pt>
                <c:pt idx="6502">
                  <c:v>3897.832819085</c:v>
                </c:pt>
                <c:pt idx="6503">
                  <c:v>3898.4323012165</c:v>
                </c:pt>
                <c:pt idx="6504">
                  <c:v>3899.031783348</c:v>
                </c:pt>
                <c:pt idx="6505">
                  <c:v>3899.6312654795</c:v>
                </c:pt>
                <c:pt idx="6506">
                  <c:v>3900.230747611</c:v>
                </c:pt>
                <c:pt idx="6507">
                  <c:v>3900.8302297425</c:v>
                </c:pt>
                <c:pt idx="6508">
                  <c:v>3901.4297118741</c:v>
                </c:pt>
                <c:pt idx="6509">
                  <c:v>3902.0291940056</c:v>
                </c:pt>
                <c:pt idx="6510">
                  <c:v>3902.6286761371</c:v>
                </c:pt>
                <c:pt idx="6511">
                  <c:v>3903.2281582686</c:v>
                </c:pt>
                <c:pt idx="6512">
                  <c:v>3903.8276404001</c:v>
                </c:pt>
                <c:pt idx="6513">
                  <c:v>3904.4271225316</c:v>
                </c:pt>
                <c:pt idx="6514">
                  <c:v>3905.0266046631</c:v>
                </c:pt>
                <c:pt idx="6515">
                  <c:v>3905.6260867946</c:v>
                </c:pt>
                <c:pt idx="6516">
                  <c:v>3906.2255689261</c:v>
                </c:pt>
                <c:pt idx="6517">
                  <c:v>3906.8250510577</c:v>
                </c:pt>
                <c:pt idx="6518">
                  <c:v>3907.4245331892</c:v>
                </c:pt>
                <c:pt idx="6519">
                  <c:v>3908.0240153207</c:v>
                </c:pt>
                <c:pt idx="6520">
                  <c:v>3908.6234974522</c:v>
                </c:pt>
                <c:pt idx="6521">
                  <c:v>3909.2229795837</c:v>
                </c:pt>
                <c:pt idx="6522">
                  <c:v>3909.8224617152</c:v>
                </c:pt>
                <c:pt idx="6523">
                  <c:v>3910.4219438467</c:v>
                </c:pt>
                <c:pt idx="6524">
                  <c:v>3911.0214259782</c:v>
                </c:pt>
                <c:pt idx="6525">
                  <c:v>3911.620908109699</c:v>
                </c:pt>
                <c:pt idx="6526">
                  <c:v>3912.2203902413</c:v>
                </c:pt>
                <c:pt idx="6527">
                  <c:v>3912.8198723728</c:v>
                </c:pt>
                <c:pt idx="6528">
                  <c:v>3913.4193545043</c:v>
                </c:pt>
                <c:pt idx="6529">
                  <c:v>3914.0188366358</c:v>
                </c:pt>
                <c:pt idx="6530">
                  <c:v>3914.6183187673</c:v>
                </c:pt>
                <c:pt idx="6531">
                  <c:v>3915.2178008988</c:v>
                </c:pt>
                <c:pt idx="6532">
                  <c:v>3915.8172830303</c:v>
                </c:pt>
                <c:pt idx="6533">
                  <c:v>3916.4167651618</c:v>
                </c:pt>
                <c:pt idx="6534">
                  <c:v>3917.0162472933</c:v>
                </c:pt>
                <c:pt idx="6535">
                  <c:v>3917.6157294249</c:v>
                </c:pt>
                <c:pt idx="6536">
                  <c:v>3918.2152115564</c:v>
                </c:pt>
                <c:pt idx="6537">
                  <c:v>3918.8146936879</c:v>
                </c:pt>
                <c:pt idx="6538">
                  <c:v>3919.4141758194</c:v>
                </c:pt>
                <c:pt idx="6539">
                  <c:v>3920.0136579509</c:v>
                </c:pt>
                <c:pt idx="6540">
                  <c:v>3920.6131400824</c:v>
                </c:pt>
                <c:pt idx="6541">
                  <c:v>3921.2126222139</c:v>
                </c:pt>
                <c:pt idx="6542">
                  <c:v>3921.8121043454</c:v>
                </c:pt>
                <c:pt idx="6543">
                  <c:v>3922.4115864769</c:v>
                </c:pt>
                <c:pt idx="6544">
                  <c:v>3923.0110686085</c:v>
                </c:pt>
                <c:pt idx="6545">
                  <c:v>3923.61055074</c:v>
                </c:pt>
                <c:pt idx="6546">
                  <c:v>3924.2100328715</c:v>
                </c:pt>
                <c:pt idx="6547">
                  <c:v>3924.809515003</c:v>
                </c:pt>
                <c:pt idx="6548">
                  <c:v>3925.4089971345</c:v>
                </c:pt>
                <c:pt idx="6549">
                  <c:v>3926.008479266</c:v>
                </c:pt>
                <c:pt idx="6550">
                  <c:v>3926.6079613975</c:v>
                </c:pt>
                <c:pt idx="6551">
                  <c:v>3927.207443529</c:v>
                </c:pt>
                <c:pt idx="6552">
                  <c:v>3927.8069256605</c:v>
                </c:pt>
                <c:pt idx="6553">
                  <c:v>3928.4064077921</c:v>
                </c:pt>
                <c:pt idx="6554">
                  <c:v>3929.005889923599</c:v>
                </c:pt>
                <c:pt idx="6555">
                  <c:v>3929.6053720551</c:v>
                </c:pt>
                <c:pt idx="6556">
                  <c:v>3930.204854186599</c:v>
                </c:pt>
                <c:pt idx="6557">
                  <c:v>3930.8043363181</c:v>
                </c:pt>
                <c:pt idx="6558">
                  <c:v>3931.4038184496</c:v>
                </c:pt>
                <c:pt idx="6559">
                  <c:v>3932.0033005811</c:v>
                </c:pt>
                <c:pt idx="6560">
                  <c:v>3932.6027827126</c:v>
                </c:pt>
                <c:pt idx="6561">
                  <c:v>3933.2022648441</c:v>
                </c:pt>
                <c:pt idx="6562">
                  <c:v>3933.8017469757</c:v>
                </c:pt>
                <c:pt idx="6563">
                  <c:v>3934.4012291072</c:v>
                </c:pt>
                <c:pt idx="6564">
                  <c:v>3935.0007112387</c:v>
                </c:pt>
                <c:pt idx="6565">
                  <c:v>3935.6001933702</c:v>
                </c:pt>
                <c:pt idx="6566">
                  <c:v>3936.1996755017</c:v>
                </c:pt>
                <c:pt idx="6567">
                  <c:v>3936.7991576332</c:v>
                </c:pt>
                <c:pt idx="6568">
                  <c:v>3937.3986397647</c:v>
                </c:pt>
                <c:pt idx="6569">
                  <c:v>3937.9981218962</c:v>
                </c:pt>
                <c:pt idx="6570">
                  <c:v>3938.5976040277</c:v>
                </c:pt>
                <c:pt idx="6571">
                  <c:v>3939.1970861593</c:v>
                </c:pt>
                <c:pt idx="6572">
                  <c:v>3939.7965682908</c:v>
                </c:pt>
                <c:pt idx="6573">
                  <c:v>3940.3960504223</c:v>
                </c:pt>
                <c:pt idx="6574">
                  <c:v>3940.9955325538</c:v>
                </c:pt>
                <c:pt idx="6575">
                  <c:v>3941.5950146853</c:v>
                </c:pt>
                <c:pt idx="6576">
                  <c:v>3942.1944968168</c:v>
                </c:pt>
                <c:pt idx="6577">
                  <c:v>3942.7939789483</c:v>
                </c:pt>
                <c:pt idx="6578">
                  <c:v>3943.3934610798</c:v>
                </c:pt>
                <c:pt idx="6579">
                  <c:v>3943.9929432113</c:v>
                </c:pt>
                <c:pt idx="6580">
                  <c:v>3944.5924253429</c:v>
                </c:pt>
                <c:pt idx="6581">
                  <c:v>3945.1919074744</c:v>
                </c:pt>
                <c:pt idx="6582">
                  <c:v>3945.7913896059</c:v>
                </c:pt>
                <c:pt idx="6583">
                  <c:v>3946.3908717374</c:v>
                </c:pt>
                <c:pt idx="6584">
                  <c:v>3946.9903538689</c:v>
                </c:pt>
                <c:pt idx="6585">
                  <c:v>3947.5898360004</c:v>
                </c:pt>
                <c:pt idx="6586">
                  <c:v>3948.1893181319</c:v>
                </c:pt>
                <c:pt idx="6587">
                  <c:v>3948.788800263399</c:v>
                </c:pt>
                <c:pt idx="6588">
                  <c:v>3949.3882823949</c:v>
                </c:pt>
                <c:pt idx="6589">
                  <c:v>3949.9877645265</c:v>
                </c:pt>
                <c:pt idx="6590">
                  <c:v>3950.587246658</c:v>
                </c:pt>
                <c:pt idx="6591">
                  <c:v>3951.1867287895</c:v>
                </c:pt>
                <c:pt idx="6592">
                  <c:v>3951.786210921</c:v>
                </c:pt>
                <c:pt idx="6593">
                  <c:v>3952.3856930525</c:v>
                </c:pt>
                <c:pt idx="6594">
                  <c:v>3952.985175184</c:v>
                </c:pt>
                <c:pt idx="6595">
                  <c:v>3953.5846573155</c:v>
                </c:pt>
                <c:pt idx="6596">
                  <c:v>3954.184139447</c:v>
                </c:pt>
                <c:pt idx="6597">
                  <c:v>3954.7836215785</c:v>
                </c:pt>
                <c:pt idx="6598">
                  <c:v>3955.38310371</c:v>
                </c:pt>
                <c:pt idx="6599">
                  <c:v>3955.9825858416</c:v>
                </c:pt>
                <c:pt idx="6600">
                  <c:v>3956.5820679731</c:v>
                </c:pt>
                <c:pt idx="6601">
                  <c:v>3957.1815501046</c:v>
                </c:pt>
                <c:pt idx="6602">
                  <c:v>3957.7810322361</c:v>
                </c:pt>
                <c:pt idx="6603">
                  <c:v>3958.3805143676</c:v>
                </c:pt>
                <c:pt idx="6604">
                  <c:v>3958.9799964991</c:v>
                </c:pt>
                <c:pt idx="6605">
                  <c:v>3959.5794786306</c:v>
                </c:pt>
                <c:pt idx="6606">
                  <c:v>3960.178960762099</c:v>
                </c:pt>
                <c:pt idx="6607">
                  <c:v>3960.7784428936</c:v>
                </c:pt>
                <c:pt idx="6608">
                  <c:v>3961.3779250252</c:v>
                </c:pt>
                <c:pt idx="6609">
                  <c:v>3961.9774071567</c:v>
                </c:pt>
                <c:pt idx="6610">
                  <c:v>3962.5768892882</c:v>
                </c:pt>
                <c:pt idx="6611">
                  <c:v>3963.1763714197</c:v>
                </c:pt>
                <c:pt idx="6612">
                  <c:v>3963.7758535512</c:v>
                </c:pt>
                <c:pt idx="6613">
                  <c:v>3964.3753356827</c:v>
                </c:pt>
                <c:pt idx="6614">
                  <c:v>3964.9748178142</c:v>
                </c:pt>
                <c:pt idx="6615">
                  <c:v>3965.5742999457</c:v>
                </c:pt>
                <c:pt idx="6616">
                  <c:v>3966.1737820772</c:v>
                </c:pt>
                <c:pt idx="6617">
                  <c:v>3966.7732642088</c:v>
                </c:pt>
                <c:pt idx="6618">
                  <c:v>3967.3727463403</c:v>
                </c:pt>
                <c:pt idx="6619">
                  <c:v>3967.9722284718</c:v>
                </c:pt>
                <c:pt idx="6620">
                  <c:v>3968.5717106033</c:v>
                </c:pt>
                <c:pt idx="6621">
                  <c:v>3969.1711927348</c:v>
                </c:pt>
                <c:pt idx="6622">
                  <c:v>3969.7706748663</c:v>
                </c:pt>
                <c:pt idx="6623">
                  <c:v>3970.3701569978</c:v>
                </c:pt>
                <c:pt idx="6624">
                  <c:v>3970.9696391293</c:v>
                </c:pt>
                <c:pt idx="6625">
                  <c:v>3971.5691212608</c:v>
                </c:pt>
                <c:pt idx="6626">
                  <c:v>3972.1686033924</c:v>
                </c:pt>
                <c:pt idx="6627">
                  <c:v>3972.768085523899</c:v>
                </c:pt>
                <c:pt idx="6628">
                  <c:v>3973.3675676554</c:v>
                </c:pt>
                <c:pt idx="6629">
                  <c:v>3973.9670497869</c:v>
                </c:pt>
                <c:pt idx="6630">
                  <c:v>3974.5665319184</c:v>
                </c:pt>
                <c:pt idx="6631">
                  <c:v>3975.1660140499</c:v>
                </c:pt>
                <c:pt idx="6632">
                  <c:v>3975.7654961814</c:v>
                </c:pt>
                <c:pt idx="6633">
                  <c:v>3976.3649783129</c:v>
                </c:pt>
                <c:pt idx="6634">
                  <c:v>3976.9644604444</c:v>
                </c:pt>
                <c:pt idx="6635">
                  <c:v>3977.563942576</c:v>
                </c:pt>
                <c:pt idx="6636">
                  <c:v>3978.1634247075</c:v>
                </c:pt>
                <c:pt idx="6637">
                  <c:v>3978.762906839</c:v>
                </c:pt>
                <c:pt idx="6638">
                  <c:v>3979.3623889705</c:v>
                </c:pt>
                <c:pt idx="6639">
                  <c:v>3979.961871102</c:v>
                </c:pt>
                <c:pt idx="6640">
                  <c:v>3980.5613532335</c:v>
                </c:pt>
                <c:pt idx="6641">
                  <c:v>3981.160835364999</c:v>
                </c:pt>
                <c:pt idx="6642">
                  <c:v>3981.7603174965</c:v>
                </c:pt>
                <c:pt idx="6643">
                  <c:v>3982.359799628</c:v>
                </c:pt>
                <c:pt idx="6644">
                  <c:v>3982.9592817596</c:v>
                </c:pt>
                <c:pt idx="6645">
                  <c:v>3983.5587638911</c:v>
                </c:pt>
                <c:pt idx="6646">
                  <c:v>3984.1582460226</c:v>
                </c:pt>
                <c:pt idx="6647">
                  <c:v>3984.7577281541</c:v>
                </c:pt>
                <c:pt idx="6648">
                  <c:v>3985.3572102856</c:v>
                </c:pt>
                <c:pt idx="6649">
                  <c:v>3985.9566924171</c:v>
                </c:pt>
                <c:pt idx="6650">
                  <c:v>3986.5561745486</c:v>
                </c:pt>
                <c:pt idx="6651">
                  <c:v>3987.1556566801</c:v>
                </c:pt>
                <c:pt idx="6652">
                  <c:v>3987.755138811601</c:v>
                </c:pt>
                <c:pt idx="6653">
                  <c:v>3988.3546209432</c:v>
                </c:pt>
                <c:pt idx="6654">
                  <c:v>3988.9541030747</c:v>
                </c:pt>
                <c:pt idx="6655">
                  <c:v>3989.5535852062</c:v>
                </c:pt>
                <c:pt idx="6656">
                  <c:v>3990.1530673377</c:v>
                </c:pt>
                <c:pt idx="6657">
                  <c:v>3990.752549469199</c:v>
                </c:pt>
                <c:pt idx="6658">
                  <c:v>3991.3520316007</c:v>
                </c:pt>
                <c:pt idx="6659">
                  <c:v>3991.9515137322</c:v>
                </c:pt>
                <c:pt idx="6660">
                  <c:v>3992.5509958637</c:v>
                </c:pt>
                <c:pt idx="6661">
                  <c:v>3993.1504779952</c:v>
                </c:pt>
                <c:pt idx="6662">
                  <c:v>3993.749960126799</c:v>
                </c:pt>
                <c:pt idx="6663">
                  <c:v>3994.3494422583</c:v>
                </c:pt>
                <c:pt idx="6664">
                  <c:v>3994.9489243898</c:v>
                </c:pt>
                <c:pt idx="6665">
                  <c:v>3995.5484065213</c:v>
                </c:pt>
                <c:pt idx="6666">
                  <c:v>3996.147888652799</c:v>
                </c:pt>
                <c:pt idx="6667">
                  <c:v>3996.7473707843</c:v>
                </c:pt>
                <c:pt idx="6668">
                  <c:v>3997.3468529158</c:v>
                </c:pt>
                <c:pt idx="6669">
                  <c:v>3997.9463350473</c:v>
                </c:pt>
                <c:pt idx="6670">
                  <c:v>3998.5458171788</c:v>
                </c:pt>
                <c:pt idx="6671">
                  <c:v>3999.1452993104</c:v>
                </c:pt>
                <c:pt idx="6672">
                  <c:v>3999.744781441899</c:v>
                </c:pt>
                <c:pt idx="6673">
                  <c:v>4000.3442635734</c:v>
                </c:pt>
                <c:pt idx="6674">
                  <c:v>4000.9437457049</c:v>
                </c:pt>
                <c:pt idx="6675">
                  <c:v>4001.5432278364</c:v>
                </c:pt>
                <c:pt idx="6676">
                  <c:v>4002.142709967899</c:v>
                </c:pt>
                <c:pt idx="6677">
                  <c:v>4002.7421920994</c:v>
                </c:pt>
                <c:pt idx="6678">
                  <c:v>4003.3416742309</c:v>
                </c:pt>
                <c:pt idx="6679">
                  <c:v>4003.9411563624</c:v>
                </c:pt>
                <c:pt idx="6680">
                  <c:v>4004.540638494</c:v>
                </c:pt>
                <c:pt idx="6681">
                  <c:v>4005.1401206255</c:v>
                </c:pt>
                <c:pt idx="6682">
                  <c:v>4005.739602757</c:v>
                </c:pt>
                <c:pt idx="6683">
                  <c:v>4006.3390848885</c:v>
                </c:pt>
                <c:pt idx="6684">
                  <c:v>4006.93856702</c:v>
                </c:pt>
                <c:pt idx="6685">
                  <c:v>4007.5380491515</c:v>
                </c:pt>
                <c:pt idx="6686">
                  <c:v>4008.137531283</c:v>
                </c:pt>
                <c:pt idx="6687">
                  <c:v>4008.7370134145</c:v>
                </c:pt>
                <c:pt idx="6688">
                  <c:v>4009.336495546</c:v>
                </c:pt>
                <c:pt idx="6689">
                  <c:v>4009.9359776776</c:v>
                </c:pt>
                <c:pt idx="6690">
                  <c:v>4010.5354598091</c:v>
                </c:pt>
                <c:pt idx="6691">
                  <c:v>4011.1349419406</c:v>
                </c:pt>
                <c:pt idx="6692">
                  <c:v>4011.7344240721</c:v>
                </c:pt>
                <c:pt idx="6693">
                  <c:v>4012.333906203601</c:v>
                </c:pt>
                <c:pt idx="6694">
                  <c:v>4012.9333883351</c:v>
                </c:pt>
                <c:pt idx="6695">
                  <c:v>4013.5328704666</c:v>
                </c:pt>
                <c:pt idx="6696">
                  <c:v>4014.1323525981</c:v>
                </c:pt>
                <c:pt idx="6697">
                  <c:v>4014.7318347296</c:v>
                </c:pt>
                <c:pt idx="6698">
                  <c:v>4015.3313168612</c:v>
                </c:pt>
                <c:pt idx="6699">
                  <c:v>4015.9307989927</c:v>
                </c:pt>
                <c:pt idx="6700">
                  <c:v>4016.5302811242</c:v>
                </c:pt>
                <c:pt idx="6701">
                  <c:v>4017.1297632557</c:v>
                </c:pt>
                <c:pt idx="6702">
                  <c:v>4017.7292453872</c:v>
                </c:pt>
                <c:pt idx="6703">
                  <c:v>4018.3287275187</c:v>
                </c:pt>
                <c:pt idx="6704">
                  <c:v>4018.9282096502</c:v>
                </c:pt>
                <c:pt idx="6705">
                  <c:v>4019.5276917817</c:v>
                </c:pt>
                <c:pt idx="6706">
                  <c:v>4020.1271739132</c:v>
                </c:pt>
                <c:pt idx="6707">
                  <c:v>4020.7266560448</c:v>
                </c:pt>
                <c:pt idx="6708">
                  <c:v>4021.3261381763</c:v>
                </c:pt>
                <c:pt idx="6709">
                  <c:v>4021.9256203078</c:v>
                </c:pt>
                <c:pt idx="6710">
                  <c:v>4022.5251024393</c:v>
                </c:pt>
                <c:pt idx="6711">
                  <c:v>4023.1245845708</c:v>
                </c:pt>
                <c:pt idx="6712">
                  <c:v>4023.7240667023</c:v>
                </c:pt>
                <c:pt idx="6713">
                  <c:v>4024.3235488338</c:v>
                </c:pt>
                <c:pt idx="6714">
                  <c:v>4024.9230309653</c:v>
                </c:pt>
                <c:pt idx="6715">
                  <c:v>4025.5225130968</c:v>
                </c:pt>
                <c:pt idx="6716">
                  <c:v>4026.1219952284</c:v>
                </c:pt>
                <c:pt idx="6717">
                  <c:v>4026.7214773599</c:v>
                </c:pt>
                <c:pt idx="6718">
                  <c:v>4027.3209594914</c:v>
                </c:pt>
                <c:pt idx="6719">
                  <c:v>4027.920441622899</c:v>
                </c:pt>
                <c:pt idx="6720">
                  <c:v>4028.5199237544</c:v>
                </c:pt>
                <c:pt idx="6721">
                  <c:v>4029.1194058859</c:v>
                </c:pt>
                <c:pt idx="6722">
                  <c:v>4029.718888017399</c:v>
                </c:pt>
                <c:pt idx="6723">
                  <c:v>4030.3183701489</c:v>
                </c:pt>
                <c:pt idx="6724">
                  <c:v>4030.9178522804</c:v>
                </c:pt>
                <c:pt idx="6725">
                  <c:v>4031.517334412</c:v>
                </c:pt>
                <c:pt idx="6726">
                  <c:v>4032.1168165435</c:v>
                </c:pt>
                <c:pt idx="6727">
                  <c:v>4032.716298675</c:v>
                </c:pt>
                <c:pt idx="6728">
                  <c:v>4033.3157808065</c:v>
                </c:pt>
                <c:pt idx="6729">
                  <c:v>4033.915262938</c:v>
                </c:pt>
                <c:pt idx="6730">
                  <c:v>4034.5147450695</c:v>
                </c:pt>
                <c:pt idx="6731">
                  <c:v>4035.114227201</c:v>
                </c:pt>
                <c:pt idx="6732">
                  <c:v>4035.7137093325</c:v>
                </c:pt>
                <c:pt idx="6733">
                  <c:v>4036.313191464</c:v>
                </c:pt>
                <c:pt idx="6734">
                  <c:v>4036.9126735956</c:v>
                </c:pt>
                <c:pt idx="6735">
                  <c:v>4037.5121557271</c:v>
                </c:pt>
                <c:pt idx="6736">
                  <c:v>4038.111637858601</c:v>
                </c:pt>
                <c:pt idx="6737">
                  <c:v>4038.7111199901</c:v>
                </c:pt>
                <c:pt idx="6738">
                  <c:v>4039.3106021216</c:v>
                </c:pt>
                <c:pt idx="6739">
                  <c:v>4039.9100842531</c:v>
                </c:pt>
                <c:pt idx="6740">
                  <c:v>4040.5095663846</c:v>
                </c:pt>
                <c:pt idx="6741">
                  <c:v>4041.1090485161</c:v>
                </c:pt>
                <c:pt idx="6742">
                  <c:v>4041.7085306476</c:v>
                </c:pt>
                <c:pt idx="6743">
                  <c:v>4042.3080127792</c:v>
                </c:pt>
                <c:pt idx="6744">
                  <c:v>4042.9074949107</c:v>
                </c:pt>
                <c:pt idx="6745">
                  <c:v>4043.5069770422</c:v>
                </c:pt>
                <c:pt idx="6746">
                  <c:v>4044.106459173699</c:v>
                </c:pt>
                <c:pt idx="6747">
                  <c:v>4044.7059413052</c:v>
                </c:pt>
                <c:pt idx="6748">
                  <c:v>4045.3054234367</c:v>
                </c:pt>
                <c:pt idx="6749">
                  <c:v>4045.9049055682</c:v>
                </c:pt>
                <c:pt idx="6750">
                  <c:v>4046.5043876997</c:v>
                </c:pt>
                <c:pt idx="6751">
                  <c:v>4047.1038698312</c:v>
                </c:pt>
                <c:pt idx="6752">
                  <c:v>4047.7033519628</c:v>
                </c:pt>
                <c:pt idx="6753">
                  <c:v>4048.3028340943</c:v>
                </c:pt>
                <c:pt idx="6754">
                  <c:v>4048.9023162258</c:v>
                </c:pt>
                <c:pt idx="6755">
                  <c:v>4049.5017983573</c:v>
                </c:pt>
                <c:pt idx="6756">
                  <c:v>4050.1012804888</c:v>
                </c:pt>
                <c:pt idx="6757">
                  <c:v>4050.7007626203</c:v>
                </c:pt>
                <c:pt idx="6758">
                  <c:v>4051.3002447518</c:v>
                </c:pt>
                <c:pt idx="6759">
                  <c:v>4051.8997268833</c:v>
                </c:pt>
                <c:pt idx="6760">
                  <c:v>4052.4992090148</c:v>
                </c:pt>
                <c:pt idx="6761">
                  <c:v>4053.0986911464</c:v>
                </c:pt>
                <c:pt idx="6762">
                  <c:v>4053.6981732779</c:v>
                </c:pt>
                <c:pt idx="6763">
                  <c:v>4054.2976554094</c:v>
                </c:pt>
                <c:pt idx="6764">
                  <c:v>4054.8971375409</c:v>
                </c:pt>
                <c:pt idx="6765">
                  <c:v>4055.4966196724</c:v>
                </c:pt>
                <c:pt idx="6766">
                  <c:v>4056.0961018039</c:v>
                </c:pt>
                <c:pt idx="6767">
                  <c:v>4056.6955839354</c:v>
                </c:pt>
                <c:pt idx="6768">
                  <c:v>4057.2950660669</c:v>
                </c:pt>
                <c:pt idx="6769">
                  <c:v>4057.8945481984</c:v>
                </c:pt>
                <c:pt idx="6770">
                  <c:v>4058.49403033</c:v>
                </c:pt>
                <c:pt idx="6771">
                  <c:v>4059.0935124615</c:v>
                </c:pt>
                <c:pt idx="6772">
                  <c:v>4059.692994593</c:v>
                </c:pt>
                <c:pt idx="6773">
                  <c:v>4060.2924767245</c:v>
                </c:pt>
                <c:pt idx="6774">
                  <c:v>4060.891958856</c:v>
                </c:pt>
                <c:pt idx="6775">
                  <c:v>4061.4914409875</c:v>
                </c:pt>
                <c:pt idx="6776">
                  <c:v>4062.090923119</c:v>
                </c:pt>
                <c:pt idx="6777">
                  <c:v>4062.6904052505</c:v>
                </c:pt>
                <c:pt idx="6778">
                  <c:v>4063.289887382</c:v>
                </c:pt>
                <c:pt idx="6779">
                  <c:v>4063.8893695136</c:v>
                </c:pt>
                <c:pt idx="6780">
                  <c:v>4064.4888516451</c:v>
                </c:pt>
                <c:pt idx="6781">
                  <c:v>4065.0883337766</c:v>
                </c:pt>
                <c:pt idx="6782">
                  <c:v>4065.6878159081</c:v>
                </c:pt>
                <c:pt idx="6783">
                  <c:v>4066.2872980396</c:v>
                </c:pt>
                <c:pt idx="6784">
                  <c:v>4066.8867801711</c:v>
                </c:pt>
                <c:pt idx="6785">
                  <c:v>4067.4862623026</c:v>
                </c:pt>
                <c:pt idx="6786">
                  <c:v>4068.0857444341</c:v>
                </c:pt>
                <c:pt idx="6787">
                  <c:v>4068.6852265656</c:v>
                </c:pt>
                <c:pt idx="6788">
                  <c:v>4069.2847086972</c:v>
                </c:pt>
                <c:pt idx="6789">
                  <c:v>4069.8841908287</c:v>
                </c:pt>
                <c:pt idx="6790">
                  <c:v>4070.4836729602</c:v>
                </c:pt>
                <c:pt idx="6791">
                  <c:v>4071.0831550917</c:v>
                </c:pt>
                <c:pt idx="6792">
                  <c:v>4071.6826372232</c:v>
                </c:pt>
                <c:pt idx="6793">
                  <c:v>4072.2821193547</c:v>
                </c:pt>
                <c:pt idx="6794">
                  <c:v>4072.8816014862</c:v>
                </c:pt>
                <c:pt idx="6795">
                  <c:v>4073.4810836177</c:v>
                </c:pt>
                <c:pt idx="6796">
                  <c:v>4074.0805657492</c:v>
                </c:pt>
                <c:pt idx="6797">
                  <c:v>4074.6800478808</c:v>
                </c:pt>
                <c:pt idx="6798">
                  <c:v>4075.2795300123</c:v>
                </c:pt>
                <c:pt idx="6799">
                  <c:v>4075.8790121438</c:v>
                </c:pt>
                <c:pt idx="6800">
                  <c:v>4076.4784942753</c:v>
                </c:pt>
                <c:pt idx="6801">
                  <c:v>4077.0779764068</c:v>
                </c:pt>
                <c:pt idx="6802">
                  <c:v>4077.6774585383</c:v>
                </c:pt>
                <c:pt idx="6803">
                  <c:v>4078.276940669799</c:v>
                </c:pt>
                <c:pt idx="6804">
                  <c:v>4078.8764228013</c:v>
                </c:pt>
                <c:pt idx="6805">
                  <c:v>4079.4759049328</c:v>
                </c:pt>
                <c:pt idx="6806">
                  <c:v>4080.0753870644</c:v>
                </c:pt>
                <c:pt idx="6807">
                  <c:v>4080.674869195899</c:v>
                </c:pt>
                <c:pt idx="6808">
                  <c:v>4081.2743513274</c:v>
                </c:pt>
                <c:pt idx="6809">
                  <c:v>4081.8738334589</c:v>
                </c:pt>
                <c:pt idx="6810">
                  <c:v>4082.4733155904</c:v>
                </c:pt>
                <c:pt idx="6811">
                  <c:v>4083.0727977219</c:v>
                </c:pt>
                <c:pt idx="6812">
                  <c:v>4083.6722798534</c:v>
                </c:pt>
                <c:pt idx="6813">
                  <c:v>4084.2717619849</c:v>
                </c:pt>
                <c:pt idx="6814">
                  <c:v>4084.8712441164</c:v>
                </c:pt>
                <c:pt idx="6815">
                  <c:v>4085.470726248</c:v>
                </c:pt>
                <c:pt idx="6816">
                  <c:v>4086.0702083795</c:v>
                </c:pt>
                <c:pt idx="6817">
                  <c:v>4086.669690511</c:v>
                </c:pt>
                <c:pt idx="6818">
                  <c:v>4087.2691726425</c:v>
                </c:pt>
                <c:pt idx="6819">
                  <c:v>4087.868654774</c:v>
                </c:pt>
                <c:pt idx="6820">
                  <c:v>4088.4681369055</c:v>
                </c:pt>
                <c:pt idx="6821">
                  <c:v>4089.067619037</c:v>
                </c:pt>
                <c:pt idx="6822">
                  <c:v>4089.6671011685</c:v>
                </c:pt>
                <c:pt idx="6823">
                  <c:v>4090.2665833</c:v>
                </c:pt>
                <c:pt idx="6824">
                  <c:v>4090.8660654316</c:v>
                </c:pt>
                <c:pt idx="6825">
                  <c:v>4091.4655475631</c:v>
                </c:pt>
                <c:pt idx="6826">
                  <c:v>4092.0650296946</c:v>
                </c:pt>
                <c:pt idx="6827">
                  <c:v>4092.6645118261</c:v>
                </c:pt>
                <c:pt idx="6828">
                  <c:v>4093.2639939576</c:v>
                </c:pt>
                <c:pt idx="6829">
                  <c:v>4093.8634760891</c:v>
                </c:pt>
                <c:pt idx="6830">
                  <c:v>4094.4629582206</c:v>
                </c:pt>
                <c:pt idx="6831">
                  <c:v>4095.0624403521</c:v>
                </c:pt>
                <c:pt idx="6832">
                  <c:v>4095.6619224836</c:v>
                </c:pt>
                <c:pt idx="6833">
                  <c:v>4096.2614046152</c:v>
                </c:pt>
                <c:pt idx="6834">
                  <c:v>4096.8608867467</c:v>
                </c:pt>
                <c:pt idx="6835">
                  <c:v>4097.4603688782</c:v>
                </c:pt>
                <c:pt idx="6836">
                  <c:v>4098.0598510097</c:v>
                </c:pt>
                <c:pt idx="6837">
                  <c:v>4098.6593331412</c:v>
                </c:pt>
                <c:pt idx="6838">
                  <c:v>4099.258815272699</c:v>
                </c:pt>
                <c:pt idx="6839">
                  <c:v>4099.8582974042</c:v>
                </c:pt>
                <c:pt idx="6840">
                  <c:v>4100.4577795357</c:v>
                </c:pt>
                <c:pt idx="6841">
                  <c:v>4101.0572616672</c:v>
                </c:pt>
                <c:pt idx="6842">
                  <c:v>4101.6567437988</c:v>
                </c:pt>
                <c:pt idx="6843">
                  <c:v>4102.2562259303</c:v>
                </c:pt>
                <c:pt idx="6844">
                  <c:v>4102.8557080618</c:v>
                </c:pt>
                <c:pt idx="6845">
                  <c:v>4103.4551901933</c:v>
                </c:pt>
                <c:pt idx="6846">
                  <c:v>4104.0546723248</c:v>
                </c:pt>
                <c:pt idx="6847">
                  <c:v>4104.6541544563</c:v>
                </c:pt>
                <c:pt idx="6848">
                  <c:v>4105.2536365878</c:v>
                </c:pt>
                <c:pt idx="6849">
                  <c:v>4105.8531187193</c:v>
                </c:pt>
                <c:pt idx="6850">
                  <c:v>4106.4526008508</c:v>
                </c:pt>
                <c:pt idx="6851">
                  <c:v>4107.0520829824</c:v>
                </c:pt>
                <c:pt idx="6852">
                  <c:v>4107.6515651139</c:v>
                </c:pt>
                <c:pt idx="6853">
                  <c:v>4108.2510472454</c:v>
                </c:pt>
                <c:pt idx="6854">
                  <c:v>4108.8505293769</c:v>
                </c:pt>
                <c:pt idx="6855">
                  <c:v>4109.4500115084</c:v>
                </c:pt>
                <c:pt idx="6856">
                  <c:v>4110.0494936399</c:v>
                </c:pt>
                <c:pt idx="6857">
                  <c:v>4110.6489757714</c:v>
                </c:pt>
                <c:pt idx="6858">
                  <c:v>4111.248457902899</c:v>
                </c:pt>
                <c:pt idx="6859">
                  <c:v>4111.847940034399</c:v>
                </c:pt>
                <c:pt idx="6860">
                  <c:v>4112.447422166</c:v>
                </c:pt>
                <c:pt idx="6861">
                  <c:v>4113.0469042975</c:v>
                </c:pt>
                <c:pt idx="6862">
                  <c:v>4113.646386429</c:v>
                </c:pt>
                <c:pt idx="6863">
                  <c:v>4114.2458685605</c:v>
                </c:pt>
                <c:pt idx="6864">
                  <c:v>4114.845350692</c:v>
                </c:pt>
                <c:pt idx="6865">
                  <c:v>4115.444832823499</c:v>
                </c:pt>
                <c:pt idx="6866">
                  <c:v>4116.044314955</c:v>
                </c:pt>
                <c:pt idx="6867">
                  <c:v>4116.643797086499</c:v>
                </c:pt>
                <c:pt idx="6868">
                  <c:v>4117.243279218001</c:v>
                </c:pt>
                <c:pt idx="6869">
                  <c:v>4117.8427613496</c:v>
                </c:pt>
                <c:pt idx="6870">
                  <c:v>4118.4422434811</c:v>
                </c:pt>
                <c:pt idx="6871">
                  <c:v>4119.0417256126</c:v>
                </c:pt>
                <c:pt idx="6872">
                  <c:v>4119.6412077441</c:v>
                </c:pt>
                <c:pt idx="6873">
                  <c:v>4120.2406898756</c:v>
                </c:pt>
                <c:pt idx="6874">
                  <c:v>4120.8401720071</c:v>
                </c:pt>
                <c:pt idx="6875">
                  <c:v>4121.4396541386</c:v>
                </c:pt>
                <c:pt idx="6876">
                  <c:v>4122.0391362701</c:v>
                </c:pt>
                <c:pt idx="6877">
                  <c:v>4122.6386184016</c:v>
                </c:pt>
                <c:pt idx="6878">
                  <c:v>4123.2381005331</c:v>
                </c:pt>
                <c:pt idx="6879">
                  <c:v>4123.8375826647</c:v>
                </c:pt>
                <c:pt idx="6880">
                  <c:v>4124.4370647962</c:v>
                </c:pt>
                <c:pt idx="6881">
                  <c:v>4125.0365469277</c:v>
                </c:pt>
                <c:pt idx="6882">
                  <c:v>4125.6360290592</c:v>
                </c:pt>
                <c:pt idx="6883">
                  <c:v>4126.2355111907</c:v>
                </c:pt>
                <c:pt idx="6884">
                  <c:v>4126.834993322199</c:v>
                </c:pt>
                <c:pt idx="6885">
                  <c:v>4127.4344754537</c:v>
                </c:pt>
                <c:pt idx="6886">
                  <c:v>4128.033957585199</c:v>
                </c:pt>
                <c:pt idx="6887">
                  <c:v>4128.6334397168</c:v>
                </c:pt>
                <c:pt idx="6888">
                  <c:v>4129.2329218483</c:v>
                </c:pt>
                <c:pt idx="6889">
                  <c:v>4129.8324039798</c:v>
                </c:pt>
                <c:pt idx="6890">
                  <c:v>4130.4318861113</c:v>
                </c:pt>
                <c:pt idx="6891">
                  <c:v>4131.0313682428</c:v>
                </c:pt>
                <c:pt idx="6892">
                  <c:v>4131.630850374299</c:v>
                </c:pt>
                <c:pt idx="6893">
                  <c:v>4132.2303325058</c:v>
                </c:pt>
                <c:pt idx="6894">
                  <c:v>4132.8298146373</c:v>
                </c:pt>
                <c:pt idx="6895">
                  <c:v>4133.4292967688</c:v>
                </c:pt>
                <c:pt idx="6896">
                  <c:v>4134.0287789003</c:v>
                </c:pt>
                <c:pt idx="6897">
                  <c:v>4134.6282610319</c:v>
                </c:pt>
                <c:pt idx="6898">
                  <c:v>4135.2277431634</c:v>
                </c:pt>
                <c:pt idx="6899">
                  <c:v>4135.8272252949</c:v>
                </c:pt>
                <c:pt idx="6900">
                  <c:v>4136.4267074264</c:v>
                </c:pt>
                <c:pt idx="6901">
                  <c:v>4137.0261895579</c:v>
                </c:pt>
                <c:pt idx="6902">
                  <c:v>4137.6256716894</c:v>
                </c:pt>
                <c:pt idx="6903">
                  <c:v>4138.2251538209</c:v>
                </c:pt>
                <c:pt idx="6904">
                  <c:v>4138.8246359524</c:v>
                </c:pt>
                <c:pt idx="6905">
                  <c:v>4139.4241180839</c:v>
                </c:pt>
                <c:pt idx="6906">
                  <c:v>4140.0236002155</c:v>
                </c:pt>
                <c:pt idx="6907">
                  <c:v>4140.623082347</c:v>
                </c:pt>
                <c:pt idx="6908">
                  <c:v>4141.2225644785</c:v>
                </c:pt>
                <c:pt idx="6909">
                  <c:v>4141.82204661</c:v>
                </c:pt>
                <c:pt idx="6910">
                  <c:v>4142.4215287415</c:v>
                </c:pt>
                <c:pt idx="6911">
                  <c:v>4143.021010873</c:v>
                </c:pt>
                <c:pt idx="6912">
                  <c:v>4143.6204930045</c:v>
                </c:pt>
                <c:pt idx="6913">
                  <c:v>4144.219975136</c:v>
                </c:pt>
                <c:pt idx="6914">
                  <c:v>4144.8194572675</c:v>
                </c:pt>
                <c:pt idx="6915">
                  <c:v>4145.4189393991</c:v>
                </c:pt>
                <c:pt idx="6916">
                  <c:v>4146.0184215306</c:v>
                </c:pt>
                <c:pt idx="6917">
                  <c:v>4146.6179036621</c:v>
                </c:pt>
                <c:pt idx="6918">
                  <c:v>4147.2173857936</c:v>
                </c:pt>
                <c:pt idx="6919">
                  <c:v>4147.8168679251</c:v>
                </c:pt>
                <c:pt idx="6920">
                  <c:v>4148.4163500566</c:v>
                </c:pt>
                <c:pt idx="6921">
                  <c:v>4149.0158321881</c:v>
                </c:pt>
                <c:pt idx="6922">
                  <c:v>4149.6153143196</c:v>
                </c:pt>
                <c:pt idx="6923">
                  <c:v>4150.2147964511</c:v>
                </c:pt>
                <c:pt idx="6924">
                  <c:v>4150.8142785827</c:v>
                </c:pt>
                <c:pt idx="6925">
                  <c:v>4151.413760714199</c:v>
                </c:pt>
                <c:pt idx="6926">
                  <c:v>4152.0132428457</c:v>
                </c:pt>
                <c:pt idx="6927">
                  <c:v>4152.6127249772</c:v>
                </c:pt>
                <c:pt idx="6928">
                  <c:v>4153.2122071087</c:v>
                </c:pt>
                <c:pt idx="6929">
                  <c:v>4153.8116892402</c:v>
                </c:pt>
                <c:pt idx="6930">
                  <c:v>4154.4111713717</c:v>
                </c:pt>
                <c:pt idx="6931">
                  <c:v>4155.0106535032</c:v>
                </c:pt>
                <c:pt idx="6932">
                  <c:v>4155.6101356347</c:v>
                </c:pt>
                <c:pt idx="6933">
                  <c:v>4156.2096177663</c:v>
                </c:pt>
                <c:pt idx="6934">
                  <c:v>4156.8090998978</c:v>
                </c:pt>
                <c:pt idx="6935">
                  <c:v>4157.408582029299</c:v>
                </c:pt>
                <c:pt idx="6936">
                  <c:v>4158.0080641608</c:v>
                </c:pt>
                <c:pt idx="6937">
                  <c:v>4158.6075462923</c:v>
                </c:pt>
                <c:pt idx="6938">
                  <c:v>4159.2070284238</c:v>
                </c:pt>
                <c:pt idx="6939">
                  <c:v>4159.8065105553</c:v>
                </c:pt>
                <c:pt idx="6940">
                  <c:v>4160.405992686799</c:v>
                </c:pt>
                <c:pt idx="6941">
                  <c:v>4161.0054748183</c:v>
                </c:pt>
                <c:pt idx="6942">
                  <c:v>4161.6049569499</c:v>
                </c:pt>
                <c:pt idx="6943">
                  <c:v>4162.2044390814</c:v>
                </c:pt>
                <c:pt idx="6944">
                  <c:v>4162.8039212129</c:v>
                </c:pt>
                <c:pt idx="6945">
                  <c:v>4163.403403344399</c:v>
                </c:pt>
                <c:pt idx="6946">
                  <c:v>4164.0028854759</c:v>
                </c:pt>
                <c:pt idx="6947">
                  <c:v>4164.6023676074</c:v>
                </c:pt>
                <c:pt idx="6948">
                  <c:v>4165.2018497389</c:v>
                </c:pt>
                <c:pt idx="6949">
                  <c:v>4165.8013318704</c:v>
                </c:pt>
                <c:pt idx="6950">
                  <c:v>4166.4008140019</c:v>
                </c:pt>
                <c:pt idx="6951">
                  <c:v>4167.0002961335</c:v>
                </c:pt>
                <c:pt idx="6952">
                  <c:v>4167.599778265</c:v>
                </c:pt>
                <c:pt idx="6953">
                  <c:v>4168.1992603965</c:v>
                </c:pt>
                <c:pt idx="6954">
                  <c:v>4168.798742528</c:v>
                </c:pt>
                <c:pt idx="6955">
                  <c:v>4169.3982246595</c:v>
                </c:pt>
                <c:pt idx="6956">
                  <c:v>4169.997706790999</c:v>
                </c:pt>
                <c:pt idx="6957">
                  <c:v>4170.597188922499</c:v>
                </c:pt>
                <c:pt idx="6958">
                  <c:v>4171.196671054</c:v>
                </c:pt>
                <c:pt idx="6959">
                  <c:v>4171.7961531855</c:v>
                </c:pt>
                <c:pt idx="6960">
                  <c:v>4172.3956353171</c:v>
                </c:pt>
                <c:pt idx="6961">
                  <c:v>4172.9951174486</c:v>
                </c:pt>
                <c:pt idx="6962">
                  <c:v>4173.5945995801</c:v>
                </c:pt>
                <c:pt idx="6963">
                  <c:v>4174.1940817116</c:v>
                </c:pt>
                <c:pt idx="6964">
                  <c:v>4174.7935638431</c:v>
                </c:pt>
                <c:pt idx="6965">
                  <c:v>4175.3930459746</c:v>
                </c:pt>
                <c:pt idx="6966">
                  <c:v>4175.9925281061</c:v>
                </c:pt>
                <c:pt idx="6967">
                  <c:v>4176.5920102376</c:v>
                </c:pt>
                <c:pt idx="6968">
                  <c:v>4177.1914923691</c:v>
                </c:pt>
                <c:pt idx="6969">
                  <c:v>4177.7909745007</c:v>
                </c:pt>
                <c:pt idx="6970">
                  <c:v>4178.3904566322</c:v>
                </c:pt>
                <c:pt idx="6971">
                  <c:v>4178.9899387637</c:v>
                </c:pt>
                <c:pt idx="6972">
                  <c:v>4179.5894208952</c:v>
                </c:pt>
                <c:pt idx="6973">
                  <c:v>4180.1889030267</c:v>
                </c:pt>
                <c:pt idx="6974">
                  <c:v>4180.788385158199</c:v>
                </c:pt>
                <c:pt idx="6975">
                  <c:v>4181.3878672897</c:v>
                </c:pt>
                <c:pt idx="6976">
                  <c:v>4181.9873494212</c:v>
                </c:pt>
                <c:pt idx="6977">
                  <c:v>4182.5868315527</c:v>
                </c:pt>
                <c:pt idx="6978">
                  <c:v>4183.1863136843</c:v>
                </c:pt>
                <c:pt idx="6979">
                  <c:v>4183.785795815799</c:v>
                </c:pt>
                <c:pt idx="6980">
                  <c:v>4184.3852779473</c:v>
                </c:pt>
                <c:pt idx="6981">
                  <c:v>4184.9847600788</c:v>
                </c:pt>
                <c:pt idx="6982">
                  <c:v>4185.5842422103</c:v>
                </c:pt>
                <c:pt idx="6983">
                  <c:v>4186.1837243418</c:v>
                </c:pt>
                <c:pt idx="6984">
                  <c:v>4186.7832064733</c:v>
                </c:pt>
                <c:pt idx="6985">
                  <c:v>4187.3826886048</c:v>
                </c:pt>
                <c:pt idx="6986">
                  <c:v>4187.9821707363</c:v>
                </c:pt>
                <c:pt idx="6987">
                  <c:v>4188.5816528679</c:v>
                </c:pt>
                <c:pt idx="6988">
                  <c:v>4189.1811349994</c:v>
                </c:pt>
                <c:pt idx="6989">
                  <c:v>4189.780617130899</c:v>
                </c:pt>
                <c:pt idx="6990">
                  <c:v>4190.3800992624</c:v>
                </c:pt>
                <c:pt idx="6991">
                  <c:v>4190.9795813939</c:v>
                </c:pt>
                <c:pt idx="6992">
                  <c:v>4191.5790635254</c:v>
                </c:pt>
                <c:pt idx="6993">
                  <c:v>4192.1785456569</c:v>
                </c:pt>
                <c:pt idx="6994">
                  <c:v>4192.778027788399</c:v>
                </c:pt>
                <c:pt idx="6995">
                  <c:v>4193.3775099199</c:v>
                </c:pt>
                <c:pt idx="6996">
                  <c:v>4193.9769920515</c:v>
                </c:pt>
                <c:pt idx="6997">
                  <c:v>4194.576474183</c:v>
                </c:pt>
                <c:pt idx="6998">
                  <c:v>4195.1759563145</c:v>
                </c:pt>
                <c:pt idx="6999">
                  <c:v>4195.775438446</c:v>
                </c:pt>
                <c:pt idx="7000">
                  <c:v>4196.3749205775</c:v>
                </c:pt>
                <c:pt idx="7001">
                  <c:v>4196.974402708999</c:v>
                </c:pt>
                <c:pt idx="7002">
                  <c:v>4197.573884840499</c:v>
                </c:pt>
                <c:pt idx="7003">
                  <c:v>4198.173366972001</c:v>
                </c:pt>
                <c:pt idx="7004">
                  <c:v>4198.7728491035</c:v>
                </c:pt>
                <c:pt idx="7005">
                  <c:v>4199.3723312351</c:v>
                </c:pt>
                <c:pt idx="7006">
                  <c:v>4199.971813366599</c:v>
                </c:pt>
                <c:pt idx="7007">
                  <c:v>4200.5712954981</c:v>
                </c:pt>
                <c:pt idx="7008">
                  <c:v>4201.1707776296</c:v>
                </c:pt>
                <c:pt idx="7009">
                  <c:v>4201.7702597611</c:v>
                </c:pt>
                <c:pt idx="7010">
                  <c:v>4202.3697418926</c:v>
                </c:pt>
                <c:pt idx="7011">
                  <c:v>4202.9692240241</c:v>
                </c:pt>
                <c:pt idx="7012">
                  <c:v>4203.5687061556</c:v>
                </c:pt>
                <c:pt idx="7013">
                  <c:v>4204.1681882871</c:v>
                </c:pt>
                <c:pt idx="7014">
                  <c:v>4204.7676704187</c:v>
                </c:pt>
                <c:pt idx="7015">
                  <c:v>4205.3671525502</c:v>
                </c:pt>
                <c:pt idx="7016">
                  <c:v>4205.9666346817</c:v>
                </c:pt>
                <c:pt idx="7017">
                  <c:v>4206.5661168132</c:v>
                </c:pt>
                <c:pt idx="7018">
                  <c:v>4207.1655989447</c:v>
                </c:pt>
                <c:pt idx="7019">
                  <c:v>4207.7650810762</c:v>
                </c:pt>
                <c:pt idx="7020">
                  <c:v>4208.3645632077</c:v>
                </c:pt>
                <c:pt idx="7021">
                  <c:v>4208.964045339199</c:v>
                </c:pt>
                <c:pt idx="7022">
                  <c:v>4209.5635274707</c:v>
                </c:pt>
                <c:pt idx="7023">
                  <c:v>4210.1630096023</c:v>
                </c:pt>
                <c:pt idx="7024">
                  <c:v>4210.7624917338</c:v>
                </c:pt>
                <c:pt idx="7025">
                  <c:v>4211.3619738653</c:v>
                </c:pt>
                <c:pt idx="7026">
                  <c:v>4211.961455996799</c:v>
                </c:pt>
                <c:pt idx="7027">
                  <c:v>4212.5609381283</c:v>
                </c:pt>
                <c:pt idx="7028">
                  <c:v>4213.1604202598</c:v>
                </c:pt>
                <c:pt idx="7029">
                  <c:v>4213.7599023913</c:v>
                </c:pt>
                <c:pt idx="7030">
                  <c:v>4214.3593845228</c:v>
                </c:pt>
                <c:pt idx="7031">
                  <c:v>4214.9588666543</c:v>
                </c:pt>
                <c:pt idx="7032">
                  <c:v>4215.5583487859</c:v>
                </c:pt>
                <c:pt idx="7033">
                  <c:v>4216.1578309174</c:v>
                </c:pt>
                <c:pt idx="7034">
                  <c:v>4216.757313048899</c:v>
                </c:pt>
                <c:pt idx="7035">
                  <c:v>4217.3567951804</c:v>
                </c:pt>
                <c:pt idx="7036">
                  <c:v>4217.9562773119</c:v>
                </c:pt>
                <c:pt idx="7037">
                  <c:v>4218.5557594434</c:v>
                </c:pt>
                <c:pt idx="7038">
                  <c:v>4219.1552415749</c:v>
                </c:pt>
                <c:pt idx="7039">
                  <c:v>4219.7547237064</c:v>
                </c:pt>
                <c:pt idx="7040">
                  <c:v>4220.3542058379</c:v>
                </c:pt>
                <c:pt idx="7041">
                  <c:v>4220.9536879695</c:v>
                </c:pt>
                <c:pt idx="7042">
                  <c:v>4221.553170101</c:v>
                </c:pt>
                <c:pt idx="7043">
                  <c:v>4222.1526522325</c:v>
                </c:pt>
                <c:pt idx="7044">
                  <c:v>4222.752134364</c:v>
                </c:pt>
                <c:pt idx="7045">
                  <c:v>4223.3516164955</c:v>
                </c:pt>
                <c:pt idx="7046">
                  <c:v>4223.951098627</c:v>
                </c:pt>
                <c:pt idx="7047">
                  <c:v>4224.5505807585</c:v>
                </c:pt>
                <c:pt idx="7048">
                  <c:v>4225.15006289</c:v>
                </c:pt>
                <c:pt idx="7049">
                  <c:v>4225.7495450215</c:v>
                </c:pt>
                <c:pt idx="7050">
                  <c:v>4226.3490271531</c:v>
                </c:pt>
                <c:pt idx="7051">
                  <c:v>4226.9485092846</c:v>
                </c:pt>
                <c:pt idx="7052">
                  <c:v>4227.5479914161</c:v>
                </c:pt>
                <c:pt idx="7053">
                  <c:v>4228.1474735476</c:v>
                </c:pt>
                <c:pt idx="7054">
                  <c:v>4228.7469556791</c:v>
                </c:pt>
                <c:pt idx="7055">
                  <c:v>4229.3464378106</c:v>
                </c:pt>
                <c:pt idx="7056">
                  <c:v>4229.945919942099</c:v>
                </c:pt>
                <c:pt idx="7057">
                  <c:v>4230.5454020736</c:v>
                </c:pt>
                <c:pt idx="7058">
                  <c:v>4231.1448842051</c:v>
                </c:pt>
                <c:pt idx="7059">
                  <c:v>4231.744366336699</c:v>
                </c:pt>
                <c:pt idx="7060">
                  <c:v>4232.3438484682</c:v>
                </c:pt>
                <c:pt idx="7061">
                  <c:v>4232.9433305997</c:v>
                </c:pt>
                <c:pt idx="7062">
                  <c:v>4233.5428127312</c:v>
                </c:pt>
                <c:pt idx="7063">
                  <c:v>4234.1422948627</c:v>
                </c:pt>
                <c:pt idx="7064">
                  <c:v>4234.741776994199</c:v>
                </c:pt>
                <c:pt idx="7065">
                  <c:v>4235.3412591257</c:v>
                </c:pt>
                <c:pt idx="7066">
                  <c:v>4235.9407412572</c:v>
                </c:pt>
                <c:pt idx="7067">
                  <c:v>4236.5402233887</c:v>
                </c:pt>
                <c:pt idx="7068">
                  <c:v>4237.1397055203</c:v>
                </c:pt>
                <c:pt idx="7069">
                  <c:v>4237.7391876518</c:v>
                </c:pt>
                <c:pt idx="7070">
                  <c:v>4238.3386697833</c:v>
                </c:pt>
                <c:pt idx="7071">
                  <c:v>4238.938151914799</c:v>
                </c:pt>
                <c:pt idx="7072">
                  <c:v>4239.5376340463</c:v>
                </c:pt>
                <c:pt idx="7073">
                  <c:v>4240.1371161778</c:v>
                </c:pt>
                <c:pt idx="7074">
                  <c:v>4240.7365983093</c:v>
                </c:pt>
                <c:pt idx="7075">
                  <c:v>4241.3360804408</c:v>
                </c:pt>
                <c:pt idx="7076">
                  <c:v>4241.9355625723</c:v>
                </c:pt>
                <c:pt idx="7077">
                  <c:v>4242.5350447039</c:v>
                </c:pt>
                <c:pt idx="7078">
                  <c:v>4243.1345268354</c:v>
                </c:pt>
                <c:pt idx="7079">
                  <c:v>4243.7340089669</c:v>
                </c:pt>
                <c:pt idx="7080">
                  <c:v>4244.333491098399</c:v>
                </c:pt>
                <c:pt idx="7081">
                  <c:v>4244.9329732299</c:v>
                </c:pt>
                <c:pt idx="7082">
                  <c:v>4245.5324553614</c:v>
                </c:pt>
                <c:pt idx="7083">
                  <c:v>4246.1319374929</c:v>
                </c:pt>
                <c:pt idx="7084">
                  <c:v>4246.7314196244</c:v>
                </c:pt>
                <c:pt idx="7085">
                  <c:v>4247.3309017559</c:v>
                </c:pt>
                <c:pt idx="7086">
                  <c:v>4247.930383887499</c:v>
                </c:pt>
                <c:pt idx="7087">
                  <c:v>4248.529866019</c:v>
                </c:pt>
                <c:pt idx="7088">
                  <c:v>4249.1293481505</c:v>
                </c:pt>
                <c:pt idx="7089">
                  <c:v>4249.728830282001</c:v>
                </c:pt>
                <c:pt idx="7090">
                  <c:v>4250.3283124135</c:v>
                </c:pt>
                <c:pt idx="7091">
                  <c:v>4250.927794544999</c:v>
                </c:pt>
                <c:pt idx="7092">
                  <c:v>4251.5272766765</c:v>
                </c:pt>
                <c:pt idx="7093">
                  <c:v>4252.126758808</c:v>
                </c:pt>
                <c:pt idx="7094">
                  <c:v>4252.7262409395</c:v>
                </c:pt>
                <c:pt idx="7095">
                  <c:v>4253.3257230711</c:v>
                </c:pt>
                <c:pt idx="7096">
                  <c:v>4253.9252052026</c:v>
                </c:pt>
                <c:pt idx="7097">
                  <c:v>4254.524687334099</c:v>
                </c:pt>
                <c:pt idx="7098">
                  <c:v>4255.1241694656</c:v>
                </c:pt>
                <c:pt idx="7099">
                  <c:v>4255.7236515971</c:v>
                </c:pt>
                <c:pt idx="7100">
                  <c:v>4256.3231337286</c:v>
                </c:pt>
                <c:pt idx="7101">
                  <c:v>4256.9226158601</c:v>
                </c:pt>
                <c:pt idx="7102">
                  <c:v>4257.5220979916</c:v>
                </c:pt>
                <c:pt idx="7103">
                  <c:v>4258.1215801231</c:v>
                </c:pt>
                <c:pt idx="7104">
                  <c:v>4258.7210622547</c:v>
                </c:pt>
                <c:pt idx="7105">
                  <c:v>4259.3205443862</c:v>
                </c:pt>
                <c:pt idx="7106">
                  <c:v>4259.9200265177</c:v>
                </c:pt>
                <c:pt idx="7107">
                  <c:v>4260.5195086492</c:v>
                </c:pt>
                <c:pt idx="7108">
                  <c:v>4261.1189907807</c:v>
                </c:pt>
                <c:pt idx="7109">
                  <c:v>4261.718472912199</c:v>
                </c:pt>
                <c:pt idx="7110">
                  <c:v>4262.3179550437</c:v>
                </c:pt>
                <c:pt idx="7111">
                  <c:v>4262.9174371752</c:v>
                </c:pt>
                <c:pt idx="7112">
                  <c:v>4263.5169193067</c:v>
                </c:pt>
                <c:pt idx="7113">
                  <c:v>4264.1164014383</c:v>
                </c:pt>
                <c:pt idx="7114">
                  <c:v>4264.7158835698</c:v>
                </c:pt>
                <c:pt idx="7115">
                  <c:v>4265.3153657013</c:v>
                </c:pt>
                <c:pt idx="7116">
                  <c:v>4265.914847832799</c:v>
                </c:pt>
                <c:pt idx="7117">
                  <c:v>4266.5143299643</c:v>
                </c:pt>
                <c:pt idx="7118">
                  <c:v>4267.1138120958</c:v>
                </c:pt>
                <c:pt idx="7119">
                  <c:v>4267.7132942273</c:v>
                </c:pt>
                <c:pt idx="7120">
                  <c:v>4268.3127763588</c:v>
                </c:pt>
                <c:pt idx="7121">
                  <c:v>4268.9122584903</c:v>
                </c:pt>
                <c:pt idx="7122">
                  <c:v>4269.5117406219</c:v>
                </c:pt>
                <c:pt idx="7123">
                  <c:v>4270.1112227534</c:v>
                </c:pt>
                <c:pt idx="7124">
                  <c:v>4270.7107048849</c:v>
                </c:pt>
                <c:pt idx="7125">
                  <c:v>4271.3101870164</c:v>
                </c:pt>
                <c:pt idx="7126">
                  <c:v>4271.9096691479</c:v>
                </c:pt>
                <c:pt idx="7127">
                  <c:v>4272.5091512794</c:v>
                </c:pt>
                <c:pt idx="7128">
                  <c:v>4273.1086334109</c:v>
                </c:pt>
                <c:pt idx="7129">
                  <c:v>4273.708115542399</c:v>
                </c:pt>
                <c:pt idx="7130">
                  <c:v>4274.3075976739</c:v>
                </c:pt>
                <c:pt idx="7131">
                  <c:v>4274.9070798055</c:v>
                </c:pt>
                <c:pt idx="7132">
                  <c:v>4275.506561937</c:v>
                </c:pt>
                <c:pt idx="7133">
                  <c:v>4276.1060440685</c:v>
                </c:pt>
                <c:pt idx="7134">
                  <c:v>4276.7055262</c:v>
                </c:pt>
                <c:pt idx="7135">
                  <c:v>4277.3050083315</c:v>
                </c:pt>
                <c:pt idx="7136">
                  <c:v>4277.904490463</c:v>
                </c:pt>
                <c:pt idx="7137">
                  <c:v>4278.5039725945</c:v>
                </c:pt>
                <c:pt idx="7138">
                  <c:v>4279.103454726001</c:v>
                </c:pt>
                <c:pt idx="7139">
                  <c:v>4279.7029368575</c:v>
                </c:pt>
                <c:pt idx="7140">
                  <c:v>4280.3024189891</c:v>
                </c:pt>
                <c:pt idx="7141">
                  <c:v>4280.9019011206</c:v>
                </c:pt>
                <c:pt idx="7142">
                  <c:v>4281.5013832521</c:v>
                </c:pt>
                <c:pt idx="7143">
                  <c:v>4282.1008653836</c:v>
                </c:pt>
                <c:pt idx="7144">
                  <c:v>4282.7003475151</c:v>
                </c:pt>
                <c:pt idx="7145">
                  <c:v>4283.2998296466</c:v>
                </c:pt>
                <c:pt idx="7146">
                  <c:v>4283.8993117781</c:v>
                </c:pt>
                <c:pt idx="7147">
                  <c:v>4284.498793909599</c:v>
                </c:pt>
                <c:pt idx="7148">
                  <c:v>4285.0982760411</c:v>
                </c:pt>
                <c:pt idx="7149">
                  <c:v>4285.6977581727</c:v>
                </c:pt>
                <c:pt idx="7150">
                  <c:v>4286.297240304199</c:v>
                </c:pt>
                <c:pt idx="7151">
                  <c:v>4286.8967224357</c:v>
                </c:pt>
                <c:pt idx="7152">
                  <c:v>4287.4962045672</c:v>
                </c:pt>
                <c:pt idx="7153">
                  <c:v>4288.0956866987</c:v>
                </c:pt>
                <c:pt idx="7154">
                  <c:v>4288.6951688302</c:v>
                </c:pt>
                <c:pt idx="7155">
                  <c:v>4289.2946509617</c:v>
                </c:pt>
                <c:pt idx="7156">
                  <c:v>4289.8941330932</c:v>
                </c:pt>
                <c:pt idx="7157">
                  <c:v>4290.493615224699</c:v>
                </c:pt>
                <c:pt idx="7158">
                  <c:v>4291.093097356199</c:v>
                </c:pt>
                <c:pt idx="7159">
                  <c:v>4291.6925794878</c:v>
                </c:pt>
                <c:pt idx="7160">
                  <c:v>4292.2920616193</c:v>
                </c:pt>
                <c:pt idx="7161">
                  <c:v>4292.8915437508</c:v>
                </c:pt>
                <c:pt idx="7162">
                  <c:v>4293.4910258823</c:v>
                </c:pt>
                <c:pt idx="7163">
                  <c:v>4294.0905080138</c:v>
                </c:pt>
                <c:pt idx="7164">
                  <c:v>4294.6899901453</c:v>
                </c:pt>
                <c:pt idx="7165">
                  <c:v>4295.2894722768</c:v>
                </c:pt>
                <c:pt idx="7166">
                  <c:v>4295.8889544083</c:v>
                </c:pt>
                <c:pt idx="7167">
                  <c:v>4296.4884365399</c:v>
                </c:pt>
                <c:pt idx="7168">
                  <c:v>4297.0879186714</c:v>
                </c:pt>
                <c:pt idx="7169">
                  <c:v>4297.6874008029</c:v>
                </c:pt>
                <c:pt idx="7170">
                  <c:v>4298.286882934399</c:v>
                </c:pt>
                <c:pt idx="7171">
                  <c:v>4298.8863650659</c:v>
                </c:pt>
                <c:pt idx="7172">
                  <c:v>4299.485847197399</c:v>
                </c:pt>
                <c:pt idx="7173">
                  <c:v>4300.0853293289</c:v>
                </c:pt>
                <c:pt idx="7174">
                  <c:v>4300.6848114604</c:v>
                </c:pt>
                <c:pt idx="7175">
                  <c:v>4301.2842935919</c:v>
                </c:pt>
                <c:pt idx="7176">
                  <c:v>4301.8837757234</c:v>
                </c:pt>
                <c:pt idx="7177">
                  <c:v>4302.483257854999</c:v>
                </c:pt>
                <c:pt idx="7178">
                  <c:v>4303.0827399865</c:v>
                </c:pt>
                <c:pt idx="7179">
                  <c:v>4303.682222118</c:v>
                </c:pt>
                <c:pt idx="7180">
                  <c:v>4304.2817042495</c:v>
                </c:pt>
                <c:pt idx="7181">
                  <c:v>4304.881186381</c:v>
                </c:pt>
                <c:pt idx="7182">
                  <c:v>4305.4806685125</c:v>
                </c:pt>
                <c:pt idx="7183">
                  <c:v>4306.080150644</c:v>
                </c:pt>
                <c:pt idx="7184">
                  <c:v>4306.6796327755</c:v>
                </c:pt>
                <c:pt idx="7185">
                  <c:v>4307.279114907</c:v>
                </c:pt>
                <c:pt idx="7186">
                  <c:v>4307.878597038599</c:v>
                </c:pt>
                <c:pt idx="7187">
                  <c:v>4308.4780791701</c:v>
                </c:pt>
                <c:pt idx="7188">
                  <c:v>4309.0775613016</c:v>
                </c:pt>
                <c:pt idx="7189">
                  <c:v>4309.6770434331</c:v>
                </c:pt>
                <c:pt idx="7190">
                  <c:v>4310.2765255646</c:v>
                </c:pt>
                <c:pt idx="7191">
                  <c:v>4310.8760076961</c:v>
                </c:pt>
                <c:pt idx="7192">
                  <c:v>4311.4754898276</c:v>
                </c:pt>
                <c:pt idx="7193">
                  <c:v>4312.0749719591</c:v>
                </c:pt>
                <c:pt idx="7194">
                  <c:v>4312.6744540906</c:v>
                </c:pt>
                <c:pt idx="7195">
                  <c:v>4313.273936222199</c:v>
                </c:pt>
                <c:pt idx="7196">
                  <c:v>4313.8734183537</c:v>
                </c:pt>
                <c:pt idx="7197">
                  <c:v>4314.4729004852</c:v>
                </c:pt>
                <c:pt idx="7198">
                  <c:v>4315.0723826167</c:v>
                </c:pt>
                <c:pt idx="7199">
                  <c:v>4315.6718647482</c:v>
                </c:pt>
                <c:pt idx="7200">
                  <c:v>4316.2713468797</c:v>
                </c:pt>
                <c:pt idx="7201">
                  <c:v>4316.8708290112</c:v>
                </c:pt>
                <c:pt idx="7202">
                  <c:v>4317.470311142699</c:v>
                </c:pt>
                <c:pt idx="7203">
                  <c:v>4318.0697932742</c:v>
                </c:pt>
                <c:pt idx="7204">
                  <c:v>4318.6692754058</c:v>
                </c:pt>
                <c:pt idx="7205">
                  <c:v>4319.268757537299</c:v>
                </c:pt>
                <c:pt idx="7206">
                  <c:v>4319.8682396688</c:v>
                </c:pt>
                <c:pt idx="7207">
                  <c:v>4320.4677218003</c:v>
                </c:pt>
                <c:pt idx="7208">
                  <c:v>4321.0672039318</c:v>
                </c:pt>
                <c:pt idx="7209">
                  <c:v>4321.6666860633</c:v>
                </c:pt>
                <c:pt idx="7210">
                  <c:v>4322.2661681948</c:v>
                </c:pt>
                <c:pt idx="7211">
                  <c:v>4322.8656503263</c:v>
                </c:pt>
                <c:pt idx="7212">
                  <c:v>4323.4651324578</c:v>
                </c:pt>
                <c:pt idx="7213">
                  <c:v>4324.0646145894</c:v>
                </c:pt>
                <c:pt idx="7214">
                  <c:v>4324.6640967209</c:v>
                </c:pt>
                <c:pt idx="7215">
                  <c:v>4325.2635788524</c:v>
                </c:pt>
                <c:pt idx="7216">
                  <c:v>4325.8630609839</c:v>
                </c:pt>
                <c:pt idx="7217">
                  <c:v>4326.4625431154</c:v>
                </c:pt>
                <c:pt idx="7218">
                  <c:v>4327.0620252469</c:v>
                </c:pt>
                <c:pt idx="7219">
                  <c:v>4327.6615073784</c:v>
                </c:pt>
                <c:pt idx="7220">
                  <c:v>4328.2609895099</c:v>
                </c:pt>
                <c:pt idx="7221">
                  <c:v>4328.8604716414</c:v>
                </c:pt>
                <c:pt idx="7222">
                  <c:v>4329.459953773</c:v>
                </c:pt>
                <c:pt idx="7223">
                  <c:v>4330.0594359045</c:v>
                </c:pt>
                <c:pt idx="7224">
                  <c:v>4330.658918036001</c:v>
                </c:pt>
                <c:pt idx="7225">
                  <c:v>4331.2584001675</c:v>
                </c:pt>
                <c:pt idx="7226">
                  <c:v>4331.857882298999</c:v>
                </c:pt>
                <c:pt idx="7227">
                  <c:v>4332.4573644305</c:v>
                </c:pt>
                <c:pt idx="7228">
                  <c:v>4333.056846562001</c:v>
                </c:pt>
                <c:pt idx="7229">
                  <c:v>4333.6563286935</c:v>
                </c:pt>
                <c:pt idx="7230">
                  <c:v>4334.255810825</c:v>
                </c:pt>
                <c:pt idx="7231">
                  <c:v>4334.8552929566</c:v>
                </c:pt>
                <c:pt idx="7232">
                  <c:v>4335.454775088099</c:v>
                </c:pt>
                <c:pt idx="7233">
                  <c:v>4336.0542572196</c:v>
                </c:pt>
                <c:pt idx="7234">
                  <c:v>4336.6537393511</c:v>
                </c:pt>
                <c:pt idx="7235">
                  <c:v>4337.2532214826</c:v>
                </c:pt>
                <c:pt idx="7236">
                  <c:v>4337.8527036141</c:v>
                </c:pt>
                <c:pt idx="7237">
                  <c:v>4338.4521857456</c:v>
                </c:pt>
                <c:pt idx="7238">
                  <c:v>4339.0516678771</c:v>
                </c:pt>
                <c:pt idx="7239">
                  <c:v>4339.6511500086</c:v>
                </c:pt>
                <c:pt idx="7240">
                  <c:v>4340.2506321402</c:v>
                </c:pt>
                <c:pt idx="7241">
                  <c:v>4340.8501142717</c:v>
                </c:pt>
                <c:pt idx="7242">
                  <c:v>4341.4495964032</c:v>
                </c:pt>
                <c:pt idx="7243">
                  <c:v>4342.0490785347</c:v>
                </c:pt>
                <c:pt idx="7244">
                  <c:v>4342.6485606662</c:v>
                </c:pt>
                <c:pt idx="7245">
                  <c:v>4343.2480427977</c:v>
                </c:pt>
                <c:pt idx="7246">
                  <c:v>4343.8475249292</c:v>
                </c:pt>
                <c:pt idx="7247">
                  <c:v>4344.447007060699</c:v>
                </c:pt>
                <c:pt idx="7248">
                  <c:v>4345.0464891922</c:v>
                </c:pt>
                <c:pt idx="7249">
                  <c:v>4345.6459713238</c:v>
                </c:pt>
                <c:pt idx="7250">
                  <c:v>4346.2454534553</c:v>
                </c:pt>
                <c:pt idx="7251">
                  <c:v>4346.8449355868</c:v>
                </c:pt>
                <c:pt idx="7252">
                  <c:v>4347.444417718299</c:v>
                </c:pt>
                <c:pt idx="7253">
                  <c:v>4348.043899849799</c:v>
                </c:pt>
                <c:pt idx="7254">
                  <c:v>4348.6433819813</c:v>
                </c:pt>
                <c:pt idx="7255">
                  <c:v>4349.2428641128</c:v>
                </c:pt>
                <c:pt idx="7256">
                  <c:v>4349.8423462443</c:v>
                </c:pt>
                <c:pt idx="7257">
                  <c:v>4350.4418283758</c:v>
                </c:pt>
                <c:pt idx="7258">
                  <c:v>4351.0413105074</c:v>
                </c:pt>
                <c:pt idx="7259">
                  <c:v>4351.640792638899</c:v>
                </c:pt>
                <c:pt idx="7260">
                  <c:v>4352.2402747704</c:v>
                </c:pt>
                <c:pt idx="7261">
                  <c:v>4352.8397569019</c:v>
                </c:pt>
                <c:pt idx="7262">
                  <c:v>4353.4392390334</c:v>
                </c:pt>
                <c:pt idx="7263">
                  <c:v>4354.0387211649</c:v>
                </c:pt>
                <c:pt idx="7264">
                  <c:v>4354.6382032964</c:v>
                </c:pt>
                <c:pt idx="7265">
                  <c:v>4355.2376854279</c:v>
                </c:pt>
                <c:pt idx="7266">
                  <c:v>4355.8371675594</c:v>
                </c:pt>
                <c:pt idx="7267">
                  <c:v>4356.436649691</c:v>
                </c:pt>
                <c:pt idx="7268">
                  <c:v>4357.0361318225</c:v>
                </c:pt>
                <c:pt idx="7269">
                  <c:v>4357.635613954</c:v>
                </c:pt>
                <c:pt idx="7270">
                  <c:v>4358.2350960855</c:v>
                </c:pt>
                <c:pt idx="7271">
                  <c:v>4358.834578217</c:v>
                </c:pt>
                <c:pt idx="7272">
                  <c:v>4359.434060348499</c:v>
                </c:pt>
                <c:pt idx="7273">
                  <c:v>4360.033542480001</c:v>
                </c:pt>
                <c:pt idx="7274">
                  <c:v>4360.6330246115</c:v>
                </c:pt>
                <c:pt idx="7275">
                  <c:v>4361.232506743</c:v>
                </c:pt>
                <c:pt idx="7276">
                  <c:v>4361.8319888746</c:v>
                </c:pt>
                <c:pt idx="7277">
                  <c:v>4362.4314710061</c:v>
                </c:pt>
                <c:pt idx="7278">
                  <c:v>4363.0309531376</c:v>
                </c:pt>
                <c:pt idx="7279">
                  <c:v>4363.6304352691</c:v>
                </c:pt>
                <c:pt idx="7280">
                  <c:v>4364.2299174006</c:v>
                </c:pt>
                <c:pt idx="7281">
                  <c:v>4364.8293995321</c:v>
                </c:pt>
                <c:pt idx="7282">
                  <c:v>4365.4288816636</c:v>
                </c:pt>
                <c:pt idx="7283">
                  <c:v>4366.0283637951</c:v>
                </c:pt>
                <c:pt idx="7284">
                  <c:v>4366.6278459266</c:v>
                </c:pt>
                <c:pt idx="7285">
                  <c:v>4367.2273280582</c:v>
                </c:pt>
                <c:pt idx="7286">
                  <c:v>4367.8268101897</c:v>
                </c:pt>
                <c:pt idx="7287">
                  <c:v>4368.4262923212</c:v>
                </c:pt>
                <c:pt idx="7288">
                  <c:v>4369.0257744527</c:v>
                </c:pt>
                <c:pt idx="7289">
                  <c:v>4369.6252565842</c:v>
                </c:pt>
                <c:pt idx="7290">
                  <c:v>4370.2247387157</c:v>
                </c:pt>
                <c:pt idx="7291">
                  <c:v>4370.8242208472</c:v>
                </c:pt>
                <c:pt idx="7292">
                  <c:v>4371.423702978699</c:v>
                </c:pt>
                <c:pt idx="7293">
                  <c:v>4372.0231851102</c:v>
                </c:pt>
                <c:pt idx="7294">
                  <c:v>4372.6226672418</c:v>
                </c:pt>
                <c:pt idx="7295">
                  <c:v>4373.222149373302</c:v>
                </c:pt>
                <c:pt idx="7296">
                  <c:v>4373.8216315048</c:v>
                </c:pt>
                <c:pt idx="7297">
                  <c:v>4374.4211136363</c:v>
                </c:pt>
                <c:pt idx="7298">
                  <c:v>4375.0205957678</c:v>
                </c:pt>
                <c:pt idx="7299">
                  <c:v>4375.6200778993</c:v>
                </c:pt>
                <c:pt idx="7300">
                  <c:v>4376.2195600308</c:v>
                </c:pt>
                <c:pt idx="7301">
                  <c:v>4376.8190421623</c:v>
                </c:pt>
                <c:pt idx="7302">
                  <c:v>4377.4185242938</c:v>
                </c:pt>
                <c:pt idx="7303">
                  <c:v>4378.0180064254</c:v>
                </c:pt>
                <c:pt idx="7304">
                  <c:v>4378.6174885569</c:v>
                </c:pt>
                <c:pt idx="7305">
                  <c:v>4379.2169706884</c:v>
                </c:pt>
                <c:pt idx="7306">
                  <c:v>4379.8164528199</c:v>
                </c:pt>
                <c:pt idx="7307">
                  <c:v>4380.4159349514</c:v>
                </c:pt>
                <c:pt idx="7308">
                  <c:v>4381.0154170829</c:v>
                </c:pt>
                <c:pt idx="7309">
                  <c:v>4381.6148992144</c:v>
                </c:pt>
                <c:pt idx="7310">
                  <c:v>4382.2143813459</c:v>
                </c:pt>
                <c:pt idx="7311">
                  <c:v>4382.8138634774</c:v>
                </c:pt>
                <c:pt idx="7312">
                  <c:v>4383.413345608999</c:v>
                </c:pt>
                <c:pt idx="7313">
                  <c:v>4384.0128277405</c:v>
                </c:pt>
                <c:pt idx="7314">
                  <c:v>4384.612309872</c:v>
                </c:pt>
                <c:pt idx="7315">
                  <c:v>4385.2117920035</c:v>
                </c:pt>
                <c:pt idx="7316">
                  <c:v>4385.811274135</c:v>
                </c:pt>
                <c:pt idx="7317">
                  <c:v>4386.410756266499</c:v>
                </c:pt>
                <c:pt idx="7318">
                  <c:v>4387.010238398</c:v>
                </c:pt>
                <c:pt idx="7319">
                  <c:v>4387.6097205295</c:v>
                </c:pt>
                <c:pt idx="7320">
                  <c:v>4388.209202661</c:v>
                </c:pt>
                <c:pt idx="7321">
                  <c:v>4388.8086847926</c:v>
                </c:pt>
                <c:pt idx="7322">
                  <c:v>4389.4081669241</c:v>
                </c:pt>
                <c:pt idx="7323">
                  <c:v>4390.0076490556</c:v>
                </c:pt>
                <c:pt idx="7324">
                  <c:v>4390.6071311871</c:v>
                </c:pt>
                <c:pt idx="7325">
                  <c:v>4391.2066133186</c:v>
                </c:pt>
                <c:pt idx="7326">
                  <c:v>4391.8060954501</c:v>
                </c:pt>
                <c:pt idx="7327">
                  <c:v>4392.4055775816</c:v>
                </c:pt>
                <c:pt idx="7328">
                  <c:v>4393.0050597131</c:v>
                </c:pt>
                <c:pt idx="7329">
                  <c:v>4393.6045418446</c:v>
                </c:pt>
                <c:pt idx="7330">
                  <c:v>4394.2040239762</c:v>
                </c:pt>
                <c:pt idx="7331">
                  <c:v>4394.8035061077</c:v>
                </c:pt>
                <c:pt idx="7332">
                  <c:v>4395.4029882392</c:v>
                </c:pt>
                <c:pt idx="7333">
                  <c:v>4396.0024703707</c:v>
                </c:pt>
                <c:pt idx="7334">
                  <c:v>4396.6019525022</c:v>
                </c:pt>
                <c:pt idx="7335">
                  <c:v>4397.2014346337</c:v>
                </c:pt>
                <c:pt idx="7336">
                  <c:v>4397.8009167652</c:v>
                </c:pt>
                <c:pt idx="7337">
                  <c:v>4398.400398896699</c:v>
                </c:pt>
                <c:pt idx="7338">
                  <c:v>4398.9998810282</c:v>
                </c:pt>
                <c:pt idx="7339">
                  <c:v>4399.5993631598</c:v>
                </c:pt>
                <c:pt idx="7340">
                  <c:v>4400.1988452913</c:v>
                </c:pt>
                <c:pt idx="7341">
                  <c:v>4400.7983274228</c:v>
                </c:pt>
                <c:pt idx="7342">
                  <c:v>4401.3978095543</c:v>
                </c:pt>
                <c:pt idx="7343">
                  <c:v>4401.9972916858</c:v>
                </c:pt>
                <c:pt idx="7344">
                  <c:v>4402.5967738173</c:v>
                </c:pt>
                <c:pt idx="7345">
                  <c:v>4403.1962559488</c:v>
                </c:pt>
                <c:pt idx="7346">
                  <c:v>4403.7957380803</c:v>
                </c:pt>
                <c:pt idx="7347">
                  <c:v>4404.3952202118</c:v>
                </c:pt>
                <c:pt idx="7348">
                  <c:v>4404.994702343399</c:v>
                </c:pt>
                <c:pt idx="7349">
                  <c:v>4405.5941844749</c:v>
                </c:pt>
                <c:pt idx="7350">
                  <c:v>4406.1936666064</c:v>
                </c:pt>
                <c:pt idx="7351">
                  <c:v>4406.7931487379</c:v>
                </c:pt>
                <c:pt idx="7352">
                  <c:v>4407.3926308694</c:v>
                </c:pt>
                <c:pt idx="7353">
                  <c:v>4407.9921130009</c:v>
                </c:pt>
                <c:pt idx="7354">
                  <c:v>4408.5915951324</c:v>
                </c:pt>
                <c:pt idx="7355">
                  <c:v>4409.1910772639</c:v>
                </c:pt>
                <c:pt idx="7356">
                  <c:v>4409.7905593954</c:v>
                </c:pt>
                <c:pt idx="7357">
                  <c:v>4410.390041527</c:v>
                </c:pt>
                <c:pt idx="7358">
                  <c:v>4410.9895236585</c:v>
                </c:pt>
                <c:pt idx="7359">
                  <c:v>4411.589005790001</c:v>
                </c:pt>
                <c:pt idx="7360">
                  <c:v>4412.188487921499</c:v>
                </c:pt>
                <c:pt idx="7361">
                  <c:v>4412.787970053</c:v>
                </c:pt>
                <c:pt idx="7362">
                  <c:v>4413.387452184499</c:v>
                </c:pt>
                <c:pt idx="7363">
                  <c:v>4413.986934316001</c:v>
                </c:pt>
                <c:pt idx="7364">
                  <c:v>4414.5864164475</c:v>
                </c:pt>
                <c:pt idx="7365">
                  <c:v>4415.185898579</c:v>
                </c:pt>
                <c:pt idx="7366">
                  <c:v>4415.785380710599</c:v>
                </c:pt>
                <c:pt idx="7367">
                  <c:v>4416.384862842099</c:v>
                </c:pt>
                <c:pt idx="7368">
                  <c:v>4416.9843449736</c:v>
                </c:pt>
                <c:pt idx="7369">
                  <c:v>4417.5838271051</c:v>
                </c:pt>
                <c:pt idx="7370">
                  <c:v>4418.1833092366</c:v>
                </c:pt>
                <c:pt idx="7371">
                  <c:v>4418.782791368099</c:v>
                </c:pt>
                <c:pt idx="7372">
                  <c:v>4419.3822734996</c:v>
                </c:pt>
                <c:pt idx="7373">
                  <c:v>4419.981755631099</c:v>
                </c:pt>
                <c:pt idx="7374">
                  <c:v>4420.5812377626</c:v>
                </c:pt>
                <c:pt idx="7375">
                  <c:v>4421.1807198942</c:v>
                </c:pt>
                <c:pt idx="7376">
                  <c:v>4421.7802020257</c:v>
                </c:pt>
                <c:pt idx="7377">
                  <c:v>4422.3796841572</c:v>
                </c:pt>
                <c:pt idx="7378">
                  <c:v>4422.9791662887</c:v>
                </c:pt>
                <c:pt idx="7379">
                  <c:v>4423.5786484202</c:v>
                </c:pt>
                <c:pt idx="7380">
                  <c:v>4424.1781305517</c:v>
                </c:pt>
                <c:pt idx="7381">
                  <c:v>4424.7776126832</c:v>
                </c:pt>
                <c:pt idx="7382">
                  <c:v>4425.377094814699</c:v>
                </c:pt>
                <c:pt idx="7383">
                  <c:v>4425.976576946199</c:v>
                </c:pt>
                <c:pt idx="7384">
                  <c:v>4426.5760590778</c:v>
                </c:pt>
                <c:pt idx="7385">
                  <c:v>4427.1755412093</c:v>
                </c:pt>
                <c:pt idx="7386">
                  <c:v>4427.7750233408</c:v>
                </c:pt>
                <c:pt idx="7387">
                  <c:v>4428.3745054723</c:v>
                </c:pt>
                <c:pt idx="7388">
                  <c:v>4428.973987603799</c:v>
                </c:pt>
                <c:pt idx="7389">
                  <c:v>4429.5734697353</c:v>
                </c:pt>
                <c:pt idx="7390">
                  <c:v>4430.1729518668</c:v>
                </c:pt>
                <c:pt idx="7391">
                  <c:v>4430.7724339983</c:v>
                </c:pt>
                <c:pt idx="7392">
                  <c:v>4431.3719161298</c:v>
                </c:pt>
                <c:pt idx="7393">
                  <c:v>4431.971398261399</c:v>
                </c:pt>
                <c:pt idx="7394">
                  <c:v>4432.570880392899</c:v>
                </c:pt>
                <c:pt idx="7395">
                  <c:v>4433.1703625244</c:v>
                </c:pt>
                <c:pt idx="7396">
                  <c:v>4433.7698446559</c:v>
                </c:pt>
                <c:pt idx="7397">
                  <c:v>4434.3693267874</c:v>
                </c:pt>
                <c:pt idx="7398">
                  <c:v>4434.968808918899</c:v>
                </c:pt>
                <c:pt idx="7399">
                  <c:v>4435.5682910504</c:v>
                </c:pt>
                <c:pt idx="7400">
                  <c:v>4436.1677731819</c:v>
                </c:pt>
                <c:pt idx="7401">
                  <c:v>4436.7672553134</c:v>
                </c:pt>
                <c:pt idx="7402">
                  <c:v>4437.366737445</c:v>
                </c:pt>
                <c:pt idx="7403">
                  <c:v>4437.9662195765</c:v>
                </c:pt>
                <c:pt idx="7404">
                  <c:v>4438.565701708</c:v>
                </c:pt>
                <c:pt idx="7405">
                  <c:v>4439.1651838395</c:v>
                </c:pt>
                <c:pt idx="7406">
                  <c:v>4439.764665971</c:v>
                </c:pt>
                <c:pt idx="7407">
                  <c:v>4440.3641481025</c:v>
                </c:pt>
                <c:pt idx="7408">
                  <c:v>4440.963630234</c:v>
                </c:pt>
                <c:pt idx="7409">
                  <c:v>4441.5631123655</c:v>
                </c:pt>
                <c:pt idx="7410">
                  <c:v>4442.162594497</c:v>
                </c:pt>
                <c:pt idx="7411">
                  <c:v>4442.7620766286</c:v>
                </c:pt>
                <c:pt idx="7412">
                  <c:v>4443.3615587601</c:v>
                </c:pt>
                <c:pt idx="7413">
                  <c:v>4443.9610408916</c:v>
                </c:pt>
                <c:pt idx="7414">
                  <c:v>4444.5605230231</c:v>
                </c:pt>
                <c:pt idx="7415">
                  <c:v>4445.1600051546</c:v>
                </c:pt>
                <c:pt idx="7416">
                  <c:v>4445.759487286099</c:v>
                </c:pt>
                <c:pt idx="7417">
                  <c:v>4446.3589694176</c:v>
                </c:pt>
                <c:pt idx="7418">
                  <c:v>4446.9584515491</c:v>
                </c:pt>
                <c:pt idx="7419">
                  <c:v>4447.5579336806</c:v>
                </c:pt>
                <c:pt idx="7420">
                  <c:v>4448.157415812199</c:v>
                </c:pt>
                <c:pt idx="7421">
                  <c:v>4448.756897943699</c:v>
                </c:pt>
                <c:pt idx="7422">
                  <c:v>4449.3563800752</c:v>
                </c:pt>
                <c:pt idx="7423">
                  <c:v>4449.9558622067</c:v>
                </c:pt>
                <c:pt idx="7424">
                  <c:v>4450.5553443382</c:v>
                </c:pt>
                <c:pt idx="7425">
                  <c:v>4451.1548264697</c:v>
                </c:pt>
                <c:pt idx="7426">
                  <c:v>4451.7543086012</c:v>
                </c:pt>
                <c:pt idx="7427">
                  <c:v>4452.353790732699</c:v>
                </c:pt>
                <c:pt idx="7428">
                  <c:v>4452.9532728642</c:v>
                </c:pt>
                <c:pt idx="7429">
                  <c:v>4453.5527549958</c:v>
                </c:pt>
                <c:pt idx="7430">
                  <c:v>4454.1522371273</c:v>
                </c:pt>
                <c:pt idx="7431">
                  <c:v>4454.7517192588</c:v>
                </c:pt>
                <c:pt idx="7432">
                  <c:v>4455.3512013903</c:v>
                </c:pt>
                <c:pt idx="7433">
                  <c:v>4455.9506835218</c:v>
                </c:pt>
                <c:pt idx="7434">
                  <c:v>4456.5501656533</c:v>
                </c:pt>
                <c:pt idx="7435">
                  <c:v>4457.1496477848</c:v>
                </c:pt>
                <c:pt idx="7436">
                  <c:v>4457.7491299163</c:v>
                </c:pt>
                <c:pt idx="7437">
                  <c:v>4458.3486120478</c:v>
                </c:pt>
                <c:pt idx="7438">
                  <c:v>4458.9480941794</c:v>
                </c:pt>
                <c:pt idx="7439">
                  <c:v>4459.5475763109</c:v>
                </c:pt>
                <c:pt idx="7440">
                  <c:v>4460.1470584424</c:v>
                </c:pt>
                <c:pt idx="7441">
                  <c:v>4460.7465405739</c:v>
                </c:pt>
                <c:pt idx="7442">
                  <c:v>4461.3460227054</c:v>
                </c:pt>
                <c:pt idx="7443">
                  <c:v>4461.9455048369</c:v>
                </c:pt>
                <c:pt idx="7444">
                  <c:v>4462.5449869684</c:v>
                </c:pt>
                <c:pt idx="7445">
                  <c:v>4463.1444690999</c:v>
                </c:pt>
                <c:pt idx="7446">
                  <c:v>4463.743951231399</c:v>
                </c:pt>
                <c:pt idx="7447">
                  <c:v>4464.343433363</c:v>
                </c:pt>
                <c:pt idx="7448">
                  <c:v>4464.9429154945</c:v>
                </c:pt>
                <c:pt idx="7449">
                  <c:v>4465.542397626</c:v>
                </c:pt>
                <c:pt idx="7450">
                  <c:v>4466.1418797575</c:v>
                </c:pt>
                <c:pt idx="7451">
                  <c:v>4466.741361889</c:v>
                </c:pt>
                <c:pt idx="7452">
                  <c:v>4467.3408440205</c:v>
                </c:pt>
                <c:pt idx="7453">
                  <c:v>4467.940326152</c:v>
                </c:pt>
                <c:pt idx="7454">
                  <c:v>4468.5398082835</c:v>
                </c:pt>
                <c:pt idx="7455">
                  <c:v>4469.139290415</c:v>
                </c:pt>
                <c:pt idx="7456">
                  <c:v>4469.738772546499</c:v>
                </c:pt>
                <c:pt idx="7457">
                  <c:v>4470.3382546781</c:v>
                </c:pt>
                <c:pt idx="7458">
                  <c:v>4470.937736809599</c:v>
                </c:pt>
                <c:pt idx="7459">
                  <c:v>4471.537218941099</c:v>
                </c:pt>
                <c:pt idx="7460">
                  <c:v>4472.1367010726</c:v>
                </c:pt>
                <c:pt idx="7461">
                  <c:v>4472.7361832041</c:v>
                </c:pt>
                <c:pt idx="7462">
                  <c:v>4473.3356653356</c:v>
                </c:pt>
                <c:pt idx="7463">
                  <c:v>4473.9351474671</c:v>
                </c:pt>
                <c:pt idx="7464">
                  <c:v>4474.5346295986</c:v>
                </c:pt>
                <c:pt idx="7465">
                  <c:v>4475.1341117301</c:v>
                </c:pt>
                <c:pt idx="7466">
                  <c:v>4475.7335938617</c:v>
                </c:pt>
                <c:pt idx="7467">
                  <c:v>4476.3330759932</c:v>
                </c:pt>
                <c:pt idx="7468">
                  <c:v>4476.932558124699</c:v>
                </c:pt>
                <c:pt idx="7469">
                  <c:v>4477.5320402562</c:v>
                </c:pt>
                <c:pt idx="7470">
                  <c:v>4478.1315223877</c:v>
                </c:pt>
                <c:pt idx="7471">
                  <c:v>4478.7310045192</c:v>
                </c:pt>
                <c:pt idx="7472">
                  <c:v>4479.3304866507</c:v>
                </c:pt>
                <c:pt idx="7473">
                  <c:v>4479.9299687822</c:v>
                </c:pt>
                <c:pt idx="7474">
                  <c:v>4480.5294509137</c:v>
                </c:pt>
                <c:pt idx="7475">
                  <c:v>4481.1289330453</c:v>
                </c:pt>
                <c:pt idx="7476">
                  <c:v>4481.7284151768</c:v>
                </c:pt>
                <c:pt idx="7477">
                  <c:v>4482.327897308299</c:v>
                </c:pt>
                <c:pt idx="7478">
                  <c:v>4482.9273794398</c:v>
                </c:pt>
                <c:pt idx="7479">
                  <c:v>4483.5268615713</c:v>
                </c:pt>
                <c:pt idx="7480">
                  <c:v>4484.1263437028</c:v>
                </c:pt>
                <c:pt idx="7481">
                  <c:v>4484.7258258343</c:v>
                </c:pt>
                <c:pt idx="7482">
                  <c:v>4485.3253079658</c:v>
                </c:pt>
                <c:pt idx="7483">
                  <c:v>4485.9247900973</c:v>
                </c:pt>
                <c:pt idx="7484">
                  <c:v>4486.5242722289</c:v>
                </c:pt>
                <c:pt idx="7485">
                  <c:v>4487.1237543604</c:v>
                </c:pt>
                <c:pt idx="7486">
                  <c:v>4487.7232364919</c:v>
                </c:pt>
                <c:pt idx="7487">
                  <c:v>4488.3227186234</c:v>
                </c:pt>
                <c:pt idx="7488">
                  <c:v>4488.9222007549</c:v>
                </c:pt>
                <c:pt idx="7489">
                  <c:v>4489.5216828864</c:v>
                </c:pt>
                <c:pt idx="7490">
                  <c:v>4490.1211650179</c:v>
                </c:pt>
                <c:pt idx="7491">
                  <c:v>4490.7206471494</c:v>
                </c:pt>
                <c:pt idx="7492">
                  <c:v>4491.3201292809</c:v>
                </c:pt>
                <c:pt idx="7493">
                  <c:v>4491.9196114125</c:v>
                </c:pt>
                <c:pt idx="7494">
                  <c:v>4492.519093544</c:v>
                </c:pt>
                <c:pt idx="7495">
                  <c:v>4493.1185756755</c:v>
                </c:pt>
                <c:pt idx="7496">
                  <c:v>4493.718057806999</c:v>
                </c:pt>
                <c:pt idx="7497">
                  <c:v>4494.3175399385</c:v>
                </c:pt>
                <c:pt idx="7498">
                  <c:v>4494.917022070001</c:v>
                </c:pt>
                <c:pt idx="7499">
                  <c:v>4495.5165042015</c:v>
                </c:pt>
                <c:pt idx="7500">
                  <c:v>4496.115986333</c:v>
                </c:pt>
                <c:pt idx="7501">
                  <c:v>4496.7154684645</c:v>
                </c:pt>
                <c:pt idx="7502">
                  <c:v>4497.3149505961</c:v>
                </c:pt>
                <c:pt idx="7503">
                  <c:v>4497.9144327276</c:v>
                </c:pt>
                <c:pt idx="7504">
                  <c:v>4498.5139148591</c:v>
                </c:pt>
                <c:pt idx="7505">
                  <c:v>4499.1133969906</c:v>
                </c:pt>
                <c:pt idx="7506">
                  <c:v>4499.7128791221</c:v>
                </c:pt>
                <c:pt idx="7507">
                  <c:v>4500.3123612536</c:v>
                </c:pt>
                <c:pt idx="7508">
                  <c:v>4500.9118433851</c:v>
                </c:pt>
                <c:pt idx="7509">
                  <c:v>4501.5113255166</c:v>
                </c:pt>
                <c:pt idx="7510">
                  <c:v>4502.1108076481</c:v>
                </c:pt>
                <c:pt idx="7511">
                  <c:v>4502.7102897797</c:v>
                </c:pt>
                <c:pt idx="7512">
                  <c:v>4503.3097719112</c:v>
                </c:pt>
                <c:pt idx="7513">
                  <c:v>4503.9092540427</c:v>
                </c:pt>
                <c:pt idx="7514">
                  <c:v>4504.5087361742</c:v>
                </c:pt>
                <c:pt idx="7515">
                  <c:v>4505.1082183057</c:v>
                </c:pt>
                <c:pt idx="7516">
                  <c:v>4505.707700437199</c:v>
                </c:pt>
                <c:pt idx="7517">
                  <c:v>4506.3071825687</c:v>
                </c:pt>
                <c:pt idx="7518">
                  <c:v>4506.9066647002</c:v>
                </c:pt>
                <c:pt idx="7519">
                  <c:v>4507.5061468317</c:v>
                </c:pt>
                <c:pt idx="7520">
                  <c:v>4508.1056289633</c:v>
                </c:pt>
                <c:pt idx="7521">
                  <c:v>4508.7051110948</c:v>
                </c:pt>
                <c:pt idx="7522">
                  <c:v>4509.304593226299</c:v>
                </c:pt>
                <c:pt idx="7523">
                  <c:v>4509.9040753578</c:v>
                </c:pt>
                <c:pt idx="7524">
                  <c:v>4510.5035574893</c:v>
                </c:pt>
                <c:pt idx="7525">
                  <c:v>4511.1030396208</c:v>
                </c:pt>
                <c:pt idx="7526">
                  <c:v>4511.7025217523</c:v>
                </c:pt>
                <c:pt idx="7527">
                  <c:v>4512.3020038838</c:v>
                </c:pt>
                <c:pt idx="7528">
                  <c:v>4512.9014860153</c:v>
                </c:pt>
                <c:pt idx="7529">
                  <c:v>4513.5009681469</c:v>
                </c:pt>
                <c:pt idx="7530">
                  <c:v>4514.1004502784</c:v>
                </c:pt>
                <c:pt idx="7531">
                  <c:v>4514.6999324099</c:v>
                </c:pt>
                <c:pt idx="7532">
                  <c:v>4515.2994145414</c:v>
                </c:pt>
                <c:pt idx="7533">
                  <c:v>4515.8988966729</c:v>
                </c:pt>
                <c:pt idx="7534">
                  <c:v>4516.498378804399</c:v>
                </c:pt>
                <c:pt idx="7535">
                  <c:v>4517.0978609359</c:v>
                </c:pt>
                <c:pt idx="7536">
                  <c:v>4517.6973430674</c:v>
                </c:pt>
                <c:pt idx="7537">
                  <c:v>4518.2968251989</c:v>
                </c:pt>
                <c:pt idx="7538">
                  <c:v>4518.896307330499</c:v>
                </c:pt>
                <c:pt idx="7539">
                  <c:v>4519.495789462</c:v>
                </c:pt>
                <c:pt idx="7540">
                  <c:v>4520.0952715935</c:v>
                </c:pt>
                <c:pt idx="7541">
                  <c:v>4520.694753725</c:v>
                </c:pt>
                <c:pt idx="7542">
                  <c:v>4521.2942358565</c:v>
                </c:pt>
                <c:pt idx="7543">
                  <c:v>4521.893717987999</c:v>
                </c:pt>
                <c:pt idx="7544">
                  <c:v>4522.4932001195</c:v>
                </c:pt>
                <c:pt idx="7545">
                  <c:v>4523.092682251</c:v>
                </c:pt>
                <c:pt idx="7546">
                  <c:v>4523.6921643825</c:v>
                </c:pt>
                <c:pt idx="7547">
                  <c:v>4524.2916465141</c:v>
                </c:pt>
                <c:pt idx="7548">
                  <c:v>4524.8911286456</c:v>
                </c:pt>
                <c:pt idx="7549">
                  <c:v>4525.4906107771</c:v>
                </c:pt>
                <c:pt idx="7550">
                  <c:v>4526.090092908599</c:v>
                </c:pt>
                <c:pt idx="7551">
                  <c:v>4526.6895750401</c:v>
                </c:pt>
                <c:pt idx="7552">
                  <c:v>4527.2890571716</c:v>
                </c:pt>
                <c:pt idx="7553">
                  <c:v>4527.8885393031</c:v>
                </c:pt>
                <c:pt idx="7554">
                  <c:v>4528.4880214346</c:v>
                </c:pt>
                <c:pt idx="7555">
                  <c:v>4529.0875035661</c:v>
                </c:pt>
                <c:pt idx="7556">
                  <c:v>4529.6869856977</c:v>
                </c:pt>
                <c:pt idx="7557">
                  <c:v>4530.2864678292</c:v>
                </c:pt>
                <c:pt idx="7558">
                  <c:v>4530.8859499607</c:v>
                </c:pt>
                <c:pt idx="7559">
                  <c:v>4531.4854320922</c:v>
                </c:pt>
                <c:pt idx="7560">
                  <c:v>4532.0849142237</c:v>
                </c:pt>
                <c:pt idx="7561">
                  <c:v>4532.6843963552</c:v>
                </c:pt>
                <c:pt idx="7562">
                  <c:v>4533.2838784867</c:v>
                </c:pt>
                <c:pt idx="7563">
                  <c:v>4533.8833606182</c:v>
                </c:pt>
                <c:pt idx="7564">
                  <c:v>4534.4828427497</c:v>
                </c:pt>
                <c:pt idx="7565">
                  <c:v>4535.0823248813</c:v>
                </c:pt>
                <c:pt idx="7566">
                  <c:v>4535.6818070128</c:v>
                </c:pt>
                <c:pt idx="7567">
                  <c:v>4536.2812891443</c:v>
                </c:pt>
                <c:pt idx="7568">
                  <c:v>4536.8807712758</c:v>
                </c:pt>
                <c:pt idx="7569">
                  <c:v>4537.4802534073</c:v>
                </c:pt>
                <c:pt idx="7570">
                  <c:v>4538.079735538799</c:v>
                </c:pt>
                <c:pt idx="7571">
                  <c:v>4538.6792176703</c:v>
                </c:pt>
                <c:pt idx="7572">
                  <c:v>4539.2786998018</c:v>
                </c:pt>
                <c:pt idx="7573">
                  <c:v>4539.8781819333</c:v>
                </c:pt>
                <c:pt idx="7574">
                  <c:v>4540.4776640649</c:v>
                </c:pt>
                <c:pt idx="7575">
                  <c:v>4541.0771461964</c:v>
                </c:pt>
                <c:pt idx="7576">
                  <c:v>4541.6766283279</c:v>
                </c:pt>
                <c:pt idx="7577">
                  <c:v>4542.2761104594</c:v>
                </c:pt>
                <c:pt idx="7578">
                  <c:v>4542.8755925909</c:v>
                </c:pt>
                <c:pt idx="7579">
                  <c:v>4543.4750747224</c:v>
                </c:pt>
                <c:pt idx="7580">
                  <c:v>4544.0745568539</c:v>
                </c:pt>
                <c:pt idx="7581">
                  <c:v>4544.6740389854</c:v>
                </c:pt>
                <c:pt idx="7582">
                  <c:v>4545.2735211169</c:v>
                </c:pt>
                <c:pt idx="7583">
                  <c:v>4545.873003248499</c:v>
                </c:pt>
                <c:pt idx="7584">
                  <c:v>4546.47248538</c:v>
                </c:pt>
                <c:pt idx="7585">
                  <c:v>4547.0719675115</c:v>
                </c:pt>
                <c:pt idx="7586">
                  <c:v>4547.671449643</c:v>
                </c:pt>
                <c:pt idx="7587">
                  <c:v>4548.2709317745</c:v>
                </c:pt>
                <c:pt idx="7588">
                  <c:v>4548.870413906</c:v>
                </c:pt>
                <c:pt idx="7589">
                  <c:v>4549.4698960375</c:v>
                </c:pt>
                <c:pt idx="7590">
                  <c:v>4550.069378169</c:v>
                </c:pt>
                <c:pt idx="7591">
                  <c:v>4550.6688603005</c:v>
                </c:pt>
                <c:pt idx="7592">
                  <c:v>4551.268342432099</c:v>
                </c:pt>
                <c:pt idx="7593">
                  <c:v>4551.8678245636</c:v>
                </c:pt>
                <c:pt idx="7594">
                  <c:v>4552.4673066951</c:v>
                </c:pt>
                <c:pt idx="7595">
                  <c:v>4553.0667888266</c:v>
                </c:pt>
                <c:pt idx="7596">
                  <c:v>4553.6662709581</c:v>
                </c:pt>
                <c:pt idx="7597">
                  <c:v>4554.2657530896</c:v>
                </c:pt>
                <c:pt idx="7598">
                  <c:v>4554.8652352211</c:v>
                </c:pt>
                <c:pt idx="7599">
                  <c:v>4555.464717352599</c:v>
                </c:pt>
                <c:pt idx="7600">
                  <c:v>4556.0641994841</c:v>
                </c:pt>
                <c:pt idx="7601">
                  <c:v>4556.6636816157</c:v>
                </c:pt>
                <c:pt idx="7602">
                  <c:v>4557.263163747201</c:v>
                </c:pt>
                <c:pt idx="7603">
                  <c:v>4557.8626458787</c:v>
                </c:pt>
                <c:pt idx="7604">
                  <c:v>4558.4621280102</c:v>
                </c:pt>
                <c:pt idx="7605">
                  <c:v>4559.0616101417</c:v>
                </c:pt>
                <c:pt idx="7606">
                  <c:v>4559.6610922732</c:v>
                </c:pt>
                <c:pt idx="7607">
                  <c:v>4560.2605744047</c:v>
                </c:pt>
                <c:pt idx="7608">
                  <c:v>4560.8600565362</c:v>
                </c:pt>
                <c:pt idx="7609">
                  <c:v>4561.4595386677</c:v>
                </c:pt>
                <c:pt idx="7610">
                  <c:v>4562.0590207993</c:v>
                </c:pt>
                <c:pt idx="7611">
                  <c:v>4562.6585029308</c:v>
                </c:pt>
                <c:pt idx="7612">
                  <c:v>4563.2579850623</c:v>
                </c:pt>
                <c:pt idx="7613">
                  <c:v>4563.8574671938</c:v>
                </c:pt>
                <c:pt idx="7614">
                  <c:v>4564.4569493253</c:v>
                </c:pt>
                <c:pt idx="7615">
                  <c:v>4565.0564314568</c:v>
                </c:pt>
                <c:pt idx="7616">
                  <c:v>4565.6559135883</c:v>
                </c:pt>
                <c:pt idx="7617">
                  <c:v>4566.2553957198</c:v>
                </c:pt>
                <c:pt idx="7618">
                  <c:v>4566.8548778513</c:v>
                </c:pt>
                <c:pt idx="7619">
                  <c:v>4567.454359982899</c:v>
                </c:pt>
                <c:pt idx="7620">
                  <c:v>4568.053842114399</c:v>
                </c:pt>
                <c:pt idx="7621">
                  <c:v>4568.6533242459</c:v>
                </c:pt>
                <c:pt idx="7622">
                  <c:v>4569.2528063774</c:v>
                </c:pt>
                <c:pt idx="7623">
                  <c:v>4569.8522885089</c:v>
                </c:pt>
                <c:pt idx="7624">
                  <c:v>4570.451770640399</c:v>
                </c:pt>
                <c:pt idx="7625">
                  <c:v>4571.0512527719</c:v>
                </c:pt>
                <c:pt idx="7626">
                  <c:v>4571.6507349034</c:v>
                </c:pt>
                <c:pt idx="7627">
                  <c:v>4572.2502170349</c:v>
                </c:pt>
                <c:pt idx="7628">
                  <c:v>4572.8496991665</c:v>
                </c:pt>
                <c:pt idx="7629">
                  <c:v>4573.449181298</c:v>
                </c:pt>
                <c:pt idx="7630">
                  <c:v>4574.0486634295</c:v>
                </c:pt>
                <c:pt idx="7631">
                  <c:v>4574.648145561</c:v>
                </c:pt>
                <c:pt idx="7632">
                  <c:v>4575.2476276925</c:v>
                </c:pt>
                <c:pt idx="7633">
                  <c:v>4575.847109824001</c:v>
                </c:pt>
                <c:pt idx="7634">
                  <c:v>4576.4465919555</c:v>
                </c:pt>
                <c:pt idx="7635">
                  <c:v>4577.046074087</c:v>
                </c:pt>
                <c:pt idx="7636">
                  <c:v>4577.6455562185</c:v>
                </c:pt>
                <c:pt idx="7637">
                  <c:v>4578.2450383501</c:v>
                </c:pt>
                <c:pt idx="7638">
                  <c:v>4578.8445204816</c:v>
                </c:pt>
                <c:pt idx="7639">
                  <c:v>4579.4440026131</c:v>
                </c:pt>
                <c:pt idx="7640">
                  <c:v>4580.043484744599</c:v>
                </c:pt>
                <c:pt idx="7641">
                  <c:v>4580.6429668761</c:v>
                </c:pt>
                <c:pt idx="7642">
                  <c:v>4581.2424490076</c:v>
                </c:pt>
                <c:pt idx="7643">
                  <c:v>4581.8419311391</c:v>
                </c:pt>
                <c:pt idx="7644">
                  <c:v>4582.4414132706</c:v>
                </c:pt>
                <c:pt idx="7645">
                  <c:v>4583.0408954021</c:v>
                </c:pt>
                <c:pt idx="7646">
                  <c:v>4583.6403775337</c:v>
                </c:pt>
                <c:pt idx="7647">
                  <c:v>4584.2398596652</c:v>
                </c:pt>
                <c:pt idx="7648">
                  <c:v>4584.8393417967</c:v>
                </c:pt>
                <c:pt idx="7649">
                  <c:v>4585.438823928199</c:v>
                </c:pt>
                <c:pt idx="7650">
                  <c:v>4586.0383060597</c:v>
                </c:pt>
                <c:pt idx="7651">
                  <c:v>4586.637788191199</c:v>
                </c:pt>
                <c:pt idx="7652">
                  <c:v>4587.237270322699</c:v>
                </c:pt>
                <c:pt idx="7653">
                  <c:v>4587.8367524542</c:v>
                </c:pt>
                <c:pt idx="7654">
                  <c:v>4588.4362345857</c:v>
                </c:pt>
                <c:pt idx="7655">
                  <c:v>4589.0357167173</c:v>
                </c:pt>
                <c:pt idx="7656">
                  <c:v>4589.6351988488</c:v>
                </c:pt>
                <c:pt idx="7657">
                  <c:v>4590.234680980299</c:v>
                </c:pt>
                <c:pt idx="7658">
                  <c:v>4590.8341631118</c:v>
                </c:pt>
                <c:pt idx="7659">
                  <c:v>4591.433645243299</c:v>
                </c:pt>
                <c:pt idx="7660">
                  <c:v>4592.0331273748</c:v>
                </c:pt>
                <c:pt idx="7661">
                  <c:v>4592.6326095063</c:v>
                </c:pt>
                <c:pt idx="7662">
                  <c:v>4593.2320916378</c:v>
                </c:pt>
                <c:pt idx="7663">
                  <c:v>4593.8315737693</c:v>
                </c:pt>
                <c:pt idx="7664">
                  <c:v>4594.431055900899</c:v>
                </c:pt>
                <c:pt idx="7665">
                  <c:v>4595.0305380324</c:v>
                </c:pt>
                <c:pt idx="7666">
                  <c:v>4595.6300201639</c:v>
                </c:pt>
                <c:pt idx="7667">
                  <c:v>4596.2295022954</c:v>
                </c:pt>
                <c:pt idx="7668">
                  <c:v>4596.8289844269</c:v>
                </c:pt>
                <c:pt idx="7669">
                  <c:v>4597.4284665584</c:v>
                </c:pt>
                <c:pt idx="7670">
                  <c:v>4598.0279486899</c:v>
                </c:pt>
                <c:pt idx="7671">
                  <c:v>4598.6274308214</c:v>
                </c:pt>
                <c:pt idx="7672">
                  <c:v>4599.2269129529</c:v>
                </c:pt>
                <c:pt idx="7673">
                  <c:v>4599.8263950845</c:v>
                </c:pt>
                <c:pt idx="7674">
                  <c:v>4600.425877216</c:v>
                </c:pt>
                <c:pt idx="7675">
                  <c:v>4601.0253593475</c:v>
                </c:pt>
                <c:pt idx="7676">
                  <c:v>4601.624841479</c:v>
                </c:pt>
                <c:pt idx="7677">
                  <c:v>4602.2243236105</c:v>
                </c:pt>
                <c:pt idx="7678">
                  <c:v>4602.823805742</c:v>
                </c:pt>
                <c:pt idx="7679">
                  <c:v>4603.4232878735</c:v>
                </c:pt>
                <c:pt idx="7680">
                  <c:v>4604.022770005</c:v>
                </c:pt>
                <c:pt idx="7681">
                  <c:v>4604.6222521365</c:v>
                </c:pt>
                <c:pt idx="7682">
                  <c:v>4605.2217342681</c:v>
                </c:pt>
                <c:pt idx="7683">
                  <c:v>4605.8212163996</c:v>
                </c:pt>
                <c:pt idx="7684">
                  <c:v>4606.4206985311</c:v>
                </c:pt>
                <c:pt idx="7685">
                  <c:v>4607.0201806626</c:v>
                </c:pt>
                <c:pt idx="7686">
                  <c:v>4607.6196627941</c:v>
                </c:pt>
                <c:pt idx="7687">
                  <c:v>4608.2191449256</c:v>
                </c:pt>
                <c:pt idx="7688">
                  <c:v>4608.8186270571</c:v>
                </c:pt>
                <c:pt idx="7689">
                  <c:v>4609.4181091886</c:v>
                </c:pt>
                <c:pt idx="7690">
                  <c:v>4610.017591320099</c:v>
                </c:pt>
                <c:pt idx="7691">
                  <c:v>4610.6170734517</c:v>
                </c:pt>
                <c:pt idx="7692">
                  <c:v>4611.2165555832</c:v>
                </c:pt>
                <c:pt idx="7693">
                  <c:v>4611.8160377147</c:v>
                </c:pt>
                <c:pt idx="7694">
                  <c:v>4612.415519846199</c:v>
                </c:pt>
                <c:pt idx="7695">
                  <c:v>4613.0150019777</c:v>
                </c:pt>
                <c:pt idx="7696">
                  <c:v>4613.6144841092</c:v>
                </c:pt>
                <c:pt idx="7697">
                  <c:v>4614.2139662407</c:v>
                </c:pt>
                <c:pt idx="7698">
                  <c:v>4614.8134483722</c:v>
                </c:pt>
                <c:pt idx="7699">
                  <c:v>4615.4129305037</c:v>
                </c:pt>
                <c:pt idx="7700">
                  <c:v>4616.0124126353</c:v>
                </c:pt>
                <c:pt idx="7701">
                  <c:v>4616.6118947668</c:v>
                </c:pt>
                <c:pt idx="7702">
                  <c:v>4617.2113768983</c:v>
                </c:pt>
                <c:pt idx="7703">
                  <c:v>4617.8108590298</c:v>
                </c:pt>
                <c:pt idx="7704">
                  <c:v>4618.4103411613</c:v>
                </c:pt>
                <c:pt idx="7705">
                  <c:v>4619.0098232928</c:v>
                </c:pt>
                <c:pt idx="7706">
                  <c:v>4619.6093054243</c:v>
                </c:pt>
                <c:pt idx="7707">
                  <c:v>4620.2087875558</c:v>
                </c:pt>
                <c:pt idx="7708">
                  <c:v>4620.8082696873</c:v>
                </c:pt>
                <c:pt idx="7709">
                  <c:v>4621.407751818899</c:v>
                </c:pt>
                <c:pt idx="7710">
                  <c:v>4622.0072339504</c:v>
                </c:pt>
                <c:pt idx="7711">
                  <c:v>4622.6067160819</c:v>
                </c:pt>
                <c:pt idx="7712">
                  <c:v>4623.2061982134</c:v>
                </c:pt>
                <c:pt idx="7713">
                  <c:v>4623.8056803449</c:v>
                </c:pt>
                <c:pt idx="7714">
                  <c:v>4624.4051624764</c:v>
                </c:pt>
                <c:pt idx="7715">
                  <c:v>4625.0046446079</c:v>
                </c:pt>
                <c:pt idx="7716">
                  <c:v>4625.6041267394</c:v>
                </c:pt>
                <c:pt idx="7717">
                  <c:v>4626.2036088709</c:v>
                </c:pt>
                <c:pt idx="7718">
                  <c:v>4626.8030910024</c:v>
                </c:pt>
                <c:pt idx="7719">
                  <c:v>4627.402573134001</c:v>
                </c:pt>
                <c:pt idx="7720">
                  <c:v>4628.0020552655</c:v>
                </c:pt>
                <c:pt idx="7721">
                  <c:v>4628.601537397</c:v>
                </c:pt>
                <c:pt idx="7722">
                  <c:v>4629.2010195285</c:v>
                </c:pt>
                <c:pt idx="7723">
                  <c:v>4629.80050166</c:v>
                </c:pt>
                <c:pt idx="7724">
                  <c:v>4630.3999837915</c:v>
                </c:pt>
                <c:pt idx="7725">
                  <c:v>4630.999465923</c:v>
                </c:pt>
                <c:pt idx="7726">
                  <c:v>4631.5989480545</c:v>
                </c:pt>
                <c:pt idx="7727">
                  <c:v>4632.1984301861</c:v>
                </c:pt>
                <c:pt idx="7728">
                  <c:v>4632.797912317599</c:v>
                </c:pt>
                <c:pt idx="7729">
                  <c:v>4633.3973944491</c:v>
                </c:pt>
                <c:pt idx="7730">
                  <c:v>4633.9968765806</c:v>
                </c:pt>
                <c:pt idx="7731">
                  <c:v>4634.5963587121</c:v>
                </c:pt>
                <c:pt idx="7732">
                  <c:v>4635.1958408436</c:v>
                </c:pt>
                <c:pt idx="7733">
                  <c:v>4635.7953229751</c:v>
                </c:pt>
                <c:pt idx="7734">
                  <c:v>4636.3948051066</c:v>
                </c:pt>
                <c:pt idx="7735">
                  <c:v>4636.994287238099</c:v>
                </c:pt>
                <c:pt idx="7736">
                  <c:v>4637.5937693696</c:v>
                </c:pt>
                <c:pt idx="7737">
                  <c:v>4638.1932515012</c:v>
                </c:pt>
                <c:pt idx="7738">
                  <c:v>4638.7927336327</c:v>
                </c:pt>
                <c:pt idx="7739">
                  <c:v>4639.3922157642</c:v>
                </c:pt>
                <c:pt idx="7740">
                  <c:v>4639.9916978957</c:v>
                </c:pt>
                <c:pt idx="7741">
                  <c:v>4640.5911800272</c:v>
                </c:pt>
                <c:pt idx="7742">
                  <c:v>4641.1906621587</c:v>
                </c:pt>
                <c:pt idx="7743">
                  <c:v>4641.7901442902</c:v>
                </c:pt>
                <c:pt idx="7744">
                  <c:v>4642.3896264217</c:v>
                </c:pt>
                <c:pt idx="7745">
                  <c:v>4642.9891085532</c:v>
                </c:pt>
                <c:pt idx="7746">
                  <c:v>4643.5885906848</c:v>
                </c:pt>
                <c:pt idx="7747">
                  <c:v>4644.1880728163</c:v>
                </c:pt>
                <c:pt idx="7748">
                  <c:v>4644.787554947799</c:v>
                </c:pt>
                <c:pt idx="7749">
                  <c:v>4645.3870370793</c:v>
                </c:pt>
                <c:pt idx="7750">
                  <c:v>4645.9865192108</c:v>
                </c:pt>
                <c:pt idx="7751">
                  <c:v>4646.5860013423</c:v>
                </c:pt>
                <c:pt idx="7752">
                  <c:v>4647.1854834738</c:v>
                </c:pt>
                <c:pt idx="7753">
                  <c:v>4647.7849656053</c:v>
                </c:pt>
                <c:pt idx="7754">
                  <c:v>4648.384447736799</c:v>
                </c:pt>
                <c:pt idx="7755">
                  <c:v>4648.9839298684</c:v>
                </c:pt>
                <c:pt idx="7756">
                  <c:v>4649.5834119999</c:v>
                </c:pt>
                <c:pt idx="7757">
                  <c:v>4650.1828941314</c:v>
                </c:pt>
                <c:pt idx="7758">
                  <c:v>4650.7823762629</c:v>
                </c:pt>
                <c:pt idx="7759">
                  <c:v>4651.381858394399</c:v>
                </c:pt>
                <c:pt idx="7760">
                  <c:v>4651.9813405259</c:v>
                </c:pt>
                <c:pt idx="7761">
                  <c:v>4652.5808226574</c:v>
                </c:pt>
                <c:pt idx="7762">
                  <c:v>4653.1803047889</c:v>
                </c:pt>
                <c:pt idx="7763">
                  <c:v>4653.779786920399</c:v>
                </c:pt>
                <c:pt idx="7764">
                  <c:v>4654.379269052</c:v>
                </c:pt>
                <c:pt idx="7765">
                  <c:v>4654.978751183499</c:v>
                </c:pt>
                <c:pt idx="7766">
                  <c:v>4655.578233315</c:v>
                </c:pt>
                <c:pt idx="7767">
                  <c:v>4656.177715446499</c:v>
                </c:pt>
                <c:pt idx="7768">
                  <c:v>4656.777197578</c:v>
                </c:pt>
                <c:pt idx="7769">
                  <c:v>4657.3766797095</c:v>
                </c:pt>
                <c:pt idx="7770">
                  <c:v>4657.976161841</c:v>
                </c:pt>
                <c:pt idx="7771">
                  <c:v>4658.5756439725</c:v>
                </c:pt>
                <c:pt idx="7772">
                  <c:v>4659.175126104001</c:v>
                </c:pt>
                <c:pt idx="7773">
                  <c:v>4659.7746082356</c:v>
                </c:pt>
                <c:pt idx="7774">
                  <c:v>4660.3740903671</c:v>
                </c:pt>
                <c:pt idx="7775">
                  <c:v>4660.973572498599</c:v>
                </c:pt>
                <c:pt idx="7776">
                  <c:v>4661.573054630099</c:v>
                </c:pt>
                <c:pt idx="7777">
                  <c:v>4662.1725367616</c:v>
                </c:pt>
                <c:pt idx="7778">
                  <c:v>4662.7720188931</c:v>
                </c:pt>
                <c:pt idx="7779">
                  <c:v>4663.3715010246</c:v>
                </c:pt>
                <c:pt idx="7780">
                  <c:v>4663.970983156099</c:v>
                </c:pt>
                <c:pt idx="7781">
                  <c:v>4664.5704652876</c:v>
                </c:pt>
                <c:pt idx="7782">
                  <c:v>4665.1699474192</c:v>
                </c:pt>
                <c:pt idx="7783">
                  <c:v>4665.7694295507</c:v>
                </c:pt>
                <c:pt idx="7784">
                  <c:v>4666.3689116822</c:v>
                </c:pt>
                <c:pt idx="7785">
                  <c:v>4666.9683938137</c:v>
                </c:pt>
                <c:pt idx="7786">
                  <c:v>4667.567875945199</c:v>
                </c:pt>
                <c:pt idx="7787">
                  <c:v>4668.1673580767</c:v>
                </c:pt>
                <c:pt idx="7788">
                  <c:v>4668.7668402082</c:v>
                </c:pt>
                <c:pt idx="7789">
                  <c:v>4669.3663223397</c:v>
                </c:pt>
                <c:pt idx="7790">
                  <c:v>4669.9658044712</c:v>
                </c:pt>
                <c:pt idx="7791">
                  <c:v>4670.5652866028</c:v>
                </c:pt>
                <c:pt idx="7792">
                  <c:v>4671.1647687343</c:v>
                </c:pt>
                <c:pt idx="7793">
                  <c:v>4671.7642508658</c:v>
                </c:pt>
                <c:pt idx="7794">
                  <c:v>4672.3637329973</c:v>
                </c:pt>
                <c:pt idx="7795">
                  <c:v>4672.9632151288</c:v>
                </c:pt>
                <c:pt idx="7796">
                  <c:v>4673.5626972603</c:v>
                </c:pt>
                <c:pt idx="7797">
                  <c:v>4674.1621793918</c:v>
                </c:pt>
                <c:pt idx="7798">
                  <c:v>4674.7616615233</c:v>
                </c:pt>
                <c:pt idx="7799">
                  <c:v>4675.3611436548</c:v>
                </c:pt>
                <c:pt idx="7800">
                  <c:v>4675.9606257864</c:v>
                </c:pt>
                <c:pt idx="7801">
                  <c:v>4676.5601079179</c:v>
                </c:pt>
                <c:pt idx="7802">
                  <c:v>4677.1595900494</c:v>
                </c:pt>
                <c:pt idx="7803">
                  <c:v>4677.7590721809</c:v>
                </c:pt>
                <c:pt idx="7804">
                  <c:v>4678.3585543124</c:v>
                </c:pt>
                <c:pt idx="7805">
                  <c:v>4678.9580364439</c:v>
                </c:pt>
                <c:pt idx="7806">
                  <c:v>4679.5575185754</c:v>
                </c:pt>
                <c:pt idx="7807">
                  <c:v>4680.1570007069</c:v>
                </c:pt>
                <c:pt idx="7808">
                  <c:v>4680.756482838399</c:v>
                </c:pt>
                <c:pt idx="7809">
                  <c:v>4681.35596497</c:v>
                </c:pt>
                <c:pt idx="7810">
                  <c:v>4681.9554471015</c:v>
                </c:pt>
                <c:pt idx="7811">
                  <c:v>4682.554929233</c:v>
                </c:pt>
                <c:pt idx="7812">
                  <c:v>4683.1544113645</c:v>
                </c:pt>
                <c:pt idx="7813">
                  <c:v>4683.753893496</c:v>
                </c:pt>
                <c:pt idx="7814">
                  <c:v>4684.3533756275</c:v>
                </c:pt>
                <c:pt idx="7815">
                  <c:v>4684.952857759</c:v>
                </c:pt>
                <c:pt idx="7816">
                  <c:v>4685.5523398905</c:v>
                </c:pt>
                <c:pt idx="7817">
                  <c:v>4686.151822022001</c:v>
                </c:pt>
                <c:pt idx="7818">
                  <c:v>4686.7513041536</c:v>
                </c:pt>
                <c:pt idx="7819">
                  <c:v>4687.3507862851</c:v>
                </c:pt>
                <c:pt idx="7820">
                  <c:v>4687.9502684166</c:v>
                </c:pt>
                <c:pt idx="7821">
                  <c:v>4688.549750548099</c:v>
                </c:pt>
                <c:pt idx="7822">
                  <c:v>4689.1492326796</c:v>
                </c:pt>
                <c:pt idx="7823">
                  <c:v>4689.748714811099</c:v>
                </c:pt>
                <c:pt idx="7824">
                  <c:v>4690.348196942599</c:v>
                </c:pt>
                <c:pt idx="7825">
                  <c:v>4690.9476790741</c:v>
                </c:pt>
                <c:pt idx="7826">
                  <c:v>4691.5471612056</c:v>
                </c:pt>
                <c:pt idx="7827">
                  <c:v>4692.1466433372</c:v>
                </c:pt>
                <c:pt idx="7828">
                  <c:v>4692.7461254687</c:v>
                </c:pt>
                <c:pt idx="7829">
                  <c:v>4693.3456076002</c:v>
                </c:pt>
                <c:pt idx="7830">
                  <c:v>4693.9450897317</c:v>
                </c:pt>
                <c:pt idx="7831">
                  <c:v>4694.5445718632</c:v>
                </c:pt>
                <c:pt idx="7832">
                  <c:v>4695.1440539947</c:v>
                </c:pt>
                <c:pt idx="7833">
                  <c:v>4695.7435361262</c:v>
                </c:pt>
                <c:pt idx="7834">
                  <c:v>4696.3430182577</c:v>
                </c:pt>
                <c:pt idx="7835">
                  <c:v>4696.9425003892</c:v>
                </c:pt>
                <c:pt idx="7836">
                  <c:v>4697.5419825208</c:v>
                </c:pt>
                <c:pt idx="7837">
                  <c:v>4698.1414646523</c:v>
                </c:pt>
                <c:pt idx="7838">
                  <c:v>4698.7409467838</c:v>
                </c:pt>
                <c:pt idx="7839">
                  <c:v>4699.3404289153</c:v>
                </c:pt>
                <c:pt idx="7840">
                  <c:v>4699.939911046799</c:v>
                </c:pt>
                <c:pt idx="7841">
                  <c:v>4700.539393178299</c:v>
                </c:pt>
                <c:pt idx="7842">
                  <c:v>4701.1388753098</c:v>
                </c:pt>
                <c:pt idx="7843">
                  <c:v>4701.738357441299</c:v>
                </c:pt>
                <c:pt idx="7844">
                  <c:v>4702.3378395728</c:v>
                </c:pt>
                <c:pt idx="7845">
                  <c:v>4702.937321704399</c:v>
                </c:pt>
                <c:pt idx="7846">
                  <c:v>4703.5368038359</c:v>
                </c:pt>
                <c:pt idx="7847">
                  <c:v>4704.1362859674</c:v>
                </c:pt>
                <c:pt idx="7848">
                  <c:v>4704.7357680989</c:v>
                </c:pt>
                <c:pt idx="7849">
                  <c:v>4705.3352502304</c:v>
                </c:pt>
                <c:pt idx="7850">
                  <c:v>4705.934732361899</c:v>
                </c:pt>
                <c:pt idx="7851">
                  <c:v>4706.5342144934</c:v>
                </c:pt>
                <c:pt idx="7852">
                  <c:v>4707.1336966249</c:v>
                </c:pt>
                <c:pt idx="7853">
                  <c:v>4707.7331787564</c:v>
                </c:pt>
                <c:pt idx="7854">
                  <c:v>4708.332660888001</c:v>
                </c:pt>
                <c:pt idx="7855">
                  <c:v>4708.9321430195</c:v>
                </c:pt>
                <c:pt idx="7856">
                  <c:v>4709.531625151</c:v>
                </c:pt>
                <c:pt idx="7857">
                  <c:v>4710.1311072825</c:v>
                </c:pt>
                <c:pt idx="7858">
                  <c:v>4710.730589414</c:v>
                </c:pt>
                <c:pt idx="7859">
                  <c:v>4711.3300715455</c:v>
                </c:pt>
                <c:pt idx="7860">
                  <c:v>4711.929553677</c:v>
                </c:pt>
                <c:pt idx="7861">
                  <c:v>4712.5290358085</c:v>
                </c:pt>
                <c:pt idx="7862">
                  <c:v>4713.12851794</c:v>
                </c:pt>
                <c:pt idx="7863">
                  <c:v>4713.7280000716</c:v>
                </c:pt>
                <c:pt idx="7864">
                  <c:v>4714.3274822031</c:v>
                </c:pt>
                <c:pt idx="7865">
                  <c:v>4714.9269643346</c:v>
                </c:pt>
                <c:pt idx="7866">
                  <c:v>4715.5264464661</c:v>
                </c:pt>
                <c:pt idx="7867">
                  <c:v>4716.1259285976</c:v>
                </c:pt>
                <c:pt idx="7868">
                  <c:v>4716.7254107291</c:v>
                </c:pt>
                <c:pt idx="7869">
                  <c:v>4717.3248928606</c:v>
                </c:pt>
                <c:pt idx="7870">
                  <c:v>4717.9243749921</c:v>
                </c:pt>
                <c:pt idx="7871">
                  <c:v>4718.5238571236</c:v>
                </c:pt>
                <c:pt idx="7872">
                  <c:v>4719.1233392552</c:v>
                </c:pt>
                <c:pt idx="7873">
                  <c:v>4719.7228213867</c:v>
                </c:pt>
                <c:pt idx="7874">
                  <c:v>4720.3223035182</c:v>
                </c:pt>
                <c:pt idx="7875">
                  <c:v>4720.9217856497</c:v>
                </c:pt>
                <c:pt idx="7876">
                  <c:v>4721.5212677812</c:v>
                </c:pt>
                <c:pt idx="7877">
                  <c:v>4722.1207499127</c:v>
                </c:pt>
                <c:pt idx="7878">
                  <c:v>4722.7202320442</c:v>
                </c:pt>
                <c:pt idx="7879">
                  <c:v>4723.3197141757</c:v>
                </c:pt>
                <c:pt idx="7880">
                  <c:v>4723.9191963072</c:v>
                </c:pt>
                <c:pt idx="7881">
                  <c:v>4724.5186784388</c:v>
                </c:pt>
                <c:pt idx="7882">
                  <c:v>4725.1181605703</c:v>
                </c:pt>
                <c:pt idx="7883">
                  <c:v>4725.7176427018</c:v>
                </c:pt>
                <c:pt idx="7884">
                  <c:v>4726.3171248333</c:v>
                </c:pt>
                <c:pt idx="7885">
                  <c:v>4726.9166069648</c:v>
                </c:pt>
                <c:pt idx="7886">
                  <c:v>4727.5160890963</c:v>
                </c:pt>
                <c:pt idx="7887">
                  <c:v>4728.1155712278</c:v>
                </c:pt>
                <c:pt idx="7888">
                  <c:v>4728.7150533593</c:v>
                </c:pt>
                <c:pt idx="7889">
                  <c:v>4729.3145354908</c:v>
                </c:pt>
                <c:pt idx="7890">
                  <c:v>4729.914017622399</c:v>
                </c:pt>
                <c:pt idx="7891">
                  <c:v>4730.5134997539</c:v>
                </c:pt>
                <c:pt idx="7892">
                  <c:v>4731.1129818854</c:v>
                </c:pt>
                <c:pt idx="7893">
                  <c:v>4731.7124640169</c:v>
                </c:pt>
                <c:pt idx="7894">
                  <c:v>4732.3119461484</c:v>
                </c:pt>
                <c:pt idx="7895">
                  <c:v>4732.9114282799</c:v>
                </c:pt>
                <c:pt idx="7896">
                  <c:v>4733.5109104114</c:v>
                </c:pt>
                <c:pt idx="7897">
                  <c:v>4734.1103925429</c:v>
                </c:pt>
                <c:pt idx="7898">
                  <c:v>4734.709874674401</c:v>
                </c:pt>
                <c:pt idx="7899">
                  <c:v>4735.309356806</c:v>
                </c:pt>
                <c:pt idx="7900">
                  <c:v>4735.908838937499</c:v>
                </c:pt>
                <c:pt idx="7901">
                  <c:v>4736.508321069</c:v>
                </c:pt>
                <c:pt idx="7902">
                  <c:v>4737.1078032005</c:v>
                </c:pt>
                <c:pt idx="7903">
                  <c:v>4737.707285332</c:v>
                </c:pt>
                <c:pt idx="7904">
                  <c:v>4738.3067674635</c:v>
                </c:pt>
                <c:pt idx="7905">
                  <c:v>4738.906249595</c:v>
                </c:pt>
                <c:pt idx="7906">
                  <c:v>4739.5057317265</c:v>
                </c:pt>
                <c:pt idx="7907">
                  <c:v>4740.105213858001</c:v>
                </c:pt>
                <c:pt idx="7908">
                  <c:v>4740.7046959896</c:v>
                </c:pt>
                <c:pt idx="7909">
                  <c:v>4741.3041781211</c:v>
                </c:pt>
                <c:pt idx="7910">
                  <c:v>4741.9036602526</c:v>
                </c:pt>
                <c:pt idx="7911">
                  <c:v>4742.503142384099</c:v>
                </c:pt>
                <c:pt idx="7912">
                  <c:v>4743.1026245156</c:v>
                </c:pt>
                <c:pt idx="7913">
                  <c:v>4743.7021066471</c:v>
                </c:pt>
                <c:pt idx="7914">
                  <c:v>4744.3015887786</c:v>
                </c:pt>
                <c:pt idx="7915">
                  <c:v>4744.901070910099</c:v>
                </c:pt>
                <c:pt idx="7916">
                  <c:v>4745.5005530416</c:v>
                </c:pt>
                <c:pt idx="7917">
                  <c:v>4746.1000351732</c:v>
                </c:pt>
                <c:pt idx="7918">
                  <c:v>4746.6995173047</c:v>
                </c:pt>
                <c:pt idx="7919">
                  <c:v>4747.2989994362</c:v>
                </c:pt>
                <c:pt idx="7920">
                  <c:v>4747.8984815677</c:v>
                </c:pt>
                <c:pt idx="7921">
                  <c:v>4748.4979636992</c:v>
                </c:pt>
                <c:pt idx="7922">
                  <c:v>4749.097445830699</c:v>
                </c:pt>
                <c:pt idx="7923">
                  <c:v>4749.6969279622</c:v>
                </c:pt>
                <c:pt idx="7924">
                  <c:v>4750.2964100937</c:v>
                </c:pt>
                <c:pt idx="7925">
                  <c:v>4750.8958922252</c:v>
                </c:pt>
                <c:pt idx="7926">
                  <c:v>4751.4953743568</c:v>
                </c:pt>
                <c:pt idx="7927">
                  <c:v>4752.0948564883</c:v>
                </c:pt>
                <c:pt idx="7928">
                  <c:v>4752.6943386198</c:v>
                </c:pt>
                <c:pt idx="7929">
                  <c:v>4753.2938207513</c:v>
                </c:pt>
                <c:pt idx="7930">
                  <c:v>4753.8933028828</c:v>
                </c:pt>
                <c:pt idx="7931">
                  <c:v>4754.492785014299</c:v>
                </c:pt>
                <c:pt idx="7932">
                  <c:v>4755.0922671458</c:v>
                </c:pt>
                <c:pt idx="7933">
                  <c:v>4755.6917492773</c:v>
                </c:pt>
                <c:pt idx="7934">
                  <c:v>4756.2912314088</c:v>
                </c:pt>
                <c:pt idx="7935">
                  <c:v>4756.8907135404</c:v>
                </c:pt>
                <c:pt idx="7936">
                  <c:v>4757.4901956719</c:v>
                </c:pt>
                <c:pt idx="7937">
                  <c:v>4758.0896778034</c:v>
                </c:pt>
                <c:pt idx="7938">
                  <c:v>4758.6891599349</c:v>
                </c:pt>
                <c:pt idx="7939">
                  <c:v>4759.2886420664</c:v>
                </c:pt>
                <c:pt idx="7940">
                  <c:v>4759.8881241979</c:v>
                </c:pt>
                <c:pt idx="7941">
                  <c:v>4760.4876063294</c:v>
                </c:pt>
                <c:pt idx="7942">
                  <c:v>4761.0870884609</c:v>
                </c:pt>
                <c:pt idx="7943">
                  <c:v>4761.6865705924</c:v>
                </c:pt>
                <c:pt idx="7944">
                  <c:v>4762.286052724</c:v>
                </c:pt>
                <c:pt idx="7945">
                  <c:v>4762.8855348555</c:v>
                </c:pt>
                <c:pt idx="7946">
                  <c:v>4763.485016987</c:v>
                </c:pt>
                <c:pt idx="7947">
                  <c:v>4764.084499118499</c:v>
                </c:pt>
                <c:pt idx="7948">
                  <c:v>4764.68398125</c:v>
                </c:pt>
                <c:pt idx="7949">
                  <c:v>4765.2834633815</c:v>
                </c:pt>
                <c:pt idx="7950">
                  <c:v>4765.882945513</c:v>
                </c:pt>
                <c:pt idx="7951">
                  <c:v>4766.4824276445</c:v>
                </c:pt>
                <c:pt idx="7952">
                  <c:v>4767.081909776</c:v>
                </c:pt>
                <c:pt idx="7953">
                  <c:v>4767.6813919076</c:v>
                </c:pt>
                <c:pt idx="7954">
                  <c:v>4768.2808740391</c:v>
                </c:pt>
                <c:pt idx="7955">
                  <c:v>4768.8803561706</c:v>
                </c:pt>
                <c:pt idx="7956">
                  <c:v>4769.479838302099</c:v>
                </c:pt>
                <c:pt idx="7957">
                  <c:v>4770.0793204336</c:v>
                </c:pt>
                <c:pt idx="7958">
                  <c:v>4770.6788025651</c:v>
                </c:pt>
                <c:pt idx="7959">
                  <c:v>4771.2782846966</c:v>
                </c:pt>
                <c:pt idx="7960">
                  <c:v>4771.877766828099</c:v>
                </c:pt>
                <c:pt idx="7961">
                  <c:v>4772.4772489596</c:v>
                </c:pt>
                <c:pt idx="7962">
                  <c:v>4773.0767310912</c:v>
                </c:pt>
                <c:pt idx="7963">
                  <c:v>4773.6762132227</c:v>
                </c:pt>
                <c:pt idx="7964">
                  <c:v>4774.275695354199</c:v>
                </c:pt>
                <c:pt idx="7965">
                  <c:v>4774.8751774857</c:v>
                </c:pt>
                <c:pt idx="7966">
                  <c:v>4775.4746596172</c:v>
                </c:pt>
                <c:pt idx="7967">
                  <c:v>4776.0741417487</c:v>
                </c:pt>
                <c:pt idx="7968">
                  <c:v>4776.6736238802</c:v>
                </c:pt>
                <c:pt idx="7969">
                  <c:v>4777.2731060117</c:v>
                </c:pt>
                <c:pt idx="7970">
                  <c:v>4777.8725881432</c:v>
                </c:pt>
                <c:pt idx="7971">
                  <c:v>4778.4720702748</c:v>
                </c:pt>
                <c:pt idx="7972">
                  <c:v>4779.0715524063</c:v>
                </c:pt>
                <c:pt idx="7973">
                  <c:v>4779.6710345378</c:v>
                </c:pt>
                <c:pt idx="7974">
                  <c:v>4780.2705166693</c:v>
                </c:pt>
                <c:pt idx="7975">
                  <c:v>4780.8699988008</c:v>
                </c:pt>
                <c:pt idx="7976">
                  <c:v>4781.469480932299</c:v>
                </c:pt>
                <c:pt idx="7977">
                  <c:v>4782.0689630638</c:v>
                </c:pt>
                <c:pt idx="7978">
                  <c:v>4782.6684451953</c:v>
                </c:pt>
                <c:pt idx="7979">
                  <c:v>4783.2679273268</c:v>
                </c:pt>
                <c:pt idx="7980">
                  <c:v>4783.8674094584</c:v>
                </c:pt>
                <c:pt idx="7981">
                  <c:v>4784.4668915899</c:v>
                </c:pt>
                <c:pt idx="7982">
                  <c:v>4785.0663737214</c:v>
                </c:pt>
                <c:pt idx="7983">
                  <c:v>4785.6658558529</c:v>
                </c:pt>
                <c:pt idx="7984">
                  <c:v>4786.2653379844</c:v>
                </c:pt>
                <c:pt idx="7985">
                  <c:v>4786.8648201159</c:v>
                </c:pt>
                <c:pt idx="7986">
                  <c:v>4787.464302247399</c:v>
                </c:pt>
                <c:pt idx="7987">
                  <c:v>4788.0637843789</c:v>
                </c:pt>
                <c:pt idx="7988">
                  <c:v>4788.6632665104</c:v>
                </c:pt>
                <c:pt idx="7989">
                  <c:v>4789.262748642001</c:v>
                </c:pt>
                <c:pt idx="7990">
                  <c:v>4789.8622307735</c:v>
                </c:pt>
                <c:pt idx="7991">
                  <c:v>4790.461712904999</c:v>
                </c:pt>
                <c:pt idx="7992">
                  <c:v>4791.0611950365</c:v>
                </c:pt>
                <c:pt idx="7993">
                  <c:v>4791.660677168001</c:v>
                </c:pt>
                <c:pt idx="7994">
                  <c:v>4792.2601592995</c:v>
                </c:pt>
                <c:pt idx="7995">
                  <c:v>4792.859641431</c:v>
                </c:pt>
                <c:pt idx="7996">
                  <c:v>4793.4591235625</c:v>
                </c:pt>
                <c:pt idx="7997">
                  <c:v>4794.058605694</c:v>
                </c:pt>
                <c:pt idx="7998">
                  <c:v>4794.6580878255</c:v>
                </c:pt>
                <c:pt idx="7999">
                  <c:v>4795.2575699571</c:v>
                </c:pt>
                <c:pt idx="8000">
                  <c:v>4795.8570520886</c:v>
                </c:pt>
                <c:pt idx="8001">
                  <c:v>4796.4565342201</c:v>
                </c:pt>
                <c:pt idx="8002">
                  <c:v>4797.0560163516</c:v>
                </c:pt>
                <c:pt idx="8003">
                  <c:v>4797.6554984831</c:v>
                </c:pt>
                <c:pt idx="8004">
                  <c:v>4798.2549806146</c:v>
                </c:pt>
                <c:pt idx="8005">
                  <c:v>4798.8544627461</c:v>
                </c:pt>
                <c:pt idx="8006">
                  <c:v>4799.4539448776</c:v>
                </c:pt>
                <c:pt idx="8007">
                  <c:v>4800.0534270092</c:v>
                </c:pt>
                <c:pt idx="8008">
                  <c:v>4800.6529091407</c:v>
                </c:pt>
                <c:pt idx="8009">
                  <c:v>4801.2523912722</c:v>
                </c:pt>
                <c:pt idx="8010">
                  <c:v>4801.8518734037</c:v>
                </c:pt>
                <c:pt idx="8011">
                  <c:v>4802.4513555352</c:v>
                </c:pt>
                <c:pt idx="8012">
                  <c:v>4803.0508376667</c:v>
                </c:pt>
                <c:pt idx="8013">
                  <c:v>4803.6503197982</c:v>
                </c:pt>
                <c:pt idx="8014">
                  <c:v>4804.2498019297</c:v>
                </c:pt>
                <c:pt idx="8015">
                  <c:v>4804.8492840612</c:v>
                </c:pt>
                <c:pt idx="8016">
                  <c:v>4805.4487661927</c:v>
                </c:pt>
                <c:pt idx="8017">
                  <c:v>4806.048248324299</c:v>
                </c:pt>
                <c:pt idx="8018">
                  <c:v>4806.6477304558</c:v>
                </c:pt>
                <c:pt idx="8019">
                  <c:v>4807.2472125873</c:v>
                </c:pt>
                <c:pt idx="8020">
                  <c:v>4807.8466947188</c:v>
                </c:pt>
                <c:pt idx="8021">
                  <c:v>4808.4461768503</c:v>
                </c:pt>
                <c:pt idx="8022">
                  <c:v>4809.0456589818</c:v>
                </c:pt>
                <c:pt idx="8023">
                  <c:v>4809.6451411133</c:v>
                </c:pt>
                <c:pt idx="8024">
                  <c:v>4810.2446232448</c:v>
                </c:pt>
                <c:pt idx="8025">
                  <c:v>4810.8441053763</c:v>
                </c:pt>
                <c:pt idx="8026">
                  <c:v>4811.4435875079</c:v>
                </c:pt>
                <c:pt idx="8027">
                  <c:v>4812.0430696394</c:v>
                </c:pt>
                <c:pt idx="8028">
                  <c:v>4812.6425517709</c:v>
                </c:pt>
                <c:pt idx="8029">
                  <c:v>4813.2420339024</c:v>
                </c:pt>
                <c:pt idx="8030">
                  <c:v>4813.8415160339</c:v>
                </c:pt>
                <c:pt idx="8031">
                  <c:v>4814.4409981654</c:v>
                </c:pt>
                <c:pt idx="8032">
                  <c:v>4815.0404802969</c:v>
                </c:pt>
                <c:pt idx="8033">
                  <c:v>4815.6399624284</c:v>
                </c:pt>
                <c:pt idx="8034">
                  <c:v>4816.2394445599</c:v>
                </c:pt>
                <c:pt idx="8035">
                  <c:v>4816.8389266915</c:v>
                </c:pt>
                <c:pt idx="8036">
                  <c:v>4817.438408822999</c:v>
                </c:pt>
                <c:pt idx="8037">
                  <c:v>4818.037890954499</c:v>
                </c:pt>
                <c:pt idx="8038">
                  <c:v>4818.637373086</c:v>
                </c:pt>
                <c:pt idx="8039">
                  <c:v>4819.236855217499</c:v>
                </c:pt>
                <c:pt idx="8040">
                  <c:v>4819.836337348999</c:v>
                </c:pt>
                <c:pt idx="8041">
                  <c:v>4820.4358194805</c:v>
                </c:pt>
                <c:pt idx="8042">
                  <c:v>4821.035301612001</c:v>
                </c:pt>
                <c:pt idx="8043">
                  <c:v>4821.6347837435</c:v>
                </c:pt>
                <c:pt idx="8044">
                  <c:v>4822.2342658751</c:v>
                </c:pt>
                <c:pt idx="8045">
                  <c:v>4822.833748006599</c:v>
                </c:pt>
                <c:pt idx="8046">
                  <c:v>4823.433230138099</c:v>
                </c:pt>
                <c:pt idx="8047">
                  <c:v>4824.0327122696</c:v>
                </c:pt>
                <c:pt idx="8048">
                  <c:v>4824.6321944011</c:v>
                </c:pt>
                <c:pt idx="8049">
                  <c:v>4825.2316765326</c:v>
                </c:pt>
                <c:pt idx="8050">
                  <c:v>4825.8311586641</c:v>
                </c:pt>
                <c:pt idx="8051">
                  <c:v>4826.4306407956</c:v>
                </c:pt>
                <c:pt idx="8052">
                  <c:v>4827.0301229271</c:v>
                </c:pt>
                <c:pt idx="8053">
                  <c:v>4827.6296050587</c:v>
                </c:pt>
                <c:pt idx="8054">
                  <c:v>4828.2290871902</c:v>
                </c:pt>
                <c:pt idx="8055">
                  <c:v>4828.8285693217</c:v>
                </c:pt>
                <c:pt idx="8056">
                  <c:v>4829.4280514532</c:v>
                </c:pt>
                <c:pt idx="8057">
                  <c:v>4830.0275335847</c:v>
                </c:pt>
                <c:pt idx="8058">
                  <c:v>4830.6270157162</c:v>
                </c:pt>
                <c:pt idx="8059">
                  <c:v>4831.2264978477</c:v>
                </c:pt>
                <c:pt idx="8060">
                  <c:v>4831.8259799792</c:v>
                </c:pt>
                <c:pt idx="8061">
                  <c:v>4832.4254621107</c:v>
                </c:pt>
                <c:pt idx="8062">
                  <c:v>4833.0249442423</c:v>
                </c:pt>
                <c:pt idx="8063">
                  <c:v>4833.6244263738</c:v>
                </c:pt>
                <c:pt idx="8064">
                  <c:v>4834.2239085053</c:v>
                </c:pt>
                <c:pt idx="8065">
                  <c:v>4834.8233906368</c:v>
                </c:pt>
                <c:pt idx="8066">
                  <c:v>4835.4228727683</c:v>
                </c:pt>
                <c:pt idx="8067">
                  <c:v>4836.0223548998</c:v>
                </c:pt>
                <c:pt idx="8068">
                  <c:v>4836.6218370313</c:v>
                </c:pt>
                <c:pt idx="8069">
                  <c:v>4837.2213191628</c:v>
                </c:pt>
                <c:pt idx="8070">
                  <c:v>4837.8208012943</c:v>
                </c:pt>
                <c:pt idx="8071">
                  <c:v>4838.4202834259</c:v>
                </c:pt>
                <c:pt idx="8072">
                  <c:v>4839.0197655574</c:v>
                </c:pt>
                <c:pt idx="8073">
                  <c:v>4839.6192476889</c:v>
                </c:pt>
                <c:pt idx="8074">
                  <c:v>4840.2187298204</c:v>
                </c:pt>
                <c:pt idx="8075">
                  <c:v>4840.8182119519</c:v>
                </c:pt>
                <c:pt idx="8076">
                  <c:v>4841.4176940834</c:v>
                </c:pt>
                <c:pt idx="8077">
                  <c:v>4842.0171762149</c:v>
                </c:pt>
                <c:pt idx="8078">
                  <c:v>4842.6166583464</c:v>
                </c:pt>
                <c:pt idx="8079">
                  <c:v>4843.2161404779</c:v>
                </c:pt>
                <c:pt idx="8080">
                  <c:v>4843.8156226095</c:v>
                </c:pt>
                <c:pt idx="8081">
                  <c:v>4844.415104741</c:v>
                </c:pt>
                <c:pt idx="8082">
                  <c:v>4845.0145868725</c:v>
                </c:pt>
                <c:pt idx="8083">
                  <c:v>4845.614069004</c:v>
                </c:pt>
                <c:pt idx="8084">
                  <c:v>4846.2135511355</c:v>
                </c:pt>
                <c:pt idx="8085">
                  <c:v>4846.813033267</c:v>
                </c:pt>
                <c:pt idx="8086">
                  <c:v>4847.4125153985</c:v>
                </c:pt>
                <c:pt idx="8087">
                  <c:v>4848.01199753</c:v>
                </c:pt>
                <c:pt idx="8088">
                  <c:v>4848.6114796615</c:v>
                </c:pt>
                <c:pt idx="8089">
                  <c:v>4849.2109617931</c:v>
                </c:pt>
                <c:pt idx="8090">
                  <c:v>4849.8104439246</c:v>
                </c:pt>
                <c:pt idx="8091">
                  <c:v>4850.4099260561</c:v>
                </c:pt>
                <c:pt idx="8092">
                  <c:v>4851.0094081876</c:v>
                </c:pt>
                <c:pt idx="8093">
                  <c:v>4851.608890319099</c:v>
                </c:pt>
                <c:pt idx="8094">
                  <c:v>4852.2083724506</c:v>
                </c:pt>
                <c:pt idx="8095">
                  <c:v>4852.8078545821</c:v>
                </c:pt>
                <c:pt idx="8096">
                  <c:v>4853.4073367136</c:v>
                </c:pt>
                <c:pt idx="8097">
                  <c:v>4854.0068188451</c:v>
                </c:pt>
                <c:pt idx="8098">
                  <c:v>4854.6063009767</c:v>
                </c:pt>
                <c:pt idx="8099">
                  <c:v>4855.205783108199</c:v>
                </c:pt>
                <c:pt idx="8100">
                  <c:v>4855.8052652397</c:v>
                </c:pt>
                <c:pt idx="8101">
                  <c:v>4856.404747371199</c:v>
                </c:pt>
                <c:pt idx="8102">
                  <c:v>4857.0042295027</c:v>
                </c:pt>
                <c:pt idx="8103">
                  <c:v>4857.603711634199</c:v>
                </c:pt>
                <c:pt idx="8104">
                  <c:v>4858.2031937657</c:v>
                </c:pt>
                <c:pt idx="8105">
                  <c:v>4858.8026758972</c:v>
                </c:pt>
                <c:pt idx="8106">
                  <c:v>4859.4021580287</c:v>
                </c:pt>
                <c:pt idx="8107">
                  <c:v>4860.0016401603</c:v>
                </c:pt>
                <c:pt idx="8108">
                  <c:v>4860.6011222918</c:v>
                </c:pt>
                <c:pt idx="8109">
                  <c:v>4861.2006044233</c:v>
                </c:pt>
                <c:pt idx="8110">
                  <c:v>4861.8000865548</c:v>
                </c:pt>
                <c:pt idx="8111">
                  <c:v>4862.3995686863</c:v>
                </c:pt>
                <c:pt idx="8112">
                  <c:v>4862.9990508178</c:v>
                </c:pt>
                <c:pt idx="8113">
                  <c:v>4863.5985329493</c:v>
                </c:pt>
                <c:pt idx="8114">
                  <c:v>4864.1980150808</c:v>
                </c:pt>
                <c:pt idx="8115">
                  <c:v>4864.797497212298</c:v>
                </c:pt>
                <c:pt idx="8116">
                  <c:v>4865.3969793439</c:v>
                </c:pt>
                <c:pt idx="8117">
                  <c:v>4865.9964614754</c:v>
                </c:pt>
                <c:pt idx="8118">
                  <c:v>4866.5959436069</c:v>
                </c:pt>
                <c:pt idx="8119">
                  <c:v>4867.1954257384</c:v>
                </c:pt>
                <c:pt idx="8120">
                  <c:v>4867.7949078699</c:v>
                </c:pt>
                <c:pt idx="8121">
                  <c:v>4868.3943900014</c:v>
                </c:pt>
                <c:pt idx="8122">
                  <c:v>4868.993872132899</c:v>
                </c:pt>
                <c:pt idx="8123">
                  <c:v>4869.5933542644</c:v>
                </c:pt>
                <c:pt idx="8124">
                  <c:v>4870.1928363959</c:v>
                </c:pt>
                <c:pt idx="8125">
                  <c:v>4870.7923185275</c:v>
                </c:pt>
                <c:pt idx="8126">
                  <c:v>4871.391800659</c:v>
                </c:pt>
                <c:pt idx="8127">
                  <c:v>4871.9912827905</c:v>
                </c:pt>
                <c:pt idx="8128">
                  <c:v>4872.590764922001</c:v>
                </c:pt>
                <c:pt idx="8129">
                  <c:v>4873.1902470535</c:v>
                </c:pt>
                <c:pt idx="8130">
                  <c:v>4873.789729185</c:v>
                </c:pt>
                <c:pt idx="8131">
                  <c:v>4874.3892113165</c:v>
                </c:pt>
                <c:pt idx="8132">
                  <c:v>4874.988693448</c:v>
                </c:pt>
                <c:pt idx="8133">
                  <c:v>4875.5881755795</c:v>
                </c:pt>
                <c:pt idx="8134">
                  <c:v>4876.1876577111</c:v>
                </c:pt>
                <c:pt idx="8135">
                  <c:v>4876.7871398426</c:v>
                </c:pt>
                <c:pt idx="8136">
                  <c:v>4877.3866219741</c:v>
                </c:pt>
                <c:pt idx="8137">
                  <c:v>4877.9861041056</c:v>
                </c:pt>
                <c:pt idx="8138">
                  <c:v>4878.5855862371</c:v>
                </c:pt>
                <c:pt idx="8139">
                  <c:v>4879.1850683686</c:v>
                </c:pt>
                <c:pt idx="8140">
                  <c:v>4879.7845505001</c:v>
                </c:pt>
                <c:pt idx="8141">
                  <c:v>4880.3840326316</c:v>
                </c:pt>
                <c:pt idx="8142">
                  <c:v>4880.9835147631</c:v>
                </c:pt>
                <c:pt idx="8143">
                  <c:v>4881.5829968947</c:v>
                </c:pt>
                <c:pt idx="8144">
                  <c:v>4882.1824790262</c:v>
                </c:pt>
                <c:pt idx="8145">
                  <c:v>4882.7819611577</c:v>
                </c:pt>
                <c:pt idx="8146">
                  <c:v>4883.3814432892</c:v>
                </c:pt>
                <c:pt idx="8147">
                  <c:v>4883.9809254207</c:v>
                </c:pt>
                <c:pt idx="8148">
                  <c:v>4884.5804075522</c:v>
                </c:pt>
                <c:pt idx="8149">
                  <c:v>4885.1798896837</c:v>
                </c:pt>
                <c:pt idx="8150">
                  <c:v>4885.7793718152</c:v>
                </c:pt>
                <c:pt idx="8151">
                  <c:v>4886.378853946699</c:v>
                </c:pt>
                <c:pt idx="8152">
                  <c:v>4886.978336078299</c:v>
                </c:pt>
                <c:pt idx="8153">
                  <c:v>4887.577818209799</c:v>
                </c:pt>
                <c:pt idx="8154">
                  <c:v>4888.177300341299</c:v>
                </c:pt>
                <c:pt idx="8155">
                  <c:v>4888.7767824728</c:v>
                </c:pt>
                <c:pt idx="8156">
                  <c:v>4889.3762646043</c:v>
                </c:pt>
                <c:pt idx="8157">
                  <c:v>4889.975746735799</c:v>
                </c:pt>
                <c:pt idx="8158">
                  <c:v>4890.5752288673</c:v>
                </c:pt>
                <c:pt idx="8159">
                  <c:v>4891.174710998799</c:v>
                </c:pt>
                <c:pt idx="8160">
                  <c:v>4891.774193130299</c:v>
                </c:pt>
                <c:pt idx="8161">
                  <c:v>4892.3736752619</c:v>
                </c:pt>
                <c:pt idx="8162">
                  <c:v>4892.973157393399</c:v>
                </c:pt>
                <c:pt idx="8163">
                  <c:v>4893.5726395249</c:v>
                </c:pt>
                <c:pt idx="8164">
                  <c:v>4894.1721216564</c:v>
                </c:pt>
                <c:pt idx="8165">
                  <c:v>4894.7716037879</c:v>
                </c:pt>
                <c:pt idx="8166">
                  <c:v>4895.3710859194</c:v>
                </c:pt>
                <c:pt idx="8167">
                  <c:v>4895.9705680509</c:v>
                </c:pt>
                <c:pt idx="8168">
                  <c:v>4896.570050182399</c:v>
                </c:pt>
                <c:pt idx="8169">
                  <c:v>4897.1695323139</c:v>
                </c:pt>
                <c:pt idx="8170">
                  <c:v>4897.7690144455</c:v>
                </c:pt>
                <c:pt idx="8171">
                  <c:v>4898.368496577</c:v>
                </c:pt>
                <c:pt idx="8172">
                  <c:v>4898.9679787085</c:v>
                </c:pt>
                <c:pt idx="8173">
                  <c:v>4899.56746084</c:v>
                </c:pt>
                <c:pt idx="8174">
                  <c:v>4900.1669429715</c:v>
                </c:pt>
                <c:pt idx="8175">
                  <c:v>4900.766425103</c:v>
                </c:pt>
                <c:pt idx="8176">
                  <c:v>4901.3659072345</c:v>
                </c:pt>
                <c:pt idx="8177">
                  <c:v>4901.965389366001</c:v>
                </c:pt>
                <c:pt idx="8178">
                  <c:v>4902.5648714975</c:v>
                </c:pt>
                <c:pt idx="8179">
                  <c:v>4903.1643536291</c:v>
                </c:pt>
                <c:pt idx="8180">
                  <c:v>4903.7638357606</c:v>
                </c:pt>
                <c:pt idx="8181">
                  <c:v>4904.363317892099</c:v>
                </c:pt>
                <c:pt idx="8182">
                  <c:v>4904.9628000236</c:v>
                </c:pt>
                <c:pt idx="8183">
                  <c:v>4905.5622821551</c:v>
                </c:pt>
                <c:pt idx="8184">
                  <c:v>4906.1617642866</c:v>
                </c:pt>
                <c:pt idx="8185">
                  <c:v>4906.7612464181</c:v>
                </c:pt>
                <c:pt idx="8186">
                  <c:v>4907.3607285496</c:v>
                </c:pt>
                <c:pt idx="8187">
                  <c:v>4907.9602106811</c:v>
                </c:pt>
                <c:pt idx="8188">
                  <c:v>4908.5596928127</c:v>
                </c:pt>
                <c:pt idx="8189">
                  <c:v>4909.1591749442</c:v>
                </c:pt>
                <c:pt idx="8190">
                  <c:v>4909.7586570757</c:v>
                </c:pt>
                <c:pt idx="8191">
                  <c:v>4910.3581392072</c:v>
                </c:pt>
                <c:pt idx="8192">
                  <c:v>4910.9576213387</c:v>
                </c:pt>
                <c:pt idx="8193">
                  <c:v>4911.5571034702</c:v>
                </c:pt>
                <c:pt idx="8194">
                  <c:v>4912.1565856017</c:v>
                </c:pt>
                <c:pt idx="8195">
                  <c:v>4912.7560677332</c:v>
                </c:pt>
                <c:pt idx="8196">
                  <c:v>4913.3555498647</c:v>
                </c:pt>
                <c:pt idx="8197">
                  <c:v>4913.9550319963</c:v>
                </c:pt>
                <c:pt idx="8198">
                  <c:v>4914.5545141278</c:v>
                </c:pt>
                <c:pt idx="8199">
                  <c:v>4915.1539962593</c:v>
                </c:pt>
                <c:pt idx="8200">
                  <c:v>4915.7534783908</c:v>
                </c:pt>
                <c:pt idx="8201">
                  <c:v>4916.3529605223</c:v>
                </c:pt>
                <c:pt idx="8202">
                  <c:v>4916.9524426538</c:v>
                </c:pt>
                <c:pt idx="8203">
                  <c:v>4917.5519247853</c:v>
                </c:pt>
                <c:pt idx="8204">
                  <c:v>4918.1514069168</c:v>
                </c:pt>
                <c:pt idx="8205">
                  <c:v>4918.7508890483</c:v>
                </c:pt>
                <c:pt idx="8206">
                  <c:v>4919.3503711799</c:v>
                </c:pt>
                <c:pt idx="8207">
                  <c:v>4919.949853311399</c:v>
                </c:pt>
                <c:pt idx="8208">
                  <c:v>4920.5493354429</c:v>
                </c:pt>
                <c:pt idx="8209">
                  <c:v>4921.1488175744</c:v>
                </c:pt>
                <c:pt idx="8210">
                  <c:v>4921.7482997059</c:v>
                </c:pt>
                <c:pt idx="8211">
                  <c:v>4922.347781837399</c:v>
                </c:pt>
                <c:pt idx="8212">
                  <c:v>4922.9472639689</c:v>
                </c:pt>
                <c:pt idx="8213">
                  <c:v>4923.5467461004</c:v>
                </c:pt>
                <c:pt idx="8214">
                  <c:v>4924.1462282319</c:v>
                </c:pt>
                <c:pt idx="8215">
                  <c:v>4924.7457103635</c:v>
                </c:pt>
                <c:pt idx="8216">
                  <c:v>4925.345192495</c:v>
                </c:pt>
                <c:pt idx="8217">
                  <c:v>4925.9446746265</c:v>
                </c:pt>
                <c:pt idx="8218">
                  <c:v>4926.544156758</c:v>
                </c:pt>
                <c:pt idx="8219">
                  <c:v>4927.1436388895</c:v>
                </c:pt>
                <c:pt idx="8220">
                  <c:v>4927.743121021</c:v>
                </c:pt>
                <c:pt idx="8221">
                  <c:v>4928.3426031525</c:v>
                </c:pt>
                <c:pt idx="8222">
                  <c:v>4928.942085284</c:v>
                </c:pt>
                <c:pt idx="8223">
                  <c:v>4929.5415674155</c:v>
                </c:pt>
                <c:pt idx="8224">
                  <c:v>4930.1410495471</c:v>
                </c:pt>
                <c:pt idx="8225">
                  <c:v>4930.7405316786</c:v>
                </c:pt>
                <c:pt idx="8226">
                  <c:v>4931.3400138101</c:v>
                </c:pt>
                <c:pt idx="8227">
                  <c:v>4931.939495941599</c:v>
                </c:pt>
                <c:pt idx="8228">
                  <c:v>4932.5389780731</c:v>
                </c:pt>
                <c:pt idx="8229">
                  <c:v>4933.1384602046</c:v>
                </c:pt>
                <c:pt idx="8230">
                  <c:v>4933.737942336098</c:v>
                </c:pt>
                <c:pt idx="8231">
                  <c:v>4934.3374244676</c:v>
                </c:pt>
                <c:pt idx="8232">
                  <c:v>4934.9369065991</c:v>
                </c:pt>
                <c:pt idx="8233">
                  <c:v>4935.536388730699</c:v>
                </c:pt>
                <c:pt idx="8234">
                  <c:v>4936.1358708622</c:v>
                </c:pt>
                <c:pt idx="8235">
                  <c:v>4936.735352993699</c:v>
                </c:pt>
                <c:pt idx="8236">
                  <c:v>4937.3348351252</c:v>
                </c:pt>
                <c:pt idx="8237">
                  <c:v>4937.934317256699</c:v>
                </c:pt>
                <c:pt idx="8238">
                  <c:v>4938.533799388199</c:v>
                </c:pt>
                <c:pt idx="8239">
                  <c:v>4939.1332815197</c:v>
                </c:pt>
                <c:pt idx="8240">
                  <c:v>4939.7327636512</c:v>
                </c:pt>
                <c:pt idx="8241">
                  <c:v>4940.3322457827</c:v>
                </c:pt>
                <c:pt idx="8242">
                  <c:v>4940.931727914299</c:v>
                </c:pt>
                <c:pt idx="8243">
                  <c:v>4941.5312100458</c:v>
                </c:pt>
                <c:pt idx="8244">
                  <c:v>4942.1306921773</c:v>
                </c:pt>
                <c:pt idx="8245">
                  <c:v>4942.7301743088</c:v>
                </c:pt>
                <c:pt idx="8246">
                  <c:v>4943.3296564403</c:v>
                </c:pt>
                <c:pt idx="8247">
                  <c:v>4943.9291385718</c:v>
                </c:pt>
                <c:pt idx="8248">
                  <c:v>4944.5286207033</c:v>
                </c:pt>
                <c:pt idx="8249">
                  <c:v>4945.1281028348</c:v>
                </c:pt>
                <c:pt idx="8250">
                  <c:v>4945.7275849663</c:v>
                </c:pt>
                <c:pt idx="8251">
                  <c:v>4946.3270670979</c:v>
                </c:pt>
                <c:pt idx="8252">
                  <c:v>4946.9265492294</c:v>
                </c:pt>
                <c:pt idx="8253">
                  <c:v>4947.5260313609</c:v>
                </c:pt>
                <c:pt idx="8254">
                  <c:v>4948.1255134924</c:v>
                </c:pt>
                <c:pt idx="8255">
                  <c:v>4948.7249956239</c:v>
                </c:pt>
                <c:pt idx="8256">
                  <c:v>4949.3244777554</c:v>
                </c:pt>
                <c:pt idx="8257">
                  <c:v>4949.9239598869</c:v>
                </c:pt>
                <c:pt idx="8258">
                  <c:v>4950.5234420184</c:v>
                </c:pt>
                <c:pt idx="8259">
                  <c:v>4951.1229241499</c:v>
                </c:pt>
                <c:pt idx="8260">
                  <c:v>4951.7224062815</c:v>
                </c:pt>
                <c:pt idx="8261">
                  <c:v>4952.321888413</c:v>
                </c:pt>
                <c:pt idx="8262">
                  <c:v>4952.9213705445</c:v>
                </c:pt>
                <c:pt idx="8263">
                  <c:v>4953.520852676001</c:v>
                </c:pt>
                <c:pt idx="8264">
                  <c:v>4954.1203348075</c:v>
                </c:pt>
                <c:pt idx="8265">
                  <c:v>4954.719816938999</c:v>
                </c:pt>
                <c:pt idx="8266">
                  <c:v>4955.3192990705</c:v>
                </c:pt>
                <c:pt idx="8267">
                  <c:v>4955.918781202</c:v>
                </c:pt>
                <c:pt idx="8268">
                  <c:v>4956.5182633335</c:v>
                </c:pt>
                <c:pt idx="8269">
                  <c:v>4957.1177454651</c:v>
                </c:pt>
                <c:pt idx="8270">
                  <c:v>4957.7172275966</c:v>
                </c:pt>
                <c:pt idx="8271">
                  <c:v>4958.3167097281</c:v>
                </c:pt>
                <c:pt idx="8272">
                  <c:v>4958.9161918596</c:v>
                </c:pt>
                <c:pt idx="8273">
                  <c:v>4959.5156739911</c:v>
                </c:pt>
                <c:pt idx="8274">
                  <c:v>4960.1151561226</c:v>
                </c:pt>
                <c:pt idx="8275">
                  <c:v>4960.7146382541</c:v>
                </c:pt>
                <c:pt idx="8276">
                  <c:v>4961.3141203856</c:v>
                </c:pt>
                <c:pt idx="8277">
                  <c:v>4961.9136025171</c:v>
                </c:pt>
                <c:pt idx="8278">
                  <c:v>4962.5130846486</c:v>
                </c:pt>
                <c:pt idx="8279">
                  <c:v>4963.1125667802</c:v>
                </c:pt>
                <c:pt idx="8280">
                  <c:v>4963.7120489117</c:v>
                </c:pt>
                <c:pt idx="8281">
                  <c:v>4964.3115310432</c:v>
                </c:pt>
                <c:pt idx="8282">
                  <c:v>4964.9110131747</c:v>
                </c:pt>
                <c:pt idx="8283">
                  <c:v>4965.510495306199</c:v>
                </c:pt>
                <c:pt idx="8284">
                  <c:v>4966.1099774377</c:v>
                </c:pt>
                <c:pt idx="8285">
                  <c:v>4966.7094595692</c:v>
                </c:pt>
                <c:pt idx="8286">
                  <c:v>4967.3089417007</c:v>
                </c:pt>
                <c:pt idx="8287">
                  <c:v>4967.908423832299</c:v>
                </c:pt>
                <c:pt idx="8288">
                  <c:v>4968.5079059638</c:v>
                </c:pt>
                <c:pt idx="8289">
                  <c:v>4969.1073880953</c:v>
                </c:pt>
                <c:pt idx="8290">
                  <c:v>4969.7068702268</c:v>
                </c:pt>
                <c:pt idx="8291">
                  <c:v>4970.3063523583</c:v>
                </c:pt>
                <c:pt idx="8292">
                  <c:v>4970.9058344898</c:v>
                </c:pt>
                <c:pt idx="8293">
                  <c:v>4971.5053166213</c:v>
                </c:pt>
                <c:pt idx="8294">
                  <c:v>4972.1047987528</c:v>
                </c:pt>
                <c:pt idx="8295">
                  <c:v>4972.7042808843</c:v>
                </c:pt>
                <c:pt idx="8296">
                  <c:v>4973.3037630158</c:v>
                </c:pt>
                <c:pt idx="8297">
                  <c:v>4973.9032451474</c:v>
                </c:pt>
                <c:pt idx="8298">
                  <c:v>4974.5027272789</c:v>
                </c:pt>
                <c:pt idx="8299">
                  <c:v>4975.1022094104</c:v>
                </c:pt>
                <c:pt idx="8300">
                  <c:v>4975.7016915419</c:v>
                </c:pt>
                <c:pt idx="8301">
                  <c:v>4976.3011736734</c:v>
                </c:pt>
                <c:pt idx="8302">
                  <c:v>4976.9006558049</c:v>
                </c:pt>
                <c:pt idx="8303">
                  <c:v>4977.500137936399</c:v>
                </c:pt>
                <c:pt idx="8304">
                  <c:v>4978.0996200679</c:v>
                </c:pt>
                <c:pt idx="8305">
                  <c:v>4978.6991021994</c:v>
                </c:pt>
                <c:pt idx="8306">
                  <c:v>4979.298584331</c:v>
                </c:pt>
                <c:pt idx="8307">
                  <c:v>4979.8980664625</c:v>
                </c:pt>
                <c:pt idx="8308">
                  <c:v>4980.497548594</c:v>
                </c:pt>
                <c:pt idx="8309">
                  <c:v>4981.0970307255</c:v>
                </c:pt>
                <c:pt idx="8310">
                  <c:v>4981.696512857</c:v>
                </c:pt>
                <c:pt idx="8311">
                  <c:v>4982.2959949885</c:v>
                </c:pt>
                <c:pt idx="8312">
                  <c:v>4982.895477120001</c:v>
                </c:pt>
                <c:pt idx="8313">
                  <c:v>4983.4949592515</c:v>
                </c:pt>
                <c:pt idx="8314">
                  <c:v>4984.094441383</c:v>
                </c:pt>
                <c:pt idx="8315">
                  <c:v>4984.6939235146</c:v>
                </c:pt>
                <c:pt idx="8316">
                  <c:v>4985.293405646099</c:v>
                </c:pt>
                <c:pt idx="8317">
                  <c:v>4985.8928877776</c:v>
                </c:pt>
                <c:pt idx="8318">
                  <c:v>4986.4923699091</c:v>
                </c:pt>
                <c:pt idx="8319">
                  <c:v>4987.091852040599</c:v>
                </c:pt>
                <c:pt idx="8320">
                  <c:v>4987.6913341721</c:v>
                </c:pt>
                <c:pt idx="8321">
                  <c:v>4988.2908163036</c:v>
                </c:pt>
                <c:pt idx="8322">
                  <c:v>4988.8902984351</c:v>
                </c:pt>
                <c:pt idx="8323">
                  <c:v>4989.4897805666</c:v>
                </c:pt>
                <c:pt idx="8324">
                  <c:v>4990.0892626982</c:v>
                </c:pt>
                <c:pt idx="8325">
                  <c:v>4990.6887448297</c:v>
                </c:pt>
                <c:pt idx="8326">
                  <c:v>4991.2882269612</c:v>
                </c:pt>
                <c:pt idx="8327">
                  <c:v>4991.8877090927</c:v>
                </c:pt>
                <c:pt idx="8328">
                  <c:v>4992.487191224199</c:v>
                </c:pt>
                <c:pt idx="8329">
                  <c:v>4993.0866733557</c:v>
                </c:pt>
                <c:pt idx="8330">
                  <c:v>4993.6861554872</c:v>
                </c:pt>
                <c:pt idx="8331">
                  <c:v>4994.2856376187</c:v>
                </c:pt>
                <c:pt idx="8332">
                  <c:v>4994.8851197502</c:v>
                </c:pt>
                <c:pt idx="8333">
                  <c:v>4995.4846018818</c:v>
                </c:pt>
                <c:pt idx="8334">
                  <c:v>4996.0840840133</c:v>
                </c:pt>
                <c:pt idx="8335">
                  <c:v>4996.6835661448</c:v>
                </c:pt>
                <c:pt idx="8336">
                  <c:v>4997.283048276299</c:v>
                </c:pt>
                <c:pt idx="8337">
                  <c:v>4997.8825304078</c:v>
                </c:pt>
                <c:pt idx="8338">
                  <c:v>4998.4820125393</c:v>
                </c:pt>
                <c:pt idx="8339">
                  <c:v>4999.0814946708</c:v>
                </c:pt>
                <c:pt idx="8340">
                  <c:v>4999.6809768023</c:v>
                </c:pt>
                <c:pt idx="8341">
                  <c:v>5000.280458933799</c:v>
                </c:pt>
                <c:pt idx="8342">
                  <c:v>5000.8799410654</c:v>
                </c:pt>
                <c:pt idx="8343">
                  <c:v>5001.4794231969</c:v>
                </c:pt>
                <c:pt idx="8344">
                  <c:v>5002.078905328399</c:v>
                </c:pt>
                <c:pt idx="8345">
                  <c:v>5002.6783874599</c:v>
                </c:pt>
                <c:pt idx="8346">
                  <c:v>5003.2778695914</c:v>
                </c:pt>
                <c:pt idx="8347">
                  <c:v>5003.877351722899</c:v>
                </c:pt>
                <c:pt idx="8348">
                  <c:v>5004.4768338544</c:v>
                </c:pt>
                <c:pt idx="8349">
                  <c:v>5005.0763159859</c:v>
                </c:pt>
                <c:pt idx="8350">
                  <c:v>5005.6757981174</c:v>
                </c:pt>
                <c:pt idx="8351">
                  <c:v>5006.275280248999</c:v>
                </c:pt>
                <c:pt idx="8352">
                  <c:v>5006.874762380499</c:v>
                </c:pt>
                <c:pt idx="8353">
                  <c:v>5007.474244512</c:v>
                </c:pt>
                <c:pt idx="8354">
                  <c:v>5008.0737266435</c:v>
                </c:pt>
                <c:pt idx="8355">
                  <c:v>5008.673208775</c:v>
                </c:pt>
                <c:pt idx="8356">
                  <c:v>5009.2726909065</c:v>
                </c:pt>
                <c:pt idx="8357">
                  <c:v>5009.872173038</c:v>
                </c:pt>
                <c:pt idx="8358">
                  <c:v>5010.4716551695</c:v>
                </c:pt>
                <c:pt idx="8359">
                  <c:v>5011.071137301</c:v>
                </c:pt>
                <c:pt idx="8360">
                  <c:v>5011.6706194326</c:v>
                </c:pt>
                <c:pt idx="8361">
                  <c:v>5012.2701015641</c:v>
                </c:pt>
                <c:pt idx="8362">
                  <c:v>5012.8695836956</c:v>
                </c:pt>
                <c:pt idx="8363">
                  <c:v>5013.4690658271</c:v>
                </c:pt>
                <c:pt idx="8364">
                  <c:v>5014.0685479586</c:v>
                </c:pt>
                <c:pt idx="8365">
                  <c:v>5014.6680300901</c:v>
                </c:pt>
                <c:pt idx="8366">
                  <c:v>5015.2675122216</c:v>
                </c:pt>
                <c:pt idx="8367">
                  <c:v>5015.8669943531</c:v>
                </c:pt>
                <c:pt idx="8368">
                  <c:v>5016.4664764846</c:v>
                </c:pt>
                <c:pt idx="8369">
                  <c:v>5017.0659586162</c:v>
                </c:pt>
                <c:pt idx="8370">
                  <c:v>5017.6654407477</c:v>
                </c:pt>
                <c:pt idx="8371">
                  <c:v>5018.2649228792</c:v>
                </c:pt>
                <c:pt idx="8372">
                  <c:v>5018.8644050107</c:v>
                </c:pt>
                <c:pt idx="8373">
                  <c:v>5019.463887142198</c:v>
                </c:pt>
                <c:pt idx="8374">
                  <c:v>5020.0633692737</c:v>
                </c:pt>
                <c:pt idx="8375">
                  <c:v>5020.6628514052</c:v>
                </c:pt>
                <c:pt idx="8376">
                  <c:v>5021.2623335367</c:v>
                </c:pt>
                <c:pt idx="8377">
                  <c:v>5021.8618156682</c:v>
                </c:pt>
                <c:pt idx="8378">
                  <c:v>5022.4612977998</c:v>
                </c:pt>
                <c:pt idx="8379">
                  <c:v>5023.0607799313</c:v>
                </c:pt>
                <c:pt idx="8380">
                  <c:v>5023.6602620628</c:v>
                </c:pt>
                <c:pt idx="8381">
                  <c:v>5024.2597441943</c:v>
                </c:pt>
                <c:pt idx="8382">
                  <c:v>5024.8592263258</c:v>
                </c:pt>
                <c:pt idx="8383">
                  <c:v>5025.4587084573</c:v>
                </c:pt>
                <c:pt idx="8384">
                  <c:v>5026.0581905888</c:v>
                </c:pt>
                <c:pt idx="8385">
                  <c:v>5026.6576727203</c:v>
                </c:pt>
                <c:pt idx="8386">
                  <c:v>5027.2571548518</c:v>
                </c:pt>
                <c:pt idx="8387">
                  <c:v>5027.8566369834</c:v>
                </c:pt>
                <c:pt idx="8388">
                  <c:v>5028.4561191149</c:v>
                </c:pt>
                <c:pt idx="8389">
                  <c:v>5029.0556012464</c:v>
                </c:pt>
                <c:pt idx="8390">
                  <c:v>5029.6550833779</c:v>
                </c:pt>
                <c:pt idx="8391">
                  <c:v>5030.2545655094</c:v>
                </c:pt>
                <c:pt idx="8392">
                  <c:v>5030.8540476409</c:v>
                </c:pt>
                <c:pt idx="8393">
                  <c:v>5031.4535297724</c:v>
                </c:pt>
                <c:pt idx="8394">
                  <c:v>5032.0530119039</c:v>
                </c:pt>
                <c:pt idx="8395">
                  <c:v>5032.6524940354</c:v>
                </c:pt>
                <c:pt idx="8396">
                  <c:v>5033.251976167</c:v>
                </c:pt>
                <c:pt idx="8397">
                  <c:v>5033.8514582985</c:v>
                </c:pt>
                <c:pt idx="8398">
                  <c:v>5034.450940430001</c:v>
                </c:pt>
                <c:pt idx="8399">
                  <c:v>5035.050422561502</c:v>
                </c:pt>
                <c:pt idx="8400">
                  <c:v>5035.649904693</c:v>
                </c:pt>
                <c:pt idx="8401">
                  <c:v>5036.249386824499</c:v>
                </c:pt>
                <c:pt idx="8402">
                  <c:v>5036.848868956001</c:v>
                </c:pt>
                <c:pt idx="8403">
                  <c:v>5037.4483510875</c:v>
                </c:pt>
                <c:pt idx="8404">
                  <c:v>5038.047833219</c:v>
                </c:pt>
                <c:pt idx="8405">
                  <c:v>5038.647315350599</c:v>
                </c:pt>
                <c:pt idx="8406">
                  <c:v>5039.246797482099</c:v>
                </c:pt>
                <c:pt idx="8407">
                  <c:v>5039.8462796136</c:v>
                </c:pt>
                <c:pt idx="8408">
                  <c:v>5040.4457617451</c:v>
                </c:pt>
                <c:pt idx="8409">
                  <c:v>5041.0452438766</c:v>
                </c:pt>
                <c:pt idx="8410">
                  <c:v>5041.6447260081</c:v>
                </c:pt>
                <c:pt idx="8411">
                  <c:v>5042.2442081396</c:v>
                </c:pt>
                <c:pt idx="8412">
                  <c:v>5042.8436902711</c:v>
                </c:pt>
                <c:pt idx="8413">
                  <c:v>5043.4431724026</c:v>
                </c:pt>
                <c:pt idx="8414">
                  <c:v>5044.0426545342</c:v>
                </c:pt>
                <c:pt idx="8415">
                  <c:v>5044.6421366657</c:v>
                </c:pt>
                <c:pt idx="8416">
                  <c:v>5045.2416187972</c:v>
                </c:pt>
                <c:pt idx="8417">
                  <c:v>5045.8411009287</c:v>
                </c:pt>
                <c:pt idx="8418">
                  <c:v>5046.4405830602</c:v>
                </c:pt>
                <c:pt idx="8419">
                  <c:v>5047.0400651917</c:v>
                </c:pt>
                <c:pt idx="8420">
                  <c:v>5047.6395473232</c:v>
                </c:pt>
                <c:pt idx="8421">
                  <c:v>5048.2390294547</c:v>
                </c:pt>
                <c:pt idx="8422">
                  <c:v>5048.8385115862</c:v>
                </c:pt>
                <c:pt idx="8423">
                  <c:v>5049.437993717799</c:v>
                </c:pt>
                <c:pt idx="8424">
                  <c:v>5050.037475849299</c:v>
                </c:pt>
                <c:pt idx="8425">
                  <c:v>5050.6369579808</c:v>
                </c:pt>
                <c:pt idx="8426">
                  <c:v>5051.2364401123</c:v>
                </c:pt>
                <c:pt idx="8427">
                  <c:v>5051.8359222438</c:v>
                </c:pt>
                <c:pt idx="8428">
                  <c:v>5052.4354043753</c:v>
                </c:pt>
                <c:pt idx="8429">
                  <c:v>5053.0348865068</c:v>
                </c:pt>
                <c:pt idx="8430">
                  <c:v>5053.6343686383</c:v>
                </c:pt>
                <c:pt idx="8431">
                  <c:v>5054.2338507698</c:v>
                </c:pt>
                <c:pt idx="8432">
                  <c:v>5054.833332901399</c:v>
                </c:pt>
                <c:pt idx="8433">
                  <c:v>5055.432815032899</c:v>
                </c:pt>
                <c:pt idx="8434">
                  <c:v>5056.0322971644</c:v>
                </c:pt>
                <c:pt idx="8435">
                  <c:v>5056.6317792959</c:v>
                </c:pt>
                <c:pt idx="8436">
                  <c:v>5057.2312614274</c:v>
                </c:pt>
                <c:pt idx="8437">
                  <c:v>5057.8307435589</c:v>
                </c:pt>
                <c:pt idx="8438">
                  <c:v>5058.4302256904</c:v>
                </c:pt>
                <c:pt idx="8439">
                  <c:v>5059.0297078219</c:v>
                </c:pt>
                <c:pt idx="8440">
                  <c:v>5059.6291899534</c:v>
                </c:pt>
                <c:pt idx="8441">
                  <c:v>5060.228672085</c:v>
                </c:pt>
                <c:pt idx="8442">
                  <c:v>5060.8281542165</c:v>
                </c:pt>
                <c:pt idx="8443">
                  <c:v>5061.427636348</c:v>
                </c:pt>
                <c:pt idx="8444">
                  <c:v>5062.0271184795</c:v>
                </c:pt>
                <c:pt idx="8445">
                  <c:v>5062.626600611</c:v>
                </c:pt>
                <c:pt idx="8446">
                  <c:v>5063.2260827425</c:v>
                </c:pt>
                <c:pt idx="8447">
                  <c:v>5063.825564874002</c:v>
                </c:pt>
                <c:pt idx="8448">
                  <c:v>5064.4250470055</c:v>
                </c:pt>
                <c:pt idx="8449">
                  <c:v>5065.024529137</c:v>
                </c:pt>
                <c:pt idx="8450">
                  <c:v>5065.6240112686</c:v>
                </c:pt>
                <c:pt idx="8451">
                  <c:v>5066.2234934001</c:v>
                </c:pt>
                <c:pt idx="8452">
                  <c:v>5066.8229755316</c:v>
                </c:pt>
                <c:pt idx="8453">
                  <c:v>5067.4224576631</c:v>
                </c:pt>
                <c:pt idx="8454">
                  <c:v>5068.0219397946</c:v>
                </c:pt>
                <c:pt idx="8455">
                  <c:v>5068.6214219261</c:v>
                </c:pt>
                <c:pt idx="8456">
                  <c:v>5069.2209040576</c:v>
                </c:pt>
                <c:pt idx="8457">
                  <c:v>5069.8203861891</c:v>
                </c:pt>
                <c:pt idx="8458">
                  <c:v>5070.4198683206</c:v>
                </c:pt>
                <c:pt idx="8459">
                  <c:v>5071.0193504522</c:v>
                </c:pt>
                <c:pt idx="8460">
                  <c:v>5071.6188325837</c:v>
                </c:pt>
                <c:pt idx="8461">
                  <c:v>5072.2183147152</c:v>
                </c:pt>
                <c:pt idx="8462">
                  <c:v>5072.817796846699</c:v>
                </c:pt>
                <c:pt idx="8463">
                  <c:v>5073.4172789782</c:v>
                </c:pt>
                <c:pt idx="8464">
                  <c:v>5074.0167611097</c:v>
                </c:pt>
                <c:pt idx="8465">
                  <c:v>5074.6162432412</c:v>
                </c:pt>
                <c:pt idx="8466">
                  <c:v>5075.2157253727</c:v>
                </c:pt>
                <c:pt idx="8467">
                  <c:v>5075.8152075042</c:v>
                </c:pt>
                <c:pt idx="8468">
                  <c:v>5076.4146896358</c:v>
                </c:pt>
                <c:pt idx="8469">
                  <c:v>5077.0141717673</c:v>
                </c:pt>
                <c:pt idx="8470">
                  <c:v>5077.6136538988</c:v>
                </c:pt>
                <c:pt idx="8471">
                  <c:v>5078.2131360303</c:v>
                </c:pt>
                <c:pt idx="8472">
                  <c:v>5078.8126181618</c:v>
                </c:pt>
                <c:pt idx="8473">
                  <c:v>5079.4121002933</c:v>
                </c:pt>
                <c:pt idx="8474">
                  <c:v>5080.0115824248</c:v>
                </c:pt>
                <c:pt idx="8475">
                  <c:v>5080.6110645563</c:v>
                </c:pt>
                <c:pt idx="8476">
                  <c:v>5081.2105466878</c:v>
                </c:pt>
                <c:pt idx="8477">
                  <c:v>5081.8100288194</c:v>
                </c:pt>
                <c:pt idx="8478">
                  <c:v>5082.4095109509</c:v>
                </c:pt>
                <c:pt idx="8479">
                  <c:v>5083.0089930824</c:v>
                </c:pt>
                <c:pt idx="8480">
                  <c:v>5083.6084752139</c:v>
                </c:pt>
                <c:pt idx="8481">
                  <c:v>5084.207957345398</c:v>
                </c:pt>
                <c:pt idx="8482">
                  <c:v>5084.8074394769</c:v>
                </c:pt>
                <c:pt idx="8483">
                  <c:v>5085.4069216084</c:v>
                </c:pt>
                <c:pt idx="8484">
                  <c:v>5086.0064037399</c:v>
                </c:pt>
                <c:pt idx="8485">
                  <c:v>5086.6058858714</c:v>
                </c:pt>
                <c:pt idx="8486">
                  <c:v>5087.205368003</c:v>
                </c:pt>
                <c:pt idx="8487">
                  <c:v>5087.804850134499</c:v>
                </c:pt>
                <c:pt idx="8488">
                  <c:v>5088.404332266</c:v>
                </c:pt>
                <c:pt idx="8489">
                  <c:v>5089.0038143975</c:v>
                </c:pt>
                <c:pt idx="8490">
                  <c:v>5089.603296529</c:v>
                </c:pt>
                <c:pt idx="8491">
                  <c:v>5090.2027786605</c:v>
                </c:pt>
                <c:pt idx="8492">
                  <c:v>5090.802260792</c:v>
                </c:pt>
                <c:pt idx="8493">
                  <c:v>5091.401742923499</c:v>
                </c:pt>
                <c:pt idx="8494">
                  <c:v>5092.001225055</c:v>
                </c:pt>
                <c:pt idx="8495">
                  <c:v>5092.6007071866</c:v>
                </c:pt>
                <c:pt idx="8496">
                  <c:v>5093.2001893181</c:v>
                </c:pt>
                <c:pt idx="8497">
                  <c:v>5093.7996714496</c:v>
                </c:pt>
                <c:pt idx="8498">
                  <c:v>5094.3991535811</c:v>
                </c:pt>
                <c:pt idx="8499">
                  <c:v>5094.9986357126</c:v>
                </c:pt>
                <c:pt idx="8500">
                  <c:v>5095.598117844099</c:v>
                </c:pt>
                <c:pt idx="8501">
                  <c:v>5096.1975999756</c:v>
                </c:pt>
                <c:pt idx="8502">
                  <c:v>5096.797082107099</c:v>
                </c:pt>
                <c:pt idx="8503">
                  <c:v>5097.3965642386</c:v>
                </c:pt>
                <c:pt idx="8504">
                  <c:v>5097.9960463702</c:v>
                </c:pt>
                <c:pt idx="8505">
                  <c:v>5098.5955285017</c:v>
                </c:pt>
                <c:pt idx="8506">
                  <c:v>5099.1950106332</c:v>
                </c:pt>
                <c:pt idx="8507">
                  <c:v>5099.794492764699</c:v>
                </c:pt>
                <c:pt idx="8508">
                  <c:v>5100.3939748962</c:v>
                </c:pt>
                <c:pt idx="8509">
                  <c:v>5100.993457027699</c:v>
                </c:pt>
                <c:pt idx="8510">
                  <c:v>5101.5929391592</c:v>
                </c:pt>
                <c:pt idx="8511">
                  <c:v>5102.1924212907</c:v>
                </c:pt>
                <c:pt idx="8512">
                  <c:v>5102.7919034222</c:v>
                </c:pt>
                <c:pt idx="8513">
                  <c:v>5103.3913855538</c:v>
                </c:pt>
                <c:pt idx="8514">
                  <c:v>5103.9908676853</c:v>
                </c:pt>
                <c:pt idx="8515">
                  <c:v>5104.5903498168</c:v>
                </c:pt>
                <c:pt idx="8516">
                  <c:v>5105.1898319483</c:v>
                </c:pt>
                <c:pt idx="8517">
                  <c:v>5105.7893140798</c:v>
                </c:pt>
                <c:pt idx="8518">
                  <c:v>5106.388796211299</c:v>
                </c:pt>
                <c:pt idx="8519">
                  <c:v>5106.988278342799</c:v>
                </c:pt>
                <c:pt idx="8520">
                  <c:v>5107.5877604743</c:v>
                </c:pt>
                <c:pt idx="8521">
                  <c:v>5108.1872426058</c:v>
                </c:pt>
                <c:pt idx="8522">
                  <c:v>5108.7867247374</c:v>
                </c:pt>
                <c:pt idx="8523">
                  <c:v>5109.3862068689</c:v>
                </c:pt>
                <c:pt idx="8524">
                  <c:v>5109.9856890004</c:v>
                </c:pt>
                <c:pt idx="8525">
                  <c:v>5110.5851711319</c:v>
                </c:pt>
                <c:pt idx="8526">
                  <c:v>5111.1846532634</c:v>
                </c:pt>
                <c:pt idx="8527">
                  <c:v>5111.7841353949</c:v>
                </c:pt>
                <c:pt idx="8528">
                  <c:v>5112.3836175264</c:v>
                </c:pt>
                <c:pt idx="8529">
                  <c:v>5112.9830996579</c:v>
                </c:pt>
                <c:pt idx="8530">
                  <c:v>5113.5825817894</c:v>
                </c:pt>
                <c:pt idx="8531">
                  <c:v>5114.182063921</c:v>
                </c:pt>
                <c:pt idx="8532">
                  <c:v>5114.7815460525</c:v>
                </c:pt>
                <c:pt idx="8533">
                  <c:v>5115.381028184001</c:v>
                </c:pt>
                <c:pt idx="8534">
                  <c:v>5115.980510315499</c:v>
                </c:pt>
                <c:pt idx="8535">
                  <c:v>5116.579992446999</c:v>
                </c:pt>
                <c:pt idx="8536">
                  <c:v>5117.1794745785</c:v>
                </c:pt>
                <c:pt idx="8537">
                  <c:v>5117.77895671</c:v>
                </c:pt>
                <c:pt idx="8538">
                  <c:v>5118.3784388415</c:v>
                </c:pt>
                <c:pt idx="8539">
                  <c:v>5118.977920973</c:v>
                </c:pt>
                <c:pt idx="8540">
                  <c:v>5119.577403104599</c:v>
                </c:pt>
                <c:pt idx="8541">
                  <c:v>5120.176885236099</c:v>
                </c:pt>
                <c:pt idx="8542">
                  <c:v>5120.7763673676</c:v>
                </c:pt>
                <c:pt idx="8543">
                  <c:v>5121.3758494991</c:v>
                </c:pt>
                <c:pt idx="8544">
                  <c:v>5121.9753316306</c:v>
                </c:pt>
                <c:pt idx="8545">
                  <c:v>5122.574813762099</c:v>
                </c:pt>
                <c:pt idx="8546">
                  <c:v>5123.1742958936</c:v>
                </c:pt>
                <c:pt idx="8547">
                  <c:v>5123.773778025099</c:v>
                </c:pt>
                <c:pt idx="8548">
                  <c:v>5124.3732601566</c:v>
                </c:pt>
                <c:pt idx="8549">
                  <c:v>5124.972742288199</c:v>
                </c:pt>
                <c:pt idx="8550">
                  <c:v>5125.5722244197</c:v>
                </c:pt>
                <c:pt idx="8551">
                  <c:v>5126.1717065512</c:v>
                </c:pt>
                <c:pt idx="8552">
                  <c:v>5126.7711886827</c:v>
                </c:pt>
                <c:pt idx="8553">
                  <c:v>5127.3706708142</c:v>
                </c:pt>
                <c:pt idx="8554">
                  <c:v>5127.970152945699</c:v>
                </c:pt>
                <c:pt idx="8555">
                  <c:v>5128.5696350772</c:v>
                </c:pt>
                <c:pt idx="8556">
                  <c:v>5129.1691172087</c:v>
                </c:pt>
                <c:pt idx="8557">
                  <c:v>5129.768599340199</c:v>
                </c:pt>
                <c:pt idx="8558">
                  <c:v>5130.3680814717</c:v>
                </c:pt>
                <c:pt idx="8559">
                  <c:v>5130.9675636033</c:v>
                </c:pt>
                <c:pt idx="8560">
                  <c:v>5131.5670457348</c:v>
                </c:pt>
                <c:pt idx="8561">
                  <c:v>5132.1665278663</c:v>
                </c:pt>
                <c:pt idx="8562">
                  <c:v>5132.7660099978</c:v>
                </c:pt>
                <c:pt idx="8563">
                  <c:v>5133.3654921293</c:v>
                </c:pt>
                <c:pt idx="8564">
                  <c:v>5133.9649742608</c:v>
                </c:pt>
                <c:pt idx="8565">
                  <c:v>5134.5644563923</c:v>
                </c:pt>
                <c:pt idx="8566">
                  <c:v>5135.1639385238</c:v>
                </c:pt>
                <c:pt idx="8567">
                  <c:v>5135.7634206554</c:v>
                </c:pt>
                <c:pt idx="8568">
                  <c:v>5136.3629027869</c:v>
                </c:pt>
                <c:pt idx="8569">
                  <c:v>5136.9623849184</c:v>
                </c:pt>
                <c:pt idx="8570">
                  <c:v>5137.5618670499</c:v>
                </c:pt>
                <c:pt idx="8571">
                  <c:v>5138.1613491814</c:v>
                </c:pt>
                <c:pt idx="8572">
                  <c:v>5138.7608313129</c:v>
                </c:pt>
                <c:pt idx="8573">
                  <c:v>5139.3603134444</c:v>
                </c:pt>
                <c:pt idx="8574">
                  <c:v>5139.9597955759</c:v>
                </c:pt>
                <c:pt idx="8575">
                  <c:v>5140.5592777074</c:v>
                </c:pt>
                <c:pt idx="8576">
                  <c:v>5141.1587598389</c:v>
                </c:pt>
                <c:pt idx="8577">
                  <c:v>5141.7582419705</c:v>
                </c:pt>
                <c:pt idx="8578">
                  <c:v>5142.357724102</c:v>
                </c:pt>
                <c:pt idx="8579">
                  <c:v>5142.9572062335</c:v>
                </c:pt>
                <c:pt idx="8580">
                  <c:v>5143.556688365</c:v>
                </c:pt>
                <c:pt idx="8581">
                  <c:v>5144.1561704965</c:v>
                </c:pt>
                <c:pt idx="8582">
                  <c:v>5144.755652628</c:v>
                </c:pt>
                <c:pt idx="8583">
                  <c:v>5145.3551347595</c:v>
                </c:pt>
                <c:pt idx="8584">
                  <c:v>5145.954616891</c:v>
                </c:pt>
                <c:pt idx="8585">
                  <c:v>5146.5540990225</c:v>
                </c:pt>
                <c:pt idx="8586">
                  <c:v>5147.1535811541</c:v>
                </c:pt>
                <c:pt idx="8587">
                  <c:v>5147.7530632856</c:v>
                </c:pt>
                <c:pt idx="8588">
                  <c:v>5148.3525454171</c:v>
                </c:pt>
                <c:pt idx="8589">
                  <c:v>5148.9520275486</c:v>
                </c:pt>
                <c:pt idx="8590">
                  <c:v>5149.5515096801</c:v>
                </c:pt>
                <c:pt idx="8591">
                  <c:v>5150.1509918116</c:v>
                </c:pt>
                <c:pt idx="8592">
                  <c:v>5150.7504739431</c:v>
                </c:pt>
                <c:pt idx="8593">
                  <c:v>5151.3499560746</c:v>
                </c:pt>
                <c:pt idx="8594">
                  <c:v>5151.949438206099</c:v>
                </c:pt>
                <c:pt idx="8595">
                  <c:v>5152.5489203377</c:v>
                </c:pt>
                <c:pt idx="8596">
                  <c:v>5153.1484024692</c:v>
                </c:pt>
                <c:pt idx="8597">
                  <c:v>5153.7478846007</c:v>
                </c:pt>
                <c:pt idx="8598">
                  <c:v>5154.3473667322</c:v>
                </c:pt>
                <c:pt idx="8599">
                  <c:v>5154.9468488637</c:v>
                </c:pt>
                <c:pt idx="8600">
                  <c:v>5155.5463309952</c:v>
                </c:pt>
                <c:pt idx="8601">
                  <c:v>5156.1458131267</c:v>
                </c:pt>
                <c:pt idx="8602">
                  <c:v>5156.7452952582</c:v>
                </c:pt>
                <c:pt idx="8603">
                  <c:v>5157.3447773897</c:v>
                </c:pt>
                <c:pt idx="8604">
                  <c:v>5157.9442595213</c:v>
                </c:pt>
                <c:pt idx="8605">
                  <c:v>5158.5437416528</c:v>
                </c:pt>
                <c:pt idx="8606">
                  <c:v>5159.1432237843</c:v>
                </c:pt>
                <c:pt idx="8607">
                  <c:v>5159.7427059158</c:v>
                </c:pt>
                <c:pt idx="8608">
                  <c:v>5160.3421880473</c:v>
                </c:pt>
                <c:pt idx="8609">
                  <c:v>5160.941670178801</c:v>
                </c:pt>
                <c:pt idx="8610">
                  <c:v>5161.541152310299</c:v>
                </c:pt>
                <c:pt idx="8611">
                  <c:v>5162.1406344418</c:v>
                </c:pt>
                <c:pt idx="8612">
                  <c:v>5162.7401165733</c:v>
                </c:pt>
                <c:pt idx="8613">
                  <c:v>5163.3395987049</c:v>
                </c:pt>
                <c:pt idx="8614">
                  <c:v>5163.939080836399</c:v>
                </c:pt>
                <c:pt idx="8615">
                  <c:v>5164.5385629679</c:v>
                </c:pt>
                <c:pt idx="8616">
                  <c:v>5165.1380450994</c:v>
                </c:pt>
                <c:pt idx="8617">
                  <c:v>5165.737527230899</c:v>
                </c:pt>
                <c:pt idx="8618">
                  <c:v>5166.3370093624</c:v>
                </c:pt>
                <c:pt idx="8619">
                  <c:v>5166.9364914939</c:v>
                </c:pt>
                <c:pt idx="8620">
                  <c:v>5167.5359736254</c:v>
                </c:pt>
                <c:pt idx="8621">
                  <c:v>5168.1354557569</c:v>
                </c:pt>
                <c:pt idx="8622">
                  <c:v>5168.734937888499</c:v>
                </c:pt>
                <c:pt idx="8623">
                  <c:v>5169.334420020001</c:v>
                </c:pt>
                <c:pt idx="8624">
                  <c:v>5169.9339021515</c:v>
                </c:pt>
                <c:pt idx="8625">
                  <c:v>5170.533384283</c:v>
                </c:pt>
                <c:pt idx="8626">
                  <c:v>5171.1328664145</c:v>
                </c:pt>
                <c:pt idx="8627">
                  <c:v>5171.732348546</c:v>
                </c:pt>
                <c:pt idx="8628">
                  <c:v>5172.3318306775</c:v>
                </c:pt>
                <c:pt idx="8629">
                  <c:v>5172.931312808999</c:v>
                </c:pt>
                <c:pt idx="8630">
                  <c:v>5173.530794940499</c:v>
                </c:pt>
                <c:pt idx="8631">
                  <c:v>5174.1302770721</c:v>
                </c:pt>
                <c:pt idx="8632">
                  <c:v>5174.7297592036</c:v>
                </c:pt>
                <c:pt idx="8633">
                  <c:v>5175.3292413351</c:v>
                </c:pt>
                <c:pt idx="8634">
                  <c:v>5175.9287234666</c:v>
                </c:pt>
                <c:pt idx="8635">
                  <c:v>5176.5282055981</c:v>
                </c:pt>
                <c:pt idx="8636">
                  <c:v>5177.1276877296</c:v>
                </c:pt>
                <c:pt idx="8637">
                  <c:v>5177.7271698611</c:v>
                </c:pt>
                <c:pt idx="8638">
                  <c:v>5178.3266519926</c:v>
                </c:pt>
                <c:pt idx="8639">
                  <c:v>5178.9261341241</c:v>
                </c:pt>
                <c:pt idx="8640">
                  <c:v>5179.5256162557</c:v>
                </c:pt>
                <c:pt idx="8641">
                  <c:v>5180.1250983872</c:v>
                </c:pt>
                <c:pt idx="8642">
                  <c:v>5180.7245805187</c:v>
                </c:pt>
                <c:pt idx="8643">
                  <c:v>5181.3240626502</c:v>
                </c:pt>
                <c:pt idx="8644">
                  <c:v>5181.9235447817</c:v>
                </c:pt>
                <c:pt idx="8645">
                  <c:v>5182.5230269132</c:v>
                </c:pt>
                <c:pt idx="8646">
                  <c:v>5183.1225090447</c:v>
                </c:pt>
                <c:pt idx="8647">
                  <c:v>5183.7219911762</c:v>
                </c:pt>
                <c:pt idx="8648">
                  <c:v>5184.3214733077</c:v>
                </c:pt>
                <c:pt idx="8649">
                  <c:v>5184.9209554393</c:v>
                </c:pt>
                <c:pt idx="8650">
                  <c:v>5185.5204375708</c:v>
                </c:pt>
                <c:pt idx="8651">
                  <c:v>5186.1199197023</c:v>
                </c:pt>
                <c:pt idx="8652">
                  <c:v>5186.7194018338</c:v>
                </c:pt>
                <c:pt idx="8653">
                  <c:v>5187.3188839653</c:v>
                </c:pt>
                <c:pt idx="8654">
                  <c:v>5187.9183660968</c:v>
                </c:pt>
                <c:pt idx="8655">
                  <c:v>5188.517848228299</c:v>
                </c:pt>
                <c:pt idx="8656">
                  <c:v>5189.1173303598</c:v>
                </c:pt>
                <c:pt idx="8657">
                  <c:v>5189.7168124913</c:v>
                </c:pt>
                <c:pt idx="8658">
                  <c:v>5190.3162946229</c:v>
                </c:pt>
                <c:pt idx="8659">
                  <c:v>5190.9157767544</c:v>
                </c:pt>
                <c:pt idx="8660">
                  <c:v>5191.5152588859</c:v>
                </c:pt>
                <c:pt idx="8661">
                  <c:v>5192.1147410174</c:v>
                </c:pt>
                <c:pt idx="8662">
                  <c:v>5192.7142231489</c:v>
                </c:pt>
                <c:pt idx="8663">
                  <c:v>5193.3137052804</c:v>
                </c:pt>
                <c:pt idx="8664">
                  <c:v>5193.9131874119</c:v>
                </c:pt>
                <c:pt idx="8665">
                  <c:v>5194.5126695434</c:v>
                </c:pt>
                <c:pt idx="8666">
                  <c:v>5195.1121516749</c:v>
                </c:pt>
                <c:pt idx="8667">
                  <c:v>5195.7116338065</c:v>
                </c:pt>
                <c:pt idx="8668">
                  <c:v>5196.311115938001</c:v>
                </c:pt>
                <c:pt idx="8669">
                  <c:v>5196.9105980695</c:v>
                </c:pt>
                <c:pt idx="8670">
                  <c:v>5197.510080201</c:v>
                </c:pt>
                <c:pt idx="8671">
                  <c:v>5198.1095623325</c:v>
                </c:pt>
                <c:pt idx="8672">
                  <c:v>5198.709044464001</c:v>
                </c:pt>
                <c:pt idx="8673">
                  <c:v>5199.3085265955</c:v>
                </c:pt>
                <c:pt idx="8674">
                  <c:v>5199.908008726999</c:v>
                </c:pt>
                <c:pt idx="8675">
                  <c:v>5200.507490858499</c:v>
                </c:pt>
                <c:pt idx="8676">
                  <c:v>5201.1069729901</c:v>
                </c:pt>
                <c:pt idx="8677">
                  <c:v>5201.7064551216</c:v>
                </c:pt>
                <c:pt idx="8678">
                  <c:v>5202.3059372531</c:v>
                </c:pt>
                <c:pt idx="8679">
                  <c:v>5202.9054193846</c:v>
                </c:pt>
                <c:pt idx="8680">
                  <c:v>5203.5049015161</c:v>
                </c:pt>
                <c:pt idx="8681">
                  <c:v>5204.1043836476</c:v>
                </c:pt>
                <c:pt idx="8682">
                  <c:v>5204.7038657791</c:v>
                </c:pt>
                <c:pt idx="8683">
                  <c:v>5205.303347910599</c:v>
                </c:pt>
                <c:pt idx="8684">
                  <c:v>5205.9028300421</c:v>
                </c:pt>
                <c:pt idx="8685">
                  <c:v>5206.5023121737</c:v>
                </c:pt>
                <c:pt idx="8686">
                  <c:v>5207.1017943052</c:v>
                </c:pt>
                <c:pt idx="8687">
                  <c:v>5207.7012764367</c:v>
                </c:pt>
                <c:pt idx="8688">
                  <c:v>5208.3007585682</c:v>
                </c:pt>
                <c:pt idx="8689">
                  <c:v>5208.9002406997</c:v>
                </c:pt>
                <c:pt idx="8690">
                  <c:v>5209.4997228312</c:v>
                </c:pt>
                <c:pt idx="8691">
                  <c:v>5210.0992049627</c:v>
                </c:pt>
                <c:pt idx="8692">
                  <c:v>5210.6986870942</c:v>
                </c:pt>
                <c:pt idx="8693">
                  <c:v>5211.2981692257</c:v>
                </c:pt>
                <c:pt idx="8694">
                  <c:v>5211.8976513573</c:v>
                </c:pt>
                <c:pt idx="8695">
                  <c:v>5212.4971334888</c:v>
                </c:pt>
                <c:pt idx="8696">
                  <c:v>5213.0966156203</c:v>
                </c:pt>
                <c:pt idx="8697">
                  <c:v>5213.6960977518</c:v>
                </c:pt>
                <c:pt idx="8698">
                  <c:v>5214.2955798833</c:v>
                </c:pt>
                <c:pt idx="8699">
                  <c:v>5214.8950620148</c:v>
                </c:pt>
                <c:pt idx="8700">
                  <c:v>5215.4945441463</c:v>
                </c:pt>
                <c:pt idx="8701">
                  <c:v>5216.0940262778</c:v>
                </c:pt>
                <c:pt idx="8702">
                  <c:v>5216.6935084093</c:v>
                </c:pt>
                <c:pt idx="8703">
                  <c:v>5217.2929905409</c:v>
                </c:pt>
                <c:pt idx="8704">
                  <c:v>5217.8924726724</c:v>
                </c:pt>
                <c:pt idx="8705">
                  <c:v>5218.4919548039</c:v>
                </c:pt>
                <c:pt idx="8706">
                  <c:v>5219.091436935401</c:v>
                </c:pt>
                <c:pt idx="8707">
                  <c:v>5219.6909190669</c:v>
                </c:pt>
                <c:pt idx="8708">
                  <c:v>5220.2904011984</c:v>
                </c:pt>
                <c:pt idx="8709">
                  <c:v>5220.8898833299</c:v>
                </c:pt>
                <c:pt idx="8710">
                  <c:v>5221.4893654614</c:v>
                </c:pt>
                <c:pt idx="8711">
                  <c:v>5222.0888475929</c:v>
                </c:pt>
                <c:pt idx="8712">
                  <c:v>5222.6883297245</c:v>
                </c:pt>
                <c:pt idx="8713">
                  <c:v>5223.287811856</c:v>
                </c:pt>
                <c:pt idx="8714">
                  <c:v>5223.8872939875</c:v>
                </c:pt>
                <c:pt idx="8715">
                  <c:v>5224.486776119</c:v>
                </c:pt>
                <c:pt idx="8716">
                  <c:v>5225.0862582505</c:v>
                </c:pt>
                <c:pt idx="8717">
                  <c:v>5225.685740382</c:v>
                </c:pt>
                <c:pt idx="8718">
                  <c:v>5226.2852225135</c:v>
                </c:pt>
                <c:pt idx="8719">
                  <c:v>5226.884704645</c:v>
                </c:pt>
                <c:pt idx="8720">
                  <c:v>5227.4841867765</c:v>
                </c:pt>
                <c:pt idx="8721">
                  <c:v>5228.0836689081</c:v>
                </c:pt>
                <c:pt idx="8722">
                  <c:v>5228.6831510396</c:v>
                </c:pt>
                <c:pt idx="8723">
                  <c:v>5229.2826331711</c:v>
                </c:pt>
                <c:pt idx="8724">
                  <c:v>5229.8821153026</c:v>
                </c:pt>
                <c:pt idx="8725">
                  <c:v>5230.481597434099</c:v>
                </c:pt>
                <c:pt idx="8726">
                  <c:v>5231.0810795656</c:v>
                </c:pt>
                <c:pt idx="8727">
                  <c:v>5231.6805616971</c:v>
                </c:pt>
                <c:pt idx="8728">
                  <c:v>5232.280043828599</c:v>
                </c:pt>
                <c:pt idx="8729">
                  <c:v>5232.8795259601</c:v>
                </c:pt>
                <c:pt idx="8730">
                  <c:v>5233.4790080917</c:v>
                </c:pt>
                <c:pt idx="8731">
                  <c:v>5234.078490223199</c:v>
                </c:pt>
                <c:pt idx="8732">
                  <c:v>5234.6779723547</c:v>
                </c:pt>
                <c:pt idx="8733">
                  <c:v>5235.2774544862</c:v>
                </c:pt>
                <c:pt idx="8734">
                  <c:v>5235.8769366177</c:v>
                </c:pt>
                <c:pt idx="8735">
                  <c:v>5236.476418749199</c:v>
                </c:pt>
                <c:pt idx="8736">
                  <c:v>5237.0759008807</c:v>
                </c:pt>
                <c:pt idx="8737">
                  <c:v>5237.6753830122</c:v>
                </c:pt>
                <c:pt idx="8738">
                  <c:v>5238.2748651437</c:v>
                </c:pt>
                <c:pt idx="8739">
                  <c:v>5238.874347275299</c:v>
                </c:pt>
                <c:pt idx="8740">
                  <c:v>5239.4738294068</c:v>
                </c:pt>
                <c:pt idx="8741">
                  <c:v>5240.073311538299</c:v>
                </c:pt>
                <c:pt idx="8742">
                  <c:v>5240.6727936698</c:v>
                </c:pt>
                <c:pt idx="8743">
                  <c:v>5241.2722758013</c:v>
                </c:pt>
                <c:pt idx="8744">
                  <c:v>5241.871757932799</c:v>
                </c:pt>
                <c:pt idx="8745">
                  <c:v>5242.4712400643</c:v>
                </c:pt>
                <c:pt idx="8746">
                  <c:v>5243.0707221958</c:v>
                </c:pt>
                <c:pt idx="8747">
                  <c:v>5243.6702043273</c:v>
                </c:pt>
                <c:pt idx="8748">
                  <c:v>5244.2696864589</c:v>
                </c:pt>
                <c:pt idx="8749">
                  <c:v>5244.8691685904</c:v>
                </c:pt>
                <c:pt idx="8750">
                  <c:v>5245.4686507219</c:v>
                </c:pt>
                <c:pt idx="8751">
                  <c:v>5246.0681328534</c:v>
                </c:pt>
                <c:pt idx="8752">
                  <c:v>5246.6676149849</c:v>
                </c:pt>
                <c:pt idx="8753">
                  <c:v>5247.267097116399</c:v>
                </c:pt>
                <c:pt idx="8754">
                  <c:v>5247.8665792479</c:v>
                </c:pt>
                <c:pt idx="8755">
                  <c:v>5248.4660613794</c:v>
                </c:pt>
                <c:pt idx="8756">
                  <c:v>5249.0655435109</c:v>
                </c:pt>
                <c:pt idx="8757">
                  <c:v>5249.6650256425</c:v>
                </c:pt>
                <c:pt idx="8758">
                  <c:v>5250.264507774001</c:v>
                </c:pt>
                <c:pt idx="8759">
                  <c:v>5250.8639899055</c:v>
                </c:pt>
                <c:pt idx="8760">
                  <c:v>5251.463472037</c:v>
                </c:pt>
                <c:pt idx="8761">
                  <c:v>5252.0629541685</c:v>
                </c:pt>
                <c:pt idx="8762">
                  <c:v>5252.6624363</c:v>
                </c:pt>
                <c:pt idx="8763">
                  <c:v>5253.2619184315</c:v>
                </c:pt>
                <c:pt idx="8764">
                  <c:v>5253.861400563</c:v>
                </c:pt>
                <c:pt idx="8765">
                  <c:v>5254.4608826945</c:v>
                </c:pt>
                <c:pt idx="8766">
                  <c:v>5255.0603648261</c:v>
                </c:pt>
                <c:pt idx="8767">
                  <c:v>5255.6598469576</c:v>
                </c:pt>
                <c:pt idx="8768">
                  <c:v>5256.2593290891</c:v>
                </c:pt>
                <c:pt idx="8769">
                  <c:v>5256.8588112206</c:v>
                </c:pt>
                <c:pt idx="8770">
                  <c:v>5257.4582933521</c:v>
                </c:pt>
                <c:pt idx="8771">
                  <c:v>5258.0577754836</c:v>
                </c:pt>
                <c:pt idx="8772">
                  <c:v>5258.6572576151</c:v>
                </c:pt>
                <c:pt idx="8773">
                  <c:v>5259.2567397466</c:v>
                </c:pt>
                <c:pt idx="8774">
                  <c:v>5259.8562218781</c:v>
                </c:pt>
                <c:pt idx="8775">
                  <c:v>5260.4557040097</c:v>
                </c:pt>
                <c:pt idx="8776">
                  <c:v>5261.0551861412</c:v>
                </c:pt>
                <c:pt idx="8777">
                  <c:v>5261.6546682727</c:v>
                </c:pt>
                <c:pt idx="8778">
                  <c:v>5262.2541504042</c:v>
                </c:pt>
                <c:pt idx="8779">
                  <c:v>5262.8536325357</c:v>
                </c:pt>
                <c:pt idx="8780">
                  <c:v>5263.4531146672</c:v>
                </c:pt>
                <c:pt idx="8781">
                  <c:v>5264.0525967987</c:v>
                </c:pt>
                <c:pt idx="8782">
                  <c:v>5264.6520789302</c:v>
                </c:pt>
                <c:pt idx="8783">
                  <c:v>5265.2515610617</c:v>
                </c:pt>
                <c:pt idx="8784">
                  <c:v>5265.8510431933</c:v>
                </c:pt>
                <c:pt idx="8785">
                  <c:v>5266.4505253248</c:v>
                </c:pt>
                <c:pt idx="8786">
                  <c:v>5267.0500074563</c:v>
                </c:pt>
                <c:pt idx="8787">
                  <c:v>5267.6494895878</c:v>
                </c:pt>
                <c:pt idx="8788">
                  <c:v>5268.2489717193</c:v>
                </c:pt>
                <c:pt idx="8789">
                  <c:v>5268.8484538508</c:v>
                </c:pt>
                <c:pt idx="8790">
                  <c:v>5269.447935982299</c:v>
                </c:pt>
                <c:pt idx="8791">
                  <c:v>5270.0474181138</c:v>
                </c:pt>
                <c:pt idx="8792">
                  <c:v>5270.6469002453</c:v>
                </c:pt>
                <c:pt idx="8793">
                  <c:v>5271.246382376899</c:v>
                </c:pt>
                <c:pt idx="8794">
                  <c:v>5271.8458645084</c:v>
                </c:pt>
                <c:pt idx="8795">
                  <c:v>5272.4453466399</c:v>
                </c:pt>
                <c:pt idx="8796">
                  <c:v>5273.0448287714</c:v>
                </c:pt>
                <c:pt idx="8797">
                  <c:v>5273.6443109029</c:v>
                </c:pt>
                <c:pt idx="8798">
                  <c:v>5274.243793034399</c:v>
                </c:pt>
                <c:pt idx="8799">
                  <c:v>5274.8432751659</c:v>
                </c:pt>
                <c:pt idx="8800">
                  <c:v>5275.442757297399</c:v>
                </c:pt>
                <c:pt idx="8801">
                  <c:v>5276.0422394289</c:v>
                </c:pt>
                <c:pt idx="8802">
                  <c:v>5276.6417215605</c:v>
                </c:pt>
                <c:pt idx="8803">
                  <c:v>5277.241203692001</c:v>
                </c:pt>
                <c:pt idx="8804">
                  <c:v>5277.8406858235</c:v>
                </c:pt>
                <c:pt idx="8805">
                  <c:v>5278.440167955</c:v>
                </c:pt>
                <c:pt idx="8806">
                  <c:v>5279.0396500865</c:v>
                </c:pt>
                <c:pt idx="8807">
                  <c:v>5279.639132218001</c:v>
                </c:pt>
                <c:pt idx="8808">
                  <c:v>5280.2386143495</c:v>
                </c:pt>
                <c:pt idx="8809">
                  <c:v>5280.838096481</c:v>
                </c:pt>
                <c:pt idx="8810">
                  <c:v>5281.437578612499</c:v>
                </c:pt>
                <c:pt idx="8811">
                  <c:v>5282.037060744099</c:v>
                </c:pt>
                <c:pt idx="8812">
                  <c:v>5282.6365428756</c:v>
                </c:pt>
                <c:pt idx="8813">
                  <c:v>5283.2360250071</c:v>
                </c:pt>
                <c:pt idx="8814">
                  <c:v>5283.835507138599</c:v>
                </c:pt>
                <c:pt idx="8815">
                  <c:v>5284.434989270099</c:v>
                </c:pt>
                <c:pt idx="8816">
                  <c:v>5285.0344714016</c:v>
                </c:pt>
                <c:pt idx="8817">
                  <c:v>5285.6339535331</c:v>
                </c:pt>
                <c:pt idx="8818">
                  <c:v>5286.2334356646</c:v>
                </c:pt>
                <c:pt idx="8819">
                  <c:v>5286.8329177961</c:v>
                </c:pt>
                <c:pt idx="8820">
                  <c:v>5287.432399927699</c:v>
                </c:pt>
                <c:pt idx="8821">
                  <c:v>5288.0318820592</c:v>
                </c:pt>
                <c:pt idx="8822">
                  <c:v>5288.6313641907</c:v>
                </c:pt>
                <c:pt idx="8823">
                  <c:v>5289.230846322199</c:v>
                </c:pt>
                <c:pt idx="8824">
                  <c:v>5289.8303284537</c:v>
                </c:pt>
                <c:pt idx="8825">
                  <c:v>5290.4298105852</c:v>
                </c:pt>
                <c:pt idx="8826">
                  <c:v>5291.0292927167</c:v>
                </c:pt>
                <c:pt idx="8827">
                  <c:v>5291.6287748482</c:v>
                </c:pt>
                <c:pt idx="8828">
                  <c:v>5292.2282569797</c:v>
                </c:pt>
                <c:pt idx="8829">
                  <c:v>5292.8277391113</c:v>
                </c:pt>
                <c:pt idx="8830">
                  <c:v>5293.4272212428</c:v>
                </c:pt>
                <c:pt idx="8831">
                  <c:v>5294.0267033743</c:v>
                </c:pt>
                <c:pt idx="8832">
                  <c:v>5294.6261855058</c:v>
                </c:pt>
                <c:pt idx="8833">
                  <c:v>5295.2256676373</c:v>
                </c:pt>
                <c:pt idx="8834">
                  <c:v>5295.8251497688</c:v>
                </c:pt>
                <c:pt idx="8835">
                  <c:v>5296.4246319003</c:v>
                </c:pt>
                <c:pt idx="8836">
                  <c:v>5297.0241140318</c:v>
                </c:pt>
                <c:pt idx="8837">
                  <c:v>5297.6235961633</c:v>
                </c:pt>
                <c:pt idx="8838">
                  <c:v>5298.2230782948</c:v>
                </c:pt>
                <c:pt idx="8839">
                  <c:v>5298.8225604264</c:v>
                </c:pt>
                <c:pt idx="8840">
                  <c:v>5299.4220425579</c:v>
                </c:pt>
                <c:pt idx="8841">
                  <c:v>5300.0215246894</c:v>
                </c:pt>
                <c:pt idx="8842">
                  <c:v>5300.6210068209</c:v>
                </c:pt>
                <c:pt idx="8843">
                  <c:v>5301.2204889524</c:v>
                </c:pt>
                <c:pt idx="8844">
                  <c:v>5301.8199710839</c:v>
                </c:pt>
                <c:pt idx="8845">
                  <c:v>5302.4194532154</c:v>
                </c:pt>
                <c:pt idx="8846">
                  <c:v>5303.0189353469</c:v>
                </c:pt>
                <c:pt idx="8847">
                  <c:v>5303.6184174784</c:v>
                </c:pt>
                <c:pt idx="8848">
                  <c:v>5304.21789961</c:v>
                </c:pt>
                <c:pt idx="8849">
                  <c:v>5304.8173817415</c:v>
                </c:pt>
                <c:pt idx="8850">
                  <c:v>5305.416863873</c:v>
                </c:pt>
                <c:pt idx="8851">
                  <c:v>5306.0163460045</c:v>
                </c:pt>
                <c:pt idx="8852">
                  <c:v>5306.615828136</c:v>
                </c:pt>
                <c:pt idx="8853">
                  <c:v>5307.2153102675</c:v>
                </c:pt>
                <c:pt idx="8854">
                  <c:v>5307.814792398999</c:v>
                </c:pt>
                <c:pt idx="8855">
                  <c:v>5308.4142745305</c:v>
                </c:pt>
                <c:pt idx="8856">
                  <c:v>5309.013756662001</c:v>
                </c:pt>
                <c:pt idx="8857">
                  <c:v>5309.6132387936</c:v>
                </c:pt>
                <c:pt idx="8858">
                  <c:v>5310.2127209251</c:v>
                </c:pt>
                <c:pt idx="8859">
                  <c:v>5310.8122030566</c:v>
                </c:pt>
                <c:pt idx="8860">
                  <c:v>5311.4116851881</c:v>
                </c:pt>
                <c:pt idx="8861">
                  <c:v>5312.0111673196</c:v>
                </c:pt>
                <c:pt idx="8862">
                  <c:v>5312.6106494511</c:v>
                </c:pt>
                <c:pt idx="8863">
                  <c:v>5313.2101315826</c:v>
                </c:pt>
                <c:pt idx="8864">
                  <c:v>5313.8096137141</c:v>
                </c:pt>
                <c:pt idx="8865">
                  <c:v>5314.409095845599</c:v>
                </c:pt>
                <c:pt idx="8866">
                  <c:v>5315.0085779772</c:v>
                </c:pt>
                <c:pt idx="8867">
                  <c:v>5315.6080601087</c:v>
                </c:pt>
                <c:pt idx="8868">
                  <c:v>5316.207542240199</c:v>
                </c:pt>
                <c:pt idx="8869">
                  <c:v>5316.8070243717</c:v>
                </c:pt>
                <c:pt idx="8870">
                  <c:v>5317.4065065032</c:v>
                </c:pt>
                <c:pt idx="8871">
                  <c:v>5318.0059886347</c:v>
                </c:pt>
                <c:pt idx="8872">
                  <c:v>5318.6054707662</c:v>
                </c:pt>
                <c:pt idx="8873">
                  <c:v>5319.2049528977</c:v>
                </c:pt>
                <c:pt idx="8874">
                  <c:v>5319.8044350292</c:v>
                </c:pt>
                <c:pt idx="8875">
                  <c:v>5320.403917160799</c:v>
                </c:pt>
                <c:pt idx="8876">
                  <c:v>5321.003399292299</c:v>
                </c:pt>
                <c:pt idx="8877">
                  <c:v>5321.6028814238</c:v>
                </c:pt>
                <c:pt idx="8878">
                  <c:v>5322.2023635553</c:v>
                </c:pt>
                <c:pt idx="8879">
                  <c:v>5322.8018456868</c:v>
                </c:pt>
                <c:pt idx="8880">
                  <c:v>5323.401327818299</c:v>
                </c:pt>
                <c:pt idx="8881">
                  <c:v>5324.0008099498</c:v>
                </c:pt>
                <c:pt idx="8882">
                  <c:v>5324.6002920813</c:v>
                </c:pt>
                <c:pt idx="8883">
                  <c:v>5325.1997742128</c:v>
                </c:pt>
                <c:pt idx="8884">
                  <c:v>5325.7992563444</c:v>
                </c:pt>
                <c:pt idx="8885">
                  <c:v>5326.3987384759</c:v>
                </c:pt>
                <c:pt idx="8886">
                  <c:v>5326.9982206074</c:v>
                </c:pt>
                <c:pt idx="8887">
                  <c:v>5327.597702738899</c:v>
                </c:pt>
                <c:pt idx="8888">
                  <c:v>5328.1971848704</c:v>
                </c:pt>
                <c:pt idx="8889">
                  <c:v>5328.7966670019</c:v>
                </c:pt>
                <c:pt idx="8890">
                  <c:v>5329.3961491334</c:v>
                </c:pt>
                <c:pt idx="8891">
                  <c:v>5329.9956312649</c:v>
                </c:pt>
                <c:pt idx="8892">
                  <c:v>5330.5951133964</c:v>
                </c:pt>
                <c:pt idx="8893">
                  <c:v>5331.194595528001</c:v>
                </c:pt>
                <c:pt idx="8894">
                  <c:v>5331.7940776595</c:v>
                </c:pt>
                <c:pt idx="8895">
                  <c:v>5332.393559791</c:v>
                </c:pt>
                <c:pt idx="8896">
                  <c:v>5332.993041922499</c:v>
                </c:pt>
                <c:pt idx="8897">
                  <c:v>5333.592524054</c:v>
                </c:pt>
                <c:pt idx="8898">
                  <c:v>5334.1920061855</c:v>
                </c:pt>
                <c:pt idx="8899">
                  <c:v>5334.791488317</c:v>
                </c:pt>
                <c:pt idx="8900">
                  <c:v>5335.3909704485</c:v>
                </c:pt>
                <c:pt idx="8901">
                  <c:v>5335.99045258</c:v>
                </c:pt>
                <c:pt idx="8902">
                  <c:v>5336.5899347116</c:v>
                </c:pt>
                <c:pt idx="8903">
                  <c:v>5337.1894168431</c:v>
                </c:pt>
                <c:pt idx="8904">
                  <c:v>5337.788898974599</c:v>
                </c:pt>
                <c:pt idx="8905">
                  <c:v>5338.3883811061</c:v>
                </c:pt>
                <c:pt idx="8906">
                  <c:v>5338.987863237599</c:v>
                </c:pt>
                <c:pt idx="8907">
                  <c:v>5339.587345369099</c:v>
                </c:pt>
                <c:pt idx="8908">
                  <c:v>5340.1868275006</c:v>
                </c:pt>
                <c:pt idx="8909">
                  <c:v>5340.7863096321</c:v>
                </c:pt>
                <c:pt idx="8910">
                  <c:v>5341.3857917636</c:v>
                </c:pt>
                <c:pt idx="8911">
                  <c:v>5341.9852738952</c:v>
                </c:pt>
                <c:pt idx="8912">
                  <c:v>5342.584756026699</c:v>
                </c:pt>
                <c:pt idx="8913">
                  <c:v>5343.1842381582</c:v>
                </c:pt>
                <c:pt idx="8914">
                  <c:v>5343.7837202897</c:v>
                </c:pt>
                <c:pt idx="8915">
                  <c:v>5344.3832024212</c:v>
                </c:pt>
                <c:pt idx="8916">
                  <c:v>5344.9826845527</c:v>
                </c:pt>
                <c:pt idx="8917">
                  <c:v>5345.5821666842</c:v>
                </c:pt>
                <c:pt idx="8918">
                  <c:v>5346.1816488157</c:v>
                </c:pt>
                <c:pt idx="8919">
                  <c:v>5346.7811309472</c:v>
                </c:pt>
                <c:pt idx="8920">
                  <c:v>5347.3806130788</c:v>
                </c:pt>
                <c:pt idx="8921">
                  <c:v>5347.980095210299</c:v>
                </c:pt>
                <c:pt idx="8922">
                  <c:v>5348.579577341799</c:v>
                </c:pt>
                <c:pt idx="8923">
                  <c:v>5349.1790594733</c:v>
                </c:pt>
                <c:pt idx="8924">
                  <c:v>5349.7785416048</c:v>
                </c:pt>
                <c:pt idx="8925">
                  <c:v>5350.3780237363</c:v>
                </c:pt>
                <c:pt idx="8926">
                  <c:v>5350.9775058678</c:v>
                </c:pt>
                <c:pt idx="8927">
                  <c:v>5351.576987999299</c:v>
                </c:pt>
                <c:pt idx="8928">
                  <c:v>5352.1764701308</c:v>
                </c:pt>
                <c:pt idx="8929">
                  <c:v>5352.775952262399</c:v>
                </c:pt>
                <c:pt idx="8930">
                  <c:v>5353.3754343939</c:v>
                </c:pt>
                <c:pt idx="8931">
                  <c:v>5353.9749165254</c:v>
                </c:pt>
                <c:pt idx="8932">
                  <c:v>5354.5743986569</c:v>
                </c:pt>
                <c:pt idx="8933">
                  <c:v>5355.173880788399</c:v>
                </c:pt>
                <c:pt idx="8934">
                  <c:v>5355.773362919899</c:v>
                </c:pt>
                <c:pt idx="8935">
                  <c:v>5356.3728450514</c:v>
                </c:pt>
                <c:pt idx="8936">
                  <c:v>5356.9723271829</c:v>
                </c:pt>
                <c:pt idx="8937">
                  <c:v>5357.5718093144</c:v>
                </c:pt>
                <c:pt idx="8938">
                  <c:v>5358.171291446</c:v>
                </c:pt>
                <c:pt idx="8939">
                  <c:v>5358.7707735775</c:v>
                </c:pt>
                <c:pt idx="8940">
                  <c:v>5359.370255709</c:v>
                </c:pt>
                <c:pt idx="8941">
                  <c:v>5359.969737840499</c:v>
                </c:pt>
                <c:pt idx="8942">
                  <c:v>5360.569219972001</c:v>
                </c:pt>
                <c:pt idx="8943">
                  <c:v>5361.1687021035</c:v>
                </c:pt>
                <c:pt idx="8944">
                  <c:v>5361.768184235</c:v>
                </c:pt>
                <c:pt idx="8945">
                  <c:v>5362.3676663665</c:v>
                </c:pt>
                <c:pt idx="8946">
                  <c:v>5362.967148498001</c:v>
                </c:pt>
                <c:pt idx="8947">
                  <c:v>5363.5666306296</c:v>
                </c:pt>
                <c:pt idx="8948">
                  <c:v>5364.1661127611</c:v>
                </c:pt>
                <c:pt idx="8949">
                  <c:v>5364.7655948926</c:v>
                </c:pt>
                <c:pt idx="8950">
                  <c:v>5365.3650770241</c:v>
                </c:pt>
                <c:pt idx="8951">
                  <c:v>5365.9645591556</c:v>
                </c:pt>
                <c:pt idx="8952">
                  <c:v>5366.5640412871</c:v>
                </c:pt>
                <c:pt idx="8953">
                  <c:v>5367.1635234186</c:v>
                </c:pt>
                <c:pt idx="8954">
                  <c:v>5367.7630055501</c:v>
                </c:pt>
                <c:pt idx="8955">
                  <c:v>5368.3624876816</c:v>
                </c:pt>
                <c:pt idx="8956">
                  <c:v>5368.9619698132</c:v>
                </c:pt>
                <c:pt idx="8957">
                  <c:v>5369.5614519447</c:v>
                </c:pt>
                <c:pt idx="8958">
                  <c:v>5370.1609340762</c:v>
                </c:pt>
                <c:pt idx="8959">
                  <c:v>5370.7604162077</c:v>
                </c:pt>
                <c:pt idx="8960">
                  <c:v>5371.359898339199</c:v>
                </c:pt>
                <c:pt idx="8961">
                  <c:v>5371.9593804707</c:v>
                </c:pt>
                <c:pt idx="8962">
                  <c:v>5372.5588626022</c:v>
                </c:pt>
                <c:pt idx="8963">
                  <c:v>5373.1583447337</c:v>
                </c:pt>
                <c:pt idx="8964">
                  <c:v>5373.7578268652</c:v>
                </c:pt>
                <c:pt idx="8965">
                  <c:v>5374.357308996799</c:v>
                </c:pt>
                <c:pt idx="8966">
                  <c:v>5374.956791128299</c:v>
                </c:pt>
                <c:pt idx="8967">
                  <c:v>5375.5562732598</c:v>
                </c:pt>
                <c:pt idx="8968">
                  <c:v>5376.1557553913</c:v>
                </c:pt>
                <c:pt idx="8969">
                  <c:v>5376.7552375228</c:v>
                </c:pt>
                <c:pt idx="8970">
                  <c:v>5377.3547196543</c:v>
                </c:pt>
                <c:pt idx="8971">
                  <c:v>5377.9542017858</c:v>
                </c:pt>
                <c:pt idx="8972">
                  <c:v>5378.5536839173</c:v>
                </c:pt>
                <c:pt idx="8973">
                  <c:v>5379.1531660488</c:v>
                </c:pt>
                <c:pt idx="8974">
                  <c:v>5379.7526481804</c:v>
                </c:pt>
                <c:pt idx="8975">
                  <c:v>5380.3521303119</c:v>
                </c:pt>
                <c:pt idx="8976">
                  <c:v>5380.9516124434</c:v>
                </c:pt>
                <c:pt idx="8977">
                  <c:v>5381.5510945749</c:v>
                </c:pt>
                <c:pt idx="8978">
                  <c:v>5382.1505767064</c:v>
                </c:pt>
                <c:pt idx="8979">
                  <c:v>5382.7500588379</c:v>
                </c:pt>
                <c:pt idx="8980">
                  <c:v>5383.3495409694</c:v>
                </c:pt>
                <c:pt idx="8981">
                  <c:v>5383.9490231009</c:v>
                </c:pt>
                <c:pt idx="8982">
                  <c:v>5384.548505232399</c:v>
                </c:pt>
                <c:pt idx="8983">
                  <c:v>5385.147987364</c:v>
                </c:pt>
                <c:pt idx="8984">
                  <c:v>5385.7474694955</c:v>
                </c:pt>
                <c:pt idx="8985">
                  <c:v>5386.346951627</c:v>
                </c:pt>
                <c:pt idx="8986">
                  <c:v>5386.9464337585</c:v>
                </c:pt>
                <c:pt idx="8987">
                  <c:v>5387.54591589</c:v>
                </c:pt>
                <c:pt idx="8988">
                  <c:v>5388.1453980215</c:v>
                </c:pt>
                <c:pt idx="8989">
                  <c:v>5388.744880153</c:v>
                </c:pt>
                <c:pt idx="8990">
                  <c:v>5389.3443622845</c:v>
                </c:pt>
                <c:pt idx="8991">
                  <c:v>5389.943844416001</c:v>
                </c:pt>
                <c:pt idx="8992">
                  <c:v>5390.5433265476</c:v>
                </c:pt>
                <c:pt idx="8993">
                  <c:v>5391.1428086791</c:v>
                </c:pt>
                <c:pt idx="8994">
                  <c:v>5391.7422908106</c:v>
                </c:pt>
                <c:pt idx="8995">
                  <c:v>5392.341772942099</c:v>
                </c:pt>
                <c:pt idx="8996">
                  <c:v>5392.9412550736</c:v>
                </c:pt>
                <c:pt idx="8997">
                  <c:v>5393.5407372051</c:v>
                </c:pt>
                <c:pt idx="8998">
                  <c:v>5394.1402193366</c:v>
                </c:pt>
                <c:pt idx="8999">
                  <c:v>5394.7397014681</c:v>
                </c:pt>
                <c:pt idx="9000">
                  <c:v>5395.3391835996</c:v>
                </c:pt>
                <c:pt idx="9001">
                  <c:v>5395.9386657312</c:v>
                </c:pt>
                <c:pt idx="9002">
                  <c:v>5396.5381478627</c:v>
                </c:pt>
                <c:pt idx="9003">
                  <c:v>5397.1376299942</c:v>
                </c:pt>
                <c:pt idx="9004">
                  <c:v>5397.737112125699</c:v>
                </c:pt>
                <c:pt idx="9005">
                  <c:v>5398.3365942572</c:v>
                </c:pt>
                <c:pt idx="9006">
                  <c:v>5398.9360763887</c:v>
                </c:pt>
                <c:pt idx="9007">
                  <c:v>5399.5355585202</c:v>
                </c:pt>
                <c:pt idx="9008">
                  <c:v>5400.1350406517</c:v>
                </c:pt>
                <c:pt idx="9009">
                  <c:v>5400.7345227832</c:v>
                </c:pt>
                <c:pt idx="9010">
                  <c:v>5401.3340049148</c:v>
                </c:pt>
                <c:pt idx="9011">
                  <c:v>5401.933487046298</c:v>
                </c:pt>
                <c:pt idx="9012">
                  <c:v>5402.5329691778</c:v>
                </c:pt>
                <c:pt idx="9013">
                  <c:v>5403.1324513093</c:v>
                </c:pt>
                <c:pt idx="9014">
                  <c:v>5403.7319334408</c:v>
                </c:pt>
                <c:pt idx="9015">
                  <c:v>5404.3314155723</c:v>
                </c:pt>
                <c:pt idx="9016">
                  <c:v>5404.930897703799</c:v>
                </c:pt>
                <c:pt idx="9017">
                  <c:v>5405.5303798353</c:v>
                </c:pt>
                <c:pt idx="9018">
                  <c:v>5406.1298619668</c:v>
                </c:pt>
                <c:pt idx="9019">
                  <c:v>5406.7293440984</c:v>
                </c:pt>
                <c:pt idx="9020">
                  <c:v>5407.3288262299</c:v>
                </c:pt>
                <c:pt idx="9021">
                  <c:v>5407.9283083614</c:v>
                </c:pt>
                <c:pt idx="9022">
                  <c:v>5408.5277904929</c:v>
                </c:pt>
                <c:pt idx="9023">
                  <c:v>5409.1272726244</c:v>
                </c:pt>
                <c:pt idx="9024">
                  <c:v>5409.7267547559</c:v>
                </c:pt>
                <c:pt idx="9025">
                  <c:v>5410.3262368874</c:v>
                </c:pt>
                <c:pt idx="9026">
                  <c:v>5410.9257190189</c:v>
                </c:pt>
                <c:pt idx="9027">
                  <c:v>5411.5252011504</c:v>
                </c:pt>
                <c:pt idx="9028">
                  <c:v>5412.124683282001</c:v>
                </c:pt>
                <c:pt idx="9029">
                  <c:v>5412.7241654135</c:v>
                </c:pt>
                <c:pt idx="9030">
                  <c:v>5413.323647545</c:v>
                </c:pt>
                <c:pt idx="9031">
                  <c:v>5413.9231296765</c:v>
                </c:pt>
                <c:pt idx="9032">
                  <c:v>5414.522611808</c:v>
                </c:pt>
                <c:pt idx="9033">
                  <c:v>5415.1220939395</c:v>
                </c:pt>
                <c:pt idx="9034">
                  <c:v>5415.721576071</c:v>
                </c:pt>
                <c:pt idx="9035">
                  <c:v>5416.3210582025</c:v>
                </c:pt>
                <c:pt idx="9036">
                  <c:v>5416.920540334</c:v>
                </c:pt>
                <c:pt idx="9037">
                  <c:v>5417.5200224656</c:v>
                </c:pt>
                <c:pt idx="9038">
                  <c:v>5418.1195045971</c:v>
                </c:pt>
                <c:pt idx="9039">
                  <c:v>5418.7189867286</c:v>
                </c:pt>
                <c:pt idx="9040">
                  <c:v>5419.3184688601</c:v>
                </c:pt>
                <c:pt idx="9041">
                  <c:v>5419.917950991599</c:v>
                </c:pt>
                <c:pt idx="9042">
                  <c:v>5420.5174331231</c:v>
                </c:pt>
                <c:pt idx="9043">
                  <c:v>5421.1169152546</c:v>
                </c:pt>
                <c:pt idx="9044">
                  <c:v>5421.716397386099</c:v>
                </c:pt>
                <c:pt idx="9045">
                  <c:v>5422.3158795176</c:v>
                </c:pt>
                <c:pt idx="9046">
                  <c:v>5422.9153616492</c:v>
                </c:pt>
                <c:pt idx="9047">
                  <c:v>5423.5148437807</c:v>
                </c:pt>
                <c:pt idx="9048">
                  <c:v>5424.1143259122</c:v>
                </c:pt>
                <c:pt idx="9049">
                  <c:v>5424.7138080437</c:v>
                </c:pt>
                <c:pt idx="9050">
                  <c:v>5425.3132901752</c:v>
                </c:pt>
                <c:pt idx="9051">
                  <c:v>5425.912772306699</c:v>
                </c:pt>
                <c:pt idx="9052">
                  <c:v>5426.5122544382</c:v>
                </c:pt>
                <c:pt idx="9053">
                  <c:v>5427.1117365697</c:v>
                </c:pt>
                <c:pt idx="9054">
                  <c:v>5427.7112187012</c:v>
                </c:pt>
                <c:pt idx="9055">
                  <c:v>5428.3107008328</c:v>
                </c:pt>
                <c:pt idx="9056">
                  <c:v>5428.9101829643</c:v>
                </c:pt>
                <c:pt idx="9057">
                  <c:v>5429.5096650958</c:v>
                </c:pt>
                <c:pt idx="9058">
                  <c:v>5430.1091472273</c:v>
                </c:pt>
                <c:pt idx="9059">
                  <c:v>5430.7086293588</c:v>
                </c:pt>
                <c:pt idx="9060">
                  <c:v>5431.3081114903</c:v>
                </c:pt>
                <c:pt idx="9061">
                  <c:v>5431.9075936218</c:v>
                </c:pt>
                <c:pt idx="9062">
                  <c:v>5432.5070757533</c:v>
                </c:pt>
                <c:pt idx="9063">
                  <c:v>5433.1065578848</c:v>
                </c:pt>
                <c:pt idx="9064">
                  <c:v>5433.7060400164</c:v>
                </c:pt>
                <c:pt idx="9065">
                  <c:v>5434.3055221479</c:v>
                </c:pt>
                <c:pt idx="9066">
                  <c:v>5434.9050042794</c:v>
                </c:pt>
                <c:pt idx="9067">
                  <c:v>5435.5044864109</c:v>
                </c:pt>
                <c:pt idx="9068">
                  <c:v>5436.1039685424</c:v>
                </c:pt>
                <c:pt idx="9069">
                  <c:v>5436.7034506739</c:v>
                </c:pt>
                <c:pt idx="9070">
                  <c:v>5437.3029328054</c:v>
                </c:pt>
                <c:pt idx="9071">
                  <c:v>5437.9024149369</c:v>
                </c:pt>
                <c:pt idx="9072">
                  <c:v>5438.5018970684</c:v>
                </c:pt>
                <c:pt idx="9073">
                  <c:v>5439.1013792</c:v>
                </c:pt>
                <c:pt idx="9074">
                  <c:v>5439.7008613315</c:v>
                </c:pt>
                <c:pt idx="9075">
                  <c:v>5440.300343463</c:v>
                </c:pt>
                <c:pt idx="9076">
                  <c:v>5440.8998255945</c:v>
                </c:pt>
                <c:pt idx="9077">
                  <c:v>5441.499307726</c:v>
                </c:pt>
                <c:pt idx="9078">
                  <c:v>5442.0987898575</c:v>
                </c:pt>
                <c:pt idx="9079">
                  <c:v>5442.698271989</c:v>
                </c:pt>
                <c:pt idx="9080">
                  <c:v>5443.297754120499</c:v>
                </c:pt>
                <c:pt idx="9081">
                  <c:v>5443.897236252001</c:v>
                </c:pt>
                <c:pt idx="9082">
                  <c:v>5444.4967183836</c:v>
                </c:pt>
                <c:pt idx="9083">
                  <c:v>5445.0962005151</c:v>
                </c:pt>
                <c:pt idx="9084">
                  <c:v>5445.6956826466</c:v>
                </c:pt>
                <c:pt idx="9085">
                  <c:v>5446.2951647781</c:v>
                </c:pt>
                <c:pt idx="9086">
                  <c:v>5446.8946469096</c:v>
                </c:pt>
                <c:pt idx="9087">
                  <c:v>5447.4941290411</c:v>
                </c:pt>
                <c:pt idx="9088">
                  <c:v>5448.0936111726</c:v>
                </c:pt>
                <c:pt idx="9089">
                  <c:v>5448.693093304099</c:v>
                </c:pt>
                <c:pt idx="9090">
                  <c:v>5449.2925754356</c:v>
                </c:pt>
                <c:pt idx="9091">
                  <c:v>5449.8920575672</c:v>
                </c:pt>
                <c:pt idx="9092">
                  <c:v>5450.4915396987</c:v>
                </c:pt>
                <c:pt idx="9093">
                  <c:v>5451.0910218302</c:v>
                </c:pt>
                <c:pt idx="9094">
                  <c:v>5451.6905039617</c:v>
                </c:pt>
                <c:pt idx="9095">
                  <c:v>5452.2899860932</c:v>
                </c:pt>
                <c:pt idx="9096">
                  <c:v>5452.8894682247</c:v>
                </c:pt>
                <c:pt idx="9097">
                  <c:v>5453.488950356199</c:v>
                </c:pt>
                <c:pt idx="9098">
                  <c:v>5454.0884324877</c:v>
                </c:pt>
                <c:pt idx="9099">
                  <c:v>5454.6879146192</c:v>
                </c:pt>
                <c:pt idx="9100">
                  <c:v>5455.287396750799</c:v>
                </c:pt>
                <c:pt idx="9101">
                  <c:v>5455.8868788823</c:v>
                </c:pt>
                <c:pt idx="9102">
                  <c:v>5456.4863610138</c:v>
                </c:pt>
                <c:pt idx="9103">
                  <c:v>5457.0858431453</c:v>
                </c:pt>
                <c:pt idx="9104">
                  <c:v>5457.6853252768</c:v>
                </c:pt>
                <c:pt idx="9105">
                  <c:v>5458.284807408299</c:v>
                </c:pt>
                <c:pt idx="9106">
                  <c:v>5458.8842895398</c:v>
                </c:pt>
                <c:pt idx="9107">
                  <c:v>5459.4837716713</c:v>
                </c:pt>
                <c:pt idx="9108">
                  <c:v>5460.0832538028</c:v>
                </c:pt>
                <c:pt idx="9109">
                  <c:v>5460.6827359344</c:v>
                </c:pt>
                <c:pt idx="9110">
                  <c:v>5461.282218065902</c:v>
                </c:pt>
                <c:pt idx="9111">
                  <c:v>5461.8817001974</c:v>
                </c:pt>
                <c:pt idx="9112">
                  <c:v>5462.481182328899</c:v>
                </c:pt>
                <c:pt idx="9113">
                  <c:v>5463.0806644604</c:v>
                </c:pt>
                <c:pt idx="9114">
                  <c:v>5463.6801465919</c:v>
                </c:pt>
                <c:pt idx="9115">
                  <c:v>5464.2796287234</c:v>
                </c:pt>
                <c:pt idx="9116">
                  <c:v>5464.8791108549</c:v>
                </c:pt>
                <c:pt idx="9117">
                  <c:v>5465.478592986398</c:v>
                </c:pt>
                <c:pt idx="9118">
                  <c:v>5466.0780751179</c:v>
                </c:pt>
                <c:pt idx="9119">
                  <c:v>5466.677557249499</c:v>
                </c:pt>
                <c:pt idx="9120">
                  <c:v>5467.277039381</c:v>
                </c:pt>
                <c:pt idx="9121">
                  <c:v>5467.8765215125</c:v>
                </c:pt>
                <c:pt idx="9122">
                  <c:v>5468.476003644</c:v>
                </c:pt>
                <c:pt idx="9123">
                  <c:v>5469.0754857755</c:v>
                </c:pt>
                <c:pt idx="9124">
                  <c:v>5469.674967907</c:v>
                </c:pt>
                <c:pt idx="9125">
                  <c:v>5470.274450038499</c:v>
                </c:pt>
                <c:pt idx="9126">
                  <c:v>5470.87393217</c:v>
                </c:pt>
                <c:pt idx="9127">
                  <c:v>5471.473414301499</c:v>
                </c:pt>
                <c:pt idx="9128">
                  <c:v>5472.0728964331</c:v>
                </c:pt>
                <c:pt idx="9129">
                  <c:v>5472.6723785646</c:v>
                </c:pt>
                <c:pt idx="9130">
                  <c:v>5473.2718606961</c:v>
                </c:pt>
                <c:pt idx="9131">
                  <c:v>5473.8713428276</c:v>
                </c:pt>
                <c:pt idx="9132">
                  <c:v>5474.4708249591</c:v>
                </c:pt>
                <c:pt idx="9133">
                  <c:v>5475.070307090599</c:v>
                </c:pt>
                <c:pt idx="9134">
                  <c:v>5475.6697892221</c:v>
                </c:pt>
                <c:pt idx="9135">
                  <c:v>5476.2692713536</c:v>
                </c:pt>
                <c:pt idx="9136">
                  <c:v>5476.8687534851</c:v>
                </c:pt>
                <c:pt idx="9137">
                  <c:v>5477.4682356167</c:v>
                </c:pt>
                <c:pt idx="9138">
                  <c:v>5478.067717748198</c:v>
                </c:pt>
                <c:pt idx="9139">
                  <c:v>5478.6671998797</c:v>
                </c:pt>
                <c:pt idx="9140">
                  <c:v>5479.2666820112</c:v>
                </c:pt>
                <c:pt idx="9141">
                  <c:v>5479.8661641427</c:v>
                </c:pt>
                <c:pt idx="9142">
                  <c:v>5480.4656462742</c:v>
                </c:pt>
                <c:pt idx="9143">
                  <c:v>5481.0651284057</c:v>
                </c:pt>
                <c:pt idx="9144">
                  <c:v>5481.6646105372</c:v>
                </c:pt>
                <c:pt idx="9145">
                  <c:v>5482.2640926687</c:v>
                </c:pt>
                <c:pt idx="9146">
                  <c:v>5482.8635748003</c:v>
                </c:pt>
                <c:pt idx="9147">
                  <c:v>5483.4630569318</c:v>
                </c:pt>
                <c:pt idx="9148">
                  <c:v>5484.0625390633</c:v>
                </c:pt>
                <c:pt idx="9149">
                  <c:v>5484.6620211948</c:v>
                </c:pt>
                <c:pt idx="9150">
                  <c:v>5485.2615033263</c:v>
                </c:pt>
                <c:pt idx="9151">
                  <c:v>5485.8609854578</c:v>
                </c:pt>
                <c:pt idx="9152">
                  <c:v>5486.4604675893</c:v>
                </c:pt>
                <c:pt idx="9153">
                  <c:v>5487.0599497208</c:v>
                </c:pt>
                <c:pt idx="9154">
                  <c:v>5487.6594318523</c:v>
                </c:pt>
                <c:pt idx="9155">
                  <c:v>5488.2589139839</c:v>
                </c:pt>
                <c:pt idx="9156">
                  <c:v>5488.8583961154</c:v>
                </c:pt>
                <c:pt idx="9157">
                  <c:v>5489.457878246899</c:v>
                </c:pt>
                <c:pt idx="9158">
                  <c:v>5490.0573603784</c:v>
                </c:pt>
                <c:pt idx="9159">
                  <c:v>5490.6568425099</c:v>
                </c:pt>
                <c:pt idx="9160">
                  <c:v>5491.2563246414</c:v>
                </c:pt>
                <c:pt idx="9161">
                  <c:v>5491.8558067729</c:v>
                </c:pt>
                <c:pt idx="9162">
                  <c:v>5492.4552889044</c:v>
                </c:pt>
                <c:pt idx="9163">
                  <c:v>5493.0547710359</c:v>
                </c:pt>
                <c:pt idx="9164">
                  <c:v>5493.6542531675</c:v>
                </c:pt>
                <c:pt idx="9165">
                  <c:v>5494.253735298999</c:v>
                </c:pt>
                <c:pt idx="9166">
                  <c:v>5494.8532174305</c:v>
                </c:pt>
                <c:pt idx="9167">
                  <c:v>5495.452699562001</c:v>
                </c:pt>
                <c:pt idx="9168">
                  <c:v>5496.0521816935</c:v>
                </c:pt>
                <c:pt idx="9169">
                  <c:v>5496.651663825</c:v>
                </c:pt>
                <c:pt idx="9170">
                  <c:v>5497.2511459565</c:v>
                </c:pt>
                <c:pt idx="9171">
                  <c:v>5497.850628088</c:v>
                </c:pt>
                <c:pt idx="9172">
                  <c:v>5498.4501102195</c:v>
                </c:pt>
                <c:pt idx="9173">
                  <c:v>5499.0495923511</c:v>
                </c:pt>
                <c:pt idx="9174">
                  <c:v>5499.6490744826</c:v>
                </c:pt>
                <c:pt idx="9175">
                  <c:v>5500.248556614099</c:v>
                </c:pt>
                <c:pt idx="9176">
                  <c:v>5500.8480387456</c:v>
                </c:pt>
                <c:pt idx="9177">
                  <c:v>5501.4475208771</c:v>
                </c:pt>
                <c:pt idx="9178">
                  <c:v>5502.0470030086</c:v>
                </c:pt>
                <c:pt idx="9179">
                  <c:v>5502.6464851401</c:v>
                </c:pt>
                <c:pt idx="9180">
                  <c:v>5503.2459672716</c:v>
                </c:pt>
                <c:pt idx="9181">
                  <c:v>5503.8454494031</c:v>
                </c:pt>
                <c:pt idx="9182">
                  <c:v>5504.4449315347</c:v>
                </c:pt>
                <c:pt idx="9183">
                  <c:v>5505.0444136662</c:v>
                </c:pt>
                <c:pt idx="9184">
                  <c:v>5505.6438957977</c:v>
                </c:pt>
                <c:pt idx="9185">
                  <c:v>5506.243377929199</c:v>
                </c:pt>
                <c:pt idx="9186">
                  <c:v>5506.8428600607</c:v>
                </c:pt>
                <c:pt idx="9187">
                  <c:v>5507.442342192199</c:v>
                </c:pt>
                <c:pt idx="9188">
                  <c:v>5508.0418243237</c:v>
                </c:pt>
                <c:pt idx="9189">
                  <c:v>5508.6413064552</c:v>
                </c:pt>
                <c:pt idx="9190">
                  <c:v>5509.2407885867</c:v>
                </c:pt>
                <c:pt idx="9191">
                  <c:v>5509.8402707183</c:v>
                </c:pt>
                <c:pt idx="9192">
                  <c:v>5510.439752849798</c:v>
                </c:pt>
                <c:pt idx="9193">
                  <c:v>5511.0392349813</c:v>
                </c:pt>
                <c:pt idx="9194">
                  <c:v>5511.638717112799</c:v>
                </c:pt>
                <c:pt idx="9195">
                  <c:v>5512.238199244299</c:v>
                </c:pt>
                <c:pt idx="9196">
                  <c:v>5512.8376813758</c:v>
                </c:pt>
                <c:pt idx="9197">
                  <c:v>5513.4371635073</c:v>
                </c:pt>
                <c:pt idx="9198">
                  <c:v>5514.0366456388</c:v>
                </c:pt>
                <c:pt idx="9199">
                  <c:v>5514.6361277703</c:v>
                </c:pt>
                <c:pt idx="9200">
                  <c:v>5515.2356099019</c:v>
                </c:pt>
                <c:pt idx="9201">
                  <c:v>5515.8350920334</c:v>
                </c:pt>
                <c:pt idx="9202">
                  <c:v>5516.4345741649</c:v>
                </c:pt>
                <c:pt idx="9203">
                  <c:v>5517.034056296399</c:v>
                </c:pt>
                <c:pt idx="9204">
                  <c:v>5517.6335384279</c:v>
                </c:pt>
                <c:pt idx="9205">
                  <c:v>5518.2330205594</c:v>
                </c:pt>
                <c:pt idx="9206">
                  <c:v>5518.8325026909</c:v>
                </c:pt>
                <c:pt idx="9207">
                  <c:v>5519.431984822399</c:v>
                </c:pt>
                <c:pt idx="9208">
                  <c:v>5520.0314669539</c:v>
                </c:pt>
                <c:pt idx="9209">
                  <c:v>5520.6309490855</c:v>
                </c:pt>
                <c:pt idx="9210">
                  <c:v>5521.230431217</c:v>
                </c:pt>
                <c:pt idx="9211">
                  <c:v>5521.8299133485</c:v>
                </c:pt>
                <c:pt idx="9212">
                  <c:v>5522.42939548</c:v>
                </c:pt>
                <c:pt idx="9213">
                  <c:v>5523.0288776115</c:v>
                </c:pt>
                <c:pt idx="9214">
                  <c:v>5523.628359743</c:v>
                </c:pt>
                <c:pt idx="9215">
                  <c:v>5524.2278418745</c:v>
                </c:pt>
                <c:pt idx="9216">
                  <c:v>5524.827324006001</c:v>
                </c:pt>
                <c:pt idx="9217">
                  <c:v>5525.4268061375</c:v>
                </c:pt>
                <c:pt idx="9218">
                  <c:v>5526.0262882691</c:v>
                </c:pt>
                <c:pt idx="9219">
                  <c:v>5526.6257704006</c:v>
                </c:pt>
                <c:pt idx="9220">
                  <c:v>5527.2252525321</c:v>
                </c:pt>
                <c:pt idx="9221">
                  <c:v>5527.8247346636</c:v>
                </c:pt>
                <c:pt idx="9222">
                  <c:v>5528.4242167951</c:v>
                </c:pt>
                <c:pt idx="9223">
                  <c:v>5529.0236989266</c:v>
                </c:pt>
                <c:pt idx="9224">
                  <c:v>5529.6231810581</c:v>
                </c:pt>
                <c:pt idx="9225">
                  <c:v>5530.2226631896</c:v>
                </c:pt>
                <c:pt idx="9226">
                  <c:v>5530.8221453211</c:v>
                </c:pt>
                <c:pt idx="9227">
                  <c:v>5531.4216274527</c:v>
                </c:pt>
                <c:pt idx="9228">
                  <c:v>5532.0211095842</c:v>
                </c:pt>
                <c:pt idx="9229">
                  <c:v>5532.6205917157</c:v>
                </c:pt>
                <c:pt idx="9230">
                  <c:v>5533.2200738472</c:v>
                </c:pt>
                <c:pt idx="9231">
                  <c:v>5533.8195559787</c:v>
                </c:pt>
                <c:pt idx="9232">
                  <c:v>5534.4190381102</c:v>
                </c:pt>
                <c:pt idx="9233">
                  <c:v>5535.0185202417</c:v>
                </c:pt>
                <c:pt idx="9234">
                  <c:v>5535.6180023732</c:v>
                </c:pt>
                <c:pt idx="9235">
                  <c:v>5536.2174845047</c:v>
                </c:pt>
                <c:pt idx="9236">
                  <c:v>5536.8169666363</c:v>
                </c:pt>
                <c:pt idx="9237">
                  <c:v>5537.4164487678</c:v>
                </c:pt>
                <c:pt idx="9238">
                  <c:v>5538.0159308993</c:v>
                </c:pt>
                <c:pt idx="9239">
                  <c:v>5538.6154130308</c:v>
                </c:pt>
                <c:pt idx="9240">
                  <c:v>5539.214895162299</c:v>
                </c:pt>
                <c:pt idx="9241">
                  <c:v>5539.8143772938</c:v>
                </c:pt>
                <c:pt idx="9242">
                  <c:v>5540.4138594253</c:v>
                </c:pt>
                <c:pt idx="9243">
                  <c:v>5541.0133415568</c:v>
                </c:pt>
                <c:pt idx="9244">
                  <c:v>5541.6128236883</c:v>
                </c:pt>
                <c:pt idx="9245">
                  <c:v>5542.2123058199</c:v>
                </c:pt>
                <c:pt idx="9246">
                  <c:v>5542.8117879514</c:v>
                </c:pt>
                <c:pt idx="9247">
                  <c:v>5543.4112700829</c:v>
                </c:pt>
                <c:pt idx="9248">
                  <c:v>5544.010752214399</c:v>
                </c:pt>
                <c:pt idx="9249">
                  <c:v>5544.6102343459</c:v>
                </c:pt>
                <c:pt idx="9250">
                  <c:v>5545.2097164774</c:v>
                </c:pt>
                <c:pt idx="9251">
                  <c:v>5545.8091986089</c:v>
                </c:pt>
                <c:pt idx="9252">
                  <c:v>5546.408680740399</c:v>
                </c:pt>
                <c:pt idx="9253">
                  <c:v>5547.0081628719</c:v>
                </c:pt>
                <c:pt idx="9254">
                  <c:v>5547.6076450035</c:v>
                </c:pt>
                <c:pt idx="9255">
                  <c:v>5548.207127135</c:v>
                </c:pt>
                <c:pt idx="9256">
                  <c:v>5548.8066092665</c:v>
                </c:pt>
                <c:pt idx="9257">
                  <c:v>5549.406091398</c:v>
                </c:pt>
                <c:pt idx="9258">
                  <c:v>5550.0055735295</c:v>
                </c:pt>
                <c:pt idx="9259">
                  <c:v>5550.605055661</c:v>
                </c:pt>
                <c:pt idx="9260">
                  <c:v>5551.2045377925</c:v>
                </c:pt>
                <c:pt idx="9261">
                  <c:v>5551.804019924</c:v>
                </c:pt>
                <c:pt idx="9262">
                  <c:v>5552.4035020555</c:v>
                </c:pt>
                <c:pt idx="9263">
                  <c:v>5553.0029841871</c:v>
                </c:pt>
                <c:pt idx="9264">
                  <c:v>5553.6024663186</c:v>
                </c:pt>
                <c:pt idx="9265">
                  <c:v>5554.2019484501</c:v>
                </c:pt>
                <c:pt idx="9266">
                  <c:v>5554.8014305816</c:v>
                </c:pt>
                <c:pt idx="9267">
                  <c:v>5555.400912713099</c:v>
                </c:pt>
                <c:pt idx="9268">
                  <c:v>5556.000394844599</c:v>
                </c:pt>
                <c:pt idx="9269">
                  <c:v>5556.5998769761</c:v>
                </c:pt>
                <c:pt idx="9270">
                  <c:v>5557.1993591076</c:v>
                </c:pt>
                <c:pt idx="9271">
                  <c:v>5557.7988412391</c:v>
                </c:pt>
                <c:pt idx="9272">
                  <c:v>5558.3983233707</c:v>
                </c:pt>
                <c:pt idx="9273">
                  <c:v>5558.997805502199</c:v>
                </c:pt>
                <c:pt idx="9274">
                  <c:v>5559.5972876337</c:v>
                </c:pt>
                <c:pt idx="9275">
                  <c:v>5560.1967697652</c:v>
                </c:pt>
                <c:pt idx="9276">
                  <c:v>5560.7962518967</c:v>
                </c:pt>
                <c:pt idx="9277">
                  <c:v>5561.3957340282</c:v>
                </c:pt>
                <c:pt idx="9278">
                  <c:v>5561.9952161597</c:v>
                </c:pt>
                <c:pt idx="9279">
                  <c:v>5562.5946982912</c:v>
                </c:pt>
                <c:pt idx="9280">
                  <c:v>5563.1941804227</c:v>
                </c:pt>
                <c:pt idx="9281">
                  <c:v>5563.7936625543</c:v>
                </c:pt>
                <c:pt idx="9282">
                  <c:v>5564.3931446858</c:v>
                </c:pt>
                <c:pt idx="9283">
                  <c:v>5564.9926268173</c:v>
                </c:pt>
                <c:pt idx="9284">
                  <c:v>5565.5921089488</c:v>
                </c:pt>
                <c:pt idx="9285">
                  <c:v>5566.1915910803</c:v>
                </c:pt>
                <c:pt idx="9286">
                  <c:v>5566.7910732118</c:v>
                </c:pt>
                <c:pt idx="9287">
                  <c:v>5567.3905553433</c:v>
                </c:pt>
                <c:pt idx="9288">
                  <c:v>5567.9900374748</c:v>
                </c:pt>
                <c:pt idx="9289">
                  <c:v>5568.5895196063</c:v>
                </c:pt>
                <c:pt idx="9290">
                  <c:v>5569.1890017379</c:v>
                </c:pt>
                <c:pt idx="9291">
                  <c:v>5569.7884838694</c:v>
                </c:pt>
                <c:pt idx="9292">
                  <c:v>5570.3879660009</c:v>
                </c:pt>
                <c:pt idx="9293">
                  <c:v>5570.987448132399</c:v>
                </c:pt>
                <c:pt idx="9294">
                  <c:v>5571.5869302639</c:v>
                </c:pt>
                <c:pt idx="9295">
                  <c:v>5572.1864123954</c:v>
                </c:pt>
                <c:pt idx="9296">
                  <c:v>5572.7858945269</c:v>
                </c:pt>
                <c:pt idx="9297">
                  <c:v>5573.3853766584</c:v>
                </c:pt>
                <c:pt idx="9298">
                  <c:v>5573.9848587899</c:v>
                </c:pt>
                <c:pt idx="9299">
                  <c:v>5574.584340921499</c:v>
                </c:pt>
                <c:pt idx="9300">
                  <c:v>5575.183823053</c:v>
                </c:pt>
                <c:pt idx="9301">
                  <c:v>5575.783305184499</c:v>
                </c:pt>
                <c:pt idx="9302">
                  <c:v>5576.382787316</c:v>
                </c:pt>
                <c:pt idx="9303">
                  <c:v>5576.9822694475</c:v>
                </c:pt>
                <c:pt idx="9304">
                  <c:v>5577.581751579</c:v>
                </c:pt>
                <c:pt idx="9305">
                  <c:v>5578.1812337105</c:v>
                </c:pt>
                <c:pt idx="9306">
                  <c:v>5578.780715841998</c:v>
                </c:pt>
                <c:pt idx="9307">
                  <c:v>5579.3801979735</c:v>
                </c:pt>
                <c:pt idx="9308">
                  <c:v>5579.9796801051</c:v>
                </c:pt>
                <c:pt idx="9309">
                  <c:v>5580.5791622366</c:v>
                </c:pt>
                <c:pt idx="9310">
                  <c:v>5581.1786443681</c:v>
                </c:pt>
                <c:pt idx="9311">
                  <c:v>5581.7781264996</c:v>
                </c:pt>
                <c:pt idx="9312">
                  <c:v>5582.3776086311</c:v>
                </c:pt>
                <c:pt idx="9313">
                  <c:v>5582.977090762599</c:v>
                </c:pt>
                <c:pt idx="9314">
                  <c:v>5583.5765728941</c:v>
                </c:pt>
                <c:pt idx="9315">
                  <c:v>5584.1760550256</c:v>
                </c:pt>
                <c:pt idx="9316">
                  <c:v>5584.7755371571</c:v>
                </c:pt>
                <c:pt idx="9317">
                  <c:v>5585.3750192887</c:v>
                </c:pt>
                <c:pt idx="9318">
                  <c:v>5585.9745014202</c:v>
                </c:pt>
                <c:pt idx="9319">
                  <c:v>5586.5739835517</c:v>
                </c:pt>
                <c:pt idx="9320">
                  <c:v>5587.1734656832</c:v>
                </c:pt>
                <c:pt idx="9321">
                  <c:v>5587.772947814699</c:v>
                </c:pt>
                <c:pt idx="9322">
                  <c:v>5588.3724299462</c:v>
                </c:pt>
                <c:pt idx="9323">
                  <c:v>5588.9719120777</c:v>
                </c:pt>
                <c:pt idx="9324">
                  <c:v>5589.5713942092</c:v>
                </c:pt>
                <c:pt idx="9325">
                  <c:v>5590.1708763407</c:v>
                </c:pt>
                <c:pt idx="9326">
                  <c:v>5590.770358472299</c:v>
                </c:pt>
                <c:pt idx="9327">
                  <c:v>5591.3698406038</c:v>
                </c:pt>
                <c:pt idx="9328">
                  <c:v>5591.9693227353</c:v>
                </c:pt>
                <c:pt idx="9329">
                  <c:v>5592.5688048668</c:v>
                </c:pt>
                <c:pt idx="9330">
                  <c:v>5593.1682869983</c:v>
                </c:pt>
                <c:pt idx="9331">
                  <c:v>5593.7677691298</c:v>
                </c:pt>
                <c:pt idx="9332">
                  <c:v>5594.3672512613</c:v>
                </c:pt>
                <c:pt idx="9333">
                  <c:v>5594.9667333928</c:v>
                </c:pt>
                <c:pt idx="9334">
                  <c:v>5595.5662155243</c:v>
                </c:pt>
                <c:pt idx="9335">
                  <c:v>5596.1656976559</c:v>
                </c:pt>
                <c:pt idx="9336">
                  <c:v>5596.7651797874</c:v>
                </c:pt>
                <c:pt idx="9337">
                  <c:v>5597.3646619189</c:v>
                </c:pt>
                <c:pt idx="9338">
                  <c:v>5597.9641440504</c:v>
                </c:pt>
                <c:pt idx="9339">
                  <c:v>5598.5636261819</c:v>
                </c:pt>
                <c:pt idx="9340">
                  <c:v>5599.1631083134</c:v>
                </c:pt>
                <c:pt idx="9341">
                  <c:v>5599.7625904449</c:v>
                </c:pt>
                <c:pt idx="9342">
                  <c:v>5600.3620725764</c:v>
                </c:pt>
                <c:pt idx="9343">
                  <c:v>5600.9615547079</c:v>
                </c:pt>
                <c:pt idx="9344">
                  <c:v>5601.5610368395</c:v>
                </c:pt>
                <c:pt idx="9345">
                  <c:v>5602.160518971</c:v>
                </c:pt>
                <c:pt idx="9346">
                  <c:v>5602.7600011025</c:v>
                </c:pt>
                <c:pt idx="9347">
                  <c:v>5603.359483234</c:v>
                </c:pt>
                <c:pt idx="9348">
                  <c:v>5603.9589653655</c:v>
                </c:pt>
                <c:pt idx="9349">
                  <c:v>5604.558447497</c:v>
                </c:pt>
                <c:pt idx="9350">
                  <c:v>5605.1579296285</c:v>
                </c:pt>
                <c:pt idx="9351">
                  <c:v>5605.757411760001</c:v>
                </c:pt>
                <c:pt idx="9352">
                  <c:v>5606.3568938915</c:v>
                </c:pt>
                <c:pt idx="9353">
                  <c:v>5606.9563760231</c:v>
                </c:pt>
                <c:pt idx="9354">
                  <c:v>5607.5558581546</c:v>
                </c:pt>
                <c:pt idx="9355">
                  <c:v>5608.1553402861</c:v>
                </c:pt>
                <c:pt idx="9356">
                  <c:v>5608.7548224176</c:v>
                </c:pt>
                <c:pt idx="9357">
                  <c:v>5609.3543045491</c:v>
                </c:pt>
                <c:pt idx="9358">
                  <c:v>5609.953786680599</c:v>
                </c:pt>
                <c:pt idx="9359">
                  <c:v>5610.5532688121</c:v>
                </c:pt>
                <c:pt idx="9360">
                  <c:v>5611.1527509436</c:v>
                </c:pt>
                <c:pt idx="9361">
                  <c:v>5611.7522330751</c:v>
                </c:pt>
                <c:pt idx="9362">
                  <c:v>5612.3517152067</c:v>
                </c:pt>
                <c:pt idx="9363">
                  <c:v>5612.951197338199</c:v>
                </c:pt>
                <c:pt idx="9364">
                  <c:v>5613.5506794697</c:v>
                </c:pt>
                <c:pt idx="9365">
                  <c:v>5614.1501616012</c:v>
                </c:pt>
                <c:pt idx="9366">
                  <c:v>5614.7496437327</c:v>
                </c:pt>
                <c:pt idx="9367">
                  <c:v>5615.3491258642</c:v>
                </c:pt>
                <c:pt idx="9368">
                  <c:v>5615.9486079957</c:v>
                </c:pt>
                <c:pt idx="9369">
                  <c:v>5616.548090127199</c:v>
                </c:pt>
                <c:pt idx="9370">
                  <c:v>5617.1475722587</c:v>
                </c:pt>
                <c:pt idx="9371">
                  <c:v>5617.747054390299</c:v>
                </c:pt>
                <c:pt idx="9372">
                  <c:v>5618.3465365218</c:v>
                </c:pt>
                <c:pt idx="9373">
                  <c:v>5618.9460186533</c:v>
                </c:pt>
                <c:pt idx="9374">
                  <c:v>5619.5455007848</c:v>
                </c:pt>
                <c:pt idx="9375">
                  <c:v>5620.144982916299</c:v>
                </c:pt>
                <c:pt idx="9376">
                  <c:v>5620.7444650478</c:v>
                </c:pt>
                <c:pt idx="9377">
                  <c:v>5621.3439471793</c:v>
                </c:pt>
                <c:pt idx="9378">
                  <c:v>5621.9434293108</c:v>
                </c:pt>
                <c:pt idx="9379">
                  <c:v>5622.5429114423</c:v>
                </c:pt>
                <c:pt idx="9380">
                  <c:v>5623.1423935739</c:v>
                </c:pt>
                <c:pt idx="9381">
                  <c:v>5623.7418757054</c:v>
                </c:pt>
                <c:pt idx="9382">
                  <c:v>5624.341357836899</c:v>
                </c:pt>
                <c:pt idx="9383">
                  <c:v>5624.9408399684</c:v>
                </c:pt>
                <c:pt idx="9384">
                  <c:v>5625.5403220999</c:v>
                </c:pt>
                <c:pt idx="9385">
                  <c:v>5626.1398042314</c:v>
                </c:pt>
                <c:pt idx="9386">
                  <c:v>5626.7392863629</c:v>
                </c:pt>
                <c:pt idx="9387">
                  <c:v>5627.3387684944</c:v>
                </c:pt>
                <c:pt idx="9388">
                  <c:v>5627.9382506259</c:v>
                </c:pt>
                <c:pt idx="9389">
                  <c:v>5628.5377327575</c:v>
                </c:pt>
                <c:pt idx="9390">
                  <c:v>5629.137214889</c:v>
                </c:pt>
                <c:pt idx="9391">
                  <c:v>5629.736697020499</c:v>
                </c:pt>
                <c:pt idx="9392">
                  <c:v>5630.336179152</c:v>
                </c:pt>
                <c:pt idx="9393">
                  <c:v>5630.9356612835</c:v>
                </c:pt>
                <c:pt idx="9394">
                  <c:v>5631.535143415</c:v>
                </c:pt>
                <c:pt idx="9395">
                  <c:v>5632.1346255465</c:v>
                </c:pt>
                <c:pt idx="9396">
                  <c:v>5632.734107678</c:v>
                </c:pt>
                <c:pt idx="9397">
                  <c:v>5633.3335898095</c:v>
                </c:pt>
                <c:pt idx="9398">
                  <c:v>5633.933071941099</c:v>
                </c:pt>
                <c:pt idx="9399">
                  <c:v>5634.5325540726</c:v>
                </c:pt>
                <c:pt idx="9400">
                  <c:v>5635.1320362041</c:v>
                </c:pt>
                <c:pt idx="9401">
                  <c:v>5635.7315183356</c:v>
                </c:pt>
                <c:pt idx="9402">
                  <c:v>5636.3310004671</c:v>
                </c:pt>
                <c:pt idx="9403">
                  <c:v>5636.930482598599</c:v>
                </c:pt>
                <c:pt idx="9404">
                  <c:v>5637.5299647301</c:v>
                </c:pt>
                <c:pt idx="9405">
                  <c:v>5638.1294468616</c:v>
                </c:pt>
                <c:pt idx="9406">
                  <c:v>5638.728928993101</c:v>
                </c:pt>
                <c:pt idx="9407">
                  <c:v>5639.3284111246</c:v>
                </c:pt>
                <c:pt idx="9408">
                  <c:v>5639.927893256199</c:v>
                </c:pt>
                <c:pt idx="9409">
                  <c:v>5640.5273753877</c:v>
                </c:pt>
                <c:pt idx="9410">
                  <c:v>5641.1268575192</c:v>
                </c:pt>
                <c:pt idx="9411">
                  <c:v>5641.7263396507</c:v>
                </c:pt>
                <c:pt idx="9412">
                  <c:v>5642.3258217822</c:v>
                </c:pt>
                <c:pt idx="9413">
                  <c:v>5642.9253039137</c:v>
                </c:pt>
                <c:pt idx="9414">
                  <c:v>5643.5247860452</c:v>
                </c:pt>
                <c:pt idx="9415">
                  <c:v>5644.1242681767</c:v>
                </c:pt>
                <c:pt idx="9416">
                  <c:v>5644.723750308299</c:v>
                </c:pt>
                <c:pt idx="9417">
                  <c:v>5645.3232324398</c:v>
                </c:pt>
                <c:pt idx="9418">
                  <c:v>5645.9227145713</c:v>
                </c:pt>
                <c:pt idx="9419">
                  <c:v>5646.5221967028</c:v>
                </c:pt>
                <c:pt idx="9420">
                  <c:v>5647.1216788343</c:v>
                </c:pt>
                <c:pt idx="9421">
                  <c:v>5647.7211609658</c:v>
                </c:pt>
                <c:pt idx="9422">
                  <c:v>5648.3206430973</c:v>
                </c:pt>
                <c:pt idx="9423">
                  <c:v>5648.9201252288</c:v>
                </c:pt>
                <c:pt idx="9424">
                  <c:v>5649.5196073603</c:v>
                </c:pt>
                <c:pt idx="9425">
                  <c:v>5650.1190894918</c:v>
                </c:pt>
                <c:pt idx="9426">
                  <c:v>5650.7185716234</c:v>
                </c:pt>
                <c:pt idx="9427">
                  <c:v>5651.3180537549</c:v>
                </c:pt>
                <c:pt idx="9428">
                  <c:v>5651.917535886399</c:v>
                </c:pt>
                <c:pt idx="9429">
                  <c:v>5652.5170180179</c:v>
                </c:pt>
                <c:pt idx="9430">
                  <c:v>5653.1165001494</c:v>
                </c:pt>
                <c:pt idx="9431">
                  <c:v>5653.7159822809</c:v>
                </c:pt>
                <c:pt idx="9432">
                  <c:v>5654.3154644124</c:v>
                </c:pt>
                <c:pt idx="9433">
                  <c:v>5654.9149465439</c:v>
                </c:pt>
                <c:pt idx="9434">
                  <c:v>5655.5144286754</c:v>
                </c:pt>
                <c:pt idx="9435">
                  <c:v>5656.113910807</c:v>
                </c:pt>
                <c:pt idx="9436">
                  <c:v>5656.713392938498</c:v>
                </c:pt>
                <c:pt idx="9437">
                  <c:v>5657.312875070001</c:v>
                </c:pt>
                <c:pt idx="9438">
                  <c:v>5657.9123572015</c:v>
                </c:pt>
                <c:pt idx="9439">
                  <c:v>5658.511839333</c:v>
                </c:pt>
                <c:pt idx="9440">
                  <c:v>5659.1113214645</c:v>
                </c:pt>
                <c:pt idx="9441">
                  <c:v>5659.710803596</c:v>
                </c:pt>
                <c:pt idx="9442">
                  <c:v>5660.3102857275</c:v>
                </c:pt>
                <c:pt idx="9443">
                  <c:v>5660.909767859</c:v>
                </c:pt>
                <c:pt idx="9444">
                  <c:v>5661.5092499906</c:v>
                </c:pt>
                <c:pt idx="9445">
                  <c:v>5662.108732122099</c:v>
                </c:pt>
                <c:pt idx="9446">
                  <c:v>5662.7082142536</c:v>
                </c:pt>
                <c:pt idx="9447">
                  <c:v>5663.3076963851</c:v>
                </c:pt>
                <c:pt idx="9448">
                  <c:v>5663.9071785166</c:v>
                </c:pt>
                <c:pt idx="9449">
                  <c:v>5664.5066606481</c:v>
                </c:pt>
                <c:pt idx="9450">
                  <c:v>5665.1061427796</c:v>
                </c:pt>
                <c:pt idx="9451">
                  <c:v>5665.7056249111</c:v>
                </c:pt>
                <c:pt idx="9452">
                  <c:v>5666.3051070426</c:v>
                </c:pt>
                <c:pt idx="9453">
                  <c:v>5666.9045891742</c:v>
                </c:pt>
                <c:pt idx="9454">
                  <c:v>5667.5040713057</c:v>
                </c:pt>
                <c:pt idx="9455">
                  <c:v>5668.1035534372</c:v>
                </c:pt>
                <c:pt idx="9456">
                  <c:v>5668.7030355687</c:v>
                </c:pt>
                <c:pt idx="9457">
                  <c:v>5669.3025177002</c:v>
                </c:pt>
                <c:pt idx="9458">
                  <c:v>5669.9019998317</c:v>
                </c:pt>
                <c:pt idx="9459">
                  <c:v>5670.5014819632</c:v>
                </c:pt>
                <c:pt idx="9460">
                  <c:v>5671.1009640947</c:v>
                </c:pt>
                <c:pt idx="9461">
                  <c:v>5671.700446226199</c:v>
                </c:pt>
                <c:pt idx="9462">
                  <c:v>5672.2999283578</c:v>
                </c:pt>
                <c:pt idx="9463">
                  <c:v>5672.8994104893</c:v>
                </c:pt>
                <c:pt idx="9464">
                  <c:v>5673.498892620799</c:v>
                </c:pt>
                <c:pt idx="9465">
                  <c:v>5674.0983747523</c:v>
                </c:pt>
                <c:pt idx="9466">
                  <c:v>5674.6978568838</c:v>
                </c:pt>
                <c:pt idx="9467">
                  <c:v>5675.2973390153</c:v>
                </c:pt>
                <c:pt idx="9468">
                  <c:v>5675.8968211468</c:v>
                </c:pt>
                <c:pt idx="9469">
                  <c:v>5676.4963032783</c:v>
                </c:pt>
                <c:pt idx="9470">
                  <c:v>5677.0957854098</c:v>
                </c:pt>
                <c:pt idx="9471">
                  <c:v>5677.6952675414</c:v>
                </c:pt>
                <c:pt idx="9472">
                  <c:v>5678.2947496729</c:v>
                </c:pt>
                <c:pt idx="9473">
                  <c:v>5678.8942318044</c:v>
                </c:pt>
                <c:pt idx="9474">
                  <c:v>5679.493713935899</c:v>
                </c:pt>
                <c:pt idx="9475">
                  <c:v>5680.0931960674</c:v>
                </c:pt>
                <c:pt idx="9476">
                  <c:v>5680.6926781989</c:v>
                </c:pt>
                <c:pt idx="9477">
                  <c:v>5681.2921603304</c:v>
                </c:pt>
                <c:pt idx="9478">
                  <c:v>5681.8916424619</c:v>
                </c:pt>
                <c:pt idx="9479">
                  <c:v>5682.4911245934</c:v>
                </c:pt>
                <c:pt idx="9480">
                  <c:v>5683.090606725</c:v>
                </c:pt>
                <c:pt idx="9481">
                  <c:v>5683.6900888565</c:v>
                </c:pt>
                <c:pt idx="9482">
                  <c:v>5684.289570988</c:v>
                </c:pt>
                <c:pt idx="9483">
                  <c:v>5684.8890531195</c:v>
                </c:pt>
                <c:pt idx="9484">
                  <c:v>5685.488535251</c:v>
                </c:pt>
                <c:pt idx="9485">
                  <c:v>5686.088017382499</c:v>
                </c:pt>
                <c:pt idx="9486">
                  <c:v>5686.687499514001</c:v>
                </c:pt>
                <c:pt idx="9487">
                  <c:v>5687.2869816455</c:v>
                </c:pt>
                <c:pt idx="9488">
                  <c:v>5687.886463777</c:v>
                </c:pt>
                <c:pt idx="9489">
                  <c:v>5688.485945908599</c:v>
                </c:pt>
                <c:pt idx="9490">
                  <c:v>5689.0854280401</c:v>
                </c:pt>
                <c:pt idx="9491">
                  <c:v>5689.6849101716</c:v>
                </c:pt>
                <c:pt idx="9492">
                  <c:v>5690.284392303099</c:v>
                </c:pt>
                <c:pt idx="9493">
                  <c:v>5690.8838744346</c:v>
                </c:pt>
                <c:pt idx="9494">
                  <c:v>5691.483356566099</c:v>
                </c:pt>
                <c:pt idx="9495">
                  <c:v>5692.0828386976</c:v>
                </c:pt>
                <c:pt idx="9496">
                  <c:v>5692.6823208291</c:v>
                </c:pt>
                <c:pt idx="9497">
                  <c:v>5693.2818029606</c:v>
                </c:pt>
                <c:pt idx="9498">
                  <c:v>5693.8812850922</c:v>
                </c:pt>
                <c:pt idx="9499">
                  <c:v>5694.480767223699</c:v>
                </c:pt>
                <c:pt idx="9500">
                  <c:v>5695.0802493552</c:v>
                </c:pt>
                <c:pt idx="9501">
                  <c:v>5695.6797314867</c:v>
                </c:pt>
                <c:pt idx="9502">
                  <c:v>5696.2792136182</c:v>
                </c:pt>
                <c:pt idx="9503">
                  <c:v>5696.8786957497</c:v>
                </c:pt>
                <c:pt idx="9504">
                  <c:v>5697.478177881199</c:v>
                </c:pt>
                <c:pt idx="9505">
                  <c:v>5698.0776600127</c:v>
                </c:pt>
                <c:pt idx="9506">
                  <c:v>5698.677142144199</c:v>
                </c:pt>
                <c:pt idx="9507">
                  <c:v>5699.2766242758</c:v>
                </c:pt>
                <c:pt idx="9508">
                  <c:v>5699.8761064073</c:v>
                </c:pt>
                <c:pt idx="9509">
                  <c:v>5700.475588538799</c:v>
                </c:pt>
                <c:pt idx="9510">
                  <c:v>5701.0750706703</c:v>
                </c:pt>
                <c:pt idx="9511">
                  <c:v>5701.6745528018</c:v>
                </c:pt>
                <c:pt idx="9512">
                  <c:v>5702.2740349333</c:v>
                </c:pt>
                <c:pt idx="9513">
                  <c:v>5702.8735170648</c:v>
                </c:pt>
                <c:pt idx="9514">
                  <c:v>5703.472999196299</c:v>
                </c:pt>
                <c:pt idx="9515">
                  <c:v>5704.0724813278</c:v>
                </c:pt>
                <c:pt idx="9516">
                  <c:v>5704.6719634594</c:v>
                </c:pt>
                <c:pt idx="9517">
                  <c:v>5705.2714455909</c:v>
                </c:pt>
                <c:pt idx="9518">
                  <c:v>5705.8709277224</c:v>
                </c:pt>
                <c:pt idx="9519">
                  <c:v>5706.4704098539</c:v>
                </c:pt>
                <c:pt idx="9520">
                  <c:v>5707.0698919854</c:v>
                </c:pt>
                <c:pt idx="9521">
                  <c:v>5707.6693741169</c:v>
                </c:pt>
                <c:pt idx="9522">
                  <c:v>5708.268856248399</c:v>
                </c:pt>
                <c:pt idx="9523">
                  <c:v>5708.8683383799</c:v>
                </c:pt>
                <c:pt idx="9524">
                  <c:v>5709.4678205114</c:v>
                </c:pt>
                <c:pt idx="9525">
                  <c:v>5710.067302642999</c:v>
                </c:pt>
                <c:pt idx="9526">
                  <c:v>5710.6667847745</c:v>
                </c:pt>
                <c:pt idx="9527">
                  <c:v>5711.266266906</c:v>
                </c:pt>
                <c:pt idx="9528">
                  <c:v>5711.8657490375</c:v>
                </c:pt>
                <c:pt idx="9529">
                  <c:v>5712.465231169</c:v>
                </c:pt>
                <c:pt idx="9530">
                  <c:v>5713.0647133005</c:v>
                </c:pt>
                <c:pt idx="9531">
                  <c:v>5713.664195432</c:v>
                </c:pt>
                <c:pt idx="9532">
                  <c:v>5714.2636775635</c:v>
                </c:pt>
                <c:pt idx="9533">
                  <c:v>5714.863159695</c:v>
                </c:pt>
                <c:pt idx="9534">
                  <c:v>5715.4626418266</c:v>
                </c:pt>
                <c:pt idx="9535">
                  <c:v>5716.0621239581</c:v>
                </c:pt>
                <c:pt idx="9536">
                  <c:v>5716.6616060896</c:v>
                </c:pt>
                <c:pt idx="9537">
                  <c:v>5717.2610882211</c:v>
                </c:pt>
                <c:pt idx="9538">
                  <c:v>5717.8605703526</c:v>
                </c:pt>
                <c:pt idx="9539">
                  <c:v>5718.4600524841</c:v>
                </c:pt>
                <c:pt idx="9540">
                  <c:v>5719.0595346156</c:v>
                </c:pt>
                <c:pt idx="9541">
                  <c:v>5719.6590167471</c:v>
                </c:pt>
                <c:pt idx="9542">
                  <c:v>5720.258498878599</c:v>
                </c:pt>
                <c:pt idx="9543">
                  <c:v>5720.8579810102</c:v>
                </c:pt>
                <c:pt idx="9544">
                  <c:v>5721.4574631417</c:v>
                </c:pt>
                <c:pt idx="9545">
                  <c:v>5722.0569452732</c:v>
                </c:pt>
                <c:pt idx="9546">
                  <c:v>5722.6564274047</c:v>
                </c:pt>
                <c:pt idx="9547">
                  <c:v>5723.2559095362</c:v>
                </c:pt>
                <c:pt idx="9548">
                  <c:v>5723.8553916677</c:v>
                </c:pt>
                <c:pt idx="9549">
                  <c:v>5724.4548737992</c:v>
                </c:pt>
                <c:pt idx="9550">
                  <c:v>5725.054355930699</c:v>
                </c:pt>
                <c:pt idx="9551">
                  <c:v>5725.6538380622</c:v>
                </c:pt>
                <c:pt idx="9552">
                  <c:v>5726.2533201938</c:v>
                </c:pt>
                <c:pt idx="9553">
                  <c:v>5726.8528023253</c:v>
                </c:pt>
                <c:pt idx="9554">
                  <c:v>5727.4522844568</c:v>
                </c:pt>
                <c:pt idx="9555">
                  <c:v>5728.0517665883</c:v>
                </c:pt>
                <c:pt idx="9556">
                  <c:v>5728.6512487198</c:v>
                </c:pt>
                <c:pt idx="9557">
                  <c:v>5729.2507308513</c:v>
                </c:pt>
                <c:pt idx="9558">
                  <c:v>5729.8502129828</c:v>
                </c:pt>
                <c:pt idx="9559">
                  <c:v>5730.449695114299</c:v>
                </c:pt>
                <c:pt idx="9560">
                  <c:v>5731.0491772458</c:v>
                </c:pt>
                <c:pt idx="9561">
                  <c:v>5731.6486593774</c:v>
                </c:pt>
                <c:pt idx="9562">
                  <c:v>5732.2481415089</c:v>
                </c:pt>
                <c:pt idx="9563">
                  <c:v>5732.8476236404</c:v>
                </c:pt>
                <c:pt idx="9564">
                  <c:v>5733.4471057719</c:v>
                </c:pt>
                <c:pt idx="9565">
                  <c:v>5734.0465879034</c:v>
                </c:pt>
                <c:pt idx="9566">
                  <c:v>5734.6460700349</c:v>
                </c:pt>
                <c:pt idx="9567">
                  <c:v>5735.2455521664</c:v>
                </c:pt>
                <c:pt idx="9568">
                  <c:v>5735.8450342979</c:v>
                </c:pt>
                <c:pt idx="9569">
                  <c:v>5736.4445164294</c:v>
                </c:pt>
                <c:pt idx="9570">
                  <c:v>5737.043998561</c:v>
                </c:pt>
                <c:pt idx="9571">
                  <c:v>5737.6434806925</c:v>
                </c:pt>
                <c:pt idx="9572">
                  <c:v>5738.242962824001</c:v>
                </c:pt>
                <c:pt idx="9573">
                  <c:v>5738.8424449555</c:v>
                </c:pt>
                <c:pt idx="9574">
                  <c:v>5739.441927087</c:v>
                </c:pt>
                <c:pt idx="9575">
                  <c:v>5740.0414092185</c:v>
                </c:pt>
                <c:pt idx="9576">
                  <c:v>5740.64089135</c:v>
                </c:pt>
                <c:pt idx="9577">
                  <c:v>5741.2403734815</c:v>
                </c:pt>
                <c:pt idx="9578">
                  <c:v>5741.839855613</c:v>
                </c:pt>
                <c:pt idx="9579">
                  <c:v>5742.439337744599</c:v>
                </c:pt>
                <c:pt idx="9580">
                  <c:v>5743.038819876099</c:v>
                </c:pt>
                <c:pt idx="9581">
                  <c:v>5743.6383020076</c:v>
                </c:pt>
                <c:pt idx="9582">
                  <c:v>5744.237784139099</c:v>
                </c:pt>
                <c:pt idx="9583">
                  <c:v>5744.8372662706</c:v>
                </c:pt>
                <c:pt idx="9584">
                  <c:v>5745.4367484021</c:v>
                </c:pt>
                <c:pt idx="9585">
                  <c:v>5746.0362305336</c:v>
                </c:pt>
                <c:pt idx="9586">
                  <c:v>5746.6357126651</c:v>
                </c:pt>
                <c:pt idx="9587">
                  <c:v>5747.2351947966</c:v>
                </c:pt>
                <c:pt idx="9588">
                  <c:v>5747.8346769282</c:v>
                </c:pt>
                <c:pt idx="9589">
                  <c:v>5748.4341590597</c:v>
                </c:pt>
                <c:pt idx="9590">
                  <c:v>5749.0336411912</c:v>
                </c:pt>
                <c:pt idx="9591">
                  <c:v>5749.6331233227</c:v>
                </c:pt>
                <c:pt idx="9592">
                  <c:v>5750.2326054542</c:v>
                </c:pt>
                <c:pt idx="9593">
                  <c:v>5750.8320875857</c:v>
                </c:pt>
                <c:pt idx="9594">
                  <c:v>5751.4315697172</c:v>
                </c:pt>
                <c:pt idx="9595">
                  <c:v>5752.031051848699</c:v>
                </c:pt>
                <c:pt idx="9596">
                  <c:v>5752.6305339802</c:v>
                </c:pt>
                <c:pt idx="9597">
                  <c:v>5753.2300161118</c:v>
                </c:pt>
                <c:pt idx="9598">
                  <c:v>5753.8294982433</c:v>
                </c:pt>
                <c:pt idx="9599">
                  <c:v>5754.4289803748</c:v>
                </c:pt>
                <c:pt idx="9600">
                  <c:v>5755.0284625063</c:v>
                </c:pt>
                <c:pt idx="9601">
                  <c:v>5755.6279446378</c:v>
                </c:pt>
                <c:pt idx="9602">
                  <c:v>5756.2274267693</c:v>
                </c:pt>
                <c:pt idx="9603">
                  <c:v>5756.8269089008</c:v>
                </c:pt>
                <c:pt idx="9604">
                  <c:v>5757.4263910323</c:v>
                </c:pt>
                <c:pt idx="9605">
                  <c:v>5758.0258731638</c:v>
                </c:pt>
                <c:pt idx="9606">
                  <c:v>5758.6253552954</c:v>
                </c:pt>
                <c:pt idx="9607">
                  <c:v>5759.2248374269</c:v>
                </c:pt>
                <c:pt idx="9608">
                  <c:v>5759.8243195584</c:v>
                </c:pt>
                <c:pt idx="9609">
                  <c:v>5760.4238016899</c:v>
                </c:pt>
                <c:pt idx="9610">
                  <c:v>5761.0232838214</c:v>
                </c:pt>
                <c:pt idx="9611">
                  <c:v>5761.6227659529</c:v>
                </c:pt>
                <c:pt idx="9612">
                  <c:v>5762.2222480844</c:v>
                </c:pt>
                <c:pt idx="9613">
                  <c:v>5762.8217302159</c:v>
                </c:pt>
                <c:pt idx="9614">
                  <c:v>5763.4212123474</c:v>
                </c:pt>
                <c:pt idx="9615">
                  <c:v>5764.020694479</c:v>
                </c:pt>
                <c:pt idx="9616">
                  <c:v>5764.6201766105</c:v>
                </c:pt>
                <c:pt idx="9617">
                  <c:v>5765.219658742</c:v>
                </c:pt>
                <c:pt idx="9618">
                  <c:v>5765.8191408735</c:v>
                </c:pt>
                <c:pt idx="9619">
                  <c:v>5766.418623005</c:v>
                </c:pt>
                <c:pt idx="9620">
                  <c:v>5767.0181051365</c:v>
                </c:pt>
                <c:pt idx="9621">
                  <c:v>5767.617587268001</c:v>
                </c:pt>
                <c:pt idx="9622">
                  <c:v>5768.2170693995</c:v>
                </c:pt>
                <c:pt idx="9623">
                  <c:v>5768.816551531</c:v>
                </c:pt>
                <c:pt idx="9624">
                  <c:v>5769.4160336626</c:v>
                </c:pt>
                <c:pt idx="9625">
                  <c:v>5770.0155157941</c:v>
                </c:pt>
                <c:pt idx="9626">
                  <c:v>5770.6149979256</c:v>
                </c:pt>
                <c:pt idx="9627">
                  <c:v>5771.2144800571</c:v>
                </c:pt>
                <c:pt idx="9628">
                  <c:v>5771.8139621886</c:v>
                </c:pt>
                <c:pt idx="9629">
                  <c:v>5772.413444320099</c:v>
                </c:pt>
                <c:pt idx="9630">
                  <c:v>5773.0129264516</c:v>
                </c:pt>
                <c:pt idx="9631">
                  <c:v>5773.6124085831</c:v>
                </c:pt>
                <c:pt idx="9632">
                  <c:v>5774.2118907146</c:v>
                </c:pt>
                <c:pt idx="9633">
                  <c:v>5774.811372846199</c:v>
                </c:pt>
                <c:pt idx="9634">
                  <c:v>5775.4108549777</c:v>
                </c:pt>
                <c:pt idx="9635">
                  <c:v>5776.0103371092</c:v>
                </c:pt>
                <c:pt idx="9636">
                  <c:v>5776.6098192407</c:v>
                </c:pt>
                <c:pt idx="9637">
                  <c:v>5777.2093013722</c:v>
                </c:pt>
                <c:pt idx="9638">
                  <c:v>5777.8087835037</c:v>
                </c:pt>
                <c:pt idx="9639">
                  <c:v>5778.4082656352</c:v>
                </c:pt>
                <c:pt idx="9640">
                  <c:v>5779.007747766699</c:v>
                </c:pt>
                <c:pt idx="9641">
                  <c:v>5779.6072298982</c:v>
                </c:pt>
                <c:pt idx="9642">
                  <c:v>5780.2067120298</c:v>
                </c:pt>
                <c:pt idx="9643">
                  <c:v>5780.8061941613</c:v>
                </c:pt>
                <c:pt idx="9644">
                  <c:v>5781.4056762928</c:v>
                </c:pt>
                <c:pt idx="9645">
                  <c:v>5782.0051584243</c:v>
                </c:pt>
                <c:pt idx="9646">
                  <c:v>5782.6046405558</c:v>
                </c:pt>
                <c:pt idx="9647">
                  <c:v>5783.2041226873</c:v>
                </c:pt>
                <c:pt idx="9648">
                  <c:v>5783.8036048188</c:v>
                </c:pt>
                <c:pt idx="9649">
                  <c:v>5784.403086950299</c:v>
                </c:pt>
                <c:pt idx="9650">
                  <c:v>5785.0025690818</c:v>
                </c:pt>
                <c:pt idx="9651">
                  <c:v>5785.6020512134</c:v>
                </c:pt>
                <c:pt idx="9652">
                  <c:v>5786.2015333449</c:v>
                </c:pt>
                <c:pt idx="9653">
                  <c:v>5786.8010154764</c:v>
                </c:pt>
                <c:pt idx="9654">
                  <c:v>5787.4004976079</c:v>
                </c:pt>
                <c:pt idx="9655">
                  <c:v>5787.9999797394</c:v>
                </c:pt>
                <c:pt idx="9656">
                  <c:v>5788.5994618709</c:v>
                </c:pt>
                <c:pt idx="9657">
                  <c:v>5789.1989440024</c:v>
                </c:pt>
                <c:pt idx="9658">
                  <c:v>5789.7984261339</c:v>
                </c:pt>
                <c:pt idx="9659">
                  <c:v>5790.3979082654</c:v>
                </c:pt>
                <c:pt idx="9660">
                  <c:v>5790.997390396999</c:v>
                </c:pt>
                <c:pt idx="9661">
                  <c:v>5791.5968725285</c:v>
                </c:pt>
                <c:pt idx="9662">
                  <c:v>5792.19635466</c:v>
                </c:pt>
                <c:pt idx="9663">
                  <c:v>5792.7958367915</c:v>
                </c:pt>
                <c:pt idx="9664">
                  <c:v>5793.395318923</c:v>
                </c:pt>
                <c:pt idx="9665">
                  <c:v>5793.9948010545</c:v>
                </c:pt>
                <c:pt idx="9666">
                  <c:v>5794.594283186</c:v>
                </c:pt>
                <c:pt idx="9667">
                  <c:v>5795.1937653175</c:v>
                </c:pt>
                <c:pt idx="9668">
                  <c:v>5795.793247449</c:v>
                </c:pt>
                <c:pt idx="9669">
                  <c:v>5796.3927295806</c:v>
                </c:pt>
                <c:pt idx="9670">
                  <c:v>5796.9922117121</c:v>
                </c:pt>
                <c:pt idx="9671">
                  <c:v>5797.5916938436</c:v>
                </c:pt>
                <c:pt idx="9672">
                  <c:v>5798.1911759751</c:v>
                </c:pt>
                <c:pt idx="9673">
                  <c:v>5798.7906581066</c:v>
                </c:pt>
                <c:pt idx="9674">
                  <c:v>5799.3901402381</c:v>
                </c:pt>
                <c:pt idx="9675">
                  <c:v>5799.9896223696</c:v>
                </c:pt>
                <c:pt idx="9676">
                  <c:v>5800.5891045011</c:v>
                </c:pt>
                <c:pt idx="9677">
                  <c:v>5801.1885866326</c:v>
                </c:pt>
                <c:pt idx="9678">
                  <c:v>5801.7880687642</c:v>
                </c:pt>
                <c:pt idx="9679">
                  <c:v>5802.3875508957</c:v>
                </c:pt>
                <c:pt idx="9680">
                  <c:v>5802.9870330272</c:v>
                </c:pt>
                <c:pt idx="9681">
                  <c:v>5803.5865151587</c:v>
                </c:pt>
                <c:pt idx="9682">
                  <c:v>5804.185997290199</c:v>
                </c:pt>
                <c:pt idx="9683">
                  <c:v>5804.7854794217</c:v>
                </c:pt>
                <c:pt idx="9684">
                  <c:v>5805.3849615532</c:v>
                </c:pt>
                <c:pt idx="9685">
                  <c:v>5805.9844436847</c:v>
                </c:pt>
                <c:pt idx="9686">
                  <c:v>5806.5839258162</c:v>
                </c:pt>
                <c:pt idx="9687">
                  <c:v>5807.183407947699</c:v>
                </c:pt>
                <c:pt idx="9688">
                  <c:v>5807.7828900793</c:v>
                </c:pt>
                <c:pt idx="9689">
                  <c:v>5808.3823722108</c:v>
                </c:pt>
                <c:pt idx="9690">
                  <c:v>5808.981854342299</c:v>
                </c:pt>
                <c:pt idx="9691">
                  <c:v>5809.5813364738</c:v>
                </c:pt>
                <c:pt idx="9692">
                  <c:v>5810.1808186053</c:v>
                </c:pt>
                <c:pt idx="9693">
                  <c:v>5810.780300736799</c:v>
                </c:pt>
                <c:pt idx="9694">
                  <c:v>5811.379782868299</c:v>
                </c:pt>
                <c:pt idx="9695">
                  <c:v>5811.9792649998</c:v>
                </c:pt>
                <c:pt idx="9696">
                  <c:v>5812.578747131399</c:v>
                </c:pt>
                <c:pt idx="9697">
                  <c:v>5813.1782292629</c:v>
                </c:pt>
                <c:pt idx="9698">
                  <c:v>5813.777711394398</c:v>
                </c:pt>
                <c:pt idx="9699">
                  <c:v>5814.3771935259</c:v>
                </c:pt>
                <c:pt idx="9700">
                  <c:v>5814.9766756574</c:v>
                </c:pt>
                <c:pt idx="9701">
                  <c:v>5815.5761577889</c:v>
                </c:pt>
                <c:pt idx="9702">
                  <c:v>5816.1756399204</c:v>
                </c:pt>
                <c:pt idx="9703">
                  <c:v>5816.7751220519</c:v>
                </c:pt>
                <c:pt idx="9704">
                  <c:v>5817.3746041834</c:v>
                </c:pt>
                <c:pt idx="9705">
                  <c:v>5817.974086314999</c:v>
                </c:pt>
                <c:pt idx="9706">
                  <c:v>5818.5735684465</c:v>
                </c:pt>
                <c:pt idx="9707">
                  <c:v>5819.173050578001</c:v>
                </c:pt>
                <c:pt idx="9708">
                  <c:v>5819.7725327095</c:v>
                </c:pt>
                <c:pt idx="9709">
                  <c:v>5820.372014841</c:v>
                </c:pt>
                <c:pt idx="9710">
                  <c:v>5820.971496972499</c:v>
                </c:pt>
                <c:pt idx="9711">
                  <c:v>5821.570979104001</c:v>
                </c:pt>
                <c:pt idx="9712">
                  <c:v>5822.1704612355</c:v>
                </c:pt>
                <c:pt idx="9713">
                  <c:v>5822.769943367001</c:v>
                </c:pt>
                <c:pt idx="9714">
                  <c:v>5823.3694254985</c:v>
                </c:pt>
                <c:pt idx="9715">
                  <c:v>5823.968907630099</c:v>
                </c:pt>
                <c:pt idx="9716">
                  <c:v>5824.5683897616</c:v>
                </c:pt>
                <c:pt idx="9717">
                  <c:v>5825.1678718931</c:v>
                </c:pt>
                <c:pt idx="9718">
                  <c:v>5825.7673540246</c:v>
                </c:pt>
                <c:pt idx="9719">
                  <c:v>5826.3668361561</c:v>
                </c:pt>
                <c:pt idx="9720">
                  <c:v>5826.9663182876</c:v>
                </c:pt>
                <c:pt idx="9721">
                  <c:v>5827.5658004191</c:v>
                </c:pt>
                <c:pt idx="9722">
                  <c:v>5828.1652825506</c:v>
                </c:pt>
                <c:pt idx="9723">
                  <c:v>5828.7647646821</c:v>
                </c:pt>
                <c:pt idx="9724">
                  <c:v>5829.3642468137</c:v>
                </c:pt>
                <c:pt idx="9725">
                  <c:v>5829.963728945199</c:v>
                </c:pt>
                <c:pt idx="9726">
                  <c:v>5830.5632110767</c:v>
                </c:pt>
                <c:pt idx="9727">
                  <c:v>5831.1626932082</c:v>
                </c:pt>
                <c:pt idx="9728">
                  <c:v>5831.7621753397</c:v>
                </c:pt>
                <c:pt idx="9729">
                  <c:v>5832.3616574712</c:v>
                </c:pt>
                <c:pt idx="9730">
                  <c:v>5832.9611396027</c:v>
                </c:pt>
                <c:pt idx="9731">
                  <c:v>5833.5606217342</c:v>
                </c:pt>
                <c:pt idx="9732">
                  <c:v>5834.1601038657</c:v>
                </c:pt>
                <c:pt idx="9733">
                  <c:v>5834.7595859973</c:v>
                </c:pt>
                <c:pt idx="9734">
                  <c:v>5835.3590681288</c:v>
                </c:pt>
                <c:pt idx="9735">
                  <c:v>5835.958550260299</c:v>
                </c:pt>
                <c:pt idx="9736">
                  <c:v>5836.5580323918</c:v>
                </c:pt>
                <c:pt idx="9737">
                  <c:v>5837.1575145233</c:v>
                </c:pt>
                <c:pt idx="9738">
                  <c:v>5837.7569966548</c:v>
                </c:pt>
                <c:pt idx="9739">
                  <c:v>5838.3564787863</c:v>
                </c:pt>
                <c:pt idx="9740">
                  <c:v>5838.9559609178</c:v>
                </c:pt>
                <c:pt idx="9741">
                  <c:v>5839.5554430493</c:v>
                </c:pt>
                <c:pt idx="9742">
                  <c:v>5840.1549251809</c:v>
                </c:pt>
                <c:pt idx="9743">
                  <c:v>5840.754407312399</c:v>
                </c:pt>
                <c:pt idx="9744">
                  <c:v>5841.3538894439</c:v>
                </c:pt>
                <c:pt idx="9745">
                  <c:v>5841.9533715754</c:v>
                </c:pt>
                <c:pt idx="9746">
                  <c:v>5842.5528537069</c:v>
                </c:pt>
                <c:pt idx="9747">
                  <c:v>5843.1523358384</c:v>
                </c:pt>
                <c:pt idx="9748">
                  <c:v>5843.7518179699</c:v>
                </c:pt>
                <c:pt idx="9749">
                  <c:v>5844.3513001014</c:v>
                </c:pt>
                <c:pt idx="9750">
                  <c:v>5844.950782232899</c:v>
                </c:pt>
                <c:pt idx="9751">
                  <c:v>5845.5502643645</c:v>
                </c:pt>
                <c:pt idx="9752">
                  <c:v>5846.149746496</c:v>
                </c:pt>
                <c:pt idx="9753">
                  <c:v>5846.7492286275</c:v>
                </c:pt>
                <c:pt idx="9754">
                  <c:v>5847.348710759</c:v>
                </c:pt>
                <c:pt idx="9755">
                  <c:v>5847.948192890499</c:v>
                </c:pt>
                <c:pt idx="9756">
                  <c:v>5848.547675022</c:v>
                </c:pt>
                <c:pt idx="9757">
                  <c:v>5849.1471571535</c:v>
                </c:pt>
                <c:pt idx="9758">
                  <c:v>5849.746639285</c:v>
                </c:pt>
                <c:pt idx="9759">
                  <c:v>5850.3461214165</c:v>
                </c:pt>
                <c:pt idx="9760">
                  <c:v>5850.9456035481</c:v>
                </c:pt>
                <c:pt idx="9761">
                  <c:v>5851.5450856796</c:v>
                </c:pt>
                <c:pt idx="9762">
                  <c:v>5852.1445678111</c:v>
                </c:pt>
                <c:pt idx="9763">
                  <c:v>5852.744049942599</c:v>
                </c:pt>
                <c:pt idx="9764">
                  <c:v>5853.3435320741</c:v>
                </c:pt>
                <c:pt idx="9765">
                  <c:v>5853.9430142056</c:v>
                </c:pt>
                <c:pt idx="9766">
                  <c:v>5854.5424963371</c:v>
                </c:pt>
                <c:pt idx="9767">
                  <c:v>5855.1419784686</c:v>
                </c:pt>
                <c:pt idx="9768">
                  <c:v>5855.7414606001</c:v>
                </c:pt>
                <c:pt idx="9769">
                  <c:v>5856.3409427317</c:v>
                </c:pt>
                <c:pt idx="9770">
                  <c:v>5856.9404248632</c:v>
                </c:pt>
                <c:pt idx="9771">
                  <c:v>5857.5399069947</c:v>
                </c:pt>
                <c:pt idx="9772">
                  <c:v>5858.1393891262</c:v>
                </c:pt>
                <c:pt idx="9773">
                  <c:v>5858.7388712577</c:v>
                </c:pt>
                <c:pt idx="9774">
                  <c:v>5859.338353389199</c:v>
                </c:pt>
                <c:pt idx="9775">
                  <c:v>5859.937835520699</c:v>
                </c:pt>
                <c:pt idx="9776">
                  <c:v>5860.537317652199</c:v>
                </c:pt>
                <c:pt idx="9777">
                  <c:v>5861.1367997837</c:v>
                </c:pt>
                <c:pt idx="9778">
                  <c:v>5861.7362819153</c:v>
                </c:pt>
                <c:pt idx="9779">
                  <c:v>5862.3357640468</c:v>
                </c:pt>
                <c:pt idx="9780">
                  <c:v>5862.9352461783</c:v>
                </c:pt>
                <c:pt idx="9781">
                  <c:v>5863.5347283098</c:v>
                </c:pt>
                <c:pt idx="9782">
                  <c:v>5864.1342104413</c:v>
                </c:pt>
                <c:pt idx="9783">
                  <c:v>5864.7336925728</c:v>
                </c:pt>
                <c:pt idx="9784">
                  <c:v>5865.3331747043</c:v>
                </c:pt>
                <c:pt idx="9785">
                  <c:v>5865.9326568358</c:v>
                </c:pt>
                <c:pt idx="9786">
                  <c:v>5866.5321389673</c:v>
                </c:pt>
                <c:pt idx="9787">
                  <c:v>5867.1316210989</c:v>
                </c:pt>
                <c:pt idx="9788">
                  <c:v>5867.7311032304</c:v>
                </c:pt>
                <c:pt idx="9789">
                  <c:v>5868.3305853619</c:v>
                </c:pt>
                <c:pt idx="9790">
                  <c:v>5868.9300674934</c:v>
                </c:pt>
                <c:pt idx="9791">
                  <c:v>5869.5295496249</c:v>
                </c:pt>
                <c:pt idx="9792">
                  <c:v>5870.1290317564</c:v>
                </c:pt>
                <c:pt idx="9793">
                  <c:v>5870.7285138879</c:v>
                </c:pt>
                <c:pt idx="9794">
                  <c:v>5871.3279960194</c:v>
                </c:pt>
                <c:pt idx="9795">
                  <c:v>5871.9274781509</c:v>
                </c:pt>
                <c:pt idx="9796">
                  <c:v>5872.5269602825</c:v>
                </c:pt>
                <c:pt idx="9797">
                  <c:v>5873.126442414001</c:v>
                </c:pt>
                <c:pt idx="9798">
                  <c:v>5873.7259245455</c:v>
                </c:pt>
                <c:pt idx="9799">
                  <c:v>5874.325406677</c:v>
                </c:pt>
                <c:pt idx="9800">
                  <c:v>5874.924888808499</c:v>
                </c:pt>
                <c:pt idx="9801">
                  <c:v>5875.52437094</c:v>
                </c:pt>
                <c:pt idx="9802">
                  <c:v>5876.1238530715</c:v>
                </c:pt>
                <c:pt idx="9803">
                  <c:v>5876.723335203</c:v>
                </c:pt>
                <c:pt idx="9804">
                  <c:v>5877.3228173345</c:v>
                </c:pt>
                <c:pt idx="9805">
                  <c:v>5877.9222994661</c:v>
                </c:pt>
                <c:pt idx="9806">
                  <c:v>5878.5217815976</c:v>
                </c:pt>
                <c:pt idx="9807">
                  <c:v>5879.1212637291</c:v>
                </c:pt>
                <c:pt idx="9808">
                  <c:v>5879.7207458606</c:v>
                </c:pt>
                <c:pt idx="9809">
                  <c:v>5880.3202279921</c:v>
                </c:pt>
                <c:pt idx="9810">
                  <c:v>5880.9197101236</c:v>
                </c:pt>
                <c:pt idx="9811">
                  <c:v>5881.5191922551</c:v>
                </c:pt>
                <c:pt idx="9812">
                  <c:v>5882.1186743866</c:v>
                </c:pt>
                <c:pt idx="9813">
                  <c:v>5882.7181565181</c:v>
                </c:pt>
                <c:pt idx="9814">
                  <c:v>5883.3176386497</c:v>
                </c:pt>
                <c:pt idx="9815">
                  <c:v>5883.9171207812</c:v>
                </c:pt>
                <c:pt idx="9816">
                  <c:v>5884.5166029127</c:v>
                </c:pt>
                <c:pt idx="9817">
                  <c:v>5885.1160850442</c:v>
                </c:pt>
                <c:pt idx="9818">
                  <c:v>5885.7155671757</c:v>
                </c:pt>
                <c:pt idx="9819">
                  <c:v>5886.3150493072</c:v>
                </c:pt>
                <c:pt idx="9820">
                  <c:v>5886.9145314387</c:v>
                </c:pt>
                <c:pt idx="9821">
                  <c:v>5887.5140135702</c:v>
                </c:pt>
                <c:pt idx="9822">
                  <c:v>5888.1134957017</c:v>
                </c:pt>
                <c:pt idx="9823">
                  <c:v>5888.7129778333</c:v>
                </c:pt>
                <c:pt idx="9824">
                  <c:v>5889.3124599648</c:v>
                </c:pt>
                <c:pt idx="9825">
                  <c:v>5889.9119420963</c:v>
                </c:pt>
                <c:pt idx="9826">
                  <c:v>5890.5114242278</c:v>
                </c:pt>
                <c:pt idx="9827">
                  <c:v>5891.1109063593</c:v>
                </c:pt>
                <c:pt idx="9828">
                  <c:v>5891.7103884908</c:v>
                </c:pt>
                <c:pt idx="9829">
                  <c:v>5892.3098706223</c:v>
                </c:pt>
                <c:pt idx="9830">
                  <c:v>5892.9093527538</c:v>
                </c:pt>
                <c:pt idx="9831">
                  <c:v>5893.5088348853</c:v>
                </c:pt>
                <c:pt idx="9832">
                  <c:v>5894.108317016899</c:v>
                </c:pt>
                <c:pt idx="9833">
                  <c:v>5894.707799148398</c:v>
                </c:pt>
                <c:pt idx="9834">
                  <c:v>5895.3072812799</c:v>
                </c:pt>
                <c:pt idx="9835">
                  <c:v>5895.9067634114</c:v>
                </c:pt>
                <c:pt idx="9836">
                  <c:v>5896.5062455429</c:v>
                </c:pt>
                <c:pt idx="9837">
                  <c:v>5897.1057276744</c:v>
                </c:pt>
                <c:pt idx="9838">
                  <c:v>5897.7052098059</c:v>
                </c:pt>
                <c:pt idx="9839">
                  <c:v>5898.3046919374</c:v>
                </c:pt>
                <c:pt idx="9840">
                  <c:v>5898.9041740689</c:v>
                </c:pt>
                <c:pt idx="9841">
                  <c:v>5899.5036562005</c:v>
                </c:pt>
                <c:pt idx="9842">
                  <c:v>5900.103138332001</c:v>
                </c:pt>
                <c:pt idx="9843">
                  <c:v>5900.7026204635</c:v>
                </c:pt>
                <c:pt idx="9844">
                  <c:v>5901.302102595</c:v>
                </c:pt>
                <c:pt idx="9845">
                  <c:v>5901.9015847265</c:v>
                </c:pt>
                <c:pt idx="9846">
                  <c:v>5902.501066858001</c:v>
                </c:pt>
                <c:pt idx="9847">
                  <c:v>5903.1005489895</c:v>
                </c:pt>
                <c:pt idx="9848">
                  <c:v>5903.700031121</c:v>
                </c:pt>
                <c:pt idx="9849">
                  <c:v>5904.2995132525</c:v>
                </c:pt>
                <c:pt idx="9850">
                  <c:v>5904.898995384099</c:v>
                </c:pt>
                <c:pt idx="9851">
                  <c:v>5905.4984775156</c:v>
                </c:pt>
                <c:pt idx="9852">
                  <c:v>5906.0979596471</c:v>
                </c:pt>
                <c:pt idx="9853">
                  <c:v>5906.6974417786</c:v>
                </c:pt>
                <c:pt idx="9854">
                  <c:v>5907.2969239101</c:v>
                </c:pt>
                <c:pt idx="9855">
                  <c:v>5907.8964060416</c:v>
                </c:pt>
                <c:pt idx="9856">
                  <c:v>5908.4958881731</c:v>
                </c:pt>
                <c:pt idx="9857">
                  <c:v>5909.0953703046</c:v>
                </c:pt>
                <c:pt idx="9858">
                  <c:v>5909.6948524361</c:v>
                </c:pt>
                <c:pt idx="9859">
                  <c:v>5910.2943345677</c:v>
                </c:pt>
                <c:pt idx="9860">
                  <c:v>5910.8938166992</c:v>
                </c:pt>
                <c:pt idx="9861">
                  <c:v>5911.493298830699</c:v>
                </c:pt>
                <c:pt idx="9862">
                  <c:v>5912.0927809622</c:v>
                </c:pt>
                <c:pt idx="9863">
                  <c:v>5912.6922630937</c:v>
                </c:pt>
                <c:pt idx="9864">
                  <c:v>5913.2917452252</c:v>
                </c:pt>
                <c:pt idx="9865">
                  <c:v>5913.8912273567</c:v>
                </c:pt>
                <c:pt idx="9866">
                  <c:v>5914.4907094882</c:v>
                </c:pt>
                <c:pt idx="9867">
                  <c:v>5915.0901916197</c:v>
                </c:pt>
                <c:pt idx="9868">
                  <c:v>5915.6896737513</c:v>
                </c:pt>
                <c:pt idx="9869">
                  <c:v>5916.2891558828</c:v>
                </c:pt>
                <c:pt idx="9870">
                  <c:v>5916.8886380143</c:v>
                </c:pt>
                <c:pt idx="9871">
                  <c:v>5917.4881201458</c:v>
                </c:pt>
                <c:pt idx="9872">
                  <c:v>5918.0876022773</c:v>
                </c:pt>
                <c:pt idx="9873">
                  <c:v>5918.6870844088</c:v>
                </c:pt>
                <c:pt idx="9874">
                  <c:v>5919.2865665403</c:v>
                </c:pt>
                <c:pt idx="9875">
                  <c:v>5919.8860486718</c:v>
                </c:pt>
                <c:pt idx="9876">
                  <c:v>5920.4855308033</c:v>
                </c:pt>
                <c:pt idx="9877">
                  <c:v>5921.085012934899</c:v>
                </c:pt>
                <c:pt idx="9878">
                  <c:v>5921.6844950664</c:v>
                </c:pt>
                <c:pt idx="9879">
                  <c:v>5922.2839771979</c:v>
                </c:pt>
                <c:pt idx="9880">
                  <c:v>5922.8834593294</c:v>
                </c:pt>
                <c:pt idx="9881">
                  <c:v>5923.4829414609</c:v>
                </c:pt>
                <c:pt idx="9882">
                  <c:v>5924.0824235924</c:v>
                </c:pt>
                <c:pt idx="9883">
                  <c:v>5924.6819057239</c:v>
                </c:pt>
                <c:pt idx="9884">
                  <c:v>5925.2813878554</c:v>
                </c:pt>
                <c:pt idx="9885">
                  <c:v>5925.8808699869</c:v>
                </c:pt>
                <c:pt idx="9886">
                  <c:v>5926.480352118499</c:v>
                </c:pt>
                <c:pt idx="9887">
                  <c:v>5927.07983425</c:v>
                </c:pt>
                <c:pt idx="9888">
                  <c:v>5927.6793163815</c:v>
                </c:pt>
                <c:pt idx="9889">
                  <c:v>5928.278798512999</c:v>
                </c:pt>
                <c:pt idx="9890">
                  <c:v>5928.8782806445</c:v>
                </c:pt>
                <c:pt idx="9891">
                  <c:v>5929.477762775999</c:v>
                </c:pt>
                <c:pt idx="9892">
                  <c:v>5930.0772449075</c:v>
                </c:pt>
                <c:pt idx="9893">
                  <c:v>5930.676727039</c:v>
                </c:pt>
                <c:pt idx="9894">
                  <c:v>5931.2762091705</c:v>
                </c:pt>
                <c:pt idx="9895">
                  <c:v>5931.8756913021</c:v>
                </c:pt>
                <c:pt idx="9896">
                  <c:v>5932.4751734336</c:v>
                </c:pt>
                <c:pt idx="9897">
                  <c:v>5933.0746555651</c:v>
                </c:pt>
                <c:pt idx="9898">
                  <c:v>5933.6741376966</c:v>
                </c:pt>
                <c:pt idx="9899">
                  <c:v>5934.273619828099</c:v>
                </c:pt>
                <c:pt idx="9900">
                  <c:v>5934.8731019596</c:v>
                </c:pt>
                <c:pt idx="9901">
                  <c:v>5935.4725840911</c:v>
                </c:pt>
                <c:pt idx="9902">
                  <c:v>5936.0720662226</c:v>
                </c:pt>
                <c:pt idx="9903">
                  <c:v>5936.6715483541</c:v>
                </c:pt>
                <c:pt idx="9904">
                  <c:v>5937.2710304857</c:v>
                </c:pt>
                <c:pt idx="9905">
                  <c:v>5937.8705126172</c:v>
                </c:pt>
                <c:pt idx="9906">
                  <c:v>5938.4699947487</c:v>
                </c:pt>
                <c:pt idx="9907">
                  <c:v>5939.069476880201</c:v>
                </c:pt>
                <c:pt idx="9908">
                  <c:v>5939.6689590117</c:v>
                </c:pt>
                <c:pt idx="9909">
                  <c:v>5940.2684411432</c:v>
                </c:pt>
                <c:pt idx="9910">
                  <c:v>5940.8679232747</c:v>
                </c:pt>
                <c:pt idx="9911">
                  <c:v>5941.4674054062</c:v>
                </c:pt>
                <c:pt idx="9912">
                  <c:v>5942.0668875377</c:v>
                </c:pt>
                <c:pt idx="9913">
                  <c:v>5942.6663696693</c:v>
                </c:pt>
                <c:pt idx="9914">
                  <c:v>5943.2658518008</c:v>
                </c:pt>
                <c:pt idx="9915">
                  <c:v>5943.8653339323</c:v>
                </c:pt>
                <c:pt idx="9916">
                  <c:v>5944.4648160638</c:v>
                </c:pt>
                <c:pt idx="9917">
                  <c:v>5945.0642981953</c:v>
                </c:pt>
                <c:pt idx="9918">
                  <c:v>5945.663780326799</c:v>
                </c:pt>
                <c:pt idx="9919">
                  <c:v>5946.2632624583</c:v>
                </c:pt>
                <c:pt idx="9920">
                  <c:v>5946.8627445898</c:v>
                </c:pt>
                <c:pt idx="9921">
                  <c:v>5947.4622267213</c:v>
                </c:pt>
                <c:pt idx="9922">
                  <c:v>5948.0617088529</c:v>
                </c:pt>
                <c:pt idx="9923">
                  <c:v>5948.6611909844</c:v>
                </c:pt>
                <c:pt idx="9924">
                  <c:v>5949.2606731159</c:v>
                </c:pt>
                <c:pt idx="9925">
                  <c:v>5949.8601552474</c:v>
                </c:pt>
                <c:pt idx="9926">
                  <c:v>5950.4596373789</c:v>
                </c:pt>
                <c:pt idx="9927">
                  <c:v>5951.0591195104</c:v>
                </c:pt>
                <c:pt idx="9928">
                  <c:v>5951.6586016419</c:v>
                </c:pt>
                <c:pt idx="9929">
                  <c:v>5952.2580837734</c:v>
                </c:pt>
                <c:pt idx="9930">
                  <c:v>5952.8575659049</c:v>
                </c:pt>
                <c:pt idx="9931">
                  <c:v>5953.457048036499</c:v>
                </c:pt>
                <c:pt idx="9932">
                  <c:v>5954.056530168001</c:v>
                </c:pt>
                <c:pt idx="9933">
                  <c:v>5954.6560122995</c:v>
                </c:pt>
                <c:pt idx="9934">
                  <c:v>5955.255494431</c:v>
                </c:pt>
                <c:pt idx="9935">
                  <c:v>5955.8549765625</c:v>
                </c:pt>
                <c:pt idx="9936">
                  <c:v>5956.454458694</c:v>
                </c:pt>
                <c:pt idx="9937">
                  <c:v>5957.0539408255</c:v>
                </c:pt>
                <c:pt idx="9938">
                  <c:v>5957.653422957</c:v>
                </c:pt>
                <c:pt idx="9939">
                  <c:v>5958.2529050885</c:v>
                </c:pt>
                <c:pt idx="9940">
                  <c:v>5958.852387220099</c:v>
                </c:pt>
                <c:pt idx="9941">
                  <c:v>5959.4518693516</c:v>
                </c:pt>
                <c:pt idx="9942">
                  <c:v>5960.0513514831</c:v>
                </c:pt>
                <c:pt idx="9943">
                  <c:v>5960.6508336146</c:v>
                </c:pt>
                <c:pt idx="9944">
                  <c:v>5961.250315746099</c:v>
                </c:pt>
                <c:pt idx="9945">
                  <c:v>5961.849797877599</c:v>
                </c:pt>
                <c:pt idx="9946">
                  <c:v>5962.4492800091</c:v>
                </c:pt>
                <c:pt idx="9947">
                  <c:v>5963.048762140599</c:v>
                </c:pt>
                <c:pt idx="9948">
                  <c:v>5963.6482442721</c:v>
                </c:pt>
                <c:pt idx="9949">
                  <c:v>5964.2477264037</c:v>
                </c:pt>
                <c:pt idx="9950">
                  <c:v>5964.8472085352</c:v>
                </c:pt>
                <c:pt idx="9951">
                  <c:v>5965.4466906667</c:v>
                </c:pt>
                <c:pt idx="9952">
                  <c:v>5966.0461727982</c:v>
                </c:pt>
                <c:pt idx="9953">
                  <c:v>5966.6456549297</c:v>
                </c:pt>
                <c:pt idx="9954">
                  <c:v>5967.2451370612</c:v>
                </c:pt>
                <c:pt idx="9955">
                  <c:v>5967.8446191927</c:v>
                </c:pt>
                <c:pt idx="9956">
                  <c:v>5968.444101324199</c:v>
                </c:pt>
                <c:pt idx="9957">
                  <c:v>5969.0435834557</c:v>
                </c:pt>
                <c:pt idx="9958">
                  <c:v>5969.6430655873</c:v>
                </c:pt>
                <c:pt idx="9959">
                  <c:v>5970.2425477188</c:v>
                </c:pt>
                <c:pt idx="9960">
                  <c:v>5970.8420298503</c:v>
                </c:pt>
                <c:pt idx="9961">
                  <c:v>5971.4415119818</c:v>
                </c:pt>
                <c:pt idx="9962">
                  <c:v>5972.0409941133</c:v>
                </c:pt>
                <c:pt idx="9963">
                  <c:v>5972.6404762448</c:v>
                </c:pt>
                <c:pt idx="9964">
                  <c:v>5973.239958376299</c:v>
                </c:pt>
                <c:pt idx="9965">
                  <c:v>5973.8394405078</c:v>
                </c:pt>
                <c:pt idx="9966">
                  <c:v>5974.4389226393</c:v>
                </c:pt>
                <c:pt idx="9967">
                  <c:v>5975.0384047709</c:v>
                </c:pt>
                <c:pt idx="9968">
                  <c:v>5975.637886902399</c:v>
                </c:pt>
                <c:pt idx="9969">
                  <c:v>5976.2373690339</c:v>
                </c:pt>
                <c:pt idx="9970">
                  <c:v>5976.8368511654</c:v>
                </c:pt>
                <c:pt idx="9971">
                  <c:v>5977.4363332969</c:v>
                </c:pt>
                <c:pt idx="9972">
                  <c:v>5978.035815428399</c:v>
                </c:pt>
                <c:pt idx="9973">
                  <c:v>5978.6352975599</c:v>
                </c:pt>
                <c:pt idx="9974">
                  <c:v>5979.2347796914</c:v>
                </c:pt>
                <c:pt idx="9975">
                  <c:v>5979.8342618229</c:v>
                </c:pt>
                <c:pt idx="9976">
                  <c:v>5980.433743954399</c:v>
                </c:pt>
                <c:pt idx="9977">
                  <c:v>5981.033226086001</c:v>
                </c:pt>
                <c:pt idx="9978">
                  <c:v>5981.6327082175</c:v>
                </c:pt>
                <c:pt idx="9979">
                  <c:v>5982.232190348999</c:v>
                </c:pt>
                <c:pt idx="9980">
                  <c:v>5982.8316724805</c:v>
                </c:pt>
                <c:pt idx="9981">
                  <c:v>5983.431154612001</c:v>
                </c:pt>
                <c:pt idx="9982">
                  <c:v>5984.0306367435</c:v>
                </c:pt>
                <c:pt idx="9983">
                  <c:v>5984.630118875</c:v>
                </c:pt>
                <c:pt idx="9984">
                  <c:v>5985.2296010065</c:v>
                </c:pt>
                <c:pt idx="9985">
                  <c:v>5985.8290831381</c:v>
                </c:pt>
                <c:pt idx="9986">
                  <c:v>5986.4285652696</c:v>
                </c:pt>
                <c:pt idx="9987">
                  <c:v>5987.0280474011</c:v>
                </c:pt>
                <c:pt idx="9988">
                  <c:v>5987.6275295326</c:v>
                </c:pt>
                <c:pt idx="9989">
                  <c:v>5988.2270116641</c:v>
                </c:pt>
                <c:pt idx="9990">
                  <c:v>5988.8264937956</c:v>
                </c:pt>
                <c:pt idx="9991">
                  <c:v>5989.4259759271</c:v>
                </c:pt>
                <c:pt idx="9992">
                  <c:v>5990.0254580586</c:v>
                </c:pt>
                <c:pt idx="9993">
                  <c:v>5990.6249401901</c:v>
                </c:pt>
                <c:pt idx="9994">
                  <c:v>5991.2244223216</c:v>
                </c:pt>
                <c:pt idx="9995">
                  <c:v>5991.8239044532</c:v>
                </c:pt>
                <c:pt idx="9996">
                  <c:v>5992.4233865847</c:v>
                </c:pt>
                <c:pt idx="9997">
                  <c:v>5993.0228687162</c:v>
                </c:pt>
                <c:pt idx="9998">
                  <c:v>5993.6223508477</c:v>
                </c:pt>
                <c:pt idx="9999">
                  <c:v>5994.2218329792</c:v>
                </c:pt>
                <c:pt idx="10000">
                  <c:v>5994.8213151107</c:v>
                </c:pt>
                <c:pt idx="10001">
                  <c:v>5995.420797242198</c:v>
                </c:pt>
                <c:pt idx="10002">
                  <c:v>5996.0202793737</c:v>
                </c:pt>
                <c:pt idx="10003">
                  <c:v>5996.6197615052</c:v>
                </c:pt>
                <c:pt idx="10004">
                  <c:v>5997.2192436368</c:v>
                </c:pt>
                <c:pt idx="10005">
                  <c:v>5997.8187257683</c:v>
                </c:pt>
                <c:pt idx="10006">
                  <c:v>5998.4182078998</c:v>
                </c:pt>
                <c:pt idx="10007">
                  <c:v>5999.0176900313</c:v>
                </c:pt>
                <c:pt idx="10008">
                  <c:v>5999.6171721628</c:v>
                </c:pt>
                <c:pt idx="10009">
                  <c:v>6000.2166542943</c:v>
                </c:pt>
                <c:pt idx="10010">
                  <c:v>6000.8161364258</c:v>
                </c:pt>
                <c:pt idx="10011">
                  <c:v>6001.4156185573</c:v>
                </c:pt>
                <c:pt idx="10012">
                  <c:v>6002.0151006888</c:v>
                </c:pt>
                <c:pt idx="10013">
                  <c:v>6002.6145828204</c:v>
                </c:pt>
                <c:pt idx="10014">
                  <c:v>6003.2140649519</c:v>
                </c:pt>
                <c:pt idx="10015">
                  <c:v>6003.8135470834</c:v>
                </c:pt>
                <c:pt idx="10016">
                  <c:v>6004.4130292149</c:v>
                </c:pt>
                <c:pt idx="10017">
                  <c:v>6005.0125113464</c:v>
                </c:pt>
                <c:pt idx="10018">
                  <c:v>6005.6119934779</c:v>
                </c:pt>
                <c:pt idx="10019">
                  <c:v>6006.2114756094</c:v>
                </c:pt>
                <c:pt idx="10020">
                  <c:v>6006.8109577409</c:v>
                </c:pt>
                <c:pt idx="10021">
                  <c:v>6007.4104398724</c:v>
                </c:pt>
                <c:pt idx="10022">
                  <c:v>6008.009922004</c:v>
                </c:pt>
                <c:pt idx="10023">
                  <c:v>6008.6094041355</c:v>
                </c:pt>
                <c:pt idx="10024">
                  <c:v>6009.208886267</c:v>
                </c:pt>
                <c:pt idx="10025">
                  <c:v>6009.8083683985</c:v>
                </c:pt>
                <c:pt idx="10026">
                  <c:v>6010.407850529999</c:v>
                </c:pt>
                <c:pt idx="10027">
                  <c:v>6011.0073326615</c:v>
                </c:pt>
                <c:pt idx="10028">
                  <c:v>6011.606814793</c:v>
                </c:pt>
                <c:pt idx="10029">
                  <c:v>6012.2062969245</c:v>
                </c:pt>
                <c:pt idx="10030">
                  <c:v>6012.805779056001</c:v>
                </c:pt>
                <c:pt idx="10031">
                  <c:v>6013.4052611876</c:v>
                </c:pt>
                <c:pt idx="10032">
                  <c:v>6014.004743319099</c:v>
                </c:pt>
                <c:pt idx="10033">
                  <c:v>6014.6042254506</c:v>
                </c:pt>
                <c:pt idx="10034">
                  <c:v>6015.203707582099</c:v>
                </c:pt>
                <c:pt idx="10035">
                  <c:v>6015.8031897136</c:v>
                </c:pt>
                <c:pt idx="10036">
                  <c:v>6016.4026718451</c:v>
                </c:pt>
                <c:pt idx="10037">
                  <c:v>6017.0021539766</c:v>
                </c:pt>
                <c:pt idx="10038">
                  <c:v>6017.6016361081</c:v>
                </c:pt>
                <c:pt idx="10039">
                  <c:v>6018.2011182396</c:v>
                </c:pt>
                <c:pt idx="10040">
                  <c:v>6018.8006003712</c:v>
                </c:pt>
                <c:pt idx="10041">
                  <c:v>6019.4000825027</c:v>
                </c:pt>
                <c:pt idx="10042">
                  <c:v>6019.9995646342</c:v>
                </c:pt>
                <c:pt idx="10043">
                  <c:v>6020.5990467657</c:v>
                </c:pt>
                <c:pt idx="10044">
                  <c:v>6021.1985288972</c:v>
                </c:pt>
                <c:pt idx="10045">
                  <c:v>6021.7980110287</c:v>
                </c:pt>
                <c:pt idx="10046">
                  <c:v>6022.3974931602</c:v>
                </c:pt>
                <c:pt idx="10047">
                  <c:v>6022.9969752917</c:v>
                </c:pt>
                <c:pt idx="10048">
                  <c:v>6023.5964574232</c:v>
                </c:pt>
                <c:pt idx="10049">
                  <c:v>6024.1959395548</c:v>
                </c:pt>
                <c:pt idx="10050">
                  <c:v>6024.7954216863</c:v>
                </c:pt>
                <c:pt idx="10051">
                  <c:v>6025.3949038178</c:v>
                </c:pt>
                <c:pt idx="10052">
                  <c:v>6025.994385949299</c:v>
                </c:pt>
                <c:pt idx="10053">
                  <c:v>6026.5938680808</c:v>
                </c:pt>
                <c:pt idx="10054">
                  <c:v>6027.193350212299</c:v>
                </c:pt>
                <c:pt idx="10055">
                  <c:v>6027.7928323438</c:v>
                </c:pt>
                <c:pt idx="10056">
                  <c:v>6028.3923144753</c:v>
                </c:pt>
                <c:pt idx="10057">
                  <c:v>6028.9917966068</c:v>
                </c:pt>
                <c:pt idx="10058">
                  <c:v>6029.5912787384</c:v>
                </c:pt>
                <c:pt idx="10059">
                  <c:v>6030.1907608699</c:v>
                </c:pt>
                <c:pt idx="10060">
                  <c:v>6030.7902430014</c:v>
                </c:pt>
                <c:pt idx="10061">
                  <c:v>6031.3897251329</c:v>
                </c:pt>
                <c:pt idx="10062">
                  <c:v>6031.9892072644</c:v>
                </c:pt>
                <c:pt idx="10063">
                  <c:v>6032.5886893959</c:v>
                </c:pt>
                <c:pt idx="10064">
                  <c:v>6033.1881715274</c:v>
                </c:pt>
                <c:pt idx="10065">
                  <c:v>6033.7876536589</c:v>
                </c:pt>
                <c:pt idx="10066">
                  <c:v>6034.3871357904</c:v>
                </c:pt>
                <c:pt idx="10067">
                  <c:v>6034.986617922</c:v>
                </c:pt>
                <c:pt idx="10068">
                  <c:v>6035.5861000535</c:v>
                </c:pt>
                <c:pt idx="10069">
                  <c:v>6036.185582185</c:v>
                </c:pt>
                <c:pt idx="10070">
                  <c:v>6036.7850643165</c:v>
                </c:pt>
                <c:pt idx="10071">
                  <c:v>6037.384546448</c:v>
                </c:pt>
                <c:pt idx="10072">
                  <c:v>6037.9840285795</c:v>
                </c:pt>
                <c:pt idx="10073">
                  <c:v>6038.583510711</c:v>
                </c:pt>
                <c:pt idx="10074">
                  <c:v>6039.1829928425</c:v>
                </c:pt>
                <c:pt idx="10075">
                  <c:v>6039.782474974</c:v>
                </c:pt>
                <c:pt idx="10076">
                  <c:v>6040.3819571056</c:v>
                </c:pt>
                <c:pt idx="10077">
                  <c:v>6040.9814392371</c:v>
                </c:pt>
                <c:pt idx="10078">
                  <c:v>6041.5809213686</c:v>
                </c:pt>
                <c:pt idx="10079">
                  <c:v>6042.1804035001</c:v>
                </c:pt>
                <c:pt idx="10080">
                  <c:v>6042.779885631599</c:v>
                </c:pt>
                <c:pt idx="10081">
                  <c:v>6043.3793677631</c:v>
                </c:pt>
                <c:pt idx="10082">
                  <c:v>6043.978849894599</c:v>
                </c:pt>
                <c:pt idx="10083">
                  <c:v>6044.578332026099</c:v>
                </c:pt>
                <c:pt idx="10084">
                  <c:v>6045.1778141576</c:v>
                </c:pt>
                <c:pt idx="10085">
                  <c:v>6045.7772962892</c:v>
                </c:pt>
                <c:pt idx="10086">
                  <c:v>6046.3767784207</c:v>
                </c:pt>
                <c:pt idx="10087">
                  <c:v>6046.9762605522</c:v>
                </c:pt>
                <c:pt idx="10088">
                  <c:v>6047.5757426837</c:v>
                </c:pt>
                <c:pt idx="10089">
                  <c:v>6048.1752248152</c:v>
                </c:pt>
                <c:pt idx="10090">
                  <c:v>6048.774706946699</c:v>
                </c:pt>
                <c:pt idx="10091">
                  <c:v>6049.3741890782</c:v>
                </c:pt>
                <c:pt idx="10092">
                  <c:v>6049.9736712097</c:v>
                </c:pt>
                <c:pt idx="10093">
                  <c:v>6050.573153341199</c:v>
                </c:pt>
                <c:pt idx="10094">
                  <c:v>6051.1726354728</c:v>
                </c:pt>
                <c:pt idx="10095">
                  <c:v>6051.7721176043</c:v>
                </c:pt>
                <c:pt idx="10096">
                  <c:v>6052.3715997358</c:v>
                </c:pt>
                <c:pt idx="10097">
                  <c:v>6052.9710818673</c:v>
                </c:pt>
                <c:pt idx="10098">
                  <c:v>6053.5705639988</c:v>
                </c:pt>
                <c:pt idx="10099">
                  <c:v>6054.1700461303</c:v>
                </c:pt>
                <c:pt idx="10100">
                  <c:v>6054.7695282618</c:v>
                </c:pt>
                <c:pt idx="10101">
                  <c:v>6055.3690103933</c:v>
                </c:pt>
                <c:pt idx="10102">
                  <c:v>6055.968492524799</c:v>
                </c:pt>
                <c:pt idx="10103">
                  <c:v>6056.5679746564</c:v>
                </c:pt>
                <c:pt idx="10104">
                  <c:v>6057.1674567879</c:v>
                </c:pt>
                <c:pt idx="10105">
                  <c:v>6057.7669389194</c:v>
                </c:pt>
                <c:pt idx="10106">
                  <c:v>6058.3664210509</c:v>
                </c:pt>
                <c:pt idx="10107">
                  <c:v>6058.9659031824</c:v>
                </c:pt>
                <c:pt idx="10108">
                  <c:v>6059.5653853139</c:v>
                </c:pt>
                <c:pt idx="10109">
                  <c:v>6060.1648674454</c:v>
                </c:pt>
                <c:pt idx="10110">
                  <c:v>6060.7643495769</c:v>
                </c:pt>
                <c:pt idx="10111">
                  <c:v>6061.3638317084</c:v>
                </c:pt>
                <c:pt idx="10112">
                  <c:v>6061.963313839999</c:v>
                </c:pt>
                <c:pt idx="10113">
                  <c:v>6062.5627959715</c:v>
                </c:pt>
                <c:pt idx="10114">
                  <c:v>6063.162278103</c:v>
                </c:pt>
                <c:pt idx="10115">
                  <c:v>6063.7617602345</c:v>
                </c:pt>
                <c:pt idx="10116">
                  <c:v>6064.361242366001</c:v>
                </c:pt>
                <c:pt idx="10117">
                  <c:v>6064.960724497502</c:v>
                </c:pt>
                <c:pt idx="10118">
                  <c:v>6065.560206629</c:v>
                </c:pt>
                <c:pt idx="10119">
                  <c:v>6066.1596887605</c:v>
                </c:pt>
                <c:pt idx="10120">
                  <c:v>6066.759170892001</c:v>
                </c:pt>
                <c:pt idx="10121">
                  <c:v>6067.3586530236</c:v>
                </c:pt>
                <c:pt idx="10122">
                  <c:v>6067.9581351551</c:v>
                </c:pt>
                <c:pt idx="10123">
                  <c:v>6068.557617286599</c:v>
                </c:pt>
                <c:pt idx="10124">
                  <c:v>6069.1570994181</c:v>
                </c:pt>
                <c:pt idx="10125">
                  <c:v>6069.7565815496</c:v>
                </c:pt>
                <c:pt idx="10126">
                  <c:v>6070.3560636811</c:v>
                </c:pt>
                <c:pt idx="10127">
                  <c:v>6070.9555458126</c:v>
                </c:pt>
                <c:pt idx="10128">
                  <c:v>6071.555027944099</c:v>
                </c:pt>
                <c:pt idx="10129">
                  <c:v>6072.1545100756</c:v>
                </c:pt>
                <c:pt idx="10130">
                  <c:v>6072.753992207199</c:v>
                </c:pt>
                <c:pt idx="10131">
                  <c:v>6073.3534743387</c:v>
                </c:pt>
                <c:pt idx="10132">
                  <c:v>6073.9529564702</c:v>
                </c:pt>
                <c:pt idx="10133">
                  <c:v>6074.5524386017</c:v>
                </c:pt>
                <c:pt idx="10134">
                  <c:v>6075.1519207332</c:v>
                </c:pt>
                <c:pt idx="10135">
                  <c:v>6075.7514028647</c:v>
                </c:pt>
                <c:pt idx="10136">
                  <c:v>6076.3508849962</c:v>
                </c:pt>
                <c:pt idx="10137">
                  <c:v>6076.9503671277</c:v>
                </c:pt>
                <c:pt idx="10138">
                  <c:v>6077.5498492592</c:v>
                </c:pt>
                <c:pt idx="10139">
                  <c:v>6078.1493313908</c:v>
                </c:pt>
                <c:pt idx="10140">
                  <c:v>6078.748813522299</c:v>
                </c:pt>
                <c:pt idx="10141">
                  <c:v>6079.3482956538</c:v>
                </c:pt>
                <c:pt idx="10142">
                  <c:v>6079.947777785299</c:v>
                </c:pt>
                <c:pt idx="10143">
                  <c:v>6080.5472599168</c:v>
                </c:pt>
                <c:pt idx="10144">
                  <c:v>6081.1467420483</c:v>
                </c:pt>
                <c:pt idx="10145">
                  <c:v>6081.7462241798</c:v>
                </c:pt>
                <c:pt idx="10146">
                  <c:v>6082.3457063113</c:v>
                </c:pt>
                <c:pt idx="10147">
                  <c:v>6082.9451884428</c:v>
                </c:pt>
                <c:pt idx="10148">
                  <c:v>6083.5446705744</c:v>
                </c:pt>
                <c:pt idx="10149">
                  <c:v>6084.1441527059</c:v>
                </c:pt>
                <c:pt idx="10150">
                  <c:v>6084.7436348374</c:v>
                </c:pt>
                <c:pt idx="10151">
                  <c:v>6085.3431169689</c:v>
                </c:pt>
                <c:pt idx="10152">
                  <c:v>6085.9425991004</c:v>
                </c:pt>
                <c:pt idx="10153">
                  <c:v>6086.5420812319</c:v>
                </c:pt>
                <c:pt idx="10154">
                  <c:v>6087.1415633634</c:v>
                </c:pt>
                <c:pt idx="10155">
                  <c:v>6087.7410454949</c:v>
                </c:pt>
                <c:pt idx="10156">
                  <c:v>6088.3405276264</c:v>
                </c:pt>
                <c:pt idx="10157">
                  <c:v>6088.940009758</c:v>
                </c:pt>
                <c:pt idx="10158">
                  <c:v>6089.5394918895</c:v>
                </c:pt>
                <c:pt idx="10159">
                  <c:v>6090.138974021</c:v>
                </c:pt>
                <c:pt idx="10160">
                  <c:v>6090.7384561525</c:v>
                </c:pt>
                <c:pt idx="10161">
                  <c:v>6091.337938284</c:v>
                </c:pt>
                <c:pt idx="10162">
                  <c:v>6091.9374204155</c:v>
                </c:pt>
                <c:pt idx="10163">
                  <c:v>6092.536902547</c:v>
                </c:pt>
                <c:pt idx="10164">
                  <c:v>6093.1363846785</c:v>
                </c:pt>
                <c:pt idx="10165">
                  <c:v>6093.735866810001</c:v>
                </c:pt>
                <c:pt idx="10166">
                  <c:v>6094.335348941599</c:v>
                </c:pt>
                <c:pt idx="10167">
                  <c:v>6094.9348310731</c:v>
                </c:pt>
                <c:pt idx="10168">
                  <c:v>6095.534313204599</c:v>
                </c:pt>
                <c:pt idx="10169">
                  <c:v>6096.133795336098</c:v>
                </c:pt>
                <c:pt idx="10170">
                  <c:v>6096.7332774676</c:v>
                </c:pt>
                <c:pt idx="10171">
                  <c:v>6097.3327595991</c:v>
                </c:pt>
                <c:pt idx="10172">
                  <c:v>6097.9322417306</c:v>
                </c:pt>
                <c:pt idx="10173">
                  <c:v>6098.5317238621</c:v>
                </c:pt>
                <c:pt idx="10174">
                  <c:v>6099.1312059936</c:v>
                </c:pt>
                <c:pt idx="10175">
                  <c:v>6099.7306881252</c:v>
                </c:pt>
                <c:pt idx="10176">
                  <c:v>6100.3301702567</c:v>
                </c:pt>
                <c:pt idx="10177">
                  <c:v>6100.929652388199</c:v>
                </c:pt>
                <c:pt idx="10178">
                  <c:v>6101.5291345197</c:v>
                </c:pt>
                <c:pt idx="10179">
                  <c:v>6102.1286166512</c:v>
                </c:pt>
                <c:pt idx="10180">
                  <c:v>6102.7280987827</c:v>
                </c:pt>
                <c:pt idx="10181">
                  <c:v>6103.3275809142</c:v>
                </c:pt>
                <c:pt idx="10182">
                  <c:v>6103.9270630457</c:v>
                </c:pt>
                <c:pt idx="10183">
                  <c:v>6104.5265451772</c:v>
                </c:pt>
                <c:pt idx="10184">
                  <c:v>6105.1260273088</c:v>
                </c:pt>
                <c:pt idx="10185">
                  <c:v>6105.7255094403</c:v>
                </c:pt>
                <c:pt idx="10186">
                  <c:v>6106.3249915718</c:v>
                </c:pt>
                <c:pt idx="10187">
                  <c:v>6106.9244737033</c:v>
                </c:pt>
                <c:pt idx="10188">
                  <c:v>6107.523955834799</c:v>
                </c:pt>
                <c:pt idx="10189">
                  <c:v>6108.1234379663</c:v>
                </c:pt>
                <c:pt idx="10190">
                  <c:v>6108.7229200978</c:v>
                </c:pt>
                <c:pt idx="10191">
                  <c:v>6109.3224022293</c:v>
                </c:pt>
                <c:pt idx="10192">
                  <c:v>6109.9218843608</c:v>
                </c:pt>
                <c:pt idx="10193">
                  <c:v>6110.5213664924</c:v>
                </c:pt>
                <c:pt idx="10194">
                  <c:v>6111.1208486239</c:v>
                </c:pt>
                <c:pt idx="10195">
                  <c:v>6111.7203307554</c:v>
                </c:pt>
                <c:pt idx="10196">
                  <c:v>6112.3198128869</c:v>
                </c:pt>
                <c:pt idx="10197">
                  <c:v>6112.9192950184</c:v>
                </c:pt>
                <c:pt idx="10198">
                  <c:v>6113.5187771499</c:v>
                </c:pt>
                <c:pt idx="10199">
                  <c:v>6114.1182592814</c:v>
                </c:pt>
                <c:pt idx="10200">
                  <c:v>6114.7177414129</c:v>
                </c:pt>
                <c:pt idx="10201">
                  <c:v>6115.3172235444</c:v>
                </c:pt>
                <c:pt idx="10202">
                  <c:v>6115.916705676001</c:v>
                </c:pt>
                <c:pt idx="10203">
                  <c:v>6116.5161878075</c:v>
                </c:pt>
                <c:pt idx="10204">
                  <c:v>6117.115669939</c:v>
                </c:pt>
                <c:pt idx="10205">
                  <c:v>6117.7151520705</c:v>
                </c:pt>
                <c:pt idx="10206">
                  <c:v>6118.314634202</c:v>
                </c:pt>
                <c:pt idx="10207">
                  <c:v>6118.9141163335</c:v>
                </c:pt>
                <c:pt idx="10208">
                  <c:v>6119.513598465</c:v>
                </c:pt>
                <c:pt idx="10209">
                  <c:v>6120.1130805965</c:v>
                </c:pt>
                <c:pt idx="10210">
                  <c:v>6120.712562728</c:v>
                </c:pt>
                <c:pt idx="10211">
                  <c:v>6121.3120448596</c:v>
                </c:pt>
                <c:pt idx="10212">
                  <c:v>6121.9115269911</c:v>
                </c:pt>
                <c:pt idx="10213">
                  <c:v>6122.5110091226</c:v>
                </c:pt>
                <c:pt idx="10214">
                  <c:v>6123.110491254101</c:v>
                </c:pt>
                <c:pt idx="10215">
                  <c:v>6123.7099733856</c:v>
                </c:pt>
                <c:pt idx="10216">
                  <c:v>6124.3094555171</c:v>
                </c:pt>
                <c:pt idx="10217">
                  <c:v>6124.908937648599</c:v>
                </c:pt>
                <c:pt idx="10218">
                  <c:v>6125.5084197801</c:v>
                </c:pt>
                <c:pt idx="10219">
                  <c:v>6126.1079019116</c:v>
                </c:pt>
                <c:pt idx="10220">
                  <c:v>6126.707384043199</c:v>
                </c:pt>
                <c:pt idx="10221">
                  <c:v>6127.3068661747</c:v>
                </c:pt>
                <c:pt idx="10222">
                  <c:v>6127.906348306199</c:v>
                </c:pt>
                <c:pt idx="10223">
                  <c:v>6128.5058304377</c:v>
                </c:pt>
                <c:pt idx="10224">
                  <c:v>6129.1053125692</c:v>
                </c:pt>
                <c:pt idx="10225">
                  <c:v>6129.704794700699</c:v>
                </c:pt>
                <c:pt idx="10226">
                  <c:v>6130.3042768322</c:v>
                </c:pt>
                <c:pt idx="10227">
                  <c:v>6130.903758963699</c:v>
                </c:pt>
                <c:pt idx="10228">
                  <c:v>6131.5032410952</c:v>
                </c:pt>
                <c:pt idx="10229">
                  <c:v>6132.1027232268</c:v>
                </c:pt>
                <c:pt idx="10230">
                  <c:v>6132.7022053583</c:v>
                </c:pt>
                <c:pt idx="10231">
                  <c:v>6133.3016874898</c:v>
                </c:pt>
                <c:pt idx="10232">
                  <c:v>6133.9011696213</c:v>
                </c:pt>
                <c:pt idx="10233">
                  <c:v>6134.5006517528</c:v>
                </c:pt>
                <c:pt idx="10234">
                  <c:v>6135.1001338843</c:v>
                </c:pt>
                <c:pt idx="10235">
                  <c:v>6135.6996160158</c:v>
                </c:pt>
                <c:pt idx="10236">
                  <c:v>6136.299098147299</c:v>
                </c:pt>
                <c:pt idx="10237">
                  <c:v>6136.8985802788</c:v>
                </c:pt>
                <c:pt idx="10238">
                  <c:v>6137.4980624104</c:v>
                </c:pt>
                <c:pt idx="10239">
                  <c:v>6138.0975445419</c:v>
                </c:pt>
                <c:pt idx="10240">
                  <c:v>6138.6970266734</c:v>
                </c:pt>
                <c:pt idx="10241">
                  <c:v>6139.2965088049</c:v>
                </c:pt>
                <c:pt idx="10242">
                  <c:v>6139.895990936399</c:v>
                </c:pt>
                <c:pt idx="10243">
                  <c:v>6140.4954730679</c:v>
                </c:pt>
                <c:pt idx="10244">
                  <c:v>6141.0949551994</c:v>
                </c:pt>
                <c:pt idx="10245">
                  <c:v>6141.6944373309</c:v>
                </c:pt>
                <c:pt idx="10246">
                  <c:v>6142.2939194624</c:v>
                </c:pt>
                <c:pt idx="10247">
                  <c:v>6142.893401594</c:v>
                </c:pt>
                <c:pt idx="10248">
                  <c:v>6143.4928837255</c:v>
                </c:pt>
                <c:pt idx="10249">
                  <c:v>6144.092365857</c:v>
                </c:pt>
                <c:pt idx="10250">
                  <c:v>6144.6918479885</c:v>
                </c:pt>
                <c:pt idx="10251">
                  <c:v>6145.291330120001</c:v>
                </c:pt>
                <c:pt idx="10252">
                  <c:v>6145.8908122515</c:v>
                </c:pt>
                <c:pt idx="10253">
                  <c:v>6146.490294383</c:v>
                </c:pt>
                <c:pt idx="10254">
                  <c:v>6147.0897765145</c:v>
                </c:pt>
                <c:pt idx="10255">
                  <c:v>6147.689258646001</c:v>
                </c:pt>
                <c:pt idx="10256">
                  <c:v>6148.2887407775</c:v>
                </c:pt>
                <c:pt idx="10257">
                  <c:v>6148.8882229091</c:v>
                </c:pt>
                <c:pt idx="10258">
                  <c:v>6149.487705040598</c:v>
                </c:pt>
                <c:pt idx="10259">
                  <c:v>6150.087187172099</c:v>
                </c:pt>
                <c:pt idx="10260">
                  <c:v>6150.6866693036</c:v>
                </c:pt>
                <c:pt idx="10261">
                  <c:v>6151.2861514351</c:v>
                </c:pt>
                <c:pt idx="10262">
                  <c:v>6151.8856335666</c:v>
                </c:pt>
                <c:pt idx="10263">
                  <c:v>6152.485115698099</c:v>
                </c:pt>
                <c:pt idx="10264">
                  <c:v>6153.084597829599</c:v>
                </c:pt>
                <c:pt idx="10265">
                  <c:v>6153.6840799612</c:v>
                </c:pt>
                <c:pt idx="10266">
                  <c:v>6154.2835620927</c:v>
                </c:pt>
                <c:pt idx="10267">
                  <c:v>6154.8830442242</c:v>
                </c:pt>
                <c:pt idx="10268">
                  <c:v>6155.4825263557</c:v>
                </c:pt>
                <c:pt idx="10269">
                  <c:v>6156.0820084872</c:v>
                </c:pt>
                <c:pt idx="10270">
                  <c:v>6156.6814906187</c:v>
                </c:pt>
                <c:pt idx="10271">
                  <c:v>6157.2809727502</c:v>
                </c:pt>
                <c:pt idx="10272">
                  <c:v>6157.8804548817</c:v>
                </c:pt>
                <c:pt idx="10273">
                  <c:v>6158.4799370132</c:v>
                </c:pt>
                <c:pt idx="10274">
                  <c:v>6159.079419144699</c:v>
                </c:pt>
                <c:pt idx="10275">
                  <c:v>6159.6789012763</c:v>
                </c:pt>
                <c:pt idx="10276">
                  <c:v>6160.2783834078</c:v>
                </c:pt>
                <c:pt idx="10277">
                  <c:v>6160.8778655393</c:v>
                </c:pt>
                <c:pt idx="10278">
                  <c:v>6161.477347670799</c:v>
                </c:pt>
                <c:pt idx="10279">
                  <c:v>6162.0768298023</c:v>
                </c:pt>
                <c:pt idx="10280">
                  <c:v>6162.6763119338</c:v>
                </c:pt>
                <c:pt idx="10281">
                  <c:v>6163.2757940653</c:v>
                </c:pt>
                <c:pt idx="10282">
                  <c:v>6163.8752761968</c:v>
                </c:pt>
                <c:pt idx="10283">
                  <c:v>6164.474758328298</c:v>
                </c:pt>
                <c:pt idx="10284">
                  <c:v>6165.0742404599</c:v>
                </c:pt>
                <c:pt idx="10285">
                  <c:v>6165.6737225914</c:v>
                </c:pt>
                <c:pt idx="10286">
                  <c:v>6166.2732047229</c:v>
                </c:pt>
                <c:pt idx="10287">
                  <c:v>6166.8726868544</c:v>
                </c:pt>
                <c:pt idx="10288">
                  <c:v>6167.4721689859</c:v>
                </c:pt>
                <c:pt idx="10289">
                  <c:v>6168.0716511174</c:v>
                </c:pt>
                <c:pt idx="10290">
                  <c:v>6168.6711332489</c:v>
                </c:pt>
                <c:pt idx="10291">
                  <c:v>6169.270615380399</c:v>
                </c:pt>
                <c:pt idx="10292">
                  <c:v>6169.8700975119</c:v>
                </c:pt>
                <c:pt idx="10293">
                  <c:v>6170.4695796435</c:v>
                </c:pt>
                <c:pt idx="10294">
                  <c:v>6171.069061775</c:v>
                </c:pt>
                <c:pt idx="10295">
                  <c:v>6171.6685439065</c:v>
                </c:pt>
                <c:pt idx="10296">
                  <c:v>6172.268026038</c:v>
                </c:pt>
                <c:pt idx="10297">
                  <c:v>6172.8675081695</c:v>
                </c:pt>
                <c:pt idx="10298">
                  <c:v>6173.466990301</c:v>
                </c:pt>
                <c:pt idx="10299">
                  <c:v>6174.0664724325</c:v>
                </c:pt>
                <c:pt idx="10300">
                  <c:v>6174.665954564002</c:v>
                </c:pt>
                <c:pt idx="10301">
                  <c:v>6175.2654366955</c:v>
                </c:pt>
                <c:pt idx="10302">
                  <c:v>6175.8649188271</c:v>
                </c:pt>
                <c:pt idx="10303">
                  <c:v>6176.4644009586</c:v>
                </c:pt>
                <c:pt idx="10304">
                  <c:v>6177.0638830901</c:v>
                </c:pt>
                <c:pt idx="10305">
                  <c:v>6177.6633652216</c:v>
                </c:pt>
                <c:pt idx="10306">
                  <c:v>6178.2628473531</c:v>
                </c:pt>
                <c:pt idx="10307">
                  <c:v>6178.8623294846</c:v>
                </c:pt>
                <c:pt idx="10308">
                  <c:v>6179.4618116161</c:v>
                </c:pt>
                <c:pt idx="10309">
                  <c:v>6180.0612937476</c:v>
                </c:pt>
                <c:pt idx="10310">
                  <c:v>6180.6607758791</c:v>
                </c:pt>
                <c:pt idx="10311">
                  <c:v>6181.260258010701</c:v>
                </c:pt>
                <c:pt idx="10312">
                  <c:v>6181.859740142199</c:v>
                </c:pt>
                <c:pt idx="10313">
                  <c:v>6182.4592222737</c:v>
                </c:pt>
                <c:pt idx="10314">
                  <c:v>6183.0587044052</c:v>
                </c:pt>
                <c:pt idx="10315">
                  <c:v>6183.6581865367</c:v>
                </c:pt>
                <c:pt idx="10316">
                  <c:v>6184.2576686682</c:v>
                </c:pt>
                <c:pt idx="10317">
                  <c:v>6184.8571507997</c:v>
                </c:pt>
                <c:pt idx="10318">
                  <c:v>6185.4566329312</c:v>
                </c:pt>
                <c:pt idx="10319">
                  <c:v>6186.0561150627</c:v>
                </c:pt>
                <c:pt idx="10320">
                  <c:v>6186.6555971943</c:v>
                </c:pt>
                <c:pt idx="10321">
                  <c:v>6187.2550793258</c:v>
                </c:pt>
                <c:pt idx="10322">
                  <c:v>6187.8545614573</c:v>
                </c:pt>
                <c:pt idx="10323">
                  <c:v>6188.4540435888</c:v>
                </c:pt>
                <c:pt idx="10324">
                  <c:v>6189.0535257203</c:v>
                </c:pt>
                <c:pt idx="10325">
                  <c:v>6189.6530078518</c:v>
                </c:pt>
                <c:pt idx="10326">
                  <c:v>6190.2524899833</c:v>
                </c:pt>
                <c:pt idx="10327">
                  <c:v>6190.8519721148</c:v>
                </c:pt>
                <c:pt idx="10328">
                  <c:v>6191.451454246299</c:v>
                </c:pt>
                <c:pt idx="10329">
                  <c:v>6192.0509363779</c:v>
                </c:pt>
                <c:pt idx="10330">
                  <c:v>6192.6504185094</c:v>
                </c:pt>
                <c:pt idx="10331">
                  <c:v>6193.2499006409</c:v>
                </c:pt>
                <c:pt idx="10332">
                  <c:v>6193.8493827724</c:v>
                </c:pt>
                <c:pt idx="10333">
                  <c:v>6194.4488649039</c:v>
                </c:pt>
                <c:pt idx="10334">
                  <c:v>6195.048347035399</c:v>
                </c:pt>
                <c:pt idx="10335">
                  <c:v>6195.6478291669</c:v>
                </c:pt>
                <c:pt idx="10336">
                  <c:v>6196.247311298399</c:v>
                </c:pt>
                <c:pt idx="10337">
                  <c:v>6196.8467934299</c:v>
                </c:pt>
                <c:pt idx="10338">
                  <c:v>6197.4462755615</c:v>
                </c:pt>
                <c:pt idx="10339">
                  <c:v>6198.045757692999</c:v>
                </c:pt>
                <c:pt idx="10340">
                  <c:v>6198.6452398245</c:v>
                </c:pt>
                <c:pt idx="10341">
                  <c:v>6199.244721956001</c:v>
                </c:pt>
                <c:pt idx="10342">
                  <c:v>6199.8442040875</c:v>
                </c:pt>
                <c:pt idx="10343">
                  <c:v>6200.443686219</c:v>
                </c:pt>
                <c:pt idx="10344">
                  <c:v>6201.0431683505</c:v>
                </c:pt>
                <c:pt idx="10345">
                  <c:v>6201.642650482</c:v>
                </c:pt>
                <c:pt idx="10346">
                  <c:v>6202.2421326135</c:v>
                </c:pt>
                <c:pt idx="10347">
                  <c:v>6202.8416147451</c:v>
                </c:pt>
                <c:pt idx="10348">
                  <c:v>6203.4410968766</c:v>
                </c:pt>
                <c:pt idx="10349">
                  <c:v>6204.0405790081</c:v>
                </c:pt>
                <c:pt idx="10350">
                  <c:v>6204.6400611396</c:v>
                </c:pt>
                <c:pt idx="10351">
                  <c:v>6205.2395432711</c:v>
                </c:pt>
                <c:pt idx="10352">
                  <c:v>6205.8390254026</c:v>
                </c:pt>
                <c:pt idx="10353">
                  <c:v>6206.438507534099</c:v>
                </c:pt>
                <c:pt idx="10354">
                  <c:v>6207.0379896656</c:v>
                </c:pt>
                <c:pt idx="10355">
                  <c:v>6207.6374717971</c:v>
                </c:pt>
                <c:pt idx="10356">
                  <c:v>6208.236953928699</c:v>
                </c:pt>
                <c:pt idx="10357">
                  <c:v>6208.8364360602</c:v>
                </c:pt>
                <c:pt idx="10358">
                  <c:v>6209.4359181917</c:v>
                </c:pt>
                <c:pt idx="10359">
                  <c:v>6210.0354003232</c:v>
                </c:pt>
                <c:pt idx="10360">
                  <c:v>6210.6348824547</c:v>
                </c:pt>
                <c:pt idx="10361">
                  <c:v>6211.2343645862</c:v>
                </c:pt>
                <c:pt idx="10362">
                  <c:v>6211.8338467177</c:v>
                </c:pt>
                <c:pt idx="10363">
                  <c:v>6212.433328849199</c:v>
                </c:pt>
                <c:pt idx="10364">
                  <c:v>6213.0328109807</c:v>
                </c:pt>
                <c:pt idx="10365">
                  <c:v>6213.6322931123</c:v>
                </c:pt>
                <c:pt idx="10366">
                  <c:v>6214.231775243799</c:v>
                </c:pt>
                <c:pt idx="10367">
                  <c:v>6214.8312573753</c:v>
                </c:pt>
                <c:pt idx="10368">
                  <c:v>6215.4307395068</c:v>
                </c:pt>
                <c:pt idx="10369">
                  <c:v>6216.0302216383</c:v>
                </c:pt>
                <c:pt idx="10370">
                  <c:v>6216.6297037698</c:v>
                </c:pt>
                <c:pt idx="10371">
                  <c:v>6217.2291859013</c:v>
                </c:pt>
                <c:pt idx="10372">
                  <c:v>6217.8286680328</c:v>
                </c:pt>
                <c:pt idx="10373">
                  <c:v>6218.4281501643</c:v>
                </c:pt>
                <c:pt idx="10374">
                  <c:v>6219.0276322959</c:v>
                </c:pt>
                <c:pt idx="10375">
                  <c:v>6219.6271144274</c:v>
                </c:pt>
                <c:pt idx="10376">
                  <c:v>6220.2265965589</c:v>
                </c:pt>
                <c:pt idx="10377">
                  <c:v>6220.8260786904</c:v>
                </c:pt>
                <c:pt idx="10378">
                  <c:v>6221.4255608219</c:v>
                </c:pt>
                <c:pt idx="10379">
                  <c:v>6222.0250429534</c:v>
                </c:pt>
                <c:pt idx="10380">
                  <c:v>6222.6245250849</c:v>
                </c:pt>
                <c:pt idx="10381">
                  <c:v>6223.2240072164</c:v>
                </c:pt>
                <c:pt idx="10382">
                  <c:v>6223.8234893479</c:v>
                </c:pt>
                <c:pt idx="10383">
                  <c:v>6224.4229714795</c:v>
                </c:pt>
                <c:pt idx="10384">
                  <c:v>6225.022453611</c:v>
                </c:pt>
                <c:pt idx="10385">
                  <c:v>6225.6219357425</c:v>
                </c:pt>
                <c:pt idx="10386">
                  <c:v>6226.221417874001</c:v>
                </c:pt>
                <c:pt idx="10387">
                  <c:v>6226.8209000055</c:v>
                </c:pt>
                <c:pt idx="10388">
                  <c:v>6227.420382136999</c:v>
                </c:pt>
                <c:pt idx="10389">
                  <c:v>6228.0198642685</c:v>
                </c:pt>
                <c:pt idx="10390">
                  <c:v>6228.6193464</c:v>
                </c:pt>
                <c:pt idx="10391">
                  <c:v>6229.2188285315</c:v>
                </c:pt>
                <c:pt idx="10392">
                  <c:v>6229.8183106631</c:v>
                </c:pt>
                <c:pt idx="10393">
                  <c:v>6230.417792794598</c:v>
                </c:pt>
                <c:pt idx="10394">
                  <c:v>6231.0172749261</c:v>
                </c:pt>
                <c:pt idx="10395">
                  <c:v>6231.6167570576</c:v>
                </c:pt>
                <c:pt idx="10396">
                  <c:v>6232.2162391891</c:v>
                </c:pt>
                <c:pt idx="10397">
                  <c:v>6232.8157213206</c:v>
                </c:pt>
                <c:pt idx="10398">
                  <c:v>6233.4152034521</c:v>
                </c:pt>
                <c:pt idx="10399">
                  <c:v>6234.0146855836</c:v>
                </c:pt>
                <c:pt idx="10400">
                  <c:v>6234.6141677151</c:v>
                </c:pt>
                <c:pt idx="10401">
                  <c:v>6235.2136498467</c:v>
                </c:pt>
                <c:pt idx="10402">
                  <c:v>6235.8131319782</c:v>
                </c:pt>
                <c:pt idx="10403">
                  <c:v>6236.4126141097</c:v>
                </c:pt>
                <c:pt idx="10404">
                  <c:v>6237.0120962412</c:v>
                </c:pt>
                <c:pt idx="10405">
                  <c:v>6237.6115783727</c:v>
                </c:pt>
                <c:pt idx="10406">
                  <c:v>6238.2110605042</c:v>
                </c:pt>
                <c:pt idx="10407">
                  <c:v>6238.8105426357</c:v>
                </c:pt>
                <c:pt idx="10408">
                  <c:v>6239.4100247672</c:v>
                </c:pt>
                <c:pt idx="10409">
                  <c:v>6240.0095068987</c:v>
                </c:pt>
                <c:pt idx="10410">
                  <c:v>6240.6089890303</c:v>
                </c:pt>
                <c:pt idx="10411">
                  <c:v>6241.2084711618</c:v>
                </c:pt>
                <c:pt idx="10412">
                  <c:v>6241.8079532933</c:v>
                </c:pt>
                <c:pt idx="10413">
                  <c:v>6242.4074354248</c:v>
                </c:pt>
                <c:pt idx="10414">
                  <c:v>6243.0069175563</c:v>
                </c:pt>
                <c:pt idx="10415">
                  <c:v>6243.6063996878</c:v>
                </c:pt>
                <c:pt idx="10416">
                  <c:v>6244.2058818193</c:v>
                </c:pt>
                <c:pt idx="10417">
                  <c:v>6244.8053639508</c:v>
                </c:pt>
                <c:pt idx="10418">
                  <c:v>6245.4048460823</c:v>
                </c:pt>
                <c:pt idx="10419">
                  <c:v>6246.0043282139</c:v>
                </c:pt>
                <c:pt idx="10420">
                  <c:v>6246.603810345399</c:v>
                </c:pt>
                <c:pt idx="10421">
                  <c:v>6247.2032924769</c:v>
                </c:pt>
                <c:pt idx="10422">
                  <c:v>6247.8027746084</c:v>
                </c:pt>
                <c:pt idx="10423">
                  <c:v>6248.4022567399</c:v>
                </c:pt>
                <c:pt idx="10424">
                  <c:v>6249.0017388714</c:v>
                </c:pt>
                <c:pt idx="10425">
                  <c:v>6249.6012210029</c:v>
                </c:pt>
                <c:pt idx="10426">
                  <c:v>6250.200703134399</c:v>
                </c:pt>
                <c:pt idx="10427">
                  <c:v>6250.8001852659</c:v>
                </c:pt>
                <c:pt idx="10428">
                  <c:v>6251.3996673975</c:v>
                </c:pt>
                <c:pt idx="10429">
                  <c:v>6251.999149529</c:v>
                </c:pt>
                <c:pt idx="10430">
                  <c:v>6252.5986316605</c:v>
                </c:pt>
                <c:pt idx="10431">
                  <c:v>6253.198113792</c:v>
                </c:pt>
                <c:pt idx="10432">
                  <c:v>6253.797595923499</c:v>
                </c:pt>
                <c:pt idx="10433">
                  <c:v>6254.397078055</c:v>
                </c:pt>
                <c:pt idx="10434">
                  <c:v>6254.9965601865</c:v>
                </c:pt>
                <c:pt idx="10435">
                  <c:v>6255.596042318</c:v>
                </c:pt>
                <c:pt idx="10436">
                  <c:v>6256.1955244495</c:v>
                </c:pt>
                <c:pt idx="10437">
                  <c:v>6256.7950065811</c:v>
                </c:pt>
                <c:pt idx="10438">
                  <c:v>6257.3944887126</c:v>
                </c:pt>
                <c:pt idx="10439">
                  <c:v>6257.993970844099</c:v>
                </c:pt>
                <c:pt idx="10440">
                  <c:v>6258.5934529756</c:v>
                </c:pt>
                <c:pt idx="10441">
                  <c:v>6259.1929351071</c:v>
                </c:pt>
                <c:pt idx="10442">
                  <c:v>6259.792417238599</c:v>
                </c:pt>
                <c:pt idx="10443">
                  <c:v>6260.3918993701</c:v>
                </c:pt>
                <c:pt idx="10444">
                  <c:v>6260.9913815016</c:v>
                </c:pt>
                <c:pt idx="10445">
                  <c:v>6261.5908636331</c:v>
                </c:pt>
                <c:pt idx="10446">
                  <c:v>6262.1903457647</c:v>
                </c:pt>
                <c:pt idx="10447">
                  <c:v>6262.789827896199</c:v>
                </c:pt>
                <c:pt idx="10448">
                  <c:v>6263.3893100277</c:v>
                </c:pt>
                <c:pt idx="10449">
                  <c:v>6263.988792159199</c:v>
                </c:pt>
                <c:pt idx="10450">
                  <c:v>6264.5882742907</c:v>
                </c:pt>
                <c:pt idx="10451">
                  <c:v>6265.1877564222</c:v>
                </c:pt>
                <c:pt idx="10452">
                  <c:v>6265.7872385537</c:v>
                </c:pt>
                <c:pt idx="10453">
                  <c:v>6266.3867206852</c:v>
                </c:pt>
                <c:pt idx="10454">
                  <c:v>6266.9862028167</c:v>
                </c:pt>
                <c:pt idx="10455">
                  <c:v>6267.5856849483</c:v>
                </c:pt>
                <c:pt idx="10456">
                  <c:v>6268.1851670798</c:v>
                </c:pt>
                <c:pt idx="10457">
                  <c:v>6268.7846492113</c:v>
                </c:pt>
                <c:pt idx="10458">
                  <c:v>6269.3841313428</c:v>
                </c:pt>
                <c:pt idx="10459">
                  <c:v>6269.9836134743</c:v>
                </c:pt>
                <c:pt idx="10460">
                  <c:v>6270.5830956058</c:v>
                </c:pt>
                <c:pt idx="10461">
                  <c:v>6271.1825777373</c:v>
                </c:pt>
                <c:pt idx="10462">
                  <c:v>6271.7820598688</c:v>
                </c:pt>
                <c:pt idx="10463">
                  <c:v>6272.3815420003</c:v>
                </c:pt>
                <c:pt idx="10464">
                  <c:v>6272.9810241319</c:v>
                </c:pt>
                <c:pt idx="10465">
                  <c:v>6273.5805062634</c:v>
                </c:pt>
                <c:pt idx="10466">
                  <c:v>6274.1799883949</c:v>
                </c:pt>
                <c:pt idx="10467">
                  <c:v>6274.7794705264</c:v>
                </c:pt>
                <c:pt idx="10468">
                  <c:v>6275.3789526579</c:v>
                </c:pt>
                <c:pt idx="10469">
                  <c:v>6275.9784347894</c:v>
                </c:pt>
                <c:pt idx="10470">
                  <c:v>6276.577916920899</c:v>
                </c:pt>
                <c:pt idx="10471">
                  <c:v>6277.1773990524</c:v>
                </c:pt>
                <c:pt idx="10472">
                  <c:v>6277.7768811839</c:v>
                </c:pt>
                <c:pt idx="10473">
                  <c:v>6278.3763633155</c:v>
                </c:pt>
                <c:pt idx="10474">
                  <c:v>6278.975845446999</c:v>
                </c:pt>
                <c:pt idx="10475">
                  <c:v>6279.5753275785</c:v>
                </c:pt>
                <c:pt idx="10476">
                  <c:v>6280.174809710001</c:v>
                </c:pt>
                <c:pt idx="10477">
                  <c:v>6280.7742918415</c:v>
                </c:pt>
                <c:pt idx="10478">
                  <c:v>6281.373773973</c:v>
                </c:pt>
                <c:pt idx="10479">
                  <c:v>6281.973256104499</c:v>
                </c:pt>
                <c:pt idx="10480">
                  <c:v>6282.572738236</c:v>
                </c:pt>
                <c:pt idx="10481">
                  <c:v>6283.1722203675</c:v>
                </c:pt>
                <c:pt idx="10482">
                  <c:v>6283.7717024991</c:v>
                </c:pt>
                <c:pt idx="10483">
                  <c:v>6284.3711846306</c:v>
                </c:pt>
                <c:pt idx="10484">
                  <c:v>6284.9706667621</c:v>
                </c:pt>
                <c:pt idx="10485">
                  <c:v>6285.5701488936</c:v>
                </c:pt>
                <c:pt idx="10486">
                  <c:v>6286.1696310251</c:v>
                </c:pt>
                <c:pt idx="10487">
                  <c:v>6286.7691131566</c:v>
                </c:pt>
                <c:pt idx="10488">
                  <c:v>6287.3685952881</c:v>
                </c:pt>
                <c:pt idx="10489">
                  <c:v>6287.9680774196</c:v>
                </c:pt>
                <c:pt idx="10490">
                  <c:v>6288.5675595511</c:v>
                </c:pt>
                <c:pt idx="10491">
                  <c:v>6289.1670416827</c:v>
                </c:pt>
                <c:pt idx="10492">
                  <c:v>6289.7665238142</c:v>
                </c:pt>
                <c:pt idx="10493">
                  <c:v>6290.3660059457</c:v>
                </c:pt>
                <c:pt idx="10494">
                  <c:v>6290.9654880772</c:v>
                </c:pt>
                <c:pt idx="10495">
                  <c:v>6291.5649702087</c:v>
                </c:pt>
                <c:pt idx="10496">
                  <c:v>6292.164452340199</c:v>
                </c:pt>
                <c:pt idx="10497">
                  <c:v>6292.7639344717</c:v>
                </c:pt>
                <c:pt idx="10498">
                  <c:v>6293.3634166032</c:v>
                </c:pt>
                <c:pt idx="10499">
                  <c:v>6293.9628987347</c:v>
                </c:pt>
                <c:pt idx="10500">
                  <c:v>6294.5623808663</c:v>
                </c:pt>
                <c:pt idx="10501">
                  <c:v>6295.1618629978</c:v>
                </c:pt>
                <c:pt idx="10502">
                  <c:v>6295.7613451293</c:v>
                </c:pt>
                <c:pt idx="10503">
                  <c:v>6296.3608272608</c:v>
                </c:pt>
                <c:pt idx="10504">
                  <c:v>6296.9603093923</c:v>
                </c:pt>
                <c:pt idx="10505">
                  <c:v>6297.5597915238</c:v>
                </c:pt>
                <c:pt idx="10506">
                  <c:v>6298.1592736553</c:v>
                </c:pt>
                <c:pt idx="10507">
                  <c:v>6298.758755786799</c:v>
                </c:pt>
                <c:pt idx="10508">
                  <c:v>6299.3582379183</c:v>
                </c:pt>
                <c:pt idx="10509">
                  <c:v>6299.9577200499</c:v>
                </c:pt>
                <c:pt idx="10510">
                  <c:v>6300.5572021814</c:v>
                </c:pt>
                <c:pt idx="10511">
                  <c:v>6301.1566843129</c:v>
                </c:pt>
                <c:pt idx="10512">
                  <c:v>6301.7561664444</c:v>
                </c:pt>
                <c:pt idx="10513">
                  <c:v>6302.3556485759</c:v>
                </c:pt>
                <c:pt idx="10514">
                  <c:v>6302.9551307074</c:v>
                </c:pt>
                <c:pt idx="10515">
                  <c:v>6303.5546128389</c:v>
                </c:pt>
                <c:pt idx="10516">
                  <c:v>6304.1540949704</c:v>
                </c:pt>
                <c:pt idx="10517">
                  <c:v>6304.7535771019</c:v>
                </c:pt>
                <c:pt idx="10518">
                  <c:v>6305.3530592335</c:v>
                </c:pt>
                <c:pt idx="10519">
                  <c:v>6305.952541365</c:v>
                </c:pt>
                <c:pt idx="10520">
                  <c:v>6306.5520234965</c:v>
                </c:pt>
                <c:pt idx="10521">
                  <c:v>6307.151505628001</c:v>
                </c:pt>
                <c:pt idx="10522">
                  <c:v>6307.7509877595</c:v>
                </c:pt>
                <c:pt idx="10523">
                  <c:v>6308.350469891</c:v>
                </c:pt>
                <c:pt idx="10524">
                  <c:v>6308.949952022499</c:v>
                </c:pt>
                <c:pt idx="10525">
                  <c:v>6309.549434154001</c:v>
                </c:pt>
                <c:pt idx="10526">
                  <c:v>6310.1489162855</c:v>
                </c:pt>
                <c:pt idx="10527">
                  <c:v>6310.748398417099</c:v>
                </c:pt>
                <c:pt idx="10528">
                  <c:v>6311.347880548599</c:v>
                </c:pt>
                <c:pt idx="10529">
                  <c:v>6311.947362680099</c:v>
                </c:pt>
                <c:pt idx="10530">
                  <c:v>6312.5468448116</c:v>
                </c:pt>
                <c:pt idx="10531">
                  <c:v>6313.1463269431</c:v>
                </c:pt>
                <c:pt idx="10532">
                  <c:v>6313.7458090746</c:v>
                </c:pt>
                <c:pt idx="10533">
                  <c:v>6314.3452912061</c:v>
                </c:pt>
                <c:pt idx="10534">
                  <c:v>6314.944773337599</c:v>
                </c:pt>
                <c:pt idx="10535">
                  <c:v>6315.5442554691</c:v>
                </c:pt>
                <c:pt idx="10536">
                  <c:v>6316.1437376006</c:v>
                </c:pt>
                <c:pt idx="10537">
                  <c:v>6316.7432197322</c:v>
                </c:pt>
                <c:pt idx="10538">
                  <c:v>6317.3427018637</c:v>
                </c:pt>
                <c:pt idx="10539">
                  <c:v>6317.9421839952</c:v>
                </c:pt>
                <c:pt idx="10540">
                  <c:v>6318.5416661267</c:v>
                </c:pt>
                <c:pt idx="10541">
                  <c:v>6319.1411482582</c:v>
                </c:pt>
                <c:pt idx="10542">
                  <c:v>6319.7406303897</c:v>
                </c:pt>
                <c:pt idx="10543">
                  <c:v>6320.3401125212</c:v>
                </c:pt>
                <c:pt idx="10544">
                  <c:v>6320.9395946527</c:v>
                </c:pt>
                <c:pt idx="10545">
                  <c:v>6321.5390767843</c:v>
                </c:pt>
                <c:pt idx="10546">
                  <c:v>6322.1385589158</c:v>
                </c:pt>
                <c:pt idx="10547">
                  <c:v>6322.7380410473</c:v>
                </c:pt>
                <c:pt idx="10548">
                  <c:v>6323.3375231788</c:v>
                </c:pt>
                <c:pt idx="10549">
                  <c:v>6323.937005310298</c:v>
                </c:pt>
                <c:pt idx="10550">
                  <c:v>6324.5364874418</c:v>
                </c:pt>
                <c:pt idx="10551">
                  <c:v>6325.1359695733</c:v>
                </c:pt>
                <c:pt idx="10552">
                  <c:v>6325.7354517048</c:v>
                </c:pt>
                <c:pt idx="10553">
                  <c:v>6326.3349338363</c:v>
                </c:pt>
                <c:pt idx="10554">
                  <c:v>6326.934415967799</c:v>
                </c:pt>
                <c:pt idx="10555">
                  <c:v>6327.533898099399</c:v>
                </c:pt>
                <c:pt idx="10556">
                  <c:v>6328.133380230899</c:v>
                </c:pt>
                <c:pt idx="10557">
                  <c:v>6328.7328623624</c:v>
                </c:pt>
                <c:pt idx="10558">
                  <c:v>6329.3323444939</c:v>
                </c:pt>
                <c:pt idx="10559">
                  <c:v>6329.9318266254</c:v>
                </c:pt>
                <c:pt idx="10560">
                  <c:v>6330.5313087569</c:v>
                </c:pt>
                <c:pt idx="10561">
                  <c:v>6331.130790888399</c:v>
                </c:pt>
                <c:pt idx="10562">
                  <c:v>6331.7302730199</c:v>
                </c:pt>
                <c:pt idx="10563">
                  <c:v>6332.3297551514</c:v>
                </c:pt>
                <c:pt idx="10564">
                  <c:v>6332.929237283</c:v>
                </c:pt>
                <c:pt idx="10565">
                  <c:v>6333.5287194145</c:v>
                </c:pt>
                <c:pt idx="10566">
                  <c:v>6334.128201546</c:v>
                </c:pt>
                <c:pt idx="10567">
                  <c:v>6334.7276836775</c:v>
                </c:pt>
                <c:pt idx="10568">
                  <c:v>6335.327165809</c:v>
                </c:pt>
                <c:pt idx="10569">
                  <c:v>6335.9266479405</c:v>
                </c:pt>
                <c:pt idx="10570">
                  <c:v>6336.526130072</c:v>
                </c:pt>
                <c:pt idx="10571">
                  <c:v>6337.1256122035</c:v>
                </c:pt>
                <c:pt idx="10572">
                  <c:v>6337.725094335</c:v>
                </c:pt>
                <c:pt idx="10573">
                  <c:v>6338.3245764666</c:v>
                </c:pt>
                <c:pt idx="10574">
                  <c:v>6338.9240585981</c:v>
                </c:pt>
                <c:pt idx="10575">
                  <c:v>6339.5235407296</c:v>
                </c:pt>
                <c:pt idx="10576">
                  <c:v>6340.1230228611</c:v>
                </c:pt>
                <c:pt idx="10577">
                  <c:v>6340.7225049926</c:v>
                </c:pt>
                <c:pt idx="10578">
                  <c:v>6341.3219871241</c:v>
                </c:pt>
                <c:pt idx="10579">
                  <c:v>6341.9214692556</c:v>
                </c:pt>
                <c:pt idx="10580">
                  <c:v>6342.5209513871</c:v>
                </c:pt>
                <c:pt idx="10581">
                  <c:v>6343.1204335186</c:v>
                </c:pt>
                <c:pt idx="10582">
                  <c:v>6343.7199156502</c:v>
                </c:pt>
                <c:pt idx="10583">
                  <c:v>6344.3193977817</c:v>
                </c:pt>
                <c:pt idx="10584">
                  <c:v>6344.9188799132</c:v>
                </c:pt>
                <c:pt idx="10585">
                  <c:v>6345.5183620447</c:v>
                </c:pt>
                <c:pt idx="10586">
                  <c:v>6346.1178441762</c:v>
                </c:pt>
                <c:pt idx="10587">
                  <c:v>6346.7173263077</c:v>
                </c:pt>
                <c:pt idx="10588">
                  <c:v>6347.3168084392</c:v>
                </c:pt>
                <c:pt idx="10589">
                  <c:v>6347.9162905707</c:v>
                </c:pt>
                <c:pt idx="10590">
                  <c:v>6348.5157727022</c:v>
                </c:pt>
                <c:pt idx="10591">
                  <c:v>6349.1152548338</c:v>
                </c:pt>
                <c:pt idx="10592">
                  <c:v>6349.7147369653</c:v>
                </c:pt>
                <c:pt idx="10593">
                  <c:v>6350.3142190968</c:v>
                </c:pt>
                <c:pt idx="10594">
                  <c:v>6350.913701228299</c:v>
                </c:pt>
                <c:pt idx="10595">
                  <c:v>6351.5131833598</c:v>
                </c:pt>
                <c:pt idx="10596">
                  <c:v>6352.1126654913</c:v>
                </c:pt>
                <c:pt idx="10597">
                  <c:v>6352.7121476228</c:v>
                </c:pt>
                <c:pt idx="10598">
                  <c:v>6353.3116297543</c:v>
                </c:pt>
                <c:pt idx="10599">
                  <c:v>6353.9111118858</c:v>
                </c:pt>
                <c:pt idx="10600">
                  <c:v>6354.5105940174</c:v>
                </c:pt>
                <c:pt idx="10601">
                  <c:v>6355.1100761489</c:v>
                </c:pt>
                <c:pt idx="10602">
                  <c:v>6355.7095582804</c:v>
                </c:pt>
                <c:pt idx="10603">
                  <c:v>6356.3090404119</c:v>
                </c:pt>
                <c:pt idx="10604">
                  <c:v>6356.9085225434</c:v>
                </c:pt>
                <c:pt idx="10605">
                  <c:v>6357.5080046749</c:v>
                </c:pt>
                <c:pt idx="10606">
                  <c:v>6358.1074868064</c:v>
                </c:pt>
                <c:pt idx="10607">
                  <c:v>6358.7069689379</c:v>
                </c:pt>
                <c:pt idx="10608">
                  <c:v>6359.3064510694</c:v>
                </c:pt>
                <c:pt idx="10609">
                  <c:v>6359.905933201</c:v>
                </c:pt>
                <c:pt idx="10610">
                  <c:v>6360.505415332499</c:v>
                </c:pt>
                <c:pt idx="10611">
                  <c:v>6361.104897464001</c:v>
                </c:pt>
                <c:pt idx="10612">
                  <c:v>6361.7043795955</c:v>
                </c:pt>
                <c:pt idx="10613">
                  <c:v>6362.303861727</c:v>
                </c:pt>
                <c:pt idx="10614">
                  <c:v>6362.903343858499</c:v>
                </c:pt>
                <c:pt idx="10615">
                  <c:v>6363.50282599</c:v>
                </c:pt>
                <c:pt idx="10616">
                  <c:v>6364.1023081215</c:v>
                </c:pt>
                <c:pt idx="10617">
                  <c:v>6364.701790253</c:v>
                </c:pt>
                <c:pt idx="10618">
                  <c:v>6365.301272384601</c:v>
                </c:pt>
                <c:pt idx="10619">
                  <c:v>6365.900754516099</c:v>
                </c:pt>
                <c:pt idx="10620">
                  <c:v>6366.5002366476</c:v>
                </c:pt>
                <c:pt idx="10621">
                  <c:v>6367.0997187791</c:v>
                </c:pt>
                <c:pt idx="10622">
                  <c:v>6367.6992009106</c:v>
                </c:pt>
                <c:pt idx="10623">
                  <c:v>6368.2986830421</c:v>
                </c:pt>
                <c:pt idx="10624">
                  <c:v>6368.8981651736</c:v>
                </c:pt>
                <c:pt idx="10625">
                  <c:v>6369.497647305099</c:v>
                </c:pt>
                <c:pt idx="10626">
                  <c:v>6370.0971294366</c:v>
                </c:pt>
                <c:pt idx="10627">
                  <c:v>6370.6966115682</c:v>
                </c:pt>
                <c:pt idx="10628">
                  <c:v>6371.2960936997</c:v>
                </c:pt>
                <c:pt idx="10629">
                  <c:v>6371.8955758312</c:v>
                </c:pt>
                <c:pt idx="10630">
                  <c:v>6372.495057962699</c:v>
                </c:pt>
                <c:pt idx="10631">
                  <c:v>6373.0945400942</c:v>
                </c:pt>
                <c:pt idx="10632">
                  <c:v>6373.6940222257</c:v>
                </c:pt>
                <c:pt idx="10633">
                  <c:v>6374.2935043572</c:v>
                </c:pt>
                <c:pt idx="10634">
                  <c:v>6374.8929864887</c:v>
                </c:pt>
                <c:pt idx="10635">
                  <c:v>6375.4924686202</c:v>
                </c:pt>
                <c:pt idx="10636">
                  <c:v>6376.0919507518</c:v>
                </c:pt>
                <c:pt idx="10637">
                  <c:v>6376.6914328833</c:v>
                </c:pt>
                <c:pt idx="10638">
                  <c:v>6377.2909150148</c:v>
                </c:pt>
                <c:pt idx="10639">
                  <c:v>6377.890397146299</c:v>
                </c:pt>
                <c:pt idx="10640">
                  <c:v>6378.4898792778</c:v>
                </c:pt>
                <c:pt idx="10641">
                  <c:v>6379.0893614093</c:v>
                </c:pt>
                <c:pt idx="10642">
                  <c:v>6379.6888435408</c:v>
                </c:pt>
                <c:pt idx="10643">
                  <c:v>6380.2883256723</c:v>
                </c:pt>
                <c:pt idx="10644">
                  <c:v>6380.8878078038</c:v>
                </c:pt>
                <c:pt idx="10645">
                  <c:v>6381.4872899354</c:v>
                </c:pt>
                <c:pt idx="10646">
                  <c:v>6382.0867720669</c:v>
                </c:pt>
                <c:pt idx="10647">
                  <c:v>6382.6862541984</c:v>
                </c:pt>
                <c:pt idx="10648">
                  <c:v>6383.2857363299</c:v>
                </c:pt>
                <c:pt idx="10649">
                  <c:v>6383.8852184614</c:v>
                </c:pt>
                <c:pt idx="10650">
                  <c:v>6384.4847005929</c:v>
                </c:pt>
                <c:pt idx="10651">
                  <c:v>6385.084182724399</c:v>
                </c:pt>
                <c:pt idx="10652">
                  <c:v>6385.6836648559</c:v>
                </c:pt>
                <c:pt idx="10653">
                  <c:v>6386.2831469874</c:v>
                </c:pt>
                <c:pt idx="10654">
                  <c:v>6386.882629119</c:v>
                </c:pt>
                <c:pt idx="10655">
                  <c:v>6387.4821112505</c:v>
                </c:pt>
                <c:pt idx="10656">
                  <c:v>6388.081593382</c:v>
                </c:pt>
                <c:pt idx="10657">
                  <c:v>6388.6810755135</c:v>
                </c:pt>
                <c:pt idx="10658">
                  <c:v>6389.280557644999</c:v>
                </c:pt>
                <c:pt idx="10659">
                  <c:v>6389.8800397765</c:v>
                </c:pt>
                <c:pt idx="10660">
                  <c:v>6390.479521908001</c:v>
                </c:pt>
                <c:pt idx="10661">
                  <c:v>6391.0790040395</c:v>
                </c:pt>
                <c:pt idx="10662">
                  <c:v>6391.678486171</c:v>
                </c:pt>
                <c:pt idx="10663">
                  <c:v>6392.277968302599</c:v>
                </c:pt>
                <c:pt idx="10664">
                  <c:v>6392.877450434099</c:v>
                </c:pt>
                <c:pt idx="10665">
                  <c:v>6393.4769325656</c:v>
                </c:pt>
                <c:pt idx="10666">
                  <c:v>6394.0764146971</c:v>
                </c:pt>
                <c:pt idx="10667">
                  <c:v>6394.675896828599</c:v>
                </c:pt>
                <c:pt idx="10668">
                  <c:v>6395.275378960099</c:v>
                </c:pt>
                <c:pt idx="10669">
                  <c:v>6395.8748610916</c:v>
                </c:pt>
                <c:pt idx="10670">
                  <c:v>6396.474343223099</c:v>
                </c:pt>
                <c:pt idx="10671">
                  <c:v>6397.0738253546</c:v>
                </c:pt>
                <c:pt idx="10672">
                  <c:v>6397.6733074862</c:v>
                </c:pt>
                <c:pt idx="10673">
                  <c:v>6398.2727896177</c:v>
                </c:pt>
                <c:pt idx="10674">
                  <c:v>6398.8722717492</c:v>
                </c:pt>
                <c:pt idx="10675">
                  <c:v>6399.471753880699</c:v>
                </c:pt>
                <c:pt idx="10676">
                  <c:v>6400.0712360122</c:v>
                </c:pt>
                <c:pt idx="10677">
                  <c:v>6400.6707181437</c:v>
                </c:pt>
                <c:pt idx="10678">
                  <c:v>6401.2702002752</c:v>
                </c:pt>
                <c:pt idx="10679">
                  <c:v>6401.8696824067</c:v>
                </c:pt>
                <c:pt idx="10680">
                  <c:v>6402.4691645382</c:v>
                </c:pt>
                <c:pt idx="10681">
                  <c:v>6403.0686466698</c:v>
                </c:pt>
                <c:pt idx="10682">
                  <c:v>6403.6681288013</c:v>
                </c:pt>
                <c:pt idx="10683">
                  <c:v>6404.267610932799</c:v>
                </c:pt>
                <c:pt idx="10684">
                  <c:v>6404.8670930643</c:v>
                </c:pt>
                <c:pt idx="10685">
                  <c:v>6405.4665751958</c:v>
                </c:pt>
                <c:pt idx="10686">
                  <c:v>6406.0660573273</c:v>
                </c:pt>
                <c:pt idx="10687">
                  <c:v>6406.6655394588</c:v>
                </c:pt>
                <c:pt idx="10688">
                  <c:v>6407.2650215903</c:v>
                </c:pt>
                <c:pt idx="10689">
                  <c:v>6407.8645037218</c:v>
                </c:pt>
                <c:pt idx="10690">
                  <c:v>6408.4639858534</c:v>
                </c:pt>
                <c:pt idx="10691">
                  <c:v>6409.0634679849</c:v>
                </c:pt>
                <c:pt idx="10692">
                  <c:v>6409.6629501164</c:v>
                </c:pt>
                <c:pt idx="10693">
                  <c:v>6410.2624322479</c:v>
                </c:pt>
                <c:pt idx="10694">
                  <c:v>6410.8619143794</c:v>
                </c:pt>
                <c:pt idx="10695">
                  <c:v>6411.4613965109</c:v>
                </c:pt>
                <c:pt idx="10696">
                  <c:v>6412.0608786424</c:v>
                </c:pt>
                <c:pt idx="10697">
                  <c:v>6412.6603607739</c:v>
                </c:pt>
                <c:pt idx="10698">
                  <c:v>6413.2598429054</c:v>
                </c:pt>
                <c:pt idx="10699">
                  <c:v>6413.859325037</c:v>
                </c:pt>
                <c:pt idx="10700">
                  <c:v>6414.458807168499</c:v>
                </c:pt>
                <c:pt idx="10701">
                  <c:v>6415.0582893</c:v>
                </c:pt>
                <c:pt idx="10702">
                  <c:v>6415.6577714315</c:v>
                </c:pt>
                <c:pt idx="10703">
                  <c:v>6416.257253563</c:v>
                </c:pt>
                <c:pt idx="10704">
                  <c:v>6416.8567356945</c:v>
                </c:pt>
                <c:pt idx="10705">
                  <c:v>6417.456217826</c:v>
                </c:pt>
                <c:pt idx="10706">
                  <c:v>6418.0556999575</c:v>
                </c:pt>
                <c:pt idx="10707">
                  <c:v>6418.655182089</c:v>
                </c:pt>
                <c:pt idx="10708">
                  <c:v>6419.2546642206</c:v>
                </c:pt>
                <c:pt idx="10709">
                  <c:v>6419.8541463521</c:v>
                </c:pt>
                <c:pt idx="10710">
                  <c:v>6420.4536284836</c:v>
                </c:pt>
                <c:pt idx="10711">
                  <c:v>6421.0531106151</c:v>
                </c:pt>
                <c:pt idx="10712">
                  <c:v>6421.6525927466</c:v>
                </c:pt>
                <c:pt idx="10713">
                  <c:v>6422.2520748781</c:v>
                </c:pt>
                <c:pt idx="10714">
                  <c:v>6422.8515570096</c:v>
                </c:pt>
                <c:pt idx="10715">
                  <c:v>6423.4510391411</c:v>
                </c:pt>
                <c:pt idx="10716">
                  <c:v>6424.0505212726</c:v>
                </c:pt>
                <c:pt idx="10717">
                  <c:v>6424.6500034042</c:v>
                </c:pt>
                <c:pt idx="10718">
                  <c:v>6425.2494855357</c:v>
                </c:pt>
                <c:pt idx="10719">
                  <c:v>6425.8489676672</c:v>
                </c:pt>
                <c:pt idx="10720">
                  <c:v>6426.4484497987</c:v>
                </c:pt>
                <c:pt idx="10721">
                  <c:v>6427.047931930199</c:v>
                </c:pt>
                <c:pt idx="10722">
                  <c:v>6427.6474140617</c:v>
                </c:pt>
                <c:pt idx="10723">
                  <c:v>6428.2468961932</c:v>
                </c:pt>
                <c:pt idx="10724">
                  <c:v>6428.8463783247</c:v>
                </c:pt>
                <c:pt idx="10725">
                  <c:v>6429.4458604562</c:v>
                </c:pt>
                <c:pt idx="10726">
                  <c:v>6430.0453425878</c:v>
                </c:pt>
                <c:pt idx="10727">
                  <c:v>6430.6448247193</c:v>
                </c:pt>
                <c:pt idx="10728">
                  <c:v>6431.2443068508</c:v>
                </c:pt>
                <c:pt idx="10729">
                  <c:v>6431.843788982299</c:v>
                </c:pt>
                <c:pt idx="10730">
                  <c:v>6432.4432711138</c:v>
                </c:pt>
                <c:pt idx="10731">
                  <c:v>6433.0427532453</c:v>
                </c:pt>
                <c:pt idx="10732">
                  <c:v>6433.6422353768</c:v>
                </c:pt>
                <c:pt idx="10733">
                  <c:v>6434.241717508299</c:v>
                </c:pt>
                <c:pt idx="10734">
                  <c:v>6434.8411996398</c:v>
                </c:pt>
                <c:pt idx="10735">
                  <c:v>6435.4406817714</c:v>
                </c:pt>
                <c:pt idx="10736">
                  <c:v>6436.0401639029</c:v>
                </c:pt>
                <c:pt idx="10737">
                  <c:v>6436.6396460344</c:v>
                </c:pt>
                <c:pt idx="10738">
                  <c:v>6437.2391281659</c:v>
                </c:pt>
                <c:pt idx="10739">
                  <c:v>6437.8386102974</c:v>
                </c:pt>
                <c:pt idx="10740">
                  <c:v>6438.438092428899</c:v>
                </c:pt>
                <c:pt idx="10741">
                  <c:v>6439.0375745604</c:v>
                </c:pt>
                <c:pt idx="10742">
                  <c:v>6439.6370566919</c:v>
                </c:pt>
                <c:pt idx="10743">
                  <c:v>6440.2365388234</c:v>
                </c:pt>
                <c:pt idx="10744">
                  <c:v>6440.836020955</c:v>
                </c:pt>
                <c:pt idx="10745">
                  <c:v>6441.4355030865</c:v>
                </c:pt>
                <c:pt idx="10746">
                  <c:v>6442.034985218</c:v>
                </c:pt>
                <c:pt idx="10747">
                  <c:v>6442.6344673495</c:v>
                </c:pt>
                <c:pt idx="10748">
                  <c:v>6443.233949481</c:v>
                </c:pt>
                <c:pt idx="10749">
                  <c:v>6443.8334316125</c:v>
                </c:pt>
                <c:pt idx="10750">
                  <c:v>6444.432913744</c:v>
                </c:pt>
                <c:pt idx="10751">
                  <c:v>6445.0323958755</c:v>
                </c:pt>
                <c:pt idx="10752">
                  <c:v>6445.631878007</c:v>
                </c:pt>
                <c:pt idx="10753">
                  <c:v>6446.231360138599</c:v>
                </c:pt>
                <c:pt idx="10754">
                  <c:v>6446.830842270099</c:v>
                </c:pt>
                <c:pt idx="10755">
                  <c:v>6447.4303244016</c:v>
                </c:pt>
                <c:pt idx="10756">
                  <c:v>6448.0298065331</c:v>
                </c:pt>
                <c:pt idx="10757">
                  <c:v>6448.6292886646</c:v>
                </c:pt>
                <c:pt idx="10758">
                  <c:v>6449.2287707961</c:v>
                </c:pt>
                <c:pt idx="10759">
                  <c:v>6449.8282529276</c:v>
                </c:pt>
                <c:pt idx="10760">
                  <c:v>6450.4277350591</c:v>
                </c:pt>
                <c:pt idx="10761">
                  <c:v>6451.0272171906</c:v>
                </c:pt>
                <c:pt idx="10762">
                  <c:v>6451.6266993222</c:v>
                </c:pt>
                <c:pt idx="10763">
                  <c:v>6452.2261814537</c:v>
                </c:pt>
                <c:pt idx="10764">
                  <c:v>6452.8256635852</c:v>
                </c:pt>
                <c:pt idx="10765">
                  <c:v>6453.4251457167</c:v>
                </c:pt>
                <c:pt idx="10766">
                  <c:v>6454.0246278482</c:v>
                </c:pt>
                <c:pt idx="10767">
                  <c:v>6454.6241099797</c:v>
                </c:pt>
                <c:pt idx="10768">
                  <c:v>6455.2235921112</c:v>
                </c:pt>
                <c:pt idx="10769">
                  <c:v>6455.8230742427</c:v>
                </c:pt>
                <c:pt idx="10770">
                  <c:v>6456.4225563742</c:v>
                </c:pt>
                <c:pt idx="10771">
                  <c:v>6457.0220385058</c:v>
                </c:pt>
                <c:pt idx="10772">
                  <c:v>6457.6215206373</c:v>
                </c:pt>
                <c:pt idx="10773">
                  <c:v>6458.2210027688</c:v>
                </c:pt>
                <c:pt idx="10774">
                  <c:v>6458.8204849003</c:v>
                </c:pt>
                <c:pt idx="10775">
                  <c:v>6459.4199670318</c:v>
                </c:pt>
                <c:pt idx="10776">
                  <c:v>6460.0194491633</c:v>
                </c:pt>
                <c:pt idx="10777">
                  <c:v>6460.6189312948</c:v>
                </c:pt>
                <c:pt idx="10778">
                  <c:v>6461.2184134263</c:v>
                </c:pt>
                <c:pt idx="10779">
                  <c:v>6461.8178955578</c:v>
                </c:pt>
                <c:pt idx="10780">
                  <c:v>6462.417377689399</c:v>
                </c:pt>
                <c:pt idx="10781">
                  <c:v>6463.0168598209</c:v>
                </c:pt>
                <c:pt idx="10782">
                  <c:v>6463.6163419524</c:v>
                </c:pt>
                <c:pt idx="10783">
                  <c:v>6464.2158240839</c:v>
                </c:pt>
                <c:pt idx="10784">
                  <c:v>6464.8153062154</c:v>
                </c:pt>
                <c:pt idx="10785">
                  <c:v>6465.414788346899</c:v>
                </c:pt>
                <c:pt idx="10786">
                  <c:v>6466.0142704784</c:v>
                </c:pt>
                <c:pt idx="10787">
                  <c:v>6466.6137526099</c:v>
                </c:pt>
                <c:pt idx="10788">
                  <c:v>6467.2132347414</c:v>
                </c:pt>
                <c:pt idx="10789">
                  <c:v>6467.812716873</c:v>
                </c:pt>
                <c:pt idx="10790">
                  <c:v>6468.4121990045</c:v>
                </c:pt>
                <c:pt idx="10791">
                  <c:v>6469.011681136</c:v>
                </c:pt>
                <c:pt idx="10792">
                  <c:v>6469.6111632675</c:v>
                </c:pt>
                <c:pt idx="10793">
                  <c:v>6470.210645399</c:v>
                </c:pt>
                <c:pt idx="10794">
                  <c:v>6470.8101275305</c:v>
                </c:pt>
                <c:pt idx="10795">
                  <c:v>6471.409609662001</c:v>
                </c:pt>
                <c:pt idx="10796">
                  <c:v>6472.0090917935</c:v>
                </c:pt>
                <c:pt idx="10797">
                  <c:v>6472.608573925</c:v>
                </c:pt>
                <c:pt idx="10798">
                  <c:v>6473.2080560566</c:v>
                </c:pt>
                <c:pt idx="10799">
                  <c:v>6473.8075381881</c:v>
                </c:pt>
                <c:pt idx="10800">
                  <c:v>6474.4070203196</c:v>
                </c:pt>
                <c:pt idx="10801">
                  <c:v>6475.0065024511</c:v>
                </c:pt>
                <c:pt idx="10802">
                  <c:v>6475.6059845826</c:v>
                </c:pt>
                <c:pt idx="10803">
                  <c:v>6476.2054667141</c:v>
                </c:pt>
                <c:pt idx="10804">
                  <c:v>6476.8049488456</c:v>
                </c:pt>
                <c:pt idx="10805">
                  <c:v>6477.4044309771</c:v>
                </c:pt>
                <c:pt idx="10806">
                  <c:v>6478.0039131086</c:v>
                </c:pt>
                <c:pt idx="10807">
                  <c:v>6478.603395240199</c:v>
                </c:pt>
                <c:pt idx="10808">
                  <c:v>6479.2028773717</c:v>
                </c:pt>
                <c:pt idx="10809">
                  <c:v>6479.8023595032</c:v>
                </c:pt>
                <c:pt idx="10810">
                  <c:v>6480.4018416347</c:v>
                </c:pt>
                <c:pt idx="10811">
                  <c:v>6481.0013237662</c:v>
                </c:pt>
                <c:pt idx="10812">
                  <c:v>6481.6008058977</c:v>
                </c:pt>
                <c:pt idx="10813">
                  <c:v>6482.2002880292</c:v>
                </c:pt>
                <c:pt idx="10814">
                  <c:v>6482.7997701607</c:v>
                </c:pt>
                <c:pt idx="10815">
                  <c:v>6483.3992522922</c:v>
                </c:pt>
                <c:pt idx="10816">
                  <c:v>6483.9987344237</c:v>
                </c:pt>
                <c:pt idx="10817">
                  <c:v>6484.5982165553</c:v>
                </c:pt>
                <c:pt idx="10818">
                  <c:v>6485.1976986868</c:v>
                </c:pt>
                <c:pt idx="10819">
                  <c:v>6485.797180818299</c:v>
                </c:pt>
                <c:pt idx="10820">
                  <c:v>6486.3966629498</c:v>
                </c:pt>
                <c:pt idx="10821">
                  <c:v>6486.9961450813</c:v>
                </c:pt>
                <c:pt idx="10822">
                  <c:v>6487.5956272128</c:v>
                </c:pt>
                <c:pt idx="10823">
                  <c:v>6488.1951093443</c:v>
                </c:pt>
                <c:pt idx="10824">
                  <c:v>6488.7945914758</c:v>
                </c:pt>
                <c:pt idx="10825">
                  <c:v>6489.3940736073</c:v>
                </c:pt>
                <c:pt idx="10826">
                  <c:v>6489.993555738899</c:v>
                </c:pt>
                <c:pt idx="10827">
                  <c:v>6490.5930378704</c:v>
                </c:pt>
                <c:pt idx="10828">
                  <c:v>6491.1925200019</c:v>
                </c:pt>
                <c:pt idx="10829">
                  <c:v>6491.7920021334</c:v>
                </c:pt>
                <c:pt idx="10830">
                  <c:v>6492.3914842649</c:v>
                </c:pt>
                <c:pt idx="10831">
                  <c:v>6492.9909663964</c:v>
                </c:pt>
                <c:pt idx="10832">
                  <c:v>6493.5904485279</c:v>
                </c:pt>
                <c:pt idx="10833">
                  <c:v>6494.1899306594</c:v>
                </c:pt>
                <c:pt idx="10834">
                  <c:v>6494.789412790899</c:v>
                </c:pt>
                <c:pt idx="10835">
                  <c:v>6495.388894922499</c:v>
                </c:pt>
                <c:pt idx="10836">
                  <c:v>6495.988377054</c:v>
                </c:pt>
                <c:pt idx="10837">
                  <c:v>6496.5878591855</c:v>
                </c:pt>
                <c:pt idx="10838">
                  <c:v>6497.187341317</c:v>
                </c:pt>
                <c:pt idx="10839">
                  <c:v>6497.7868234485</c:v>
                </c:pt>
                <c:pt idx="10840">
                  <c:v>6498.38630558</c:v>
                </c:pt>
                <c:pt idx="10841">
                  <c:v>6498.985787711499</c:v>
                </c:pt>
                <c:pt idx="10842">
                  <c:v>6499.585269843</c:v>
                </c:pt>
                <c:pt idx="10843">
                  <c:v>6500.1847519745</c:v>
                </c:pt>
                <c:pt idx="10844">
                  <c:v>6500.7842341061</c:v>
                </c:pt>
                <c:pt idx="10845">
                  <c:v>6501.383716237599</c:v>
                </c:pt>
                <c:pt idx="10846">
                  <c:v>6501.983198369099</c:v>
                </c:pt>
                <c:pt idx="10847">
                  <c:v>6502.5826805006</c:v>
                </c:pt>
                <c:pt idx="10848">
                  <c:v>6503.1821626321</c:v>
                </c:pt>
                <c:pt idx="10849">
                  <c:v>6503.7816447636</c:v>
                </c:pt>
                <c:pt idx="10850">
                  <c:v>6504.3811268951</c:v>
                </c:pt>
                <c:pt idx="10851">
                  <c:v>6504.9806090266</c:v>
                </c:pt>
                <c:pt idx="10852">
                  <c:v>6505.5800911581</c:v>
                </c:pt>
                <c:pt idx="10853">
                  <c:v>6506.1795732897</c:v>
                </c:pt>
                <c:pt idx="10854">
                  <c:v>6506.7790554212</c:v>
                </c:pt>
                <c:pt idx="10855">
                  <c:v>6507.3785375527</c:v>
                </c:pt>
                <c:pt idx="10856">
                  <c:v>6507.978019684199</c:v>
                </c:pt>
                <c:pt idx="10857">
                  <c:v>6508.5775018157</c:v>
                </c:pt>
                <c:pt idx="10858">
                  <c:v>6509.1769839472</c:v>
                </c:pt>
                <c:pt idx="10859">
                  <c:v>6509.7764660787</c:v>
                </c:pt>
                <c:pt idx="10860">
                  <c:v>6510.3759482102</c:v>
                </c:pt>
                <c:pt idx="10861">
                  <c:v>6510.975430341699</c:v>
                </c:pt>
                <c:pt idx="10862">
                  <c:v>6511.5749124733</c:v>
                </c:pt>
                <c:pt idx="10863">
                  <c:v>6512.1743946048</c:v>
                </c:pt>
                <c:pt idx="10864">
                  <c:v>6512.773876736299</c:v>
                </c:pt>
                <c:pt idx="10865">
                  <c:v>6513.3733588678</c:v>
                </c:pt>
                <c:pt idx="10866">
                  <c:v>6513.972840999299</c:v>
                </c:pt>
                <c:pt idx="10867">
                  <c:v>6514.5723231308</c:v>
                </c:pt>
                <c:pt idx="10868">
                  <c:v>6515.1718052623</c:v>
                </c:pt>
                <c:pt idx="10869">
                  <c:v>6515.7712873938</c:v>
                </c:pt>
                <c:pt idx="10870">
                  <c:v>6516.3707695253</c:v>
                </c:pt>
                <c:pt idx="10871">
                  <c:v>6516.9702516569</c:v>
                </c:pt>
                <c:pt idx="10872">
                  <c:v>6517.5697337884</c:v>
                </c:pt>
                <c:pt idx="10873">
                  <c:v>6518.1692159199</c:v>
                </c:pt>
                <c:pt idx="10874">
                  <c:v>6518.7686980514</c:v>
                </c:pt>
                <c:pt idx="10875">
                  <c:v>6519.3681801829</c:v>
                </c:pt>
                <c:pt idx="10876">
                  <c:v>6519.9676623144</c:v>
                </c:pt>
                <c:pt idx="10877">
                  <c:v>6520.5671444459</c:v>
                </c:pt>
                <c:pt idx="10878">
                  <c:v>6521.1666265774</c:v>
                </c:pt>
                <c:pt idx="10879">
                  <c:v>6521.7661087089</c:v>
                </c:pt>
                <c:pt idx="10880">
                  <c:v>6522.3655908405</c:v>
                </c:pt>
                <c:pt idx="10881">
                  <c:v>6522.965072972001</c:v>
                </c:pt>
                <c:pt idx="10882">
                  <c:v>6523.5645551035</c:v>
                </c:pt>
                <c:pt idx="10883">
                  <c:v>6524.164037235</c:v>
                </c:pt>
                <c:pt idx="10884">
                  <c:v>6524.7635193665</c:v>
                </c:pt>
                <c:pt idx="10885">
                  <c:v>6525.363001498001</c:v>
                </c:pt>
                <c:pt idx="10886">
                  <c:v>6525.9624836295</c:v>
                </c:pt>
                <c:pt idx="10887">
                  <c:v>6526.561965761</c:v>
                </c:pt>
                <c:pt idx="10888">
                  <c:v>6527.1614478925</c:v>
                </c:pt>
                <c:pt idx="10889">
                  <c:v>6527.7609300241</c:v>
                </c:pt>
                <c:pt idx="10890">
                  <c:v>6528.3604121556</c:v>
                </c:pt>
                <c:pt idx="10891">
                  <c:v>6528.9598942871</c:v>
                </c:pt>
                <c:pt idx="10892">
                  <c:v>6529.5593764186</c:v>
                </c:pt>
                <c:pt idx="10893">
                  <c:v>6530.1588585501</c:v>
                </c:pt>
                <c:pt idx="10894">
                  <c:v>6530.7583406816</c:v>
                </c:pt>
                <c:pt idx="10895">
                  <c:v>6531.3578228131</c:v>
                </c:pt>
                <c:pt idx="10896">
                  <c:v>6531.957304944599</c:v>
                </c:pt>
                <c:pt idx="10897">
                  <c:v>6532.5567870761</c:v>
                </c:pt>
                <c:pt idx="10898">
                  <c:v>6533.1562692077</c:v>
                </c:pt>
                <c:pt idx="10899">
                  <c:v>6533.755751339199</c:v>
                </c:pt>
                <c:pt idx="10900">
                  <c:v>6534.3552334707</c:v>
                </c:pt>
                <c:pt idx="10901">
                  <c:v>6534.954715602199</c:v>
                </c:pt>
                <c:pt idx="10902">
                  <c:v>6535.5541977337</c:v>
                </c:pt>
                <c:pt idx="10903">
                  <c:v>6536.1536798652</c:v>
                </c:pt>
                <c:pt idx="10904">
                  <c:v>6536.7531619967</c:v>
                </c:pt>
                <c:pt idx="10905">
                  <c:v>6537.3526441282</c:v>
                </c:pt>
                <c:pt idx="10906">
                  <c:v>6537.9521262597</c:v>
                </c:pt>
                <c:pt idx="10907">
                  <c:v>6538.5516083913</c:v>
                </c:pt>
                <c:pt idx="10908">
                  <c:v>6539.1510905228</c:v>
                </c:pt>
                <c:pt idx="10909">
                  <c:v>6539.7505726543</c:v>
                </c:pt>
                <c:pt idx="10910">
                  <c:v>6540.3500547858</c:v>
                </c:pt>
                <c:pt idx="10911">
                  <c:v>6540.9495369173</c:v>
                </c:pt>
                <c:pt idx="10912">
                  <c:v>6541.5490190488</c:v>
                </c:pt>
                <c:pt idx="10913">
                  <c:v>6542.1485011803</c:v>
                </c:pt>
                <c:pt idx="10914">
                  <c:v>6542.7479833118</c:v>
                </c:pt>
                <c:pt idx="10915">
                  <c:v>6543.3474654433</c:v>
                </c:pt>
                <c:pt idx="10916">
                  <c:v>6543.9469475749</c:v>
                </c:pt>
                <c:pt idx="10917">
                  <c:v>6544.5464297064</c:v>
                </c:pt>
                <c:pt idx="10918">
                  <c:v>6545.1459118379</c:v>
                </c:pt>
                <c:pt idx="10919">
                  <c:v>6545.7453939694</c:v>
                </c:pt>
                <c:pt idx="10920">
                  <c:v>6546.3448761009</c:v>
                </c:pt>
                <c:pt idx="10921">
                  <c:v>6546.944358232398</c:v>
                </c:pt>
                <c:pt idx="10922">
                  <c:v>6547.5438403639</c:v>
                </c:pt>
                <c:pt idx="10923">
                  <c:v>6548.1433224954</c:v>
                </c:pt>
                <c:pt idx="10924">
                  <c:v>6548.7428046269</c:v>
                </c:pt>
                <c:pt idx="10925">
                  <c:v>6549.3422867585</c:v>
                </c:pt>
                <c:pt idx="10926">
                  <c:v>6549.94176889</c:v>
                </c:pt>
                <c:pt idx="10927">
                  <c:v>6550.5412510215</c:v>
                </c:pt>
                <c:pt idx="10928">
                  <c:v>6551.140733153</c:v>
                </c:pt>
                <c:pt idx="10929">
                  <c:v>6551.7402152845</c:v>
                </c:pt>
                <c:pt idx="10930">
                  <c:v>6552.339697416</c:v>
                </c:pt>
                <c:pt idx="10931">
                  <c:v>6552.9391795475</c:v>
                </c:pt>
                <c:pt idx="10932">
                  <c:v>6553.538661679</c:v>
                </c:pt>
                <c:pt idx="10933">
                  <c:v>6554.1381438105</c:v>
                </c:pt>
                <c:pt idx="10934">
                  <c:v>6554.737625942099</c:v>
                </c:pt>
                <c:pt idx="10935">
                  <c:v>6555.3371080736</c:v>
                </c:pt>
                <c:pt idx="10936">
                  <c:v>6555.936590205099</c:v>
                </c:pt>
                <c:pt idx="10937">
                  <c:v>6556.536072336599</c:v>
                </c:pt>
                <c:pt idx="10938">
                  <c:v>6557.1355544681</c:v>
                </c:pt>
                <c:pt idx="10939">
                  <c:v>6557.7350365996</c:v>
                </c:pt>
                <c:pt idx="10940">
                  <c:v>6558.3345187311</c:v>
                </c:pt>
                <c:pt idx="10941">
                  <c:v>6558.9340008626</c:v>
                </c:pt>
                <c:pt idx="10942">
                  <c:v>6559.533482994098</c:v>
                </c:pt>
                <c:pt idx="10943">
                  <c:v>6560.1329651257</c:v>
                </c:pt>
                <c:pt idx="10944">
                  <c:v>6560.7324472572</c:v>
                </c:pt>
                <c:pt idx="10945">
                  <c:v>6561.3319293887</c:v>
                </c:pt>
                <c:pt idx="10946">
                  <c:v>6561.9314115202</c:v>
                </c:pt>
                <c:pt idx="10947">
                  <c:v>6562.5308936517</c:v>
                </c:pt>
                <c:pt idx="10948">
                  <c:v>6563.1303757832</c:v>
                </c:pt>
                <c:pt idx="10949">
                  <c:v>6563.729857914699</c:v>
                </c:pt>
                <c:pt idx="10950">
                  <c:v>6564.3293400462</c:v>
                </c:pt>
                <c:pt idx="10951">
                  <c:v>6564.9288221777</c:v>
                </c:pt>
                <c:pt idx="10952">
                  <c:v>6565.5283043093</c:v>
                </c:pt>
                <c:pt idx="10953">
                  <c:v>6566.1277864408</c:v>
                </c:pt>
                <c:pt idx="10954">
                  <c:v>6566.7272685723</c:v>
                </c:pt>
                <c:pt idx="10955">
                  <c:v>6567.3267507038</c:v>
                </c:pt>
                <c:pt idx="10956">
                  <c:v>6567.9262328353</c:v>
                </c:pt>
                <c:pt idx="10957">
                  <c:v>6568.5257149668</c:v>
                </c:pt>
                <c:pt idx="10958">
                  <c:v>6569.1251970983</c:v>
                </c:pt>
                <c:pt idx="10959">
                  <c:v>6569.7246792298</c:v>
                </c:pt>
                <c:pt idx="10960">
                  <c:v>6570.3241613613</c:v>
                </c:pt>
                <c:pt idx="10961">
                  <c:v>6570.9236434929</c:v>
                </c:pt>
                <c:pt idx="10962">
                  <c:v>6571.5231256244</c:v>
                </c:pt>
                <c:pt idx="10963">
                  <c:v>6572.1226077559</c:v>
                </c:pt>
                <c:pt idx="10964">
                  <c:v>6572.7220898874</c:v>
                </c:pt>
                <c:pt idx="10965">
                  <c:v>6573.3215720189</c:v>
                </c:pt>
                <c:pt idx="10966">
                  <c:v>6573.9210541504</c:v>
                </c:pt>
                <c:pt idx="10967">
                  <c:v>6574.5205362819</c:v>
                </c:pt>
                <c:pt idx="10968">
                  <c:v>6575.1200184134</c:v>
                </c:pt>
                <c:pt idx="10969">
                  <c:v>6575.7195005449</c:v>
                </c:pt>
                <c:pt idx="10970">
                  <c:v>6576.3189826765</c:v>
                </c:pt>
                <c:pt idx="10971">
                  <c:v>6576.918464808</c:v>
                </c:pt>
                <c:pt idx="10972">
                  <c:v>6577.5179469395</c:v>
                </c:pt>
                <c:pt idx="10973">
                  <c:v>6578.117429071</c:v>
                </c:pt>
                <c:pt idx="10974">
                  <c:v>6578.7169112025</c:v>
                </c:pt>
                <c:pt idx="10975">
                  <c:v>6579.316393334</c:v>
                </c:pt>
                <c:pt idx="10976">
                  <c:v>6579.9158754655</c:v>
                </c:pt>
                <c:pt idx="10977">
                  <c:v>6580.515357597</c:v>
                </c:pt>
                <c:pt idx="10978">
                  <c:v>6581.1148397285</c:v>
                </c:pt>
                <c:pt idx="10979">
                  <c:v>6581.7143218601</c:v>
                </c:pt>
                <c:pt idx="10980">
                  <c:v>6582.3138039916</c:v>
                </c:pt>
                <c:pt idx="10981">
                  <c:v>6582.9132861231</c:v>
                </c:pt>
                <c:pt idx="10982">
                  <c:v>6583.5127682546</c:v>
                </c:pt>
                <c:pt idx="10983">
                  <c:v>6584.1122503861</c:v>
                </c:pt>
                <c:pt idx="10984">
                  <c:v>6584.7117325176</c:v>
                </c:pt>
                <c:pt idx="10985">
                  <c:v>6585.3112146491</c:v>
                </c:pt>
                <c:pt idx="10986">
                  <c:v>6585.9106967806</c:v>
                </c:pt>
                <c:pt idx="10987">
                  <c:v>6586.5101789121</c:v>
                </c:pt>
                <c:pt idx="10988">
                  <c:v>6587.1096610437</c:v>
                </c:pt>
                <c:pt idx="10989">
                  <c:v>6587.7091431752</c:v>
                </c:pt>
                <c:pt idx="10990">
                  <c:v>6588.3086253067</c:v>
                </c:pt>
                <c:pt idx="10991">
                  <c:v>6588.908107438199</c:v>
                </c:pt>
                <c:pt idx="10992">
                  <c:v>6589.5075895697</c:v>
                </c:pt>
                <c:pt idx="10993">
                  <c:v>6590.1070717012</c:v>
                </c:pt>
                <c:pt idx="10994">
                  <c:v>6590.7065538327</c:v>
                </c:pt>
                <c:pt idx="10995">
                  <c:v>6591.3060359642</c:v>
                </c:pt>
                <c:pt idx="10996">
                  <c:v>6591.9055180957</c:v>
                </c:pt>
                <c:pt idx="10997">
                  <c:v>6592.5050002273</c:v>
                </c:pt>
                <c:pt idx="10998">
                  <c:v>6593.1044823588</c:v>
                </c:pt>
                <c:pt idx="10999">
                  <c:v>6593.7039644903</c:v>
                </c:pt>
                <c:pt idx="11000">
                  <c:v>6594.3034466218</c:v>
                </c:pt>
                <c:pt idx="11001">
                  <c:v>6594.9029287533</c:v>
                </c:pt>
                <c:pt idx="11002">
                  <c:v>6595.5024108848</c:v>
                </c:pt>
                <c:pt idx="11003">
                  <c:v>6596.1018930163</c:v>
                </c:pt>
                <c:pt idx="11004">
                  <c:v>6596.7013751478</c:v>
                </c:pt>
                <c:pt idx="11005">
                  <c:v>6597.3008572793</c:v>
                </c:pt>
                <c:pt idx="11006">
                  <c:v>6597.9003394109</c:v>
                </c:pt>
                <c:pt idx="11007">
                  <c:v>6598.4998215424</c:v>
                </c:pt>
                <c:pt idx="11008">
                  <c:v>6599.0993036739</c:v>
                </c:pt>
                <c:pt idx="11009">
                  <c:v>6599.6987858054</c:v>
                </c:pt>
                <c:pt idx="11010">
                  <c:v>6600.2982679369</c:v>
                </c:pt>
                <c:pt idx="11011">
                  <c:v>6600.8977500684</c:v>
                </c:pt>
                <c:pt idx="11012">
                  <c:v>6601.4972321999</c:v>
                </c:pt>
                <c:pt idx="11013">
                  <c:v>6602.0967143314</c:v>
                </c:pt>
                <c:pt idx="11014">
                  <c:v>6602.6961964629</c:v>
                </c:pt>
                <c:pt idx="11015">
                  <c:v>6603.2956785945</c:v>
                </c:pt>
                <c:pt idx="11016">
                  <c:v>6603.895160726001</c:v>
                </c:pt>
                <c:pt idx="11017">
                  <c:v>6604.4946428575</c:v>
                </c:pt>
                <c:pt idx="11018">
                  <c:v>6605.094124989</c:v>
                </c:pt>
                <c:pt idx="11019">
                  <c:v>6605.6936071205</c:v>
                </c:pt>
                <c:pt idx="11020">
                  <c:v>6606.293089252001</c:v>
                </c:pt>
                <c:pt idx="11021">
                  <c:v>6606.8925713835</c:v>
                </c:pt>
                <c:pt idx="11022">
                  <c:v>6607.492053515</c:v>
                </c:pt>
                <c:pt idx="11023">
                  <c:v>6608.0915356465</c:v>
                </c:pt>
                <c:pt idx="11024">
                  <c:v>6608.6910177781</c:v>
                </c:pt>
                <c:pt idx="11025">
                  <c:v>6609.2904999096</c:v>
                </c:pt>
                <c:pt idx="11026">
                  <c:v>6609.8899820411</c:v>
                </c:pt>
                <c:pt idx="11027">
                  <c:v>6610.4894641726</c:v>
                </c:pt>
                <c:pt idx="11028">
                  <c:v>6611.088946304099</c:v>
                </c:pt>
                <c:pt idx="11029">
                  <c:v>6611.6884284356</c:v>
                </c:pt>
                <c:pt idx="11030">
                  <c:v>6612.2879105671</c:v>
                </c:pt>
                <c:pt idx="11031">
                  <c:v>6612.887392698599</c:v>
                </c:pt>
                <c:pt idx="11032">
                  <c:v>6613.4868748301</c:v>
                </c:pt>
                <c:pt idx="11033">
                  <c:v>6614.0863569617</c:v>
                </c:pt>
                <c:pt idx="11034">
                  <c:v>6614.6858390932</c:v>
                </c:pt>
                <c:pt idx="11035">
                  <c:v>6615.2853212247</c:v>
                </c:pt>
                <c:pt idx="11036">
                  <c:v>6615.8848033562</c:v>
                </c:pt>
                <c:pt idx="11037">
                  <c:v>6616.4842854877</c:v>
                </c:pt>
                <c:pt idx="11038">
                  <c:v>6617.0837676192</c:v>
                </c:pt>
                <c:pt idx="11039">
                  <c:v>6617.6832497507</c:v>
                </c:pt>
                <c:pt idx="11040">
                  <c:v>6618.2827318822</c:v>
                </c:pt>
                <c:pt idx="11041">
                  <c:v>6618.8822140137</c:v>
                </c:pt>
                <c:pt idx="11042">
                  <c:v>6619.4816961453</c:v>
                </c:pt>
                <c:pt idx="11043">
                  <c:v>6620.0811782768</c:v>
                </c:pt>
                <c:pt idx="11044">
                  <c:v>6620.6806604083</c:v>
                </c:pt>
                <c:pt idx="11045">
                  <c:v>6621.2801425398</c:v>
                </c:pt>
                <c:pt idx="11046">
                  <c:v>6621.8796246713</c:v>
                </c:pt>
                <c:pt idx="11047">
                  <c:v>6622.4791068028</c:v>
                </c:pt>
                <c:pt idx="11048">
                  <c:v>6623.078588934299</c:v>
                </c:pt>
                <c:pt idx="11049">
                  <c:v>6623.6780710658</c:v>
                </c:pt>
                <c:pt idx="11050">
                  <c:v>6624.277553197299</c:v>
                </c:pt>
                <c:pt idx="11051">
                  <c:v>6624.877035328899</c:v>
                </c:pt>
                <c:pt idx="11052">
                  <c:v>6625.4765174604</c:v>
                </c:pt>
                <c:pt idx="11053">
                  <c:v>6626.0759995919</c:v>
                </c:pt>
                <c:pt idx="11054">
                  <c:v>6626.6754817234</c:v>
                </c:pt>
                <c:pt idx="11055">
                  <c:v>6627.2749638549</c:v>
                </c:pt>
                <c:pt idx="11056">
                  <c:v>6627.874445986399</c:v>
                </c:pt>
                <c:pt idx="11057">
                  <c:v>6628.4739281179</c:v>
                </c:pt>
                <c:pt idx="11058">
                  <c:v>6629.073410249399</c:v>
                </c:pt>
                <c:pt idx="11059">
                  <c:v>6629.6728923809</c:v>
                </c:pt>
                <c:pt idx="11060">
                  <c:v>6630.2723745125</c:v>
                </c:pt>
                <c:pt idx="11061">
                  <c:v>6630.871856644</c:v>
                </c:pt>
                <c:pt idx="11062">
                  <c:v>6631.4713387755</c:v>
                </c:pt>
                <c:pt idx="11063">
                  <c:v>6632.070820907</c:v>
                </c:pt>
                <c:pt idx="11064">
                  <c:v>6632.6703030385</c:v>
                </c:pt>
                <c:pt idx="11065">
                  <c:v>6633.26978517</c:v>
                </c:pt>
                <c:pt idx="11066">
                  <c:v>6633.8692673015</c:v>
                </c:pt>
                <c:pt idx="11067">
                  <c:v>6634.468749433</c:v>
                </c:pt>
                <c:pt idx="11068">
                  <c:v>6635.0682315645</c:v>
                </c:pt>
                <c:pt idx="11069">
                  <c:v>6635.6677136961</c:v>
                </c:pt>
                <c:pt idx="11070">
                  <c:v>6636.2671958276</c:v>
                </c:pt>
                <c:pt idx="11071">
                  <c:v>6636.8666779591</c:v>
                </c:pt>
                <c:pt idx="11072">
                  <c:v>6637.4661600906</c:v>
                </c:pt>
                <c:pt idx="11073">
                  <c:v>6638.0656422221</c:v>
                </c:pt>
                <c:pt idx="11074">
                  <c:v>6638.6651243536</c:v>
                </c:pt>
                <c:pt idx="11075">
                  <c:v>6639.2646064851</c:v>
                </c:pt>
                <c:pt idx="11076">
                  <c:v>6639.8640886166</c:v>
                </c:pt>
                <c:pt idx="11077">
                  <c:v>6640.463570748099</c:v>
                </c:pt>
                <c:pt idx="11078">
                  <c:v>6641.0630528797</c:v>
                </c:pt>
                <c:pt idx="11079">
                  <c:v>6641.6625350112</c:v>
                </c:pt>
                <c:pt idx="11080">
                  <c:v>6642.2620171427</c:v>
                </c:pt>
                <c:pt idx="11081">
                  <c:v>6642.8614992742</c:v>
                </c:pt>
                <c:pt idx="11082">
                  <c:v>6643.4609814057</c:v>
                </c:pt>
                <c:pt idx="11083">
                  <c:v>6644.0604635372</c:v>
                </c:pt>
                <c:pt idx="11084">
                  <c:v>6644.6599456687</c:v>
                </c:pt>
                <c:pt idx="11085">
                  <c:v>6645.2594278002</c:v>
                </c:pt>
                <c:pt idx="11086">
                  <c:v>6645.8589099317</c:v>
                </c:pt>
                <c:pt idx="11087">
                  <c:v>6646.458392063299</c:v>
                </c:pt>
                <c:pt idx="11088">
                  <c:v>6647.0578741948</c:v>
                </c:pt>
                <c:pt idx="11089">
                  <c:v>6647.657356326299</c:v>
                </c:pt>
                <c:pt idx="11090">
                  <c:v>6648.2568384578</c:v>
                </c:pt>
                <c:pt idx="11091">
                  <c:v>6648.8563205893</c:v>
                </c:pt>
                <c:pt idx="11092">
                  <c:v>6649.4558027208</c:v>
                </c:pt>
                <c:pt idx="11093">
                  <c:v>6650.0552848523</c:v>
                </c:pt>
                <c:pt idx="11094">
                  <c:v>6650.6547669838</c:v>
                </c:pt>
                <c:pt idx="11095">
                  <c:v>6651.2542491153</c:v>
                </c:pt>
                <c:pt idx="11096">
                  <c:v>6651.8537312468</c:v>
                </c:pt>
                <c:pt idx="11097">
                  <c:v>6652.4532133784</c:v>
                </c:pt>
                <c:pt idx="11098">
                  <c:v>6653.0526955099</c:v>
                </c:pt>
                <c:pt idx="11099">
                  <c:v>6653.6521776414</c:v>
                </c:pt>
                <c:pt idx="11100">
                  <c:v>6654.2516597729</c:v>
                </c:pt>
                <c:pt idx="11101">
                  <c:v>6654.8511419044</c:v>
                </c:pt>
                <c:pt idx="11102">
                  <c:v>6655.4506240359</c:v>
                </c:pt>
                <c:pt idx="11103">
                  <c:v>6656.0501061674</c:v>
                </c:pt>
                <c:pt idx="11104">
                  <c:v>6656.6495882989</c:v>
                </c:pt>
                <c:pt idx="11105">
                  <c:v>6657.2490704304</c:v>
                </c:pt>
                <c:pt idx="11106">
                  <c:v>6657.848552562001</c:v>
                </c:pt>
                <c:pt idx="11107">
                  <c:v>6658.4480346935</c:v>
                </c:pt>
                <c:pt idx="11108">
                  <c:v>6659.047516825</c:v>
                </c:pt>
                <c:pt idx="11109">
                  <c:v>6659.6469989565</c:v>
                </c:pt>
                <c:pt idx="11110">
                  <c:v>6660.246481088</c:v>
                </c:pt>
                <c:pt idx="11111">
                  <c:v>6660.8459632195</c:v>
                </c:pt>
                <c:pt idx="11112">
                  <c:v>6661.445445351</c:v>
                </c:pt>
                <c:pt idx="11113">
                  <c:v>6662.0449274825</c:v>
                </c:pt>
                <c:pt idx="11114">
                  <c:v>6662.644409614</c:v>
                </c:pt>
                <c:pt idx="11115">
                  <c:v>6663.243891745599</c:v>
                </c:pt>
                <c:pt idx="11116">
                  <c:v>6663.8433738771</c:v>
                </c:pt>
                <c:pt idx="11117">
                  <c:v>6664.4428560086</c:v>
                </c:pt>
                <c:pt idx="11118">
                  <c:v>6665.0423381401</c:v>
                </c:pt>
                <c:pt idx="11119">
                  <c:v>6665.6418202716</c:v>
                </c:pt>
                <c:pt idx="11120">
                  <c:v>6666.2413024031</c:v>
                </c:pt>
                <c:pt idx="11121">
                  <c:v>6666.8407845346</c:v>
                </c:pt>
                <c:pt idx="11122">
                  <c:v>6667.4402666661</c:v>
                </c:pt>
                <c:pt idx="11123">
                  <c:v>6668.0397487976</c:v>
                </c:pt>
                <c:pt idx="11124">
                  <c:v>6668.6392309292</c:v>
                </c:pt>
                <c:pt idx="11125">
                  <c:v>6669.238713060699</c:v>
                </c:pt>
                <c:pt idx="11126">
                  <c:v>6669.838195192199</c:v>
                </c:pt>
                <c:pt idx="11127">
                  <c:v>6670.437677323699</c:v>
                </c:pt>
                <c:pt idx="11128">
                  <c:v>6671.0371594552</c:v>
                </c:pt>
                <c:pt idx="11129">
                  <c:v>6671.6366415867</c:v>
                </c:pt>
                <c:pt idx="11130">
                  <c:v>6672.2361237182</c:v>
                </c:pt>
                <c:pt idx="11131">
                  <c:v>6672.8356058497</c:v>
                </c:pt>
                <c:pt idx="11132">
                  <c:v>6673.435087981199</c:v>
                </c:pt>
                <c:pt idx="11133">
                  <c:v>6674.0345701128</c:v>
                </c:pt>
                <c:pt idx="11134">
                  <c:v>6674.634052244299</c:v>
                </c:pt>
                <c:pt idx="11135">
                  <c:v>6675.2335343758</c:v>
                </c:pt>
                <c:pt idx="11136">
                  <c:v>6675.8330165073</c:v>
                </c:pt>
                <c:pt idx="11137">
                  <c:v>6676.432498638799</c:v>
                </c:pt>
                <c:pt idx="11138">
                  <c:v>6677.0319807703</c:v>
                </c:pt>
                <c:pt idx="11139">
                  <c:v>6677.6314629018</c:v>
                </c:pt>
                <c:pt idx="11140">
                  <c:v>6678.2309450333</c:v>
                </c:pt>
                <c:pt idx="11141">
                  <c:v>6678.8304271648</c:v>
                </c:pt>
                <c:pt idx="11142">
                  <c:v>6679.4299092964</c:v>
                </c:pt>
                <c:pt idx="11143">
                  <c:v>6680.0293914279</c:v>
                </c:pt>
                <c:pt idx="11144">
                  <c:v>6680.6288735594</c:v>
                </c:pt>
                <c:pt idx="11145">
                  <c:v>6681.2283556909</c:v>
                </c:pt>
                <c:pt idx="11146">
                  <c:v>6681.827837822399</c:v>
                </c:pt>
                <c:pt idx="11147">
                  <c:v>6682.4273199539</c:v>
                </c:pt>
                <c:pt idx="11148">
                  <c:v>6683.0268020854</c:v>
                </c:pt>
                <c:pt idx="11149">
                  <c:v>6683.6262842169</c:v>
                </c:pt>
                <c:pt idx="11150">
                  <c:v>6684.2257663484</c:v>
                </c:pt>
                <c:pt idx="11151">
                  <c:v>6684.825248480002</c:v>
                </c:pt>
                <c:pt idx="11152">
                  <c:v>6685.4247306115</c:v>
                </c:pt>
                <c:pt idx="11153">
                  <c:v>6686.024212743</c:v>
                </c:pt>
                <c:pt idx="11154">
                  <c:v>6686.6236948745</c:v>
                </c:pt>
                <c:pt idx="11155">
                  <c:v>6687.223177006001</c:v>
                </c:pt>
                <c:pt idx="11156">
                  <c:v>6687.8226591375</c:v>
                </c:pt>
                <c:pt idx="11157">
                  <c:v>6688.422141269</c:v>
                </c:pt>
                <c:pt idx="11158">
                  <c:v>6689.0216234005</c:v>
                </c:pt>
                <c:pt idx="11159">
                  <c:v>6689.621105532</c:v>
                </c:pt>
                <c:pt idx="11160">
                  <c:v>6690.2205876636</c:v>
                </c:pt>
                <c:pt idx="11161">
                  <c:v>6690.8200697951</c:v>
                </c:pt>
                <c:pt idx="11162">
                  <c:v>6691.4195519266</c:v>
                </c:pt>
                <c:pt idx="11163">
                  <c:v>6692.0190340581</c:v>
                </c:pt>
                <c:pt idx="11164">
                  <c:v>6692.6185161896</c:v>
                </c:pt>
                <c:pt idx="11165">
                  <c:v>6693.217998321099</c:v>
                </c:pt>
                <c:pt idx="11166">
                  <c:v>6693.8174804526</c:v>
                </c:pt>
                <c:pt idx="11167">
                  <c:v>6694.4169625841</c:v>
                </c:pt>
                <c:pt idx="11168">
                  <c:v>6695.0164447156</c:v>
                </c:pt>
                <c:pt idx="11169">
                  <c:v>6695.6159268472</c:v>
                </c:pt>
                <c:pt idx="11170">
                  <c:v>6696.2154089787</c:v>
                </c:pt>
                <c:pt idx="11171">
                  <c:v>6696.8148911102</c:v>
                </c:pt>
                <c:pt idx="11172">
                  <c:v>6697.4143732417</c:v>
                </c:pt>
                <c:pt idx="11173">
                  <c:v>6698.013855373199</c:v>
                </c:pt>
                <c:pt idx="11174">
                  <c:v>6698.6133375047</c:v>
                </c:pt>
                <c:pt idx="11175">
                  <c:v>6699.2128196362</c:v>
                </c:pt>
                <c:pt idx="11176">
                  <c:v>6699.8123017677</c:v>
                </c:pt>
                <c:pt idx="11177">
                  <c:v>6700.4117838992</c:v>
                </c:pt>
                <c:pt idx="11178">
                  <c:v>6701.0112660308</c:v>
                </c:pt>
                <c:pt idx="11179">
                  <c:v>6701.6107481623</c:v>
                </c:pt>
                <c:pt idx="11180">
                  <c:v>6702.2102302938</c:v>
                </c:pt>
                <c:pt idx="11181">
                  <c:v>6702.8097124253</c:v>
                </c:pt>
                <c:pt idx="11182">
                  <c:v>6703.4091945568</c:v>
                </c:pt>
                <c:pt idx="11183">
                  <c:v>6704.0086766883</c:v>
                </c:pt>
                <c:pt idx="11184">
                  <c:v>6704.6081588198</c:v>
                </c:pt>
                <c:pt idx="11185">
                  <c:v>6705.2076409513</c:v>
                </c:pt>
                <c:pt idx="11186">
                  <c:v>6705.8071230828</c:v>
                </c:pt>
                <c:pt idx="11187">
                  <c:v>6706.4066052144</c:v>
                </c:pt>
                <c:pt idx="11188">
                  <c:v>6707.0060873459</c:v>
                </c:pt>
                <c:pt idx="11189">
                  <c:v>6707.6055694774</c:v>
                </c:pt>
                <c:pt idx="11190">
                  <c:v>6708.2050516089</c:v>
                </c:pt>
                <c:pt idx="11191">
                  <c:v>6708.8045337404</c:v>
                </c:pt>
                <c:pt idx="11192">
                  <c:v>6709.4040158719</c:v>
                </c:pt>
                <c:pt idx="11193">
                  <c:v>6710.0034980034</c:v>
                </c:pt>
                <c:pt idx="11194">
                  <c:v>6710.6029801349</c:v>
                </c:pt>
                <c:pt idx="11195">
                  <c:v>6711.2024622664</c:v>
                </c:pt>
                <c:pt idx="11196">
                  <c:v>6711.801944398</c:v>
                </c:pt>
                <c:pt idx="11197">
                  <c:v>6712.4014265295</c:v>
                </c:pt>
                <c:pt idx="11198">
                  <c:v>6713.000908661</c:v>
                </c:pt>
                <c:pt idx="11199">
                  <c:v>6713.6003907925</c:v>
                </c:pt>
                <c:pt idx="11200">
                  <c:v>6714.199872924</c:v>
                </c:pt>
                <c:pt idx="11201">
                  <c:v>6714.7993550555</c:v>
                </c:pt>
                <c:pt idx="11202">
                  <c:v>6715.398837187</c:v>
                </c:pt>
                <c:pt idx="11203">
                  <c:v>6715.998319318499</c:v>
                </c:pt>
                <c:pt idx="11204">
                  <c:v>6716.59780145</c:v>
                </c:pt>
                <c:pt idx="11205">
                  <c:v>6717.1972835816</c:v>
                </c:pt>
                <c:pt idx="11206">
                  <c:v>6717.7967657131</c:v>
                </c:pt>
                <c:pt idx="11207">
                  <c:v>6718.3962478446</c:v>
                </c:pt>
                <c:pt idx="11208">
                  <c:v>6718.9957299761</c:v>
                </c:pt>
                <c:pt idx="11209">
                  <c:v>6719.5952121076</c:v>
                </c:pt>
                <c:pt idx="11210">
                  <c:v>6720.1946942391</c:v>
                </c:pt>
                <c:pt idx="11211">
                  <c:v>6720.7941763706</c:v>
                </c:pt>
                <c:pt idx="11212">
                  <c:v>6721.3936585021</c:v>
                </c:pt>
                <c:pt idx="11213">
                  <c:v>6721.9931406336</c:v>
                </c:pt>
                <c:pt idx="11214">
                  <c:v>6722.5926227652</c:v>
                </c:pt>
                <c:pt idx="11215">
                  <c:v>6723.1921048967</c:v>
                </c:pt>
                <c:pt idx="11216">
                  <c:v>6723.7915870282</c:v>
                </c:pt>
                <c:pt idx="11217">
                  <c:v>6724.3910691597</c:v>
                </c:pt>
                <c:pt idx="11218">
                  <c:v>6724.9905512912</c:v>
                </c:pt>
                <c:pt idx="11219">
                  <c:v>6725.5900334227</c:v>
                </c:pt>
                <c:pt idx="11220">
                  <c:v>6726.1895155542</c:v>
                </c:pt>
                <c:pt idx="11221">
                  <c:v>6726.7889976857</c:v>
                </c:pt>
                <c:pt idx="11222">
                  <c:v>6727.3884798172</c:v>
                </c:pt>
                <c:pt idx="11223">
                  <c:v>6727.987961948799</c:v>
                </c:pt>
                <c:pt idx="11224">
                  <c:v>6728.5874440803</c:v>
                </c:pt>
                <c:pt idx="11225">
                  <c:v>6729.1869262118</c:v>
                </c:pt>
                <c:pt idx="11226">
                  <c:v>6729.7864083433</c:v>
                </c:pt>
                <c:pt idx="11227">
                  <c:v>6730.3858904748</c:v>
                </c:pt>
                <c:pt idx="11228">
                  <c:v>6730.985372606299</c:v>
                </c:pt>
                <c:pt idx="11229">
                  <c:v>6731.5848547378</c:v>
                </c:pt>
                <c:pt idx="11230">
                  <c:v>6732.1843368693</c:v>
                </c:pt>
                <c:pt idx="11231">
                  <c:v>6732.7838190008</c:v>
                </c:pt>
                <c:pt idx="11232">
                  <c:v>6733.3833011324</c:v>
                </c:pt>
                <c:pt idx="11233">
                  <c:v>6733.9827832639</c:v>
                </c:pt>
                <c:pt idx="11234">
                  <c:v>6734.5822653954</c:v>
                </c:pt>
                <c:pt idx="11235">
                  <c:v>6735.1817475269</c:v>
                </c:pt>
                <c:pt idx="11236">
                  <c:v>6735.7812296584</c:v>
                </c:pt>
                <c:pt idx="11237">
                  <c:v>6736.3807117899</c:v>
                </c:pt>
                <c:pt idx="11238">
                  <c:v>6736.980193921399</c:v>
                </c:pt>
                <c:pt idx="11239">
                  <c:v>6737.5796760529</c:v>
                </c:pt>
                <c:pt idx="11240">
                  <c:v>6738.1791581844</c:v>
                </c:pt>
                <c:pt idx="11241">
                  <c:v>6738.778640316</c:v>
                </c:pt>
                <c:pt idx="11242">
                  <c:v>6739.3781224475</c:v>
                </c:pt>
                <c:pt idx="11243">
                  <c:v>6739.977604579</c:v>
                </c:pt>
                <c:pt idx="11244">
                  <c:v>6740.577086710499</c:v>
                </c:pt>
                <c:pt idx="11245">
                  <c:v>6741.176568842</c:v>
                </c:pt>
                <c:pt idx="11246">
                  <c:v>6741.7760509735</c:v>
                </c:pt>
                <c:pt idx="11247">
                  <c:v>6742.375533105</c:v>
                </c:pt>
                <c:pt idx="11248">
                  <c:v>6742.975015236499</c:v>
                </c:pt>
                <c:pt idx="11249">
                  <c:v>6743.574497367998</c:v>
                </c:pt>
                <c:pt idx="11250">
                  <c:v>6744.1739794996</c:v>
                </c:pt>
                <c:pt idx="11251">
                  <c:v>6744.7734616311</c:v>
                </c:pt>
                <c:pt idx="11252">
                  <c:v>6745.3729437626</c:v>
                </c:pt>
                <c:pt idx="11253">
                  <c:v>6745.9724258941</c:v>
                </c:pt>
                <c:pt idx="11254">
                  <c:v>6746.5719080256</c:v>
                </c:pt>
                <c:pt idx="11255">
                  <c:v>6747.1713901571</c:v>
                </c:pt>
                <c:pt idx="11256">
                  <c:v>6747.770872288599</c:v>
                </c:pt>
                <c:pt idx="11257">
                  <c:v>6748.3703544201</c:v>
                </c:pt>
                <c:pt idx="11258">
                  <c:v>6748.9698365516</c:v>
                </c:pt>
                <c:pt idx="11259">
                  <c:v>6749.5693186832</c:v>
                </c:pt>
                <c:pt idx="11260">
                  <c:v>6750.1688008147</c:v>
                </c:pt>
                <c:pt idx="11261">
                  <c:v>6750.768282946199</c:v>
                </c:pt>
                <c:pt idx="11262">
                  <c:v>6751.3677650777</c:v>
                </c:pt>
                <c:pt idx="11263">
                  <c:v>6751.9672472092</c:v>
                </c:pt>
                <c:pt idx="11264">
                  <c:v>6752.5667293407</c:v>
                </c:pt>
                <c:pt idx="11265">
                  <c:v>6753.1662114722</c:v>
                </c:pt>
                <c:pt idx="11266">
                  <c:v>6753.7656936037</c:v>
                </c:pt>
                <c:pt idx="11267">
                  <c:v>6754.3651757352</c:v>
                </c:pt>
                <c:pt idx="11268">
                  <c:v>6754.9646578668</c:v>
                </c:pt>
                <c:pt idx="11269">
                  <c:v>6755.5641399983</c:v>
                </c:pt>
                <c:pt idx="11270">
                  <c:v>6756.1636221298</c:v>
                </c:pt>
                <c:pt idx="11271">
                  <c:v>6756.7631042613</c:v>
                </c:pt>
                <c:pt idx="11272">
                  <c:v>6757.3625863928</c:v>
                </c:pt>
                <c:pt idx="11273">
                  <c:v>6757.9620685243</c:v>
                </c:pt>
                <c:pt idx="11274">
                  <c:v>6758.5615506558</c:v>
                </c:pt>
                <c:pt idx="11275">
                  <c:v>6759.1610327873</c:v>
                </c:pt>
                <c:pt idx="11276">
                  <c:v>6759.7605149188</c:v>
                </c:pt>
                <c:pt idx="11277">
                  <c:v>6760.3599970504</c:v>
                </c:pt>
                <c:pt idx="11278">
                  <c:v>6760.9594791819</c:v>
                </c:pt>
                <c:pt idx="11279">
                  <c:v>6761.5589613134</c:v>
                </c:pt>
                <c:pt idx="11280">
                  <c:v>6762.1584434449</c:v>
                </c:pt>
                <c:pt idx="11281">
                  <c:v>6762.7579255764</c:v>
                </c:pt>
                <c:pt idx="11282">
                  <c:v>6763.3574077079</c:v>
                </c:pt>
                <c:pt idx="11283">
                  <c:v>6763.9568898394</c:v>
                </c:pt>
                <c:pt idx="11284">
                  <c:v>6764.5563719709</c:v>
                </c:pt>
                <c:pt idx="11285">
                  <c:v>6765.1558541024</c:v>
                </c:pt>
                <c:pt idx="11286">
                  <c:v>6765.755336234</c:v>
                </c:pt>
                <c:pt idx="11287">
                  <c:v>6766.3548183655</c:v>
                </c:pt>
                <c:pt idx="11288">
                  <c:v>6766.954300497</c:v>
                </c:pt>
                <c:pt idx="11289">
                  <c:v>6767.553782628499</c:v>
                </c:pt>
                <c:pt idx="11290">
                  <c:v>6768.153264760002</c:v>
                </c:pt>
                <c:pt idx="11291">
                  <c:v>6768.7527468915</c:v>
                </c:pt>
                <c:pt idx="11292">
                  <c:v>6769.352229023</c:v>
                </c:pt>
                <c:pt idx="11293">
                  <c:v>6769.9517111545</c:v>
                </c:pt>
                <c:pt idx="11294">
                  <c:v>6770.551193286001</c:v>
                </c:pt>
                <c:pt idx="11295">
                  <c:v>6771.1506754176</c:v>
                </c:pt>
                <c:pt idx="11296">
                  <c:v>6771.7501575491</c:v>
                </c:pt>
                <c:pt idx="11297">
                  <c:v>6772.3496396806</c:v>
                </c:pt>
                <c:pt idx="11298">
                  <c:v>6772.9491218121</c:v>
                </c:pt>
                <c:pt idx="11299">
                  <c:v>6773.5486039436</c:v>
                </c:pt>
                <c:pt idx="11300">
                  <c:v>6774.1480860751</c:v>
                </c:pt>
                <c:pt idx="11301">
                  <c:v>6774.7475682066</c:v>
                </c:pt>
                <c:pt idx="11302">
                  <c:v>6775.347050338099</c:v>
                </c:pt>
                <c:pt idx="11303">
                  <c:v>6775.9465324696</c:v>
                </c:pt>
                <c:pt idx="11304">
                  <c:v>6776.5460146012</c:v>
                </c:pt>
                <c:pt idx="11305">
                  <c:v>6777.1454967327</c:v>
                </c:pt>
                <c:pt idx="11306">
                  <c:v>6777.7449788642</c:v>
                </c:pt>
                <c:pt idx="11307">
                  <c:v>6778.3444609957</c:v>
                </c:pt>
                <c:pt idx="11308">
                  <c:v>6778.943943127199</c:v>
                </c:pt>
                <c:pt idx="11309">
                  <c:v>6779.5434252587</c:v>
                </c:pt>
                <c:pt idx="11310">
                  <c:v>6780.1429073902</c:v>
                </c:pt>
                <c:pt idx="11311">
                  <c:v>6780.7423895217</c:v>
                </c:pt>
                <c:pt idx="11312">
                  <c:v>6781.3418716532</c:v>
                </c:pt>
                <c:pt idx="11313">
                  <c:v>6781.9413537848</c:v>
                </c:pt>
                <c:pt idx="11314">
                  <c:v>6782.540835916299</c:v>
                </c:pt>
                <c:pt idx="11315">
                  <c:v>6783.1403180478</c:v>
                </c:pt>
                <c:pt idx="11316">
                  <c:v>6783.7398001793</c:v>
                </c:pt>
                <c:pt idx="11317">
                  <c:v>6784.3392823108</c:v>
                </c:pt>
                <c:pt idx="11318">
                  <c:v>6784.9387644423</c:v>
                </c:pt>
                <c:pt idx="11319">
                  <c:v>6785.5382465738</c:v>
                </c:pt>
                <c:pt idx="11320">
                  <c:v>6786.1377287053</c:v>
                </c:pt>
                <c:pt idx="11321">
                  <c:v>6786.737210836799</c:v>
                </c:pt>
                <c:pt idx="11322">
                  <c:v>6787.3366929684</c:v>
                </c:pt>
                <c:pt idx="11323">
                  <c:v>6787.9361750999</c:v>
                </c:pt>
                <c:pt idx="11324">
                  <c:v>6788.535657231399</c:v>
                </c:pt>
                <c:pt idx="11325">
                  <c:v>6789.1351393629</c:v>
                </c:pt>
                <c:pt idx="11326">
                  <c:v>6789.7346214944</c:v>
                </c:pt>
                <c:pt idx="11327">
                  <c:v>6790.3341036259</c:v>
                </c:pt>
                <c:pt idx="11328">
                  <c:v>6790.9335857574</c:v>
                </c:pt>
                <c:pt idx="11329">
                  <c:v>6791.533067888899</c:v>
                </c:pt>
                <c:pt idx="11330">
                  <c:v>6792.1325500204</c:v>
                </c:pt>
                <c:pt idx="11331">
                  <c:v>6792.732032152</c:v>
                </c:pt>
                <c:pt idx="11332">
                  <c:v>6793.3315142835</c:v>
                </c:pt>
                <c:pt idx="11333">
                  <c:v>6793.930996415</c:v>
                </c:pt>
                <c:pt idx="11334">
                  <c:v>6794.5304785465</c:v>
                </c:pt>
                <c:pt idx="11335">
                  <c:v>6795.129960678</c:v>
                </c:pt>
                <c:pt idx="11336">
                  <c:v>6795.7294428095</c:v>
                </c:pt>
                <c:pt idx="11337">
                  <c:v>6796.328924941</c:v>
                </c:pt>
                <c:pt idx="11338">
                  <c:v>6796.9284070725</c:v>
                </c:pt>
                <c:pt idx="11339">
                  <c:v>6797.527889204001</c:v>
                </c:pt>
                <c:pt idx="11340">
                  <c:v>6798.1273713356</c:v>
                </c:pt>
                <c:pt idx="11341">
                  <c:v>6798.7268534671</c:v>
                </c:pt>
                <c:pt idx="11342">
                  <c:v>6799.3263355986</c:v>
                </c:pt>
                <c:pt idx="11343">
                  <c:v>6799.925817730099</c:v>
                </c:pt>
                <c:pt idx="11344">
                  <c:v>6800.5252998616</c:v>
                </c:pt>
                <c:pt idx="11345">
                  <c:v>6801.1247819931</c:v>
                </c:pt>
                <c:pt idx="11346">
                  <c:v>6801.7242641246</c:v>
                </c:pt>
                <c:pt idx="11347">
                  <c:v>6802.3237462561</c:v>
                </c:pt>
                <c:pt idx="11348">
                  <c:v>6802.9232283876</c:v>
                </c:pt>
                <c:pt idx="11349">
                  <c:v>6803.5227105192</c:v>
                </c:pt>
                <c:pt idx="11350">
                  <c:v>6804.1221926507</c:v>
                </c:pt>
                <c:pt idx="11351">
                  <c:v>6804.7216747822</c:v>
                </c:pt>
                <c:pt idx="11352">
                  <c:v>6805.3211569137</c:v>
                </c:pt>
                <c:pt idx="11353">
                  <c:v>6805.9206390452</c:v>
                </c:pt>
                <c:pt idx="11354">
                  <c:v>6806.5201211767</c:v>
                </c:pt>
                <c:pt idx="11355">
                  <c:v>6807.1196033082</c:v>
                </c:pt>
                <c:pt idx="11356">
                  <c:v>6807.7190854397</c:v>
                </c:pt>
                <c:pt idx="11357">
                  <c:v>6808.3185675712</c:v>
                </c:pt>
                <c:pt idx="11358">
                  <c:v>6808.9180497028</c:v>
                </c:pt>
                <c:pt idx="11359">
                  <c:v>6809.5175318343</c:v>
                </c:pt>
                <c:pt idx="11360">
                  <c:v>6810.1170139658</c:v>
                </c:pt>
                <c:pt idx="11361">
                  <c:v>6810.7164960973</c:v>
                </c:pt>
                <c:pt idx="11362">
                  <c:v>6811.3159782288</c:v>
                </c:pt>
                <c:pt idx="11363">
                  <c:v>6811.9154603603</c:v>
                </c:pt>
                <c:pt idx="11364">
                  <c:v>6812.5149424918</c:v>
                </c:pt>
                <c:pt idx="11365">
                  <c:v>6813.1144246233</c:v>
                </c:pt>
                <c:pt idx="11366">
                  <c:v>6813.7139067548</c:v>
                </c:pt>
                <c:pt idx="11367">
                  <c:v>6814.313388886399</c:v>
                </c:pt>
                <c:pt idx="11368">
                  <c:v>6814.9128710179</c:v>
                </c:pt>
                <c:pt idx="11369">
                  <c:v>6815.5123531494</c:v>
                </c:pt>
                <c:pt idx="11370">
                  <c:v>6816.1118352809</c:v>
                </c:pt>
                <c:pt idx="11371">
                  <c:v>6816.7113174124</c:v>
                </c:pt>
                <c:pt idx="11372">
                  <c:v>6817.3107995439</c:v>
                </c:pt>
                <c:pt idx="11373">
                  <c:v>6817.9102816754</c:v>
                </c:pt>
                <c:pt idx="11374">
                  <c:v>6818.5097638069</c:v>
                </c:pt>
                <c:pt idx="11375">
                  <c:v>6819.1092459384</c:v>
                </c:pt>
                <c:pt idx="11376">
                  <c:v>6819.7087280699</c:v>
                </c:pt>
                <c:pt idx="11377">
                  <c:v>6820.3082102015</c:v>
                </c:pt>
                <c:pt idx="11378">
                  <c:v>6820.907692332999</c:v>
                </c:pt>
                <c:pt idx="11379">
                  <c:v>6821.5071744645</c:v>
                </c:pt>
                <c:pt idx="11380">
                  <c:v>6822.106656596</c:v>
                </c:pt>
                <c:pt idx="11381">
                  <c:v>6822.7061387275</c:v>
                </c:pt>
                <c:pt idx="11382">
                  <c:v>6823.305620859</c:v>
                </c:pt>
                <c:pt idx="11383">
                  <c:v>6823.905102990499</c:v>
                </c:pt>
                <c:pt idx="11384">
                  <c:v>6824.504585122</c:v>
                </c:pt>
                <c:pt idx="11385">
                  <c:v>6825.1040672535</c:v>
                </c:pt>
                <c:pt idx="11386">
                  <c:v>6825.7035493851</c:v>
                </c:pt>
                <c:pt idx="11387">
                  <c:v>6826.3030315166</c:v>
                </c:pt>
                <c:pt idx="11388">
                  <c:v>6826.9025136481</c:v>
                </c:pt>
                <c:pt idx="11389">
                  <c:v>6827.5019957796</c:v>
                </c:pt>
                <c:pt idx="11390">
                  <c:v>6828.1014779111</c:v>
                </c:pt>
                <c:pt idx="11391">
                  <c:v>6828.7009600426</c:v>
                </c:pt>
                <c:pt idx="11392">
                  <c:v>6829.3004421741</c:v>
                </c:pt>
                <c:pt idx="11393">
                  <c:v>6829.8999243056</c:v>
                </c:pt>
                <c:pt idx="11394">
                  <c:v>6830.4994064371</c:v>
                </c:pt>
                <c:pt idx="11395">
                  <c:v>6831.0988885687</c:v>
                </c:pt>
                <c:pt idx="11396">
                  <c:v>6831.6983707002</c:v>
                </c:pt>
                <c:pt idx="11397">
                  <c:v>6832.297852831699</c:v>
                </c:pt>
                <c:pt idx="11398">
                  <c:v>6832.8973349632</c:v>
                </c:pt>
                <c:pt idx="11399">
                  <c:v>6833.4968170947</c:v>
                </c:pt>
                <c:pt idx="11400">
                  <c:v>6834.0962992262</c:v>
                </c:pt>
                <c:pt idx="11401">
                  <c:v>6834.6957813577</c:v>
                </c:pt>
                <c:pt idx="11402">
                  <c:v>6835.2952634892</c:v>
                </c:pt>
                <c:pt idx="11403">
                  <c:v>6835.8947456207</c:v>
                </c:pt>
                <c:pt idx="11404">
                  <c:v>6836.4942277523</c:v>
                </c:pt>
                <c:pt idx="11405">
                  <c:v>6837.0937098838</c:v>
                </c:pt>
                <c:pt idx="11406">
                  <c:v>6837.6931920153</c:v>
                </c:pt>
                <c:pt idx="11407">
                  <c:v>6838.2926741468</c:v>
                </c:pt>
                <c:pt idx="11408">
                  <c:v>6838.8921562783</c:v>
                </c:pt>
                <c:pt idx="11409">
                  <c:v>6839.4916384098</c:v>
                </c:pt>
                <c:pt idx="11410">
                  <c:v>6840.0911205413</c:v>
                </c:pt>
                <c:pt idx="11411">
                  <c:v>6840.6906026728</c:v>
                </c:pt>
                <c:pt idx="11412">
                  <c:v>6841.2900848043</c:v>
                </c:pt>
                <c:pt idx="11413">
                  <c:v>6841.8895669359</c:v>
                </c:pt>
                <c:pt idx="11414">
                  <c:v>6842.4890490674</c:v>
                </c:pt>
                <c:pt idx="11415">
                  <c:v>6843.088531198901</c:v>
                </c:pt>
                <c:pt idx="11416">
                  <c:v>6843.688013330399</c:v>
                </c:pt>
                <c:pt idx="11417">
                  <c:v>6844.2874954619</c:v>
                </c:pt>
                <c:pt idx="11418">
                  <c:v>6844.8869775934</c:v>
                </c:pt>
                <c:pt idx="11419">
                  <c:v>6845.4864597249</c:v>
                </c:pt>
                <c:pt idx="11420">
                  <c:v>6846.0859418564</c:v>
                </c:pt>
                <c:pt idx="11421">
                  <c:v>6846.6854239879</c:v>
                </c:pt>
                <c:pt idx="11422">
                  <c:v>6847.2849061195</c:v>
                </c:pt>
                <c:pt idx="11423">
                  <c:v>6847.884388251</c:v>
                </c:pt>
                <c:pt idx="11424">
                  <c:v>6848.483870382499</c:v>
                </c:pt>
                <c:pt idx="11425">
                  <c:v>6849.083352514</c:v>
                </c:pt>
                <c:pt idx="11426">
                  <c:v>6849.6828346455</c:v>
                </c:pt>
                <c:pt idx="11427">
                  <c:v>6850.282316777</c:v>
                </c:pt>
                <c:pt idx="11428">
                  <c:v>6850.881798908499</c:v>
                </c:pt>
                <c:pt idx="11429">
                  <c:v>6851.481281040001</c:v>
                </c:pt>
                <c:pt idx="11430">
                  <c:v>6852.0807631715</c:v>
                </c:pt>
                <c:pt idx="11431">
                  <c:v>6852.6802453031</c:v>
                </c:pt>
                <c:pt idx="11432">
                  <c:v>6853.279727434599</c:v>
                </c:pt>
                <c:pt idx="11433">
                  <c:v>6853.8792095661</c:v>
                </c:pt>
                <c:pt idx="11434">
                  <c:v>6854.4786916976</c:v>
                </c:pt>
                <c:pt idx="11435">
                  <c:v>6855.0781738291</c:v>
                </c:pt>
                <c:pt idx="11436">
                  <c:v>6855.6776559606</c:v>
                </c:pt>
                <c:pt idx="11437">
                  <c:v>6856.277138092099</c:v>
                </c:pt>
                <c:pt idx="11438">
                  <c:v>6856.8766202236</c:v>
                </c:pt>
                <c:pt idx="11439">
                  <c:v>6857.4761023551</c:v>
                </c:pt>
                <c:pt idx="11440">
                  <c:v>6858.0755844867</c:v>
                </c:pt>
                <c:pt idx="11441">
                  <c:v>6858.6750666182</c:v>
                </c:pt>
                <c:pt idx="11442">
                  <c:v>6859.2745487497</c:v>
                </c:pt>
                <c:pt idx="11443">
                  <c:v>6859.8740308812</c:v>
                </c:pt>
                <c:pt idx="11444">
                  <c:v>6860.473513012699</c:v>
                </c:pt>
                <c:pt idx="11445">
                  <c:v>6861.072995144199</c:v>
                </c:pt>
                <c:pt idx="11446">
                  <c:v>6861.6724772757</c:v>
                </c:pt>
                <c:pt idx="11447">
                  <c:v>6862.2719594072</c:v>
                </c:pt>
                <c:pt idx="11448">
                  <c:v>6862.8714415387</c:v>
                </c:pt>
                <c:pt idx="11449">
                  <c:v>6863.4709236703</c:v>
                </c:pt>
                <c:pt idx="11450">
                  <c:v>6864.0704058018</c:v>
                </c:pt>
                <c:pt idx="11451">
                  <c:v>6864.6698879333</c:v>
                </c:pt>
                <c:pt idx="11452">
                  <c:v>6865.2693700648</c:v>
                </c:pt>
                <c:pt idx="11453">
                  <c:v>6865.868852196299</c:v>
                </c:pt>
                <c:pt idx="11454">
                  <c:v>6866.4683343278</c:v>
                </c:pt>
                <c:pt idx="11455">
                  <c:v>6867.0678164593</c:v>
                </c:pt>
                <c:pt idx="11456">
                  <c:v>6867.6672985908</c:v>
                </c:pt>
                <c:pt idx="11457">
                  <c:v>6868.2667807223</c:v>
                </c:pt>
                <c:pt idx="11458">
                  <c:v>6868.8662628539</c:v>
                </c:pt>
                <c:pt idx="11459">
                  <c:v>6869.4657449854</c:v>
                </c:pt>
                <c:pt idx="11460">
                  <c:v>6870.0652271169</c:v>
                </c:pt>
                <c:pt idx="11461">
                  <c:v>6870.6647092484</c:v>
                </c:pt>
                <c:pt idx="11462">
                  <c:v>6871.2641913799</c:v>
                </c:pt>
                <c:pt idx="11463">
                  <c:v>6871.8636735114</c:v>
                </c:pt>
                <c:pt idx="11464">
                  <c:v>6872.463155642899</c:v>
                </c:pt>
                <c:pt idx="11465">
                  <c:v>6873.0626377744</c:v>
                </c:pt>
                <c:pt idx="11466">
                  <c:v>6873.6621199059</c:v>
                </c:pt>
                <c:pt idx="11467">
                  <c:v>6874.2616020375</c:v>
                </c:pt>
                <c:pt idx="11468">
                  <c:v>6874.861084169</c:v>
                </c:pt>
                <c:pt idx="11469">
                  <c:v>6875.4605663005</c:v>
                </c:pt>
                <c:pt idx="11470">
                  <c:v>6876.060048432</c:v>
                </c:pt>
                <c:pt idx="11471">
                  <c:v>6876.6595305635</c:v>
                </c:pt>
                <c:pt idx="11472">
                  <c:v>6877.259012695</c:v>
                </c:pt>
                <c:pt idx="11473">
                  <c:v>6877.8584948265</c:v>
                </c:pt>
                <c:pt idx="11474">
                  <c:v>6878.457976958</c:v>
                </c:pt>
                <c:pt idx="11475">
                  <c:v>6879.0574590895</c:v>
                </c:pt>
                <c:pt idx="11476">
                  <c:v>6879.6569412211</c:v>
                </c:pt>
                <c:pt idx="11477">
                  <c:v>6880.2564233526</c:v>
                </c:pt>
                <c:pt idx="11478">
                  <c:v>6880.8559054841</c:v>
                </c:pt>
                <c:pt idx="11479">
                  <c:v>6881.4553876156</c:v>
                </c:pt>
                <c:pt idx="11480">
                  <c:v>6882.0548697471</c:v>
                </c:pt>
                <c:pt idx="11481">
                  <c:v>6882.6543518786</c:v>
                </c:pt>
                <c:pt idx="11482">
                  <c:v>6883.2538340101</c:v>
                </c:pt>
                <c:pt idx="11483">
                  <c:v>6883.8533161416</c:v>
                </c:pt>
                <c:pt idx="11484">
                  <c:v>6884.4527982731</c:v>
                </c:pt>
                <c:pt idx="11485">
                  <c:v>6885.0522804047</c:v>
                </c:pt>
                <c:pt idx="11486">
                  <c:v>6885.6517625362</c:v>
                </c:pt>
                <c:pt idx="11487">
                  <c:v>6886.2512446677</c:v>
                </c:pt>
                <c:pt idx="11488">
                  <c:v>6886.8507267992</c:v>
                </c:pt>
                <c:pt idx="11489">
                  <c:v>6887.4502089307</c:v>
                </c:pt>
                <c:pt idx="11490">
                  <c:v>6888.0496910622</c:v>
                </c:pt>
                <c:pt idx="11491">
                  <c:v>6888.6491731937</c:v>
                </c:pt>
                <c:pt idx="11492">
                  <c:v>6889.248655325199</c:v>
                </c:pt>
                <c:pt idx="11493">
                  <c:v>6889.8481374567</c:v>
                </c:pt>
                <c:pt idx="11494">
                  <c:v>6890.4476195883</c:v>
                </c:pt>
                <c:pt idx="11495">
                  <c:v>6891.0471017198</c:v>
                </c:pt>
                <c:pt idx="11496">
                  <c:v>6891.6465838513</c:v>
                </c:pt>
                <c:pt idx="11497">
                  <c:v>6892.2460659828</c:v>
                </c:pt>
                <c:pt idx="11498">
                  <c:v>6892.8455481143</c:v>
                </c:pt>
                <c:pt idx="11499">
                  <c:v>6893.4450302458</c:v>
                </c:pt>
                <c:pt idx="11500">
                  <c:v>6894.0445123773</c:v>
                </c:pt>
                <c:pt idx="11501">
                  <c:v>6894.6439945088</c:v>
                </c:pt>
                <c:pt idx="11502">
                  <c:v>6895.243476640299</c:v>
                </c:pt>
                <c:pt idx="11503">
                  <c:v>6895.8429587719</c:v>
                </c:pt>
                <c:pt idx="11504">
                  <c:v>6896.4424409034</c:v>
                </c:pt>
                <c:pt idx="11505">
                  <c:v>6897.0419230349</c:v>
                </c:pt>
                <c:pt idx="11506">
                  <c:v>6897.6414051664</c:v>
                </c:pt>
                <c:pt idx="11507">
                  <c:v>6898.240887297899</c:v>
                </c:pt>
                <c:pt idx="11508">
                  <c:v>6898.8403694294</c:v>
                </c:pt>
                <c:pt idx="11509">
                  <c:v>6899.4398515609</c:v>
                </c:pt>
                <c:pt idx="11510">
                  <c:v>6900.0393336924</c:v>
                </c:pt>
                <c:pt idx="11511">
                  <c:v>6900.6388158239</c:v>
                </c:pt>
                <c:pt idx="11512">
                  <c:v>6901.2382979555</c:v>
                </c:pt>
                <c:pt idx="11513">
                  <c:v>6901.837780086999</c:v>
                </c:pt>
                <c:pt idx="11514">
                  <c:v>6902.437262218499</c:v>
                </c:pt>
                <c:pt idx="11515">
                  <c:v>6903.03674435</c:v>
                </c:pt>
                <c:pt idx="11516">
                  <c:v>6903.6362264815</c:v>
                </c:pt>
                <c:pt idx="11517">
                  <c:v>6904.235708613</c:v>
                </c:pt>
                <c:pt idx="11518">
                  <c:v>6904.835190744499</c:v>
                </c:pt>
                <c:pt idx="11519">
                  <c:v>6905.434672876</c:v>
                </c:pt>
                <c:pt idx="11520">
                  <c:v>6906.0341550075</c:v>
                </c:pt>
                <c:pt idx="11521">
                  <c:v>6906.6336371391</c:v>
                </c:pt>
                <c:pt idx="11522">
                  <c:v>6907.2331192706</c:v>
                </c:pt>
                <c:pt idx="11523">
                  <c:v>6907.8326014021</c:v>
                </c:pt>
                <c:pt idx="11524">
                  <c:v>6908.4320835336</c:v>
                </c:pt>
                <c:pt idx="11525">
                  <c:v>6909.0315656651</c:v>
                </c:pt>
                <c:pt idx="11526">
                  <c:v>6909.6310477966</c:v>
                </c:pt>
                <c:pt idx="11527">
                  <c:v>6910.2305299281</c:v>
                </c:pt>
                <c:pt idx="11528">
                  <c:v>6910.8300120596</c:v>
                </c:pt>
                <c:pt idx="11529">
                  <c:v>6911.4294941911</c:v>
                </c:pt>
                <c:pt idx="11530">
                  <c:v>6912.0289763227</c:v>
                </c:pt>
                <c:pt idx="11531">
                  <c:v>6912.6284584542</c:v>
                </c:pt>
                <c:pt idx="11532">
                  <c:v>6913.2279405857</c:v>
                </c:pt>
                <c:pt idx="11533">
                  <c:v>6913.8274227172</c:v>
                </c:pt>
                <c:pt idx="11534">
                  <c:v>6914.4269048487</c:v>
                </c:pt>
                <c:pt idx="11535">
                  <c:v>6915.0263869802</c:v>
                </c:pt>
                <c:pt idx="11536">
                  <c:v>6915.6258691117</c:v>
                </c:pt>
                <c:pt idx="11537">
                  <c:v>6916.2253512432</c:v>
                </c:pt>
                <c:pt idx="11538">
                  <c:v>6916.8248333747</c:v>
                </c:pt>
                <c:pt idx="11539">
                  <c:v>6917.4243155063</c:v>
                </c:pt>
                <c:pt idx="11540">
                  <c:v>6918.023797637799</c:v>
                </c:pt>
                <c:pt idx="11541">
                  <c:v>6918.6232797693</c:v>
                </c:pt>
                <c:pt idx="11542">
                  <c:v>6919.2227619008</c:v>
                </c:pt>
                <c:pt idx="11543">
                  <c:v>6919.8222440323</c:v>
                </c:pt>
                <c:pt idx="11544">
                  <c:v>6920.4217261638</c:v>
                </c:pt>
                <c:pt idx="11545">
                  <c:v>6921.0212082953</c:v>
                </c:pt>
                <c:pt idx="11546">
                  <c:v>6921.6206904268</c:v>
                </c:pt>
                <c:pt idx="11547">
                  <c:v>6922.2201725583</c:v>
                </c:pt>
                <c:pt idx="11548">
                  <c:v>6922.8196546899</c:v>
                </c:pt>
                <c:pt idx="11549">
                  <c:v>6923.4191368214</c:v>
                </c:pt>
                <c:pt idx="11550">
                  <c:v>6924.0186189529</c:v>
                </c:pt>
                <c:pt idx="11551">
                  <c:v>6924.6181010844</c:v>
                </c:pt>
                <c:pt idx="11552">
                  <c:v>6925.2175832159</c:v>
                </c:pt>
                <c:pt idx="11553">
                  <c:v>6925.8170653474</c:v>
                </c:pt>
                <c:pt idx="11554">
                  <c:v>6926.4165474789</c:v>
                </c:pt>
                <c:pt idx="11555">
                  <c:v>6927.0160296104</c:v>
                </c:pt>
                <c:pt idx="11556">
                  <c:v>6927.6155117419</c:v>
                </c:pt>
                <c:pt idx="11557">
                  <c:v>6928.2149938735</c:v>
                </c:pt>
                <c:pt idx="11558">
                  <c:v>6928.814476005</c:v>
                </c:pt>
                <c:pt idx="11559">
                  <c:v>6929.413958136499</c:v>
                </c:pt>
                <c:pt idx="11560">
                  <c:v>6930.013440268001</c:v>
                </c:pt>
                <c:pt idx="11561">
                  <c:v>6930.6129223995</c:v>
                </c:pt>
                <c:pt idx="11562">
                  <c:v>6931.212404531</c:v>
                </c:pt>
                <c:pt idx="11563">
                  <c:v>6931.8118866625</c:v>
                </c:pt>
                <c:pt idx="11564">
                  <c:v>6932.411368794001</c:v>
                </c:pt>
                <c:pt idx="11565">
                  <c:v>6933.0108509255</c:v>
                </c:pt>
                <c:pt idx="11566">
                  <c:v>6933.6103330571</c:v>
                </c:pt>
                <c:pt idx="11567">
                  <c:v>6934.209815188599</c:v>
                </c:pt>
                <c:pt idx="11568">
                  <c:v>6934.809297320099</c:v>
                </c:pt>
                <c:pt idx="11569">
                  <c:v>6935.4087794516</c:v>
                </c:pt>
                <c:pt idx="11570">
                  <c:v>6936.0082615831</c:v>
                </c:pt>
                <c:pt idx="11571">
                  <c:v>6936.6077437146</c:v>
                </c:pt>
                <c:pt idx="11572">
                  <c:v>6937.207225846099</c:v>
                </c:pt>
                <c:pt idx="11573">
                  <c:v>6937.8067079776</c:v>
                </c:pt>
                <c:pt idx="11574">
                  <c:v>6938.4061901091</c:v>
                </c:pt>
                <c:pt idx="11575">
                  <c:v>6939.0056722407</c:v>
                </c:pt>
                <c:pt idx="11576">
                  <c:v>6939.6051543722</c:v>
                </c:pt>
                <c:pt idx="11577">
                  <c:v>6940.2046365037</c:v>
                </c:pt>
                <c:pt idx="11578">
                  <c:v>6940.8041186352</c:v>
                </c:pt>
                <c:pt idx="11579">
                  <c:v>6941.4036007667</c:v>
                </c:pt>
                <c:pt idx="11580">
                  <c:v>6942.003082898199</c:v>
                </c:pt>
                <c:pt idx="11581">
                  <c:v>6942.6025650297</c:v>
                </c:pt>
                <c:pt idx="11582">
                  <c:v>6943.2020471612</c:v>
                </c:pt>
                <c:pt idx="11583">
                  <c:v>6943.8015292927</c:v>
                </c:pt>
                <c:pt idx="11584">
                  <c:v>6944.4010114243</c:v>
                </c:pt>
                <c:pt idx="11585">
                  <c:v>6945.0004935558</c:v>
                </c:pt>
                <c:pt idx="11586">
                  <c:v>6945.5999756873</c:v>
                </c:pt>
                <c:pt idx="11587">
                  <c:v>6946.1994578188</c:v>
                </c:pt>
                <c:pt idx="11588">
                  <c:v>6946.7989399503</c:v>
                </c:pt>
                <c:pt idx="11589">
                  <c:v>6947.3984220818</c:v>
                </c:pt>
                <c:pt idx="11590">
                  <c:v>6947.9979042133</c:v>
                </c:pt>
                <c:pt idx="11591">
                  <c:v>6948.597386344799</c:v>
                </c:pt>
                <c:pt idx="11592">
                  <c:v>6949.1968684763</c:v>
                </c:pt>
                <c:pt idx="11593">
                  <c:v>6949.7963506079</c:v>
                </c:pt>
                <c:pt idx="11594">
                  <c:v>6950.3958327394</c:v>
                </c:pt>
                <c:pt idx="11595">
                  <c:v>6950.9953148709</c:v>
                </c:pt>
                <c:pt idx="11596">
                  <c:v>6951.594797002399</c:v>
                </c:pt>
                <c:pt idx="11597">
                  <c:v>6952.1942791339</c:v>
                </c:pt>
                <c:pt idx="11598">
                  <c:v>6952.7937612654</c:v>
                </c:pt>
                <c:pt idx="11599">
                  <c:v>6953.3932433969</c:v>
                </c:pt>
                <c:pt idx="11600">
                  <c:v>6953.9927255284</c:v>
                </c:pt>
                <c:pt idx="11601">
                  <c:v>6954.5922076599</c:v>
                </c:pt>
                <c:pt idx="11602">
                  <c:v>6955.1916897915</c:v>
                </c:pt>
                <c:pt idx="11603">
                  <c:v>6955.791171923</c:v>
                </c:pt>
                <c:pt idx="11604">
                  <c:v>6956.3906540545</c:v>
                </c:pt>
                <c:pt idx="11605">
                  <c:v>6956.990136186</c:v>
                </c:pt>
                <c:pt idx="11606">
                  <c:v>6957.5896183175</c:v>
                </c:pt>
                <c:pt idx="11607">
                  <c:v>6958.189100449</c:v>
                </c:pt>
                <c:pt idx="11608">
                  <c:v>6958.7885825805</c:v>
                </c:pt>
                <c:pt idx="11609">
                  <c:v>6959.388064712</c:v>
                </c:pt>
                <c:pt idx="11610">
                  <c:v>6959.987546843499</c:v>
                </c:pt>
                <c:pt idx="11611">
                  <c:v>6960.5870289751</c:v>
                </c:pt>
                <c:pt idx="11612">
                  <c:v>6961.1865111066</c:v>
                </c:pt>
                <c:pt idx="11613">
                  <c:v>6961.785993238099</c:v>
                </c:pt>
                <c:pt idx="11614">
                  <c:v>6962.3854753696</c:v>
                </c:pt>
                <c:pt idx="11615">
                  <c:v>6962.984957501099</c:v>
                </c:pt>
                <c:pt idx="11616">
                  <c:v>6963.5844396326</c:v>
                </c:pt>
                <c:pt idx="11617">
                  <c:v>6964.1839217641</c:v>
                </c:pt>
                <c:pt idx="11618">
                  <c:v>6964.7834038956</c:v>
                </c:pt>
                <c:pt idx="11619">
                  <c:v>6965.3828860271</c:v>
                </c:pt>
                <c:pt idx="11620">
                  <c:v>6965.9823681587</c:v>
                </c:pt>
                <c:pt idx="11621">
                  <c:v>6966.581850290199</c:v>
                </c:pt>
                <c:pt idx="11622">
                  <c:v>6967.1813324217</c:v>
                </c:pt>
                <c:pt idx="11623">
                  <c:v>6967.7808145532</c:v>
                </c:pt>
                <c:pt idx="11624">
                  <c:v>6968.3802966847</c:v>
                </c:pt>
                <c:pt idx="11625">
                  <c:v>6968.9797788162</c:v>
                </c:pt>
                <c:pt idx="11626">
                  <c:v>6969.5792609477</c:v>
                </c:pt>
                <c:pt idx="11627">
                  <c:v>6970.1787430792</c:v>
                </c:pt>
                <c:pt idx="11628">
                  <c:v>6970.7782252107</c:v>
                </c:pt>
                <c:pt idx="11629">
                  <c:v>6971.377707342298</c:v>
                </c:pt>
                <c:pt idx="11630">
                  <c:v>6971.9771894738</c:v>
                </c:pt>
                <c:pt idx="11631">
                  <c:v>6972.5766716053</c:v>
                </c:pt>
                <c:pt idx="11632">
                  <c:v>6973.1761537368</c:v>
                </c:pt>
                <c:pt idx="11633">
                  <c:v>6973.7756358683</c:v>
                </c:pt>
                <c:pt idx="11634">
                  <c:v>6974.3751179998</c:v>
                </c:pt>
                <c:pt idx="11635">
                  <c:v>6974.9746001313</c:v>
                </c:pt>
                <c:pt idx="11636">
                  <c:v>6975.574082262799</c:v>
                </c:pt>
                <c:pt idx="11637">
                  <c:v>6976.1735643943</c:v>
                </c:pt>
                <c:pt idx="11638">
                  <c:v>6976.7730465259</c:v>
                </c:pt>
                <c:pt idx="11639">
                  <c:v>6977.3725286574</c:v>
                </c:pt>
                <c:pt idx="11640">
                  <c:v>6977.9720107889</c:v>
                </c:pt>
                <c:pt idx="11641">
                  <c:v>6978.571492920399</c:v>
                </c:pt>
                <c:pt idx="11642">
                  <c:v>6979.1709750519</c:v>
                </c:pt>
                <c:pt idx="11643">
                  <c:v>6979.770457183399</c:v>
                </c:pt>
                <c:pt idx="11644">
                  <c:v>6980.3699393149</c:v>
                </c:pt>
                <c:pt idx="11645">
                  <c:v>6980.9694214464</c:v>
                </c:pt>
                <c:pt idx="11646">
                  <c:v>6981.5689035779</c:v>
                </c:pt>
                <c:pt idx="11647">
                  <c:v>6982.1683857095</c:v>
                </c:pt>
                <c:pt idx="11648">
                  <c:v>6982.767867840999</c:v>
                </c:pt>
                <c:pt idx="11649">
                  <c:v>6983.3673499725</c:v>
                </c:pt>
                <c:pt idx="11650">
                  <c:v>6983.966832104001</c:v>
                </c:pt>
                <c:pt idx="11651">
                  <c:v>6984.5663142355</c:v>
                </c:pt>
                <c:pt idx="11652">
                  <c:v>6985.165796367</c:v>
                </c:pt>
                <c:pt idx="11653">
                  <c:v>6985.7652784985</c:v>
                </c:pt>
                <c:pt idx="11654">
                  <c:v>6986.36476063</c:v>
                </c:pt>
                <c:pt idx="11655">
                  <c:v>6986.9642427615</c:v>
                </c:pt>
                <c:pt idx="11656">
                  <c:v>6987.563724893</c:v>
                </c:pt>
                <c:pt idx="11657">
                  <c:v>6988.1632070246</c:v>
                </c:pt>
                <c:pt idx="11658">
                  <c:v>6988.7626891561</c:v>
                </c:pt>
                <c:pt idx="11659">
                  <c:v>6989.3621712876</c:v>
                </c:pt>
                <c:pt idx="11660">
                  <c:v>6989.9616534191</c:v>
                </c:pt>
                <c:pt idx="11661">
                  <c:v>6990.5611355506</c:v>
                </c:pt>
                <c:pt idx="11662">
                  <c:v>6991.1606176821</c:v>
                </c:pt>
                <c:pt idx="11663">
                  <c:v>6991.7600998136</c:v>
                </c:pt>
                <c:pt idx="11664">
                  <c:v>6992.3595819451</c:v>
                </c:pt>
                <c:pt idx="11665">
                  <c:v>6992.9590640766</c:v>
                </c:pt>
                <c:pt idx="11666">
                  <c:v>6993.5585462082</c:v>
                </c:pt>
                <c:pt idx="11667">
                  <c:v>6994.1580283397</c:v>
                </c:pt>
                <c:pt idx="11668">
                  <c:v>6994.7575104712</c:v>
                </c:pt>
                <c:pt idx="11669">
                  <c:v>6995.3569926027</c:v>
                </c:pt>
                <c:pt idx="11670">
                  <c:v>6995.9564747342</c:v>
                </c:pt>
                <c:pt idx="11671">
                  <c:v>6996.5559568657</c:v>
                </c:pt>
                <c:pt idx="11672">
                  <c:v>6997.1554389972</c:v>
                </c:pt>
                <c:pt idx="11673">
                  <c:v>6997.7549211287</c:v>
                </c:pt>
                <c:pt idx="11674">
                  <c:v>6998.3544032602</c:v>
                </c:pt>
                <c:pt idx="11675">
                  <c:v>6998.953885391799</c:v>
                </c:pt>
                <c:pt idx="11676">
                  <c:v>6999.5533675233</c:v>
                </c:pt>
                <c:pt idx="11677">
                  <c:v>7000.1528496548</c:v>
                </c:pt>
                <c:pt idx="11678">
                  <c:v>7000.7523317863</c:v>
                </c:pt>
                <c:pt idx="11679">
                  <c:v>7001.3518139178</c:v>
                </c:pt>
                <c:pt idx="11680">
                  <c:v>7001.9512960493</c:v>
                </c:pt>
                <c:pt idx="11681">
                  <c:v>7002.5507781808</c:v>
                </c:pt>
                <c:pt idx="11682">
                  <c:v>7003.1502603123</c:v>
                </c:pt>
                <c:pt idx="11683">
                  <c:v>7003.7497424438</c:v>
                </c:pt>
                <c:pt idx="11684">
                  <c:v>7004.3492245754</c:v>
                </c:pt>
                <c:pt idx="11685">
                  <c:v>7004.948706706899</c:v>
                </c:pt>
                <c:pt idx="11686">
                  <c:v>7005.548188838399</c:v>
                </c:pt>
                <c:pt idx="11687">
                  <c:v>7006.1476709699</c:v>
                </c:pt>
                <c:pt idx="11688">
                  <c:v>7006.7471531014</c:v>
                </c:pt>
                <c:pt idx="11689">
                  <c:v>7007.3466352329</c:v>
                </c:pt>
                <c:pt idx="11690">
                  <c:v>7007.946117364399</c:v>
                </c:pt>
                <c:pt idx="11691">
                  <c:v>7008.5455994959</c:v>
                </c:pt>
                <c:pt idx="11692">
                  <c:v>7009.1450816274</c:v>
                </c:pt>
                <c:pt idx="11693">
                  <c:v>7009.744563759</c:v>
                </c:pt>
                <c:pt idx="11694">
                  <c:v>7010.3440458905</c:v>
                </c:pt>
                <c:pt idx="11695">
                  <c:v>7010.943528022</c:v>
                </c:pt>
                <c:pt idx="11696">
                  <c:v>7011.5430101535</c:v>
                </c:pt>
                <c:pt idx="11697">
                  <c:v>7012.142492285</c:v>
                </c:pt>
                <c:pt idx="11698">
                  <c:v>7012.7419744165</c:v>
                </c:pt>
                <c:pt idx="11699">
                  <c:v>7013.341456548001</c:v>
                </c:pt>
                <c:pt idx="11700">
                  <c:v>7013.9409386795</c:v>
                </c:pt>
                <c:pt idx="11701">
                  <c:v>7014.540420811</c:v>
                </c:pt>
                <c:pt idx="11702">
                  <c:v>7015.139902942599</c:v>
                </c:pt>
                <c:pt idx="11703">
                  <c:v>7015.739385074099</c:v>
                </c:pt>
                <c:pt idx="11704">
                  <c:v>7016.3388672056</c:v>
                </c:pt>
                <c:pt idx="11705">
                  <c:v>7016.938349337099</c:v>
                </c:pt>
                <c:pt idx="11706">
                  <c:v>7017.5378314686</c:v>
                </c:pt>
                <c:pt idx="11707">
                  <c:v>7018.137313600099</c:v>
                </c:pt>
                <c:pt idx="11708">
                  <c:v>7018.736795731599</c:v>
                </c:pt>
                <c:pt idx="11709">
                  <c:v>7019.3362778631</c:v>
                </c:pt>
                <c:pt idx="11710">
                  <c:v>7019.935759994599</c:v>
                </c:pt>
                <c:pt idx="11711">
                  <c:v>7020.5352421262</c:v>
                </c:pt>
                <c:pt idx="11712">
                  <c:v>7021.1347242577</c:v>
                </c:pt>
                <c:pt idx="11713">
                  <c:v>7021.7342063892</c:v>
                </c:pt>
                <c:pt idx="11714">
                  <c:v>7022.3336885207</c:v>
                </c:pt>
                <c:pt idx="11715">
                  <c:v>7022.9331706522</c:v>
                </c:pt>
                <c:pt idx="11716">
                  <c:v>7023.5326527837</c:v>
                </c:pt>
                <c:pt idx="11717">
                  <c:v>7024.1321349152</c:v>
                </c:pt>
                <c:pt idx="11718">
                  <c:v>7024.731617046699</c:v>
                </c:pt>
                <c:pt idx="11719">
                  <c:v>7025.3310991782</c:v>
                </c:pt>
                <c:pt idx="11720">
                  <c:v>7025.9305813098</c:v>
                </c:pt>
                <c:pt idx="11721">
                  <c:v>7026.5300634413</c:v>
                </c:pt>
                <c:pt idx="11722">
                  <c:v>7027.129545572802</c:v>
                </c:pt>
                <c:pt idx="11723">
                  <c:v>7027.7290277043</c:v>
                </c:pt>
                <c:pt idx="11724">
                  <c:v>7028.3285098358</c:v>
                </c:pt>
                <c:pt idx="11725">
                  <c:v>7028.9279919673</c:v>
                </c:pt>
                <c:pt idx="11726">
                  <c:v>7029.5274740988</c:v>
                </c:pt>
                <c:pt idx="11727">
                  <c:v>7030.1269562303</c:v>
                </c:pt>
                <c:pt idx="11728">
                  <c:v>7030.7264383618</c:v>
                </c:pt>
                <c:pt idx="11729">
                  <c:v>7031.3259204934</c:v>
                </c:pt>
                <c:pt idx="11730">
                  <c:v>7031.9254026249</c:v>
                </c:pt>
                <c:pt idx="11731">
                  <c:v>7032.5248847564</c:v>
                </c:pt>
                <c:pt idx="11732">
                  <c:v>7033.1243668879</c:v>
                </c:pt>
                <c:pt idx="11733">
                  <c:v>7033.7238490194</c:v>
                </c:pt>
                <c:pt idx="11734">
                  <c:v>7034.3233311509</c:v>
                </c:pt>
                <c:pt idx="11735">
                  <c:v>7034.9228132824</c:v>
                </c:pt>
                <c:pt idx="11736">
                  <c:v>7035.5222954139</c:v>
                </c:pt>
                <c:pt idx="11737">
                  <c:v>7036.1217775454</c:v>
                </c:pt>
                <c:pt idx="11738">
                  <c:v>7036.721259677</c:v>
                </c:pt>
                <c:pt idx="11739">
                  <c:v>7037.3207418085</c:v>
                </c:pt>
                <c:pt idx="11740">
                  <c:v>7037.92022394</c:v>
                </c:pt>
                <c:pt idx="11741">
                  <c:v>7038.5197060715</c:v>
                </c:pt>
                <c:pt idx="11742">
                  <c:v>7039.119188203</c:v>
                </c:pt>
                <c:pt idx="11743">
                  <c:v>7039.7186703345</c:v>
                </c:pt>
                <c:pt idx="11744">
                  <c:v>7040.318152466</c:v>
                </c:pt>
                <c:pt idx="11745">
                  <c:v>7040.9176345975</c:v>
                </c:pt>
                <c:pt idx="11746">
                  <c:v>7041.517116729</c:v>
                </c:pt>
                <c:pt idx="11747">
                  <c:v>7042.1165988606</c:v>
                </c:pt>
                <c:pt idx="11748">
                  <c:v>7042.7160809921</c:v>
                </c:pt>
                <c:pt idx="11749">
                  <c:v>7043.3155631236</c:v>
                </c:pt>
                <c:pt idx="11750">
                  <c:v>7043.9150452551</c:v>
                </c:pt>
                <c:pt idx="11751">
                  <c:v>7044.5145273866</c:v>
                </c:pt>
                <c:pt idx="11752">
                  <c:v>7045.1140095181</c:v>
                </c:pt>
                <c:pt idx="11753">
                  <c:v>7045.7134916496</c:v>
                </c:pt>
                <c:pt idx="11754">
                  <c:v>7046.3129737811</c:v>
                </c:pt>
                <c:pt idx="11755">
                  <c:v>7046.912455912599</c:v>
                </c:pt>
                <c:pt idx="11756">
                  <c:v>7047.5119380442</c:v>
                </c:pt>
                <c:pt idx="11757">
                  <c:v>7048.1114201757</c:v>
                </c:pt>
                <c:pt idx="11758">
                  <c:v>7048.7109023072</c:v>
                </c:pt>
                <c:pt idx="11759">
                  <c:v>7049.3103844387</c:v>
                </c:pt>
                <c:pt idx="11760">
                  <c:v>7049.9098665702</c:v>
                </c:pt>
                <c:pt idx="11761">
                  <c:v>7050.5093487017</c:v>
                </c:pt>
                <c:pt idx="11762">
                  <c:v>7051.1088308332</c:v>
                </c:pt>
                <c:pt idx="11763">
                  <c:v>7051.708312964699</c:v>
                </c:pt>
                <c:pt idx="11764">
                  <c:v>7052.307795096199</c:v>
                </c:pt>
                <c:pt idx="11765">
                  <c:v>7052.9072772278</c:v>
                </c:pt>
                <c:pt idx="11766">
                  <c:v>7053.5067593593</c:v>
                </c:pt>
                <c:pt idx="11767">
                  <c:v>7054.1062414908</c:v>
                </c:pt>
                <c:pt idx="11768">
                  <c:v>7054.7057236223</c:v>
                </c:pt>
                <c:pt idx="11769">
                  <c:v>7055.3052057538</c:v>
                </c:pt>
                <c:pt idx="11770">
                  <c:v>7055.9046878853</c:v>
                </c:pt>
                <c:pt idx="11771">
                  <c:v>7056.5041700168</c:v>
                </c:pt>
                <c:pt idx="11772">
                  <c:v>7057.103652148299</c:v>
                </c:pt>
                <c:pt idx="11773">
                  <c:v>7057.7031342798</c:v>
                </c:pt>
                <c:pt idx="11774">
                  <c:v>7058.3026164114</c:v>
                </c:pt>
                <c:pt idx="11775">
                  <c:v>7058.9020985429</c:v>
                </c:pt>
                <c:pt idx="11776">
                  <c:v>7059.5015806744</c:v>
                </c:pt>
                <c:pt idx="11777">
                  <c:v>7060.1010628059</c:v>
                </c:pt>
                <c:pt idx="11778">
                  <c:v>7060.7005449374</c:v>
                </c:pt>
                <c:pt idx="11779">
                  <c:v>7061.3000270689</c:v>
                </c:pt>
                <c:pt idx="11780">
                  <c:v>7061.8995092004</c:v>
                </c:pt>
                <c:pt idx="11781">
                  <c:v>7062.4989913319</c:v>
                </c:pt>
                <c:pt idx="11782">
                  <c:v>7063.0984734634</c:v>
                </c:pt>
                <c:pt idx="11783">
                  <c:v>7063.697955595</c:v>
                </c:pt>
                <c:pt idx="11784">
                  <c:v>7064.297437726499</c:v>
                </c:pt>
                <c:pt idx="11785">
                  <c:v>7064.896919858001</c:v>
                </c:pt>
                <c:pt idx="11786">
                  <c:v>7065.4964019895</c:v>
                </c:pt>
                <c:pt idx="11787">
                  <c:v>7066.095884121</c:v>
                </c:pt>
                <c:pt idx="11788">
                  <c:v>7066.6953662525</c:v>
                </c:pt>
                <c:pt idx="11789">
                  <c:v>7067.294848384</c:v>
                </c:pt>
                <c:pt idx="11790">
                  <c:v>7067.8943305155</c:v>
                </c:pt>
                <c:pt idx="11791">
                  <c:v>7068.493812646999</c:v>
                </c:pt>
                <c:pt idx="11792">
                  <c:v>7069.0932947786</c:v>
                </c:pt>
                <c:pt idx="11793">
                  <c:v>7069.6927769101</c:v>
                </c:pt>
                <c:pt idx="11794">
                  <c:v>7070.2922590416</c:v>
                </c:pt>
                <c:pt idx="11795">
                  <c:v>7070.8917411731</c:v>
                </c:pt>
                <c:pt idx="11796">
                  <c:v>7071.4912233046</c:v>
                </c:pt>
                <c:pt idx="11797">
                  <c:v>7072.0907054361</c:v>
                </c:pt>
                <c:pt idx="11798">
                  <c:v>7072.6901875676</c:v>
                </c:pt>
                <c:pt idx="11799">
                  <c:v>7073.2896696991</c:v>
                </c:pt>
                <c:pt idx="11800">
                  <c:v>7073.8891518306</c:v>
                </c:pt>
                <c:pt idx="11801">
                  <c:v>7074.4886339622</c:v>
                </c:pt>
                <c:pt idx="11802">
                  <c:v>7075.0881160937</c:v>
                </c:pt>
                <c:pt idx="11803">
                  <c:v>7075.6875982252</c:v>
                </c:pt>
                <c:pt idx="11804">
                  <c:v>7076.287080356699</c:v>
                </c:pt>
                <c:pt idx="11805">
                  <c:v>7076.8865624882</c:v>
                </c:pt>
                <c:pt idx="11806">
                  <c:v>7077.4860446197</c:v>
                </c:pt>
                <c:pt idx="11807">
                  <c:v>7078.0855267512</c:v>
                </c:pt>
                <c:pt idx="11808">
                  <c:v>7078.6850088827</c:v>
                </c:pt>
                <c:pt idx="11809">
                  <c:v>7079.284491014199</c:v>
                </c:pt>
                <c:pt idx="11810">
                  <c:v>7079.8839731458</c:v>
                </c:pt>
                <c:pt idx="11811">
                  <c:v>7080.483455277299</c:v>
                </c:pt>
                <c:pt idx="11812">
                  <c:v>7081.0829374088</c:v>
                </c:pt>
                <c:pt idx="11813">
                  <c:v>7081.6824195403</c:v>
                </c:pt>
                <c:pt idx="11814">
                  <c:v>7082.2819016718</c:v>
                </c:pt>
                <c:pt idx="11815">
                  <c:v>7082.8813838033</c:v>
                </c:pt>
                <c:pt idx="11816">
                  <c:v>7083.480865934799</c:v>
                </c:pt>
                <c:pt idx="11817">
                  <c:v>7084.0803480663</c:v>
                </c:pt>
                <c:pt idx="11818">
                  <c:v>7084.6798301978</c:v>
                </c:pt>
                <c:pt idx="11819">
                  <c:v>7085.2793123294</c:v>
                </c:pt>
                <c:pt idx="11820">
                  <c:v>7085.8787944609</c:v>
                </c:pt>
                <c:pt idx="11821">
                  <c:v>7086.4782765924</c:v>
                </c:pt>
                <c:pt idx="11822">
                  <c:v>7087.077758723899</c:v>
                </c:pt>
                <c:pt idx="11823">
                  <c:v>7087.6772408554</c:v>
                </c:pt>
                <c:pt idx="11824">
                  <c:v>7088.2767229869</c:v>
                </c:pt>
                <c:pt idx="11825">
                  <c:v>7088.8762051184</c:v>
                </c:pt>
                <c:pt idx="11826">
                  <c:v>7089.475687249899</c:v>
                </c:pt>
                <c:pt idx="11827">
                  <c:v>7090.0751693814</c:v>
                </c:pt>
                <c:pt idx="11828">
                  <c:v>7090.674651513</c:v>
                </c:pt>
                <c:pt idx="11829">
                  <c:v>7091.2741336445</c:v>
                </c:pt>
                <c:pt idx="11830">
                  <c:v>7091.873615776</c:v>
                </c:pt>
                <c:pt idx="11831">
                  <c:v>7092.473097907498</c:v>
                </c:pt>
                <c:pt idx="11832">
                  <c:v>7093.072580039</c:v>
                </c:pt>
                <c:pt idx="11833">
                  <c:v>7093.6720621705</c:v>
                </c:pt>
                <c:pt idx="11834">
                  <c:v>7094.271544302001</c:v>
                </c:pt>
                <c:pt idx="11835">
                  <c:v>7094.8710264335</c:v>
                </c:pt>
                <c:pt idx="11836">
                  <c:v>7095.470508565</c:v>
                </c:pt>
                <c:pt idx="11837">
                  <c:v>7096.0699906966</c:v>
                </c:pt>
                <c:pt idx="11838">
                  <c:v>7096.6694728281</c:v>
                </c:pt>
                <c:pt idx="11839">
                  <c:v>7097.2689549596</c:v>
                </c:pt>
                <c:pt idx="11840">
                  <c:v>7097.8684370911</c:v>
                </c:pt>
                <c:pt idx="11841">
                  <c:v>7098.467919222599</c:v>
                </c:pt>
                <c:pt idx="11842">
                  <c:v>7099.0674013541</c:v>
                </c:pt>
                <c:pt idx="11843">
                  <c:v>7099.6668834856</c:v>
                </c:pt>
                <c:pt idx="11844">
                  <c:v>7100.2663656171</c:v>
                </c:pt>
                <c:pt idx="11845">
                  <c:v>7100.8658477486</c:v>
                </c:pt>
                <c:pt idx="11846">
                  <c:v>7101.4653298802</c:v>
                </c:pt>
                <c:pt idx="11847">
                  <c:v>7102.0648120117</c:v>
                </c:pt>
                <c:pt idx="11848">
                  <c:v>7102.6642941432</c:v>
                </c:pt>
                <c:pt idx="11849">
                  <c:v>7103.2637762747</c:v>
                </c:pt>
                <c:pt idx="11850">
                  <c:v>7103.8632584062</c:v>
                </c:pt>
                <c:pt idx="11851">
                  <c:v>7104.4627405377</c:v>
                </c:pt>
                <c:pt idx="11852">
                  <c:v>7105.0622226692</c:v>
                </c:pt>
                <c:pt idx="11853">
                  <c:v>7105.6617048007</c:v>
                </c:pt>
                <c:pt idx="11854">
                  <c:v>7106.2611869322</c:v>
                </c:pt>
                <c:pt idx="11855">
                  <c:v>7106.8606690638</c:v>
                </c:pt>
                <c:pt idx="11856">
                  <c:v>7107.4601511953</c:v>
                </c:pt>
                <c:pt idx="11857">
                  <c:v>7108.0596333268</c:v>
                </c:pt>
                <c:pt idx="11858">
                  <c:v>7108.6591154583</c:v>
                </c:pt>
                <c:pt idx="11859">
                  <c:v>7109.2585975898</c:v>
                </c:pt>
                <c:pt idx="11860">
                  <c:v>7109.8580797213</c:v>
                </c:pt>
                <c:pt idx="11861">
                  <c:v>7110.4575618528</c:v>
                </c:pt>
                <c:pt idx="11862">
                  <c:v>7111.0570439843</c:v>
                </c:pt>
                <c:pt idx="11863">
                  <c:v>7111.6565261158</c:v>
                </c:pt>
                <c:pt idx="11864">
                  <c:v>7112.2560082474</c:v>
                </c:pt>
                <c:pt idx="11865">
                  <c:v>7112.8554903789</c:v>
                </c:pt>
                <c:pt idx="11866">
                  <c:v>7113.4549725104</c:v>
                </c:pt>
                <c:pt idx="11867">
                  <c:v>7114.0544546419</c:v>
                </c:pt>
                <c:pt idx="11868">
                  <c:v>7114.6539367734</c:v>
                </c:pt>
                <c:pt idx="11869">
                  <c:v>7115.253418904899</c:v>
                </c:pt>
                <c:pt idx="11870">
                  <c:v>7115.8529010364</c:v>
                </c:pt>
                <c:pt idx="11871">
                  <c:v>7116.4523831679</c:v>
                </c:pt>
                <c:pt idx="11872">
                  <c:v>7117.0518652994</c:v>
                </c:pt>
                <c:pt idx="11873">
                  <c:v>7117.651347431</c:v>
                </c:pt>
                <c:pt idx="11874">
                  <c:v>7118.2508295625</c:v>
                </c:pt>
                <c:pt idx="11875">
                  <c:v>7118.850311694</c:v>
                </c:pt>
                <c:pt idx="11876">
                  <c:v>7119.449793825499</c:v>
                </c:pt>
                <c:pt idx="11877">
                  <c:v>7120.049275957</c:v>
                </c:pt>
                <c:pt idx="11878">
                  <c:v>7120.6487580885</c:v>
                </c:pt>
                <c:pt idx="11879">
                  <c:v>7121.24824022</c:v>
                </c:pt>
                <c:pt idx="11880">
                  <c:v>7121.8477223515</c:v>
                </c:pt>
                <c:pt idx="11881">
                  <c:v>7122.447204483</c:v>
                </c:pt>
                <c:pt idx="11882">
                  <c:v>7123.0466866146</c:v>
                </c:pt>
                <c:pt idx="11883">
                  <c:v>7123.6461687461</c:v>
                </c:pt>
                <c:pt idx="11884">
                  <c:v>7124.2456508776</c:v>
                </c:pt>
                <c:pt idx="11885">
                  <c:v>7124.8451330091</c:v>
                </c:pt>
                <c:pt idx="11886">
                  <c:v>7125.444615140599</c:v>
                </c:pt>
                <c:pt idx="11887">
                  <c:v>7126.044097272099</c:v>
                </c:pt>
                <c:pt idx="11888">
                  <c:v>7126.6435794036</c:v>
                </c:pt>
                <c:pt idx="11889">
                  <c:v>7127.2430615351</c:v>
                </c:pt>
                <c:pt idx="11890">
                  <c:v>7127.8425436666</c:v>
                </c:pt>
                <c:pt idx="11891">
                  <c:v>7128.4420257982</c:v>
                </c:pt>
                <c:pt idx="11892">
                  <c:v>7129.0415079297</c:v>
                </c:pt>
                <c:pt idx="11893">
                  <c:v>7129.6409900612</c:v>
                </c:pt>
                <c:pt idx="11894">
                  <c:v>7130.2404721927</c:v>
                </c:pt>
                <c:pt idx="11895">
                  <c:v>7130.839954324199</c:v>
                </c:pt>
                <c:pt idx="11896">
                  <c:v>7131.4394364557</c:v>
                </c:pt>
                <c:pt idx="11897">
                  <c:v>7132.0389185872</c:v>
                </c:pt>
                <c:pt idx="11898">
                  <c:v>7132.6384007187</c:v>
                </c:pt>
                <c:pt idx="11899">
                  <c:v>7133.237882850199</c:v>
                </c:pt>
                <c:pt idx="11900">
                  <c:v>7133.8373649818</c:v>
                </c:pt>
                <c:pt idx="11901">
                  <c:v>7134.436847113299</c:v>
                </c:pt>
                <c:pt idx="11902">
                  <c:v>7135.0363292448</c:v>
                </c:pt>
                <c:pt idx="11903">
                  <c:v>7135.6358113763</c:v>
                </c:pt>
                <c:pt idx="11904">
                  <c:v>7136.2352935078</c:v>
                </c:pt>
                <c:pt idx="11905">
                  <c:v>7136.8347756393</c:v>
                </c:pt>
                <c:pt idx="11906">
                  <c:v>7137.434257770799</c:v>
                </c:pt>
                <c:pt idx="11907">
                  <c:v>7138.033739902299</c:v>
                </c:pt>
                <c:pt idx="11908">
                  <c:v>7138.6332220338</c:v>
                </c:pt>
                <c:pt idx="11909">
                  <c:v>7139.2327041654</c:v>
                </c:pt>
                <c:pt idx="11910">
                  <c:v>7139.8321862969</c:v>
                </c:pt>
                <c:pt idx="11911">
                  <c:v>7140.4316684284</c:v>
                </c:pt>
                <c:pt idx="11912">
                  <c:v>7141.0311505599</c:v>
                </c:pt>
                <c:pt idx="11913">
                  <c:v>7141.6306326914</c:v>
                </c:pt>
                <c:pt idx="11914">
                  <c:v>7142.2301148229</c:v>
                </c:pt>
                <c:pt idx="11915">
                  <c:v>7142.8295969544</c:v>
                </c:pt>
                <c:pt idx="11916">
                  <c:v>7143.4290790859</c:v>
                </c:pt>
                <c:pt idx="11917">
                  <c:v>7144.0285612174</c:v>
                </c:pt>
                <c:pt idx="11918">
                  <c:v>7144.628043349</c:v>
                </c:pt>
                <c:pt idx="11919">
                  <c:v>7145.2275254805</c:v>
                </c:pt>
                <c:pt idx="11920">
                  <c:v>7145.827007612001</c:v>
                </c:pt>
                <c:pt idx="11921">
                  <c:v>7146.4264897435</c:v>
                </c:pt>
                <c:pt idx="11922">
                  <c:v>7147.025971875</c:v>
                </c:pt>
                <c:pt idx="11923">
                  <c:v>7147.6254540065</c:v>
                </c:pt>
                <c:pt idx="11924">
                  <c:v>7148.224936138</c:v>
                </c:pt>
                <c:pt idx="11925">
                  <c:v>7148.8244182695</c:v>
                </c:pt>
                <c:pt idx="11926">
                  <c:v>7149.423900401</c:v>
                </c:pt>
                <c:pt idx="11927">
                  <c:v>7150.023382532599</c:v>
                </c:pt>
                <c:pt idx="11928">
                  <c:v>7150.6228646641</c:v>
                </c:pt>
                <c:pt idx="11929">
                  <c:v>7151.2223467956</c:v>
                </c:pt>
                <c:pt idx="11930">
                  <c:v>7151.8218289271</c:v>
                </c:pt>
                <c:pt idx="11931">
                  <c:v>7152.4213110586</c:v>
                </c:pt>
                <c:pt idx="11932">
                  <c:v>7153.0207931901</c:v>
                </c:pt>
                <c:pt idx="11933">
                  <c:v>7153.6202753216</c:v>
                </c:pt>
                <c:pt idx="11934">
                  <c:v>7154.2197574531</c:v>
                </c:pt>
                <c:pt idx="11935">
                  <c:v>7154.8192395846</c:v>
                </c:pt>
                <c:pt idx="11936">
                  <c:v>7155.4187217161</c:v>
                </c:pt>
                <c:pt idx="11937">
                  <c:v>7156.0182038477</c:v>
                </c:pt>
                <c:pt idx="11938">
                  <c:v>7156.6176859792</c:v>
                </c:pt>
                <c:pt idx="11939">
                  <c:v>7157.2171681107</c:v>
                </c:pt>
                <c:pt idx="11940">
                  <c:v>7157.8166502422</c:v>
                </c:pt>
                <c:pt idx="11941">
                  <c:v>7158.4161323737</c:v>
                </c:pt>
                <c:pt idx="11942">
                  <c:v>7159.0156145052</c:v>
                </c:pt>
                <c:pt idx="11943">
                  <c:v>7159.6150966367</c:v>
                </c:pt>
                <c:pt idx="11944">
                  <c:v>7160.2145787682</c:v>
                </c:pt>
                <c:pt idx="11945">
                  <c:v>7160.8140608997</c:v>
                </c:pt>
                <c:pt idx="11946">
                  <c:v>7161.4135430313</c:v>
                </c:pt>
                <c:pt idx="11947">
                  <c:v>7162.0130251628</c:v>
                </c:pt>
                <c:pt idx="11948">
                  <c:v>7162.6125072943</c:v>
                </c:pt>
                <c:pt idx="11949">
                  <c:v>7163.2119894258</c:v>
                </c:pt>
                <c:pt idx="11950">
                  <c:v>7163.8114715573</c:v>
                </c:pt>
                <c:pt idx="11951">
                  <c:v>7164.4109536888</c:v>
                </c:pt>
                <c:pt idx="11952">
                  <c:v>7165.0104358203</c:v>
                </c:pt>
                <c:pt idx="11953">
                  <c:v>7165.6099179518</c:v>
                </c:pt>
                <c:pt idx="11954">
                  <c:v>7166.2094000833</c:v>
                </c:pt>
                <c:pt idx="11955">
                  <c:v>7166.808882214899</c:v>
                </c:pt>
                <c:pt idx="11956">
                  <c:v>7167.408364346399</c:v>
                </c:pt>
                <c:pt idx="11957">
                  <c:v>7168.0078464779</c:v>
                </c:pt>
                <c:pt idx="11958">
                  <c:v>7168.6073286094</c:v>
                </c:pt>
                <c:pt idx="11959">
                  <c:v>7169.2068107409</c:v>
                </c:pt>
                <c:pt idx="11960">
                  <c:v>7169.8062928724</c:v>
                </c:pt>
                <c:pt idx="11961">
                  <c:v>7170.4057750039</c:v>
                </c:pt>
                <c:pt idx="11962">
                  <c:v>7171.0052571354</c:v>
                </c:pt>
                <c:pt idx="11963">
                  <c:v>7171.6047392669</c:v>
                </c:pt>
                <c:pt idx="11964">
                  <c:v>7172.2042213985</c:v>
                </c:pt>
                <c:pt idx="11965">
                  <c:v>7172.80370353</c:v>
                </c:pt>
                <c:pt idx="11966">
                  <c:v>7173.4031856615</c:v>
                </c:pt>
                <c:pt idx="11967">
                  <c:v>7174.002667793</c:v>
                </c:pt>
                <c:pt idx="11968">
                  <c:v>7174.6021499245</c:v>
                </c:pt>
                <c:pt idx="11969">
                  <c:v>7175.201632056001</c:v>
                </c:pt>
                <c:pt idx="11970">
                  <c:v>7175.8011141875</c:v>
                </c:pt>
                <c:pt idx="11971">
                  <c:v>7176.400596318999</c:v>
                </c:pt>
                <c:pt idx="11972">
                  <c:v>7177.0000784505</c:v>
                </c:pt>
                <c:pt idx="11973">
                  <c:v>7177.5995605821</c:v>
                </c:pt>
                <c:pt idx="11974">
                  <c:v>7178.1990427136</c:v>
                </c:pt>
                <c:pt idx="11975">
                  <c:v>7178.7985248451</c:v>
                </c:pt>
                <c:pt idx="11976">
                  <c:v>7179.3980069766</c:v>
                </c:pt>
                <c:pt idx="11977">
                  <c:v>7179.997489108099</c:v>
                </c:pt>
                <c:pt idx="11978">
                  <c:v>7180.5969712396</c:v>
                </c:pt>
                <c:pt idx="11979">
                  <c:v>7181.1964533711</c:v>
                </c:pt>
                <c:pt idx="11980">
                  <c:v>7181.7959355026</c:v>
                </c:pt>
                <c:pt idx="11981">
                  <c:v>7182.395417634099</c:v>
                </c:pt>
                <c:pt idx="11982">
                  <c:v>7182.9948997657</c:v>
                </c:pt>
                <c:pt idx="11983">
                  <c:v>7183.5943818972</c:v>
                </c:pt>
                <c:pt idx="11984">
                  <c:v>7184.1938640287</c:v>
                </c:pt>
                <c:pt idx="11985">
                  <c:v>7184.7933461602</c:v>
                </c:pt>
                <c:pt idx="11986">
                  <c:v>7185.3928282917</c:v>
                </c:pt>
                <c:pt idx="11987">
                  <c:v>7185.9923104232</c:v>
                </c:pt>
                <c:pt idx="11988">
                  <c:v>7186.5917925547</c:v>
                </c:pt>
                <c:pt idx="11989">
                  <c:v>7187.1912746862</c:v>
                </c:pt>
                <c:pt idx="11990">
                  <c:v>7187.7907568177</c:v>
                </c:pt>
                <c:pt idx="11991">
                  <c:v>7188.3902389493</c:v>
                </c:pt>
                <c:pt idx="11992">
                  <c:v>7188.9897210808</c:v>
                </c:pt>
                <c:pt idx="11993">
                  <c:v>7189.5892032123</c:v>
                </c:pt>
                <c:pt idx="11994">
                  <c:v>7190.1886853438</c:v>
                </c:pt>
                <c:pt idx="11995">
                  <c:v>7190.7881674753</c:v>
                </c:pt>
                <c:pt idx="11996">
                  <c:v>7191.3876496068</c:v>
                </c:pt>
                <c:pt idx="11997">
                  <c:v>7191.987131738299</c:v>
                </c:pt>
                <c:pt idx="11998">
                  <c:v>7192.5866138698</c:v>
                </c:pt>
                <c:pt idx="11999">
                  <c:v>7193.1860960013</c:v>
                </c:pt>
                <c:pt idx="12000">
                  <c:v>7193.7855781329</c:v>
                </c:pt>
                <c:pt idx="12001">
                  <c:v>7194.3850602644</c:v>
                </c:pt>
                <c:pt idx="12002">
                  <c:v>7194.9845423959</c:v>
                </c:pt>
                <c:pt idx="12003">
                  <c:v>7195.5840245274</c:v>
                </c:pt>
                <c:pt idx="12004">
                  <c:v>7196.1835066589</c:v>
                </c:pt>
                <c:pt idx="12005">
                  <c:v>7196.7829887904</c:v>
                </c:pt>
                <c:pt idx="12006">
                  <c:v>7197.3824709219</c:v>
                </c:pt>
                <c:pt idx="12007">
                  <c:v>7197.9819530534</c:v>
                </c:pt>
                <c:pt idx="12008">
                  <c:v>7198.5814351849</c:v>
                </c:pt>
                <c:pt idx="12009">
                  <c:v>7199.180917316499</c:v>
                </c:pt>
                <c:pt idx="12010">
                  <c:v>7199.780399448</c:v>
                </c:pt>
                <c:pt idx="12011">
                  <c:v>7200.3798815795</c:v>
                </c:pt>
                <c:pt idx="12012">
                  <c:v>7200.979363711</c:v>
                </c:pt>
                <c:pt idx="12013">
                  <c:v>7201.578845842499</c:v>
                </c:pt>
                <c:pt idx="12014">
                  <c:v>7202.178327974</c:v>
                </c:pt>
                <c:pt idx="12015">
                  <c:v>7202.777810105499</c:v>
                </c:pt>
                <c:pt idx="12016">
                  <c:v>7203.377292236999</c:v>
                </c:pt>
                <c:pt idx="12017">
                  <c:v>7203.9767743685</c:v>
                </c:pt>
                <c:pt idx="12018">
                  <c:v>7204.5762565001</c:v>
                </c:pt>
                <c:pt idx="12019">
                  <c:v>7205.1757386316</c:v>
                </c:pt>
                <c:pt idx="12020">
                  <c:v>7205.7752207631</c:v>
                </c:pt>
                <c:pt idx="12021">
                  <c:v>7206.374702894599</c:v>
                </c:pt>
                <c:pt idx="12022">
                  <c:v>7206.974185026099</c:v>
                </c:pt>
                <c:pt idx="12023">
                  <c:v>7207.5736671576</c:v>
                </c:pt>
                <c:pt idx="12024">
                  <c:v>7208.1731492891</c:v>
                </c:pt>
                <c:pt idx="12025">
                  <c:v>7208.7726314206</c:v>
                </c:pt>
                <c:pt idx="12026">
                  <c:v>7209.3721135521</c:v>
                </c:pt>
                <c:pt idx="12027">
                  <c:v>7209.9715956837</c:v>
                </c:pt>
                <c:pt idx="12028">
                  <c:v>7210.5710778152</c:v>
                </c:pt>
                <c:pt idx="12029">
                  <c:v>7211.1705599467</c:v>
                </c:pt>
                <c:pt idx="12030">
                  <c:v>7211.770042078199</c:v>
                </c:pt>
                <c:pt idx="12031">
                  <c:v>7212.3695242097</c:v>
                </c:pt>
                <c:pt idx="12032">
                  <c:v>7212.9690063412</c:v>
                </c:pt>
                <c:pt idx="12033">
                  <c:v>7213.5684884727</c:v>
                </c:pt>
                <c:pt idx="12034">
                  <c:v>7214.1679706042</c:v>
                </c:pt>
                <c:pt idx="12035">
                  <c:v>7214.767452735699</c:v>
                </c:pt>
                <c:pt idx="12036">
                  <c:v>7215.3669348673</c:v>
                </c:pt>
                <c:pt idx="12037">
                  <c:v>7215.9664169988</c:v>
                </c:pt>
                <c:pt idx="12038">
                  <c:v>7216.5658991303</c:v>
                </c:pt>
                <c:pt idx="12039">
                  <c:v>7217.1653812618</c:v>
                </c:pt>
                <c:pt idx="12040">
                  <c:v>7217.7648633933</c:v>
                </c:pt>
                <c:pt idx="12041">
                  <c:v>7218.3643455248</c:v>
                </c:pt>
                <c:pt idx="12042">
                  <c:v>7218.9638276563</c:v>
                </c:pt>
                <c:pt idx="12043">
                  <c:v>7219.5633097878</c:v>
                </c:pt>
                <c:pt idx="12044">
                  <c:v>7220.1627919193</c:v>
                </c:pt>
                <c:pt idx="12045">
                  <c:v>7220.7622740509</c:v>
                </c:pt>
                <c:pt idx="12046">
                  <c:v>7221.3617561824</c:v>
                </c:pt>
                <c:pt idx="12047">
                  <c:v>7221.9612383139</c:v>
                </c:pt>
                <c:pt idx="12048">
                  <c:v>7222.5607204454</c:v>
                </c:pt>
                <c:pt idx="12049">
                  <c:v>7223.1602025769</c:v>
                </c:pt>
                <c:pt idx="12050">
                  <c:v>7223.7596847084</c:v>
                </c:pt>
                <c:pt idx="12051">
                  <c:v>7224.3591668399</c:v>
                </c:pt>
                <c:pt idx="12052">
                  <c:v>7224.9586489714</c:v>
                </c:pt>
                <c:pt idx="12053">
                  <c:v>7225.5581311029</c:v>
                </c:pt>
                <c:pt idx="12054">
                  <c:v>7226.1576132345</c:v>
                </c:pt>
                <c:pt idx="12055">
                  <c:v>7226.757095366</c:v>
                </c:pt>
                <c:pt idx="12056">
                  <c:v>7227.3565774975</c:v>
                </c:pt>
                <c:pt idx="12057">
                  <c:v>7227.956059629</c:v>
                </c:pt>
                <c:pt idx="12058">
                  <c:v>7228.5555417605</c:v>
                </c:pt>
                <c:pt idx="12059">
                  <c:v>7229.155023892001</c:v>
                </c:pt>
                <c:pt idx="12060">
                  <c:v>7229.7545060235</c:v>
                </c:pt>
                <c:pt idx="12061">
                  <c:v>7230.353988155</c:v>
                </c:pt>
                <c:pt idx="12062">
                  <c:v>7230.953470286499</c:v>
                </c:pt>
                <c:pt idx="12063">
                  <c:v>7231.5529524181</c:v>
                </c:pt>
                <c:pt idx="12064">
                  <c:v>7232.1524345496</c:v>
                </c:pt>
                <c:pt idx="12065">
                  <c:v>7232.7519166811</c:v>
                </c:pt>
                <c:pt idx="12066">
                  <c:v>7233.3513988126</c:v>
                </c:pt>
                <c:pt idx="12067">
                  <c:v>7233.950880944099</c:v>
                </c:pt>
                <c:pt idx="12068">
                  <c:v>7234.5503630756</c:v>
                </c:pt>
                <c:pt idx="12069">
                  <c:v>7235.1498452071</c:v>
                </c:pt>
                <c:pt idx="12070">
                  <c:v>7235.749327338599</c:v>
                </c:pt>
                <c:pt idx="12071">
                  <c:v>7236.3488094701</c:v>
                </c:pt>
                <c:pt idx="12072">
                  <c:v>7236.9482916017</c:v>
                </c:pt>
                <c:pt idx="12073">
                  <c:v>7237.547773733199</c:v>
                </c:pt>
                <c:pt idx="12074">
                  <c:v>7238.1472558647</c:v>
                </c:pt>
                <c:pt idx="12075">
                  <c:v>7238.746737996199</c:v>
                </c:pt>
                <c:pt idx="12076">
                  <c:v>7239.3462201277</c:v>
                </c:pt>
                <c:pt idx="12077">
                  <c:v>7239.9457022592</c:v>
                </c:pt>
                <c:pt idx="12078">
                  <c:v>7240.5451843907</c:v>
                </c:pt>
                <c:pt idx="12079">
                  <c:v>7241.1446665222</c:v>
                </c:pt>
                <c:pt idx="12080">
                  <c:v>7241.7441486537</c:v>
                </c:pt>
                <c:pt idx="12081">
                  <c:v>7242.3436307853</c:v>
                </c:pt>
                <c:pt idx="12082">
                  <c:v>7242.943112916799</c:v>
                </c:pt>
                <c:pt idx="12083">
                  <c:v>7243.5425950483</c:v>
                </c:pt>
                <c:pt idx="12084">
                  <c:v>7244.1420771798</c:v>
                </c:pt>
                <c:pt idx="12085">
                  <c:v>7244.7415593113</c:v>
                </c:pt>
                <c:pt idx="12086">
                  <c:v>7245.3410414428</c:v>
                </c:pt>
                <c:pt idx="12087">
                  <c:v>7245.9405235743</c:v>
                </c:pt>
                <c:pt idx="12088">
                  <c:v>7246.5400057058</c:v>
                </c:pt>
                <c:pt idx="12089">
                  <c:v>7247.139487837299</c:v>
                </c:pt>
                <c:pt idx="12090">
                  <c:v>7247.7389699689</c:v>
                </c:pt>
                <c:pt idx="12091">
                  <c:v>7248.338452100399</c:v>
                </c:pt>
                <c:pt idx="12092">
                  <c:v>7248.9379342319</c:v>
                </c:pt>
                <c:pt idx="12093">
                  <c:v>7249.5374163634</c:v>
                </c:pt>
                <c:pt idx="12094">
                  <c:v>7250.1368984949</c:v>
                </c:pt>
                <c:pt idx="12095">
                  <c:v>7250.736380626399</c:v>
                </c:pt>
                <c:pt idx="12096">
                  <c:v>7251.3358627579</c:v>
                </c:pt>
                <c:pt idx="12097">
                  <c:v>7251.9353448894</c:v>
                </c:pt>
                <c:pt idx="12098">
                  <c:v>7252.5348270209</c:v>
                </c:pt>
                <c:pt idx="12099">
                  <c:v>7253.1343091525</c:v>
                </c:pt>
                <c:pt idx="12100">
                  <c:v>7253.733791283998</c:v>
                </c:pt>
                <c:pt idx="12101">
                  <c:v>7254.3332734155</c:v>
                </c:pt>
                <c:pt idx="12102">
                  <c:v>7254.932755546999</c:v>
                </c:pt>
                <c:pt idx="12103">
                  <c:v>7255.5322376785</c:v>
                </c:pt>
                <c:pt idx="12104">
                  <c:v>7256.131719810001</c:v>
                </c:pt>
                <c:pt idx="12105">
                  <c:v>7256.7312019415</c:v>
                </c:pt>
                <c:pt idx="12106">
                  <c:v>7257.330684073</c:v>
                </c:pt>
                <c:pt idx="12107">
                  <c:v>7257.9301662045</c:v>
                </c:pt>
                <c:pt idx="12108">
                  <c:v>7258.5296483361</c:v>
                </c:pt>
                <c:pt idx="12109">
                  <c:v>7259.1291304676</c:v>
                </c:pt>
                <c:pt idx="12110">
                  <c:v>7259.7286125991</c:v>
                </c:pt>
                <c:pt idx="12111">
                  <c:v>7260.3280947306</c:v>
                </c:pt>
                <c:pt idx="12112">
                  <c:v>7260.9275768621</c:v>
                </c:pt>
                <c:pt idx="12113">
                  <c:v>7261.5270589936</c:v>
                </c:pt>
                <c:pt idx="12114">
                  <c:v>7262.1265411251</c:v>
                </c:pt>
                <c:pt idx="12115">
                  <c:v>7262.7260232566</c:v>
                </c:pt>
                <c:pt idx="12116">
                  <c:v>7263.3255053881</c:v>
                </c:pt>
                <c:pt idx="12117">
                  <c:v>7263.9249875197</c:v>
                </c:pt>
                <c:pt idx="12118">
                  <c:v>7264.5244696512</c:v>
                </c:pt>
                <c:pt idx="12119">
                  <c:v>7265.1239517827</c:v>
                </c:pt>
                <c:pt idx="12120">
                  <c:v>7265.7234339142</c:v>
                </c:pt>
                <c:pt idx="12121">
                  <c:v>7266.3229160457</c:v>
                </c:pt>
                <c:pt idx="12122">
                  <c:v>7266.9223981772</c:v>
                </c:pt>
                <c:pt idx="12123">
                  <c:v>7267.5218803087</c:v>
                </c:pt>
                <c:pt idx="12124">
                  <c:v>7268.1213624402</c:v>
                </c:pt>
                <c:pt idx="12125">
                  <c:v>7268.7208445717</c:v>
                </c:pt>
                <c:pt idx="12126">
                  <c:v>7269.320326703302</c:v>
                </c:pt>
                <c:pt idx="12127">
                  <c:v>7269.919808834799</c:v>
                </c:pt>
                <c:pt idx="12128">
                  <c:v>7270.5192909663</c:v>
                </c:pt>
                <c:pt idx="12129">
                  <c:v>7271.1187730978</c:v>
                </c:pt>
                <c:pt idx="12130">
                  <c:v>7271.7182552293</c:v>
                </c:pt>
                <c:pt idx="12131">
                  <c:v>7272.3177373608</c:v>
                </c:pt>
                <c:pt idx="12132">
                  <c:v>7272.9172194923</c:v>
                </c:pt>
                <c:pt idx="12133">
                  <c:v>7273.5167016238</c:v>
                </c:pt>
                <c:pt idx="12134">
                  <c:v>7274.1161837553</c:v>
                </c:pt>
                <c:pt idx="12135">
                  <c:v>7274.7156658869</c:v>
                </c:pt>
                <c:pt idx="12136">
                  <c:v>7275.3151480184</c:v>
                </c:pt>
                <c:pt idx="12137">
                  <c:v>7275.9146301499</c:v>
                </c:pt>
                <c:pt idx="12138">
                  <c:v>7276.5141122814</c:v>
                </c:pt>
                <c:pt idx="12139">
                  <c:v>7277.1135944129</c:v>
                </c:pt>
                <c:pt idx="12140">
                  <c:v>7277.7130765444</c:v>
                </c:pt>
                <c:pt idx="12141">
                  <c:v>7278.3125586759</c:v>
                </c:pt>
                <c:pt idx="12142">
                  <c:v>7278.9120408074</c:v>
                </c:pt>
                <c:pt idx="12143">
                  <c:v>7279.5115229389</c:v>
                </c:pt>
                <c:pt idx="12144">
                  <c:v>7280.1110050705</c:v>
                </c:pt>
                <c:pt idx="12145">
                  <c:v>7280.710487202</c:v>
                </c:pt>
                <c:pt idx="12146">
                  <c:v>7281.3099693335</c:v>
                </c:pt>
                <c:pt idx="12147">
                  <c:v>7281.909451465</c:v>
                </c:pt>
                <c:pt idx="12148">
                  <c:v>7282.5089335965</c:v>
                </c:pt>
                <c:pt idx="12149">
                  <c:v>7283.108415728</c:v>
                </c:pt>
                <c:pt idx="12150">
                  <c:v>7283.707897859499</c:v>
                </c:pt>
                <c:pt idx="12151">
                  <c:v>7284.307379991</c:v>
                </c:pt>
                <c:pt idx="12152">
                  <c:v>7284.9068621225</c:v>
                </c:pt>
                <c:pt idx="12153">
                  <c:v>7285.5063442541</c:v>
                </c:pt>
                <c:pt idx="12154">
                  <c:v>7286.1058263856</c:v>
                </c:pt>
                <c:pt idx="12155">
                  <c:v>7286.7053085171</c:v>
                </c:pt>
                <c:pt idx="12156">
                  <c:v>7287.304790648599</c:v>
                </c:pt>
                <c:pt idx="12157">
                  <c:v>7287.9042727801</c:v>
                </c:pt>
                <c:pt idx="12158">
                  <c:v>7288.5037549116</c:v>
                </c:pt>
                <c:pt idx="12159">
                  <c:v>7289.1032370431</c:v>
                </c:pt>
                <c:pt idx="12160">
                  <c:v>7289.7027191746</c:v>
                </c:pt>
                <c:pt idx="12161">
                  <c:v>7290.3022013061</c:v>
                </c:pt>
                <c:pt idx="12162">
                  <c:v>7290.9016834377</c:v>
                </c:pt>
                <c:pt idx="12163">
                  <c:v>7291.5011655692</c:v>
                </c:pt>
                <c:pt idx="12164">
                  <c:v>7292.1006477007</c:v>
                </c:pt>
                <c:pt idx="12165">
                  <c:v>7292.7001298322</c:v>
                </c:pt>
                <c:pt idx="12166">
                  <c:v>7293.2996119637</c:v>
                </c:pt>
                <c:pt idx="12167">
                  <c:v>7293.8990940952</c:v>
                </c:pt>
                <c:pt idx="12168">
                  <c:v>7294.4985762267</c:v>
                </c:pt>
                <c:pt idx="12169">
                  <c:v>7295.0980583582</c:v>
                </c:pt>
                <c:pt idx="12170">
                  <c:v>7295.6975404897</c:v>
                </c:pt>
                <c:pt idx="12171">
                  <c:v>7296.2970226213</c:v>
                </c:pt>
                <c:pt idx="12172">
                  <c:v>7296.8965047528</c:v>
                </c:pt>
                <c:pt idx="12173">
                  <c:v>7297.4959868843</c:v>
                </c:pt>
                <c:pt idx="12174">
                  <c:v>7298.0954690158</c:v>
                </c:pt>
                <c:pt idx="12175">
                  <c:v>7298.6949511473</c:v>
                </c:pt>
                <c:pt idx="12176">
                  <c:v>7299.2944332788</c:v>
                </c:pt>
                <c:pt idx="12177">
                  <c:v>7299.8939154103</c:v>
                </c:pt>
                <c:pt idx="12178">
                  <c:v>7300.493397541799</c:v>
                </c:pt>
                <c:pt idx="12179">
                  <c:v>7301.0928796733</c:v>
                </c:pt>
                <c:pt idx="12180">
                  <c:v>7301.6923618049</c:v>
                </c:pt>
                <c:pt idx="12181">
                  <c:v>7302.291843936399</c:v>
                </c:pt>
                <c:pt idx="12182">
                  <c:v>7302.8913260679</c:v>
                </c:pt>
                <c:pt idx="12183">
                  <c:v>7303.4908081994</c:v>
                </c:pt>
                <c:pt idx="12184">
                  <c:v>7304.0902903309</c:v>
                </c:pt>
                <c:pt idx="12185">
                  <c:v>7304.6897724624</c:v>
                </c:pt>
                <c:pt idx="12186">
                  <c:v>7305.2892545939</c:v>
                </c:pt>
                <c:pt idx="12187">
                  <c:v>7305.8887367254</c:v>
                </c:pt>
                <c:pt idx="12188">
                  <c:v>7306.4882188569</c:v>
                </c:pt>
                <c:pt idx="12189">
                  <c:v>7307.087700988499</c:v>
                </c:pt>
                <c:pt idx="12190">
                  <c:v>7307.687183120001</c:v>
                </c:pt>
                <c:pt idx="12191">
                  <c:v>7308.2866652515</c:v>
                </c:pt>
                <c:pt idx="12192">
                  <c:v>7308.886147383</c:v>
                </c:pt>
                <c:pt idx="12193">
                  <c:v>7309.4856295145</c:v>
                </c:pt>
                <c:pt idx="12194">
                  <c:v>7310.085111646001</c:v>
                </c:pt>
                <c:pt idx="12195">
                  <c:v>7310.6845937775</c:v>
                </c:pt>
                <c:pt idx="12196">
                  <c:v>7311.284075909</c:v>
                </c:pt>
                <c:pt idx="12197">
                  <c:v>7311.883558040499</c:v>
                </c:pt>
                <c:pt idx="12198">
                  <c:v>7312.483040172099</c:v>
                </c:pt>
                <c:pt idx="12199">
                  <c:v>7313.0825223036</c:v>
                </c:pt>
                <c:pt idx="12200">
                  <c:v>7313.6820044351</c:v>
                </c:pt>
                <c:pt idx="12201">
                  <c:v>7314.2814865666</c:v>
                </c:pt>
                <c:pt idx="12202">
                  <c:v>7314.8809686981</c:v>
                </c:pt>
                <c:pt idx="12203">
                  <c:v>7315.480450829599</c:v>
                </c:pt>
                <c:pt idx="12204">
                  <c:v>7316.0799329611</c:v>
                </c:pt>
                <c:pt idx="12205">
                  <c:v>7316.6794150926</c:v>
                </c:pt>
                <c:pt idx="12206">
                  <c:v>7317.278897224098</c:v>
                </c:pt>
                <c:pt idx="12207">
                  <c:v>7317.8783793557</c:v>
                </c:pt>
                <c:pt idx="12208">
                  <c:v>7318.4778614872</c:v>
                </c:pt>
                <c:pt idx="12209">
                  <c:v>7319.077343618699</c:v>
                </c:pt>
                <c:pt idx="12210">
                  <c:v>7319.6768257502</c:v>
                </c:pt>
                <c:pt idx="12211">
                  <c:v>7320.2763078817</c:v>
                </c:pt>
                <c:pt idx="12212">
                  <c:v>7320.8757900132</c:v>
                </c:pt>
                <c:pt idx="12213">
                  <c:v>7321.475272144699</c:v>
                </c:pt>
                <c:pt idx="12214">
                  <c:v>7322.074754276199</c:v>
                </c:pt>
                <c:pt idx="12215">
                  <c:v>7322.6742364077</c:v>
                </c:pt>
                <c:pt idx="12216">
                  <c:v>7323.273718539199</c:v>
                </c:pt>
                <c:pt idx="12217">
                  <c:v>7323.8732006708</c:v>
                </c:pt>
                <c:pt idx="12218">
                  <c:v>7324.472682802299</c:v>
                </c:pt>
                <c:pt idx="12219">
                  <c:v>7325.0721649338</c:v>
                </c:pt>
                <c:pt idx="12220">
                  <c:v>7325.6716470653</c:v>
                </c:pt>
                <c:pt idx="12221">
                  <c:v>7326.2711291968</c:v>
                </c:pt>
                <c:pt idx="12222">
                  <c:v>7326.8706113283</c:v>
                </c:pt>
                <c:pt idx="12223">
                  <c:v>7327.4700934598</c:v>
                </c:pt>
                <c:pt idx="12224">
                  <c:v>7328.0695755913</c:v>
                </c:pt>
                <c:pt idx="12225">
                  <c:v>7328.6690577228</c:v>
                </c:pt>
                <c:pt idx="12226">
                  <c:v>7329.2685398544</c:v>
                </c:pt>
                <c:pt idx="12227">
                  <c:v>7329.8680219859</c:v>
                </c:pt>
                <c:pt idx="12228">
                  <c:v>7330.4675041174</c:v>
                </c:pt>
                <c:pt idx="12229">
                  <c:v>7331.0669862489</c:v>
                </c:pt>
                <c:pt idx="12230">
                  <c:v>7331.6664683804</c:v>
                </c:pt>
                <c:pt idx="12231">
                  <c:v>7332.2659505119</c:v>
                </c:pt>
                <c:pt idx="12232">
                  <c:v>7332.8654326434</c:v>
                </c:pt>
                <c:pt idx="12233">
                  <c:v>7333.4649147749</c:v>
                </c:pt>
                <c:pt idx="12234">
                  <c:v>7334.064396906399</c:v>
                </c:pt>
                <c:pt idx="12235">
                  <c:v>7334.663879038</c:v>
                </c:pt>
                <c:pt idx="12236">
                  <c:v>7335.2633611695</c:v>
                </c:pt>
                <c:pt idx="12237">
                  <c:v>7335.862843301</c:v>
                </c:pt>
                <c:pt idx="12238">
                  <c:v>7336.4623254325</c:v>
                </c:pt>
                <c:pt idx="12239">
                  <c:v>7337.061807564</c:v>
                </c:pt>
                <c:pt idx="12240">
                  <c:v>7337.6612896955</c:v>
                </c:pt>
                <c:pt idx="12241">
                  <c:v>7338.260771827</c:v>
                </c:pt>
                <c:pt idx="12242">
                  <c:v>7338.8602539585</c:v>
                </c:pt>
                <c:pt idx="12243">
                  <c:v>7339.459736090001</c:v>
                </c:pt>
                <c:pt idx="12244">
                  <c:v>7340.0592182216</c:v>
                </c:pt>
                <c:pt idx="12245">
                  <c:v>7340.6587003531</c:v>
                </c:pt>
                <c:pt idx="12246">
                  <c:v>7341.2581824846</c:v>
                </c:pt>
                <c:pt idx="12247">
                  <c:v>7341.8576646161</c:v>
                </c:pt>
                <c:pt idx="12248">
                  <c:v>7342.4571467476</c:v>
                </c:pt>
                <c:pt idx="12249">
                  <c:v>7343.0566288791</c:v>
                </c:pt>
                <c:pt idx="12250">
                  <c:v>7343.6561110106</c:v>
                </c:pt>
                <c:pt idx="12251">
                  <c:v>7344.255593142099</c:v>
                </c:pt>
                <c:pt idx="12252">
                  <c:v>7344.8550752736</c:v>
                </c:pt>
                <c:pt idx="12253">
                  <c:v>7345.4545574052</c:v>
                </c:pt>
                <c:pt idx="12254">
                  <c:v>7346.0540395367</c:v>
                </c:pt>
                <c:pt idx="12255">
                  <c:v>7346.6535216682</c:v>
                </c:pt>
                <c:pt idx="12256">
                  <c:v>7347.2530037997</c:v>
                </c:pt>
                <c:pt idx="12257">
                  <c:v>7347.8524859312</c:v>
                </c:pt>
                <c:pt idx="12258">
                  <c:v>7348.4519680627</c:v>
                </c:pt>
                <c:pt idx="12259">
                  <c:v>7349.0514501942</c:v>
                </c:pt>
                <c:pt idx="12260">
                  <c:v>7349.6509323257</c:v>
                </c:pt>
                <c:pt idx="12261">
                  <c:v>7350.2504144572</c:v>
                </c:pt>
                <c:pt idx="12262">
                  <c:v>7350.8498965888</c:v>
                </c:pt>
                <c:pt idx="12263">
                  <c:v>7351.449378720299</c:v>
                </c:pt>
                <c:pt idx="12264">
                  <c:v>7352.0488608518</c:v>
                </c:pt>
                <c:pt idx="12265">
                  <c:v>7352.6483429833</c:v>
                </c:pt>
                <c:pt idx="12266">
                  <c:v>7353.2478251148</c:v>
                </c:pt>
                <c:pt idx="12267">
                  <c:v>7353.847307246298</c:v>
                </c:pt>
                <c:pt idx="12268">
                  <c:v>7354.4467893778</c:v>
                </c:pt>
                <c:pt idx="12269">
                  <c:v>7355.0462715093</c:v>
                </c:pt>
                <c:pt idx="12270">
                  <c:v>7355.6457536408</c:v>
                </c:pt>
                <c:pt idx="12271">
                  <c:v>7356.2452357724</c:v>
                </c:pt>
                <c:pt idx="12272">
                  <c:v>7356.844717903899</c:v>
                </c:pt>
                <c:pt idx="12273">
                  <c:v>7357.4442000354</c:v>
                </c:pt>
                <c:pt idx="12274">
                  <c:v>7358.0436821669</c:v>
                </c:pt>
                <c:pt idx="12275">
                  <c:v>7358.6431642984</c:v>
                </c:pt>
                <c:pt idx="12276">
                  <c:v>7359.2426464299</c:v>
                </c:pt>
                <c:pt idx="12277">
                  <c:v>7359.8421285614</c:v>
                </c:pt>
                <c:pt idx="12278">
                  <c:v>7360.4416106929</c:v>
                </c:pt>
                <c:pt idx="12279">
                  <c:v>7361.041092824399</c:v>
                </c:pt>
                <c:pt idx="12280">
                  <c:v>7361.640574956001</c:v>
                </c:pt>
                <c:pt idx="12281">
                  <c:v>7362.2400570875</c:v>
                </c:pt>
                <c:pt idx="12282">
                  <c:v>7362.839539219</c:v>
                </c:pt>
                <c:pt idx="12283">
                  <c:v>7363.4390213505</c:v>
                </c:pt>
                <c:pt idx="12284">
                  <c:v>7364.038503482</c:v>
                </c:pt>
                <c:pt idx="12285">
                  <c:v>7364.6379856135</c:v>
                </c:pt>
                <c:pt idx="12286">
                  <c:v>7365.237467744999</c:v>
                </c:pt>
                <c:pt idx="12287">
                  <c:v>7365.8369498765</c:v>
                </c:pt>
                <c:pt idx="12288">
                  <c:v>7366.436432008</c:v>
                </c:pt>
                <c:pt idx="12289">
                  <c:v>7367.0359141396</c:v>
                </c:pt>
                <c:pt idx="12290">
                  <c:v>7367.6353962711</c:v>
                </c:pt>
                <c:pt idx="12291">
                  <c:v>7368.2348784026</c:v>
                </c:pt>
                <c:pt idx="12292">
                  <c:v>7368.8343605341</c:v>
                </c:pt>
                <c:pt idx="12293">
                  <c:v>7369.4338426656</c:v>
                </c:pt>
                <c:pt idx="12294">
                  <c:v>7370.0333247971</c:v>
                </c:pt>
                <c:pt idx="12295">
                  <c:v>7370.6328069286</c:v>
                </c:pt>
                <c:pt idx="12296">
                  <c:v>7371.2322890601</c:v>
                </c:pt>
                <c:pt idx="12297">
                  <c:v>7371.8317711916</c:v>
                </c:pt>
                <c:pt idx="12298">
                  <c:v>7372.4312533232</c:v>
                </c:pt>
                <c:pt idx="12299">
                  <c:v>7373.0307354547</c:v>
                </c:pt>
                <c:pt idx="12300">
                  <c:v>7373.6302175862</c:v>
                </c:pt>
                <c:pt idx="12301">
                  <c:v>7374.2296997177</c:v>
                </c:pt>
                <c:pt idx="12302">
                  <c:v>7374.8291818492</c:v>
                </c:pt>
                <c:pt idx="12303">
                  <c:v>7375.4286639807</c:v>
                </c:pt>
                <c:pt idx="12304">
                  <c:v>7376.0281461122</c:v>
                </c:pt>
                <c:pt idx="12305">
                  <c:v>7376.6276282437</c:v>
                </c:pt>
                <c:pt idx="12306">
                  <c:v>7377.2271103752</c:v>
                </c:pt>
                <c:pt idx="12307">
                  <c:v>7377.8265925068</c:v>
                </c:pt>
                <c:pt idx="12308">
                  <c:v>7378.4260746383</c:v>
                </c:pt>
                <c:pt idx="12309">
                  <c:v>7379.0255567698</c:v>
                </c:pt>
                <c:pt idx="12310">
                  <c:v>7379.6250389013</c:v>
                </c:pt>
                <c:pt idx="12311">
                  <c:v>7380.2245210328</c:v>
                </c:pt>
                <c:pt idx="12312">
                  <c:v>7380.8240031643</c:v>
                </c:pt>
                <c:pt idx="12313">
                  <c:v>7381.4234852958</c:v>
                </c:pt>
                <c:pt idx="12314">
                  <c:v>7382.0229674273</c:v>
                </c:pt>
                <c:pt idx="12315">
                  <c:v>7382.6224495588</c:v>
                </c:pt>
                <c:pt idx="12316">
                  <c:v>7383.2219316904</c:v>
                </c:pt>
                <c:pt idx="12317">
                  <c:v>7383.8214138219</c:v>
                </c:pt>
                <c:pt idx="12318">
                  <c:v>7384.4208959534</c:v>
                </c:pt>
                <c:pt idx="12319">
                  <c:v>7385.0203780849</c:v>
                </c:pt>
                <c:pt idx="12320">
                  <c:v>7385.6198602164</c:v>
                </c:pt>
                <c:pt idx="12321">
                  <c:v>7386.219342347899</c:v>
                </c:pt>
                <c:pt idx="12322">
                  <c:v>7386.8188244794</c:v>
                </c:pt>
                <c:pt idx="12323">
                  <c:v>7387.4183066109</c:v>
                </c:pt>
                <c:pt idx="12324">
                  <c:v>7388.017788742399</c:v>
                </c:pt>
                <c:pt idx="12325">
                  <c:v>7388.617270874001</c:v>
                </c:pt>
                <c:pt idx="12326">
                  <c:v>7389.2167530055</c:v>
                </c:pt>
                <c:pt idx="12327">
                  <c:v>7389.816235137</c:v>
                </c:pt>
                <c:pt idx="12328">
                  <c:v>7390.415717268499</c:v>
                </c:pt>
                <c:pt idx="12329">
                  <c:v>7391.0151994</c:v>
                </c:pt>
                <c:pt idx="12330">
                  <c:v>7391.6146815315</c:v>
                </c:pt>
                <c:pt idx="12331">
                  <c:v>7392.214163663</c:v>
                </c:pt>
                <c:pt idx="12332">
                  <c:v>7392.8136457945</c:v>
                </c:pt>
                <c:pt idx="12333">
                  <c:v>7393.413127926</c:v>
                </c:pt>
                <c:pt idx="12334">
                  <c:v>7394.0126100576</c:v>
                </c:pt>
                <c:pt idx="12335">
                  <c:v>7394.6120921891</c:v>
                </c:pt>
                <c:pt idx="12336">
                  <c:v>7395.2115743206</c:v>
                </c:pt>
                <c:pt idx="12337">
                  <c:v>7395.8110564521</c:v>
                </c:pt>
                <c:pt idx="12338">
                  <c:v>7396.4105385836</c:v>
                </c:pt>
                <c:pt idx="12339">
                  <c:v>7397.0100207151</c:v>
                </c:pt>
                <c:pt idx="12340">
                  <c:v>7397.6095028466</c:v>
                </c:pt>
                <c:pt idx="12341">
                  <c:v>7398.2089849781</c:v>
                </c:pt>
                <c:pt idx="12342">
                  <c:v>7398.8084671096</c:v>
                </c:pt>
                <c:pt idx="12343">
                  <c:v>7399.407949241199</c:v>
                </c:pt>
                <c:pt idx="12344">
                  <c:v>7400.0074313727</c:v>
                </c:pt>
                <c:pt idx="12345">
                  <c:v>7400.6069135042</c:v>
                </c:pt>
                <c:pt idx="12346">
                  <c:v>7401.2063956357</c:v>
                </c:pt>
                <c:pt idx="12347">
                  <c:v>7401.8058777672</c:v>
                </c:pt>
                <c:pt idx="12348">
                  <c:v>7402.405359898699</c:v>
                </c:pt>
                <c:pt idx="12349">
                  <c:v>7403.004842030199</c:v>
                </c:pt>
                <c:pt idx="12350">
                  <c:v>7403.6043241617</c:v>
                </c:pt>
                <c:pt idx="12351">
                  <c:v>7404.2038062932</c:v>
                </c:pt>
                <c:pt idx="12352">
                  <c:v>7404.8032884248</c:v>
                </c:pt>
                <c:pt idx="12353">
                  <c:v>7405.4027705563</c:v>
                </c:pt>
                <c:pt idx="12354">
                  <c:v>7406.0022526878</c:v>
                </c:pt>
                <c:pt idx="12355">
                  <c:v>7406.6017348193</c:v>
                </c:pt>
                <c:pt idx="12356">
                  <c:v>7407.2012169508</c:v>
                </c:pt>
                <c:pt idx="12357">
                  <c:v>7407.8006990823</c:v>
                </c:pt>
                <c:pt idx="12358">
                  <c:v>7408.4001812138</c:v>
                </c:pt>
                <c:pt idx="12359">
                  <c:v>7408.9996633453</c:v>
                </c:pt>
                <c:pt idx="12360">
                  <c:v>7409.5991454768</c:v>
                </c:pt>
                <c:pt idx="12361">
                  <c:v>7410.1986276084</c:v>
                </c:pt>
                <c:pt idx="12362">
                  <c:v>7410.7981097399</c:v>
                </c:pt>
                <c:pt idx="12363">
                  <c:v>7411.3975918714</c:v>
                </c:pt>
                <c:pt idx="12364">
                  <c:v>7411.9970740029</c:v>
                </c:pt>
                <c:pt idx="12365">
                  <c:v>7412.5965561344</c:v>
                </c:pt>
                <c:pt idx="12366">
                  <c:v>7413.1960382659</c:v>
                </c:pt>
                <c:pt idx="12367">
                  <c:v>7413.7955203974</c:v>
                </c:pt>
                <c:pt idx="12368">
                  <c:v>7414.3950025289</c:v>
                </c:pt>
                <c:pt idx="12369">
                  <c:v>7414.9944846604</c:v>
                </c:pt>
                <c:pt idx="12370">
                  <c:v>7415.593966792</c:v>
                </c:pt>
                <c:pt idx="12371">
                  <c:v>7416.1934489235</c:v>
                </c:pt>
                <c:pt idx="12372">
                  <c:v>7416.792931055</c:v>
                </c:pt>
                <c:pt idx="12373">
                  <c:v>7417.3924131865</c:v>
                </c:pt>
                <c:pt idx="12374">
                  <c:v>7417.991895317999</c:v>
                </c:pt>
                <c:pt idx="12375">
                  <c:v>7418.5913774495</c:v>
                </c:pt>
                <c:pt idx="12376">
                  <c:v>7419.190859581</c:v>
                </c:pt>
                <c:pt idx="12377">
                  <c:v>7419.7903417125</c:v>
                </c:pt>
                <c:pt idx="12378">
                  <c:v>7420.389823844001</c:v>
                </c:pt>
                <c:pt idx="12379">
                  <c:v>7420.9893059756</c:v>
                </c:pt>
                <c:pt idx="12380">
                  <c:v>7421.588788107099</c:v>
                </c:pt>
                <c:pt idx="12381">
                  <c:v>7422.1882702386</c:v>
                </c:pt>
                <c:pt idx="12382">
                  <c:v>7422.787752370098</c:v>
                </c:pt>
                <c:pt idx="12383">
                  <c:v>7423.3872345016</c:v>
                </c:pt>
                <c:pt idx="12384">
                  <c:v>7423.9867166331</c:v>
                </c:pt>
                <c:pt idx="12385">
                  <c:v>7424.5861987646</c:v>
                </c:pt>
                <c:pt idx="12386">
                  <c:v>7425.1856808961</c:v>
                </c:pt>
                <c:pt idx="12387">
                  <c:v>7425.7851630276</c:v>
                </c:pt>
                <c:pt idx="12388">
                  <c:v>7426.3846451592</c:v>
                </c:pt>
                <c:pt idx="12389">
                  <c:v>7426.9841272907</c:v>
                </c:pt>
                <c:pt idx="12390">
                  <c:v>7427.5836094222</c:v>
                </c:pt>
                <c:pt idx="12391">
                  <c:v>7428.1830915537</c:v>
                </c:pt>
                <c:pt idx="12392">
                  <c:v>7428.7825736852</c:v>
                </c:pt>
                <c:pt idx="12393">
                  <c:v>7429.3820558167</c:v>
                </c:pt>
                <c:pt idx="12394">
                  <c:v>7429.981537948199</c:v>
                </c:pt>
                <c:pt idx="12395">
                  <c:v>7430.5810200797</c:v>
                </c:pt>
                <c:pt idx="12396">
                  <c:v>7431.1805022112</c:v>
                </c:pt>
                <c:pt idx="12397">
                  <c:v>7431.779984342799</c:v>
                </c:pt>
                <c:pt idx="12398">
                  <c:v>7432.3794664743</c:v>
                </c:pt>
                <c:pt idx="12399">
                  <c:v>7432.9789486058</c:v>
                </c:pt>
                <c:pt idx="12400">
                  <c:v>7433.5784307373</c:v>
                </c:pt>
                <c:pt idx="12401">
                  <c:v>7434.177912868799</c:v>
                </c:pt>
                <c:pt idx="12402">
                  <c:v>7434.777395000298</c:v>
                </c:pt>
                <c:pt idx="12403">
                  <c:v>7435.3768771318</c:v>
                </c:pt>
                <c:pt idx="12404">
                  <c:v>7435.9763592633</c:v>
                </c:pt>
                <c:pt idx="12405">
                  <c:v>7436.5758413948</c:v>
                </c:pt>
                <c:pt idx="12406">
                  <c:v>7437.1753235264</c:v>
                </c:pt>
                <c:pt idx="12407">
                  <c:v>7437.7748056579</c:v>
                </c:pt>
                <c:pt idx="12408">
                  <c:v>7438.3742877894</c:v>
                </c:pt>
                <c:pt idx="12409">
                  <c:v>7438.973769920899</c:v>
                </c:pt>
                <c:pt idx="12410">
                  <c:v>7439.5732520524</c:v>
                </c:pt>
                <c:pt idx="12411">
                  <c:v>7440.1727341839</c:v>
                </c:pt>
                <c:pt idx="12412">
                  <c:v>7440.7722163154</c:v>
                </c:pt>
                <c:pt idx="12413">
                  <c:v>7441.3716984469</c:v>
                </c:pt>
                <c:pt idx="12414">
                  <c:v>7441.9711805784</c:v>
                </c:pt>
                <c:pt idx="12415">
                  <c:v>7442.570662710001</c:v>
                </c:pt>
                <c:pt idx="12416">
                  <c:v>7443.1701448415</c:v>
                </c:pt>
                <c:pt idx="12417">
                  <c:v>7443.769626973</c:v>
                </c:pt>
                <c:pt idx="12418">
                  <c:v>7444.3691091045</c:v>
                </c:pt>
                <c:pt idx="12419">
                  <c:v>7444.968591236</c:v>
                </c:pt>
                <c:pt idx="12420">
                  <c:v>7445.5680733675</c:v>
                </c:pt>
                <c:pt idx="12421">
                  <c:v>7446.167555499</c:v>
                </c:pt>
                <c:pt idx="12422">
                  <c:v>7446.7670376305</c:v>
                </c:pt>
                <c:pt idx="12423">
                  <c:v>7447.366519762</c:v>
                </c:pt>
                <c:pt idx="12424">
                  <c:v>7447.9660018936</c:v>
                </c:pt>
                <c:pt idx="12425">
                  <c:v>7448.5654840251</c:v>
                </c:pt>
                <c:pt idx="12426">
                  <c:v>7449.1649661566</c:v>
                </c:pt>
                <c:pt idx="12427">
                  <c:v>7449.7644482881</c:v>
                </c:pt>
                <c:pt idx="12428">
                  <c:v>7450.3639304196</c:v>
                </c:pt>
                <c:pt idx="12429">
                  <c:v>7450.9634125511</c:v>
                </c:pt>
                <c:pt idx="12430">
                  <c:v>7451.5628946826</c:v>
                </c:pt>
                <c:pt idx="12431">
                  <c:v>7452.1623768141</c:v>
                </c:pt>
                <c:pt idx="12432">
                  <c:v>7452.7618589456</c:v>
                </c:pt>
                <c:pt idx="12433">
                  <c:v>7453.3613410772</c:v>
                </c:pt>
                <c:pt idx="12434">
                  <c:v>7453.9608232087</c:v>
                </c:pt>
                <c:pt idx="12435">
                  <c:v>7454.560305340199</c:v>
                </c:pt>
                <c:pt idx="12436">
                  <c:v>7455.1597874717</c:v>
                </c:pt>
                <c:pt idx="12437">
                  <c:v>7455.7592696032</c:v>
                </c:pt>
                <c:pt idx="12438">
                  <c:v>7456.3587517347</c:v>
                </c:pt>
                <c:pt idx="12439">
                  <c:v>7456.9582338662</c:v>
                </c:pt>
                <c:pt idx="12440">
                  <c:v>7457.557715997699</c:v>
                </c:pt>
                <c:pt idx="12441">
                  <c:v>7458.1571981292</c:v>
                </c:pt>
                <c:pt idx="12442">
                  <c:v>7458.7566802608</c:v>
                </c:pt>
                <c:pt idx="12443">
                  <c:v>7459.3561623923</c:v>
                </c:pt>
                <c:pt idx="12444">
                  <c:v>7459.9556445238</c:v>
                </c:pt>
                <c:pt idx="12445">
                  <c:v>7460.5551266553</c:v>
                </c:pt>
                <c:pt idx="12446">
                  <c:v>7461.1546087868</c:v>
                </c:pt>
                <c:pt idx="12447">
                  <c:v>7461.754090918299</c:v>
                </c:pt>
                <c:pt idx="12448">
                  <c:v>7462.3535730498</c:v>
                </c:pt>
                <c:pt idx="12449">
                  <c:v>7462.9530551813</c:v>
                </c:pt>
                <c:pt idx="12450">
                  <c:v>7463.5525373128</c:v>
                </c:pt>
                <c:pt idx="12451">
                  <c:v>7464.1520194444</c:v>
                </c:pt>
                <c:pt idx="12452">
                  <c:v>7464.7515015759</c:v>
                </c:pt>
                <c:pt idx="12453">
                  <c:v>7465.3509837074</c:v>
                </c:pt>
                <c:pt idx="12454">
                  <c:v>7465.9504658389</c:v>
                </c:pt>
                <c:pt idx="12455">
                  <c:v>7466.549947970399</c:v>
                </c:pt>
                <c:pt idx="12456">
                  <c:v>7467.1494301019</c:v>
                </c:pt>
                <c:pt idx="12457">
                  <c:v>7467.748912233399</c:v>
                </c:pt>
                <c:pt idx="12458">
                  <c:v>7468.3483943649</c:v>
                </c:pt>
                <c:pt idx="12459">
                  <c:v>7468.9478764964</c:v>
                </c:pt>
                <c:pt idx="12460">
                  <c:v>7469.547358627999</c:v>
                </c:pt>
                <c:pt idx="12461">
                  <c:v>7470.1468407595</c:v>
                </c:pt>
                <c:pt idx="12462">
                  <c:v>7470.746322891</c:v>
                </c:pt>
                <c:pt idx="12463">
                  <c:v>7471.3458050225</c:v>
                </c:pt>
                <c:pt idx="12464">
                  <c:v>7471.945287154001</c:v>
                </c:pt>
                <c:pt idx="12465">
                  <c:v>7472.5447692855</c:v>
                </c:pt>
                <c:pt idx="12466">
                  <c:v>7473.144251417</c:v>
                </c:pt>
                <c:pt idx="12467">
                  <c:v>7473.743733548499</c:v>
                </c:pt>
                <c:pt idx="12468">
                  <c:v>7474.34321568</c:v>
                </c:pt>
                <c:pt idx="12469">
                  <c:v>7474.9426978116</c:v>
                </c:pt>
                <c:pt idx="12470">
                  <c:v>7475.5421799431</c:v>
                </c:pt>
                <c:pt idx="12471">
                  <c:v>7476.1416620746</c:v>
                </c:pt>
                <c:pt idx="12472">
                  <c:v>7476.7411442061</c:v>
                </c:pt>
                <c:pt idx="12473">
                  <c:v>7477.3406263376</c:v>
                </c:pt>
                <c:pt idx="12474">
                  <c:v>7477.9401084691</c:v>
                </c:pt>
                <c:pt idx="12475">
                  <c:v>7478.5395906006</c:v>
                </c:pt>
                <c:pt idx="12476">
                  <c:v>7479.1390727321</c:v>
                </c:pt>
                <c:pt idx="12477">
                  <c:v>7479.7385548636</c:v>
                </c:pt>
                <c:pt idx="12478">
                  <c:v>7480.3380369952</c:v>
                </c:pt>
                <c:pt idx="12479">
                  <c:v>7480.937519126699</c:v>
                </c:pt>
                <c:pt idx="12480">
                  <c:v>7481.5370012582</c:v>
                </c:pt>
                <c:pt idx="12481">
                  <c:v>7482.1364833897</c:v>
                </c:pt>
                <c:pt idx="12482">
                  <c:v>7482.7359655212</c:v>
                </c:pt>
                <c:pt idx="12483">
                  <c:v>7483.3354476527</c:v>
                </c:pt>
                <c:pt idx="12484">
                  <c:v>7483.9349297842</c:v>
                </c:pt>
                <c:pt idx="12485">
                  <c:v>7484.5344119157</c:v>
                </c:pt>
                <c:pt idx="12486">
                  <c:v>7485.1338940472</c:v>
                </c:pt>
                <c:pt idx="12487">
                  <c:v>7485.7333761788</c:v>
                </c:pt>
                <c:pt idx="12488">
                  <c:v>7486.332858310299</c:v>
                </c:pt>
                <c:pt idx="12489">
                  <c:v>7486.9323404418</c:v>
                </c:pt>
                <c:pt idx="12490">
                  <c:v>7487.5318225733</c:v>
                </c:pt>
                <c:pt idx="12491">
                  <c:v>7488.1313047048</c:v>
                </c:pt>
                <c:pt idx="12492">
                  <c:v>7488.730786836299</c:v>
                </c:pt>
                <c:pt idx="12493">
                  <c:v>7489.3302689678</c:v>
                </c:pt>
                <c:pt idx="12494">
                  <c:v>7489.9297510993</c:v>
                </c:pt>
                <c:pt idx="12495">
                  <c:v>7490.5292332308</c:v>
                </c:pt>
                <c:pt idx="12496">
                  <c:v>7491.1287153623</c:v>
                </c:pt>
                <c:pt idx="12497">
                  <c:v>7491.7281974939</c:v>
                </c:pt>
                <c:pt idx="12498">
                  <c:v>7492.3276796254</c:v>
                </c:pt>
                <c:pt idx="12499">
                  <c:v>7492.9271617569</c:v>
                </c:pt>
                <c:pt idx="12500">
                  <c:v>7493.5266438884</c:v>
                </c:pt>
                <c:pt idx="12501">
                  <c:v>7494.1261260199</c:v>
                </c:pt>
                <c:pt idx="12502">
                  <c:v>7494.7256081514</c:v>
                </c:pt>
                <c:pt idx="12503">
                  <c:v>7495.3250902829</c:v>
                </c:pt>
                <c:pt idx="12504">
                  <c:v>7495.9245724144</c:v>
                </c:pt>
                <c:pt idx="12505">
                  <c:v>7496.5240545459</c:v>
                </c:pt>
                <c:pt idx="12506">
                  <c:v>7497.1235366775</c:v>
                </c:pt>
                <c:pt idx="12507">
                  <c:v>7497.723018809</c:v>
                </c:pt>
                <c:pt idx="12508">
                  <c:v>7498.3225009405</c:v>
                </c:pt>
                <c:pt idx="12509">
                  <c:v>7498.921983072</c:v>
                </c:pt>
                <c:pt idx="12510">
                  <c:v>7499.5214652035</c:v>
                </c:pt>
                <c:pt idx="12511">
                  <c:v>7500.120947335</c:v>
                </c:pt>
                <c:pt idx="12512">
                  <c:v>7500.7204294665</c:v>
                </c:pt>
                <c:pt idx="12513">
                  <c:v>7501.319911598001</c:v>
                </c:pt>
                <c:pt idx="12514">
                  <c:v>7501.919393729499</c:v>
                </c:pt>
                <c:pt idx="12515">
                  <c:v>7502.5188758611</c:v>
                </c:pt>
                <c:pt idx="12516">
                  <c:v>7503.118357992599</c:v>
                </c:pt>
                <c:pt idx="12517">
                  <c:v>7503.717840124099</c:v>
                </c:pt>
                <c:pt idx="12518">
                  <c:v>7504.3173222556</c:v>
                </c:pt>
                <c:pt idx="12519">
                  <c:v>7504.9168043871</c:v>
                </c:pt>
                <c:pt idx="12520">
                  <c:v>7505.5162865186</c:v>
                </c:pt>
                <c:pt idx="12521">
                  <c:v>7506.1157686501</c:v>
                </c:pt>
                <c:pt idx="12522">
                  <c:v>7506.7152507816</c:v>
                </c:pt>
                <c:pt idx="12523">
                  <c:v>7507.3147329131</c:v>
                </c:pt>
                <c:pt idx="12524">
                  <c:v>7507.9142150447</c:v>
                </c:pt>
                <c:pt idx="12525">
                  <c:v>7508.513697176199</c:v>
                </c:pt>
                <c:pt idx="12526">
                  <c:v>7509.1131793077</c:v>
                </c:pt>
                <c:pt idx="12527">
                  <c:v>7509.7126614392</c:v>
                </c:pt>
                <c:pt idx="12528">
                  <c:v>7510.3121435707</c:v>
                </c:pt>
                <c:pt idx="12529">
                  <c:v>7510.9116257022</c:v>
                </c:pt>
                <c:pt idx="12530">
                  <c:v>7511.5111078337</c:v>
                </c:pt>
                <c:pt idx="12531">
                  <c:v>7512.1105899652</c:v>
                </c:pt>
                <c:pt idx="12532">
                  <c:v>7512.7100720967</c:v>
                </c:pt>
                <c:pt idx="12533">
                  <c:v>7513.3095542283</c:v>
                </c:pt>
                <c:pt idx="12534">
                  <c:v>7513.9090363598</c:v>
                </c:pt>
                <c:pt idx="12535">
                  <c:v>7514.5085184913</c:v>
                </c:pt>
                <c:pt idx="12536">
                  <c:v>7515.1080006228</c:v>
                </c:pt>
                <c:pt idx="12537">
                  <c:v>7515.707482754299</c:v>
                </c:pt>
                <c:pt idx="12538">
                  <c:v>7516.3069648858</c:v>
                </c:pt>
                <c:pt idx="12539">
                  <c:v>7516.9064470173</c:v>
                </c:pt>
                <c:pt idx="12540">
                  <c:v>7517.5059291488</c:v>
                </c:pt>
                <c:pt idx="12541">
                  <c:v>7518.1054112803</c:v>
                </c:pt>
                <c:pt idx="12542">
                  <c:v>7518.7048934119</c:v>
                </c:pt>
                <c:pt idx="12543">
                  <c:v>7519.3043755434</c:v>
                </c:pt>
                <c:pt idx="12544">
                  <c:v>7519.903857674899</c:v>
                </c:pt>
                <c:pt idx="12545">
                  <c:v>7520.5033398064</c:v>
                </c:pt>
                <c:pt idx="12546">
                  <c:v>7521.1028219379</c:v>
                </c:pt>
                <c:pt idx="12547">
                  <c:v>7521.7023040694</c:v>
                </c:pt>
                <c:pt idx="12548">
                  <c:v>7522.3017862009</c:v>
                </c:pt>
                <c:pt idx="12549">
                  <c:v>7522.9012683324</c:v>
                </c:pt>
                <c:pt idx="12550">
                  <c:v>7523.5007504639</c:v>
                </c:pt>
                <c:pt idx="12551">
                  <c:v>7524.1002325955</c:v>
                </c:pt>
                <c:pt idx="12552">
                  <c:v>7524.699714727</c:v>
                </c:pt>
                <c:pt idx="12553">
                  <c:v>7525.2991968585</c:v>
                </c:pt>
                <c:pt idx="12554">
                  <c:v>7525.89867899</c:v>
                </c:pt>
                <c:pt idx="12555">
                  <c:v>7526.4981611215</c:v>
                </c:pt>
                <c:pt idx="12556">
                  <c:v>7527.097643253</c:v>
                </c:pt>
                <c:pt idx="12557">
                  <c:v>7527.6971253845</c:v>
                </c:pt>
                <c:pt idx="12558">
                  <c:v>7528.296607516</c:v>
                </c:pt>
                <c:pt idx="12559">
                  <c:v>7528.8960896475</c:v>
                </c:pt>
                <c:pt idx="12560">
                  <c:v>7529.4955717791</c:v>
                </c:pt>
                <c:pt idx="12561">
                  <c:v>7530.0950539106</c:v>
                </c:pt>
                <c:pt idx="12562">
                  <c:v>7530.6945360421</c:v>
                </c:pt>
                <c:pt idx="12563">
                  <c:v>7531.2940181736</c:v>
                </c:pt>
                <c:pt idx="12564">
                  <c:v>7531.8935003051</c:v>
                </c:pt>
                <c:pt idx="12565">
                  <c:v>7532.4929824366</c:v>
                </c:pt>
                <c:pt idx="12566">
                  <c:v>7533.0924645681</c:v>
                </c:pt>
                <c:pt idx="12567">
                  <c:v>7533.6919466996</c:v>
                </c:pt>
                <c:pt idx="12568">
                  <c:v>7534.2914288311</c:v>
                </c:pt>
                <c:pt idx="12569">
                  <c:v>7534.8909109627</c:v>
                </c:pt>
                <c:pt idx="12570">
                  <c:v>7535.490393094199</c:v>
                </c:pt>
                <c:pt idx="12571">
                  <c:v>7536.0898752257</c:v>
                </c:pt>
                <c:pt idx="12572">
                  <c:v>7536.6893573572</c:v>
                </c:pt>
                <c:pt idx="12573">
                  <c:v>7537.2888394887</c:v>
                </c:pt>
                <c:pt idx="12574">
                  <c:v>7537.8883216202</c:v>
                </c:pt>
                <c:pt idx="12575">
                  <c:v>7538.4878037517</c:v>
                </c:pt>
                <c:pt idx="12576">
                  <c:v>7539.0872858832</c:v>
                </c:pt>
                <c:pt idx="12577">
                  <c:v>7539.6867680147</c:v>
                </c:pt>
                <c:pt idx="12578">
                  <c:v>7540.2862501463</c:v>
                </c:pt>
                <c:pt idx="12579">
                  <c:v>7540.8857322778</c:v>
                </c:pt>
                <c:pt idx="12580">
                  <c:v>7541.4852144093</c:v>
                </c:pt>
                <c:pt idx="12581">
                  <c:v>7542.0846965408</c:v>
                </c:pt>
                <c:pt idx="12582">
                  <c:v>7542.6841786723</c:v>
                </c:pt>
                <c:pt idx="12583">
                  <c:v>7543.2836608038</c:v>
                </c:pt>
                <c:pt idx="12584">
                  <c:v>7543.883142935299</c:v>
                </c:pt>
                <c:pt idx="12585">
                  <c:v>7544.4826250668</c:v>
                </c:pt>
                <c:pt idx="12586">
                  <c:v>7545.0821071983</c:v>
                </c:pt>
                <c:pt idx="12587">
                  <c:v>7545.6815893299</c:v>
                </c:pt>
                <c:pt idx="12588">
                  <c:v>7546.2810714614</c:v>
                </c:pt>
                <c:pt idx="12589">
                  <c:v>7546.8805535929</c:v>
                </c:pt>
                <c:pt idx="12590">
                  <c:v>7547.480035724399</c:v>
                </c:pt>
                <c:pt idx="12591">
                  <c:v>7548.0795178559</c:v>
                </c:pt>
                <c:pt idx="12592">
                  <c:v>7548.6789999874</c:v>
                </c:pt>
                <c:pt idx="12593">
                  <c:v>7549.278482118899</c:v>
                </c:pt>
                <c:pt idx="12594">
                  <c:v>7549.8779642504</c:v>
                </c:pt>
                <c:pt idx="12595">
                  <c:v>7550.477446381899</c:v>
                </c:pt>
                <c:pt idx="12596">
                  <c:v>7551.0769285135</c:v>
                </c:pt>
                <c:pt idx="12597">
                  <c:v>7551.676410645</c:v>
                </c:pt>
                <c:pt idx="12598">
                  <c:v>7552.275892776499</c:v>
                </c:pt>
                <c:pt idx="12599">
                  <c:v>7552.875374908001</c:v>
                </c:pt>
                <c:pt idx="12600">
                  <c:v>7553.474857039499</c:v>
                </c:pt>
                <c:pt idx="12601">
                  <c:v>7554.074339171</c:v>
                </c:pt>
                <c:pt idx="12602">
                  <c:v>7554.6738213025</c:v>
                </c:pt>
                <c:pt idx="12603">
                  <c:v>7555.273303434</c:v>
                </c:pt>
                <c:pt idx="12604">
                  <c:v>7555.8727855655</c:v>
                </c:pt>
                <c:pt idx="12605">
                  <c:v>7556.4722676971</c:v>
                </c:pt>
                <c:pt idx="12606">
                  <c:v>7557.071749828599</c:v>
                </c:pt>
                <c:pt idx="12607">
                  <c:v>7557.6712319601</c:v>
                </c:pt>
                <c:pt idx="12608">
                  <c:v>7558.2707140916</c:v>
                </c:pt>
                <c:pt idx="12609">
                  <c:v>7558.8701962231</c:v>
                </c:pt>
                <c:pt idx="12610">
                  <c:v>7559.4696783546</c:v>
                </c:pt>
                <c:pt idx="12611">
                  <c:v>7560.0691604861</c:v>
                </c:pt>
                <c:pt idx="12612">
                  <c:v>7560.6686426176</c:v>
                </c:pt>
                <c:pt idx="12613">
                  <c:v>7561.2681247491</c:v>
                </c:pt>
                <c:pt idx="12614">
                  <c:v>7561.8676068807</c:v>
                </c:pt>
                <c:pt idx="12615">
                  <c:v>7562.4670890122</c:v>
                </c:pt>
                <c:pt idx="12616">
                  <c:v>7563.0665711437</c:v>
                </c:pt>
                <c:pt idx="12617">
                  <c:v>7563.6660532752</c:v>
                </c:pt>
                <c:pt idx="12618">
                  <c:v>7564.2655354067</c:v>
                </c:pt>
                <c:pt idx="12619">
                  <c:v>7564.8650175382</c:v>
                </c:pt>
                <c:pt idx="12620">
                  <c:v>7565.4644996697</c:v>
                </c:pt>
                <c:pt idx="12621">
                  <c:v>7566.0639818012</c:v>
                </c:pt>
                <c:pt idx="12622">
                  <c:v>7566.6634639327</c:v>
                </c:pt>
                <c:pt idx="12623">
                  <c:v>7567.2629460643</c:v>
                </c:pt>
                <c:pt idx="12624">
                  <c:v>7567.8624281958</c:v>
                </c:pt>
                <c:pt idx="12625">
                  <c:v>7568.4619103273</c:v>
                </c:pt>
                <c:pt idx="12626">
                  <c:v>7569.0613924588</c:v>
                </c:pt>
                <c:pt idx="12627">
                  <c:v>7569.6608745903</c:v>
                </c:pt>
                <c:pt idx="12628">
                  <c:v>7570.2603567218</c:v>
                </c:pt>
                <c:pt idx="12629">
                  <c:v>7570.8598388533</c:v>
                </c:pt>
                <c:pt idx="12630">
                  <c:v>7571.4593209848</c:v>
                </c:pt>
                <c:pt idx="12631">
                  <c:v>7572.0588031163</c:v>
                </c:pt>
                <c:pt idx="12632">
                  <c:v>7572.6582852479</c:v>
                </c:pt>
                <c:pt idx="12633">
                  <c:v>7573.257767379399</c:v>
                </c:pt>
                <c:pt idx="12634">
                  <c:v>7573.8572495109</c:v>
                </c:pt>
                <c:pt idx="12635">
                  <c:v>7574.4567316424</c:v>
                </c:pt>
                <c:pt idx="12636">
                  <c:v>7575.0562137739</c:v>
                </c:pt>
                <c:pt idx="12637">
                  <c:v>7575.6556959054</c:v>
                </c:pt>
                <c:pt idx="12638">
                  <c:v>7576.2551780369</c:v>
                </c:pt>
                <c:pt idx="12639">
                  <c:v>7576.8546601684</c:v>
                </c:pt>
                <c:pt idx="12640">
                  <c:v>7577.4541422999</c:v>
                </c:pt>
                <c:pt idx="12641">
                  <c:v>7578.0536244315</c:v>
                </c:pt>
                <c:pt idx="12642">
                  <c:v>7578.653106563</c:v>
                </c:pt>
                <c:pt idx="12643">
                  <c:v>7579.2525886945</c:v>
                </c:pt>
                <c:pt idx="12644">
                  <c:v>7579.852070826</c:v>
                </c:pt>
                <c:pt idx="12645">
                  <c:v>7580.4515529575</c:v>
                </c:pt>
                <c:pt idx="12646">
                  <c:v>7581.051035089</c:v>
                </c:pt>
                <c:pt idx="12647">
                  <c:v>7581.6505172205</c:v>
                </c:pt>
                <c:pt idx="12648">
                  <c:v>7582.249999352</c:v>
                </c:pt>
                <c:pt idx="12649">
                  <c:v>7582.8494814835</c:v>
                </c:pt>
                <c:pt idx="12650">
                  <c:v>7583.4489636151</c:v>
                </c:pt>
                <c:pt idx="12651">
                  <c:v>7584.048445746599</c:v>
                </c:pt>
                <c:pt idx="12652">
                  <c:v>7584.6479278781</c:v>
                </c:pt>
                <c:pt idx="12653">
                  <c:v>7585.2474100096</c:v>
                </c:pt>
                <c:pt idx="12654">
                  <c:v>7585.846892141099</c:v>
                </c:pt>
                <c:pt idx="12655">
                  <c:v>7586.4463742726</c:v>
                </c:pt>
                <c:pt idx="12656">
                  <c:v>7587.0458564041</c:v>
                </c:pt>
                <c:pt idx="12657">
                  <c:v>7587.6453385356</c:v>
                </c:pt>
                <c:pt idx="12658">
                  <c:v>7588.2448206671</c:v>
                </c:pt>
                <c:pt idx="12659">
                  <c:v>7588.8443027987</c:v>
                </c:pt>
                <c:pt idx="12660">
                  <c:v>7589.443784930198</c:v>
                </c:pt>
                <c:pt idx="12661">
                  <c:v>7590.0432670617</c:v>
                </c:pt>
                <c:pt idx="12662">
                  <c:v>7590.6427491932</c:v>
                </c:pt>
                <c:pt idx="12663">
                  <c:v>7591.2422313247</c:v>
                </c:pt>
                <c:pt idx="12664">
                  <c:v>7591.8417134562</c:v>
                </c:pt>
                <c:pt idx="12665">
                  <c:v>7592.4411955877</c:v>
                </c:pt>
                <c:pt idx="12666">
                  <c:v>7593.0406777192</c:v>
                </c:pt>
                <c:pt idx="12667">
                  <c:v>7593.6401598507</c:v>
                </c:pt>
                <c:pt idx="12668">
                  <c:v>7594.2396419823</c:v>
                </c:pt>
                <c:pt idx="12669">
                  <c:v>7594.8391241138</c:v>
                </c:pt>
                <c:pt idx="12670">
                  <c:v>7595.4386062453</c:v>
                </c:pt>
                <c:pt idx="12671">
                  <c:v>7596.038088376799</c:v>
                </c:pt>
                <c:pt idx="12672">
                  <c:v>7596.6375705083</c:v>
                </c:pt>
                <c:pt idx="12673">
                  <c:v>7597.237052639799</c:v>
                </c:pt>
                <c:pt idx="12674">
                  <c:v>7597.8365347713</c:v>
                </c:pt>
                <c:pt idx="12675">
                  <c:v>7598.4360169028</c:v>
                </c:pt>
                <c:pt idx="12676">
                  <c:v>7599.035499034299</c:v>
                </c:pt>
                <c:pt idx="12677">
                  <c:v>7599.6349811659</c:v>
                </c:pt>
                <c:pt idx="12678">
                  <c:v>7600.2344632974</c:v>
                </c:pt>
                <c:pt idx="12679">
                  <c:v>7600.8339454289</c:v>
                </c:pt>
                <c:pt idx="12680">
                  <c:v>7601.4334275604</c:v>
                </c:pt>
                <c:pt idx="12681">
                  <c:v>7602.0329096919</c:v>
                </c:pt>
                <c:pt idx="12682">
                  <c:v>7602.6323918234</c:v>
                </c:pt>
                <c:pt idx="12683">
                  <c:v>7603.2318739549</c:v>
                </c:pt>
                <c:pt idx="12684">
                  <c:v>7603.8313560864</c:v>
                </c:pt>
                <c:pt idx="12685">
                  <c:v>7604.4308382179</c:v>
                </c:pt>
                <c:pt idx="12686">
                  <c:v>7605.0303203495</c:v>
                </c:pt>
                <c:pt idx="12687">
                  <c:v>7605.629802481</c:v>
                </c:pt>
                <c:pt idx="12688">
                  <c:v>7606.2292846125</c:v>
                </c:pt>
                <c:pt idx="12689">
                  <c:v>7606.828766744001</c:v>
                </c:pt>
                <c:pt idx="12690">
                  <c:v>7607.4282488755</c:v>
                </c:pt>
                <c:pt idx="12691">
                  <c:v>7608.027731007</c:v>
                </c:pt>
                <c:pt idx="12692">
                  <c:v>7608.6272131385</c:v>
                </c:pt>
                <c:pt idx="12693">
                  <c:v>7609.22669527</c:v>
                </c:pt>
                <c:pt idx="12694">
                  <c:v>7609.8261774015</c:v>
                </c:pt>
                <c:pt idx="12695">
                  <c:v>7610.4256595331</c:v>
                </c:pt>
                <c:pt idx="12696">
                  <c:v>7611.0251416646</c:v>
                </c:pt>
                <c:pt idx="12697">
                  <c:v>7611.6246237961</c:v>
                </c:pt>
                <c:pt idx="12698">
                  <c:v>7612.2241059276</c:v>
                </c:pt>
                <c:pt idx="12699">
                  <c:v>7612.8235880591</c:v>
                </c:pt>
                <c:pt idx="12700">
                  <c:v>7613.4230701906</c:v>
                </c:pt>
                <c:pt idx="12701">
                  <c:v>7614.0225523221</c:v>
                </c:pt>
                <c:pt idx="12702">
                  <c:v>7614.6220344536</c:v>
                </c:pt>
                <c:pt idx="12703">
                  <c:v>7615.2215165851</c:v>
                </c:pt>
                <c:pt idx="12704">
                  <c:v>7615.8209987167</c:v>
                </c:pt>
                <c:pt idx="12705">
                  <c:v>7616.420480848199</c:v>
                </c:pt>
                <c:pt idx="12706">
                  <c:v>7617.0199629797</c:v>
                </c:pt>
                <c:pt idx="12707">
                  <c:v>7617.6194451112</c:v>
                </c:pt>
                <c:pt idx="12708">
                  <c:v>7618.218927242699</c:v>
                </c:pt>
                <c:pt idx="12709">
                  <c:v>7618.8184093742</c:v>
                </c:pt>
                <c:pt idx="12710">
                  <c:v>7619.4178915057</c:v>
                </c:pt>
                <c:pt idx="12711">
                  <c:v>7620.0173736372</c:v>
                </c:pt>
                <c:pt idx="12712">
                  <c:v>7620.6168557687</c:v>
                </c:pt>
                <c:pt idx="12713">
                  <c:v>7621.2163379003</c:v>
                </c:pt>
                <c:pt idx="12714">
                  <c:v>7621.8158200318</c:v>
                </c:pt>
                <c:pt idx="12715">
                  <c:v>7622.4153021633</c:v>
                </c:pt>
                <c:pt idx="12716">
                  <c:v>7623.0147842948</c:v>
                </c:pt>
                <c:pt idx="12717">
                  <c:v>7623.6142664263</c:v>
                </c:pt>
                <c:pt idx="12718">
                  <c:v>7624.2137485578</c:v>
                </c:pt>
                <c:pt idx="12719">
                  <c:v>7624.8132306893</c:v>
                </c:pt>
                <c:pt idx="12720">
                  <c:v>7625.412712820799</c:v>
                </c:pt>
                <c:pt idx="12721">
                  <c:v>7626.0121949523</c:v>
                </c:pt>
                <c:pt idx="12722">
                  <c:v>7626.6116770839</c:v>
                </c:pt>
                <c:pt idx="12723">
                  <c:v>7627.2111592154</c:v>
                </c:pt>
                <c:pt idx="12724">
                  <c:v>7627.8106413469</c:v>
                </c:pt>
                <c:pt idx="12725">
                  <c:v>7628.4101234784</c:v>
                </c:pt>
                <c:pt idx="12726">
                  <c:v>7629.0096056099</c:v>
                </c:pt>
                <c:pt idx="12727">
                  <c:v>7629.6090877414</c:v>
                </c:pt>
                <c:pt idx="12728">
                  <c:v>7630.2085698729</c:v>
                </c:pt>
                <c:pt idx="12729">
                  <c:v>7630.8080520044</c:v>
                </c:pt>
                <c:pt idx="12730">
                  <c:v>7631.4075341359</c:v>
                </c:pt>
                <c:pt idx="12731">
                  <c:v>7632.0070162675</c:v>
                </c:pt>
                <c:pt idx="12732">
                  <c:v>7632.606498399</c:v>
                </c:pt>
                <c:pt idx="12733">
                  <c:v>7633.2059805305</c:v>
                </c:pt>
                <c:pt idx="12734">
                  <c:v>7633.805462662001</c:v>
                </c:pt>
                <c:pt idx="12735">
                  <c:v>7634.4049447935</c:v>
                </c:pt>
                <c:pt idx="12736">
                  <c:v>7635.004426925</c:v>
                </c:pt>
                <c:pt idx="12737">
                  <c:v>7635.6039090565</c:v>
                </c:pt>
                <c:pt idx="12738">
                  <c:v>7636.203391188</c:v>
                </c:pt>
                <c:pt idx="12739">
                  <c:v>7636.8028733195</c:v>
                </c:pt>
                <c:pt idx="12740">
                  <c:v>7637.4023554511</c:v>
                </c:pt>
                <c:pt idx="12741">
                  <c:v>7638.0018375826</c:v>
                </c:pt>
                <c:pt idx="12742">
                  <c:v>7638.6013197141</c:v>
                </c:pt>
                <c:pt idx="12743">
                  <c:v>7639.2008018456</c:v>
                </c:pt>
                <c:pt idx="12744">
                  <c:v>7639.8002839771</c:v>
                </c:pt>
                <c:pt idx="12745">
                  <c:v>7640.3997661086</c:v>
                </c:pt>
                <c:pt idx="12746">
                  <c:v>7640.999248240099</c:v>
                </c:pt>
                <c:pt idx="12747">
                  <c:v>7641.5987303716</c:v>
                </c:pt>
                <c:pt idx="12748">
                  <c:v>7642.1982125031</c:v>
                </c:pt>
                <c:pt idx="12749">
                  <c:v>7642.7976946347</c:v>
                </c:pt>
                <c:pt idx="12750">
                  <c:v>7643.3971767662</c:v>
                </c:pt>
                <c:pt idx="12751">
                  <c:v>7643.9966588977</c:v>
                </c:pt>
                <c:pt idx="12752">
                  <c:v>7644.5961410292</c:v>
                </c:pt>
                <c:pt idx="12753">
                  <c:v>7645.1956231607</c:v>
                </c:pt>
                <c:pt idx="12754">
                  <c:v>7645.7951052922</c:v>
                </c:pt>
                <c:pt idx="12755">
                  <c:v>7646.3945874237</c:v>
                </c:pt>
                <c:pt idx="12756">
                  <c:v>7646.9940695552</c:v>
                </c:pt>
                <c:pt idx="12757">
                  <c:v>7647.5935516867</c:v>
                </c:pt>
                <c:pt idx="12758">
                  <c:v>7648.1930338183</c:v>
                </c:pt>
                <c:pt idx="12759">
                  <c:v>7648.7925159498</c:v>
                </c:pt>
                <c:pt idx="12760">
                  <c:v>7649.3919980813</c:v>
                </c:pt>
                <c:pt idx="12761">
                  <c:v>7649.9914802128</c:v>
                </c:pt>
                <c:pt idx="12762">
                  <c:v>7650.590962344299</c:v>
                </c:pt>
                <c:pt idx="12763">
                  <c:v>7651.1904444758</c:v>
                </c:pt>
                <c:pt idx="12764">
                  <c:v>7651.7899266073</c:v>
                </c:pt>
                <c:pt idx="12765">
                  <c:v>7652.3894087388</c:v>
                </c:pt>
                <c:pt idx="12766">
                  <c:v>7652.988890870299</c:v>
                </c:pt>
                <c:pt idx="12767">
                  <c:v>7653.5883730019</c:v>
                </c:pt>
                <c:pt idx="12768">
                  <c:v>7654.187855133399</c:v>
                </c:pt>
                <c:pt idx="12769">
                  <c:v>7654.787337264899</c:v>
                </c:pt>
                <c:pt idx="12770">
                  <c:v>7655.3868193964</c:v>
                </c:pt>
                <c:pt idx="12771">
                  <c:v>7655.9863015279</c:v>
                </c:pt>
                <c:pt idx="12772">
                  <c:v>7656.5857836594</c:v>
                </c:pt>
                <c:pt idx="12773">
                  <c:v>7657.1852657909</c:v>
                </c:pt>
                <c:pt idx="12774">
                  <c:v>7657.784747922398</c:v>
                </c:pt>
                <c:pt idx="12775">
                  <c:v>7658.3842300539</c:v>
                </c:pt>
                <c:pt idx="12776">
                  <c:v>7658.983712185399</c:v>
                </c:pt>
                <c:pt idx="12777">
                  <c:v>7659.583194317</c:v>
                </c:pt>
                <c:pt idx="12778">
                  <c:v>7660.1826764485</c:v>
                </c:pt>
                <c:pt idx="12779">
                  <c:v>7660.78215858</c:v>
                </c:pt>
                <c:pt idx="12780">
                  <c:v>7661.3816407115</c:v>
                </c:pt>
                <c:pt idx="12781">
                  <c:v>7661.981122843</c:v>
                </c:pt>
                <c:pt idx="12782">
                  <c:v>7662.5806049745</c:v>
                </c:pt>
                <c:pt idx="12783">
                  <c:v>7663.180087106</c:v>
                </c:pt>
                <c:pt idx="12784">
                  <c:v>7663.7795692375</c:v>
                </c:pt>
                <c:pt idx="12785">
                  <c:v>7664.3790513691</c:v>
                </c:pt>
                <c:pt idx="12786">
                  <c:v>7664.9785335006</c:v>
                </c:pt>
                <c:pt idx="12787">
                  <c:v>7665.578015632099</c:v>
                </c:pt>
                <c:pt idx="12788">
                  <c:v>7666.1774977636</c:v>
                </c:pt>
                <c:pt idx="12789">
                  <c:v>7666.7769798951</c:v>
                </c:pt>
                <c:pt idx="12790">
                  <c:v>7667.3764620266</c:v>
                </c:pt>
                <c:pt idx="12791">
                  <c:v>7667.9759441581</c:v>
                </c:pt>
                <c:pt idx="12792">
                  <c:v>7668.5754262896</c:v>
                </c:pt>
                <c:pt idx="12793">
                  <c:v>7669.1749084211</c:v>
                </c:pt>
                <c:pt idx="12794">
                  <c:v>7669.774390552599</c:v>
                </c:pt>
                <c:pt idx="12795">
                  <c:v>7670.373872684199</c:v>
                </c:pt>
                <c:pt idx="12796">
                  <c:v>7670.973354815699</c:v>
                </c:pt>
                <c:pt idx="12797">
                  <c:v>7671.5728369472</c:v>
                </c:pt>
                <c:pt idx="12798">
                  <c:v>7672.1723190787</c:v>
                </c:pt>
                <c:pt idx="12799">
                  <c:v>7672.7718012102</c:v>
                </c:pt>
                <c:pt idx="12800">
                  <c:v>7673.3712833417</c:v>
                </c:pt>
                <c:pt idx="12801">
                  <c:v>7673.9707654732</c:v>
                </c:pt>
                <c:pt idx="12802">
                  <c:v>7674.5702476047</c:v>
                </c:pt>
                <c:pt idx="12803">
                  <c:v>7675.1697297362</c:v>
                </c:pt>
                <c:pt idx="12804">
                  <c:v>7675.7692118678</c:v>
                </c:pt>
                <c:pt idx="12805">
                  <c:v>7676.3686939993</c:v>
                </c:pt>
                <c:pt idx="12806">
                  <c:v>7676.9681761308</c:v>
                </c:pt>
                <c:pt idx="12807">
                  <c:v>7677.5676582623</c:v>
                </c:pt>
                <c:pt idx="12808">
                  <c:v>7678.1671403938</c:v>
                </c:pt>
                <c:pt idx="12809">
                  <c:v>7678.7666225253</c:v>
                </c:pt>
                <c:pt idx="12810">
                  <c:v>7679.3661046568</c:v>
                </c:pt>
                <c:pt idx="12811">
                  <c:v>7679.9655867883</c:v>
                </c:pt>
                <c:pt idx="12812">
                  <c:v>7680.5650689198</c:v>
                </c:pt>
                <c:pt idx="12813">
                  <c:v>7681.1645510514</c:v>
                </c:pt>
                <c:pt idx="12814">
                  <c:v>7681.7640331829</c:v>
                </c:pt>
                <c:pt idx="12815">
                  <c:v>7682.3635153144</c:v>
                </c:pt>
                <c:pt idx="12816">
                  <c:v>7682.9629974459</c:v>
                </c:pt>
                <c:pt idx="12817">
                  <c:v>7683.5624795774</c:v>
                </c:pt>
                <c:pt idx="12818">
                  <c:v>7684.1619617089</c:v>
                </c:pt>
                <c:pt idx="12819">
                  <c:v>7684.7614438404</c:v>
                </c:pt>
                <c:pt idx="12820">
                  <c:v>7685.3609259719</c:v>
                </c:pt>
                <c:pt idx="12821">
                  <c:v>7685.9604081034</c:v>
                </c:pt>
                <c:pt idx="12822">
                  <c:v>7686.559890234999</c:v>
                </c:pt>
                <c:pt idx="12823">
                  <c:v>7687.1593723665</c:v>
                </c:pt>
                <c:pt idx="12824">
                  <c:v>7687.758854498001</c:v>
                </c:pt>
                <c:pt idx="12825">
                  <c:v>7688.3583366295</c:v>
                </c:pt>
                <c:pt idx="12826">
                  <c:v>7688.957818761</c:v>
                </c:pt>
                <c:pt idx="12827">
                  <c:v>7689.557300892499</c:v>
                </c:pt>
                <c:pt idx="12828">
                  <c:v>7690.156783024</c:v>
                </c:pt>
                <c:pt idx="12829">
                  <c:v>7690.7562651555</c:v>
                </c:pt>
                <c:pt idx="12830">
                  <c:v>7691.355747287</c:v>
                </c:pt>
                <c:pt idx="12831">
                  <c:v>7691.9552294186</c:v>
                </c:pt>
                <c:pt idx="12832">
                  <c:v>7692.5547115501</c:v>
                </c:pt>
                <c:pt idx="12833">
                  <c:v>7693.1541936816</c:v>
                </c:pt>
                <c:pt idx="12834">
                  <c:v>7693.7536758131</c:v>
                </c:pt>
                <c:pt idx="12835">
                  <c:v>7694.353157944599</c:v>
                </c:pt>
                <c:pt idx="12836">
                  <c:v>7694.9526400761</c:v>
                </c:pt>
                <c:pt idx="12837">
                  <c:v>7695.5521222076</c:v>
                </c:pt>
                <c:pt idx="12838">
                  <c:v>7696.1516043391</c:v>
                </c:pt>
                <c:pt idx="12839">
                  <c:v>7696.7510864706</c:v>
                </c:pt>
                <c:pt idx="12840">
                  <c:v>7697.3505686022</c:v>
                </c:pt>
                <c:pt idx="12841">
                  <c:v>7697.9500507337</c:v>
                </c:pt>
                <c:pt idx="12842">
                  <c:v>7698.5495328652</c:v>
                </c:pt>
                <c:pt idx="12843">
                  <c:v>7699.1490149967</c:v>
                </c:pt>
                <c:pt idx="12844">
                  <c:v>7699.748497128198</c:v>
                </c:pt>
                <c:pt idx="12845">
                  <c:v>7700.3479792597</c:v>
                </c:pt>
                <c:pt idx="12846">
                  <c:v>7700.9474613912</c:v>
                </c:pt>
                <c:pt idx="12847">
                  <c:v>7701.5469435227</c:v>
                </c:pt>
                <c:pt idx="12848">
                  <c:v>7702.1464256542</c:v>
                </c:pt>
                <c:pt idx="12849">
                  <c:v>7702.7459077858</c:v>
                </c:pt>
                <c:pt idx="12850">
                  <c:v>7703.3453899173</c:v>
                </c:pt>
                <c:pt idx="12851">
                  <c:v>7703.944872048799</c:v>
                </c:pt>
                <c:pt idx="12852">
                  <c:v>7704.5443541803</c:v>
                </c:pt>
                <c:pt idx="12853">
                  <c:v>7705.1438363118</c:v>
                </c:pt>
                <c:pt idx="12854">
                  <c:v>7705.743318443299</c:v>
                </c:pt>
                <c:pt idx="12855">
                  <c:v>7706.3428005748</c:v>
                </c:pt>
                <c:pt idx="12856">
                  <c:v>7706.9422827063</c:v>
                </c:pt>
                <c:pt idx="12857">
                  <c:v>7707.5417648378</c:v>
                </c:pt>
                <c:pt idx="12858">
                  <c:v>7708.1412469694</c:v>
                </c:pt>
                <c:pt idx="12859">
                  <c:v>7708.7407291009</c:v>
                </c:pt>
                <c:pt idx="12860">
                  <c:v>7709.3402112324</c:v>
                </c:pt>
                <c:pt idx="12861">
                  <c:v>7709.9396933639</c:v>
                </c:pt>
                <c:pt idx="12862">
                  <c:v>7710.5391754954</c:v>
                </c:pt>
                <c:pt idx="12863">
                  <c:v>7711.1386576269</c:v>
                </c:pt>
                <c:pt idx="12864">
                  <c:v>7711.7381397584</c:v>
                </c:pt>
                <c:pt idx="12865">
                  <c:v>7712.3376218899</c:v>
                </c:pt>
                <c:pt idx="12866">
                  <c:v>7712.9371040214</c:v>
                </c:pt>
                <c:pt idx="12867">
                  <c:v>7713.536586153</c:v>
                </c:pt>
                <c:pt idx="12868">
                  <c:v>7714.1360682845</c:v>
                </c:pt>
                <c:pt idx="12869">
                  <c:v>7714.735550416</c:v>
                </c:pt>
                <c:pt idx="12870">
                  <c:v>7715.3350325475</c:v>
                </c:pt>
                <c:pt idx="12871">
                  <c:v>7715.934514679</c:v>
                </c:pt>
                <c:pt idx="12872">
                  <c:v>7716.533996810499</c:v>
                </c:pt>
                <c:pt idx="12873">
                  <c:v>7717.133478942</c:v>
                </c:pt>
                <c:pt idx="12874">
                  <c:v>7717.7329610735</c:v>
                </c:pt>
                <c:pt idx="12875">
                  <c:v>7718.332443205</c:v>
                </c:pt>
                <c:pt idx="12876">
                  <c:v>7718.931925336599</c:v>
                </c:pt>
                <c:pt idx="12877">
                  <c:v>7719.5314074681</c:v>
                </c:pt>
                <c:pt idx="12878">
                  <c:v>7720.1308895996</c:v>
                </c:pt>
                <c:pt idx="12879">
                  <c:v>7720.7303717311</c:v>
                </c:pt>
                <c:pt idx="12880">
                  <c:v>7721.3298538626</c:v>
                </c:pt>
                <c:pt idx="12881">
                  <c:v>7721.929335994099</c:v>
                </c:pt>
                <c:pt idx="12882">
                  <c:v>7722.5288181256</c:v>
                </c:pt>
                <c:pt idx="12883">
                  <c:v>7723.1283002571</c:v>
                </c:pt>
                <c:pt idx="12884">
                  <c:v>7723.727782388599</c:v>
                </c:pt>
                <c:pt idx="12885">
                  <c:v>7724.3272645202</c:v>
                </c:pt>
                <c:pt idx="12886">
                  <c:v>7724.9267466517</c:v>
                </c:pt>
                <c:pt idx="12887">
                  <c:v>7725.5262287832</c:v>
                </c:pt>
                <c:pt idx="12888">
                  <c:v>7726.1257109147</c:v>
                </c:pt>
                <c:pt idx="12889">
                  <c:v>7726.7251930462</c:v>
                </c:pt>
                <c:pt idx="12890">
                  <c:v>7727.3246751777</c:v>
                </c:pt>
                <c:pt idx="12891">
                  <c:v>7727.924157309199</c:v>
                </c:pt>
                <c:pt idx="12892">
                  <c:v>7728.5236394407</c:v>
                </c:pt>
                <c:pt idx="12893">
                  <c:v>7729.1231215722</c:v>
                </c:pt>
                <c:pt idx="12894">
                  <c:v>7729.7226037038</c:v>
                </c:pt>
                <c:pt idx="12895">
                  <c:v>7730.3220858353</c:v>
                </c:pt>
                <c:pt idx="12896">
                  <c:v>7730.9215679668</c:v>
                </c:pt>
                <c:pt idx="12897">
                  <c:v>7731.5210500983</c:v>
                </c:pt>
                <c:pt idx="12898">
                  <c:v>7732.1205322298</c:v>
                </c:pt>
                <c:pt idx="12899">
                  <c:v>7732.7200143613</c:v>
                </c:pt>
                <c:pt idx="12900">
                  <c:v>7733.3194964928</c:v>
                </c:pt>
                <c:pt idx="12901">
                  <c:v>7733.9189786243</c:v>
                </c:pt>
                <c:pt idx="12902">
                  <c:v>7734.5184607558</c:v>
                </c:pt>
                <c:pt idx="12903">
                  <c:v>7735.1179428874</c:v>
                </c:pt>
                <c:pt idx="12904">
                  <c:v>7735.7174250189</c:v>
                </c:pt>
                <c:pt idx="12905">
                  <c:v>7736.3169071504</c:v>
                </c:pt>
                <c:pt idx="12906">
                  <c:v>7736.9163892819</c:v>
                </c:pt>
                <c:pt idx="12907">
                  <c:v>7737.5158714134</c:v>
                </c:pt>
                <c:pt idx="12908">
                  <c:v>7738.1153535449</c:v>
                </c:pt>
                <c:pt idx="12909">
                  <c:v>7738.7148356764</c:v>
                </c:pt>
                <c:pt idx="12910">
                  <c:v>7739.3143178079</c:v>
                </c:pt>
                <c:pt idx="12911">
                  <c:v>7739.913799939399</c:v>
                </c:pt>
                <c:pt idx="12912">
                  <c:v>7740.513282071</c:v>
                </c:pt>
                <c:pt idx="12913">
                  <c:v>7741.1127642025</c:v>
                </c:pt>
                <c:pt idx="12914">
                  <c:v>7741.712246334</c:v>
                </c:pt>
                <c:pt idx="12915">
                  <c:v>7742.3117284655</c:v>
                </c:pt>
                <c:pt idx="12916">
                  <c:v>7742.911210597</c:v>
                </c:pt>
                <c:pt idx="12917">
                  <c:v>7743.5106927285</c:v>
                </c:pt>
                <c:pt idx="12918">
                  <c:v>7744.11017486</c:v>
                </c:pt>
                <c:pt idx="12919">
                  <c:v>7744.7096569915</c:v>
                </c:pt>
                <c:pt idx="12920">
                  <c:v>7745.309139123</c:v>
                </c:pt>
                <c:pt idx="12921">
                  <c:v>7745.9086212546</c:v>
                </c:pt>
                <c:pt idx="12922">
                  <c:v>7746.5081033861</c:v>
                </c:pt>
                <c:pt idx="12923">
                  <c:v>7747.1075855176</c:v>
                </c:pt>
                <c:pt idx="12924">
                  <c:v>7747.707067649099</c:v>
                </c:pt>
                <c:pt idx="12925">
                  <c:v>7748.3065497806</c:v>
                </c:pt>
                <c:pt idx="12926">
                  <c:v>7748.9060319121</c:v>
                </c:pt>
                <c:pt idx="12927">
                  <c:v>7749.5055140436</c:v>
                </c:pt>
                <c:pt idx="12928">
                  <c:v>7750.1049961751</c:v>
                </c:pt>
                <c:pt idx="12929">
                  <c:v>7750.704478306599</c:v>
                </c:pt>
                <c:pt idx="12930">
                  <c:v>7751.3039604382</c:v>
                </c:pt>
                <c:pt idx="12931">
                  <c:v>7751.9034425697</c:v>
                </c:pt>
                <c:pt idx="12932">
                  <c:v>7752.5029247012</c:v>
                </c:pt>
                <c:pt idx="12933">
                  <c:v>7753.1024068327</c:v>
                </c:pt>
                <c:pt idx="12934">
                  <c:v>7753.701888964199</c:v>
                </c:pt>
                <c:pt idx="12935">
                  <c:v>7754.3013710957</c:v>
                </c:pt>
                <c:pt idx="12936">
                  <c:v>7754.900853227199</c:v>
                </c:pt>
                <c:pt idx="12937">
                  <c:v>7755.5003353587</c:v>
                </c:pt>
                <c:pt idx="12938">
                  <c:v>7756.0998174902</c:v>
                </c:pt>
                <c:pt idx="12939">
                  <c:v>7756.6992996218</c:v>
                </c:pt>
                <c:pt idx="12940">
                  <c:v>7757.2987817533</c:v>
                </c:pt>
                <c:pt idx="12941">
                  <c:v>7757.8982638848</c:v>
                </c:pt>
                <c:pt idx="12942">
                  <c:v>7758.497746016299</c:v>
                </c:pt>
                <c:pt idx="12943">
                  <c:v>7759.0972281478</c:v>
                </c:pt>
                <c:pt idx="12944">
                  <c:v>7759.6967102793</c:v>
                </c:pt>
                <c:pt idx="12945">
                  <c:v>7760.2961924108</c:v>
                </c:pt>
                <c:pt idx="12946">
                  <c:v>7760.8956745423</c:v>
                </c:pt>
                <c:pt idx="12947">
                  <c:v>7761.4951566738</c:v>
                </c:pt>
                <c:pt idx="12948">
                  <c:v>7762.0946388054</c:v>
                </c:pt>
                <c:pt idx="12949">
                  <c:v>7762.6941209369</c:v>
                </c:pt>
                <c:pt idx="12950">
                  <c:v>7763.2936030684</c:v>
                </c:pt>
                <c:pt idx="12951">
                  <c:v>7763.8930851999</c:v>
                </c:pt>
                <c:pt idx="12952">
                  <c:v>7764.4925673314</c:v>
                </c:pt>
                <c:pt idx="12953">
                  <c:v>7765.0920494629</c:v>
                </c:pt>
                <c:pt idx="12954">
                  <c:v>7765.6915315944</c:v>
                </c:pt>
                <c:pt idx="12955">
                  <c:v>7766.2910137259</c:v>
                </c:pt>
                <c:pt idx="12956">
                  <c:v>7766.8904958574</c:v>
                </c:pt>
                <c:pt idx="12957">
                  <c:v>7767.489977988999</c:v>
                </c:pt>
                <c:pt idx="12958">
                  <c:v>7768.0894601205</c:v>
                </c:pt>
                <c:pt idx="12959">
                  <c:v>7768.688942252001</c:v>
                </c:pt>
                <c:pt idx="12960">
                  <c:v>7769.2884243835</c:v>
                </c:pt>
                <c:pt idx="12961">
                  <c:v>7769.887906515</c:v>
                </c:pt>
                <c:pt idx="12962">
                  <c:v>7770.487388646498</c:v>
                </c:pt>
                <c:pt idx="12963">
                  <c:v>7771.086870778</c:v>
                </c:pt>
                <c:pt idx="12964">
                  <c:v>7771.6863529095</c:v>
                </c:pt>
                <c:pt idx="12965">
                  <c:v>7772.285835041</c:v>
                </c:pt>
                <c:pt idx="12966">
                  <c:v>7772.8853171726</c:v>
                </c:pt>
                <c:pt idx="12967">
                  <c:v>7773.484799304098</c:v>
                </c:pt>
                <c:pt idx="12968">
                  <c:v>7774.0842814356</c:v>
                </c:pt>
                <c:pt idx="12969">
                  <c:v>7774.6837635671</c:v>
                </c:pt>
                <c:pt idx="12970">
                  <c:v>7775.2832456986</c:v>
                </c:pt>
                <c:pt idx="12971">
                  <c:v>7775.8827278301</c:v>
                </c:pt>
                <c:pt idx="12972">
                  <c:v>7776.4822099616</c:v>
                </c:pt>
                <c:pt idx="12973">
                  <c:v>7777.0816920931</c:v>
                </c:pt>
                <c:pt idx="12974">
                  <c:v>7777.6811742246</c:v>
                </c:pt>
                <c:pt idx="12975">
                  <c:v>7778.2806563562</c:v>
                </c:pt>
                <c:pt idx="12976">
                  <c:v>7778.8801384877</c:v>
                </c:pt>
                <c:pt idx="12977">
                  <c:v>7779.4796206192</c:v>
                </c:pt>
                <c:pt idx="12978">
                  <c:v>7780.0791027507</c:v>
                </c:pt>
                <c:pt idx="12979">
                  <c:v>7780.6785848822</c:v>
                </c:pt>
                <c:pt idx="12980">
                  <c:v>7781.2780670137</c:v>
                </c:pt>
                <c:pt idx="12981">
                  <c:v>7781.8775491452</c:v>
                </c:pt>
                <c:pt idx="12982">
                  <c:v>7782.4770312767</c:v>
                </c:pt>
                <c:pt idx="12983">
                  <c:v>7783.0765134082</c:v>
                </c:pt>
                <c:pt idx="12984">
                  <c:v>7783.6759955398</c:v>
                </c:pt>
                <c:pt idx="12985">
                  <c:v>7784.2754776713</c:v>
                </c:pt>
                <c:pt idx="12986">
                  <c:v>7784.8749598028</c:v>
                </c:pt>
                <c:pt idx="12987">
                  <c:v>7785.474441934299</c:v>
                </c:pt>
                <c:pt idx="12988">
                  <c:v>7786.0739240658</c:v>
                </c:pt>
                <c:pt idx="12989">
                  <c:v>7786.6734061973</c:v>
                </c:pt>
                <c:pt idx="12990">
                  <c:v>7787.272888328799</c:v>
                </c:pt>
                <c:pt idx="12991">
                  <c:v>7787.8723704603</c:v>
                </c:pt>
                <c:pt idx="12992">
                  <c:v>7788.4718525918</c:v>
                </c:pt>
                <c:pt idx="12993">
                  <c:v>7789.0713347234</c:v>
                </c:pt>
                <c:pt idx="12994">
                  <c:v>7789.6708168549</c:v>
                </c:pt>
                <c:pt idx="12995">
                  <c:v>7790.270298986399</c:v>
                </c:pt>
                <c:pt idx="12996">
                  <c:v>7790.8697811179</c:v>
                </c:pt>
                <c:pt idx="12997">
                  <c:v>7791.4692632494</c:v>
                </c:pt>
                <c:pt idx="12998">
                  <c:v>7792.0687453809</c:v>
                </c:pt>
                <c:pt idx="12999">
                  <c:v>7792.6682275124</c:v>
                </c:pt>
                <c:pt idx="13000">
                  <c:v>7793.2677096439</c:v>
                </c:pt>
                <c:pt idx="13001">
                  <c:v>7793.8671917754</c:v>
                </c:pt>
                <c:pt idx="13002">
                  <c:v>7794.466673907</c:v>
                </c:pt>
                <c:pt idx="13003">
                  <c:v>7795.0661560385</c:v>
                </c:pt>
                <c:pt idx="13004">
                  <c:v>7795.66563817</c:v>
                </c:pt>
                <c:pt idx="13005">
                  <c:v>7796.2651203015</c:v>
                </c:pt>
                <c:pt idx="13006">
                  <c:v>7796.864602433</c:v>
                </c:pt>
                <c:pt idx="13007">
                  <c:v>7797.4640845645</c:v>
                </c:pt>
                <c:pt idx="13008">
                  <c:v>7798.063566696001</c:v>
                </c:pt>
                <c:pt idx="13009">
                  <c:v>7798.6630488275</c:v>
                </c:pt>
                <c:pt idx="13010">
                  <c:v>7799.262530959</c:v>
                </c:pt>
                <c:pt idx="13011">
                  <c:v>7799.8620130906</c:v>
                </c:pt>
                <c:pt idx="13012">
                  <c:v>7800.461495222099</c:v>
                </c:pt>
                <c:pt idx="13013">
                  <c:v>7801.0609773536</c:v>
                </c:pt>
                <c:pt idx="13014">
                  <c:v>7801.6604594851</c:v>
                </c:pt>
                <c:pt idx="13015">
                  <c:v>7802.2599416166</c:v>
                </c:pt>
                <c:pt idx="13016">
                  <c:v>7802.8594237481</c:v>
                </c:pt>
                <c:pt idx="13017">
                  <c:v>7803.4589058796</c:v>
                </c:pt>
                <c:pt idx="13018">
                  <c:v>7804.0583880111</c:v>
                </c:pt>
                <c:pt idx="13019">
                  <c:v>7804.6578701426</c:v>
                </c:pt>
                <c:pt idx="13020">
                  <c:v>7805.257352274199</c:v>
                </c:pt>
                <c:pt idx="13021">
                  <c:v>7805.8568344057</c:v>
                </c:pt>
                <c:pt idx="13022">
                  <c:v>7806.4563165372</c:v>
                </c:pt>
                <c:pt idx="13023">
                  <c:v>7807.0557986687</c:v>
                </c:pt>
                <c:pt idx="13024">
                  <c:v>7807.6552808002</c:v>
                </c:pt>
                <c:pt idx="13025">
                  <c:v>7808.2547629317</c:v>
                </c:pt>
                <c:pt idx="13026">
                  <c:v>7808.8542450632</c:v>
                </c:pt>
                <c:pt idx="13027">
                  <c:v>7809.453727194699</c:v>
                </c:pt>
                <c:pt idx="13028">
                  <c:v>7810.0532093262</c:v>
                </c:pt>
                <c:pt idx="13029">
                  <c:v>7810.6526914578</c:v>
                </c:pt>
                <c:pt idx="13030">
                  <c:v>7811.2521735893</c:v>
                </c:pt>
                <c:pt idx="13031">
                  <c:v>7811.8516557208</c:v>
                </c:pt>
                <c:pt idx="13032">
                  <c:v>7812.4511378523</c:v>
                </c:pt>
                <c:pt idx="13033">
                  <c:v>7813.0506199838</c:v>
                </c:pt>
                <c:pt idx="13034">
                  <c:v>7813.6501021153</c:v>
                </c:pt>
                <c:pt idx="13035">
                  <c:v>7814.2495842468</c:v>
                </c:pt>
                <c:pt idx="13036">
                  <c:v>7814.8490663783</c:v>
                </c:pt>
                <c:pt idx="13037">
                  <c:v>7815.4485485098</c:v>
                </c:pt>
                <c:pt idx="13038">
                  <c:v>7816.0480306414</c:v>
                </c:pt>
                <c:pt idx="13039">
                  <c:v>7816.6475127729</c:v>
                </c:pt>
                <c:pt idx="13040">
                  <c:v>7817.2469949044</c:v>
                </c:pt>
                <c:pt idx="13041">
                  <c:v>7817.8464770359</c:v>
                </c:pt>
                <c:pt idx="13042">
                  <c:v>7818.4459591674</c:v>
                </c:pt>
                <c:pt idx="13043">
                  <c:v>7819.0454412989</c:v>
                </c:pt>
                <c:pt idx="13044">
                  <c:v>7819.6449234304</c:v>
                </c:pt>
                <c:pt idx="13045">
                  <c:v>7820.2444055619</c:v>
                </c:pt>
                <c:pt idx="13046">
                  <c:v>7820.8438876934</c:v>
                </c:pt>
                <c:pt idx="13047">
                  <c:v>7821.443369825</c:v>
                </c:pt>
                <c:pt idx="13048">
                  <c:v>7822.0428519565</c:v>
                </c:pt>
                <c:pt idx="13049">
                  <c:v>7822.642334088</c:v>
                </c:pt>
                <c:pt idx="13050">
                  <c:v>7823.2418162195</c:v>
                </c:pt>
                <c:pt idx="13051">
                  <c:v>7823.841298351</c:v>
                </c:pt>
                <c:pt idx="13052">
                  <c:v>7824.4407804825</c:v>
                </c:pt>
                <c:pt idx="13053">
                  <c:v>7825.040262614</c:v>
                </c:pt>
                <c:pt idx="13054">
                  <c:v>7825.6397447455</c:v>
                </c:pt>
                <c:pt idx="13055">
                  <c:v>7826.239226877</c:v>
                </c:pt>
                <c:pt idx="13056">
                  <c:v>7826.8387090086</c:v>
                </c:pt>
                <c:pt idx="13057">
                  <c:v>7827.438191140099</c:v>
                </c:pt>
                <c:pt idx="13058">
                  <c:v>7828.0376732716</c:v>
                </c:pt>
                <c:pt idx="13059">
                  <c:v>7828.6371554031</c:v>
                </c:pt>
                <c:pt idx="13060">
                  <c:v>7829.2366375346</c:v>
                </c:pt>
                <c:pt idx="13061">
                  <c:v>7829.8361196661</c:v>
                </c:pt>
                <c:pt idx="13062">
                  <c:v>7830.4356017976</c:v>
                </c:pt>
                <c:pt idx="13063">
                  <c:v>7831.0350839291</c:v>
                </c:pt>
                <c:pt idx="13064">
                  <c:v>7831.6345660606</c:v>
                </c:pt>
                <c:pt idx="13065">
                  <c:v>7832.234048192199</c:v>
                </c:pt>
                <c:pt idx="13066">
                  <c:v>7832.8335303237</c:v>
                </c:pt>
                <c:pt idx="13067">
                  <c:v>7833.4330124552</c:v>
                </c:pt>
                <c:pt idx="13068">
                  <c:v>7834.0324945867</c:v>
                </c:pt>
                <c:pt idx="13069">
                  <c:v>7834.6319767182</c:v>
                </c:pt>
                <c:pt idx="13070">
                  <c:v>7835.231458849699</c:v>
                </c:pt>
                <c:pt idx="13071">
                  <c:v>7835.8309409812</c:v>
                </c:pt>
                <c:pt idx="13072">
                  <c:v>7836.4304231127</c:v>
                </c:pt>
                <c:pt idx="13073">
                  <c:v>7837.0299052442</c:v>
                </c:pt>
                <c:pt idx="13074">
                  <c:v>7837.6293873757</c:v>
                </c:pt>
                <c:pt idx="13075">
                  <c:v>7838.2288695073</c:v>
                </c:pt>
                <c:pt idx="13076">
                  <c:v>7838.8283516388</c:v>
                </c:pt>
                <c:pt idx="13077">
                  <c:v>7839.4278337703</c:v>
                </c:pt>
                <c:pt idx="13078">
                  <c:v>7840.0273159018</c:v>
                </c:pt>
                <c:pt idx="13079">
                  <c:v>7840.6267980333</c:v>
                </c:pt>
                <c:pt idx="13080">
                  <c:v>7841.2262801648</c:v>
                </c:pt>
                <c:pt idx="13081">
                  <c:v>7841.8257622963</c:v>
                </c:pt>
                <c:pt idx="13082">
                  <c:v>7842.4252444278</c:v>
                </c:pt>
                <c:pt idx="13083">
                  <c:v>7843.0247265593</c:v>
                </c:pt>
                <c:pt idx="13084">
                  <c:v>7843.6242086909</c:v>
                </c:pt>
                <c:pt idx="13085">
                  <c:v>7844.223690822399</c:v>
                </c:pt>
                <c:pt idx="13086">
                  <c:v>7844.8231729539</c:v>
                </c:pt>
                <c:pt idx="13087">
                  <c:v>7845.4226550854</c:v>
                </c:pt>
                <c:pt idx="13088">
                  <c:v>7846.0221372169</c:v>
                </c:pt>
                <c:pt idx="13089">
                  <c:v>7846.6216193484</c:v>
                </c:pt>
                <c:pt idx="13090">
                  <c:v>7847.2211014799</c:v>
                </c:pt>
                <c:pt idx="13091">
                  <c:v>7847.8205836114</c:v>
                </c:pt>
                <c:pt idx="13092">
                  <c:v>7848.4200657429</c:v>
                </c:pt>
                <c:pt idx="13093">
                  <c:v>7849.0195478745</c:v>
                </c:pt>
                <c:pt idx="13094">
                  <c:v>7849.619030006001</c:v>
                </c:pt>
                <c:pt idx="13095">
                  <c:v>7850.2185121375</c:v>
                </c:pt>
                <c:pt idx="13096">
                  <c:v>7850.817994269</c:v>
                </c:pt>
                <c:pt idx="13097">
                  <c:v>7851.4174764005</c:v>
                </c:pt>
                <c:pt idx="13098">
                  <c:v>7852.016958532</c:v>
                </c:pt>
                <c:pt idx="13099">
                  <c:v>7852.6164406635</c:v>
                </c:pt>
                <c:pt idx="13100">
                  <c:v>7853.215922795</c:v>
                </c:pt>
                <c:pt idx="13101">
                  <c:v>7853.8154049265</c:v>
                </c:pt>
                <c:pt idx="13102">
                  <c:v>7854.414887058099</c:v>
                </c:pt>
                <c:pt idx="13103">
                  <c:v>7855.0143691896</c:v>
                </c:pt>
                <c:pt idx="13104">
                  <c:v>7855.6138513211</c:v>
                </c:pt>
                <c:pt idx="13105">
                  <c:v>7856.2133334526</c:v>
                </c:pt>
                <c:pt idx="13106">
                  <c:v>7856.8128155841</c:v>
                </c:pt>
                <c:pt idx="13107">
                  <c:v>7857.4122977156</c:v>
                </c:pt>
                <c:pt idx="13108">
                  <c:v>7858.0117798471</c:v>
                </c:pt>
                <c:pt idx="13109">
                  <c:v>7858.6112619786</c:v>
                </c:pt>
                <c:pt idx="13110">
                  <c:v>7859.2107441101</c:v>
                </c:pt>
                <c:pt idx="13111">
                  <c:v>7859.8102262417</c:v>
                </c:pt>
                <c:pt idx="13112">
                  <c:v>7860.409708373199</c:v>
                </c:pt>
                <c:pt idx="13113">
                  <c:v>7861.0091905047</c:v>
                </c:pt>
                <c:pt idx="13114">
                  <c:v>7861.6086726362</c:v>
                </c:pt>
                <c:pt idx="13115">
                  <c:v>7862.2081547677</c:v>
                </c:pt>
                <c:pt idx="13116">
                  <c:v>7862.8076368992</c:v>
                </c:pt>
                <c:pt idx="13117">
                  <c:v>7863.4071190307</c:v>
                </c:pt>
                <c:pt idx="13118">
                  <c:v>7864.0066011622</c:v>
                </c:pt>
                <c:pt idx="13119">
                  <c:v>7864.6060832937</c:v>
                </c:pt>
                <c:pt idx="13120">
                  <c:v>7865.2055654253</c:v>
                </c:pt>
                <c:pt idx="13121">
                  <c:v>7865.8050475568</c:v>
                </c:pt>
                <c:pt idx="13122">
                  <c:v>7866.4045296883</c:v>
                </c:pt>
                <c:pt idx="13123">
                  <c:v>7867.0040118198</c:v>
                </c:pt>
                <c:pt idx="13124">
                  <c:v>7867.6034939513</c:v>
                </c:pt>
                <c:pt idx="13125">
                  <c:v>7868.2029760828</c:v>
                </c:pt>
                <c:pt idx="13126">
                  <c:v>7868.8024582143</c:v>
                </c:pt>
                <c:pt idx="13127">
                  <c:v>7869.4019403458</c:v>
                </c:pt>
                <c:pt idx="13128">
                  <c:v>7870.0014224773</c:v>
                </c:pt>
                <c:pt idx="13129">
                  <c:v>7870.6009046089</c:v>
                </c:pt>
                <c:pt idx="13130">
                  <c:v>7871.200386740399</c:v>
                </c:pt>
                <c:pt idx="13131">
                  <c:v>7871.7998688719</c:v>
                </c:pt>
                <c:pt idx="13132">
                  <c:v>7872.3993510034</c:v>
                </c:pt>
                <c:pt idx="13133">
                  <c:v>7872.9988331349</c:v>
                </c:pt>
                <c:pt idx="13134">
                  <c:v>7873.598315266399</c:v>
                </c:pt>
                <c:pt idx="13135">
                  <c:v>7874.197797397899</c:v>
                </c:pt>
                <c:pt idx="13136">
                  <c:v>7874.7972795294</c:v>
                </c:pt>
                <c:pt idx="13137">
                  <c:v>7875.3967616609</c:v>
                </c:pt>
                <c:pt idx="13138">
                  <c:v>7875.9962437925</c:v>
                </c:pt>
                <c:pt idx="13139">
                  <c:v>7876.595725924</c:v>
                </c:pt>
                <c:pt idx="13140">
                  <c:v>7877.1952080555</c:v>
                </c:pt>
                <c:pt idx="13141">
                  <c:v>7877.794690187</c:v>
                </c:pt>
                <c:pt idx="13142">
                  <c:v>7878.3941723185</c:v>
                </c:pt>
                <c:pt idx="13143">
                  <c:v>7878.99365445</c:v>
                </c:pt>
                <c:pt idx="13144">
                  <c:v>7879.5931365815</c:v>
                </c:pt>
                <c:pt idx="13145">
                  <c:v>7880.192618713</c:v>
                </c:pt>
                <c:pt idx="13146">
                  <c:v>7880.7921008445</c:v>
                </c:pt>
                <c:pt idx="13147">
                  <c:v>7881.3915829761</c:v>
                </c:pt>
                <c:pt idx="13148">
                  <c:v>7881.9910651076</c:v>
                </c:pt>
                <c:pt idx="13149">
                  <c:v>7882.5905472391</c:v>
                </c:pt>
                <c:pt idx="13150">
                  <c:v>7883.1900293706</c:v>
                </c:pt>
                <c:pt idx="13151">
                  <c:v>7883.7895115021</c:v>
                </c:pt>
                <c:pt idx="13152">
                  <c:v>7884.3889936336</c:v>
                </c:pt>
                <c:pt idx="13153">
                  <c:v>7884.9884757651</c:v>
                </c:pt>
                <c:pt idx="13154">
                  <c:v>7885.587957896599</c:v>
                </c:pt>
                <c:pt idx="13155">
                  <c:v>7886.187440028099</c:v>
                </c:pt>
                <c:pt idx="13156">
                  <c:v>7886.7869221597</c:v>
                </c:pt>
                <c:pt idx="13157">
                  <c:v>7887.3864042912</c:v>
                </c:pt>
                <c:pt idx="13158">
                  <c:v>7887.9858864227</c:v>
                </c:pt>
                <c:pt idx="13159">
                  <c:v>7888.5853685542</c:v>
                </c:pt>
                <c:pt idx="13160">
                  <c:v>7889.1848506857</c:v>
                </c:pt>
                <c:pt idx="13161">
                  <c:v>7889.784332817199</c:v>
                </c:pt>
                <c:pt idx="13162">
                  <c:v>7890.383814948699</c:v>
                </c:pt>
                <c:pt idx="13163">
                  <c:v>7890.983297080199</c:v>
                </c:pt>
                <c:pt idx="13164">
                  <c:v>7891.5827792117</c:v>
                </c:pt>
                <c:pt idx="13165">
                  <c:v>7892.1822613433</c:v>
                </c:pt>
                <c:pt idx="13166">
                  <c:v>7892.7817434748</c:v>
                </c:pt>
                <c:pt idx="13167">
                  <c:v>7893.3812256063</c:v>
                </c:pt>
                <c:pt idx="13168">
                  <c:v>7893.980707737799</c:v>
                </c:pt>
                <c:pt idx="13169">
                  <c:v>7894.5801898693</c:v>
                </c:pt>
                <c:pt idx="13170">
                  <c:v>7895.1796720008</c:v>
                </c:pt>
                <c:pt idx="13171">
                  <c:v>7895.779154132299</c:v>
                </c:pt>
                <c:pt idx="13172">
                  <c:v>7896.3786362638</c:v>
                </c:pt>
                <c:pt idx="13173">
                  <c:v>7896.978118395299</c:v>
                </c:pt>
                <c:pt idx="13174">
                  <c:v>7897.5776005269</c:v>
                </c:pt>
                <c:pt idx="13175">
                  <c:v>7898.1770826584</c:v>
                </c:pt>
                <c:pt idx="13176">
                  <c:v>7898.7765647899</c:v>
                </c:pt>
                <c:pt idx="13177">
                  <c:v>7899.3760469214</c:v>
                </c:pt>
                <c:pt idx="13178">
                  <c:v>7899.9755290529</c:v>
                </c:pt>
                <c:pt idx="13179">
                  <c:v>7900.5750111844</c:v>
                </c:pt>
                <c:pt idx="13180">
                  <c:v>7901.1744933159</c:v>
                </c:pt>
                <c:pt idx="13181">
                  <c:v>7901.7739754474</c:v>
                </c:pt>
                <c:pt idx="13182">
                  <c:v>7902.373457578899</c:v>
                </c:pt>
                <c:pt idx="13183">
                  <c:v>7902.9729397105</c:v>
                </c:pt>
                <c:pt idx="13184">
                  <c:v>7903.572421842</c:v>
                </c:pt>
                <c:pt idx="13185">
                  <c:v>7904.1719039735</c:v>
                </c:pt>
                <c:pt idx="13186">
                  <c:v>7904.771386105</c:v>
                </c:pt>
                <c:pt idx="13187">
                  <c:v>7905.3708682365</c:v>
                </c:pt>
                <c:pt idx="13188">
                  <c:v>7905.970350367998</c:v>
                </c:pt>
                <c:pt idx="13189">
                  <c:v>7906.5698324995</c:v>
                </c:pt>
                <c:pt idx="13190">
                  <c:v>7907.169314631</c:v>
                </c:pt>
                <c:pt idx="13191">
                  <c:v>7907.7687967625</c:v>
                </c:pt>
                <c:pt idx="13192">
                  <c:v>7908.3682788941</c:v>
                </c:pt>
                <c:pt idx="13193">
                  <c:v>7908.9677610256</c:v>
                </c:pt>
                <c:pt idx="13194">
                  <c:v>7909.5672431571</c:v>
                </c:pt>
                <c:pt idx="13195">
                  <c:v>7910.1667252886</c:v>
                </c:pt>
                <c:pt idx="13196">
                  <c:v>7910.7662074201</c:v>
                </c:pt>
                <c:pt idx="13197">
                  <c:v>7911.3656895516</c:v>
                </c:pt>
                <c:pt idx="13198">
                  <c:v>7911.9651716831</c:v>
                </c:pt>
                <c:pt idx="13199">
                  <c:v>7912.5646538146</c:v>
                </c:pt>
                <c:pt idx="13200">
                  <c:v>7913.1641359461</c:v>
                </c:pt>
                <c:pt idx="13201">
                  <c:v>7913.7636180777</c:v>
                </c:pt>
                <c:pt idx="13202">
                  <c:v>7914.3631002092</c:v>
                </c:pt>
                <c:pt idx="13203">
                  <c:v>7914.9625823407</c:v>
                </c:pt>
                <c:pt idx="13204">
                  <c:v>7915.5620644722</c:v>
                </c:pt>
                <c:pt idx="13205">
                  <c:v>7916.1615466037</c:v>
                </c:pt>
                <c:pt idx="13206">
                  <c:v>7916.7610287352</c:v>
                </c:pt>
                <c:pt idx="13207">
                  <c:v>7917.3605108667</c:v>
                </c:pt>
                <c:pt idx="13208">
                  <c:v>7917.959992998199</c:v>
                </c:pt>
                <c:pt idx="13209">
                  <c:v>7918.5594751297</c:v>
                </c:pt>
                <c:pt idx="13210">
                  <c:v>7919.1589572613</c:v>
                </c:pt>
                <c:pt idx="13211">
                  <c:v>7919.7584393928</c:v>
                </c:pt>
                <c:pt idx="13212">
                  <c:v>7920.3579215243</c:v>
                </c:pt>
                <c:pt idx="13213">
                  <c:v>7920.9574036558</c:v>
                </c:pt>
                <c:pt idx="13214">
                  <c:v>7921.5568857873</c:v>
                </c:pt>
                <c:pt idx="13215">
                  <c:v>7922.1563679188</c:v>
                </c:pt>
                <c:pt idx="13216">
                  <c:v>7922.7558500503</c:v>
                </c:pt>
                <c:pt idx="13217">
                  <c:v>7923.3553321818</c:v>
                </c:pt>
                <c:pt idx="13218">
                  <c:v>7923.9548143133</c:v>
                </c:pt>
                <c:pt idx="13219">
                  <c:v>7924.5542964449</c:v>
                </c:pt>
                <c:pt idx="13220">
                  <c:v>7925.1537785764</c:v>
                </c:pt>
                <c:pt idx="13221">
                  <c:v>7925.7532607079</c:v>
                </c:pt>
                <c:pt idx="13222">
                  <c:v>7926.3527428394</c:v>
                </c:pt>
                <c:pt idx="13223">
                  <c:v>7926.9522249709</c:v>
                </c:pt>
                <c:pt idx="13224">
                  <c:v>7927.5517071024</c:v>
                </c:pt>
                <c:pt idx="13225">
                  <c:v>7928.1511892339</c:v>
                </c:pt>
                <c:pt idx="13226">
                  <c:v>7928.7506713654</c:v>
                </c:pt>
                <c:pt idx="13227">
                  <c:v>7929.3501534969</c:v>
                </c:pt>
                <c:pt idx="13228">
                  <c:v>7929.9496356285</c:v>
                </c:pt>
                <c:pt idx="13229">
                  <c:v>7930.549117760001</c:v>
                </c:pt>
                <c:pt idx="13230">
                  <c:v>7931.148599891501</c:v>
                </c:pt>
                <c:pt idx="13231">
                  <c:v>7931.748082022999</c:v>
                </c:pt>
                <c:pt idx="13232">
                  <c:v>7932.3475641545</c:v>
                </c:pt>
                <c:pt idx="13233">
                  <c:v>7932.947046286</c:v>
                </c:pt>
                <c:pt idx="13234">
                  <c:v>7933.5465284175</c:v>
                </c:pt>
                <c:pt idx="13235">
                  <c:v>7934.146010549</c:v>
                </c:pt>
                <c:pt idx="13236">
                  <c:v>7934.745492680499</c:v>
                </c:pt>
                <c:pt idx="13237">
                  <c:v>7935.3449748121</c:v>
                </c:pt>
                <c:pt idx="13238">
                  <c:v>7935.944456943599</c:v>
                </c:pt>
                <c:pt idx="13239">
                  <c:v>7936.5439390751</c:v>
                </c:pt>
                <c:pt idx="13240">
                  <c:v>7937.1434212066</c:v>
                </c:pt>
                <c:pt idx="13241">
                  <c:v>7937.742903338099</c:v>
                </c:pt>
                <c:pt idx="13242">
                  <c:v>7938.3423854696</c:v>
                </c:pt>
                <c:pt idx="13243">
                  <c:v>7938.9418676011</c:v>
                </c:pt>
                <c:pt idx="13244">
                  <c:v>7939.5413497326</c:v>
                </c:pt>
                <c:pt idx="13245">
                  <c:v>7940.1408318641</c:v>
                </c:pt>
                <c:pt idx="13246">
                  <c:v>7940.7403139957</c:v>
                </c:pt>
                <c:pt idx="13247">
                  <c:v>7941.339796127199</c:v>
                </c:pt>
                <c:pt idx="13248">
                  <c:v>7941.9392782587</c:v>
                </c:pt>
                <c:pt idx="13249">
                  <c:v>7942.538760390199</c:v>
                </c:pt>
                <c:pt idx="13250">
                  <c:v>7943.1382425217</c:v>
                </c:pt>
                <c:pt idx="13251">
                  <c:v>7943.7377246532</c:v>
                </c:pt>
                <c:pt idx="13252">
                  <c:v>7944.3372067847</c:v>
                </c:pt>
                <c:pt idx="13253">
                  <c:v>7944.936688916199</c:v>
                </c:pt>
                <c:pt idx="13254">
                  <c:v>7945.5361710477</c:v>
                </c:pt>
                <c:pt idx="13255">
                  <c:v>7946.1356531793</c:v>
                </c:pt>
                <c:pt idx="13256">
                  <c:v>7946.7351353108</c:v>
                </c:pt>
                <c:pt idx="13257">
                  <c:v>7947.3346174423</c:v>
                </c:pt>
                <c:pt idx="13258">
                  <c:v>7947.9340995738</c:v>
                </c:pt>
                <c:pt idx="13259">
                  <c:v>7948.5335817053</c:v>
                </c:pt>
                <c:pt idx="13260">
                  <c:v>7949.1330638368</c:v>
                </c:pt>
                <c:pt idx="13261">
                  <c:v>7949.7325459683</c:v>
                </c:pt>
                <c:pt idx="13262">
                  <c:v>7950.3320280998</c:v>
                </c:pt>
                <c:pt idx="13263">
                  <c:v>7950.931510231299</c:v>
                </c:pt>
                <c:pt idx="13264">
                  <c:v>7951.530992362899</c:v>
                </c:pt>
                <c:pt idx="13265">
                  <c:v>7952.1304744944</c:v>
                </c:pt>
                <c:pt idx="13266">
                  <c:v>7952.7299566259</c:v>
                </c:pt>
                <c:pt idx="13267">
                  <c:v>7953.3294387574</c:v>
                </c:pt>
                <c:pt idx="13268">
                  <c:v>7953.9289208889</c:v>
                </c:pt>
                <c:pt idx="13269">
                  <c:v>7954.5284030204</c:v>
                </c:pt>
                <c:pt idx="13270">
                  <c:v>7955.1278851519</c:v>
                </c:pt>
                <c:pt idx="13271">
                  <c:v>7955.7273672834</c:v>
                </c:pt>
                <c:pt idx="13272">
                  <c:v>7956.3268494149</c:v>
                </c:pt>
                <c:pt idx="13273">
                  <c:v>7956.9263315465</c:v>
                </c:pt>
                <c:pt idx="13274">
                  <c:v>7957.525813678</c:v>
                </c:pt>
                <c:pt idx="13275">
                  <c:v>7958.1252958095</c:v>
                </c:pt>
                <c:pt idx="13276">
                  <c:v>7958.724777940999</c:v>
                </c:pt>
                <c:pt idx="13277">
                  <c:v>7959.3242600725</c:v>
                </c:pt>
                <c:pt idx="13278">
                  <c:v>7959.923742204</c:v>
                </c:pt>
                <c:pt idx="13279">
                  <c:v>7960.5232243355</c:v>
                </c:pt>
                <c:pt idx="13280">
                  <c:v>7961.122706467</c:v>
                </c:pt>
                <c:pt idx="13281">
                  <c:v>7961.7221885985</c:v>
                </c:pt>
                <c:pt idx="13282">
                  <c:v>7962.3216707301</c:v>
                </c:pt>
                <c:pt idx="13283">
                  <c:v>7962.9211528616</c:v>
                </c:pt>
                <c:pt idx="13284">
                  <c:v>7963.5206349931</c:v>
                </c:pt>
                <c:pt idx="13285">
                  <c:v>7964.1201171246</c:v>
                </c:pt>
                <c:pt idx="13286">
                  <c:v>7964.7195992561</c:v>
                </c:pt>
                <c:pt idx="13287">
                  <c:v>7965.3190813876</c:v>
                </c:pt>
                <c:pt idx="13288">
                  <c:v>7965.9185635191</c:v>
                </c:pt>
                <c:pt idx="13289">
                  <c:v>7966.5180456506</c:v>
                </c:pt>
                <c:pt idx="13290">
                  <c:v>7967.1175277821</c:v>
                </c:pt>
                <c:pt idx="13291">
                  <c:v>7967.7170099137</c:v>
                </c:pt>
                <c:pt idx="13292">
                  <c:v>7968.3164920452</c:v>
                </c:pt>
                <c:pt idx="13293">
                  <c:v>7968.9159741767</c:v>
                </c:pt>
                <c:pt idx="13294">
                  <c:v>7969.5154563082</c:v>
                </c:pt>
                <c:pt idx="13295">
                  <c:v>7970.1149384397</c:v>
                </c:pt>
                <c:pt idx="13296">
                  <c:v>7970.7144205712</c:v>
                </c:pt>
                <c:pt idx="13297">
                  <c:v>7971.3139027027</c:v>
                </c:pt>
                <c:pt idx="13298">
                  <c:v>7971.913384834199</c:v>
                </c:pt>
                <c:pt idx="13299">
                  <c:v>7972.5128669657</c:v>
                </c:pt>
                <c:pt idx="13300">
                  <c:v>7973.1123490973</c:v>
                </c:pt>
                <c:pt idx="13301">
                  <c:v>7973.7118312288</c:v>
                </c:pt>
                <c:pt idx="13302">
                  <c:v>7974.3113133603</c:v>
                </c:pt>
                <c:pt idx="13303">
                  <c:v>7974.9107954918</c:v>
                </c:pt>
                <c:pt idx="13304">
                  <c:v>7975.5102776233</c:v>
                </c:pt>
                <c:pt idx="13305">
                  <c:v>7976.1097597548</c:v>
                </c:pt>
                <c:pt idx="13306">
                  <c:v>7976.7092418863</c:v>
                </c:pt>
                <c:pt idx="13307">
                  <c:v>7977.3087240178</c:v>
                </c:pt>
                <c:pt idx="13308">
                  <c:v>7977.9082061493</c:v>
                </c:pt>
                <c:pt idx="13309">
                  <c:v>7978.5076882809</c:v>
                </c:pt>
                <c:pt idx="13310">
                  <c:v>7979.1071704124</c:v>
                </c:pt>
                <c:pt idx="13311">
                  <c:v>7979.7066525439</c:v>
                </c:pt>
                <c:pt idx="13312">
                  <c:v>7980.3061346754</c:v>
                </c:pt>
                <c:pt idx="13313">
                  <c:v>7980.9056168069</c:v>
                </c:pt>
                <c:pt idx="13314">
                  <c:v>7981.505098938399</c:v>
                </c:pt>
                <c:pt idx="13315">
                  <c:v>7982.1045810699</c:v>
                </c:pt>
                <c:pt idx="13316">
                  <c:v>7982.7040632014</c:v>
                </c:pt>
                <c:pt idx="13317">
                  <c:v>7983.303545332899</c:v>
                </c:pt>
                <c:pt idx="13318">
                  <c:v>7983.9030274645</c:v>
                </c:pt>
                <c:pt idx="13319">
                  <c:v>7984.502509596</c:v>
                </c:pt>
                <c:pt idx="13320">
                  <c:v>7985.1019917275</c:v>
                </c:pt>
                <c:pt idx="13321">
                  <c:v>7985.701473859</c:v>
                </c:pt>
                <c:pt idx="13322">
                  <c:v>7986.300955990499</c:v>
                </c:pt>
                <c:pt idx="13323">
                  <c:v>7986.900438122</c:v>
                </c:pt>
                <c:pt idx="13324">
                  <c:v>7987.4999202535</c:v>
                </c:pt>
                <c:pt idx="13325">
                  <c:v>7988.099402385</c:v>
                </c:pt>
                <c:pt idx="13326">
                  <c:v>7988.6988845165</c:v>
                </c:pt>
                <c:pt idx="13327">
                  <c:v>7989.2983666481</c:v>
                </c:pt>
                <c:pt idx="13328">
                  <c:v>7989.8978487796</c:v>
                </c:pt>
                <c:pt idx="13329">
                  <c:v>7990.497330911099</c:v>
                </c:pt>
                <c:pt idx="13330">
                  <c:v>7991.0968130426</c:v>
                </c:pt>
                <c:pt idx="13331">
                  <c:v>7991.6962951741</c:v>
                </c:pt>
                <c:pt idx="13332">
                  <c:v>7992.2957773056</c:v>
                </c:pt>
                <c:pt idx="13333">
                  <c:v>7992.8952594371</c:v>
                </c:pt>
                <c:pt idx="13334">
                  <c:v>7993.4947415686</c:v>
                </c:pt>
                <c:pt idx="13335">
                  <c:v>7994.0942237001</c:v>
                </c:pt>
                <c:pt idx="13336">
                  <c:v>7994.6937058317</c:v>
                </c:pt>
                <c:pt idx="13337">
                  <c:v>7995.2931879632</c:v>
                </c:pt>
                <c:pt idx="13338">
                  <c:v>7995.8926700947</c:v>
                </c:pt>
                <c:pt idx="13339">
                  <c:v>7996.492152226199</c:v>
                </c:pt>
                <c:pt idx="13340">
                  <c:v>7997.0916343577</c:v>
                </c:pt>
                <c:pt idx="13341">
                  <c:v>7997.6911164892</c:v>
                </c:pt>
                <c:pt idx="13342">
                  <c:v>7998.2905986207</c:v>
                </c:pt>
                <c:pt idx="13343">
                  <c:v>7998.8900807522</c:v>
                </c:pt>
                <c:pt idx="13344">
                  <c:v>7999.4895628837</c:v>
                </c:pt>
                <c:pt idx="13345">
                  <c:v>8000.0890450153</c:v>
                </c:pt>
                <c:pt idx="13346">
                  <c:v>8000.6885271468</c:v>
                </c:pt>
                <c:pt idx="13347">
                  <c:v>8001.2880092783</c:v>
                </c:pt>
                <c:pt idx="13348">
                  <c:v>8001.8874914098</c:v>
                </c:pt>
                <c:pt idx="13349">
                  <c:v>8002.4869735413</c:v>
                </c:pt>
                <c:pt idx="13350">
                  <c:v>8003.0864556728</c:v>
                </c:pt>
                <c:pt idx="13351">
                  <c:v>8003.6859378043</c:v>
                </c:pt>
                <c:pt idx="13352">
                  <c:v>8004.2854199358</c:v>
                </c:pt>
                <c:pt idx="13353">
                  <c:v>8004.8849020673</c:v>
                </c:pt>
                <c:pt idx="13354">
                  <c:v>8005.484384198799</c:v>
                </c:pt>
                <c:pt idx="13355">
                  <c:v>8006.083866330399</c:v>
                </c:pt>
                <c:pt idx="13356">
                  <c:v>8006.6833484619</c:v>
                </c:pt>
                <c:pt idx="13357">
                  <c:v>8007.2828305934</c:v>
                </c:pt>
                <c:pt idx="13358">
                  <c:v>8007.8823127249</c:v>
                </c:pt>
                <c:pt idx="13359">
                  <c:v>8008.4817948564</c:v>
                </c:pt>
                <c:pt idx="13360">
                  <c:v>8009.0812769879</c:v>
                </c:pt>
                <c:pt idx="13361">
                  <c:v>8009.6807591194</c:v>
                </c:pt>
                <c:pt idx="13362">
                  <c:v>8010.2802412509</c:v>
                </c:pt>
                <c:pt idx="13363">
                  <c:v>8010.8797233824</c:v>
                </c:pt>
                <c:pt idx="13364">
                  <c:v>8011.479205514001</c:v>
                </c:pt>
                <c:pt idx="13365">
                  <c:v>8012.078687645499</c:v>
                </c:pt>
                <c:pt idx="13366">
                  <c:v>8012.678169777</c:v>
                </c:pt>
                <c:pt idx="13367">
                  <c:v>8013.277651908499</c:v>
                </c:pt>
                <c:pt idx="13368">
                  <c:v>8013.877134040001</c:v>
                </c:pt>
                <c:pt idx="13369">
                  <c:v>8014.4766161715</c:v>
                </c:pt>
                <c:pt idx="13370">
                  <c:v>8015.076098303</c:v>
                </c:pt>
                <c:pt idx="13371">
                  <c:v>8015.6755804345</c:v>
                </c:pt>
                <c:pt idx="13372">
                  <c:v>8016.275062566</c:v>
                </c:pt>
                <c:pt idx="13373">
                  <c:v>8016.8745446976</c:v>
                </c:pt>
                <c:pt idx="13374">
                  <c:v>8017.4740268291</c:v>
                </c:pt>
                <c:pt idx="13375">
                  <c:v>8018.0735089606</c:v>
                </c:pt>
                <c:pt idx="13376">
                  <c:v>8018.6729910921</c:v>
                </c:pt>
                <c:pt idx="13377">
                  <c:v>8019.2724732236</c:v>
                </c:pt>
                <c:pt idx="13378">
                  <c:v>8019.8719553551</c:v>
                </c:pt>
                <c:pt idx="13379">
                  <c:v>8020.4714374866</c:v>
                </c:pt>
                <c:pt idx="13380">
                  <c:v>8021.0709196181</c:v>
                </c:pt>
                <c:pt idx="13381">
                  <c:v>8021.6704017496</c:v>
                </c:pt>
                <c:pt idx="13382">
                  <c:v>8022.2698838812</c:v>
                </c:pt>
                <c:pt idx="13383">
                  <c:v>8022.8693660127</c:v>
                </c:pt>
                <c:pt idx="13384">
                  <c:v>8023.468848144199</c:v>
                </c:pt>
                <c:pt idx="13385">
                  <c:v>8024.0683302757</c:v>
                </c:pt>
                <c:pt idx="13386">
                  <c:v>8024.6678124072</c:v>
                </c:pt>
                <c:pt idx="13387">
                  <c:v>8025.2672945387</c:v>
                </c:pt>
                <c:pt idx="13388">
                  <c:v>8025.8667766702</c:v>
                </c:pt>
                <c:pt idx="13389">
                  <c:v>8026.4662588017</c:v>
                </c:pt>
                <c:pt idx="13390">
                  <c:v>8027.0657409332</c:v>
                </c:pt>
                <c:pt idx="13391">
                  <c:v>8027.6652230648</c:v>
                </c:pt>
                <c:pt idx="13392">
                  <c:v>8028.264705196299</c:v>
                </c:pt>
                <c:pt idx="13393">
                  <c:v>8028.8641873278</c:v>
                </c:pt>
                <c:pt idx="13394">
                  <c:v>8029.4636694593</c:v>
                </c:pt>
                <c:pt idx="13395">
                  <c:v>8030.0631515908</c:v>
                </c:pt>
                <c:pt idx="13396">
                  <c:v>8030.6626337223</c:v>
                </c:pt>
                <c:pt idx="13397">
                  <c:v>8031.2621158538</c:v>
                </c:pt>
                <c:pt idx="13398">
                  <c:v>8031.8615979853</c:v>
                </c:pt>
                <c:pt idx="13399">
                  <c:v>8032.4610801168</c:v>
                </c:pt>
                <c:pt idx="13400">
                  <c:v>8033.0605622484</c:v>
                </c:pt>
                <c:pt idx="13401">
                  <c:v>8033.6600443799</c:v>
                </c:pt>
                <c:pt idx="13402">
                  <c:v>8034.2595265114</c:v>
                </c:pt>
                <c:pt idx="13403">
                  <c:v>8034.8590086429</c:v>
                </c:pt>
                <c:pt idx="13404">
                  <c:v>8035.458490774399</c:v>
                </c:pt>
                <c:pt idx="13405">
                  <c:v>8036.0579729059</c:v>
                </c:pt>
                <c:pt idx="13406">
                  <c:v>8036.6574550374</c:v>
                </c:pt>
                <c:pt idx="13407">
                  <c:v>8037.2569371689</c:v>
                </c:pt>
                <c:pt idx="13408">
                  <c:v>8037.8564193004</c:v>
                </c:pt>
                <c:pt idx="13409">
                  <c:v>8038.455901432</c:v>
                </c:pt>
                <c:pt idx="13410">
                  <c:v>8039.0553835635</c:v>
                </c:pt>
                <c:pt idx="13411">
                  <c:v>8039.654865695</c:v>
                </c:pt>
                <c:pt idx="13412">
                  <c:v>8040.254347826499</c:v>
                </c:pt>
                <c:pt idx="13413">
                  <c:v>8040.853829958001</c:v>
                </c:pt>
                <c:pt idx="13414">
                  <c:v>8041.453312089499</c:v>
                </c:pt>
                <c:pt idx="13415">
                  <c:v>8042.052794221</c:v>
                </c:pt>
                <c:pt idx="13416">
                  <c:v>8042.6522763525</c:v>
                </c:pt>
                <c:pt idx="13417">
                  <c:v>8043.251758484001</c:v>
                </c:pt>
                <c:pt idx="13418">
                  <c:v>8043.8512406156</c:v>
                </c:pt>
                <c:pt idx="13419">
                  <c:v>8044.450722747099</c:v>
                </c:pt>
                <c:pt idx="13420">
                  <c:v>8045.0502048786</c:v>
                </c:pt>
                <c:pt idx="13421">
                  <c:v>8045.6496870101</c:v>
                </c:pt>
                <c:pt idx="13422">
                  <c:v>8046.2491691416</c:v>
                </c:pt>
                <c:pt idx="13423">
                  <c:v>8046.8486512731</c:v>
                </c:pt>
                <c:pt idx="13424">
                  <c:v>8047.4481334046</c:v>
                </c:pt>
                <c:pt idx="13425">
                  <c:v>8048.047615536099</c:v>
                </c:pt>
                <c:pt idx="13426">
                  <c:v>8048.6470976676</c:v>
                </c:pt>
                <c:pt idx="13427">
                  <c:v>8049.2465797992</c:v>
                </c:pt>
                <c:pt idx="13428">
                  <c:v>8049.8460619307</c:v>
                </c:pt>
                <c:pt idx="13429">
                  <c:v>8050.4455440622</c:v>
                </c:pt>
                <c:pt idx="13430">
                  <c:v>8051.0450261937</c:v>
                </c:pt>
                <c:pt idx="13431">
                  <c:v>8051.6445083252</c:v>
                </c:pt>
                <c:pt idx="13432">
                  <c:v>8052.2439904567</c:v>
                </c:pt>
                <c:pt idx="13433">
                  <c:v>8052.8434725882</c:v>
                </c:pt>
                <c:pt idx="13434">
                  <c:v>8053.4429547197</c:v>
                </c:pt>
                <c:pt idx="13435">
                  <c:v>8054.0424368512</c:v>
                </c:pt>
                <c:pt idx="13436">
                  <c:v>8054.6419189828</c:v>
                </c:pt>
                <c:pt idx="13437">
                  <c:v>8055.2414011143</c:v>
                </c:pt>
                <c:pt idx="13438">
                  <c:v>8055.8408832458</c:v>
                </c:pt>
                <c:pt idx="13439">
                  <c:v>8056.4403653773</c:v>
                </c:pt>
                <c:pt idx="13440">
                  <c:v>8057.0398475088</c:v>
                </c:pt>
                <c:pt idx="13441">
                  <c:v>8057.6393296403</c:v>
                </c:pt>
                <c:pt idx="13442">
                  <c:v>8058.2388117718</c:v>
                </c:pt>
                <c:pt idx="13443">
                  <c:v>8058.8382939033</c:v>
                </c:pt>
                <c:pt idx="13444">
                  <c:v>8059.437776034799</c:v>
                </c:pt>
                <c:pt idx="13445">
                  <c:v>8060.0372581664</c:v>
                </c:pt>
                <c:pt idx="13446">
                  <c:v>8060.6367402979</c:v>
                </c:pt>
                <c:pt idx="13447">
                  <c:v>8061.2362224294</c:v>
                </c:pt>
                <c:pt idx="13448">
                  <c:v>8061.8357045609</c:v>
                </c:pt>
                <c:pt idx="13449">
                  <c:v>8062.4351866924</c:v>
                </c:pt>
                <c:pt idx="13450">
                  <c:v>8063.0346688239</c:v>
                </c:pt>
                <c:pt idx="13451">
                  <c:v>8063.6341509554</c:v>
                </c:pt>
                <c:pt idx="13452">
                  <c:v>8064.2336330869</c:v>
                </c:pt>
                <c:pt idx="13453">
                  <c:v>8064.833115218399</c:v>
                </c:pt>
                <c:pt idx="13454">
                  <c:v>8065.432597349999</c:v>
                </c:pt>
                <c:pt idx="13455">
                  <c:v>8066.0320794815</c:v>
                </c:pt>
                <c:pt idx="13456">
                  <c:v>8066.631561613</c:v>
                </c:pt>
                <c:pt idx="13457">
                  <c:v>8067.231043744499</c:v>
                </c:pt>
                <c:pt idx="13458">
                  <c:v>8067.830525876</c:v>
                </c:pt>
                <c:pt idx="13459">
                  <c:v>8068.4300080075</c:v>
                </c:pt>
                <c:pt idx="13460">
                  <c:v>8069.029490139</c:v>
                </c:pt>
                <c:pt idx="13461">
                  <c:v>8069.6289722705</c:v>
                </c:pt>
                <c:pt idx="13462">
                  <c:v>8070.228454402</c:v>
                </c:pt>
                <c:pt idx="13463">
                  <c:v>8070.8279365336</c:v>
                </c:pt>
                <c:pt idx="13464">
                  <c:v>8071.4274186651</c:v>
                </c:pt>
                <c:pt idx="13465">
                  <c:v>8072.0269007966</c:v>
                </c:pt>
                <c:pt idx="13466">
                  <c:v>8072.6263829281</c:v>
                </c:pt>
                <c:pt idx="13467">
                  <c:v>8073.2258650596</c:v>
                </c:pt>
                <c:pt idx="13468">
                  <c:v>8073.8253471911</c:v>
                </c:pt>
                <c:pt idx="13469">
                  <c:v>8074.4248293226</c:v>
                </c:pt>
                <c:pt idx="13470">
                  <c:v>8075.0243114541</c:v>
                </c:pt>
                <c:pt idx="13471">
                  <c:v>8075.6237935856</c:v>
                </c:pt>
                <c:pt idx="13472">
                  <c:v>8076.2232757172</c:v>
                </c:pt>
                <c:pt idx="13473">
                  <c:v>8076.822757848699</c:v>
                </c:pt>
                <c:pt idx="13474">
                  <c:v>8077.4222399802</c:v>
                </c:pt>
                <c:pt idx="13475">
                  <c:v>8078.0217221117</c:v>
                </c:pt>
                <c:pt idx="13476">
                  <c:v>8078.6212042432</c:v>
                </c:pt>
                <c:pt idx="13477">
                  <c:v>8079.2206863747</c:v>
                </c:pt>
                <c:pt idx="13478">
                  <c:v>8079.8201685062</c:v>
                </c:pt>
                <c:pt idx="13479">
                  <c:v>8080.4196506377</c:v>
                </c:pt>
                <c:pt idx="13480">
                  <c:v>8081.0191327692</c:v>
                </c:pt>
                <c:pt idx="13481">
                  <c:v>8081.6186149008</c:v>
                </c:pt>
                <c:pt idx="13482">
                  <c:v>8082.218097032299</c:v>
                </c:pt>
                <c:pt idx="13483">
                  <c:v>8082.8175791638</c:v>
                </c:pt>
                <c:pt idx="13484">
                  <c:v>8083.4170612953</c:v>
                </c:pt>
                <c:pt idx="13485">
                  <c:v>8084.0165434268</c:v>
                </c:pt>
                <c:pt idx="13486">
                  <c:v>8084.6160255583</c:v>
                </c:pt>
                <c:pt idx="13487">
                  <c:v>8085.2155076898</c:v>
                </c:pt>
                <c:pt idx="13488">
                  <c:v>8085.8149898213</c:v>
                </c:pt>
                <c:pt idx="13489">
                  <c:v>8086.4144719528</c:v>
                </c:pt>
                <c:pt idx="13490">
                  <c:v>8087.0139540844</c:v>
                </c:pt>
                <c:pt idx="13491">
                  <c:v>8087.6134362159</c:v>
                </c:pt>
                <c:pt idx="13492">
                  <c:v>8088.2129183474</c:v>
                </c:pt>
                <c:pt idx="13493">
                  <c:v>8088.8124004789</c:v>
                </c:pt>
                <c:pt idx="13494">
                  <c:v>8089.4118826104</c:v>
                </c:pt>
                <c:pt idx="13495">
                  <c:v>8090.0113647419</c:v>
                </c:pt>
                <c:pt idx="13496">
                  <c:v>8090.6108468734</c:v>
                </c:pt>
                <c:pt idx="13497">
                  <c:v>8091.2103290049</c:v>
                </c:pt>
                <c:pt idx="13498">
                  <c:v>8091.8098111364</c:v>
                </c:pt>
                <c:pt idx="13499">
                  <c:v>8092.409293268001</c:v>
                </c:pt>
                <c:pt idx="13500">
                  <c:v>8093.008775399499</c:v>
                </c:pt>
                <c:pt idx="13501">
                  <c:v>8093.608257531</c:v>
                </c:pt>
                <c:pt idx="13502">
                  <c:v>8094.2077396625</c:v>
                </c:pt>
                <c:pt idx="13503">
                  <c:v>8094.807221794001</c:v>
                </c:pt>
                <c:pt idx="13504">
                  <c:v>8095.4067039255</c:v>
                </c:pt>
                <c:pt idx="13505">
                  <c:v>8096.006186057</c:v>
                </c:pt>
                <c:pt idx="13506">
                  <c:v>8096.6056681885</c:v>
                </c:pt>
                <c:pt idx="13507">
                  <c:v>8097.20515032</c:v>
                </c:pt>
                <c:pt idx="13508">
                  <c:v>8097.8046324516</c:v>
                </c:pt>
                <c:pt idx="13509">
                  <c:v>8098.4041145831</c:v>
                </c:pt>
                <c:pt idx="13510">
                  <c:v>8099.0035967146</c:v>
                </c:pt>
                <c:pt idx="13511">
                  <c:v>8099.603078846099</c:v>
                </c:pt>
                <c:pt idx="13512">
                  <c:v>8100.2025609776</c:v>
                </c:pt>
                <c:pt idx="13513">
                  <c:v>8100.8020431091</c:v>
                </c:pt>
                <c:pt idx="13514">
                  <c:v>8101.4015252406</c:v>
                </c:pt>
                <c:pt idx="13515">
                  <c:v>8102.0010073721</c:v>
                </c:pt>
                <c:pt idx="13516">
                  <c:v>8102.6004895036</c:v>
                </c:pt>
                <c:pt idx="13517">
                  <c:v>8103.1999716352</c:v>
                </c:pt>
                <c:pt idx="13518">
                  <c:v>8103.7994537667</c:v>
                </c:pt>
                <c:pt idx="13519">
                  <c:v>8104.3989358982</c:v>
                </c:pt>
                <c:pt idx="13520">
                  <c:v>8104.9984180297</c:v>
                </c:pt>
                <c:pt idx="13521">
                  <c:v>8105.5979001612</c:v>
                </c:pt>
                <c:pt idx="13522">
                  <c:v>8106.197382292699</c:v>
                </c:pt>
                <c:pt idx="13523">
                  <c:v>8106.7968644242</c:v>
                </c:pt>
                <c:pt idx="13524">
                  <c:v>8107.3963465557</c:v>
                </c:pt>
                <c:pt idx="13525">
                  <c:v>8107.9958286872</c:v>
                </c:pt>
                <c:pt idx="13526">
                  <c:v>8108.5953108188</c:v>
                </c:pt>
                <c:pt idx="13527">
                  <c:v>8109.194792950299</c:v>
                </c:pt>
                <c:pt idx="13528">
                  <c:v>8109.7942750818</c:v>
                </c:pt>
                <c:pt idx="13529">
                  <c:v>8110.393757213299</c:v>
                </c:pt>
                <c:pt idx="13530">
                  <c:v>8110.9932393448</c:v>
                </c:pt>
                <c:pt idx="13531">
                  <c:v>8111.5927214763</c:v>
                </c:pt>
                <c:pt idx="13532">
                  <c:v>8112.1922036078</c:v>
                </c:pt>
                <c:pt idx="13533">
                  <c:v>8112.7916857393</c:v>
                </c:pt>
                <c:pt idx="13534">
                  <c:v>8113.3911678708</c:v>
                </c:pt>
                <c:pt idx="13535">
                  <c:v>8113.9906500024</c:v>
                </c:pt>
                <c:pt idx="13536">
                  <c:v>8114.5901321339</c:v>
                </c:pt>
                <c:pt idx="13537">
                  <c:v>8115.189614265402</c:v>
                </c:pt>
                <c:pt idx="13538">
                  <c:v>8115.789096396899</c:v>
                </c:pt>
                <c:pt idx="13539">
                  <c:v>8116.3885785284</c:v>
                </c:pt>
                <c:pt idx="13540">
                  <c:v>8116.9880606599</c:v>
                </c:pt>
                <c:pt idx="13541">
                  <c:v>8117.5875427914</c:v>
                </c:pt>
                <c:pt idx="13542">
                  <c:v>8118.1870249229</c:v>
                </c:pt>
                <c:pt idx="13543">
                  <c:v>8118.7865070544</c:v>
                </c:pt>
                <c:pt idx="13544">
                  <c:v>8119.385989186</c:v>
                </c:pt>
                <c:pt idx="13545">
                  <c:v>8119.9854713175</c:v>
                </c:pt>
                <c:pt idx="13546">
                  <c:v>8120.584953449</c:v>
                </c:pt>
                <c:pt idx="13547">
                  <c:v>8121.1844355805</c:v>
                </c:pt>
                <c:pt idx="13548">
                  <c:v>8121.783917711999</c:v>
                </c:pt>
                <c:pt idx="13549">
                  <c:v>8122.383399843499</c:v>
                </c:pt>
                <c:pt idx="13550">
                  <c:v>8122.982881975</c:v>
                </c:pt>
                <c:pt idx="13551">
                  <c:v>8123.5823641065</c:v>
                </c:pt>
                <c:pt idx="13552">
                  <c:v>8124.181846238001</c:v>
                </c:pt>
                <c:pt idx="13553">
                  <c:v>8124.7813283696</c:v>
                </c:pt>
                <c:pt idx="13554">
                  <c:v>8125.3808105011</c:v>
                </c:pt>
                <c:pt idx="13555">
                  <c:v>8125.980292632599</c:v>
                </c:pt>
                <c:pt idx="13556">
                  <c:v>8126.5797747641</c:v>
                </c:pt>
                <c:pt idx="13557">
                  <c:v>8127.1792568956</c:v>
                </c:pt>
                <c:pt idx="13558">
                  <c:v>8127.7787390271</c:v>
                </c:pt>
                <c:pt idx="13559">
                  <c:v>8128.3782211586</c:v>
                </c:pt>
                <c:pt idx="13560">
                  <c:v>8128.977703290098</c:v>
                </c:pt>
                <c:pt idx="13561">
                  <c:v>8129.5771854216</c:v>
                </c:pt>
                <c:pt idx="13562">
                  <c:v>8130.1766675532</c:v>
                </c:pt>
                <c:pt idx="13563">
                  <c:v>8130.7761496847</c:v>
                </c:pt>
                <c:pt idx="13564">
                  <c:v>8131.3756318162</c:v>
                </c:pt>
                <c:pt idx="13565">
                  <c:v>8131.975113947699</c:v>
                </c:pt>
                <c:pt idx="13566">
                  <c:v>8132.5745960792</c:v>
                </c:pt>
                <c:pt idx="13567">
                  <c:v>8133.1740782107</c:v>
                </c:pt>
                <c:pt idx="13568">
                  <c:v>8133.773560342199</c:v>
                </c:pt>
                <c:pt idx="13569">
                  <c:v>8134.3730424737</c:v>
                </c:pt>
                <c:pt idx="13570">
                  <c:v>8134.9725246052</c:v>
                </c:pt>
                <c:pt idx="13571">
                  <c:v>8135.5720067368</c:v>
                </c:pt>
                <c:pt idx="13572">
                  <c:v>8136.1714888683</c:v>
                </c:pt>
                <c:pt idx="13573">
                  <c:v>8136.7709709998</c:v>
                </c:pt>
                <c:pt idx="13574">
                  <c:v>8137.3704531313</c:v>
                </c:pt>
                <c:pt idx="13575">
                  <c:v>8137.9699352628</c:v>
                </c:pt>
                <c:pt idx="13576">
                  <c:v>8138.569417394299</c:v>
                </c:pt>
                <c:pt idx="13577">
                  <c:v>8139.1688995258</c:v>
                </c:pt>
                <c:pt idx="13578">
                  <c:v>8139.7683816573</c:v>
                </c:pt>
                <c:pt idx="13579">
                  <c:v>8140.3678637888</c:v>
                </c:pt>
                <c:pt idx="13580">
                  <c:v>8140.967345920399</c:v>
                </c:pt>
                <c:pt idx="13581">
                  <c:v>8141.5668280519</c:v>
                </c:pt>
                <c:pt idx="13582">
                  <c:v>8142.1663101834</c:v>
                </c:pt>
                <c:pt idx="13583">
                  <c:v>8142.765792314899</c:v>
                </c:pt>
                <c:pt idx="13584">
                  <c:v>8143.3652744464</c:v>
                </c:pt>
                <c:pt idx="13585">
                  <c:v>8143.9647565779</c:v>
                </c:pt>
                <c:pt idx="13586">
                  <c:v>8144.5642387094</c:v>
                </c:pt>
                <c:pt idx="13587">
                  <c:v>8145.1637208409</c:v>
                </c:pt>
                <c:pt idx="13588">
                  <c:v>8145.7632029724</c:v>
                </c:pt>
                <c:pt idx="13589">
                  <c:v>8146.362685104001</c:v>
                </c:pt>
                <c:pt idx="13590">
                  <c:v>8146.9621672355</c:v>
                </c:pt>
                <c:pt idx="13591">
                  <c:v>8147.561649367</c:v>
                </c:pt>
                <c:pt idx="13592">
                  <c:v>8148.1611314985</c:v>
                </c:pt>
                <c:pt idx="13593">
                  <c:v>8148.76061363</c:v>
                </c:pt>
                <c:pt idx="13594">
                  <c:v>8149.3600957615</c:v>
                </c:pt>
                <c:pt idx="13595">
                  <c:v>8149.959577893</c:v>
                </c:pt>
                <c:pt idx="13596">
                  <c:v>8150.5590600245</c:v>
                </c:pt>
                <c:pt idx="13597">
                  <c:v>8151.158542156</c:v>
                </c:pt>
                <c:pt idx="13598">
                  <c:v>8151.7580242876</c:v>
                </c:pt>
                <c:pt idx="13599">
                  <c:v>8152.3575064191</c:v>
                </c:pt>
                <c:pt idx="13600">
                  <c:v>8152.9569885506</c:v>
                </c:pt>
                <c:pt idx="13601">
                  <c:v>8153.5564706821</c:v>
                </c:pt>
                <c:pt idx="13602">
                  <c:v>8154.1559528136</c:v>
                </c:pt>
                <c:pt idx="13603">
                  <c:v>8154.7554349451</c:v>
                </c:pt>
                <c:pt idx="13604">
                  <c:v>8155.3549170766</c:v>
                </c:pt>
                <c:pt idx="13605">
                  <c:v>8155.954399208099</c:v>
                </c:pt>
                <c:pt idx="13606">
                  <c:v>8156.5538813396</c:v>
                </c:pt>
                <c:pt idx="13607">
                  <c:v>8157.1533634712</c:v>
                </c:pt>
                <c:pt idx="13608">
                  <c:v>8157.7528456027</c:v>
                </c:pt>
                <c:pt idx="13609">
                  <c:v>8158.3523277342</c:v>
                </c:pt>
                <c:pt idx="13610">
                  <c:v>8158.9518098657</c:v>
                </c:pt>
                <c:pt idx="13611">
                  <c:v>8159.5512919972</c:v>
                </c:pt>
                <c:pt idx="13612">
                  <c:v>8160.1507741287</c:v>
                </c:pt>
                <c:pt idx="13613">
                  <c:v>8160.7502562602</c:v>
                </c:pt>
                <c:pt idx="13614">
                  <c:v>8161.3497383917</c:v>
                </c:pt>
                <c:pt idx="13615">
                  <c:v>8161.9492205232</c:v>
                </c:pt>
                <c:pt idx="13616">
                  <c:v>8162.5487026548</c:v>
                </c:pt>
                <c:pt idx="13617">
                  <c:v>8163.1481847863</c:v>
                </c:pt>
                <c:pt idx="13618">
                  <c:v>8163.7476669178</c:v>
                </c:pt>
                <c:pt idx="13619">
                  <c:v>8164.3471490493</c:v>
                </c:pt>
                <c:pt idx="13620">
                  <c:v>8164.9466311808</c:v>
                </c:pt>
                <c:pt idx="13621">
                  <c:v>8165.5461133123</c:v>
                </c:pt>
                <c:pt idx="13622">
                  <c:v>8166.1455954438</c:v>
                </c:pt>
                <c:pt idx="13623">
                  <c:v>8166.7450775753</c:v>
                </c:pt>
                <c:pt idx="13624">
                  <c:v>8167.3445597068</c:v>
                </c:pt>
                <c:pt idx="13625">
                  <c:v>8167.944041838399</c:v>
                </c:pt>
                <c:pt idx="13626">
                  <c:v>8168.5435239699</c:v>
                </c:pt>
                <c:pt idx="13627">
                  <c:v>8169.1430061014</c:v>
                </c:pt>
                <c:pt idx="13628">
                  <c:v>8169.7424882329</c:v>
                </c:pt>
                <c:pt idx="13629">
                  <c:v>8170.3419703644</c:v>
                </c:pt>
                <c:pt idx="13630">
                  <c:v>8170.9414524959</c:v>
                </c:pt>
                <c:pt idx="13631">
                  <c:v>8171.5409346274</c:v>
                </c:pt>
                <c:pt idx="13632">
                  <c:v>8172.1404167589</c:v>
                </c:pt>
                <c:pt idx="13633">
                  <c:v>8172.739898890399</c:v>
                </c:pt>
                <c:pt idx="13634">
                  <c:v>8173.3393810219</c:v>
                </c:pt>
                <c:pt idx="13635">
                  <c:v>8173.9388631535</c:v>
                </c:pt>
                <c:pt idx="13636">
                  <c:v>8174.538345284999</c:v>
                </c:pt>
                <c:pt idx="13637">
                  <c:v>8175.1378274165</c:v>
                </c:pt>
                <c:pt idx="13638">
                  <c:v>8175.737309548</c:v>
                </c:pt>
                <c:pt idx="13639">
                  <c:v>8176.3367916795</c:v>
                </c:pt>
                <c:pt idx="13640">
                  <c:v>8176.936273811</c:v>
                </c:pt>
                <c:pt idx="13641">
                  <c:v>8177.535755942498</c:v>
                </c:pt>
                <c:pt idx="13642">
                  <c:v>8178.135238074</c:v>
                </c:pt>
                <c:pt idx="13643">
                  <c:v>8178.7347202055</c:v>
                </c:pt>
                <c:pt idx="13644">
                  <c:v>8179.3342023371</c:v>
                </c:pt>
                <c:pt idx="13645">
                  <c:v>8179.9336844686</c:v>
                </c:pt>
                <c:pt idx="13646">
                  <c:v>8180.5331666001</c:v>
                </c:pt>
                <c:pt idx="13647">
                  <c:v>8181.1326487316</c:v>
                </c:pt>
                <c:pt idx="13648">
                  <c:v>8181.7321308631</c:v>
                </c:pt>
                <c:pt idx="13649">
                  <c:v>8182.3316129946</c:v>
                </c:pt>
                <c:pt idx="13650">
                  <c:v>8182.931095126099</c:v>
                </c:pt>
                <c:pt idx="13651">
                  <c:v>8183.5305772576</c:v>
                </c:pt>
                <c:pt idx="13652">
                  <c:v>8184.1300593891</c:v>
                </c:pt>
                <c:pt idx="13653">
                  <c:v>8184.7295415207</c:v>
                </c:pt>
                <c:pt idx="13654">
                  <c:v>8185.3290236522</c:v>
                </c:pt>
                <c:pt idx="13655">
                  <c:v>8185.9285057837</c:v>
                </c:pt>
                <c:pt idx="13656">
                  <c:v>8186.527987915199</c:v>
                </c:pt>
                <c:pt idx="13657">
                  <c:v>8187.1274700467</c:v>
                </c:pt>
                <c:pt idx="13658">
                  <c:v>8187.7269521782</c:v>
                </c:pt>
                <c:pt idx="13659">
                  <c:v>8188.3264343097</c:v>
                </c:pt>
                <c:pt idx="13660">
                  <c:v>8188.9259164412</c:v>
                </c:pt>
                <c:pt idx="13661">
                  <c:v>8189.5253985727</c:v>
                </c:pt>
                <c:pt idx="13662">
                  <c:v>8190.1248807043</c:v>
                </c:pt>
                <c:pt idx="13663">
                  <c:v>8190.7243628358</c:v>
                </c:pt>
                <c:pt idx="13664">
                  <c:v>8191.3238449673</c:v>
                </c:pt>
                <c:pt idx="13665">
                  <c:v>8191.9233270988</c:v>
                </c:pt>
                <c:pt idx="13666">
                  <c:v>8192.5228092303</c:v>
                </c:pt>
                <c:pt idx="13667">
                  <c:v>8193.1222913618</c:v>
                </c:pt>
                <c:pt idx="13668">
                  <c:v>8193.7217734933</c:v>
                </c:pt>
                <c:pt idx="13669">
                  <c:v>8194.3212556248</c:v>
                </c:pt>
                <c:pt idx="13670">
                  <c:v>8194.9207377563</c:v>
                </c:pt>
                <c:pt idx="13671">
                  <c:v>8195.520219887898</c:v>
                </c:pt>
                <c:pt idx="13672">
                  <c:v>8196.1197020194</c:v>
                </c:pt>
                <c:pt idx="13673">
                  <c:v>8196.7191841509</c:v>
                </c:pt>
                <c:pt idx="13674">
                  <c:v>8197.318666282397</c:v>
                </c:pt>
                <c:pt idx="13675">
                  <c:v>8197.9181484139</c:v>
                </c:pt>
                <c:pt idx="13676">
                  <c:v>8198.517630545399</c:v>
                </c:pt>
                <c:pt idx="13677">
                  <c:v>8199.1171126769</c:v>
                </c:pt>
                <c:pt idx="13678">
                  <c:v>8199.7165948084</c:v>
                </c:pt>
                <c:pt idx="13679">
                  <c:v>8200.3160769399</c:v>
                </c:pt>
                <c:pt idx="13680">
                  <c:v>8200.9155590715</c:v>
                </c:pt>
                <c:pt idx="13681">
                  <c:v>8201.515041203</c:v>
                </c:pt>
                <c:pt idx="13682">
                  <c:v>8202.1145233345</c:v>
                </c:pt>
                <c:pt idx="13683">
                  <c:v>8202.714005466</c:v>
                </c:pt>
                <c:pt idx="13684">
                  <c:v>8203.3134875975</c:v>
                </c:pt>
                <c:pt idx="13685">
                  <c:v>8203.912969728999</c:v>
                </c:pt>
                <c:pt idx="13686">
                  <c:v>8204.5124518605</c:v>
                </c:pt>
                <c:pt idx="13687">
                  <c:v>8205.111933991999</c:v>
                </c:pt>
                <c:pt idx="13688">
                  <c:v>8205.7114161235</c:v>
                </c:pt>
                <c:pt idx="13689">
                  <c:v>8206.3108982551</c:v>
                </c:pt>
                <c:pt idx="13690">
                  <c:v>8206.9103803866</c:v>
                </c:pt>
                <c:pt idx="13691">
                  <c:v>8207.5098625181</c:v>
                </c:pt>
                <c:pt idx="13692">
                  <c:v>8208.109344649598</c:v>
                </c:pt>
                <c:pt idx="13693">
                  <c:v>8208.708826781098</c:v>
                </c:pt>
                <c:pt idx="13694">
                  <c:v>8209.3083089126</c:v>
                </c:pt>
                <c:pt idx="13695">
                  <c:v>8209.907791044097</c:v>
                </c:pt>
                <c:pt idx="13696">
                  <c:v>8210.5072731756</c:v>
                </c:pt>
                <c:pt idx="13697">
                  <c:v>8211.1067553071</c:v>
                </c:pt>
                <c:pt idx="13698">
                  <c:v>8211.7062374387</c:v>
                </c:pt>
                <c:pt idx="13699">
                  <c:v>8212.305719570199</c:v>
                </c:pt>
                <c:pt idx="13700">
                  <c:v>8212.9052017017</c:v>
                </c:pt>
                <c:pt idx="13701">
                  <c:v>8213.5046838332</c:v>
                </c:pt>
                <c:pt idx="13702">
                  <c:v>8214.104165964698</c:v>
                </c:pt>
                <c:pt idx="13703">
                  <c:v>8214.7036480962</c:v>
                </c:pt>
                <c:pt idx="13704">
                  <c:v>8215.303130227696</c:v>
                </c:pt>
                <c:pt idx="13705">
                  <c:v>8215.9026123592</c:v>
                </c:pt>
                <c:pt idx="13706">
                  <c:v>8216.502094490697</c:v>
                </c:pt>
                <c:pt idx="13707">
                  <c:v>8217.1015766223</c:v>
                </c:pt>
                <c:pt idx="13708">
                  <c:v>8217.7010587538</c:v>
                </c:pt>
                <c:pt idx="13709">
                  <c:v>8218.3005408853</c:v>
                </c:pt>
                <c:pt idx="13710">
                  <c:v>8218.9000230168</c:v>
                </c:pt>
                <c:pt idx="13711">
                  <c:v>8219.4995051483</c:v>
                </c:pt>
                <c:pt idx="13712">
                  <c:v>8220.0989872798</c:v>
                </c:pt>
                <c:pt idx="13713">
                  <c:v>8220.6984694113</c:v>
                </c:pt>
                <c:pt idx="13714">
                  <c:v>8221.2979515428</c:v>
                </c:pt>
                <c:pt idx="13715">
                  <c:v>8221.897433674296</c:v>
                </c:pt>
                <c:pt idx="13716">
                  <c:v>8222.496915805898</c:v>
                </c:pt>
                <c:pt idx="13717">
                  <c:v>8223.096397937397</c:v>
                </c:pt>
                <c:pt idx="13718">
                  <c:v>8223.695880068899</c:v>
                </c:pt>
                <c:pt idx="13719">
                  <c:v>8224.2953622004</c:v>
                </c:pt>
                <c:pt idx="13720">
                  <c:v>8224.8948443319</c:v>
                </c:pt>
                <c:pt idx="13721">
                  <c:v>8225.494326463398</c:v>
                </c:pt>
                <c:pt idx="13722">
                  <c:v>8226.0938085949</c:v>
                </c:pt>
                <c:pt idx="13723">
                  <c:v>8226.6932907264</c:v>
                </c:pt>
                <c:pt idx="13724">
                  <c:v>8227.2927728579</c:v>
                </c:pt>
                <c:pt idx="13725">
                  <c:v>8227.892254989498</c:v>
                </c:pt>
                <c:pt idx="13726">
                  <c:v>8228.491737121</c:v>
                </c:pt>
                <c:pt idx="13727">
                  <c:v>8229.0912192525</c:v>
                </c:pt>
                <c:pt idx="13728">
                  <c:v>8229.690701384</c:v>
                </c:pt>
                <c:pt idx="13729">
                  <c:v>8230.2901835155</c:v>
                </c:pt>
                <c:pt idx="13730">
                  <c:v>8230.889665646997</c:v>
                </c:pt>
                <c:pt idx="13731">
                  <c:v>8231.4891477785</c:v>
                </c:pt>
                <c:pt idx="13732">
                  <c:v>8232.088629909998</c:v>
                </c:pt>
                <c:pt idx="13733">
                  <c:v>8232.6881120415</c:v>
                </c:pt>
                <c:pt idx="13734">
                  <c:v>8233.287594173098</c:v>
                </c:pt>
                <c:pt idx="13735">
                  <c:v>8233.887076304598</c:v>
                </c:pt>
                <c:pt idx="13736">
                  <c:v>8234.4865584361</c:v>
                </c:pt>
                <c:pt idx="13737">
                  <c:v>8235.086040567598</c:v>
                </c:pt>
                <c:pt idx="13738">
                  <c:v>8235.685522699097</c:v>
                </c:pt>
                <c:pt idx="13739">
                  <c:v>8236.2850048306</c:v>
                </c:pt>
                <c:pt idx="13740">
                  <c:v>8236.8844869621</c:v>
                </c:pt>
                <c:pt idx="13741">
                  <c:v>8237.483969093599</c:v>
                </c:pt>
                <c:pt idx="13742">
                  <c:v>8238.0834512251</c:v>
                </c:pt>
                <c:pt idx="13743">
                  <c:v>8238.6829333567</c:v>
                </c:pt>
                <c:pt idx="13744">
                  <c:v>8239.2824154882</c:v>
                </c:pt>
                <c:pt idx="13745">
                  <c:v>8239.881897619698</c:v>
                </c:pt>
                <c:pt idx="13746">
                  <c:v>8240.481379751198</c:v>
                </c:pt>
                <c:pt idx="13747">
                  <c:v>8241.0808618827</c:v>
                </c:pt>
                <c:pt idx="13748">
                  <c:v>8241.6803440142</c:v>
                </c:pt>
                <c:pt idx="13749">
                  <c:v>8242.2798261457</c:v>
                </c:pt>
                <c:pt idx="13750">
                  <c:v>8242.879308277199</c:v>
                </c:pt>
                <c:pt idx="13751">
                  <c:v>8243.478790408699</c:v>
                </c:pt>
                <c:pt idx="13752">
                  <c:v>8244.0782725403</c:v>
                </c:pt>
                <c:pt idx="13753">
                  <c:v>8244.6777546718</c:v>
                </c:pt>
                <c:pt idx="13754">
                  <c:v>8245.2772368033</c:v>
                </c:pt>
                <c:pt idx="13755">
                  <c:v>8245.8767189348</c:v>
                </c:pt>
                <c:pt idx="13756">
                  <c:v>8246.476201066298</c:v>
                </c:pt>
                <c:pt idx="13757">
                  <c:v>8247.075683197796</c:v>
                </c:pt>
                <c:pt idx="13758">
                  <c:v>8247.675165329298</c:v>
                </c:pt>
                <c:pt idx="13759">
                  <c:v>8248.2746474608</c:v>
                </c:pt>
                <c:pt idx="13760">
                  <c:v>8248.874129592297</c:v>
                </c:pt>
                <c:pt idx="13761">
                  <c:v>8249.473611723899</c:v>
                </c:pt>
                <c:pt idx="13762">
                  <c:v>8250.0730938554</c:v>
                </c:pt>
                <c:pt idx="13763">
                  <c:v>8250.6725759869</c:v>
                </c:pt>
                <c:pt idx="13764">
                  <c:v>8251.2720581184</c:v>
                </c:pt>
                <c:pt idx="13765">
                  <c:v>8251.8715402499</c:v>
                </c:pt>
                <c:pt idx="13766">
                  <c:v>8252.4710223814</c:v>
                </c:pt>
                <c:pt idx="13767">
                  <c:v>8253.0705045129</c:v>
                </c:pt>
                <c:pt idx="13768">
                  <c:v>8253.669986644396</c:v>
                </c:pt>
                <c:pt idx="13769">
                  <c:v>8254.2694687759</c:v>
                </c:pt>
                <c:pt idx="13770">
                  <c:v>8254.868950907496</c:v>
                </c:pt>
                <c:pt idx="13771">
                  <c:v>8255.468433038997</c:v>
                </c:pt>
                <c:pt idx="13772">
                  <c:v>8256.067915170499</c:v>
                </c:pt>
                <c:pt idx="13773">
                  <c:v>8256.667397302</c:v>
                </c:pt>
                <c:pt idx="13774">
                  <c:v>8257.266879433499</c:v>
                </c:pt>
                <c:pt idx="13775">
                  <c:v>8257.866361564998</c:v>
                </c:pt>
                <c:pt idx="13776">
                  <c:v>8258.465843696498</c:v>
                </c:pt>
                <c:pt idx="13777">
                  <c:v>8259.065325827996</c:v>
                </c:pt>
                <c:pt idx="13778">
                  <c:v>8259.6648079595</c:v>
                </c:pt>
                <c:pt idx="13779">
                  <c:v>8260.2642900911</c:v>
                </c:pt>
                <c:pt idx="13780">
                  <c:v>8260.8637722226</c:v>
                </c:pt>
                <c:pt idx="13781">
                  <c:v>8261.4632543541</c:v>
                </c:pt>
                <c:pt idx="13782">
                  <c:v>8262.062736485599</c:v>
                </c:pt>
                <c:pt idx="13783">
                  <c:v>8262.6622186171</c:v>
                </c:pt>
                <c:pt idx="13784">
                  <c:v>8263.2617007486</c:v>
                </c:pt>
                <c:pt idx="13785">
                  <c:v>8263.861182880099</c:v>
                </c:pt>
                <c:pt idx="13786">
                  <c:v>8264.4606650116</c:v>
                </c:pt>
                <c:pt idx="13787">
                  <c:v>8265.0601471431</c:v>
                </c:pt>
                <c:pt idx="13788">
                  <c:v>8265.659629274696</c:v>
                </c:pt>
                <c:pt idx="13789">
                  <c:v>8266.259111406198</c:v>
                </c:pt>
                <c:pt idx="13790">
                  <c:v>8266.858593537696</c:v>
                </c:pt>
                <c:pt idx="13791">
                  <c:v>8267.458075669196</c:v>
                </c:pt>
                <c:pt idx="13792">
                  <c:v>8268.0575578007</c:v>
                </c:pt>
                <c:pt idx="13793">
                  <c:v>8268.657039932199</c:v>
                </c:pt>
                <c:pt idx="13794">
                  <c:v>8269.256522063699</c:v>
                </c:pt>
                <c:pt idx="13795">
                  <c:v>8269.856004195199</c:v>
                </c:pt>
                <c:pt idx="13796">
                  <c:v>8270.4554863267</c:v>
                </c:pt>
                <c:pt idx="13797">
                  <c:v>8271.0549684583</c:v>
                </c:pt>
                <c:pt idx="13798">
                  <c:v>8271.6544505898</c:v>
                </c:pt>
                <c:pt idx="13799">
                  <c:v>8272.253932721298</c:v>
                </c:pt>
                <c:pt idx="13800">
                  <c:v>8272.8534148528</c:v>
                </c:pt>
                <c:pt idx="13801">
                  <c:v>8273.452896984296</c:v>
                </c:pt>
                <c:pt idx="13802">
                  <c:v>8274.0523791158</c:v>
                </c:pt>
                <c:pt idx="13803">
                  <c:v>8274.651861247297</c:v>
                </c:pt>
                <c:pt idx="13804">
                  <c:v>8275.2513433788</c:v>
                </c:pt>
                <c:pt idx="13805">
                  <c:v>8275.850825510299</c:v>
                </c:pt>
                <c:pt idx="13806">
                  <c:v>8276.450307641899</c:v>
                </c:pt>
                <c:pt idx="13807">
                  <c:v>8277.0497897734</c:v>
                </c:pt>
                <c:pt idx="13808">
                  <c:v>8277.6492719049</c:v>
                </c:pt>
                <c:pt idx="13809">
                  <c:v>8278.2487540364</c:v>
                </c:pt>
                <c:pt idx="13810">
                  <c:v>8278.848236167898</c:v>
                </c:pt>
                <c:pt idx="13811">
                  <c:v>8279.4477182994</c:v>
                </c:pt>
                <c:pt idx="13812">
                  <c:v>8280.0472004309</c:v>
                </c:pt>
                <c:pt idx="13813">
                  <c:v>8280.6466825624</c:v>
                </c:pt>
                <c:pt idx="13814">
                  <c:v>8281.246164693897</c:v>
                </c:pt>
                <c:pt idx="13815">
                  <c:v>8281.8456468255</c:v>
                </c:pt>
                <c:pt idx="13816">
                  <c:v>8282.445128956999</c:v>
                </c:pt>
                <c:pt idx="13817">
                  <c:v>8283.0446110885</c:v>
                </c:pt>
                <c:pt idx="13818">
                  <c:v>8283.64409322</c:v>
                </c:pt>
                <c:pt idx="13819">
                  <c:v>8284.2435753515</c:v>
                </c:pt>
                <c:pt idx="13820">
                  <c:v>8284.843057483</c:v>
                </c:pt>
                <c:pt idx="13821">
                  <c:v>8285.442539614498</c:v>
                </c:pt>
                <c:pt idx="13822">
                  <c:v>8286.042021746</c:v>
                </c:pt>
                <c:pt idx="13823">
                  <c:v>8286.6415038775</c:v>
                </c:pt>
                <c:pt idx="13824">
                  <c:v>8287.2409860091</c:v>
                </c:pt>
                <c:pt idx="13825">
                  <c:v>8287.8404681406</c:v>
                </c:pt>
                <c:pt idx="13826">
                  <c:v>8288.4399502721</c:v>
                </c:pt>
                <c:pt idx="13827">
                  <c:v>8289.0394324036</c:v>
                </c:pt>
                <c:pt idx="13828">
                  <c:v>8289.6389145351</c:v>
                </c:pt>
                <c:pt idx="13829">
                  <c:v>8290.2383966666</c:v>
                </c:pt>
                <c:pt idx="13830">
                  <c:v>8290.8378787981</c:v>
                </c:pt>
                <c:pt idx="13831">
                  <c:v>8291.437360929598</c:v>
                </c:pt>
                <c:pt idx="13832">
                  <c:v>8292.036843061098</c:v>
                </c:pt>
                <c:pt idx="13833">
                  <c:v>8292.6363251927</c:v>
                </c:pt>
                <c:pt idx="13834">
                  <c:v>8293.2358073242</c:v>
                </c:pt>
                <c:pt idx="13835">
                  <c:v>8293.835289455697</c:v>
                </c:pt>
                <c:pt idx="13836">
                  <c:v>8294.4347715872</c:v>
                </c:pt>
                <c:pt idx="13837">
                  <c:v>8295.0342537187</c:v>
                </c:pt>
                <c:pt idx="13838">
                  <c:v>8295.6337358502</c:v>
                </c:pt>
                <c:pt idx="13839">
                  <c:v>8296.2332179817</c:v>
                </c:pt>
                <c:pt idx="13840">
                  <c:v>8296.8327001132</c:v>
                </c:pt>
                <c:pt idx="13841">
                  <c:v>8297.4321822447</c:v>
                </c:pt>
                <c:pt idx="13842">
                  <c:v>8298.0316643763</c:v>
                </c:pt>
                <c:pt idx="13843">
                  <c:v>8298.6311465078</c:v>
                </c:pt>
                <c:pt idx="13844">
                  <c:v>8299.2306286393</c:v>
                </c:pt>
                <c:pt idx="13845">
                  <c:v>8299.830110770798</c:v>
                </c:pt>
                <c:pt idx="13846">
                  <c:v>8300.4295929023</c:v>
                </c:pt>
                <c:pt idx="13847">
                  <c:v>8301.0290750338</c:v>
                </c:pt>
                <c:pt idx="13848">
                  <c:v>8301.6285571653</c:v>
                </c:pt>
                <c:pt idx="13849">
                  <c:v>8302.2280392968</c:v>
                </c:pt>
                <c:pt idx="13850">
                  <c:v>8302.827521428298</c:v>
                </c:pt>
                <c:pt idx="13851">
                  <c:v>8303.4270035599</c:v>
                </c:pt>
                <c:pt idx="13852">
                  <c:v>8304.0264856914</c:v>
                </c:pt>
                <c:pt idx="13853">
                  <c:v>8304.6259678229</c:v>
                </c:pt>
                <c:pt idx="13854">
                  <c:v>8305.2254499544</c:v>
                </c:pt>
                <c:pt idx="13855">
                  <c:v>8305.824932085898</c:v>
                </c:pt>
                <c:pt idx="13856">
                  <c:v>8306.4244142174</c:v>
                </c:pt>
                <c:pt idx="13857">
                  <c:v>8307.0238963489</c:v>
                </c:pt>
                <c:pt idx="13858">
                  <c:v>8307.6233784804</c:v>
                </c:pt>
                <c:pt idx="13859">
                  <c:v>8308.2228606119</c:v>
                </c:pt>
                <c:pt idx="13860">
                  <c:v>8308.8223427435</c:v>
                </c:pt>
                <c:pt idx="13861">
                  <c:v>8309.421824875</c:v>
                </c:pt>
                <c:pt idx="13862">
                  <c:v>8310.0213070065</c:v>
                </c:pt>
                <c:pt idx="13863">
                  <c:v>8310.620789138</c:v>
                </c:pt>
                <c:pt idx="13864">
                  <c:v>8311.2202712695</c:v>
                </c:pt>
                <c:pt idx="13865">
                  <c:v>8311.819753400998</c:v>
                </c:pt>
                <c:pt idx="13866">
                  <c:v>8312.4192355325</c:v>
                </c:pt>
                <c:pt idx="13867">
                  <c:v>8313.018717663997</c:v>
                </c:pt>
                <c:pt idx="13868">
                  <c:v>8313.618199795497</c:v>
                </c:pt>
                <c:pt idx="13869">
                  <c:v>8314.217681927099</c:v>
                </c:pt>
                <c:pt idx="13870">
                  <c:v>8314.817164058599</c:v>
                </c:pt>
                <c:pt idx="13871">
                  <c:v>8315.4166461901</c:v>
                </c:pt>
                <c:pt idx="13872">
                  <c:v>8316.0161283216</c:v>
                </c:pt>
                <c:pt idx="13873">
                  <c:v>8316.615610453098</c:v>
                </c:pt>
                <c:pt idx="13874">
                  <c:v>8317.215092584598</c:v>
                </c:pt>
                <c:pt idx="13875">
                  <c:v>8317.8145747161</c:v>
                </c:pt>
                <c:pt idx="13876">
                  <c:v>8318.4140568476</c:v>
                </c:pt>
                <c:pt idx="13877">
                  <c:v>8319.0135389791</c:v>
                </c:pt>
                <c:pt idx="13878">
                  <c:v>8319.6130211107</c:v>
                </c:pt>
                <c:pt idx="13879">
                  <c:v>8320.2125032422</c:v>
                </c:pt>
                <c:pt idx="13880">
                  <c:v>8320.811985373699</c:v>
                </c:pt>
                <c:pt idx="13881">
                  <c:v>8321.4114675052</c:v>
                </c:pt>
                <c:pt idx="13882">
                  <c:v>8322.0109496367</c:v>
                </c:pt>
                <c:pt idx="13883">
                  <c:v>8322.6104317682</c:v>
                </c:pt>
                <c:pt idx="13884">
                  <c:v>8323.2099138997</c:v>
                </c:pt>
                <c:pt idx="13885">
                  <c:v>8323.809396031198</c:v>
                </c:pt>
                <c:pt idx="13886">
                  <c:v>8324.4088781627</c:v>
                </c:pt>
                <c:pt idx="13887">
                  <c:v>8325.008360294298</c:v>
                </c:pt>
                <c:pt idx="13888">
                  <c:v>8325.6078424258</c:v>
                </c:pt>
                <c:pt idx="13889">
                  <c:v>8326.207324557297</c:v>
                </c:pt>
                <c:pt idx="13890">
                  <c:v>8326.806806688797</c:v>
                </c:pt>
                <c:pt idx="13891">
                  <c:v>8327.4062888203</c:v>
                </c:pt>
                <c:pt idx="13892">
                  <c:v>8328.0057709518</c:v>
                </c:pt>
                <c:pt idx="13893">
                  <c:v>8328.605253083299</c:v>
                </c:pt>
                <c:pt idx="13894">
                  <c:v>8329.2047352148</c:v>
                </c:pt>
                <c:pt idx="13895">
                  <c:v>8329.8042173463</c:v>
                </c:pt>
                <c:pt idx="13896">
                  <c:v>8330.403699477896</c:v>
                </c:pt>
                <c:pt idx="13897">
                  <c:v>8331.003181609398</c:v>
                </c:pt>
                <c:pt idx="13898">
                  <c:v>8331.602663740898</c:v>
                </c:pt>
                <c:pt idx="13899">
                  <c:v>8332.2021458724</c:v>
                </c:pt>
                <c:pt idx="13900">
                  <c:v>8332.801628003897</c:v>
                </c:pt>
                <c:pt idx="13901">
                  <c:v>8333.4011101354</c:v>
                </c:pt>
                <c:pt idx="13902">
                  <c:v>8334.0005922669</c:v>
                </c:pt>
                <c:pt idx="13903">
                  <c:v>8334.6000743984</c:v>
                </c:pt>
                <c:pt idx="13904">
                  <c:v>8335.1995565299</c:v>
                </c:pt>
                <c:pt idx="13905">
                  <c:v>8335.7990386614</c:v>
                </c:pt>
                <c:pt idx="13906">
                  <c:v>8336.398520792998</c:v>
                </c:pt>
                <c:pt idx="13907">
                  <c:v>8336.998002924498</c:v>
                </c:pt>
                <c:pt idx="13908">
                  <c:v>8337.597485056</c:v>
                </c:pt>
                <c:pt idx="13909">
                  <c:v>8338.196967187498</c:v>
                </c:pt>
                <c:pt idx="13910">
                  <c:v>8338.796449319</c:v>
                </c:pt>
                <c:pt idx="13911">
                  <c:v>8339.395931450495</c:v>
                </c:pt>
                <c:pt idx="13912">
                  <c:v>8339.995413581999</c:v>
                </c:pt>
                <c:pt idx="13913">
                  <c:v>8340.5948957135</c:v>
                </c:pt>
                <c:pt idx="13914">
                  <c:v>8341.194377845</c:v>
                </c:pt>
                <c:pt idx="13915">
                  <c:v>8341.7938599766</c:v>
                </c:pt>
                <c:pt idx="13916">
                  <c:v>8342.3933421081</c:v>
                </c:pt>
                <c:pt idx="13917">
                  <c:v>8342.992824239598</c:v>
                </c:pt>
                <c:pt idx="13918">
                  <c:v>8343.5923063711</c:v>
                </c:pt>
                <c:pt idx="13919">
                  <c:v>8344.1917885026</c:v>
                </c:pt>
                <c:pt idx="13920">
                  <c:v>8344.7912706341</c:v>
                </c:pt>
                <c:pt idx="13921">
                  <c:v>8345.3907527656</c:v>
                </c:pt>
                <c:pt idx="13922">
                  <c:v>8345.990234897099</c:v>
                </c:pt>
                <c:pt idx="13923">
                  <c:v>8346.5897170286</c:v>
                </c:pt>
                <c:pt idx="13924">
                  <c:v>8347.189199160199</c:v>
                </c:pt>
                <c:pt idx="13925">
                  <c:v>8347.7886812917</c:v>
                </c:pt>
                <c:pt idx="13926">
                  <c:v>8348.388163423197</c:v>
                </c:pt>
                <c:pt idx="13927">
                  <c:v>8348.9876455547</c:v>
                </c:pt>
                <c:pt idx="13928">
                  <c:v>8349.587127686196</c:v>
                </c:pt>
                <c:pt idx="13929">
                  <c:v>8350.186609817698</c:v>
                </c:pt>
                <c:pt idx="13930">
                  <c:v>8350.786091949198</c:v>
                </c:pt>
                <c:pt idx="13931">
                  <c:v>8351.385574080696</c:v>
                </c:pt>
                <c:pt idx="13932">
                  <c:v>8351.9850562122</c:v>
                </c:pt>
                <c:pt idx="13933">
                  <c:v>8352.5845383438</c:v>
                </c:pt>
                <c:pt idx="13934">
                  <c:v>8353.1840204753</c:v>
                </c:pt>
                <c:pt idx="13935">
                  <c:v>8353.7835026068</c:v>
                </c:pt>
                <c:pt idx="13936">
                  <c:v>8354.382984738299</c:v>
                </c:pt>
                <c:pt idx="13937">
                  <c:v>8354.9824668698</c:v>
                </c:pt>
                <c:pt idx="13938">
                  <c:v>8355.5819490013</c:v>
                </c:pt>
                <c:pt idx="13939">
                  <c:v>8356.1814311328</c:v>
                </c:pt>
                <c:pt idx="13940">
                  <c:v>8356.780913264296</c:v>
                </c:pt>
                <c:pt idx="13941">
                  <c:v>8357.380395395798</c:v>
                </c:pt>
                <c:pt idx="13942">
                  <c:v>8357.979877527398</c:v>
                </c:pt>
                <c:pt idx="13943">
                  <c:v>8358.579359658897</c:v>
                </c:pt>
                <c:pt idx="13944">
                  <c:v>8359.1788417904</c:v>
                </c:pt>
                <c:pt idx="13945">
                  <c:v>8359.778323921899</c:v>
                </c:pt>
                <c:pt idx="13946">
                  <c:v>8360.377806053399</c:v>
                </c:pt>
                <c:pt idx="13947">
                  <c:v>8360.9772881849</c:v>
                </c:pt>
                <c:pt idx="13948">
                  <c:v>8361.5767703164</c:v>
                </c:pt>
                <c:pt idx="13949">
                  <c:v>8362.1762524479</c:v>
                </c:pt>
                <c:pt idx="13950">
                  <c:v>8362.775734579398</c:v>
                </c:pt>
                <c:pt idx="13951">
                  <c:v>8363.375216710998</c:v>
                </c:pt>
                <c:pt idx="13952">
                  <c:v>8363.9746988425</c:v>
                </c:pt>
                <c:pt idx="13953">
                  <c:v>8364.574180973997</c:v>
                </c:pt>
                <c:pt idx="13954">
                  <c:v>8365.1736631055</c:v>
                </c:pt>
                <c:pt idx="13955">
                  <c:v>8365.773145237</c:v>
                </c:pt>
                <c:pt idx="13956">
                  <c:v>8366.372627368499</c:v>
                </c:pt>
                <c:pt idx="13957">
                  <c:v>8366.972109499999</c:v>
                </c:pt>
                <c:pt idx="13958">
                  <c:v>8367.5715916315</c:v>
                </c:pt>
                <c:pt idx="13959">
                  <c:v>8368.171073762998</c:v>
                </c:pt>
                <c:pt idx="13960">
                  <c:v>8368.7705558946</c:v>
                </c:pt>
                <c:pt idx="13961">
                  <c:v>8369.370038026098</c:v>
                </c:pt>
                <c:pt idx="13962">
                  <c:v>8369.969520157598</c:v>
                </c:pt>
                <c:pt idx="13963">
                  <c:v>8370.569002289098</c:v>
                </c:pt>
                <c:pt idx="13964">
                  <c:v>8371.168484420597</c:v>
                </c:pt>
                <c:pt idx="13965">
                  <c:v>8371.7679665521</c:v>
                </c:pt>
                <c:pt idx="13966">
                  <c:v>8372.367448683599</c:v>
                </c:pt>
                <c:pt idx="13967">
                  <c:v>8372.966930815099</c:v>
                </c:pt>
                <c:pt idx="13968">
                  <c:v>8373.5664129466</c:v>
                </c:pt>
                <c:pt idx="13969">
                  <c:v>8374.165895078198</c:v>
                </c:pt>
                <c:pt idx="13970">
                  <c:v>8374.7653772097</c:v>
                </c:pt>
                <c:pt idx="13971">
                  <c:v>8375.364859341198</c:v>
                </c:pt>
                <c:pt idx="13972">
                  <c:v>8375.9643414727</c:v>
                </c:pt>
                <c:pt idx="13973">
                  <c:v>8376.563823604196</c:v>
                </c:pt>
                <c:pt idx="13974">
                  <c:v>8377.1633057357</c:v>
                </c:pt>
                <c:pt idx="13975">
                  <c:v>8377.7627878672</c:v>
                </c:pt>
                <c:pt idx="13976">
                  <c:v>8378.362269998699</c:v>
                </c:pt>
                <c:pt idx="13977">
                  <c:v>8378.9617521302</c:v>
                </c:pt>
                <c:pt idx="13978">
                  <c:v>8379.561234261799</c:v>
                </c:pt>
                <c:pt idx="13979">
                  <c:v>8380.1607163933</c:v>
                </c:pt>
                <c:pt idx="13980">
                  <c:v>8380.7601985248</c:v>
                </c:pt>
                <c:pt idx="13981">
                  <c:v>8381.359680656298</c:v>
                </c:pt>
                <c:pt idx="13982">
                  <c:v>8381.959162787796</c:v>
                </c:pt>
                <c:pt idx="13983">
                  <c:v>8382.558644919298</c:v>
                </c:pt>
                <c:pt idx="13984">
                  <c:v>8383.158127050798</c:v>
                </c:pt>
                <c:pt idx="13985">
                  <c:v>8383.757609182298</c:v>
                </c:pt>
                <c:pt idx="13986">
                  <c:v>8384.357091313797</c:v>
                </c:pt>
                <c:pt idx="13987">
                  <c:v>8384.956573445397</c:v>
                </c:pt>
                <c:pt idx="13988">
                  <c:v>8385.5560555769</c:v>
                </c:pt>
                <c:pt idx="13989">
                  <c:v>8386.155537708399</c:v>
                </c:pt>
                <c:pt idx="13990">
                  <c:v>8386.7550198399</c:v>
                </c:pt>
                <c:pt idx="13991">
                  <c:v>8387.3545019714</c:v>
                </c:pt>
                <c:pt idx="13992">
                  <c:v>8387.9539841029</c:v>
                </c:pt>
                <c:pt idx="13993">
                  <c:v>8388.5534662344</c:v>
                </c:pt>
                <c:pt idx="13994">
                  <c:v>8389.1529483659</c:v>
                </c:pt>
                <c:pt idx="13995">
                  <c:v>8389.752430497398</c:v>
                </c:pt>
                <c:pt idx="13996">
                  <c:v>8390.351912628996</c:v>
                </c:pt>
                <c:pt idx="13997">
                  <c:v>8390.951394760496</c:v>
                </c:pt>
                <c:pt idx="13998">
                  <c:v>8391.550876892</c:v>
                </c:pt>
                <c:pt idx="13999">
                  <c:v>8392.150359023499</c:v>
                </c:pt>
                <c:pt idx="14000">
                  <c:v>8392.749841155</c:v>
                </c:pt>
                <c:pt idx="14001">
                  <c:v>8393.349323286498</c:v>
                </c:pt>
                <c:pt idx="14002">
                  <c:v>8393.948805418</c:v>
                </c:pt>
                <c:pt idx="14003">
                  <c:v>8394.5482875495</c:v>
                </c:pt>
                <c:pt idx="14004">
                  <c:v>8395.147769680998</c:v>
                </c:pt>
                <c:pt idx="14005">
                  <c:v>8395.7472518126</c:v>
                </c:pt>
                <c:pt idx="14006">
                  <c:v>8396.346733944096</c:v>
                </c:pt>
                <c:pt idx="14007">
                  <c:v>8396.9462160756</c:v>
                </c:pt>
                <c:pt idx="14008">
                  <c:v>8397.545698207097</c:v>
                </c:pt>
                <c:pt idx="14009">
                  <c:v>8398.1451803386</c:v>
                </c:pt>
                <c:pt idx="14010">
                  <c:v>8398.7446624701</c:v>
                </c:pt>
                <c:pt idx="14011">
                  <c:v>8399.3441446016</c:v>
                </c:pt>
                <c:pt idx="14012">
                  <c:v>8399.9436267331</c:v>
                </c:pt>
                <c:pt idx="14013">
                  <c:v>8400.5431088646</c:v>
                </c:pt>
                <c:pt idx="14014">
                  <c:v>8401.1425909962</c:v>
                </c:pt>
                <c:pt idx="14015">
                  <c:v>8401.7420731277</c:v>
                </c:pt>
                <c:pt idx="14016">
                  <c:v>8402.3415552592</c:v>
                </c:pt>
                <c:pt idx="14017">
                  <c:v>8402.9410373907</c:v>
                </c:pt>
                <c:pt idx="14018">
                  <c:v>8403.5405195222</c:v>
                </c:pt>
                <c:pt idx="14019">
                  <c:v>8404.1400016537</c:v>
                </c:pt>
                <c:pt idx="14020">
                  <c:v>8404.7394837852</c:v>
                </c:pt>
                <c:pt idx="14021">
                  <c:v>8405.3389659167</c:v>
                </c:pt>
                <c:pt idx="14022">
                  <c:v>8405.9384480482</c:v>
                </c:pt>
                <c:pt idx="14023">
                  <c:v>8406.5379301798</c:v>
                </c:pt>
                <c:pt idx="14024">
                  <c:v>8407.1374123113</c:v>
                </c:pt>
                <c:pt idx="14025">
                  <c:v>8407.736894442798</c:v>
                </c:pt>
                <c:pt idx="14026">
                  <c:v>8408.336376574298</c:v>
                </c:pt>
                <c:pt idx="14027">
                  <c:v>8408.9358587058</c:v>
                </c:pt>
                <c:pt idx="14028">
                  <c:v>8409.5353408373</c:v>
                </c:pt>
                <c:pt idx="14029">
                  <c:v>8410.1348229688</c:v>
                </c:pt>
                <c:pt idx="14030">
                  <c:v>8410.7343051003</c:v>
                </c:pt>
                <c:pt idx="14031">
                  <c:v>8411.3337872318</c:v>
                </c:pt>
                <c:pt idx="14032">
                  <c:v>8411.9332693634</c:v>
                </c:pt>
                <c:pt idx="14033">
                  <c:v>8412.5327514949</c:v>
                </c:pt>
                <c:pt idx="14034">
                  <c:v>8413.1322336264</c:v>
                </c:pt>
                <c:pt idx="14035">
                  <c:v>8413.7317157579</c:v>
                </c:pt>
                <c:pt idx="14036">
                  <c:v>8414.331197889398</c:v>
                </c:pt>
                <c:pt idx="14037">
                  <c:v>8414.930680020898</c:v>
                </c:pt>
                <c:pt idx="14038">
                  <c:v>8415.5301621524</c:v>
                </c:pt>
                <c:pt idx="14039">
                  <c:v>8416.129644283898</c:v>
                </c:pt>
                <c:pt idx="14040">
                  <c:v>8416.7291264154</c:v>
                </c:pt>
                <c:pt idx="14041">
                  <c:v>8417.328608547</c:v>
                </c:pt>
                <c:pt idx="14042">
                  <c:v>8417.928090678499</c:v>
                </c:pt>
                <c:pt idx="14043">
                  <c:v>8418.52757281</c:v>
                </c:pt>
                <c:pt idx="14044">
                  <c:v>8419.1270549415</c:v>
                </c:pt>
                <c:pt idx="14045">
                  <c:v>8419.726537073</c:v>
                </c:pt>
                <c:pt idx="14046">
                  <c:v>8420.326019204498</c:v>
                </c:pt>
                <c:pt idx="14047">
                  <c:v>8420.925501336</c:v>
                </c:pt>
                <c:pt idx="14048">
                  <c:v>8421.524983467496</c:v>
                </c:pt>
                <c:pt idx="14049">
                  <c:v>8422.124465599</c:v>
                </c:pt>
                <c:pt idx="14050">
                  <c:v>8422.7239477306</c:v>
                </c:pt>
                <c:pt idx="14051">
                  <c:v>8423.3234298621</c:v>
                </c:pt>
                <c:pt idx="14052">
                  <c:v>8423.922911993599</c:v>
                </c:pt>
                <c:pt idx="14053">
                  <c:v>8424.5223941251</c:v>
                </c:pt>
                <c:pt idx="14054">
                  <c:v>8425.1218762566</c:v>
                </c:pt>
                <c:pt idx="14055">
                  <c:v>8425.7213583881</c:v>
                </c:pt>
                <c:pt idx="14056">
                  <c:v>8426.3208405196</c:v>
                </c:pt>
                <c:pt idx="14057">
                  <c:v>8426.920322651098</c:v>
                </c:pt>
                <c:pt idx="14058">
                  <c:v>8427.519804782598</c:v>
                </c:pt>
                <c:pt idx="14059">
                  <c:v>8428.1192869142</c:v>
                </c:pt>
                <c:pt idx="14060">
                  <c:v>8428.7187690457</c:v>
                </c:pt>
                <c:pt idx="14061">
                  <c:v>8429.3182511772</c:v>
                </c:pt>
                <c:pt idx="14062">
                  <c:v>8429.917733308697</c:v>
                </c:pt>
                <c:pt idx="14063">
                  <c:v>8430.517215440199</c:v>
                </c:pt>
                <c:pt idx="14064">
                  <c:v>8431.1166975717</c:v>
                </c:pt>
                <c:pt idx="14065">
                  <c:v>8431.716179703199</c:v>
                </c:pt>
                <c:pt idx="14066">
                  <c:v>8432.3156618347</c:v>
                </c:pt>
                <c:pt idx="14067">
                  <c:v>8432.915143966198</c:v>
                </c:pt>
                <c:pt idx="14068">
                  <c:v>8433.514626097798</c:v>
                </c:pt>
                <c:pt idx="14069">
                  <c:v>8434.1141082293</c:v>
                </c:pt>
                <c:pt idx="14070">
                  <c:v>8434.7135903608</c:v>
                </c:pt>
                <c:pt idx="14071">
                  <c:v>8435.3130724923</c:v>
                </c:pt>
                <c:pt idx="14072">
                  <c:v>8435.912554623797</c:v>
                </c:pt>
                <c:pt idx="14073">
                  <c:v>8436.5120367553</c:v>
                </c:pt>
                <c:pt idx="14074">
                  <c:v>8437.1115188868</c:v>
                </c:pt>
                <c:pt idx="14075">
                  <c:v>8437.7110010183</c:v>
                </c:pt>
                <c:pt idx="14076">
                  <c:v>8438.3104831498</c:v>
                </c:pt>
                <c:pt idx="14077">
                  <c:v>8438.909965281398</c:v>
                </c:pt>
                <c:pt idx="14078">
                  <c:v>8439.5094474129</c:v>
                </c:pt>
                <c:pt idx="14079">
                  <c:v>8440.108929544396</c:v>
                </c:pt>
                <c:pt idx="14080">
                  <c:v>8440.7084116759</c:v>
                </c:pt>
                <c:pt idx="14081">
                  <c:v>8441.307893807396</c:v>
                </c:pt>
                <c:pt idx="14082">
                  <c:v>8441.907375938898</c:v>
                </c:pt>
                <c:pt idx="14083">
                  <c:v>8442.5068580704</c:v>
                </c:pt>
                <c:pt idx="14084">
                  <c:v>8443.1063402019</c:v>
                </c:pt>
                <c:pt idx="14085">
                  <c:v>8443.7058223334</c:v>
                </c:pt>
                <c:pt idx="14086">
                  <c:v>8444.305304464997</c:v>
                </c:pt>
                <c:pt idx="14087">
                  <c:v>8444.9047865965</c:v>
                </c:pt>
                <c:pt idx="14088">
                  <c:v>8445.504268728</c:v>
                </c:pt>
                <c:pt idx="14089">
                  <c:v>8446.1037508595</c:v>
                </c:pt>
                <c:pt idx="14090">
                  <c:v>8446.703232991</c:v>
                </c:pt>
                <c:pt idx="14091">
                  <c:v>8447.3027151225</c:v>
                </c:pt>
                <c:pt idx="14092">
                  <c:v>8447.902197253998</c:v>
                </c:pt>
                <c:pt idx="14093">
                  <c:v>8448.501679385497</c:v>
                </c:pt>
                <c:pt idx="14094">
                  <c:v>8449.101161517</c:v>
                </c:pt>
                <c:pt idx="14095">
                  <c:v>8449.700643648599</c:v>
                </c:pt>
                <c:pt idx="14096">
                  <c:v>8450.300125780097</c:v>
                </c:pt>
                <c:pt idx="14097">
                  <c:v>8450.8996079116</c:v>
                </c:pt>
                <c:pt idx="14098">
                  <c:v>8451.499090043098</c:v>
                </c:pt>
                <c:pt idx="14099">
                  <c:v>8452.0985721746</c:v>
                </c:pt>
                <c:pt idx="14100">
                  <c:v>8452.6980543061</c:v>
                </c:pt>
                <c:pt idx="14101">
                  <c:v>8453.297536437598</c:v>
                </c:pt>
                <c:pt idx="14102">
                  <c:v>8453.897018569098</c:v>
                </c:pt>
                <c:pt idx="14103">
                  <c:v>8454.496500700598</c:v>
                </c:pt>
                <c:pt idx="14104">
                  <c:v>8455.0959828322</c:v>
                </c:pt>
                <c:pt idx="14105">
                  <c:v>8455.695464963697</c:v>
                </c:pt>
                <c:pt idx="14106">
                  <c:v>8456.2949470952</c:v>
                </c:pt>
                <c:pt idx="14107">
                  <c:v>8456.8944292267</c:v>
                </c:pt>
                <c:pt idx="14108">
                  <c:v>8457.4939113582</c:v>
                </c:pt>
                <c:pt idx="14109">
                  <c:v>8458.093393489698</c:v>
                </c:pt>
                <c:pt idx="14110">
                  <c:v>8458.6928756212</c:v>
                </c:pt>
                <c:pt idx="14111">
                  <c:v>8459.2923577527</c:v>
                </c:pt>
                <c:pt idx="14112">
                  <c:v>8459.891839884196</c:v>
                </c:pt>
                <c:pt idx="14113">
                  <c:v>8460.4913220158</c:v>
                </c:pt>
                <c:pt idx="14114">
                  <c:v>8461.090804147298</c:v>
                </c:pt>
                <c:pt idx="14115">
                  <c:v>8461.6902862788</c:v>
                </c:pt>
                <c:pt idx="14116">
                  <c:v>8462.2897684103</c:v>
                </c:pt>
                <c:pt idx="14117">
                  <c:v>8462.8892505418</c:v>
                </c:pt>
                <c:pt idx="14118">
                  <c:v>8463.488732673299</c:v>
                </c:pt>
                <c:pt idx="14119">
                  <c:v>8464.0882148048</c:v>
                </c:pt>
                <c:pt idx="14120">
                  <c:v>8464.6876969363</c:v>
                </c:pt>
                <c:pt idx="14121">
                  <c:v>8465.287179067798</c:v>
                </c:pt>
                <c:pt idx="14122">
                  <c:v>8465.886661199398</c:v>
                </c:pt>
                <c:pt idx="14123">
                  <c:v>8466.486143330898</c:v>
                </c:pt>
                <c:pt idx="14124">
                  <c:v>8467.085625462396</c:v>
                </c:pt>
                <c:pt idx="14125">
                  <c:v>8467.685107593898</c:v>
                </c:pt>
                <c:pt idx="14126">
                  <c:v>8468.2845897254</c:v>
                </c:pt>
                <c:pt idx="14127">
                  <c:v>8468.8840718569</c:v>
                </c:pt>
                <c:pt idx="14128">
                  <c:v>8469.483553988399</c:v>
                </c:pt>
                <c:pt idx="14129">
                  <c:v>8470.0830361199</c:v>
                </c:pt>
                <c:pt idx="14130">
                  <c:v>8470.6825182514</c:v>
                </c:pt>
                <c:pt idx="14131">
                  <c:v>8471.282000383</c:v>
                </c:pt>
                <c:pt idx="14132">
                  <c:v>8471.8814825145</c:v>
                </c:pt>
                <c:pt idx="14133">
                  <c:v>8472.480964645996</c:v>
                </c:pt>
                <c:pt idx="14134">
                  <c:v>8473.0804467775</c:v>
                </c:pt>
                <c:pt idx="14135">
                  <c:v>8473.679928908998</c:v>
                </c:pt>
                <c:pt idx="14136">
                  <c:v>8474.2794110405</c:v>
                </c:pt>
                <c:pt idx="14137">
                  <c:v>8474.878893171997</c:v>
                </c:pt>
                <c:pt idx="14138">
                  <c:v>8475.478375303499</c:v>
                </c:pt>
                <c:pt idx="14139">
                  <c:v>8476.077857435</c:v>
                </c:pt>
                <c:pt idx="14140">
                  <c:v>8476.677339566599</c:v>
                </c:pt>
                <c:pt idx="14141">
                  <c:v>8477.276821698099</c:v>
                </c:pt>
                <c:pt idx="14142">
                  <c:v>8477.876303829598</c:v>
                </c:pt>
                <c:pt idx="14143">
                  <c:v>8478.475785961098</c:v>
                </c:pt>
                <c:pt idx="14144">
                  <c:v>8479.0752680926</c:v>
                </c:pt>
                <c:pt idx="14145">
                  <c:v>8479.6747502241</c:v>
                </c:pt>
                <c:pt idx="14146">
                  <c:v>8480.2742323556</c:v>
                </c:pt>
                <c:pt idx="14147">
                  <c:v>8480.873714487096</c:v>
                </c:pt>
                <c:pt idx="14148">
                  <c:v>8481.473196618597</c:v>
                </c:pt>
                <c:pt idx="14149">
                  <c:v>8482.0726787502</c:v>
                </c:pt>
                <c:pt idx="14150">
                  <c:v>8482.6721608817</c:v>
                </c:pt>
                <c:pt idx="14151">
                  <c:v>8483.2716430132</c:v>
                </c:pt>
                <c:pt idx="14152">
                  <c:v>8483.871125144698</c:v>
                </c:pt>
                <c:pt idx="14153">
                  <c:v>8484.4706072762</c:v>
                </c:pt>
                <c:pt idx="14154">
                  <c:v>8485.070089407696</c:v>
                </c:pt>
                <c:pt idx="14155">
                  <c:v>8485.6695715392</c:v>
                </c:pt>
                <c:pt idx="14156">
                  <c:v>8486.269053670698</c:v>
                </c:pt>
                <c:pt idx="14157">
                  <c:v>8486.868535802198</c:v>
                </c:pt>
                <c:pt idx="14158">
                  <c:v>8487.468017933797</c:v>
                </c:pt>
                <c:pt idx="14159">
                  <c:v>8488.067500065297</c:v>
                </c:pt>
                <c:pt idx="14160">
                  <c:v>8488.6669821968</c:v>
                </c:pt>
                <c:pt idx="14161">
                  <c:v>8489.2664643283</c:v>
                </c:pt>
                <c:pt idx="14162">
                  <c:v>8489.865946459799</c:v>
                </c:pt>
                <c:pt idx="14163">
                  <c:v>8490.4654285913</c:v>
                </c:pt>
                <c:pt idx="14164">
                  <c:v>8491.0649107228</c:v>
                </c:pt>
                <c:pt idx="14165">
                  <c:v>8491.6643928543</c:v>
                </c:pt>
                <c:pt idx="14166">
                  <c:v>8492.263874985798</c:v>
                </c:pt>
                <c:pt idx="14167">
                  <c:v>8492.8633571174</c:v>
                </c:pt>
                <c:pt idx="14168">
                  <c:v>8493.462839248896</c:v>
                </c:pt>
                <c:pt idx="14169">
                  <c:v>8494.062321380397</c:v>
                </c:pt>
                <c:pt idx="14170">
                  <c:v>8494.6618035119</c:v>
                </c:pt>
                <c:pt idx="14171">
                  <c:v>8495.261285643399</c:v>
                </c:pt>
                <c:pt idx="14172">
                  <c:v>8495.8607677749</c:v>
                </c:pt>
                <c:pt idx="14173">
                  <c:v>8496.4602499064</c:v>
                </c:pt>
                <c:pt idx="14174">
                  <c:v>8497.0597320379</c:v>
                </c:pt>
                <c:pt idx="14175">
                  <c:v>8497.6592141694</c:v>
                </c:pt>
                <c:pt idx="14176">
                  <c:v>8498.258696300998</c:v>
                </c:pt>
                <c:pt idx="14177">
                  <c:v>8498.858178432498</c:v>
                </c:pt>
                <c:pt idx="14178">
                  <c:v>8499.457660563996</c:v>
                </c:pt>
                <c:pt idx="14179">
                  <c:v>8500.057142695498</c:v>
                </c:pt>
                <c:pt idx="14180">
                  <c:v>8500.656624826997</c:v>
                </c:pt>
                <c:pt idx="14181">
                  <c:v>8501.256106958499</c:v>
                </c:pt>
                <c:pt idx="14182">
                  <c:v>8501.855589089997</c:v>
                </c:pt>
                <c:pt idx="14183">
                  <c:v>8502.455071221499</c:v>
                </c:pt>
                <c:pt idx="14184">
                  <c:v>8503.054553353</c:v>
                </c:pt>
                <c:pt idx="14185">
                  <c:v>8503.654035484498</c:v>
                </c:pt>
                <c:pt idx="14186">
                  <c:v>8504.2535176161</c:v>
                </c:pt>
                <c:pt idx="14187">
                  <c:v>8504.852999747594</c:v>
                </c:pt>
                <c:pt idx="14188">
                  <c:v>8505.4524818791</c:v>
                </c:pt>
                <c:pt idx="14189">
                  <c:v>8506.051964010598</c:v>
                </c:pt>
                <c:pt idx="14190">
                  <c:v>8506.6514461421</c:v>
                </c:pt>
                <c:pt idx="14191">
                  <c:v>8507.250928273597</c:v>
                </c:pt>
                <c:pt idx="14192">
                  <c:v>8507.850410405099</c:v>
                </c:pt>
                <c:pt idx="14193">
                  <c:v>8508.4498925366</c:v>
                </c:pt>
                <c:pt idx="14194">
                  <c:v>8509.049374668099</c:v>
                </c:pt>
                <c:pt idx="14195">
                  <c:v>8509.6488567997</c:v>
                </c:pt>
                <c:pt idx="14196">
                  <c:v>8510.2483389312</c:v>
                </c:pt>
                <c:pt idx="14197">
                  <c:v>8510.847821062698</c:v>
                </c:pt>
                <c:pt idx="14198">
                  <c:v>8511.447303194198</c:v>
                </c:pt>
                <c:pt idx="14199">
                  <c:v>8512.0467853257</c:v>
                </c:pt>
                <c:pt idx="14200">
                  <c:v>8512.6462674572</c:v>
                </c:pt>
                <c:pt idx="14201">
                  <c:v>8513.2457495887</c:v>
                </c:pt>
                <c:pt idx="14202">
                  <c:v>8513.845231720199</c:v>
                </c:pt>
                <c:pt idx="14203">
                  <c:v>8514.4447138517</c:v>
                </c:pt>
                <c:pt idx="14204">
                  <c:v>8515.044195983299</c:v>
                </c:pt>
                <c:pt idx="14205">
                  <c:v>8515.6436781148</c:v>
                </c:pt>
                <c:pt idx="14206">
                  <c:v>8516.2431602463</c:v>
                </c:pt>
                <c:pt idx="14207">
                  <c:v>8516.8426423778</c:v>
                </c:pt>
                <c:pt idx="14208">
                  <c:v>8517.442124509298</c:v>
                </c:pt>
                <c:pt idx="14209">
                  <c:v>8518.041606640798</c:v>
                </c:pt>
                <c:pt idx="14210">
                  <c:v>8518.6410887723</c:v>
                </c:pt>
                <c:pt idx="14211">
                  <c:v>8519.2405709038</c:v>
                </c:pt>
                <c:pt idx="14212">
                  <c:v>8519.8400530353</c:v>
                </c:pt>
                <c:pt idx="14213">
                  <c:v>8520.4395351669</c:v>
                </c:pt>
                <c:pt idx="14214">
                  <c:v>8521.0390172984</c:v>
                </c:pt>
                <c:pt idx="14215">
                  <c:v>8521.6384994299</c:v>
                </c:pt>
                <c:pt idx="14216">
                  <c:v>8522.2379815614</c:v>
                </c:pt>
                <c:pt idx="14217">
                  <c:v>8522.8374636929</c:v>
                </c:pt>
                <c:pt idx="14218">
                  <c:v>8523.4369458244</c:v>
                </c:pt>
                <c:pt idx="14219">
                  <c:v>8524.0364279559</c:v>
                </c:pt>
                <c:pt idx="14220">
                  <c:v>8524.635910087396</c:v>
                </c:pt>
                <c:pt idx="14221">
                  <c:v>8525.2353922189</c:v>
                </c:pt>
                <c:pt idx="14222">
                  <c:v>8525.8348743505</c:v>
                </c:pt>
                <c:pt idx="14223">
                  <c:v>8526.434356482</c:v>
                </c:pt>
                <c:pt idx="14224">
                  <c:v>8527.0338386135</c:v>
                </c:pt>
                <c:pt idx="14225">
                  <c:v>8527.633320745</c:v>
                </c:pt>
                <c:pt idx="14226">
                  <c:v>8528.2328028765</c:v>
                </c:pt>
                <c:pt idx="14227">
                  <c:v>8528.832285008</c:v>
                </c:pt>
                <c:pt idx="14228">
                  <c:v>8529.4317671395</c:v>
                </c:pt>
                <c:pt idx="14229">
                  <c:v>8530.031249271</c:v>
                </c:pt>
                <c:pt idx="14230">
                  <c:v>8530.6307314025</c:v>
                </c:pt>
                <c:pt idx="14231">
                  <c:v>8531.2302135341</c:v>
                </c:pt>
                <c:pt idx="14232">
                  <c:v>8531.829695665596</c:v>
                </c:pt>
                <c:pt idx="14233">
                  <c:v>8532.429177797098</c:v>
                </c:pt>
                <c:pt idx="14234">
                  <c:v>8533.028659928597</c:v>
                </c:pt>
                <c:pt idx="14235">
                  <c:v>8533.6281420601</c:v>
                </c:pt>
                <c:pt idx="14236">
                  <c:v>8534.2276241916</c:v>
                </c:pt>
                <c:pt idx="14237">
                  <c:v>8534.827106323099</c:v>
                </c:pt>
                <c:pt idx="14238">
                  <c:v>8535.4265884546</c:v>
                </c:pt>
                <c:pt idx="14239">
                  <c:v>8536.0260705861</c:v>
                </c:pt>
                <c:pt idx="14240">
                  <c:v>8536.6255527177</c:v>
                </c:pt>
                <c:pt idx="14241">
                  <c:v>8537.225034849198</c:v>
                </c:pt>
                <c:pt idx="14242">
                  <c:v>8537.824516980698</c:v>
                </c:pt>
                <c:pt idx="14243">
                  <c:v>8538.4239991122</c:v>
                </c:pt>
                <c:pt idx="14244">
                  <c:v>8539.0234812437</c:v>
                </c:pt>
                <c:pt idx="14245">
                  <c:v>8539.6229633752</c:v>
                </c:pt>
                <c:pt idx="14246">
                  <c:v>8540.2224455067</c:v>
                </c:pt>
                <c:pt idx="14247">
                  <c:v>8540.821927638199</c:v>
                </c:pt>
                <c:pt idx="14248">
                  <c:v>8541.4214097697</c:v>
                </c:pt>
                <c:pt idx="14249">
                  <c:v>8542.0208919013</c:v>
                </c:pt>
                <c:pt idx="14250">
                  <c:v>8542.6203740328</c:v>
                </c:pt>
                <c:pt idx="14251">
                  <c:v>8543.2198561643</c:v>
                </c:pt>
                <c:pt idx="14252">
                  <c:v>8543.819338295798</c:v>
                </c:pt>
                <c:pt idx="14253">
                  <c:v>8544.418820427296</c:v>
                </c:pt>
                <c:pt idx="14254">
                  <c:v>8545.0183025588</c:v>
                </c:pt>
                <c:pt idx="14255">
                  <c:v>8545.617784690297</c:v>
                </c:pt>
                <c:pt idx="14256">
                  <c:v>8546.2172668218</c:v>
                </c:pt>
                <c:pt idx="14257">
                  <c:v>8546.8167489533</c:v>
                </c:pt>
                <c:pt idx="14258">
                  <c:v>8547.416231084899</c:v>
                </c:pt>
                <c:pt idx="14259">
                  <c:v>8548.0157132164</c:v>
                </c:pt>
                <c:pt idx="14260">
                  <c:v>8548.615195347898</c:v>
                </c:pt>
                <c:pt idx="14261">
                  <c:v>8549.2146774794</c:v>
                </c:pt>
                <c:pt idx="14262">
                  <c:v>8549.814159610898</c:v>
                </c:pt>
                <c:pt idx="14263">
                  <c:v>8550.4136417424</c:v>
                </c:pt>
                <c:pt idx="14264">
                  <c:v>8551.013123873898</c:v>
                </c:pt>
                <c:pt idx="14265">
                  <c:v>8551.6126060054</c:v>
                </c:pt>
                <c:pt idx="14266">
                  <c:v>8552.2120881369</c:v>
                </c:pt>
                <c:pt idx="14267">
                  <c:v>8552.811570268499</c:v>
                </c:pt>
                <c:pt idx="14268">
                  <c:v>8553.4110524</c:v>
                </c:pt>
                <c:pt idx="14269">
                  <c:v>8554.0105345315</c:v>
                </c:pt>
                <c:pt idx="14270">
                  <c:v>8554.610016662999</c:v>
                </c:pt>
                <c:pt idx="14271">
                  <c:v>8555.2094987945</c:v>
                </c:pt>
                <c:pt idx="14272">
                  <c:v>8555.808980925998</c:v>
                </c:pt>
                <c:pt idx="14273">
                  <c:v>8556.408463057498</c:v>
                </c:pt>
                <c:pt idx="14274">
                  <c:v>8557.007945188998</c:v>
                </c:pt>
                <c:pt idx="14275">
                  <c:v>8557.6074273205</c:v>
                </c:pt>
                <c:pt idx="14276">
                  <c:v>8558.206909452098</c:v>
                </c:pt>
                <c:pt idx="14277">
                  <c:v>8558.806391583596</c:v>
                </c:pt>
                <c:pt idx="14278">
                  <c:v>8559.405873715099</c:v>
                </c:pt>
                <c:pt idx="14279">
                  <c:v>8560.0053558466</c:v>
                </c:pt>
                <c:pt idx="14280">
                  <c:v>8560.6048379781</c:v>
                </c:pt>
                <c:pt idx="14281">
                  <c:v>8561.2043201096</c:v>
                </c:pt>
                <c:pt idx="14282">
                  <c:v>8561.8038022411</c:v>
                </c:pt>
                <c:pt idx="14283">
                  <c:v>8562.4032843726</c:v>
                </c:pt>
                <c:pt idx="14284">
                  <c:v>8563.0027665041</c:v>
                </c:pt>
                <c:pt idx="14285">
                  <c:v>8563.6022486357</c:v>
                </c:pt>
                <c:pt idx="14286">
                  <c:v>8564.201730767198</c:v>
                </c:pt>
                <c:pt idx="14287">
                  <c:v>8564.8012128987</c:v>
                </c:pt>
                <c:pt idx="14288">
                  <c:v>8565.400695030197</c:v>
                </c:pt>
                <c:pt idx="14289">
                  <c:v>8566.0001771617</c:v>
                </c:pt>
                <c:pt idx="14290">
                  <c:v>8566.599659293199</c:v>
                </c:pt>
                <c:pt idx="14291">
                  <c:v>8567.1991414247</c:v>
                </c:pt>
                <c:pt idx="14292">
                  <c:v>8567.7986235562</c:v>
                </c:pt>
                <c:pt idx="14293">
                  <c:v>8568.398105687696</c:v>
                </c:pt>
                <c:pt idx="14294">
                  <c:v>8568.9975878193</c:v>
                </c:pt>
                <c:pt idx="14295">
                  <c:v>8569.597069950798</c:v>
                </c:pt>
                <c:pt idx="14296">
                  <c:v>8570.1965520823</c:v>
                </c:pt>
                <c:pt idx="14297">
                  <c:v>8570.796034213798</c:v>
                </c:pt>
                <c:pt idx="14298">
                  <c:v>8571.395516345297</c:v>
                </c:pt>
                <c:pt idx="14299">
                  <c:v>8571.9949984768</c:v>
                </c:pt>
                <c:pt idx="14300">
                  <c:v>8572.5944806083</c:v>
                </c:pt>
                <c:pt idx="14301">
                  <c:v>8573.1939627398</c:v>
                </c:pt>
                <c:pt idx="14302">
                  <c:v>8573.7934448713</c:v>
                </c:pt>
                <c:pt idx="14303">
                  <c:v>8574.3929270029</c:v>
                </c:pt>
                <c:pt idx="14304">
                  <c:v>8574.9924091344</c:v>
                </c:pt>
                <c:pt idx="14305">
                  <c:v>8575.591891265898</c:v>
                </c:pt>
                <c:pt idx="14306">
                  <c:v>8576.191373397398</c:v>
                </c:pt>
                <c:pt idx="14307">
                  <c:v>8576.7908555289</c:v>
                </c:pt>
                <c:pt idx="14308">
                  <c:v>8577.390337660396</c:v>
                </c:pt>
                <c:pt idx="14309">
                  <c:v>8577.989819791897</c:v>
                </c:pt>
                <c:pt idx="14310">
                  <c:v>8578.589301923399</c:v>
                </c:pt>
                <c:pt idx="14311">
                  <c:v>8579.1887840549</c:v>
                </c:pt>
                <c:pt idx="14312">
                  <c:v>8579.7882661865</c:v>
                </c:pt>
                <c:pt idx="14313">
                  <c:v>8580.387748318</c:v>
                </c:pt>
                <c:pt idx="14314">
                  <c:v>8580.987230449498</c:v>
                </c:pt>
                <c:pt idx="14315">
                  <c:v>8581.586712581</c:v>
                </c:pt>
                <c:pt idx="14316">
                  <c:v>8582.186194712498</c:v>
                </c:pt>
                <c:pt idx="14317">
                  <c:v>8582.785676843998</c:v>
                </c:pt>
                <c:pt idx="14318">
                  <c:v>8583.385158975498</c:v>
                </c:pt>
                <c:pt idx="14319">
                  <c:v>8583.984641107</c:v>
                </c:pt>
                <c:pt idx="14320">
                  <c:v>8584.584123238497</c:v>
                </c:pt>
                <c:pt idx="14321">
                  <c:v>8585.1836053701</c:v>
                </c:pt>
                <c:pt idx="14322">
                  <c:v>8585.7830875016</c:v>
                </c:pt>
                <c:pt idx="14323">
                  <c:v>8586.382569633099</c:v>
                </c:pt>
                <c:pt idx="14324">
                  <c:v>8586.9820517646</c:v>
                </c:pt>
                <c:pt idx="14325">
                  <c:v>8587.5815338961</c:v>
                </c:pt>
                <c:pt idx="14326">
                  <c:v>8588.1810160276</c:v>
                </c:pt>
                <c:pt idx="14327">
                  <c:v>8588.7804981591</c:v>
                </c:pt>
                <c:pt idx="14328">
                  <c:v>8589.379980290596</c:v>
                </c:pt>
                <c:pt idx="14329">
                  <c:v>8589.9794624221</c:v>
                </c:pt>
                <c:pt idx="14330">
                  <c:v>8590.578944553698</c:v>
                </c:pt>
                <c:pt idx="14331">
                  <c:v>8591.178426685197</c:v>
                </c:pt>
                <c:pt idx="14332">
                  <c:v>8591.7779088167</c:v>
                </c:pt>
                <c:pt idx="14333">
                  <c:v>8592.377390948197</c:v>
                </c:pt>
                <c:pt idx="14334">
                  <c:v>8592.976873079699</c:v>
                </c:pt>
                <c:pt idx="14335">
                  <c:v>8593.5763552112</c:v>
                </c:pt>
                <c:pt idx="14336">
                  <c:v>8594.1758373427</c:v>
                </c:pt>
                <c:pt idx="14337">
                  <c:v>8594.775319474196</c:v>
                </c:pt>
                <c:pt idx="14338">
                  <c:v>8595.374801605698</c:v>
                </c:pt>
                <c:pt idx="14339">
                  <c:v>8595.974283737298</c:v>
                </c:pt>
                <c:pt idx="14340">
                  <c:v>8596.5737658688</c:v>
                </c:pt>
                <c:pt idx="14341">
                  <c:v>8597.1732480003</c:v>
                </c:pt>
                <c:pt idx="14342">
                  <c:v>8597.7727301318</c:v>
                </c:pt>
                <c:pt idx="14343">
                  <c:v>8598.372212263299</c:v>
                </c:pt>
                <c:pt idx="14344">
                  <c:v>8598.971694394799</c:v>
                </c:pt>
                <c:pt idx="14345">
                  <c:v>8599.5711765263</c:v>
                </c:pt>
                <c:pt idx="14346">
                  <c:v>8600.1706586578</c:v>
                </c:pt>
                <c:pt idx="14347">
                  <c:v>8600.7701407893</c:v>
                </c:pt>
                <c:pt idx="14348">
                  <c:v>8601.369622920896</c:v>
                </c:pt>
                <c:pt idx="14349">
                  <c:v>8601.969105052398</c:v>
                </c:pt>
                <c:pt idx="14350">
                  <c:v>8602.568587183898</c:v>
                </c:pt>
                <c:pt idx="14351">
                  <c:v>8603.1680693154</c:v>
                </c:pt>
                <c:pt idx="14352">
                  <c:v>8603.7675514469</c:v>
                </c:pt>
                <c:pt idx="14353">
                  <c:v>8604.367033578397</c:v>
                </c:pt>
                <c:pt idx="14354">
                  <c:v>8604.966515709899</c:v>
                </c:pt>
                <c:pt idx="14355">
                  <c:v>8605.565997841399</c:v>
                </c:pt>
                <c:pt idx="14356">
                  <c:v>8606.1654799729</c:v>
                </c:pt>
                <c:pt idx="14357">
                  <c:v>8606.7649621045</c:v>
                </c:pt>
                <c:pt idx="14358">
                  <c:v>8607.364444236</c:v>
                </c:pt>
                <c:pt idx="14359">
                  <c:v>8607.963926367496</c:v>
                </c:pt>
                <c:pt idx="14360">
                  <c:v>8608.563408499</c:v>
                </c:pt>
                <c:pt idx="14361">
                  <c:v>8609.162890630498</c:v>
                </c:pt>
                <c:pt idx="14362">
                  <c:v>8609.762372762</c:v>
                </c:pt>
                <c:pt idx="14363">
                  <c:v>8610.361854893497</c:v>
                </c:pt>
                <c:pt idx="14364">
                  <c:v>8610.961337024999</c:v>
                </c:pt>
                <c:pt idx="14365">
                  <c:v>8611.5608191565</c:v>
                </c:pt>
                <c:pt idx="14366">
                  <c:v>8612.160301288099</c:v>
                </c:pt>
                <c:pt idx="14367">
                  <c:v>8612.7597834196</c:v>
                </c:pt>
                <c:pt idx="14368">
                  <c:v>8613.3592655511</c:v>
                </c:pt>
                <c:pt idx="14369">
                  <c:v>8613.9587476826</c:v>
                </c:pt>
                <c:pt idx="14370">
                  <c:v>8614.558229814098</c:v>
                </c:pt>
                <c:pt idx="14371">
                  <c:v>8615.157711945598</c:v>
                </c:pt>
                <c:pt idx="14372">
                  <c:v>8615.757194077096</c:v>
                </c:pt>
                <c:pt idx="14373">
                  <c:v>8616.356676208596</c:v>
                </c:pt>
                <c:pt idx="14374">
                  <c:v>8616.956158340097</c:v>
                </c:pt>
                <c:pt idx="14375">
                  <c:v>8617.555640471699</c:v>
                </c:pt>
                <c:pt idx="14376">
                  <c:v>8618.155122603197</c:v>
                </c:pt>
                <c:pt idx="14377">
                  <c:v>8618.7546047347</c:v>
                </c:pt>
                <c:pt idx="14378">
                  <c:v>8619.3540868662</c:v>
                </c:pt>
                <c:pt idx="14379">
                  <c:v>8619.9535689977</c:v>
                </c:pt>
                <c:pt idx="14380">
                  <c:v>8620.5530511292</c:v>
                </c:pt>
                <c:pt idx="14381">
                  <c:v>8621.152533260696</c:v>
                </c:pt>
                <c:pt idx="14382">
                  <c:v>8621.7520153922</c:v>
                </c:pt>
                <c:pt idx="14383">
                  <c:v>8622.351497523698</c:v>
                </c:pt>
                <c:pt idx="14384">
                  <c:v>8622.950979655296</c:v>
                </c:pt>
                <c:pt idx="14385">
                  <c:v>8623.5504617868</c:v>
                </c:pt>
                <c:pt idx="14386">
                  <c:v>8624.1499439183</c:v>
                </c:pt>
                <c:pt idx="14387">
                  <c:v>8624.7494260498</c:v>
                </c:pt>
                <c:pt idx="14388">
                  <c:v>8625.3489081813</c:v>
                </c:pt>
                <c:pt idx="14389">
                  <c:v>8625.9483903128</c:v>
                </c:pt>
                <c:pt idx="14390">
                  <c:v>8626.5478724443</c:v>
                </c:pt>
                <c:pt idx="14391">
                  <c:v>8627.1473545758</c:v>
                </c:pt>
                <c:pt idx="14392">
                  <c:v>8627.746836707298</c:v>
                </c:pt>
                <c:pt idx="14393">
                  <c:v>8628.3463188389</c:v>
                </c:pt>
                <c:pt idx="14394">
                  <c:v>8628.945800970398</c:v>
                </c:pt>
                <c:pt idx="14395">
                  <c:v>8629.5452831019</c:v>
                </c:pt>
                <c:pt idx="14396">
                  <c:v>8630.1447652334</c:v>
                </c:pt>
                <c:pt idx="14397">
                  <c:v>8630.7442473649</c:v>
                </c:pt>
                <c:pt idx="14398">
                  <c:v>8631.3437294964</c:v>
                </c:pt>
                <c:pt idx="14399">
                  <c:v>8631.9432116279</c:v>
                </c:pt>
                <c:pt idx="14400">
                  <c:v>8632.5426937594</c:v>
                </c:pt>
                <c:pt idx="14401">
                  <c:v>8633.1421758909</c:v>
                </c:pt>
                <c:pt idx="14402">
                  <c:v>8633.7416580225</c:v>
                </c:pt>
                <c:pt idx="14403">
                  <c:v>8634.341140154</c:v>
                </c:pt>
                <c:pt idx="14404">
                  <c:v>8634.940622285498</c:v>
                </c:pt>
                <c:pt idx="14405">
                  <c:v>8635.540104417</c:v>
                </c:pt>
                <c:pt idx="14406">
                  <c:v>8636.1395865485</c:v>
                </c:pt>
                <c:pt idx="14407">
                  <c:v>8636.73906868</c:v>
                </c:pt>
                <c:pt idx="14408">
                  <c:v>8637.3385508115</c:v>
                </c:pt>
                <c:pt idx="14409">
                  <c:v>8637.938032942999</c:v>
                </c:pt>
                <c:pt idx="14410">
                  <c:v>8638.5375150745</c:v>
                </c:pt>
                <c:pt idx="14411">
                  <c:v>8639.1369972061</c:v>
                </c:pt>
                <c:pt idx="14412">
                  <c:v>8639.7364793376</c:v>
                </c:pt>
                <c:pt idx="14413">
                  <c:v>8640.335961469096</c:v>
                </c:pt>
                <c:pt idx="14414">
                  <c:v>8640.935443600598</c:v>
                </c:pt>
                <c:pt idx="14415">
                  <c:v>8641.5349257321</c:v>
                </c:pt>
                <c:pt idx="14416">
                  <c:v>8642.1344078636</c:v>
                </c:pt>
                <c:pt idx="14417">
                  <c:v>8642.7338899951</c:v>
                </c:pt>
                <c:pt idx="14418">
                  <c:v>8643.3333721266</c:v>
                </c:pt>
                <c:pt idx="14419">
                  <c:v>8643.9328542581</c:v>
                </c:pt>
                <c:pt idx="14420">
                  <c:v>8644.5323363897</c:v>
                </c:pt>
                <c:pt idx="14421">
                  <c:v>8645.1318185212</c:v>
                </c:pt>
                <c:pt idx="14422">
                  <c:v>8645.7313006527</c:v>
                </c:pt>
                <c:pt idx="14423">
                  <c:v>8646.3307827842</c:v>
                </c:pt>
                <c:pt idx="14424">
                  <c:v>8646.9302649157</c:v>
                </c:pt>
                <c:pt idx="14425">
                  <c:v>8647.5297470472</c:v>
                </c:pt>
                <c:pt idx="14426">
                  <c:v>8648.1292291787</c:v>
                </c:pt>
                <c:pt idx="14427">
                  <c:v>8648.7287113102</c:v>
                </c:pt>
                <c:pt idx="14428">
                  <c:v>8649.328193441695</c:v>
                </c:pt>
                <c:pt idx="14429">
                  <c:v>8649.927675573299</c:v>
                </c:pt>
                <c:pt idx="14430">
                  <c:v>8650.5271577048</c:v>
                </c:pt>
                <c:pt idx="14431">
                  <c:v>8651.1266398363</c:v>
                </c:pt>
                <c:pt idx="14432">
                  <c:v>8651.726121967798</c:v>
                </c:pt>
                <c:pt idx="14433">
                  <c:v>8652.325604099298</c:v>
                </c:pt>
                <c:pt idx="14434">
                  <c:v>8652.925086230798</c:v>
                </c:pt>
                <c:pt idx="14435">
                  <c:v>8653.5245683623</c:v>
                </c:pt>
                <c:pt idx="14436">
                  <c:v>8654.1240504938</c:v>
                </c:pt>
                <c:pt idx="14437">
                  <c:v>8654.7235326253</c:v>
                </c:pt>
                <c:pt idx="14438">
                  <c:v>8655.3230147569</c:v>
                </c:pt>
                <c:pt idx="14439">
                  <c:v>8655.9224968884</c:v>
                </c:pt>
                <c:pt idx="14440">
                  <c:v>8656.5219790199</c:v>
                </c:pt>
                <c:pt idx="14441">
                  <c:v>8657.1214611514</c:v>
                </c:pt>
                <c:pt idx="14442">
                  <c:v>8657.7209432829</c:v>
                </c:pt>
                <c:pt idx="14443">
                  <c:v>8658.3204254144</c:v>
                </c:pt>
                <c:pt idx="14444">
                  <c:v>8658.9199075459</c:v>
                </c:pt>
                <c:pt idx="14445">
                  <c:v>8659.519389677396</c:v>
                </c:pt>
                <c:pt idx="14446">
                  <c:v>8660.1188718089</c:v>
                </c:pt>
                <c:pt idx="14447">
                  <c:v>8660.718353940498</c:v>
                </c:pt>
                <c:pt idx="14448">
                  <c:v>8661.317836071998</c:v>
                </c:pt>
                <c:pt idx="14449">
                  <c:v>8661.917318203497</c:v>
                </c:pt>
                <c:pt idx="14450">
                  <c:v>8662.516800335</c:v>
                </c:pt>
                <c:pt idx="14451">
                  <c:v>8663.1162824665</c:v>
                </c:pt>
                <c:pt idx="14452">
                  <c:v>8663.715764598</c:v>
                </c:pt>
                <c:pt idx="14453">
                  <c:v>8664.3152467295</c:v>
                </c:pt>
                <c:pt idx="14454">
                  <c:v>8664.914728861</c:v>
                </c:pt>
                <c:pt idx="14455">
                  <c:v>8665.5142109925</c:v>
                </c:pt>
                <c:pt idx="14456">
                  <c:v>8666.113693123998</c:v>
                </c:pt>
                <c:pt idx="14457">
                  <c:v>8666.7131752556</c:v>
                </c:pt>
                <c:pt idx="14458">
                  <c:v>8667.312657387098</c:v>
                </c:pt>
                <c:pt idx="14459">
                  <c:v>8667.912139518598</c:v>
                </c:pt>
                <c:pt idx="14460">
                  <c:v>8668.511621650097</c:v>
                </c:pt>
                <c:pt idx="14461">
                  <c:v>8669.111103781599</c:v>
                </c:pt>
                <c:pt idx="14462">
                  <c:v>8669.7105859131</c:v>
                </c:pt>
                <c:pt idx="14463">
                  <c:v>8670.3100680446</c:v>
                </c:pt>
                <c:pt idx="14464">
                  <c:v>8670.9095501761</c:v>
                </c:pt>
                <c:pt idx="14465">
                  <c:v>8671.5090323076</c:v>
                </c:pt>
                <c:pt idx="14466">
                  <c:v>8672.1085144392</c:v>
                </c:pt>
                <c:pt idx="14467">
                  <c:v>8672.707996570698</c:v>
                </c:pt>
                <c:pt idx="14468">
                  <c:v>8673.3074787022</c:v>
                </c:pt>
                <c:pt idx="14469">
                  <c:v>8673.906960833698</c:v>
                </c:pt>
                <c:pt idx="14470">
                  <c:v>8674.5064429652</c:v>
                </c:pt>
                <c:pt idx="14471">
                  <c:v>8675.105925096697</c:v>
                </c:pt>
                <c:pt idx="14472">
                  <c:v>8675.7054072282</c:v>
                </c:pt>
                <c:pt idx="14473">
                  <c:v>8676.3048893597</c:v>
                </c:pt>
                <c:pt idx="14474">
                  <c:v>8676.9043714913</c:v>
                </c:pt>
                <c:pt idx="14475">
                  <c:v>8677.5038536228</c:v>
                </c:pt>
                <c:pt idx="14476">
                  <c:v>8678.1033357543</c:v>
                </c:pt>
                <c:pt idx="14477">
                  <c:v>8678.7028178858</c:v>
                </c:pt>
                <c:pt idx="14478">
                  <c:v>8679.302300017298</c:v>
                </c:pt>
                <c:pt idx="14479">
                  <c:v>8679.9017821488</c:v>
                </c:pt>
                <c:pt idx="14480">
                  <c:v>8680.501264280298</c:v>
                </c:pt>
                <c:pt idx="14481">
                  <c:v>8681.1007464118</c:v>
                </c:pt>
                <c:pt idx="14482">
                  <c:v>8681.7002285433</c:v>
                </c:pt>
                <c:pt idx="14483">
                  <c:v>8682.2997106748</c:v>
                </c:pt>
                <c:pt idx="14484">
                  <c:v>8682.8991928064</c:v>
                </c:pt>
                <c:pt idx="14485">
                  <c:v>8683.498674937899</c:v>
                </c:pt>
                <c:pt idx="14486">
                  <c:v>8684.0981570694</c:v>
                </c:pt>
                <c:pt idx="14487">
                  <c:v>8684.697639200898</c:v>
                </c:pt>
                <c:pt idx="14488">
                  <c:v>8685.2971213324</c:v>
                </c:pt>
                <c:pt idx="14489">
                  <c:v>8685.896603463894</c:v>
                </c:pt>
                <c:pt idx="14490">
                  <c:v>8686.496085595398</c:v>
                </c:pt>
                <c:pt idx="14491">
                  <c:v>8687.0955677269</c:v>
                </c:pt>
                <c:pt idx="14492">
                  <c:v>8687.6950498585</c:v>
                </c:pt>
                <c:pt idx="14493">
                  <c:v>8688.29453199</c:v>
                </c:pt>
                <c:pt idx="14494">
                  <c:v>8688.8940141215</c:v>
                </c:pt>
                <c:pt idx="14495">
                  <c:v>8689.493496253</c:v>
                </c:pt>
                <c:pt idx="14496">
                  <c:v>8690.0929783845</c:v>
                </c:pt>
                <c:pt idx="14497">
                  <c:v>8690.692460516</c:v>
                </c:pt>
                <c:pt idx="14498">
                  <c:v>8691.2919426475</c:v>
                </c:pt>
                <c:pt idx="14499">
                  <c:v>8691.891424778998</c:v>
                </c:pt>
                <c:pt idx="14500">
                  <c:v>8692.490906910498</c:v>
                </c:pt>
                <c:pt idx="14501">
                  <c:v>8693.090389041998</c:v>
                </c:pt>
                <c:pt idx="14502">
                  <c:v>8693.6898711736</c:v>
                </c:pt>
                <c:pt idx="14503">
                  <c:v>8694.2893533051</c:v>
                </c:pt>
                <c:pt idx="14504">
                  <c:v>8694.888835436599</c:v>
                </c:pt>
                <c:pt idx="14505">
                  <c:v>8695.488317568099</c:v>
                </c:pt>
                <c:pt idx="14506">
                  <c:v>8696.087799699599</c:v>
                </c:pt>
                <c:pt idx="14507">
                  <c:v>8696.6872818311</c:v>
                </c:pt>
                <c:pt idx="14508">
                  <c:v>8697.2867639626</c:v>
                </c:pt>
                <c:pt idx="14509">
                  <c:v>8697.8862460941</c:v>
                </c:pt>
                <c:pt idx="14510">
                  <c:v>8698.485728225598</c:v>
                </c:pt>
                <c:pt idx="14511">
                  <c:v>8699.085210357198</c:v>
                </c:pt>
                <c:pt idx="14512">
                  <c:v>8699.684692488698</c:v>
                </c:pt>
                <c:pt idx="14513">
                  <c:v>8700.284174620198</c:v>
                </c:pt>
                <c:pt idx="14514">
                  <c:v>8700.8836567517</c:v>
                </c:pt>
                <c:pt idx="14515">
                  <c:v>8701.483138883199</c:v>
                </c:pt>
                <c:pt idx="14516">
                  <c:v>8702.0826210147</c:v>
                </c:pt>
                <c:pt idx="14517">
                  <c:v>8702.6821031462</c:v>
                </c:pt>
                <c:pt idx="14518">
                  <c:v>8703.2815852777</c:v>
                </c:pt>
                <c:pt idx="14519">
                  <c:v>8703.8810674092</c:v>
                </c:pt>
                <c:pt idx="14520">
                  <c:v>8704.4805495408</c:v>
                </c:pt>
                <c:pt idx="14521">
                  <c:v>8705.080031672298</c:v>
                </c:pt>
                <c:pt idx="14522">
                  <c:v>8705.679513803798</c:v>
                </c:pt>
                <c:pt idx="14523">
                  <c:v>8706.278995935298</c:v>
                </c:pt>
                <c:pt idx="14524">
                  <c:v>8706.8784780668</c:v>
                </c:pt>
                <c:pt idx="14525">
                  <c:v>8707.477960198297</c:v>
                </c:pt>
                <c:pt idx="14526">
                  <c:v>8708.0774423298</c:v>
                </c:pt>
                <c:pt idx="14527">
                  <c:v>8708.676924461297</c:v>
                </c:pt>
                <c:pt idx="14528">
                  <c:v>8709.2764065928</c:v>
                </c:pt>
                <c:pt idx="14529">
                  <c:v>8709.875888724398</c:v>
                </c:pt>
                <c:pt idx="14530">
                  <c:v>8710.4753708559</c:v>
                </c:pt>
                <c:pt idx="14531">
                  <c:v>8711.074852987398</c:v>
                </c:pt>
                <c:pt idx="14532">
                  <c:v>8711.6743351189</c:v>
                </c:pt>
                <c:pt idx="14533">
                  <c:v>8712.2738172504</c:v>
                </c:pt>
                <c:pt idx="14534">
                  <c:v>8712.873299381898</c:v>
                </c:pt>
                <c:pt idx="14535">
                  <c:v>8713.4727815134</c:v>
                </c:pt>
                <c:pt idx="14536">
                  <c:v>8714.072263644899</c:v>
                </c:pt>
                <c:pt idx="14537">
                  <c:v>8714.6717457764</c:v>
                </c:pt>
                <c:pt idx="14538">
                  <c:v>8715.271227908</c:v>
                </c:pt>
                <c:pt idx="14539">
                  <c:v>8715.8707100395</c:v>
                </c:pt>
                <c:pt idx="14540">
                  <c:v>8716.470192171</c:v>
                </c:pt>
                <c:pt idx="14541">
                  <c:v>8717.0696743025</c:v>
                </c:pt>
                <c:pt idx="14542">
                  <c:v>8717.669156433998</c:v>
                </c:pt>
                <c:pt idx="14543">
                  <c:v>8718.268638565498</c:v>
                </c:pt>
                <c:pt idx="14544">
                  <c:v>8718.868120696996</c:v>
                </c:pt>
                <c:pt idx="14545">
                  <c:v>8719.467602828498</c:v>
                </c:pt>
                <c:pt idx="14546">
                  <c:v>8720.067084959997</c:v>
                </c:pt>
                <c:pt idx="14547">
                  <c:v>8720.6665670916</c:v>
                </c:pt>
                <c:pt idx="14548">
                  <c:v>8721.266049223099</c:v>
                </c:pt>
                <c:pt idx="14549">
                  <c:v>8721.865531354599</c:v>
                </c:pt>
                <c:pt idx="14550">
                  <c:v>8722.465013486097</c:v>
                </c:pt>
                <c:pt idx="14551">
                  <c:v>8723.0644956176</c:v>
                </c:pt>
                <c:pt idx="14552">
                  <c:v>8723.6639777491</c:v>
                </c:pt>
                <c:pt idx="14553">
                  <c:v>8724.2634598806</c:v>
                </c:pt>
                <c:pt idx="14554">
                  <c:v>8724.8629420121</c:v>
                </c:pt>
                <c:pt idx="14555">
                  <c:v>8725.462424143598</c:v>
                </c:pt>
                <c:pt idx="14556">
                  <c:v>8726.061906275198</c:v>
                </c:pt>
                <c:pt idx="14557">
                  <c:v>8726.6613884067</c:v>
                </c:pt>
                <c:pt idx="14558">
                  <c:v>8727.2608705382</c:v>
                </c:pt>
                <c:pt idx="14559">
                  <c:v>8727.860352669699</c:v>
                </c:pt>
                <c:pt idx="14560">
                  <c:v>8728.459834801199</c:v>
                </c:pt>
                <c:pt idx="14561">
                  <c:v>8729.0593169327</c:v>
                </c:pt>
                <c:pt idx="14562">
                  <c:v>8729.658799064198</c:v>
                </c:pt>
                <c:pt idx="14563">
                  <c:v>8730.2582811957</c:v>
                </c:pt>
                <c:pt idx="14564">
                  <c:v>8730.857763327196</c:v>
                </c:pt>
                <c:pt idx="14565">
                  <c:v>8731.457245458798</c:v>
                </c:pt>
                <c:pt idx="14566">
                  <c:v>8732.056727590298</c:v>
                </c:pt>
                <c:pt idx="14567">
                  <c:v>8732.656209721797</c:v>
                </c:pt>
                <c:pt idx="14568">
                  <c:v>8733.255691853297</c:v>
                </c:pt>
                <c:pt idx="14569">
                  <c:v>8733.855173984795</c:v>
                </c:pt>
                <c:pt idx="14570">
                  <c:v>8734.4546561163</c:v>
                </c:pt>
                <c:pt idx="14571">
                  <c:v>8735.054138247799</c:v>
                </c:pt>
                <c:pt idx="14572">
                  <c:v>8735.6536203793</c:v>
                </c:pt>
                <c:pt idx="14573">
                  <c:v>8736.2531025108</c:v>
                </c:pt>
                <c:pt idx="14574">
                  <c:v>8736.852584642398</c:v>
                </c:pt>
                <c:pt idx="14575">
                  <c:v>8737.452066773898</c:v>
                </c:pt>
                <c:pt idx="14576">
                  <c:v>8738.0515489054</c:v>
                </c:pt>
                <c:pt idx="14577">
                  <c:v>8738.6510310369</c:v>
                </c:pt>
                <c:pt idx="14578">
                  <c:v>8739.250513168397</c:v>
                </c:pt>
                <c:pt idx="14579">
                  <c:v>8739.849995299897</c:v>
                </c:pt>
                <c:pt idx="14580">
                  <c:v>8740.4494774314</c:v>
                </c:pt>
                <c:pt idx="14581">
                  <c:v>8741.0489595629</c:v>
                </c:pt>
                <c:pt idx="14582">
                  <c:v>8741.6484416944</c:v>
                </c:pt>
                <c:pt idx="14583">
                  <c:v>8742.247923826</c:v>
                </c:pt>
                <c:pt idx="14584">
                  <c:v>8742.8474059575</c:v>
                </c:pt>
                <c:pt idx="14585">
                  <c:v>8743.446888088998</c:v>
                </c:pt>
                <c:pt idx="14586">
                  <c:v>8744.046370220498</c:v>
                </c:pt>
                <c:pt idx="14587">
                  <c:v>8744.645852352</c:v>
                </c:pt>
                <c:pt idx="14588">
                  <c:v>8745.245334483496</c:v>
                </c:pt>
                <c:pt idx="14589">
                  <c:v>8745.844816615</c:v>
                </c:pt>
                <c:pt idx="14590">
                  <c:v>8746.4442987465</c:v>
                </c:pt>
                <c:pt idx="14591">
                  <c:v>8747.043780878</c:v>
                </c:pt>
                <c:pt idx="14592">
                  <c:v>8747.6432630096</c:v>
                </c:pt>
                <c:pt idx="14593">
                  <c:v>8748.2427451411</c:v>
                </c:pt>
                <c:pt idx="14594">
                  <c:v>8748.8422272726</c:v>
                </c:pt>
                <c:pt idx="14595">
                  <c:v>8749.4417094041</c:v>
                </c:pt>
                <c:pt idx="14596">
                  <c:v>8750.0411915356</c:v>
                </c:pt>
                <c:pt idx="14597">
                  <c:v>8750.640673667096</c:v>
                </c:pt>
                <c:pt idx="14598">
                  <c:v>8751.2401557986</c:v>
                </c:pt>
                <c:pt idx="14599">
                  <c:v>8751.839637930098</c:v>
                </c:pt>
                <c:pt idx="14600">
                  <c:v>8752.439120061597</c:v>
                </c:pt>
                <c:pt idx="14601">
                  <c:v>8753.0386021932</c:v>
                </c:pt>
                <c:pt idx="14602">
                  <c:v>8753.6380843247</c:v>
                </c:pt>
                <c:pt idx="14603">
                  <c:v>8754.2375664562</c:v>
                </c:pt>
                <c:pt idx="14604">
                  <c:v>8754.8370485877</c:v>
                </c:pt>
                <c:pt idx="14605">
                  <c:v>8755.4365307192</c:v>
                </c:pt>
                <c:pt idx="14606">
                  <c:v>8756.0360128507</c:v>
                </c:pt>
                <c:pt idx="14607">
                  <c:v>8756.635494982198</c:v>
                </c:pt>
                <c:pt idx="14608">
                  <c:v>8757.2349771137</c:v>
                </c:pt>
                <c:pt idx="14609">
                  <c:v>8757.8344592452</c:v>
                </c:pt>
                <c:pt idx="14610">
                  <c:v>8758.4339413768</c:v>
                </c:pt>
                <c:pt idx="14611">
                  <c:v>8759.0334235083</c:v>
                </c:pt>
                <c:pt idx="14612">
                  <c:v>8759.6329056398</c:v>
                </c:pt>
                <c:pt idx="14613">
                  <c:v>8760.2323877713</c:v>
                </c:pt>
                <c:pt idx="14614">
                  <c:v>8760.8318699028</c:v>
                </c:pt>
                <c:pt idx="14615">
                  <c:v>8761.4313520343</c:v>
                </c:pt>
                <c:pt idx="14616">
                  <c:v>8762.0308341658</c:v>
                </c:pt>
                <c:pt idx="14617">
                  <c:v>8762.630316297298</c:v>
                </c:pt>
                <c:pt idx="14618">
                  <c:v>8763.2297984288</c:v>
                </c:pt>
                <c:pt idx="14619">
                  <c:v>8763.829280560398</c:v>
                </c:pt>
                <c:pt idx="14620">
                  <c:v>8764.4287626919</c:v>
                </c:pt>
                <c:pt idx="14621">
                  <c:v>8765.0282448234</c:v>
                </c:pt>
                <c:pt idx="14622">
                  <c:v>8765.6277269549</c:v>
                </c:pt>
                <c:pt idx="14623">
                  <c:v>8766.2272090864</c:v>
                </c:pt>
                <c:pt idx="14624">
                  <c:v>8766.826691217899</c:v>
                </c:pt>
                <c:pt idx="14625">
                  <c:v>8767.426173349399</c:v>
                </c:pt>
                <c:pt idx="14626">
                  <c:v>8768.025655480898</c:v>
                </c:pt>
                <c:pt idx="14627">
                  <c:v>8768.6251376124</c:v>
                </c:pt>
                <c:pt idx="14628">
                  <c:v>8769.224619743998</c:v>
                </c:pt>
                <c:pt idx="14629">
                  <c:v>8769.8241018755</c:v>
                </c:pt>
                <c:pt idx="14630">
                  <c:v>8770.423584007</c:v>
                </c:pt>
                <c:pt idx="14631">
                  <c:v>8771.0230661385</c:v>
                </c:pt>
                <c:pt idx="14632">
                  <c:v>8771.62254827</c:v>
                </c:pt>
                <c:pt idx="14633">
                  <c:v>8772.2220304015</c:v>
                </c:pt>
                <c:pt idx="14634">
                  <c:v>8772.821512533</c:v>
                </c:pt>
                <c:pt idx="14635">
                  <c:v>8773.420994664497</c:v>
                </c:pt>
                <c:pt idx="14636">
                  <c:v>8774.020476796</c:v>
                </c:pt>
                <c:pt idx="14637">
                  <c:v>8774.6199589276</c:v>
                </c:pt>
                <c:pt idx="14638">
                  <c:v>8775.2194410591</c:v>
                </c:pt>
                <c:pt idx="14639">
                  <c:v>8775.818923190596</c:v>
                </c:pt>
                <c:pt idx="14640">
                  <c:v>8776.4184053221</c:v>
                </c:pt>
                <c:pt idx="14641">
                  <c:v>8777.017887453598</c:v>
                </c:pt>
                <c:pt idx="14642">
                  <c:v>8777.617369585098</c:v>
                </c:pt>
                <c:pt idx="14643">
                  <c:v>8778.2168517166</c:v>
                </c:pt>
                <c:pt idx="14644">
                  <c:v>8778.816333848097</c:v>
                </c:pt>
                <c:pt idx="14645">
                  <c:v>8779.415815979599</c:v>
                </c:pt>
                <c:pt idx="14646">
                  <c:v>8780.0152981112</c:v>
                </c:pt>
                <c:pt idx="14647">
                  <c:v>8780.6147802427</c:v>
                </c:pt>
                <c:pt idx="14648">
                  <c:v>8781.2142623742</c:v>
                </c:pt>
                <c:pt idx="14649">
                  <c:v>8781.8137445057</c:v>
                </c:pt>
                <c:pt idx="14650">
                  <c:v>8782.413226637198</c:v>
                </c:pt>
                <c:pt idx="14651">
                  <c:v>8783.0127087687</c:v>
                </c:pt>
                <c:pt idx="14652">
                  <c:v>8783.612190900198</c:v>
                </c:pt>
                <c:pt idx="14653">
                  <c:v>8784.2116730317</c:v>
                </c:pt>
                <c:pt idx="14654">
                  <c:v>8784.811155163197</c:v>
                </c:pt>
                <c:pt idx="14655">
                  <c:v>8785.410637294799</c:v>
                </c:pt>
                <c:pt idx="14656">
                  <c:v>8786.010119426299</c:v>
                </c:pt>
                <c:pt idx="14657">
                  <c:v>8786.6096015578</c:v>
                </c:pt>
                <c:pt idx="14658">
                  <c:v>8787.209083689298</c:v>
                </c:pt>
                <c:pt idx="14659">
                  <c:v>8787.8085658208</c:v>
                </c:pt>
                <c:pt idx="14660">
                  <c:v>8788.4080479523</c:v>
                </c:pt>
                <c:pt idx="14661">
                  <c:v>8789.007530083796</c:v>
                </c:pt>
                <c:pt idx="14662">
                  <c:v>8789.6070122153</c:v>
                </c:pt>
                <c:pt idx="14663">
                  <c:v>8790.2064943468</c:v>
                </c:pt>
                <c:pt idx="14664">
                  <c:v>8790.805976478396</c:v>
                </c:pt>
                <c:pt idx="14665">
                  <c:v>8791.4054586099</c:v>
                </c:pt>
                <c:pt idx="14666">
                  <c:v>8792.0049407414</c:v>
                </c:pt>
                <c:pt idx="14667">
                  <c:v>8792.6044228729</c:v>
                </c:pt>
                <c:pt idx="14668">
                  <c:v>8793.2039050044</c:v>
                </c:pt>
                <c:pt idx="14669">
                  <c:v>8793.8033871359</c:v>
                </c:pt>
                <c:pt idx="14670">
                  <c:v>8794.402869267398</c:v>
                </c:pt>
                <c:pt idx="14671">
                  <c:v>8795.0023513989</c:v>
                </c:pt>
                <c:pt idx="14672">
                  <c:v>8795.601833530398</c:v>
                </c:pt>
                <c:pt idx="14673">
                  <c:v>8796.201315661998</c:v>
                </c:pt>
                <c:pt idx="14674">
                  <c:v>8796.800797793498</c:v>
                </c:pt>
                <c:pt idx="14675">
                  <c:v>8797.400279924997</c:v>
                </c:pt>
                <c:pt idx="14676">
                  <c:v>8797.9997620565</c:v>
                </c:pt>
                <c:pt idx="14677">
                  <c:v>8798.599244188</c:v>
                </c:pt>
                <c:pt idx="14678">
                  <c:v>8799.1987263195</c:v>
                </c:pt>
                <c:pt idx="14679">
                  <c:v>8799.798208451</c:v>
                </c:pt>
                <c:pt idx="14680">
                  <c:v>8800.397690582498</c:v>
                </c:pt>
                <c:pt idx="14681">
                  <c:v>8800.997172714</c:v>
                </c:pt>
                <c:pt idx="14682">
                  <c:v>8801.596654845598</c:v>
                </c:pt>
                <c:pt idx="14683">
                  <c:v>8802.196136977096</c:v>
                </c:pt>
                <c:pt idx="14684">
                  <c:v>8802.795619108598</c:v>
                </c:pt>
                <c:pt idx="14685">
                  <c:v>8803.395101240096</c:v>
                </c:pt>
                <c:pt idx="14686">
                  <c:v>8803.9945833716</c:v>
                </c:pt>
                <c:pt idx="14687">
                  <c:v>8804.5940655031</c:v>
                </c:pt>
                <c:pt idx="14688">
                  <c:v>8805.1935476346</c:v>
                </c:pt>
                <c:pt idx="14689">
                  <c:v>8805.7930297661</c:v>
                </c:pt>
                <c:pt idx="14690">
                  <c:v>8806.3925118976</c:v>
                </c:pt>
                <c:pt idx="14691">
                  <c:v>8806.991994029198</c:v>
                </c:pt>
                <c:pt idx="14692">
                  <c:v>8807.5914761607</c:v>
                </c:pt>
                <c:pt idx="14693">
                  <c:v>8808.1909582922</c:v>
                </c:pt>
                <c:pt idx="14694">
                  <c:v>8808.7904404237</c:v>
                </c:pt>
                <c:pt idx="14695">
                  <c:v>8809.389922555198</c:v>
                </c:pt>
                <c:pt idx="14696">
                  <c:v>8809.989404686698</c:v>
                </c:pt>
                <c:pt idx="14697">
                  <c:v>8810.5888868182</c:v>
                </c:pt>
                <c:pt idx="14698">
                  <c:v>8811.1883689497</c:v>
                </c:pt>
                <c:pt idx="14699">
                  <c:v>8811.7878510812</c:v>
                </c:pt>
                <c:pt idx="14700">
                  <c:v>8812.387333212799</c:v>
                </c:pt>
                <c:pt idx="14701">
                  <c:v>8812.986815344299</c:v>
                </c:pt>
                <c:pt idx="14702">
                  <c:v>8813.5862974758</c:v>
                </c:pt>
                <c:pt idx="14703">
                  <c:v>8814.185779607298</c:v>
                </c:pt>
                <c:pt idx="14704">
                  <c:v>8814.7852617388</c:v>
                </c:pt>
                <c:pt idx="14705">
                  <c:v>8815.3847438703</c:v>
                </c:pt>
                <c:pt idx="14706">
                  <c:v>8815.9842260018</c:v>
                </c:pt>
                <c:pt idx="14707">
                  <c:v>8816.5837081333</c:v>
                </c:pt>
                <c:pt idx="14708">
                  <c:v>8817.183190264797</c:v>
                </c:pt>
                <c:pt idx="14709">
                  <c:v>8817.7826723964</c:v>
                </c:pt>
                <c:pt idx="14710">
                  <c:v>8818.382154527899</c:v>
                </c:pt>
                <c:pt idx="14711">
                  <c:v>8818.981636659399</c:v>
                </c:pt>
                <c:pt idx="14712">
                  <c:v>8819.5811187909</c:v>
                </c:pt>
                <c:pt idx="14713">
                  <c:v>8820.1806009224</c:v>
                </c:pt>
                <c:pt idx="14714">
                  <c:v>8820.780083053898</c:v>
                </c:pt>
                <c:pt idx="14715">
                  <c:v>8821.379565185398</c:v>
                </c:pt>
                <c:pt idx="14716">
                  <c:v>8821.9790473169</c:v>
                </c:pt>
                <c:pt idx="14717">
                  <c:v>8822.578529448396</c:v>
                </c:pt>
                <c:pt idx="14718">
                  <c:v>8823.17801158</c:v>
                </c:pt>
                <c:pt idx="14719">
                  <c:v>8823.7774937115</c:v>
                </c:pt>
                <c:pt idx="14720">
                  <c:v>8824.376975842997</c:v>
                </c:pt>
                <c:pt idx="14721">
                  <c:v>8824.9764579745</c:v>
                </c:pt>
                <c:pt idx="14722">
                  <c:v>8825.575940106</c:v>
                </c:pt>
                <c:pt idx="14723">
                  <c:v>8826.1754222375</c:v>
                </c:pt>
                <c:pt idx="14724">
                  <c:v>8826.774904369</c:v>
                </c:pt>
                <c:pt idx="14725">
                  <c:v>8827.374386500498</c:v>
                </c:pt>
                <c:pt idx="14726">
                  <c:v>8827.973868632</c:v>
                </c:pt>
                <c:pt idx="14727">
                  <c:v>8828.573350763598</c:v>
                </c:pt>
                <c:pt idx="14728">
                  <c:v>8829.1728328951</c:v>
                </c:pt>
                <c:pt idx="14729">
                  <c:v>8829.7723150266</c:v>
                </c:pt>
                <c:pt idx="14730">
                  <c:v>8830.3717971581</c:v>
                </c:pt>
                <c:pt idx="14731">
                  <c:v>8830.971279289599</c:v>
                </c:pt>
                <c:pt idx="14732">
                  <c:v>8831.5707614211</c:v>
                </c:pt>
                <c:pt idx="14733">
                  <c:v>8832.1702435526</c:v>
                </c:pt>
                <c:pt idx="14734">
                  <c:v>8832.769725684098</c:v>
                </c:pt>
                <c:pt idx="14735">
                  <c:v>8833.3692078156</c:v>
                </c:pt>
                <c:pt idx="14736">
                  <c:v>8833.968689947194</c:v>
                </c:pt>
                <c:pt idx="14737">
                  <c:v>8834.568172078698</c:v>
                </c:pt>
                <c:pt idx="14738">
                  <c:v>8835.167654210198</c:v>
                </c:pt>
                <c:pt idx="14739">
                  <c:v>8835.767136341698</c:v>
                </c:pt>
                <c:pt idx="14740">
                  <c:v>8836.366618473196</c:v>
                </c:pt>
                <c:pt idx="14741">
                  <c:v>8836.966100604697</c:v>
                </c:pt>
                <c:pt idx="14742">
                  <c:v>8837.5655827362</c:v>
                </c:pt>
                <c:pt idx="14743">
                  <c:v>8838.165064867699</c:v>
                </c:pt>
                <c:pt idx="14744">
                  <c:v>8838.7645469992</c:v>
                </c:pt>
                <c:pt idx="14745">
                  <c:v>8839.3640291308</c:v>
                </c:pt>
                <c:pt idx="14746">
                  <c:v>8839.9635112623</c:v>
                </c:pt>
                <c:pt idx="14747">
                  <c:v>8840.562993393796</c:v>
                </c:pt>
                <c:pt idx="14748">
                  <c:v>8841.1624755253</c:v>
                </c:pt>
                <c:pt idx="14749">
                  <c:v>8841.7619576568</c:v>
                </c:pt>
                <c:pt idx="14750">
                  <c:v>8842.361439788296</c:v>
                </c:pt>
                <c:pt idx="14751">
                  <c:v>8842.960921919797</c:v>
                </c:pt>
                <c:pt idx="14752">
                  <c:v>8843.5604040513</c:v>
                </c:pt>
                <c:pt idx="14753">
                  <c:v>8844.1598861828</c:v>
                </c:pt>
                <c:pt idx="14754">
                  <c:v>8844.7593683143</c:v>
                </c:pt>
                <c:pt idx="14755">
                  <c:v>8845.358850445898</c:v>
                </c:pt>
                <c:pt idx="14756">
                  <c:v>8845.958332577398</c:v>
                </c:pt>
                <c:pt idx="14757">
                  <c:v>8846.557814708898</c:v>
                </c:pt>
                <c:pt idx="14758">
                  <c:v>8847.157296840398</c:v>
                </c:pt>
                <c:pt idx="14759">
                  <c:v>8847.7567789719</c:v>
                </c:pt>
                <c:pt idx="14760">
                  <c:v>8848.356261103398</c:v>
                </c:pt>
                <c:pt idx="14761">
                  <c:v>8848.955743234897</c:v>
                </c:pt>
                <c:pt idx="14762">
                  <c:v>8849.555225366397</c:v>
                </c:pt>
                <c:pt idx="14763">
                  <c:v>8850.1547074979</c:v>
                </c:pt>
                <c:pt idx="14764">
                  <c:v>8850.754189629499</c:v>
                </c:pt>
                <c:pt idx="14765">
                  <c:v>8851.353671760999</c:v>
                </c:pt>
                <c:pt idx="14766">
                  <c:v>8851.9531538925</c:v>
                </c:pt>
                <c:pt idx="14767">
                  <c:v>8852.552636023998</c:v>
                </c:pt>
                <c:pt idx="14768">
                  <c:v>8853.1521181555</c:v>
                </c:pt>
                <c:pt idx="14769">
                  <c:v>8853.751600286998</c:v>
                </c:pt>
                <c:pt idx="14770">
                  <c:v>8854.351082418498</c:v>
                </c:pt>
                <c:pt idx="14771">
                  <c:v>8854.950564549998</c:v>
                </c:pt>
                <c:pt idx="14772">
                  <c:v>8855.550046681497</c:v>
                </c:pt>
                <c:pt idx="14773">
                  <c:v>8856.1495288131</c:v>
                </c:pt>
                <c:pt idx="14774">
                  <c:v>8856.7490109446</c:v>
                </c:pt>
                <c:pt idx="14775">
                  <c:v>8857.3484930761</c:v>
                </c:pt>
                <c:pt idx="14776">
                  <c:v>8857.947975207599</c:v>
                </c:pt>
                <c:pt idx="14777">
                  <c:v>8858.5474573391</c:v>
                </c:pt>
                <c:pt idx="14778">
                  <c:v>8859.146939470598</c:v>
                </c:pt>
                <c:pt idx="14779">
                  <c:v>8859.7464216021</c:v>
                </c:pt>
                <c:pt idx="14780">
                  <c:v>8860.345903733596</c:v>
                </c:pt>
                <c:pt idx="14781">
                  <c:v>8860.945385865098</c:v>
                </c:pt>
                <c:pt idx="14782">
                  <c:v>8861.5448679967</c:v>
                </c:pt>
                <c:pt idx="14783">
                  <c:v>8862.1443501282</c:v>
                </c:pt>
                <c:pt idx="14784">
                  <c:v>8862.7438322597</c:v>
                </c:pt>
                <c:pt idx="14785">
                  <c:v>8863.3433143912</c:v>
                </c:pt>
                <c:pt idx="14786">
                  <c:v>8863.9427965227</c:v>
                </c:pt>
                <c:pt idx="14787">
                  <c:v>8864.5422786542</c:v>
                </c:pt>
                <c:pt idx="14788">
                  <c:v>8865.1417607857</c:v>
                </c:pt>
                <c:pt idx="14789">
                  <c:v>8865.7412429172</c:v>
                </c:pt>
                <c:pt idx="14790">
                  <c:v>8866.340725048698</c:v>
                </c:pt>
                <c:pt idx="14791">
                  <c:v>8866.9402071803</c:v>
                </c:pt>
                <c:pt idx="14792">
                  <c:v>8867.5396893118</c:v>
                </c:pt>
                <c:pt idx="14793">
                  <c:v>8868.139171443298</c:v>
                </c:pt>
                <c:pt idx="14794">
                  <c:v>8868.7386535748</c:v>
                </c:pt>
                <c:pt idx="14795">
                  <c:v>8869.338135706299</c:v>
                </c:pt>
                <c:pt idx="14796">
                  <c:v>8869.9376178378</c:v>
                </c:pt>
                <c:pt idx="14797">
                  <c:v>8870.537099969299</c:v>
                </c:pt>
                <c:pt idx="14798">
                  <c:v>8871.1365821008</c:v>
                </c:pt>
                <c:pt idx="14799">
                  <c:v>8871.7360642323</c:v>
                </c:pt>
                <c:pt idx="14800">
                  <c:v>8872.3355463639</c:v>
                </c:pt>
                <c:pt idx="14801">
                  <c:v>8872.935028495398</c:v>
                </c:pt>
                <c:pt idx="14802">
                  <c:v>8873.5345106269</c:v>
                </c:pt>
                <c:pt idx="14803">
                  <c:v>8874.1339927584</c:v>
                </c:pt>
                <c:pt idx="14804">
                  <c:v>8874.7334748899</c:v>
                </c:pt>
                <c:pt idx="14805">
                  <c:v>8875.3329570214</c:v>
                </c:pt>
                <c:pt idx="14806">
                  <c:v>8875.9324391529</c:v>
                </c:pt>
                <c:pt idx="14807">
                  <c:v>8876.531921284399</c:v>
                </c:pt>
                <c:pt idx="14808">
                  <c:v>8877.1314034159</c:v>
                </c:pt>
                <c:pt idx="14809">
                  <c:v>8877.7308855475</c:v>
                </c:pt>
                <c:pt idx="14810">
                  <c:v>8878.330367679</c:v>
                </c:pt>
                <c:pt idx="14811">
                  <c:v>8878.9298498105</c:v>
                </c:pt>
                <c:pt idx="14812">
                  <c:v>8879.529331941998</c:v>
                </c:pt>
                <c:pt idx="14813">
                  <c:v>8880.128814073498</c:v>
                </c:pt>
                <c:pt idx="14814">
                  <c:v>8880.728296205</c:v>
                </c:pt>
                <c:pt idx="14815">
                  <c:v>8881.3277783365</c:v>
                </c:pt>
                <c:pt idx="14816">
                  <c:v>8881.927260467999</c:v>
                </c:pt>
                <c:pt idx="14817">
                  <c:v>8882.5267425995</c:v>
                </c:pt>
                <c:pt idx="14818">
                  <c:v>8883.1262247311</c:v>
                </c:pt>
                <c:pt idx="14819">
                  <c:v>8883.7257068626</c:v>
                </c:pt>
                <c:pt idx="14820">
                  <c:v>8884.325188994098</c:v>
                </c:pt>
                <c:pt idx="14821">
                  <c:v>8884.9246711256</c:v>
                </c:pt>
                <c:pt idx="14822">
                  <c:v>8885.524153257098</c:v>
                </c:pt>
                <c:pt idx="14823">
                  <c:v>8886.123635388598</c:v>
                </c:pt>
                <c:pt idx="14824">
                  <c:v>8886.7231175201</c:v>
                </c:pt>
                <c:pt idx="14825">
                  <c:v>8887.322599651598</c:v>
                </c:pt>
                <c:pt idx="14826">
                  <c:v>8887.922081783097</c:v>
                </c:pt>
                <c:pt idx="14827">
                  <c:v>8888.5215639147</c:v>
                </c:pt>
                <c:pt idx="14828">
                  <c:v>8889.1210460462</c:v>
                </c:pt>
                <c:pt idx="14829">
                  <c:v>8889.7205281777</c:v>
                </c:pt>
                <c:pt idx="14830">
                  <c:v>8890.3200103092</c:v>
                </c:pt>
                <c:pt idx="14831">
                  <c:v>8890.9194924407</c:v>
                </c:pt>
                <c:pt idx="14832">
                  <c:v>8891.5189745722</c:v>
                </c:pt>
                <c:pt idx="14833">
                  <c:v>8892.1184567037</c:v>
                </c:pt>
                <c:pt idx="14834">
                  <c:v>8892.7179388352</c:v>
                </c:pt>
                <c:pt idx="14835">
                  <c:v>8893.317420966698</c:v>
                </c:pt>
                <c:pt idx="14836">
                  <c:v>8893.916903098296</c:v>
                </c:pt>
                <c:pt idx="14837">
                  <c:v>8894.516385229797</c:v>
                </c:pt>
                <c:pt idx="14838">
                  <c:v>8895.1158673613</c:v>
                </c:pt>
                <c:pt idx="14839">
                  <c:v>8895.7153494928</c:v>
                </c:pt>
                <c:pt idx="14840">
                  <c:v>8896.314831624299</c:v>
                </c:pt>
                <c:pt idx="14841">
                  <c:v>8896.9143137558</c:v>
                </c:pt>
                <c:pt idx="14842">
                  <c:v>8897.5137958873</c:v>
                </c:pt>
                <c:pt idx="14843">
                  <c:v>8898.1132780188</c:v>
                </c:pt>
                <c:pt idx="14844">
                  <c:v>8898.7127601503</c:v>
                </c:pt>
                <c:pt idx="14845">
                  <c:v>8899.3122422819</c:v>
                </c:pt>
                <c:pt idx="14846">
                  <c:v>8899.911724413398</c:v>
                </c:pt>
                <c:pt idx="14847">
                  <c:v>8900.5112065449</c:v>
                </c:pt>
                <c:pt idx="14848">
                  <c:v>8901.1106886764</c:v>
                </c:pt>
                <c:pt idx="14849">
                  <c:v>8901.7101708079</c:v>
                </c:pt>
                <c:pt idx="14850">
                  <c:v>8902.3096529394</c:v>
                </c:pt>
                <c:pt idx="14851">
                  <c:v>8902.909135070899</c:v>
                </c:pt>
                <c:pt idx="14852">
                  <c:v>8903.5086172024</c:v>
                </c:pt>
                <c:pt idx="14853">
                  <c:v>8904.1080993339</c:v>
                </c:pt>
                <c:pt idx="14854">
                  <c:v>8904.7075814655</c:v>
                </c:pt>
                <c:pt idx="14855">
                  <c:v>8905.307063596998</c:v>
                </c:pt>
                <c:pt idx="14856">
                  <c:v>8905.906545728498</c:v>
                </c:pt>
                <c:pt idx="14857">
                  <c:v>8906.50602786</c:v>
                </c:pt>
                <c:pt idx="14858">
                  <c:v>8907.105509991497</c:v>
                </c:pt>
                <c:pt idx="14859">
                  <c:v>8907.704992123</c:v>
                </c:pt>
                <c:pt idx="14860">
                  <c:v>8908.3044742545</c:v>
                </c:pt>
                <c:pt idx="14861">
                  <c:v>8908.903956386</c:v>
                </c:pt>
                <c:pt idx="14862">
                  <c:v>8909.5034385175</c:v>
                </c:pt>
                <c:pt idx="14863">
                  <c:v>8910.102920649098</c:v>
                </c:pt>
                <c:pt idx="14864">
                  <c:v>8910.7024027806</c:v>
                </c:pt>
                <c:pt idx="14865">
                  <c:v>8911.301884912098</c:v>
                </c:pt>
                <c:pt idx="14866">
                  <c:v>8911.901367043598</c:v>
                </c:pt>
                <c:pt idx="14867">
                  <c:v>8912.5008491751</c:v>
                </c:pt>
                <c:pt idx="14868">
                  <c:v>8913.1003313066</c:v>
                </c:pt>
                <c:pt idx="14869">
                  <c:v>8913.699813438097</c:v>
                </c:pt>
                <c:pt idx="14870">
                  <c:v>8914.2992955696</c:v>
                </c:pt>
                <c:pt idx="14871">
                  <c:v>8914.8987777011</c:v>
                </c:pt>
                <c:pt idx="14872">
                  <c:v>8915.4982598327</c:v>
                </c:pt>
                <c:pt idx="14873">
                  <c:v>8916.0977419642</c:v>
                </c:pt>
                <c:pt idx="14874">
                  <c:v>8916.6972240957</c:v>
                </c:pt>
                <c:pt idx="14875">
                  <c:v>8917.2967062272</c:v>
                </c:pt>
                <c:pt idx="14876">
                  <c:v>8917.896188358698</c:v>
                </c:pt>
                <c:pt idx="14877">
                  <c:v>8918.495670490196</c:v>
                </c:pt>
                <c:pt idx="14878">
                  <c:v>8919.095152621698</c:v>
                </c:pt>
                <c:pt idx="14879">
                  <c:v>8919.694634753198</c:v>
                </c:pt>
                <c:pt idx="14880">
                  <c:v>8920.2941168847</c:v>
                </c:pt>
                <c:pt idx="14881">
                  <c:v>8920.8935990163</c:v>
                </c:pt>
                <c:pt idx="14882">
                  <c:v>8921.4930811478</c:v>
                </c:pt>
                <c:pt idx="14883">
                  <c:v>8922.0925632793</c:v>
                </c:pt>
                <c:pt idx="14884">
                  <c:v>8922.6920454108</c:v>
                </c:pt>
                <c:pt idx="14885">
                  <c:v>8923.2915275423</c:v>
                </c:pt>
                <c:pt idx="14886">
                  <c:v>8923.891009673798</c:v>
                </c:pt>
                <c:pt idx="14887">
                  <c:v>8924.4904918053</c:v>
                </c:pt>
                <c:pt idx="14888">
                  <c:v>8925.089973936798</c:v>
                </c:pt>
                <c:pt idx="14889">
                  <c:v>8925.6894560683</c:v>
                </c:pt>
                <c:pt idx="14890">
                  <c:v>8926.2889381999</c:v>
                </c:pt>
                <c:pt idx="14891">
                  <c:v>8926.8884203314</c:v>
                </c:pt>
                <c:pt idx="14892">
                  <c:v>8927.487902462899</c:v>
                </c:pt>
                <c:pt idx="14893">
                  <c:v>8928.087384594399</c:v>
                </c:pt>
                <c:pt idx="14894">
                  <c:v>8928.6868667259</c:v>
                </c:pt>
                <c:pt idx="14895">
                  <c:v>8929.2863488574</c:v>
                </c:pt>
                <c:pt idx="14896">
                  <c:v>8929.885830988896</c:v>
                </c:pt>
                <c:pt idx="14897">
                  <c:v>8930.485313120398</c:v>
                </c:pt>
                <c:pt idx="14898">
                  <c:v>8931.0847952519</c:v>
                </c:pt>
                <c:pt idx="14899">
                  <c:v>8931.6842773835</c:v>
                </c:pt>
                <c:pt idx="14900">
                  <c:v>8932.283759515</c:v>
                </c:pt>
                <c:pt idx="14901">
                  <c:v>8932.8832416465</c:v>
                </c:pt>
                <c:pt idx="14902">
                  <c:v>8933.482723777997</c:v>
                </c:pt>
                <c:pt idx="14903">
                  <c:v>8934.0822059095</c:v>
                </c:pt>
                <c:pt idx="14904">
                  <c:v>8934.681688041</c:v>
                </c:pt>
                <c:pt idx="14905">
                  <c:v>8935.2811701725</c:v>
                </c:pt>
                <c:pt idx="14906">
                  <c:v>8935.880652304</c:v>
                </c:pt>
                <c:pt idx="14907">
                  <c:v>8936.480134435498</c:v>
                </c:pt>
                <c:pt idx="14908">
                  <c:v>8937.079616567096</c:v>
                </c:pt>
                <c:pt idx="14909">
                  <c:v>8937.679098698598</c:v>
                </c:pt>
                <c:pt idx="14910">
                  <c:v>8938.2785808301</c:v>
                </c:pt>
                <c:pt idx="14911">
                  <c:v>8938.878062961598</c:v>
                </c:pt>
                <c:pt idx="14912">
                  <c:v>8939.477545093097</c:v>
                </c:pt>
                <c:pt idx="14913">
                  <c:v>8940.077027224599</c:v>
                </c:pt>
                <c:pt idx="14914">
                  <c:v>8940.6765093561</c:v>
                </c:pt>
                <c:pt idx="14915">
                  <c:v>8941.275991487597</c:v>
                </c:pt>
                <c:pt idx="14916">
                  <c:v>8941.875473619099</c:v>
                </c:pt>
                <c:pt idx="14917">
                  <c:v>8942.4749557507</c:v>
                </c:pt>
                <c:pt idx="14918">
                  <c:v>8943.0744378822</c:v>
                </c:pt>
                <c:pt idx="14919">
                  <c:v>8943.673920013698</c:v>
                </c:pt>
                <c:pt idx="14920">
                  <c:v>8944.2734021452</c:v>
                </c:pt>
                <c:pt idx="14921">
                  <c:v>8944.872884276698</c:v>
                </c:pt>
                <c:pt idx="14922">
                  <c:v>8945.472366408198</c:v>
                </c:pt>
                <c:pt idx="14923">
                  <c:v>8946.0718485397</c:v>
                </c:pt>
                <c:pt idx="14924">
                  <c:v>8946.671330671199</c:v>
                </c:pt>
                <c:pt idx="14925">
                  <c:v>8947.2708128027</c:v>
                </c:pt>
                <c:pt idx="14926">
                  <c:v>8947.870294934299</c:v>
                </c:pt>
                <c:pt idx="14927">
                  <c:v>8948.4697770658</c:v>
                </c:pt>
                <c:pt idx="14928">
                  <c:v>8949.0692591973</c:v>
                </c:pt>
                <c:pt idx="14929">
                  <c:v>8949.6687413288</c:v>
                </c:pt>
                <c:pt idx="14930">
                  <c:v>8950.268223460296</c:v>
                </c:pt>
                <c:pt idx="14931">
                  <c:v>8950.867705591798</c:v>
                </c:pt>
                <c:pt idx="14932">
                  <c:v>8951.467187723296</c:v>
                </c:pt>
                <c:pt idx="14933">
                  <c:v>8952.066669854798</c:v>
                </c:pt>
                <c:pt idx="14934">
                  <c:v>8952.666151986297</c:v>
                </c:pt>
                <c:pt idx="14935">
                  <c:v>8953.265634117899</c:v>
                </c:pt>
                <c:pt idx="14936">
                  <c:v>8953.865116249397</c:v>
                </c:pt>
                <c:pt idx="14937">
                  <c:v>8954.4645983809</c:v>
                </c:pt>
                <c:pt idx="14938">
                  <c:v>8955.0640805124</c:v>
                </c:pt>
                <c:pt idx="14939">
                  <c:v>8955.6635626439</c:v>
                </c:pt>
                <c:pt idx="14940">
                  <c:v>8956.2630447754</c:v>
                </c:pt>
                <c:pt idx="14941">
                  <c:v>8956.862526906898</c:v>
                </c:pt>
                <c:pt idx="14942">
                  <c:v>8957.462009038398</c:v>
                </c:pt>
                <c:pt idx="14943">
                  <c:v>8958.0614911699</c:v>
                </c:pt>
                <c:pt idx="14944">
                  <c:v>8958.660973301498</c:v>
                </c:pt>
                <c:pt idx="14945">
                  <c:v>8959.260455433</c:v>
                </c:pt>
                <c:pt idx="14946">
                  <c:v>8959.859937564497</c:v>
                </c:pt>
                <c:pt idx="14947">
                  <c:v>8960.459419695999</c:v>
                </c:pt>
                <c:pt idx="14948">
                  <c:v>8961.058901827499</c:v>
                </c:pt>
                <c:pt idx="14949">
                  <c:v>8961.658383958998</c:v>
                </c:pt>
                <c:pt idx="14950">
                  <c:v>8962.2578660905</c:v>
                </c:pt>
                <c:pt idx="14951">
                  <c:v>8962.857348221998</c:v>
                </c:pt>
                <c:pt idx="14952">
                  <c:v>8963.456830353496</c:v>
                </c:pt>
                <c:pt idx="14953">
                  <c:v>8964.056312485096</c:v>
                </c:pt>
                <c:pt idx="14954">
                  <c:v>8964.655794616598</c:v>
                </c:pt>
                <c:pt idx="14955">
                  <c:v>8965.255276748097</c:v>
                </c:pt>
                <c:pt idx="14956">
                  <c:v>8965.8547588796</c:v>
                </c:pt>
                <c:pt idx="14957">
                  <c:v>8966.4542410111</c:v>
                </c:pt>
                <c:pt idx="14958">
                  <c:v>8967.0537231426</c:v>
                </c:pt>
                <c:pt idx="14959">
                  <c:v>8967.6532052741</c:v>
                </c:pt>
                <c:pt idx="14960">
                  <c:v>8968.2526874056</c:v>
                </c:pt>
                <c:pt idx="14961">
                  <c:v>8968.852169537098</c:v>
                </c:pt>
                <c:pt idx="14962">
                  <c:v>8969.451651668696</c:v>
                </c:pt>
                <c:pt idx="14963">
                  <c:v>8970.051133800196</c:v>
                </c:pt>
                <c:pt idx="14964">
                  <c:v>8970.650615931698</c:v>
                </c:pt>
                <c:pt idx="14965">
                  <c:v>8971.250098063198</c:v>
                </c:pt>
                <c:pt idx="14966">
                  <c:v>8971.8495801947</c:v>
                </c:pt>
                <c:pt idx="14967">
                  <c:v>8972.4490623262</c:v>
                </c:pt>
                <c:pt idx="14968">
                  <c:v>8973.0485444577</c:v>
                </c:pt>
                <c:pt idx="14969">
                  <c:v>8973.6480265892</c:v>
                </c:pt>
                <c:pt idx="14970">
                  <c:v>8974.2475087207</c:v>
                </c:pt>
                <c:pt idx="14971">
                  <c:v>8974.8469908523</c:v>
                </c:pt>
                <c:pt idx="14972">
                  <c:v>8975.4464729838</c:v>
                </c:pt>
                <c:pt idx="14973">
                  <c:v>8976.0459551153</c:v>
                </c:pt>
                <c:pt idx="14974">
                  <c:v>8976.6454372468</c:v>
                </c:pt>
                <c:pt idx="14975">
                  <c:v>8977.2449193783</c:v>
                </c:pt>
                <c:pt idx="14976">
                  <c:v>8977.8444015098</c:v>
                </c:pt>
                <c:pt idx="14977">
                  <c:v>8978.443883641297</c:v>
                </c:pt>
                <c:pt idx="14978">
                  <c:v>8979.0433657728</c:v>
                </c:pt>
                <c:pt idx="14979">
                  <c:v>8979.6428479043</c:v>
                </c:pt>
                <c:pt idx="14980">
                  <c:v>8980.2423300359</c:v>
                </c:pt>
                <c:pt idx="14981">
                  <c:v>8980.8418121674</c:v>
                </c:pt>
                <c:pt idx="14982">
                  <c:v>8981.4412942989</c:v>
                </c:pt>
                <c:pt idx="14983">
                  <c:v>8982.0407764304</c:v>
                </c:pt>
                <c:pt idx="14984">
                  <c:v>8982.6402585619</c:v>
                </c:pt>
                <c:pt idx="14985">
                  <c:v>8983.2397406934</c:v>
                </c:pt>
                <c:pt idx="14986">
                  <c:v>8983.8392228249</c:v>
                </c:pt>
                <c:pt idx="14987">
                  <c:v>8984.4387049564</c:v>
                </c:pt>
                <c:pt idx="14988">
                  <c:v>8985.038187087897</c:v>
                </c:pt>
                <c:pt idx="14989">
                  <c:v>8985.6376692195</c:v>
                </c:pt>
                <c:pt idx="14990">
                  <c:v>8986.237151351</c:v>
                </c:pt>
                <c:pt idx="14991">
                  <c:v>8986.836633482497</c:v>
                </c:pt>
                <c:pt idx="14992">
                  <c:v>8987.436115613998</c:v>
                </c:pt>
                <c:pt idx="14993">
                  <c:v>8988.0355977455</c:v>
                </c:pt>
                <c:pt idx="14994">
                  <c:v>8988.635079877</c:v>
                </c:pt>
                <c:pt idx="14995">
                  <c:v>8989.2345620085</c:v>
                </c:pt>
                <c:pt idx="14996">
                  <c:v>8989.83404414</c:v>
                </c:pt>
                <c:pt idx="14997">
                  <c:v>8990.4335262715</c:v>
                </c:pt>
                <c:pt idx="14998">
                  <c:v>8991.0330084031</c:v>
                </c:pt>
                <c:pt idx="14999">
                  <c:v>8991.6324905346</c:v>
                </c:pt>
                <c:pt idx="15000">
                  <c:v>8992.2319726661</c:v>
                </c:pt>
                <c:pt idx="15001">
                  <c:v>8992.8314547976</c:v>
                </c:pt>
                <c:pt idx="15002">
                  <c:v>8993.430936929099</c:v>
                </c:pt>
                <c:pt idx="15003">
                  <c:v>8994.0304190606</c:v>
                </c:pt>
                <c:pt idx="15004">
                  <c:v>8994.6299011921</c:v>
                </c:pt>
                <c:pt idx="15005">
                  <c:v>8995.229383323598</c:v>
                </c:pt>
                <c:pt idx="15006">
                  <c:v>8995.828865455098</c:v>
                </c:pt>
                <c:pt idx="15007">
                  <c:v>8996.4283475867</c:v>
                </c:pt>
                <c:pt idx="15008">
                  <c:v>8997.027829718198</c:v>
                </c:pt>
                <c:pt idx="15009">
                  <c:v>8997.6273118497</c:v>
                </c:pt>
                <c:pt idx="15010">
                  <c:v>8998.226793981199</c:v>
                </c:pt>
                <c:pt idx="15011">
                  <c:v>8998.8262761127</c:v>
                </c:pt>
                <c:pt idx="15012">
                  <c:v>8999.4257582442</c:v>
                </c:pt>
                <c:pt idx="15013">
                  <c:v>9000.0252403757</c:v>
                </c:pt>
                <c:pt idx="15014">
                  <c:v>9000.6247225072</c:v>
                </c:pt>
                <c:pt idx="15015">
                  <c:v>9001.2242046387</c:v>
                </c:pt>
                <c:pt idx="15016">
                  <c:v>9001.823686770298</c:v>
                </c:pt>
                <c:pt idx="15017">
                  <c:v>9002.4231689018</c:v>
                </c:pt>
                <c:pt idx="15018">
                  <c:v>9003.0226510333</c:v>
                </c:pt>
                <c:pt idx="15019">
                  <c:v>9003.622133164798</c:v>
                </c:pt>
                <c:pt idx="15020">
                  <c:v>9004.2216152963</c:v>
                </c:pt>
                <c:pt idx="15021">
                  <c:v>9004.821097427799</c:v>
                </c:pt>
                <c:pt idx="15022">
                  <c:v>9005.4205795593</c:v>
                </c:pt>
                <c:pt idx="15023">
                  <c:v>9006.0200616908</c:v>
                </c:pt>
                <c:pt idx="15024">
                  <c:v>9006.6195438223</c:v>
                </c:pt>
                <c:pt idx="15025">
                  <c:v>9007.2190259538</c:v>
                </c:pt>
                <c:pt idx="15026">
                  <c:v>9007.8185080854</c:v>
                </c:pt>
                <c:pt idx="15027">
                  <c:v>9008.417990216898</c:v>
                </c:pt>
                <c:pt idx="15028">
                  <c:v>9009.0174723484</c:v>
                </c:pt>
                <c:pt idx="15029">
                  <c:v>9009.616954479898</c:v>
                </c:pt>
                <c:pt idx="15030">
                  <c:v>9010.2164366114</c:v>
                </c:pt>
                <c:pt idx="15031">
                  <c:v>9010.815918742897</c:v>
                </c:pt>
                <c:pt idx="15032">
                  <c:v>9011.4154008744</c:v>
                </c:pt>
                <c:pt idx="15033">
                  <c:v>9012.0148830059</c:v>
                </c:pt>
                <c:pt idx="15034">
                  <c:v>9012.6143651374</c:v>
                </c:pt>
                <c:pt idx="15035">
                  <c:v>9013.213847269</c:v>
                </c:pt>
                <c:pt idx="15036">
                  <c:v>9013.813329400498</c:v>
                </c:pt>
                <c:pt idx="15037">
                  <c:v>9014.412811532</c:v>
                </c:pt>
                <c:pt idx="15038">
                  <c:v>9015.012293663496</c:v>
                </c:pt>
                <c:pt idx="15039">
                  <c:v>9015.611775795</c:v>
                </c:pt>
                <c:pt idx="15040">
                  <c:v>9016.2112579265</c:v>
                </c:pt>
                <c:pt idx="15041">
                  <c:v>9016.810740058</c:v>
                </c:pt>
                <c:pt idx="15042">
                  <c:v>9017.4102221895</c:v>
                </c:pt>
                <c:pt idx="15043">
                  <c:v>9018.009704321</c:v>
                </c:pt>
                <c:pt idx="15044">
                  <c:v>9018.6091864526</c:v>
                </c:pt>
                <c:pt idx="15045">
                  <c:v>9019.2086685841</c:v>
                </c:pt>
                <c:pt idx="15046">
                  <c:v>9019.8081507156</c:v>
                </c:pt>
                <c:pt idx="15047">
                  <c:v>9020.407632847098</c:v>
                </c:pt>
                <c:pt idx="15048">
                  <c:v>9021.007114978596</c:v>
                </c:pt>
                <c:pt idx="15049">
                  <c:v>9021.6065971101</c:v>
                </c:pt>
                <c:pt idx="15050">
                  <c:v>9022.206079241598</c:v>
                </c:pt>
                <c:pt idx="15051">
                  <c:v>9022.805561373098</c:v>
                </c:pt>
                <c:pt idx="15052">
                  <c:v>9023.405043504697</c:v>
                </c:pt>
                <c:pt idx="15053">
                  <c:v>9024.0045256362</c:v>
                </c:pt>
                <c:pt idx="15054">
                  <c:v>9024.6040077677</c:v>
                </c:pt>
                <c:pt idx="15055">
                  <c:v>9025.2034898992</c:v>
                </c:pt>
                <c:pt idx="15056">
                  <c:v>9025.8029720307</c:v>
                </c:pt>
                <c:pt idx="15057">
                  <c:v>9026.4024541622</c:v>
                </c:pt>
                <c:pt idx="15058">
                  <c:v>9027.001936293698</c:v>
                </c:pt>
                <c:pt idx="15059">
                  <c:v>9027.6014184252</c:v>
                </c:pt>
                <c:pt idx="15060">
                  <c:v>9028.2009005567</c:v>
                </c:pt>
                <c:pt idx="15061">
                  <c:v>9028.800382688196</c:v>
                </c:pt>
                <c:pt idx="15062">
                  <c:v>9029.3998648198</c:v>
                </c:pt>
                <c:pt idx="15063">
                  <c:v>9029.9993469513</c:v>
                </c:pt>
                <c:pt idx="15064">
                  <c:v>9030.598829082799</c:v>
                </c:pt>
                <c:pt idx="15065">
                  <c:v>9031.1983112143</c:v>
                </c:pt>
                <c:pt idx="15066">
                  <c:v>9031.7977933458</c:v>
                </c:pt>
                <c:pt idx="15067">
                  <c:v>9032.397275477299</c:v>
                </c:pt>
                <c:pt idx="15068">
                  <c:v>9032.9967576088</c:v>
                </c:pt>
                <c:pt idx="15069">
                  <c:v>9033.596239740298</c:v>
                </c:pt>
                <c:pt idx="15070">
                  <c:v>9034.1957218718</c:v>
                </c:pt>
                <c:pt idx="15071">
                  <c:v>9034.795204003398</c:v>
                </c:pt>
                <c:pt idx="15072">
                  <c:v>9035.3946861349</c:v>
                </c:pt>
                <c:pt idx="15073">
                  <c:v>9035.9941682664</c:v>
                </c:pt>
                <c:pt idx="15074">
                  <c:v>9036.5936503979</c:v>
                </c:pt>
                <c:pt idx="15075">
                  <c:v>9037.1931325294</c:v>
                </c:pt>
                <c:pt idx="15076">
                  <c:v>9037.792614660899</c:v>
                </c:pt>
                <c:pt idx="15077">
                  <c:v>9038.3920967924</c:v>
                </c:pt>
                <c:pt idx="15078">
                  <c:v>9038.9915789239</c:v>
                </c:pt>
                <c:pt idx="15079">
                  <c:v>9039.5910610554</c:v>
                </c:pt>
                <c:pt idx="15080">
                  <c:v>9040.190543187</c:v>
                </c:pt>
                <c:pt idx="15081">
                  <c:v>9040.7900253185</c:v>
                </c:pt>
                <c:pt idx="15082">
                  <c:v>9041.389507449998</c:v>
                </c:pt>
                <c:pt idx="15083">
                  <c:v>9041.988989581496</c:v>
                </c:pt>
                <c:pt idx="15084">
                  <c:v>9042.588471713</c:v>
                </c:pt>
                <c:pt idx="15085">
                  <c:v>9043.187953844497</c:v>
                </c:pt>
                <c:pt idx="15086">
                  <c:v>9043.787435976</c:v>
                </c:pt>
                <c:pt idx="15087">
                  <c:v>9044.386918107499</c:v>
                </c:pt>
                <c:pt idx="15088">
                  <c:v>9044.986400239</c:v>
                </c:pt>
                <c:pt idx="15089">
                  <c:v>9045.5858823706</c:v>
                </c:pt>
                <c:pt idx="15090">
                  <c:v>9046.1853645021</c:v>
                </c:pt>
                <c:pt idx="15091">
                  <c:v>9046.7848466336</c:v>
                </c:pt>
                <c:pt idx="15092">
                  <c:v>9047.384328765098</c:v>
                </c:pt>
                <c:pt idx="15093">
                  <c:v>9047.9838108966</c:v>
                </c:pt>
                <c:pt idx="15094">
                  <c:v>9048.583293028098</c:v>
                </c:pt>
                <c:pt idx="15095">
                  <c:v>9049.1827751596</c:v>
                </c:pt>
                <c:pt idx="15096">
                  <c:v>9049.7822572911</c:v>
                </c:pt>
                <c:pt idx="15097">
                  <c:v>9050.381739422599</c:v>
                </c:pt>
                <c:pt idx="15098">
                  <c:v>9050.9812215542</c:v>
                </c:pt>
                <c:pt idx="15099">
                  <c:v>9051.580703685699</c:v>
                </c:pt>
                <c:pt idx="15100">
                  <c:v>9052.1801858172</c:v>
                </c:pt>
                <c:pt idx="15101">
                  <c:v>9052.7796679487</c:v>
                </c:pt>
                <c:pt idx="15102">
                  <c:v>9053.379150080196</c:v>
                </c:pt>
                <c:pt idx="15103">
                  <c:v>9053.978632211698</c:v>
                </c:pt>
                <c:pt idx="15104">
                  <c:v>9054.578114343196</c:v>
                </c:pt>
                <c:pt idx="15105">
                  <c:v>9055.177596474698</c:v>
                </c:pt>
                <c:pt idx="15106">
                  <c:v>9055.7770786062</c:v>
                </c:pt>
                <c:pt idx="15107">
                  <c:v>9056.376560737799</c:v>
                </c:pt>
                <c:pt idx="15108">
                  <c:v>9056.9760428693</c:v>
                </c:pt>
                <c:pt idx="15109">
                  <c:v>9057.575525000799</c:v>
                </c:pt>
                <c:pt idx="15110">
                  <c:v>9058.1750071323</c:v>
                </c:pt>
                <c:pt idx="15111">
                  <c:v>9058.7744892638</c:v>
                </c:pt>
                <c:pt idx="15112">
                  <c:v>9059.3739713953</c:v>
                </c:pt>
                <c:pt idx="15113">
                  <c:v>9059.9734535268</c:v>
                </c:pt>
                <c:pt idx="15114">
                  <c:v>9060.572935658296</c:v>
                </c:pt>
                <c:pt idx="15115">
                  <c:v>9061.1724177898</c:v>
                </c:pt>
                <c:pt idx="15116">
                  <c:v>9061.771899921398</c:v>
                </c:pt>
                <c:pt idx="15117">
                  <c:v>9062.3713820529</c:v>
                </c:pt>
                <c:pt idx="15118">
                  <c:v>9062.970864184399</c:v>
                </c:pt>
                <c:pt idx="15119">
                  <c:v>9063.5703463159</c:v>
                </c:pt>
                <c:pt idx="15120">
                  <c:v>9064.169828447399</c:v>
                </c:pt>
                <c:pt idx="15121">
                  <c:v>9064.7693105789</c:v>
                </c:pt>
                <c:pt idx="15122">
                  <c:v>9065.3687927104</c:v>
                </c:pt>
                <c:pt idx="15123">
                  <c:v>9065.9682748419</c:v>
                </c:pt>
                <c:pt idx="15124">
                  <c:v>9066.567756973398</c:v>
                </c:pt>
                <c:pt idx="15125">
                  <c:v>9067.167239104998</c:v>
                </c:pt>
                <c:pt idx="15126">
                  <c:v>9067.7667212365</c:v>
                </c:pt>
                <c:pt idx="15127">
                  <c:v>9068.366203367996</c:v>
                </c:pt>
                <c:pt idx="15128">
                  <c:v>9068.965685499496</c:v>
                </c:pt>
                <c:pt idx="15129">
                  <c:v>9069.565167630999</c:v>
                </c:pt>
                <c:pt idx="15130">
                  <c:v>9070.1646497625</c:v>
                </c:pt>
                <c:pt idx="15131">
                  <c:v>9070.764131894</c:v>
                </c:pt>
                <c:pt idx="15132">
                  <c:v>9071.363614025498</c:v>
                </c:pt>
                <c:pt idx="15133">
                  <c:v>9071.963096157</c:v>
                </c:pt>
                <c:pt idx="15134">
                  <c:v>9072.5625782886</c:v>
                </c:pt>
                <c:pt idx="15135">
                  <c:v>9073.162060420098</c:v>
                </c:pt>
                <c:pt idx="15136">
                  <c:v>9073.7615425516</c:v>
                </c:pt>
                <c:pt idx="15137">
                  <c:v>9074.361024683094</c:v>
                </c:pt>
                <c:pt idx="15138">
                  <c:v>9074.9605068146</c:v>
                </c:pt>
                <c:pt idx="15139">
                  <c:v>9075.559988946097</c:v>
                </c:pt>
                <c:pt idx="15140">
                  <c:v>9076.1594710776</c:v>
                </c:pt>
                <c:pt idx="15141">
                  <c:v>9076.758953209099</c:v>
                </c:pt>
                <c:pt idx="15142">
                  <c:v>9077.358435340599</c:v>
                </c:pt>
                <c:pt idx="15143">
                  <c:v>9077.957917472198</c:v>
                </c:pt>
                <c:pt idx="15144">
                  <c:v>9078.557399603696</c:v>
                </c:pt>
                <c:pt idx="15145">
                  <c:v>9079.156881735198</c:v>
                </c:pt>
                <c:pt idx="15146">
                  <c:v>9079.756363866698</c:v>
                </c:pt>
                <c:pt idx="15147">
                  <c:v>9080.355845998196</c:v>
                </c:pt>
                <c:pt idx="15148">
                  <c:v>9080.955328129698</c:v>
                </c:pt>
                <c:pt idx="15149">
                  <c:v>9081.554810261197</c:v>
                </c:pt>
                <c:pt idx="15150">
                  <c:v>9082.1542923927</c:v>
                </c:pt>
                <c:pt idx="15151">
                  <c:v>9082.7537745242</c:v>
                </c:pt>
                <c:pt idx="15152">
                  <c:v>9083.3532566558</c:v>
                </c:pt>
                <c:pt idx="15153">
                  <c:v>9083.952738787299</c:v>
                </c:pt>
                <c:pt idx="15154">
                  <c:v>9084.5522209188</c:v>
                </c:pt>
                <c:pt idx="15155">
                  <c:v>9085.1517030503</c:v>
                </c:pt>
                <c:pt idx="15156">
                  <c:v>9085.751185181798</c:v>
                </c:pt>
                <c:pt idx="15157">
                  <c:v>9086.350667313298</c:v>
                </c:pt>
                <c:pt idx="15158">
                  <c:v>9086.950149444796</c:v>
                </c:pt>
                <c:pt idx="15159">
                  <c:v>9087.5496315763</c:v>
                </c:pt>
                <c:pt idx="15160">
                  <c:v>9088.149113707797</c:v>
                </c:pt>
                <c:pt idx="15161">
                  <c:v>9088.7485958394</c:v>
                </c:pt>
                <c:pt idx="15162">
                  <c:v>9089.3480779709</c:v>
                </c:pt>
                <c:pt idx="15163">
                  <c:v>9089.9475601024</c:v>
                </c:pt>
                <c:pt idx="15164">
                  <c:v>9090.5470422339</c:v>
                </c:pt>
                <c:pt idx="15165">
                  <c:v>9091.1465243654</c:v>
                </c:pt>
                <c:pt idx="15166">
                  <c:v>9091.7460064969</c:v>
                </c:pt>
                <c:pt idx="15167">
                  <c:v>9092.345488628398</c:v>
                </c:pt>
                <c:pt idx="15168">
                  <c:v>9092.9449707599</c:v>
                </c:pt>
                <c:pt idx="15169">
                  <c:v>9093.5444528914</c:v>
                </c:pt>
                <c:pt idx="15170">
                  <c:v>9094.143935023</c:v>
                </c:pt>
                <c:pt idx="15171">
                  <c:v>9094.7434171545</c:v>
                </c:pt>
                <c:pt idx="15172">
                  <c:v>9095.342899285999</c:v>
                </c:pt>
                <c:pt idx="15173">
                  <c:v>9095.9423814175</c:v>
                </c:pt>
                <c:pt idx="15174">
                  <c:v>9096.541863549</c:v>
                </c:pt>
                <c:pt idx="15175">
                  <c:v>9097.1413456805</c:v>
                </c:pt>
                <c:pt idx="15176">
                  <c:v>9097.740827812</c:v>
                </c:pt>
                <c:pt idx="15177">
                  <c:v>9098.340309943498</c:v>
                </c:pt>
                <c:pt idx="15178">
                  <c:v>9098.939792075</c:v>
                </c:pt>
                <c:pt idx="15179">
                  <c:v>9099.5392742066</c:v>
                </c:pt>
                <c:pt idx="15180">
                  <c:v>9100.1387563381</c:v>
                </c:pt>
                <c:pt idx="15181">
                  <c:v>9100.7382384696</c:v>
                </c:pt>
                <c:pt idx="15182">
                  <c:v>9101.337720601097</c:v>
                </c:pt>
                <c:pt idx="15183">
                  <c:v>9101.9372027326</c:v>
                </c:pt>
                <c:pt idx="15184">
                  <c:v>9102.536684864099</c:v>
                </c:pt>
                <c:pt idx="15185">
                  <c:v>9103.1361669956</c:v>
                </c:pt>
                <c:pt idx="15186">
                  <c:v>9103.7356491271</c:v>
                </c:pt>
                <c:pt idx="15187">
                  <c:v>9104.335131258598</c:v>
                </c:pt>
                <c:pt idx="15188">
                  <c:v>9104.9346133902</c:v>
                </c:pt>
                <c:pt idx="15189">
                  <c:v>9105.5340955217</c:v>
                </c:pt>
                <c:pt idx="15190">
                  <c:v>9106.1335776532</c:v>
                </c:pt>
                <c:pt idx="15191">
                  <c:v>9106.7330597847</c:v>
                </c:pt>
                <c:pt idx="15192">
                  <c:v>9107.3325419162</c:v>
                </c:pt>
                <c:pt idx="15193">
                  <c:v>9107.932024047699</c:v>
                </c:pt>
                <c:pt idx="15194">
                  <c:v>9108.5315061792</c:v>
                </c:pt>
                <c:pt idx="15195">
                  <c:v>9109.1309883107</c:v>
                </c:pt>
                <c:pt idx="15196">
                  <c:v>9109.7304704422</c:v>
                </c:pt>
                <c:pt idx="15197">
                  <c:v>9110.3299525738</c:v>
                </c:pt>
                <c:pt idx="15198">
                  <c:v>9110.9294347053</c:v>
                </c:pt>
                <c:pt idx="15199">
                  <c:v>9111.5289168368</c:v>
                </c:pt>
                <c:pt idx="15200">
                  <c:v>9112.128398968298</c:v>
                </c:pt>
                <c:pt idx="15201">
                  <c:v>9112.7278810998</c:v>
                </c:pt>
                <c:pt idx="15202">
                  <c:v>9113.327363231298</c:v>
                </c:pt>
                <c:pt idx="15203">
                  <c:v>9113.9268453628</c:v>
                </c:pt>
                <c:pt idx="15204">
                  <c:v>9114.526327494299</c:v>
                </c:pt>
                <c:pt idx="15205">
                  <c:v>9115.125809625799</c:v>
                </c:pt>
                <c:pt idx="15206">
                  <c:v>9115.7252917574</c:v>
                </c:pt>
                <c:pt idx="15207">
                  <c:v>9116.3247738889</c:v>
                </c:pt>
                <c:pt idx="15208">
                  <c:v>9116.9242560204</c:v>
                </c:pt>
                <c:pt idx="15209">
                  <c:v>9117.5237381519</c:v>
                </c:pt>
                <c:pt idx="15210">
                  <c:v>9118.123220283398</c:v>
                </c:pt>
                <c:pt idx="15211">
                  <c:v>9118.7227024149</c:v>
                </c:pt>
                <c:pt idx="15212">
                  <c:v>9119.322184546398</c:v>
                </c:pt>
                <c:pt idx="15213">
                  <c:v>9119.921666677898</c:v>
                </c:pt>
                <c:pt idx="15214">
                  <c:v>9120.5211488094</c:v>
                </c:pt>
                <c:pt idx="15215">
                  <c:v>9121.120630940999</c:v>
                </c:pt>
                <c:pt idx="15216">
                  <c:v>9121.7201130725</c:v>
                </c:pt>
                <c:pt idx="15217">
                  <c:v>9122.319595203999</c:v>
                </c:pt>
                <c:pt idx="15218">
                  <c:v>9122.9190773355</c:v>
                </c:pt>
                <c:pt idx="15219">
                  <c:v>9123.518559466998</c:v>
                </c:pt>
                <c:pt idx="15220">
                  <c:v>9124.1180415985</c:v>
                </c:pt>
                <c:pt idx="15221">
                  <c:v>9124.717523729998</c:v>
                </c:pt>
                <c:pt idx="15222">
                  <c:v>9125.317005861498</c:v>
                </c:pt>
                <c:pt idx="15223">
                  <c:v>9125.916487993</c:v>
                </c:pt>
                <c:pt idx="15224">
                  <c:v>9126.515970124598</c:v>
                </c:pt>
                <c:pt idx="15225">
                  <c:v>9127.1154522561</c:v>
                </c:pt>
                <c:pt idx="15226">
                  <c:v>9127.714934387599</c:v>
                </c:pt>
                <c:pt idx="15227">
                  <c:v>9128.3144165191</c:v>
                </c:pt>
                <c:pt idx="15228">
                  <c:v>9128.9138986506</c:v>
                </c:pt>
                <c:pt idx="15229">
                  <c:v>9129.5133807821</c:v>
                </c:pt>
                <c:pt idx="15230">
                  <c:v>9130.1128629136</c:v>
                </c:pt>
                <c:pt idx="15231">
                  <c:v>9130.7123450451</c:v>
                </c:pt>
                <c:pt idx="15232">
                  <c:v>9131.3118271766</c:v>
                </c:pt>
                <c:pt idx="15233">
                  <c:v>9131.911309308198</c:v>
                </c:pt>
                <c:pt idx="15234">
                  <c:v>9132.5107914397</c:v>
                </c:pt>
                <c:pt idx="15235">
                  <c:v>9133.1102735712</c:v>
                </c:pt>
                <c:pt idx="15236">
                  <c:v>9133.7097557027</c:v>
                </c:pt>
                <c:pt idx="15237">
                  <c:v>9134.3092378342</c:v>
                </c:pt>
                <c:pt idx="15238">
                  <c:v>9134.908719965699</c:v>
                </c:pt>
                <c:pt idx="15239">
                  <c:v>9135.5082020972</c:v>
                </c:pt>
                <c:pt idx="15240">
                  <c:v>9136.107684228698</c:v>
                </c:pt>
                <c:pt idx="15241">
                  <c:v>9136.7071663602</c:v>
                </c:pt>
                <c:pt idx="15242">
                  <c:v>9137.306648491798</c:v>
                </c:pt>
                <c:pt idx="15243">
                  <c:v>9137.906130623294</c:v>
                </c:pt>
                <c:pt idx="15244">
                  <c:v>9138.505612754798</c:v>
                </c:pt>
                <c:pt idx="15245">
                  <c:v>9139.105094886298</c:v>
                </c:pt>
                <c:pt idx="15246">
                  <c:v>9139.7045770178</c:v>
                </c:pt>
                <c:pt idx="15247">
                  <c:v>9140.3040591493</c:v>
                </c:pt>
                <c:pt idx="15248">
                  <c:v>9140.9035412808</c:v>
                </c:pt>
                <c:pt idx="15249">
                  <c:v>9141.5030234123</c:v>
                </c:pt>
                <c:pt idx="15250">
                  <c:v>9142.1025055438</c:v>
                </c:pt>
                <c:pt idx="15251">
                  <c:v>9142.7019876754</c:v>
                </c:pt>
                <c:pt idx="15252">
                  <c:v>9143.3014698069</c:v>
                </c:pt>
                <c:pt idx="15253">
                  <c:v>9143.900951938398</c:v>
                </c:pt>
                <c:pt idx="15254">
                  <c:v>9144.500434069898</c:v>
                </c:pt>
                <c:pt idx="15255">
                  <c:v>9145.099916201398</c:v>
                </c:pt>
                <c:pt idx="15256">
                  <c:v>9145.6993983329</c:v>
                </c:pt>
                <c:pt idx="15257">
                  <c:v>9146.298880464397</c:v>
                </c:pt>
                <c:pt idx="15258">
                  <c:v>9146.8983625959</c:v>
                </c:pt>
                <c:pt idx="15259">
                  <c:v>9147.497844727399</c:v>
                </c:pt>
                <c:pt idx="15260">
                  <c:v>9148.097326859</c:v>
                </c:pt>
                <c:pt idx="15261">
                  <c:v>9148.6968089905</c:v>
                </c:pt>
                <c:pt idx="15262">
                  <c:v>9149.296291122</c:v>
                </c:pt>
                <c:pt idx="15263">
                  <c:v>9149.895773253498</c:v>
                </c:pt>
                <c:pt idx="15264">
                  <c:v>9150.495255384998</c:v>
                </c:pt>
                <c:pt idx="15265">
                  <c:v>9151.0947375165</c:v>
                </c:pt>
                <c:pt idx="15266">
                  <c:v>9151.694219647998</c:v>
                </c:pt>
                <c:pt idx="15267">
                  <c:v>9152.2937017795</c:v>
                </c:pt>
                <c:pt idx="15268">
                  <c:v>9152.893183910997</c:v>
                </c:pt>
                <c:pt idx="15269">
                  <c:v>9153.4926660425</c:v>
                </c:pt>
                <c:pt idx="15270">
                  <c:v>9154.0921481741</c:v>
                </c:pt>
                <c:pt idx="15271">
                  <c:v>9154.6916303056</c:v>
                </c:pt>
                <c:pt idx="15272">
                  <c:v>9155.2911124371</c:v>
                </c:pt>
                <c:pt idx="15273">
                  <c:v>9155.890594568598</c:v>
                </c:pt>
                <c:pt idx="15274">
                  <c:v>9156.4900767001</c:v>
                </c:pt>
                <c:pt idx="15275">
                  <c:v>9157.0895588316</c:v>
                </c:pt>
                <c:pt idx="15276">
                  <c:v>9157.689040963098</c:v>
                </c:pt>
                <c:pt idx="15277">
                  <c:v>9158.288523094598</c:v>
                </c:pt>
                <c:pt idx="15278">
                  <c:v>9158.888005226197</c:v>
                </c:pt>
                <c:pt idx="15279">
                  <c:v>9159.4874873577</c:v>
                </c:pt>
                <c:pt idx="15280">
                  <c:v>9160.086969489197</c:v>
                </c:pt>
                <c:pt idx="15281">
                  <c:v>9160.6864516207</c:v>
                </c:pt>
                <c:pt idx="15282">
                  <c:v>9161.285933752199</c:v>
                </c:pt>
                <c:pt idx="15283">
                  <c:v>9161.885415883698</c:v>
                </c:pt>
                <c:pt idx="15284">
                  <c:v>9162.4848980152</c:v>
                </c:pt>
                <c:pt idx="15285">
                  <c:v>9163.0843801467</c:v>
                </c:pt>
                <c:pt idx="15286">
                  <c:v>9163.6838622782</c:v>
                </c:pt>
                <c:pt idx="15287">
                  <c:v>9164.2833444098</c:v>
                </c:pt>
                <c:pt idx="15288">
                  <c:v>9164.882826541298</c:v>
                </c:pt>
                <c:pt idx="15289">
                  <c:v>9165.4823086728</c:v>
                </c:pt>
                <c:pt idx="15290">
                  <c:v>9166.0817908043</c:v>
                </c:pt>
                <c:pt idx="15291">
                  <c:v>9166.6812729358</c:v>
                </c:pt>
                <c:pt idx="15292">
                  <c:v>9167.2807550673</c:v>
                </c:pt>
                <c:pt idx="15293">
                  <c:v>9167.8802371988</c:v>
                </c:pt>
                <c:pt idx="15294">
                  <c:v>9168.4797193303</c:v>
                </c:pt>
                <c:pt idx="15295">
                  <c:v>9169.0792014618</c:v>
                </c:pt>
                <c:pt idx="15296">
                  <c:v>9169.678683593396</c:v>
                </c:pt>
                <c:pt idx="15297">
                  <c:v>9170.278165724898</c:v>
                </c:pt>
                <c:pt idx="15298">
                  <c:v>9170.8776478564</c:v>
                </c:pt>
                <c:pt idx="15299">
                  <c:v>9171.477129987894</c:v>
                </c:pt>
                <c:pt idx="15300">
                  <c:v>9172.0766121194</c:v>
                </c:pt>
                <c:pt idx="15301">
                  <c:v>9172.676094250899</c:v>
                </c:pt>
                <c:pt idx="15302">
                  <c:v>9173.2755763824</c:v>
                </c:pt>
                <c:pt idx="15303">
                  <c:v>9173.8750585139</c:v>
                </c:pt>
                <c:pt idx="15304">
                  <c:v>9174.4745406454</c:v>
                </c:pt>
                <c:pt idx="15305">
                  <c:v>9175.074022777</c:v>
                </c:pt>
                <c:pt idx="15306">
                  <c:v>9175.6735049085</c:v>
                </c:pt>
                <c:pt idx="15307">
                  <c:v>9176.27298704</c:v>
                </c:pt>
                <c:pt idx="15308">
                  <c:v>9176.8724691715</c:v>
                </c:pt>
                <c:pt idx="15309">
                  <c:v>9177.471951303</c:v>
                </c:pt>
                <c:pt idx="15310">
                  <c:v>9178.071433434498</c:v>
                </c:pt>
                <c:pt idx="15311">
                  <c:v>9178.670915565997</c:v>
                </c:pt>
                <c:pt idx="15312">
                  <c:v>9179.270397697499</c:v>
                </c:pt>
                <c:pt idx="15313">
                  <c:v>9179.869879828999</c:v>
                </c:pt>
                <c:pt idx="15314">
                  <c:v>9180.469361960499</c:v>
                </c:pt>
                <c:pt idx="15315">
                  <c:v>9181.0688440921</c:v>
                </c:pt>
                <c:pt idx="15316">
                  <c:v>9181.668326223598</c:v>
                </c:pt>
                <c:pt idx="15317">
                  <c:v>9182.2678083551</c:v>
                </c:pt>
                <c:pt idx="15318">
                  <c:v>9182.867290486596</c:v>
                </c:pt>
                <c:pt idx="15319">
                  <c:v>9183.466772618098</c:v>
                </c:pt>
                <c:pt idx="15320">
                  <c:v>9184.066254749598</c:v>
                </c:pt>
                <c:pt idx="15321">
                  <c:v>9184.665736881097</c:v>
                </c:pt>
                <c:pt idx="15322">
                  <c:v>9185.2652190126</c:v>
                </c:pt>
                <c:pt idx="15323">
                  <c:v>9185.8647011441</c:v>
                </c:pt>
                <c:pt idx="15324">
                  <c:v>9186.464183275699</c:v>
                </c:pt>
                <c:pt idx="15325">
                  <c:v>9187.063665407199</c:v>
                </c:pt>
                <c:pt idx="15326">
                  <c:v>9187.6631475387</c:v>
                </c:pt>
                <c:pt idx="15327">
                  <c:v>9188.262629670198</c:v>
                </c:pt>
                <c:pt idx="15328">
                  <c:v>9188.862111801698</c:v>
                </c:pt>
                <c:pt idx="15329">
                  <c:v>9189.461593933196</c:v>
                </c:pt>
                <c:pt idx="15330">
                  <c:v>9190.061076064698</c:v>
                </c:pt>
                <c:pt idx="15331">
                  <c:v>9190.6605581962</c:v>
                </c:pt>
                <c:pt idx="15332">
                  <c:v>9191.2600403277</c:v>
                </c:pt>
                <c:pt idx="15333">
                  <c:v>9191.859522459297</c:v>
                </c:pt>
                <c:pt idx="15334">
                  <c:v>9192.459004590799</c:v>
                </c:pt>
                <c:pt idx="15335">
                  <c:v>9193.0584867223</c:v>
                </c:pt>
                <c:pt idx="15336">
                  <c:v>9193.6579688538</c:v>
                </c:pt>
                <c:pt idx="15337">
                  <c:v>9194.2574509853</c:v>
                </c:pt>
                <c:pt idx="15338">
                  <c:v>9194.856933116798</c:v>
                </c:pt>
                <c:pt idx="15339">
                  <c:v>9195.456415248296</c:v>
                </c:pt>
                <c:pt idx="15340">
                  <c:v>9196.055897379798</c:v>
                </c:pt>
                <c:pt idx="15341">
                  <c:v>9196.655379511298</c:v>
                </c:pt>
                <c:pt idx="15342">
                  <c:v>9197.2548616429</c:v>
                </c:pt>
                <c:pt idx="15343">
                  <c:v>9197.854343774397</c:v>
                </c:pt>
                <c:pt idx="15344">
                  <c:v>9198.453825905899</c:v>
                </c:pt>
                <c:pt idx="15345">
                  <c:v>9199.0533080374</c:v>
                </c:pt>
                <c:pt idx="15346">
                  <c:v>9199.6527901689</c:v>
                </c:pt>
                <c:pt idx="15347">
                  <c:v>9200.2522723004</c:v>
                </c:pt>
                <c:pt idx="15348">
                  <c:v>9200.8517544319</c:v>
                </c:pt>
                <c:pt idx="15349">
                  <c:v>9201.451236563398</c:v>
                </c:pt>
                <c:pt idx="15350">
                  <c:v>9202.050718694898</c:v>
                </c:pt>
                <c:pt idx="15351">
                  <c:v>9202.6502008265</c:v>
                </c:pt>
                <c:pt idx="15352">
                  <c:v>9203.249682958</c:v>
                </c:pt>
                <c:pt idx="15353">
                  <c:v>9203.849165089498</c:v>
                </c:pt>
                <c:pt idx="15354">
                  <c:v>9204.448647221</c:v>
                </c:pt>
                <c:pt idx="15355">
                  <c:v>9205.0481293525</c:v>
                </c:pt>
                <c:pt idx="15356">
                  <c:v>9205.647611483999</c:v>
                </c:pt>
                <c:pt idx="15357">
                  <c:v>9206.2470936155</c:v>
                </c:pt>
                <c:pt idx="15358">
                  <c:v>9206.846575746998</c:v>
                </c:pt>
                <c:pt idx="15359">
                  <c:v>9207.4460578785</c:v>
                </c:pt>
                <c:pt idx="15360">
                  <c:v>9208.0455400101</c:v>
                </c:pt>
                <c:pt idx="15361">
                  <c:v>9208.6450221416</c:v>
                </c:pt>
                <c:pt idx="15362">
                  <c:v>9209.2445042731</c:v>
                </c:pt>
                <c:pt idx="15363">
                  <c:v>9209.843986404598</c:v>
                </c:pt>
                <c:pt idx="15364">
                  <c:v>9210.4434685361</c:v>
                </c:pt>
                <c:pt idx="15365">
                  <c:v>9211.042950667597</c:v>
                </c:pt>
                <c:pt idx="15366">
                  <c:v>9211.6424327991</c:v>
                </c:pt>
                <c:pt idx="15367">
                  <c:v>9212.2419149306</c:v>
                </c:pt>
                <c:pt idx="15368">
                  <c:v>9212.8413970621</c:v>
                </c:pt>
                <c:pt idx="15369">
                  <c:v>9213.4408791937</c:v>
                </c:pt>
                <c:pt idx="15370">
                  <c:v>9214.0403613252</c:v>
                </c:pt>
                <c:pt idx="15371">
                  <c:v>9214.6398434567</c:v>
                </c:pt>
                <c:pt idx="15372">
                  <c:v>9215.239325588198</c:v>
                </c:pt>
                <c:pt idx="15373">
                  <c:v>9215.8388077197</c:v>
                </c:pt>
                <c:pt idx="15374">
                  <c:v>9216.4382898512</c:v>
                </c:pt>
                <c:pt idx="15375">
                  <c:v>9217.0377719827</c:v>
                </c:pt>
                <c:pt idx="15376">
                  <c:v>9217.6372541142</c:v>
                </c:pt>
                <c:pt idx="15377">
                  <c:v>9218.2367362457</c:v>
                </c:pt>
                <c:pt idx="15378">
                  <c:v>9218.8362183773</c:v>
                </c:pt>
                <c:pt idx="15379">
                  <c:v>9219.4357005088</c:v>
                </c:pt>
                <c:pt idx="15380">
                  <c:v>9220.035182640298</c:v>
                </c:pt>
                <c:pt idx="15381">
                  <c:v>9220.6346647718</c:v>
                </c:pt>
                <c:pt idx="15382">
                  <c:v>9221.2341469033</c:v>
                </c:pt>
                <c:pt idx="15383">
                  <c:v>9221.833629034798</c:v>
                </c:pt>
                <c:pt idx="15384">
                  <c:v>9222.4331111663</c:v>
                </c:pt>
                <c:pt idx="15385">
                  <c:v>9223.032593297798</c:v>
                </c:pt>
                <c:pt idx="15386">
                  <c:v>9223.6320754293</c:v>
                </c:pt>
                <c:pt idx="15387">
                  <c:v>9224.2315575609</c:v>
                </c:pt>
                <c:pt idx="15388">
                  <c:v>9224.831039692399</c:v>
                </c:pt>
                <c:pt idx="15389">
                  <c:v>9225.4305218239</c:v>
                </c:pt>
                <c:pt idx="15390">
                  <c:v>9226.0300039554</c:v>
                </c:pt>
                <c:pt idx="15391">
                  <c:v>9226.6294860869</c:v>
                </c:pt>
                <c:pt idx="15392">
                  <c:v>9227.2289682184</c:v>
                </c:pt>
                <c:pt idx="15393">
                  <c:v>9227.8284503499</c:v>
                </c:pt>
                <c:pt idx="15394">
                  <c:v>9228.427932481396</c:v>
                </c:pt>
                <c:pt idx="15395">
                  <c:v>9229.0274146129</c:v>
                </c:pt>
                <c:pt idx="15396">
                  <c:v>9229.626896744498</c:v>
                </c:pt>
                <c:pt idx="15397">
                  <c:v>9230.226378876</c:v>
                </c:pt>
                <c:pt idx="15398">
                  <c:v>9230.825861007499</c:v>
                </c:pt>
                <c:pt idx="15399">
                  <c:v>9231.425343139</c:v>
                </c:pt>
                <c:pt idx="15400">
                  <c:v>9232.0248252705</c:v>
                </c:pt>
                <c:pt idx="15401">
                  <c:v>9232.624307402</c:v>
                </c:pt>
                <c:pt idx="15402">
                  <c:v>9233.2237895335</c:v>
                </c:pt>
                <c:pt idx="15403">
                  <c:v>9233.823271665</c:v>
                </c:pt>
                <c:pt idx="15404">
                  <c:v>9234.4227537965</c:v>
                </c:pt>
                <c:pt idx="15405">
                  <c:v>9235.022235928098</c:v>
                </c:pt>
                <c:pt idx="15406">
                  <c:v>9235.6217180596</c:v>
                </c:pt>
                <c:pt idx="15407">
                  <c:v>9236.2212001911</c:v>
                </c:pt>
                <c:pt idx="15408">
                  <c:v>9236.8206823226</c:v>
                </c:pt>
                <c:pt idx="15409">
                  <c:v>9237.420164454099</c:v>
                </c:pt>
                <c:pt idx="15410">
                  <c:v>9238.0196465856</c:v>
                </c:pt>
                <c:pt idx="15411">
                  <c:v>9238.6191287171</c:v>
                </c:pt>
                <c:pt idx="15412">
                  <c:v>9239.2186108486</c:v>
                </c:pt>
                <c:pt idx="15413">
                  <c:v>9239.818092980098</c:v>
                </c:pt>
                <c:pt idx="15414">
                  <c:v>9240.4175751117</c:v>
                </c:pt>
                <c:pt idx="15415">
                  <c:v>9241.017057243198</c:v>
                </c:pt>
                <c:pt idx="15416">
                  <c:v>9241.616539374698</c:v>
                </c:pt>
                <c:pt idx="15417">
                  <c:v>9242.2160215062</c:v>
                </c:pt>
                <c:pt idx="15418">
                  <c:v>9242.815503637696</c:v>
                </c:pt>
                <c:pt idx="15419">
                  <c:v>9243.414985769197</c:v>
                </c:pt>
                <c:pt idx="15420">
                  <c:v>9244.0144679007</c:v>
                </c:pt>
                <c:pt idx="15421">
                  <c:v>9244.6139500322</c:v>
                </c:pt>
                <c:pt idx="15422">
                  <c:v>9245.2134321637</c:v>
                </c:pt>
                <c:pt idx="15423">
                  <c:v>9245.812914295298</c:v>
                </c:pt>
                <c:pt idx="15424">
                  <c:v>9246.4123964268</c:v>
                </c:pt>
                <c:pt idx="15425">
                  <c:v>9247.0118785583</c:v>
                </c:pt>
                <c:pt idx="15426">
                  <c:v>9247.611360689798</c:v>
                </c:pt>
                <c:pt idx="15427">
                  <c:v>9248.2108428213</c:v>
                </c:pt>
                <c:pt idx="15428">
                  <c:v>9248.810324952798</c:v>
                </c:pt>
                <c:pt idx="15429">
                  <c:v>9249.409807084297</c:v>
                </c:pt>
                <c:pt idx="15430">
                  <c:v>9250.0092892158</c:v>
                </c:pt>
                <c:pt idx="15431">
                  <c:v>9250.6087713473</c:v>
                </c:pt>
                <c:pt idx="15432">
                  <c:v>9251.2082534789</c:v>
                </c:pt>
                <c:pt idx="15433">
                  <c:v>9251.807735610399</c:v>
                </c:pt>
                <c:pt idx="15434">
                  <c:v>9252.4072177419</c:v>
                </c:pt>
                <c:pt idx="15435">
                  <c:v>9253.006699873398</c:v>
                </c:pt>
                <c:pt idx="15436">
                  <c:v>9253.606182004898</c:v>
                </c:pt>
                <c:pt idx="15437">
                  <c:v>9254.2056641364</c:v>
                </c:pt>
                <c:pt idx="15438">
                  <c:v>9254.805146267896</c:v>
                </c:pt>
                <c:pt idx="15439">
                  <c:v>9255.4046283994</c:v>
                </c:pt>
                <c:pt idx="15440">
                  <c:v>9256.0041105309</c:v>
                </c:pt>
                <c:pt idx="15441">
                  <c:v>9256.6035926625</c:v>
                </c:pt>
                <c:pt idx="15442">
                  <c:v>9257.203074794</c:v>
                </c:pt>
                <c:pt idx="15443">
                  <c:v>9257.8025569255</c:v>
                </c:pt>
                <c:pt idx="15444">
                  <c:v>9258.402039056999</c:v>
                </c:pt>
                <c:pt idx="15445">
                  <c:v>9259.0015211885</c:v>
                </c:pt>
                <c:pt idx="15446">
                  <c:v>9259.60100332</c:v>
                </c:pt>
                <c:pt idx="15447">
                  <c:v>9260.2004854515</c:v>
                </c:pt>
                <c:pt idx="15448">
                  <c:v>9260.799967583</c:v>
                </c:pt>
                <c:pt idx="15449">
                  <c:v>9261.3994497145</c:v>
                </c:pt>
                <c:pt idx="15450">
                  <c:v>9261.998931846098</c:v>
                </c:pt>
                <c:pt idx="15451">
                  <c:v>9262.598413977597</c:v>
                </c:pt>
                <c:pt idx="15452">
                  <c:v>9263.1978961091</c:v>
                </c:pt>
                <c:pt idx="15453">
                  <c:v>9263.7973782406</c:v>
                </c:pt>
                <c:pt idx="15454">
                  <c:v>9264.3968603721</c:v>
                </c:pt>
                <c:pt idx="15455">
                  <c:v>9264.9963425036</c:v>
                </c:pt>
                <c:pt idx="15456">
                  <c:v>9265.595824635098</c:v>
                </c:pt>
                <c:pt idx="15457">
                  <c:v>9266.1953067666</c:v>
                </c:pt>
                <c:pt idx="15458">
                  <c:v>9266.7947888981</c:v>
                </c:pt>
                <c:pt idx="15459">
                  <c:v>9267.3942710297</c:v>
                </c:pt>
                <c:pt idx="15460">
                  <c:v>9267.9937531612</c:v>
                </c:pt>
                <c:pt idx="15461">
                  <c:v>9268.5932352927</c:v>
                </c:pt>
                <c:pt idx="15462">
                  <c:v>9269.1927174242</c:v>
                </c:pt>
                <c:pt idx="15463">
                  <c:v>9269.7921995557</c:v>
                </c:pt>
                <c:pt idx="15464">
                  <c:v>9270.391681687197</c:v>
                </c:pt>
                <c:pt idx="15465">
                  <c:v>9270.9911638187</c:v>
                </c:pt>
                <c:pt idx="15466">
                  <c:v>9271.5906459502</c:v>
                </c:pt>
                <c:pt idx="15467">
                  <c:v>9272.1901280817</c:v>
                </c:pt>
                <c:pt idx="15468">
                  <c:v>9272.7896102133</c:v>
                </c:pt>
                <c:pt idx="15469">
                  <c:v>9273.389092344798</c:v>
                </c:pt>
                <c:pt idx="15470">
                  <c:v>9273.988574476298</c:v>
                </c:pt>
                <c:pt idx="15471">
                  <c:v>9274.588056607798</c:v>
                </c:pt>
                <c:pt idx="15472">
                  <c:v>9275.1875387393</c:v>
                </c:pt>
                <c:pt idx="15473">
                  <c:v>9275.7870208708</c:v>
                </c:pt>
                <c:pt idx="15474">
                  <c:v>9276.386503002299</c:v>
                </c:pt>
                <c:pt idx="15475">
                  <c:v>9276.985985133799</c:v>
                </c:pt>
                <c:pt idx="15476">
                  <c:v>9277.5854672653</c:v>
                </c:pt>
                <c:pt idx="15477">
                  <c:v>9278.1849493969</c:v>
                </c:pt>
                <c:pt idx="15478">
                  <c:v>9278.7844315284</c:v>
                </c:pt>
                <c:pt idx="15479">
                  <c:v>9279.383913659896</c:v>
                </c:pt>
                <c:pt idx="15480">
                  <c:v>9279.983395791398</c:v>
                </c:pt>
                <c:pt idx="15481">
                  <c:v>9280.5828779229</c:v>
                </c:pt>
                <c:pt idx="15482">
                  <c:v>9281.1823600544</c:v>
                </c:pt>
                <c:pt idx="15483">
                  <c:v>9281.7818421859</c:v>
                </c:pt>
                <c:pt idx="15484">
                  <c:v>9282.381324317399</c:v>
                </c:pt>
                <c:pt idx="15485">
                  <c:v>9282.980806448899</c:v>
                </c:pt>
                <c:pt idx="15486">
                  <c:v>9283.5802885805</c:v>
                </c:pt>
                <c:pt idx="15487">
                  <c:v>9284.179770712</c:v>
                </c:pt>
                <c:pt idx="15488">
                  <c:v>9284.7792528435</c:v>
                </c:pt>
                <c:pt idx="15489">
                  <c:v>9285.378734974998</c:v>
                </c:pt>
                <c:pt idx="15490">
                  <c:v>9285.9782171065</c:v>
                </c:pt>
                <c:pt idx="15491">
                  <c:v>9286.577699237996</c:v>
                </c:pt>
                <c:pt idx="15492">
                  <c:v>9287.177181369498</c:v>
                </c:pt>
                <c:pt idx="15493">
                  <c:v>9287.776663500998</c:v>
                </c:pt>
                <c:pt idx="15494">
                  <c:v>9288.376145632497</c:v>
                </c:pt>
                <c:pt idx="15495">
                  <c:v>9288.975627764097</c:v>
                </c:pt>
                <c:pt idx="15496">
                  <c:v>9289.575109895599</c:v>
                </c:pt>
                <c:pt idx="15497">
                  <c:v>9290.1745920271</c:v>
                </c:pt>
                <c:pt idx="15498">
                  <c:v>9290.7740741586</c:v>
                </c:pt>
                <c:pt idx="15499">
                  <c:v>9291.3735562901</c:v>
                </c:pt>
                <c:pt idx="15500">
                  <c:v>9291.9730384216</c:v>
                </c:pt>
                <c:pt idx="15501">
                  <c:v>9292.572520553098</c:v>
                </c:pt>
                <c:pt idx="15502">
                  <c:v>9293.172002684598</c:v>
                </c:pt>
                <c:pt idx="15503">
                  <c:v>9293.7714848161</c:v>
                </c:pt>
                <c:pt idx="15504">
                  <c:v>9294.370966947696</c:v>
                </c:pt>
                <c:pt idx="15505">
                  <c:v>9294.9704490792</c:v>
                </c:pt>
                <c:pt idx="15506">
                  <c:v>9295.569931210699</c:v>
                </c:pt>
                <c:pt idx="15507">
                  <c:v>9296.1694133422</c:v>
                </c:pt>
                <c:pt idx="15508">
                  <c:v>9296.768895473699</c:v>
                </c:pt>
                <c:pt idx="15509">
                  <c:v>9297.368377605198</c:v>
                </c:pt>
                <c:pt idx="15510">
                  <c:v>9297.9678597367</c:v>
                </c:pt>
                <c:pt idx="15511">
                  <c:v>9298.567341868198</c:v>
                </c:pt>
                <c:pt idx="15512">
                  <c:v>9299.166823999696</c:v>
                </c:pt>
                <c:pt idx="15513">
                  <c:v>9299.7663061313</c:v>
                </c:pt>
                <c:pt idx="15514">
                  <c:v>9300.365788262798</c:v>
                </c:pt>
                <c:pt idx="15515">
                  <c:v>9300.965270394297</c:v>
                </c:pt>
                <c:pt idx="15516">
                  <c:v>9301.5647525258</c:v>
                </c:pt>
                <c:pt idx="15517">
                  <c:v>9302.164234657299</c:v>
                </c:pt>
                <c:pt idx="15518">
                  <c:v>9302.7637167888</c:v>
                </c:pt>
                <c:pt idx="15519">
                  <c:v>9303.363198920299</c:v>
                </c:pt>
                <c:pt idx="15520">
                  <c:v>9303.9626810518</c:v>
                </c:pt>
                <c:pt idx="15521">
                  <c:v>9304.562163183298</c:v>
                </c:pt>
                <c:pt idx="15522">
                  <c:v>9305.1616453149</c:v>
                </c:pt>
                <c:pt idx="15523">
                  <c:v>9305.761127446398</c:v>
                </c:pt>
                <c:pt idx="15524">
                  <c:v>9306.360609577896</c:v>
                </c:pt>
                <c:pt idx="15525">
                  <c:v>9306.960091709398</c:v>
                </c:pt>
                <c:pt idx="15526">
                  <c:v>9307.559573840897</c:v>
                </c:pt>
                <c:pt idx="15527">
                  <c:v>9308.1590559724</c:v>
                </c:pt>
                <c:pt idx="15528">
                  <c:v>9308.7585381039</c:v>
                </c:pt>
                <c:pt idx="15529">
                  <c:v>9309.358020235399</c:v>
                </c:pt>
                <c:pt idx="15530">
                  <c:v>9309.9575023669</c:v>
                </c:pt>
                <c:pt idx="15531">
                  <c:v>9310.556984498497</c:v>
                </c:pt>
                <c:pt idx="15532">
                  <c:v>9311.15646663</c:v>
                </c:pt>
                <c:pt idx="15533">
                  <c:v>9311.755948761498</c:v>
                </c:pt>
                <c:pt idx="15534">
                  <c:v>9312.355430892998</c:v>
                </c:pt>
                <c:pt idx="15535">
                  <c:v>9312.954913024496</c:v>
                </c:pt>
                <c:pt idx="15536">
                  <c:v>9313.554395156</c:v>
                </c:pt>
                <c:pt idx="15537">
                  <c:v>9314.153877287497</c:v>
                </c:pt>
                <c:pt idx="15538">
                  <c:v>9314.753359419</c:v>
                </c:pt>
                <c:pt idx="15539">
                  <c:v>9315.3528415505</c:v>
                </c:pt>
                <c:pt idx="15540">
                  <c:v>9315.952323682097</c:v>
                </c:pt>
                <c:pt idx="15541">
                  <c:v>9316.5518058136</c:v>
                </c:pt>
                <c:pt idx="15542">
                  <c:v>9317.1512879451</c:v>
                </c:pt>
                <c:pt idx="15543">
                  <c:v>9317.7507700766</c:v>
                </c:pt>
                <c:pt idx="15544">
                  <c:v>9318.350252208098</c:v>
                </c:pt>
                <c:pt idx="15545">
                  <c:v>9318.9497343396</c:v>
                </c:pt>
                <c:pt idx="15546">
                  <c:v>9319.5492164711</c:v>
                </c:pt>
                <c:pt idx="15547">
                  <c:v>9320.1486986026</c:v>
                </c:pt>
                <c:pt idx="15548">
                  <c:v>9320.7481807341</c:v>
                </c:pt>
                <c:pt idx="15549">
                  <c:v>9321.3476628657</c:v>
                </c:pt>
                <c:pt idx="15550">
                  <c:v>9321.947144997199</c:v>
                </c:pt>
                <c:pt idx="15551">
                  <c:v>9322.5466271287</c:v>
                </c:pt>
                <c:pt idx="15552">
                  <c:v>9323.146109260199</c:v>
                </c:pt>
                <c:pt idx="15553">
                  <c:v>9323.7455913917</c:v>
                </c:pt>
                <c:pt idx="15554">
                  <c:v>9324.345073523198</c:v>
                </c:pt>
                <c:pt idx="15555">
                  <c:v>9324.9445556547</c:v>
                </c:pt>
                <c:pt idx="15556">
                  <c:v>9325.5440377862</c:v>
                </c:pt>
                <c:pt idx="15557">
                  <c:v>9326.1435199177</c:v>
                </c:pt>
                <c:pt idx="15558">
                  <c:v>9326.7430020493</c:v>
                </c:pt>
                <c:pt idx="15559">
                  <c:v>9327.3424841808</c:v>
                </c:pt>
                <c:pt idx="15560">
                  <c:v>9327.9419663123</c:v>
                </c:pt>
                <c:pt idx="15561">
                  <c:v>9328.5414484438</c:v>
                </c:pt>
                <c:pt idx="15562">
                  <c:v>9329.1409305753</c:v>
                </c:pt>
                <c:pt idx="15563">
                  <c:v>9329.7404127068</c:v>
                </c:pt>
                <c:pt idx="15564">
                  <c:v>9330.3398948383</c:v>
                </c:pt>
                <c:pt idx="15565">
                  <c:v>9330.939376969798</c:v>
                </c:pt>
                <c:pt idx="15566">
                  <c:v>9331.5388591013</c:v>
                </c:pt>
                <c:pt idx="15567">
                  <c:v>9332.1383412329</c:v>
                </c:pt>
                <c:pt idx="15568">
                  <c:v>9332.737823364398</c:v>
                </c:pt>
                <c:pt idx="15569">
                  <c:v>9333.337305495897</c:v>
                </c:pt>
                <c:pt idx="15570">
                  <c:v>9333.936787627397</c:v>
                </c:pt>
                <c:pt idx="15571">
                  <c:v>9334.5362697589</c:v>
                </c:pt>
                <c:pt idx="15572">
                  <c:v>9335.1357518904</c:v>
                </c:pt>
                <c:pt idx="15573">
                  <c:v>9335.7352340219</c:v>
                </c:pt>
                <c:pt idx="15574">
                  <c:v>9336.3347161534</c:v>
                </c:pt>
                <c:pt idx="15575">
                  <c:v>9336.9341982849</c:v>
                </c:pt>
                <c:pt idx="15576">
                  <c:v>9337.5336804165</c:v>
                </c:pt>
                <c:pt idx="15577">
                  <c:v>9338.133162548</c:v>
                </c:pt>
                <c:pt idx="15578">
                  <c:v>9338.7326446795</c:v>
                </c:pt>
                <c:pt idx="15579">
                  <c:v>9339.332126811</c:v>
                </c:pt>
                <c:pt idx="15580">
                  <c:v>9339.9316089425</c:v>
                </c:pt>
                <c:pt idx="15581">
                  <c:v>9340.531091074</c:v>
                </c:pt>
                <c:pt idx="15582">
                  <c:v>9341.1305732055</c:v>
                </c:pt>
                <c:pt idx="15583">
                  <c:v>9341.730055337</c:v>
                </c:pt>
                <c:pt idx="15584">
                  <c:v>9342.329537468499</c:v>
                </c:pt>
                <c:pt idx="15585">
                  <c:v>9342.929019599998</c:v>
                </c:pt>
                <c:pt idx="15586">
                  <c:v>9343.5285017316</c:v>
                </c:pt>
                <c:pt idx="15587">
                  <c:v>9344.127983863096</c:v>
                </c:pt>
                <c:pt idx="15588">
                  <c:v>9344.7274659946</c:v>
                </c:pt>
                <c:pt idx="15589">
                  <c:v>9345.3269481261</c:v>
                </c:pt>
                <c:pt idx="15590">
                  <c:v>9345.926430257598</c:v>
                </c:pt>
                <c:pt idx="15591">
                  <c:v>9346.525912389097</c:v>
                </c:pt>
                <c:pt idx="15592">
                  <c:v>9347.125394520599</c:v>
                </c:pt>
                <c:pt idx="15593">
                  <c:v>9347.7248766521</c:v>
                </c:pt>
                <c:pt idx="15594">
                  <c:v>9348.3243587836</c:v>
                </c:pt>
                <c:pt idx="15595">
                  <c:v>9348.9238409152</c:v>
                </c:pt>
                <c:pt idx="15596">
                  <c:v>9349.5233230467</c:v>
                </c:pt>
                <c:pt idx="15597">
                  <c:v>9350.1228051782</c:v>
                </c:pt>
                <c:pt idx="15598">
                  <c:v>9350.7222873097</c:v>
                </c:pt>
                <c:pt idx="15599">
                  <c:v>9351.321769441198</c:v>
                </c:pt>
                <c:pt idx="15600">
                  <c:v>9351.9212515727</c:v>
                </c:pt>
                <c:pt idx="15601">
                  <c:v>9352.520733704197</c:v>
                </c:pt>
                <c:pt idx="15602">
                  <c:v>9353.1202158357</c:v>
                </c:pt>
                <c:pt idx="15603">
                  <c:v>9353.719697967199</c:v>
                </c:pt>
                <c:pt idx="15604">
                  <c:v>9354.319180098799</c:v>
                </c:pt>
                <c:pt idx="15605">
                  <c:v>9354.9186622303</c:v>
                </c:pt>
                <c:pt idx="15606">
                  <c:v>9355.5181443618</c:v>
                </c:pt>
                <c:pt idx="15607">
                  <c:v>9356.117626493298</c:v>
                </c:pt>
                <c:pt idx="15608">
                  <c:v>9356.717108624798</c:v>
                </c:pt>
                <c:pt idx="15609">
                  <c:v>9357.316590756298</c:v>
                </c:pt>
                <c:pt idx="15610">
                  <c:v>9357.916072887798</c:v>
                </c:pt>
                <c:pt idx="15611">
                  <c:v>9358.5155550193</c:v>
                </c:pt>
                <c:pt idx="15612">
                  <c:v>9359.1150371509</c:v>
                </c:pt>
                <c:pt idx="15613">
                  <c:v>9359.7145192824</c:v>
                </c:pt>
                <c:pt idx="15614">
                  <c:v>9360.3140014139</c:v>
                </c:pt>
                <c:pt idx="15615">
                  <c:v>9360.9134835454</c:v>
                </c:pt>
                <c:pt idx="15616">
                  <c:v>9361.5129656769</c:v>
                </c:pt>
                <c:pt idx="15617">
                  <c:v>9362.1124478084</c:v>
                </c:pt>
                <c:pt idx="15618">
                  <c:v>9362.7119299399</c:v>
                </c:pt>
                <c:pt idx="15619">
                  <c:v>9363.3114120714</c:v>
                </c:pt>
                <c:pt idx="15620">
                  <c:v>9363.910894202898</c:v>
                </c:pt>
                <c:pt idx="15621">
                  <c:v>9364.5103763344</c:v>
                </c:pt>
                <c:pt idx="15622">
                  <c:v>9365.109858466</c:v>
                </c:pt>
                <c:pt idx="15623">
                  <c:v>9365.7093405975</c:v>
                </c:pt>
                <c:pt idx="15624">
                  <c:v>9366.308822728999</c:v>
                </c:pt>
                <c:pt idx="15625">
                  <c:v>9366.908304860499</c:v>
                </c:pt>
                <c:pt idx="15626">
                  <c:v>9367.507786992</c:v>
                </c:pt>
                <c:pt idx="15627">
                  <c:v>9368.1072691235</c:v>
                </c:pt>
                <c:pt idx="15628">
                  <c:v>9368.706751255</c:v>
                </c:pt>
                <c:pt idx="15629">
                  <c:v>9369.306233386498</c:v>
                </c:pt>
                <c:pt idx="15630">
                  <c:v>9369.905715517998</c:v>
                </c:pt>
                <c:pt idx="15631">
                  <c:v>9370.505197649596</c:v>
                </c:pt>
                <c:pt idx="15632">
                  <c:v>9371.104679781098</c:v>
                </c:pt>
                <c:pt idx="15633">
                  <c:v>9371.7041619126</c:v>
                </c:pt>
                <c:pt idx="15634">
                  <c:v>9372.303644044097</c:v>
                </c:pt>
                <c:pt idx="15635">
                  <c:v>9372.9031261756</c:v>
                </c:pt>
                <c:pt idx="15636">
                  <c:v>9373.5026083071</c:v>
                </c:pt>
                <c:pt idx="15637">
                  <c:v>9374.1020904386</c:v>
                </c:pt>
                <c:pt idx="15638">
                  <c:v>9374.7015725701</c:v>
                </c:pt>
                <c:pt idx="15639">
                  <c:v>9375.3010547016</c:v>
                </c:pt>
                <c:pt idx="15640">
                  <c:v>9375.9005368332</c:v>
                </c:pt>
                <c:pt idx="15641">
                  <c:v>9376.500018964698</c:v>
                </c:pt>
                <c:pt idx="15642">
                  <c:v>9377.0995010962</c:v>
                </c:pt>
                <c:pt idx="15643">
                  <c:v>9377.698983227696</c:v>
                </c:pt>
                <c:pt idx="15644">
                  <c:v>9378.2984653592</c:v>
                </c:pt>
                <c:pt idx="15645">
                  <c:v>9378.897947490697</c:v>
                </c:pt>
                <c:pt idx="15646">
                  <c:v>9379.497429622199</c:v>
                </c:pt>
                <c:pt idx="15647">
                  <c:v>9380.096911753699</c:v>
                </c:pt>
                <c:pt idx="15648">
                  <c:v>9380.696393885199</c:v>
                </c:pt>
                <c:pt idx="15649">
                  <c:v>9381.2958760168</c:v>
                </c:pt>
                <c:pt idx="15650">
                  <c:v>9381.8953581483</c:v>
                </c:pt>
                <c:pt idx="15651">
                  <c:v>9382.4948402798</c:v>
                </c:pt>
                <c:pt idx="15652">
                  <c:v>9383.0943224113</c:v>
                </c:pt>
                <c:pt idx="15653">
                  <c:v>9383.6938045428</c:v>
                </c:pt>
                <c:pt idx="15654">
                  <c:v>9384.2932866743</c:v>
                </c:pt>
                <c:pt idx="15655">
                  <c:v>9384.8927688058</c:v>
                </c:pt>
                <c:pt idx="15656">
                  <c:v>9385.4922509373</c:v>
                </c:pt>
                <c:pt idx="15657">
                  <c:v>9386.091733068799</c:v>
                </c:pt>
                <c:pt idx="15658">
                  <c:v>9386.6912152004</c:v>
                </c:pt>
                <c:pt idx="15659">
                  <c:v>9387.2906973319</c:v>
                </c:pt>
                <c:pt idx="15660">
                  <c:v>9387.890179463397</c:v>
                </c:pt>
                <c:pt idx="15661">
                  <c:v>9388.4896615949</c:v>
                </c:pt>
                <c:pt idx="15662">
                  <c:v>9389.089143726398</c:v>
                </c:pt>
                <c:pt idx="15663">
                  <c:v>9389.688625857898</c:v>
                </c:pt>
                <c:pt idx="15664">
                  <c:v>9390.288107989398</c:v>
                </c:pt>
                <c:pt idx="15665">
                  <c:v>9390.887590120898</c:v>
                </c:pt>
                <c:pt idx="15666">
                  <c:v>9391.4870722524</c:v>
                </c:pt>
                <c:pt idx="15667">
                  <c:v>9392.086554383997</c:v>
                </c:pt>
                <c:pt idx="15668">
                  <c:v>9392.6860365155</c:v>
                </c:pt>
                <c:pt idx="15669">
                  <c:v>9393.285518646999</c:v>
                </c:pt>
                <c:pt idx="15670">
                  <c:v>9393.885000778499</c:v>
                </c:pt>
                <c:pt idx="15671">
                  <c:v>9394.48448291</c:v>
                </c:pt>
                <c:pt idx="15672">
                  <c:v>9395.0839650415</c:v>
                </c:pt>
                <c:pt idx="15673">
                  <c:v>9395.683447173</c:v>
                </c:pt>
                <c:pt idx="15674">
                  <c:v>9396.282929304498</c:v>
                </c:pt>
                <c:pt idx="15675">
                  <c:v>9396.882411436</c:v>
                </c:pt>
                <c:pt idx="15676">
                  <c:v>9397.481893567596</c:v>
                </c:pt>
                <c:pt idx="15677">
                  <c:v>9398.081375699097</c:v>
                </c:pt>
                <c:pt idx="15678">
                  <c:v>9398.6808578306</c:v>
                </c:pt>
                <c:pt idx="15679">
                  <c:v>9399.280339962099</c:v>
                </c:pt>
                <c:pt idx="15680">
                  <c:v>9399.879822093599</c:v>
                </c:pt>
                <c:pt idx="15681">
                  <c:v>9400.479304225099</c:v>
                </c:pt>
                <c:pt idx="15682">
                  <c:v>9401.0787863566</c:v>
                </c:pt>
                <c:pt idx="15683">
                  <c:v>9401.6782684881</c:v>
                </c:pt>
                <c:pt idx="15684">
                  <c:v>9402.2777506196</c:v>
                </c:pt>
                <c:pt idx="15685">
                  <c:v>9402.877232751198</c:v>
                </c:pt>
                <c:pt idx="15686">
                  <c:v>9403.476714882698</c:v>
                </c:pt>
                <c:pt idx="15687">
                  <c:v>9404.076197014198</c:v>
                </c:pt>
                <c:pt idx="15688">
                  <c:v>9404.675679145697</c:v>
                </c:pt>
                <c:pt idx="15689">
                  <c:v>9405.275161277199</c:v>
                </c:pt>
                <c:pt idx="15690">
                  <c:v>9405.874643408699</c:v>
                </c:pt>
                <c:pt idx="15691">
                  <c:v>9406.474125540199</c:v>
                </c:pt>
                <c:pt idx="15692">
                  <c:v>9407.0736076717</c:v>
                </c:pt>
                <c:pt idx="15693">
                  <c:v>9407.6730898032</c:v>
                </c:pt>
                <c:pt idx="15694">
                  <c:v>9408.2725719348</c:v>
                </c:pt>
                <c:pt idx="15695">
                  <c:v>9408.872054066298</c:v>
                </c:pt>
                <c:pt idx="15696">
                  <c:v>9409.471536197798</c:v>
                </c:pt>
                <c:pt idx="15697">
                  <c:v>9410.0710183293</c:v>
                </c:pt>
                <c:pt idx="15698">
                  <c:v>9410.670500460797</c:v>
                </c:pt>
                <c:pt idx="15699">
                  <c:v>9411.2699825923</c:v>
                </c:pt>
                <c:pt idx="15700">
                  <c:v>9411.869464723799</c:v>
                </c:pt>
                <c:pt idx="15701">
                  <c:v>9412.4689468553</c:v>
                </c:pt>
                <c:pt idx="15702">
                  <c:v>9413.0684289868</c:v>
                </c:pt>
                <c:pt idx="15703">
                  <c:v>9413.6679111184</c:v>
                </c:pt>
                <c:pt idx="15704">
                  <c:v>9414.267393249898</c:v>
                </c:pt>
                <c:pt idx="15705">
                  <c:v>9414.866875381398</c:v>
                </c:pt>
                <c:pt idx="15706">
                  <c:v>9415.4663575129</c:v>
                </c:pt>
                <c:pt idx="15707">
                  <c:v>9416.065839644394</c:v>
                </c:pt>
                <c:pt idx="15708">
                  <c:v>9416.665321775898</c:v>
                </c:pt>
                <c:pt idx="15709">
                  <c:v>9417.264803907397</c:v>
                </c:pt>
                <c:pt idx="15710">
                  <c:v>9417.8642860389</c:v>
                </c:pt>
                <c:pt idx="15711">
                  <c:v>9418.4637681704</c:v>
                </c:pt>
                <c:pt idx="15712">
                  <c:v>9419.063250302</c:v>
                </c:pt>
                <c:pt idx="15713">
                  <c:v>9419.6627324335</c:v>
                </c:pt>
                <c:pt idx="15714">
                  <c:v>9420.262214565</c:v>
                </c:pt>
                <c:pt idx="15715">
                  <c:v>9420.861696696498</c:v>
                </c:pt>
                <c:pt idx="15716">
                  <c:v>9421.461178827998</c:v>
                </c:pt>
                <c:pt idx="15717">
                  <c:v>9422.060660959498</c:v>
                </c:pt>
                <c:pt idx="15718">
                  <c:v>9422.660143090998</c:v>
                </c:pt>
                <c:pt idx="15719">
                  <c:v>9423.259625222498</c:v>
                </c:pt>
                <c:pt idx="15720">
                  <c:v>9423.859107353997</c:v>
                </c:pt>
                <c:pt idx="15721">
                  <c:v>9424.458589485597</c:v>
                </c:pt>
                <c:pt idx="15722">
                  <c:v>9425.058071617099</c:v>
                </c:pt>
                <c:pt idx="15723">
                  <c:v>9425.657553748599</c:v>
                </c:pt>
                <c:pt idx="15724">
                  <c:v>9426.257035880099</c:v>
                </c:pt>
                <c:pt idx="15725">
                  <c:v>9426.8565180116</c:v>
                </c:pt>
                <c:pt idx="15726">
                  <c:v>9427.456000143098</c:v>
                </c:pt>
                <c:pt idx="15727">
                  <c:v>9428.055482274598</c:v>
                </c:pt>
                <c:pt idx="15728">
                  <c:v>9428.654964406098</c:v>
                </c:pt>
                <c:pt idx="15729">
                  <c:v>9429.2544465376</c:v>
                </c:pt>
                <c:pt idx="15730">
                  <c:v>9429.853928669196</c:v>
                </c:pt>
                <c:pt idx="15731">
                  <c:v>9430.4534108007</c:v>
                </c:pt>
                <c:pt idx="15732">
                  <c:v>9431.0528929322</c:v>
                </c:pt>
                <c:pt idx="15733">
                  <c:v>9431.652375063699</c:v>
                </c:pt>
                <c:pt idx="15734">
                  <c:v>9432.2518571952</c:v>
                </c:pt>
                <c:pt idx="15735">
                  <c:v>9432.851339326699</c:v>
                </c:pt>
                <c:pt idx="15736">
                  <c:v>9433.450821458198</c:v>
                </c:pt>
                <c:pt idx="15737">
                  <c:v>9434.050303589698</c:v>
                </c:pt>
                <c:pt idx="15738">
                  <c:v>9434.6497857212</c:v>
                </c:pt>
                <c:pt idx="15739">
                  <c:v>9435.2492678528</c:v>
                </c:pt>
                <c:pt idx="15740">
                  <c:v>9435.848749984298</c:v>
                </c:pt>
                <c:pt idx="15741">
                  <c:v>9436.4482321158</c:v>
                </c:pt>
                <c:pt idx="15742">
                  <c:v>9437.047714247297</c:v>
                </c:pt>
                <c:pt idx="15743">
                  <c:v>9437.6471963788</c:v>
                </c:pt>
                <c:pt idx="15744">
                  <c:v>9438.2466785103</c:v>
                </c:pt>
                <c:pt idx="15745">
                  <c:v>9438.846160641799</c:v>
                </c:pt>
                <c:pt idx="15746">
                  <c:v>9439.4456427733</c:v>
                </c:pt>
                <c:pt idx="15747">
                  <c:v>9440.045124904798</c:v>
                </c:pt>
                <c:pt idx="15748">
                  <c:v>9440.6446070364</c:v>
                </c:pt>
                <c:pt idx="15749">
                  <c:v>9441.2440891679</c:v>
                </c:pt>
                <c:pt idx="15750">
                  <c:v>9441.8435712994</c:v>
                </c:pt>
                <c:pt idx="15751">
                  <c:v>9442.4430534309</c:v>
                </c:pt>
                <c:pt idx="15752">
                  <c:v>9443.0425355624</c:v>
                </c:pt>
                <c:pt idx="15753">
                  <c:v>9443.6420176939</c:v>
                </c:pt>
                <c:pt idx="15754">
                  <c:v>9444.2414998254</c:v>
                </c:pt>
                <c:pt idx="15755">
                  <c:v>9444.8409819569</c:v>
                </c:pt>
                <c:pt idx="15756">
                  <c:v>9445.4404640884</c:v>
                </c:pt>
                <c:pt idx="15757">
                  <c:v>9446.03994622</c:v>
                </c:pt>
                <c:pt idx="15758">
                  <c:v>9446.6394283515</c:v>
                </c:pt>
                <c:pt idx="15759">
                  <c:v>9447.238910482998</c:v>
                </c:pt>
                <c:pt idx="15760">
                  <c:v>9447.838392614498</c:v>
                </c:pt>
                <c:pt idx="15761">
                  <c:v>9448.437874745998</c:v>
                </c:pt>
                <c:pt idx="15762">
                  <c:v>9449.0373568775</c:v>
                </c:pt>
                <c:pt idx="15763">
                  <c:v>9449.636839008997</c:v>
                </c:pt>
                <c:pt idx="15764">
                  <c:v>9450.2363211405</c:v>
                </c:pt>
                <c:pt idx="15765">
                  <c:v>9450.835803271999</c:v>
                </c:pt>
                <c:pt idx="15766">
                  <c:v>9451.435285403599</c:v>
                </c:pt>
                <c:pt idx="15767">
                  <c:v>9452.0347675351</c:v>
                </c:pt>
                <c:pt idx="15768">
                  <c:v>9452.6342496666</c:v>
                </c:pt>
                <c:pt idx="15769">
                  <c:v>9453.2337317981</c:v>
                </c:pt>
                <c:pt idx="15770">
                  <c:v>9453.833213929598</c:v>
                </c:pt>
                <c:pt idx="15771">
                  <c:v>9454.432696061098</c:v>
                </c:pt>
                <c:pt idx="15772">
                  <c:v>9455.0321781926</c:v>
                </c:pt>
                <c:pt idx="15773">
                  <c:v>9455.6316603241</c:v>
                </c:pt>
                <c:pt idx="15774">
                  <c:v>9456.2311424556</c:v>
                </c:pt>
                <c:pt idx="15775">
                  <c:v>9456.830624587197</c:v>
                </c:pt>
                <c:pt idx="15776">
                  <c:v>9457.4301067187</c:v>
                </c:pt>
                <c:pt idx="15777">
                  <c:v>9458.0295888502</c:v>
                </c:pt>
                <c:pt idx="15778">
                  <c:v>9458.6290709817</c:v>
                </c:pt>
                <c:pt idx="15779">
                  <c:v>9459.2285531132</c:v>
                </c:pt>
                <c:pt idx="15780">
                  <c:v>9459.828035244698</c:v>
                </c:pt>
                <c:pt idx="15781">
                  <c:v>9460.4275173762</c:v>
                </c:pt>
                <c:pt idx="15782">
                  <c:v>9461.026999507696</c:v>
                </c:pt>
                <c:pt idx="15783">
                  <c:v>9461.6264816392</c:v>
                </c:pt>
                <c:pt idx="15784">
                  <c:v>9462.225963770798</c:v>
                </c:pt>
                <c:pt idx="15785">
                  <c:v>9462.8254459023</c:v>
                </c:pt>
                <c:pt idx="15786">
                  <c:v>9463.4249280338</c:v>
                </c:pt>
                <c:pt idx="15787">
                  <c:v>9464.0244101653</c:v>
                </c:pt>
                <c:pt idx="15788">
                  <c:v>9464.6238922968</c:v>
                </c:pt>
                <c:pt idx="15789">
                  <c:v>9465.2233744283</c:v>
                </c:pt>
                <c:pt idx="15790">
                  <c:v>9465.8228565598</c:v>
                </c:pt>
                <c:pt idx="15791">
                  <c:v>9466.4223386913</c:v>
                </c:pt>
                <c:pt idx="15792">
                  <c:v>9467.0218208228</c:v>
                </c:pt>
                <c:pt idx="15793">
                  <c:v>9467.6213029544</c:v>
                </c:pt>
                <c:pt idx="15794">
                  <c:v>9468.2207850859</c:v>
                </c:pt>
                <c:pt idx="15795">
                  <c:v>9468.8202672174</c:v>
                </c:pt>
                <c:pt idx="15796">
                  <c:v>9469.4197493489</c:v>
                </c:pt>
                <c:pt idx="15797">
                  <c:v>9470.019231480399</c:v>
                </c:pt>
                <c:pt idx="15798">
                  <c:v>9470.6187136119</c:v>
                </c:pt>
                <c:pt idx="15799">
                  <c:v>9471.218195743399</c:v>
                </c:pt>
                <c:pt idx="15800">
                  <c:v>9471.8176778749</c:v>
                </c:pt>
                <c:pt idx="15801">
                  <c:v>9472.4171600064</c:v>
                </c:pt>
                <c:pt idx="15802">
                  <c:v>9473.016642138</c:v>
                </c:pt>
                <c:pt idx="15803">
                  <c:v>9473.616124269496</c:v>
                </c:pt>
                <c:pt idx="15804">
                  <c:v>9474.215606400998</c:v>
                </c:pt>
                <c:pt idx="15805">
                  <c:v>9474.8150885325</c:v>
                </c:pt>
                <c:pt idx="15806">
                  <c:v>9475.414570663997</c:v>
                </c:pt>
                <c:pt idx="15807">
                  <c:v>9476.0140527955</c:v>
                </c:pt>
                <c:pt idx="15808">
                  <c:v>9476.613534926999</c:v>
                </c:pt>
                <c:pt idx="15809">
                  <c:v>9477.2130170585</c:v>
                </c:pt>
                <c:pt idx="15810">
                  <c:v>9477.81249919</c:v>
                </c:pt>
                <c:pt idx="15811">
                  <c:v>9478.4119813216</c:v>
                </c:pt>
                <c:pt idx="15812">
                  <c:v>9479.0114634531</c:v>
                </c:pt>
                <c:pt idx="15813">
                  <c:v>9479.610945584598</c:v>
                </c:pt>
                <c:pt idx="15814">
                  <c:v>9480.2104277161</c:v>
                </c:pt>
                <c:pt idx="15815">
                  <c:v>9480.809909847596</c:v>
                </c:pt>
                <c:pt idx="15816">
                  <c:v>9481.409391979098</c:v>
                </c:pt>
                <c:pt idx="15817">
                  <c:v>9482.0088741106</c:v>
                </c:pt>
                <c:pt idx="15818">
                  <c:v>9482.6083562421</c:v>
                </c:pt>
                <c:pt idx="15819">
                  <c:v>9483.2078383736</c:v>
                </c:pt>
                <c:pt idx="15820">
                  <c:v>9483.807320505199</c:v>
                </c:pt>
                <c:pt idx="15821">
                  <c:v>9484.4068026367</c:v>
                </c:pt>
                <c:pt idx="15822">
                  <c:v>9485.006284768198</c:v>
                </c:pt>
                <c:pt idx="15823">
                  <c:v>9485.6057668997</c:v>
                </c:pt>
                <c:pt idx="15824">
                  <c:v>9486.2052490312</c:v>
                </c:pt>
                <c:pt idx="15825">
                  <c:v>9486.8047311627</c:v>
                </c:pt>
                <c:pt idx="15826">
                  <c:v>9487.404213294198</c:v>
                </c:pt>
                <c:pt idx="15827">
                  <c:v>9488.003695425698</c:v>
                </c:pt>
                <c:pt idx="15828">
                  <c:v>9488.6031775572</c:v>
                </c:pt>
                <c:pt idx="15829">
                  <c:v>9489.202659688699</c:v>
                </c:pt>
                <c:pt idx="15830">
                  <c:v>9489.8021418203</c:v>
                </c:pt>
                <c:pt idx="15831">
                  <c:v>9490.401623951799</c:v>
                </c:pt>
                <c:pt idx="15832">
                  <c:v>9491.001106083299</c:v>
                </c:pt>
                <c:pt idx="15833">
                  <c:v>9491.6005882148</c:v>
                </c:pt>
                <c:pt idx="15834">
                  <c:v>9492.2000703463</c:v>
                </c:pt>
                <c:pt idx="15835">
                  <c:v>9492.7995524778</c:v>
                </c:pt>
                <c:pt idx="15836">
                  <c:v>9493.399034609296</c:v>
                </c:pt>
                <c:pt idx="15837">
                  <c:v>9493.998516740798</c:v>
                </c:pt>
                <c:pt idx="15838">
                  <c:v>9494.5979988724</c:v>
                </c:pt>
                <c:pt idx="15839">
                  <c:v>9495.1974810039</c:v>
                </c:pt>
                <c:pt idx="15840">
                  <c:v>9495.7969631354</c:v>
                </c:pt>
                <c:pt idx="15841">
                  <c:v>9496.3964452669</c:v>
                </c:pt>
                <c:pt idx="15842">
                  <c:v>9496.995927398399</c:v>
                </c:pt>
                <c:pt idx="15843">
                  <c:v>9497.5954095299</c:v>
                </c:pt>
                <c:pt idx="15844">
                  <c:v>9498.1948916614</c:v>
                </c:pt>
                <c:pt idx="15845">
                  <c:v>9498.7943737929</c:v>
                </c:pt>
                <c:pt idx="15846">
                  <c:v>9499.393855924398</c:v>
                </c:pt>
                <c:pt idx="15847">
                  <c:v>9499.993338056</c:v>
                </c:pt>
                <c:pt idx="15848">
                  <c:v>9500.592820187498</c:v>
                </c:pt>
                <c:pt idx="15849">
                  <c:v>9501.192302319</c:v>
                </c:pt>
                <c:pt idx="15850">
                  <c:v>9501.7917844505</c:v>
                </c:pt>
                <c:pt idx="15851">
                  <c:v>9502.391266582</c:v>
                </c:pt>
                <c:pt idx="15852">
                  <c:v>9502.9907487135</c:v>
                </c:pt>
                <c:pt idx="15853">
                  <c:v>9503.590230845</c:v>
                </c:pt>
                <c:pt idx="15854">
                  <c:v>9504.1897129765</c:v>
                </c:pt>
                <c:pt idx="15855">
                  <c:v>9504.789195108</c:v>
                </c:pt>
                <c:pt idx="15856">
                  <c:v>9505.388677239598</c:v>
                </c:pt>
                <c:pt idx="15857">
                  <c:v>9505.988159371098</c:v>
                </c:pt>
                <c:pt idx="15858">
                  <c:v>9506.5876415026</c:v>
                </c:pt>
                <c:pt idx="15859">
                  <c:v>9507.187123634096</c:v>
                </c:pt>
                <c:pt idx="15860">
                  <c:v>9507.786605765597</c:v>
                </c:pt>
                <c:pt idx="15861">
                  <c:v>9508.386087897099</c:v>
                </c:pt>
                <c:pt idx="15862">
                  <c:v>9508.985570028599</c:v>
                </c:pt>
                <c:pt idx="15863">
                  <c:v>9509.5850521601</c:v>
                </c:pt>
                <c:pt idx="15864">
                  <c:v>9510.1845342916</c:v>
                </c:pt>
                <c:pt idx="15865">
                  <c:v>9510.7840164232</c:v>
                </c:pt>
                <c:pt idx="15866">
                  <c:v>9511.3834985547</c:v>
                </c:pt>
                <c:pt idx="15867">
                  <c:v>9511.982980686196</c:v>
                </c:pt>
                <c:pt idx="15868">
                  <c:v>9512.5824628177</c:v>
                </c:pt>
                <c:pt idx="15869">
                  <c:v>9513.181944949198</c:v>
                </c:pt>
                <c:pt idx="15870">
                  <c:v>9513.7814270807</c:v>
                </c:pt>
                <c:pt idx="15871">
                  <c:v>9514.380909212197</c:v>
                </c:pt>
                <c:pt idx="15872">
                  <c:v>9514.980391343699</c:v>
                </c:pt>
                <c:pt idx="15873">
                  <c:v>9515.579873475199</c:v>
                </c:pt>
                <c:pt idx="15874">
                  <c:v>9516.1793556067</c:v>
                </c:pt>
                <c:pt idx="15875">
                  <c:v>9516.7788377383</c:v>
                </c:pt>
                <c:pt idx="15876">
                  <c:v>9517.378319869798</c:v>
                </c:pt>
                <c:pt idx="15877">
                  <c:v>9517.9778020013</c:v>
                </c:pt>
                <c:pt idx="15878">
                  <c:v>9518.5772841328</c:v>
                </c:pt>
                <c:pt idx="15879">
                  <c:v>9519.176766264298</c:v>
                </c:pt>
                <c:pt idx="15880">
                  <c:v>9519.7762483958</c:v>
                </c:pt>
                <c:pt idx="15881">
                  <c:v>9520.375730527296</c:v>
                </c:pt>
                <c:pt idx="15882">
                  <c:v>9520.975212658797</c:v>
                </c:pt>
                <c:pt idx="15883">
                  <c:v>9521.574694790299</c:v>
                </c:pt>
                <c:pt idx="15884">
                  <c:v>9522.1741769219</c:v>
                </c:pt>
                <c:pt idx="15885">
                  <c:v>9522.7736590534</c:v>
                </c:pt>
                <c:pt idx="15886">
                  <c:v>9523.3731411849</c:v>
                </c:pt>
                <c:pt idx="15887">
                  <c:v>9523.9726233164</c:v>
                </c:pt>
                <c:pt idx="15888">
                  <c:v>9524.572105447898</c:v>
                </c:pt>
                <c:pt idx="15889">
                  <c:v>9525.1715875794</c:v>
                </c:pt>
                <c:pt idx="15890">
                  <c:v>9525.7710697109</c:v>
                </c:pt>
                <c:pt idx="15891">
                  <c:v>9526.3705518424</c:v>
                </c:pt>
                <c:pt idx="15892">
                  <c:v>9526.970033973896</c:v>
                </c:pt>
                <c:pt idx="15893">
                  <c:v>9527.5695161055</c:v>
                </c:pt>
                <c:pt idx="15894">
                  <c:v>9528.168998236999</c:v>
                </c:pt>
                <c:pt idx="15895">
                  <c:v>9528.7684803685</c:v>
                </c:pt>
                <c:pt idx="15896">
                  <c:v>9529.367962499999</c:v>
                </c:pt>
                <c:pt idx="15897">
                  <c:v>9529.9674446315</c:v>
                </c:pt>
                <c:pt idx="15898">
                  <c:v>9530.566926762996</c:v>
                </c:pt>
                <c:pt idx="15899">
                  <c:v>9531.1664088945</c:v>
                </c:pt>
                <c:pt idx="15900">
                  <c:v>9531.765891025998</c:v>
                </c:pt>
                <c:pt idx="15901">
                  <c:v>9532.365373157496</c:v>
                </c:pt>
                <c:pt idx="15902">
                  <c:v>9532.964855289098</c:v>
                </c:pt>
                <c:pt idx="15903">
                  <c:v>9533.564337420597</c:v>
                </c:pt>
                <c:pt idx="15904">
                  <c:v>9534.1638195521</c:v>
                </c:pt>
                <c:pt idx="15905">
                  <c:v>9534.763301683599</c:v>
                </c:pt>
                <c:pt idx="15906">
                  <c:v>9535.3627838151</c:v>
                </c:pt>
                <c:pt idx="15907">
                  <c:v>9535.9622659466</c:v>
                </c:pt>
                <c:pt idx="15908">
                  <c:v>9536.5617480781</c:v>
                </c:pt>
                <c:pt idx="15909">
                  <c:v>9537.1612302096</c:v>
                </c:pt>
                <c:pt idx="15910">
                  <c:v>9537.7607123411</c:v>
                </c:pt>
                <c:pt idx="15911">
                  <c:v>9538.360194472696</c:v>
                </c:pt>
                <c:pt idx="15912">
                  <c:v>9538.959676604196</c:v>
                </c:pt>
                <c:pt idx="15913">
                  <c:v>9539.5591587357</c:v>
                </c:pt>
                <c:pt idx="15914">
                  <c:v>9540.158640867197</c:v>
                </c:pt>
                <c:pt idx="15915">
                  <c:v>9540.758122998699</c:v>
                </c:pt>
                <c:pt idx="15916">
                  <c:v>9541.357605130199</c:v>
                </c:pt>
                <c:pt idx="15917">
                  <c:v>9541.957087261699</c:v>
                </c:pt>
                <c:pt idx="15918">
                  <c:v>9542.556569393199</c:v>
                </c:pt>
                <c:pt idx="15919">
                  <c:v>9543.1560515247</c:v>
                </c:pt>
                <c:pt idx="15920">
                  <c:v>9543.755533656298</c:v>
                </c:pt>
                <c:pt idx="15921">
                  <c:v>9544.355015787794</c:v>
                </c:pt>
                <c:pt idx="15922">
                  <c:v>9544.9544979193</c:v>
                </c:pt>
                <c:pt idx="15923">
                  <c:v>9545.553980050798</c:v>
                </c:pt>
                <c:pt idx="15924">
                  <c:v>9546.1534621823</c:v>
                </c:pt>
                <c:pt idx="15925">
                  <c:v>9546.7529443138</c:v>
                </c:pt>
                <c:pt idx="15926">
                  <c:v>9547.352426445299</c:v>
                </c:pt>
                <c:pt idx="15927">
                  <c:v>9547.9519085768</c:v>
                </c:pt>
                <c:pt idx="15928">
                  <c:v>9548.551390708299</c:v>
                </c:pt>
                <c:pt idx="15929">
                  <c:v>9549.1508728399</c:v>
                </c:pt>
                <c:pt idx="15930">
                  <c:v>9549.7503549714</c:v>
                </c:pt>
                <c:pt idx="15931">
                  <c:v>9550.3498371029</c:v>
                </c:pt>
                <c:pt idx="15932">
                  <c:v>9550.949319234398</c:v>
                </c:pt>
                <c:pt idx="15933">
                  <c:v>9551.5488013659</c:v>
                </c:pt>
                <c:pt idx="15934">
                  <c:v>9552.148283497398</c:v>
                </c:pt>
                <c:pt idx="15935">
                  <c:v>9552.7477656289</c:v>
                </c:pt>
                <c:pt idx="15936">
                  <c:v>9553.3472477604</c:v>
                </c:pt>
                <c:pt idx="15937">
                  <c:v>9553.9467298919</c:v>
                </c:pt>
                <c:pt idx="15938">
                  <c:v>9554.5462120235</c:v>
                </c:pt>
                <c:pt idx="15939">
                  <c:v>9555.145694155</c:v>
                </c:pt>
                <c:pt idx="15940">
                  <c:v>9555.7451762865</c:v>
                </c:pt>
                <c:pt idx="15941">
                  <c:v>9556.344658418</c:v>
                </c:pt>
                <c:pt idx="15942">
                  <c:v>9556.9441405495</c:v>
                </c:pt>
                <c:pt idx="15943">
                  <c:v>9557.543622680998</c:v>
                </c:pt>
                <c:pt idx="15944">
                  <c:v>9558.1431048125</c:v>
                </c:pt>
                <c:pt idx="15945">
                  <c:v>9558.742586944</c:v>
                </c:pt>
                <c:pt idx="15946">
                  <c:v>9559.3420690755</c:v>
                </c:pt>
                <c:pt idx="15947">
                  <c:v>9559.9415512071</c:v>
                </c:pt>
                <c:pt idx="15948">
                  <c:v>9560.5410333386</c:v>
                </c:pt>
                <c:pt idx="15949">
                  <c:v>9561.1405154701</c:v>
                </c:pt>
                <c:pt idx="15950">
                  <c:v>9561.7399976016</c:v>
                </c:pt>
                <c:pt idx="15951">
                  <c:v>9562.3394797331</c:v>
                </c:pt>
                <c:pt idx="15952">
                  <c:v>9562.9389618646</c:v>
                </c:pt>
                <c:pt idx="15953">
                  <c:v>9563.5384439961</c:v>
                </c:pt>
                <c:pt idx="15954">
                  <c:v>9564.137926127598</c:v>
                </c:pt>
                <c:pt idx="15955">
                  <c:v>9564.7374082591</c:v>
                </c:pt>
                <c:pt idx="15956">
                  <c:v>9565.336890390698</c:v>
                </c:pt>
                <c:pt idx="15957">
                  <c:v>9565.9363725222</c:v>
                </c:pt>
                <c:pt idx="15958">
                  <c:v>9566.535854653699</c:v>
                </c:pt>
                <c:pt idx="15959">
                  <c:v>9567.135336785199</c:v>
                </c:pt>
                <c:pt idx="15960">
                  <c:v>9567.7348189167</c:v>
                </c:pt>
                <c:pt idx="15961">
                  <c:v>9568.3343010482</c:v>
                </c:pt>
                <c:pt idx="15962">
                  <c:v>9568.9337831797</c:v>
                </c:pt>
                <c:pt idx="15963">
                  <c:v>9569.5332653112</c:v>
                </c:pt>
                <c:pt idx="15964">
                  <c:v>9570.1327474427</c:v>
                </c:pt>
                <c:pt idx="15965">
                  <c:v>9570.7322295743</c:v>
                </c:pt>
                <c:pt idx="15966">
                  <c:v>9571.3317117058</c:v>
                </c:pt>
                <c:pt idx="15967">
                  <c:v>9571.931193837298</c:v>
                </c:pt>
                <c:pt idx="15968">
                  <c:v>9572.530675968797</c:v>
                </c:pt>
                <c:pt idx="15969">
                  <c:v>9573.1301581003</c:v>
                </c:pt>
                <c:pt idx="15970">
                  <c:v>9573.7296402318</c:v>
                </c:pt>
                <c:pt idx="15971">
                  <c:v>9574.329122363299</c:v>
                </c:pt>
                <c:pt idx="15972">
                  <c:v>9574.928604494798</c:v>
                </c:pt>
                <c:pt idx="15973">
                  <c:v>9575.5280866263</c:v>
                </c:pt>
                <c:pt idx="15974">
                  <c:v>9576.1275687579</c:v>
                </c:pt>
                <c:pt idx="15975">
                  <c:v>9576.7270508894</c:v>
                </c:pt>
                <c:pt idx="15976">
                  <c:v>9577.326533020896</c:v>
                </c:pt>
                <c:pt idx="15977">
                  <c:v>9577.9260151524</c:v>
                </c:pt>
                <c:pt idx="15978">
                  <c:v>9578.525497283897</c:v>
                </c:pt>
                <c:pt idx="15979">
                  <c:v>9579.1249794154</c:v>
                </c:pt>
                <c:pt idx="15980">
                  <c:v>9579.7244615469</c:v>
                </c:pt>
                <c:pt idx="15981">
                  <c:v>9580.323943678399</c:v>
                </c:pt>
                <c:pt idx="15982">
                  <c:v>9580.9234258099</c:v>
                </c:pt>
                <c:pt idx="15983">
                  <c:v>9581.5229079415</c:v>
                </c:pt>
                <c:pt idx="15984">
                  <c:v>9582.122390073</c:v>
                </c:pt>
                <c:pt idx="15985">
                  <c:v>9582.7218722045</c:v>
                </c:pt>
                <c:pt idx="15986">
                  <c:v>9583.321354336</c:v>
                </c:pt>
                <c:pt idx="15987">
                  <c:v>9583.920836467496</c:v>
                </c:pt>
                <c:pt idx="15988">
                  <c:v>9584.520318599</c:v>
                </c:pt>
                <c:pt idx="15989">
                  <c:v>9585.1198007305</c:v>
                </c:pt>
                <c:pt idx="15990">
                  <c:v>9585.719282862</c:v>
                </c:pt>
                <c:pt idx="15991">
                  <c:v>9586.318764993499</c:v>
                </c:pt>
                <c:pt idx="15992">
                  <c:v>9586.9182471251</c:v>
                </c:pt>
                <c:pt idx="15993">
                  <c:v>9587.5177292566</c:v>
                </c:pt>
                <c:pt idx="15994">
                  <c:v>9588.1172113881</c:v>
                </c:pt>
                <c:pt idx="15995">
                  <c:v>9588.7166935196</c:v>
                </c:pt>
                <c:pt idx="15996">
                  <c:v>9589.316175651096</c:v>
                </c:pt>
                <c:pt idx="15997">
                  <c:v>9589.915657782598</c:v>
                </c:pt>
                <c:pt idx="15998">
                  <c:v>9590.515139914096</c:v>
                </c:pt>
                <c:pt idx="15999">
                  <c:v>9591.1146220456</c:v>
                </c:pt>
                <c:pt idx="16000">
                  <c:v>9591.7141041771</c:v>
                </c:pt>
                <c:pt idx="16001">
                  <c:v>9592.3135863087</c:v>
                </c:pt>
                <c:pt idx="16002">
                  <c:v>9592.9130684402</c:v>
                </c:pt>
                <c:pt idx="16003">
                  <c:v>9593.5125505717</c:v>
                </c:pt>
                <c:pt idx="16004">
                  <c:v>9594.1120327032</c:v>
                </c:pt>
                <c:pt idx="16005">
                  <c:v>9594.7115148347</c:v>
                </c:pt>
                <c:pt idx="16006">
                  <c:v>9595.310996966198</c:v>
                </c:pt>
                <c:pt idx="16007">
                  <c:v>9595.910479097698</c:v>
                </c:pt>
                <c:pt idx="16008">
                  <c:v>9596.509961229198</c:v>
                </c:pt>
                <c:pt idx="16009">
                  <c:v>9597.1094433607</c:v>
                </c:pt>
                <c:pt idx="16010">
                  <c:v>9597.708925492298</c:v>
                </c:pt>
                <c:pt idx="16011">
                  <c:v>9598.308407623797</c:v>
                </c:pt>
                <c:pt idx="16012">
                  <c:v>9598.907889755299</c:v>
                </c:pt>
                <c:pt idx="16013">
                  <c:v>9599.5073718868</c:v>
                </c:pt>
                <c:pt idx="16014">
                  <c:v>9600.1068540183</c:v>
                </c:pt>
                <c:pt idx="16015">
                  <c:v>9600.7063361498</c:v>
                </c:pt>
                <c:pt idx="16016">
                  <c:v>9601.305818281298</c:v>
                </c:pt>
                <c:pt idx="16017">
                  <c:v>9601.9053004128</c:v>
                </c:pt>
                <c:pt idx="16018">
                  <c:v>9602.5047825443</c:v>
                </c:pt>
                <c:pt idx="16019">
                  <c:v>9603.1042646759</c:v>
                </c:pt>
                <c:pt idx="16020">
                  <c:v>9603.7037468074</c:v>
                </c:pt>
                <c:pt idx="16021">
                  <c:v>9604.3032289389</c:v>
                </c:pt>
                <c:pt idx="16022">
                  <c:v>9604.9027110704</c:v>
                </c:pt>
                <c:pt idx="16023">
                  <c:v>9605.502193201899</c:v>
                </c:pt>
                <c:pt idx="16024">
                  <c:v>9606.1016753334</c:v>
                </c:pt>
                <c:pt idx="16025">
                  <c:v>9606.7011574649</c:v>
                </c:pt>
                <c:pt idx="16026">
                  <c:v>9607.300639596398</c:v>
                </c:pt>
                <c:pt idx="16027">
                  <c:v>9607.900121727898</c:v>
                </c:pt>
                <c:pt idx="16028">
                  <c:v>9608.4996038595</c:v>
                </c:pt>
                <c:pt idx="16029">
                  <c:v>9609.099085990998</c:v>
                </c:pt>
                <c:pt idx="16030">
                  <c:v>9609.6985681225</c:v>
                </c:pt>
                <c:pt idx="16031">
                  <c:v>9610.298050254</c:v>
                </c:pt>
                <c:pt idx="16032">
                  <c:v>9610.897532385497</c:v>
                </c:pt>
                <c:pt idx="16033">
                  <c:v>9611.497014517</c:v>
                </c:pt>
                <c:pt idx="16034">
                  <c:v>9612.096496648499</c:v>
                </c:pt>
                <c:pt idx="16035">
                  <c:v>9612.695978779999</c:v>
                </c:pt>
                <c:pt idx="16036">
                  <c:v>9613.2954609115</c:v>
                </c:pt>
                <c:pt idx="16037">
                  <c:v>9613.894943043098</c:v>
                </c:pt>
                <c:pt idx="16038">
                  <c:v>9614.4944251746</c:v>
                </c:pt>
                <c:pt idx="16039">
                  <c:v>9615.0939073061</c:v>
                </c:pt>
                <c:pt idx="16040">
                  <c:v>9615.693389437598</c:v>
                </c:pt>
                <c:pt idx="16041">
                  <c:v>9616.2928715691</c:v>
                </c:pt>
                <c:pt idx="16042">
                  <c:v>9616.892353700598</c:v>
                </c:pt>
                <c:pt idx="16043">
                  <c:v>9617.4918358321</c:v>
                </c:pt>
                <c:pt idx="16044">
                  <c:v>9618.091317963599</c:v>
                </c:pt>
                <c:pt idx="16045">
                  <c:v>9618.6908000951</c:v>
                </c:pt>
                <c:pt idx="16046">
                  <c:v>9619.2902822267</c:v>
                </c:pt>
                <c:pt idx="16047">
                  <c:v>9619.8897643582</c:v>
                </c:pt>
                <c:pt idx="16048">
                  <c:v>9620.4892464897</c:v>
                </c:pt>
                <c:pt idx="16049">
                  <c:v>9621.0887286212</c:v>
                </c:pt>
                <c:pt idx="16050">
                  <c:v>9621.6882107527</c:v>
                </c:pt>
                <c:pt idx="16051">
                  <c:v>9622.287692884198</c:v>
                </c:pt>
                <c:pt idx="16052">
                  <c:v>9622.887175015698</c:v>
                </c:pt>
                <c:pt idx="16053">
                  <c:v>9623.486657147198</c:v>
                </c:pt>
                <c:pt idx="16054">
                  <c:v>9624.086139278696</c:v>
                </c:pt>
                <c:pt idx="16055">
                  <c:v>9624.685621410299</c:v>
                </c:pt>
                <c:pt idx="16056">
                  <c:v>9625.285103541799</c:v>
                </c:pt>
                <c:pt idx="16057">
                  <c:v>9625.884585673299</c:v>
                </c:pt>
                <c:pt idx="16058">
                  <c:v>9626.4840678048</c:v>
                </c:pt>
                <c:pt idx="16059">
                  <c:v>9627.0835499363</c:v>
                </c:pt>
                <c:pt idx="16060">
                  <c:v>9627.6830320678</c:v>
                </c:pt>
                <c:pt idx="16061">
                  <c:v>9628.2825141993</c:v>
                </c:pt>
                <c:pt idx="16062">
                  <c:v>9628.881996330798</c:v>
                </c:pt>
                <c:pt idx="16063">
                  <c:v>9629.4814784623</c:v>
                </c:pt>
                <c:pt idx="16064">
                  <c:v>9630.080960593898</c:v>
                </c:pt>
                <c:pt idx="16065">
                  <c:v>9630.6804427254</c:v>
                </c:pt>
                <c:pt idx="16066">
                  <c:v>9631.2799248569</c:v>
                </c:pt>
                <c:pt idx="16067">
                  <c:v>9631.879406988399</c:v>
                </c:pt>
                <c:pt idx="16068">
                  <c:v>9632.4788891199</c:v>
                </c:pt>
                <c:pt idx="16069">
                  <c:v>9633.0783712514</c:v>
                </c:pt>
                <c:pt idx="16070">
                  <c:v>9633.6778533829</c:v>
                </c:pt>
                <c:pt idx="16071">
                  <c:v>9634.2773355144</c:v>
                </c:pt>
                <c:pt idx="16072">
                  <c:v>9634.876817645896</c:v>
                </c:pt>
                <c:pt idx="16073">
                  <c:v>9635.476299777496</c:v>
                </c:pt>
                <c:pt idx="16074">
                  <c:v>9636.075781908998</c:v>
                </c:pt>
                <c:pt idx="16075">
                  <c:v>9636.675264040497</c:v>
                </c:pt>
                <c:pt idx="16076">
                  <c:v>9637.274746172</c:v>
                </c:pt>
                <c:pt idx="16077">
                  <c:v>9637.8742283035</c:v>
                </c:pt>
                <c:pt idx="16078">
                  <c:v>9638.473710435</c:v>
                </c:pt>
                <c:pt idx="16079">
                  <c:v>9639.0731925665</c:v>
                </c:pt>
                <c:pt idx="16080">
                  <c:v>9639.672674697998</c:v>
                </c:pt>
                <c:pt idx="16081">
                  <c:v>9640.2721568295</c:v>
                </c:pt>
                <c:pt idx="16082">
                  <c:v>9640.871638961098</c:v>
                </c:pt>
                <c:pt idx="16083">
                  <c:v>9641.471121092598</c:v>
                </c:pt>
                <c:pt idx="16084">
                  <c:v>9642.070603224096</c:v>
                </c:pt>
                <c:pt idx="16085">
                  <c:v>9642.6700853556</c:v>
                </c:pt>
                <c:pt idx="16086">
                  <c:v>9643.269567487097</c:v>
                </c:pt>
                <c:pt idx="16087">
                  <c:v>9643.869049618597</c:v>
                </c:pt>
                <c:pt idx="16088">
                  <c:v>9644.468531750099</c:v>
                </c:pt>
                <c:pt idx="16089">
                  <c:v>9645.068013881599</c:v>
                </c:pt>
                <c:pt idx="16090">
                  <c:v>9645.6674960131</c:v>
                </c:pt>
                <c:pt idx="16091">
                  <c:v>9646.2669781447</c:v>
                </c:pt>
                <c:pt idx="16092">
                  <c:v>9646.8664602762</c:v>
                </c:pt>
                <c:pt idx="16093">
                  <c:v>9647.465942407696</c:v>
                </c:pt>
                <c:pt idx="16094">
                  <c:v>9648.065424539198</c:v>
                </c:pt>
                <c:pt idx="16095">
                  <c:v>9648.664906670698</c:v>
                </c:pt>
                <c:pt idx="16096">
                  <c:v>9649.2643888022</c:v>
                </c:pt>
                <c:pt idx="16097">
                  <c:v>9649.863870933697</c:v>
                </c:pt>
                <c:pt idx="16098">
                  <c:v>9650.463353065199</c:v>
                </c:pt>
                <c:pt idx="16099">
                  <c:v>9651.0628351967</c:v>
                </c:pt>
                <c:pt idx="16100">
                  <c:v>9651.6623173283</c:v>
                </c:pt>
                <c:pt idx="16101">
                  <c:v>9652.2617994598</c:v>
                </c:pt>
                <c:pt idx="16102">
                  <c:v>9652.8612815913</c:v>
                </c:pt>
                <c:pt idx="16103">
                  <c:v>9653.4607637228</c:v>
                </c:pt>
                <c:pt idx="16104">
                  <c:v>9654.0602458543</c:v>
                </c:pt>
                <c:pt idx="16105">
                  <c:v>9654.659727985798</c:v>
                </c:pt>
                <c:pt idx="16106">
                  <c:v>9655.2592101173</c:v>
                </c:pt>
                <c:pt idx="16107">
                  <c:v>9655.858692248796</c:v>
                </c:pt>
                <c:pt idx="16108">
                  <c:v>9656.458174380296</c:v>
                </c:pt>
                <c:pt idx="16109">
                  <c:v>9657.0576565119</c:v>
                </c:pt>
                <c:pt idx="16110">
                  <c:v>9657.657138643397</c:v>
                </c:pt>
                <c:pt idx="16111">
                  <c:v>9658.256620774899</c:v>
                </c:pt>
                <c:pt idx="16112">
                  <c:v>9658.856102906399</c:v>
                </c:pt>
                <c:pt idx="16113">
                  <c:v>9659.455585037898</c:v>
                </c:pt>
                <c:pt idx="16114">
                  <c:v>9660.0550671694</c:v>
                </c:pt>
                <c:pt idx="16115">
                  <c:v>9660.6545493009</c:v>
                </c:pt>
                <c:pt idx="16116">
                  <c:v>9661.2540314324</c:v>
                </c:pt>
                <c:pt idx="16117">
                  <c:v>9661.853513563896</c:v>
                </c:pt>
                <c:pt idx="16118">
                  <c:v>9662.452995695496</c:v>
                </c:pt>
                <c:pt idx="16119">
                  <c:v>9663.052477827</c:v>
                </c:pt>
                <c:pt idx="16120">
                  <c:v>9663.651959958499</c:v>
                </c:pt>
                <c:pt idx="16121">
                  <c:v>9664.25144209</c:v>
                </c:pt>
                <c:pt idx="16122">
                  <c:v>9664.850924221497</c:v>
                </c:pt>
                <c:pt idx="16123">
                  <c:v>9665.450406353</c:v>
                </c:pt>
                <c:pt idx="16124">
                  <c:v>9666.0498884845</c:v>
                </c:pt>
                <c:pt idx="16125">
                  <c:v>9666.649370616</c:v>
                </c:pt>
                <c:pt idx="16126">
                  <c:v>9667.2488527475</c:v>
                </c:pt>
                <c:pt idx="16127">
                  <c:v>9667.848334879098</c:v>
                </c:pt>
                <c:pt idx="16128">
                  <c:v>9668.4478170106</c:v>
                </c:pt>
                <c:pt idx="16129">
                  <c:v>9669.0472991421</c:v>
                </c:pt>
                <c:pt idx="16130">
                  <c:v>9669.6467812736</c:v>
                </c:pt>
                <c:pt idx="16131">
                  <c:v>9670.2462634051</c:v>
                </c:pt>
                <c:pt idx="16132">
                  <c:v>9670.8457455366</c:v>
                </c:pt>
                <c:pt idx="16133">
                  <c:v>9671.445227668099</c:v>
                </c:pt>
                <c:pt idx="16134">
                  <c:v>9672.0447097996</c:v>
                </c:pt>
                <c:pt idx="16135">
                  <c:v>9672.6441919311</c:v>
                </c:pt>
                <c:pt idx="16136">
                  <c:v>9673.2436740627</c:v>
                </c:pt>
                <c:pt idx="16137">
                  <c:v>9673.8431561942</c:v>
                </c:pt>
                <c:pt idx="16138">
                  <c:v>9674.4426383257</c:v>
                </c:pt>
                <c:pt idx="16139">
                  <c:v>9675.042120457198</c:v>
                </c:pt>
                <c:pt idx="16140">
                  <c:v>9675.6416025887</c:v>
                </c:pt>
                <c:pt idx="16141">
                  <c:v>9676.2410847202</c:v>
                </c:pt>
                <c:pt idx="16142">
                  <c:v>9676.8405668517</c:v>
                </c:pt>
                <c:pt idx="16143">
                  <c:v>9677.4400489832</c:v>
                </c:pt>
                <c:pt idx="16144">
                  <c:v>9678.0395311147</c:v>
                </c:pt>
                <c:pt idx="16145">
                  <c:v>9678.6390132462</c:v>
                </c:pt>
                <c:pt idx="16146">
                  <c:v>9679.2384953778</c:v>
                </c:pt>
                <c:pt idx="16147">
                  <c:v>9679.837977509298</c:v>
                </c:pt>
                <c:pt idx="16148">
                  <c:v>9680.437459640798</c:v>
                </c:pt>
                <c:pt idx="16149">
                  <c:v>9681.0369417723</c:v>
                </c:pt>
                <c:pt idx="16150">
                  <c:v>9681.636423903798</c:v>
                </c:pt>
                <c:pt idx="16151">
                  <c:v>9682.2359060353</c:v>
                </c:pt>
                <c:pt idx="16152">
                  <c:v>9682.8353881668</c:v>
                </c:pt>
                <c:pt idx="16153">
                  <c:v>9683.4348702983</c:v>
                </c:pt>
                <c:pt idx="16154">
                  <c:v>9684.0343524298</c:v>
                </c:pt>
                <c:pt idx="16155">
                  <c:v>9684.6338345614</c:v>
                </c:pt>
                <c:pt idx="16156">
                  <c:v>9685.2333166929</c:v>
                </c:pt>
                <c:pt idx="16157">
                  <c:v>9685.8327988244</c:v>
                </c:pt>
                <c:pt idx="16158">
                  <c:v>9686.4322809559</c:v>
                </c:pt>
                <c:pt idx="16159">
                  <c:v>9687.031763087398</c:v>
                </c:pt>
                <c:pt idx="16160">
                  <c:v>9687.6312452189</c:v>
                </c:pt>
                <c:pt idx="16161">
                  <c:v>9688.2307273504</c:v>
                </c:pt>
                <c:pt idx="16162">
                  <c:v>9688.830209481897</c:v>
                </c:pt>
                <c:pt idx="16163">
                  <c:v>9689.429691613399</c:v>
                </c:pt>
                <c:pt idx="16164">
                  <c:v>9690.029173744999</c:v>
                </c:pt>
                <c:pt idx="16165">
                  <c:v>9690.6286558765</c:v>
                </c:pt>
                <c:pt idx="16166">
                  <c:v>9691.228138008</c:v>
                </c:pt>
                <c:pt idx="16167">
                  <c:v>9691.8276201395</c:v>
                </c:pt>
                <c:pt idx="16168">
                  <c:v>9692.427102271</c:v>
                </c:pt>
                <c:pt idx="16169">
                  <c:v>9693.026584402498</c:v>
                </c:pt>
                <c:pt idx="16170">
                  <c:v>9693.626066534</c:v>
                </c:pt>
                <c:pt idx="16171">
                  <c:v>9694.2255486655</c:v>
                </c:pt>
                <c:pt idx="16172">
                  <c:v>9694.825030797096</c:v>
                </c:pt>
                <c:pt idx="16173">
                  <c:v>9695.4245129286</c:v>
                </c:pt>
                <c:pt idx="16174">
                  <c:v>9696.023995060099</c:v>
                </c:pt>
                <c:pt idx="16175">
                  <c:v>9696.6234771916</c:v>
                </c:pt>
                <c:pt idx="16176">
                  <c:v>9697.2229593231</c:v>
                </c:pt>
                <c:pt idx="16177">
                  <c:v>9697.8224414546</c:v>
                </c:pt>
                <c:pt idx="16178">
                  <c:v>9698.421923586098</c:v>
                </c:pt>
                <c:pt idx="16179">
                  <c:v>9699.0214057176</c:v>
                </c:pt>
                <c:pt idx="16180">
                  <c:v>9699.6208878491</c:v>
                </c:pt>
                <c:pt idx="16181">
                  <c:v>9700.220369980598</c:v>
                </c:pt>
                <c:pt idx="16182">
                  <c:v>9700.8198521122</c:v>
                </c:pt>
                <c:pt idx="16183">
                  <c:v>9701.419334243696</c:v>
                </c:pt>
                <c:pt idx="16184">
                  <c:v>9702.0188163752</c:v>
                </c:pt>
                <c:pt idx="16185">
                  <c:v>9702.6182985067</c:v>
                </c:pt>
                <c:pt idx="16186">
                  <c:v>9703.2177806382</c:v>
                </c:pt>
                <c:pt idx="16187">
                  <c:v>9703.8172627697</c:v>
                </c:pt>
                <c:pt idx="16188">
                  <c:v>9704.4167449012</c:v>
                </c:pt>
                <c:pt idx="16189">
                  <c:v>9705.0162270327</c:v>
                </c:pt>
                <c:pt idx="16190">
                  <c:v>9705.615709164198</c:v>
                </c:pt>
                <c:pt idx="16191">
                  <c:v>9706.215191295798</c:v>
                </c:pt>
                <c:pt idx="16192">
                  <c:v>9706.814673427296</c:v>
                </c:pt>
                <c:pt idx="16193">
                  <c:v>9707.4141555588</c:v>
                </c:pt>
                <c:pt idx="16194">
                  <c:v>9708.013637690297</c:v>
                </c:pt>
                <c:pt idx="16195">
                  <c:v>9708.6131198218</c:v>
                </c:pt>
                <c:pt idx="16196">
                  <c:v>9709.2126019533</c:v>
                </c:pt>
                <c:pt idx="16197">
                  <c:v>9709.812084084799</c:v>
                </c:pt>
                <c:pt idx="16198">
                  <c:v>9710.4115662163</c:v>
                </c:pt>
                <c:pt idx="16199">
                  <c:v>9711.0110483478</c:v>
                </c:pt>
                <c:pt idx="16200">
                  <c:v>9711.6105304794</c:v>
                </c:pt>
                <c:pt idx="16201">
                  <c:v>9712.2100126109</c:v>
                </c:pt>
                <c:pt idx="16202">
                  <c:v>9712.809494742398</c:v>
                </c:pt>
                <c:pt idx="16203">
                  <c:v>9713.408976873898</c:v>
                </c:pt>
                <c:pt idx="16204">
                  <c:v>9714.0084590054</c:v>
                </c:pt>
                <c:pt idx="16205">
                  <c:v>9714.6079411369</c:v>
                </c:pt>
                <c:pt idx="16206">
                  <c:v>9715.207423268399</c:v>
                </c:pt>
                <c:pt idx="16207">
                  <c:v>9715.806905399899</c:v>
                </c:pt>
                <c:pt idx="16208">
                  <c:v>9716.4063875314</c:v>
                </c:pt>
                <c:pt idx="16209">
                  <c:v>9717.005869662997</c:v>
                </c:pt>
                <c:pt idx="16210">
                  <c:v>9717.6053517945</c:v>
                </c:pt>
                <c:pt idx="16211">
                  <c:v>9718.204833926</c:v>
                </c:pt>
                <c:pt idx="16212">
                  <c:v>9718.804316057498</c:v>
                </c:pt>
                <c:pt idx="16213">
                  <c:v>9719.403798189</c:v>
                </c:pt>
                <c:pt idx="16214">
                  <c:v>9720.0032803205</c:v>
                </c:pt>
                <c:pt idx="16215">
                  <c:v>9720.602762452</c:v>
                </c:pt>
                <c:pt idx="16216">
                  <c:v>9721.2022445835</c:v>
                </c:pt>
                <c:pt idx="16217">
                  <c:v>9721.801726715</c:v>
                </c:pt>
                <c:pt idx="16218">
                  <c:v>9722.4012088466</c:v>
                </c:pt>
                <c:pt idx="16219">
                  <c:v>9723.000690978099</c:v>
                </c:pt>
                <c:pt idx="16220">
                  <c:v>9723.6001731096</c:v>
                </c:pt>
                <c:pt idx="16221">
                  <c:v>9724.1996552411</c:v>
                </c:pt>
                <c:pt idx="16222">
                  <c:v>9724.7991373726</c:v>
                </c:pt>
                <c:pt idx="16223">
                  <c:v>9725.398619504096</c:v>
                </c:pt>
                <c:pt idx="16224">
                  <c:v>9725.998101635598</c:v>
                </c:pt>
                <c:pt idx="16225">
                  <c:v>9726.597583767096</c:v>
                </c:pt>
                <c:pt idx="16226">
                  <c:v>9727.1970658986</c:v>
                </c:pt>
                <c:pt idx="16227">
                  <c:v>9727.7965480302</c:v>
                </c:pt>
                <c:pt idx="16228">
                  <c:v>9728.396030161699</c:v>
                </c:pt>
                <c:pt idx="16229">
                  <c:v>9728.995512293199</c:v>
                </c:pt>
                <c:pt idx="16230">
                  <c:v>9729.594994424699</c:v>
                </c:pt>
                <c:pt idx="16231">
                  <c:v>9730.1944765562</c:v>
                </c:pt>
                <c:pt idx="16232">
                  <c:v>9730.7939586877</c:v>
                </c:pt>
                <c:pt idx="16233">
                  <c:v>9731.3934408192</c:v>
                </c:pt>
                <c:pt idx="16234">
                  <c:v>9731.992922950698</c:v>
                </c:pt>
                <c:pt idx="16235">
                  <c:v>9732.5924050822</c:v>
                </c:pt>
                <c:pt idx="16236">
                  <c:v>9733.1918872138</c:v>
                </c:pt>
                <c:pt idx="16237">
                  <c:v>9733.7913693453</c:v>
                </c:pt>
                <c:pt idx="16238">
                  <c:v>9734.3908514768</c:v>
                </c:pt>
                <c:pt idx="16239">
                  <c:v>9734.990333608297</c:v>
                </c:pt>
                <c:pt idx="16240">
                  <c:v>9735.5898157398</c:v>
                </c:pt>
                <c:pt idx="16241">
                  <c:v>9736.1892978713</c:v>
                </c:pt>
                <c:pt idx="16242">
                  <c:v>9736.7887800028</c:v>
                </c:pt>
                <c:pt idx="16243">
                  <c:v>9737.3882621343</c:v>
                </c:pt>
                <c:pt idx="16244">
                  <c:v>9737.987744265798</c:v>
                </c:pt>
                <c:pt idx="16245">
                  <c:v>9738.587226397398</c:v>
                </c:pt>
                <c:pt idx="16246">
                  <c:v>9739.1867085289</c:v>
                </c:pt>
                <c:pt idx="16247">
                  <c:v>9739.786190660396</c:v>
                </c:pt>
                <c:pt idx="16248">
                  <c:v>9740.385672791897</c:v>
                </c:pt>
                <c:pt idx="16249">
                  <c:v>9740.985154923397</c:v>
                </c:pt>
                <c:pt idx="16250">
                  <c:v>9741.5846370549</c:v>
                </c:pt>
                <c:pt idx="16251">
                  <c:v>9742.1841191864</c:v>
                </c:pt>
                <c:pt idx="16252">
                  <c:v>9742.7836013179</c:v>
                </c:pt>
                <c:pt idx="16253">
                  <c:v>9743.383083449398</c:v>
                </c:pt>
                <c:pt idx="16254">
                  <c:v>9743.982565581</c:v>
                </c:pt>
                <c:pt idx="16255">
                  <c:v>9744.5820477125</c:v>
                </c:pt>
                <c:pt idx="16256">
                  <c:v>9745.181529843998</c:v>
                </c:pt>
                <c:pt idx="16257">
                  <c:v>9745.7810119755</c:v>
                </c:pt>
                <c:pt idx="16258">
                  <c:v>9746.380494107</c:v>
                </c:pt>
                <c:pt idx="16259">
                  <c:v>9746.979976238497</c:v>
                </c:pt>
                <c:pt idx="16260">
                  <c:v>9747.57945837</c:v>
                </c:pt>
                <c:pt idx="16261">
                  <c:v>9748.1789405015</c:v>
                </c:pt>
                <c:pt idx="16262">
                  <c:v>9748.778422633</c:v>
                </c:pt>
                <c:pt idx="16263">
                  <c:v>9749.377904764597</c:v>
                </c:pt>
                <c:pt idx="16264">
                  <c:v>9749.9773868961</c:v>
                </c:pt>
                <c:pt idx="16265">
                  <c:v>9750.576869027598</c:v>
                </c:pt>
                <c:pt idx="16266">
                  <c:v>9751.1763511591</c:v>
                </c:pt>
                <c:pt idx="16267">
                  <c:v>9751.775833290596</c:v>
                </c:pt>
                <c:pt idx="16268">
                  <c:v>9752.375315422096</c:v>
                </c:pt>
                <c:pt idx="16269">
                  <c:v>9752.9747975536</c:v>
                </c:pt>
                <c:pt idx="16270">
                  <c:v>9753.574279685097</c:v>
                </c:pt>
                <c:pt idx="16271">
                  <c:v>9754.1737618166</c:v>
                </c:pt>
                <c:pt idx="16272">
                  <c:v>9754.7732439482</c:v>
                </c:pt>
                <c:pt idx="16273">
                  <c:v>9755.3727260797</c:v>
                </c:pt>
                <c:pt idx="16274">
                  <c:v>9755.9722082112</c:v>
                </c:pt>
                <c:pt idx="16275">
                  <c:v>9756.5716903427</c:v>
                </c:pt>
                <c:pt idx="16276">
                  <c:v>9757.171172474198</c:v>
                </c:pt>
                <c:pt idx="16277">
                  <c:v>9757.770654605698</c:v>
                </c:pt>
                <c:pt idx="16278">
                  <c:v>9758.370136737196</c:v>
                </c:pt>
                <c:pt idx="16279">
                  <c:v>9758.969618868698</c:v>
                </c:pt>
                <c:pt idx="16280">
                  <c:v>9759.569101000197</c:v>
                </c:pt>
                <c:pt idx="16281">
                  <c:v>9760.1685831318</c:v>
                </c:pt>
                <c:pt idx="16282">
                  <c:v>9760.768065263299</c:v>
                </c:pt>
                <c:pt idx="16283">
                  <c:v>9761.3675473948</c:v>
                </c:pt>
                <c:pt idx="16284">
                  <c:v>9761.967029526299</c:v>
                </c:pt>
                <c:pt idx="16285">
                  <c:v>9762.566511657798</c:v>
                </c:pt>
                <c:pt idx="16286">
                  <c:v>9763.165993789296</c:v>
                </c:pt>
                <c:pt idx="16287">
                  <c:v>9763.765475920798</c:v>
                </c:pt>
                <c:pt idx="16288">
                  <c:v>9764.3649580523</c:v>
                </c:pt>
                <c:pt idx="16289">
                  <c:v>9764.9644401838</c:v>
                </c:pt>
                <c:pt idx="16290">
                  <c:v>9765.5639223154</c:v>
                </c:pt>
                <c:pt idx="16291">
                  <c:v>9766.1634044469</c:v>
                </c:pt>
                <c:pt idx="16292">
                  <c:v>9766.7628865784</c:v>
                </c:pt>
                <c:pt idx="16293">
                  <c:v>9767.3623687099</c:v>
                </c:pt>
                <c:pt idx="16294">
                  <c:v>9767.9618508414</c:v>
                </c:pt>
                <c:pt idx="16295">
                  <c:v>9768.5613329729</c:v>
                </c:pt>
                <c:pt idx="16296">
                  <c:v>9769.1608151044</c:v>
                </c:pt>
                <c:pt idx="16297">
                  <c:v>9769.7602972359</c:v>
                </c:pt>
                <c:pt idx="16298">
                  <c:v>9770.359779367396</c:v>
                </c:pt>
                <c:pt idx="16299">
                  <c:v>9770.959261498998</c:v>
                </c:pt>
                <c:pt idx="16300">
                  <c:v>9771.558743630498</c:v>
                </c:pt>
                <c:pt idx="16301">
                  <c:v>9772.158225761998</c:v>
                </c:pt>
                <c:pt idx="16302">
                  <c:v>9772.7577078935</c:v>
                </c:pt>
                <c:pt idx="16303">
                  <c:v>9773.357190024997</c:v>
                </c:pt>
                <c:pt idx="16304">
                  <c:v>9773.9566721565</c:v>
                </c:pt>
                <c:pt idx="16305">
                  <c:v>9774.556154287997</c:v>
                </c:pt>
                <c:pt idx="16306">
                  <c:v>9775.155636419498</c:v>
                </c:pt>
                <c:pt idx="16307">
                  <c:v>9775.755118551</c:v>
                </c:pt>
                <c:pt idx="16308">
                  <c:v>9776.354600682598</c:v>
                </c:pt>
                <c:pt idx="16309">
                  <c:v>9776.9540828141</c:v>
                </c:pt>
                <c:pt idx="16310">
                  <c:v>9777.553564945598</c:v>
                </c:pt>
                <c:pt idx="16311">
                  <c:v>9778.1530470771</c:v>
                </c:pt>
                <c:pt idx="16312">
                  <c:v>9778.752529208597</c:v>
                </c:pt>
                <c:pt idx="16313">
                  <c:v>9779.352011340097</c:v>
                </c:pt>
                <c:pt idx="16314">
                  <c:v>9779.951493471599</c:v>
                </c:pt>
                <c:pt idx="16315">
                  <c:v>9780.550975603097</c:v>
                </c:pt>
                <c:pt idx="16316">
                  <c:v>9781.1504577346</c:v>
                </c:pt>
                <c:pt idx="16317">
                  <c:v>9781.7499398662</c:v>
                </c:pt>
                <c:pt idx="16318">
                  <c:v>9782.3494219977</c:v>
                </c:pt>
                <c:pt idx="16319">
                  <c:v>9782.948904129198</c:v>
                </c:pt>
                <c:pt idx="16320">
                  <c:v>9783.548386260698</c:v>
                </c:pt>
                <c:pt idx="16321">
                  <c:v>9784.1478683922</c:v>
                </c:pt>
                <c:pt idx="16322">
                  <c:v>9784.7473505237</c:v>
                </c:pt>
                <c:pt idx="16323">
                  <c:v>9785.346832655197</c:v>
                </c:pt>
                <c:pt idx="16324">
                  <c:v>9785.946314786699</c:v>
                </c:pt>
                <c:pt idx="16325">
                  <c:v>9786.5457969182</c:v>
                </c:pt>
                <c:pt idx="16326">
                  <c:v>9787.1452790498</c:v>
                </c:pt>
                <c:pt idx="16327">
                  <c:v>9787.7447611813</c:v>
                </c:pt>
                <c:pt idx="16328">
                  <c:v>9788.3442433128</c:v>
                </c:pt>
                <c:pt idx="16329">
                  <c:v>9788.9437254443</c:v>
                </c:pt>
                <c:pt idx="16330">
                  <c:v>9789.5432075758</c:v>
                </c:pt>
                <c:pt idx="16331">
                  <c:v>9790.142689707298</c:v>
                </c:pt>
                <c:pt idx="16332">
                  <c:v>9790.7421718388</c:v>
                </c:pt>
                <c:pt idx="16333">
                  <c:v>9791.341653970298</c:v>
                </c:pt>
                <c:pt idx="16334">
                  <c:v>9791.9411361018</c:v>
                </c:pt>
                <c:pt idx="16335">
                  <c:v>9792.5406182334</c:v>
                </c:pt>
                <c:pt idx="16336">
                  <c:v>9793.1401003649</c:v>
                </c:pt>
                <c:pt idx="16337">
                  <c:v>9793.7395824964</c:v>
                </c:pt>
                <c:pt idx="16338">
                  <c:v>9794.339064627899</c:v>
                </c:pt>
                <c:pt idx="16339">
                  <c:v>9794.9385467594</c:v>
                </c:pt>
                <c:pt idx="16340">
                  <c:v>9795.5380288909</c:v>
                </c:pt>
                <c:pt idx="16341">
                  <c:v>9796.1375110224</c:v>
                </c:pt>
                <c:pt idx="16342">
                  <c:v>9796.736993153898</c:v>
                </c:pt>
                <c:pt idx="16343">
                  <c:v>9797.336475285398</c:v>
                </c:pt>
                <c:pt idx="16344">
                  <c:v>9797.935957417</c:v>
                </c:pt>
                <c:pt idx="16345">
                  <c:v>9798.535439548497</c:v>
                </c:pt>
                <c:pt idx="16346">
                  <c:v>9799.13492168</c:v>
                </c:pt>
                <c:pt idx="16347">
                  <c:v>9799.7344038115</c:v>
                </c:pt>
                <c:pt idx="16348">
                  <c:v>9800.333885942999</c:v>
                </c:pt>
                <c:pt idx="16349">
                  <c:v>9800.9333680745</c:v>
                </c:pt>
                <c:pt idx="16350">
                  <c:v>9801.532850206</c:v>
                </c:pt>
                <c:pt idx="16351">
                  <c:v>9802.1323323375</c:v>
                </c:pt>
                <c:pt idx="16352">
                  <c:v>9802.731814468998</c:v>
                </c:pt>
                <c:pt idx="16353">
                  <c:v>9803.331296600598</c:v>
                </c:pt>
                <c:pt idx="16354">
                  <c:v>9803.9307787321</c:v>
                </c:pt>
                <c:pt idx="16355">
                  <c:v>9804.5302608636</c:v>
                </c:pt>
                <c:pt idx="16356">
                  <c:v>9805.1297429951</c:v>
                </c:pt>
                <c:pt idx="16357">
                  <c:v>9805.7292251266</c:v>
                </c:pt>
                <c:pt idx="16358">
                  <c:v>9806.3287072581</c:v>
                </c:pt>
                <c:pt idx="16359">
                  <c:v>9806.928189389599</c:v>
                </c:pt>
                <c:pt idx="16360">
                  <c:v>9807.5276715211</c:v>
                </c:pt>
                <c:pt idx="16361">
                  <c:v>9808.1271536526</c:v>
                </c:pt>
                <c:pt idx="16362">
                  <c:v>9808.726635784198</c:v>
                </c:pt>
                <c:pt idx="16363">
                  <c:v>9809.326117915698</c:v>
                </c:pt>
                <c:pt idx="16364">
                  <c:v>9809.925600047196</c:v>
                </c:pt>
                <c:pt idx="16365">
                  <c:v>9810.5250821787</c:v>
                </c:pt>
                <c:pt idx="16366">
                  <c:v>9811.1245643102</c:v>
                </c:pt>
                <c:pt idx="16367">
                  <c:v>9811.7240464417</c:v>
                </c:pt>
                <c:pt idx="16368">
                  <c:v>9812.3235285732</c:v>
                </c:pt>
                <c:pt idx="16369">
                  <c:v>9812.9230107047</c:v>
                </c:pt>
                <c:pt idx="16370">
                  <c:v>9813.5224928362</c:v>
                </c:pt>
                <c:pt idx="16371">
                  <c:v>9814.121974967798</c:v>
                </c:pt>
                <c:pt idx="16372">
                  <c:v>9814.7214570993</c:v>
                </c:pt>
                <c:pt idx="16373">
                  <c:v>9815.320939230796</c:v>
                </c:pt>
                <c:pt idx="16374">
                  <c:v>9815.9204213623</c:v>
                </c:pt>
                <c:pt idx="16375">
                  <c:v>9816.519903493796</c:v>
                </c:pt>
                <c:pt idx="16376">
                  <c:v>9817.119385625298</c:v>
                </c:pt>
                <c:pt idx="16377">
                  <c:v>9817.7188677568</c:v>
                </c:pt>
                <c:pt idx="16378">
                  <c:v>9818.318349888299</c:v>
                </c:pt>
                <c:pt idx="16379">
                  <c:v>9818.9178320198</c:v>
                </c:pt>
                <c:pt idx="16380">
                  <c:v>9819.5173141514</c:v>
                </c:pt>
                <c:pt idx="16381">
                  <c:v>9820.1167962829</c:v>
                </c:pt>
                <c:pt idx="16382">
                  <c:v>9820.7162784144</c:v>
                </c:pt>
                <c:pt idx="16383">
                  <c:v>9821.3157605459</c:v>
                </c:pt>
                <c:pt idx="16384">
                  <c:v>9821.915242677398</c:v>
                </c:pt>
                <c:pt idx="16385">
                  <c:v>9822.5147248089</c:v>
                </c:pt>
                <c:pt idx="16386">
                  <c:v>9823.1142069404</c:v>
                </c:pt>
                <c:pt idx="16387">
                  <c:v>9823.7136890719</c:v>
                </c:pt>
                <c:pt idx="16388">
                  <c:v>9824.313171203397</c:v>
                </c:pt>
                <c:pt idx="16389">
                  <c:v>9824.912653335</c:v>
                </c:pt>
                <c:pt idx="16390">
                  <c:v>9825.512135466499</c:v>
                </c:pt>
                <c:pt idx="16391">
                  <c:v>9826.111617598</c:v>
                </c:pt>
                <c:pt idx="16392">
                  <c:v>9826.7110997295</c:v>
                </c:pt>
                <c:pt idx="16393">
                  <c:v>9827.310581861</c:v>
                </c:pt>
                <c:pt idx="16394">
                  <c:v>9827.9100639925</c:v>
                </c:pt>
                <c:pt idx="16395">
                  <c:v>9828.509546124</c:v>
                </c:pt>
                <c:pt idx="16396">
                  <c:v>9829.1090282555</c:v>
                </c:pt>
                <c:pt idx="16397">
                  <c:v>9829.708510387</c:v>
                </c:pt>
                <c:pt idx="16398">
                  <c:v>9830.307992518598</c:v>
                </c:pt>
                <c:pt idx="16399">
                  <c:v>9830.907474650097</c:v>
                </c:pt>
                <c:pt idx="16400">
                  <c:v>9831.506956781599</c:v>
                </c:pt>
                <c:pt idx="16401">
                  <c:v>9832.1064389131</c:v>
                </c:pt>
                <c:pt idx="16402">
                  <c:v>9832.705921044599</c:v>
                </c:pt>
                <c:pt idx="16403">
                  <c:v>9833.3054031761</c:v>
                </c:pt>
                <c:pt idx="16404">
                  <c:v>9833.9048853076</c:v>
                </c:pt>
                <c:pt idx="16405">
                  <c:v>9834.5043674391</c:v>
                </c:pt>
                <c:pt idx="16406">
                  <c:v>9835.1038495706</c:v>
                </c:pt>
                <c:pt idx="16407">
                  <c:v>9835.7033317022</c:v>
                </c:pt>
                <c:pt idx="16408">
                  <c:v>9836.302813833698</c:v>
                </c:pt>
                <c:pt idx="16409">
                  <c:v>9836.902295965197</c:v>
                </c:pt>
                <c:pt idx="16410">
                  <c:v>9837.5017780967</c:v>
                </c:pt>
                <c:pt idx="16411">
                  <c:v>9838.1012602282</c:v>
                </c:pt>
                <c:pt idx="16412">
                  <c:v>9838.7007423597</c:v>
                </c:pt>
                <c:pt idx="16413">
                  <c:v>9839.300224491199</c:v>
                </c:pt>
                <c:pt idx="16414">
                  <c:v>9839.8997066227</c:v>
                </c:pt>
                <c:pt idx="16415">
                  <c:v>9840.4991887542</c:v>
                </c:pt>
                <c:pt idx="16416">
                  <c:v>9841.098670885798</c:v>
                </c:pt>
                <c:pt idx="16417">
                  <c:v>9841.698153017298</c:v>
                </c:pt>
                <c:pt idx="16418">
                  <c:v>9842.297635148798</c:v>
                </c:pt>
                <c:pt idx="16419">
                  <c:v>9842.897117280296</c:v>
                </c:pt>
                <c:pt idx="16420">
                  <c:v>9843.496599411797</c:v>
                </c:pt>
                <c:pt idx="16421">
                  <c:v>9844.096081543299</c:v>
                </c:pt>
                <c:pt idx="16422">
                  <c:v>9844.695563674799</c:v>
                </c:pt>
                <c:pt idx="16423">
                  <c:v>9845.2950458063</c:v>
                </c:pt>
                <c:pt idx="16424">
                  <c:v>9845.8945279378</c:v>
                </c:pt>
                <c:pt idx="16425">
                  <c:v>9846.4940100694</c:v>
                </c:pt>
                <c:pt idx="16426">
                  <c:v>9847.0934922009</c:v>
                </c:pt>
                <c:pt idx="16427">
                  <c:v>9847.6929743324</c:v>
                </c:pt>
                <c:pt idx="16428">
                  <c:v>9848.2924564639</c:v>
                </c:pt>
                <c:pt idx="16429">
                  <c:v>9848.891938595398</c:v>
                </c:pt>
                <c:pt idx="16430">
                  <c:v>9849.4914207269</c:v>
                </c:pt>
                <c:pt idx="16431">
                  <c:v>9850.0909028584</c:v>
                </c:pt>
                <c:pt idx="16432">
                  <c:v>9850.690384989899</c:v>
                </c:pt>
                <c:pt idx="16433">
                  <c:v>9851.2898671214</c:v>
                </c:pt>
                <c:pt idx="16434">
                  <c:v>9851.8893492529</c:v>
                </c:pt>
                <c:pt idx="16435">
                  <c:v>9852.488831384499</c:v>
                </c:pt>
                <c:pt idx="16436">
                  <c:v>9853.088313516</c:v>
                </c:pt>
                <c:pt idx="16437">
                  <c:v>9853.687795647498</c:v>
                </c:pt>
                <c:pt idx="16438">
                  <c:v>9854.287277779</c:v>
                </c:pt>
                <c:pt idx="16439">
                  <c:v>9854.886759910498</c:v>
                </c:pt>
                <c:pt idx="16440">
                  <c:v>9855.486242042</c:v>
                </c:pt>
                <c:pt idx="16441">
                  <c:v>9856.085724173498</c:v>
                </c:pt>
                <c:pt idx="16442">
                  <c:v>9856.685206305</c:v>
                </c:pt>
                <c:pt idx="16443">
                  <c:v>9857.2846884365</c:v>
                </c:pt>
                <c:pt idx="16444">
                  <c:v>9857.884170568099</c:v>
                </c:pt>
                <c:pt idx="16445">
                  <c:v>9858.4836526996</c:v>
                </c:pt>
                <c:pt idx="16446">
                  <c:v>9859.0831348311</c:v>
                </c:pt>
                <c:pt idx="16447">
                  <c:v>9859.6826169626</c:v>
                </c:pt>
                <c:pt idx="16448">
                  <c:v>9860.2820990941</c:v>
                </c:pt>
                <c:pt idx="16449">
                  <c:v>9860.881581225598</c:v>
                </c:pt>
                <c:pt idx="16450">
                  <c:v>9861.481063357098</c:v>
                </c:pt>
                <c:pt idx="16451">
                  <c:v>9862.080545488598</c:v>
                </c:pt>
                <c:pt idx="16452">
                  <c:v>9862.680027620097</c:v>
                </c:pt>
                <c:pt idx="16453">
                  <c:v>9863.2795097517</c:v>
                </c:pt>
                <c:pt idx="16454">
                  <c:v>9863.878991883197</c:v>
                </c:pt>
                <c:pt idx="16455">
                  <c:v>9864.4784740147</c:v>
                </c:pt>
                <c:pt idx="16456">
                  <c:v>9865.0779561462</c:v>
                </c:pt>
                <c:pt idx="16457">
                  <c:v>9865.6774382777</c:v>
                </c:pt>
                <c:pt idx="16458">
                  <c:v>9866.276920409198</c:v>
                </c:pt>
                <c:pt idx="16459">
                  <c:v>9866.876402540698</c:v>
                </c:pt>
                <c:pt idx="16460">
                  <c:v>9867.475884672196</c:v>
                </c:pt>
                <c:pt idx="16461">
                  <c:v>9868.075366803698</c:v>
                </c:pt>
                <c:pt idx="16462">
                  <c:v>9868.6748489353</c:v>
                </c:pt>
                <c:pt idx="16463">
                  <c:v>9869.2743310668</c:v>
                </c:pt>
                <c:pt idx="16464">
                  <c:v>9869.873813198297</c:v>
                </c:pt>
                <c:pt idx="16465">
                  <c:v>9870.4732953298</c:v>
                </c:pt>
                <c:pt idx="16466">
                  <c:v>9871.0727774613</c:v>
                </c:pt>
                <c:pt idx="16467">
                  <c:v>9871.6722595928</c:v>
                </c:pt>
                <c:pt idx="16468">
                  <c:v>9872.2717417243</c:v>
                </c:pt>
                <c:pt idx="16469">
                  <c:v>9872.8712238558</c:v>
                </c:pt>
                <c:pt idx="16470">
                  <c:v>9873.470705987296</c:v>
                </c:pt>
                <c:pt idx="16471">
                  <c:v>9874.0701881189</c:v>
                </c:pt>
                <c:pt idx="16472">
                  <c:v>9874.669670250398</c:v>
                </c:pt>
                <c:pt idx="16473">
                  <c:v>9875.2691523819</c:v>
                </c:pt>
                <c:pt idx="16474">
                  <c:v>9875.868634513396</c:v>
                </c:pt>
                <c:pt idx="16475">
                  <c:v>9876.468116644897</c:v>
                </c:pt>
                <c:pt idx="16476">
                  <c:v>9877.0675987764</c:v>
                </c:pt>
                <c:pt idx="16477">
                  <c:v>9877.667080907899</c:v>
                </c:pt>
                <c:pt idx="16478">
                  <c:v>9878.2665630394</c:v>
                </c:pt>
                <c:pt idx="16479">
                  <c:v>9878.8660451709</c:v>
                </c:pt>
                <c:pt idx="16480">
                  <c:v>9879.4655273025</c:v>
                </c:pt>
                <c:pt idx="16481">
                  <c:v>9880.065009433996</c:v>
                </c:pt>
                <c:pt idx="16482">
                  <c:v>9880.6644915655</c:v>
                </c:pt>
                <c:pt idx="16483">
                  <c:v>9881.263973696998</c:v>
                </c:pt>
                <c:pt idx="16484">
                  <c:v>9881.8634558285</c:v>
                </c:pt>
                <c:pt idx="16485">
                  <c:v>9882.462937959997</c:v>
                </c:pt>
                <c:pt idx="16486">
                  <c:v>9883.0624200915</c:v>
                </c:pt>
                <c:pt idx="16487">
                  <c:v>9883.661902222999</c:v>
                </c:pt>
                <c:pt idx="16488">
                  <c:v>9884.2613843545</c:v>
                </c:pt>
                <c:pt idx="16489">
                  <c:v>9884.860866486099</c:v>
                </c:pt>
                <c:pt idx="16490">
                  <c:v>9885.4603486176</c:v>
                </c:pt>
                <c:pt idx="16491">
                  <c:v>9886.059830749098</c:v>
                </c:pt>
                <c:pt idx="16492">
                  <c:v>9886.659312880598</c:v>
                </c:pt>
                <c:pt idx="16493">
                  <c:v>9887.2587950121</c:v>
                </c:pt>
                <c:pt idx="16494">
                  <c:v>9887.858277143598</c:v>
                </c:pt>
                <c:pt idx="16495">
                  <c:v>9888.457759275097</c:v>
                </c:pt>
                <c:pt idx="16496">
                  <c:v>9889.0572414066</c:v>
                </c:pt>
                <c:pt idx="16497">
                  <c:v>9889.656723538099</c:v>
                </c:pt>
                <c:pt idx="16498">
                  <c:v>9890.256205669699</c:v>
                </c:pt>
                <c:pt idx="16499">
                  <c:v>9890.855687801199</c:v>
                </c:pt>
                <c:pt idx="16500">
                  <c:v>9891.455169932698</c:v>
                </c:pt>
                <c:pt idx="16501">
                  <c:v>9892.0546520642</c:v>
                </c:pt>
                <c:pt idx="16502">
                  <c:v>9892.6541341957</c:v>
                </c:pt>
                <c:pt idx="16503">
                  <c:v>9893.253616327198</c:v>
                </c:pt>
                <c:pt idx="16504">
                  <c:v>9893.853098458698</c:v>
                </c:pt>
                <c:pt idx="16505">
                  <c:v>9894.452580590198</c:v>
                </c:pt>
                <c:pt idx="16506">
                  <c:v>9895.0520627217</c:v>
                </c:pt>
                <c:pt idx="16507">
                  <c:v>9895.6515448533</c:v>
                </c:pt>
                <c:pt idx="16508">
                  <c:v>9896.251026984799</c:v>
                </c:pt>
                <c:pt idx="16509">
                  <c:v>9896.8505091163</c:v>
                </c:pt>
                <c:pt idx="16510">
                  <c:v>9897.449991247799</c:v>
                </c:pt>
                <c:pt idx="16511">
                  <c:v>9898.0494733793</c:v>
                </c:pt>
                <c:pt idx="16512">
                  <c:v>9898.6489555108</c:v>
                </c:pt>
                <c:pt idx="16513">
                  <c:v>9899.2484376423</c:v>
                </c:pt>
                <c:pt idx="16514">
                  <c:v>9899.847919773796</c:v>
                </c:pt>
                <c:pt idx="16515">
                  <c:v>9900.4474019053</c:v>
                </c:pt>
                <c:pt idx="16516">
                  <c:v>9901.0468840369</c:v>
                </c:pt>
                <c:pt idx="16517">
                  <c:v>9901.6463661684</c:v>
                </c:pt>
                <c:pt idx="16518">
                  <c:v>9902.2458482999</c:v>
                </c:pt>
                <c:pt idx="16519">
                  <c:v>9902.845330431399</c:v>
                </c:pt>
                <c:pt idx="16520">
                  <c:v>9903.4448125629</c:v>
                </c:pt>
                <c:pt idx="16521">
                  <c:v>9904.0442946944</c:v>
                </c:pt>
                <c:pt idx="16522">
                  <c:v>9904.6437768259</c:v>
                </c:pt>
                <c:pt idx="16523">
                  <c:v>9905.2432589574</c:v>
                </c:pt>
                <c:pt idx="16524">
                  <c:v>9905.8427410889</c:v>
                </c:pt>
                <c:pt idx="16525">
                  <c:v>9906.442223220498</c:v>
                </c:pt>
                <c:pt idx="16526">
                  <c:v>9907.041705352</c:v>
                </c:pt>
                <c:pt idx="16527">
                  <c:v>9907.641187483498</c:v>
                </c:pt>
                <c:pt idx="16528">
                  <c:v>9908.240669615</c:v>
                </c:pt>
                <c:pt idx="16529">
                  <c:v>9908.8401517465</c:v>
                </c:pt>
                <c:pt idx="16530">
                  <c:v>9909.439633877999</c:v>
                </c:pt>
                <c:pt idx="16531">
                  <c:v>9910.0391160095</c:v>
                </c:pt>
                <c:pt idx="16532">
                  <c:v>9910.638598141</c:v>
                </c:pt>
                <c:pt idx="16533">
                  <c:v>9911.2380802725</c:v>
                </c:pt>
                <c:pt idx="16534">
                  <c:v>9911.8375624041</c:v>
                </c:pt>
                <c:pt idx="16535">
                  <c:v>9912.4370445356</c:v>
                </c:pt>
                <c:pt idx="16536">
                  <c:v>9913.036526667096</c:v>
                </c:pt>
                <c:pt idx="16537">
                  <c:v>9913.6360087986</c:v>
                </c:pt>
                <c:pt idx="16538">
                  <c:v>9914.2354909301</c:v>
                </c:pt>
                <c:pt idx="16539">
                  <c:v>9914.834973061597</c:v>
                </c:pt>
                <c:pt idx="16540">
                  <c:v>9915.4344551931</c:v>
                </c:pt>
                <c:pt idx="16541">
                  <c:v>9916.0339373246</c:v>
                </c:pt>
                <c:pt idx="16542">
                  <c:v>9916.6334194561</c:v>
                </c:pt>
                <c:pt idx="16543">
                  <c:v>9917.2329015877</c:v>
                </c:pt>
                <c:pt idx="16544">
                  <c:v>9917.8323837192</c:v>
                </c:pt>
                <c:pt idx="16545">
                  <c:v>9918.4318658507</c:v>
                </c:pt>
                <c:pt idx="16546">
                  <c:v>9919.0313479822</c:v>
                </c:pt>
                <c:pt idx="16547">
                  <c:v>9919.6308301137</c:v>
                </c:pt>
                <c:pt idx="16548">
                  <c:v>9920.2303122452</c:v>
                </c:pt>
                <c:pt idx="16549">
                  <c:v>9920.8297943767</c:v>
                </c:pt>
                <c:pt idx="16550">
                  <c:v>9921.4292765082</c:v>
                </c:pt>
                <c:pt idx="16551">
                  <c:v>9922.0287586397</c:v>
                </c:pt>
                <c:pt idx="16552">
                  <c:v>9922.6282407713</c:v>
                </c:pt>
                <c:pt idx="16553">
                  <c:v>9923.2277229028</c:v>
                </c:pt>
                <c:pt idx="16554">
                  <c:v>9923.8272050343</c:v>
                </c:pt>
                <c:pt idx="16555">
                  <c:v>9924.4266871658</c:v>
                </c:pt>
                <c:pt idx="16556">
                  <c:v>9925.026169297296</c:v>
                </c:pt>
                <c:pt idx="16557">
                  <c:v>9925.625651428798</c:v>
                </c:pt>
                <c:pt idx="16558">
                  <c:v>9926.225133560296</c:v>
                </c:pt>
                <c:pt idx="16559">
                  <c:v>9926.824615691798</c:v>
                </c:pt>
                <c:pt idx="16560">
                  <c:v>9927.4240978233</c:v>
                </c:pt>
                <c:pt idx="16561">
                  <c:v>9928.0235799549</c:v>
                </c:pt>
                <c:pt idx="16562">
                  <c:v>9928.6230620864</c:v>
                </c:pt>
                <c:pt idx="16563">
                  <c:v>9929.2225442179</c:v>
                </c:pt>
                <c:pt idx="16564">
                  <c:v>9929.8220263494</c:v>
                </c:pt>
                <c:pt idx="16565">
                  <c:v>9930.4215084809</c:v>
                </c:pt>
                <c:pt idx="16566">
                  <c:v>9931.0209906124</c:v>
                </c:pt>
                <c:pt idx="16567">
                  <c:v>9931.6204727439</c:v>
                </c:pt>
                <c:pt idx="16568">
                  <c:v>9932.2199548754</c:v>
                </c:pt>
                <c:pt idx="16569">
                  <c:v>9932.8194370069</c:v>
                </c:pt>
                <c:pt idx="16570">
                  <c:v>9933.418919138498</c:v>
                </c:pt>
                <c:pt idx="16571">
                  <c:v>9934.01840127</c:v>
                </c:pt>
                <c:pt idx="16572">
                  <c:v>9934.617883401499</c:v>
                </c:pt>
                <c:pt idx="16573">
                  <c:v>9935.217365533</c:v>
                </c:pt>
                <c:pt idx="16574">
                  <c:v>9935.816847664499</c:v>
                </c:pt>
                <c:pt idx="16575">
                  <c:v>9936.416329795999</c:v>
                </c:pt>
                <c:pt idx="16576">
                  <c:v>9937.015811927498</c:v>
                </c:pt>
                <c:pt idx="16577">
                  <c:v>9937.615294059</c:v>
                </c:pt>
                <c:pt idx="16578">
                  <c:v>9938.2147761905</c:v>
                </c:pt>
                <c:pt idx="16579">
                  <c:v>9938.8142583221</c:v>
                </c:pt>
                <c:pt idx="16580">
                  <c:v>9939.4137404536</c:v>
                </c:pt>
                <c:pt idx="16581">
                  <c:v>9940.0132225851</c:v>
                </c:pt>
                <c:pt idx="16582">
                  <c:v>9940.6127047166</c:v>
                </c:pt>
                <c:pt idx="16583">
                  <c:v>9941.2121868481</c:v>
                </c:pt>
                <c:pt idx="16584">
                  <c:v>9941.8116689796</c:v>
                </c:pt>
                <c:pt idx="16585">
                  <c:v>9942.4111511111</c:v>
                </c:pt>
                <c:pt idx="16586">
                  <c:v>9943.010633242598</c:v>
                </c:pt>
                <c:pt idx="16587">
                  <c:v>9943.6101153741</c:v>
                </c:pt>
                <c:pt idx="16588">
                  <c:v>9944.2095975057</c:v>
                </c:pt>
                <c:pt idx="16589">
                  <c:v>9944.809079637196</c:v>
                </c:pt>
                <c:pt idx="16590">
                  <c:v>9945.408561768698</c:v>
                </c:pt>
                <c:pt idx="16591">
                  <c:v>9946.008043900198</c:v>
                </c:pt>
                <c:pt idx="16592">
                  <c:v>9946.6075260317</c:v>
                </c:pt>
                <c:pt idx="16593">
                  <c:v>9947.2070081632</c:v>
                </c:pt>
                <c:pt idx="16594">
                  <c:v>9947.806490294699</c:v>
                </c:pt>
                <c:pt idx="16595">
                  <c:v>9948.405972426199</c:v>
                </c:pt>
                <c:pt idx="16596">
                  <c:v>9949.0054545577</c:v>
                </c:pt>
                <c:pt idx="16597">
                  <c:v>9949.604936689298</c:v>
                </c:pt>
                <c:pt idx="16598">
                  <c:v>9950.2044188208</c:v>
                </c:pt>
                <c:pt idx="16599">
                  <c:v>9950.8039009523</c:v>
                </c:pt>
                <c:pt idx="16600">
                  <c:v>9951.403383083796</c:v>
                </c:pt>
                <c:pt idx="16601">
                  <c:v>9952.0028652153</c:v>
                </c:pt>
                <c:pt idx="16602">
                  <c:v>9952.6023473468</c:v>
                </c:pt>
                <c:pt idx="16603">
                  <c:v>9953.201829478297</c:v>
                </c:pt>
                <c:pt idx="16604">
                  <c:v>9953.801311609799</c:v>
                </c:pt>
                <c:pt idx="16605">
                  <c:v>9954.400793741299</c:v>
                </c:pt>
                <c:pt idx="16606">
                  <c:v>9955.0002758729</c:v>
                </c:pt>
                <c:pt idx="16607">
                  <c:v>9955.5997580044</c:v>
                </c:pt>
                <c:pt idx="16608">
                  <c:v>9956.1992401359</c:v>
                </c:pt>
                <c:pt idx="16609">
                  <c:v>9956.7987222674</c:v>
                </c:pt>
                <c:pt idx="16610">
                  <c:v>9957.398204398898</c:v>
                </c:pt>
                <c:pt idx="16611">
                  <c:v>9957.997686530398</c:v>
                </c:pt>
                <c:pt idx="16612">
                  <c:v>9958.597168661898</c:v>
                </c:pt>
                <c:pt idx="16613">
                  <c:v>9959.196650793398</c:v>
                </c:pt>
                <c:pt idx="16614">
                  <c:v>9959.796132924897</c:v>
                </c:pt>
                <c:pt idx="16615">
                  <c:v>9960.395615056499</c:v>
                </c:pt>
                <c:pt idx="16616">
                  <c:v>9960.995097187999</c:v>
                </c:pt>
                <c:pt idx="16617">
                  <c:v>9961.5945793195</c:v>
                </c:pt>
                <c:pt idx="16618">
                  <c:v>9962.194061451</c:v>
                </c:pt>
                <c:pt idx="16619">
                  <c:v>9962.7935435825</c:v>
                </c:pt>
                <c:pt idx="16620">
                  <c:v>9963.393025714</c:v>
                </c:pt>
                <c:pt idx="16621">
                  <c:v>9963.9925078455</c:v>
                </c:pt>
                <c:pt idx="16622">
                  <c:v>9964.591989976998</c:v>
                </c:pt>
                <c:pt idx="16623">
                  <c:v>9965.1914721085</c:v>
                </c:pt>
                <c:pt idx="16624">
                  <c:v>9965.790954240098</c:v>
                </c:pt>
                <c:pt idx="16625">
                  <c:v>9966.3904363716</c:v>
                </c:pt>
                <c:pt idx="16626">
                  <c:v>9966.989918503099</c:v>
                </c:pt>
                <c:pt idx="16627">
                  <c:v>9967.5894006346</c:v>
                </c:pt>
                <c:pt idx="16628">
                  <c:v>9968.1888827661</c:v>
                </c:pt>
                <c:pt idx="16629">
                  <c:v>9968.7883648976</c:v>
                </c:pt>
                <c:pt idx="16630">
                  <c:v>9969.3878470291</c:v>
                </c:pt>
                <c:pt idx="16631">
                  <c:v>9969.987329160598</c:v>
                </c:pt>
                <c:pt idx="16632">
                  <c:v>9970.586811292098</c:v>
                </c:pt>
                <c:pt idx="16633">
                  <c:v>9971.186293423696</c:v>
                </c:pt>
                <c:pt idx="16634">
                  <c:v>9971.7857755552</c:v>
                </c:pt>
                <c:pt idx="16635">
                  <c:v>9972.385257686698</c:v>
                </c:pt>
                <c:pt idx="16636">
                  <c:v>9972.9847398182</c:v>
                </c:pt>
                <c:pt idx="16637">
                  <c:v>9973.5842219497</c:v>
                </c:pt>
                <c:pt idx="16638">
                  <c:v>9974.1837040812</c:v>
                </c:pt>
                <c:pt idx="16639">
                  <c:v>9974.7831862127</c:v>
                </c:pt>
                <c:pt idx="16640">
                  <c:v>9975.3826683442</c:v>
                </c:pt>
                <c:pt idx="16641">
                  <c:v>9975.9821504757</c:v>
                </c:pt>
                <c:pt idx="16642">
                  <c:v>9976.581632607298</c:v>
                </c:pt>
                <c:pt idx="16643">
                  <c:v>9977.181114738798</c:v>
                </c:pt>
                <c:pt idx="16644">
                  <c:v>9977.7805968703</c:v>
                </c:pt>
                <c:pt idx="16645">
                  <c:v>9978.380079001798</c:v>
                </c:pt>
                <c:pt idx="16646">
                  <c:v>9978.9795611333</c:v>
                </c:pt>
                <c:pt idx="16647">
                  <c:v>9979.579043264797</c:v>
                </c:pt>
                <c:pt idx="16648">
                  <c:v>9980.1785253963</c:v>
                </c:pt>
                <c:pt idx="16649">
                  <c:v>9980.7780075278</c:v>
                </c:pt>
                <c:pt idx="16650">
                  <c:v>9981.377489659299</c:v>
                </c:pt>
                <c:pt idx="16651">
                  <c:v>9981.976971790898</c:v>
                </c:pt>
                <c:pt idx="16652">
                  <c:v>9982.5764539224</c:v>
                </c:pt>
                <c:pt idx="16653">
                  <c:v>9983.175936053896</c:v>
                </c:pt>
                <c:pt idx="16654">
                  <c:v>9983.7754181854</c:v>
                </c:pt>
                <c:pt idx="16655">
                  <c:v>9984.3749003169</c:v>
                </c:pt>
                <c:pt idx="16656">
                  <c:v>9984.974382448398</c:v>
                </c:pt>
                <c:pt idx="16657">
                  <c:v>9985.5738645799</c:v>
                </c:pt>
                <c:pt idx="16658">
                  <c:v>9986.1733467114</c:v>
                </c:pt>
                <c:pt idx="16659">
                  <c:v>9986.7728288429</c:v>
                </c:pt>
                <c:pt idx="16660">
                  <c:v>9987.372310974499</c:v>
                </c:pt>
                <c:pt idx="16661">
                  <c:v>9987.971793106</c:v>
                </c:pt>
                <c:pt idx="16662">
                  <c:v>9988.5712752375</c:v>
                </c:pt>
                <c:pt idx="16663">
                  <c:v>9989.170757369</c:v>
                </c:pt>
                <c:pt idx="16664">
                  <c:v>9989.770239500498</c:v>
                </c:pt>
                <c:pt idx="16665">
                  <c:v>9990.369721631998</c:v>
                </c:pt>
                <c:pt idx="16666">
                  <c:v>9990.969203763496</c:v>
                </c:pt>
                <c:pt idx="16667">
                  <c:v>9991.568685894998</c:v>
                </c:pt>
                <c:pt idx="16668">
                  <c:v>9992.1681680265</c:v>
                </c:pt>
                <c:pt idx="16669">
                  <c:v>9992.7676501581</c:v>
                </c:pt>
                <c:pt idx="16670">
                  <c:v>9993.367132289597</c:v>
                </c:pt>
                <c:pt idx="16671">
                  <c:v>9993.966614421097</c:v>
                </c:pt>
                <c:pt idx="16672">
                  <c:v>9994.5660965526</c:v>
                </c:pt>
                <c:pt idx="16673">
                  <c:v>9995.165578684098</c:v>
                </c:pt>
                <c:pt idx="16674">
                  <c:v>9995.7650608156</c:v>
                </c:pt>
                <c:pt idx="16675">
                  <c:v>9996.364542947098</c:v>
                </c:pt>
                <c:pt idx="16676">
                  <c:v>9996.964025078598</c:v>
                </c:pt>
                <c:pt idx="16677">
                  <c:v>9997.5635072101</c:v>
                </c:pt>
                <c:pt idx="16678">
                  <c:v>9998.162989341698</c:v>
                </c:pt>
                <c:pt idx="16679">
                  <c:v>9998.7624714732</c:v>
                </c:pt>
                <c:pt idx="16680">
                  <c:v>9999.361953604697</c:v>
                </c:pt>
                <c:pt idx="16681">
                  <c:v>9999.9614357362</c:v>
                </c:pt>
                <c:pt idx="16682" formatCode="0.00E+00">
                  <c:v>10000.5609178677</c:v>
                </c:pt>
                <c:pt idx="16683" formatCode="0.00E+00">
                  <c:v>10001.1603999992</c:v>
                </c:pt>
                <c:pt idx="16684" formatCode="0.00E+00">
                  <c:v>10001.7598821307</c:v>
                </c:pt>
                <c:pt idx="16685" formatCode="0.00E+00">
                  <c:v>10002.3593642622</c:v>
                </c:pt>
                <c:pt idx="16686" formatCode="0.00E+00">
                  <c:v>10002.9588463937</c:v>
                </c:pt>
                <c:pt idx="16687" formatCode="0.00E+00">
                  <c:v>10003.5583285253</c:v>
                </c:pt>
                <c:pt idx="16688" formatCode="0.00E+00">
                  <c:v>10004.1578106568</c:v>
                </c:pt>
                <c:pt idx="16689" formatCode="0.00E+00">
                  <c:v>10004.7572927883</c:v>
                </c:pt>
                <c:pt idx="16690" formatCode="0.00E+00">
                  <c:v>10005.3567749198</c:v>
                </c:pt>
                <c:pt idx="16691" formatCode="0.00E+00">
                  <c:v>10005.9562570513</c:v>
                </c:pt>
                <c:pt idx="16692" formatCode="0.00E+00">
                  <c:v>10006.5557391828</c:v>
                </c:pt>
                <c:pt idx="16693" formatCode="0.00E+00">
                  <c:v>10007.1552213143</c:v>
                </c:pt>
                <c:pt idx="16694" formatCode="0.00E+00">
                  <c:v>10007.7547034458</c:v>
                </c:pt>
                <c:pt idx="16695" formatCode="0.00E+00">
                  <c:v>10008.3541855773</c:v>
                </c:pt>
                <c:pt idx="16696" formatCode="0.00E+00">
                  <c:v>10008.9536677089</c:v>
                </c:pt>
                <c:pt idx="16697" formatCode="0.00E+00">
                  <c:v>10009.5531498404</c:v>
                </c:pt>
                <c:pt idx="16698" formatCode="0.00E+00">
                  <c:v>10010.1526319719</c:v>
                </c:pt>
                <c:pt idx="16699" formatCode="0.00E+00">
                  <c:v>10010.7521141034</c:v>
                </c:pt>
                <c:pt idx="16700" formatCode="0.00E+00">
                  <c:v>10011.3515962349</c:v>
                </c:pt>
                <c:pt idx="16701" formatCode="0.00E+00">
                  <c:v>10011.9510783664</c:v>
                </c:pt>
                <c:pt idx="16702" formatCode="0.00E+00">
                  <c:v>10012.5505604979</c:v>
                </c:pt>
                <c:pt idx="16703" formatCode="0.00E+00">
                  <c:v>10013.1500426294</c:v>
                </c:pt>
                <c:pt idx="16704" formatCode="0.00E+00">
                  <c:v>10013.7495247609</c:v>
                </c:pt>
                <c:pt idx="16705" formatCode="0.00E+00">
                  <c:v>10014.3490068924</c:v>
                </c:pt>
                <c:pt idx="16706" formatCode="0.00E+00">
                  <c:v>10014.948489024</c:v>
                </c:pt>
                <c:pt idx="16707" formatCode="0.00E+00">
                  <c:v>10015.5479711555</c:v>
                </c:pt>
                <c:pt idx="16708" formatCode="0.00E+00">
                  <c:v>10016.147453287</c:v>
                </c:pt>
                <c:pt idx="16709" formatCode="0.00E+00">
                  <c:v>10016.7469354185</c:v>
                </c:pt>
                <c:pt idx="16710" formatCode="0.00E+00">
                  <c:v>10017.34641755</c:v>
                </c:pt>
                <c:pt idx="16711" formatCode="0.00E+00">
                  <c:v>10017.9458996815</c:v>
                </c:pt>
                <c:pt idx="16712" formatCode="0.00E+00">
                  <c:v>10018.545381813</c:v>
                </c:pt>
                <c:pt idx="16713" formatCode="0.00E+00">
                  <c:v>10019.1448639445</c:v>
                </c:pt>
                <c:pt idx="16714" formatCode="0.00E+00">
                  <c:v>10019.74434607601</c:v>
                </c:pt>
                <c:pt idx="16715" formatCode="0.00E+00">
                  <c:v>10020.3438282076</c:v>
                </c:pt>
                <c:pt idx="16716" formatCode="0.00E+00">
                  <c:v>10020.9433103391</c:v>
                </c:pt>
                <c:pt idx="16717" formatCode="0.00E+00">
                  <c:v>10021.5427924706</c:v>
                </c:pt>
                <c:pt idx="16718" formatCode="0.00E+00">
                  <c:v>10022.1422746021</c:v>
                </c:pt>
                <c:pt idx="16719" formatCode="0.00E+00">
                  <c:v>10022.7417567336</c:v>
                </c:pt>
                <c:pt idx="16720" formatCode="0.00E+00">
                  <c:v>10023.3412388651</c:v>
                </c:pt>
                <c:pt idx="16721" formatCode="0.00E+00">
                  <c:v>10023.9407209966</c:v>
                </c:pt>
                <c:pt idx="16722" formatCode="0.00E+00">
                  <c:v>10024.5402031281</c:v>
                </c:pt>
                <c:pt idx="16723" formatCode="0.00E+00">
                  <c:v>10025.1396852596</c:v>
                </c:pt>
                <c:pt idx="16724" formatCode="0.00E+00">
                  <c:v>10025.7391673912</c:v>
                </c:pt>
                <c:pt idx="16725" formatCode="0.00E+00">
                  <c:v>10026.3386495227</c:v>
                </c:pt>
                <c:pt idx="16726" formatCode="0.00E+00">
                  <c:v>10026.9381316542</c:v>
                </c:pt>
                <c:pt idx="16727" formatCode="0.00E+00">
                  <c:v>10027.5376137857</c:v>
                </c:pt>
                <c:pt idx="16728" formatCode="0.00E+00">
                  <c:v>10028.1370959172</c:v>
                </c:pt>
                <c:pt idx="16729" formatCode="0.00E+00">
                  <c:v>10028.7365780487</c:v>
                </c:pt>
                <c:pt idx="16730" formatCode="0.00E+00">
                  <c:v>10029.3360601802</c:v>
                </c:pt>
                <c:pt idx="16731" formatCode="0.00E+00">
                  <c:v>10029.9355423117</c:v>
                </c:pt>
                <c:pt idx="16732" formatCode="0.00E+00">
                  <c:v>10030.5350244432</c:v>
                </c:pt>
                <c:pt idx="16733" formatCode="0.00E+00">
                  <c:v>10031.1345065748</c:v>
                </c:pt>
                <c:pt idx="16734" formatCode="0.00E+00">
                  <c:v>10031.7339887063</c:v>
                </c:pt>
                <c:pt idx="16735" formatCode="0.00E+00">
                  <c:v>10032.3334708378</c:v>
                </c:pt>
                <c:pt idx="16736" formatCode="0.00E+00">
                  <c:v>10032.9329529693</c:v>
                </c:pt>
                <c:pt idx="16737" formatCode="0.00E+00">
                  <c:v>10033.5324351008</c:v>
                </c:pt>
                <c:pt idx="16738" formatCode="0.00E+00">
                  <c:v>10034.1319172323</c:v>
                </c:pt>
                <c:pt idx="16739" formatCode="0.00E+00">
                  <c:v>10034.7313993638</c:v>
                </c:pt>
                <c:pt idx="16740" formatCode="0.00E+00">
                  <c:v>10035.3308814953</c:v>
                </c:pt>
                <c:pt idx="16741" formatCode="0.00E+00">
                  <c:v>10035.9303636269</c:v>
                </c:pt>
                <c:pt idx="16742" formatCode="0.00E+00">
                  <c:v>10036.5298457584</c:v>
                </c:pt>
                <c:pt idx="16743" formatCode="0.00E+00">
                  <c:v>10037.1293278899</c:v>
                </c:pt>
                <c:pt idx="16744" formatCode="0.00E+00">
                  <c:v>10037.7288100214</c:v>
                </c:pt>
                <c:pt idx="16745" formatCode="0.00E+00">
                  <c:v>10038.3282921529</c:v>
                </c:pt>
                <c:pt idx="16746" formatCode="0.00E+00">
                  <c:v>10038.9277742844</c:v>
                </c:pt>
                <c:pt idx="16747" formatCode="0.00E+00">
                  <c:v>10039.5272564159</c:v>
                </c:pt>
                <c:pt idx="16748" formatCode="0.00E+00">
                  <c:v>10040.1267385474</c:v>
                </c:pt>
                <c:pt idx="16749" formatCode="0.00E+00">
                  <c:v>10040.7262206789</c:v>
                </c:pt>
                <c:pt idx="16750" formatCode="0.00E+00">
                  <c:v>10041.3257028104</c:v>
                </c:pt>
                <c:pt idx="16751" formatCode="0.00E+00">
                  <c:v>10041.925184942</c:v>
                </c:pt>
                <c:pt idx="16752" formatCode="0.00E+00">
                  <c:v>10042.5246670735</c:v>
                </c:pt>
                <c:pt idx="16753" formatCode="0.00E+00">
                  <c:v>10043.124149205</c:v>
                </c:pt>
                <c:pt idx="16754" formatCode="0.00E+00">
                  <c:v>10043.7236313365</c:v>
                </c:pt>
                <c:pt idx="16755" formatCode="0.00E+00">
                  <c:v>10044.323113468</c:v>
                </c:pt>
                <c:pt idx="16756" formatCode="0.00E+00">
                  <c:v>10044.9225955995</c:v>
                </c:pt>
                <c:pt idx="16757" formatCode="0.00E+00">
                  <c:v>10045.522077731</c:v>
                </c:pt>
                <c:pt idx="16758" formatCode="0.00E+00">
                  <c:v>10046.1215598625</c:v>
                </c:pt>
                <c:pt idx="16759" formatCode="0.00E+00">
                  <c:v>10046.721041994</c:v>
                </c:pt>
                <c:pt idx="16760" formatCode="0.00E+00">
                  <c:v>10047.3205241256</c:v>
                </c:pt>
                <c:pt idx="16761" formatCode="0.00E+00">
                  <c:v>10047.9200062571</c:v>
                </c:pt>
                <c:pt idx="16762" formatCode="0.00E+00">
                  <c:v>10048.5194883886</c:v>
                </c:pt>
                <c:pt idx="16763" formatCode="0.00E+00">
                  <c:v>10049.1189705201</c:v>
                </c:pt>
                <c:pt idx="16764" formatCode="0.00E+00">
                  <c:v>10049.7184526516</c:v>
                </c:pt>
                <c:pt idx="16765" formatCode="0.00E+00">
                  <c:v>10050.31793478309</c:v>
                </c:pt>
                <c:pt idx="16766" formatCode="0.00E+00">
                  <c:v>10050.9174169146</c:v>
                </c:pt>
                <c:pt idx="16767" formatCode="0.00E+00">
                  <c:v>10051.5168990461</c:v>
                </c:pt>
                <c:pt idx="16768" formatCode="0.00E+00">
                  <c:v>10052.1163811776</c:v>
                </c:pt>
                <c:pt idx="16769" formatCode="0.00E+00">
                  <c:v>10052.7158633092</c:v>
                </c:pt>
                <c:pt idx="16770" formatCode="0.00E+00">
                  <c:v>10053.3153454407</c:v>
                </c:pt>
                <c:pt idx="16771" formatCode="0.00E+00">
                  <c:v>10053.9148275722</c:v>
                </c:pt>
                <c:pt idx="16772" formatCode="0.00E+00">
                  <c:v>10054.5143097037</c:v>
                </c:pt>
                <c:pt idx="16773" formatCode="0.00E+00">
                  <c:v>10055.1137918352</c:v>
                </c:pt>
                <c:pt idx="16774" formatCode="0.00E+00">
                  <c:v>10055.7132739667</c:v>
                </c:pt>
                <c:pt idx="16775" formatCode="0.00E+00">
                  <c:v>10056.3127560982</c:v>
                </c:pt>
                <c:pt idx="16776" formatCode="0.00E+00">
                  <c:v>10056.9122382297</c:v>
                </c:pt>
                <c:pt idx="16777" formatCode="0.00E+00">
                  <c:v>10057.5117203612</c:v>
                </c:pt>
                <c:pt idx="16778" formatCode="0.00E+00">
                  <c:v>10058.1112024928</c:v>
                </c:pt>
                <c:pt idx="16779" formatCode="0.00E+00">
                  <c:v>10058.7106846243</c:v>
                </c:pt>
                <c:pt idx="16780" formatCode="0.00E+00">
                  <c:v>10059.3101667558</c:v>
                </c:pt>
                <c:pt idx="16781" formatCode="0.00E+00">
                  <c:v>10059.9096488873</c:v>
                </c:pt>
                <c:pt idx="16782" formatCode="0.00E+00">
                  <c:v>10060.5091310188</c:v>
                </c:pt>
                <c:pt idx="16783" formatCode="0.00E+00">
                  <c:v>10061.1086131503</c:v>
                </c:pt>
                <c:pt idx="16784" formatCode="0.00E+00">
                  <c:v>10061.7080952818</c:v>
                </c:pt>
                <c:pt idx="16785" formatCode="0.00E+00">
                  <c:v>10062.3075774133</c:v>
                </c:pt>
                <c:pt idx="16786" formatCode="0.00E+00">
                  <c:v>10062.9070595448</c:v>
                </c:pt>
                <c:pt idx="16787" formatCode="0.00E+00">
                  <c:v>10063.5065416764</c:v>
                </c:pt>
                <c:pt idx="16788" formatCode="0.00E+00">
                  <c:v>10064.1060238079</c:v>
                </c:pt>
                <c:pt idx="16789" formatCode="0.00E+00">
                  <c:v>10064.7055059394</c:v>
                </c:pt>
                <c:pt idx="16790" formatCode="0.00E+00">
                  <c:v>10065.3049880709</c:v>
                </c:pt>
                <c:pt idx="16791" formatCode="0.00E+00">
                  <c:v>10065.9044702024</c:v>
                </c:pt>
                <c:pt idx="16792" formatCode="0.00E+00">
                  <c:v>10066.5039523339</c:v>
                </c:pt>
                <c:pt idx="16793" formatCode="0.00E+00">
                  <c:v>10067.1034344654</c:v>
                </c:pt>
                <c:pt idx="16794" formatCode="0.00E+00">
                  <c:v>10067.7029165969</c:v>
                </c:pt>
                <c:pt idx="16795" formatCode="0.00E+00">
                  <c:v>10068.3023987284</c:v>
                </c:pt>
                <c:pt idx="16796" formatCode="0.00E+00">
                  <c:v>10068.90188086</c:v>
                </c:pt>
                <c:pt idx="16797" formatCode="0.00E+00">
                  <c:v>10069.5013629915</c:v>
                </c:pt>
                <c:pt idx="16798" formatCode="0.00E+00">
                  <c:v>10070.100845123</c:v>
                </c:pt>
                <c:pt idx="16799" formatCode="0.00E+00">
                  <c:v>10070.7003272545</c:v>
                </c:pt>
                <c:pt idx="16800" formatCode="0.00E+00">
                  <c:v>10071.299809386</c:v>
                </c:pt>
                <c:pt idx="16801" formatCode="0.00E+00">
                  <c:v>10071.8992915175</c:v>
                </c:pt>
                <c:pt idx="16802" formatCode="0.00E+00">
                  <c:v>10072.498773649</c:v>
                </c:pt>
                <c:pt idx="16803" formatCode="0.00E+00">
                  <c:v>10073.0982557805</c:v>
                </c:pt>
                <c:pt idx="16804" formatCode="0.00E+00">
                  <c:v>10073.697737912</c:v>
                </c:pt>
                <c:pt idx="16805" formatCode="0.00E+00">
                  <c:v>10074.2972200436</c:v>
                </c:pt>
                <c:pt idx="16806" formatCode="0.00E+00">
                  <c:v>10074.8967021751</c:v>
                </c:pt>
                <c:pt idx="16807" formatCode="0.00E+00">
                  <c:v>10075.4961843066</c:v>
                </c:pt>
                <c:pt idx="16808" formatCode="0.00E+00">
                  <c:v>10076.0956664381</c:v>
                </c:pt>
                <c:pt idx="16809" formatCode="0.00E+00">
                  <c:v>10076.6951485696</c:v>
                </c:pt>
                <c:pt idx="16810" formatCode="0.00E+00">
                  <c:v>10077.2946307011</c:v>
                </c:pt>
                <c:pt idx="16811" formatCode="0.00E+00">
                  <c:v>10077.8941128326</c:v>
                </c:pt>
                <c:pt idx="16812" formatCode="0.00E+00">
                  <c:v>10078.4935949641</c:v>
                </c:pt>
                <c:pt idx="16813" formatCode="0.00E+00">
                  <c:v>10079.0930770956</c:v>
                </c:pt>
                <c:pt idx="16814" formatCode="0.00E+00">
                  <c:v>10079.6925592272</c:v>
                </c:pt>
                <c:pt idx="16815" formatCode="0.00E+00">
                  <c:v>10080.2920413587</c:v>
                </c:pt>
                <c:pt idx="16816" formatCode="0.00E+00">
                  <c:v>10080.8915234902</c:v>
                </c:pt>
                <c:pt idx="16817" formatCode="0.00E+00">
                  <c:v>10081.4910056217</c:v>
                </c:pt>
                <c:pt idx="16818" formatCode="0.00E+00">
                  <c:v>10082.0904877532</c:v>
                </c:pt>
                <c:pt idx="16819" formatCode="0.00E+00">
                  <c:v>10082.6899698847</c:v>
                </c:pt>
                <c:pt idx="16820" formatCode="0.00E+00">
                  <c:v>10083.28945201621</c:v>
                </c:pt>
                <c:pt idx="16821" formatCode="0.00E+00">
                  <c:v>10083.8889341477</c:v>
                </c:pt>
                <c:pt idx="16822" formatCode="0.00E+00">
                  <c:v>10084.4884162792</c:v>
                </c:pt>
                <c:pt idx="16823" formatCode="0.00E+00">
                  <c:v>10085.0878984108</c:v>
                </c:pt>
                <c:pt idx="16824" formatCode="0.00E+00">
                  <c:v>10085.6873805423</c:v>
                </c:pt>
                <c:pt idx="16825" formatCode="0.00E+00">
                  <c:v>10086.2868626738</c:v>
                </c:pt>
                <c:pt idx="16826" formatCode="0.00E+00">
                  <c:v>10086.8863448053</c:v>
                </c:pt>
                <c:pt idx="16827" formatCode="0.00E+00">
                  <c:v>10087.4858269368</c:v>
                </c:pt>
                <c:pt idx="16828" formatCode="0.00E+00">
                  <c:v>10088.0853090683</c:v>
                </c:pt>
                <c:pt idx="16829" formatCode="0.00E+00">
                  <c:v>10088.6847911998</c:v>
                </c:pt>
                <c:pt idx="16830" formatCode="0.00E+00">
                  <c:v>10089.2842733313</c:v>
                </c:pt>
                <c:pt idx="16831" formatCode="0.00E+00">
                  <c:v>10089.8837554628</c:v>
                </c:pt>
                <c:pt idx="16832" formatCode="0.00E+00">
                  <c:v>10090.4832375944</c:v>
                </c:pt>
                <c:pt idx="16833" formatCode="0.00E+00">
                  <c:v>10091.0827197259</c:v>
                </c:pt>
                <c:pt idx="16834" formatCode="0.00E+00">
                  <c:v>10091.6822018574</c:v>
                </c:pt>
                <c:pt idx="16835" formatCode="0.00E+00">
                  <c:v>10092.2816839889</c:v>
                </c:pt>
                <c:pt idx="16836" formatCode="0.00E+00">
                  <c:v>10092.8811661204</c:v>
                </c:pt>
                <c:pt idx="16837" formatCode="0.00E+00">
                  <c:v>10093.4806482519</c:v>
                </c:pt>
                <c:pt idx="16838" formatCode="0.00E+00">
                  <c:v>10094.0801303834</c:v>
                </c:pt>
                <c:pt idx="16839" formatCode="0.00E+00">
                  <c:v>10094.6796125149</c:v>
                </c:pt>
                <c:pt idx="16840" formatCode="0.00E+00">
                  <c:v>10095.2790946464</c:v>
                </c:pt>
                <c:pt idx="16841" formatCode="0.00E+00">
                  <c:v>10095.878576778</c:v>
                </c:pt>
                <c:pt idx="16842" formatCode="0.00E+00">
                  <c:v>10096.4780589095</c:v>
                </c:pt>
                <c:pt idx="16843" formatCode="0.00E+00">
                  <c:v>10097.077541041</c:v>
                </c:pt>
                <c:pt idx="16844" formatCode="0.00E+00">
                  <c:v>10097.6770231725</c:v>
                </c:pt>
                <c:pt idx="16845" formatCode="0.00E+00">
                  <c:v>10098.276505304</c:v>
                </c:pt>
                <c:pt idx="16846" formatCode="0.00E+00">
                  <c:v>10098.8759874355</c:v>
                </c:pt>
                <c:pt idx="16847" formatCode="0.00E+00">
                  <c:v>10099.475469567</c:v>
                </c:pt>
                <c:pt idx="16848" formatCode="0.00E+00">
                  <c:v>10100.0749516985</c:v>
                </c:pt>
                <c:pt idx="16849" formatCode="0.00E+00">
                  <c:v>10100.67443383</c:v>
                </c:pt>
                <c:pt idx="16850" formatCode="0.00E+00">
                  <c:v>10101.2739159616</c:v>
                </c:pt>
                <c:pt idx="16851" formatCode="0.00E+00">
                  <c:v>10101.8733980931</c:v>
                </c:pt>
                <c:pt idx="16852" formatCode="0.00E+00">
                  <c:v>10102.4728802246</c:v>
                </c:pt>
                <c:pt idx="16853" formatCode="0.00E+00">
                  <c:v>10103.0723623561</c:v>
                </c:pt>
                <c:pt idx="16854" formatCode="0.00E+00">
                  <c:v>10103.6718444876</c:v>
                </c:pt>
                <c:pt idx="16855" formatCode="0.00E+00">
                  <c:v>10104.2713266191</c:v>
                </c:pt>
                <c:pt idx="16856" formatCode="0.00E+00">
                  <c:v>10104.8708087506</c:v>
                </c:pt>
                <c:pt idx="16857" formatCode="0.00E+00">
                  <c:v>10105.4702908821</c:v>
                </c:pt>
                <c:pt idx="16858" formatCode="0.00E+00">
                  <c:v>10106.0697730136</c:v>
                </c:pt>
                <c:pt idx="16859" formatCode="0.00E+00">
                  <c:v>10106.6692551452</c:v>
                </c:pt>
                <c:pt idx="16860" formatCode="0.00E+00">
                  <c:v>10107.2687372767</c:v>
                </c:pt>
                <c:pt idx="16861" formatCode="0.00E+00">
                  <c:v>10107.8682194082</c:v>
                </c:pt>
                <c:pt idx="16862" formatCode="0.00E+00">
                  <c:v>10108.4677015397</c:v>
                </c:pt>
                <c:pt idx="16863" formatCode="0.00E+00">
                  <c:v>10109.0671836712</c:v>
                </c:pt>
                <c:pt idx="16864" formatCode="0.00E+00">
                  <c:v>10109.6666658027</c:v>
                </c:pt>
                <c:pt idx="16865" formatCode="0.00E+00">
                  <c:v>10110.2661479342</c:v>
                </c:pt>
                <c:pt idx="16866" formatCode="0.00E+00">
                  <c:v>10110.8656300657</c:v>
                </c:pt>
                <c:pt idx="16867" formatCode="0.00E+00">
                  <c:v>10111.4651121972</c:v>
                </c:pt>
                <c:pt idx="16868" formatCode="0.00E+00">
                  <c:v>10112.0645943288</c:v>
                </c:pt>
                <c:pt idx="16869" formatCode="0.00E+00">
                  <c:v>10112.6640764603</c:v>
                </c:pt>
                <c:pt idx="16870" formatCode="0.00E+00">
                  <c:v>10113.2635585918</c:v>
                </c:pt>
                <c:pt idx="16871" formatCode="0.00E+00">
                  <c:v>10113.8630407233</c:v>
                </c:pt>
                <c:pt idx="16872" formatCode="0.00E+00">
                  <c:v>10114.4625228548</c:v>
                </c:pt>
                <c:pt idx="16873" formatCode="0.00E+00">
                  <c:v>10115.0620049863</c:v>
                </c:pt>
                <c:pt idx="16874" formatCode="0.00E+00">
                  <c:v>10115.6614871178</c:v>
                </c:pt>
                <c:pt idx="16875" formatCode="0.00E+00">
                  <c:v>10116.2609692493</c:v>
                </c:pt>
                <c:pt idx="16876" formatCode="0.00E+00">
                  <c:v>10116.8604513808</c:v>
                </c:pt>
                <c:pt idx="16877" formatCode="0.00E+00">
                  <c:v>10117.4599335124</c:v>
                </c:pt>
                <c:pt idx="16878" formatCode="0.00E+00">
                  <c:v>10118.0594156439</c:v>
                </c:pt>
                <c:pt idx="16879" formatCode="0.00E+00">
                  <c:v>10118.6588977754</c:v>
                </c:pt>
                <c:pt idx="16880" formatCode="0.00E+00">
                  <c:v>10119.2583799069</c:v>
                </c:pt>
                <c:pt idx="16881" formatCode="0.00E+00">
                  <c:v>10119.8578620384</c:v>
                </c:pt>
                <c:pt idx="16882" formatCode="0.00E+00">
                  <c:v>10120.4573441699</c:v>
                </c:pt>
                <c:pt idx="16883" formatCode="0.00E+00">
                  <c:v>10121.0568263014</c:v>
                </c:pt>
                <c:pt idx="16884" formatCode="0.00E+00">
                  <c:v>10121.6563084329</c:v>
                </c:pt>
                <c:pt idx="16885" formatCode="0.00E+00">
                  <c:v>10122.2557905644</c:v>
                </c:pt>
                <c:pt idx="16886" formatCode="0.00E+00">
                  <c:v>10122.855272696</c:v>
                </c:pt>
                <c:pt idx="16887" formatCode="0.00E+00">
                  <c:v>10123.4547548275</c:v>
                </c:pt>
                <c:pt idx="16888" formatCode="0.00E+00">
                  <c:v>10124.054236959</c:v>
                </c:pt>
                <c:pt idx="16889" formatCode="0.00E+00">
                  <c:v>10124.6537190905</c:v>
                </c:pt>
                <c:pt idx="16890" formatCode="0.00E+00">
                  <c:v>10125.253201222</c:v>
                </c:pt>
                <c:pt idx="16891" formatCode="0.00E+00">
                  <c:v>10125.8526833535</c:v>
                </c:pt>
                <c:pt idx="16892" formatCode="0.00E+00">
                  <c:v>10126.452165485</c:v>
                </c:pt>
                <c:pt idx="16893" formatCode="0.00E+00">
                  <c:v>10127.0516476165</c:v>
                </c:pt>
                <c:pt idx="16894" formatCode="0.00E+00">
                  <c:v>10127.651129748</c:v>
                </c:pt>
                <c:pt idx="16895" formatCode="0.00E+00">
                  <c:v>10128.2506118796</c:v>
                </c:pt>
                <c:pt idx="16896" formatCode="0.00E+00">
                  <c:v>10128.8500940111</c:v>
                </c:pt>
                <c:pt idx="16897" formatCode="0.00E+00">
                  <c:v>10129.4495761426</c:v>
                </c:pt>
                <c:pt idx="16898" formatCode="0.00E+00">
                  <c:v>10130.0490582741</c:v>
                </c:pt>
                <c:pt idx="16899" formatCode="0.00E+00">
                  <c:v>10130.6485404056</c:v>
                </c:pt>
                <c:pt idx="16900" formatCode="0.00E+00">
                  <c:v>10131.2480225371</c:v>
                </c:pt>
                <c:pt idx="16901" formatCode="0.00E+00">
                  <c:v>10131.8475046686</c:v>
                </c:pt>
                <c:pt idx="16902" formatCode="0.00E+00">
                  <c:v>10132.4469868001</c:v>
                </c:pt>
                <c:pt idx="16903" formatCode="0.00E+00">
                  <c:v>10133.0464689316</c:v>
                </c:pt>
                <c:pt idx="16904" formatCode="0.00E+00">
                  <c:v>10133.6459510632</c:v>
                </c:pt>
                <c:pt idx="16905" formatCode="0.00E+00">
                  <c:v>10134.2454331947</c:v>
                </c:pt>
                <c:pt idx="16906" formatCode="0.00E+00">
                  <c:v>10134.8449153262</c:v>
                </c:pt>
                <c:pt idx="16907" formatCode="0.00E+00">
                  <c:v>10135.4443974577</c:v>
                </c:pt>
                <c:pt idx="16908" formatCode="0.00E+00">
                  <c:v>10136.0438795892</c:v>
                </c:pt>
                <c:pt idx="16909" formatCode="0.00E+00">
                  <c:v>10136.6433617207</c:v>
                </c:pt>
                <c:pt idx="16910" formatCode="0.00E+00">
                  <c:v>10137.2428438522</c:v>
                </c:pt>
                <c:pt idx="16911" formatCode="0.00E+00">
                  <c:v>10137.8423259837</c:v>
                </c:pt>
                <c:pt idx="16912" formatCode="0.00E+00">
                  <c:v>10138.4418081152</c:v>
                </c:pt>
                <c:pt idx="16913" formatCode="0.00E+00">
                  <c:v>10139.0412902468</c:v>
                </c:pt>
                <c:pt idx="16914" formatCode="0.00E+00">
                  <c:v>10139.6407723783</c:v>
                </c:pt>
                <c:pt idx="16915" formatCode="0.00E+00">
                  <c:v>10140.2402545098</c:v>
                </c:pt>
                <c:pt idx="16916" formatCode="0.00E+00">
                  <c:v>10140.8397366413</c:v>
                </c:pt>
                <c:pt idx="16917" formatCode="0.00E+00">
                  <c:v>10141.4392187728</c:v>
                </c:pt>
                <c:pt idx="16918" formatCode="0.00E+00">
                  <c:v>10142.0387009043</c:v>
                </c:pt>
                <c:pt idx="16919" formatCode="0.00E+00">
                  <c:v>10142.6381830358</c:v>
                </c:pt>
                <c:pt idx="16920" formatCode="0.00E+00">
                  <c:v>10143.2376651673</c:v>
                </c:pt>
                <c:pt idx="16921" formatCode="0.00E+00">
                  <c:v>10143.8371472988</c:v>
                </c:pt>
                <c:pt idx="16922" formatCode="0.00E+00">
                  <c:v>10144.4366294304</c:v>
                </c:pt>
                <c:pt idx="16923" formatCode="0.00E+00">
                  <c:v>10145.0361115619</c:v>
                </c:pt>
                <c:pt idx="16924" formatCode="0.00E+00">
                  <c:v>10145.6355936934</c:v>
                </c:pt>
                <c:pt idx="16925" formatCode="0.00E+00">
                  <c:v>10146.2350758249</c:v>
                </c:pt>
                <c:pt idx="16926" formatCode="0.00E+00">
                  <c:v>10146.8345579564</c:v>
                </c:pt>
                <c:pt idx="16927" formatCode="0.00E+00">
                  <c:v>10147.4340400879</c:v>
                </c:pt>
                <c:pt idx="16928" formatCode="0.00E+00">
                  <c:v>10148.0335222194</c:v>
                </c:pt>
                <c:pt idx="16929" formatCode="0.00E+00">
                  <c:v>10148.6330043509</c:v>
                </c:pt>
                <c:pt idx="16930" formatCode="0.00E+00">
                  <c:v>10149.2324864824</c:v>
                </c:pt>
                <c:pt idx="16931" formatCode="0.00E+00">
                  <c:v>10149.831968614</c:v>
                </c:pt>
                <c:pt idx="16932" formatCode="0.00E+00">
                  <c:v>10150.4314507455</c:v>
                </c:pt>
                <c:pt idx="16933" formatCode="0.00E+00">
                  <c:v>10151.030932877</c:v>
                </c:pt>
                <c:pt idx="16934" formatCode="0.00E+00">
                  <c:v>10151.6304150085</c:v>
                </c:pt>
                <c:pt idx="16935" formatCode="0.00E+00">
                  <c:v>10152.22989714</c:v>
                </c:pt>
                <c:pt idx="16936" formatCode="0.00E+00">
                  <c:v>10152.8293792715</c:v>
                </c:pt>
                <c:pt idx="16937" formatCode="0.00E+00">
                  <c:v>10153.428861403</c:v>
                </c:pt>
                <c:pt idx="16938" formatCode="0.00E+00">
                  <c:v>10154.0283435345</c:v>
                </c:pt>
                <c:pt idx="16939" formatCode="0.00E+00">
                  <c:v>10154.627825666</c:v>
                </c:pt>
                <c:pt idx="16940" formatCode="0.00E+00">
                  <c:v>10155.2273077976</c:v>
                </c:pt>
                <c:pt idx="16941" formatCode="0.00E+00">
                  <c:v>10155.8267899291</c:v>
                </c:pt>
                <c:pt idx="16942" formatCode="0.00E+00">
                  <c:v>10156.4262720606</c:v>
                </c:pt>
                <c:pt idx="16943" formatCode="0.00E+00">
                  <c:v>10157.0257541921</c:v>
                </c:pt>
                <c:pt idx="16944" formatCode="0.00E+00">
                  <c:v>10157.6252363236</c:v>
                </c:pt>
                <c:pt idx="16945" formatCode="0.00E+00">
                  <c:v>10158.2247184551</c:v>
                </c:pt>
                <c:pt idx="16946" formatCode="0.00E+00">
                  <c:v>10158.8242005866</c:v>
                </c:pt>
                <c:pt idx="16947" formatCode="0.00E+00">
                  <c:v>10159.4236827181</c:v>
                </c:pt>
                <c:pt idx="16948" formatCode="0.00E+00">
                  <c:v>10160.0231648496</c:v>
                </c:pt>
                <c:pt idx="16949" formatCode="0.00E+00">
                  <c:v>10160.6226469812</c:v>
                </c:pt>
                <c:pt idx="16950" formatCode="0.00E+00">
                  <c:v>10161.2221291127</c:v>
                </c:pt>
                <c:pt idx="16951" formatCode="0.00E+00">
                  <c:v>10161.8216112442</c:v>
                </c:pt>
                <c:pt idx="16952" formatCode="0.00E+00">
                  <c:v>10162.4210933757</c:v>
                </c:pt>
                <c:pt idx="16953" formatCode="0.00E+00">
                  <c:v>10163.0205755072</c:v>
                </c:pt>
                <c:pt idx="16954" formatCode="0.00E+00">
                  <c:v>10163.6200576387</c:v>
                </c:pt>
                <c:pt idx="16955" formatCode="0.00E+00">
                  <c:v>10164.2195397702</c:v>
                </c:pt>
                <c:pt idx="16956" formatCode="0.00E+00">
                  <c:v>10164.8190219017</c:v>
                </c:pt>
                <c:pt idx="16957" formatCode="0.00E+00">
                  <c:v>10165.4185040332</c:v>
                </c:pt>
                <c:pt idx="16958" formatCode="0.00E+00">
                  <c:v>10166.0179861648</c:v>
                </c:pt>
                <c:pt idx="16959" formatCode="0.00E+00">
                  <c:v>10166.6174682963</c:v>
                </c:pt>
                <c:pt idx="16960" formatCode="0.00E+00">
                  <c:v>10167.2169504278</c:v>
                </c:pt>
                <c:pt idx="16961" formatCode="0.00E+00">
                  <c:v>10167.8164325593</c:v>
                </c:pt>
                <c:pt idx="16962" formatCode="0.00E+00">
                  <c:v>10168.4159146908</c:v>
                </c:pt>
                <c:pt idx="16963" formatCode="0.00E+00">
                  <c:v>10169.0153968223</c:v>
                </c:pt>
                <c:pt idx="16964" formatCode="0.00E+00">
                  <c:v>10169.6148789538</c:v>
                </c:pt>
                <c:pt idx="16965" formatCode="0.00E+00">
                  <c:v>10170.2143610853</c:v>
                </c:pt>
                <c:pt idx="16966" formatCode="0.00E+00">
                  <c:v>10170.8138432168</c:v>
                </c:pt>
                <c:pt idx="16967" formatCode="0.00E+00">
                  <c:v>10171.4133253484</c:v>
                </c:pt>
                <c:pt idx="16968" formatCode="0.00E+00">
                  <c:v>10172.0128074799</c:v>
                </c:pt>
                <c:pt idx="16969" formatCode="0.00E+00">
                  <c:v>10172.6122896114</c:v>
                </c:pt>
                <c:pt idx="16970" formatCode="0.00E+00">
                  <c:v>10173.2117717429</c:v>
                </c:pt>
                <c:pt idx="16971" formatCode="0.00E+00">
                  <c:v>10173.8112538744</c:v>
                </c:pt>
                <c:pt idx="16972" formatCode="0.00E+00">
                  <c:v>10174.4107360059</c:v>
                </c:pt>
                <c:pt idx="16973" formatCode="0.00E+00">
                  <c:v>10175.0102181374</c:v>
                </c:pt>
                <c:pt idx="16974" formatCode="0.00E+00">
                  <c:v>10175.6097002689</c:v>
                </c:pt>
                <c:pt idx="16975" formatCode="0.00E+00">
                  <c:v>10176.2091824004</c:v>
                </c:pt>
                <c:pt idx="16976" formatCode="0.00E+00">
                  <c:v>10176.808664532</c:v>
                </c:pt>
                <c:pt idx="16977" formatCode="0.00E+00">
                  <c:v>10177.4081466635</c:v>
                </c:pt>
                <c:pt idx="16978" formatCode="0.00E+00">
                  <c:v>10178.007628795</c:v>
                </c:pt>
                <c:pt idx="16979" formatCode="0.00E+00">
                  <c:v>10178.6071109265</c:v>
                </c:pt>
                <c:pt idx="16980" formatCode="0.00E+00">
                  <c:v>10179.206593058</c:v>
                </c:pt>
                <c:pt idx="16981" formatCode="0.00E+00">
                  <c:v>10179.8060751895</c:v>
                </c:pt>
                <c:pt idx="16982" formatCode="0.00E+00">
                  <c:v>10180.405557321</c:v>
                </c:pt>
                <c:pt idx="16983" formatCode="0.00E+00">
                  <c:v>10181.0050394525</c:v>
                </c:pt>
                <c:pt idx="16984" formatCode="0.00E+00">
                  <c:v>10181.604521584</c:v>
                </c:pt>
                <c:pt idx="16985" formatCode="0.00E+00">
                  <c:v>10182.2040037156</c:v>
                </c:pt>
                <c:pt idx="16986" formatCode="0.00E+00">
                  <c:v>10182.8034858471</c:v>
                </c:pt>
                <c:pt idx="16987" formatCode="0.00E+00">
                  <c:v>10183.4029679786</c:v>
                </c:pt>
                <c:pt idx="16988" formatCode="0.00E+00">
                  <c:v>10184.0024501101</c:v>
                </c:pt>
                <c:pt idx="16989" formatCode="0.00E+00">
                  <c:v>10184.6019322416</c:v>
                </c:pt>
                <c:pt idx="16990" formatCode="0.00E+00">
                  <c:v>10185.2014143731</c:v>
                </c:pt>
                <c:pt idx="16991" formatCode="0.00E+00">
                  <c:v>10185.8008965046</c:v>
                </c:pt>
                <c:pt idx="16992" formatCode="0.00E+00">
                  <c:v>10186.4003786361</c:v>
                </c:pt>
                <c:pt idx="16993" formatCode="0.00E+00">
                  <c:v>10186.9998607676</c:v>
                </c:pt>
                <c:pt idx="16994" formatCode="0.00E+00">
                  <c:v>10187.5993428991</c:v>
                </c:pt>
                <c:pt idx="16995" formatCode="0.00E+00">
                  <c:v>10188.1988250307</c:v>
                </c:pt>
                <c:pt idx="16996" formatCode="0.00E+00">
                  <c:v>10188.7983071622</c:v>
                </c:pt>
                <c:pt idx="16997" formatCode="0.00E+00">
                  <c:v>10189.3977892937</c:v>
                </c:pt>
                <c:pt idx="16998" formatCode="0.00E+00">
                  <c:v>10189.9972714252</c:v>
                </c:pt>
                <c:pt idx="16999" formatCode="0.00E+00">
                  <c:v>10190.5967535567</c:v>
                </c:pt>
                <c:pt idx="17000" formatCode="0.00E+00">
                  <c:v>10191.1962356882</c:v>
                </c:pt>
                <c:pt idx="17001" formatCode="0.00E+00">
                  <c:v>10191.7957178197</c:v>
                </c:pt>
                <c:pt idx="17002" formatCode="0.00E+00">
                  <c:v>10192.3951999512</c:v>
                </c:pt>
                <c:pt idx="17003" formatCode="0.00E+00">
                  <c:v>10192.9946820827</c:v>
                </c:pt>
                <c:pt idx="17004" formatCode="0.00E+00">
                  <c:v>10193.5941642143</c:v>
                </c:pt>
                <c:pt idx="17005" formatCode="0.00E+00">
                  <c:v>10194.1936463458</c:v>
                </c:pt>
                <c:pt idx="17006" formatCode="0.00E+00">
                  <c:v>10194.7931284773</c:v>
                </c:pt>
                <c:pt idx="17007" formatCode="0.00E+00">
                  <c:v>10195.3926106088</c:v>
                </c:pt>
                <c:pt idx="17008" formatCode="0.00E+00">
                  <c:v>10195.9920927403</c:v>
                </c:pt>
                <c:pt idx="17009" formatCode="0.00E+00">
                  <c:v>10196.5915748718</c:v>
                </c:pt>
                <c:pt idx="17010" formatCode="0.00E+00">
                  <c:v>10197.1910570033</c:v>
                </c:pt>
                <c:pt idx="17011" formatCode="0.00E+00">
                  <c:v>10197.7905391348</c:v>
                </c:pt>
                <c:pt idx="17012" formatCode="0.00E+00">
                  <c:v>10198.3900212664</c:v>
                </c:pt>
                <c:pt idx="17013" formatCode="0.00E+00">
                  <c:v>10198.9895033979</c:v>
                </c:pt>
                <c:pt idx="17014" formatCode="0.00E+00">
                  <c:v>10199.5889855294</c:v>
                </c:pt>
                <c:pt idx="17015" formatCode="0.00E+00">
                  <c:v>10200.1884676609</c:v>
                </c:pt>
                <c:pt idx="17016" formatCode="0.00E+00">
                  <c:v>10200.7879497924</c:v>
                </c:pt>
                <c:pt idx="17017" formatCode="0.00E+00">
                  <c:v>10201.3874319239</c:v>
                </c:pt>
                <c:pt idx="17018" formatCode="0.00E+00">
                  <c:v>10201.9869140554</c:v>
                </c:pt>
                <c:pt idx="17019" formatCode="0.00E+00">
                  <c:v>10202.5863961869</c:v>
                </c:pt>
                <c:pt idx="17020" formatCode="0.00E+00">
                  <c:v>10203.1858783184</c:v>
                </c:pt>
                <c:pt idx="17021" formatCode="0.00E+00">
                  <c:v>10203.7853604499</c:v>
                </c:pt>
                <c:pt idx="17022" formatCode="0.00E+00">
                  <c:v>10204.3848425815</c:v>
                </c:pt>
                <c:pt idx="17023" formatCode="0.00E+00">
                  <c:v>10204.984324713</c:v>
                </c:pt>
                <c:pt idx="17024" formatCode="0.00E+00">
                  <c:v>10205.5838068445</c:v>
                </c:pt>
                <c:pt idx="17025" formatCode="0.00E+00">
                  <c:v>10206.183288976</c:v>
                </c:pt>
                <c:pt idx="17026" formatCode="0.00E+00">
                  <c:v>10206.7827711075</c:v>
                </c:pt>
                <c:pt idx="17027" formatCode="0.00E+00">
                  <c:v>10207.382253239</c:v>
                </c:pt>
                <c:pt idx="17028" formatCode="0.00E+00">
                  <c:v>10207.9817353705</c:v>
                </c:pt>
                <c:pt idx="17029" formatCode="0.00E+00">
                  <c:v>10208.581217502</c:v>
                </c:pt>
                <c:pt idx="17030" formatCode="0.00E+00">
                  <c:v>10209.1806996335</c:v>
                </c:pt>
                <c:pt idx="17031" formatCode="0.00E+00">
                  <c:v>10209.7801817651</c:v>
                </c:pt>
                <c:pt idx="17032" formatCode="0.00E+00">
                  <c:v>10210.3796638966</c:v>
                </c:pt>
                <c:pt idx="17033" formatCode="0.00E+00">
                  <c:v>10210.9791460281</c:v>
                </c:pt>
                <c:pt idx="17034" formatCode="0.00E+00">
                  <c:v>10211.5786281596</c:v>
                </c:pt>
                <c:pt idx="17035" formatCode="0.00E+00">
                  <c:v>10212.1781102911</c:v>
                </c:pt>
                <c:pt idx="17036" formatCode="0.00E+00">
                  <c:v>10212.7775924226</c:v>
                </c:pt>
                <c:pt idx="17037" formatCode="0.00E+00">
                  <c:v>10213.3770745541</c:v>
                </c:pt>
                <c:pt idx="17038" formatCode="0.00E+00">
                  <c:v>10213.9765566856</c:v>
                </c:pt>
                <c:pt idx="17039" formatCode="0.00E+00">
                  <c:v>10214.5760388171</c:v>
                </c:pt>
                <c:pt idx="17040" formatCode="0.00E+00">
                  <c:v>10215.1755209487</c:v>
                </c:pt>
                <c:pt idx="17041" formatCode="0.00E+00">
                  <c:v>10215.7750030802</c:v>
                </c:pt>
                <c:pt idx="17042" formatCode="0.00E+00">
                  <c:v>10216.3744852117</c:v>
                </c:pt>
                <c:pt idx="17043" formatCode="0.00E+00">
                  <c:v>10216.9739673432</c:v>
                </c:pt>
                <c:pt idx="17044" formatCode="0.00E+00">
                  <c:v>10217.5734494747</c:v>
                </c:pt>
                <c:pt idx="17045" formatCode="0.00E+00">
                  <c:v>10218.1729316062</c:v>
                </c:pt>
                <c:pt idx="17046" formatCode="0.00E+00">
                  <c:v>10218.7724137377</c:v>
                </c:pt>
                <c:pt idx="17047" formatCode="0.00E+00">
                  <c:v>10219.3718958692</c:v>
                </c:pt>
                <c:pt idx="17048" formatCode="0.00E+00">
                  <c:v>10219.9713780007</c:v>
                </c:pt>
                <c:pt idx="17049" formatCode="0.00E+00">
                  <c:v>10220.5708601323</c:v>
                </c:pt>
                <c:pt idx="17050" formatCode="0.00E+00">
                  <c:v>10221.1703422638</c:v>
                </c:pt>
                <c:pt idx="17051" formatCode="0.00E+00">
                  <c:v>10221.7698243953</c:v>
                </c:pt>
                <c:pt idx="17052" formatCode="0.00E+00">
                  <c:v>10222.3693065268</c:v>
                </c:pt>
                <c:pt idx="17053" formatCode="0.00E+00">
                  <c:v>10222.9687886583</c:v>
                </c:pt>
                <c:pt idx="17054" formatCode="0.00E+00">
                  <c:v>10223.5682707898</c:v>
                </c:pt>
                <c:pt idx="17055" formatCode="0.00E+00">
                  <c:v>10224.1677529213</c:v>
                </c:pt>
                <c:pt idx="17056" formatCode="0.00E+00">
                  <c:v>10224.7672350528</c:v>
                </c:pt>
                <c:pt idx="17057" formatCode="0.00E+00">
                  <c:v>10225.3667171843</c:v>
                </c:pt>
                <c:pt idx="17058" formatCode="0.00E+00">
                  <c:v>10225.9661993159</c:v>
                </c:pt>
                <c:pt idx="17059" formatCode="0.00E+00">
                  <c:v>10226.5656814474</c:v>
                </c:pt>
                <c:pt idx="17060" formatCode="0.00E+00">
                  <c:v>10227.1651635789</c:v>
                </c:pt>
                <c:pt idx="17061" formatCode="0.00E+00">
                  <c:v>10227.7646457104</c:v>
                </c:pt>
                <c:pt idx="17062" formatCode="0.00E+00">
                  <c:v>10228.3641278419</c:v>
                </c:pt>
                <c:pt idx="17063" formatCode="0.00E+00">
                  <c:v>10228.9636099734</c:v>
                </c:pt>
                <c:pt idx="17064" formatCode="0.00E+00">
                  <c:v>10229.5630921049</c:v>
                </c:pt>
                <c:pt idx="17065" formatCode="0.00E+00">
                  <c:v>10230.1625742364</c:v>
                </c:pt>
                <c:pt idx="17066" formatCode="0.00E+00">
                  <c:v>10230.7620563679</c:v>
                </c:pt>
                <c:pt idx="17067" formatCode="0.00E+00">
                  <c:v>10231.3615384995</c:v>
                </c:pt>
                <c:pt idx="17068" formatCode="0.00E+00">
                  <c:v>10231.961020631</c:v>
                </c:pt>
                <c:pt idx="17069" formatCode="0.00E+00">
                  <c:v>10232.5605027625</c:v>
                </c:pt>
                <c:pt idx="17070" formatCode="0.00E+00">
                  <c:v>10233.159984894</c:v>
                </c:pt>
                <c:pt idx="17071" formatCode="0.00E+00">
                  <c:v>10233.7594670255</c:v>
                </c:pt>
                <c:pt idx="17072" formatCode="0.00E+00">
                  <c:v>10234.358949157</c:v>
                </c:pt>
                <c:pt idx="17073" formatCode="0.00E+00">
                  <c:v>10234.9584312885</c:v>
                </c:pt>
                <c:pt idx="17074" formatCode="0.00E+00">
                  <c:v>10235.55791342</c:v>
                </c:pt>
                <c:pt idx="17075" formatCode="0.00E+00">
                  <c:v>10236.1573955515</c:v>
                </c:pt>
                <c:pt idx="17076" formatCode="0.00E+00">
                  <c:v>10236.7568776831</c:v>
                </c:pt>
                <c:pt idx="17077" formatCode="0.00E+00">
                  <c:v>10237.3563598146</c:v>
                </c:pt>
                <c:pt idx="17078" formatCode="0.00E+00">
                  <c:v>10237.9558419461</c:v>
                </c:pt>
                <c:pt idx="17079" formatCode="0.00E+00">
                  <c:v>10238.5553240776</c:v>
                </c:pt>
              </c:numCache>
            </c:numRef>
          </c:xVal>
          <c:yVal>
            <c:numRef>
              <c:f>Sheet1!$P$27:$P$17106</c:f>
              <c:numCache>
                <c:formatCode>General</c:formatCode>
                <c:ptCount val="17080"/>
                <c:pt idx="0">
                  <c:v>0.022212113732076</c:v>
                </c:pt>
                <c:pt idx="1">
                  <c:v>0.0682688678715774</c:v>
                </c:pt>
                <c:pt idx="2">
                  <c:v>0.131007330523257</c:v>
                </c:pt>
                <c:pt idx="3">
                  <c:v>0.194935043069953</c:v>
                </c:pt>
                <c:pt idx="4">
                  <c:v>0.259175082484416</c:v>
                </c:pt>
                <c:pt idx="5">
                  <c:v>0.323538908048543</c:v>
                </c:pt>
                <c:pt idx="6">
                  <c:v>0.387969105841921</c:v>
                </c:pt>
                <c:pt idx="7">
                  <c:v>0.452435102856644</c:v>
                </c:pt>
                <c:pt idx="8">
                  <c:v>0.516924682967738</c:v>
                </c:pt>
                <c:pt idx="9">
                  <c:v>0.581429859125913</c:v>
                </c:pt>
                <c:pt idx="10">
                  <c:v>0.645944818604255</c:v>
                </c:pt>
                <c:pt idx="11">
                  <c:v>0.710468899451657</c:v>
                </c:pt>
                <c:pt idx="12">
                  <c:v>0.7749997855673</c:v>
                </c:pt>
                <c:pt idx="13">
                  <c:v>0.839535659219826</c:v>
                </c:pt>
                <c:pt idx="14">
                  <c:v>0.904073553762576</c:v>
                </c:pt>
                <c:pt idx="15">
                  <c:v>0.968618370239102</c:v>
                </c:pt>
                <c:pt idx="16">
                  <c:v>1.033165303760825</c:v>
                </c:pt>
                <c:pt idx="17">
                  <c:v>1.097714910327223</c:v>
                </c:pt>
                <c:pt idx="18">
                  <c:v>1.162266326534178</c:v>
                </c:pt>
                <c:pt idx="19">
                  <c:v>1.226820268849078</c:v>
                </c:pt>
                <c:pt idx="20">
                  <c:v>1.291377587642798</c:v>
                </c:pt>
                <c:pt idx="21">
                  <c:v>1.355935363544371</c:v>
                </c:pt>
                <c:pt idx="22">
                  <c:v>1.420496817765602</c:v>
                </c:pt>
                <c:pt idx="23">
                  <c:v>1.485060000878186</c:v>
                </c:pt>
                <c:pt idx="24">
                  <c:v>1.549625185140694</c:v>
                </c:pt>
                <c:pt idx="25">
                  <c:v>1.614192899579279</c:v>
                </c:pt>
                <c:pt idx="26">
                  <c:v>1.678763308992481</c:v>
                </c:pt>
                <c:pt idx="27">
                  <c:v>1.743334395752246</c:v>
                </c:pt>
                <c:pt idx="28">
                  <c:v>1.807908493929383</c:v>
                </c:pt>
                <c:pt idx="29">
                  <c:v>1.872483790058127</c:v>
                </c:pt>
                <c:pt idx="30">
                  <c:v>1.937058713169158</c:v>
                </c:pt>
                <c:pt idx="31">
                  <c:v>2.001636470686547</c:v>
                </c:pt>
                <c:pt idx="32">
                  <c:v>2.066218408510084</c:v>
                </c:pt>
                <c:pt idx="33">
                  <c:v>2.13080277509752</c:v>
                </c:pt>
                <c:pt idx="34">
                  <c:v>2.195387890311245</c:v>
                </c:pt>
                <c:pt idx="35">
                  <c:v>2.25997460392206</c:v>
                </c:pt>
                <c:pt idx="36">
                  <c:v>2.324566971177483</c:v>
                </c:pt>
                <c:pt idx="37">
                  <c:v>2.389159811548939</c:v>
                </c:pt>
                <c:pt idx="38">
                  <c:v>2.453754212385297</c:v>
                </c:pt>
                <c:pt idx="39">
                  <c:v>2.518351503030162</c:v>
                </c:pt>
                <c:pt idx="40">
                  <c:v>2.58295167147402</c:v>
                </c:pt>
                <c:pt idx="41">
                  <c:v>2.647554245214045</c:v>
                </c:pt>
                <c:pt idx="42">
                  <c:v>2.712158374660603</c:v>
                </c:pt>
                <c:pt idx="43">
                  <c:v>2.776764817810254</c:v>
                </c:pt>
                <c:pt idx="44">
                  <c:v>2.841376607933338</c:v>
                </c:pt>
                <c:pt idx="45">
                  <c:v>2.905990084786425</c:v>
                </c:pt>
                <c:pt idx="46">
                  <c:v>2.970606445520385</c:v>
                </c:pt>
                <c:pt idx="47">
                  <c:v>3.035224936721982</c:v>
                </c:pt>
                <c:pt idx="48">
                  <c:v>3.099846811468575</c:v>
                </c:pt>
                <c:pt idx="49">
                  <c:v>3.164472936512711</c:v>
                </c:pt>
                <c:pt idx="50">
                  <c:v>3.229099988559564</c:v>
                </c:pt>
                <c:pt idx="51">
                  <c:v>3.293730577113058</c:v>
                </c:pt>
                <c:pt idx="52">
                  <c:v>3.358364772816828</c:v>
                </c:pt>
                <c:pt idx="53">
                  <c:v>3.423001405185421</c:v>
                </c:pt>
                <c:pt idx="54">
                  <c:v>3.487641758781422</c:v>
                </c:pt>
                <c:pt idx="55">
                  <c:v>3.552284786197384</c:v>
                </c:pt>
                <c:pt idx="56">
                  <c:v>3.616931651058868</c:v>
                </c:pt>
                <c:pt idx="57">
                  <c:v>3.68158323060497</c:v>
                </c:pt>
                <c:pt idx="58">
                  <c:v>3.746235229260988</c:v>
                </c:pt>
                <c:pt idx="59">
                  <c:v>3.810891601897879</c:v>
                </c:pt>
                <c:pt idx="60">
                  <c:v>3.875555295761593</c:v>
                </c:pt>
                <c:pt idx="61">
                  <c:v>3.940217677636863</c:v>
                </c:pt>
                <c:pt idx="62">
                  <c:v>4.004886829378196</c:v>
                </c:pt>
                <c:pt idx="63">
                  <c:v>4.06955905572289</c:v>
                </c:pt>
                <c:pt idx="64">
                  <c:v>4.134236029069765</c:v>
                </c:pt>
                <c:pt idx="65">
                  <c:v>4.198914702392301</c:v>
                </c:pt>
                <c:pt idx="66">
                  <c:v>4.263597812862765</c:v>
                </c:pt>
                <c:pt idx="67">
                  <c:v>4.328285465613822</c:v>
                </c:pt>
                <c:pt idx="68">
                  <c:v>4.392975931779064</c:v>
                </c:pt>
                <c:pt idx="69">
                  <c:v>4.457673107213256</c:v>
                </c:pt>
                <c:pt idx="70">
                  <c:v>4.52237332119637</c:v>
                </c:pt>
                <c:pt idx="71">
                  <c:v>4.587076399220661</c:v>
                </c:pt>
                <c:pt idx="72">
                  <c:v>4.651784754352806</c:v>
                </c:pt>
                <c:pt idx="73">
                  <c:v>4.716499233562</c:v>
                </c:pt>
                <c:pt idx="74">
                  <c:v>4.781216911684507</c:v>
                </c:pt>
                <c:pt idx="75">
                  <c:v>4.845940166359242</c:v>
                </c:pt>
                <c:pt idx="76">
                  <c:v>4.910666823654697</c:v>
                </c:pt>
                <c:pt idx="77">
                  <c:v>4.975398090785168</c:v>
                </c:pt>
                <c:pt idx="78">
                  <c:v>5.040132690414333</c:v>
                </c:pt>
                <c:pt idx="79">
                  <c:v>5.104873883155332</c:v>
                </c:pt>
                <c:pt idx="80">
                  <c:v>5.169618553337052</c:v>
                </c:pt>
                <c:pt idx="81">
                  <c:v>5.2343679346107</c:v>
                </c:pt>
                <c:pt idx="82">
                  <c:v>5.299123755643862</c:v>
                </c:pt>
                <c:pt idx="83">
                  <c:v>5.363883468838975</c:v>
                </c:pt>
                <c:pt idx="84">
                  <c:v>5.428647574178412</c:v>
                </c:pt>
                <c:pt idx="85">
                  <c:v>5.493417762111424</c:v>
                </c:pt>
                <c:pt idx="86">
                  <c:v>5.558194996367254</c:v>
                </c:pt>
                <c:pt idx="87">
                  <c:v>5.622974180697445</c:v>
                </c:pt>
                <c:pt idx="88">
                  <c:v>5.687758927314642</c:v>
                </c:pt>
                <c:pt idx="89">
                  <c:v>5.752548885936801</c:v>
                </c:pt>
                <c:pt idx="90">
                  <c:v>5.81734585563008</c:v>
                </c:pt>
                <c:pt idx="91">
                  <c:v>5.882147139157332</c:v>
                </c:pt>
                <c:pt idx="92">
                  <c:v>5.946954941033501</c:v>
                </c:pt>
                <c:pt idx="93">
                  <c:v>6.011767448691095</c:v>
                </c:pt>
                <c:pt idx="94">
                  <c:v>6.076586242753871</c:v>
                </c:pt>
                <c:pt idx="95">
                  <c:v>6.141410404807241</c:v>
                </c:pt>
                <c:pt idx="96">
                  <c:v>6.206240354351357</c:v>
                </c:pt>
                <c:pt idx="97">
                  <c:v>6.271077090526937</c:v>
                </c:pt>
                <c:pt idx="98">
                  <c:v>6.335918764204372</c:v>
                </c:pt>
                <c:pt idx="99">
                  <c:v>6.400767666595006</c:v>
                </c:pt>
                <c:pt idx="100">
                  <c:v>6.465619959917497</c:v>
                </c:pt>
                <c:pt idx="101">
                  <c:v>6.530480137924545</c:v>
                </c:pt>
                <c:pt idx="102">
                  <c:v>6.595343616045318</c:v>
                </c:pt>
                <c:pt idx="103">
                  <c:v>6.660215989883085</c:v>
                </c:pt>
                <c:pt idx="104">
                  <c:v>6.725094614952257</c:v>
                </c:pt>
                <c:pt idx="105">
                  <c:v>6.789978620827172</c:v>
                </c:pt>
                <c:pt idx="106">
                  <c:v>6.854868896090935</c:v>
                </c:pt>
                <c:pt idx="107">
                  <c:v>6.919766077525932</c:v>
                </c:pt>
                <c:pt idx="108">
                  <c:v>6.984669334760152</c:v>
                </c:pt>
                <c:pt idx="109">
                  <c:v>7.04958023291073</c:v>
                </c:pt>
                <c:pt idx="110">
                  <c:v>7.114496339959867</c:v>
                </c:pt>
                <c:pt idx="111">
                  <c:v>7.179420270607825</c:v>
                </c:pt>
                <c:pt idx="112">
                  <c:v>7.2443507120739</c:v>
                </c:pt>
                <c:pt idx="113">
                  <c:v>7.30928810016141</c:v>
                </c:pt>
                <c:pt idx="114">
                  <c:v>7.374230767649395</c:v>
                </c:pt>
                <c:pt idx="115">
                  <c:v>7.439182669703601</c:v>
                </c:pt>
                <c:pt idx="116">
                  <c:v>7.504139208642416</c:v>
                </c:pt>
                <c:pt idx="117">
                  <c:v>7.569104303211287</c:v>
                </c:pt>
                <c:pt idx="118">
                  <c:v>7.634077532460605</c:v>
                </c:pt>
                <c:pt idx="119">
                  <c:v>7.699057362858069</c:v>
                </c:pt>
                <c:pt idx="120">
                  <c:v>7.764042559636241</c:v>
                </c:pt>
                <c:pt idx="121">
                  <c:v>7.82903457234835</c:v>
                </c:pt>
                <c:pt idx="122">
                  <c:v>7.894034685111476</c:v>
                </c:pt>
                <c:pt idx="123">
                  <c:v>7.959043834040525</c:v>
                </c:pt>
                <c:pt idx="124">
                  <c:v>8.024059842692912</c:v>
                </c:pt>
                <c:pt idx="125">
                  <c:v>8.089080903382555</c:v>
                </c:pt>
                <c:pt idx="126">
                  <c:v>8.154112577103484</c:v>
                </c:pt>
                <c:pt idx="127">
                  <c:v>8.219149655795037</c:v>
                </c:pt>
                <c:pt idx="128">
                  <c:v>8.284196722711938</c:v>
                </c:pt>
                <c:pt idx="129">
                  <c:v>8.34925231836529</c:v>
                </c:pt>
                <c:pt idx="130">
                  <c:v>8.41431240962544</c:v>
                </c:pt>
                <c:pt idx="131">
                  <c:v>8.479381456382224</c:v>
                </c:pt>
                <c:pt idx="132">
                  <c:v>8.544458880754295</c:v>
                </c:pt>
                <c:pt idx="133">
                  <c:v>8.609544163538707</c:v>
                </c:pt>
                <c:pt idx="134">
                  <c:v>8.674637370372471</c:v>
                </c:pt>
                <c:pt idx="135">
                  <c:v>8.739737705894065</c:v>
                </c:pt>
                <c:pt idx="136">
                  <c:v>8.80484749430641</c:v>
                </c:pt>
                <c:pt idx="137">
                  <c:v>8.869965086821354</c:v>
                </c:pt>
                <c:pt idx="138">
                  <c:v>8.935090669021535</c:v>
                </c:pt>
                <c:pt idx="139">
                  <c:v>9.000225917473143</c:v>
                </c:pt>
                <c:pt idx="140">
                  <c:v>9.065368763165823</c:v>
                </c:pt>
                <c:pt idx="141">
                  <c:v>9.130520675880971</c:v>
                </c:pt>
                <c:pt idx="142">
                  <c:v>9.19568040552784</c:v>
                </c:pt>
                <c:pt idx="143">
                  <c:v>9.260850446392247</c:v>
                </c:pt>
                <c:pt idx="144">
                  <c:v>9.326028456610738</c:v>
                </c:pt>
                <c:pt idx="145">
                  <c:v>9.39121483978683</c:v>
                </c:pt>
                <c:pt idx="146">
                  <c:v>9.456409284251925</c:v>
                </c:pt>
                <c:pt idx="147">
                  <c:v>9.521615118598795</c:v>
                </c:pt>
                <c:pt idx="148">
                  <c:v>9.58682783261966</c:v>
                </c:pt>
                <c:pt idx="149">
                  <c:v>9.652050017973522</c:v>
                </c:pt>
                <c:pt idx="150">
                  <c:v>9.71728098181473</c:v>
                </c:pt>
                <c:pt idx="151">
                  <c:v>9.782521507833815</c:v>
                </c:pt>
                <c:pt idx="152">
                  <c:v>9.847770856608533</c:v>
                </c:pt>
                <c:pt idx="153">
                  <c:v>9.913028733479223</c:v>
                </c:pt>
                <c:pt idx="154">
                  <c:v>9.978297844671937</c:v>
                </c:pt>
                <c:pt idx="155">
                  <c:v>10.04357512723311</c:v>
                </c:pt>
                <c:pt idx="156">
                  <c:v>10.10886182597813</c:v>
                </c:pt>
                <c:pt idx="157">
                  <c:v>10.17415690268201</c:v>
                </c:pt>
                <c:pt idx="158">
                  <c:v>10.23946380259872</c:v>
                </c:pt>
                <c:pt idx="159">
                  <c:v>10.30477974334783</c:v>
                </c:pt>
                <c:pt idx="160">
                  <c:v>10.37010504396916</c:v>
                </c:pt>
                <c:pt idx="161">
                  <c:v>10.43544028931303</c:v>
                </c:pt>
                <c:pt idx="162">
                  <c:v>10.5007837639222</c:v>
                </c:pt>
                <c:pt idx="163">
                  <c:v>10.56613854521642</c:v>
                </c:pt>
                <c:pt idx="164">
                  <c:v>10.63150363634437</c:v>
                </c:pt>
                <c:pt idx="165">
                  <c:v>10.69687866793463</c:v>
                </c:pt>
                <c:pt idx="166">
                  <c:v>10.7622625870901</c:v>
                </c:pt>
                <c:pt idx="167">
                  <c:v>10.8276578171913</c:v>
                </c:pt>
                <c:pt idx="168">
                  <c:v>10.89306108038167</c:v>
                </c:pt>
                <c:pt idx="169">
                  <c:v>10.95847804153387</c:v>
                </c:pt>
                <c:pt idx="170">
                  <c:v>11.02390398016945</c:v>
                </c:pt>
                <c:pt idx="171">
                  <c:v>11.08934027106523</c:v>
                </c:pt>
                <c:pt idx="172">
                  <c:v>11.15478588861414</c:v>
                </c:pt>
                <c:pt idx="173">
                  <c:v>11.22024381510591</c:v>
                </c:pt>
                <c:pt idx="174">
                  <c:v>11.2857107206804</c:v>
                </c:pt>
                <c:pt idx="175">
                  <c:v>11.35118965745864</c:v>
                </c:pt>
                <c:pt idx="176">
                  <c:v>11.41667905832846</c:v>
                </c:pt>
                <c:pt idx="177">
                  <c:v>11.48217963422518</c:v>
                </c:pt>
                <c:pt idx="178">
                  <c:v>11.54768986694014</c:v>
                </c:pt>
                <c:pt idx="179">
                  <c:v>11.61321225061449</c:v>
                </c:pt>
                <c:pt idx="180">
                  <c:v>11.67874523624463</c:v>
                </c:pt>
                <c:pt idx="181">
                  <c:v>11.74428844199189</c:v>
                </c:pt>
                <c:pt idx="182">
                  <c:v>11.8098428985527</c:v>
                </c:pt>
                <c:pt idx="183">
                  <c:v>11.87541128186711</c:v>
                </c:pt>
                <c:pt idx="184">
                  <c:v>11.94098832924692</c:v>
                </c:pt>
                <c:pt idx="185">
                  <c:v>12.00657766209277</c:v>
                </c:pt>
                <c:pt idx="186">
                  <c:v>12.07217817996848</c:v>
                </c:pt>
                <c:pt idx="187">
                  <c:v>12.13779046898757</c:v>
                </c:pt>
                <c:pt idx="188">
                  <c:v>12.2034140906981</c:v>
                </c:pt>
                <c:pt idx="189">
                  <c:v>12.26904765229456</c:v>
                </c:pt>
                <c:pt idx="190">
                  <c:v>12.334695328765</c:v>
                </c:pt>
                <c:pt idx="191">
                  <c:v>12.40035210876872</c:v>
                </c:pt>
                <c:pt idx="192">
                  <c:v>12.46602181708906</c:v>
                </c:pt>
                <c:pt idx="193">
                  <c:v>12.5317024321855</c:v>
                </c:pt>
                <c:pt idx="194">
                  <c:v>12.59739580505458</c:v>
                </c:pt>
                <c:pt idx="195">
                  <c:v>12.66310259640239</c:v>
                </c:pt>
                <c:pt idx="196">
                  <c:v>12.72881985176624</c:v>
                </c:pt>
                <c:pt idx="197">
                  <c:v>12.7945475387082</c:v>
                </c:pt>
                <c:pt idx="198">
                  <c:v>12.86028931524984</c:v>
                </c:pt>
                <c:pt idx="199">
                  <c:v>12.92604131330549</c:v>
                </c:pt>
                <c:pt idx="200">
                  <c:v>12.99180835818922</c:v>
                </c:pt>
                <c:pt idx="201">
                  <c:v>13.0575875854866</c:v>
                </c:pt>
                <c:pt idx="202">
                  <c:v>13.12337965924427</c:v>
                </c:pt>
                <c:pt idx="203">
                  <c:v>13.18918326247151</c:v>
                </c:pt>
                <c:pt idx="204">
                  <c:v>13.25499782401696</c:v>
                </c:pt>
                <c:pt idx="205">
                  <c:v>13.32082595754498</c:v>
                </c:pt>
                <c:pt idx="206">
                  <c:v>13.38666765185799</c:v>
                </c:pt>
                <c:pt idx="207">
                  <c:v>13.45252327722079</c:v>
                </c:pt>
                <c:pt idx="208">
                  <c:v>13.51839024837464</c:v>
                </c:pt>
                <c:pt idx="209">
                  <c:v>13.58426985611356</c:v>
                </c:pt>
                <c:pt idx="210">
                  <c:v>13.65016351426089</c:v>
                </c:pt>
                <c:pt idx="211">
                  <c:v>13.71606972710904</c:v>
                </c:pt>
                <c:pt idx="212">
                  <c:v>13.78198720497811</c:v>
                </c:pt>
                <c:pt idx="213">
                  <c:v>13.84791784362878</c:v>
                </c:pt>
                <c:pt idx="214">
                  <c:v>13.91386431700135</c:v>
                </c:pt>
                <c:pt idx="215">
                  <c:v>13.97982120239236</c:v>
                </c:pt>
                <c:pt idx="216">
                  <c:v>14.0457934212138</c:v>
                </c:pt>
                <c:pt idx="217">
                  <c:v>14.11177921161172</c:v>
                </c:pt>
                <c:pt idx="218">
                  <c:v>14.1777789495654</c:v>
                </c:pt>
                <c:pt idx="219">
                  <c:v>14.24379099981829</c:v>
                </c:pt>
                <c:pt idx="220">
                  <c:v>14.30981722116217</c:v>
                </c:pt>
                <c:pt idx="221">
                  <c:v>14.37585729711536</c:v>
                </c:pt>
                <c:pt idx="222">
                  <c:v>14.44191123928297</c:v>
                </c:pt>
                <c:pt idx="223">
                  <c:v>14.50797825272104</c:v>
                </c:pt>
                <c:pt idx="224">
                  <c:v>14.57405900076641</c:v>
                </c:pt>
                <c:pt idx="225">
                  <c:v>14.64015275693734</c:v>
                </c:pt>
                <c:pt idx="226">
                  <c:v>14.70626395238668</c:v>
                </c:pt>
                <c:pt idx="227">
                  <c:v>14.77238710657369</c:v>
                </c:pt>
                <c:pt idx="228">
                  <c:v>14.83852399606621</c:v>
                </c:pt>
                <c:pt idx="229">
                  <c:v>14.9046757875276</c:v>
                </c:pt>
                <c:pt idx="230">
                  <c:v>14.97084288949942</c:v>
                </c:pt>
                <c:pt idx="231">
                  <c:v>15.03702380448456</c:v>
                </c:pt>
                <c:pt idx="232">
                  <c:v>15.10321645357075</c:v>
                </c:pt>
                <c:pt idx="233">
                  <c:v>15.16942566601288</c:v>
                </c:pt>
                <c:pt idx="234">
                  <c:v>15.23565127859657</c:v>
                </c:pt>
                <c:pt idx="235">
                  <c:v>15.3018912320463</c:v>
                </c:pt>
                <c:pt idx="236">
                  <c:v>15.36814275673763</c:v>
                </c:pt>
                <c:pt idx="237">
                  <c:v>15.43441045927564</c:v>
                </c:pt>
                <c:pt idx="238">
                  <c:v>15.50069228709332</c:v>
                </c:pt>
                <c:pt idx="239">
                  <c:v>15.5669897082765</c:v>
                </c:pt>
                <c:pt idx="240">
                  <c:v>15.63330442313548</c:v>
                </c:pt>
                <c:pt idx="241">
                  <c:v>15.69963238743638</c:v>
                </c:pt>
                <c:pt idx="242">
                  <c:v>15.76597528086502</c:v>
                </c:pt>
                <c:pt idx="243">
                  <c:v>15.83233338497735</c:v>
                </c:pt>
                <c:pt idx="244">
                  <c:v>15.89870606393214</c:v>
                </c:pt>
                <c:pt idx="245">
                  <c:v>15.96509455277302</c:v>
                </c:pt>
                <c:pt idx="246">
                  <c:v>16.03149923792564</c:v>
                </c:pt>
                <c:pt idx="247">
                  <c:v>16.09791850286932</c:v>
                </c:pt>
                <c:pt idx="248">
                  <c:v>16.16435332728255</c:v>
                </c:pt>
                <c:pt idx="249">
                  <c:v>16.2308037991676</c:v>
                </c:pt>
                <c:pt idx="250">
                  <c:v>16.29727003232081</c:v>
                </c:pt>
                <c:pt idx="251">
                  <c:v>16.36375126037726</c:v>
                </c:pt>
                <c:pt idx="252">
                  <c:v>16.43025007026349</c:v>
                </c:pt>
                <c:pt idx="253">
                  <c:v>16.49676384647163</c:v>
                </c:pt>
                <c:pt idx="254">
                  <c:v>16.56329265344364</c:v>
                </c:pt>
                <c:pt idx="255">
                  <c:v>16.62983806466254</c:v>
                </c:pt>
                <c:pt idx="256">
                  <c:v>16.69639880062607</c:v>
                </c:pt>
                <c:pt idx="257">
                  <c:v>16.76297665218869</c:v>
                </c:pt>
                <c:pt idx="258">
                  <c:v>16.82957081093613</c:v>
                </c:pt>
                <c:pt idx="259">
                  <c:v>16.8961801270658</c:v>
                </c:pt>
                <c:pt idx="260">
                  <c:v>16.96280909781986</c:v>
                </c:pt>
                <c:pt idx="261">
                  <c:v>17.029451699596</c:v>
                </c:pt>
                <c:pt idx="262">
                  <c:v>17.09610930933645</c:v>
                </c:pt>
                <c:pt idx="263">
                  <c:v>17.16278542079797</c:v>
                </c:pt>
                <c:pt idx="264">
                  <c:v>17.22947857548085</c:v>
                </c:pt>
                <c:pt idx="265">
                  <c:v>17.29618668664895</c:v>
                </c:pt>
                <c:pt idx="266">
                  <c:v>17.36291168122644</c:v>
                </c:pt>
                <c:pt idx="267">
                  <c:v>17.42965427889256</c:v>
                </c:pt>
                <c:pt idx="268">
                  <c:v>17.49641302275248</c:v>
                </c:pt>
                <c:pt idx="269">
                  <c:v>17.56319112085123</c:v>
                </c:pt>
                <c:pt idx="270">
                  <c:v>17.62998460032802</c:v>
                </c:pt>
                <c:pt idx="271">
                  <c:v>17.69679641320569</c:v>
                </c:pt>
                <c:pt idx="272">
                  <c:v>17.76362339322611</c:v>
                </c:pt>
                <c:pt idx="273">
                  <c:v>17.83046882331585</c:v>
                </c:pt>
                <c:pt idx="274">
                  <c:v>17.89733099529779</c:v>
                </c:pt>
                <c:pt idx="275">
                  <c:v>17.9642118514565</c:v>
                </c:pt>
                <c:pt idx="276">
                  <c:v>18.03110699125659</c:v>
                </c:pt>
                <c:pt idx="277">
                  <c:v>18.0980210424995</c:v>
                </c:pt>
                <c:pt idx="278">
                  <c:v>18.1649519748951</c:v>
                </c:pt>
                <c:pt idx="279">
                  <c:v>18.23190099439345</c:v>
                </c:pt>
                <c:pt idx="280">
                  <c:v>18.29886951357926</c:v>
                </c:pt>
                <c:pt idx="281">
                  <c:v>18.36585564843443</c:v>
                </c:pt>
                <c:pt idx="282">
                  <c:v>18.43285825821223</c:v>
                </c:pt>
                <c:pt idx="283">
                  <c:v>18.49987881517222</c:v>
                </c:pt>
                <c:pt idx="284">
                  <c:v>18.56691772259128</c:v>
                </c:pt>
                <c:pt idx="285">
                  <c:v>18.63397411138246</c:v>
                </c:pt>
                <c:pt idx="286">
                  <c:v>18.7010494306832</c:v>
                </c:pt>
                <c:pt idx="287">
                  <c:v>18.76814427223862</c:v>
                </c:pt>
                <c:pt idx="288">
                  <c:v>18.83525569579977</c:v>
                </c:pt>
                <c:pt idx="289">
                  <c:v>18.90238520607397</c:v>
                </c:pt>
                <c:pt idx="290">
                  <c:v>18.96953409039853</c:v>
                </c:pt>
                <c:pt idx="291">
                  <c:v>19.03670237063371</c:v>
                </c:pt>
                <c:pt idx="292">
                  <c:v>19.10388605420533</c:v>
                </c:pt>
                <c:pt idx="293">
                  <c:v>19.17108991073421</c:v>
                </c:pt>
                <c:pt idx="294">
                  <c:v>19.23831287645909</c:v>
                </c:pt>
                <c:pt idx="295">
                  <c:v>19.3055536386773</c:v>
                </c:pt>
                <c:pt idx="296">
                  <c:v>19.37281422859057</c:v>
                </c:pt>
                <c:pt idx="297">
                  <c:v>19.44009339949942</c:v>
                </c:pt>
                <c:pt idx="298">
                  <c:v>19.50739104594044</c:v>
                </c:pt>
                <c:pt idx="299">
                  <c:v>19.57470736626492</c:v>
                </c:pt>
                <c:pt idx="300">
                  <c:v>19.6420427615319</c:v>
                </c:pt>
                <c:pt idx="301">
                  <c:v>19.7093988668263</c:v>
                </c:pt>
                <c:pt idx="302">
                  <c:v>19.77677260307113</c:v>
                </c:pt>
                <c:pt idx="303">
                  <c:v>19.84416604646202</c:v>
                </c:pt>
                <c:pt idx="304">
                  <c:v>19.91157855249892</c:v>
                </c:pt>
                <c:pt idx="305">
                  <c:v>19.9790131017061</c:v>
                </c:pt>
                <c:pt idx="306">
                  <c:v>20.04646462140847</c:v>
                </c:pt>
                <c:pt idx="307">
                  <c:v>20.11393567489169</c:v>
                </c:pt>
                <c:pt idx="308">
                  <c:v>20.18142531149401</c:v>
                </c:pt>
                <c:pt idx="309">
                  <c:v>20.24893601317257</c:v>
                </c:pt>
                <c:pt idx="310">
                  <c:v>20.3164663300091</c:v>
                </c:pt>
                <c:pt idx="311">
                  <c:v>20.3840152451066</c:v>
                </c:pt>
                <c:pt idx="312">
                  <c:v>20.45158553840915</c:v>
                </c:pt>
                <c:pt idx="313">
                  <c:v>20.51917596857211</c:v>
                </c:pt>
                <c:pt idx="314">
                  <c:v>20.58678705567192</c:v>
                </c:pt>
                <c:pt idx="315">
                  <c:v>20.65441876993839</c:v>
                </c:pt>
                <c:pt idx="316">
                  <c:v>20.7220689237907</c:v>
                </c:pt>
                <c:pt idx="317">
                  <c:v>20.78973957124642</c:v>
                </c:pt>
                <c:pt idx="318">
                  <c:v>20.85743027635464</c:v>
                </c:pt>
                <c:pt idx="319">
                  <c:v>20.92514182321805</c:v>
                </c:pt>
                <c:pt idx="320">
                  <c:v>20.99287242652603</c:v>
                </c:pt>
                <c:pt idx="321">
                  <c:v>21.06062372739604</c:v>
                </c:pt>
                <c:pt idx="322">
                  <c:v>21.12839587365774</c:v>
                </c:pt>
                <c:pt idx="323">
                  <c:v>21.1961902367164</c:v>
                </c:pt>
                <c:pt idx="324">
                  <c:v>21.26400409389171</c:v>
                </c:pt>
                <c:pt idx="325">
                  <c:v>21.3318414778576</c:v>
                </c:pt>
                <c:pt idx="326">
                  <c:v>21.39969748178624</c:v>
                </c:pt>
                <c:pt idx="327">
                  <c:v>21.46757253890518</c:v>
                </c:pt>
                <c:pt idx="328">
                  <c:v>21.53547180952451</c:v>
                </c:pt>
                <c:pt idx="329">
                  <c:v>21.60338931733992</c:v>
                </c:pt>
                <c:pt idx="330">
                  <c:v>21.67132966250067</c:v>
                </c:pt>
                <c:pt idx="331">
                  <c:v>21.73929031072678</c:v>
                </c:pt>
                <c:pt idx="332">
                  <c:v>21.80727457184799</c:v>
                </c:pt>
                <c:pt idx="333">
                  <c:v>21.87527826887883</c:v>
                </c:pt>
                <c:pt idx="334">
                  <c:v>21.94330419575866</c:v>
                </c:pt>
                <c:pt idx="335">
                  <c:v>22.01135059624278</c:v>
                </c:pt>
                <c:pt idx="336">
                  <c:v>22.07941878795724</c:v>
                </c:pt>
                <c:pt idx="337">
                  <c:v>22.14750912028241</c:v>
                </c:pt>
                <c:pt idx="338">
                  <c:v>22.21561983499925</c:v>
                </c:pt>
                <c:pt idx="339">
                  <c:v>22.28375459703223</c:v>
                </c:pt>
                <c:pt idx="340">
                  <c:v>22.35191049111341</c:v>
                </c:pt>
                <c:pt idx="341">
                  <c:v>22.42008883726527</c:v>
                </c:pt>
                <c:pt idx="342">
                  <c:v>22.48828617484045</c:v>
                </c:pt>
                <c:pt idx="343">
                  <c:v>22.55650781692813</c:v>
                </c:pt>
                <c:pt idx="344">
                  <c:v>22.62475065082855</c:v>
                </c:pt>
                <c:pt idx="345">
                  <c:v>22.69301524128289</c:v>
                </c:pt>
                <c:pt idx="346">
                  <c:v>22.76130325668491</c:v>
                </c:pt>
                <c:pt idx="347">
                  <c:v>22.82961166650896</c:v>
                </c:pt>
                <c:pt idx="348">
                  <c:v>22.89794510542884</c:v>
                </c:pt>
                <c:pt idx="349">
                  <c:v>22.9663005256697</c:v>
                </c:pt>
                <c:pt idx="350">
                  <c:v>23.0346797538498</c:v>
                </c:pt>
                <c:pt idx="351">
                  <c:v>23.10308013599046</c:v>
                </c:pt>
                <c:pt idx="352">
                  <c:v>23.17150176287078</c:v>
                </c:pt>
                <c:pt idx="353">
                  <c:v>23.23994714909917</c:v>
                </c:pt>
                <c:pt idx="354">
                  <c:v>23.30841640819394</c:v>
                </c:pt>
                <c:pt idx="355">
                  <c:v>23.376907769703</c:v>
                </c:pt>
                <c:pt idx="356">
                  <c:v>23.44542334237748</c:v>
                </c:pt>
                <c:pt idx="357">
                  <c:v>23.51396199992223</c:v>
                </c:pt>
                <c:pt idx="358">
                  <c:v>23.58252255014538</c:v>
                </c:pt>
                <c:pt idx="359">
                  <c:v>23.6511060699443</c:v>
                </c:pt>
                <c:pt idx="360">
                  <c:v>23.71971292492701</c:v>
                </c:pt>
                <c:pt idx="361">
                  <c:v>23.78834392332812</c:v>
                </c:pt>
                <c:pt idx="362">
                  <c:v>23.85699856668081</c:v>
                </c:pt>
                <c:pt idx="363">
                  <c:v>23.92567600445609</c:v>
                </c:pt>
                <c:pt idx="364">
                  <c:v>23.99437685100557</c:v>
                </c:pt>
                <c:pt idx="365">
                  <c:v>24.06310040181141</c:v>
                </c:pt>
                <c:pt idx="366">
                  <c:v>24.13184752664403</c:v>
                </c:pt>
                <c:pt idx="367">
                  <c:v>24.2006194611135</c:v>
                </c:pt>
                <c:pt idx="368">
                  <c:v>24.2694147648528</c:v>
                </c:pt>
                <c:pt idx="369">
                  <c:v>24.33823441740825</c:v>
                </c:pt>
                <c:pt idx="370">
                  <c:v>24.40707767330109</c:v>
                </c:pt>
                <c:pt idx="371">
                  <c:v>24.47594595247007</c:v>
                </c:pt>
                <c:pt idx="372">
                  <c:v>24.54483683948911</c:v>
                </c:pt>
                <c:pt idx="373">
                  <c:v>24.61375250062981</c:v>
                </c:pt>
                <c:pt idx="374">
                  <c:v>24.68269289921154</c:v>
                </c:pt>
                <c:pt idx="375">
                  <c:v>24.75165729596572</c:v>
                </c:pt>
                <c:pt idx="376">
                  <c:v>24.82064626865823</c:v>
                </c:pt>
                <c:pt idx="377">
                  <c:v>24.88965838322274</c:v>
                </c:pt>
                <c:pt idx="378">
                  <c:v>24.95869443315832</c:v>
                </c:pt>
                <c:pt idx="379">
                  <c:v>25.02775799777541</c:v>
                </c:pt>
                <c:pt idx="380">
                  <c:v>25.09684716187002</c:v>
                </c:pt>
                <c:pt idx="381">
                  <c:v>25.16595860817885</c:v>
                </c:pt>
                <c:pt idx="382">
                  <c:v>25.23509746780126</c:v>
                </c:pt>
                <c:pt idx="383">
                  <c:v>25.30425827742074</c:v>
                </c:pt>
                <c:pt idx="384">
                  <c:v>25.37344468961551</c:v>
                </c:pt>
                <c:pt idx="385">
                  <c:v>25.44265641161021</c:v>
                </c:pt>
                <c:pt idx="386">
                  <c:v>25.51189424558509</c:v>
                </c:pt>
                <c:pt idx="387">
                  <c:v>25.58115585083961</c:v>
                </c:pt>
                <c:pt idx="388">
                  <c:v>25.65044347283899</c:v>
                </c:pt>
                <c:pt idx="389">
                  <c:v>25.71975595495384</c:v>
                </c:pt>
                <c:pt idx="390">
                  <c:v>25.78909606202297</c:v>
                </c:pt>
                <c:pt idx="391">
                  <c:v>25.85845972396812</c:v>
                </c:pt>
                <c:pt idx="392">
                  <c:v>25.92784842608808</c:v>
                </c:pt>
                <c:pt idx="393">
                  <c:v>25.997263240096</c:v>
                </c:pt>
                <c:pt idx="394">
                  <c:v>26.0667058279457</c:v>
                </c:pt>
                <c:pt idx="395">
                  <c:v>26.13617213191527</c:v>
                </c:pt>
                <c:pt idx="396">
                  <c:v>26.2056637766236</c:v>
                </c:pt>
                <c:pt idx="397">
                  <c:v>26.27518320214871</c:v>
                </c:pt>
                <c:pt idx="398">
                  <c:v>26.34473012903583</c:v>
                </c:pt>
                <c:pt idx="399">
                  <c:v>26.4143011792892</c:v>
                </c:pt>
                <c:pt idx="400">
                  <c:v>26.48389777445684</c:v>
                </c:pt>
                <c:pt idx="401">
                  <c:v>26.55352100689235</c:v>
                </c:pt>
                <c:pt idx="402">
                  <c:v>26.62317187670492</c:v>
                </c:pt>
                <c:pt idx="403">
                  <c:v>26.6928481056957</c:v>
                </c:pt>
                <c:pt idx="404">
                  <c:v>26.76255112847011</c:v>
                </c:pt>
                <c:pt idx="405">
                  <c:v>26.83227836288717</c:v>
                </c:pt>
                <c:pt idx="406">
                  <c:v>26.90203541218236</c:v>
                </c:pt>
                <c:pt idx="407">
                  <c:v>26.97181840594033</c:v>
                </c:pt>
                <c:pt idx="408">
                  <c:v>27.04162838084198</c:v>
                </c:pt>
                <c:pt idx="409">
                  <c:v>27.11146563176271</c:v>
                </c:pt>
                <c:pt idx="410">
                  <c:v>27.18133100598069</c:v>
                </c:pt>
                <c:pt idx="411">
                  <c:v>27.25122239137245</c:v>
                </c:pt>
                <c:pt idx="412">
                  <c:v>27.32113887628297</c:v>
                </c:pt>
                <c:pt idx="413">
                  <c:v>27.39108359045176</c:v>
                </c:pt>
                <c:pt idx="414">
                  <c:v>27.46105687055908</c:v>
                </c:pt>
                <c:pt idx="415">
                  <c:v>27.53105593647308</c:v>
                </c:pt>
                <c:pt idx="416">
                  <c:v>27.60108369959913</c:v>
                </c:pt>
                <c:pt idx="417">
                  <c:v>27.67113863292048</c:v>
                </c:pt>
                <c:pt idx="418">
                  <c:v>27.74122209543068</c:v>
                </c:pt>
                <c:pt idx="419">
                  <c:v>27.81133312740803</c:v>
                </c:pt>
                <c:pt idx="420">
                  <c:v>27.88147041703009</c:v>
                </c:pt>
                <c:pt idx="421">
                  <c:v>27.9516354266617</c:v>
                </c:pt>
                <c:pt idx="422">
                  <c:v>28.02182972663845</c:v>
                </c:pt>
                <c:pt idx="423">
                  <c:v>28.09205206027919</c:v>
                </c:pt>
                <c:pt idx="424">
                  <c:v>28.16230426571524</c:v>
                </c:pt>
                <c:pt idx="425">
                  <c:v>28.23258252665379</c:v>
                </c:pt>
                <c:pt idx="426">
                  <c:v>28.30288886081002</c:v>
                </c:pt>
                <c:pt idx="427">
                  <c:v>28.37322325218187</c:v>
                </c:pt>
                <c:pt idx="428">
                  <c:v>28.44358815969257</c:v>
                </c:pt>
                <c:pt idx="429">
                  <c:v>28.51398215918528</c:v>
                </c:pt>
                <c:pt idx="430">
                  <c:v>28.58440238619664</c:v>
                </c:pt>
                <c:pt idx="431">
                  <c:v>28.65485367340252</c:v>
                </c:pt>
                <c:pt idx="432">
                  <c:v>28.72533250589591</c:v>
                </c:pt>
                <c:pt idx="433">
                  <c:v>28.79584069562648</c:v>
                </c:pt>
                <c:pt idx="434">
                  <c:v>28.86637861018159</c:v>
                </c:pt>
                <c:pt idx="435">
                  <c:v>28.93694380484888</c:v>
                </c:pt>
                <c:pt idx="436">
                  <c:v>29.00753865100903</c:v>
                </c:pt>
                <c:pt idx="437">
                  <c:v>29.0781619419516</c:v>
                </c:pt>
                <c:pt idx="438">
                  <c:v>29.14881725766299</c:v>
                </c:pt>
                <c:pt idx="439">
                  <c:v>29.21950076394138</c:v>
                </c:pt>
                <c:pt idx="440">
                  <c:v>29.29021380579647</c:v>
                </c:pt>
                <c:pt idx="441">
                  <c:v>29.36095650834143</c:v>
                </c:pt>
                <c:pt idx="442">
                  <c:v>29.43172826431368</c:v>
                </c:pt>
                <c:pt idx="443">
                  <c:v>29.50253096712411</c:v>
                </c:pt>
                <c:pt idx="444">
                  <c:v>29.57336336703585</c:v>
                </c:pt>
                <c:pt idx="445">
                  <c:v>29.64422519125472</c:v>
                </c:pt>
                <c:pt idx="446">
                  <c:v>29.71511577166036</c:v>
                </c:pt>
                <c:pt idx="447">
                  <c:v>29.78603743130682</c:v>
                </c:pt>
                <c:pt idx="448">
                  <c:v>29.85698957753283</c:v>
                </c:pt>
                <c:pt idx="449">
                  <c:v>29.9279729666196</c:v>
                </c:pt>
                <c:pt idx="450">
                  <c:v>29.99898552578579</c:v>
                </c:pt>
                <c:pt idx="451">
                  <c:v>30.07002980968876</c:v>
                </c:pt>
                <c:pt idx="452">
                  <c:v>30.14110336559311</c:v>
                </c:pt>
                <c:pt idx="453">
                  <c:v>30.21220752756148</c:v>
                </c:pt>
                <c:pt idx="454">
                  <c:v>30.28334275224562</c:v>
                </c:pt>
                <c:pt idx="455">
                  <c:v>30.3545099845889</c:v>
                </c:pt>
                <c:pt idx="456">
                  <c:v>30.4257077116946</c:v>
                </c:pt>
                <c:pt idx="457">
                  <c:v>30.49693794210543</c:v>
                </c:pt>
                <c:pt idx="458">
                  <c:v>30.56819679371434</c:v>
                </c:pt>
                <c:pt idx="459">
                  <c:v>30.63948819716616</c:v>
                </c:pt>
                <c:pt idx="460">
                  <c:v>30.71081097395108</c:v>
                </c:pt>
                <c:pt idx="461">
                  <c:v>30.78216643714741</c:v>
                </c:pt>
                <c:pt idx="462">
                  <c:v>30.85355306099918</c:v>
                </c:pt>
                <c:pt idx="463">
                  <c:v>30.92497023023228</c:v>
                </c:pt>
                <c:pt idx="464">
                  <c:v>30.99641877632553</c:v>
                </c:pt>
                <c:pt idx="465">
                  <c:v>31.0678993443953</c:v>
                </c:pt>
                <c:pt idx="466">
                  <c:v>31.13941253075078</c:v>
                </c:pt>
                <c:pt idx="467">
                  <c:v>31.21095779327836</c:v>
                </c:pt>
                <c:pt idx="468">
                  <c:v>31.28253558845931</c:v>
                </c:pt>
                <c:pt idx="469">
                  <c:v>31.35414560623495</c:v>
                </c:pt>
                <c:pt idx="470">
                  <c:v>31.42578782979201</c:v>
                </c:pt>
                <c:pt idx="471">
                  <c:v>31.49746039974406</c:v>
                </c:pt>
                <c:pt idx="472">
                  <c:v>31.5691655282726</c:v>
                </c:pt>
                <c:pt idx="473">
                  <c:v>31.64090491053616</c:v>
                </c:pt>
                <c:pt idx="474">
                  <c:v>31.71267698805303</c:v>
                </c:pt>
                <c:pt idx="475">
                  <c:v>31.78448129199219</c:v>
                </c:pt>
                <c:pt idx="476">
                  <c:v>31.85631878112945</c:v>
                </c:pt>
                <c:pt idx="477">
                  <c:v>31.92818868722483</c:v>
                </c:pt>
                <c:pt idx="478">
                  <c:v>32.00009208288041</c:v>
                </c:pt>
                <c:pt idx="479">
                  <c:v>32.07202921183434</c:v>
                </c:pt>
                <c:pt idx="480">
                  <c:v>32.14400062888055</c:v>
                </c:pt>
                <c:pt idx="481">
                  <c:v>32.21600464944243</c:v>
                </c:pt>
                <c:pt idx="482">
                  <c:v>32.28804345290006</c:v>
                </c:pt>
                <c:pt idx="483">
                  <c:v>32.36011181096345</c:v>
                </c:pt>
                <c:pt idx="484">
                  <c:v>32.43221499976491</c:v>
                </c:pt>
                <c:pt idx="485">
                  <c:v>32.50435278099082</c:v>
                </c:pt>
                <c:pt idx="486">
                  <c:v>32.57652436108719</c:v>
                </c:pt>
                <c:pt idx="487">
                  <c:v>32.64873170586118</c:v>
                </c:pt>
                <c:pt idx="488">
                  <c:v>32.72097299779804</c:v>
                </c:pt>
                <c:pt idx="489">
                  <c:v>32.79324707374125</c:v>
                </c:pt>
                <c:pt idx="490">
                  <c:v>32.86555744184555</c:v>
                </c:pt>
                <c:pt idx="491">
                  <c:v>32.93789932636007</c:v>
                </c:pt>
                <c:pt idx="492">
                  <c:v>33.0102756288946</c:v>
                </c:pt>
                <c:pt idx="493">
                  <c:v>33.08268941464302</c:v>
                </c:pt>
                <c:pt idx="494">
                  <c:v>33.15513598176781</c:v>
                </c:pt>
                <c:pt idx="495">
                  <c:v>33.22761924048201</c:v>
                </c:pt>
                <c:pt idx="496">
                  <c:v>33.30013502617796</c:v>
                </c:pt>
                <c:pt idx="497">
                  <c:v>33.37268671123513</c:v>
                </c:pt>
                <c:pt idx="498">
                  <c:v>33.4452734565166</c:v>
                </c:pt>
                <c:pt idx="499">
                  <c:v>33.5178964160115</c:v>
                </c:pt>
                <c:pt idx="500">
                  <c:v>33.59055329256948</c:v>
                </c:pt>
                <c:pt idx="501">
                  <c:v>33.6632468340457</c:v>
                </c:pt>
                <c:pt idx="502">
                  <c:v>33.73597443469161</c:v>
                </c:pt>
                <c:pt idx="503">
                  <c:v>33.80873727250758</c:v>
                </c:pt>
                <c:pt idx="504">
                  <c:v>33.88153720563638</c:v>
                </c:pt>
                <c:pt idx="505">
                  <c:v>33.9543737938389</c:v>
                </c:pt>
                <c:pt idx="506">
                  <c:v>34.0272448183175</c:v>
                </c:pt>
                <c:pt idx="507">
                  <c:v>34.10015225905485</c:v>
                </c:pt>
                <c:pt idx="508">
                  <c:v>34.1730970972334</c:v>
                </c:pt>
                <c:pt idx="509">
                  <c:v>34.24607585098237</c:v>
                </c:pt>
                <c:pt idx="510">
                  <c:v>34.31909112543917</c:v>
                </c:pt>
                <c:pt idx="511">
                  <c:v>34.39214434497738</c:v>
                </c:pt>
                <c:pt idx="512">
                  <c:v>34.46523599141324</c:v>
                </c:pt>
                <c:pt idx="513">
                  <c:v>34.53836128430127</c:v>
                </c:pt>
                <c:pt idx="514">
                  <c:v>34.61152407709474</c:v>
                </c:pt>
                <c:pt idx="515">
                  <c:v>34.6847241175349</c:v>
                </c:pt>
                <c:pt idx="516">
                  <c:v>34.75795943314198</c:v>
                </c:pt>
                <c:pt idx="517">
                  <c:v>34.83123289893234</c:v>
                </c:pt>
                <c:pt idx="518">
                  <c:v>34.90454437366614</c:v>
                </c:pt>
                <c:pt idx="519">
                  <c:v>34.9778929793431</c:v>
                </c:pt>
                <c:pt idx="520">
                  <c:v>35.05127974786654</c:v>
                </c:pt>
                <c:pt idx="521">
                  <c:v>35.12470411892903</c:v>
                </c:pt>
                <c:pt idx="522">
                  <c:v>35.19816543371891</c:v>
                </c:pt>
                <c:pt idx="523">
                  <c:v>35.27166340162407</c:v>
                </c:pt>
                <c:pt idx="524">
                  <c:v>35.34520140466032</c:v>
                </c:pt>
                <c:pt idx="525">
                  <c:v>35.41877648717388</c:v>
                </c:pt>
                <c:pt idx="526">
                  <c:v>35.4923893140948</c:v>
                </c:pt>
                <c:pt idx="527">
                  <c:v>35.56604161009015</c:v>
                </c:pt>
                <c:pt idx="528">
                  <c:v>35.63972928604194</c:v>
                </c:pt>
                <c:pt idx="529">
                  <c:v>35.71345711028621</c:v>
                </c:pt>
                <c:pt idx="530">
                  <c:v>35.78722412626472</c:v>
                </c:pt>
                <c:pt idx="531">
                  <c:v>35.86102861254179</c:v>
                </c:pt>
                <c:pt idx="532">
                  <c:v>35.9348723894753</c:v>
                </c:pt>
                <c:pt idx="533">
                  <c:v>36.008755258168</c:v>
                </c:pt>
                <c:pt idx="534">
                  <c:v>36.08267769262309</c:v>
                </c:pt>
                <c:pt idx="535">
                  <c:v>36.15663794074695</c:v>
                </c:pt>
                <c:pt idx="536">
                  <c:v>36.23063827380991</c:v>
                </c:pt>
                <c:pt idx="537">
                  <c:v>36.30467601127494</c:v>
                </c:pt>
                <c:pt idx="538">
                  <c:v>36.37875487400864</c:v>
                </c:pt>
                <c:pt idx="539">
                  <c:v>36.45287243846725</c:v>
                </c:pt>
                <c:pt idx="540">
                  <c:v>36.52702862374459</c:v>
                </c:pt>
                <c:pt idx="541">
                  <c:v>36.60122390986965</c:v>
                </c:pt>
                <c:pt idx="542">
                  <c:v>36.67546317451889</c:v>
                </c:pt>
                <c:pt idx="543">
                  <c:v>36.74973932000032</c:v>
                </c:pt>
                <c:pt idx="544">
                  <c:v>36.82405548354392</c:v>
                </c:pt>
                <c:pt idx="545">
                  <c:v>36.8984128776551</c:v>
                </c:pt>
                <c:pt idx="546">
                  <c:v>36.97280914804295</c:v>
                </c:pt>
                <c:pt idx="547">
                  <c:v>37.04724603237905</c:v>
                </c:pt>
                <c:pt idx="548">
                  <c:v>37.12172381256084</c:v>
                </c:pt>
                <c:pt idx="549">
                  <c:v>37.19624315189155</c:v>
                </c:pt>
                <c:pt idx="550">
                  <c:v>37.2708021746505</c:v>
                </c:pt>
                <c:pt idx="551">
                  <c:v>37.34539973760081</c:v>
                </c:pt>
                <c:pt idx="552">
                  <c:v>37.42004080191375</c:v>
                </c:pt>
                <c:pt idx="553">
                  <c:v>37.4947227671227</c:v>
                </c:pt>
                <c:pt idx="554">
                  <c:v>37.56944440171519</c:v>
                </c:pt>
                <c:pt idx="555">
                  <c:v>37.64420559526649</c:v>
                </c:pt>
                <c:pt idx="556">
                  <c:v>37.719011748344</c:v>
                </c:pt>
                <c:pt idx="557">
                  <c:v>37.79385836244319</c:v>
                </c:pt>
                <c:pt idx="558">
                  <c:v>37.86874728647578</c:v>
                </c:pt>
                <c:pt idx="559">
                  <c:v>37.94367486454481</c:v>
                </c:pt>
                <c:pt idx="560">
                  <c:v>38.0186455831828</c:v>
                </c:pt>
                <c:pt idx="561">
                  <c:v>38.09365793807815</c:v>
                </c:pt>
                <c:pt idx="562">
                  <c:v>38.1687107391926</c:v>
                </c:pt>
                <c:pt idx="563">
                  <c:v>38.24380766959285</c:v>
                </c:pt>
                <c:pt idx="564">
                  <c:v>38.31894592515703</c:v>
                </c:pt>
                <c:pt idx="565">
                  <c:v>38.39412754800156</c:v>
                </c:pt>
                <c:pt idx="566">
                  <c:v>38.46935036326763</c:v>
                </c:pt>
                <c:pt idx="567">
                  <c:v>38.54461677515381</c:v>
                </c:pt>
                <c:pt idx="568">
                  <c:v>38.61992355453</c:v>
                </c:pt>
                <c:pt idx="569">
                  <c:v>38.69527450585831</c:v>
                </c:pt>
                <c:pt idx="570">
                  <c:v>38.77066823300726</c:v>
                </c:pt>
                <c:pt idx="571">
                  <c:v>38.84610375687668</c:v>
                </c:pt>
                <c:pt idx="572">
                  <c:v>38.92158218310554</c:v>
                </c:pt>
                <c:pt idx="573">
                  <c:v>38.99710464971304</c:v>
                </c:pt>
                <c:pt idx="574">
                  <c:v>39.07266958615963</c:v>
                </c:pt>
                <c:pt idx="575">
                  <c:v>39.14827895257867</c:v>
                </c:pt>
                <c:pt idx="576">
                  <c:v>39.22393298450096</c:v>
                </c:pt>
                <c:pt idx="577">
                  <c:v>39.29962932666549</c:v>
                </c:pt>
                <c:pt idx="578">
                  <c:v>39.37536838047495</c:v>
                </c:pt>
                <c:pt idx="579">
                  <c:v>39.45115053793143</c:v>
                </c:pt>
                <c:pt idx="580">
                  <c:v>39.52697595806114</c:v>
                </c:pt>
                <c:pt idx="581">
                  <c:v>39.60284516755671</c:v>
                </c:pt>
                <c:pt idx="582">
                  <c:v>39.67875864804137</c:v>
                </c:pt>
                <c:pt idx="583">
                  <c:v>39.75471706843068</c:v>
                </c:pt>
                <c:pt idx="584">
                  <c:v>39.83071711068197</c:v>
                </c:pt>
                <c:pt idx="585">
                  <c:v>39.90676317825383</c:v>
                </c:pt>
                <c:pt idx="586">
                  <c:v>39.9828547271733</c:v>
                </c:pt>
                <c:pt idx="587">
                  <c:v>40.05899098054356</c:v>
                </c:pt>
                <c:pt idx="588">
                  <c:v>40.13516921726897</c:v>
                </c:pt>
                <c:pt idx="589">
                  <c:v>40.21139431116081</c:v>
                </c:pt>
                <c:pt idx="590">
                  <c:v>40.2876630460874</c:v>
                </c:pt>
                <c:pt idx="591">
                  <c:v>40.36397604274061</c:v>
                </c:pt>
                <c:pt idx="592">
                  <c:v>40.44033429913164</c:v>
                </c:pt>
                <c:pt idx="593">
                  <c:v>40.51673801443027</c:v>
                </c:pt>
                <c:pt idx="594">
                  <c:v>40.59318838862556</c:v>
                </c:pt>
                <c:pt idx="595">
                  <c:v>40.66968133339709</c:v>
                </c:pt>
                <c:pt idx="596">
                  <c:v>40.74621981535782</c:v>
                </c:pt>
                <c:pt idx="597">
                  <c:v>40.82280234471538</c:v>
                </c:pt>
                <c:pt idx="598">
                  <c:v>40.89943255899147</c:v>
                </c:pt>
                <c:pt idx="599">
                  <c:v>40.97610862332314</c:v>
                </c:pt>
                <c:pt idx="600">
                  <c:v>41.05282984490376</c:v>
                </c:pt>
                <c:pt idx="601">
                  <c:v>41.1295961394704</c:v>
                </c:pt>
                <c:pt idx="602">
                  <c:v>41.20640910331166</c:v>
                </c:pt>
                <c:pt idx="603">
                  <c:v>41.2832666020444</c:v>
                </c:pt>
                <c:pt idx="604">
                  <c:v>41.36017175785588</c:v>
                </c:pt>
                <c:pt idx="605">
                  <c:v>41.43712399147113</c:v>
                </c:pt>
                <c:pt idx="606">
                  <c:v>41.51412157675306</c:v>
                </c:pt>
                <c:pt idx="607">
                  <c:v>41.59116565585738</c:v>
                </c:pt>
                <c:pt idx="608">
                  <c:v>41.66825391459945</c:v>
                </c:pt>
                <c:pt idx="609">
                  <c:v>41.7453894669392</c:v>
                </c:pt>
                <c:pt idx="610">
                  <c:v>41.822573597752</c:v>
                </c:pt>
                <c:pt idx="611">
                  <c:v>41.89980279306485</c:v>
                </c:pt>
                <c:pt idx="612">
                  <c:v>41.97707967490953</c:v>
                </c:pt>
                <c:pt idx="613">
                  <c:v>42.05440356891859</c:v>
                </c:pt>
                <c:pt idx="614">
                  <c:v>42.13177432585955</c:v>
                </c:pt>
                <c:pt idx="615">
                  <c:v>42.2091926049409</c:v>
                </c:pt>
                <c:pt idx="616">
                  <c:v>42.28665645934854</c:v>
                </c:pt>
                <c:pt idx="617">
                  <c:v>42.36416738054508</c:v>
                </c:pt>
                <c:pt idx="618">
                  <c:v>42.44172816214486</c:v>
                </c:pt>
                <c:pt idx="619">
                  <c:v>42.51933454628115</c:v>
                </c:pt>
                <c:pt idx="620">
                  <c:v>42.59698877227554</c:v>
                </c:pt>
                <c:pt idx="621">
                  <c:v>42.67469022251097</c:v>
                </c:pt>
                <c:pt idx="622">
                  <c:v>42.75243840118441</c:v>
                </c:pt>
                <c:pt idx="623">
                  <c:v>42.83023666308289</c:v>
                </c:pt>
                <c:pt idx="624">
                  <c:v>42.90808198567203</c:v>
                </c:pt>
                <c:pt idx="625">
                  <c:v>42.98597555283458</c:v>
                </c:pt>
                <c:pt idx="626">
                  <c:v>43.06391681321376</c:v>
                </c:pt>
                <c:pt idx="627">
                  <c:v>43.14190336807545</c:v>
                </c:pt>
                <c:pt idx="628">
                  <c:v>43.21994232630276</c:v>
                </c:pt>
                <c:pt idx="629">
                  <c:v>43.29802777774218</c:v>
                </c:pt>
                <c:pt idx="630">
                  <c:v>43.37616241672102</c:v>
                </c:pt>
                <c:pt idx="631">
                  <c:v>43.45434443570844</c:v>
                </c:pt>
                <c:pt idx="632">
                  <c:v>43.53257561429358</c:v>
                </c:pt>
                <c:pt idx="633">
                  <c:v>43.61085599448467</c:v>
                </c:pt>
                <c:pt idx="634">
                  <c:v>43.68918403744455</c:v>
                </c:pt>
                <c:pt idx="635">
                  <c:v>43.76756138335806</c:v>
                </c:pt>
                <c:pt idx="636">
                  <c:v>43.84598610103448</c:v>
                </c:pt>
                <c:pt idx="637">
                  <c:v>43.92446129912244</c:v>
                </c:pt>
                <c:pt idx="638">
                  <c:v>44.00298590431031</c:v>
                </c:pt>
                <c:pt idx="639">
                  <c:v>44.08155976925105</c:v>
                </c:pt>
                <c:pt idx="640">
                  <c:v>44.16018159748983</c:v>
                </c:pt>
                <c:pt idx="641">
                  <c:v>44.23885407597946</c:v>
                </c:pt>
                <c:pt idx="642">
                  <c:v>44.31757437273797</c:v>
                </c:pt>
                <c:pt idx="643">
                  <c:v>44.39634644587429</c:v>
                </c:pt>
                <c:pt idx="644">
                  <c:v>44.47516778484587</c:v>
                </c:pt>
                <c:pt idx="645">
                  <c:v>44.55403586155231</c:v>
                </c:pt>
                <c:pt idx="646">
                  <c:v>44.63295569219786</c:v>
                </c:pt>
                <c:pt idx="647">
                  <c:v>44.71192490016642</c:v>
                </c:pt>
                <c:pt idx="648">
                  <c:v>44.79094316883561</c:v>
                </c:pt>
                <c:pt idx="649">
                  <c:v>44.8700123057845</c:v>
                </c:pt>
                <c:pt idx="650">
                  <c:v>44.94913263694926</c:v>
                </c:pt>
                <c:pt idx="651">
                  <c:v>45.0283014612298</c:v>
                </c:pt>
                <c:pt idx="652">
                  <c:v>45.10752265906108</c:v>
                </c:pt>
                <c:pt idx="653">
                  <c:v>45.18679335268938</c:v>
                </c:pt>
                <c:pt idx="654">
                  <c:v>45.26611348805525</c:v>
                </c:pt>
                <c:pt idx="655">
                  <c:v>45.3454843416111</c:v>
                </c:pt>
                <c:pt idx="656">
                  <c:v>45.4249054283696</c:v>
                </c:pt>
                <c:pt idx="657">
                  <c:v>45.50437824833433</c:v>
                </c:pt>
                <c:pt idx="658">
                  <c:v>45.58390140699904</c:v>
                </c:pt>
                <c:pt idx="659">
                  <c:v>45.66347578985625</c:v>
                </c:pt>
                <c:pt idx="660">
                  <c:v>45.74310039017992</c:v>
                </c:pt>
                <c:pt idx="661">
                  <c:v>45.82277535068335</c:v>
                </c:pt>
                <c:pt idx="662">
                  <c:v>45.90250196736351</c:v>
                </c:pt>
                <c:pt idx="663">
                  <c:v>45.98227914919495</c:v>
                </c:pt>
                <c:pt idx="664">
                  <c:v>46.06210886507367</c:v>
                </c:pt>
                <c:pt idx="665">
                  <c:v>46.14198976431889</c:v>
                </c:pt>
                <c:pt idx="666">
                  <c:v>46.22192309813094</c:v>
                </c:pt>
                <c:pt idx="667">
                  <c:v>46.30190451867755</c:v>
                </c:pt>
                <c:pt idx="668">
                  <c:v>46.38193793169234</c:v>
                </c:pt>
                <c:pt idx="669">
                  <c:v>46.46202490639198</c:v>
                </c:pt>
                <c:pt idx="670">
                  <c:v>46.5421627950155</c:v>
                </c:pt>
                <c:pt idx="671">
                  <c:v>46.62235451902414</c:v>
                </c:pt>
                <c:pt idx="672">
                  <c:v>46.70259550916631</c:v>
                </c:pt>
                <c:pt idx="673">
                  <c:v>46.78288967350424</c:v>
                </c:pt>
                <c:pt idx="674">
                  <c:v>46.86323429492739</c:v>
                </c:pt>
                <c:pt idx="675">
                  <c:v>46.94363356269589</c:v>
                </c:pt>
                <c:pt idx="676">
                  <c:v>47.024081992422</c:v>
                </c:pt>
                <c:pt idx="677">
                  <c:v>47.10458246501928</c:v>
                </c:pt>
                <c:pt idx="678">
                  <c:v>47.18513811641106</c:v>
                </c:pt>
                <c:pt idx="679">
                  <c:v>47.26574666638051</c:v>
                </c:pt>
                <c:pt idx="680">
                  <c:v>47.34640843984007</c:v>
                </c:pt>
                <c:pt idx="681">
                  <c:v>47.42712051196726</c:v>
                </c:pt>
                <c:pt idx="682">
                  <c:v>47.50788681942654</c:v>
                </c:pt>
                <c:pt idx="683">
                  <c:v>47.58870408381036</c:v>
                </c:pt>
                <c:pt idx="684">
                  <c:v>47.66957422744321</c:v>
                </c:pt>
                <c:pt idx="685">
                  <c:v>47.75049870106293</c:v>
                </c:pt>
                <c:pt idx="686">
                  <c:v>47.8314781519601</c:v>
                </c:pt>
                <c:pt idx="687">
                  <c:v>47.91250788181062</c:v>
                </c:pt>
                <c:pt idx="688">
                  <c:v>47.9935923976092</c:v>
                </c:pt>
                <c:pt idx="689">
                  <c:v>48.07473016401742</c:v>
                </c:pt>
                <c:pt idx="690">
                  <c:v>48.15592241893916</c:v>
                </c:pt>
                <c:pt idx="691">
                  <c:v>48.23716543508518</c:v>
                </c:pt>
                <c:pt idx="692">
                  <c:v>48.31846389461059</c:v>
                </c:pt>
                <c:pt idx="693">
                  <c:v>48.39981565062865</c:v>
                </c:pt>
                <c:pt idx="694">
                  <c:v>48.48122208543476</c:v>
                </c:pt>
                <c:pt idx="695">
                  <c:v>48.5626812106304</c:v>
                </c:pt>
                <c:pt idx="696">
                  <c:v>48.64419587879247</c:v>
                </c:pt>
                <c:pt idx="697">
                  <c:v>48.72576371676108</c:v>
                </c:pt>
                <c:pt idx="698">
                  <c:v>48.80738632217788</c:v>
                </c:pt>
                <c:pt idx="699">
                  <c:v>48.88906144432003</c:v>
                </c:pt>
                <c:pt idx="700">
                  <c:v>48.9707903039862</c:v>
                </c:pt>
                <c:pt idx="701">
                  <c:v>49.05257706596655</c:v>
                </c:pt>
                <c:pt idx="702">
                  <c:v>49.13441791540014</c:v>
                </c:pt>
                <c:pt idx="703">
                  <c:v>49.21631318374593</c:v>
                </c:pt>
                <c:pt idx="704">
                  <c:v>49.29826109756043</c:v>
                </c:pt>
                <c:pt idx="705">
                  <c:v>49.38026628019299</c:v>
                </c:pt>
                <c:pt idx="706">
                  <c:v>49.46232491361347</c:v>
                </c:pt>
                <c:pt idx="707">
                  <c:v>49.54443946221637</c:v>
                </c:pt>
                <c:pt idx="708">
                  <c:v>49.62660911606302</c:v>
                </c:pt>
                <c:pt idx="709">
                  <c:v>49.70883427917496</c:v>
                </c:pt>
                <c:pt idx="710">
                  <c:v>49.79111432025332</c:v>
                </c:pt>
                <c:pt idx="711">
                  <c:v>49.87345004970999</c:v>
                </c:pt>
                <c:pt idx="712">
                  <c:v>49.95584267923542</c:v>
                </c:pt>
                <c:pt idx="713">
                  <c:v>50.03829089500463</c:v>
                </c:pt>
                <c:pt idx="714">
                  <c:v>50.12079457974038</c:v>
                </c:pt>
                <c:pt idx="715">
                  <c:v>50.20335479288574</c:v>
                </c:pt>
                <c:pt idx="716">
                  <c:v>50.28597090523289</c:v>
                </c:pt>
                <c:pt idx="717">
                  <c:v>50.36864083517128</c:v>
                </c:pt>
                <c:pt idx="718">
                  <c:v>50.4513690527148</c:v>
                </c:pt>
                <c:pt idx="719">
                  <c:v>50.53415396607191</c:v>
                </c:pt>
                <c:pt idx="720">
                  <c:v>50.61699415252304</c:v>
                </c:pt>
                <c:pt idx="721">
                  <c:v>50.69989176617234</c:v>
                </c:pt>
                <c:pt idx="722">
                  <c:v>50.78284550297313</c:v>
                </c:pt>
                <c:pt idx="723">
                  <c:v>50.86585721905582</c:v>
                </c:pt>
                <c:pt idx="724">
                  <c:v>50.9489236151265</c:v>
                </c:pt>
                <c:pt idx="725">
                  <c:v>51.03204906913072</c:v>
                </c:pt>
                <c:pt idx="726">
                  <c:v>51.11523157090016</c:v>
                </c:pt>
                <c:pt idx="727">
                  <c:v>51.198470932031</c:v>
                </c:pt>
                <c:pt idx="728">
                  <c:v>51.28176829175583</c:v>
                </c:pt>
                <c:pt idx="729">
                  <c:v>51.36512249604378</c:v>
                </c:pt>
                <c:pt idx="730">
                  <c:v>51.44853357477506</c:v>
                </c:pt>
                <c:pt idx="731">
                  <c:v>51.53200492507405</c:v>
                </c:pt>
                <c:pt idx="732">
                  <c:v>51.61553428449813</c:v>
                </c:pt>
                <c:pt idx="733">
                  <c:v>51.69912014523503</c:v>
                </c:pt>
                <c:pt idx="734">
                  <c:v>51.78276531559916</c:v>
                </c:pt>
                <c:pt idx="735">
                  <c:v>51.86646688581273</c:v>
                </c:pt>
                <c:pt idx="736">
                  <c:v>51.95022742024987</c:v>
                </c:pt>
                <c:pt idx="737">
                  <c:v>52.03404771621115</c:v>
                </c:pt>
                <c:pt idx="738">
                  <c:v>52.11792705381808</c:v>
                </c:pt>
                <c:pt idx="739">
                  <c:v>52.20186460158742</c:v>
                </c:pt>
                <c:pt idx="740">
                  <c:v>52.28586184244954</c:v>
                </c:pt>
                <c:pt idx="741">
                  <c:v>52.36991772659286</c:v>
                </c:pt>
                <c:pt idx="742">
                  <c:v>52.45403461346439</c:v>
                </c:pt>
                <c:pt idx="743">
                  <c:v>52.5382092828372</c:v>
                </c:pt>
                <c:pt idx="744">
                  <c:v>52.62244308238728</c:v>
                </c:pt>
                <c:pt idx="745">
                  <c:v>52.70673815589051</c:v>
                </c:pt>
                <c:pt idx="746">
                  <c:v>52.79109172572197</c:v>
                </c:pt>
                <c:pt idx="747">
                  <c:v>52.87550537043709</c:v>
                </c:pt>
                <c:pt idx="748">
                  <c:v>52.9599792380403</c:v>
                </c:pt>
                <c:pt idx="749">
                  <c:v>53.04451544358734</c:v>
                </c:pt>
                <c:pt idx="750">
                  <c:v>53.1291103689057</c:v>
                </c:pt>
                <c:pt idx="751">
                  <c:v>53.21376721481951</c:v>
                </c:pt>
                <c:pt idx="752">
                  <c:v>53.29848570333933</c:v>
                </c:pt>
                <c:pt idx="753">
                  <c:v>53.38326332489518</c:v>
                </c:pt>
                <c:pt idx="754">
                  <c:v>53.46810303359421</c:v>
                </c:pt>
                <c:pt idx="755">
                  <c:v>53.55300170356239</c:v>
                </c:pt>
                <c:pt idx="756">
                  <c:v>53.63796265777295</c:v>
                </c:pt>
                <c:pt idx="757">
                  <c:v>53.72298741659178</c:v>
                </c:pt>
                <c:pt idx="758">
                  <c:v>53.80807158183165</c:v>
                </c:pt>
                <c:pt idx="759">
                  <c:v>53.89321880887833</c:v>
                </c:pt>
                <c:pt idx="760">
                  <c:v>53.97842813313373</c:v>
                </c:pt>
                <c:pt idx="761">
                  <c:v>54.06369967830832</c:v>
                </c:pt>
                <c:pt idx="762">
                  <c:v>54.14903338115876</c:v>
                </c:pt>
                <c:pt idx="763">
                  <c:v>54.2344281130044</c:v>
                </c:pt>
                <c:pt idx="764">
                  <c:v>54.31988785803583</c:v>
                </c:pt>
                <c:pt idx="765">
                  <c:v>54.40541074231341</c:v>
                </c:pt>
                <c:pt idx="766">
                  <c:v>54.49099614081455</c:v>
                </c:pt>
                <c:pt idx="767">
                  <c:v>54.57664634362363</c:v>
                </c:pt>
                <c:pt idx="768">
                  <c:v>54.66235991417966</c:v>
                </c:pt>
                <c:pt idx="769">
                  <c:v>54.74813446723446</c:v>
                </c:pt>
                <c:pt idx="770">
                  <c:v>54.83397394857301</c:v>
                </c:pt>
                <c:pt idx="771">
                  <c:v>54.91987817445698</c:v>
                </c:pt>
                <c:pt idx="772">
                  <c:v>55.00584849073888</c:v>
                </c:pt>
                <c:pt idx="773">
                  <c:v>55.09188217528908</c:v>
                </c:pt>
                <c:pt idx="774">
                  <c:v>55.17797797622944</c:v>
                </c:pt>
                <c:pt idx="775">
                  <c:v>55.26414077900348</c:v>
                </c:pt>
                <c:pt idx="776">
                  <c:v>55.35036856300199</c:v>
                </c:pt>
                <c:pt idx="777">
                  <c:v>55.43666268105503</c:v>
                </c:pt>
                <c:pt idx="778">
                  <c:v>55.52302198710948</c:v>
                </c:pt>
                <c:pt idx="779">
                  <c:v>55.6094448527925</c:v>
                </c:pt>
                <c:pt idx="780">
                  <c:v>55.69593492763298</c:v>
                </c:pt>
                <c:pt idx="781">
                  <c:v>55.7824905621544</c:v>
                </c:pt>
                <c:pt idx="782">
                  <c:v>55.86911403373951</c:v>
                </c:pt>
                <c:pt idx="783">
                  <c:v>55.9558029625779</c:v>
                </c:pt>
                <c:pt idx="784">
                  <c:v>56.04255786274045</c:v>
                </c:pt>
                <c:pt idx="785">
                  <c:v>56.1293801997867</c:v>
                </c:pt>
                <c:pt idx="786">
                  <c:v>56.21626941518619</c:v>
                </c:pt>
                <c:pt idx="787">
                  <c:v>56.30322693682594</c:v>
                </c:pt>
                <c:pt idx="788">
                  <c:v>56.39025137766545</c:v>
                </c:pt>
                <c:pt idx="789">
                  <c:v>56.47734385931254</c:v>
                </c:pt>
                <c:pt idx="790">
                  <c:v>56.56450252964217</c:v>
                </c:pt>
                <c:pt idx="791">
                  <c:v>56.65172982833641</c:v>
                </c:pt>
                <c:pt idx="792">
                  <c:v>56.7390268176696</c:v>
                </c:pt>
                <c:pt idx="793">
                  <c:v>56.82639143058617</c:v>
                </c:pt>
                <c:pt idx="794">
                  <c:v>56.91382699552811</c:v>
                </c:pt>
                <c:pt idx="795">
                  <c:v>57.00132946069326</c:v>
                </c:pt>
                <c:pt idx="796">
                  <c:v>57.08890205722134</c:v>
                </c:pt>
                <c:pt idx="797">
                  <c:v>57.17654503964175</c:v>
                </c:pt>
                <c:pt idx="798">
                  <c:v>57.26425595968868</c:v>
                </c:pt>
                <c:pt idx="799">
                  <c:v>57.35203740269777</c:v>
                </c:pt>
                <c:pt idx="800">
                  <c:v>57.439890392131</c:v>
                </c:pt>
                <c:pt idx="801">
                  <c:v>57.52781429722893</c:v>
                </c:pt>
                <c:pt idx="802">
                  <c:v>57.61580762346312</c:v>
                </c:pt>
                <c:pt idx="803">
                  <c:v>57.70387327160309</c:v>
                </c:pt>
                <c:pt idx="804">
                  <c:v>57.79200924664463</c:v>
                </c:pt>
                <c:pt idx="805">
                  <c:v>57.88021838574913</c:v>
                </c:pt>
                <c:pt idx="806">
                  <c:v>57.96849779563954</c:v>
                </c:pt>
                <c:pt idx="807">
                  <c:v>58.05685032324502</c:v>
                </c:pt>
                <c:pt idx="808">
                  <c:v>58.14527567751627</c:v>
                </c:pt>
                <c:pt idx="809">
                  <c:v>58.23377087228653</c:v>
                </c:pt>
                <c:pt idx="810">
                  <c:v>58.3223406519373</c:v>
                </c:pt>
                <c:pt idx="811">
                  <c:v>58.41098352026327</c:v>
                </c:pt>
                <c:pt idx="812">
                  <c:v>58.49970083469133</c:v>
                </c:pt>
                <c:pt idx="813">
                  <c:v>58.5884881951046</c:v>
                </c:pt>
                <c:pt idx="814">
                  <c:v>58.67735173228679</c:v>
                </c:pt>
                <c:pt idx="815">
                  <c:v>58.76628844337818</c:v>
                </c:pt>
                <c:pt idx="816">
                  <c:v>58.85529998575146</c:v>
                </c:pt>
                <c:pt idx="817">
                  <c:v>58.94438585025183</c:v>
                </c:pt>
                <c:pt idx="818">
                  <c:v>59.03354846561854</c:v>
                </c:pt>
                <c:pt idx="819">
                  <c:v>59.1227851933735</c:v>
                </c:pt>
                <c:pt idx="820">
                  <c:v>59.2120964121989</c:v>
                </c:pt>
                <c:pt idx="821">
                  <c:v>59.30148579051146</c:v>
                </c:pt>
                <c:pt idx="822">
                  <c:v>59.39094897841743</c:v>
                </c:pt>
                <c:pt idx="823">
                  <c:v>59.48048788949444</c:v>
                </c:pt>
                <c:pt idx="824">
                  <c:v>59.57010462394526</c:v>
                </c:pt>
                <c:pt idx="825">
                  <c:v>59.6597993961134</c:v>
                </c:pt>
                <c:pt idx="826">
                  <c:v>59.7495693741374</c:v>
                </c:pt>
                <c:pt idx="827">
                  <c:v>59.83941776334571</c:v>
                </c:pt>
                <c:pt idx="828">
                  <c:v>59.9293429741788</c:v>
                </c:pt>
                <c:pt idx="829">
                  <c:v>60.01934448929537</c:v>
                </c:pt>
                <c:pt idx="830">
                  <c:v>60.10942579034734</c:v>
                </c:pt>
                <c:pt idx="831">
                  <c:v>60.19958468366742</c:v>
                </c:pt>
                <c:pt idx="832">
                  <c:v>60.28982322497749</c:v>
                </c:pt>
                <c:pt idx="833">
                  <c:v>60.38014149248081</c:v>
                </c:pt>
                <c:pt idx="834">
                  <c:v>60.47053848792631</c:v>
                </c:pt>
                <c:pt idx="835">
                  <c:v>60.5610149160341</c:v>
                </c:pt>
                <c:pt idx="836">
                  <c:v>60.65157301363885</c:v>
                </c:pt>
                <c:pt idx="837">
                  <c:v>60.74220885043505</c:v>
                </c:pt>
                <c:pt idx="838">
                  <c:v>60.83292801097232</c:v>
                </c:pt>
                <c:pt idx="839">
                  <c:v>60.923727058502</c:v>
                </c:pt>
                <c:pt idx="840">
                  <c:v>61.01460587347628</c:v>
                </c:pt>
                <c:pt idx="841">
                  <c:v>61.10556722277124</c:v>
                </c:pt>
                <c:pt idx="842">
                  <c:v>61.19661147963333</c:v>
                </c:pt>
                <c:pt idx="843">
                  <c:v>61.2877375672301</c:v>
                </c:pt>
                <c:pt idx="844">
                  <c:v>61.378943959387</c:v>
                </c:pt>
                <c:pt idx="845">
                  <c:v>61.47023488126096</c:v>
                </c:pt>
                <c:pt idx="846">
                  <c:v>61.5616088140657</c:v>
                </c:pt>
                <c:pt idx="847">
                  <c:v>61.65306490471504</c:v>
                </c:pt>
                <c:pt idx="848">
                  <c:v>61.74460516458685</c:v>
                </c:pt>
                <c:pt idx="849">
                  <c:v>61.83622992995311</c:v>
                </c:pt>
                <c:pt idx="850">
                  <c:v>61.9279372912515</c:v>
                </c:pt>
                <c:pt idx="851">
                  <c:v>62.01973103124099</c:v>
                </c:pt>
                <c:pt idx="852">
                  <c:v>62.11160828774844</c:v>
                </c:pt>
                <c:pt idx="853">
                  <c:v>62.20357032175651</c:v>
                </c:pt>
                <c:pt idx="854">
                  <c:v>62.2956185281428</c:v>
                </c:pt>
                <c:pt idx="855">
                  <c:v>62.38775248130889</c:v>
                </c:pt>
                <c:pt idx="856">
                  <c:v>62.47997220030093</c:v>
                </c:pt>
                <c:pt idx="857">
                  <c:v>62.57227859366065</c:v>
                </c:pt>
                <c:pt idx="858">
                  <c:v>62.66467132358021</c:v>
                </c:pt>
                <c:pt idx="859">
                  <c:v>62.75715298048015</c:v>
                </c:pt>
                <c:pt idx="860">
                  <c:v>62.8497180771683</c:v>
                </c:pt>
                <c:pt idx="861">
                  <c:v>62.94237249057362</c:v>
                </c:pt>
                <c:pt idx="862">
                  <c:v>63.0351160230729</c:v>
                </c:pt>
                <c:pt idx="863">
                  <c:v>63.12794662596144</c:v>
                </c:pt>
                <c:pt idx="864">
                  <c:v>63.22086487503285</c:v>
                </c:pt>
                <c:pt idx="865">
                  <c:v>63.31387430166427</c:v>
                </c:pt>
                <c:pt idx="866">
                  <c:v>63.40697168659057</c:v>
                </c:pt>
                <c:pt idx="867">
                  <c:v>63.50015909146948</c:v>
                </c:pt>
                <c:pt idx="868">
                  <c:v>63.59343537411906</c:v>
                </c:pt>
                <c:pt idx="869">
                  <c:v>63.68680206800775</c:v>
                </c:pt>
                <c:pt idx="870">
                  <c:v>63.7802605501567</c:v>
                </c:pt>
                <c:pt idx="871">
                  <c:v>63.87380742279417</c:v>
                </c:pt>
                <c:pt idx="872">
                  <c:v>63.96744715311289</c:v>
                </c:pt>
                <c:pt idx="873">
                  <c:v>64.06117851320333</c:v>
                </c:pt>
                <c:pt idx="874">
                  <c:v>64.15499881356556</c:v>
                </c:pt>
                <c:pt idx="875">
                  <c:v>64.24891405911316</c:v>
                </c:pt>
                <c:pt idx="876">
                  <c:v>64.34292241703728</c:v>
                </c:pt>
                <c:pt idx="877">
                  <c:v>64.43702525477365</c:v>
                </c:pt>
                <c:pt idx="878">
                  <c:v>64.53121879398253</c:v>
                </c:pt>
                <c:pt idx="879">
                  <c:v>64.62550325649144</c:v>
                </c:pt>
                <c:pt idx="880">
                  <c:v>64.71988300357425</c:v>
                </c:pt>
                <c:pt idx="881">
                  <c:v>64.81435672407592</c:v>
                </c:pt>
                <c:pt idx="882">
                  <c:v>64.90892334689212</c:v>
                </c:pt>
                <c:pt idx="883">
                  <c:v>65.00358614905089</c:v>
                </c:pt>
                <c:pt idx="884">
                  <c:v>65.09834168350268</c:v>
                </c:pt>
                <c:pt idx="885">
                  <c:v>65.19319432267496</c:v>
                </c:pt>
                <c:pt idx="886">
                  <c:v>65.28814299686738</c:v>
                </c:pt>
                <c:pt idx="887">
                  <c:v>65.38318576024782</c:v>
                </c:pt>
                <c:pt idx="888">
                  <c:v>65.47832601314265</c:v>
                </c:pt>
                <c:pt idx="889">
                  <c:v>65.57356253581025</c:v>
                </c:pt>
                <c:pt idx="890">
                  <c:v>65.66889641804893</c:v>
                </c:pt>
                <c:pt idx="891">
                  <c:v>65.76432531109105</c:v>
                </c:pt>
                <c:pt idx="892">
                  <c:v>65.8598536803713</c:v>
                </c:pt>
                <c:pt idx="893">
                  <c:v>65.95548037634686</c:v>
                </c:pt>
                <c:pt idx="894">
                  <c:v>66.0512035278962</c:v>
                </c:pt>
                <c:pt idx="895">
                  <c:v>66.1470272863943</c:v>
                </c:pt>
                <c:pt idx="896">
                  <c:v>66.24294757663473</c:v>
                </c:pt>
                <c:pt idx="897">
                  <c:v>66.33896798451853</c:v>
                </c:pt>
                <c:pt idx="898">
                  <c:v>66.43508637613643</c:v>
                </c:pt>
                <c:pt idx="899">
                  <c:v>66.53130328122284</c:v>
                </c:pt>
                <c:pt idx="900">
                  <c:v>66.62762176114755</c:v>
                </c:pt>
                <c:pt idx="901">
                  <c:v>66.72403890172062</c:v>
                </c:pt>
                <c:pt idx="902">
                  <c:v>66.82055811261777</c:v>
                </c:pt>
                <c:pt idx="903">
                  <c:v>66.91717657378108</c:v>
                </c:pt>
                <c:pt idx="904">
                  <c:v>67.01389477769861</c:v>
                </c:pt>
                <c:pt idx="905">
                  <c:v>67.11071723387674</c:v>
                </c:pt>
                <c:pt idx="906">
                  <c:v>67.20764084606747</c:v>
                </c:pt>
                <c:pt idx="907">
                  <c:v>67.3046666891144</c:v>
                </c:pt>
                <c:pt idx="908">
                  <c:v>67.40179336013866</c:v>
                </c:pt>
                <c:pt idx="909">
                  <c:v>67.49902301777487</c:v>
                </c:pt>
                <c:pt idx="910">
                  <c:v>67.59635495070918</c:v>
                </c:pt>
                <c:pt idx="911">
                  <c:v>67.69378997693795</c:v>
                </c:pt>
                <c:pt idx="912">
                  <c:v>67.7913279053535</c:v>
                </c:pt>
                <c:pt idx="913">
                  <c:v>67.88897353190403</c:v>
                </c:pt>
                <c:pt idx="914">
                  <c:v>67.98671917026855</c:v>
                </c:pt>
                <c:pt idx="915">
                  <c:v>68.08456996227727</c:v>
                </c:pt>
                <c:pt idx="916">
                  <c:v>68.18252523358564</c:v>
                </c:pt>
                <c:pt idx="917">
                  <c:v>68.28058632843866</c:v>
                </c:pt>
                <c:pt idx="918">
                  <c:v>68.378753231986</c:v>
                </c:pt>
                <c:pt idx="919">
                  <c:v>68.47702315527745</c:v>
                </c:pt>
                <c:pt idx="920">
                  <c:v>68.57540033049293</c:v>
                </c:pt>
                <c:pt idx="921">
                  <c:v>68.67388339987079</c:v>
                </c:pt>
                <c:pt idx="922">
                  <c:v>68.77247214887414</c:v>
                </c:pt>
                <c:pt idx="923">
                  <c:v>68.8711679613881</c:v>
                </c:pt>
                <c:pt idx="924">
                  <c:v>68.96997026395716</c:v>
                </c:pt>
                <c:pt idx="925">
                  <c:v>69.06887750836454</c:v>
                </c:pt>
                <c:pt idx="926">
                  <c:v>69.16789261481044</c:v>
                </c:pt>
                <c:pt idx="927">
                  <c:v>69.2670160517676</c:v>
                </c:pt>
                <c:pt idx="928">
                  <c:v>69.36624842051974</c:v>
                </c:pt>
                <c:pt idx="929">
                  <c:v>69.46558748813008</c:v>
                </c:pt>
                <c:pt idx="930">
                  <c:v>69.5650364520166</c:v>
                </c:pt>
                <c:pt idx="931">
                  <c:v>69.66459161342136</c:v>
                </c:pt>
                <c:pt idx="932">
                  <c:v>69.76425532984976</c:v>
                </c:pt>
                <c:pt idx="933">
                  <c:v>69.86403008322257</c:v>
                </c:pt>
                <c:pt idx="934">
                  <c:v>69.96391461009504</c:v>
                </c:pt>
                <c:pt idx="935">
                  <c:v>70.06390631846948</c:v>
                </c:pt>
                <c:pt idx="936">
                  <c:v>70.16400920058098</c:v>
                </c:pt>
                <c:pt idx="937">
                  <c:v>70.26422152209154</c:v>
                </c:pt>
                <c:pt idx="938">
                  <c:v>70.36454538888884</c:v>
                </c:pt>
                <c:pt idx="939">
                  <c:v>70.4649798858199</c:v>
                </c:pt>
                <c:pt idx="940">
                  <c:v>70.56552387187514</c:v>
                </c:pt>
                <c:pt idx="941">
                  <c:v>70.66617727739454</c:v>
                </c:pt>
                <c:pt idx="942">
                  <c:v>70.76694454615025</c:v>
                </c:pt>
                <c:pt idx="943">
                  <c:v>70.86782307928987</c:v>
                </c:pt>
                <c:pt idx="944">
                  <c:v>70.9688115898177</c:v>
                </c:pt>
                <c:pt idx="945">
                  <c:v>71.06991472471476</c:v>
                </c:pt>
                <c:pt idx="946">
                  <c:v>71.17112857262492</c:v>
                </c:pt>
                <c:pt idx="947">
                  <c:v>71.27245440219484</c:v>
                </c:pt>
                <c:pt idx="948">
                  <c:v>71.37389353501455</c:v>
                </c:pt>
                <c:pt idx="949">
                  <c:v>71.4754438778092</c:v>
                </c:pt>
                <c:pt idx="950">
                  <c:v>71.57710824123107</c:v>
                </c:pt>
                <c:pt idx="951">
                  <c:v>71.67888447587134</c:v>
                </c:pt>
                <c:pt idx="952">
                  <c:v>71.78077686434989</c:v>
                </c:pt>
                <c:pt idx="953">
                  <c:v>71.88278173407129</c:v>
                </c:pt>
                <c:pt idx="954">
                  <c:v>71.98490050635635</c:v>
                </c:pt>
                <c:pt idx="955">
                  <c:v>72.08713114528408</c:v>
                </c:pt>
                <c:pt idx="956">
                  <c:v>72.18947745691887</c:v>
                </c:pt>
                <c:pt idx="957">
                  <c:v>72.29193826554296</c:v>
                </c:pt>
                <c:pt idx="958">
                  <c:v>72.39451389295958</c:v>
                </c:pt>
                <c:pt idx="959">
                  <c:v>72.49720370689097</c:v>
                </c:pt>
                <c:pt idx="960">
                  <c:v>72.60000922810863</c:v>
                </c:pt>
                <c:pt idx="961">
                  <c:v>72.70293019541272</c:v>
                </c:pt>
                <c:pt idx="962">
                  <c:v>72.8059648321312</c:v>
                </c:pt>
                <c:pt idx="963">
                  <c:v>72.90911499861233</c:v>
                </c:pt>
                <c:pt idx="964">
                  <c:v>73.01238219418974</c:v>
                </c:pt>
                <c:pt idx="965">
                  <c:v>73.11576411960367</c:v>
                </c:pt>
                <c:pt idx="966">
                  <c:v>73.2192644936176</c:v>
                </c:pt>
                <c:pt idx="967">
                  <c:v>73.3228776414401</c:v>
                </c:pt>
                <c:pt idx="968">
                  <c:v>73.42660861640226</c:v>
                </c:pt>
                <c:pt idx="969">
                  <c:v>73.530458214631</c:v>
                </c:pt>
                <c:pt idx="970">
                  <c:v>73.63442348704472</c:v>
                </c:pt>
                <c:pt idx="971">
                  <c:v>73.73850635036881</c:v>
                </c:pt>
                <c:pt idx="972">
                  <c:v>73.84270523476364</c:v>
                </c:pt>
                <c:pt idx="973">
                  <c:v>73.94701887834605</c:v>
                </c:pt>
                <c:pt idx="974">
                  <c:v>74.05145239465079</c:v>
                </c:pt>
                <c:pt idx="975">
                  <c:v>74.15600236167137</c:v>
                </c:pt>
                <c:pt idx="976">
                  <c:v>74.26066943456625</c:v>
                </c:pt>
                <c:pt idx="977">
                  <c:v>74.36545587525005</c:v>
                </c:pt>
                <c:pt idx="978">
                  <c:v>74.47036008764762</c:v>
                </c:pt>
                <c:pt idx="979">
                  <c:v>74.57538174758426</c:v>
                </c:pt>
                <c:pt idx="980">
                  <c:v>74.68051998644607</c:v>
                </c:pt>
                <c:pt idx="981">
                  <c:v>74.78577775361485</c:v>
                </c:pt>
                <c:pt idx="982">
                  <c:v>74.89115474219417</c:v>
                </c:pt>
                <c:pt idx="983">
                  <c:v>74.99664954604932</c:v>
                </c:pt>
                <c:pt idx="984">
                  <c:v>75.10226279001958</c:v>
                </c:pt>
                <c:pt idx="985">
                  <c:v>75.2079933721253</c:v>
                </c:pt>
                <c:pt idx="986">
                  <c:v>75.31384466794166</c:v>
                </c:pt>
                <c:pt idx="987">
                  <c:v>75.41981611062059</c:v>
                </c:pt>
                <c:pt idx="988">
                  <c:v>75.52590490920387</c:v>
                </c:pt>
                <c:pt idx="989">
                  <c:v>75.63211307280568</c:v>
                </c:pt>
                <c:pt idx="990">
                  <c:v>75.73844308121955</c:v>
                </c:pt>
                <c:pt idx="991">
                  <c:v>75.84489072871086</c:v>
                </c:pt>
                <c:pt idx="992">
                  <c:v>75.9514600590771</c:v>
                </c:pt>
                <c:pt idx="993">
                  <c:v>76.05814588631303</c:v>
                </c:pt>
                <c:pt idx="994">
                  <c:v>76.16495158012668</c:v>
                </c:pt>
                <c:pt idx="995">
                  <c:v>76.27187933594214</c:v>
                </c:pt>
                <c:pt idx="996">
                  <c:v>76.3789233881203</c:v>
                </c:pt>
                <c:pt idx="997">
                  <c:v>76.48609154179155</c:v>
                </c:pt>
                <c:pt idx="998">
                  <c:v>76.59337723128618</c:v>
                </c:pt>
                <c:pt idx="999">
                  <c:v>76.70078438058501</c:v>
                </c:pt>
                <c:pt idx="1000">
                  <c:v>76.80831278812893</c:v>
                </c:pt>
                <c:pt idx="1001">
                  <c:v>76.91596152193777</c:v>
                </c:pt>
                <c:pt idx="1002">
                  <c:v>77.02373001292813</c:v>
                </c:pt>
                <c:pt idx="1003">
                  <c:v>77.13161784945152</c:v>
                </c:pt>
                <c:pt idx="1004">
                  <c:v>77.23962777085484</c:v>
                </c:pt>
                <c:pt idx="1005">
                  <c:v>77.3477595217321</c:v>
                </c:pt>
                <c:pt idx="1006">
                  <c:v>77.45601126328921</c:v>
                </c:pt>
                <c:pt idx="1007">
                  <c:v>77.56438338101055</c:v>
                </c:pt>
                <c:pt idx="1008">
                  <c:v>77.67287775461703</c:v>
                </c:pt>
                <c:pt idx="1009">
                  <c:v>77.78149407633331</c:v>
                </c:pt>
                <c:pt idx="1010">
                  <c:v>77.89022897252842</c:v>
                </c:pt>
                <c:pt idx="1011">
                  <c:v>77.99908517200346</c:v>
                </c:pt>
                <c:pt idx="1012">
                  <c:v>78.10806428269457</c:v>
                </c:pt>
                <c:pt idx="1013">
                  <c:v>78.21716558837096</c:v>
                </c:pt>
                <c:pt idx="1014">
                  <c:v>78.32638718213654</c:v>
                </c:pt>
                <c:pt idx="1015">
                  <c:v>78.43573044856349</c:v>
                </c:pt>
                <c:pt idx="1016">
                  <c:v>78.54519553678269</c:v>
                </c:pt>
                <c:pt idx="1017">
                  <c:v>78.65478138099883</c:v>
                </c:pt>
                <c:pt idx="1018">
                  <c:v>78.76448893475343</c:v>
                </c:pt>
                <c:pt idx="1019">
                  <c:v>78.87431715818256</c:v>
                </c:pt>
                <c:pt idx="1020">
                  <c:v>78.9842686682461</c:v>
                </c:pt>
                <c:pt idx="1021">
                  <c:v>79.09434084144595</c:v>
                </c:pt>
                <c:pt idx="1022">
                  <c:v>79.20453775160625</c:v>
                </c:pt>
                <c:pt idx="1023">
                  <c:v>79.31485276785675</c:v>
                </c:pt>
                <c:pt idx="1024">
                  <c:v>79.42529252359755</c:v>
                </c:pt>
                <c:pt idx="1025">
                  <c:v>79.53585647775083</c:v>
                </c:pt>
                <c:pt idx="1026">
                  <c:v>79.64653788837961</c:v>
                </c:pt>
                <c:pt idx="1027">
                  <c:v>79.75734271710191</c:v>
                </c:pt>
                <c:pt idx="1028">
                  <c:v>79.86827052198072</c:v>
                </c:pt>
                <c:pt idx="1029">
                  <c:v>79.97931932054061</c:v>
                </c:pt>
                <c:pt idx="1030">
                  <c:v>80.09049098809555</c:v>
                </c:pt>
                <c:pt idx="1031">
                  <c:v>80.20178784493778</c:v>
                </c:pt>
                <c:pt idx="1032">
                  <c:v>80.31320433064365</c:v>
                </c:pt>
                <c:pt idx="1033">
                  <c:v>80.4247434626779</c:v>
                </c:pt>
                <c:pt idx="1034">
                  <c:v>80.53640485580111</c:v>
                </c:pt>
                <c:pt idx="1035">
                  <c:v>80.64818881542793</c:v>
                </c:pt>
                <c:pt idx="1036">
                  <c:v>80.76009630240976</c:v>
                </c:pt>
                <c:pt idx="1037">
                  <c:v>80.87212668137445</c:v>
                </c:pt>
                <c:pt idx="1038">
                  <c:v>80.98427940538287</c:v>
                </c:pt>
                <c:pt idx="1039">
                  <c:v>81.09655598683562</c:v>
                </c:pt>
                <c:pt idx="1040">
                  <c:v>81.20895450591915</c:v>
                </c:pt>
                <c:pt idx="1041">
                  <c:v>81.32147541061931</c:v>
                </c:pt>
                <c:pt idx="1042">
                  <c:v>81.4341198229361</c:v>
                </c:pt>
                <c:pt idx="1043">
                  <c:v>81.54688780536534</c:v>
                </c:pt>
                <c:pt idx="1044">
                  <c:v>81.65977656789524</c:v>
                </c:pt>
                <c:pt idx="1045">
                  <c:v>81.77278918285461</c:v>
                </c:pt>
                <c:pt idx="1046">
                  <c:v>81.8859254750716</c:v>
                </c:pt>
                <c:pt idx="1047">
                  <c:v>81.9991845639716</c:v>
                </c:pt>
                <c:pt idx="1048">
                  <c:v>82.1125672088892</c:v>
                </c:pt>
                <c:pt idx="1049">
                  <c:v>82.2260740658632</c:v>
                </c:pt>
                <c:pt idx="1050">
                  <c:v>82.3397038353084</c:v>
                </c:pt>
                <c:pt idx="1051">
                  <c:v>82.45345538756169</c:v>
                </c:pt>
                <c:pt idx="1052">
                  <c:v>82.56733033200106</c:v>
                </c:pt>
                <c:pt idx="1053">
                  <c:v>82.68133108152223</c:v>
                </c:pt>
                <c:pt idx="1054">
                  <c:v>82.79545339350767</c:v>
                </c:pt>
                <c:pt idx="1055">
                  <c:v>82.90970010770795</c:v>
                </c:pt>
                <c:pt idx="1056">
                  <c:v>83.02406951044034</c:v>
                </c:pt>
                <c:pt idx="1057">
                  <c:v>83.13856387687011</c:v>
                </c:pt>
                <c:pt idx="1058">
                  <c:v>83.2531804087002</c:v>
                </c:pt>
                <c:pt idx="1059">
                  <c:v>83.36792198805242</c:v>
                </c:pt>
                <c:pt idx="1060">
                  <c:v>83.48278861403028</c:v>
                </c:pt>
                <c:pt idx="1061">
                  <c:v>83.59777747125881</c:v>
                </c:pt>
                <c:pt idx="1062">
                  <c:v>83.71289064769388</c:v>
                </c:pt>
                <c:pt idx="1063">
                  <c:v>83.82812751360755</c:v>
                </c:pt>
                <c:pt idx="1064">
                  <c:v>83.94348943298287</c:v>
                </c:pt>
                <c:pt idx="1065">
                  <c:v>84.05897789408361</c:v>
                </c:pt>
                <c:pt idx="1066">
                  <c:v>84.17458726658012</c:v>
                </c:pt>
                <c:pt idx="1067">
                  <c:v>84.29032359133655</c:v>
                </c:pt>
                <c:pt idx="1068">
                  <c:v>84.40618374964138</c:v>
                </c:pt>
                <c:pt idx="1069">
                  <c:v>84.52216613812713</c:v>
                </c:pt>
                <c:pt idx="1070">
                  <c:v>84.63827765699332</c:v>
                </c:pt>
                <c:pt idx="1071">
                  <c:v>84.75451159501922</c:v>
                </c:pt>
                <c:pt idx="1072">
                  <c:v>84.87086983064397</c:v>
                </c:pt>
                <c:pt idx="1073">
                  <c:v>84.98735488615131</c:v>
                </c:pt>
                <c:pt idx="1074">
                  <c:v>85.10396262493624</c:v>
                </c:pt>
                <c:pt idx="1075">
                  <c:v>85.22069790620311</c:v>
                </c:pt>
                <c:pt idx="1076">
                  <c:v>85.33755616128363</c:v>
                </c:pt>
                <c:pt idx="1077">
                  <c:v>85.45454070151704</c:v>
                </c:pt>
                <c:pt idx="1078">
                  <c:v>85.57164972554996</c:v>
                </c:pt>
                <c:pt idx="1079">
                  <c:v>85.6888860269092</c:v>
                </c:pt>
                <c:pt idx="1080">
                  <c:v>85.8062503856926</c:v>
                </c:pt>
                <c:pt idx="1081">
                  <c:v>85.92374039356228</c:v>
                </c:pt>
                <c:pt idx="1082">
                  <c:v>86.04135547236052</c:v>
                </c:pt>
                <c:pt idx="1083">
                  <c:v>86.15909691869116</c:v>
                </c:pt>
                <c:pt idx="1084">
                  <c:v>86.27696241237133</c:v>
                </c:pt>
                <c:pt idx="1085">
                  <c:v>86.3949561841416</c:v>
                </c:pt>
                <c:pt idx="1086">
                  <c:v>86.51307395608795</c:v>
                </c:pt>
                <c:pt idx="1087">
                  <c:v>86.63132140626701</c:v>
                </c:pt>
                <c:pt idx="1088">
                  <c:v>86.7496955820935</c:v>
                </c:pt>
                <c:pt idx="1089">
                  <c:v>86.86819480063454</c:v>
                </c:pt>
                <c:pt idx="1090">
                  <c:v>86.9868254023563</c:v>
                </c:pt>
                <c:pt idx="1091">
                  <c:v>87.10558114459739</c:v>
                </c:pt>
                <c:pt idx="1092">
                  <c:v>87.22446337701386</c:v>
                </c:pt>
                <c:pt idx="1093">
                  <c:v>87.34347591728434</c:v>
                </c:pt>
                <c:pt idx="1094">
                  <c:v>87.46261468809088</c:v>
                </c:pt>
                <c:pt idx="1095">
                  <c:v>87.58188103034221</c:v>
                </c:pt>
                <c:pt idx="1096">
                  <c:v>87.70127587475451</c:v>
                </c:pt>
                <c:pt idx="1097">
                  <c:v>87.82080082196387</c:v>
                </c:pt>
                <c:pt idx="1098">
                  <c:v>87.94045454900064</c:v>
                </c:pt>
                <c:pt idx="1099">
                  <c:v>88.0602387398543</c:v>
                </c:pt>
                <c:pt idx="1100">
                  <c:v>88.18014896496142</c:v>
                </c:pt>
                <c:pt idx="1101">
                  <c:v>88.3001885822098</c:v>
                </c:pt>
                <c:pt idx="1102">
                  <c:v>88.42036136968535</c:v>
                </c:pt>
                <c:pt idx="1103">
                  <c:v>88.5406620597102</c:v>
                </c:pt>
                <c:pt idx="1104">
                  <c:v>88.66109363039812</c:v>
                </c:pt>
                <c:pt idx="1105">
                  <c:v>88.78165431232921</c:v>
                </c:pt>
                <c:pt idx="1106">
                  <c:v>88.90234566297782</c:v>
                </c:pt>
                <c:pt idx="1107">
                  <c:v>89.02316829020184</c:v>
                </c:pt>
                <c:pt idx="1108">
                  <c:v>89.14412271553107</c:v>
                </c:pt>
                <c:pt idx="1109">
                  <c:v>89.26520693619985</c:v>
                </c:pt>
                <c:pt idx="1110">
                  <c:v>89.38642331486919</c:v>
                </c:pt>
                <c:pt idx="1111">
                  <c:v>89.50777317685856</c:v>
                </c:pt>
                <c:pt idx="1112">
                  <c:v>89.62925460979582</c:v>
                </c:pt>
                <c:pt idx="1113">
                  <c:v>89.7508684482463</c:v>
                </c:pt>
                <c:pt idx="1114">
                  <c:v>89.87261499542725</c:v>
                </c:pt>
                <c:pt idx="1115">
                  <c:v>89.99449539470822</c:v>
                </c:pt>
                <c:pt idx="1116">
                  <c:v>90.11650805027928</c:v>
                </c:pt>
                <c:pt idx="1117">
                  <c:v>90.23865549431047</c:v>
                </c:pt>
                <c:pt idx="1118">
                  <c:v>90.36093630700729</c:v>
                </c:pt>
                <c:pt idx="1119">
                  <c:v>90.48335385397429</c:v>
                </c:pt>
                <c:pt idx="1120">
                  <c:v>90.60590618277128</c:v>
                </c:pt>
                <c:pt idx="1121">
                  <c:v>90.72859220119591</c:v>
                </c:pt>
                <c:pt idx="1122">
                  <c:v>90.85141494809187</c:v>
                </c:pt>
                <c:pt idx="1123">
                  <c:v>90.97437277535336</c:v>
                </c:pt>
                <c:pt idx="1124">
                  <c:v>91.09746768476473</c:v>
                </c:pt>
                <c:pt idx="1125">
                  <c:v>91.22069845412085</c:v>
                </c:pt>
                <c:pt idx="1126">
                  <c:v>91.34406608469056</c:v>
                </c:pt>
                <c:pt idx="1127">
                  <c:v>91.46757227309412</c:v>
                </c:pt>
                <c:pt idx="1128">
                  <c:v>91.59121589970068</c:v>
                </c:pt>
                <c:pt idx="1129">
                  <c:v>91.714995862238</c:v>
                </c:pt>
                <c:pt idx="1130">
                  <c:v>91.83891612910475</c:v>
                </c:pt>
                <c:pt idx="1131">
                  <c:v>91.96297667710968</c:v>
                </c:pt>
                <c:pt idx="1132">
                  <c:v>92.08717600337256</c:v>
                </c:pt>
                <c:pt idx="1133">
                  <c:v>92.21151590249367</c:v>
                </c:pt>
                <c:pt idx="1134">
                  <c:v>92.3359949239734</c:v>
                </c:pt>
                <c:pt idx="1135">
                  <c:v>92.46061678139724</c:v>
                </c:pt>
                <c:pt idx="1136">
                  <c:v>92.58537856193308</c:v>
                </c:pt>
                <c:pt idx="1137">
                  <c:v>92.71028262721304</c:v>
                </c:pt>
                <c:pt idx="1138">
                  <c:v>92.83533154978734</c:v>
                </c:pt>
                <c:pt idx="1139">
                  <c:v>92.96052183072761</c:v>
                </c:pt>
                <c:pt idx="1140">
                  <c:v>93.08585458855438</c:v>
                </c:pt>
                <c:pt idx="1141">
                  <c:v>93.21133246036083</c:v>
                </c:pt>
                <c:pt idx="1142">
                  <c:v>93.33695262556598</c:v>
                </c:pt>
                <c:pt idx="1143">
                  <c:v>93.4627192191466</c:v>
                </c:pt>
                <c:pt idx="1144">
                  <c:v>93.58863183535441</c:v>
                </c:pt>
                <c:pt idx="1145">
                  <c:v>93.71469085449108</c:v>
                </c:pt>
                <c:pt idx="1146">
                  <c:v>93.8408970247832</c:v>
                </c:pt>
                <c:pt idx="1147">
                  <c:v>93.9672488830572</c:v>
                </c:pt>
                <c:pt idx="1148">
                  <c:v>94.09374845714483</c:v>
                </c:pt>
                <c:pt idx="1149">
                  <c:v>94.22039586977278</c:v>
                </c:pt>
                <c:pt idx="1150">
                  <c:v>94.3471934712336</c:v>
                </c:pt>
                <c:pt idx="1151">
                  <c:v>94.47414163813471</c:v>
                </c:pt>
                <c:pt idx="1152">
                  <c:v>94.60123838535688</c:v>
                </c:pt>
                <c:pt idx="1153">
                  <c:v>94.72848724571361</c:v>
                </c:pt>
                <c:pt idx="1154">
                  <c:v>94.85588606397069</c:v>
                </c:pt>
                <c:pt idx="1155">
                  <c:v>94.98343667283571</c:v>
                </c:pt>
                <c:pt idx="1156">
                  <c:v>95.11114014690851</c:v>
                </c:pt>
                <c:pt idx="1157">
                  <c:v>95.23899844028895</c:v>
                </c:pt>
                <c:pt idx="1158">
                  <c:v>95.36701057575158</c:v>
                </c:pt>
                <c:pt idx="1159">
                  <c:v>95.49517459112803</c:v>
                </c:pt>
                <c:pt idx="1160">
                  <c:v>95.6234960902856</c:v>
                </c:pt>
                <c:pt idx="1161">
                  <c:v>95.75197390993666</c:v>
                </c:pt>
                <c:pt idx="1162">
                  <c:v>95.88060740052582</c:v>
                </c:pt>
                <c:pt idx="1163">
                  <c:v>96.00939973670593</c:v>
                </c:pt>
                <c:pt idx="1164">
                  <c:v>96.13834961748975</c:v>
                </c:pt>
                <c:pt idx="1165">
                  <c:v>96.26745859114423</c:v>
                </c:pt>
                <c:pt idx="1166">
                  <c:v>96.39672723827834</c:v>
                </c:pt>
                <c:pt idx="1167">
                  <c:v>96.52615618357561</c:v>
                </c:pt>
                <c:pt idx="1168">
                  <c:v>96.65574847254689</c:v>
                </c:pt>
                <c:pt idx="1169">
                  <c:v>96.78550079542312</c:v>
                </c:pt>
                <c:pt idx="1170">
                  <c:v>96.9154150833132</c:v>
                </c:pt>
                <c:pt idx="1171">
                  <c:v>97.0454931778458</c:v>
                </c:pt>
                <c:pt idx="1172">
                  <c:v>97.17573732217022</c:v>
                </c:pt>
                <c:pt idx="1173">
                  <c:v>97.30614470253023</c:v>
                </c:pt>
                <c:pt idx="1174">
                  <c:v>97.43671801613742</c:v>
                </c:pt>
                <c:pt idx="1175">
                  <c:v>97.56745945183152</c:v>
                </c:pt>
                <c:pt idx="1176">
                  <c:v>97.69836700795634</c:v>
                </c:pt>
                <c:pt idx="1177">
                  <c:v>97.82944352671483</c:v>
                </c:pt>
                <c:pt idx="1178">
                  <c:v>97.96068790433253</c:v>
                </c:pt>
                <c:pt idx="1179">
                  <c:v>98.09210261766749</c:v>
                </c:pt>
                <c:pt idx="1180">
                  <c:v>98.22368965637582</c:v>
                </c:pt>
                <c:pt idx="1181">
                  <c:v>98.35544780145469</c:v>
                </c:pt>
                <c:pt idx="1182">
                  <c:v>98.4873793890669</c:v>
                </c:pt>
                <c:pt idx="1183">
                  <c:v>98.61948435966748</c:v>
                </c:pt>
                <c:pt idx="1184">
                  <c:v>98.7517630016743</c:v>
                </c:pt>
                <c:pt idx="1185">
                  <c:v>98.8842166408427</c:v>
                </c:pt>
                <c:pt idx="1186">
                  <c:v>99.01684984584012</c:v>
                </c:pt>
                <c:pt idx="1187">
                  <c:v>99.14965690758618</c:v>
                </c:pt>
                <c:pt idx="1188">
                  <c:v>99.28264474939238</c:v>
                </c:pt>
                <c:pt idx="1189">
                  <c:v>99.41581032519924</c:v>
                </c:pt>
                <c:pt idx="1190">
                  <c:v>99.54915587195485</c:v>
                </c:pt>
                <c:pt idx="1191">
                  <c:v>99.6826823397037</c:v>
                </c:pt>
                <c:pt idx="1192">
                  <c:v>99.81639250724758</c:v>
                </c:pt>
                <c:pt idx="1193">
                  <c:v>99.95028300520525</c:v>
                </c:pt>
                <c:pt idx="1194">
                  <c:v>100.0843590119529</c:v>
                </c:pt>
                <c:pt idx="1195">
                  <c:v>100.2186222676195</c:v>
                </c:pt>
                <c:pt idx="1196">
                  <c:v>100.3530701228067</c:v>
                </c:pt>
                <c:pt idx="1197">
                  <c:v>100.4877054694885</c:v>
                </c:pt>
                <c:pt idx="1198">
                  <c:v>100.6225303934133</c:v>
                </c:pt>
                <c:pt idx="1199">
                  <c:v>100.7575417320238</c:v>
                </c:pt>
                <c:pt idx="1200">
                  <c:v>100.8927444605953</c:v>
                </c:pt>
                <c:pt idx="1201">
                  <c:v>101.0281361534006</c:v>
                </c:pt>
                <c:pt idx="1202">
                  <c:v>101.1637236476837</c:v>
                </c:pt>
                <c:pt idx="1203">
                  <c:v>101.2995016688038</c:v>
                </c:pt>
                <c:pt idx="1204">
                  <c:v>101.4354761152291</c:v>
                </c:pt>
                <c:pt idx="1205">
                  <c:v>101.5716455760277</c:v>
                </c:pt>
                <c:pt idx="1206">
                  <c:v>101.7080127589404</c:v>
                </c:pt>
                <c:pt idx="1207">
                  <c:v>101.8445771293021</c:v>
                </c:pt>
                <c:pt idx="1208">
                  <c:v>101.9813381313618</c:v>
                </c:pt>
                <c:pt idx="1209">
                  <c:v>102.1183016429173</c:v>
                </c:pt>
                <c:pt idx="1210">
                  <c:v>102.2554665583458</c:v>
                </c:pt>
                <c:pt idx="1211">
                  <c:v>102.3928316426188</c:v>
                </c:pt>
                <c:pt idx="1212">
                  <c:v>102.5304015765882</c:v>
                </c:pt>
                <c:pt idx="1213">
                  <c:v>102.668174615192</c:v>
                </c:pt>
                <c:pt idx="1214">
                  <c:v>102.8061542918252</c:v>
                </c:pt>
                <c:pt idx="1215">
                  <c:v>102.9443434544067</c:v>
                </c:pt>
                <c:pt idx="1216">
                  <c:v>103.0827378149343</c:v>
                </c:pt>
                <c:pt idx="1217">
                  <c:v>103.2213415011423</c:v>
                </c:pt>
                <c:pt idx="1218">
                  <c:v>103.3601558231196</c:v>
                </c:pt>
                <c:pt idx="1219">
                  <c:v>103.4991818596856</c:v>
                </c:pt>
                <c:pt idx="1220">
                  <c:v>103.6384215037212</c:v>
                </c:pt>
                <c:pt idx="1221">
                  <c:v>103.7778734963594</c:v>
                </c:pt>
                <c:pt idx="1222">
                  <c:v>103.9175433676242</c:v>
                </c:pt>
                <c:pt idx="1223">
                  <c:v>104.0574273375927</c:v>
                </c:pt>
                <c:pt idx="1224">
                  <c:v>104.1975306936779</c:v>
                </c:pt>
                <c:pt idx="1225">
                  <c:v>104.3378507768191</c:v>
                </c:pt>
                <c:pt idx="1226">
                  <c:v>104.4783909923377</c:v>
                </c:pt>
                <c:pt idx="1227">
                  <c:v>104.6191534855213</c:v>
                </c:pt>
                <c:pt idx="1228">
                  <c:v>104.7601404528935</c:v>
                </c:pt>
                <c:pt idx="1229">
                  <c:v>104.9013499082311</c:v>
                </c:pt>
                <c:pt idx="1230">
                  <c:v>105.0427856477375</c:v>
                </c:pt>
                <c:pt idx="1231">
                  <c:v>105.184446069975</c:v>
                </c:pt>
                <c:pt idx="1232">
                  <c:v>105.3263353904515</c:v>
                </c:pt>
                <c:pt idx="1233">
                  <c:v>105.4684541545535</c:v>
                </c:pt>
                <c:pt idx="1234">
                  <c:v>105.6108050238794</c:v>
                </c:pt>
                <c:pt idx="1235">
                  <c:v>105.7533852379475</c:v>
                </c:pt>
                <c:pt idx="1236">
                  <c:v>105.8961987566796</c:v>
                </c:pt>
                <c:pt idx="1237">
                  <c:v>106.0392449892433</c:v>
                </c:pt>
                <c:pt idx="1238">
                  <c:v>106.1825278414944</c:v>
                </c:pt>
                <c:pt idx="1239">
                  <c:v>106.3260494341944</c:v>
                </c:pt>
                <c:pt idx="1240">
                  <c:v>106.4698070100515</c:v>
                </c:pt>
                <c:pt idx="1241">
                  <c:v>106.6138060455719</c:v>
                </c:pt>
                <c:pt idx="1242">
                  <c:v>106.7580454077725</c:v>
                </c:pt>
                <c:pt idx="1243">
                  <c:v>106.9025256886507</c:v>
                </c:pt>
                <c:pt idx="1244">
                  <c:v>107.0472494145231</c:v>
                </c:pt>
                <c:pt idx="1245">
                  <c:v>107.1922215497852</c:v>
                </c:pt>
                <c:pt idx="1246">
                  <c:v>107.3374400541709</c:v>
                </c:pt>
                <c:pt idx="1247">
                  <c:v>107.4829047730155</c:v>
                </c:pt>
                <c:pt idx="1248">
                  <c:v>107.6286167415739</c:v>
                </c:pt>
                <c:pt idx="1249">
                  <c:v>107.7745787019774</c:v>
                </c:pt>
                <c:pt idx="1250">
                  <c:v>107.9207944482342</c:v>
                </c:pt>
                <c:pt idx="1251">
                  <c:v>108.0672643148054</c:v>
                </c:pt>
                <c:pt idx="1252">
                  <c:v>108.2139879847509</c:v>
                </c:pt>
                <c:pt idx="1253">
                  <c:v>108.3609689867292</c:v>
                </c:pt>
                <c:pt idx="1254">
                  <c:v>108.5082054391968</c:v>
                </c:pt>
                <c:pt idx="1255">
                  <c:v>108.6556991242277</c:v>
                </c:pt>
                <c:pt idx="1256">
                  <c:v>108.8034562546419</c:v>
                </c:pt>
                <c:pt idx="1257">
                  <c:v>108.9514764655194</c:v>
                </c:pt>
                <c:pt idx="1258">
                  <c:v>109.0997590061695</c:v>
                </c:pt>
                <c:pt idx="1259">
                  <c:v>109.248303493649</c:v>
                </c:pt>
                <c:pt idx="1260">
                  <c:v>109.3971145664265</c:v>
                </c:pt>
                <c:pt idx="1261">
                  <c:v>109.5461920464668</c:v>
                </c:pt>
                <c:pt idx="1262">
                  <c:v>109.6955397546814</c:v>
                </c:pt>
                <c:pt idx="1263">
                  <c:v>109.8451573226306</c:v>
                </c:pt>
                <c:pt idx="1264">
                  <c:v>109.9950448058549</c:v>
                </c:pt>
                <c:pt idx="1265">
                  <c:v>110.1452071903372</c:v>
                </c:pt>
                <c:pt idx="1266">
                  <c:v>110.2956449456913</c:v>
                </c:pt>
                <c:pt idx="1267">
                  <c:v>110.4463571979196</c:v>
                </c:pt>
                <c:pt idx="1268">
                  <c:v>110.5973466385705</c:v>
                </c:pt>
                <c:pt idx="1269">
                  <c:v>110.7486155442089</c:v>
                </c:pt>
                <c:pt idx="1270">
                  <c:v>110.9001650058727</c:v>
                </c:pt>
                <c:pt idx="1271">
                  <c:v>111.0519980857651</c:v>
                </c:pt>
                <c:pt idx="1272">
                  <c:v>111.2041132112284</c:v>
                </c:pt>
                <c:pt idx="1273">
                  <c:v>111.3565144546583</c:v>
                </c:pt>
                <c:pt idx="1274">
                  <c:v>111.5091999605992</c:v>
                </c:pt>
                <c:pt idx="1275">
                  <c:v>111.6621719446348</c:v>
                </c:pt>
                <c:pt idx="1276">
                  <c:v>111.8154359466124</c:v>
                </c:pt>
                <c:pt idx="1277">
                  <c:v>111.968988477132</c:v>
                </c:pt>
                <c:pt idx="1278">
                  <c:v>112.1228344012189</c:v>
                </c:pt>
                <c:pt idx="1279">
                  <c:v>112.2769728759967</c:v>
                </c:pt>
                <c:pt idx="1280">
                  <c:v>112.431407788565</c:v>
                </c:pt>
                <c:pt idx="1281">
                  <c:v>112.5861383045115</c:v>
                </c:pt>
                <c:pt idx="1282">
                  <c:v>112.7411677176911</c:v>
                </c:pt>
                <c:pt idx="1283">
                  <c:v>112.8964961492953</c:v>
                </c:pt>
                <c:pt idx="1284">
                  <c:v>113.0521267548156</c:v>
                </c:pt>
                <c:pt idx="1285">
                  <c:v>113.2080607796621</c:v>
                </c:pt>
                <c:pt idx="1286">
                  <c:v>113.3642972149823</c:v>
                </c:pt>
                <c:pt idx="1287">
                  <c:v>113.5208389019572</c:v>
                </c:pt>
                <c:pt idx="1288">
                  <c:v>113.6776889904581</c:v>
                </c:pt>
                <c:pt idx="1289">
                  <c:v>113.8348494099072</c:v>
                </c:pt>
                <c:pt idx="1290">
                  <c:v>113.9923192018915</c:v>
                </c:pt>
                <c:pt idx="1291">
                  <c:v>114.15009889594</c:v>
                </c:pt>
                <c:pt idx="1292">
                  <c:v>114.3081929570111</c:v>
                </c:pt>
                <c:pt idx="1293">
                  <c:v>114.4666028374843</c:v>
                </c:pt>
                <c:pt idx="1294">
                  <c:v>114.6253311951913</c:v>
                </c:pt>
                <c:pt idx="1295">
                  <c:v>114.7843752617007</c:v>
                </c:pt>
                <c:pt idx="1296">
                  <c:v>114.9437401632292</c:v>
                </c:pt>
                <c:pt idx="1297">
                  <c:v>115.1034262150367</c:v>
                </c:pt>
                <c:pt idx="1298">
                  <c:v>115.2634344604201</c:v>
                </c:pt>
                <c:pt idx="1299">
                  <c:v>115.4237686306825</c:v>
                </c:pt>
                <c:pt idx="1300">
                  <c:v>115.5844284861849</c:v>
                </c:pt>
                <c:pt idx="1301">
                  <c:v>115.7454152135181</c:v>
                </c:pt>
                <c:pt idx="1302">
                  <c:v>115.9067305897614</c:v>
                </c:pt>
                <c:pt idx="1303">
                  <c:v>116.0683794092537</c:v>
                </c:pt>
                <c:pt idx="1304">
                  <c:v>116.2303603231783</c:v>
                </c:pt>
                <c:pt idx="1305">
                  <c:v>116.3926738848147</c:v>
                </c:pt>
                <c:pt idx="1306">
                  <c:v>116.5553241140554</c:v>
                </c:pt>
                <c:pt idx="1307">
                  <c:v>116.7183117695533</c:v>
                </c:pt>
                <c:pt idx="1308">
                  <c:v>116.881638154882</c:v>
                </c:pt>
                <c:pt idx="1309">
                  <c:v>117.0453070283905</c:v>
                </c:pt>
                <c:pt idx="1310">
                  <c:v>117.2093185150153</c:v>
                </c:pt>
                <c:pt idx="1311">
                  <c:v>117.3736741025885</c:v>
                </c:pt>
                <c:pt idx="1312">
                  <c:v>117.5383760200944</c:v>
                </c:pt>
                <c:pt idx="1313">
                  <c:v>117.7034233270983</c:v>
                </c:pt>
                <c:pt idx="1314">
                  <c:v>117.8688235133982</c:v>
                </c:pt>
                <c:pt idx="1315">
                  <c:v>118.0345727793133</c:v>
                </c:pt>
                <c:pt idx="1316">
                  <c:v>118.2006736179917</c:v>
                </c:pt>
                <c:pt idx="1317">
                  <c:v>118.3671316906188</c:v>
                </c:pt>
                <c:pt idx="1318">
                  <c:v>118.5339486820012</c:v>
                </c:pt>
                <c:pt idx="1319">
                  <c:v>118.7011233587175</c:v>
                </c:pt>
                <c:pt idx="1320">
                  <c:v>118.868657314635</c:v>
                </c:pt>
                <c:pt idx="1321">
                  <c:v>119.0365564080784</c:v>
                </c:pt>
                <c:pt idx="1322">
                  <c:v>119.204815958048</c:v>
                </c:pt>
                <c:pt idx="1323">
                  <c:v>119.3734428505518</c:v>
                </c:pt>
                <c:pt idx="1324">
                  <c:v>119.5424378205134</c:v>
                </c:pt>
                <c:pt idx="1325">
                  <c:v>119.7118043640028</c:v>
                </c:pt>
                <c:pt idx="1326">
                  <c:v>119.8815439247856</c:v>
                </c:pt>
                <c:pt idx="1327">
                  <c:v>120.0516576013199</c:v>
                </c:pt>
                <c:pt idx="1328">
                  <c:v>120.2221467994234</c:v>
                </c:pt>
                <c:pt idx="1329">
                  <c:v>120.3930161560272</c:v>
                </c:pt>
                <c:pt idx="1330">
                  <c:v>120.5642682635508</c:v>
                </c:pt>
                <c:pt idx="1331">
                  <c:v>120.7359015968521</c:v>
                </c:pt>
                <c:pt idx="1332">
                  <c:v>120.9079205054159</c:v>
                </c:pt>
                <c:pt idx="1333">
                  <c:v>121.080325324339</c:v>
                </c:pt>
                <c:pt idx="1334">
                  <c:v>121.2531230363829</c:v>
                </c:pt>
                <c:pt idx="1335">
                  <c:v>121.426313563412</c:v>
                </c:pt>
                <c:pt idx="1336">
                  <c:v>121.5998989927835</c:v>
                </c:pt>
                <c:pt idx="1337">
                  <c:v>121.7738821833787</c:v>
                </c:pt>
                <c:pt idx="1338">
                  <c:v>121.9482669809716</c:v>
                </c:pt>
                <c:pt idx="1339">
                  <c:v>122.1230547022364</c:v>
                </c:pt>
                <c:pt idx="1340">
                  <c:v>122.2982489308457</c:v>
                </c:pt>
                <c:pt idx="1341">
                  <c:v>122.4738517467719</c:v>
                </c:pt>
                <c:pt idx="1342">
                  <c:v>122.6498670835275</c:v>
                </c:pt>
                <c:pt idx="1343">
                  <c:v>122.8262983468655</c:v>
                </c:pt>
                <c:pt idx="1344">
                  <c:v>123.00314860527</c:v>
                </c:pt>
                <c:pt idx="1345">
                  <c:v>123.1804198344027</c:v>
                </c:pt>
                <c:pt idx="1346">
                  <c:v>123.3581179043896</c:v>
                </c:pt>
                <c:pt idx="1347">
                  <c:v>123.5362443103897</c:v>
                </c:pt>
                <c:pt idx="1348">
                  <c:v>123.714803306597</c:v>
                </c:pt>
                <c:pt idx="1349">
                  <c:v>123.8938030440541</c:v>
                </c:pt>
                <c:pt idx="1350">
                  <c:v>124.0732440855286</c:v>
                </c:pt>
                <c:pt idx="1351">
                  <c:v>124.2531287235586</c:v>
                </c:pt>
                <c:pt idx="1352">
                  <c:v>124.4334648139422</c:v>
                </c:pt>
                <c:pt idx="1353">
                  <c:v>124.614254761664</c:v>
                </c:pt>
                <c:pt idx="1354">
                  <c:v>124.7955051538587</c:v>
                </c:pt>
                <c:pt idx="1355">
                  <c:v>124.977220774494</c:v>
                </c:pt>
                <c:pt idx="1356">
                  <c:v>125.1594080239441</c:v>
                </c:pt>
                <c:pt idx="1357">
                  <c:v>125.3420739392104</c:v>
                </c:pt>
                <c:pt idx="1358">
                  <c:v>125.5252209886691</c:v>
                </c:pt>
                <c:pt idx="1359">
                  <c:v>125.7088587216259</c:v>
                </c:pt>
                <c:pt idx="1360">
                  <c:v>125.8929949586327</c:v>
                </c:pt>
                <c:pt idx="1361">
                  <c:v>126.0776371219003</c:v>
                </c:pt>
                <c:pt idx="1362">
                  <c:v>126.2627903029864</c:v>
                </c:pt>
                <c:pt idx="1363">
                  <c:v>126.4484667069741</c:v>
                </c:pt>
                <c:pt idx="1364">
                  <c:v>126.6346745645147</c:v>
                </c:pt>
                <c:pt idx="1365">
                  <c:v>126.8214230925601</c:v>
                </c:pt>
                <c:pt idx="1366">
                  <c:v>127.0087235182984</c:v>
                </c:pt>
                <c:pt idx="1367">
                  <c:v>127.1965877647276</c:v>
                </c:pt>
                <c:pt idx="1368">
                  <c:v>127.385026853606</c:v>
                </c:pt>
                <c:pt idx="1369">
                  <c:v>127.5740551138133</c:v>
                </c:pt>
                <c:pt idx="1370">
                  <c:v>127.7636854074559</c:v>
                </c:pt>
                <c:pt idx="1371">
                  <c:v>127.9539366741514</c:v>
                </c:pt>
                <c:pt idx="1372">
                  <c:v>128.1448267999359</c:v>
                </c:pt>
                <c:pt idx="1373">
                  <c:v>128.3363719655585</c:v>
                </c:pt>
                <c:pt idx="1374">
                  <c:v>128.5285943390148</c:v>
                </c:pt>
                <c:pt idx="1375">
                  <c:v>128.7215141553978</c:v>
                </c:pt>
                <c:pt idx="1376">
                  <c:v>128.9151592303998</c:v>
                </c:pt>
                <c:pt idx="1377">
                  <c:v>129.1095558097028</c:v>
                </c:pt>
                <c:pt idx="1378">
                  <c:v>129.3047371538559</c:v>
                </c:pt>
                <c:pt idx="1379">
                  <c:v>129.5007333124634</c:v>
                </c:pt>
                <c:pt idx="1380">
                  <c:v>129.6975850971132</c:v>
                </c:pt>
                <c:pt idx="1381">
                  <c:v>129.8953336031588</c:v>
                </c:pt>
                <c:pt idx="1382">
                  <c:v>130.0940270685603</c:v>
                </c:pt>
                <c:pt idx="1383">
                  <c:v>130.2937147309747</c:v>
                </c:pt>
                <c:pt idx="1384">
                  <c:v>130.4944645654511</c:v>
                </c:pt>
                <c:pt idx="1385">
                  <c:v>130.696336498901</c:v>
                </c:pt>
                <c:pt idx="1386">
                  <c:v>130.8994151043717</c:v>
                </c:pt>
                <c:pt idx="1387">
                  <c:v>131.1037859106486</c:v>
                </c:pt>
                <c:pt idx="1388">
                  <c:v>131.3095564405047</c:v>
                </c:pt>
                <c:pt idx="1389">
                  <c:v>131.516840743813</c:v>
                </c:pt>
                <c:pt idx="1390">
                  <c:v>131.7257811469262</c:v>
                </c:pt>
                <c:pt idx="1391">
                  <c:v>131.9365394465615</c:v>
                </c:pt>
                <c:pt idx="1392">
                  <c:v>132.1493029335174</c:v>
                </c:pt>
                <c:pt idx="1393">
                  <c:v>132.3643017746924</c:v>
                </c:pt>
                <c:pt idx="1394">
                  <c:v>132.5818060336703</c:v>
                </c:pt>
                <c:pt idx="1395">
                  <c:v>132.8021450109786</c:v>
                </c:pt>
                <c:pt idx="1396">
                  <c:v>133.0257156412344</c:v>
                </c:pt>
                <c:pt idx="1397">
                  <c:v>133.2530123029765</c:v>
                </c:pt>
                <c:pt idx="1398">
                  <c:v>133.4846438649165</c:v>
                </c:pt>
                <c:pt idx="1399">
                  <c:v>133.7213861807581</c:v>
                </c:pt>
                <c:pt idx="1400">
                  <c:v>133.9642185109503</c:v>
                </c:pt>
                <c:pt idx="1401">
                  <c:v>134.2144296663176</c:v>
                </c:pt>
                <c:pt idx="1402">
                  <c:v>134.473720096799</c:v>
                </c:pt>
                <c:pt idx="1403">
                  <c:v>134.7443913271711</c:v>
                </c:pt>
                <c:pt idx="1404">
                  <c:v>135.0296382572074</c:v>
                </c:pt>
                <c:pt idx="1405">
                  <c:v>135.3340298409777</c:v>
                </c:pt>
                <c:pt idx="1406">
                  <c:v>135.6643324429641</c:v>
                </c:pt>
                <c:pt idx="1407">
                  <c:v>136.0310246728267</c:v>
                </c:pt>
                <c:pt idx="1408">
                  <c:v>136.4512248733493</c:v>
                </c:pt>
                <c:pt idx="1409">
                  <c:v>136.9549631400401</c:v>
                </c:pt>
                <c:pt idx="1410">
                  <c:v>137.6001599944719</c:v>
                </c:pt>
                <c:pt idx="1411">
                  <c:v>138.5148422864732</c:v>
                </c:pt>
                <c:pt idx="1412">
                  <c:v>140.049101458123</c:v>
                </c:pt>
                <c:pt idx="1413">
                  <c:v>143.6248108356337</c:v>
                </c:pt>
                <c:pt idx="1414">
                  <c:v>169.0545024863676</c:v>
                </c:pt>
                <c:pt idx="1415">
                  <c:v>121.7038286961526</c:v>
                </c:pt>
                <c:pt idx="1416">
                  <c:v>130.4682797397534</c:v>
                </c:pt>
                <c:pt idx="1417">
                  <c:v>132.8906240155441</c:v>
                </c:pt>
                <c:pt idx="1418">
                  <c:v>134.1131808719887</c:v>
                </c:pt>
                <c:pt idx="1419">
                  <c:v>134.9023752609202</c:v>
                </c:pt>
                <c:pt idx="1420">
                  <c:v>135.4866186756416</c:v>
                </c:pt>
                <c:pt idx="1421">
                  <c:v>135.9579081327853</c:v>
                </c:pt>
                <c:pt idx="1422">
                  <c:v>136.3604399321282</c:v>
                </c:pt>
                <c:pt idx="1423">
                  <c:v>136.7180706772488</c:v>
                </c:pt>
                <c:pt idx="1424">
                  <c:v>137.044820655057</c:v>
                </c:pt>
                <c:pt idx="1425">
                  <c:v>137.3494725920847</c:v>
                </c:pt>
                <c:pt idx="1426">
                  <c:v>137.6378009287795</c:v>
                </c:pt>
                <c:pt idx="1427">
                  <c:v>137.9137601985573</c:v>
                </c:pt>
                <c:pt idx="1428">
                  <c:v>138.1801543561946</c:v>
                </c:pt>
                <c:pt idx="1429">
                  <c:v>138.4390222582073</c:v>
                </c:pt>
                <c:pt idx="1430">
                  <c:v>138.69187964145</c:v>
                </c:pt>
                <c:pt idx="1431">
                  <c:v>138.9398852657232</c:v>
                </c:pt>
                <c:pt idx="1432">
                  <c:v>139.1839319469676</c:v>
                </c:pt>
                <c:pt idx="1433">
                  <c:v>139.424724063676</c:v>
                </c:pt>
                <c:pt idx="1434">
                  <c:v>139.6628205857898</c:v>
                </c:pt>
                <c:pt idx="1435">
                  <c:v>139.8986755315933</c:v>
                </c:pt>
                <c:pt idx="1436">
                  <c:v>140.132659369744</c:v>
                </c:pt>
                <c:pt idx="1437">
                  <c:v>140.3650710810262</c:v>
                </c:pt>
                <c:pt idx="1438">
                  <c:v>140.5961679796422</c:v>
                </c:pt>
                <c:pt idx="1439">
                  <c:v>140.826158751319</c:v>
                </c:pt>
                <c:pt idx="1440">
                  <c:v>141.0552241413259</c:v>
                </c:pt>
                <c:pt idx="1441">
                  <c:v>141.2835174522481</c:v>
                </c:pt>
                <c:pt idx="1442">
                  <c:v>141.5111671749598</c:v>
                </c:pt>
                <c:pt idx="1443">
                  <c:v>141.738287489088</c:v>
                </c:pt>
                <c:pt idx="1444">
                  <c:v>141.9649711097225</c:v>
                </c:pt>
                <c:pt idx="1445">
                  <c:v>142.191307339983</c:v>
                </c:pt>
                <c:pt idx="1446">
                  <c:v>142.4173681330606</c:v>
                </c:pt>
                <c:pt idx="1447">
                  <c:v>142.6432186745228</c:v>
                </c:pt>
                <c:pt idx="1448">
                  <c:v>142.8689187513578</c:v>
                </c:pt>
                <c:pt idx="1449">
                  <c:v>143.0945167081957</c:v>
                </c:pt>
                <c:pt idx="1450">
                  <c:v>143.3200598441856</c:v>
                </c:pt>
                <c:pt idx="1451">
                  <c:v>143.5455841394012</c:v>
                </c:pt>
                <c:pt idx="1452">
                  <c:v>143.7711310781884</c:v>
                </c:pt>
                <c:pt idx="1453">
                  <c:v>143.9967294384215</c:v>
                </c:pt>
                <c:pt idx="1454">
                  <c:v>144.2224103340588</c:v>
                </c:pt>
                <c:pt idx="1455">
                  <c:v>144.4481977828254</c:v>
                </c:pt>
                <c:pt idx="1456">
                  <c:v>144.6741198166155</c:v>
                </c:pt>
                <c:pt idx="1457">
                  <c:v>144.9001913249431</c:v>
                </c:pt>
                <c:pt idx="1458">
                  <c:v>145.126440238015</c:v>
                </c:pt>
                <c:pt idx="1459">
                  <c:v>145.3528801012432</c:v>
                </c:pt>
                <c:pt idx="1460">
                  <c:v>145.5795282854278</c:v>
                </c:pt>
                <c:pt idx="1461">
                  <c:v>145.8064090387854</c:v>
                </c:pt>
                <c:pt idx="1462">
                  <c:v>146.0335223049612</c:v>
                </c:pt>
                <c:pt idx="1463">
                  <c:v>146.26088655605</c:v>
                </c:pt>
                <c:pt idx="1464">
                  <c:v>146.4885141080638</c:v>
                </c:pt>
                <c:pt idx="1465">
                  <c:v>146.7164144944209</c:v>
                </c:pt>
                <c:pt idx="1466">
                  <c:v>146.9445999699203</c:v>
                </c:pt>
                <c:pt idx="1467">
                  <c:v>147.1730802902053</c:v>
                </c:pt>
                <c:pt idx="1468">
                  <c:v>147.4018632789792</c:v>
                </c:pt>
                <c:pt idx="1469">
                  <c:v>147.630957691796</c:v>
                </c:pt>
                <c:pt idx="1470">
                  <c:v>147.8603740987788</c:v>
                </c:pt>
                <c:pt idx="1471">
                  <c:v>148.090116822679</c:v>
                </c:pt>
                <c:pt idx="1472">
                  <c:v>148.3201935239786</c:v>
                </c:pt>
                <c:pt idx="1473">
                  <c:v>148.550610313662</c:v>
                </c:pt>
                <c:pt idx="1474">
                  <c:v>148.7813721509218</c:v>
                </c:pt>
                <c:pt idx="1475">
                  <c:v>149.012488214967</c:v>
                </c:pt>
                <c:pt idx="1476">
                  <c:v>149.2439613497783</c:v>
                </c:pt>
                <c:pt idx="1477">
                  <c:v>149.4757957369683</c:v>
                </c:pt>
                <c:pt idx="1478">
                  <c:v>149.7079984813322</c:v>
                </c:pt>
                <c:pt idx="1479">
                  <c:v>149.9405765533803</c:v>
                </c:pt>
                <c:pt idx="1480">
                  <c:v>150.1735319107026</c:v>
                </c:pt>
                <c:pt idx="1481">
                  <c:v>150.4068686976706</c:v>
                </c:pt>
                <c:pt idx="1482">
                  <c:v>150.640591231467</c:v>
                </c:pt>
                <c:pt idx="1483">
                  <c:v>150.8747056863243</c:v>
                </c:pt>
                <c:pt idx="1484">
                  <c:v>151.1092142584185</c:v>
                </c:pt>
                <c:pt idx="1485">
                  <c:v>151.3441182144243</c:v>
                </c:pt>
                <c:pt idx="1486">
                  <c:v>151.5794262190523</c:v>
                </c:pt>
                <c:pt idx="1487">
                  <c:v>151.8151393321955</c:v>
                </c:pt>
                <c:pt idx="1488">
                  <c:v>152.0512602294475</c:v>
                </c:pt>
                <c:pt idx="1489">
                  <c:v>152.2877915264232</c:v>
                </c:pt>
                <c:pt idx="1490">
                  <c:v>152.524739300396</c:v>
                </c:pt>
                <c:pt idx="1491">
                  <c:v>152.7621053870042</c:v>
                </c:pt>
                <c:pt idx="1492">
                  <c:v>152.999894298859</c:v>
                </c:pt>
                <c:pt idx="1493">
                  <c:v>153.2381061759506</c:v>
                </c:pt>
                <c:pt idx="1494">
                  <c:v>153.4767456868574</c:v>
                </c:pt>
                <c:pt idx="1495">
                  <c:v>153.71581778174</c:v>
                </c:pt>
                <c:pt idx="1496">
                  <c:v>153.9553228812288</c:v>
                </c:pt>
                <c:pt idx="1497">
                  <c:v>154.1952610399397</c:v>
                </c:pt>
                <c:pt idx="1498">
                  <c:v>154.4356397558714</c:v>
                </c:pt>
                <c:pt idx="1499">
                  <c:v>154.6764591728449</c:v>
                </c:pt>
                <c:pt idx="1500">
                  <c:v>154.917723672714</c:v>
                </c:pt>
                <c:pt idx="1501">
                  <c:v>155.1594343572171</c:v>
                </c:pt>
                <c:pt idx="1502">
                  <c:v>155.4015987063794</c:v>
                </c:pt>
                <c:pt idx="1503">
                  <c:v>155.6442148993816</c:v>
                </c:pt>
                <c:pt idx="1504">
                  <c:v>155.8872881412723</c:v>
                </c:pt>
                <c:pt idx="1505">
                  <c:v>156.1308173312636</c:v>
                </c:pt>
                <c:pt idx="1506">
                  <c:v>156.3748093329491</c:v>
                </c:pt>
                <c:pt idx="1507">
                  <c:v>156.6192647583941</c:v>
                </c:pt>
                <c:pt idx="1508">
                  <c:v>156.8641886385398</c:v>
                </c:pt>
                <c:pt idx="1509">
                  <c:v>157.1095834913647</c:v>
                </c:pt>
                <c:pt idx="1510">
                  <c:v>157.3554501634856</c:v>
                </c:pt>
                <c:pt idx="1511">
                  <c:v>157.6017909874977</c:v>
                </c:pt>
                <c:pt idx="1512">
                  <c:v>157.848613678174</c:v>
                </c:pt>
                <c:pt idx="1513">
                  <c:v>158.0959161578205</c:v>
                </c:pt>
                <c:pt idx="1514">
                  <c:v>158.3437059370715</c:v>
                </c:pt>
                <c:pt idx="1515">
                  <c:v>158.5919823228546</c:v>
                </c:pt>
                <c:pt idx="1516">
                  <c:v>158.8407509688749</c:v>
                </c:pt>
                <c:pt idx="1517">
                  <c:v>159.0900138596383</c:v>
                </c:pt>
                <c:pt idx="1518">
                  <c:v>159.3397727226102</c:v>
                </c:pt>
                <c:pt idx="1519">
                  <c:v>159.5900331567329</c:v>
                </c:pt>
                <c:pt idx="1520">
                  <c:v>159.8408003613565</c:v>
                </c:pt>
                <c:pt idx="1521">
                  <c:v>160.0920734146306</c:v>
                </c:pt>
                <c:pt idx="1522">
                  <c:v>160.3438587316643</c:v>
                </c:pt>
                <c:pt idx="1523">
                  <c:v>160.596159137554</c:v>
                </c:pt>
                <c:pt idx="1524">
                  <c:v>160.848981556816</c:v>
                </c:pt>
                <c:pt idx="1525">
                  <c:v>161.1023261544953</c:v>
                </c:pt>
                <c:pt idx="1526">
                  <c:v>161.356200055492</c:v>
                </c:pt>
                <c:pt idx="1527">
                  <c:v>161.6106034904436</c:v>
                </c:pt>
                <c:pt idx="1528">
                  <c:v>161.8655456072516</c:v>
                </c:pt>
                <c:pt idx="1529">
                  <c:v>162.12102810726</c:v>
                </c:pt>
                <c:pt idx="1530">
                  <c:v>162.3770557794366</c:v>
                </c:pt>
                <c:pt idx="1531">
                  <c:v>162.6336338647486</c:v>
                </c:pt>
                <c:pt idx="1532">
                  <c:v>162.8907703961743</c:v>
                </c:pt>
                <c:pt idx="1533">
                  <c:v>163.1484681995454</c:v>
                </c:pt>
                <c:pt idx="1534">
                  <c:v>163.40673195989</c:v>
                </c:pt>
                <c:pt idx="1535">
                  <c:v>163.6655708260582</c:v>
                </c:pt>
                <c:pt idx="1536">
                  <c:v>163.9249886546761</c:v>
                </c:pt>
                <c:pt idx="1537">
                  <c:v>164.1849922523631</c:v>
                </c:pt>
                <c:pt idx="1538">
                  <c:v>164.4455883456342</c:v>
                </c:pt>
                <c:pt idx="1539">
                  <c:v>164.7067880752416</c:v>
                </c:pt>
                <c:pt idx="1540">
                  <c:v>164.9685975198165</c:v>
                </c:pt>
                <c:pt idx="1541">
                  <c:v>165.2310236740154</c:v>
                </c:pt>
                <c:pt idx="1542">
                  <c:v>165.4940797637634</c:v>
                </c:pt>
                <c:pt idx="1543">
                  <c:v>165.7577691951985</c:v>
                </c:pt>
                <c:pt idx="1544">
                  <c:v>166.0221067893737</c:v>
                </c:pt>
                <c:pt idx="1545">
                  <c:v>166.2871038796492</c:v>
                </c:pt>
                <c:pt idx="1546">
                  <c:v>166.5527719847844</c:v>
                </c:pt>
                <c:pt idx="1547">
                  <c:v>166.8191231906898</c:v>
                </c:pt>
                <c:pt idx="1548">
                  <c:v>167.0861727166165</c:v>
                </c:pt>
                <c:pt idx="1549">
                  <c:v>167.353935235154</c:v>
                </c:pt>
                <c:pt idx="1550">
                  <c:v>167.6224272458928</c:v>
                </c:pt>
                <c:pt idx="1551">
                  <c:v>167.8916687942077</c:v>
                </c:pt>
                <c:pt idx="1552">
                  <c:v>168.1616811669544</c:v>
                </c:pt>
                <c:pt idx="1553">
                  <c:v>168.4324881379191</c:v>
                </c:pt>
                <c:pt idx="1554">
                  <c:v>168.704111388382</c:v>
                </c:pt>
                <c:pt idx="1555">
                  <c:v>168.9765809953664</c:v>
                </c:pt>
                <c:pt idx="1556">
                  <c:v>169.249930227126</c:v>
                </c:pt>
                <c:pt idx="1557">
                  <c:v>169.524195688874</c:v>
                </c:pt>
                <c:pt idx="1558">
                  <c:v>169.7994143172008</c:v>
                </c:pt>
                <c:pt idx="1559">
                  <c:v>170.0756340854818</c:v>
                </c:pt>
                <c:pt idx="1560">
                  <c:v>170.3529078743595</c:v>
                </c:pt>
                <c:pt idx="1561">
                  <c:v>170.6312947024683</c:v>
                </c:pt>
                <c:pt idx="1562">
                  <c:v>170.9108658354419</c:v>
                </c:pt>
                <c:pt idx="1563">
                  <c:v>171.1917038462044</c:v>
                </c:pt>
                <c:pt idx="1564">
                  <c:v>171.4739077597773</c:v>
                </c:pt>
                <c:pt idx="1565">
                  <c:v>171.757588430392</c:v>
                </c:pt>
                <c:pt idx="1566">
                  <c:v>172.0428846832737</c:v>
                </c:pt>
                <c:pt idx="1567">
                  <c:v>172.3299584895743</c:v>
                </c:pt>
                <c:pt idx="1568">
                  <c:v>172.6190087567315</c:v>
                </c:pt>
                <c:pt idx="1569">
                  <c:v>172.9102876767802</c:v>
                </c:pt>
                <c:pt idx="1570">
                  <c:v>173.2040973202933</c:v>
                </c:pt>
                <c:pt idx="1571">
                  <c:v>173.5008332600635</c:v>
                </c:pt>
                <c:pt idx="1572">
                  <c:v>173.8009851998928</c:v>
                </c:pt>
                <c:pt idx="1573">
                  <c:v>174.1052101951191</c:v>
                </c:pt>
                <c:pt idx="1574">
                  <c:v>174.4143693486343</c:v>
                </c:pt>
                <c:pt idx="1575">
                  <c:v>174.7296382092362</c:v>
                </c:pt>
                <c:pt idx="1576">
                  <c:v>175.0526688673508</c:v>
                </c:pt>
                <c:pt idx="1577">
                  <c:v>175.3858286312326</c:v>
                </c:pt>
                <c:pt idx="1578">
                  <c:v>175.7326661739445</c:v>
                </c:pt>
                <c:pt idx="1579">
                  <c:v>176.0987441539662</c:v>
                </c:pt>
                <c:pt idx="1580">
                  <c:v>176.4933107010379</c:v>
                </c:pt>
                <c:pt idx="1581">
                  <c:v>176.9329499273615</c:v>
                </c:pt>
                <c:pt idx="1582">
                  <c:v>177.4506424753669</c:v>
                </c:pt>
                <c:pt idx="1583">
                  <c:v>178.1226998221248</c:v>
                </c:pt>
                <c:pt idx="1584">
                  <c:v>179.1745810532031</c:v>
                </c:pt>
                <c:pt idx="1585">
                  <c:v>181.68907685262</c:v>
                </c:pt>
                <c:pt idx="1586">
                  <c:v>238.7804429827771</c:v>
                </c:pt>
                <c:pt idx="1587">
                  <c:v>172.8356615452961</c:v>
                </c:pt>
                <c:pt idx="1588">
                  <c:v>175.5760886702731</c:v>
                </c:pt>
                <c:pt idx="1589">
                  <c:v>176.676146068715</c:v>
                </c:pt>
                <c:pt idx="1590">
                  <c:v>177.3687954431374</c:v>
                </c:pt>
                <c:pt idx="1591">
                  <c:v>177.8998864869157</c:v>
                </c:pt>
                <c:pt idx="1592">
                  <c:v>178.3508722002866</c:v>
                </c:pt>
                <c:pt idx="1593">
                  <c:v>178.7565144172089</c:v>
                </c:pt>
                <c:pt idx="1594">
                  <c:v>179.1341433828595</c:v>
                </c:pt>
                <c:pt idx="1595">
                  <c:v>179.493359946639</c:v>
                </c:pt>
                <c:pt idx="1596">
                  <c:v>179.8399213534044</c:v>
                </c:pt>
                <c:pt idx="1597">
                  <c:v>180.1774834202898</c:v>
                </c:pt>
                <c:pt idx="1598">
                  <c:v>180.5084816753213</c:v>
                </c:pt>
                <c:pt idx="1599">
                  <c:v>180.8346029707678</c:v>
                </c:pt>
                <c:pt idx="1600">
                  <c:v>181.1570522672697</c:v>
                </c:pt>
                <c:pt idx="1601">
                  <c:v>181.4767167657795</c:v>
                </c:pt>
                <c:pt idx="1602">
                  <c:v>181.794252737273</c:v>
                </c:pt>
                <c:pt idx="1603">
                  <c:v>182.1101740430863</c:v>
                </c:pt>
                <c:pt idx="1604">
                  <c:v>182.4248755167415</c:v>
                </c:pt>
                <c:pt idx="1605">
                  <c:v>182.738672041211</c:v>
                </c:pt>
                <c:pt idx="1606">
                  <c:v>183.0518142445245</c:v>
                </c:pt>
                <c:pt idx="1607">
                  <c:v>183.364506688001</c:v>
                </c:pt>
                <c:pt idx="1608">
                  <c:v>183.676917071724</c:v>
                </c:pt>
                <c:pt idx="1609">
                  <c:v>183.9891883647198</c:v>
                </c:pt>
                <c:pt idx="1610">
                  <c:v>184.3014321612264</c:v>
                </c:pt>
                <c:pt idx="1611">
                  <c:v>184.6137556421411</c:v>
                </c:pt>
                <c:pt idx="1612">
                  <c:v>184.926239068496</c:v>
                </c:pt>
                <c:pt idx="1613">
                  <c:v>185.2389531515315</c:v>
                </c:pt>
                <c:pt idx="1614">
                  <c:v>185.5519623990092</c:v>
                </c:pt>
                <c:pt idx="1615">
                  <c:v>185.8653228486067</c:v>
                </c:pt>
                <c:pt idx="1616">
                  <c:v>186.1790850440673</c:v>
                </c:pt>
                <c:pt idx="1617">
                  <c:v>186.4932890716815</c:v>
                </c:pt>
                <c:pt idx="1618">
                  <c:v>186.8079718515304</c:v>
                </c:pt>
                <c:pt idx="1619">
                  <c:v>187.1231719657732</c:v>
                </c:pt>
                <c:pt idx="1620">
                  <c:v>187.4389178676156</c:v>
                </c:pt>
                <c:pt idx="1621">
                  <c:v>187.7552382633927</c:v>
                </c:pt>
                <c:pt idx="1622">
                  <c:v>188.0721580281352</c:v>
                </c:pt>
                <c:pt idx="1623">
                  <c:v>188.3896998617712</c:v>
                </c:pt>
                <c:pt idx="1624">
                  <c:v>188.7078839472716</c:v>
                </c:pt>
                <c:pt idx="1625">
                  <c:v>189.02673305454</c:v>
                </c:pt>
                <c:pt idx="1626">
                  <c:v>189.3462641493451</c:v>
                </c:pt>
                <c:pt idx="1627">
                  <c:v>189.6664938698999</c:v>
                </c:pt>
                <c:pt idx="1628">
                  <c:v>189.9874394641564</c:v>
                </c:pt>
                <c:pt idx="1629">
                  <c:v>190.3091124069622</c:v>
                </c:pt>
                <c:pt idx="1630">
                  <c:v>190.6315304997329</c:v>
                </c:pt>
                <c:pt idx="1631">
                  <c:v>190.9547090686504</c:v>
                </c:pt>
                <c:pt idx="1632">
                  <c:v>191.2786562381767</c:v>
                </c:pt>
                <c:pt idx="1633">
                  <c:v>191.6033852403852</c:v>
                </c:pt>
                <c:pt idx="1634">
                  <c:v>191.9289126242396</c:v>
                </c:pt>
                <c:pt idx="1635">
                  <c:v>192.2552415055916</c:v>
                </c:pt>
                <c:pt idx="1636">
                  <c:v>192.5823858144468</c:v>
                </c:pt>
                <c:pt idx="1637">
                  <c:v>192.9103590050044</c:v>
                </c:pt>
                <c:pt idx="1638">
                  <c:v>193.2391699543911</c:v>
                </c:pt>
                <c:pt idx="1639">
                  <c:v>193.5688268291258</c:v>
                </c:pt>
                <c:pt idx="1640">
                  <c:v>193.8993402500606</c:v>
                </c:pt>
                <c:pt idx="1641">
                  <c:v>194.2307213343119</c:v>
                </c:pt>
                <c:pt idx="1642">
                  <c:v>194.5629774160124</c:v>
                </c:pt>
                <c:pt idx="1643">
                  <c:v>194.8961135369869</c:v>
                </c:pt>
                <c:pt idx="1644">
                  <c:v>195.2301467816406</c:v>
                </c:pt>
                <c:pt idx="1645">
                  <c:v>195.5650786557686</c:v>
                </c:pt>
                <c:pt idx="1646">
                  <c:v>195.9009211252676</c:v>
                </c:pt>
                <c:pt idx="1647">
                  <c:v>196.2376845765082</c:v>
                </c:pt>
                <c:pt idx="1648">
                  <c:v>196.5753713925375</c:v>
                </c:pt>
                <c:pt idx="1649">
                  <c:v>196.9139936930579</c:v>
                </c:pt>
                <c:pt idx="1650">
                  <c:v>197.2535563795348</c:v>
                </c:pt>
                <c:pt idx="1651">
                  <c:v>197.5940701383316</c:v>
                </c:pt>
                <c:pt idx="1652">
                  <c:v>197.935544049757</c:v>
                </c:pt>
                <c:pt idx="1653">
                  <c:v>198.2779831551649</c:v>
                </c:pt>
                <c:pt idx="1654">
                  <c:v>198.6213959536988</c:v>
                </c:pt>
                <c:pt idx="1655">
                  <c:v>198.965789268549</c:v>
                </c:pt>
                <c:pt idx="1656">
                  <c:v>199.3111714963106</c:v>
                </c:pt>
                <c:pt idx="1657">
                  <c:v>199.657548692521</c:v>
                </c:pt>
                <c:pt idx="1658">
                  <c:v>200.0049319487291</c:v>
                </c:pt>
                <c:pt idx="1659">
                  <c:v>200.3533289641412</c:v>
                </c:pt>
                <c:pt idx="1660">
                  <c:v>200.7027457161854</c:v>
                </c:pt>
                <c:pt idx="1661">
                  <c:v>201.0531877412962</c:v>
                </c:pt>
                <c:pt idx="1662">
                  <c:v>201.4046649157297</c:v>
                </c:pt>
                <c:pt idx="1663">
                  <c:v>201.7571836194368</c:v>
                </c:pt>
                <c:pt idx="1664">
                  <c:v>202.110754344199</c:v>
                </c:pt>
                <c:pt idx="1665">
                  <c:v>202.4653802868322</c:v>
                </c:pt>
                <c:pt idx="1666">
                  <c:v>202.8210695878743</c:v>
                </c:pt>
                <c:pt idx="1667">
                  <c:v>203.1778325733403</c:v>
                </c:pt>
                <c:pt idx="1668">
                  <c:v>203.5356766009962</c:v>
                </c:pt>
                <c:pt idx="1669">
                  <c:v>203.894606841002</c:v>
                </c:pt>
                <c:pt idx="1670">
                  <c:v>204.2546318062535</c:v>
                </c:pt>
                <c:pt idx="1671">
                  <c:v>204.6157591394166</c:v>
                </c:pt>
                <c:pt idx="1672">
                  <c:v>204.9779985860825</c:v>
                </c:pt>
                <c:pt idx="1673">
                  <c:v>205.3413510558779</c:v>
                </c:pt>
                <c:pt idx="1674">
                  <c:v>205.7058290911977</c:v>
                </c:pt>
                <c:pt idx="1675">
                  <c:v>206.0714396181527</c:v>
                </c:pt>
                <c:pt idx="1676">
                  <c:v>206.4381920885876</c:v>
                </c:pt>
                <c:pt idx="1677">
                  <c:v>206.806090570958</c:v>
                </c:pt>
                <c:pt idx="1678">
                  <c:v>207.1751435566454</c:v>
                </c:pt>
                <c:pt idx="1679">
                  <c:v>207.5453607855769</c:v>
                </c:pt>
                <c:pt idx="1680">
                  <c:v>207.9167479272375</c:v>
                </c:pt>
                <c:pt idx="1681">
                  <c:v>208.289314257302</c:v>
                </c:pt>
                <c:pt idx="1682">
                  <c:v>208.663065158216</c:v>
                </c:pt>
                <c:pt idx="1683">
                  <c:v>209.0380073081953</c:v>
                </c:pt>
                <c:pt idx="1684">
                  <c:v>209.414152393103</c:v>
                </c:pt>
                <c:pt idx="1685">
                  <c:v>209.791508368296</c:v>
                </c:pt>
                <c:pt idx="1686">
                  <c:v>210.1700800284005</c:v>
                </c:pt>
                <c:pt idx="1687">
                  <c:v>210.5498769277498</c:v>
                </c:pt>
                <c:pt idx="1688">
                  <c:v>210.9309052955425</c:v>
                </c:pt>
                <c:pt idx="1689">
                  <c:v>211.3131737871046</c:v>
                </c:pt>
                <c:pt idx="1690">
                  <c:v>211.6966911517789</c:v>
                </c:pt>
                <c:pt idx="1691">
                  <c:v>212.0814642747368</c:v>
                </c:pt>
                <c:pt idx="1692">
                  <c:v>212.4675047007329</c:v>
                </c:pt>
                <c:pt idx="1693">
                  <c:v>212.8548154924422</c:v>
                </c:pt>
                <c:pt idx="1694">
                  <c:v>213.2434086344051</c:v>
                </c:pt>
                <c:pt idx="1695">
                  <c:v>213.633287359577</c:v>
                </c:pt>
                <c:pt idx="1696">
                  <c:v>214.0244619873193</c:v>
                </c:pt>
                <c:pt idx="1697">
                  <c:v>214.4169431710862</c:v>
                </c:pt>
                <c:pt idx="1698">
                  <c:v>214.810733138944</c:v>
                </c:pt>
                <c:pt idx="1699">
                  <c:v>215.2058450066827</c:v>
                </c:pt>
                <c:pt idx="1700">
                  <c:v>215.6022887762586</c:v>
                </c:pt>
                <c:pt idx="1701">
                  <c:v>216.000069892877</c:v>
                </c:pt>
                <c:pt idx="1702">
                  <c:v>216.3991948108745</c:v>
                </c:pt>
                <c:pt idx="1703">
                  <c:v>216.7996769363883</c:v>
                </c:pt>
                <c:pt idx="1704">
                  <c:v>217.2015201419386</c:v>
                </c:pt>
                <c:pt idx="1705">
                  <c:v>217.6047337233217</c:v>
                </c:pt>
                <c:pt idx="1706">
                  <c:v>218.0093281510946</c:v>
                </c:pt>
                <c:pt idx="1707">
                  <c:v>218.4153107552356</c:v>
                </c:pt>
                <c:pt idx="1708">
                  <c:v>218.822687964296</c:v>
                </c:pt>
                <c:pt idx="1709">
                  <c:v>219.2314711027272</c:v>
                </c:pt>
                <c:pt idx="1710">
                  <c:v>219.6416712264332</c:v>
                </c:pt>
                <c:pt idx="1711">
                  <c:v>220.05329068766</c:v>
                </c:pt>
                <c:pt idx="1712">
                  <c:v>220.4663417943822</c:v>
                </c:pt>
                <c:pt idx="1713">
                  <c:v>220.8808332123404</c:v>
                </c:pt>
                <c:pt idx="1714">
                  <c:v>221.2967716122213</c:v>
                </c:pt>
                <c:pt idx="1715">
                  <c:v>221.7141672929554</c:v>
                </c:pt>
                <c:pt idx="1716">
                  <c:v>222.1330283455073</c:v>
                </c:pt>
                <c:pt idx="1717">
                  <c:v>222.5533647590441</c:v>
                </c:pt>
                <c:pt idx="1718">
                  <c:v>222.9751867286938</c:v>
                </c:pt>
                <c:pt idx="1719">
                  <c:v>223.3985032391838</c:v>
                </c:pt>
                <c:pt idx="1720">
                  <c:v>223.823324670037</c:v>
                </c:pt>
                <c:pt idx="1721">
                  <c:v>224.2496536883245</c:v>
                </c:pt>
                <c:pt idx="1722">
                  <c:v>224.6775049874302</c:v>
                </c:pt>
                <c:pt idx="1723">
                  <c:v>225.1068842217514</c:v>
                </c:pt>
                <c:pt idx="1724">
                  <c:v>225.5378023943186</c:v>
                </c:pt>
                <c:pt idx="1725">
                  <c:v>225.9702699952819</c:v>
                </c:pt>
                <c:pt idx="1726">
                  <c:v>226.4042956099357</c:v>
                </c:pt>
                <c:pt idx="1727">
                  <c:v>226.8398883877733</c:v>
                </c:pt>
                <c:pt idx="1728">
                  <c:v>227.2770588708268</c:v>
                </c:pt>
                <c:pt idx="1729">
                  <c:v>227.7158144078893</c:v>
                </c:pt>
                <c:pt idx="1730">
                  <c:v>228.1561660847565</c:v>
                </c:pt>
                <c:pt idx="1731">
                  <c:v>228.5981218723618</c:v>
                </c:pt>
                <c:pt idx="1732">
                  <c:v>229.041698031714</c:v>
                </c:pt>
                <c:pt idx="1733">
                  <c:v>229.4868953876892</c:v>
                </c:pt>
                <c:pt idx="1734">
                  <c:v>229.9337255924613</c:v>
                </c:pt>
                <c:pt idx="1735">
                  <c:v>230.382203855846</c:v>
                </c:pt>
                <c:pt idx="1736">
                  <c:v>230.8323349434857</c:v>
                </c:pt>
                <c:pt idx="1737">
                  <c:v>231.284130368346</c:v>
                </c:pt>
                <c:pt idx="1738">
                  <c:v>231.7376001864012</c:v>
                </c:pt>
                <c:pt idx="1739">
                  <c:v>232.1927552099489</c:v>
                </c:pt>
                <c:pt idx="1740">
                  <c:v>232.6496049479188</c:v>
                </c:pt>
                <c:pt idx="1741">
                  <c:v>233.1081625330378</c:v>
                </c:pt>
                <c:pt idx="1742">
                  <c:v>233.568432330581</c:v>
                </c:pt>
                <c:pt idx="1743">
                  <c:v>234.0304299804515</c:v>
                </c:pt>
                <c:pt idx="1744">
                  <c:v>234.4941637977547</c:v>
                </c:pt>
                <c:pt idx="1745">
                  <c:v>234.9596438306004</c:v>
                </c:pt>
                <c:pt idx="1746">
                  <c:v>235.4268777490455</c:v>
                </c:pt>
                <c:pt idx="1747">
                  <c:v>235.895883741996</c:v>
                </c:pt>
                <c:pt idx="1748">
                  <c:v>236.3666640542868</c:v>
                </c:pt>
                <c:pt idx="1749">
                  <c:v>236.8392389335915</c:v>
                </c:pt>
                <c:pt idx="1750">
                  <c:v>237.3136091804848</c:v>
                </c:pt>
                <c:pt idx="1751">
                  <c:v>237.7897941049169</c:v>
                </c:pt>
                <c:pt idx="1752">
                  <c:v>238.2678013387063</c:v>
                </c:pt>
                <c:pt idx="1753">
                  <c:v>238.7476425882192</c:v>
                </c:pt>
                <c:pt idx="1754">
                  <c:v>239.2293245860485</c:v>
                </c:pt>
                <c:pt idx="1755">
                  <c:v>239.712863336256</c:v>
                </c:pt>
                <c:pt idx="1756">
                  <c:v>240.1982709291916</c:v>
                </c:pt>
                <c:pt idx="1757">
                  <c:v>240.6855538748469</c:v>
                </c:pt>
                <c:pt idx="1758">
                  <c:v>241.1747284266704</c:v>
                </c:pt>
                <c:pt idx="1759">
                  <c:v>241.665803487561</c:v>
                </c:pt>
                <c:pt idx="1760">
                  <c:v>242.158794675324</c:v>
                </c:pt>
                <c:pt idx="1761">
                  <c:v>242.6537090158177</c:v>
                </c:pt>
                <c:pt idx="1762">
                  <c:v>243.15056195956</c:v>
                </c:pt>
                <c:pt idx="1763">
                  <c:v>243.6493628532666</c:v>
                </c:pt>
                <c:pt idx="1764">
                  <c:v>244.1501229103941</c:v>
                </c:pt>
                <c:pt idx="1765">
                  <c:v>244.6528554688005</c:v>
                </c:pt>
                <c:pt idx="1766">
                  <c:v>245.1575750433445</c:v>
                </c:pt>
                <c:pt idx="1767">
                  <c:v>245.6642885709104</c:v>
                </c:pt>
                <c:pt idx="1768">
                  <c:v>246.1730145821334</c:v>
                </c:pt>
                <c:pt idx="1769">
                  <c:v>246.683759939931</c:v>
                </c:pt>
                <c:pt idx="1770">
                  <c:v>247.1965422962638</c:v>
                </c:pt>
                <c:pt idx="1771">
                  <c:v>247.7113694732905</c:v>
                </c:pt>
                <c:pt idx="1772">
                  <c:v>248.2282567121313</c:v>
                </c:pt>
                <c:pt idx="1773">
                  <c:v>248.7472194964862</c:v>
                </c:pt>
                <c:pt idx="1774">
                  <c:v>249.2682684538242</c:v>
                </c:pt>
                <c:pt idx="1775">
                  <c:v>249.7914139708772</c:v>
                </c:pt>
                <c:pt idx="1776">
                  <c:v>250.3166745005558</c:v>
                </c:pt>
                <c:pt idx="1777">
                  <c:v>250.8440624490756</c:v>
                </c:pt>
                <c:pt idx="1778">
                  <c:v>251.3735893252108</c:v>
                </c:pt>
                <c:pt idx="1779">
                  <c:v>251.9052692808895</c:v>
                </c:pt>
                <c:pt idx="1780">
                  <c:v>252.4391167526468</c:v>
                </c:pt>
                <c:pt idx="1781">
                  <c:v>252.9751424426484</c:v>
                </c:pt>
                <c:pt idx="1782">
                  <c:v>253.5133641352413</c:v>
                </c:pt>
                <c:pt idx="1783">
                  <c:v>254.0537935951754</c:v>
                </c:pt>
                <c:pt idx="1784">
                  <c:v>254.5964459953157</c:v>
                </c:pt>
                <c:pt idx="1785">
                  <c:v>255.1413350896485</c:v>
                </c:pt>
                <c:pt idx="1786">
                  <c:v>255.6884769992022</c:v>
                </c:pt>
                <c:pt idx="1787">
                  <c:v>256.2378845853605</c:v>
                </c:pt>
                <c:pt idx="1788">
                  <c:v>256.7895750008264</c:v>
                </c:pt>
                <c:pt idx="1789">
                  <c:v>257.3435624204791</c:v>
                </c:pt>
                <c:pt idx="1790">
                  <c:v>257.8998615921863</c:v>
                </c:pt>
                <c:pt idx="1791">
                  <c:v>258.4584832041685</c:v>
                </c:pt>
                <c:pt idx="1792">
                  <c:v>259.0194497492582</c:v>
                </c:pt>
                <c:pt idx="1793">
                  <c:v>259.5827705390093</c:v>
                </c:pt>
                <c:pt idx="1794">
                  <c:v>260.1484651709949</c:v>
                </c:pt>
                <c:pt idx="1795">
                  <c:v>260.7165507117205</c:v>
                </c:pt>
                <c:pt idx="1796">
                  <c:v>261.2870417420722</c:v>
                </c:pt>
                <c:pt idx="1797">
                  <c:v>261.8599515203412</c:v>
                </c:pt>
                <c:pt idx="1798">
                  <c:v>262.4352982948864</c:v>
                </c:pt>
                <c:pt idx="1799">
                  <c:v>263.0131004087335</c:v>
                </c:pt>
                <c:pt idx="1800">
                  <c:v>263.5933723432195</c:v>
                </c:pt>
                <c:pt idx="1801">
                  <c:v>264.1761331477806</c:v>
                </c:pt>
                <c:pt idx="1802">
                  <c:v>264.7613975201276</c:v>
                </c:pt>
                <c:pt idx="1803">
                  <c:v>265.3491844615282</c:v>
                </c:pt>
                <c:pt idx="1804">
                  <c:v>265.9395097807687</c:v>
                </c:pt>
                <c:pt idx="1805">
                  <c:v>266.5323932615572</c:v>
                </c:pt>
                <c:pt idx="1806">
                  <c:v>267.1278503436842</c:v>
                </c:pt>
                <c:pt idx="1807">
                  <c:v>267.7259002227488</c:v>
                </c:pt>
                <c:pt idx="1808">
                  <c:v>268.3265599464982</c:v>
                </c:pt>
                <c:pt idx="1809">
                  <c:v>268.9298490372283</c:v>
                </c:pt>
                <c:pt idx="1810">
                  <c:v>269.5357867621359</c:v>
                </c:pt>
                <c:pt idx="1811">
                  <c:v>270.1443905793323</c:v>
                </c:pt>
                <c:pt idx="1812">
                  <c:v>270.7556826614737</c:v>
                </c:pt>
                <c:pt idx="1813">
                  <c:v>271.3696782596233</c:v>
                </c:pt>
                <c:pt idx="1814">
                  <c:v>271.9864005350846</c:v>
                </c:pt>
                <c:pt idx="1815">
                  <c:v>272.6058658038282</c:v>
                </c:pt>
                <c:pt idx="1816">
                  <c:v>273.2280968841733</c:v>
                </c:pt>
                <c:pt idx="1817">
                  <c:v>273.8531116350173</c:v>
                </c:pt>
                <c:pt idx="1818">
                  <c:v>274.4809314773324</c:v>
                </c:pt>
                <c:pt idx="1819">
                  <c:v>275.1115772662865</c:v>
                </c:pt>
                <c:pt idx="1820">
                  <c:v>275.7450706514515</c:v>
                </c:pt>
                <c:pt idx="1821">
                  <c:v>276.3814324818218</c:v>
                </c:pt>
                <c:pt idx="1822">
                  <c:v>277.0206852066732</c:v>
                </c:pt>
                <c:pt idx="1823">
                  <c:v>277.662845095427</c:v>
                </c:pt>
                <c:pt idx="1824">
                  <c:v>278.3079426287199</c:v>
                </c:pt>
                <c:pt idx="1825">
                  <c:v>278.9559977756997</c:v>
                </c:pt>
                <c:pt idx="1826">
                  <c:v>279.6070279879323</c:v>
                </c:pt>
                <c:pt idx="1827">
                  <c:v>280.2610667314487</c:v>
                </c:pt>
                <c:pt idx="1828">
                  <c:v>280.9181274947082</c:v>
                </c:pt>
                <c:pt idx="1829">
                  <c:v>281.5782388291267</c:v>
                </c:pt>
                <c:pt idx="1830">
                  <c:v>282.2414203815064</c:v>
                </c:pt>
                <c:pt idx="1831">
                  <c:v>282.9077003068415</c:v>
                </c:pt>
                <c:pt idx="1832">
                  <c:v>283.5771020100623</c:v>
                </c:pt>
                <c:pt idx="1833">
                  <c:v>284.2496510387013</c:v>
                </c:pt>
                <c:pt idx="1834">
                  <c:v>284.9253750012078</c:v>
                </c:pt>
                <c:pt idx="1835">
                  <c:v>285.604289876766</c:v>
                </c:pt>
                <c:pt idx="1836">
                  <c:v>286.2864304601491</c:v>
                </c:pt>
                <c:pt idx="1837">
                  <c:v>286.9718225717803</c:v>
                </c:pt>
                <c:pt idx="1838">
                  <c:v>287.6604939387777</c:v>
                </c:pt>
                <c:pt idx="1839">
                  <c:v>288.3524675227122</c:v>
                </c:pt>
                <c:pt idx="1840">
                  <c:v>289.0477756083193</c:v>
                </c:pt>
                <c:pt idx="1841">
                  <c:v>289.7464406242132</c:v>
                </c:pt>
                <c:pt idx="1842">
                  <c:v>290.4484960516536</c:v>
                </c:pt>
                <c:pt idx="1843">
                  <c:v>291.1539684572295</c:v>
                </c:pt>
                <c:pt idx="1844">
                  <c:v>291.8628879303174</c:v>
                </c:pt>
                <c:pt idx="1845">
                  <c:v>292.5752818018845</c:v>
                </c:pt>
                <c:pt idx="1846">
                  <c:v>293.2911811098849</c:v>
                </c:pt>
                <c:pt idx="1847">
                  <c:v>294.0106162604743</c:v>
                </c:pt>
                <c:pt idx="1848">
                  <c:v>294.7336182572253</c:v>
                </c:pt>
                <c:pt idx="1849">
                  <c:v>295.4602232043127</c:v>
                </c:pt>
                <c:pt idx="1850">
                  <c:v>296.1904600453498</c:v>
                </c:pt>
                <c:pt idx="1851">
                  <c:v>296.9243567025577</c:v>
                </c:pt>
                <c:pt idx="1852">
                  <c:v>297.6619532050535</c:v>
                </c:pt>
                <c:pt idx="1853">
                  <c:v>298.4032783432977</c:v>
                </c:pt>
                <c:pt idx="1854">
                  <c:v>299.1483702733553</c:v>
                </c:pt>
                <c:pt idx="1855">
                  <c:v>299.8972618789948</c:v>
                </c:pt>
                <c:pt idx="1856">
                  <c:v>300.6499863596333</c:v>
                </c:pt>
                <c:pt idx="1857">
                  <c:v>301.4065848005888</c:v>
                </c:pt>
                <c:pt idx="1858">
                  <c:v>302.1670908782258</c:v>
                </c:pt>
                <c:pt idx="1859">
                  <c:v>302.9315422745575</c:v>
                </c:pt>
                <c:pt idx="1860">
                  <c:v>303.699973660741</c:v>
                </c:pt>
                <c:pt idx="1861">
                  <c:v>304.4724244060683</c:v>
                </c:pt>
                <c:pt idx="1862">
                  <c:v>305.2489341470787</c:v>
                </c:pt>
                <c:pt idx="1863">
                  <c:v>306.0295441382671</c:v>
                </c:pt>
                <c:pt idx="1864">
                  <c:v>306.8142971606171</c:v>
                </c:pt>
                <c:pt idx="1865">
                  <c:v>307.6032336509077</c:v>
                </c:pt>
                <c:pt idx="1866">
                  <c:v>308.3963918520726</c:v>
                </c:pt>
                <c:pt idx="1867">
                  <c:v>309.1938158516797</c:v>
                </c:pt>
                <c:pt idx="1868">
                  <c:v>309.9955485166413</c:v>
                </c:pt>
                <c:pt idx="1869">
                  <c:v>310.8016363414661</c:v>
                </c:pt>
                <c:pt idx="1870">
                  <c:v>311.612126438932</c:v>
                </c:pt>
                <c:pt idx="1871">
                  <c:v>312.427056752865</c:v>
                </c:pt>
                <c:pt idx="1872">
                  <c:v>313.2464794794617</c:v>
                </c:pt>
                <c:pt idx="1873">
                  <c:v>314.0704484634421</c:v>
                </c:pt>
                <c:pt idx="1874">
                  <c:v>314.8990012873849</c:v>
                </c:pt>
                <c:pt idx="1875">
                  <c:v>315.7321945288552</c:v>
                </c:pt>
                <c:pt idx="1876">
                  <c:v>316.5700750899748</c:v>
                </c:pt>
                <c:pt idx="1877">
                  <c:v>317.412691974564</c:v>
                </c:pt>
                <c:pt idx="1878">
                  <c:v>318.2601025853351</c:v>
                </c:pt>
                <c:pt idx="1879">
                  <c:v>319.1123581770433</c:v>
                </c:pt>
                <c:pt idx="1880">
                  <c:v>319.9695127897325</c:v>
                </c:pt>
                <c:pt idx="1881">
                  <c:v>320.831629791042</c:v>
                </c:pt>
                <c:pt idx="1882">
                  <c:v>321.6987616233313</c:v>
                </c:pt>
                <c:pt idx="1883">
                  <c:v>322.5709624858854</c:v>
                </c:pt>
                <c:pt idx="1884">
                  <c:v>323.4482974929502</c:v>
                </c:pt>
                <c:pt idx="1885">
                  <c:v>324.3308222334417</c:v>
                </c:pt>
                <c:pt idx="1886">
                  <c:v>325.2186042130008</c:v>
                </c:pt>
                <c:pt idx="1887">
                  <c:v>326.111702222032</c:v>
                </c:pt>
                <c:pt idx="1888">
                  <c:v>327.0101868968924</c:v>
                </c:pt>
                <c:pt idx="1889">
                  <c:v>327.9141139782745</c:v>
                </c:pt>
                <c:pt idx="1890">
                  <c:v>328.8235613758494</c:v>
                </c:pt>
                <c:pt idx="1891">
                  <c:v>329.7385974557796</c:v>
                </c:pt>
                <c:pt idx="1892">
                  <c:v>330.6592844822917</c:v>
                </c:pt>
                <c:pt idx="1893">
                  <c:v>331.5856995435843</c:v>
                </c:pt>
                <c:pt idx="1894">
                  <c:v>332.5179203240497</c:v>
                </c:pt>
                <c:pt idx="1895">
                  <c:v>333.4560169740723</c:v>
                </c:pt>
                <c:pt idx="1896">
                  <c:v>334.4000729497203</c:v>
                </c:pt>
                <c:pt idx="1897">
                  <c:v>335.3501655222933</c:v>
                </c:pt>
                <c:pt idx="1898">
                  <c:v>336.3063741202565</c:v>
                </c:pt>
                <c:pt idx="1899">
                  <c:v>337.2687814231176</c:v>
                </c:pt>
                <c:pt idx="1900">
                  <c:v>338.2374743633251</c:v>
                </c:pt>
                <c:pt idx="1901">
                  <c:v>339.2125433793134</c:v>
                </c:pt>
                <c:pt idx="1902">
                  <c:v>340.1940778887518</c:v>
                </c:pt>
                <c:pt idx="1903">
                  <c:v>341.182167640334</c:v>
                </c:pt>
                <c:pt idx="1904">
                  <c:v>342.1769118156324</c:v>
                </c:pt>
                <c:pt idx="1905">
                  <c:v>343.1783932994993</c:v>
                </c:pt>
                <c:pt idx="1906">
                  <c:v>344.1867308479401</c:v>
                </c:pt>
                <c:pt idx="1907">
                  <c:v>345.2020144749356</c:v>
                </c:pt>
                <c:pt idx="1908">
                  <c:v>346.2243563120476</c:v>
                </c:pt>
                <c:pt idx="1909">
                  <c:v>347.2538610625436</c:v>
                </c:pt>
                <c:pt idx="1910">
                  <c:v>348.2906361971436</c:v>
                </c:pt>
                <c:pt idx="1911">
                  <c:v>349.3348022489844</c:v>
                </c:pt>
                <c:pt idx="1912">
                  <c:v>350.3864758001156</c:v>
                </c:pt>
                <c:pt idx="1913">
                  <c:v>351.4457812539044</c:v>
                </c:pt>
                <c:pt idx="1914">
                  <c:v>352.5128365556023</c:v>
                </c:pt>
                <c:pt idx="1915">
                  <c:v>353.5877718981245</c:v>
                </c:pt>
                <c:pt idx="1916">
                  <c:v>354.6707183581922</c:v>
                </c:pt>
                <c:pt idx="1917">
                  <c:v>355.7618113646411</c:v>
                </c:pt>
                <c:pt idx="1918">
                  <c:v>356.8611974690172</c:v>
                </c:pt>
                <c:pt idx="1919">
                  <c:v>357.9690125204667</c:v>
                </c:pt>
                <c:pt idx="1920">
                  <c:v>359.0854141734705</c:v>
                </c:pt>
                <c:pt idx="1921">
                  <c:v>360.2105558636789</c:v>
                </c:pt>
                <c:pt idx="1922">
                  <c:v>361.3445876862887</c:v>
                </c:pt>
                <c:pt idx="1923">
                  <c:v>362.4876864677051</c:v>
                </c:pt>
                <c:pt idx="1924">
                  <c:v>363.6400174419208</c:v>
                </c:pt>
                <c:pt idx="1925">
                  <c:v>364.8017596901</c:v>
                </c:pt>
                <c:pt idx="1926">
                  <c:v>365.9730936828788</c:v>
                </c:pt>
                <c:pt idx="1927">
                  <c:v>367.1542038966035</c:v>
                </c:pt>
                <c:pt idx="1928">
                  <c:v>368.3452893474251</c:v>
                </c:pt>
                <c:pt idx="1929">
                  <c:v>369.5465586398672</c:v>
                </c:pt>
                <c:pt idx="1930">
                  <c:v>370.7582164102924</c:v>
                </c:pt>
                <c:pt idx="1931">
                  <c:v>371.9804789157696</c:v>
                </c:pt>
                <c:pt idx="1932">
                  <c:v>373.2135798480898</c:v>
                </c:pt>
                <c:pt idx="1933">
                  <c:v>374.4577466555832</c:v>
                </c:pt>
                <c:pt idx="1934">
                  <c:v>375.7132275499296</c:v>
                </c:pt>
                <c:pt idx="1935">
                  <c:v>376.9802832424825</c:v>
                </c:pt>
                <c:pt idx="1936">
                  <c:v>378.2591706111577</c:v>
                </c:pt>
                <c:pt idx="1937">
                  <c:v>379.5501671422818</c:v>
                </c:pt>
                <c:pt idx="1938">
                  <c:v>380.8535678035856</c:v>
                </c:pt>
                <c:pt idx="1939">
                  <c:v>382.169667051206</c:v>
                </c:pt>
                <c:pt idx="1940">
                  <c:v>383.4987857268735</c:v>
                </c:pt>
                <c:pt idx="1941">
                  <c:v>384.8412446722007</c:v>
                </c:pt>
                <c:pt idx="1942">
                  <c:v>386.19738742482</c:v>
                </c:pt>
                <c:pt idx="1943">
                  <c:v>387.5675746251011</c:v>
                </c:pt>
                <c:pt idx="1944">
                  <c:v>388.9521828547797</c:v>
                </c:pt>
                <c:pt idx="1945">
                  <c:v>390.35161264156</c:v>
                </c:pt>
                <c:pt idx="1946">
                  <c:v>391.7662684333714</c:v>
                </c:pt>
                <c:pt idx="1947">
                  <c:v>393.1965848532953</c:v>
                </c:pt>
                <c:pt idx="1948">
                  <c:v>394.643032720777</c:v>
                </c:pt>
                <c:pt idx="1949">
                  <c:v>396.1060753881733</c:v>
                </c:pt>
                <c:pt idx="1950">
                  <c:v>397.5862362093948</c:v>
                </c:pt>
                <c:pt idx="1951">
                  <c:v>399.0840442959034</c:v>
                </c:pt>
                <c:pt idx="1952">
                  <c:v>400.6000676271873</c:v>
                </c:pt>
                <c:pt idx="1953">
                  <c:v>402.13490506736</c:v>
                </c:pt>
                <c:pt idx="1954">
                  <c:v>403.6891875465685</c:v>
                </c:pt>
                <c:pt idx="1955">
                  <c:v>405.2635913180755</c:v>
                </c:pt>
                <c:pt idx="1956">
                  <c:v>406.8588246964187</c:v>
                </c:pt>
                <c:pt idx="1957">
                  <c:v>408.475643254745</c:v>
                </c:pt>
                <c:pt idx="1958">
                  <c:v>410.1148586450454</c:v>
                </c:pt>
                <c:pt idx="1959">
                  <c:v>411.777332667331</c:v>
                </c:pt>
                <c:pt idx="1960">
                  <c:v>413.4639774084501</c:v>
                </c:pt>
                <c:pt idx="1961">
                  <c:v>415.17578252534</c:v>
                </c:pt>
                <c:pt idx="1962">
                  <c:v>416.9138044431607</c:v>
                </c:pt>
                <c:pt idx="1963">
                  <c:v>418.6791658567983</c:v>
                </c:pt>
                <c:pt idx="1964">
                  <c:v>420.4730933932507</c:v>
                </c:pt>
                <c:pt idx="1965">
                  <c:v>422.2968940395552</c:v>
                </c:pt>
                <c:pt idx="1966">
                  <c:v>424.1519834114347</c:v>
                </c:pt>
                <c:pt idx="1967">
                  <c:v>426.0399015634445</c:v>
                </c:pt>
                <c:pt idx="1968">
                  <c:v>427.9623176907847</c:v>
                </c:pt>
                <c:pt idx="1969">
                  <c:v>429.9210331894948</c:v>
                </c:pt>
                <c:pt idx="1970">
                  <c:v>431.9180258529101</c:v>
                </c:pt>
                <c:pt idx="1971">
                  <c:v>433.9554636874082</c:v>
                </c:pt>
                <c:pt idx="1972">
                  <c:v>436.0357211321588</c:v>
                </c:pt>
                <c:pt idx="1973">
                  <c:v>438.1614147533088</c:v>
                </c:pt>
                <c:pt idx="1974">
                  <c:v>440.3354196958124</c:v>
                </c:pt>
                <c:pt idx="1975">
                  <c:v>442.560933267172</c:v>
                </c:pt>
                <c:pt idx="1976">
                  <c:v>444.8415018948622</c:v>
                </c:pt>
                <c:pt idx="1977">
                  <c:v>447.1811106657833</c:v>
                </c:pt>
                <c:pt idx="1978">
                  <c:v>449.5842224482739</c:v>
                </c:pt>
                <c:pt idx="1979">
                  <c:v>452.0558542218033</c:v>
                </c:pt>
                <c:pt idx="1980">
                  <c:v>454.6016917232245</c:v>
                </c:pt>
                <c:pt idx="1981">
                  <c:v>457.228257141947</c:v>
                </c:pt>
                <c:pt idx="1982">
                  <c:v>459.9430115629785</c:v>
                </c:pt>
                <c:pt idx="1983">
                  <c:v>462.7545468461029</c:v>
                </c:pt>
                <c:pt idx="1984">
                  <c:v>465.67288439611</c:v>
                </c:pt>
                <c:pt idx="1985">
                  <c:v>468.7097984746181</c:v>
                </c:pt>
                <c:pt idx="1986">
                  <c:v>471.8792120589834</c:v>
                </c:pt>
                <c:pt idx="1987">
                  <c:v>475.1978062155491</c:v>
                </c:pt>
                <c:pt idx="1988">
                  <c:v>478.6857867801948</c:v>
                </c:pt>
                <c:pt idx="1989">
                  <c:v>482.367960682349</c:v>
                </c:pt>
                <c:pt idx="1990">
                  <c:v>486.275268753131</c:v>
                </c:pt>
                <c:pt idx="1991">
                  <c:v>490.4470113018652</c:v>
                </c:pt>
                <c:pt idx="1992">
                  <c:v>494.9342227215583</c:v>
                </c:pt>
                <c:pt idx="1993">
                  <c:v>499.804909049398</c:v>
                </c:pt>
                <c:pt idx="1994">
                  <c:v>505.1525840534683</c:v>
                </c:pt>
                <c:pt idx="1995">
                  <c:v>511.1112301258984</c:v>
                </c:pt>
                <c:pt idx="1996">
                  <c:v>517.883097834197</c:v>
                </c:pt>
                <c:pt idx="1997">
                  <c:v>525.7963542596816</c:v>
                </c:pt>
                <c:pt idx="1998">
                  <c:v>535.4417384800521</c:v>
                </c:pt>
                <c:pt idx="1999">
                  <c:v>548.078073869748</c:v>
                </c:pt>
                <c:pt idx="2000">
                  <c:v>567.4608603564224</c:v>
                </c:pt>
                <c:pt idx="2001">
                  <c:v>614.2603472375002</c:v>
                </c:pt>
                <c:pt idx="2002">
                  <c:v>599.104887789184</c:v>
                </c:pt>
                <c:pt idx="2003">
                  <c:v>586.8460696771654</c:v>
                </c:pt>
                <c:pt idx="2004">
                  <c:v>576.5093859365423</c:v>
                </c:pt>
                <c:pt idx="2005">
                  <c:v>567.6603665746276</c:v>
                </c:pt>
                <c:pt idx="2006">
                  <c:v>560.011220234803</c:v>
                </c:pt>
                <c:pt idx="2007">
                  <c:v>553.359062813459</c:v>
                </c:pt>
                <c:pt idx="2008">
                  <c:v>547.5416933333578</c:v>
                </c:pt>
                <c:pt idx="2009">
                  <c:v>542.4356243178555</c:v>
                </c:pt>
                <c:pt idx="2010">
                  <c:v>537.9353745215748</c:v>
                </c:pt>
                <c:pt idx="2011">
                  <c:v>533.9635345609646</c:v>
                </c:pt>
                <c:pt idx="2012">
                  <c:v>530.4535975640231</c:v>
                </c:pt>
                <c:pt idx="2013">
                  <c:v>527.3486754640946</c:v>
                </c:pt>
                <c:pt idx="2014">
                  <c:v>524.5963285709918</c:v>
                </c:pt>
                <c:pt idx="2015">
                  <c:v>522.164467744008</c:v>
                </c:pt>
                <c:pt idx="2016">
                  <c:v>520.0179079574013</c:v>
                </c:pt>
                <c:pt idx="2017">
                  <c:v>518.1269276104885</c:v>
                </c:pt>
                <c:pt idx="2018">
                  <c:v>516.4624457289358</c:v>
                </c:pt>
                <c:pt idx="2019">
                  <c:v>515.0097786082275</c:v>
                </c:pt>
                <c:pt idx="2020">
                  <c:v>513.7465615270426</c:v>
                </c:pt>
                <c:pt idx="2021">
                  <c:v>512.6528634813948</c:v>
                </c:pt>
                <c:pt idx="2022">
                  <c:v>511.7256080214576</c:v>
                </c:pt>
                <c:pt idx="2023">
                  <c:v>510.9408255010811</c:v>
                </c:pt>
                <c:pt idx="2024">
                  <c:v>510.291850140687</c:v>
                </c:pt>
                <c:pt idx="2025">
                  <c:v>509.7676475958148</c:v>
                </c:pt>
                <c:pt idx="2026">
                  <c:v>509.3610440647157</c:v>
                </c:pt>
                <c:pt idx="2027">
                  <c:v>509.0623214727902</c:v>
                </c:pt>
                <c:pt idx="2028">
                  <c:v>508.8624071677503</c:v>
                </c:pt>
                <c:pt idx="2029">
                  <c:v>508.7600495710794</c:v>
                </c:pt>
                <c:pt idx="2030">
                  <c:v>508.7456233055536</c:v>
                </c:pt>
                <c:pt idx="2031">
                  <c:v>508.8139830722175</c:v>
                </c:pt>
                <c:pt idx="2032">
                  <c:v>508.9609998694432</c:v>
                </c:pt>
                <c:pt idx="2033">
                  <c:v>509.1838058310856</c:v>
                </c:pt>
                <c:pt idx="2034">
                  <c:v>509.4775952141493</c:v>
                </c:pt>
                <c:pt idx="2035">
                  <c:v>509.8414553232078</c:v>
                </c:pt>
                <c:pt idx="2036">
                  <c:v>510.2650972146812</c:v>
                </c:pt>
                <c:pt idx="2037">
                  <c:v>510.7517541934936</c:v>
                </c:pt>
                <c:pt idx="2038">
                  <c:v>511.2976677246953</c:v>
                </c:pt>
                <c:pt idx="2039">
                  <c:v>511.8984886802608</c:v>
                </c:pt>
                <c:pt idx="2040">
                  <c:v>512.5551428109501</c:v>
                </c:pt>
                <c:pt idx="2041">
                  <c:v>513.2619314081722</c:v>
                </c:pt>
                <c:pt idx="2042">
                  <c:v>514.0193716629598</c:v>
                </c:pt>
                <c:pt idx="2043">
                  <c:v>514.824587054033</c:v>
                </c:pt>
                <c:pt idx="2044">
                  <c:v>515.6775220672439</c:v>
                </c:pt>
                <c:pt idx="2045">
                  <c:v>516.5750008778753</c:v>
                </c:pt>
                <c:pt idx="2046">
                  <c:v>517.518544657639</c:v>
                </c:pt>
                <c:pt idx="2047">
                  <c:v>518.5052660135677</c:v>
                </c:pt>
                <c:pt idx="2048">
                  <c:v>519.5322128644436</c:v>
                </c:pt>
                <c:pt idx="2049">
                  <c:v>520.5999877800051</c:v>
                </c:pt>
                <c:pt idx="2050">
                  <c:v>521.710638363735</c:v>
                </c:pt>
                <c:pt idx="2051">
                  <c:v>522.8599518280869</c:v>
                </c:pt>
                <c:pt idx="2052">
                  <c:v>524.0485519216833</c:v>
                </c:pt>
                <c:pt idx="2053">
                  <c:v>525.2752395501994</c:v>
                </c:pt>
                <c:pt idx="2054">
                  <c:v>526.538649315322</c:v>
                </c:pt>
                <c:pt idx="2055">
                  <c:v>527.8415543860194</c:v>
                </c:pt>
                <c:pt idx="2056">
                  <c:v>529.1813134769124</c:v>
                </c:pt>
                <c:pt idx="2057">
                  <c:v>530.5564472324954</c:v>
                </c:pt>
                <c:pt idx="2058">
                  <c:v>531.9696631268848</c:v>
                </c:pt>
                <c:pt idx="2059">
                  <c:v>533.4176747978211</c:v>
                </c:pt>
                <c:pt idx="2060">
                  <c:v>534.9035788928926</c:v>
                </c:pt>
                <c:pt idx="2061">
                  <c:v>536.4247758156746</c:v>
                </c:pt>
                <c:pt idx="2062">
                  <c:v>537.9845259100414</c:v>
                </c:pt>
                <c:pt idx="2063">
                  <c:v>539.577956008172</c:v>
                </c:pt>
                <c:pt idx="2064">
                  <c:v>541.2110930094017</c:v>
                </c:pt>
                <c:pt idx="2065">
                  <c:v>542.8801648168002</c:v>
                </c:pt>
                <c:pt idx="2066">
                  <c:v>544.585141510631</c:v>
                </c:pt>
                <c:pt idx="2067">
                  <c:v>546.3313030709846</c:v>
                </c:pt>
                <c:pt idx="2068">
                  <c:v>548.1130767961634</c:v>
                </c:pt>
                <c:pt idx="2069">
                  <c:v>549.9340763566235</c:v>
                </c:pt>
                <c:pt idx="2070">
                  <c:v>551.7933549726916</c:v>
                </c:pt>
                <c:pt idx="2071">
                  <c:v>553.6956711240811</c:v>
                </c:pt>
                <c:pt idx="2072">
                  <c:v>555.6377625961684</c:v>
                </c:pt>
                <c:pt idx="2073">
                  <c:v>557.6233044229007</c:v>
                </c:pt>
                <c:pt idx="2074">
                  <c:v>559.6493402947775</c:v>
                </c:pt>
                <c:pt idx="2075">
                  <c:v>561.7210896377617</c:v>
                </c:pt>
                <c:pt idx="2076">
                  <c:v>563.8401686625618</c:v>
                </c:pt>
                <c:pt idx="2077">
                  <c:v>566.0058303717534</c:v>
                </c:pt>
                <c:pt idx="2078">
                  <c:v>568.2217591451946</c:v>
                </c:pt>
                <c:pt idx="2079">
                  <c:v>570.4885153102621</c:v>
                </c:pt>
                <c:pt idx="2080">
                  <c:v>572.8070289105118</c:v>
                </c:pt>
                <c:pt idx="2081">
                  <c:v>575.1868856912786</c:v>
                </c:pt>
                <c:pt idx="2082">
                  <c:v>577.6212324930788</c:v>
                </c:pt>
                <c:pt idx="2083">
                  <c:v>580.1201166958105</c:v>
                </c:pt>
                <c:pt idx="2084">
                  <c:v>582.6863749867926</c:v>
                </c:pt>
                <c:pt idx="2085">
                  <c:v>585.3199785534321</c:v>
                </c:pt>
                <c:pt idx="2086">
                  <c:v>588.0334153833721</c:v>
                </c:pt>
                <c:pt idx="2087">
                  <c:v>590.8273148025097</c:v>
                </c:pt>
                <c:pt idx="2088">
                  <c:v>593.7102337885417</c:v>
                </c:pt>
                <c:pt idx="2089">
                  <c:v>596.6928260100216</c:v>
                </c:pt>
                <c:pt idx="2090">
                  <c:v>599.7799092409185</c:v>
                </c:pt>
                <c:pt idx="2091">
                  <c:v>602.9918966912148</c:v>
                </c:pt>
                <c:pt idx="2092">
                  <c:v>606.3371161678317</c:v>
                </c:pt>
                <c:pt idx="2093">
                  <c:v>609.8389913575211</c:v>
                </c:pt>
                <c:pt idx="2094">
                  <c:v>613.5202896596514</c:v>
                </c:pt>
                <c:pt idx="2095">
                  <c:v>617.4182288118177</c:v>
                </c:pt>
                <c:pt idx="2096">
                  <c:v>621.5768211528596</c:v>
                </c:pt>
                <c:pt idx="2097">
                  <c:v>626.0618899214513</c:v>
                </c:pt>
                <c:pt idx="2098">
                  <c:v>630.980597071387</c:v>
                </c:pt>
                <c:pt idx="2099">
                  <c:v>636.4937147732655</c:v>
                </c:pt>
                <c:pt idx="2100">
                  <c:v>642.9235836395416</c:v>
                </c:pt>
                <c:pt idx="2101">
                  <c:v>651.0278710328189</c:v>
                </c:pt>
                <c:pt idx="2102">
                  <c:v>664.188796354961</c:v>
                </c:pt>
                <c:pt idx="2103">
                  <c:v>679.3895366200738</c:v>
                </c:pt>
                <c:pt idx="2104">
                  <c:v>679.546141830118</c:v>
                </c:pt>
                <c:pt idx="2105">
                  <c:v>679.5012305275522</c:v>
                </c:pt>
                <c:pt idx="2106">
                  <c:v>679.431777580657</c:v>
                </c:pt>
                <c:pt idx="2107">
                  <c:v>679.4063308864826</c:v>
                </c:pt>
                <c:pt idx="2108">
                  <c:v>679.4570661893432</c:v>
                </c:pt>
                <c:pt idx="2109">
                  <c:v>679.598415631689</c:v>
                </c:pt>
                <c:pt idx="2110">
                  <c:v>679.831862855057</c:v>
                </c:pt>
                <c:pt idx="2111">
                  <c:v>680.1657528836473</c:v>
                </c:pt>
                <c:pt idx="2112">
                  <c:v>680.5942962486274</c:v>
                </c:pt>
                <c:pt idx="2113">
                  <c:v>681.1148606933344</c:v>
                </c:pt>
                <c:pt idx="2114">
                  <c:v>681.730386772164</c:v>
                </c:pt>
                <c:pt idx="2115">
                  <c:v>682.4311219219941</c:v>
                </c:pt>
                <c:pt idx="2116">
                  <c:v>683.2205248189317</c:v>
                </c:pt>
                <c:pt idx="2117">
                  <c:v>684.0904479892471</c:v>
                </c:pt>
                <c:pt idx="2118">
                  <c:v>685.0426717304232</c:v>
                </c:pt>
                <c:pt idx="2119">
                  <c:v>686.0680256076361</c:v>
                </c:pt>
                <c:pt idx="2120">
                  <c:v>687.1703818329223</c:v>
                </c:pt>
                <c:pt idx="2121">
                  <c:v>688.3431976556187</c:v>
                </c:pt>
                <c:pt idx="2122">
                  <c:v>689.5872349974514</c:v>
                </c:pt>
                <c:pt idx="2123">
                  <c:v>690.8973830191005</c:v>
                </c:pt>
                <c:pt idx="2124">
                  <c:v>692.2733105182567</c:v>
                </c:pt>
                <c:pt idx="2125">
                  <c:v>693.7125129080664</c:v>
                </c:pt>
                <c:pt idx="2126">
                  <c:v>695.214685605129</c:v>
                </c:pt>
                <c:pt idx="2127">
                  <c:v>696.7762810006063</c:v>
                </c:pt>
                <c:pt idx="2128">
                  <c:v>698.395666594043</c:v>
                </c:pt>
                <c:pt idx="2129">
                  <c:v>700.0725483823435</c:v>
                </c:pt>
                <c:pt idx="2130">
                  <c:v>701.8041916523817</c:v>
                </c:pt>
                <c:pt idx="2131">
                  <c:v>703.5923481537884</c:v>
                </c:pt>
                <c:pt idx="2132">
                  <c:v>705.4358256297045</c:v>
                </c:pt>
                <c:pt idx="2133">
                  <c:v>707.3287735629727</c:v>
                </c:pt>
                <c:pt idx="2134">
                  <c:v>709.2720513054264</c:v>
                </c:pt>
                <c:pt idx="2135">
                  <c:v>711.2686978938051</c:v>
                </c:pt>
                <c:pt idx="2136">
                  <c:v>713.3170703273348</c:v>
                </c:pt>
                <c:pt idx="2137">
                  <c:v>715.415231759845</c:v>
                </c:pt>
                <c:pt idx="2138">
                  <c:v>717.5581203920549</c:v>
                </c:pt>
                <c:pt idx="2139">
                  <c:v>719.7506660187904</c:v>
                </c:pt>
                <c:pt idx="2140">
                  <c:v>721.9918067365595</c:v>
                </c:pt>
                <c:pt idx="2141">
                  <c:v>724.2804171012638</c:v>
                </c:pt>
                <c:pt idx="2142">
                  <c:v>726.6165595185394</c:v>
                </c:pt>
                <c:pt idx="2143">
                  <c:v>728.9970056340787</c:v>
                </c:pt>
                <c:pt idx="2144">
                  <c:v>731.4248159538226</c:v>
                </c:pt>
                <c:pt idx="2145">
                  <c:v>733.8978404519917</c:v>
                </c:pt>
                <c:pt idx="2146">
                  <c:v>736.4168307034654</c:v>
                </c:pt>
                <c:pt idx="2147">
                  <c:v>738.9835247898684</c:v>
                </c:pt>
                <c:pt idx="2148">
                  <c:v>741.5928104918328</c:v>
                </c:pt>
                <c:pt idx="2149">
                  <c:v>744.2474398817287</c:v>
                </c:pt>
                <c:pt idx="2150">
                  <c:v>746.9492564817438</c:v>
                </c:pt>
                <c:pt idx="2151">
                  <c:v>749.6926910795636</c:v>
                </c:pt>
                <c:pt idx="2152">
                  <c:v>752.4826897674392</c:v>
                </c:pt>
                <c:pt idx="2153">
                  <c:v>755.3208509576076</c:v>
                </c:pt>
                <c:pt idx="2154">
                  <c:v>758.1976263234162</c:v>
                </c:pt>
                <c:pt idx="2155">
                  <c:v>761.1236009016273</c:v>
                </c:pt>
                <c:pt idx="2156">
                  <c:v>764.0973390701994</c:v>
                </c:pt>
                <c:pt idx="2157">
                  <c:v>767.1138865514637</c:v>
                </c:pt>
                <c:pt idx="2158">
                  <c:v>770.1752281683401</c:v>
                </c:pt>
                <c:pt idx="2159">
                  <c:v>773.2808646484114</c:v>
                </c:pt>
                <c:pt idx="2160">
                  <c:v>776.4371624963178</c:v>
                </c:pt>
                <c:pt idx="2161">
                  <c:v>779.6374801137488</c:v>
                </c:pt>
                <c:pt idx="2162">
                  <c:v>782.8826211902773</c:v>
                </c:pt>
                <c:pt idx="2163">
                  <c:v>786.1752858815314</c:v>
                </c:pt>
                <c:pt idx="2164">
                  <c:v>789.514285099859</c:v>
                </c:pt>
                <c:pt idx="2165">
                  <c:v>792.9045859920581</c:v>
                </c:pt>
                <c:pt idx="2166">
                  <c:v>796.3378946978593</c:v>
                </c:pt>
                <c:pt idx="2167">
                  <c:v>799.8199777225872</c:v>
                </c:pt>
                <c:pt idx="2168">
                  <c:v>803.3521283330728</c:v>
                </c:pt>
                <c:pt idx="2169">
                  <c:v>806.9307548090484</c:v>
                </c:pt>
                <c:pt idx="2170">
                  <c:v>810.5606461262763</c:v>
                </c:pt>
                <c:pt idx="2171">
                  <c:v>814.2420927841995</c:v>
                </c:pt>
                <c:pt idx="2172">
                  <c:v>817.9697183601626</c:v>
                </c:pt>
                <c:pt idx="2173">
                  <c:v>821.7513214030214</c:v>
                </c:pt>
                <c:pt idx="2174">
                  <c:v>825.5812492885385</c:v>
                </c:pt>
                <c:pt idx="2175">
                  <c:v>829.4663009663488</c:v>
                </c:pt>
                <c:pt idx="2176">
                  <c:v>833.4000654039562</c:v>
                </c:pt>
                <c:pt idx="2177">
                  <c:v>837.3901147188934</c:v>
                </c:pt>
                <c:pt idx="2178">
                  <c:v>841.4298349495782</c:v>
                </c:pt>
                <c:pt idx="2179">
                  <c:v>845.524306726385</c:v>
                </c:pt>
                <c:pt idx="2180">
                  <c:v>849.675464231488</c:v>
                </c:pt>
                <c:pt idx="2181">
                  <c:v>853.8804776283966</c:v>
                </c:pt>
                <c:pt idx="2182">
                  <c:v>858.1415130250384</c:v>
                </c:pt>
                <c:pt idx="2183">
                  <c:v>862.4608116402567</c:v>
                </c:pt>
                <c:pt idx="2184">
                  <c:v>866.837760923753</c:v>
                </c:pt>
                <c:pt idx="2185">
                  <c:v>871.2745111984657</c:v>
                </c:pt>
                <c:pt idx="2186">
                  <c:v>875.7683361900725</c:v>
                </c:pt>
                <c:pt idx="2187">
                  <c:v>880.3249753028216</c:v>
                </c:pt>
                <c:pt idx="2188">
                  <c:v>884.9358775608526</c:v>
                </c:pt>
                <c:pt idx="2189">
                  <c:v>889.6145497483784</c:v>
                </c:pt>
                <c:pt idx="2190">
                  <c:v>894.3518213421846</c:v>
                </c:pt>
                <c:pt idx="2191">
                  <c:v>899.1544916224466</c:v>
                </c:pt>
                <c:pt idx="2192">
                  <c:v>904.0211869789465</c:v>
                </c:pt>
                <c:pt idx="2193">
                  <c:v>908.9546880249334</c:v>
                </c:pt>
                <c:pt idx="2194">
                  <c:v>913.954846774446</c:v>
                </c:pt>
                <c:pt idx="2195">
                  <c:v>919.018886361092</c:v>
                </c:pt>
                <c:pt idx="2196">
                  <c:v>924.1526356924221</c:v>
                </c:pt>
                <c:pt idx="2197">
                  <c:v>929.359612123018</c:v>
                </c:pt>
                <c:pt idx="2198">
                  <c:v>934.6321308551184</c:v>
                </c:pt>
                <c:pt idx="2199">
                  <c:v>939.9820543599042</c:v>
                </c:pt>
                <c:pt idx="2200">
                  <c:v>945.3984411485992</c:v>
                </c:pt>
                <c:pt idx="2201">
                  <c:v>950.8954249885539</c:v>
                </c:pt>
                <c:pt idx="2202">
                  <c:v>956.4634017418156</c:v>
                </c:pt>
                <c:pt idx="2203">
                  <c:v>962.1103748424466</c:v>
                </c:pt>
                <c:pt idx="2204">
                  <c:v>967.8344194804405</c:v>
                </c:pt>
                <c:pt idx="2205">
                  <c:v>973.638361679236</c:v>
                </c:pt>
                <c:pt idx="2206">
                  <c:v>979.5226064227586</c:v>
                </c:pt>
                <c:pt idx="2207">
                  <c:v>985.4933750223665</c:v>
                </c:pt>
                <c:pt idx="2208">
                  <c:v>991.5430178880864</c:v>
                </c:pt>
                <c:pt idx="2209">
                  <c:v>997.675782207992</c:v>
                </c:pt>
                <c:pt idx="2210">
                  <c:v>1003.900630404602</c:v>
                </c:pt>
                <c:pt idx="2211">
                  <c:v>1010.210606686259</c:v>
                </c:pt>
                <c:pt idx="2212">
                  <c:v>1016.613506373398</c:v>
                </c:pt>
                <c:pt idx="2213">
                  <c:v>1023.104555922014</c:v>
                </c:pt>
                <c:pt idx="2214">
                  <c:v>1029.693292887108</c:v>
                </c:pt>
                <c:pt idx="2215">
                  <c:v>1036.371579818385</c:v>
                </c:pt>
                <c:pt idx="2216">
                  <c:v>1043.152498662602</c:v>
                </c:pt>
                <c:pt idx="2217">
                  <c:v>1050.028627703731</c:v>
                </c:pt>
                <c:pt idx="2218">
                  <c:v>1057.004336076745</c:v>
                </c:pt>
                <c:pt idx="2219">
                  <c:v>1064.089050589917</c:v>
                </c:pt>
                <c:pt idx="2220">
                  <c:v>1071.270159077797</c:v>
                </c:pt>
                <c:pt idx="2221">
                  <c:v>1078.56428499092</c:v>
                </c:pt>
                <c:pt idx="2222">
                  <c:v>1085.967389167001</c:v>
                </c:pt>
                <c:pt idx="2223">
                  <c:v>1093.478614529636</c:v>
                </c:pt>
                <c:pt idx="2224">
                  <c:v>1101.106525433972</c:v>
                </c:pt>
                <c:pt idx="2225">
                  <c:v>1108.845960842561</c:v>
                </c:pt>
                <c:pt idx="2226">
                  <c:v>1116.706413172137</c:v>
                </c:pt>
                <c:pt idx="2227">
                  <c:v>1124.686629957221</c:v>
                </c:pt>
                <c:pt idx="2228">
                  <c:v>1132.790951293183</c:v>
                </c:pt>
                <c:pt idx="2229">
                  <c:v>1141.02014824768</c:v>
                </c:pt>
                <c:pt idx="2230">
                  <c:v>1149.374933236726</c:v>
                </c:pt>
                <c:pt idx="2231">
                  <c:v>1157.864216111645</c:v>
                </c:pt>
                <c:pt idx="2232">
                  <c:v>1166.484114441242</c:v>
                </c:pt>
                <c:pt idx="2233">
                  <c:v>1175.243853691718</c:v>
                </c:pt>
                <c:pt idx="2234">
                  <c:v>1184.143118796343</c:v>
                </c:pt>
                <c:pt idx="2235">
                  <c:v>1193.187024467772</c:v>
                </c:pt>
                <c:pt idx="2236">
                  <c:v>1202.373359027198</c:v>
                </c:pt>
                <c:pt idx="2237">
                  <c:v>1211.706376926224</c:v>
                </c:pt>
                <c:pt idx="2238">
                  <c:v>1221.193786674092</c:v>
                </c:pt>
                <c:pt idx="2239">
                  <c:v>1230.83931180238</c:v>
                </c:pt>
                <c:pt idx="2240">
                  <c:v>1240.642874689321</c:v>
                </c:pt>
                <c:pt idx="2241">
                  <c:v>1250.607405705792</c:v>
                </c:pt>
                <c:pt idx="2242">
                  <c:v>1260.739928648493</c:v>
                </c:pt>
                <c:pt idx="2243">
                  <c:v>1271.040536031088</c:v>
                </c:pt>
                <c:pt idx="2244">
                  <c:v>1281.516157128224</c:v>
                </c:pt>
                <c:pt idx="2245">
                  <c:v>1292.16956576071</c:v>
                </c:pt>
                <c:pt idx="2246">
                  <c:v>1303.002475662377</c:v>
                </c:pt>
                <c:pt idx="2247">
                  <c:v>1314.025098562787</c:v>
                </c:pt>
                <c:pt idx="2248">
                  <c:v>1325.232668128127</c:v>
                </c:pt>
                <c:pt idx="2249">
                  <c:v>1336.637747981872</c:v>
                </c:pt>
                <c:pt idx="2250">
                  <c:v>1348.242948742165</c:v>
                </c:pt>
                <c:pt idx="2251">
                  <c:v>1360.045997160553</c:v>
                </c:pt>
                <c:pt idx="2252">
                  <c:v>1372.062510534701</c:v>
                </c:pt>
                <c:pt idx="2253">
                  <c:v>1384.286749663273</c:v>
                </c:pt>
                <c:pt idx="2254">
                  <c:v>1396.732292800767</c:v>
                </c:pt>
                <c:pt idx="2255">
                  <c:v>1409.396383769026</c:v>
                </c:pt>
                <c:pt idx="2256">
                  <c:v>1422.292374047623</c:v>
                </c:pt>
                <c:pt idx="2257">
                  <c:v>1435.417669215539</c:v>
                </c:pt>
                <c:pt idx="2258">
                  <c:v>1448.781471789117</c:v>
                </c:pt>
                <c:pt idx="2259">
                  <c:v>1462.386955837175</c:v>
                </c:pt>
                <c:pt idx="2260">
                  <c:v>1476.239108894534</c:v>
                </c:pt>
                <c:pt idx="2261">
                  <c:v>1490.346055973682</c:v>
                </c:pt>
                <c:pt idx="2262">
                  <c:v>1504.710012616598</c:v>
                </c:pt>
                <c:pt idx="2263">
                  <c:v>1519.336373366095</c:v>
                </c:pt>
                <c:pt idx="2264">
                  <c:v>1534.237917938332</c:v>
                </c:pt>
                <c:pt idx="2265">
                  <c:v>1549.408138493931</c:v>
                </c:pt>
                <c:pt idx="2266">
                  <c:v>1564.861670034625</c:v>
                </c:pt>
                <c:pt idx="2267">
                  <c:v>1580.596004946149</c:v>
                </c:pt>
                <c:pt idx="2268">
                  <c:v>1596.624197125991</c:v>
                </c:pt>
                <c:pt idx="2269">
                  <c:v>1612.941252358673</c:v>
                </c:pt>
                <c:pt idx="2270">
                  <c:v>1629.566230281308</c:v>
                </c:pt>
                <c:pt idx="2271">
                  <c:v>1646.494884566488</c:v>
                </c:pt>
                <c:pt idx="2272">
                  <c:v>1663.736081587581</c:v>
                </c:pt>
                <c:pt idx="2273">
                  <c:v>1681.284242816972</c:v>
                </c:pt>
                <c:pt idx="2274">
                  <c:v>1699.152626095488</c:v>
                </c:pt>
                <c:pt idx="2275">
                  <c:v>1717.337879411195</c:v>
                </c:pt>
                <c:pt idx="2276">
                  <c:v>1735.84896333094</c:v>
                </c:pt>
                <c:pt idx="2277">
                  <c:v>1754.685873481591</c:v>
                </c:pt>
                <c:pt idx="2278">
                  <c:v>1773.849177603385</c:v>
                </c:pt>
                <c:pt idx="2279">
                  <c:v>1793.34398502285</c:v>
                </c:pt>
                <c:pt idx="2280">
                  <c:v>1813.163311068846</c:v>
                </c:pt>
                <c:pt idx="2281">
                  <c:v>1833.311187403484</c:v>
                </c:pt>
                <c:pt idx="2282">
                  <c:v>1853.781999971451</c:v>
                </c:pt>
                <c:pt idx="2283">
                  <c:v>1874.572194228998</c:v>
                </c:pt>
                <c:pt idx="2284">
                  <c:v>1895.675257338625</c:v>
                </c:pt>
                <c:pt idx="2285">
                  <c:v>1917.090220323973</c:v>
                </c:pt>
                <c:pt idx="2286">
                  <c:v>1938.797743126985</c:v>
                </c:pt>
                <c:pt idx="2287">
                  <c:v>1960.789526996302</c:v>
                </c:pt>
                <c:pt idx="2288">
                  <c:v>1983.050782995001</c:v>
                </c:pt>
                <c:pt idx="2289">
                  <c:v>2005.564578325899</c:v>
                </c:pt>
                <c:pt idx="2290">
                  <c:v>2028.310021633138</c:v>
                </c:pt>
                <c:pt idx="2291">
                  <c:v>2051.266525939753</c:v>
                </c:pt>
                <c:pt idx="2292">
                  <c:v>2074.397053329352</c:v>
                </c:pt>
                <c:pt idx="2293">
                  <c:v>2097.67928991816</c:v>
                </c:pt>
                <c:pt idx="2294">
                  <c:v>2121.06341331162</c:v>
                </c:pt>
                <c:pt idx="2295">
                  <c:v>2144.520941924116</c:v>
                </c:pt>
                <c:pt idx="2296">
                  <c:v>2167.994767272971</c:v>
                </c:pt>
                <c:pt idx="2297">
                  <c:v>2191.429888036489</c:v>
                </c:pt>
                <c:pt idx="2298">
                  <c:v>2214.769222406803</c:v>
                </c:pt>
                <c:pt idx="2299">
                  <c:v>2237.937435727617</c:v>
                </c:pt>
                <c:pt idx="2300">
                  <c:v>2260.871403831585</c:v>
                </c:pt>
                <c:pt idx="2301">
                  <c:v>2283.484795689962</c:v>
                </c:pt>
                <c:pt idx="2302">
                  <c:v>2305.686480610234</c:v>
                </c:pt>
                <c:pt idx="2303">
                  <c:v>2327.385001881471</c:v>
                </c:pt>
                <c:pt idx="2304">
                  <c:v>2348.478954888367</c:v>
                </c:pt>
                <c:pt idx="2305">
                  <c:v>2368.849279183764</c:v>
                </c:pt>
                <c:pt idx="2306">
                  <c:v>2388.389172903514</c:v>
                </c:pt>
                <c:pt idx="2307">
                  <c:v>2406.98503337048</c:v>
                </c:pt>
                <c:pt idx="2308">
                  <c:v>2424.506242496004</c:v>
                </c:pt>
                <c:pt idx="2309">
                  <c:v>2440.82605150896</c:v>
                </c:pt>
                <c:pt idx="2310">
                  <c:v>2455.830458842034</c:v>
                </c:pt>
                <c:pt idx="2311">
                  <c:v>2469.395588987587</c:v>
                </c:pt>
                <c:pt idx="2312">
                  <c:v>2481.410131878258</c:v>
                </c:pt>
                <c:pt idx="2313">
                  <c:v>2491.767808794435</c:v>
                </c:pt>
                <c:pt idx="2314">
                  <c:v>2500.371180326937</c:v>
                </c:pt>
                <c:pt idx="2315">
                  <c:v>2507.149874804325</c:v>
                </c:pt>
                <c:pt idx="2316">
                  <c:v>2512.04831036518</c:v>
                </c:pt>
                <c:pt idx="2317">
                  <c:v>2515.015326330084</c:v>
                </c:pt>
                <c:pt idx="2318">
                  <c:v>2516.059216254742</c:v>
                </c:pt>
                <c:pt idx="2319">
                  <c:v>2515.174316024914</c:v>
                </c:pt>
                <c:pt idx="2320">
                  <c:v>2512.4103269752</c:v>
                </c:pt>
                <c:pt idx="2321">
                  <c:v>2507.855580863995</c:v>
                </c:pt>
                <c:pt idx="2322">
                  <c:v>2501.602469059646</c:v>
                </c:pt>
                <c:pt idx="2323">
                  <c:v>2493.782153410315</c:v>
                </c:pt>
                <c:pt idx="2324">
                  <c:v>2484.551350514472</c:v>
                </c:pt>
                <c:pt idx="2325">
                  <c:v>2474.093471180577</c:v>
                </c:pt>
                <c:pt idx="2326">
                  <c:v>2462.606070170254</c:v>
                </c:pt>
                <c:pt idx="2327">
                  <c:v>2450.304999332923</c:v>
                </c:pt>
                <c:pt idx="2328">
                  <c:v>2437.41915938641</c:v>
                </c:pt>
                <c:pt idx="2329">
                  <c:v>2424.171857530884</c:v>
                </c:pt>
                <c:pt idx="2330">
                  <c:v>2410.778556820129</c:v>
                </c:pt>
                <c:pt idx="2331">
                  <c:v>2397.469532283811</c:v>
                </c:pt>
                <c:pt idx="2332">
                  <c:v>2384.429808682707</c:v>
                </c:pt>
                <c:pt idx="2333">
                  <c:v>2371.857906191024</c:v>
                </c:pt>
                <c:pt idx="2334">
                  <c:v>2359.892202094593</c:v>
                </c:pt>
                <c:pt idx="2335">
                  <c:v>2348.654772477252</c:v>
                </c:pt>
                <c:pt idx="2336">
                  <c:v>2338.241409963466</c:v>
                </c:pt>
                <c:pt idx="2337">
                  <c:v>2328.696672736362</c:v>
                </c:pt>
                <c:pt idx="2338">
                  <c:v>2320.031501551285</c:v>
                </c:pt>
                <c:pt idx="2339">
                  <c:v>2312.209159724389</c:v>
                </c:pt>
                <c:pt idx="2340">
                  <c:v>2305.166487735004</c:v>
                </c:pt>
                <c:pt idx="2341">
                  <c:v>2298.788857777023</c:v>
                </c:pt>
                <c:pt idx="2342">
                  <c:v>2292.946937080705</c:v>
                </c:pt>
                <c:pt idx="2343">
                  <c:v>2287.531261495408</c:v>
                </c:pt>
                <c:pt idx="2344">
                  <c:v>2282.47581815214</c:v>
                </c:pt>
                <c:pt idx="2345">
                  <c:v>2277.912176886342</c:v>
                </c:pt>
                <c:pt idx="2346">
                  <c:v>2274.376493364443</c:v>
                </c:pt>
                <c:pt idx="2347">
                  <c:v>2273.303917714372</c:v>
                </c:pt>
                <c:pt idx="2348">
                  <c:v>2277.983188900552</c:v>
                </c:pt>
                <c:pt idx="2349">
                  <c:v>2295.786547386702</c:v>
                </c:pt>
                <c:pt idx="2350">
                  <c:v>2342.88417341503</c:v>
                </c:pt>
                <c:pt idx="2351">
                  <c:v>2454.669199974454</c:v>
                </c:pt>
                <c:pt idx="2352">
                  <c:v>2707.546079662139</c:v>
                </c:pt>
                <c:pt idx="2353">
                  <c:v>3256.31994858525</c:v>
                </c:pt>
                <c:pt idx="2354">
                  <c:v>4363.009476512653</c:v>
                </c:pt>
                <c:pt idx="2355">
                  <c:v>6182.175095511965</c:v>
                </c:pt>
                <c:pt idx="2356">
                  <c:v>7674.218257604786</c:v>
                </c:pt>
                <c:pt idx="2357">
                  <c:v>7474.30794400484</c:v>
                </c:pt>
                <c:pt idx="2358">
                  <c:v>6640.41928988274</c:v>
                </c:pt>
                <c:pt idx="2359">
                  <c:v>5962.052324688166</c:v>
                </c:pt>
                <c:pt idx="2360">
                  <c:v>5501.524423995751</c:v>
                </c:pt>
                <c:pt idx="2361">
                  <c:v>5194.13657717951</c:v>
                </c:pt>
                <c:pt idx="2362">
                  <c:v>4986.354509142195</c:v>
                </c:pt>
                <c:pt idx="2363">
                  <c:v>4843.92410444521</c:v>
                </c:pt>
                <c:pt idx="2364">
                  <c:v>4745.508070131877</c:v>
                </c:pt>
                <c:pt idx="2365">
                  <c:v>4677.432309583462</c:v>
                </c:pt>
                <c:pt idx="2366">
                  <c:v>4630.598180113302</c:v>
                </c:pt>
                <c:pt idx="2367">
                  <c:v>4598.715059949252</c:v>
                </c:pt>
                <c:pt idx="2368">
                  <c:v>4577.20825813288</c:v>
                </c:pt>
                <c:pt idx="2369">
                  <c:v>4562.614121641905</c:v>
                </c:pt>
                <c:pt idx="2370">
                  <c:v>4552.150381012584</c:v>
                </c:pt>
                <c:pt idx="2371">
                  <c:v>4543.484127176692</c:v>
                </c:pt>
                <c:pt idx="2372">
                  <c:v>4534.463113687272</c:v>
                </c:pt>
                <c:pt idx="2373">
                  <c:v>4523.05967778857</c:v>
                </c:pt>
                <c:pt idx="2374">
                  <c:v>4507.205017729802</c:v>
                </c:pt>
                <c:pt idx="2375">
                  <c:v>4485.14513795399</c:v>
                </c:pt>
                <c:pt idx="2376">
                  <c:v>4457.709977007493</c:v>
                </c:pt>
                <c:pt idx="2377">
                  <c:v>4446.183812470725</c:v>
                </c:pt>
                <c:pt idx="2378">
                  <c:v>4685.801102408874</c:v>
                </c:pt>
                <c:pt idx="2379">
                  <c:v>7204.640068737247</c:v>
                </c:pt>
                <c:pt idx="2380">
                  <c:v>5966.769492857625</c:v>
                </c:pt>
                <c:pt idx="2381">
                  <c:v>5222.859683043545</c:v>
                </c:pt>
                <c:pt idx="2382">
                  <c:v>4950.024160543214</c:v>
                </c:pt>
                <c:pt idx="2383">
                  <c:v>4800.230937971169</c:v>
                </c:pt>
                <c:pt idx="2384">
                  <c:v>4693.822670419036</c:v>
                </c:pt>
                <c:pt idx="2385">
                  <c:v>4605.12840954121</c:v>
                </c:pt>
                <c:pt idx="2386">
                  <c:v>4523.792349745043</c:v>
                </c:pt>
                <c:pt idx="2387">
                  <c:v>4445.083322204217</c:v>
                </c:pt>
                <c:pt idx="2388">
                  <c:v>4366.737976049697</c:v>
                </c:pt>
                <c:pt idx="2389">
                  <c:v>4287.669874900167</c:v>
                </c:pt>
                <c:pt idx="2390">
                  <c:v>4207.475099572226</c:v>
                </c:pt>
                <c:pt idx="2391">
                  <c:v>4126.137636261793</c:v>
                </c:pt>
                <c:pt idx="2392">
                  <c:v>4043.84170938327</c:v>
                </c:pt>
                <c:pt idx="2393">
                  <c:v>3960.888696330985</c:v>
                </c:pt>
                <c:pt idx="2394">
                  <c:v>3877.666601351594</c:v>
                </c:pt>
                <c:pt idx="2395">
                  <c:v>3794.57288498264</c:v>
                </c:pt>
                <c:pt idx="2396">
                  <c:v>3712.004280049068</c:v>
                </c:pt>
                <c:pt idx="2397">
                  <c:v>3630.315808783368</c:v>
                </c:pt>
                <c:pt idx="2398">
                  <c:v>3549.843070478056</c:v>
                </c:pt>
                <c:pt idx="2399">
                  <c:v>3470.855686571133</c:v>
                </c:pt>
                <c:pt idx="2400">
                  <c:v>3393.599008544338</c:v>
                </c:pt>
                <c:pt idx="2401">
                  <c:v>3318.252847042334</c:v>
                </c:pt>
                <c:pt idx="2402">
                  <c:v>3244.96879451751</c:v>
                </c:pt>
                <c:pt idx="2403">
                  <c:v>3173.839089402093</c:v>
                </c:pt>
                <c:pt idx="2404">
                  <c:v>3104.937693656293</c:v>
                </c:pt>
                <c:pt idx="2405">
                  <c:v>3038.288198482547</c:v>
                </c:pt>
                <c:pt idx="2406">
                  <c:v>2973.899206346854</c:v>
                </c:pt>
                <c:pt idx="2407">
                  <c:v>2911.756848369202</c:v>
                </c:pt>
                <c:pt idx="2408">
                  <c:v>2851.833197324912</c:v>
                </c:pt>
                <c:pt idx="2409">
                  <c:v>2794.065778512296</c:v>
                </c:pt>
                <c:pt idx="2410">
                  <c:v>2738.416958131468</c:v>
                </c:pt>
                <c:pt idx="2411">
                  <c:v>2684.7944738181</c:v>
                </c:pt>
                <c:pt idx="2412">
                  <c:v>2633.139346791115</c:v>
                </c:pt>
                <c:pt idx="2413">
                  <c:v>2583.378224929247</c:v>
                </c:pt>
                <c:pt idx="2414">
                  <c:v>2535.425345669303</c:v>
                </c:pt>
                <c:pt idx="2415">
                  <c:v>2489.208234166709</c:v>
                </c:pt>
                <c:pt idx="2416">
                  <c:v>2444.649275431705</c:v>
                </c:pt>
                <c:pt idx="2417">
                  <c:v>2401.669080480081</c:v>
                </c:pt>
                <c:pt idx="2418">
                  <c:v>2360.200223281816</c:v>
                </c:pt>
                <c:pt idx="2419">
                  <c:v>2320.167571767449</c:v>
                </c:pt>
                <c:pt idx="2420">
                  <c:v>2281.50022080869</c:v>
                </c:pt>
                <c:pt idx="2421">
                  <c:v>2244.131544574977</c:v>
                </c:pt>
                <c:pt idx="2422">
                  <c:v>2208.004780191449</c:v>
                </c:pt>
                <c:pt idx="2423">
                  <c:v>2173.056453892563</c:v>
                </c:pt>
                <c:pt idx="2424">
                  <c:v>2139.231422474861</c:v>
                </c:pt>
                <c:pt idx="2425">
                  <c:v>2106.473798274613</c:v>
                </c:pt>
                <c:pt idx="2426">
                  <c:v>2074.732260665372</c:v>
                </c:pt>
                <c:pt idx="2427">
                  <c:v>2043.965292248127</c:v>
                </c:pt>
                <c:pt idx="2428">
                  <c:v>2014.1177452188</c:v>
                </c:pt>
                <c:pt idx="2429">
                  <c:v>1985.154732498331</c:v>
                </c:pt>
                <c:pt idx="2430">
                  <c:v>1957.036693714843</c:v>
                </c:pt>
                <c:pt idx="2431">
                  <c:v>1929.721844600194</c:v>
                </c:pt>
                <c:pt idx="2432">
                  <c:v>1903.180326608487</c:v>
                </c:pt>
                <c:pt idx="2433">
                  <c:v>1877.366659043817</c:v>
                </c:pt>
                <c:pt idx="2434">
                  <c:v>1852.261181401187</c:v>
                </c:pt>
                <c:pt idx="2435">
                  <c:v>1827.828021850696</c:v>
                </c:pt>
                <c:pt idx="2436">
                  <c:v>1804.042160347559</c:v>
                </c:pt>
                <c:pt idx="2437">
                  <c:v>1780.872209251657</c:v>
                </c:pt>
                <c:pt idx="2438">
                  <c:v>1758.300329623236</c:v>
                </c:pt>
                <c:pt idx="2439">
                  <c:v>1736.295831174174</c:v>
                </c:pt>
                <c:pt idx="2440">
                  <c:v>1714.838677324361</c:v>
                </c:pt>
                <c:pt idx="2441">
                  <c:v>1693.907933120041</c:v>
                </c:pt>
                <c:pt idx="2442">
                  <c:v>1673.48561137631</c:v>
                </c:pt>
                <c:pt idx="2443">
                  <c:v>1653.550495748716</c:v>
                </c:pt>
                <c:pt idx="2444">
                  <c:v>1634.083901712326</c:v>
                </c:pt>
                <c:pt idx="2445">
                  <c:v>1615.067537345616</c:v>
                </c:pt>
                <c:pt idx="2446">
                  <c:v>1596.488127773859</c:v>
                </c:pt>
                <c:pt idx="2447">
                  <c:v>1578.329701341649</c:v>
                </c:pt>
                <c:pt idx="2448">
                  <c:v>1560.575226548852</c:v>
                </c:pt>
                <c:pt idx="2449">
                  <c:v>1543.21166826844</c:v>
                </c:pt>
                <c:pt idx="2450">
                  <c:v>1526.228891232815</c:v>
                </c:pt>
                <c:pt idx="2451">
                  <c:v>1509.609429348425</c:v>
                </c:pt>
                <c:pt idx="2452">
                  <c:v>1493.341751765428</c:v>
                </c:pt>
                <c:pt idx="2453">
                  <c:v>1477.422362182508</c:v>
                </c:pt>
                <c:pt idx="2454">
                  <c:v>1461.826521271953</c:v>
                </c:pt>
                <c:pt idx="2455">
                  <c:v>1446.553925939081</c:v>
                </c:pt>
                <c:pt idx="2456">
                  <c:v>1431.592940654867</c:v>
                </c:pt>
                <c:pt idx="2457">
                  <c:v>1416.92914208813</c:v>
                </c:pt>
                <c:pt idx="2458">
                  <c:v>1402.558178962184</c:v>
                </c:pt>
                <c:pt idx="2459">
                  <c:v>1388.469885904678</c:v>
                </c:pt>
                <c:pt idx="2460">
                  <c:v>1374.654275992158</c:v>
                </c:pt>
                <c:pt idx="2461">
                  <c:v>1361.105240347859</c:v>
                </c:pt>
                <c:pt idx="2462">
                  <c:v>1347.813528571183</c:v>
                </c:pt>
                <c:pt idx="2463">
                  <c:v>1334.774087292174</c:v>
                </c:pt>
                <c:pt idx="2464">
                  <c:v>1321.977641456476</c:v>
                </c:pt>
                <c:pt idx="2465">
                  <c:v>1309.416414727125</c:v>
                </c:pt>
                <c:pt idx="2466">
                  <c:v>1297.084878316931</c:v>
                </c:pt>
                <c:pt idx="2467">
                  <c:v>1284.97718661977</c:v>
                </c:pt>
                <c:pt idx="2468">
                  <c:v>1273.087851644607</c:v>
                </c:pt>
                <c:pt idx="2469">
                  <c:v>1261.408654343005</c:v>
                </c:pt>
                <c:pt idx="2470">
                  <c:v>1249.93449502762</c:v>
                </c:pt>
                <c:pt idx="2471">
                  <c:v>1238.6603159501</c:v>
                </c:pt>
                <c:pt idx="2472">
                  <c:v>1227.583077564734</c:v>
                </c:pt>
                <c:pt idx="2473">
                  <c:v>1216.694216878325</c:v>
                </c:pt>
                <c:pt idx="2474">
                  <c:v>1205.991147572997</c:v>
                </c:pt>
                <c:pt idx="2475">
                  <c:v>1195.465976740702</c:v>
                </c:pt>
                <c:pt idx="2476">
                  <c:v>1185.117381730808</c:v>
                </c:pt>
                <c:pt idx="2477">
                  <c:v>1174.940851438394</c:v>
                </c:pt>
                <c:pt idx="2478">
                  <c:v>1164.930151265588</c:v>
                </c:pt>
                <c:pt idx="2479">
                  <c:v>1155.083491880644</c:v>
                </c:pt>
                <c:pt idx="2480">
                  <c:v>1145.39330737468</c:v>
                </c:pt>
                <c:pt idx="2481">
                  <c:v>1135.860726869323</c:v>
                </c:pt>
                <c:pt idx="2482">
                  <c:v>1126.478682901794</c:v>
                </c:pt>
                <c:pt idx="2483">
                  <c:v>1117.241836194499</c:v>
                </c:pt>
                <c:pt idx="2484">
                  <c:v>1108.151384849132</c:v>
                </c:pt>
                <c:pt idx="2485">
                  <c:v>1099.200230665102</c:v>
                </c:pt>
                <c:pt idx="2486">
                  <c:v>1090.387840416882</c:v>
                </c:pt>
                <c:pt idx="2487">
                  <c:v>1081.707042228597</c:v>
                </c:pt>
                <c:pt idx="2488">
                  <c:v>1073.159489797841</c:v>
                </c:pt>
                <c:pt idx="2489">
                  <c:v>1064.739271526001</c:v>
                </c:pt>
                <c:pt idx="2490">
                  <c:v>1056.444945913152</c:v>
                </c:pt>
                <c:pt idx="2491">
                  <c:v>1048.273036299593</c:v>
                </c:pt>
                <c:pt idx="2492">
                  <c:v>1040.218430254743</c:v>
                </c:pt>
                <c:pt idx="2493">
                  <c:v>1032.283470788241</c:v>
                </c:pt>
                <c:pt idx="2494">
                  <c:v>1024.462556106497</c:v>
                </c:pt>
                <c:pt idx="2495">
                  <c:v>1016.751350448488</c:v>
                </c:pt>
                <c:pt idx="2496">
                  <c:v>1009.151674557089</c:v>
                </c:pt>
                <c:pt idx="2497">
                  <c:v>1001.659742399777</c:v>
                </c:pt>
                <c:pt idx="2498">
                  <c:v>994.2723730060187</c:v>
                </c:pt>
                <c:pt idx="2499">
                  <c:v>986.9875018385197</c:v>
                </c:pt>
                <c:pt idx="2500">
                  <c:v>979.8025134577105</c:v>
                </c:pt>
                <c:pt idx="2501">
                  <c:v>972.7161461104914</c:v>
                </c:pt>
                <c:pt idx="2502">
                  <c:v>965.7247365383756</c:v>
                </c:pt>
                <c:pt idx="2503">
                  <c:v>958.8299316238218</c:v>
                </c:pt>
                <c:pt idx="2504">
                  <c:v>952.0277208581413</c:v>
                </c:pt>
                <c:pt idx="2505">
                  <c:v>945.3159098718254</c:v>
                </c:pt>
                <c:pt idx="2506">
                  <c:v>938.6919868678394</c:v>
                </c:pt>
                <c:pt idx="2507">
                  <c:v>932.1546154706103</c:v>
                </c:pt>
                <c:pt idx="2508">
                  <c:v>925.703587927822</c:v>
                </c:pt>
                <c:pt idx="2509">
                  <c:v>919.3351827449352</c:v>
                </c:pt>
                <c:pt idx="2510">
                  <c:v>913.0495897829279</c:v>
                </c:pt>
                <c:pt idx="2511">
                  <c:v>906.8433578827984</c:v>
                </c:pt>
                <c:pt idx="2512">
                  <c:v>900.7166346097862</c:v>
                </c:pt>
                <c:pt idx="2513">
                  <c:v>894.6670078446955</c:v>
                </c:pt>
                <c:pt idx="2514">
                  <c:v>888.691974130357</c:v>
                </c:pt>
                <c:pt idx="2515">
                  <c:v>882.7926186595556</c:v>
                </c:pt>
                <c:pt idx="2516">
                  <c:v>876.96663234598</c:v>
                </c:pt>
                <c:pt idx="2517">
                  <c:v>871.2106507606795</c:v>
                </c:pt>
                <c:pt idx="2518">
                  <c:v>865.5251415414423</c:v>
                </c:pt>
                <c:pt idx="2519">
                  <c:v>859.9096119041159</c:v>
                </c:pt>
                <c:pt idx="2520">
                  <c:v>854.3617185258937</c:v>
                </c:pt>
                <c:pt idx="2521">
                  <c:v>848.8772736623473</c:v>
                </c:pt>
                <c:pt idx="2522">
                  <c:v>843.4612073752186</c:v>
                </c:pt>
                <c:pt idx="2523">
                  <c:v>838.1075668908982</c:v>
                </c:pt>
                <c:pt idx="2524">
                  <c:v>832.818079245338</c:v>
                </c:pt>
                <c:pt idx="2525">
                  <c:v>827.5889160406543</c:v>
                </c:pt>
                <c:pt idx="2526">
                  <c:v>822.4206965396496</c:v>
                </c:pt>
                <c:pt idx="2527">
                  <c:v>817.3113176934525</c:v>
                </c:pt>
                <c:pt idx="2528">
                  <c:v>812.2619399934266</c:v>
                </c:pt>
                <c:pt idx="2529">
                  <c:v>807.2684392112126</c:v>
                </c:pt>
                <c:pt idx="2530">
                  <c:v>802.3321045405347</c:v>
                </c:pt>
                <c:pt idx="2531">
                  <c:v>797.4518179003884</c:v>
                </c:pt>
                <c:pt idx="2532">
                  <c:v>792.6251542431004</c:v>
                </c:pt>
                <c:pt idx="2533">
                  <c:v>787.8509240454478</c:v>
                </c:pt>
                <c:pt idx="2534">
                  <c:v>783.1306637559279</c:v>
                </c:pt>
                <c:pt idx="2535">
                  <c:v>778.462767152941</c:v>
                </c:pt>
                <c:pt idx="2536">
                  <c:v>773.8435999721464</c:v>
                </c:pt>
                <c:pt idx="2537">
                  <c:v>769.2763425371487</c:v>
                </c:pt>
                <c:pt idx="2538">
                  <c:v>764.7572083949465</c:v>
                </c:pt>
                <c:pt idx="2539">
                  <c:v>760.2861124217895</c:v>
                </c:pt>
                <c:pt idx="2540">
                  <c:v>755.863126997358</c:v>
                </c:pt>
                <c:pt idx="2541">
                  <c:v>751.4863727799302</c:v>
                </c:pt>
                <c:pt idx="2542">
                  <c:v>747.1565695589002</c:v>
                </c:pt>
                <c:pt idx="2543">
                  <c:v>742.8710428529937</c:v>
                </c:pt>
                <c:pt idx="2544">
                  <c:v>738.6288075735657</c:v>
                </c:pt>
                <c:pt idx="2545">
                  <c:v>734.4324932378725</c:v>
                </c:pt>
                <c:pt idx="2546">
                  <c:v>730.2798660126718</c:v>
                </c:pt>
                <c:pt idx="2547">
                  <c:v>726.1654577649931</c:v>
                </c:pt>
                <c:pt idx="2548">
                  <c:v>722.0953975563166</c:v>
                </c:pt>
                <c:pt idx="2549">
                  <c:v>718.0663860948001</c:v>
                </c:pt>
                <c:pt idx="2550">
                  <c:v>714.078148176645</c:v>
                </c:pt>
                <c:pt idx="2551">
                  <c:v>710.1280969049471</c:v>
                </c:pt>
                <c:pt idx="2552">
                  <c:v>706.217350721168</c:v>
                </c:pt>
                <c:pt idx="2553">
                  <c:v>702.3462381843113</c:v>
                </c:pt>
                <c:pt idx="2554">
                  <c:v>698.5118506651808</c:v>
                </c:pt>
                <c:pt idx="2555">
                  <c:v>694.7152462192926</c:v>
                </c:pt>
                <c:pt idx="2556">
                  <c:v>690.9550739226724</c:v>
                </c:pt>
                <c:pt idx="2557">
                  <c:v>687.2309726560836</c:v>
                </c:pt>
                <c:pt idx="2558">
                  <c:v>683.5432010216102</c:v>
                </c:pt>
                <c:pt idx="2559">
                  <c:v>679.8899227789384</c:v>
                </c:pt>
                <c:pt idx="2560">
                  <c:v>676.2702367332647</c:v>
                </c:pt>
                <c:pt idx="2561">
                  <c:v>672.6853666093</c:v>
                </c:pt>
                <c:pt idx="2562">
                  <c:v>669.1344014284813</c:v>
                </c:pt>
                <c:pt idx="2563">
                  <c:v>665.6145234774818</c:v>
                </c:pt>
                <c:pt idx="2564">
                  <c:v>662.1292158610615</c:v>
                </c:pt>
                <c:pt idx="2565">
                  <c:v>658.6760038874085</c:v>
                </c:pt>
                <c:pt idx="2566">
                  <c:v>655.2526649275404</c:v>
                </c:pt>
                <c:pt idx="2567">
                  <c:v>651.8606795078434</c:v>
                </c:pt>
                <c:pt idx="2568">
                  <c:v>648.5005023217816</c:v>
                </c:pt>
                <c:pt idx="2569">
                  <c:v>645.1692501809055</c:v>
                </c:pt>
                <c:pt idx="2570">
                  <c:v>641.8679843527038</c:v>
                </c:pt>
                <c:pt idx="2571">
                  <c:v>638.5961775975954</c:v>
                </c:pt>
                <c:pt idx="2572">
                  <c:v>635.353262882384</c:v>
                </c:pt>
                <c:pt idx="2573">
                  <c:v>632.1392773113447</c:v>
                </c:pt>
                <c:pt idx="2574">
                  <c:v>628.9525127830032</c:v>
                </c:pt>
                <c:pt idx="2575">
                  <c:v>625.7941314507748</c:v>
                </c:pt>
                <c:pt idx="2576">
                  <c:v>622.663093886025</c:v>
                </c:pt>
                <c:pt idx="2577">
                  <c:v>619.558540509935</c:v>
                </c:pt>
                <c:pt idx="2578">
                  <c:v>616.4823400527822</c:v>
                </c:pt>
                <c:pt idx="2579">
                  <c:v>613.4301412906608</c:v>
                </c:pt>
                <c:pt idx="2580">
                  <c:v>610.4051237202279</c:v>
                </c:pt>
                <c:pt idx="2581">
                  <c:v>607.4050896704662</c:v>
                </c:pt>
                <c:pt idx="2582">
                  <c:v>604.4321358414769</c:v>
                </c:pt>
                <c:pt idx="2583">
                  <c:v>601.4828206622268</c:v>
                </c:pt>
                <c:pt idx="2584">
                  <c:v>598.5592821984559</c:v>
                </c:pt>
                <c:pt idx="2585">
                  <c:v>595.6599726873695</c:v>
                </c:pt>
                <c:pt idx="2586">
                  <c:v>592.785959859542</c:v>
                </c:pt>
                <c:pt idx="2587">
                  <c:v>589.935851648601</c:v>
                </c:pt>
                <c:pt idx="2588">
                  <c:v>587.1098878718212</c:v>
                </c:pt>
                <c:pt idx="2589">
                  <c:v>584.308035280371</c:v>
                </c:pt>
                <c:pt idx="2590">
                  <c:v>581.5310590084464</c:v>
                </c:pt>
                <c:pt idx="2591">
                  <c:v>578.7786707034214</c:v>
                </c:pt>
                <c:pt idx="2592">
                  <c:v>576.049489559721</c:v>
                </c:pt>
                <c:pt idx="2593">
                  <c:v>573.3449441255493</c:v>
                </c:pt>
                <c:pt idx="2594">
                  <c:v>570.6655940441682</c:v>
                </c:pt>
                <c:pt idx="2595">
                  <c:v>568.0108343459742</c:v>
                </c:pt>
                <c:pt idx="2596">
                  <c:v>565.3827042561623</c:v>
                </c:pt>
                <c:pt idx="2597">
                  <c:v>562.7805370659615</c:v>
                </c:pt>
                <c:pt idx="2598">
                  <c:v>560.2054271563286</c:v>
                </c:pt>
                <c:pt idx="2599">
                  <c:v>557.659121185452</c:v>
                </c:pt>
                <c:pt idx="2600">
                  <c:v>555.1435795425788</c:v>
                </c:pt>
                <c:pt idx="2601">
                  <c:v>552.6587191825</c:v>
                </c:pt>
                <c:pt idx="2602">
                  <c:v>550.2074114678186</c:v>
                </c:pt>
                <c:pt idx="2603">
                  <c:v>547.7930145602132</c:v>
                </c:pt>
                <c:pt idx="2604">
                  <c:v>545.4173356053109</c:v>
                </c:pt>
                <c:pt idx="2605">
                  <c:v>543.083018936239</c:v>
                </c:pt>
                <c:pt idx="2606">
                  <c:v>540.792684168608</c:v>
                </c:pt>
                <c:pt idx="2607">
                  <c:v>538.5471321629665</c:v>
                </c:pt>
                <c:pt idx="2608">
                  <c:v>536.339904518359</c:v>
                </c:pt>
                <c:pt idx="2609">
                  <c:v>534.1542984569999</c:v>
                </c:pt>
                <c:pt idx="2610">
                  <c:v>531.9484918255997</c:v>
                </c:pt>
                <c:pt idx="2611">
                  <c:v>529.6363859483097</c:v>
                </c:pt>
                <c:pt idx="2612">
                  <c:v>527.0614159159476</c:v>
                </c:pt>
                <c:pt idx="2613">
                  <c:v>523.9992502418577</c:v>
                </c:pt>
                <c:pt idx="2614">
                  <c:v>520.2736879953667</c:v>
                </c:pt>
                <c:pt idx="2615">
                  <c:v>515.9890686733053</c:v>
                </c:pt>
                <c:pt idx="2616">
                  <c:v>511.6013976259614</c:v>
                </c:pt>
                <c:pt idx="2617">
                  <c:v>507.5901496075769</c:v>
                </c:pt>
                <c:pt idx="2618">
                  <c:v>504.1263102007583</c:v>
                </c:pt>
                <c:pt idx="2619">
                  <c:v>501.1229374423493</c:v>
                </c:pt>
                <c:pt idx="2620">
                  <c:v>498.42012809661</c:v>
                </c:pt>
                <c:pt idx="2621">
                  <c:v>495.8872145220424</c:v>
                </c:pt>
                <c:pt idx="2622">
                  <c:v>493.4381285793748</c:v>
                </c:pt>
                <c:pt idx="2623">
                  <c:v>491.0210888496438</c:v>
                </c:pt>
                <c:pt idx="2624">
                  <c:v>488.6069021513871</c:v>
                </c:pt>
                <c:pt idx="2625">
                  <c:v>486.1779038279643</c:v>
                </c:pt>
                <c:pt idx="2626">
                  <c:v>483.7244616853752</c:v>
                </c:pt>
                <c:pt idx="2627">
                  <c:v>481.2387524442087</c:v>
                </c:pt>
                <c:pt idx="2628">
                  <c:v>478.7140032893805</c:v>
                </c:pt>
                <c:pt idx="2629">
                  <c:v>476.1462751197053</c:v>
                </c:pt>
                <c:pt idx="2630">
                  <c:v>473.5291225230443</c:v>
                </c:pt>
                <c:pt idx="2631">
                  <c:v>470.8571266280774</c:v>
                </c:pt>
                <c:pt idx="2632">
                  <c:v>468.1239095142</c:v>
                </c:pt>
                <c:pt idx="2633">
                  <c:v>465.3205225146653</c:v>
                </c:pt>
                <c:pt idx="2634">
                  <c:v>462.438832349641</c:v>
                </c:pt>
                <c:pt idx="2635">
                  <c:v>459.4682710814615</c:v>
                </c:pt>
                <c:pt idx="2636">
                  <c:v>456.3976247642331</c:v>
                </c:pt>
                <c:pt idx="2637">
                  <c:v>453.2123202765832</c:v>
                </c:pt>
                <c:pt idx="2638">
                  <c:v>449.8972545767668</c:v>
                </c:pt>
                <c:pt idx="2639">
                  <c:v>446.4360554847337</c:v>
                </c:pt>
                <c:pt idx="2640">
                  <c:v>442.809783357825</c:v>
                </c:pt>
                <c:pt idx="2641">
                  <c:v>439.0013896600531</c:v>
                </c:pt>
                <c:pt idx="2642">
                  <c:v>434.9948105698941</c:v>
                </c:pt>
                <c:pt idx="2643">
                  <c:v>430.7810020069621</c:v>
                </c:pt>
                <c:pt idx="2644">
                  <c:v>426.3636156886035</c:v>
                </c:pt>
                <c:pt idx="2645">
                  <c:v>421.7748053406959</c:v>
                </c:pt>
                <c:pt idx="2646">
                  <c:v>417.0948321242123</c:v>
                </c:pt>
                <c:pt idx="2647">
                  <c:v>412.4857577248731</c:v>
                </c:pt>
                <c:pt idx="2648">
                  <c:v>408.247698593245</c:v>
                </c:pt>
                <c:pt idx="2649">
                  <c:v>404.875331665866</c:v>
                </c:pt>
                <c:pt idx="2650">
                  <c:v>403.0979320132986</c:v>
                </c:pt>
                <c:pt idx="2651">
                  <c:v>403.8198908446803</c:v>
                </c:pt>
                <c:pt idx="2652">
                  <c:v>407.8458610093135</c:v>
                </c:pt>
                <c:pt idx="2653">
                  <c:v>415.3656188892855</c:v>
                </c:pt>
                <c:pt idx="2654">
                  <c:v>425.5235174479057</c:v>
                </c:pt>
                <c:pt idx="2655">
                  <c:v>436.5459688071712</c:v>
                </c:pt>
                <c:pt idx="2656">
                  <c:v>446.5196468827864</c:v>
                </c:pt>
                <c:pt idx="2657">
                  <c:v>454.1712159542272</c:v>
                </c:pt>
                <c:pt idx="2658">
                  <c:v>459.0848225455011</c:v>
                </c:pt>
                <c:pt idx="2659">
                  <c:v>461.4610532316822</c:v>
                </c:pt>
                <c:pt idx="2660">
                  <c:v>461.7668157327988</c:v>
                </c:pt>
                <c:pt idx="2661">
                  <c:v>460.5021064015058</c:v>
                </c:pt>
                <c:pt idx="2662">
                  <c:v>458.1154832076434</c:v>
                </c:pt>
                <c:pt idx="2663">
                  <c:v>454.9939886430913</c:v>
                </c:pt>
                <c:pt idx="2664">
                  <c:v>451.4556747423323</c:v>
                </c:pt>
                <c:pt idx="2665">
                  <c:v>447.7559548162647</c:v>
                </c:pt>
                <c:pt idx="2666">
                  <c:v>444.0931364125035</c:v>
                </c:pt>
                <c:pt idx="2667">
                  <c:v>440.5970787240516</c:v>
                </c:pt>
                <c:pt idx="2668">
                  <c:v>437.3401106670816</c:v>
                </c:pt>
                <c:pt idx="2669">
                  <c:v>434.3484631663346</c:v>
                </c:pt>
                <c:pt idx="2670">
                  <c:v>431.6101514211042</c:v>
                </c:pt>
                <c:pt idx="2671">
                  <c:v>429.1005390448232</c:v>
                </c:pt>
                <c:pt idx="2672">
                  <c:v>426.7834386129028</c:v>
                </c:pt>
                <c:pt idx="2673">
                  <c:v>424.6272495460577</c:v>
                </c:pt>
                <c:pt idx="2674">
                  <c:v>422.5992986595455</c:v>
                </c:pt>
                <c:pt idx="2675">
                  <c:v>420.6734010088553</c:v>
                </c:pt>
                <c:pt idx="2676">
                  <c:v>418.826577632817</c:v>
                </c:pt>
                <c:pt idx="2677">
                  <c:v>417.0459060328091</c:v>
                </c:pt>
                <c:pt idx="2678">
                  <c:v>415.3160724696148</c:v>
                </c:pt>
                <c:pt idx="2679">
                  <c:v>413.6276882009551</c:v>
                </c:pt>
                <c:pt idx="2680">
                  <c:v>411.9724869011015</c:v>
                </c:pt>
                <c:pt idx="2681">
                  <c:v>410.346885242137</c:v>
                </c:pt>
                <c:pt idx="2682">
                  <c:v>408.7441287693638</c:v>
                </c:pt>
                <c:pt idx="2683">
                  <c:v>407.1638472784336</c:v>
                </c:pt>
                <c:pt idx="2684">
                  <c:v>405.6004608572686</c:v>
                </c:pt>
                <c:pt idx="2685">
                  <c:v>404.053907486437</c:v>
                </c:pt>
                <c:pt idx="2686">
                  <c:v>402.5218680810572</c:v>
                </c:pt>
                <c:pt idx="2687">
                  <c:v>401.0046473572883</c:v>
                </c:pt>
                <c:pt idx="2688">
                  <c:v>399.4995563805865</c:v>
                </c:pt>
                <c:pt idx="2689">
                  <c:v>398.0071095264383</c:v>
                </c:pt>
                <c:pt idx="2690">
                  <c:v>396.5258096108661</c:v>
                </c:pt>
                <c:pt idx="2691">
                  <c:v>395.055626488846</c:v>
                </c:pt>
                <c:pt idx="2692">
                  <c:v>393.596874153082</c:v>
                </c:pt>
                <c:pt idx="2693">
                  <c:v>392.1485661765634</c:v>
                </c:pt>
                <c:pt idx="2694">
                  <c:v>390.7099679485514</c:v>
                </c:pt>
                <c:pt idx="2695">
                  <c:v>389.281665929687</c:v>
                </c:pt>
                <c:pt idx="2696">
                  <c:v>387.8624077318128</c:v>
                </c:pt>
                <c:pt idx="2697">
                  <c:v>386.4525307242417</c:v>
                </c:pt>
                <c:pt idx="2698">
                  <c:v>385.0518562043917</c:v>
                </c:pt>
                <c:pt idx="2699">
                  <c:v>383.6613874408824</c:v>
                </c:pt>
                <c:pt idx="2700">
                  <c:v>382.279494803628</c:v>
                </c:pt>
                <c:pt idx="2701">
                  <c:v>380.9055793806573</c:v>
                </c:pt>
                <c:pt idx="2702">
                  <c:v>379.5410376081501</c:v>
                </c:pt>
                <c:pt idx="2703">
                  <c:v>378.1853013679065</c:v>
                </c:pt>
                <c:pt idx="2704">
                  <c:v>376.837664731269</c:v>
                </c:pt>
                <c:pt idx="2705">
                  <c:v>375.4982068209827</c:v>
                </c:pt>
                <c:pt idx="2706">
                  <c:v>374.1666757533136</c:v>
                </c:pt>
                <c:pt idx="2707">
                  <c:v>372.8434379608034</c:v>
                </c:pt>
                <c:pt idx="2708">
                  <c:v>371.528474614734</c:v>
                </c:pt>
                <c:pt idx="2709">
                  <c:v>370.2211967661876</c:v>
                </c:pt>
                <c:pt idx="2710">
                  <c:v>368.9216112927345</c:v>
                </c:pt>
                <c:pt idx="2711">
                  <c:v>367.6302289384427</c:v>
                </c:pt>
                <c:pt idx="2712">
                  <c:v>366.3450015360558</c:v>
                </c:pt>
                <c:pt idx="2713">
                  <c:v>365.0682863007323</c:v>
                </c:pt>
                <c:pt idx="2714">
                  <c:v>363.7984689516717</c:v>
                </c:pt>
                <c:pt idx="2715">
                  <c:v>362.5359185667723</c:v>
                </c:pt>
                <c:pt idx="2716">
                  <c:v>361.2811136841979</c:v>
                </c:pt>
                <c:pt idx="2717">
                  <c:v>360.0330903494594</c:v>
                </c:pt>
                <c:pt idx="2718">
                  <c:v>358.7917932160484</c:v>
                </c:pt>
                <c:pt idx="2719">
                  <c:v>357.5573289401516</c:v>
                </c:pt>
                <c:pt idx="2720">
                  <c:v>356.3295774585811</c:v>
                </c:pt>
                <c:pt idx="2721">
                  <c:v>355.1091203058938</c:v>
                </c:pt>
                <c:pt idx="2722">
                  <c:v>353.8944282628507</c:v>
                </c:pt>
                <c:pt idx="2723">
                  <c:v>352.6868589959792</c:v>
                </c:pt>
                <c:pt idx="2724">
                  <c:v>351.485241995203</c:v>
                </c:pt>
                <c:pt idx="2725">
                  <c:v>350.2910367707943</c:v>
                </c:pt>
                <c:pt idx="2726">
                  <c:v>349.1024507703079</c:v>
                </c:pt>
                <c:pt idx="2727">
                  <c:v>347.920048540431</c:v>
                </c:pt>
                <c:pt idx="2728">
                  <c:v>346.7438976546854</c:v>
                </c:pt>
                <c:pt idx="2729">
                  <c:v>345.5735848693827</c:v>
                </c:pt>
                <c:pt idx="2730">
                  <c:v>344.4098317706166</c:v>
                </c:pt>
                <c:pt idx="2731">
                  <c:v>343.2522026984068</c:v>
                </c:pt>
                <c:pt idx="2732">
                  <c:v>342.098926312581</c:v>
                </c:pt>
                <c:pt idx="2733">
                  <c:v>340.952906938347</c:v>
                </c:pt>
                <c:pt idx="2734">
                  <c:v>339.8119638666809</c:v>
                </c:pt>
                <c:pt idx="2735">
                  <c:v>338.6767633438821</c:v>
                </c:pt>
                <c:pt idx="2736">
                  <c:v>337.5478600593945</c:v>
                </c:pt>
                <c:pt idx="2737">
                  <c:v>336.4232979305993</c:v>
                </c:pt>
                <c:pt idx="2738">
                  <c:v>335.3054671349974</c:v>
                </c:pt>
                <c:pt idx="2739">
                  <c:v>334.1922762434994</c:v>
                </c:pt>
                <c:pt idx="2740">
                  <c:v>333.0845173192333</c:v>
                </c:pt>
                <c:pt idx="2741">
                  <c:v>331.9817515997334</c:v>
                </c:pt>
                <c:pt idx="2742">
                  <c:v>330.884705753067</c:v>
                </c:pt>
                <c:pt idx="2743">
                  <c:v>329.7925355118344</c:v>
                </c:pt>
                <c:pt idx="2744">
                  <c:v>328.7057906649563</c:v>
                </c:pt>
                <c:pt idx="2745">
                  <c:v>327.6239428249213</c:v>
                </c:pt>
                <c:pt idx="2746">
                  <c:v>326.5460081232483</c:v>
                </c:pt>
                <c:pt idx="2747">
                  <c:v>325.4749682411913</c:v>
                </c:pt>
                <c:pt idx="2748">
                  <c:v>324.4077675078537</c:v>
                </c:pt>
                <c:pt idx="2749">
                  <c:v>323.3450900134264</c:v>
                </c:pt>
                <c:pt idx="2750">
                  <c:v>322.287846847176</c:v>
                </c:pt>
                <c:pt idx="2751">
                  <c:v>321.2345150159661</c:v>
                </c:pt>
                <c:pt idx="2752">
                  <c:v>320.1866999179863</c:v>
                </c:pt>
                <c:pt idx="2753">
                  <c:v>319.1424561128241</c:v>
                </c:pt>
                <c:pt idx="2754">
                  <c:v>318.103416353083</c:v>
                </c:pt>
                <c:pt idx="2755">
                  <c:v>317.0689232461206</c:v>
                </c:pt>
                <c:pt idx="2756">
                  <c:v>316.0386013621513</c:v>
                </c:pt>
                <c:pt idx="2757">
                  <c:v>315.0124716997527</c:v>
                </c:pt>
                <c:pt idx="2758">
                  <c:v>313.9906889914131</c:v>
                </c:pt>
                <c:pt idx="2759">
                  <c:v>312.9736988175327</c:v>
                </c:pt>
                <c:pt idx="2760">
                  <c:v>311.9612021311287</c:v>
                </c:pt>
                <c:pt idx="2761">
                  <c:v>310.9524108180739</c:v>
                </c:pt>
                <c:pt idx="2762">
                  <c:v>309.9472820157525</c:v>
                </c:pt>
                <c:pt idx="2763">
                  <c:v>308.9471309298518</c:v>
                </c:pt>
                <c:pt idx="2764">
                  <c:v>307.9507092355316</c:v>
                </c:pt>
                <c:pt idx="2765">
                  <c:v>306.9581355830881</c:v>
                </c:pt>
                <c:pt idx="2766">
                  <c:v>305.969653047902</c:v>
                </c:pt>
                <c:pt idx="2767">
                  <c:v>304.9843374282629</c:v>
                </c:pt>
                <c:pt idx="2768">
                  <c:v>304.003656215332</c:v>
                </c:pt>
                <c:pt idx="2769">
                  <c:v>303.0270119232878</c:v>
                </c:pt>
                <c:pt idx="2770">
                  <c:v>302.0534355268955</c:v>
                </c:pt>
                <c:pt idx="2771">
                  <c:v>301.0836921011304</c:v>
                </c:pt>
                <c:pt idx="2772">
                  <c:v>300.1178192230167</c:v>
                </c:pt>
                <c:pt idx="2773">
                  <c:v>299.1564984834524</c:v>
                </c:pt>
                <c:pt idx="2774">
                  <c:v>298.1977014053836</c:v>
                </c:pt>
                <c:pt idx="2775">
                  <c:v>297.2419643394545</c:v>
                </c:pt>
                <c:pt idx="2776">
                  <c:v>296.2900527157499</c:v>
                </c:pt>
                <c:pt idx="2777">
                  <c:v>295.3426078272665</c:v>
                </c:pt>
                <c:pt idx="2778">
                  <c:v>294.3976248604847</c:v>
                </c:pt>
                <c:pt idx="2779">
                  <c:v>293.4568256831209</c:v>
                </c:pt>
                <c:pt idx="2780">
                  <c:v>292.518469894728</c:v>
                </c:pt>
                <c:pt idx="2781">
                  <c:v>291.5837523525252</c:v>
                </c:pt>
                <c:pt idx="2782">
                  <c:v>290.6523071797021</c:v>
                </c:pt>
                <c:pt idx="2783">
                  <c:v>289.7248927363542</c:v>
                </c:pt>
                <c:pt idx="2784">
                  <c:v>288.8002299160251</c:v>
                </c:pt>
                <c:pt idx="2785">
                  <c:v>287.8788084404817</c:v>
                </c:pt>
                <c:pt idx="2786">
                  <c:v>286.9599409389745</c:v>
                </c:pt>
                <c:pt idx="2787">
                  <c:v>286.0443012174552</c:v>
                </c:pt>
                <c:pt idx="2788">
                  <c:v>285.1319104597321</c:v>
                </c:pt>
                <c:pt idx="2789">
                  <c:v>284.2231724251807</c:v>
                </c:pt>
                <c:pt idx="2790">
                  <c:v>283.3167510838942</c:v>
                </c:pt>
                <c:pt idx="2791">
                  <c:v>282.4136896306823</c:v>
                </c:pt>
                <c:pt idx="2792">
                  <c:v>281.5132122406162</c:v>
                </c:pt>
                <c:pt idx="2793">
                  <c:v>280.6160464614841</c:v>
                </c:pt>
                <c:pt idx="2794">
                  <c:v>279.7219265478752</c:v>
                </c:pt>
                <c:pt idx="2795">
                  <c:v>278.8304908663927</c:v>
                </c:pt>
                <c:pt idx="2796">
                  <c:v>277.9423220001538</c:v>
                </c:pt>
                <c:pt idx="2797">
                  <c:v>277.0562030810649</c:v>
                </c:pt>
                <c:pt idx="2798">
                  <c:v>276.1734826807608</c:v>
                </c:pt>
                <c:pt idx="2799">
                  <c:v>275.2938720266564</c:v>
                </c:pt>
                <c:pt idx="2800">
                  <c:v>274.4167017008231</c:v>
                </c:pt>
                <c:pt idx="2801">
                  <c:v>273.542566008656</c:v>
                </c:pt>
                <c:pt idx="2802">
                  <c:v>272.6712253441418</c:v>
                </c:pt>
                <c:pt idx="2803">
                  <c:v>271.8025782609977</c:v>
                </c:pt>
                <c:pt idx="2804">
                  <c:v>270.9373420641309</c:v>
                </c:pt>
                <c:pt idx="2805">
                  <c:v>270.0741966255634</c:v>
                </c:pt>
                <c:pt idx="2806">
                  <c:v>269.214478982552</c:v>
                </c:pt>
                <c:pt idx="2807">
                  <c:v>268.3576370320336</c:v>
                </c:pt>
                <c:pt idx="2808">
                  <c:v>267.5033951955039</c:v>
                </c:pt>
                <c:pt idx="2809">
                  <c:v>266.6521524002141</c:v>
                </c:pt>
                <c:pt idx="2810">
                  <c:v>265.804432313033</c:v>
                </c:pt>
                <c:pt idx="2811">
                  <c:v>264.9594117997211</c:v>
                </c:pt>
                <c:pt idx="2812">
                  <c:v>264.1178960685007</c:v>
                </c:pt>
                <c:pt idx="2813">
                  <c:v>263.2787723643251</c:v>
                </c:pt>
                <c:pt idx="2814">
                  <c:v>262.4433831364722</c:v>
                </c:pt>
                <c:pt idx="2815">
                  <c:v>261.6118317371381</c:v>
                </c:pt>
                <c:pt idx="2816">
                  <c:v>260.782411281847</c:v>
                </c:pt>
                <c:pt idx="2817">
                  <c:v>259.957094130352</c:v>
                </c:pt>
                <c:pt idx="2818">
                  <c:v>259.1345480214924</c:v>
                </c:pt>
                <c:pt idx="2819">
                  <c:v>258.3158831263334</c:v>
                </c:pt>
                <c:pt idx="2820">
                  <c:v>257.4999468437574</c:v>
                </c:pt>
                <c:pt idx="2821">
                  <c:v>256.687113067603</c:v>
                </c:pt>
                <c:pt idx="2822">
                  <c:v>255.8766095049093</c:v>
                </c:pt>
                <c:pt idx="2823">
                  <c:v>255.0674826766608</c:v>
                </c:pt>
                <c:pt idx="2824">
                  <c:v>254.2584870036073</c:v>
                </c:pt>
                <c:pt idx="2825">
                  <c:v>253.4476916204729</c:v>
                </c:pt>
                <c:pt idx="2826">
                  <c:v>252.6308600290991</c:v>
                </c:pt>
                <c:pt idx="2827">
                  <c:v>251.8033797883223</c:v>
                </c:pt>
                <c:pt idx="2828">
                  <c:v>250.9550564225553</c:v>
                </c:pt>
                <c:pt idx="2829">
                  <c:v>250.0750267967574</c:v>
                </c:pt>
                <c:pt idx="2830">
                  <c:v>249.14304960172</c:v>
                </c:pt>
                <c:pt idx="2831">
                  <c:v>248.1330967640152</c:v>
                </c:pt>
                <c:pt idx="2832">
                  <c:v>247.0159798303714</c:v>
                </c:pt>
                <c:pt idx="2833">
                  <c:v>245.7665577829427</c:v>
                </c:pt>
                <c:pt idx="2834">
                  <c:v>244.385625189354</c:v>
                </c:pt>
                <c:pt idx="2835">
                  <c:v>242.9208750863876</c:v>
                </c:pt>
                <c:pt idx="2836">
                  <c:v>241.4699446343177</c:v>
                </c:pt>
                <c:pt idx="2837">
                  <c:v>240.1364667599451</c:v>
                </c:pt>
                <c:pt idx="2838">
                  <c:v>238.9804332175039</c:v>
                </c:pt>
                <c:pt idx="2839">
                  <c:v>237.9983262445394</c:v>
                </c:pt>
                <c:pt idx="2840">
                  <c:v>237.1489739639162</c:v>
                </c:pt>
                <c:pt idx="2841">
                  <c:v>236.3836877396154</c:v>
                </c:pt>
                <c:pt idx="2842">
                  <c:v>235.6637029211804</c:v>
                </c:pt>
                <c:pt idx="2843">
                  <c:v>234.9629831904798</c:v>
                </c:pt>
                <c:pt idx="2844">
                  <c:v>234.265606565905</c:v>
                </c:pt>
                <c:pt idx="2845">
                  <c:v>233.5646304611396</c:v>
                </c:pt>
                <c:pt idx="2846">
                  <c:v>232.8546549210816</c:v>
                </c:pt>
                <c:pt idx="2847">
                  <c:v>232.1351587123716</c:v>
                </c:pt>
                <c:pt idx="2848">
                  <c:v>231.40570265894</c:v>
                </c:pt>
                <c:pt idx="2849">
                  <c:v>230.6663830699292</c:v>
                </c:pt>
                <c:pt idx="2850">
                  <c:v>229.9188580560011</c:v>
                </c:pt>
                <c:pt idx="2851">
                  <c:v>229.1627807860445</c:v>
                </c:pt>
                <c:pt idx="2852">
                  <c:v>228.3991430096726</c:v>
                </c:pt>
                <c:pt idx="2853">
                  <c:v>227.6296594108351</c:v>
                </c:pt>
                <c:pt idx="2854">
                  <c:v>226.8537986371464</c:v>
                </c:pt>
                <c:pt idx="2855">
                  <c:v>226.0725947201332</c:v>
                </c:pt>
                <c:pt idx="2856">
                  <c:v>225.2869394796559</c:v>
                </c:pt>
                <c:pt idx="2857">
                  <c:v>224.4962841963792</c:v>
                </c:pt>
                <c:pt idx="2858">
                  <c:v>223.7024819742711</c:v>
                </c:pt>
                <c:pt idx="2859">
                  <c:v>222.9044444277668</c:v>
                </c:pt>
                <c:pt idx="2860">
                  <c:v>222.1038240320426</c:v>
                </c:pt>
                <c:pt idx="2861">
                  <c:v>221.2995817636154</c:v>
                </c:pt>
                <c:pt idx="2862">
                  <c:v>220.491883216657</c:v>
                </c:pt>
                <c:pt idx="2863">
                  <c:v>219.6825838926641</c:v>
                </c:pt>
                <c:pt idx="2864">
                  <c:v>218.870860934563</c:v>
                </c:pt>
                <c:pt idx="2865">
                  <c:v>218.0557286656027</c:v>
                </c:pt>
                <c:pt idx="2866">
                  <c:v>217.2386984055223</c:v>
                </c:pt>
                <c:pt idx="2867">
                  <c:v>216.4199884643545</c:v>
                </c:pt>
                <c:pt idx="2868">
                  <c:v>215.5988836047842</c:v>
                </c:pt>
                <c:pt idx="2869">
                  <c:v>214.7757262242794</c:v>
                </c:pt>
                <c:pt idx="2870">
                  <c:v>213.9505215069188</c:v>
                </c:pt>
                <c:pt idx="2871">
                  <c:v>213.1233266086121</c:v>
                </c:pt>
                <c:pt idx="2872">
                  <c:v>212.2947465655187</c:v>
                </c:pt>
                <c:pt idx="2873">
                  <c:v>211.4638815454948</c:v>
                </c:pt>
                <c:pt idx="2874">
                  <c:v>210.6313267624463</c:v>
                </c:pt>
                <c:pt idx="2875">
                  <c:v>209.7972051029364</c:v>
                </c:pt>
                <c:pt idx="2876">
                  <c:v>208.9609725506512</c:v>
                </c:pt>
                <c:pt idx="2877">
                  <c:v>208.1232448985747</c:v>
                </c:pt>
                <c:pt idx="2878">
                  <c:v>207.283927799092</c:v>
                </c:pt>
                <c:pt idx="2879">
                  <c:v>206.4431802080665</c:v>
                </c:pt>
                <c:pt idx="2880">
                  <c:v>205.5999191842718</c:v>
                </c:pt>
                <c:pt idx="2881">
                  <c:v>204.7560299846615</c:v>
                </c:pt>
                <c:pt idx="2882">
                  <c:v>203.9101827274974</c:v>
                </c:pt>
                <c:pt idx="2883">
                  <c:v>203.0619860493171</c:v>
                </c:pt>
                <c:pt idx="2884">
                  <c:v>202.2129255196582</c:v>
                </c:pt>
                <c:pt idx="2885">
                  <c:v>201.3622474623424</c:v>
                </c:pt>
                <c:pt idx="2886">
                  <c:v>200.5096643169915</c:v>
                </c:pt>
                <c:pt idx="2887">
                  <c:v>199.6558021640436</c:v>
                </c:pt>
                <c:pt idx="2888">
                  <c:v>198.8009249295754</c:v>
                </c:pt>
                <c:pt idx="2889">
                  <c:v>197.9441113947375</c:v>
                </c:pt>
                <c:pt idx="2890">
                  <c:v>197.0854534170718</c:v>
                </c:pt>
                <c:pt idx="2891">
                  <c:v>196.2268258191997</c:v>
                </c:pt>
                <c:pt idx="2892">
                  <c:v>195.3657714972138</c:v>
                </c:pt>
                <c:pt idx="2893">
                  <c:v>194.503781687412</c:v>
                </c:pt>
                <c:pt idx="2894">
                  <c:v>193.6408028010469</c:v>
                </c:pt>
                <c:pt idx="2895">
                  <c:v>192.777134076786</c:v>
                </c:pt>
                <c:pt idx="2896">
                  <c:v>191.9120168142695</c:v>
                </c:pt>
                <c:pt idx="2897">
                  <c:v>191.0460813920311</c:v>
                </c:pt>
                <c:pt idx="2898">
                  <c:v>190.1794114269756</c:v>
                </c:pt>
                <c:pt idx="2899">
                  <c:v>189.3120617161447</c:v>
                </c:pt>
                <c:pt idx="2900">
                  <c:v>188.4440166909164</c:v>
                </c:pt>
                <c:pt idx="2901">
                  <c:v>187.576647264632</c:v>
                </c:pt>
                <c:pt idx="2902">
                  <c:v>186.7078427554521</c:v>
                </c:pt>
                <c:pt idx="2903">
                  <c:v>185.8391633561349</c:v>
                </c:pt>
                <c:pt idx="2904">
                  <c:v>184.9714611886174</c:v>
                </c:pt>
                <c:pt idx="2905">
                  <c:v>184.10455258789</c:v>
                </c:pt>
                <c:pt idx="2906">
                  <c:v>183.2368149228759</c:v>
                </c:pt>
                <c:pt idx="2907">
                  <c:v>182.3715671117355</c:v>
                </c:pt>
                <c:pt idx="2908">
                  <c:v>181.50690769169</c:v>
                </c:pt>
                <c:pt idx="2909">
                  <c:v>180.6436939984912</c:v>
                </c:pt>
                <c:pt idx="2910">
                  <c:v>179.7831025891066</c:v>
                </c:pt>
                <c:pt idx="2911">
                  <c:v>178.9235107664764</c:v>
                </c:pt>
                <c:pt idx="2912">
                  <c:v>178.0685057876746</c:v>
                </c:pt>
                <c:pt idx="2913">
                  <c:v>177.2152569464683</c:v>
                </c:pt>
                <c:pt idx="2914">
                  <c:v>176.366159036308</c:v>
                </c:pt>
                <c:pt idx="2915">
                  <c:v>175.5222487105572</c:v>
                </c:pt>
                <c:pt idx="2916">
                  <c:v>174.6814972053463</c:v>
                </c:pt>
                <c:pt idx="2917">
                  <c:v>173.8478968117736</c:v>
                </c:pt>
                <c:pt idx="2918">
                  <c:v>173.019545064795</c:v>
                </c:pt>
                <c:pt idx="2919">
                  <c:v>172.1995775933687</c:v>
                </c:pt>
                <c:pt idx="2920">
                  <c:v>171.3865795216551</c:v>
                </c:pt>
                <c:pt idx="2921">
                  <c:v>170.5823159903446</c:v>
                </c:pt>
                <c:pt idx="2922">
                  <c:v>169.7879228644266</c:v>
                </c:pt>
                <c:pt idx="2923">
                  <c:v>169.0047989716967</c:v>
                </c:pt>
                <c:pt idx="2924">
                  <c:v>168.2329737033688</c:v>
                </c:pt>
                <c:pt idx="2925">
                  <c:v>167.4747304714813</c:v>
                </c:pt>
                <c:pt idx="2926">
                  <c:v>166.7311378305878</c:v>
                </c:pt>
                <c:pt idx="2927">
                  <c:v>166.0037731874449</c:v>
                </c:pt>
                <c:pt idx="2928">
                  <c:v>165.2933279309131</c:v>
                </c:pt>
                <c:pt idx="2929">
                  <c:v>164.603223880351</c:v>
                </c:pt>
                <c:pt idx="2930">
                  <c:v>163.9336508008882</c:v>
                </c:pt>
                <c:pt idx="2931">
                  <c:v>163.2870644713713</c:v>
                </c:pt>
                <c:pt idx="2932">
                  <c:v>162.6658885743581</c:v>
                </c:pt>
                <c:pt idx="2933">
                  <c:v>162.0712453832101</c:v>
                </c:pt>
                <c:pt idx="2934">
                  <c:v>161.5086366950606</c:v>
                </c:pt>
                <c:pt idx="2935">
                  <c:v>160.9765260662064</c:v>
                </c:pt>
                <c:pt idx="2936">
                  <c:v>160.4810779440228</c:v>
                </c:pt>
                <c:pt idx="2937">
                  <c:v>160.0221369241546</c:v>
                </c:pt>
                <c:pt idx="2938">
                  <c:v>159.6064201851308</c:v>
                </c:pt>
                <c:pt idx="2939">
                  <c:v>159.2349018793388</c:v>
                </c:pt>
                <c:pt idx="2940">
                  <c:v>158.9117625207996</c:v>
                </c:pt>
                <c:pt idx="2941">
                  <c:v>158.6400204819089</c:v>
                </c:pt>
                <c:pt idx="2942">
                  <c:v>158.4253748199872</c:v>
                </c:pt>
                <c:pt idx="2943">
                  <c:v>158.270302614336</c:v>
                </c:pt>
                <c:pt idx="2944">
                  <c:v>158.180490856549</c:v>
                </c:pt>
                <c:pt idx="2945">
                  <c:v>158.1603062398459</c:v>
                </c:pt>
                <c:pt idx="2946">
                  <c:v>158.2146007171448</c:v>
                </c:pt>
                <c:pt idx="2947">
                  <c:v>158.3478315956642</c:v>
                </c:pt>
                <c:pt idx="2948">
                  <c:v>158.5659856046305</c:v>
                </c:pt>
                <c:pt idx="2949">
                  <c:v>158.8750265621967</c:v>
                </c:pt>
                <c:pt idx="2950">
                  <c:v>159.2793299933598</c:v>
                </c:pt>
                <c:pt idx="2951">
                  <c:v>159.7844379231528</c:v>
                </c:pt>
                <c:pt idx="2952">
                  <c:v>160.397680995947</c:v>
                </c:pt>
                <c:pt idx="2953">
                  <c:v>161.1245238304812</c:v>
                </c:pt>
                <c:pt idx="2954">
                  <c:v>161.9700369572467</c:v>
                </c:pt>
                <c:pt idx="2955">
                  <c:v>162.9394215212116</c:v>
                </c:pt>
                <c:pt idx="2956">
                  <c:v>164.0397156621939</c:v>
                </c:pt>
                <c:pt idx="2957">
                  <c:v>165.2782390777683</c:v>
                </c:pt>
                <c:pt idx="2958">
                  <c:v>166.657440210841</c:v>
                </c:pt>
                <c:pt idx="2959">
                  <c:v>168.1827689026382</c:v>
                </c:pt>
                <c:pt idx="2960">
                  <c:v>169.8617602375053</c:v>
                </c:pt>
                <c:pt idx="2961">
                  <c:v>171.695367628205</c:v>
                </c:pt>
                <c:pt idx="2962">
                  <c:v>173.6889863866544</c:v>
                </c:pt>
                <c:pt idx="2963">
                  <c:v>175.8462628658723</c:v>
                </c:pt>
                <c:pt idx="2964">
                  <c:v>178.1696667841943</c:v>
                </c:pt>
                <c:pt idx="2965">
                  <c:v>180.6585144664674</c:v>
                </c:pt>
                <c:pt idx="2966">
                  <c:v>183.315009488196</c:v>
                </c:pt>
                <c:pt idx="2967">
                  <c:v>186.1405421071666</c:v>
                </c:pt>
                <c:pt idx="2968">
                  <c:v>189.1316707493604</c:v>
                </c:pt>
                <c:pt idx="2969">
                  <c:v>192.284847102498</c:v>
                </c:pt>
                <c:pt idx="2970">
                  <c:v>195.5990086970965</c:v>
                </c:pt>
                <c:pt idx="2971">
                  <c:v>199.0681541386166</c:v>
                </c:pt>
                <c:pt idx="2972">
                  <c:v>202.6836504744026</c:v>
                </c:pt>
                <c:pt idx="2973">
                  <c:v>206.4413841220482</c:v>
                </c:pt>
                <c:pt idx="2974">
                  <c:v>210.3257640751546</c:v>
                </c:pt>
                <c:pt idx="2975">
                  <c:v>214.3293119199268</c:v>
                </c:pt>
                <c:pt idx="2976">
                  <c:v>218.4410666404695</c:v>
                </c:pt>
                <c:pt idx="2977">
                  <c:v>222.6431931687019</c:v>
                </c:pt>
                <c:pt idx="2978">
                  <c:v>226.9227126503274</c:v>
                </c:pt>
                <c:pt idx="2979">
                  <c:v>231.2596489949001</c:v>
                </c:pt>
                <c:pt idx="2980">
                  <c:v>235.6390027618898</c:v>
                </c:pt>
                <c:pt idx="2981">
                  <c:v>240.0371276316235</c:v>
                </c:pt>
                <c:pt idx="2982">
                  <c:v>244.4384900238534</c:v>
                </c:pt>
                <c:pt idx="2983">
                  <c:v>248.8154726820258</c:v>
                </c:pt>
                <c:pt idx="2984">
                  <c:v>253.1539093416432</c:v>
                </c:pt>
                <c:pt idx="2985">
                  <c:v>257.4268161274817</c:v>
                </c:pt>
                <c:pt idx="2986">
                  <c:v>261.6149308603962</c:v>
                </c:pt>
                <c:pt idx="2987">
                  <c:v>265.6965115879096</c:v>
                </c:pt>
                <c:pt idx="2988">
                  <c:v>269.6531476197808</c:v>
                </c:pt>
                <c:pt idx="2989">
                  <c:v>273.4612176803417</c:v>
                </c:pt>
                <c:pt idx="2990">
                  <c:v>277.1053615365286</c:v>
                </c:pt>
                <c:pt idx="2991">
                  <c:v>280.5695717468267</c:v>
                </c:pt>
                <c:pt idx="2992">
                  <c:v>283.837961844215</c:v>
                </c:pt>
                <c:pt idx="2993">
                  <c:v>286.9000311474688</c:v>
                </c:pt>
                <c:pt idx="2994">
                  <c:v>289.7438369789533</c:v>
                </c:pt>
                <c:pt idx="2995">
                  <c:v>292.3606694594822</c:v>
                </c:pt>
                <c:pt idx="2996">
                  <c:v>294.7462774805023</c:v>
                </c:pt>
                <c:pt idx="2997">
                  <c:v>296.9001642949925</c:v>
                </c:pt>
                <c:pt idx="2998">
                  <c:v>298.815802905554</c:v>
                </c:pt>
                <c:pt idx="2999">
                  <c:v>300.498131697847</c:v>
                </c:pt>
                <c:pt idx="3000">
                  <c:v>301.9482295882607</c:v>
                </c:pt>
                <c:pt idx="3001">
                  <c:v>303.1707891113337</c:v>
                </c:pt>
                <c:pt idx="3002">
                  <c:v>304.1708125046139</c:v>
                </c:pt>
                <c:pt idx="3003">
                  <c:v>304.9595956343254</c:v>
                </c:pt>
                <c:pt idx="3004">
                  <c:v>305.5428062806344</c:v>
                </c:pt>
                <c:pt idx="3005">
                  <c:v>305.9304209071739</c:v>
                </c:pt>
                <c:pt idx="3006">
                  <c:v>306.1339524810884</c:v>
                </c:pt>
                <c:pt idx="3007">
                  <c:v>306.1649444976857</c:v>
                </c:pt>
                <c:pt idx="3008">
                  <c:v>306.0324910422951</c:v>
                </c:pt>
                <c:pt idx="3009">
                  <c:v>305.7469968015287</c:v>
                </c:pt>
                <c:pt idx="3010">
                  <c:v>305.3204739920938</c:v>
                </c:pt>
                <c:pt idx="3011">
                  <c:v>304.7648163237315</c:v>
                </c:pt>
                <c:pt idx="3012">
                  <c:v>304.0917736899193</c:v>
                </c:pt>
                <c:pt idx="3013">
                  <c:v>303.3106653973241</c:v>
                </c:pt>
                <c:pt idx="3014">
                  <c:v>302.429495533429</c:v>
                </c:pt>
                <c:pt idx="3015">
                  <c:v>301.4589021314065</c:v>
                </c:pt>
                <c:pt idx="3016">
                  <c:v>300.4098057342742</c:v>
                </c:pt>
                <c:pt idx="3017">
                  <c:v>299.2889451162247</c:v>
                </c:pt>
                <c:pt idx="3018">
                  <c:v>298.1062329661601</c:v>
                </c:pt>
                <c:pt idx="3019">
                  <c:v>296.867372257458</c:v>
                </c:pt>
                <c:pt idx="3020">
                  <c:v>295.5788949558769</c:v>
                </c:pt>
                <c:pt idx="3021">
                  <c:v>294.2496444575988</c:v>
                </c:pt>
                <c:pt idx="3022">
                  <c:v>292.883989860264</c:v>
                </c:pt>
                <c:pt idx="3023">
                  <c:v>291.4866916395606</c:v>
                </c:pt>
                <c:pt idx="3024">
                  <c:v>290.0649120336788</c:v>
                </c:pt>
                <c:pt idx="3025">
                  <c:v>288.6218909901234</c:v>
                </c:pt>
                <c:pt idx="3026">
                  <c:v>287.1593402408701</c:v>
                </c:pt>
                <c:pt idx="3027">
                  <c:v>285.6863002439021</c:v>
                </c:pt>
                <c:pt idx="3028">
                  <c:v>284.2023395508742</c:v>
                </c:pt>
                <c:pt idx="3029">
                  <c:v>282.7125115531128</c:v>
                </c:pt>
                <c:pt idx="3030">
                  <c:v>281.2182736376735</c:v>
                </c:pt>
                <c:pt idx="3031">
                  <c:v>279.7227874967653</c:v>
                </c:pt>
                <c:pt idx="3032">
                  <c:v>278.2272345511171</c:v>
                </c:pt>
                <c:pt idx="3033">
                  <c:v>276.7358599473042</c:v>
                </c:pt>
                <c:pt idx="3034">
                  <c:v>275.247624726878</c:v>
                </c:pt>
                <c:pt idx="3035">
                  <c:v>273.7649754357604</c:v>
                </c:pt>
                <c:pt idx="3036">
                  <c:v>272.2913404242739</c:v>
                </c:pt>
                <c:pt idx="3037">
                  <c:v>270.825637486738</c:v>
                </c:pt>
                <c:pt idx="3038">
                  <c:v>269.3701377838395</c:v>
                </c:pt>
                <c:pt idx="3039">
                  <c:v>267.9253116984069</c:v>
                </c:pt>
                <c:pt idx="3040">
                  <c:v>266.4908699569968</c:v>
                </c:pt>
                <c:pt idx="3041">
                  <c:v>265.0692761594741</c:v>
                </c:pt>
                <c:pt idx="3042">
                  <c:v>263.6601066492537</c:v>
                </c:pt>
                <c:pt idx="3043">
                  <c:v>262.2643069964194</c:v>
                </c:pt>
                <c:pt idx="3044">
                  <c:v>260.8820799138753</c:v>
                </c:pt>
                <c:pt idx="3045">
                  <c:v>259.5133575843417</c:v>
                </c:pt>
                <c:pt idx="3046">
                  <c:v>258.1584095940918</c:v>
                </c:pt>
                <c:pt idx="3047">
                  <c:v>256.8179043737531</c:v>
                </c:pt>
                <c:pt idx="3048">
                  <c:v>255.492648408924</c:v>
                </c:pt>
                <c:pt idx="3049">
                  <c:v>254.1814856193737</c:v>
                </c:pt>
                <c:pt idx="3050">
                  <c:v>252.8853791211946</c:v>
                </c:pt>
                <c:pt idx="3051">
                  <c:v>251.6036682675212</c:v>
                </c:pt>
                <c:pt idx="3052">
                  <c:v>250.33681474708</c:v>
                </c:pt>
                <c:pt idx="3053">
                  <c:v>249.0834291640255</c:v>
                </c:pt>
                <c:pt idx="3054">
                  <c:v>247.8458024077977</c:v>
                </c:pt>
                <c:pt idx="3055">
                  <c:v>246.6214034791767</c:v>
                </c:pt>
                <c:pt idx="3056">
                  <c:v>245.4120180147858</c:v>
                </c:pt>
                <c:pt idx="3057">
                  <c:v>244.2170247368362</c:v>
                </c:pt>
                <c:pt idx="3058">
                  <c:v>243.0357835600836</c:v>
                </c:pt>
                <c:pt idx="3059">
                  <c:v>241.8682767419359</c:v>
                </c:pt>
                <c:pt idx="3060">
                  <c:v>240.7142395046802</c:v>
                </c:pt>
                <c:pt idx="3061">
                  <c:v>239.574488818475</c:v>
                </c:pt>
                <c:pt idx="3062">
                  <c:v>238.4477433037993</c:v>
                </c:pt>
                <c:pt idx="3063">
                  <c:v>237.3342937905462</c:v>
                </c:pt>
                <c:pt idx="3064">
                  <c:v>236.2332348529738</c:v>
                </c:pt>
                <c:pt idx="3065">
                  <c:v>235.1453737321311</c:v>
                </c:pt>
                <c:pt idx="3066">
                  <c:v>234.0694086867804</c:v>
                </c:pt>
                <c:pt idx="3067">
                  <c:v>233.0065228425572</c:v>
                </c:pt>
                <c:pt idx="3068">
                  <c:v>231.9558991876087</c:v>
                </c:pt>
                <c:pt idx="3069">
                  <c:v>230.9160920790187</c:v>
                </c:pt>
                <c:pt idx="3070">
                  <c:v>229.8886645736492</c:v>
                </c:pt>
                <c:pt idx="3071">
                  <c:v>228.8728196016104</c:v>
                </c:pt>
                <c:pt idx="3072">
                  <c:v>227.8679344494439</c:v>
                </c:pt>
                <c:pt idx="3073">
                  <c:v>226.8742706463774</c:v>
                </c:pt>
                <c:pt idx="3074">
                  <c:v>225.8916076941178</c:v>
                </c:pt>
                <c:pt idx="3075">
                  <c:v>224.9191274987645</c:v>
                </c:pt>
                <c:pt idx="3076">
                  <c:v>223.9577553485636</c:v>
                </c:pt>
                <c:pt idx="3077">
                  <c:v>223.0058988954403</c:v>
                </c:pt>
                <c:pt idx="3078">
                  <c:v>222.0647384004566</c:v>
                </c:pt>
                <c:pt idx="3079">
                  <c:v>221.1327036807525</c:v>
                </c:pt>
                <c:pt idx="3080">
                  <c:v>220.2106460799801</c:v>
                </c:pt>
                <c:pt idx="3081">
                  <c:v>219.2982463474507</c:v>
                </c:pt>
                <c:pt idx="3082">
                  <c:v>218.394845930318</c:v>
                </c:pt>
                <c:pt idx="3083">
                  <c:v>217.500072791462</c:v>
                </c:pt>
                <c:pt idx="3084">
                  <c:v>216.6145027806547</c:v>
                </c:pt>
                <c:pt idx="3085">
                  <c:v>215.7378677541093</c:v>
                </c:pt>
                <c:pt idx="3086">
                  <c:v>214.8698032140177</c:v>
                </c:pt>
                <c:pt idx="3087">
                  <c:v>214.00997506004</c:v>
                </c:pt>
                <c:pt idx="3088">
                  <c:v>213.1575984839578</c:v>
                </c:pt>
                <c:pt idx="3089">
                  <c:v>212.3135723298574</c:v>
                </c:pt>
                <c:pt idx="3090">
                  <c:v>211.4774123441032</c:v>
                </c:pt>
                <c:pt idx="3091">
                  <c:v>210.6489436364584</c:v>
                </c:pt>
                <c:pt idx="3092">
                  <c:v>209.8285094171324</c:v>
                </c:pt>
                <c:pt idx="3093">
                  <c:v>209.0145012090225</c:v>
                </c:pt>
                <c:pt idx="3094">
                  <c:v>208.2083075724572</c:v>
                </c:pt>
                <c:pt idx="3095">
                  <c:v>207.4082610985072</c:v>
                </c:pt>
                <c:pt idx="3096">
                  <c:v>206.6158323331799</c:v>
                </c:pt>
                <c:pt idx="3097">
                  <c:v>205.8299102241327</c:v>
                </c:pt>
                <c:pt idx="3098">
                  <c:v>205.0502630301369</c:v>
                </c:pt>
                <c:pt idx="3099">
                  <c:v>204.2773356749501</c:v>
                </c:pt>
                <c:pt idx="3100">
                  <c:v>203.5108322831879</c:v>
                </c:pt>
                <c:pt idx="3101">
                  <c:v>202.7504709393093</c:v>
                </c:pt>
                <c:pt idx="3102">
                  <c:v>201.9969747833796</c:v>
                </c:pt>
                <c:pt idx="3103">
                  <c:v>201.2376646634787</c:v>
                </c:pt>
                <c:pt idx="3104">
                  <c:v>200.5025255774116</c:v>
                </c:pt>
                <c:pt idx="3105">
                  <c:v>199.7653289134449</c:v>
                </c:pt>
                <c:pt idx="3106">
                  <c:v>199.033618175347</c:v>
                </c:pt>
                <c:pt idx="3107">
                  <c:v>198.3072775452757</c:v>
                </c:pt>
                <c:pt idx="3108">
                  <c:v>197.5858601770595</c:v>
                </c:pt>
                <c:pt idx="3109">
                  <c:v>196.8700944902111</c:v>
                </c:pt>
                <c:pt idx="3110">
                  <c:v>196.1585090403723</c:v>
                </c:pt>
                <c:pt idx="3111">
                  <c:v>195.4524288282713</c:v>
                </c:pt>
                <c:pt idx="3112">
                  <c:v>194.7505639079332</c:v>
                </c:pt>
                <c:pt idx="3113">
                  <c:v>194.0535046010364</c:v>
                </c:pt>
                <c:pt idx="3114">
                  <c:v>193.361302023504</c:v>
                </c:pt>
                <c:pt idx="3115">
                  <c:v>192.672681054671</c:v>
                </c:pt>
                <c:pt idx="3116">
                  <c:v>191.9889358687317</c:v>
                </c:pt>
                <c:pt idx="3117">
                  <c:v>191.3091780291963</c:v>
                </c:pt>
                <c:pt idx="3118">
                  <c:v>190.6343906424492</c:v>
                </c:pt>
                <c:pt idx="3119">
                  <c:v>189.9623570598777</c:v>
                </c:pt>
                <c:pt idx="3120">
                  <c:v>189.2950182702582</c:v>
                </c:pt>
                <c:pt idx="3121">
                  <c:v>188.6309962125235</c:v>
                </c:pt>
                <c:pt idx="3122">
                  <c:v>187.970966148557</c:v>
                </c:pt>
                <c:pt idx="3123">
                  <c:v>187.3141109044185</c:v>
                </c:pt>
                <c:pt idx="3124">
                  <c:v>186.6606146594122</c:v>
                </c:pt>
                <c:pt idx="3125">
                  <c:v>186.0112172746975</c:v>
                </c:pt>
                <c:pt idx="3126">
                  <c:v>185.3645390090342</c:v>
                </c:pt>
                <c:pt idx="3127">
                  <c:v>184.7211626040676</c:v>
                </c:pt>
                <c:pt idx="3128">
                  <c:v>184.0809690920664</c:v>
                </c:pt>
                <c:pt idx="3129">
                  <c:v>183.4436540696771</c:v>
                </c:pt>
                <c:pt idx="3130">
                  <c:v>182.8094243439178</c:v>
                </c:pt>
                <c:pt idx="3131">
                  <c:v>182.1776216887409</c:v>
                </c:pt>
                <c:pt idx="3132">
                  <c:v>181.5487718394054</c:v>
                </c:pt>
                <c:pt idx="3133">
                  <c:v>180.922342073037</c:v>
                </c:pt>
                <c:pt idx="3134">
                  <c:v>180.298410045321</c:v>
                </c:pt>
                <c:pt idx="3135">
                  <c:v>179.6771475367576</c:v>
                </c:pt>
                <c:pt idx="3136">
                  <c:v>179.0582290326433</c:v>
                </c:pt>
                <c:pt idx="3137">
                  <c:v>178.4412636678884</c:v>
                </c:pt>
                <c:pt idx="3138">
                  <c:v>177.8266793566385</c:v>
                </c:pt>
                <c:pt idx="3139">
                  <c:v>177.2137201878296</c:v>
                </c:pt>
                <c:pt idx="3140">
                  <c:v>176.6029307576686</c:v>
                </c:pt>
                <c:pt idx="3141">
                  <c:v>175.9944675118792</c:v>
                </c:pt>
                <c:pt idx="3142">
                  <c:v>175.3877493186342</c:v>
                </c:pt>
                <c:pt idx="3143">
                  <c:v>174.7820893623166</c:v>
                </c:pt>
                <c:pt idx="3144">
                  <c:v>174.1778347702114</c:v>
                </c:pt>
                <c:pt idx="3145">
                  <c:v>173.5755378217976</c:v>
                </c:pt>
                <c:pt idx="3146">
                  <c:v>172.9746076982254</c:v>
                </c:pt>
                <c:pt idx="3147">
                  <c:v>172.375076462325</c:v>
                </c:pt>
                <c:pt idx="3148">
                  <c:v>171.7766618042342</c:v>
                </c:pt>
                <c:pt idx="3149">
                  <c:v>171.1791601062705</c:v>
                </c:pt>
                <c:pt idx="3150">
                  <c:v>170.5826715655794</c:v>
                </c:pt>
                <c:pt idx="3151">
                  <c:v>169.9874445400548</c:v>
                </c:pt>
                <c:pt idx="3152">
                  <c:v>169.3927966907262</c:v>
                </c:pt>
                <c:pt idx="3153">
                  <c:v>168.7990272076351</c:v>
                </c:pt>
                <c:pt idx="3154">
                  <c:v>168.2057839908401</c:v>
                </c:pt>
                <c:pt idx="3155">
                  <c:v>167.612988325661</c:v>
                </c:pt>
                <c:pt idx="3156">
                  <c:v>167.0206627616746</c:v>
                </c:pt>
                <c:pt idx="3157">
                  <c:v>166.428316287927</c:v>
                </c:pt>
                <c:pt idx="3158">
                  <c:v>165.8369256762761</c:v>
                </c:pt>
                <c:pt idx="3159">
                  <c:v>165.2450650455195</c:v>
                </c:pt>
                <c:pt idx="3160">
                  <c:v>164.6533062796632</c:v>
                </c:pt>
                <c:pt idx="3161">
                  <c:v>164.0611768807363</c:v>
                </c:pt>
                <c:pt idx="3162">
                  <c:v>163.4692301712618</c:v>
                </c:pt>
                <c:pt idx="3163">
                  <c:v>162.8771179367251</c:v>
                </c:pt>
                <c:pt idx="3164">
                  <c:v>162.2839004646755</c:v>
                </c:pt>
                <c:pt idx="3165">
                  <c:v>161.6906262275671</c:v>
                </c:pt>
                <c:pt idx="3166">
                  <c:v>161.0966220896518</c:v>
                </c:pt>
                <c:pt idx="3167">
                  <c:v>160.5017428209752</c:v>
                </c:pt>
                <c:pt idx="3168">
                  <c:v>159.9057620135787</c:v>
                </c:pt>
                <c:pt idx="3169">
                  <c:v>159.3088000696651</c:v>
                </c:pt>
                <c:pt idx="3170">
                  <c:v>158.7104975267831</c:v>
                </c:pt>
                <c:pt idx="3171">
                  <c:v>158.111598405508</c:v>
                </c:pt>
                <c:pt idx="3172">
                  <c:v>157.5105022701584</c:v>
                </c:pt>
                <c:pt idx="3173">
                  <c:v>156.9078859951576</c:v>
                </c:pt>
                <c:pt idx="3174">
                  <c:v>156.3041429421616</c:v>
                </c:pt>
                <c:pt idx="3175">
                  <c:v>155.6984376674753</c:v>
                </c:pt>
                <c:pt idx="3176">
                  <c:v>155.090256379265</c:v>
                </c:pt>
                <c:pt idx="3177">
                  <c:v>154.4798996001088</c:v>
                </c:pt>
                <c:pt idx="3178">
                  <c:v>153.8675165611812</c:v>
                </c:pt>
                <c:pt idx="3179">
                  <c:v>153.2525785715481</c:v>
                </c:pt>
                <c:pt idx="3180">
                  <c:v>152.6353023076384</c:v>
                </c:pt>
                <c:pt idx="3181">
                  <c:v>152.0144694028161</c:v>
                </c:pt>
                <c:pt idx="3182">
                  <c:v>151.3915188114873</c:v>
                </c:pt>
                <c:pt idx="3183">
                  <c:v>150.7653302764301</c:v>
                </c:pt>
                <c:pt idx="3184">
                  <c:v>150.1353844366502</c:v>
                </c:pt>
                <c:pt idx="3185">
                  <c:v>149.5021946838972</c:v>
                </c:pt>
                <c:pt idx="3186">
                  <c:v>148.8654484926732</c:v>
                </c:pt>
                <c:pt idx="3187">
                  <c:v>148.2249197725606</c:v>
                </c:pt>
                <c:pt idx="3188">
                  <c:v>147.5797560880016</c:v>
                </c:pt>
                <c:pt idx="3189">
                  <c:v>146.9307618526747</c:v>
                </c:pt>
                <c:pt idx="3190">
                  <c:v>146.2774948239191</c:v>
                </c:pt>
                <c:pt idx="3191">
                  <c:v>145.6193774759094</c:v>
                </c:pt>
                <c:pt idx="3192">
                  <c:v>144.9563001019368</c:v>
                </c:pt>
                <c:pt idx="3193">
                  <c:v>144.2881693861646</c:v>
                </c:pt>
                <c:pt idx="3194">
                  <c:v>143.6144009841678</c:v>
                </c:pt>
                <c:pt idx="3195">
                  <c:v>142.9358057342767</c:v>
                </c:pt>
                <c:pt idx="3196">
                  <c:v>142.2506153539721</c:v>
                </c:pt>
                <c:pt idx="3197">
                  <c:v>141.5597350422399</c:v>
                </c:pt>
                <c:pt idx="3198">
                  <c:v>140.8622927514469</c:v>
                </c:pt>
                <c:pt idx="3199">
                  <c:v>140.158033883389</c:v>
                </c:pt>
                <c:pt idx="3200">
                  <c:v>139.4492270772951</c:v>
                </c:pt>
                <c:pt idx="3201">
                  <c:v>138.6849426378616</c:v>
                </c:pt>
                <c:pt idx="3202">
                  <c:v>137.9939772334016</c:v>
                </c:pt>
                <c:pt idx="3203">
                  <c:v>137.2605607854841</c:v>
                </c:pt>
                <c:pt idx="3204">
                  <c:v>136.5173562618055</c:v>
                </c:pt>
                <c:pt idx="3205">
                  <c:v>135.7635636197846</c:v>
                </c:pt>
                <c:pt idx="3206">
                  <c:v>135.0005795234654</c:v>
                </c:pt>
                <c:pt idx="3207">
                  <c:v>134.2264230209129</c:v>
                </c:pt>
                <c:pt idx="3208">
                  <c:v>133.4399847292192</c:v>
                </c:pt>
                <c:pt idx="3209">
                  <c:v>132.6411107550619</c:v>
                </c:pt>
                <c:pt idx="3210">
                  <c:v>131.8270173040802</c:v>
                </c:pt>
                <c:pt idx="3211">
                  <c:v>130.9965998177562</c:v>
                </c:pt>
                <c:pt idx="3212">
                  <c:v>130.1471226153832</c:v>
                </c:pt>
                <c:pt idx="3213">
                  <c:v>129.275164864661</c:v>
                </c:pt>
                <c:pt idx="3214">
                  <c:v>128.3749293991939</c:v>
                </c:pt>
                <c:pt idx="3215">
                  <c:v>127.4407604480827</c:v>
                </c:pt>
                <c:pt idx="3216">
                  <c:v>126.4645183159331</c:v>
                </c:pt>
                <c:pt idx="3217">
                  <c:v>125.4332996049196</c:v>
                </c:pt>
                <c:pt idx="3218">
                  <c:v>124.330869879531</c:v>
                </c:pt>
                <c:pt idx="3219">
                  <c:v>123.1364337093106</c:v>
                </c:pt>
                <c:pt idx="3220">
                  <c:v>121.8268277096476</c:v>
                </c:pt>
                <c:pt idx="3221">
                  <c:v>120.3802304220477</c:v>
                </c:pt>
                <c:pt idx="3222">
                  <c:v>118.7975323597771</c:v>
                </c:pt>
                <c:pt idx="3223">
                  <c:v>117.1263152158758</c:v>
                </c:pt>
                <c:pt idx="3224">
                  <c:v>115.506908225337</c:v>
                </c:pt>
                <c:pt idx="3225">
                  <c:v>114.1549325284906</c:v>
                </c:pt>
                <c:pt idx="3226">
                  <c:v>113.25635561048</c:v>
                </c:pt>
                <c:pt idx="3227">
                  <c:v>112.8322458202961</c:v>
                </c:pt>
                <c:pt idx="3228">
                  <c:v>112.7433037076875</c:v>
                </c:pt>
                <c:pt idx="3229">
                  <c:v>112.8104357611934</c:v>
                </c:pt>
                <c:pt idx="3230">
                  <c:v>112.9103721167441</c:v>
                </c:pt>
                <c:pt idx="3231">
                  <c:v>112.9936225243959</c:v>
                </c:pt>
                <c:pt idx="3232">
                  <c:v>113.0589675684141</c:v>
                </c:pt>
                <c:pt idx="3233">
                  <c:v>113.1264439260969</c:v>
                </c:pt>
                <c:pt idx="3234">
                  <c:v>113.2251167616937</c:v>
                </c:pt>
                <c:pt idx="3235">
                  <c:v>113.3901638722237</c:v>
                </c:pt>
                <c:pt idx="3236">
                  <c:v>113.6529948167744</c:v>
                </c:pt>
                <c:pt idx="3237">
                  <c:v>114.0492100925802</c:v>
                </c:pt>
                <c:pt idx="3238">
                  <c:v>114.6141994675</c:v>
                </c:pt>
                <c:pt idx="3239">
                  <c:v>115.3821913213147</c:v>
                </c:pt>
                <c:pt idx="3240">
                  <c:v>116.3919798445166</c:v>
                </c:pt>
                <c:pt idx="3241">
                  <c:v>117.6784812890372</c:v>
                </c:pt>
                <c:pt idx="3242">
                  <c:v>119.2831278611454</c:v>
                </c:pt>
                <c:pt idx="3243">
                  <c:v>121.24143825524</c:v>
                </c:pt>
                <c:pt idx="3244">
                  <c:v>123.5884621006233</c:v>
                </c:pt>
                <c:pt idx="3245">
                  <c:v>126.3588923811678</c:v>
                </c:pt>
                <c:pt idx="3246">
                  <c:v>129.577986834802</c:v>
                </c:pt>
                <c:pt idx="3247">
                  <c:v>133.2671797278407</c:v>
                </c:pt>
                <c:pt idx="3248">
                  <c:v>137.4339214381469</c:v>
                </c:pt>
                <c:pt idx="3249">
                  <c:v>142.07628726927</c:v>
                </c:pt>
                <c:pt idx="3250">
                  <c:v>147.1749576065409</c:v>
                </c:pt>
                <c:pt idx="3251">
                  <c:v>152.6900809846994</c:v>
                </c:pt>
                <c:pt idx="3252">
                  <c:v>158.5698400338406</c:v>
                </c:pt>
                <c:pt idx="3253">
                  <c:v>164.7343644776323</c:v>
                </c:pt>
                <c:pt idx="3254">
                  <c:v>171.0881667971341</c:v>
                </c:pt>
                <c:pt idx="3255">
                  <c:v>177.5204810437146</c:v>
                </c:pt>
                <c:pt idx="3256">
                  <c:v>183.9050456345</c:v>
                </c:pt>
                <c:pt idx="3257">
                  <c:v>190.1113332790302</c:v>
                </c:pt>
                <c:pt idx="3258">
                  <c:v>196.0098557490016</c:v>
                </c:pt>
                <c:pt idx="3259">
                  <c:v>201.4838165135808</c:v>
                </c:pt>
                <c:pt idx="3260">
                  <c:v>206.4305387004095</c:v>
                </c:pt>
                <c:pt idx="3261">
                  <c:v>210.771807233773</c:v>
                </c:pt>
                <c:pt idx="3262">
                  <c:v>214.4612526288732</c:v>
                </c:pt>
                <c:pt idx="3263">
                  <c:v>217.4737911989411</c:v>
                </c:pt>
                <c:pt idx="3264">
                  <c:v>219.8185712012318</c:v>
                </c:pt>
                <c:pt idx="3265">
                  <c:v>221.5231110214295</c:v>
                </c:pt>
                <c:pt idx="3266">
                  <c:v>222.6319868857856</c:v>
                </c:pt>
                <c:pt idx="3267">
                  <c:v>223.2022526158786</c:v>
                </c:pt>
                <c:pt idx="3268">
                  <c:v>223.2991568365083</c:v>
                </c:pt>
                <c:pt idx="3269">
                  <c:v>222.9863665518128</c:v>
                </c:pt>
                <c:pt idx="3270">
                  <c:v>222.3300939749718</c:v>
                </c:pt>
                <c:pt idx="3271">
                  <c:v>221.3895377303946</c:v>
                </c:pt>
                <c:pt idx="3272">
                  <c:v>220.2201024071947</c:v>
                </c:pt>
                <c:pt idx="3273">
                  <c:v>218.8697642224203</c:v>
                </c:pt>
                <c:pt idx="3274">
                  <c:v>217.3794215493741</c:v>
                </c:pt>
                <c:pt idx="3275">
                  <c:v>215.7868871156384</c:v>
                </c:pt>
                <c:pt idx="3276">
                  <c:v>214.1223796093406</c:v>
                </c:pt>
                <c:pt idx="3277">
                  <c:v>212.4092608634712</c:v>
                </c:pt>
                <c:pt idx="3278">
                  <c:v>210.6673949520701</c:v>
                </c:pt>
                <c:pt idx="3279">
                  <c:v>208.9149627028961</c:v>
                </c:pt>
                <c:pt idx="3280">
                  <c:v>207.1652097107446</c:v>
                </c:pt>
                <c:pt idx="3281">
                  <c:v>205.4275099334048</c:v>
                </c:pt>
                <c:pt idx="3282">
                  <c:v>203.7106050082246</c:v>
                </c:pt>
                <c:pt idx="3283">
                  <c:v>202.0196371567731</c:v>
                </c:pt>
                <c:pt idx="3284">
                  <c:v>200.3598322069816</c:v>
                </c:pt>
                <c:pt idx="3285">
                  <c:v>198.7343398270797</c:v>
                </c:pt>
                <c:pt idx="3286">
                  <c:v>197.1462604519213</c:v>
                </c:pt>
                <c:pt idx="3287">
                  <c:v>195.5962388442578</c:v>
                </c:pt>
                <c:pt idx="3288">
                  <c:v>194.0844769988318</c:v>
                </c:pt>
                <c:pt idx="3289">
                  <c:v>192.612868125339</c:v>
                </c:pt>
                <c:pt idx="3290">
                  <c:v>191.1802649363391</c:v>
                </c:pt>
                <c:pt idx="3291">
                  <c:v>189.7861352874928</c:v>
                </c:pt>
                <c:pt idx="3292">
                  <c:v>188.430898163005</c:v>
                </c:pt>
                <c:pt idx="3293">
                  <c:v>187.1126445176614</c:v>
                </c:pt>
                <c:pt idx="3294">
                  <c:v>185.8306705312397</c:v>
                </c:pt>
                <c:pt idx="3295">
                  <c:v>184.584170616161</c:v>
                </c:pt>
                <c:pt idx="3296">
                  <c:v>183.3719446178446</c:v>
                </c:pt>
                <c:pt idx="3297">
                  <c:v>182.192934474178</c:v>
                </c:pt>
                <c:pt idx="3298">
                  <c:v>181.0455301912662</c:v>
                </c:pt>
                <c:pt idx="3299">
                  <c:v>179.9292862676788</c:v>
                </c:pt>
                <c:pt idx="3300">
                  <c:v>178.8425290778402</c:v>
                </c:pt>
                <c:pt idx="3301">
                  <c:v>177.7839808904604</c:v>
                </c:pt>
                <c:pt idx="3302">
                  <c:v>176.752988237367</c:v>
                </c:pt>
                <c:pt idx="3303">
                  <c:v>175.7485662862096</c:v>
                </c:pt>
                <c:pt idx="3304">
                  <c:v>174.7688080275862</c:v>
                </c:pt>
                <c:pt idx="3305">
                  <c:v>173.8133997674784</c:v>
                </c:pt>
                <c:pt idx="3306">
                  <c:v>172.8814157846448</c:v>
                </c:pt>
                <c:pt idx="3307">
                  <c:v>171.971168220922</c:v>
                </c:pt>
                <c:pt idx="3308">
                  <c:v>171.0827915276051</c:v>
                </c:pt>
                <c:pt idx="3309">
                  <c:v>170.2150695308711</c:v>
                </c:pt>
                <c:pt idx="3310">
                  <c:v>169.3665836966641</c:v>
                </c:pt>
                <c:pt idx="3311">
                  <c:v>168.5373083198614</c:v>
                </c:pt>
                <c:pt idx="3312">
                  <c:v>167.7260483029843</c:v>
                </c:pt>
                <c:pt idx="3313">
                  <c:v>166.9316895596036</c:v>
                </c:pt>
                <c:pt idx="3314">
                  <c:v>166.1542789149438</c:v>
                </c:pt>
                <c:pt idx="3315">
                  <c:v>165.3930268719697</c:v>
                </c:pt>
                <c:pt idx="3316">
                  <c:v>164.6471486228512</c:v>
                </c:pt>
                <c:pt idx="3317">
                  <c:v>163.9158268464024</c:v>
                </c:pt>
                <c:pt idx="3318">
                  <c:v>163.1988961386616</c:v>
                </c:pt>
                <c:pt idx="3319">
                  <c:v>162.4955097966499</c:v>
                </c:pt>
                <c:pt idx="3320">
                  <c:v>161.8052890308888</c:v>
                </c:pt>
                <c:pt idx="3321">
                  <c:v>161.1276893295968</c:v>
                </c:pt>
                <c:pt idx="3322">
                  <c:v>160.46237321076</c:v>
                </c:pt>
                <c:pt idx="3323">
                  <c:v>159.8082709325948</c:v>
                </c:pt>
                <c:pt idx="3324">
                  <c:v>159.1659490770543</c:v>
                </c:pt>
                <c:pt idx="3325">
                  <c:v>158.5341169206663</c:v>
                </c:pt>
                <c:pt idx="3326">
                  <c:v>157.9128236347532</c:v>
                </c:pt>
                <c:pt idx="3327">
                  <c:v>157.3017190976495</c:v>
                </c:pt>
                <c:pt idx="3328">
                  <c:v>156.7002235180509</c:v>
                </c:pt>
                <c:pt idx="3329">
                  <c:v>156.1081250394544</c:v>
                </c:pt>
                <c:pt idx="3330">
                  <c:v>155.5249817338103</c:v>
                </c:pt>
                <c:pt idx="3331">
                  <c:v>154.9507221937974</c:v>
                </c:pt>
                <c:pt idx="3332">
                  <c:v>154.3848390185545</c:v>
                </c:pt>
                <c:pt idx="3333">
                  <c:v>153.8269518894294</c:v>
                </c:pt>
                <c:pt idx="3334">
                  <c:v>153.2768774236758</c:v>
                </c:pt>
                <c:pt idx="3335">
                  <c:v>152.734698082434</c:v>
                </c:pt>
                <c:pt idx="3336">
                  <c:v>152.1995926391854</c:v>
                </c:pt>
                <c:pt idx="3337">
                  <c:v>151.6715807604402</c:v>
                </c:pt>
                <c:pt idx="3338">
                  <c:v>151.1503297364943</c:v>
                </c:pt>
                <c:pt idx="3339">
                  <c:v>150.6360268671245</c:v>
                </c:pt>
                <c:pt idx="3340">
                  <c:v>150.1280817369394</c:v>
                </c:pt>
                <c:pt idx="3341">
                  <c:v>149.6262893877533</c:v>
                </c:pt>
                <c:pt idx="3342">
                  <c:v>149.1304811940024</c:v>
                </c:pt>
                <c:pt idx="3343">
                  <c:v>148.6409660061112</c:v>
                </c:pt>
                <c:pt idx="3344">
                  <c:v>148.1565784565409</c:v>
                </c:pt>
                <c:pt idx="3345">
                  <c:v>147.6778015034692</c:v>
                </c:pt>
                <c:pt idx="3346">
                  <c:v>147.2044703161614</c:v>
                </c:pt>
                <c:pt idx="3347">
                  <c:v>146.7364829072518</c:v>
                </c:pt>
                <c:pt idx="3348">
                  <c:v>146.2731891812829</c:v>
                </c:pt>
                <c:pt idx="3349">
                  <c:v>145.8148740459372</c:v>
                </c:pt>
                <c:pt idx="3350">
                  <c:v>145.361442137719</c:v>
                </c:pt>
                <c:pt idx="3351">
                  <c:v>144.912556247398</c:v>
                </c:pt>
                <c:pt idx="3352">
                  <c:v>144.4678430592946</c:v>
                </c:pt>
                <c:pt idx="3353">
                  <c:v>144.0278124627913</c:v>
                </c:pt>
                <c:pt idx="3354">
                  <c:v>143.5918606921747</c:v>
                </c:pt>
                <c:pt idx="3355">
                  <c:v>143.1598890960935</c:v>
                </c:pt>
                <c:pt idx="3356">
                  <c:v>142.731962582721</c:v>
                </c:pt>
                <c:pt idx="3357">
                  <c:v>142.3082346238088</c:v>
                </c:pt>
                <c:pt idx="3358">
                  <c:v>141.887820031906</c:v>
                </c:pt>
                <c:pt idx="3359">
                  <c:v>141.4715695553107</c:v>
                </c:pt>
                <c:pt idx="3360">
                  <c:v>141.0586211890229</c:v>
                </c:pt>
                <c:pt idx="3361">
                  <c:v>140.6492549056561</c:v>
                </c:pt>
                <c:pt idx="3362">
                  <c:v>140.2431179460301</c:v>
                </c:pt>
                <c:pt idx="3363">
                  <c:v>139.8403714322081</c:v>
                </c:pt>
                <c:pt idx="3364">
                  <c:v>139.4406816016</c:v>
                </c:pt>
                <c:pt idx="3365">
                  <c:v>139.0445664268403</c:v>
                </c:pt>
                <c:pt idx="3366">
                  <c:v>138.6508979505213</c:v>
                </c:pt>
                <c:pt idx="3367">
                  <c:v>138.260695685438</c:v>
                </c:pt>
                <c:pt idx="3368">
                  <c:v>137.8735214759829</c:v>
                </c:pt>
                <c:pt idx="3369">
                  <c:v>137.4886833669356</c:v>
                </c:pt>
                <c:pt idx="3370">
                  <c:v>137.106511769857</c:v>
                </c:pt>
                <c:pt idx="3371">
                  <c:v>136.7274807722794</c:v>
                </c:pt>
                <c:pt idx="3372">
                  <c:v>136.350670519617</c:v>
                </c:pt>
                <c:pt idx="3373">
                  <c:v>135.9764724048166</c:v>
                </c:pt>
                <c:pt idx="3374">
                  <c:v>135.6048861552963</c:v>
                </c:pt>
                <c:pt idx="3375">
                  <c:v>135.2355484358156</c:v>
                </c:pt>
                <c:pt idx="3376">
                  <c:v>134.8684030634688</c:v>
                </c:pt>
                <c:pt idx="3377">
                  <c:v>134.5037699708109</c:v>
                </c:pt>
                <c:pt idx="3378">
                  <c:v>134.140902648422</c:v>
                </c:pt>
                <c:pt idx="3379">
                  <c:v>133.7802810007744</c:v>
                </c:pt>
                <c:pt idx="3380">
                  <c:v>133.4216863237043</c:v>
                </c:pt>
                <c:pt idx="3381">
                  <c:v>133.0646601324684</c:v>
                </c:pt>
                <c:pt idx="3382">
                  <c:v>132.7092521582181</c:v>
                </c:pt>
                <c:pt idx="3383">
                  <c:v>132.3553284152331</c:v>
                </c:pt>
                <c:pt idx="3384">
                  <c:v>132.0029746585122</c:v>
                </c:pt>
                <c:pt idx="3385">
                  <c:v>131.6514084953581</c:v>
                </c:pt>
                <c:pt idx="3386">
                  <c:v>131.3003045064866</c:v>
                </c:pt>
                <c:pt idx="3387">
                  <c:v>130.9491568862164</c:v>
                </c:pt>
                <c:pt idx="3388">
                  <c:v>130.5967453080688</c:v>
                </c:pt>
                <c:pt idx="3389">
                  <c:v>130.2411425192367</c:v>
                </c:pt>
                <c:pt idx="3390">
                  <c:v>129.8786764491172</c:v>
                </c:pt>
                <c:pt idx="3391">
                  <c:v>129.5001351585737</c:v>
                </c:pt>
                <c:pt idx="3392">
                  <c:v>129.078143243847</c:v>
                </c:pt>
                <c:pt idx="3393">
                  <c:v>128.4813886337149</c:v>
                </c:pt>
                <c:pt idx="3394">
                  <c:v>129.5710893340963</c:v>
                </c:pt>
                <c:pt idx="3395">
                  <c:v>128.7457503797407</c:v>
                </c:pt>
                <c:pt idx="3396">
                  <c:v>128.2387804172588</c:v>
                </c:pt>
                <c:pt idx="3397">
                  <c:v>127.8430549548333</c:v>
                </c:pt>
                <c:pt idx="3398">
                  <c:v>127.4816665165106</c:v>
                </c:pt>
                <c:pt idx="3399">
                  <c:v>127.1354122915446</c:v>
                </c:pt>
                <c:pt idx="3400">
                  <c:v>126.797325149315</c:v>
                </c:pt>
                <c:pt idx="3401">
                  <c:v>126.4644409779469</c:v>
                </c:pt>
                <c:pt idx="3402">
                  <c:v>126.1349014794322</c:v>
                </c:pt>
                <c:pt idx="3403">
                  <c:v>125.8076416216661</c:v>
                </c:pt>
                <c:pt idx="3404">
                  <c:v>125.4819944986169</c:v>
                </c:pt>
                <c:pt idx="3405">
                  <c:v>125.156878588853</c:v>
                </c:pt>
                <c:pt idx="3406">
                  <c:v>124.8318980813897</c:v>
                </c:pt>
                <c:pt idx="3407">
                  <c:v>124.5059943164481</c:v>
                </c:pt>
                <c:pt idx="3408">
                  <c:v>124.1778017266675</c:v>
                </c:pt>
                <c:pt idx="3409">
                  <c:v>123.8454851823317</c:v>
                </c:pt>
                <c:pt idx="3410">
                  <c:v>123.5057118452572</c:v>
                </c:pt>
                <c:pt idx="3411">
                  <c:v>123.1528725001567</c:v>
                </c:pt>
                <c:pt idx="3412">
                  <c:v>122.7749019661917</c:v>
                </c:pt>
                <c:pt idx="3413">
                  <c:v>122.341775812013</c:v>
                </c:pt>
                <c:pt idx="3414">
                  <c:v>121.7561709164095</c:v>
                </c:pt>
                <c:pt idx="3415">
                  <c:v>120.410543490956</c:v>
                </c:pt>
                <c:pt idx="3416">
                  <c:v>123.2861400786031</c:v>
                </c:pt>
                <c:pt idx="3417">
                  <c:v>122.5806190664345</c:v>
                </c:pt>
                <c:pt idx="3418">
                  <c:v>121.9001295283525</c:v>
                </c:pt>
                <c:pt idx="3419">
                  <c:v>121.4450599069806</c:v>
                </c:pt>
                <c:pt idx="3420">
                  <c:v>121.0651070030706</c:v>
                </c:pt>
                <c:pt idx="3421">
                  <c:v>120.7193136711955</c:v>
                </c:pt>
                <c:pt idx="3422">
                  <c:v>120.3924947853717</c:v>
                </c:pt>
                <c:pt idx="3423">
                  <c:v>120.0771765049263</c:v>
                </c:pt>
                <c:pt idx="3424">
                  <c:v>119.7698668239618</c:v>
                </c:pt>
                <c:pt idx="3425">
                  <c:v>119.4681663214642</c:v>
                </c:pt>
                <c:pt idx="3426">
                  <c:v>119.17090339233</c:v>
                </c:pt>
                <c:pt idx="3427">
                  <c:v>118.8770549417329</c:v>
                </c:pt>
                <c:pt idx="3428">
                  <c:v>118.5862866203418</c:v>
                </c:pt>
                <c:pt idx="3429">
                  <c:v>118.2979181470525</c:v>
                </c:pt>
                <c:pt idx="3430">
                  <c:v>118.0118851931867</c:v>
                </c:pt>
                <c:pt idx="3431">
                  <c:v>117.7279557490863</c:v>
                </c:pt>
                <c:pt idx="3432">
                  <c:v>117.4456385932985</c:v>
                </c:pt>
                <c:pt idx="3433">
                  <c:v>117.1649884677219</c:v>
                </c:pt>
                <c:pt idx="3434">
                  <c:v>116.8860907438697</c:v>
                </c:pt>
                <c:pt idx="3435">
                  <c:v>116.6085152358961</c:v>
                </c:pt>
                <c:pt idx="3436">
                  <c:v>116.3324164246581</c:v>
                </c:pt>
                <c:pt idx="3437">
                  <c:v>116.0575577024699</c:v>
                </c:pt>
                <c:pt idx="3438">
                  <c:v>115.7840607333568</c:v>
                </c:pt>
                <c:pt idx="3439">
                  <c:v>115.5119892356707</c:v>
                </c:pt>
                <c:pt idx="3440">
                  <c:v>115.2407962865363</c:v>
                </c:pt>
                <c:pt idx="3441">
                  <c:v>114.9709169808931</c:v>
                </c:pt>
                <c:pt idx="3442">
                  <c:v>114.70240388366</c:v>
                </c:pt>
                <c:pt idx="3443">
                  <c:v>114.434759619845</c:v>
                </c:pt>
                <c:pt idx="3444">
                  <c:v>114.1682606329596</c:v>
                </c:pt>
                <c:pt idx="3445">
                  <c:v>113.9027086699132</c:v>
                </c:pt>
                <c:pt idx="3446">
                  <c:v>113.6383026166473</c:v>
                </c:pt>
                <c:pt idx="3447">
                  <c:v>113.3749840907179</c:v>
                </c:pt>
                <c:pt idx="3448">
                  <c:v>113.1124837249865</c:v>
                </c:pt>
                <c:pt idx="3449">
                  <c:v>112.851126573567</c:v>
                </c:pt>
                <c:pt idx="3450">
                  <c:v>112.5905186928155</c:v>
                </c:pt>
                <c:pt idx="3451">
                  <c:v>112.3310419103343</c:v>
                </c:pt>
                <c:pt idx="3452">
                  <c:v>112.0720188463146</c:v>
                </c:pt>
                <c:pt idx="3453">
                  <c:v>111.8142174565724</c:v>
                </c:pt>
                <c:pt idx="3454">
                  <c:v>111.5571762549525</c:v>
                </c:pt>
                <c:pt idx="3455">
                  <c:v>111.3007866096936</c:v>
                </c:pt>
                <c:pt idx="3456">
                  <c:v>111.0451691409671</c:v>
                </c:pt>
                <c:pt idx="3457">
                  <c:v>110.7900004578268</c:v>
                </c:pt>
                <c:pt idx="3458">
                  <c:v>110.535613248791</c:v>
                </c:pt>
                <c:pt idx="3459">
                  <c:v>110.2814637919114</c:v>
                </c:pt>
                <c:pt idx="3460">
                  <c:v>110.0276123454272</c:v>
                </c:pt>
                <c:pt idx="3461">
                  <c:v>109.7739102993314</c:v>
                </c:pt>
                <c:pt idx="3462">
                  <c:v>109.5202835157469</c:v>
                </c:pt>
                <c:pt idx="3463">
                  <c:v>109.2661321013003</c:v>
                </c:pt>
                <c:pt idx="3464">
                  <c:v>109.0112525471447</c:v>
                </c:pt>
                <c:pt idx="3465">
                  <c:v>108.7553218825257</c:v>
                </c:pt>
                <c:pt idx="3466">
                  <c:v>108.4974745267296</c:v>
                </c:pt>
                <c:pt idx="3467">
                  <c:v>108.236812308376</c:v>
                </c:pt>
                <c:pt idx="3468">
                  <c:v>107.9720838722072</c:v>
                </c:pt>
                <c:pt idx="3469">
                  <c:v>107.7019256967446</c:v>
                </c:pt>
                <c:pt idx="3470">
                  <c:v>107.4240193692305</c:v>
                </c:pt>
                <c:pt idx="3471">
                  <c:v>107.135271442201</c:v>
                </c:pt>
                <c:pt idx="3472">
                  <c:v>106.8316735319815</c:v>
                </c:pt>
                <c:pt idx="3473">
                  <c:v>106.5082916195597</c:v>
                </c:pt>
                <c:pt idx="3474">
                  <c:v>106.1591489970854</c:v>
                </c:pt>
                <c:pt idx="3475">
                  <c:v>105.7797581789952</c:v>
                </c:pt>
                <c:pt idx="3476">
                  <c:v>105.3699707603373</c:v>
                </c:pt>
                <c:pt idx="3477">
                  <c:v>104.9410618974834</c:v>
                </c:pt>
                <c:pt idx="3478">
                  <c:v>104.5207013185466</c:v>
                </c:pt>
                <c:pt idx="3479">
                  <c:v>104.148525749467</c:v>
                </c:pt>
                <c:pt idx="3480">
                  <c:v>103.8564001821766</c:v>
                </c:pt>
                <c:pt idx="3481">
                  <c:v>103.6477427909484</c:v>
                </c:pt>
                <c:pt idx="3482">
                  <c:v>103.4993925080891</c:v>
                </c:pt>
                <c:pt idx="3483">
                  <c:v>103.3806754468404</c:v>
                </c:pt>
                <c:pt idx="3484">
                  <c:v>103.2676941384741</c:v>
                </c:pt>
                <c:pt idx="3485">
                  <c:v>103.1480687733074</c:v>
                </c:pt>
                <c:pt idx="3486">
                  <c:v>103.0162281585506</c:v>
                </c:pt>
                <c:pt idx="3487">
                  <c:v>102.8713754197149</c:v>
                </c:pt>
                <c:pt idx="3488">
                  <c:v>102.714841906918</c:v>
                </c:pt>
                <c:pt idx="3489">
                  <c:v>102.5480178898805</c:v>
                </c:pt>
                <c:pt idx="3490">
                  <c:v>102.3725349051544</c:v>
                </c:pt>
                <c:pt idx="3491">
                  <c:v>102.1904040939151</c:v>
                </c:pt>
                <c:pt idx="3492">
                  <c:v>102.0029458159897</c:v>
                </c:pt>
                <c:pt idx="3493">
                  <c:v>101.8113939255842</c:v>
                </c:pt>
                <c:pt idx="3494">
                  <c:v>101.6162782120843</c:v>
                </c:pt>
                <c:pt idx="3495">
                  <c:v>101.4183438259977</c:v>
                </c:pt>
                <c:pt idx="3496">
                  <c:v>101.2187635400575</c:v>
                </c:pt>
                <c:pt idx="3497">
                  <c:v>101.0174848794156</c:v>
                </c:pt>
                <c:pt idx="3498">
                  <c:v>100.8148963491869</c:v>
                </c:pt>
                <c:pt idx="3499">
                  <c:v>100.6118569285843</c:v>
                </c:pt>
                <c:pt idx="3500">
                  <c:v>100.4081322063067</c:v>
                </c:pt>
                <c:pt idx="3501">
                  <c:v>100.2039528895843</c:v>
                </c:pt>
                <c:pt idx="3502">
                  <c:v>99.99949845165098</c:v>
                </c:pt>
                <c:pt idx="3503">
                  <c:v>99.79488511010355</c:v>
                </c:pt>
                <c:pt idx="3504">
                  <c:v>99.59017631377242</c:v>
                </c:pt>
                <c:pt idx="3505">
                  <c:v>99.38504057177414</c:v>
                </c:pt>
                <c:pt idx="3506">
                  <c:v>99.17967364200208</c:v>
                </c:pt>
                <c:pt idx="3507">
                  <c:v>98.97320084164533</c:v>
                </c:pt>
                <c:pt idx="3508">
                  <c:v>98.76489421475726</c:v>
                </c:pt>
                <c:pt idx="3509">
                  <c:v>98.55373840695161</c:v>
                </c:pt>
                <c:pt idx="3510">
                  <c:v>98.33726772658495</c:v>
                </c:pt>
                <c:pt idx="3511">
                  <c:v>98.11208701596367</c:v>
                </c:pt>
                <c:pt idx="3512">
                  <c:v>97.87257265960656</c:v>
                </c:pt>
                <c:pt idx="3513">
                  <c:v>97.60947293808883</c:v>
                </c:pt>
                <c:pt idx="3514">
                  <c:v>97.30866038382908</c:v>
                </c:pt>
                <c:pt idx="3515">
                  <c:v>96.94861373627175</c:v>
                </c:pt>
                <c:pt idx="3516">
                  <c:v>96.50022747917878</c:v>
                </c:pt>
                <c:pt idx="3517">
                  <c:v>95.92563921515388</c:v>
                </c:pt>
                <c:pt idx="3518">
                  <c:v>95.34422981557207</c:v>
                </c:pt>
                <c:pt idx="3519">
                  <c:v>96.47227121351597</c:v>
                </c:pt>
                <c:pt idx="3520">
                  <c:v>95.60733433731346</c:v>
                </c:pt>
                <c:pt idx="3521">
                  <c:v>95.1032552323762</c:v>
                </c:pt>
                <c:pt idx="3522">
                  <c:v>94.79340703233886</c:v>
                </c:pt>
                <c:pt idx="3523">
                  <c:v>94.57306497874984</c:v>
                </c:pt>
                <c:pt idx="3524">
                  <c:v>94.39404993112822</c:v>
                </c:pt>
                <c:pt idx="3525">
                  <c:v>94.2308438791182</c:v>
                </c:pt>
                <c:pt idx="3526">
                  <c:v>94.07255881825581</c:v>
                </c:pt>
                <c:pt idx="3527">
                  <c:v>93.91291291503131</c:v>
                </c:pt>
                <c:pt idx="3528">
                  <c:v>93.75020729731457</c:v>
                </c:pt>
                <c:pt idx="3529">
                  <c:v>93.5833762666729</c:v>
                </c:pt>
                <c:pt idx="3530">
                  <c:v>93.4125790006875</c:v>
                </c:pt>
                <c:pt idx="3531">
                  <c:v>93.23799888745177</c:v>
                </c:pt>
                <c:pt idx="3532">
                  <c:v>93.06042597056198</c:v>
                </c:pt>
                <c:pt idx="3533">
                  <c:v>92.87979446114333</c:v>
                </c:pt>
                <c:pt idx="3534">
                  <c:v>92.6970109096591</c:v>
                </c:pt>
                <c:pt idx="3535">
                  <c:v>92.5122674411883</c:v>
                </c:pt>
                <c:pt idx="3536">
                  <c:v>92.32570392134094</c:v>
                </c:pt>
                <c:pt idx="3537">
                  <c:v>92.13768767054813</c:v>
                </c:pt>
                <c:pt idx="3538">
                  <c:v>91.9482662643485</c:v>
                </c:pt>
                <c:pt idx="3539">
                  <c:v>91.75788203010005</c:v>
                </c:pt>
                <c:pt idx="3540">
                  <c:v>91.56667458759321</c:v>
                </c:pt>
                <c:pt idx="3541">
                  <c:v>91.37498234099299</c:v>
                </c:pt>
                <c:pt idx="3542">
                  <c:v>91.18238021230756</c:v>
                </c:pt>
                <c:pt idx="3543">
                  <c:v>90.9892747781379</c:v>
                </c:pt>
                <c:pt idx="3544">
                  <c:v>90.79587596656631</c:v>
                </c:pt>
                <c:pt idx="3545">
                  <c:v>90.60192080274818</c:v>
                </c:pt>
                <c:pt idx="3546">
                  <c:v>90.40765465483367</c:v>
                </c:pt>
                <c:pt idx="3547">
                  <c:v>90.2132750372305</c:v>
                </c:pt>
                <c:pt idx="3548">
                  <c:v>90.0186959184211</c:v>
                </c:pt>
                <c:pt idx="3549">
                  <c:v>89.82377455896778</c:v>
                </c:pt>
                <c:pt idx="3550">
                  <c:v>89.62885055682332</c:v>
                </c:pt>
                <c:pt idx="3551">
                  <c:v>89.43368617827474</c:v>
                </c:pt>
                <c:pt idx="3552">
                  <c:v>89.2386106830505</c:v>
                </c:pt>
                <c:pt idx="3553">
                  <c:v>89.04330309656099</c:v>
                </c:pt>
                <c:pt idx="3554">
                  <c:v>88.84808552882785</c:v>
                </c:pt>
                <c:pt idx="3555">
                  <c:v>88.65299004492653</c:v>
                </c:pt>
                <c:pt idx="3556">
                  <c:v>88.4573542778057</c:v>
                </c:pt>
                <c:pt idx="3557">
                  <c:v>88.26219481281278</c:v>
                </c:pt>
                <c:pt idx="3558">
                  <c:v>88.0668246031297</c:v>
                </c:pt>
                <c:pt idx="3559">
                  <c:v>87.87137151496547</c:v>
                </c:pt>
                <c:pt idx="3560">
                  <c:v>87.67600746184388</c:v>
                </c:pt>
                <c:pt idx="3561">
                  <c:v>87.48078714582262</c:v>
                </c:pt>
                <c:pt idx="3562">
                  <c:v>87.28538634280879</c:v>
                </c:pt>
                <c:pt idx="3563">
                  <c:v>87.09003660763652</c:v>
                </c:pt>
                <c:pt idx="3564">
                  <c:v>86.89470348323828</c:v>
                </c:pt>
                <c:pt idx="3565">
                  <c:v>86.69946667545605</c:v>
                </c:pt>
                <c:pt idx="3566">
                  <c:v>86.50407321909965</c:v>
                </c:pt>
                <c:pt idx="3567">
                  <c:v>86.30872728744477</c:v>
                </c:pt>
                <c:pt idx="3568">
                  <c:v>86.11342238005123</c:v>
                </c:pt>
                <c:pt idx="3569">
                  <c:v>85.91809287789039</c:v>
                </c:pt>
                <c:pt idx="3570">
                  <c:v>85.72275259048325</c:v>
                </c:pt>
                <c:pt idx="3571">
                  <c:v>85.52739806155924</c:v>
                </c:pt>
                <c:pt idx="3572">
                  <c:v>85.33207081506717</c:v>
                </c:pt>
                <c:pt idx="3573">
                  <c:v>85.13664866275769</c:v>
                </c:pt>
                <c:pt idx="3574">
                  <c:v>84.94130702737382</c:v>
                </c:pt>
                <c:pt idx="3575">
                  <c:v>84.74599099224124</c:v>
                </c:pt>
                <c:pt idx="3576">
                  <c:v>84.5503952023041</c:v>
                </c:pt>
                <c:pt idx="3577">
                  <c:v>84.35491505390264</c:v>
                </c:pt>
                <c:pt idx="3578">
                  <c:v>84.15923682171375</c:v>
                </c:pt>
                <c:pt idx="3579">
                  <c:v>83.96337483805029</c:v>
                </c:pt>
                <c:pt idx="3580">
                  <c:v>83.76774661884478</c:v>
                </c:pt>
                <c:pt idx="3581">
                  <c:v>83.57192130946189</c:v>
                </c:pt>
                <c:pt idx="3582">
                  <c:v>83.37604542168697</c:v>
                </c:pt>
                <c:pt idx="3583">
                  <c:v>83.17974445710317</c:v>
                </c:pt>
                <c:pt idx="3584">
                  <c:v>82.98361213212974</c:v>
                </c:pt>
                <c:pt idx="3585">
                  <c:v>82.78692958642268</c:v>
                </c:pt>
                <c:pt idx="3586">
                  <c:v>82.59059150906294</c:v>
                </c:pt>
                <c:pt idx="3587">
                  <c:v>82.39380598270381</c:v>
                </c:pt>
                <c:pt idx="3588">
                  <c:v>82.19703115856203</c:v>
                </c:pt>
                <c:pt idx="3589">
                  <c:v>81.99988125717378</c:v>
                </c:pt>
                <c:pt idx="3590">
                  <c:v>81.80279661082277</c:v>
                </c:pt>
                <c:pt idx="3591">
                  <c:v>81.60519147308776</c:v>
                </c:pt>
                <c:pt idx="3592">
                  <c:v>81.40761788823827</c:v>
                </c:pt>
                <c:pt idx="3593">
                  <c:v>81.20983621777964</c:v>
                </c:pt>
                <c:pt idx="3594">
                  <c:v>81.01155413377448</c:v>
                </c:pt>
                <c:pt idx="3595">
                  <c:v>80.81302159914827</c:v>
                </c:pt>
                <c:pt idx="3596">
                  <c:v>80.6142411187591</c:v>
                </c:pt>
                <c:pt idx="3597">
                  <c:v>80.4152432234014</c:v>
                </c:pt>
                <c:pt idx="3598">
                  <c:v>80.21601887868771</c:v>
                </c:pt>
                <c:pt idx="3599">
                  <c:v>80.01637633907016</c:v>
                </c:pt>
                <c:pt idx="3600">
                  <c:v>79.81628871563102</c:v>
                </c:pt>
                <c:pt idx="3601">
                  <c:v>79.61605639081507</c:v>
                </c:pt>
                <c:pt idx="3602">
                  <c:v>79.41505727185213</c:v>
                </c:pt>
                <c:pt idx="3603">
                  <c:v>79.21416397404037</c:v>
                </c:pt>
                <c:pt idx="3604">
                  <c:v>79.01238075571081</c:v>
                </c:pt>
                <c:pt idx="3605">
                  <c:v>78.81056367640444</c:v>
                </c:pt>
                <c:pt idx="3606">
                  <c:v>78.60800818472586</c:v>
                </c:pt>
                <c:pt idx="3607">
                  <c:v>78.40499811046166</c:v>
                </c:pt>
                <c:pt idx="3608">
                  <c:v>78.20155953241521</c:v>
                </c:pt>
                <c:pt idx="3609">
                  <c:v>77.997586765081</c:v>
                </c:pt>
                <c:pt idx="3610">
                  <c:v>77.79327344936457</c:v>
                </c:pt>
                <c:pt idx="3611">
                  <c:v>77.58822341884713</c:v>
                </c:pt>
                <c:pt idx="3612">
                  <c:v>77.3826263893359</c:v>
                </c:pt>
                <c:pt idx="3613">
                  <c:v>77.17645051511298</c:v>
                </c:pt>
                <c:pt idx="3614">
                  <c:v>76.96986435743764</c:v>
                </c:pt>
                <c:pt idx="3615">
                  <c:v>76.76246879583661</c:v>
                </c:pt>
                <c:pt idx="3616">
                  <c:v>76.55431898397137</c:v>
                </c:pt>
                <c:pt idx="3617">
                  <c:v>76.34557758676868</c:v>
                </c:pt>
                <c:pt idx="3618">
                  <c:v>76.13609848428055</c:v>
                </c:pt>
                <c:pt idx="3619">
                  <c:v>75.92581040422368</c:v>
                </c:pt>
                <c:pt idx="3620">
                  <c:v>75.71494671398534</c:v>
                </c:pt>
                <c:pt idx="3621">
                  <c:v>75.50308117415923</c:v>
                </c:pt>
                <c:pt idx="3622">
                  <c:v>75.29076237708084</c:v>
                </c:pt>
                <c:pt idx="3623">
                  <c:v>75.0776128148911</c:v>
                </c:pt>
                <c:pt idx="3624">
                  <c:v>74.86347742747967</c:v>
                </c:pt>
                <c:pt idx="3625">
                  <c:v>74.64843131159695</c:v>
                </c:pt>
                <c:pt idx="3626">
                  <c:v>74.43244817567566</c:v>
                </c:pt>
                <c:pt idx="3627">
                  <c:v>74.21575482979149</c:v>
                </c:pt>
                <c:pt idx="3628">
                  <c:v>73.9980669990942</c:v>
                </c:pt>
                <c:pt idx="3629">
                  <c:v>73.77947629200305</c:v>
                </c:pt>
                <c:pt idx="3630">
                  <c:v>73.55973715449709</c:v>
                </c:pt>
                <c:pt idx="3631">
                  <c:v>73.33929547440243</c:v>
                </c:pt>
                <c:pt idx="3632">
                  <c:v>73.11763143435968</c:v>
                </c:pt>
                <c:pt idx="3633">
                  <c:v>72.8946286500215</c:v>
                </c:pt>
                <c:pt idx="3634">
                  <c:v>72.6712059041181</c:v>
                </c:pt>
                <c:pt idx="3635">
                  <c:v>72.44612734410208</c:v>
                </c:pt>
                <c:pt idx="3636">
                  <c:v>72.22025081982311</c:v>
                </c:pt>
                <c:pt idx="3637">
                  <c:v>71.99321324719738</c:v>
                </c:pt>
                <c:pt idx="3638">
                  <c:v>71.76440200233175</c:v>
                </c:pt>
                <c:pt idx="3639">
                  <c:v>71.5072874087685</c:v>
                </c:pt>
                <c:pt idx="3640">
                  <c:v>71.3090294498439</c:v>
                </c:pt>
                <c:pt idx="3641">
                  <c:v>71.07673958319994</c:v>
                </c:pt>
                <c:pt idx="3642">
                  <c:v>70.84432512319534</c:v>
                </c:pt>
                <c:pt idx="3643">
                  <c:v>70.61092300534617</c:v>
                </c:pt>
                <c:pt idx="3644">
                  <c:v>70.37672161264837</c:v>
                </c:pt>
                <c:pt idx="3645">
                  <c:v>70.14134951150655</c:v>
                </c:pt>
                <c:pt idx="3646">
                  <c:v>69.90542391807136</c:v>
                </c:pt>
                <c:pt idx="3647">
                  <c:v>69.66826385346009</c:v>
                </c:pt>
                <c:pt idx="3648">
                  <c:v>69.4306359563087</c:v>
                </c:pt>
                <c:pt idx="3649">
                  <c:v>69.19266788780361</c:v>
                </c:pt>
                <c:pt idx="3650">
                  <c:v>68.95348327607438</c:v>
                </c:pt>
                <c:pt idx="3651">
                  <c:v>68.71469990481756</c:v>
                </c:pt>
                <c:pt idx="3652">
                  <c:v>68.47539496146602</c:v>
                </c:pt>
                <c:pt idx="3653">
                  <c:v>68.23653672069638</c:v>
                </c:pt>
                <c:pt idx="3654">
                  <c:v>67.99766256801405</c:v>
                </c:pt>
                <c:pt idx="3655">
                  <c:v>67.75927941699132</c:v>
                </c:pt>
                <c:pt idx="3656">
                  <c:v>67.52238261634636</c:v>
                </c:pt>
                <c:pt idx="3657">
                  <c:v>67.2869016082047</c:v>
                </c:pt>
                <c:pt idx="3658">
                  <c:v>67.05352486934546</c:v>
                </c:pt>
                <c:pt idx="3659">
                  <c:v>66.82256986102365</c:v>
                </c:pt>
                <c:pt idx="3660">
                  <c:v>66.59523587735508</c:v>
                </c:pt>
                <c:pt idx="3661">
                  <c:v>66.37197967713419</c:v>
                </c:pt>
                <c:pt idx="3662">
                  <c:v>66.1536207144853</c:v>
                </c:pt>
                <c:pt idx="3663">
                  <c:v>65.94271895912571</c:v>
                </c:pt>
                <c:pt idx="3664">
                  <c:v>65.73869298988161</c:v>
                </c:pt>
                <c:pt idx="3665">
                  <c:v>65.5442835962245</c:v>
                </c:pt>
                <c:pt idx="3666">
                  <c:v>65.3611339737379</c:v>
                </c:pt>
                <c:pt idx="3667">
                  <c:v>65.1918860507712</c:v>
                </c:pt>
                <c:pt idx="3668">
                  <c:v>65.03779903490223</c:v>
                </c:pt>
                <c:pt idx="3669">
                  <c:v>64.90339288515564</c:v>
                </c:pt>
                <c:pt idx="3670">
                  <c:v>64.79053900224566</c:v>
                </c:pt>
                <c:pt idx="3671">
                  <c:v>64.70469339030594</c:v>
                </c:pt>
                <c:pt idx="3672">
                  <c:v>64.64852714110203</c:v>
                </c:pt>
                <c:pt idx="3673">
                  <c:v>64.62861940018418</c:v>
                </c:pt>
                <c:pt idx="3674">
                  <c:v>64.64950353079942</c:v>
                </c:pt>
                <c:pt idx="3675">
                  <c:v>64.71843942447017</c:v>
                </c:pt>
                <c:pt idx="3676">
                  <c:v>64.8416234221969</c:v>
                </c:pt>
                <c:pt idx="3677">
                  <c:v>65.0258837177423</c:v>
                </c:pt>
                <c:pt idx="3678">
                  <c:v>65.27982306153936</c:v>
                </c:pt>
                <c:pt idx="3679">
                  <c:v>65.61046835134314</c:v>
                </c:pt>
                <c:pt idx="3680">
                  <c:v>66.02481525632925</c:v>
                </c:pt>
                <c:pt idx="3681">
                  <c:v>66.52981428493156</c:v>
                </c:pt>
                <c:pt idx="3682">
                  <c:v>67.12950298614041</c:v>
                </c:pt>
                <c:pt idx="3683">
                  <c:v>67.82569404330867</c:v>
                </c:pt>
                <c:pt idx="3684">
                  <c:v>68.6169180138634</c:v>
                </c:pt>
                <c:pt idx="3685">
                  <c:v>69.49875143370882</c:v>
                </c:pt>
                <c:pt idx="3686">
                  <c:v>70.45833424657822</c:v>
                </c:pt>
                <c:pt idx="3687">
                  <c:v>71.47992847620191</c:v>
                </c:pt>
                <c:pt idx="3688">
                  <c:v>72.54160521141814</c:v>
                </c:pt>
                <c:pt idx="3689">
                  <c:v>73.616514727059</c:v>
                </c:pt>
                <c:pt idx="3690">
                  <c:v>74.67388792229046</c:v>
                </c:pt>
                <c:pt idx="3691">
                  <c:v>75.68286440234277</c:v>
                </c:pt>
                <c:pt idx="3692">
                  <c:v>76.61350915564598</c:v>
                </c:pt>
                <c:pt idx="3693">
                  <c:v>77.43904203087557</c:v>
                </c:pt>
                <c:pt idx="3694">
                  <c:v>78.13934829477114</c:v>
                </c:pt>
                <c:pt idx="3695">
                  <c:v>78.70030328370968</c:v>
                </c:pt>
                <c:pt idx="3696">
                  <c:v>79.11708162226128</c:v>
                </c:pt>
                <c:pt idx="3697">
                  <c:v>79.38902370846196</c:v>
                </c:pt>
                <c:pt idx="3698">
                  <c:v>79.52444846812335</c:v>
                </c:pt>
                <c:pt idx="3699">
                  <c:v>79.5347930051136</c:v>
                </c:pt>
                <c:pt idx="3700">
                  <c:v>79.43287234589218</c:v>
                </c:pt>
                <c:pt idx="3701">
                  <c:v>79.23535940249641</c:v>
                </c:pt>
                <c:pt idx="3702">
                  <c:v>78.95722572064583</c:v>
                </c:pt>
                <c:pt idx="3703">
                  <c:v>78.61343104958966</c:v>
                </c:pt>
                <c:pt idx="3704">
                  <c:v>78.21828199467951</c:v>
                </c:pt>
                <c:pt idx="3705">
                  <c:v>77.78312044931188</c:v>
                </c:pt>
                <c:pt idx="3706">
                  <c:v>77.31923456654471</c:v>
                </c:pt>
                <c:pt idx="3707">
                  <c:v>76.8356396897463</c:v>
                </c:pt>
                <c:pt idx="3708">
                  <c:v>76.33933400692194</c:v>
                </c:pt>
                <c:pt idx="3709">
                  <c:v>75.83654317982757</c:v>
                </c:pt>
                <c:pt idx="3710">
                  <c:v>75.33230042856252</c:v>
                </c:pt>
                <c:pt idx="3711">
                  <c:v>74.83134700114587</c:v>
                </c:pt>
                <c:pt idx="3712">
                  <c:v>74.33584419795255</c:v>
                </c:pt>
                <c:pt idx="3713">
                  <c:v>73.84886488195085</c:v>
                </c:pt>
                <c:pt idx="3714">
                  <c:v>73.37245122717491</c:v>
                </c:pt>
                <c:pt idx="3715">
                  <c:v>72.90851536170764</c:v>
                </c:pt>
                <c:pt idx="3716">
                  <c:v>72.4576414218074</c:v>
                </c:pt>
                <c:pt idx="3717">
                  <c:v>72.02161574402323</c:v>
                </c:pt>
                <c:pt idx="3718">
                  <c:v>71.60131421423551</c:v>
                </c:pt>
                <c:pt idx="3719">
                  <c:v>71.19754954880686</c:v>
                </c:pt>
                <c:pt idx="3720">
                  <c:v>70.8110018132394</c:v>
                </c:pt>
                <c:pt idx="3721">
                  <c:v>70.44213970439302</c:v>
                </c:pt>
                <c:pt idx="3722">
                  <c:v>70.09220209321262</c:v>
                </c:pt>
                <c:pt idx="3723">
                  <c:v>69.76174597711916</c:v>
                </c:pt>
                <c:pt idx="3724">
                  <c:v>69.45091455447796</c:v>
                </c:pt>
                <c:pt idx="3725">
                  <c:v>69.1609577636287</c:v>
                </c:pt>
                <c:pt idx="3726">
                  <c:v>68.89178380577895</c:v>
                </c:pt>
                <c:pt idx="3727">
                  <c:v>68.64362587929652</c:v>
                </c:pt>
                <c:pt idx="3728">
                  <c:v>68.41674804187664</c:v>
                </c:pt>
                <c:pt idx="3729">
                  <c:v>68.21061994338637</c:v>
                </c:pt>
                <c:pt idx="3730">
                  <c:v>68.02504608347857</c:v>
                </c:pt>
                <c:pt idx="3731">
                  <c:v>67.85775057447755</c:v>
                </c:pt>
                <c:pt idx="3732">
                  <c:v>67.70779125132274</c:v>
                </c:pt>
                <c:pt idx="3733">
                  <c:v>67.57162047454143</c:v>
                </c:pt>
                <c:pt idx="3734">
                  <c:v>67.44645231891488</c:v>
                </c:pt>
                <c:pt idx="3735">
                  <c:v>67.32794889605204</c:v>
                </c:pt>
                <c:pt idx="3736">
                  <c:v>67.21169560948426</c:v>
                </c:pt>
                <c:pt idx="3737">
                  <c:v>67.09302952565546</c:v>
                </c:pt>
                <c:pt idx="3738">
                  <c:v>66.96688426349638</c:v>
                </c:pt>
                <c:pt idx="3739">
                  <c:v>66.82959115162548</c:v>
                </c:pt>
                <c:pt idx="3740">
                  <c:v>66.67632146591107</c:v>
                </c:pt>
                <c:pt idx="3741">
                  <c:v>66.50525407152618</c:v>
                </c:pt>
                <c:pt idx="3742">
                  <c:v>66.31366825740973</c:v>
                </c:pt>
                <c:pt idx="3743">
                  <c:v>66.10161773880733</c:v>
                </c:pt>
                <c:pt idx="3744">
                  <c:v>65.86853459058547</c:v>
                </c:pt>
                <c:pt idx="3745">
                  <c:v>65.61582510123358</c:v>
                </c:pt>
                <c:pt idx="3746">
                  <c:v>65.34577965752398</c:v>
                </c:pt>
                <c:pt idx="3747">
                  <c:v>65.05998190250276</c:v>
                </c:pt>
                <c:pt idx="3748">
                  <c:v>64.76120298708215</c:v>
                </c:pt>
                <c:pt idx="3749">
                  <c:v>64.45189359452421</c:v>
                </c:pt>
                <c:pt idx="3750">
                  <c:v>64.13456632599312</c:v>
                </c:pt>
                <c:pt idx="3751">
                  <c:v>63.81134997960137</c:v>
                </c:pt>
                <c:pt idx="3752">
                  <c:v>63.48448513331634</c:v>
                </c:pt>
                <c:pt idx="3753">
                  <c:v>63.15523542389979</c:v>
                </c:pt>
                <c:pt idx="3754">
                  <c:v>62.82559415323415</c:v>
                </c:pt>
                <c:pt idx="3755">
                  <c:v>62.49663187372982</c:v>
                </c:pt>
                <c:pt idx="3756">
                  <c:v>62.16940633242682</c:v>
                </c:pt>
                <c:pt idx="3757">
                  <c:v>61.84453319416694</c:v>
                </c:pt>
                <c:pt idx="3758">
                  <c:v>61.522452994494</c:v>
                </c:pt>
                <c:pt idx="3759">
                  <c:v>61.20412899878324</c:v>
                </c:pt>
                <c:pt idx="3760">
                  <c:v>60.88942924251295</c:v>
                </c:pt>
                <c:pt idx="3761">
                  <c:v>60.578774022511</c:v>
                </c:pt>
                <c:pt idx="3762">
                  <c:v>60.2722117752063</c:v>
                </c:pt>
                <c:pt idx="3763">
                  <c:v>59.96970096395897</c:v>
                </c:pt>
                <c:pt idx="3764">
                  <c:v>59.67160588063446</c:v>
                </c:pt>
                <c:pt idx="3765">
                  <c:v>59.37756549812701</c:v>
                </c:pt>
                <c:pt idx="3766">
                  <c:v>59.08733746861462</c:v>
                </c:pt>
                <c:pt idx="3767">
                  <c:v>58.80122035378415</c:v>
                </c:pt>
                <c:pt idx="3768">
                  <c:v>58.51861251271789</c:v>
                </c:pt>
                <c:pt idx="3769">
                  <c:v>58.239894548416</c:v>
                </c:pt>
                <c:pt idx="3770">
                  <c:v>57.96492165825915</c:v>
                </c:pt>
                <c:pt idx="3771">
                  <c:v>57.69330204147968</c:v>
                </c:pt>
                <c:pt idx="3772">
                  <c:v>57.42457212646001</c:v>
                </c:pt>
                <c:pt idx="3773">
                  <c:v>57.15901741482045</c:v>
                </c:pt>
                <c:pt idx="3774">
                  <c:v>56.89666809471159</c:v>
                </c:pt>
                <c:pt idx="3775">
                  <c:v>56.63691779820481</c:v>
                </c:pt>
                <c:pt idx="3776">
                  <c:v>56.37970798082932</c:v>
                </c:pt>
                <c:pt idx="3777">
                  <c:v>56.12538933421349</c:v>
                </c:pt>
                <c:pt idx="3778">
                  <c:v>55.87336466072716</c:v>
                </c:pt>
                <c:pt idx="3779">
                  <c:v>55.6235483754982</c:v>
                </c:pt>
                <c:pt idx="3780">
                  <c:v>55.37589068596385</c:v>
                </c:pt>
                <c:pt idx="3781">
                  <c:v>55.13022209080548</c:v>
                </c:pt>
                <c:pt idx="3782">
                  <c:v>54.88662622155492</c:v>
                </c:pt>
                <c:pt idx="3783">
                  <c:v>54.64468130019662</c:v>
                </c:pt>
                <c:pt idx="3784">
                  <c:v>54.40428022831457</c:v>
                </c:pt>
                <c:pt idx="3785">
                  <c:v>54.16558532104327</c:v>
                </c:pt>
                <c:pt idx="3786">
                  <c:v>53.9282993527029</c:v>
                </c:pt>
                <c:pt idx="3787">
                  <c:v>53.69263934863526</c:v>
                </c:pt>
                <c:pt idx="3788">
                  <c:v>53.45783486203524</c:v>
                </c:pt>
                <c:pt idx="3789">
                  <c:v>53.22451232105896</c:v>
                </c:pt>
                <c:pt idx="3790">
                  <c:v>52.99234127354725</c:v>
                </c:pt>
                <c:pt idx="3791">
                  <c:v>52.76077707063798</c:v>
                </c:pt>
                <c:pt idx="3792">
                  <c:v>52.53073978867241</c:v>
                </c:pt>
                <c:pt idx="3793">
                  <c:v>52.30105793987347</c:v>
                </c:pt>
                <c:pt idx="3794">
                  <c:v>52.07224238241331</c:v>
                </c:pt>
                <c:pt idx="3795">
                  <c:v>51.844297238029</c:v>
                </c:pt>
                <c:pt idx="3796">
                  <c:v>51.61696667246412</c:v>
                </c:pt>
                <c:pt idx="3797">
                  <c:v>51.39012618507417</c:v>
                </c:pt>
                <c:pt idx="3798">
                  <c:v>51.1637893753656</c:v>
                </c:pt>
                <c:pt idx="3799">
                  <c:v>50.93768701963531</c:v>
                </c:pt>
                <c:pt idx="3800">
                  <c:v>50.71208444053831</c:v>
                </c:pt>
                <c:pt idx="3801">
                  <c:v>50.4870981848824</c:v>
                </c:pt>
                <c:pt idx="3802">
                  <c:v>50.26184577915047</c:v>
                </c:pt>
                <c:pt idx="3803">
                  <c:v>50.03736927699116</c:v>
                </c:pt>
                <c:pt idx="3804">
                  <c:v>49.81249366747573</c:v>
                </c:pt>
                <c:pt idx="3805">
                  <c:v>49.58776018619354</c:v>
                </c:pt>
                <c:pt idx="3806">
                  <c:v>49.36320026706262</c:v>
                </c:pt>
                <c:pt idx="3807">
                  <c:v>49.1388066560401</c:v>
                </c:pt>
                <c:pt idx="3808">
                  <c:v>48.91415953327478</c:v>
                </c:pt>
                <c:pt idx="3809">
                  <c:v>48.68946965422008</c:v>
                </c:pt>
                <c:pt idx="3810">
                  <c:v>48.46463400482933</c:v>
                </c:pt>
                <c:pt idx="3811">
                  <c:v>48.23951388162</c:v>
                </c:pt>
                <c:pt idx="3812">
                  <c:v>48.01401585228264</c:v>
                </c:pt>
                <c:pt idx="3813">
                  <c:v>47.78861526505421</c:v>
                </c:pt>
                <c:pt idx="3814">
                  <c:v>47.56247857207873</c:v>
                </c:pt>
                <c:pt idx="3815">
                  <c:v>47.33580966646264</c:v>
                </c:pt>
                <c:pt idx="3816">
                  <c:v>47.10880832335313</c:v>
                </c:pt>
                <c:pt idx="3817">
                  <c:v>46.88170433461083</c:v>
                </c:pt>
                <c:pt idx="3818">
                  <c:v>46.65379893010096</c:v>
                </c:pt>
                <c:pt idx="3819">
                  <c:v>46.42523900711927</c:v>
                </c:pt>
                <c:pt idx="3820">
                  <c:v>46.19621504479695</c:v>
                </c:pt>
                <c:pt idx="3821">
                  <c:v>45.96592690639872</c:v>
                </c:pt>
                <c:pt idx="3822">
                  <c:v>45.73509614629963</c:v>
                </c:pt>
                <c:pt idx="3823">
                  <c:v>45.503424380836</c:v>
                </c:pt>
                <c:pt idx="3824">
                  <c:v>45.27077769699022</c:v>
                </c:pt>
                <c:pt idx="3825">
                  <c:v>45.03716585516405</c:v>
                </c:pt>
                <c:pt idx="3826">
                  <c:v>44.80211107328716</c:v>
                </c:pt>
                <c:pt idx="3827">
                  <c:v>44.56595619385821</c:v>
                </c:pt>
                <c:pt idx="3828">
                  <c:v>44.3278558608041</c:v>
                </c:pt>
                <c:pt idx="3829">
                  <c:v>44.0881157938648</c:v>
                </c:pt>
                <c:pt idx="3830">
                  <c:v>43.84641668205284</c:v>
                </c:pt>
                <c:pt idx="3831">
                  <c:v>43.6023687154451</c:v>
                </c:pt>
                <c:pt idx="3832">
                  <c:v>43.35599920076344</c:v>
                </c:pt>
                <c:pt idx="3833">
                  <c:v>43.10662904962665</c:v>
                </c:pt>
                <c:pt idx="3834">
                  <c:v>42.85390521519061</c:v>
                </c:pt>
                <c:pt idx="3835">
                  <c:v>42.5976175869334</c:v>
                </c:pt>
                <c:pt idx="3836">
                  <c:v>42.33704849060986</c:v>
                </c:pt>
                <c:pt idx="3837">
                  <c:v>42.07252448735131</c:v>
                </c:pt>
                <c:pt idx="3838">
                  <c:v>41.80374088439051</c:v>
                </c:pt>
                <c:pt idx="3839">
                  <c:v>41.53033924106763</c:v>
                </c:pt>
                <c:pt idx="3840">
                  <c:v>41.25305057141732</c:v>
                </c:pt>
                <c:pt idx="3841">
                  <c:v>40.97226471563627</c:v>
                </c:pt>
                <c:pt idx="3842">
                  <c:v>40.68874854728502</c:v>
                </c:pt>
                <c:pt idx="3843">
                  <c:v>40.40349574809818</c:v>
                </c:pt>
                <c:pt idx="3844">
                  <c:v>40.11743210693481</c:v>
                </c:pt>
                <c:pt idx="3845">
                  <c:v>39.83106898765339</c:v>
                </c:pt>
                <c:pt idx="3846">
                  <c:v>39.54543832696538</c:v>
                </c:pt>
                <c:pt idx="3847">
                  <c:v>39.26037096424066</c:v>
                </c:pt>
                <c:pt idx="3848">
                  <c:v>38.97604634072406</c:v>
                </c:pt>
                <c:pt idx="3849">
                  <c:v>38.69296122835592</c:v>
                </c:pt>
                <c:pt idx="3850">
                  <c:v>38.40969814658976</c:v>
                </c:pt>
                <c:pt idx="3851">
                  <c:v>38.12669398477755</c:v>
                </c:pt>
                <c:pt idx="3852">
                  <c:v>37.84321345731914</c:v>
                </c:pt>
                <c:pt idx="3853">
                  <c:v>37.55928491646954</c:v>
                </c:pt>
                <c:pt idx="3854">
                  <c:v>37.2736910709248</c:v>
                </c:pt>
                <c:pt idx="3855">
                  <c:v>36.98668524344602</c:v>
                </c:pt>
                <c:pt idx="3856">
                  <c:v>36.69788294334204</c:v>
                </c:pt>
                <c:pt idx="3857">
                  <c:v>36.40662249338564</c:v>
                </c:pt>
                <c:pt idx="3858">
                  <c:v>36.11299318630565</c:v>
                </c:pt>
                <c:pt idx="3859">
                  <c:v>35.81670794576885</c:v>
                </c:pt>
                <c:pt idx="3860">
                  <c:v>35.51720188790824</c:v>
                </c:pt>
                <c:pt idx="3861">
                  <c:v>35.21464605995129</c:v>
                </c:pt>
                <c:pt idx="3862">
                  <c:v>34.9090870646366</c:v>
                </c:pt>
                <c:pt idx="3863">
                  <c:v>34.59949337914148</c:v>
                </c:pt>
                <c:pt idx="3864">
                  <c:v>34.28637197801299</c:v>
                </c:pt>
                <c:pt idx="3865">
                  <c:v>33.9696056395623</c:v>
                </c:pt>
                <c:pt idx="3866">
                  <c:v>33.64859945434823</c:v>
                </c:pt>
                <c:pt idx="3867">
                  <c:v>33.3233767077301</c:v>
                </c:pt>
                <c:pt idx="3868">
                  <c:v>32.99387943863884</c:v>
                </c:pt>
                <c:pt idx="3869">
                  <c:v>32.65974196121463</c:v>
                </c:pt>
                <c:pt idx="3870">
                  <c:v>32.32112995301777</c:v>
                </c:pt>
                <c:pt idx="3871">
                  <c:v>31.97743755627636</c:v>
                </c:pt>
                <c:pt idx="3872">
                  <c:v>31.62867046428585</c:v>
                </c:pt>
                <c:pt idx="3873">
                  <c:v>31.27444489858556</c:v>
                </c:pt>
                <c:pt idx="3874">
                  <c:v>30.91499568251765</c:v>
                </c:pt>
                <c:pt idx="3875">
                  <c:v>30.54964110099371</c:v>
                </c:pt>
                <c:pt idx="3876">
                  <c:v>30.17841138437166</c:v>
                </c:pt>
                <c:pt idx="3877">
                  <c:v>29.80079720849568</c:v>
                </c:pt>
                <c:pt idx="3878">
                  <c:v>29.41662143832233</c:v>
                </c:pt>
                <c:pt idx="3879">
                  <c:v>29.02581963981612</c:v>
                </c:pt>
                <c:pt idx="3880">
                  <c:v>28.6280969997526</c:v>
                </c:pt>
                <c:pt idx="3881">
                  <c:v>28.22293338932212</c:v>
                </c:pt>
                <c:pt idx="3882">
                  <c:v>27.80997068718138</c:v>
                </c:pt>
                <c:pt idx="3883">
                  <c:v>27.38873296336591</c:v>
                </c:pt>
                <c:pt idx="3884">
                  <c:v>26.95980080178109</c:v>
                </c:pt>
                <c:pt idx="3885">
                  <c:v>26.52120656075314</c:v>
                </c:pt>
                <c:pt idx="3886">
                  <c:v>26.07384296577018</c:v>
                </c:pt>
                <c:pt idx="3887">
                  <c:v>25.61650317068718</c:v>
                </c:pt>
                <c:pt idx="3888">
                  <c:v>25.14907475397663</c:v>
                </c:pt>
                <c:pt idx="3889">
                  <c:v>24.67132773249888</c:v>
                </c:pt>
                <c:pt idx="3890">
                  <c:v>24.18184623316987</c:v>
                </c:pt>
                <c:pt idx="3891">
                  <c:v>23.6806070759106</c:v>
                </c:pt>
                <c:pt idx="3892">
                  <c:v>23.1668647656738</c:v>
                </c:pt>
                <c:pt idx="3893">
                  <c:v>22.6403822833108</c:v>
                </c:pt>
                <c:pt idx="3894">
                  <c:v>22.10006817495632</c:v>
                </c:pt>
                <c:pt idx="3895">
                  <c:v>21.54503874846309</c:v>
                </c:pt>
                <c:pt idx="3896">
                  <c:v>20.97481546614905</c:v>
                </c:pt>
                <c:pt idx="3897">
                  <c:v>20.38845924519556</c:v>
                </c:pt>
                <c:pt idx="3898">
                  <c:v>19.78476326682442</c:v>
                </c:pt>
                <c:pt idx="3899">
                  <c:v>19.16307863713523</c:v>
                </c:pt>
                <c:pt idx="3900">
                  <c:v>18.52232775925233</c:v>
                </c:pt>
                <c:pt idx="3901">
                  <c:v>17.86148058198233</c:v>
                </c:pt>
                <c:pt idx="3902">
                  <c:v>17.17954882822956</c:v>
                </c:pt>
                <c:pt idx="3903">
                  <c:v>16.47509968383747</c:v>
                </c:pt>
                <c:pt idx="3904">
                  <c:v>15.74663178383254</c:v>
                </c:pt>
                <c:pt idx="3905">
                  <c:v>14.99399130237097</c:v>
                </c:pt>
                <c:pt idx="3906">
                  <c:v>14.21470675084628</c:v>
                </c:pt>
                <c:pt idx="3907">
                  <c:v>13.40864588494922</c:v>
                </c:pt>
                <c:pt idx="3908">
                  <c:v>12.57531410769558</c:v>
                </c:pt>
                <c:pt idx="3909">
                  <c:v>11.71325752527508</c:v>
                </c:pt>
                <c:pt idx="3910">
                  <c:v>10.82420347466274</c:v>
                </c:pt>
                <c:pt idx="3911">
                  <c:v>9.909254796841304</c:v>
                </c:pt>
                <c:pt idx="3912">
                  <c:v>8.972888057711402</c:v>
                </c:pt>
                <c:pt idx="3913">
                  <c:v>8.024728620370654</c:v>
                </c:pt>
                <c:pt idx="3914">
                  <c:v>7.081184155053323</c:v>
                </c:pt>
                <c:pt idx="3915">
                  <c:v>6.176385722310084</c:v>
                </c:pt>
                <c:pt idx="3916">
                  <c:v>5.370770431243108</c:v>
                </c:pt>
                <c:pt idx="3917">
                  <c:v>4.77443600328745</c:v>
                </c:pt>
                <c:pt idx="3918">
                  <c:v>4.55572243787814</c:v>
                </c:pt>
                <c:pt idx="3919">
                  <c:v>4.834005225906843</c:v>
                </c:pt>
                <c:pt idx="3920">
                  <c:v>5.635538364895193</c:v>
                </c:pt>
                <c:pt idx="3921">
                  <c:v>6.867240303703896</c:v>
                </c:pt>
                <c:pt idx="3922">
                  <c:v>8.432241425812723</c:v>
                </c:pt>
                <c:pt idx="3923">
                  <c:v>10.2728789625067</c:v>
                </c:pt>
                <c:pt idx="3924">
                  <c:v>12.3644974575455</c:v>
                </c:pt>
                <c:pt idx="3925">
                  <c:v>14.70523266056497</c:v>
                </c:pt>
                <c:pt idx="3926">
                  <c:v>17.30935446584732</c:v>
                </c:pt>
                <c:pt idx="3927">
                  <c:v>20.20178722525623</c:v>
                </c:pt>
                <c:pt idx="3928">
                  <c:v>23.42059410224702</c:v>
                </c:pt>
                <c:pt idx="3929">
                  <c:v>27.01463649330664</c:v>
                </c:pt>
                <c:pt idx="3930">
                  <c:v>31.04660446482993</c:v>
                </c:pt>
                <c:pt idx="3931">
                  <c:v>35.59877061397601</c:v>
                </c:pt>
                <c:pt idx="3932">
                  <c:v>40.7759497223084</c:v>
                </c:pt>
                <c:pt idx="3933">
                  <c:v>46.71682933015206</c:v>
                </c:pt>
                <c:pt idx="3934">
                  <c:v>53.60135886057</c:v>
                </c:pt>
                <c:pt idx="3935">
                  <c:v>61.67605513288354</c:v>
                </c:pt>
                <c:pt idx="3936">
                  <c:v>71.27925450487467</c:v>
                </c:pt>
                <c:pt idx="3937">
                  <c:v>82.89046079943661</c:v>
                </c:pt>
                <c:pt idx="3938">
                  <c:v>97.20991209050111</c:v>
                </c:pt>
                <c:pt idx="3939">
                  <c:v>115.2968549683773</c:v>
                </c:pt>
                <c:pt idx="3940">
                  <c:v>138.8335410445018</c:v>
                </c:pt>
                <c:pt idx="3941">
                  <c:v>170.615763744181</c:v>
                </c:pt>
                <c:pt idx="3942">
                  <c:v>215.5867832619284</c:v>
                </c:pt>
                <c:pt idx="3943">
                  <c:v>283.0057596050035</c:v>
                </c:pt>
                <c:pt idx="3944">
                  <c:v>390.3894573189895</c:v>
                </c:pt>
                <c:pt idx="3945">
                  <c:v>560.4483312343293</c:v>
                </c:pt>
                <c:pt idx="3946">
                  <c:v>725.1143430237422</c:v>
                </c:pt>
                <c:pt idx="3947">
                  <c:v>652.0462807442359</c:v>
                </c:pt>
                <c:pt idx="3948">
                  <c:v>485.7658856324172</c:v>
                </c:pt>
                <c:pt idx="3949">
                  <c:v>369.6833934223174</c:v>
                </c:pt>
                <c:pt idx="3950">
                  <c:v>296.2935157059971</c:v>
                </c:pt>
                <c:pt idx="3951">
                  <c:v>247.7302711948344</c:v>
                </c:pt>
                <c:pt idx="3952">
                  <c:v>213.7258687844288</c:v>
                </c:pt>
                <c:pt idx="3953">
                  <c:v>188.6407263751271</c:v>
                </c:pt>
                <c:pt idx="3954">
                  <c:v>169.6819756499032</c:v>
                </c:pt>
                <c:pt idx="3955">
                  <c:v>154.674725447342</c:v>
                </c:pt>
                <c:pt idx="3956">
                  <c:v>142.5655248679733</c:v>
                </c:pt>
                <c:pt idx="3957">
                  <c:v>132.5936208616945</c:v>
                </c:pt>
                <c:pt idx="3958">
                  <c:v>124.2441060485305</c:v>
                </c:pt>
                <c:pt idx="3959">
                  <c:v>117.1548716981115</c:v>
                </c:pt>
                <c:pt idx="3960">
                  <c:v>111.062483433053</c:v>
                </c:pt>
                <c:pt idx="3961">
                  <c:v>105.7686271868458</c:v>
                </c:pt>
                <c:pt idx="3962">
                  <c:v>101.0711677683676</c:v>
                </c:pt>
                <c:pt idx="3963">
                  <c:v>96.43274864470227</c:v>
                </c:pt>
                <c:pt idx="3964">
                  <c:v>87.93427918323247</c:v>
                </c:pt>
                <c:pt idx="3965">
                  <c:v>82.64447966194488</c:v>
                </c:pt>
                <c:pt idx="3966">
                  <c:v>83.08961223166078</c:v>
                </c:pt>
                <c:pt idx="3967">
                  <c:v>81.53790031849444</c:v>
                </c:pt>
                <c:pt idx="3968">
                  <c:v>79.5376190261454</c:v>
                </c:pt>
                <c:pt idx="3969">
                  <c:v>77.49629038546336</c:v>
                </c:pt>
                <c:pt idx="3970">
                  <c:v>75.52317008802399</c:v>
                </c:pt>
                <c:pt idx="3971">
                  <c:v>73.64948981813862</c:v>
                </c:pt>
                <c:pt idx="3972">
                  <c:v>71.88191984482216</c:v>
                </c:pt>
                <c:pt idx="3973">
                  <c:v>70.21657766523016</c:v>
                </c:pt>
                <c:pt idx="3974">
                  <c:v>68.64792522889334</c:v>
                </c:pt>
                <c:pt idx="3975">
                  <c:v>67.16924097535786</c:v>
                </c:pt>
                <c:pt idx="3976">
                  <c:v>65.77202822408745</c:v>
                </c:pt>
                <c:pt idx="3977">
                  <c:v>64.45043137705156</c:v>
                </c:pt>
                <c:pt idx="3978">
                  <c:v>63.1977896394644</c:v>
                </c:pt>
                <c:pt idx="3979">
                  <c:v>62.00862797199734</c:v>
                </c:pt>
                <c:pt idx="3980">
                  <c:v>60.87665776291038</c:v>
                </c:pt>
                <c:pt idx="3981">
                  <c:v>59.79827464583493</c:v>
                </c:pt>
                <c:pt idx="3982">
                  <c:v>58.76846134957361</c:v>
                </c:pt>
                <c:pt idx="3983">
                  <c:v>57.78369563939011</c:v>
                </c:pt>
                <c:pt idx="3984">
                  <c:v>56.8407483296982</c:v>
                </c:pt>
                <c:pt idx="3985">
                  <c:v>55.93565611845715</c:v>
                </c:pt>
                <c:pt idx="3986">
                  <c:v>55.06588983817346</c:v>
                </c:pt>
                <c:pt idx="3987">
                  <c:v>54.22922799572714</c:v>
                </c:pt>
                <c:pt idx="3988">
                  <c:v>53.42275756227941</c:v>
                </c:pt>
                <c:pt idx="3989">
                  <c:v>52.64419773541233</c:v>
                </c:pt>
                <c:pt idx="3990">
                  <c:v>51.89220150368662</c:v>
                </c:pt>
                <c:pt idx="3991">
                  <c:v>51.16440484688633</c:v>
                </c:pt>
                <c:pt idx="3992">
                  <c:v>50.45953583963976</c:v>
                </c:pt>
                <c:pt idx="3993">
                  <c:v>49.77572377790082</c:v>
                </c:pt>
                <c:pt idx="3994">
                  <c:v>49.11199014389174</c:v>
                </c:pt>
                <c:pt idx="3995">
                  <c:v>48.46630702642657</c:v>
                </c:pt>
                <c:pt idx="3996">
                  <c:v>47.83808604090333</c:v>
                </c:pt>
                <c:pt idx="3997">
                  <c:v>47.22546484100025</c:v>
                </c:pt>
                <c:pt idx="3998">
                  <c:v>46.62840775806639</c:v>
                </c:pt>
                <c:pt idx="3999">
                  <c:v>46.04555406225811</c:v>
                </c:pt>
                <c:pt idx="4000">
                  <c:v>45.47584124374912</c:v>
                </c:pt>
                <c:pt idx="4001">
                  <c:v>44.91840875315887</c:v>
                </c:pt>
                <c:pt idx="4002">
                  <c:v>44.3728710209271</c:v>
                </c:pt>
                <c:pt idx="4003">
                  <c:v>43.83860925686364</c:v>
                </c:pt>
                <c:pt idx="4004">
                  <c:v>43.31415136350621</c:v>
                </c:pt>
                <c:pt idx="4005">
                  <c:v>42.7998937096452</c:v>
                </c:pt>
                <c:pt idx="4006">
                  <c:v>42.29489346714119</c:v>
                </c:pt>
                <c:pt idx="4007">
                  <c:v>41.799046416888</c:v>
                </c:pt>
                <c:pt idx="4008">
                  <c:v>41.31098991728923</c:v>
                </c:pt>
                <c:pt idx="4009">
                  <c:v>40.83153051100404</c:v>
                </c:pt>
                <c:pt idx="4010">
                  <c:v>40.36016700389</c:v>
                </c:pt>
                <c:pt idx="4011">
                  <c:v>39.89583248139547</c:v>
                </c:pt>
                <c:pt idx="4012">
                  <c:v>39.4398744417802</c:v>
                </c:pt>
                <c:pt idx="4013">
                  <c:v>38.99101315148741</c:v>
                </c:pt>
                <c:pt idx="4014">
                  <c:v>38.54960441019641</c:v>
                </c:pt>
                <c:pt idx="4015">
                  <c:v>38.11565591596607</c:v>
                </c:pt>
                <c:pt idx="4016">
                  <c:v>37.68960290008822</c:v>
                </c:pt>
                <c:pt idx="4017">
                  <c:v>37.27175329634618</c:v>
                </c:pt>
                <c:pt idx="4018">
                  <c:v>36.86275768873409</c:v>
                </c:pt>
                <c:pt idx="4019">
                  <c:v>36.46263670181513</c:v>
                </c:pt>
                <c:pt idx="4020">
                  <c:v>36.07314029827228</c:v>
                </c:pt>
                <c:pt idx="4021">
                  <c:v>35.69433152239648</c:v>
                </c:pt>
                <c:pt idx="4022">
                  <c:v>35.32936324435016</c:v>
                </c:pt>
                <c:pt idx="4023">
                  <c:v>34.97956191822293</c:v>
                </c:pt>
                <c:pt idx="4024">
                  <c:v>34.64845727684775</c:v>
                </c:pt>
                <c:pt idx="4025">
                  <c:v>34.34049161480645</c:v>
                </c:pt>
                <c:pt idx="4026">
                  <c:v>34.06222324566384</c:v>
                </c:pt>
                <c:pt idx="4027">
                  <c:v>33.82158832544572</c:v>
                </c:pt>
                <c:pt idx="4028">
                  <c:v>33.63226971204661</c:v>
                </c:pt>
                <c:pt idx="4029">
                  <c:v>33.51138743819752</c:v>
                </c:pt>
                <c:pt idx="4030">
                  <c:v>33.48364107095519</c:v>
                </c:pt>
                <c:pt idx="4031">
                  <c:v>33.58016682620132</c:v>
                </c:pt>
                <c:pt idx="4032">
                  <c:v>33.83388694901218</c:v>
                </c:pt>
                <c:pt idx="4033">
                  <c:v>34.2633181741424</c:v>
                </c:pt>
                <c:pt idx="4034">
                  <c:v>34.82949025978527</c:v>
                </c:pt>
                <c:pt idx="4035">
                  <c:v>35.38046384909293</c:v>
                </c:pt>
                <c:pt idx="4036">
                  <c:v>35.65411231529841</c:v>
                </c:pt>
                <c:pt idx="4037">
                  <c:v>35.43952579254561</c:v>
                </c:pt>
                <c:pt idx="4038">
                  <c:v>34.75757802816486</c:v>
                </c:pt>
                <c:pt idx="4039">
                  <c:v>33.81326416540158</c:v>
                </c:pt>
                <c:pt idx="4040">
                  <c:v>32.81269778964219</c:v>
                </c:pt>
                <c:pt idx="4041">
                  <c:v>31.87036534641117</c:v>
                </c:pt>
                <c:pt idx="4042">
                  <c:v>31.02508838318077</c:v>
                </c:pt>
                <c:pt idx="4043">
                  <c:v>30.27672248277398</c:v>
                </c:pt>
                <c:pt idx="4044">
                  <c:v>29.61200744305025</c:v>
                </c:pt>
                <c:pt idx="4045">
                  <c:v>29.01514050698542</c:v>
                </c:pt>
                <c:pt idx="4046">
                  <c:v>28.47166448970893</c:v>
                </c:pt>
                <c:pt idx="4047">
                  <c:v>27.97042961735117</c:v>
                </c:pt>
                <c:pt idx="4048">
                  <c:v>27.50212861909338</c:v>
                </c:pt>
                <c:pt idx="4049">
                  <c:v>27.06048317358846</c:v>
                </c:pt>
                <c:pt idx="4050">
                  <c:v>26.63968150113535</c:v>
                </c:pt>
                <c:pt idx="4051">
                  <c:v>26.23605146811418</c:v>
                </c:pt>
                <c:pt idx="4052">
                  <c:v>25.84619035112047</c:v>
                </c:pt>
                <c:pt idx="4053">
                  <c:v>25.4676317127577</c:v>
                </c:pt>
                <c:pt idx="4054">
                  <c:v>25.09868316330124</c:v>
                </c:pt>
                <c:pt idx="4055">
                  <c:v>24.73730623397715</c:v>
                </c:pt>
                <c:pt idx="4056">
                  <c:v>24.38268644240774</c:v>
                </c:pt>
                <c:pt idx="4057">
                  <c:v>24.03341060428923</c:v>
                </c:pt>
                <c:pt idx="4058">
                  <c:v>23.68894086544109</c:v>
                </c:pt>
                <c:pt idx="4059">
                  <c:v>23.34867662666016</c:v>
                </c:pt>
                <c:pt idx="4060">
                  <c:v>23.0119942272483</c:v>
                </c:pt>
                <c:pt idx="4061">
                  <c:v>22.67781219269589</c:v>
                </c:pt>
                <c:pt idx="4062">
                  <c:v>22.34637751657846</c:v>
                </c:pt>
                <c:pt idx="4063">
                  <c:v>22.01701138504368</c:v>
                </c:pt>
                <c:pt idx="4064">
                  <c:v>21.68982624183482</c:v>
                </c:pt>
                <c:pt idx="4065">
                  <c:v>21.36378657324981</c:v>
                </c:pt>
                <c:pt idx="4066">
                  <c:v>21.03924501046884</c:v>
                </c:pt>
                <c:pt idx="4067">
                  <c:v>20.71588213995706</c:v>
                </c:pt>
                <c:pt idx="4068">
                  <c:v>20.39367697857075</c:v>
                </c:pt>
                <c:pt idx="4069">
                  <c:v>20.07215121303648</c:v>
                </c:pt>
                <c:pt idx="4070">
                  <c:v>19.75152902996092</c:v>
                </c:pt>
                <c:pt idx="4071">
                  <c:v>19.43081874328271</c:v>
                </c:pt>
                <c:pt idx="4072">
                  <c:v>19.11142192604864</c:v>
                </c:pt>
                <c:pt idx="4073">
                  <c:v>18.79189090925617</c:v>
                </c:pt>
                <c:pt idx="4074">
                  <c:v>18.47299214599766</c:v>
                </c:pt>
                <c:pt idx="4075">
                  <c:v>18.15452033231077</c:v>
                </c:pt>
                <c:pt idx="4076">
                  <c:v>17.83611119530741</c:v>
                </c:pt>
                <c:pt idx="4077">
                  <c:v>17.51804927339412</c:v>
                </c:pt>
                <c:pt idx="4078">
                  <c:v>17.2004325568156</c:v>
                </c:pt>
                <c:pt idx="4079">
                  <c:v>16.88242054121677</c:v>
                </c:pt>
                <c:pt idx="4080">
                  <c:v>16.56527100086</c:v>
                </c:pt>
                <c:pt idx="4081">
                  <c:v>16.24829032263887</c:v>
                </c:pt>
                <c:pt idx="4082">
                  <c:v>15.93193522945074</c:v>
                </c:pt>
                <c:pt idx="4083">
                  <c:v>15.61597280320611</c:v>
                </c:pt>
                <c:pt idx="4084">
                  <c:v>15.30037943801656</c:v>
                </c:pt>
                <c:pt idx="4085">
                  <c:v>14.9859598586868</c:v>
                </c:pt>
                <c:pt idx="4086">
                  <c:v>14.67212775355889</c:v>
                </c:pt>
                <c:pt idx="4087">
                  <c:v>14.35972507578352</c:v>
                </c:pt>
                <c:pt idx="4088">
                  <c:v>14.04865029296223</c:v>
                </c:pt>
                <c:pt idx="4089">
                  <c:v>13.73892633133898</c:v>
                </c:pt>
                <c:pt idx="4090">
                  <c:v>13.43124685026493</c:v>
                </c:pt>
                <c:pt idx="4091">
                  <c:v>13.12614968284782</c:v>
                </c:pt>
                <c:pt idx="4092">
                  <c:v>12.82406127755543</c:v>
                </c:pt>
                <c:pt idx="4093">
                  <c:v>12.52483785887083</c:v>
                </c:pt>
                <c:pt idx="4094">
                  <c:v>12.229777429671</c:v>
                </c:pt>
                <c:pt idx="4095">
                  <c:v>11.93936804589499</c:v>
                </c:pt>
                <c:pt idx="4096">
                  <c:v>11.65392451508999</c:v>
                </c:pt>
                <c:pt idx="4097">
                  <c:v>11.37498775344242</c:v>
                </c:pt>
                <c:pt idx="4098">
                  <c:v>11.10363683580919</c:v>
                </c:pt>
                <c:pt idx="4099">
                  <c:v>10.8401410318403</c:v>
                </c:pt>
                <c:pt idx="4100">
                  <c:v>10.58603099049629</c:v>
                </c:pt>
                <c:pt idx="4101">
                  <c:v>10.3429940303799</c:v>
                </c:pt>
                <c:pt idx="4102">
                  <c:v>10.11208521952141</c:v>
                </c:pt>
                <c:pt idx="4103">
                  <c:v>9.89501254888246</c:v>
                </c:pt>
                <c:pt idx="4104">
                  <c:v>9.693598261683524</c:v>
                </c:pt>
                <c:pt idx="4105">
                  <c:v>9.508901701500369</c:v>
                </c:pt>
                <c:pt idx="4106">
                  <c:v>9.343067496774553</c:v>
                </c:pt>
                <c:pt idx="4107">
                  <c:v>9.197855929269874</c:v>
                </c:pt>
                <c:pt idx="4108">
                  <c:v>9.07415219675735</c:v>
                </c:pt>
                <c:pt idx="4109">
                  <c:v>8.97319627544795</c:v>
                </c:pt>
                <c:pt idx="4110">
                  <c:v>8.895355577888606</c:v>
                </c:pt>
                <c:pt idx="4111">
                  <c:v>8.840453296853827</c:v>
                </c:pt>
                <c:pt idx="4112">
                  <c:v>8.80643223966849</c:v>
                </c:pt>
                <c:pt idx="4113">
                  <c:v>8.79051724430175</c:v>
                </c:pt>
                <c:pt idx="4114">
                  <c:v>8.78568554116541</c:v>
                </c:pt>
                <c:pt idx="4115">
                  <c:v>8.782645078376697</c:v>
                </c:pt>
                <c:pt idx="4116">
                  <c:v>8.764282996115421</c:v>
                </c:pt>
                <c:pt idx="4117">
                  <c:v>8.702969280417566</c:v>
                </c:pt>
                <c:pt idx="4118">
                  <c:v>8.551819394046102</c:v>
                </c:pt>
                <c:pt idx="4119">
                  <c:v>8.225998286673967</c:v>
                </c:pt>
                <c:pt idx="4120">
                  <c:v>7.563409364285578</c:v>
                </c:pt>
                <c:pt idx="4121">
                  <c:v>6.277411216544709</c:v>
                </c:pt>
                <c:pt idx="4122">
                  <c:v>4.628256742220692</c:v>
                </c:pt>
                <c:pt idx="4123">
                  <c:v>9.37276877998423</c:v>
                </c:pt>
                <c:pt idx="4124">
                  <c:v>18.29733348635332</c:v>
                </c:pt>
                <c:pt idx="4125">
                  <c:v>20.81723620061652</c:v>
                </c:pt>
                <c:pt idx="4126">
                  <c:v>20.95993816859309</c:v>
                </c:pt>
                <c:pt idx="4127">
                  <c:v>21.02766142596413</c:v>
                </c:pt>
                <c:pt idx="4128">
                  <c:v>21.30787469829205</c:v>
                </c:pt>
                <c:pt idx="4129">
                  <c:v>21.78380183296359</c:v>
                </c:pt>
                <c:pt idx="4130">
                  <c:v>22.41681527839037</c:v>
                </c:pt>
                <c:pt idx="4131">
                  <c:v>23.17639696098405</c:v>
                </c:pt>
                <c:pt idx="4132">
                  <c:v>24.04158090073081</c:v>
                </c:pt>
                <c:pt idx="4133">
                  <c:v>25.00118082232501</c:v>
                </c:pt>
                <c:pt idx="4134">
                  <c:v>26.04364863088791</c:v>
                </c:pt>
                <c:pt idx="4135">
                  <c:v>27.16269597031395</c:v>
                </c:pt>
                <c:pt idx="4136">
                  <c:v>28.35171934247126</c:v>
                </c:pt>
                <c:pt idx="4137">
                  <c:v>29.60614577157388</c:v>
                </c:pt>
                <c:pt idx="4138">
                  <c:v>30.92058630956862</c:v>
                </c:pt>
                <c:pt idx="4139">
                  <c:v>32.28630477620333</c:v>
                </c:pt>
                <c:pt idx="4140">
                  <c:v>33.69828587435181</c:v>
                </c:pt>
                <c:pt idx="4141">
                  <c:v>35.14725767834175</c:v>
                </c:pt>
                <c:pt idx="4142">
                  <c:v>36.63102140603145</c:v>
                </c:pt>
                <c:pt idx="4143">
                  <c:v>38.1628612911353</c:v>
                </c:pt>
                <c:pt idx="4144">
                  <c:v>39.77910575082784</c:v>
                </c:pt>
                <c:pt idx="4145">
                  <c:v>41.53770315733929</c:v>
                </c:pt>
                <c:pt idx="4146">
                  <c:v>43.45465914676458</c:v>
                </c:pt>
                <c:pt idx="4147">
                  <c:v>45.44999338227733</c:v>
                </c:pt>
                <c:pt idx="4148">
                  <c:v>47.39931430328053</c:v>
                </c:pt>
                <c:pt idx="4149">
                  <c:v>49.22198900366749</c:v>
                </c:pt>
                <c:pt idx="4150">
                  <c:v>50.88685604039612</c:v>
                </c:pt>
                <c:pt idx="4151">
                  <c:v>52.37913588247201</c:v>
                </c:pt>
                <c:pt idx="4152">
                  <c:v>53.6854404365483</c:v>
                </c:pt>
                <c:pt idx="4153">
                  <c:v>54.7927309209655</c:v>
                </c:pt>
                <c:pt idx="4154">
                  <c:v>55.68373791368888</c:v>
                </c:pt>
                <c:pt idx="4155">
                  <c:v>56.34724579027586</c:v>
                </c:pt>
                <c:pt idx="4156">
                  <c:v>56.77464084627351</c:v>
                </c:pt>
                <c:pt idx="4157">
                  <c:v>56.96540207055755</c:v>
                </c:pt>
                <c:pt idx="4158">
                  <c:v>56.92379358976676</c:v>
                </c:pt>
                <c:pt idx="4159">
                  <c:v>56.66281442163386</c:v>
                </c:pt>
                <c:pt idx="4160">
                  <c:v>56.19962459524419</c:v>
                </c:pt>
                <c:pt idx="4161">
                  <c:v>55.55705604674936</c:v>
                </c:pt>
                <c:pt idx="4162">
                  <c:v>54.7588956628875</c:v>
                </c:pt>
                <c:pt idx="4163">
                  <c:v>53.82914327742663</c:v>
                </c:pt>
                <c:pt idx="4164">
                  <c:v>52.79436978726986</c:v>
                </c:pt>
                <c:pt idx="4165">
                  <c:v>51.67715872325175</c:v>
                </c:pt>
                <c:pt idx="4166">
                  <c:v>50.5001165061652</c:v>
                </c:pt>
                <c:pt idx="4167">
                  <c:v>49.28169056422775</c:v>
                </c:pt>
                <c:pt idx="4168">
                  <c:v>48.03733156653803</c:v>
                </c:pt>
                <c:pt idx="4169">
                  <c:v>46.78136005488611</c:v>
                </c:pt>
                <c:pt idx="4170">
                  <c:v>45.52518355074972</c:v>
                </c:pt>
                <c:pt idx="4171">
                  <c:v>44.27781312330521</c:v>
                </c:pt>
                <c:pt idx="4172">
                  <c:v>43.04576165682248</c:v>
                </c:pt>
                <c:pt idx="4173">
                  <c:v>41.83667425873717</c:v>
                </c:pt>
                <c:pt idx="4174">
                  <c:v>40.65142143393761</c:v>
                </c:pt>
                <c:pt idx="4175">
                  <c:v>39.49523479881412</c:v>
                </c:pt>
                <c:pt idx="4176">
                  <c:v>38.36910039299127</c:v>
                </c:pt>
                <c:pt idx="4177">
                  <c:v>37.29252045692081</c:v>
                </c:pt>
                <c:pt idx="4178">
                  <c:v>36.20515988975898</c:v>
                </c:pt>
                <c:pt idx="4179">
                  <c:v>35.17442678443587</c:v>
                </c:pt>
                <c:pt idx="4180">
                  <c:v>34.17469005692133</c:v>
                </c:pt>
                <c:pt idx="4181">
                  <c:v>33.2057983010584</c:v>
                </c:pt>
                <c:pt idx="4182">
                  <c:v>32.26733283686422</c:v>
                </c:pt>
                <c:pt idx="4183">
                  <c:v>31.35842858841717</c:v>
                </c:pt>
                <c:pt idx="4184">
                  <c:v>30.47994926460549</c:v>
                </c:pt>
                <c:pt idx="4185">
                  <c:v>29.62394921838929</c:v>
                </c:pt>
                <c:pt idx="4186">
                  <c:v>28.7922106578184</c:v>
                </c:pt>
                <c:pt idx="4187">
                  <c:v>27.98636052430907</c:v>
                </c:pt>
                <c:pt idx="4188">
                  <c:v>27.20510135091602</c:v>
                </c:pt>
                <c:pt idx="4189">
                  <c:v>26.44708472186384</c:v>
                </c:pt>
                <c:pt idx="4190">
                  <c:v>25.71134182472584</c:v>
                </c:pt>
                <c:pt idx="4191">
                  <c:v>24.99710642111378</c:v>
                </c:pt>
                <c:pt idx="4192">
                  <c:v>24.30253955182104</c:v>
                </c:pt>
                <c:pt idx="4193">
                  <c:v>23.62887716241268</c:v>
                </c:pt>
                <c:pt idx="4194">
                  <c:v>22.97338791324055</c:v>
                </c:pt>
                <c:pt idx="4195">
                  <c:v>22.33642095345938</c:v>
                </c:pt>
                <c:pt idx="4196">
                  <c:v>21.7245490791257</c:v>
                </c:pt>
                <c:pt idx="4197">
                  <c:v>21.04686114214566</c:v>
                </c:pt>
                <c:pt idx="4198">
                  <c:v>20.49794305467778</c:v>
                </c:pt>
                <c:pt idx="4199">
                  <c:v>19.92530038370517</c:v>
                </c:pt>
                <c:pt idx="4200">
                  <c:v>19.36504547684673</c:v>
                </c:pt>
                <c:pt idx="4201">
                  <c:v>18.8164369118818</c:v>
                </c:pt>
                <c:pt idx="4202">
                  <c:v>18.28016803276232</c:v>
                </c:pt>
                <c:pt idx="4203">
                  <c:v>17.75636029891486</c:v>
                </c:pt>
                <c:pt idx="4204">
                  <c:v>17.24442708489189</c:v>
                </c:pt>
                <c:pt idx="4205">
                  <c:v>16.74295164334897</c:v>
                </c:pt>
                <c:pt idx="4206">
                  <c:v>16.25276249641696</c:v>
                </c:pt>
                <c:pt idx="4207">
                  <c:v>15.7731103140978</c:v>
                </c:pt>
                <c:pt idx="4208">
                  <c:v>15.30417677499119</c:v>
                </c:pt>
                <c:pt idx="4209">
                  <c:v>14.8444525276561</c:v>
                </c:pt>
                <c:pt idx="4210">
                  <c:v>14.39446140430566</c:v>
                </c:pt>
                <c:pt idx="4211">
                  <c:v>13.95392418892036</c:v>
                </c:pt>
                <c:pt idx="4212">
                  <c:v>13.52219531550807</c:v>
                </c:pt>
                <c:pt idx="4213">
                  <c:v>13.09979180309274</c:v>
                </c:pt>
                <c:pt idx="4214">
                  <c:v>12.68602505338274</c:v>
                </c:pt>
                <c:pt idx="4215">
                  <c:v>12.28105752775916</c:v>
                </c:pt>
                <c:pt idx="4216">
                  <c:v>11.88506169653433</c:v>
                </c:pt>
                <c:pt idx="4217">
                  <c:v>11.49717817691091</c:v>
                </c:pt>
                <c:pt idx="4218">
                  <c:v>11.11781535410843</c:v>
                </c:pt>
                <c:pt idx="4219">
                  <c:v>10.74703918923121</c:v>
                </c:pt>
                <c:pt idx="4220">
                  <c:v>10.38482572438767</c:v>
                </c:pt>
                <c:pt idx="4221">
                  <c:v>10.03143279602451</c:v>
                </c:pt>
                <c:pt idx="4222">
                  <c:v>9.68708017322721</c:v>
                </c:pt>
                <c:pt idx="4223">
                  <c:v>9.35174615507948</c:v>
                </c:pt>
                <c:pt idx="4224">
                  <c:v>9.025944067424372</c:v>
                </c:pt>
                <c:pt idx="4225">
                  <c:v>8.709783381792357</c:v>
                </c:pt>
                <c:pt idx="4226">
                  <c:v>8.403300412594117</c:v>
                </c:pt>
                <c:pt idx="4227">
                  <c:v>8.108031395008788</c:v>
                </c:pt>
                <c:pt idx="4228">
                  <c:v>7.823171609489897</c:v>
                </c:pt>
                <c:pt idx="4229">
                  <c:v>7.550083633974973</c:v>
                </c:pt>
                <c:pt idx="4230">
                  <c:v>7.289390551161691</c:v>
                </c:pt>
                <c:pt idx="4231">
                  <c:v>7.042212860605642</c:v>
                </c:pt>
                <c:pt idx="4232">
                  <c:v>6.808474544328066</c:v>
                </c:pt>
                <c:pt idx="4233">
                  <c:v>6.589778240013667</c:v>
                </c:pt>
                <c:pt idx="4234">
                  <c:v>6.386372147090233</c:v>
                </c:pt>
                <c:pt idx="4235">
                  <c:v>6.200094426880077</c:v>
                </c:pt>
                <c:pt idx="4236">
                  <c:v>6.031326696699336</c:v>
                </c:pt>
                <c:pt idx="4237">
                  <c:v>5.881874242032373</c:v>
                </c:pt>
                <c:pt idx="4238">
                  <c:v>5.751710593731337</c:v>
                </c:pt>
                <c:pt idx="4239">
                  <c:v>5.641983252921165</c:v>
                </c:pt>
                <c:pt idx="4240">
                  <c:v>5.55427401868467</c:v>
                </c:pt>
                <c:pt idx="4241">
                  <c:v>5.48842069427722</c:v>
                </c:pt>
                <c:pt idx="4242">
                  <c:v>5.444991734345607</c:v>
                </c:pt>
                <c:pt idx="4243">
                  <c:v>5.423898585968585</c:v>
                </c:pt>
                <c:pt idx="4244">
                  <c:v>5.42586059502953</c:v>
                </c:pt>
                <c:pt idx="4245">
                  <c:v>5.449510565365562</c:v>
                </c:pt>
                <c:pt idx="4246">
                  <c:v>5.494704136033044</c:v>
                </c:pt>
                <c:pt idx="4247">
                  <c:v>5.56090171694581</c:v>
                </c:pt>
                <c:pt idx="4248">
                  <c:v>5.64665384087797</c:v>
                </c:pt>
                <c:pt idx="4249">
                  <c:v>5.751253662932133</c:v>
                </c:pt>
                <c:pt idx="4250">
                  <c:v>5.872864520082282</c:v>
                </c:pt>
                <c:pt idx="4251">
                  <c:v>6.010944566616775</c:v>
                </c:pt>
                <c:pt idx="4252">
                  <c:v>6.1636257957819</c:v>
                </c:pt>
                <c:pt idx="4253">
                  <c:v>6.330421918594919</c:v>
                </c:pt>
                <c:pt idx="4254">
                  <c:v>6.509334271050411</c:v>
                </c:pt>
                <c:pt idx="4255">
                  <c:v>6.699894811213246</c:v>
                </c:pt>
                <c:pt idx="4256">
                  <c:v>6.900413407177159</c:v>
                </c:pt>
                <c:pt idx="4257">
                  <c:v>7.110272109742502</c:v>
                </c:pt>
                <c:pt idx="4258">
                  <c:v>7.328427756292824</c:v>
                </c:pt>
                <c:pt idx="4259">
                  <c:v>7.554046223023478</c:v>
                </c:pt>
                <c:pt idx="4260">
                  <c:v>7.78689653557298</c:v>
                </c:pt>
                <c:pt idx="4261">
                  <c:v>8.025329348402478</c:v>
                </c:pt>
                <c:pt idx="4262">
                  <c:v>8.26974700160463</c:v>
                </c:pt>
                <c:pt idx="4263">
                  <c:v>8.51929743411202</c:v>
                </c:pt>
                <c:pt idx="4264">
                  <c:v>8.773298916031832</c:v>
                </c:pt>
                <c:pt idx="4265">
                  <c:v>9.031491622167307</c:v>
                </c:pt>
                <c:pt idx="4266">
                  <c:v>9.293536219753514</c:v>
                </c:pt>
                <c:pt idx="4267">
                  <c:v>9.558461115816504</c:v>
                </c:pt>
                <c:pt idx="4268">
                  <c:v>9.82696680912032</c:v>
                </c:pt>
                <c:pt idx="4269">
                  <c:v>10.09828588562567</c:v>
                </c:pt>
                <c:pt idx="4270">
                  <c:v>10.37197694554331</c:v>
                </c:pt>
                <c:pt idx="4271">
                  <c:v>10.64772243081953</c:v>
                </c:pt>
                <c:pt idx="4272">
                  <c:v>10.92598970705863</c:v>
                </c:pt>
                <c:pt idx="4273">
                  <c:v>11.20632462631934</c:v>
                </c:pt>
                <c:pt idx="4274">
                  <c:v>11.48813979790092</c:v>
                </c:pt>
                <c:pt idx="4275">
                  <c:v>11.77118966843261</c:v>
                </c:pt>
                <c:pt idx="4276">
                  <c:v>12.05630133319396</c:v>
                </c:pt>
                <c:pt idx="4277">
                  <c:v>12.34237547715255</c:v>
                </c:pt>
                <c:pt idx="4278">
                  <c:v>12.62956963315146</c:v>
                </c:pt>
                <c:pt idx="4279">
                  <c:v>12.91765788783225</c:v>
                </c:pt>
                <c:pt idx="4280">
                  <c:v>13.20666462768955</c:v>
                </c:pt>
                <c:pt idx="4281">
                  <c:v>13.496098068393</c:v>
                </c:pt>
                <c:pt idx="4282">
                  <c:v>13.78550132504857</c:v>
                </c:pt>
                <c:pt idx="4283">
                  <c:v>14.07518030113356</c:v>
                </c:pt>
                <c:pt idx="4284">
                  <c:v>14.36385430617377</c:v>
                </c:pt>
                <c:pt idx="4285">
                  <c:v>14.65139383780626</c:v>
                </c:pt>
                <c:pt idx="4286">
                  <c:v>14.93733069459107</c:v>
                </c:pt>
                <c:pt idx="4287">
                  <c:v>15.21944590640022</c:v>
                </c:pt>
                <c:pt idx="4288">
                  <c:v>15.49596570881177</c:v>
                </c:pt>
                <c:pt idx="4289">
                  <c:v>15.76202311318015</c:v>
                </c:pt>
                <c:pt idx="4290">
                  <c:v>16.0112906002095</c:v>
                </c:pt>
                <c:pt idx="4291">
                  <c:v>16.22534645872645</c:v>
                </c:pt>
                <c:pt idx="4292">
                  <c:v>16.36022438808191</c:v>
                </c:pt>
                <c:pt idx="4293">
                  <c:v>16.26381239606106</c:v>
                </c:pt>
                <c:pt idx="4294">
                  <c:v>15.1986378292011</c:v>
                </c:pt>
                <c:pt idx="4295">
                  <c:v>15.12297396968204</c:v>
                </c:pt>
                <c:pt idx="4296">
                  <c:v>18.04290998980628</c:v>
                </c:pt>
                <c:pt idx="4297">
                  <c:v>18.61538668552401</c:v>
                </c:pt>
                <c:pt idx="4298">
                  <c:v>18.94631553797078</c:v>
                </c:pt>
                <c:pt idx="4299">
                  <c:v>19.24671537220949</c:v>
                </c:pt>
                <c:pt idx="4300">
                  <c:v>19.54505978294167</c:v>
                </c:pt>
                <c:pt idx="4301">
                  <c:v>19.8459402521795</c:v>
                </c:pt>
                <c:pt idx="4302">
                  <c:v>20.14990034591555</c:v>
                </c:pt>
                <c:pt idx="4303">
                  <c:v>20.45715424754003</c:v>
                </c:pt>
                <c:pt idx="4304">
                  <c:v>20.76712628373942</c:v>
                </c:pt>
                <c:pt idx="4305">
                  <c:v>21.07927680657827</c:v>
                </c:pt>
                <c:pt idx="4306">
                  <c:v>21.39368928823613</c:v>
                </c:pt>
                <c:pt idx="4307">
                  <c:v>21.70973779850482</c:v>
                </c:pt>
                <c:pt idx="4308">
                  <c:v>22.02800203760807</c:v>
                </c:pt>
                <c:pt idx="4309">
                  <c:v>22.34720214031358</c:v>
                </c:pt>
                <c:pt idx="4310">
                  <c:v>22.66814932319134</c:v>
                </c:pt>
                <c:pt idx="4311">
                  <c:v>22.9907128331014</c:v>
                </c:pt>
                <c:pt idx="4312">
                  <c:v>23.31403477607117</c:v>
                </c:pt>
                <c:pt idx="4313">
                  <c:v>23.63916744111494</c:v>
                </c:pt>
                <c:pt idx="4314">
                  <c:v>23.96522020292306</c:v>
                </c:pt>
                <c:pt idx="4315">
                  <c:v>24.29241100597408</c:v>
                </c:pt>
                <c:pt idx="4316">
                  <c:v>24.62126204920999</c:v>
                </c:pt>
                <c:pt idx="4317">
                  <c:v>24.9509488597798</c:v>
                </c:pt>
                <c:pt idx="4318">
                  <c:v>25.28165987069305</c:v>
                </c:pt>
                <c:pt idx="4319">
                  <c:v>25.61354590790039</c:v>
                </c:pt>
                <c:pt idx="4320">
                  <c:v>25.94688217056287</c:v>
                </c:pt>
                <c:pt idx="4321">
                  <c:v>26.28097656141725</c:v>
                </c:pt>
                <c:pt idx="4322">
                  <c:v>26.6159666593635</c:v>
                </c:pt>
                <c:pt idx="4323">
                  <c:v>26.95237766964687</c:v>
                </c:pt>
                <c:pt idx="4324">
                  <c:v>27.28898486405034</c:v>
                </c:pt>
                <c:pt idx="4325">
                  <c:v>27.62702018869955</c:v>
                </c:pt>
                <c:pt idx="4326">
                  <c:v>27.96568039492196</c:v>
                </c:pt>
                <c:pt idx="4327">
                  <c:v>28.30514805451854</c:v>
                </c:pt>
                <c:pt idx="4328">
                  <c:v>28.64485531197916</c:v>
                </c:pt>
                <c:pt idx="4329">
                  <c:v>28.98562935277047</c:v>
                </c:pt>
                <c:pt idx="4330">
                  <c:v>29.32635050612076</c:v>
                </c:pt>
                <c:pt idx="4331">
                  <c:v>29.66704956587365</c:v>
                </c:pt>
                <c:pt idx="4332">
                  <c:v>30.00713341595801</c:v>
                </c:pt>
                <c:pt idx="4333">
                  <c:v>30.34694051589512</c:v>
                </c:pt>
                <c:pt idx="4334">
                  <c:v>30.68526656941257</c:v>
                </c:pt>
                <c:pt idx="4335">
                  <c:v>31.02139049961785</c:v>
                </c:pt>
                <c:pt idx="4336">
                  <c:v>31.35462798480719</c:v>
                </c:pt>
                <c:pt idx="4337">
                  <c:v>31.68220010354242</c:v>
                </c:pt>
                <c:pt idx="4338">
                  <c:v>32.0017781310727</c:v>
                </c:pt>
                <c:pt idx="4339">
                  <c:v>32.30800400621815</c:v>
                </c:pt>
                <c:pt idx="4340">
                  <c:v>32.59293541288677</c:v>
                </c:pt>
                <c:pt idx="4341">
                  <c:v>32.83517662363032</c:v>
                </c:pt>
                <c:pt idx="4342">
                  <c:v>32.9771157485782</c:v>
                </c:pt>
                <c:pt idx="4343">
                  <c:v>32.68315661944865</c:v>
                </c:pt>
                <c:pt idx="4344">
                  <c:v>35.91330733581528</c:v>
                </c:pt>
                <c:pt idx="4345">
                  <c:v>34.40888739129297</c:v>
                </c:pt>
                <c:pt idx="4346">
                  <c:v>33.96025872358368</c:v>
                </c:pt>
                <c:pt idx="4347">
                  <c:v>33.03847910311922</c:v>
                </c:pt>
                <c:pt idx="4348">
                  <c:v>31.37727131732774</c:v>
                </c:pt>
                <c:pt idx="4349">
                  <c:v>31.9158973096997</c:v>
                </c:pt>
                <c:pt idx="4350">
                  <c:v>34.62318320899317</c:v>
                </c:pt>
                <c:pt idx="4351">
                  <c:v>36.25269612744252</c:v>
                </c:pt>
                <c:pt idx="4352">
                  <c:v>37.16141737729967</c:v>
                </c:pt>
                <c:pt idx="4353">
                  <c:v>37.7884243430048</c:v>
                </c:pt>
                <c:pt idx="4354">
                  <c:v>38.29930084726748</c:v>
                </c:pt>
                <c:pt idx="4355">
                  <c:v>38.75799039522205</c:v>
                </c:pt>
                <c:pt idx="4356">
                  <c:v>39.19194173848521</c:v>
                </c:pt>
                <c:pt idx="4357">
                  <c:v>39.61253784301644</c:v>
                </c:pt>
                <c:pt idx="4358">
                  <c:v>40.0272128239748</c:v>
                </c:pt>
                <c:pt idx="4359">
                  <c:v>40.43908910892254</c:v>
                </c:pt>
                <c:pt idx="4360">
                  <c:v>40.84969610120904</c:v>
                </c:pt>
                <c:pt idx="4361">
                  <c:v>41.26073236093824</c:v>
                </c:pt>
                <c:pt idx="4362">
                  <c:v>41.67273290218973</c:v>
                </c:pt>
                <c:pt idx="4363">
                  <c:v>42.0859140608522</c:v>
                </c:pt>
                <c:pt idx="4364">
                  <c:v>42.50162168174401</c:v>
                </c:pt>
                <c:pt idx="4365">
                  <c:v>42.91878993235243</c:v>
                </c:pt>
                <c:pt idx="4366">
                  <c:v>43.33874353473663</c:v>
                </c:pt>
                <c:pt idx="4367">
                  <c:v>43.760694194324</c:v>
                </c:pt>
                <c:pt idx="4368">
                  <c:v>44.1852540990703</c:v>
                </c:pt>
                <c:pt idx="4369">
                  <c:v>44.61248336289292</c:v>
                </c:pt>
                <c:pt idx="4370">
                  <c:v>45.0424702239184</c:v>
                </c:pt>
                <c:pt idx="4371">
                  <c:v>45.4748184695385</c:v>
                </c:pt>
                <c:pt idx="4372">
                  <c:v>45.9105407655184</c:v>
                </c:pt>
                <c:pt idx="4373">
                  <c:v>46.34859465428794</c:v>
                </c:pt>
                <c:pt idx="4374">
                  <c:v>46.78994286324486</c:v>
                </c:pt>
                <c:pt idx="4375">
                  <c:v>47.23401238928517</c:v>
                </c:pt>
                <c:pt idx="4376">
                  <c:v>47.68092674667493</c:v>
                </c:pt>
                <c:pt idx="4377">
                  <c:v>48.1310591458399</c:v>
                </c:pt>
                <c:pt idx="4378">
                  <c:v>48.58428992096662</c:v>
                </c:pt>
                <c:pt idx="4379">
                  <c:v>49.04052927380351</c:v>
                </c:pt>
                <c:pt idx="4380">
                  <c:v>49.50053847572765</c:v>
                </c:pt>
                <c:pt idx="4381">
                  <c:v>49.96371024042156</c:v>
                </c:pt>
                <c:pt idx="4382">
                  <c:v>50.42989354763132</c:v>
                </c:pt>
                <c:pt idx="4383">
                  <c:v>50.89939206042978</c:v>
                </c:pt>
                <c:pt idx="4384">
                  <c:v>51.3724335196403</c:v>
                </c:pt>
                <c:pt idx="4385">
                  <c:v>51.84912748606097</c:v>
                </c:pt>
                <c:pt idx="4386">
                  <c:v>52.32927910183497</c:v>
                </c:pt>
                <c:pt idx="4387">
                  <c:v>52.81311132392916</c:v>
                </c:pt>
                <c:pt idx="4388">
                  <c:v>53.30072273480407</c:v>
                </c:pt>
                <c:pt idx="4389">
                  <c:v>53.79167106945512</c:v>
                </c:pt>
                <c:pt idx="4390">
                  <c:v>54.28664737208785</c:v>
                </c:pt>
                <c:pt idx="4391">
                  <c:v>54.78532776670107</c:v>
                </c:pt>
                <c:pt idx="4392">
                  <c:v>55.28786202684101</c:v>
                </c:pt>
                <c:pt idx="4393">
                  <c:v>55.79436983174897</c:v>
                </c:pt>
                <c:pt idx="4394">
                  <c:v>56.30461013770587</c:v>
                </c:pt>
                <c:pt idx="4395">
                  <c:v>56.81940923206162</c:v>
                </c:pt>
                <c:pt idx="4396">
                  <c:v>57.33792094943147</c:v>
                </c:pt>
                <c:pt idx="4397">
                  <c:v>57.86035689712551</c:v>
                </c:pt>
                <c:pt idx="4398">
                  <c:v>58.38721622520303</c:v>
                </c:pt>
                <c:pt idx="4399">
                  <c:v>58.91808384529268</c:v>
                </c:pt>
                <c:pt idx="4400">
                  <c:v>59.45324326806704</c:v>
                </c:pt>
                <c:pt idx="4401">
                  <c:v>59.99219265365035</c:v>
                </c:pt>
                <c:pt idx="4402">
                  <c:v>60.53553059890145</c:v>
                </c:pt>
                <c:pt idx="4403">
                  <c:v>61.08280738754092</c:v>
                </c:pt>
                <c:pt idx="4404">
                  <c:v>61.63384348753985</c:v>
                </c:pt>
                <c:pt idx="4405">
                  <c:v>62.18887971322365</c:v>
                </c:pt>
                <c:pt idx="4406">
                  <c:v>62.74779940821609</c:v>
                </c:pt>
                <c:pt idx="4407">
                  <c:v>63.31020804074011</c:v>
                </c:pt>
                <c:pt idx="4408">
                  <c:v>63.87666333894686</c:v>
                </c:pt>
                <c:pt idx="4409">
                  <c:v>64.4453070063405</c:v>
                </c:pt>
                <c:pt idx="4410">
                  <c:v>65.01717108684823</c:v>
                </c:pt>
                <c:pt idx="4411">
                  <c:v>65.5909924431079</c:v>
                </c:pt>
                <c:pt idx="4412">
                  <c:v>66.16708530780193</c:v>
                </c:pt>
                <c:pt idx="4413">
                  <c:v>66.74380236781033</c:v>
                </c:pt>
                <c:pt idx="4414">
                  <c:v>67.32071272575463</c:v>
                </c:pt>
                <c:pt idx="4415">
                  <c:v>67.8971744978422</c:v>
                </c:pt>
                <c:pt idx="4416">
                  <c:v>68.47162925814903</c:v>
                </c:pt>
                <c:pt idx="4417">
                  <c:v>69.04308803884505</c:v>
                </c:pt>
                <c:pt idx="4418">
                  <c:v>69.61068099831798</c:v>
                </c:pt>
                <c:pt idx="4419">
                  <c:v>70.17482521289742</c:v>
                </c:pt>
                <c:pt idx="4420">
                  <c:v>70.7384147644578</c:v>
                </c:pt>
                <c:pt idx="4421">
                  <c:v>71.3090328488201</c:v>
                </c:pt>
                <c:pt idx="4422">
                  <c:v>71.908161034146</c:v>
                </c:pt>
                <c:pt idx="4423">
                  <c:v>72.57863807706784</c:v>
                </c:pt>
                <c:pt idx="4424">
                  <c:v>73.39752889986556</c:v>
                </c:pt>
                <c:pt idx="4425">
                  <c:v>74.46226926387284</c:v>
                </c:pt>
                <c:pt idx="4426">
                  <c:v>75.81093125155809</c:v>
                </c:pt>
                <c:pt idx="4427">
                  <c:v>77.31693331519362</c:v>
                </c:pt>
                <c:pt idx="4428">
                  <c:v>78.7481076697736</c:v>
                </c:pt>
                <c:pt idx="4429">
                  <c:v>79.96719879396141</c:v>
                </c:pt>
                <c:pt idx="4430">
                  <c:v>80.98536900316703</c:v>
                </c:pt>
                <c:pt idx="4431">
                  <c:v>81.87396767547783</c:v>
                </c:pt>
                <c:pt idx="4432">
                  <c:v>82.69633128572964</c:v>
                </c:pt>
                <c:pt idx="4433">
                  <c:v>83.49434412703991</c:v>
                </c:pt>
                <c:pt idx="4434">
                  <c:v>84.29046254427238</c:v>
                </c:pt>
                <c:pt idx="4435">
                  <c:v>85.09670343407266</c:v>
                </c:pt>
                <c:pt idx="4436">
                  <c:v>85.9193606648046</c:v>
                </c:pt>
                <c:pt idx="4437">
                  <c:v>86.76198647959937</c:v>
                </c:pt>
                <c:pt idx="4438">
                  <c:v>87.62713721205955</c:v>
                </c:pt>
                <c:pt idx="4439">
                  <c:v>88.5142471716004</c:v>
                </c:pt>
                <c:pt idx="4440">
                  <c:v>89.42504666569401</c:v>
                </c:pt>
                <c:pt idx="4441">
                  <c:v>90.36018735752288</c:v>
                </c:pt>
                <c:pt idx="4442">
                  <c:v>91.31987004900431</c:v>
                </c:pt>
                <c:pt idx="4443">
                  <c:v>92.3049038482324</c:v>
                </c:pt>
                <c:pt idx="4444">
                  <c:v>93.31590790628074</c:v>
                </c:pt>
                <c:pt idx="4445">
                  <c:v>94.35459761522763</c:v>
                </c:pt>
                <c:pt idx="4446">
                  <c:v>95.42123517401978</c:v>
                </c:pt>
                <c:pt idx="4447">
                  <c:v>96.51721258743917</c:v>
                </c:pt>
                <c:pt idx="4448">
                  <c:v>97.64427974868665</c:v>
                </c:pt>
                <c:pt idx="4449">
                  <c:v>98.80339354962958</c:v>
                </c:pt>
                <c:pt idx="4450">
                  <c:v>99.99584384116275</c:v>
                </c:pt>
                <c:pt idx="4451">
                  <c:v>101.2252274804573</c:v>
                </c:pt>
                <c:pt idx="4452">
                  <c:v>102.4922495330333</c:v>
                </c:pt>
                <c:pt idx="4453">
                  <c:v>103.8001307217843</c:v>
                </c:pt>
                <c:pt idx="4454">
                  <c:v>105.1507120153164</c:v>
                </c:pt>
                <c:pt idx="4455">
                  <c:v>106.5478598036801</c:v>
                </c:pt>
                <c:pt idx="4456">
                  <c:v>107.9937425074964</c:v>
                </c:pt>
                <c:pt idx="4457">
                  <c:v>109.4927805771781</c:v>
                </c:pt>
                <c:pt idx="4458">
                  <c:v>111.0490175643319</c:v>
                </c:pt>
                <c:pt idx="4459">
                  <c:v>112.6672415859205</c:v>
                </c:pt>
                <c:pt idx="4460">
                  <c:v>114.352451109484</c:v>
                </c:pt>
                <c:pt idx="4461">
                  <c:v>116.1098240870806</c:v>
                </c:pt>
                <c:pt idx="4462">
                  <c:v>117.9473390877937</c:v>
                </c:pt>
                <c:pt idx="4463">
                  <c:v>119.8708923985912</c:v>
                </c:pt>
                <c:pt idx="4464">
                  <c:v>121.8902115609955</c:v>
                </c:pt>
                <c:pt idx="4465">
                  <c:v>124.0144865842741</c:v>
                </c:pt>
                <c:pt idx="4466">
                  <c:v>126.2550966481221</c:v>
                </c:pt>
                <c:pt idx="4467">
                  <c:v>128.6249876654653</c:v>
                </c:pt>
                <c:pt idx="4468">
                  <c:v>131.1382535322505</c:v>
                </c:pt>
                <c:pt idx="4469">
                  <c:v>133.8132479709098</c:v>
                </c:pt>
                <c:pt idx="4470">
                  <c:v>136.6700520149413</c:v>
                </c:pt>
                <c:pt idx="4471">
                  <c:v>139.7317738900216</c:v>
                </c:pt>
                <c:pt idx="4472">
                  <c:v>143.0267516499965</c:v>
                </c:pt>
                <c:pt idx="4473">
                  <c:v>146.5874896095652</c:v>
                </c:pt>
                <c:pt idx="4474">
                  <c:v>150.4550112323482</c:v>
                </c:pt>
                <c:pt idx="4475">
                  <c:v>154.6765805842328</c:v>
                </c:pt>
                <c:pt idx="4476">
                  <c:v>159.3083346218945</c:v>
                </c:pt>
                <c:pt idx="4477">
                  <c:v>164.4199302562311</c:v>
                </c:pt>
                <c:pt idx="4478">
                  <c:v>170.0942073440498</c:v>
                </c:pt>
                <c:pt idx="4479">
                  <c:v>176.4345484573866</c:v>
                </c:pt>
                <c:pt idx="4480">
                  <c:v>183.5608185717684</c:v>
                </c:pt>
                <c:pt idx="4481">
                  <c:v>191.619314204191</c:v>
                </c:pt>
                <c:pt idx="4482">
                  <c:v>200.775354843491</c:v>
                </c:pt>
                <c:pt idx="4483">
                  <c:v>211.2119735568494</c:v>
                </c:pt>
                <c:pt idx="4484">
                  <c:v>223.0957724911288</c:v>
                </c:pt>
                <c:pt idx="4485">
                  <c:v>236.5076980474205</c:v>
                </c:pt>
                <c:pt idx="4486">
                  <c:v>251.2955862426345</c:v>
                </c:pt>
                <c:pt idx="4487">
                  <c:v>266.7589814006297</c:v>
                </c:pt>
                <c:pt idx="4488">
                  <c:v>281.1392170724505</c:v>
                </c:pt>
                <c:pt idx="4489">
                  <c:v>291.0968122724269</c:v>
                </c:pt>
                <c:pt idx="4490">
                  <c:v>292.0126805788381</c:v>
                </c:pt>
                <c:pt idx="4491">
                  <c:v>280.3299591481095</c:v>
                </c:pt>
                <c:pt idx="4492">
                  <c:v>256.8409262205047</c:v>
                </c:pt>
                <c:pt idx="4493">
                  <c:v>226.8012449190642</c:v>
                </c:pt>
                <c:pt idx="4494">
                  <c:v>196.2528034946492</c:v>
                </c:pt>
                <c:pt idx="4495">
                  <c:v>169.091591793338</c:v>
                </c:pt>
                <c:pt idx="4496">
                  <c:v>146.8138178757052</c:v>
                </c:pt>
                <c:pt idx="4497">
                  <c:v>129.4964495054639</c:v>
                </c:pt>
                <c:pt idx="4498">
                  <c:v>116.5857503710139</c:v>
                </c:pt>
                <c:pt idx="4499">
                  <c:v>107.3581935540968</c:v>
                </c:pt>
                <c:pt idx="4500">
                  <c:v>101.0878969296936</c:v>
                </c:pt>
                <c:pt idx="4501">
                  <c:v>97.11315224922782</c:v>
                </c:pt>
                <c:pt idx="4502">
                  <c:v>94.88177206470434</c:v>
                </c:pt>
                <c:pt idx="4503">
                  <c:v>93.93865738691343</c:v>
                </c:pt>
                <c:pt idx="4504">
                  <c:v>93.92924564607832</c:v>
                </c:pt>
                <c:pt idx="4505">
                  <c:v>94.58001834718725</c:v>
                </c:pt>
                <c:pt idx="4506">
                  <c:v>95.68866690062705</c:v>
                </c:pt>
                <c:pt idx="4507">
                  <c:v>97.0902939584876</c:v>
                </c:pt>
                <c:pt idx="4508">
                  <c:v>98.6540437965694</c:v>
                </c:pt>
                <c:pt idx="4509">
                  <c:v>100.2367924572416</c:v>
                </c:pt>
                <c:pt idx="4510">
                  <c:v>101.613341456861</c:v>
                </c:pt>
                <c:pt idx="4511">
                  <c:v>102.1498072561706</c:v>
                </c:pt>
                <c:pt idx="4512">
                  <c:v>97.73800352298731</c:v>
                </c:pt>
                <c:pt idx="4513">
                  <c:v>121.470814043753</c:v>
                </c:pt>
                <c:pt idx="4514">
                  <c:v>118.0587207865903</c:v>
                </c:pt>
                <c:pt idx="4515">
                  <c:v>118.5453879823741</c:v>
                </c:pt>
                <c:pt idx="4516">
                  <c:v>120.0971324972682</c:v>
                </c:pt>
                <c:pt idx="4517">
                  <c:v>122.0186529411055</c:v>
                </c:pt>
                <c:pt idx="4518">
                  <c:v>124.112450062855</c:v>
                </c:pt>
                <c:pt idx="4519">
                  <c:v>126.3001888751066</c:v>
                </c:pt>
                <c:pt idx="4520">
                  <c:v>128.5502816836105</c:v>
                </c:pt>
                <c:pt idx="4521">
                  <c:v>130.8402400269623</c:v>
                </c:pt>
                <c:pt idx="4522">
                  <c:v>133.163526438365</c:v>
                </c:pt>
                <c:pt idx="4523">
                  <c:v>135.5123387192706</c:v>
                </c:pt>
                <c:pt idx="4524">
                  <c:v>137.8863770657497</c:v>
                </c:pt>
                <c:pt idx="4525">
                  <c:v>140.2815962832487</c:v>
                </c:pt>
                <c:pt idx="4526">
                  <c:v>142.6964289689344</c:v>
                </c:pt>
                <c:pt idx="4527">
                  <c:v>145.1353517344356</c:v>
                </c:pt>
                <c:pt idx="4528">
                  <c:v>147.5945346165534</c:v>
                </c:pt>
                <c:pt idx="4529">
                  <c:v>150.0756651335006</c:v>
                </c:pt>
                <c:pt idx="4530">
                  <c:v>152.5811337293489</c:v>
                </c:pt>
                <c:pt idx="4531">
                  <c:v>155.109499929738</c:v>
                </c:pt>
                <c:pt idx="4532">
                  <c:v>157.6613010070909</c:v>
                </c:pt>
                <c:pt idx="4533">
                  <c:v>160.2388491954806</c:v>
                </c:pt>
                <c:pt idx="4534">
                  <c:v>162.8391959440176</c:v>
                </c:pt>
                <c:pt idx="4535">
                  <c:v>165.4653839477095</c:v>
                </c:pt>
                <c:pt idx="4536">
                  <c:v>168.1093549472876</c:v>
                </c:pt>
                <c:pt idx="4537">
                  <c:v>170.761424188217</c:v>
                </c:pt>
                <c:pt idx="4538">
                  <c:v>173.3462013241174</c:v>
                </c:pt>
                <c:pt idx="4539">
                  <c:v>175.5682422304978</c:v>
                </c:pt>
                <c:pt idx="4540">
                  <c:v>179.2819786773962</c:v>
                </c:pt>
                <c:pt idx="4541">
                  <c:v>182.0223310417522</c:v>
                </c:pt>
                <c:pt idx="4542">
                  <c:v>184.830652039906</c:v>
                </c:pt>
                <c:pt idx="4543">
                  <c:v>187.6804417005127</c:v>
                </c:pt>
                <c:pt idx="4544">
                  <c:v>190.56379928826</c:v>
                </c:pt>
                <c:pt idx="4545">
                  <c:v>193.4754853510076</c:v>
                </c:pt>
                <c:pt idx="4546">
                  <c:v>196.412753008808</c:v>
                </c:pt>
                <c:pt idx="4547">
                  <c:v>199.3743770314034</c:v>
                </c:pt>
                <c:pt idx="4548">
                  <c:v>202.358717673036</c:v>
                </c:pt>
                <c:pt idx="4549">
                  <c:v>205.3600176097669</c:v>
                </c:pt>
                <c:pt idx="4550">
                  <c:v>208.3763838052688</c:v>
                </c:pt>
                <c:pt idx="4551">
                  <c:v>211.4061502151895</c:v>
                </c:pt>
                <c:pt idx="4552">
                  <c:v>214.4426688375722</c:v>
                </c:pt>
                <c:pt idx="4553">
                  <c:v>217.4818898947178</c:v>
                </c:pt>
                <c:pt idx="4554">
                  <c:v>220.5191776544398</c:v>
                </c:pt>
                <c:pt idx="4555">
                  <c:v>223.5498436431477</c:v>
                </c:pt>
                <c:pt idx="4556">
                  <c:v>226.568103080321</c:v>
                </c:pt>
                <c:pt idx="4557">
                  <c:v>229.5640779343227</c:v>
                </c:pt>
                <c:pt idx="4558">
                  <c:v>232.5321131758614</c:v>
                </c:pt>
                <c:pt idx="4559">
                  <c:v>235.4632376704983</c:v>
                </c:pt>
                <c:pt idx="4560">
                  <c:v>238.3513304946734</c:v>
                </c:pt>
                <c:pt idx="4561">
                  <c:v>241.1856246634624</c:v>
                </c:pt>
                <c:pt idx="4562">
                  <c:v>243.955733008656</c:v>
                </c:pt>
                <c:pt idx="4563">
                  <c:v>246.6514766056102</c:v>
                </c:pt>
                <c:pt idx="4564">
                  <c:v>249.2657115495514</c:v>
                </c:pt>
                <c:pt idx="4565">
                  <c:v>251.7820528048391</c:v>
                </c:pt>
                <c:pt idx="4566">
                  <c:v>254.1928428049697</c:v>
                </c:pt>
                <c:pt idx="4567">
                  <c:v>256.4879228164505</c:v>
                </c:pt>
                <c:pt idx="4568">
                  <c:v>258.6509738760761</c:v>
                </c:pt>
                <c:pt idx="4569">
                  <c:v>260.6792258269014</c:v>
                </c:pt>
                <c:pt idx="4570">
                  <c:v>262.555263353661</c:v>
                </c:pt>
                <c:pt idx="4571">
                  <c:v>264.2712339248424</c:v>
                </c:pt>
                <c:pt idx="4572">
                  <c:v>265.8219096890338</c:v>
                </c:pt>
                <c:pt idx="4573">
                  <c:v>267.1956918861703</c:v>
                </c:pt>
                <c:pt idx="4574">
                  <c:v>268.4214478634082</c:v>
                </c:pt>
                <c:pt idx="4575">
                  <c:v>269.3604973468779</c:v>
                </c:pt>
                <c:pt idx="4576">
                  <c:v>270.1626324078857</c:v>
                </c:pt>
                <c:pt idx="4577">
                  <c:v>270.7647401265858</c:v>
                </c:pt>
                <c:pt idx="4578">
                  <c:v>271.1675799792488</c:v>
                </c:pt>
                <c:pt idx="4579">
                  <c:v>271.3705808232952</c:v>
                </c:pt>
                <c:pt idx="4580">
                  <c:v>271.3777276097097</c:v>
                </c:pt>
                <c:pt idx="4581">
                  <c:v>271.1895223868203</c:v>
                </c:pt>
                <c:pt idx="4582">
                  <c:v>270.8103999386192</c:v>
                </c:pt>
                <c:pt idx="4583">
                  <c:v>270.252771054614</c:v>
                </c:pt>
                <c:pt idx="4584">
                  <c:v>269.5189511967729</c:v>
                </c:pt>
                <c:pt idx="4585">
                  <c:v>268.6204245151082</c:v>
                </c:pt>
                <c:pt idx="4586">
                  <c:v>267.5671434766373</c:v>
                </c:pt>
                <c:pt idx="4587">
                  <c:v>266.3693849191041</c:v>
                </c:pt>
                <c:pt idx="4588">
                  <c:v>265.0397627054658</c:v>
                </c:pt>
                <c:pt idx="4589">
                  <c:v>263.5888383348611</c:v>
                </c:pt>
                <c:pt idx="4590">
                  <c:v>262.0304661478911</c:v>
                </c:pt>
                <c:pt idx="4591">
                  <c:v>260.3695822085321</c:v>
                </c:pt>
                <c:pt idx="4592">
                  <c:v>258.6247025429032</c:v>
                </c:pt>
                <c:pt idx="4593">
                  <c:v>256.8025666643337</c:v>
                </c:pt>
                <c:pt idx="4594">
                  <c:v>254.9111906410531</c:v>
                </c:pt>
                <c:pt idx="4595">
                  <c:v>252.952070342495</c:v>
                </c:pt>
                <c:pt idx="4596">
                  <c:v>250.9357452623888</c:v>
                </c:pt>
                <c:pt idx="4597">
                  <c:v>248.8596367664124</c:v>
                </c:pt>
                <c:pt idx="4598">
                  <c:v>246.7193692820302</c:v>
                </c:pt>
                <c:pt idx="4599">
                  <c:v>244.5040028326658</c:v>
                </c:pt>
                <c:pt idx="4600">
                  <c:v>242.1989319725247</c:v>
                </c:pt>
                <c:pt idx="4601">
                  <c:v>239.7762453753692</c:v>
                </c:pt>
                <c:pt idx="4602">
                  <c:v>237.1966302123066</c:v>
                </c:pt>
                <c:pt idx="4603">
                  <c:v>234.4100994032076</c:v>
                </c:pt>
                <c:pt idx="4604">
                  <c:v>231.3375271280014</c:v>
                </c:pt>
                <c:pt idx="4605">
                  <c:v>227.8874288928174</c:v>
                </c:pt>
                <c:pt idx="4606">
                  <c:v>223.9414996111348</c:v>
                </c:pt>
                <c:pt idx="4607">
                  <c:v>219.4007832640162</c:v>
                </c:pt>
                <c:pt idx="4608">
                  <c:v>214.2629448373286</c:v>
                </c:pt>
                <c:pt idx="4609">
                  <c:v>208.8312546450292</c:v>
                </c:pt>
                <c:pt idx="4610">
                  <c:v>204.1198970487146</c:v>
                </c:pt>
                <c:pt idx="4611">
                  <c:v>202.2160645796142</c:v>
                </c:pt>
                <c:pt idx="4612">
                  <c:v>205.53194418975</c:v>
                </c:pt>
                <c:pt idx="4613">
                  <c:v>214.4199034890335</c:v>
                </c:pt>
                <c:pt idx="4614">
                  <c:v>226.1364615289272</c:v>
                </c:pt>
                <c:pt idx="4615">
                  <c:v>237.3327778145732</c:v>
                </c:pt>
                <c:pt idx="4616">
                  <c:v>246.1271700118922</c:v>
                </c:pt>
                <c:pt idx="4617">
                  <c:v>251.4139807779062</c:v>
                </c:pt>
                <c:pt idx="4618">
                  <c:v>251.153330300974</c:v>
                </c:pt>
                <c:pt idx="4619">
                  <c:v>243.5727842504465</c:v>
                </c:pt>
                <c:pt idx="4620">
                  <c:v>235.3334263589331</c:v>
                </c:pt>
                <c:pt idx="4621">
                  <c:v>234.9203996174358</c:v>
                </c:pt>
                <c:pt idx="4622">
                  <c:v>239.5845989259316</c:v>
                </c:pt>
                <c:pt idx="4623">
                  <c:v>245.3424015106896</c:v>
                </c:pt>
                <c:pt idx="4624">
                  <c:v>250.9070138786307</c:v>
                </c:pt>
                <c:pt idx="4625">
                  <c:v>256.1287385956296</c:v>
                </c:pt>
                <c:pt idx="4626">
                  <c:v>261.1219888514966</c:v>
                </c:pt>
                <c:pt idx="4627">
                  <c:v>266.0163293552623</c:v>
                </c:pt>
                <c:pt idx="4628">
                  <c:v>270.9261390902913</c:v>
                </c:pt>
                <c:pt idx="4629">
                  <c:v>275.9363465871513</c:v>
                </c:pt>
                <c:pt idx="4630">
                  <c:v>281.1154857469876</c:v>
                </c:pt>
                <c:pt idx="4631">
                  <c:v>286.5145940551445</c:v>
                </c:pt>
                <c:pt idx="4632">
                  <c:v>292.1785398428333</c:v>
                </c:pt>
                <c:pt idx="4633">
                  <c:v>298.143750847157</c:v>
                </c:pt>
                <c:pt idx="4634">
                  <c:v>304.4434529417247</c:v>
                </c:pt>
                <c:pt idx="4635">
                  <c:v>311.1074203841351</c:v>
                </c:pt>
                <c:pt idx="4636">
                  <c:v>318.1635868665494</c:v>
                </c:pt>
                <c:pt idx="4637">
                  <c:v>325.638864355488</c:v>
                </c:pt>
                <c:pt idx="4638">
                  <c:v>333.5630532090934</c:v>
                </c:pt>
                <c:pt idx="4639">
                  <c:v>341.9543554277859</c:v>
                </c:pt>
                <c:pt idx="4640">
                  <c:v>350.8418143638843</c:v>
                </c:pt>
                <c:pt idx="4641">
                  <c:v>360.2408566929925</c:v>
                </c:pt>
                <c:pt idx="4642">
                  <c:v>370.1735518446167</c:v>
                </c:pt>
                <c:pt idx="4643">
                  <c:v>380.6519408879591</c:v>
                </c:pt>
                <c:pt idx="4644">
                  <c:v>391.6865337863069</c:v>
                </c:pt>
                <c:pt idx="4645">
                  <c:v>403.2770063134481</c:v>
                </c:pt>
                <c:pt idx="4646">
                  <c:v>415.4093909278627</c:v>
                </c:pt>
                <c:pt idx="4647">
                  <c:v>428.0665083387143</c:v>
                </c:pt>
                <c:pt idx="4648">
                  <c:v>441.1965363519946</c:v>
                </c:pt>
                <c:pt idx="4649">
                  <c:v>454.7388859027939</c:v>
                </c:pt>
                <c:pt idx="4650">
                  <c:v>468.5928418610166</c:v>
                </c:pt>
                <c:pt idx="4651">
                  <c:v>482.6300621171114</c:v>
                </c:pt>
                <c:pt idx="4652">
                  <c:v>496.6756126453507</c:v>
                </c:pt>
                <c:pt idx="4653">
                  <c:v>510.5073347290661</c:v>
                </c:pt>
                <c:pt idx="4654">
                  <c:v>523.8561021149593</c:v>
                </c:pt>
                <c:pt idx="4655">
                  <c:v>536.4060500537269</c:v>
                </c:pt>
                <c:pt idx="4656">
                  <c:v>547.7988964556404</c:v>
                </c:pt>
                <c:pt idx="4657">
                  <c:v>557.6471714931164</c:v>
                </c:pt>
                <c:pt idx="4658">
                  <c:v>565.5599339239947</c:v>
                </c:pt>
                <c:pt idx="4659">
                  <c:v>571.1774622298302</c:v>
                </c:pt>
                <c:pt idx="4660">
                  <c:v>574.189043756798</c:v>
                </c:pt>
                <c:pt idx="4661">
                  <c:v>574.3879713299777</c:v>
                </c:pt>
                <c:pt idx="4662">
                  <c:v>571.664378754411</c:v>
                </c:pt>
                <c:pt idx="4663">
                  <c:v>566.0646873900722</c:v>
                </c:pt>
                <c:pt idx="4664">
                  <c:v>557.7564542252117</c:v>
                </c:pt>
                <c:pt idx="4665">
                  <c:v>547.0027166318944</c:v>
                </c:pt>
                <c:pt idx="4666">
                  <c:v>534.1682772070657</c:v>
                </c:pt>
                <c:pt idx="4667">
                  <c:v>519.6470900523122</c:v>
                </c:pt>
                <c:pt idx="4668">
                  <c:v>503.8581819199986</c:v>
                </c:pt>
                <c:pt idx="4669">
                  <c:v>487.1889275760448</c:v>
                </c:pt>
                <c:pt idx="4670">
                  <c:v>470.0000826948786</c:v>
                </c:pt>
                <c:pt idx="4671">
                  <c:v>452.5967486426683</c:v>
                </c:pt>
                <c:pt idx="4672">
                  <c:v>435.2367873444554</c:v>
                </c:pt>
                <c:pt idx="4673">
                  <c:v>418.1147960859328</c:v>
                </c:pt>
                <c:pt idx="4674">
                  <c:v>401.3836197297121</c:v>
                </c:pt>
                <c:pt idx="4675">
                  <c:v>385.1522543487082</c:v>
                </c:pt>
                <c:pt idx="4676">
                  <c:v>369.4936547652916</c:v>
                </c:pt>
                <c:pt idx="4677">
                  <c:v>354.4516208983586</c:v>
                </c:pt>
                <c:pt idx="4678">
                  <c:v>340.0506263598026</c:v>
                </c:pt>
                <c:pt idx="4679">
                  <c:v>326.2970198336989</c:v>
                </c:pt>
                <c:pt idx="4680">
                  <c:v>313.1813142487089</c:v>
                </c:pt>
                <c:pt idx="4681">
                  <c:v>300.6870246964126</c:v>
                </c:pt>
                <c:pt idx="4682">
                  <c:v>288.7955830147427</c:v>
                </c:pt>
                <c:pt idx="4683">
                  <c:v>277.4775439361273</c:v>
                </c:pt>
                <c:pt idx="4684">
                  <c:v>266.7070893909191</c:v>
                </c:pt>
                <c:pt idx="4685">
                  <c:v>256.4536785228514</c:v>
                </c:pt>
                <c:pt idx="4686">
                  <c:v>246.6861880202515</c:v>
                </c:pt>
                <c:pt idx="4687">
                  <c:v>237.3775732664137</c:v>
                </c:pt>
                <c:pt idx="4688">
                  <c:v>228.4974618243458</c:v>
                </c:pt>
                <c:pt idx="4689">
                  <c:v>220.0214132829785</c:v>
                </c:pt>
                <c:pt idx="4690">
                  <c:v>211.9217340527002</c:v>
                </c:pt>
                <c:pt idx="4691">
                  <c:v>204.1768462743909</c:v>
                </c:pt>
                <c:pt idx="4692">
                  <c:v>196.7641947130756</c:v>
                </c:pt>
                <c:pt idx="4693">
                  <c:v>189.6639487513165</c:v>
                </c:pt>
                <c:pt idx="4694">
                  <c:v>182.859988643535</c:v>
                </c:pt>
                <c:pt idx="4695">
                  <c:v>176.3357683901261</c:v>
                </c:pt>
                <c:pt idx="4696">
                  <c:v>170.0778302825333</c:v>
                </c:pt>
                <c:pt idx="4697">
                  <c:v>164.0770832942299</c:v>
                </c:pt>
                <c:pt idx="4698">
                  <c:v>158.3200549470248</c:v>
                </c:pt>
                <c:pt idx="4699">
                  <c:v>152.8005416664966</c:v>
                </c:pt>
                <c:pt idx="4700">
                  <c:v>147.5096890335487</c:v>
                </c:pt>
                <c:pt idx="4701">
                  <c:v>142.4444380284714</c:v>
                </c:pt>
                <c:pt idx="4702">
                  <c:v>137.5981386712716</c:v>
                </c:pt>
                <c:pt idx="4703">
                  <c:v>132.9630026718004</c:v>
                </c:pt>
                <c:pt idx="4704">
                  <c:v>128.5368018322496</c:v>
                </c:pt>
                <c:pt idx="4705">
                  <c:v>124.3112614849182</c:v>
                </c:pt>
                <c:pt idx="4706">
                  <c:v>120.2794966110846</c:v>
                </c:pt>
                <c:pt idx="4707">
                  <c:v>116.4356801067889</c:v>
                </c:pt>
                <c:pt idx="4708">
                  <c:v>112.7722829058352</c:v>
                </c:pt>
                <c:pt idx="4709">
                  <c:v>109.2793543032358</c:v>
                </c:pt>
                <c:pt idx="4710">
                  <c:v>105.9472128513654</c:v>
                </c:pt>
                <c:pt idx="4711">
                  <c:v>102.7694505999073</c:v>
                </c:pt>
                <c:pt idx="4712">
                  <c:v>99.7336938535422</c:v>
                </c:pt>
                <c:pt idx="4713">
                  <c:v>96.8324400356796</c:v>
                </c:pt>
                <c:pt idx="4714">
                  <c:v>94.05527703361466</c:v>
                </c:pt>
                <c:pt idx="4715">
                  <c:v>91.39400265826377</c:v>
                </c:pt>
                <c:pt idx="4716">
                  <c:v>88.8408424549298</c:v>
                </c:pt>
                <c:pt idx="4717">
                  <c:v>86.39021443015421</c:v>
                </c:pt>
                <c:pt idx="4718">
                  <c:v>84.03452800207901</c:v>
                </c:pt>
                <c:pt idx="4719">
                  <c:v>81.76863675400428</c:v>
                </c:pt>
                <c:pt idx="4720">
                  <c:v>79.586789790278</c:v>
                </c:pt>
                <c:pt idx="4721">
                  <c:v>77.4864951829247</c:v>
                </c:pt>
                <c:pt idx="4722">
                  <c:v>75.46388676185833</c:v>
                </c:pt>
                <c:pt idx="4723">
                  <c:v>73.51611004577078</c:v>
                </c:pt>
                <c:pt idx="4724">
                  <c:v>71.64221003019877</c:v>
                </c:pt>
                <c:pt idx="4725">
                  <c:v>69.84106686664726</c:v>
                </c:pt>
                <c:pt idx="4726">
                  <c:v>68.1130493857132</c:v>
                </c:pt>
                <c:pt idx="4727">
                  <c:v>66.45817727986092</c:v>
                </c:pt>
                <c:pt idx="4728">
                  <c:v>64.87801292908958</c:v>
                </c:pt>
                <c:pt idx="4729">
                  <c:v>63.3776824249563</c:v>
                </c:pt>
                <c:pt idx="4730">
                  <c:v>61.96056288343868</c:v>
                </c:pt>
                <c:pt idx="4731">
                  <c:v>60.63542733292874</c:v>
                </c:pt>
                <c:pt idx="4732">
                  <c:v>59.41029934716249</c:v>
                </c:pt>
                <c:pt idx="4733">
                  <c:v>58.29850401254506</c:v>
                </c:pt>
                <c:pt idx="4734">
                  <c:v>57.32054842948826</c:v>
                </c:pt>
                <c:pt idx="4735">
                  <c:v>56.50445222713506</c:v>
                </c:pt>
                <c:pt idx="4736">
                  <c:v>55.886400629018</c:v>
                </c:pt>
                <c:pt idx="4737">
                  <c:v>55.516413054074</c:v>
                </c:pt>
                <c:pt idx="4738">
                  <c:v>55.43068360006816</c:v>
                </c:pt>
                <c:pt idx="4739">
                  <c:v>55.51302495986651</c:v>
                </c:pt>
                <c:pt idx="4740">
                  <c:v>54.55914533339435</c:v>
                </c:pt>
                <c:pt idx="4741">
                  <c:v>46.09596125011804</c:v>
                </c:pt>
                <c:pt idx="4742">
                  <c:v>29.15121613553758</c:v>
                </c:pt>
                <c:pt idx="4743">
                  <c:v>33.17483209426162</c:v>
                </c:pt>
                <c:pt idx="4744">
                  <c:v>50.76772776952456</c:v>
                </c:pt>
                <c:pt idx="4745">
                  <c:v>25.42957501604338</c:v>
                </c:pt>
                <c:pt idx="4746">
                  <c:v>26.1584718131427</c:v>
                </c:pt>
                <c:pt idx="4747">
                  <c:v>28.35811968361334</c:v>
                </c:pt>
                <c:pt idx="4748">
                  <c:v>29.5848712751509</c:v>
                </c:pt>
                <c:pt idx="4749">
                  <c:v>30.2743990028696</c:v>
                </c:pt>
                <c:pt idx="4750">
                  <c:v>30.67428832402366</c:v>
                </c:pt>
                <c:pt idx="4751">
                  <c:v>30.91347533491491</c:v>
                </c:pt>
                <c:pt idx="4752">
                  <c:v>31.06849763761588</c:v>
                </c:pt>
                <c:pt idx="4753">
                  <c:v>31.18257143118446</c:v>
                </c:pt>
                <c:pt idx="4754">
                  <c:v>31.28498950255476</c:v>
                </c:pt>
                <c:pt idx="4755">
                  <c:v>31.39628641259957</c:v>
                </c:pt>
                <c:pt idx="4756">
                  <c:v>31.52757306651243</c:v>
                </c:pt>
                <c:pt idx="4757">
                  <c:v>31.69011760965543</c:v>
                </c:pt>
                <c:pt idx="4758">
                  <c:v>31.88792386641623</c:v>
                </c:pt>
                <c:pt idx="4759">
                  <c:v>32.126790536554</c:v>
                </c:pt>
                <c:pt idx="4760">
                  <c:v>32.4088742401139</c:v>
                </c:pt>
                <c:pt idx="4761">
                  <c:v>32.73487136216127</c:v>
                </c:pt>
                <c:pt idx="4762">
                  <c:v>33.10361861211609</c:v>
                </c:pt>
                <c:pt idx="4763">
                  <c:v>33.51479182025761</c:v>
                </c:pt>
                <c:pt idx="4764">
                  <c:v>33.96779822263995</c:v>
                </c:pt>
                <c:pt idx="4765">
                  <c:v>34.4584855617614</c:v>
                </c:pt>
                <c:pt idx="4766">
                  <c:v>34.98231279835484</c:v>
                </c:pt>
                <c:pt idx="4767">
                  <c:v>35.5331868089638</c:v>
                </c:pt>
                <c:pt idx="4768">
                  <c:v>36.09875064726025</c:v>
                </c:pt>
                <c:pt idx="4769">
                  <c:v>36.6574668493316</c:v>
                </c:pt>
                <c:pt idx="4770">
                  <c:v>37.17825637811077</c:v>
                </c:pt>
                <c:pt idx="4771">
                  <c:v>37.57523313168245</c:v>
                </c:pt>
                <c:pt idx="4772">
                  <c:v>37.648473618667</c:v>
                </c:pt>
                <c:pt idx="4773">
                  <c:v>36.89950172389496</c:v>
                </c:pt>
                <c:pt idx="4774">
                  <c:v>35.57528953022494</c:v>
                </c:pt>
                <c:pt idx="4775">
                  <c:v>38.62785780384158</c:v>
                </c:pt>
                <c:pt idx="4776">
                  <c:v>41.93070624257668</c:v>
                </c:pt>
                <c:pt idx="4777">
                  <c:v>43.71460703460568</c:v>
                </c:pt>
                <c:pt idx="4778">
                  <c:v>44.99147273649455</c:v>
                </c:pt>
                <c:pt idx="4779">
                  <c:v>46.1139561640689</c:v>
                </c:pt>
                <c:pt idx="4780">
                  <c:v>47.18851751392865</c:v>
                </c:pt>
                <c:pt idx="4781">
                  <c:v>48.25327629407863</c:v>
                </c:pt>
                <c:pt idx="4782">
                  <c:v>49.319299306887</c:v>
                </c:pt>
                <c:pt idx="4783">
                  <c:v>50.39001556121804</c:v>
                </c:pt>
                <c:pt idx="4784">
                  <c:v>51.4652883370589</c:v>
                </c:pt>
                <c:pt idx="4785">
                  <c:v>52.54386582950514</c:v>
                </c:pt>
                <c:pt idx="4786">
                  <c:v>53.62151854747475</c:v>
                </c:pt>
                <c:pt idx="4787">
                  <c:v>54.690282148727</c:v>
                </c:pt>
                <c:pt idx="4788">
                  <c:v>55.74575722128006</c:v>
                </c:pt>
                <c:pt idx="4789">
                  <c:v>56.77445300092624</c:v>
                </c:pt>
                <c:pt idx="4790">
                  <c:v>57.76644546209622</c:v>
                </c:pt>
                <c:pt idx="4791">
                  <c:v>58.70558908682028</c:v>
                </c:pt>
                <c:pt idx="4792">
                  <c:v>59.57054171206062</c:v>
                </c:pt>
                <c:pt idx="4793">
                  <c:v>60.33614575871245</c:v>
                </c:pt>
                <c:pt idx="4794">
                  <c:v>60.97280378843664</c:v>
                </c:pt>
                <c:pt idx="4795">
                  <c:v>61.43822761932925</c:v>
                </c:pt>
                <c:pt idx="4796">
                  <c:v>61.68982416217981</c:v>
                </c:pt>
                <c:pt idx="4797">
                  <c:v>61.66402860796015</c:v>
                </c:pt>
                <c:pt idx="4798">
                  <c:v>61.29781730762949</c:v>
                </c:pt>
                <c:pt idx="4799">
                  <c:v>60.52003812123554</c:v>
                </c:pt>
                <c:pt idx="4800">
                  <c:v>59.25312023122201</c:v>
                </c:pt>
                <c:pt idx="4801">
                  <c:v>57.43049576504593</c:v>
                </c:pt>
                <c:pt idx="4802">
                  <c:v>55.00097543921282</c:v>
                </c:pt>
                <c:pt idx="4803">
                  <c:v>51.95583989697078</c:v>
                </c:pt>
                <c:pt idx="4804">
                  <c:v>48.32709152839769</c:v>
                </c:pt>
                <c:pt idx="4805">
                  <c:v>44.21826444940657</c:v>
                </c:pt>
                <c:pt idx="4806">
                  <c:v>39.7966280686855</c:v>
                </c:pt>
                <c:pt idx="4807">
                  <c:v>35.29310087603105</c:v>
                </c:pt>
                <c:pt idx="4808">
                  <c:v>30.99977319016695</c:v>
                </c:pt>
                <c:pt idx="4809">
                  <c:v>27.27533832405064</c:v>
                </c:pt>
                <c:pt idx="4810">
                  <c:v>24.62526942882893</c:v>
                </c:pt>
                <c:pt idx="4811">
                  <c:v>24.46569722221742</c:v>
                </c:pt>
                <c:pt idx="4812">
                  <c:v>18.85763835241156</c:v>
                </c:pt>
                <c:pt idx="4813">
                  <c:v>18.52642835402671</c:v>
                </c:pt>
                <c:pt idx="4814">
                  <c:v>19.97676235864422</c:v>
                </c:pt>
                <c:pt idx="4815">
                  <c:v>21.62591878819989</c:v>
                </c:pt>
                <c:pt idx="4816">
                  <c:v>23.39665908099392</c:v>
                </c:pt>
                <c:pt idx="4817">
                  <c:v>25.17645477943114</c:v>
                </c:pt>
                <c:pt idx="4818">
                  <c:v>26.88669517812658</c:v>
                </c:pt>
                <c:pt idx="4819">
                  <c:v>28.48576312618225</c:v>
                </c:pt>
                <c:pt idx="4820">
                  <c:v>29.95745842491681</c:v>
                </c:pt>
                <c:pt idx="4821">
                  <c:v>31.30420936884697</c:v>
                </c:pt>
                <c:pt idx="4822">
                  <c:v>32.54066376512723</c:v>
                </c:pt>
                <c:pt idx="4823">
                  <c:v>33.68739033639788</c:v>
                </c:pt>
                <c:pt idx="4824">
                  <c:v>34.77061467950509</c:v>
                </c:pt>
                <c:pt idx="4825">
                  <c:v>35.81534191832903</c:v>
                </c:pt>
                <c:pt idx="4826">
                  <c:v>36.8485059337617</c:v>
                </c:pt>
                <c:pt idx="4827">
                  <c:v>37.89331346776913</c:v>
                </c:pt>
                <c:pt idx="4828">
                  <c:v>38.96878068909343</c:v>
                </c:pt>
                <c:pt idx="4829">
                  <c:v>40.08972233969359</c:v>
                </c:pt>
                <c:pt idx="4830">
                  <c:v>41.25904152087625</c:v>
                </c:pt>
                <c:pt idx="4831">
                  <c:v>42.46787425762817</c:v>
                </c:pt>
                <c:pt idx="4832">
                  <c:v>43.73802151953152</c:v>
                </c:pt>
                <c:pt idx="4833">
                  <c:v>45.90447476822922</c:v>
                </c:pt>
                <c:pt idx="4834">
                  <c:v>47.30619067286882</c:v>
                </c:pt>
                <c:pt idx="4835">
                  <c:v>48.75068280807666</c:v>
                </c:pt>
                <c:pt idx="4836">
                  <c:v>50.31190609151955</c:v>
                </c:pt>
                <c:pt idx="4837">
                  <c:v>51.94648446191543</c:v>
                </c:pt>
                <c:pt idx="4838">
                  <c:v>53.63254613402922</c:v>
                </c:pt>
                <c:pt idx="4839">
                  <c:v>55.35694375123096</c:v>
                </c:pt>
                <c:pt idx="4840">
                  <c:v>57.11017172903745</c:v>
                </c:pt>
                <c:pt idx="4841">
                  <c:v>58.8840313357268</c:v>
                </c:pt>
                <c:pt idx="4842">
                  <c:v>60.67166249859836</c:v>
                </c:pt>
                <c:pt idx="4843">
                  <c:v>62.46876379091734</c:v>
                </c:pt>
                <c:pt idx="4844">
                  <c:v>64.27079419148563</c:v>
                </c:pt>
                <c:pt idx="4845">
                  <c:v>66.07324936712805</c:v>
                </c:pt>
                <c:pt idx="4846">
                  <c:v>67.874517552783</c:v>
                </c:pt>
                <c:pt idx="4847">
                  <c:v>69.67193655934172</c:v>
                </c:pt>
                <c:pt idx="4848">
                  <c:v>71.46379578256828</c:v>
                </c:pt>
                <c:pt idx="4849">
                  <c:v>73.24976472883243</c:v>
                </c:pt>
                <c:pt idx="4850">
                  <c:v>75.0280086212783</c:v>
                </c:pt>
                <c:pt idx="4851">
                  <c:v>76.79967205578708</c:v>
                </c:pt>
                <c:pt idx="4852">
                  <c:v>78.56337235450124</c:v>
                </c:pt>
                <c:pt idx="4853">
                  <c:v>80.3199631156926</c:v>
                </c:pt>
                <c:pt idx="4854">
                  <c:v>82.06923860707871</c:v>
                </c:pt>
                <c:pt idx="4855">
                  <c:v>83.81247108496805</c:v>
                </c:pt>
                <c:pt idx="4856">
                  <c:v>85.55058445883898</c:v>
                </c:pt>
                <c:pt idx="4857">
                  <c:v>87.28348474554363</c:v>
                </c:pt>
                <c:pt idx="4858">
                  <c:v>89.01312528789827</c:v>
                </c:pt>
                <c:pt idx="4859">
                  <c:v>90.73982858938123</c:v>
                </c:pt>
                <c:pt idx="4860">
                  <c:v>92.46577359406775</c:v>
                </c:pt>
                <c:pt idx="4861">
                  <c:v>94.19201511126116</c:v>
                </c:pt>
                <c:pt idx="4862">
                  <c:v>95.92057038714101</c:v>
                </c:pt>
                <c:pt idx="4863">
                  <c:v>97.65298571662812</c:v>
                </c:pt>
                <c:pt idx="4864">
                  <c:v>99.39242010087405</c:v>
                </c:pt>
                <c:pt idx="4865">
                  <c:v>101.1414387344563</c:v>
                </c:pt>
                <c:pt idx="4866">
                  <c:v>102.9039025291262</c:v>
                </c:pt>
                <c:pt idx="4867">
                  <c:v>104.6846481820248</c:v>
                </c:pt>
                <c:pt idx="4868">
                  <c:v>106.4895131407381</c:v>
                </c:pt>
                <c:pt idx="4869">
                  <c:v>108.3276933795797</c:v>
                </c:pt>
                <c:pt idx="4870">
                  <c:v>110.2076071679143</c:v>
                </c:pt>
                <c:pt idx="4871">
                  <c:v>112.1448269672967</c:v>
                </c:pt>
                <c:pt idx="4872">
                  <c:v>114.1506305545926</c:v>
                </c:pt>
                <c:pt idx="4873">
                  <c:v>116.2155813029447</c:v>
                </c:pt>
                <c:pt idx="4874">
                  <c:v>118.1955647525497</c:v>
                </c:pt>
                <c:pt idx="4875">
                  <c:v>119.3298400719397</c:v>
                </c:pt>
                <c:pt idx="4876">
                  <c:v>117.6127459874222</c:v>
                </c:pt>
                <c:pt idx="4877">
                  <c:v>115.4691091934869</c:v>
                </c:pt>
                <c:pt idx="4878">
                  <c:v>117.1134319304842</c:v>
                </c:pt>
                <c:pt idx="4879">
                  <c:v>119.9358497867842</c:v>
                </c:pt>
                <c:pt idx="4880">
                  <c:v>122.7583389297997</c:v>
                </c:pt>
                <c:pt idx="4881">
                  <c:v>125.5486723175927</c:v>
                </c:pt>
                <c:pt idx="4882">
                  <c:v>128.4462917218718</c:v>
                </c:pt>
                <c:pt idx="4883">
                  <c:v>131.4936000204501</c:v>
                </c:pt>
                <c:pt idx="4884">
                  <c:v>134.3860641928036</c:v>
                </c:pt>
                <c:pt idx="4885">
                  <c:v>136.5694980752878</c:v>
                </c:pt>
                <c:pt idx="4886">
                  <c:v>138.0243224348494</c:v>
                </c:pt>
                <c:pt idx="4887">
                  <c:v>139.2313809620811</c:v>
                </c:pt>
                <c:pt idx="4888">
                  <c:v>140.5096567349399</c:v>
                </c:pt>
                <c:pt idx="4889">
                  <c:v>141.9341156007031</c:v>
                </c:pt>
                <c:pt idx="4890">
                  <c:v>143.4855917042721</c:v>
                </c:pt>
                <c:pt idx="4891">
                  <c:v>145.1327136865563</c:v>
                </c:pt>
                <c:pt idx="4892">
                  <c:v>146.8498275751092</c:v>
                </c:pt>
                <c:pt idx="4893">
                  <c:v>148.6209511465456</c:v>
                </c:pt>
                <c:pt idx="4894">
                  <c:v>150.4334052358955</c:v>
                </c:pt>
                <c:pt idx="4895">
                  <c:v>152.2810885795806</c:v>
                </c:pt>
                <c:pt idx="4896">
                  <c:v>154.1576212156488</c:v>
                </c:pt>
                <c:pt idx="4897">
                  <c:v>156.0618580007761</c:v>
                </c:pt>
                <c:pt idx="4898">
                  <c:v>157.9921531644203</c:v>
                </c:pt>
                <c:pt idx="4899">
                  <c:v>159.945532152612</c:v>
                </c:pt>
                <c:pt idx="4900">
                  <c:v>161.9224706207187</c:v>
                </c:pt>
                <c:pt idx="4901">
                  <c:v>163.9224770423257</c:v>
                </c:pt>
                <c:pt idx="4902">
                  <c:v>165.9459593795384</c:v>
                </c:pt>
                <c:pt idx="4903">
                  <c:v>167.9914721888173</c:v>
                </c:pt>
                <c:pt idx="4904">
                  <c:v>170.0615839989214</c:v>
                </c:pt>
                <c:pt idx="4905">
                  <c:v>172.1545394851501</c:v>
                </c:pt>
                <c:pt idx="4906">
                  <c:v>174.2722613890295</c:v>
                </c:pt>
                <c:pt idx="4907">
                  <c:v>176.4156809784687</c:v>
                </c:pt>
                <c:pt idx="4908">
                  <c:v>178.5837399890791</c:v>
                </c:pt>
                <c:pt idx="4909">
                  <c:v>180.778946619486</c:v>
                </c:pt>
                <c:pt idx="4910">
                  <c:v>183.0003144669492</c:v>
                </c:pt>
                <c:pt idx="4911">
                  <c:v>185.2495735088299</c:v>
                </c:pt>
                <c:pt idx="4912">
                  <c:v>187.5263445365066</c:v>
                </c:pt>
                <c:pt idx="4913">
                  <c:v>189.8346524821646</c:v>
                </c:pt>
                <c:pt idx="4914">
                  <c:v>192.1711883316439</c:v>
                </c:pt>
                <c:pt idx="4915">
                  <c:v>194.5392881592231</c:v>
                </c:pt>
                <c:pt idx="4916">
                  <c:v>196.9387760735118</c:v>
                </c:pt>
                <c:pt idx="4917">
                  <c:v>199.3715809075103</c:v>
                </c:pt>
                <c:pt idx="4918">
                  <c:v>201.8386312534117</c:v>
                </c:pt>
                <c:pt idx="4919">
                  <c:v>204.3403108223451</c:v>
                </c:pt>
                <c:pt idx="4920">
                  <c:v>206.8773521490032</c:v>
                </c:pt>
                <c:pt idx="4921">
                  <c:v>209.4509015755042</c:v>
                </c:pt>
                <c:pt idx="4922">
                  <c:v>212.0630052423478</c:v>
                </c:pt>
                <c:pt idx="4923">
                  <c:v>214.7160208900654</c:v>
                </c:pt>
                <c:pt idx="4924">
                  <c:v>217.4074746053894</c:v>
                </c:pt>
                <c:pt idx="4925">
                  <c:v>220.1409761409398</c:v>
                </c:pt>
                <c:pt idx="4926">
                  <c:v>222.916265158754</c:v>
                </c:pt>
                <c:pt idx="4927">
                  <c:v>225.7378823002392</c:v>
                </c:pt>
                <c:pt idx="4928">
                  <c:v>228.6041575230153</c:v>
                </c:pt>
                <c:pt idx="4929">
                  <c:v>231.517171682542</c:v>
                </c:pt>
                <c:pt idx="4930">
                  <c:v>234.4795546244984</c:v>
                </c:pt>
                <c:pt idx="4931">
                  <c:v>237.491539800376</c:v>
                </c:pt>
                <c:pt idx="4932">
                  <c:v>240.5547481117945</c:v>
                </c:pt>
                <c:pt idx="4933">
                  <c:v>243.6703103068838</c:v>
                </c:pt>
                <c:pt idx="4934">
                  <c:v>246.8425240396467</c:v>
                </c:pt>
                <c:pt idx="4935">
                  <c:v>250.0707915184253</c:v>
                </c:pt>
                <c:pt idx="4936">
                  <c:v>253.356757916078</c:v>
                </c:pt>
                <c:pt idx="4937">
                  <c:v>256.7041135784687</c:v>
                </c:pt>
                <c:pt idx="4938">
                  <c:v>260.1127863361954</c:v>
                </c:pt>
                <c:pt idx="4939">
                  <c:v>263.5868069618537</c:v>
                </c:pt>
                <c:pt idx="4940">
                  <c:v>267.1270090348537</c:v>
                </c:pt>
                <c:pt idx="4941">
                  <c:v>270.7363965168819</c:v>
                </c:pt>
                <c:pt idx="4942">
                  <c:v>274.4155812934261</c:v>
                </c:pt>
                <c:pt idx="4943">
                  <c:v>278.1704696994964</c:v>
                </c:pt>
                <c:pt idx="4944">
                  <c:v>281.9992898448637</c:v>
                </c:pt>
                <c:pt idx="4945">
                  <c:v>285.9079179353593</c:v>
                </c:pt>
                <c:pt idx="4946">
                  <c:v>289.8965083189632</c:v>
                </c:pt>
                <c:pt idx="4947">
                  <c:v>293.9691672824197</c:v>
                </c:pt>
                <c:pt idx="4948">
                  <c:v>298.1278035203176</c:v>
                </c:pt>
                <c:pt idx="4949">
                  <c:v>302.375371042291</c:v>
                </c:pt>
                <c:pt idx="4950">
                  <c:v>306.715627483131</c:v>
                </c:pt>
                <c:pt idx="4951">
                  <c:v>311.1496815615724</c:v>
                </c:pt>
                <c:pt idx="4952">
                  <c:v>315.6765212830025</c:v>
                </c:pt>
                <c:pt idx="4953">
                  <c:v>320.2957639115597</c:v>
                </c:pt>
                <c:pt idx="4954">
                  <c:v>324.9969585582215</c:v>
                </c:pt>
                <c:pt idx="4955">
                  <c:v>329.74008442447</c:v>
                </c:pt>
                <c:pt idx="4956">
                  <c:v>334.2626329162781</c:v>
                </c:pt>
                <c:pt idx="4957">
                  <c:v>344.1329275086951</c:v>
                </c:pt>
                <c:pt idx="4958">
                  <c:v>346.1085923791711</c:v>
                </c:pt>
                <c:pt idx="4959">
                  <c:v>351.2175399934171</c:v>
                </c:pt>
                <c:pt idx="4960">
                  <c:v>356.6398946824328</c:v>
                </c:pt>
                <c:pt idx="4961">
                  <c:v>362.255079932557</c:v>
                </c:pt>
                <c:pt idx="4962">
                  <c:v>368.0412436042134</c:v>
                </c:pt>
                <c:pt idx="4963">
                  <c:v>373.9942934225944</c:v>
                </c:pt>
                <c:pt idx="4964">
                  <c:v>380.1180938280544</c:v>
                </c:pt>
                <c:pt idx="4965">
                  <c:v>386.4202510268617</c:v>
                </c:pt>
                <c:pt idx="4966">
                  <c:v>392.9005993928457</c:v>
                </c:pt>
                <c:pt idx="4967">
                  <c:v>399.5701607972747</c:v>
                </c:pt>
                <c:pt idx="4968">
                  <c:v>406.438640413747</c:v>
                </c:pt>
                <c:pt idx="4969">
                  <c:v>413.5114657712236</c:v>
                </c:pt>
                <c:pt idx="4970">
                  <c:v>420.7997158628013</c:v>
                </c:pt>
                <c:pt idx="4971">
                  <c:v>428.3162331345032</c:v>
                </c:pt>
                <c:pt idx="4972">
                  <c:v>436.0652117687943</c:v>
                </c:pt>
                <c:pt idx="4973">
                  <c:v>444.0647576593423</c:v>
                </c:pt>
                <c:pt idx="4974">
                  <c:v>452.3246160849801</c:v>
                </c:pt>
                <c:pt idx="4975">
                  <c:v>460.8555772020472</c:v>
                </c:pt>
                <c:pt idx="4976">
                  <c:v>469.6765918722301</c:v>
                </c:pt>
                <c:pt idx="4977">
                  <c:v>478.7997152072072</c:v>
                </c:pt>
                <c:pt idx="4978">
                  <c:v>488.2441577971403</c:v>
                </c:pt>
                <c:pt idx="4979">
                  <c:v>498.0172066263691</c:v>
                </c:pt>
                <c:pt idx="4980">
                  <c:v>508.1519115585735</c:v>
                </c:pt>
                <c:pt idx="4981">
                  <c:v>518.6597659351352</c:v>
                </c:pt>
                <c:pt idx="4982">
                  <c:v>529.5632240692842</c:v>
                </c:pt>
                <c:pt idx="4983">
                  <c:v>540.8839497633373</c:v>
                </c:pt>
                <c:pt idx="4984">
                  <c:v>552.6511067875649</c:v>
                </c:pt>
                <c:pt idx="4985">
                  <c:v>564.889231000568</c:v>
                </c:pt>
                <c:pt idx="4986">
                  <c:v>577.6215057163206</c:v>
                </c:pt>
                <c:pt idx="4987">
                  <c:v>590.8906863884716</c:v>
                </c:pt>
                <c:pt idx="4988">
                  <c:v>604.7216957012909</c:v>
                </c:pt>
                <c:pt idx="4989">
                  <c:v>619.1499950565377</c:v>
                </c:pt>
                <c:pt idx="4990">
                  <c:v>634.2235659953436</c:v>
                </c:pt>
                <c:pt idx="4991">
                  <c:v>649.9779650136284</c:v>
                </c:pt>
                <c:pt idx="4992">
                  <c:v>666.4645866307412</c:v>
                </c:pt>
                <c:pt idx="4993">
                  <c:v>683.7280674964827</c:v>
                </c:pt>
                <c:pt idx="4994">
                  <c:v>701.8325823436107</c:v>
                </c:pt>
                <c:pt idx="4995">
                  <c:v>720.8322921147652</c:v>
                </c:pt>
                <c:pt idx="4996">
                  <c:v>740.7967595047512</c:v>
                </c:pt>
                <c:pt idx="4997">
                  <c:v>761.7921087658717</c:v>
                </c:pt>
                <c:pt idx="4998">
                  <c:v>783.9088444656908</c:v>
                </c:pt>
                <c:pt idx="4999">
                  <c:v>807.2202982830066</c:v>
                </c:pt>
                <c:pt idx="5000">
                  <c:v>831.83456902618</c:v>
                </c:pt>
                <c:pt idx="5001">
                  <c:v>857.8526102965359</c:v>
                </c:pt>
                <c:pt idx="5002">
                  <c:v>885.3892349640586</c:v>
                </c:pt>
                <c:pt idx="5003">
                  <c:v>914.573802306267</c:v>
                </c:pt>
                <c:pt idx="5004">
                  <c:v>945.536962378065</c:v>
                </c:pt>
                <c:pt idx="5005">
                  <c:v>978.4438759205681</c:v>
                </c:pt>
                <c:pt idx="5006">
                  <c:v>1013.469219202512</c:v>
                </c:pt>
                <c:pt idx="5007">
                  <c:v>1050.796642309672</c:v>
                </c:pt>
                <c:pt idx="5008">
                  <c:v>1090.635446549103</c:v>
                </c:pt>
                <c:pt idx="5009">
                  <c:v>1133.233508406802</c:v>
                </c:pt>
                <c:pt idx="5010">
                  <c:v>1178.826599505217</c:v>
                </c:pt>
                <c:pt idx="5011">
                  <c:v>1227.727870733723</c:v>
                </c:pt>
                <c:pt idx="5012">
                  <c:v>1280.266537616339</c:v>
                </c:pt>
                <c:pt idx="5013">
                  <c:v>1336.829245025399</c:v>
                </c:pt>
                <c:pt idx="5014">
                  <c:v>1397.887037852731</c:v>
                </c:pt>
                <c:pt idx="5015">
                  <c:v>1464.025551228768</c:v>
                </c:pt>
                <c:pt idx="5016">
                  <c:v>1536.044993101701</c:v>
                </c:pt>
                <c:pt idx="5017">
                  <c:v>1615.180577309941</c:v>
                </c:pt>
                <c:pt idx="5018">
                  <c:v>1703.485351893355</c:v>
                </c:pt>
                <c:pt idx="5019">
                  <c:v>1804.808335973983</c:v>
                </c:pt>
                <c:pt idx="5020">
                  <c:v>1926.635619237082</c:v>
                </c:pt>
                <c:pt idx="5021">
                  <c:v>2076.32185373101</c:v>
                </c:pt>
                <c:pt idx="5022">
                  <c:v>2015.957956208861</c:v>
                </c:pt>
                <c:pt idx="5023">
                  <c:v>687.298790629272</c:v>
                </c:pt>
                <c:pt idx="5024">
                  <c:v>1336.994460898286</c:v>
                </c:pt>
                <c:pt idx="5025">
                  <c:v>1593.720966784769</c:v>
                </c:pt>
                <c:pt idx="5026">
                  <c:v>1703.473041591335</c:v>
                </c:pt>
                <c:pt idx="5027">
                  <c:v>1742.692810499423</c:v>
                </c:pt>
                <c:pt idx="5028">
                  <c:v>1730.689713216566</c:v>
                </c:pt>
                <c:pt idx="5029">
                  <c:v>1672.549573531664</c:v>
                </c:pt>
                <c:pt idx="5030">
                  <c:v>1569.476550772157</c:v>
                </c:pt>
                <c:pt idx="5031">
                  <c:v>1422.471431183716</c:v>
                </c:pt>
                <c:pt idx="5032">
                  <c:v>1234.817747834125</c:v>
                </c:pt>
                <c:pt idx="5033">
                  <c:v>1016.486768164122</c:v>
                </c:pt>
                <c:pt idx="5034">
                  <c:v>794.8818746761223</c:v>
                </c:pt>
                <c:pt idx="5035">
                  <c:v>636.3597578513861</c:v>
                </c:pt>
                <c:pt idx="5036">
                  <c:v>634.1273580379191</c:v>
                </c:pt>
                <c:pt idx="5037">
                  <c:v>774.218461379678</c:v>
                </c:pt>
                <c:pt idx="5038">
                  <c:v>950.3269103565211</c:v>
                </c:pt>
                <c:pt idx="5039">
                  <c:v>1097.730494206895</c:v>
                </c:pt>
                <c:pt idx="5040">
                  <c:v>1198.239135713487</c:v>
                </c:pt>
                <c:pt idx="5041">
                  <c:v>1255.16169804684</c:v>
                </c:pt>
                <c:pt idx="5042">
                  <c:v>1278.497104491156</c:v>
                </c:pt>
                <c:pt idx="5043">
                  <c:v>1278.335781843626</c:v>
                </c:pt>
                <c:pt idx="5044">
                  <c:v>1262.714193084528</c:v>
                </c:pt>
                <c:pt idx="5045">
                  <c:v>1237.42957088213</c:v>
                </c:pt>
                <c:pt idx="5046">
                  <c:v>1206.447058618747</c:v>
                </c:pt>
                <c:pt idx="5047">
                  <c:v>1172.425687300644</c:v>
                </c:pt>
                <c:pt idx="5048">
                  <c:v>1137.108748266297</c:v>
                </c:pt>
                <c:pt idx="5049">
                  <c:v>1101.661930563311</c:v>
                </c:pt>
                <c:pt idx="5050">
                  <c:v>1066.78103172769</c:v>
                </c:pt>
                <c:pt idx="5051">
                  <c:v>1032.958008077465</c:v>
                </c:pt>
                <c:pt idx="5052">
                  <c:v>1000.463789451139</c:v>
                </c:pt>
                <c:pt idx="5053">
                  <c:v>969.4774143839305</c:v>
                </c:pt>
                <c:pt idx="5054">
                  <c:v>940.091570645063</c:v>
                </c:pt>
                <c:pt idx="5055">
                  <c:v>912.3578339667538</c:v>
                </c:pt>
                <c:pt idx="5056">
                  <c:v>886.3061478768899</c:v>
                </c:pt>
                <c:pt idx="5057">
                  <c:v>861.9584047065472</c:v>
                </c:pt>
                <c:pt idx="5058">
                  <c:v>839.3286031243398</c:v>
                </c:pt>
                <c:pt idx="5059">
                  <c:v>818.4461381868683</c:v>
                </c:pt>
                <c:pt idx="5060">
                  <c:v>799.3731334223975</c:v>
                </c:pt>
                <c:pt idx="5061">
                  <c:v>782.1820022925026</c:v>
                </c:pt>
                <c:pt idx="5062">
                  <c:v>767.0119860947275</c:v>
                </c:pt>
                <c:pt idx="5063">
                  <c:v>754.0455136031445</c:v>
                </c:pt>
                <c:pt idx="5064">
                  <c:v>743.5494204360332</c:v>
                </c:pt>
                <c:pt idx="5065">
                  <c:v>735.8764756692856</c:v>
                </c:pt>
                <c:pt idx="5066">
                  <c:v>731.470858076601</c:v>
                </c:pt>
                <c:pt idx="5067">
                  <c:v>730.7851299002034</c:v>
                </c:pt>
                <c:pt idx="5068">
                  <c:v>734.0221979027493</c:v>
                </c:pt>
                <c:pt idx="5069">
                  <c:v>740.3419747466942</c:v>
                </c:pt>
                <c:pt idx="5070">
                  <c:v>745.9922729953105</c:v>
                </c:pt>
                <c:pt idx="5071">
                  <c:v>741.5514746653786</c:v>
                </c:pt>
                <c:pt idx="5072">
                  <c:v>713.151077661523</c:v>
                </c:pt>
                <c:pt idx="5073">
                  <c:v>656.2476098240195</c:v>
                </c:pt>
                <c:pt idx="5074">
                  <c:v>587.024549394743</c:v>
                </c:pt>
                <c:pt idx="5075">
                  <c:v>525.8912269498891</c:v>
                </c:pt>
                <c:pt idx="5076">
                  <c:v>480.4030649032297</c:v>
                </c:pt>
                <c:pt idx="5077">
                  <c:v>448.4814496749007</c:v>
                </c:pt>
                <c:pt idx="5078">
                  <c:v>425.8261212382117</c:v>
                </c:pt>
                <c:pt idx="5079">
                  <c:v>408.9865973930423</c:v>
                </c:pt>
                <c:pt idx="5080">
                  <c:v>395.8462378422331</c:v>
                </c:pt>
                <c:pt idx="5081">
                  <c:v>392.6893222428226</c:v>
                </c:pt>
                <c:pt idx="5082">
                  <c:v>375.8121002557234</c:v>
                </c:pt>
                <c:pt idx="5083">
                  <c:v>366.1740819034052</c:v>
                </c:pt>
                <c:pt idx="5084">
                  <c:v>357.8795316272937</c:v>
                </c:pt>
                <c:pt idx="5085">
                  <c:v>350.1415120812263</c:v>
                </c:pt>
                <c:pt idx="5086">
                  <c:v>342.7946571108106</c:v>
                </c:pt>
                <c:pt idx="5087">
                  <c:v>335.7572391222067</c:v>
                </c:pt>
                <c:pt idx="5088">
                  <c:v>328.9799818634701</c:v>
                </c:pt>
                <c:pt idx="5089">
                  <c:v>322.4378199684608</c:v>
                </c:pt>
                <c:pt idx="5090">
                  <c:v>316.1108368780517</c:v>
                </c:pt>
                <c:pt idx="5091">
                  <c:v>309.983380869523</c:v>
                </c:pt>
                <c:pt idx="5092">
                  <c:v>304.0524074393054</c:v>
                </c:pt>
                <c:pt idx="5093">
                  <c:v>298.310605661731</c:v>
                </c:pt>
                <c:pt idx="5094">
                  <c:v>292.7531851969104</c:v>
                </c:pt>
                <c:pt idx="5095">
                  <c:v>287.3769900405143</c:v>
                </c:pt>
                <c:pt idx="5096">
                  <c:v>282.1801377188366</c:v>
                </c:pt>
                <c:pt idx="5097">
                  <c:v>277.1480523818783</c:v>
                </c:pt>
                <c:pt idx="5098">
                  <c:v>272.1950797169525</c:v>
                </c:pt>
                <c:pt idx="5099">
                  <c:v>268.1566977961972</c:v>
                </c:pt>
                <c:pt idx="5100">
                  <c:v>263.461732948522</c:v>
                </c:pt>
                <c:pt idx="5101">
                  <c:v>259.1649873291485</c:v>
                </c:pt>
                <c:pt idx="5102">
                  <c:v>255.0848015782375</c:v>
                </c:pt>
                <c:pt idx="5103">
                  <c:v>251.2032828306373</c:v>
                </c:pt>
                <c:pt idx="5104">
                  <c:v>247.5175834067678</c:v>
                </c:pt>
                <c:pt idx="5105">
                  <c:v>244.0271938108552</c:v>
                </c:pt>
                <c:pt idx="5106">
                  <c:v>240.7350031307682</c:v>
                </c:pt>
                <c:pt idx="5107">
                  <c:v>237.6350377223491</c:v>
                </c:pt>
                <c:pt idx="5108">
                  <c:v>234.7361550616052</c:v>
                </c:pt>
                <c:pt idx="5109">
                  <c:v>232.0333446099156</c:v>
                </c:pt>
                <c:pt idx="5110">
                  <c:v>229.5282304695751</c:v>
                </c:pt>
                <c:pt idx="5111">
                  <c:v>227.2178539416323</c:v>
                </c:pt>
                <c:pt idx="5112">
                  <c:v>225.1032698152094</c:v>
                </c:pt>
                <c:pt idx="5113">
                  <c:v>223.183319963031</c:v>
                </c:pt>
                <c:pt idx="5114">
                  <c:v>221.4526363561069</c:v>
                </c:pt>
                <c:pt idx="5115">
                  <c:v>219.9090577089841</c:v>
                </c:pt>
                <c:pt idx="5116">
                  <c:v>218.5493135808903</c:v>
                </c:pt>
                <c:pt idx="5117">
                  <c:v>217.3654018377438</c:v>
                </c:pt>
                <c:pt idx="5118">
                  <c:v>216.3544640443606</c:v>
                </c:pt>
                <c:pt idx="5119">
                  <c:v>215.5092666104166</c:v>
                </c:pt>
                <c:pt idx="5120">
                  <c:v>214.8222500512906</c:v>
                </c:pt>
                <c:pt idx="5121">
                  <c:v>214.2824684895239</c:v>
                </c:pt>
                <c:pt idx="5122">
                  <c:v>213.8842571231217</c:v>
                </c:pt>
                <c:pt idx="5123">
                  <c:v>213.6170133601185</c:v>
                </c:pt>
                <c:pt idx="5124">
                  <c:v>213.4700560685321</c:v>
                </c:pt>
                <c:pt idx="5125">
                  <c:v>213.435776312479</c:v>
                </c:pt>
                <c:pt idx="5126">
                  <c:v>213.5005561588144</c:v>
                </c:pt>
                <c:pt idx="5127">
                  <c:v>213.6545496049346</c:v>
                </c:pt>
                <c:pt idx="5128">
                  <c:v>213.8904419444865</c:v>
                </c:pt>
                <c:pt idx="5129">
                  <c:v>214.1990644342576</c:v>
                </c:pt>
                <c:pt idx="5130">
                  <c:v>214.5732520379364</c:v>
                </c:pt>
                <c:pt idx="5131">
                  <c:v>215.0061255193471</c:v>
                </c:pt>
                <c:pt idx="5132">
                  <c:v>215.500477675044</c:v>
                </c:pt>
                <c:pt idx="5133">
                  <c:v>216.0527132612432</c:v>
                </c:pt>
                <c:pt idx="5134">
                  <c:v>216.6713556544875</c:v>
                </c:pt>
                <c:pt idx="5135">
                  <c:v>217.3652259926796</c:v>
                </c:pt>
                <c:pt idx="5136">
                  <c:v>218.1495412740605</c:v>
                </c:pt>
                <c:pt idx="5137">
                  <c:v>219.0405111031986</c:v>
                </c:pt>
                <c:pt idx="5138">
                  <c:v>220.0603694473053</c:v>
                </c:pt>
                <c:pt idx="5139">
                  <c:v>221.21991715318</c:v>
                </c:pt>
                <c:pt idx="5140">
                  <c:v>222.5396556819211</c:v>
                </c:pt>
                <c:pt idx="5141">
                  <c:v>224.0877042188436</c:v>
                </c:pt>
                <c:pt idx="5142">
                  <c:v>226.1140402865171</c:v>
                </c:pt>
                <c:pt idx="5143">
                  <c:v>230.0486808860023</c:v>
                </c:pt>
                <c:pt idx="5144">
                  <c:v>202.3711417806808</c:v>
                </c:pt>
                <c:pt idx="5145">
                  <c:v>219.3789050777523</c:v>
                </c:pt>
                <c:pt idx="5146">
                  <c:v>222.3624012777448</c:v>
                </c:pt>
                <c:pt idx="5147">
                  <c:v>223.4082396327115</c:v>
                </c:pt>
                <c:pt idx="5148">
                  <c:v>223.7907077683658</c:v>
                </c:pt>
                <c:pt idx="5149">
                  <c:v>223.8075867618809</c:v>
                </c:pt>
                <c:pt idx="5150">
                  <c:v>223.5732956100166</c:v>
                </c:pt>
                <c:pt idx="5151">
                  <c:v>223.1445621968903</c:v>
                </c:pt>
                <c:pt idx="5152">
                  <c:v>222.5612782336165</c:v>
                </c:pt>
                <c:pt idx="5153">
                  <c:v>221.8443638957871</c:v>
                </c:pt>
                <c:pt idx="5154">
                  <c:v>221.0120444654697</c:v>
                </c:pt>
                <c:pt idx="5155">
                  <c:v>220.0756769478757</c:v>
                </c:pt>
                <c:pt idx="5156">
                  <c:v>219.0458087132473</c:v>
                </c:pt>
                <c:pt idx="5157">
                  <c:v>217.9279598853757</c:v>
                </c:pt>
                <c:pt idx="5158">
                  <c:v>216.7308143812897</c:v>
                </c:pt>
                <c:pt idx="5159">
                  <c:v>215.4564911541912</c:v>
                </c:pt>
                <c:pt idx="5160">
                  <c:v>214.110050485316</c:v>
                </c:pt>
                <c:pt idx="5161">
                  <c:v>212.6864928298926</c:v>
                </c:pt>
                <c:pt idx="5162">
                  <c:v>211.1467308080389</c:v>
                </c:pt>
                <c:pt idx="5163">
                  <c:v>209.1458335444752</c:v>
                </c:pt>
                <c:pt idx="5164">
                  <c:v>199.1575127113242</c:v>
                </c:pt>
                <c:pt idx="5165">
                  <c:v>202.9323052826808</c:v>
                </c:pt>
                <c:pt idx="5166">
                  <c:v>203.4705254904328</c:v>
                </c:pt>
                <c:pt idx="5167">
                  <c:v>202.2023766130338</c:v>
                </c:pt>
                <c:pt idx="5168">
                  <c:v>200.5994314906831</c:v>
                </c:pt>
                <c:pt idx="5169">
                  <c:v>198.8644922550407</c:v>
                </c:pt>
                <c:pt idx="5170">
                  <c:v>197.0542912781886</c:v>
                </c:pt>
                <c:pt idx="5171">
                  <c:v>195.1923679790773</c:v>
                </c:pt>
                <c:pt idx="5172">
                  <c:v>193.2925201477329</c:v>
                </c:pt>
                <c:pt idx="5173">
                  <c:v>191.3600837776457</c:v>
                </c:pt>
                <c:pt idx="5174">
                  <c:v>189.4029577451552</c:v>
                </c:pt>
                <c:pt idx="5175">
                  <c:v>187.4261708128264</c:v>
                </c:pt>
                <c:pt idx="5176">
                  <c:v>185.4359557386582</c:v>
                </c:pt>
                <c:pt idx="5177">
                  <c:v>183.4374132401979</c:v>
                </c:pt>
                <c:pt idx="5178">
                  <c:v>181.4364696470969</c:v>
                </c:pt>
                <c:pt idx="5179">
                  <c:v>179.4356845622858</c:v>
                </c:pt>
                <c:pt idx="5180">
                  <c:v>177.4466692088054</c:v>
                </c:pt>
                <c:pt idx="5181">
                  <c:v>175.475668262356</c:v>
                </c:pt>
                <c:pt idx="5182">
                  <c:v>173.5294204186182</c:v>
                </c:pt>
                <c:pt idx="5183">
                  <c:v>171.6260834370729</c:v>
                </c:pt>
                <c:pt idx="5184">
                  <c:v>169.7816907476714</c:v>
                </c:pt>
                <c:pt idx="5185">
                  <c:v>168.0219819434651</c:v>
                </c:pt>
                <c:pt idx="5186">
                  <c:v>166.395464001744</c:v>
                </c:pt>
                <c:pt idx="5187">
                  <c:v>164.9578709022719</c:v>
                </c:pt>
                <c:pt idx="5188">
                  <c:v>163.408925965364</c:v>
                </c:pt>
                <c:pt idx="5189">
                  <c:v>150.4857094066504</c:v>
                </c:pt>
                <c:pt idx="5190">
                  <c:v>149.991683931776</c:v>
                </c:pt>
                <c:pt idx="5191">
                  <c:v>152.2762703191396</c:v>
                </c:pt>
                <c:pt idx="5192">
                  <c:v>152.064432869486</c:v>
                </c:pt>
                <c:pt idx="5193">
                  <c:v>151.2550755048862</c:v>
                </c:pt>
                <c:pt idx="5194">
                  <c:v>150.2957696574215</c:v>
                </c:pt>
                <c:pt idx="5195">
                  <c:v>149.3443957873465</c:v>
                </c:pt>
                <c:pt idx="5196">
                  <c:v>148.472985449192</c:v>
                </c:pt>
                <c:pt idx="5197">
                  <c:v>147.7328660047327</c:v>
                </c:pt>
                <c:pt idx="5198">
                  <c:v>147.1602880516479</c:v>
                </c:pt>
                <c:pt idx="5199">
                  <c:v>146.7868968151696</c:v>
                </c:pt>
                <c:pt idx="5200">
                  <c:v>146.6441588732529</c:v>
                </c:pt>
                <c:pt idx="5201">
                  <c:v>146.7671938788244</c:v>
                </c:pt>
                <c:pt idx="5202">
                  <c:v>147.1858640669815</c:v>
                </c:pt>
                <c:pt idx="5203">
                  <c:v>147.9364387869792</c:v>
                </c:pt>
                <c:pt idx="5204">
                  <c:v>149.0543002459782</c:v>
                </c:pt>
                <c:pt idx="5205">
                  <c:v>150.5798085568872</c:v>
                </c:pt>
                <c:pt idx="5206">
                  <c:v>152.553632526617</c:v>
                </c:pt>
                <c:pt idx="5207">
                  <c:v>155.0166977045982</c:v>
                </c:pt>
                <c:pt idx="5208">
                  <c:v>158.0127215369688</c:v>
                </c:pt>
                <c:pt idx="5209">
                  <c:v>161.5949411576526</c:v>
                </c:pt>
                <c:pt idx="5210">
                  <c:v>165.8106869173728</c:v>
                </c:pt>
                <c:pt idx="5211">
                  <c:v>170.7101825218408</c:v>
                </c:pt>
                <c:pt idx="5212">
                  <c:v>176.3537630205481</c:v>
                </c:pt>
                <c:pt idx="5213">
                  <c:v>182.8059701495081</c:v>
                </c:pt>
                <c:pt idx="5214">
                  <c:v>190.1283736081626</c:v>
                </c:pt>
                <c:pt idx="5215">
                  <c:v>198.3985072753919</c:v>
                </c:pt>
                <c:pt idx="5216">
                  <c:v>207.6994909324606</c:v>
                </c:pt>
                <c:pt idx="5217">
                  <c:v>218.126128051627</c:v>
                </c:pt>
                <c:pt idx="5218">
                  <c:v>229.7858981841889</c:v>
                </c:pt>
                <c:pt idx="5219">
                  <c:v>242.8060065167214</c:v>
                </c:pt>
                <c:pt idx="5220">
                  <c:v>257.3330901487126</c:v>
                </c:pt>
                <c:pt idx="5221">
                  <c:v>273.542295267207</c:v>
                </c:pt>
                <c:pt idx="5222">
                  <c:v>291.6376755610074</c:v>
                </c:pt>
                <c:pt idx="5223">
                  <c:v>311.8797657914665</c:v>
                </c:pt>
                <c:pt idx="5224">
                  <c:v>334.5821624867292</c:v>
                </c:pt>
                <c:pt idx="5225">
                  <c:v>360.1454893257273</c:v>
                </c:pt>
                <c:pt idx="5226">
                  <c:v>389.0998963558077</c:v>
                </c:pt>
                <c:pt idx="5227">
                  <c:v>422.1751656321807</c:v>
                </c:pt>
                <c:pt idx="5228">
                  <c:v>460.4379118737922</c:v>
                </c:pt>
                <c:pt idx="5229">
                  <c:v>505.5769291720179</c:v>
                </c:pt>
                <c:pt idx="5230">
                  <c:v>560.5033380344436</c:v>
                </c:pt>
                <c:pt idx="5231">
                  <c:v>630.7574228385944</c:v>
                </c:pt>
                <c:pt idx="5232">
                  <c:v>727.9048764191155</c:v>
                </c:pt>
                <c:pt idx="5233">
                  <c:v>877.2714133564556</c:v>
                </c:pt>
                <c:pt idx="5234">
                  <c:v>1122.438014803874</c:v>
                </c:pt>
                <c:pt idx="5235">
                  <c:v>1384.833327616436</c:v>
                </c:pt>
                <c:pt idx="5236">
                  <c:v>1274.189497699852</c:v>
                </c:pt>
                <c:pt idx="5237">
                  <c:v>1054.861101335252</c:v>
                </c:pt>
                <c:pt idx="5238">
                  <c:v>943.5417784287363</c:v>
                </c:pt>
                <c:pt idx="5239">
                  <c:v>894.4727756081423</c:v>
                </c:pt>
                <c:pt idx="5240">
                  <c:v>869.0988254182315</c:v>
                </c:pt>
                <c:pt idx="5241">
                  <c:v>850.2944006698446</c:v>
                </c:pt>
                <c:pt idx="5242">
                  <c:v>831.2318620891044</c:v>
                </c:pt>
                <c:pt idx="5243">
                  <c:v>809.7355784864924</c:v>
                </c:pt>
                <c:pt idx="5244">
                  <c:v>785.6679819611082</c:v>
                </c:pt>
                <c:pt idx="5245">
                  <c:v>759.7255222470341</c:v>
                </c:pt>
                <c:pt idx="5246">
                  <c:v>732.8230822842954</c:v>
                </c:pt>
                <c:pt idx="5247">
                  <c:v>705.770909534154</c:v>
                </c:pt>
                <c:pt idx="5248">
                  <c:v>679.2136297122108</c:v>
                </c:pt>
                <c:pt idx="5249">
                  <c:v>653.5905014162964</c:v>
                </c:pt>
                <c:pt idx="5250">
                  <c:v>629.172986324167</c:v>
                </c:pt>
                <c:pt idx="5251">
                  <c:v>606.1095098666484</c:v>
                </c:pt>
                <c:pt idx="5252">
                  <c:v>584.4440652807817</c:v>
                </c:pt>
                <c:pt idx="5253">
                  <c:v>564.176683608892</c:v>
                </c:pt>
                <c:pt idx="5254">
                  <c:v>545.254476939794</c:v>
                </c:pt>
                <c:pt idx="5255">
                  <c:v>527.6044898489063</c:v>
                </c:pt>
                <c:pt idx="5256">
                  <c:v>511.1444120118255</c:v>
                </c:pt>
                <c:pt idx="5257">
                  <c:v>495.7886850999555</c:v>
                </c:pt>
                <c:pt idx="5258">
                  <c:v>481.4525025632471</c:v>
                </c:pt>
                <c:pt idx="5259">
                  <c:v>468.049484720604</c:v>
                </c:pt>
                <c:pt idx="5260">
                  <c:v>455.5012998955653</c:v>
                </c:pt>
                <c:pt idx="5261">
                  <c:v>443.734998391335</c:v>
                </c:pt>
                <c:pt idx="5262">
                  <c:v>432.6823952556989</c:v>
                </c:pt>
                <c:pt idx="5263">
                  <c:v>422.2860020328337</c:v>
                </c:pt>
                <c:pt idx="5264">
                  <c:v>412.4862934952097</c:v>
                </c:pt>
                <c:pt idx="5265">
                  <c:v>403.2313087456679</c:v>
                </c:pt>
                <c:pt idx="5266">
                  <c:v>394.4794786820751</c:v>
                </c:pt>
                <c:pt idx="5267">
                  <c:v>386.1865015325262</c:v>
                </c:pt>
                <c:pt idx="5268">
                  <c:v>378.3176792017657</c:v>
                </c:pt>
                <c:pt idx="5269">
                  <c:v>370.8378034748987</c:v>
                </c:pt>
                <c:pt idx="5270">
                  <c:v>363.7168215490798</c:v>
                </c:pt>
                <c:pt idx="5271">
                  <c:v>356.9290571119986</c:v>
                </c:pt>
                <c:pt idx="5272">
                  <c:v>350.4490204443808</c:v>
                </c:pt>
                <c:pt idx="5273">
                  <c:v>344.2550604817515</c:v>
                </c:pt>
                <c:pt idx="5274">
                  <c:v>338.327688825101</c:v>
                </c:pt>
                <c:pt idx="5275">
                  <c:v>332.6450822634398</c:v>
                </c:pt>
                <c:pt idx="5276">
                  <c:v>327.1965054583236</c:v>
                </c:pt>
                <c:pt idx="5277">
                  <c:v>321.9633553816817</c:v>
                </c:pt>
                <c:pt idx="5278">
                  <c:v>316.9327633198231</c:v>
                </c:pt>
                <c:pt idx="5279">
                  <c:v>312.0934563661661</c:v>
                </c:pt>
                <c:pt idx="5280">
                  <c:v>307.432110654154</c:v>
                </c:pt>
                <c:pt idx="5281">
                  <c:v>302.9388508474002</c:v>
                </c:pt>
                <c:pt idx="5282">
                  <c:v>298.6049120369865</c:v>
                </c:pt>
                <c:pt idx="5283">
                  <c:v>294.4212965050542</c:v>
                </c:pt>
                <c:pt idx="5284">
                  <c:v>290.3794803288586</c:v>
                </c:pt>
                <c:pt idx="5285">
                  <c:v>286.4727078402715</c:v>
                </c:pt>
                <c:pt idx="5286">
                  <c:v>282.6936541038073</c:v>
                </c:pt>
                <c:pt idx="5287">
                  <c:v>279.0363814351506</c:v>
                </c:pt>
                <c:pt idx="5288">
                  <c:v>275.4930889382219</c:v>
                </c:pt>
                <c:pt idx="5289">
                  <c:v>272.0609171152708</c:v>
                </c:pt>
                <c:pt idx="5290">
                  <c:v>268.6384516928003</c:v>
                </c:pt>
                <c:pt idx="5291">
                  <c:v>265.3497481521474</c:v>
                </c:pt>
                <c:pt idx="5292">
                  <c:v>262.2987477919384</c:v>
                </c:pt>
                <c:pt idx="5293">
                  <c:v>259.2719891342949</c:v>
                </c:pt>
                <c:pt idx="5294">
                  <c:v>256.3193514921383</c:v>
                </c:pt>
                <c:pt idx="5295">
                  <c:v>253.4468490251803</c:v>
                </c:pt>
                <c:pt idx="5296">
                  <c:v>250.6516966693751</c:v>
                </c:pt>
                <c:pt idx="5297">
                  <c:v>247.9329333880954</c:v>
                </c:pt>
                <c:pt idx="5298">
                  <c:v>245.2869986565751</c:v>
                </c:pt>
                <c:pt idx="5299">
                  <c:v>242.711179049865</c:v>
                </c:pt>
                <c:pt idx="5300">
                  <c:v>240.2037463284656</c:v>
                </c:pt>
                <c:pt idx="5301">
                  <c:v>237.7618198639437</c:v>
                </c:pt>
                <c:pt idx="5302">
                  <c:v>235.3818773139001</c:v>
                </c:pt>
                <c:pt idx="5303">
                  <c:v>233.0639085113811</c:v>
                </c:pt>
                <c:pt idx="5304">
                  <c:v>230.8063337755798</c:v>
                </c:pt>
                <c:pt idx="5305">
                  <c:v>228.6051020446353</c:v>
                </c:pt>
                <c:pt idx="5306">
                  <c:v>226.4602806671019</c:v>
                </c:pt>
                <c:pt idx="5307">
                  <c:v>224.3697890795787</c:v>
                </c:pt>
                <c:pt idx="5308">
                  <c:v>222.3339405394248</c:v>
                </c:pt>
                <c:pt idx="5309">
                  <c:v>220.3485643781051</c:v>
                </c:pt>
                <c:pt idx="5310">
                  <c:v>218.4160300101697</c:v>
                </c:pt>
                <c:pt idx="5311">
                  <c:v>216.5333443380465</c:v>
                </c:pt>
                <c:pt idx="5312">
                  <c:v>214.6992916412505</c:v>
                </c:pt>
                <c:pt idx="5313">
                  <c:v>212.915335989734</c:v>
                </c:pt>
                <c:pt idx="5314">
                  <c:v>211.1807325000244</c:v>
                </c:pt>
                <c:pt idx="5315">
                  <c:v>209.495145960397</c:v>
                </c:pt>
                <c:pt idx="5316">
                  <c:v>207.8578586937266</c:v>
                </c:pt>
                <c:pt idx="5317">
                  <c:v>206.269163565985</c:v>
                </c:pt>
                <c:pt idx="5318">
                  <c:v>204.7302393783687</c:v>
                </c:pt>
                <c:pt idx="5319">
                  <c:v>203.2399566876554</c:v>
                </c:pt>
                <c:pt idx="5320">
                  <c:v>201.798782587704</c:v>
                </c:pt>
                <c:pt idx="5321">
                  <c:v>200.405726388372</c:v>
                </c:pt>
                <c:pt idx="5322">
                  <c:v>199.0593187843243</c:v>
                </c:pt>
                <c:pt idx="5323">
                  <c:v>197.7563324938946</c:v>
                </c:pt>
                <c:pt idx="5324">
                  <c:v>196.4937839633497</c:v>
                </c:pt>
                <c:pt idx="5325">
                  <c:v>195.2617961765113</c:v>
                </c:pt>
                <c:pt idx="5326">
                  <c:v>194.0475060138132</c:v>
                </c:pt>
                <c:pt idx="5327">
                  <c:v>192.8326793671567</c:v>
                </c:pt>
                <c:pt idx="5328">
                  <c:v>191.589869392994</c:v>
                </c:pt>
                <c:pt idx="5329">
                  <c:v>190.2849954702913</c:v>
                </c:pt>
                <c:pt idx="5330">
                  <c:v>188.8788751011608</c:v>
                </c:pt>
                <c:pt idx="5331">
                  <c:v>187.3347326638792</c:v>
                </c:pt>
                <c:pt idx="5332">
                  <c:v>185.6282832164121</c:v>
                </c:pt>
                <c:pt idx="5333">
                  <c:v>183.7585724297419</c:v>
                </c:pt>
                <c:pt idx="5334">
                  <c:v>181.757309113432</c:v>
                </c:pt>
                <c:pt idx="5335">
                  <c:v>179.681927902602</c:v>
                </c:pt>
                <c:pt idx="5336">
                  <c:v>177.6010708355084</c:v>
                </c:pt>
                <c:pt idx="5337">
                  <c:v>175.5780702883322</c:v>
                </c:pt>
                <c:pt idx="5338">
                  <c:v>173.6572453613494</c:v>
                </c:pt>
                <c:pt idx="5339">
                  <c:v>171.8609041033664</c:v>
                </c:pt>
                <c:pt idx="5340">
                  <c:v>170.1931245633447</c:v>
                </c:pt>
                <c:pt idx="5341">
                  <c:v>168.6453829723566</c:v>
                </c:pt>
                <c:pt idx="5342">
                  <c:v>167.2026388195033</c:v>
                </c:pt>
                <c:pt idx="5343">
                  <c:v>165.84626872578</c:v>
                </c:pt>
                <c:pt idx="5344">
                  <c:v>164.5571266833032</c:v>
                </c:pt>
                <c:pt idx="5345">
                  <c:v>163.3164478757787</c:v>
                </c:pt>
                <c:pt idx="5346">
                  <c:v>162.1058043979931</c:v>
                </c:pt>
                <c:pt idx="5347">
                  <c:v>160.9073500784176</c:v>
                </c:pt>
                <c:pt idx="5348">
                  <c:v>159.7036535029603</c:v>
                </c:pt>
                <c:pt idx="5349">
                  <c:v>158.4828853731662</c:v>
                </c:pt>
                <c:pt idx="5350">
                  <c:v>157.2363671491227</c:v>
                </c:pt>
                <c:pt idx="5351">
                  <c:v>155.961000412426</c:v>
                </c:pt>
                <c:pt idx="5352">
                  <c:v>154.661316872126</c:v>
                </c:pt>
                <c:pt idx="5353">
                  <c:v>153.3481548875458</c:v>
                </c:pt>
                <c:pt idx="5354">
                  <c:v>152.0356245403972</c:v>
                </c:pt>
                <c:pt idx="5355">
                  <c:v>150.7369571311438</c:v>
                </c:pt>
                <c:pt idx="5356">
                  <c:v>149.4655196916235</c:v>
                </c:pt>
                <c:pt idx="5357">
                  <c:v>148.2297462292983</c:v>
                </c:pt>
                <c:pt idx="5358">
                  <c:v>147.0349144222724</c:v>
                </c:pt>
                <c:pt idx="5359">
                  <c:v>145.8817409144515</c:v>
                </c:pt>
                <c:pt idx="5360">
                  <c:v>144.7696481494216</c:v>
                </c:pt>
                <c:pt idx="5361">
                  <c:v>143.6981750818735</c:v>
                </c:pt>
                <c:pt idx="5362">
                  <c:v>142.663725423719</c:v>
                </c:pt>
                <c:pt idx="5363">
                  <c:v>141.6646019682786</c:v>
                </c:pt>
                <c:pt idx="5364">
                  <c:v>140.6992205822642</c:v>
                </c:pt>
                <c:pt idx="5365">
                  <c:v>139.7670688716854</c:v>
                </c:pt>
                <c:pt idx="5366">
                  <c:v>138.869268351119</c:v>
                </c:pt>
                <c:pt idx="5367">
                  <c:v>138.0088499821421</c:v>
                </c:pt>
                <c:pt idx="5368">
                  <c:v>137.1915925557778</c:v>
                </c:pt>
                <c:pt idx="5369">
                  <c:v>136.4224365278834</c:v>
                </c:pt>
                <c:pt idx="5370">
                  <c:v>135.7153596583171</c:v>
                </c:pt>
                <c:pt idx="5371">
                  <c:v>135.0766245395261</c:v>
                </c:pt>
                <c:pt idx="5372">
                  <c:v>134.4991789058238</c:v>
                </c:pt>
                <c:pt idx="5373">
                  <c:v>133.9299650099396</c:v>
                </c:pt>
                <c:pt idx="5374">
                  <c:v>133.2315643986427</c:v>
                </c:pt>
                <c:pt idx="5375">
                  <c:v>132.2488548826323</c:v>
                </c:pt>
                <c:pt idx="5376">
                  <c:v>130.993736427748</c:v>
                </c:pt>
                <c:pt idx="5377">
                  <c:v>129.6547573295906</c:v>
                </c:pt>
                <c:pt idx="5378">
                  <c:v>128.3899477690926</c:v>
                </c:pt>
                <c:pt idx="5379">
                  <c:v>127.2412599083375</c:v>
                </c:pt>
                <c:pt idx="5380">
                  <c:v>126.1916162386035</c:v>
                </c:pt>
                <c:pt idx="5381">
                  <c:v>125.2135526151768</c:v>
                </c:pt>
                <c:pt idx="5382">
                  <c:v>124.2845401447085</c:v>
                </c:pt>
                <c:pt idx="5383">
                  <c:v>123.3889267067782</c:v>
                </c:pt>
                <c:pt idx="5384">
                  <c:v>122.5172470503061</c:v>
                </c:pt>
                <c:pt idx="5385">
                  <c:v>121.6628781304043</c:v>
                </c:pt>
                <c:pt idx="5386">
                  <c:v>120.8202557556849</c:v>
                </c:pt>
                <c:pt idx="5387">
                  <c:v>119.9879088895085</c:v>
                </c:pt>
                <c:pt idx="5388">
                  <c:v>119.1636859823994</c:v>
                </c:pt>
                <c:pt idx="5389">
                  <c:v>118.3467340903027</c:v>
                </c:pt>
                <c:pt idx="5390">
                  <c:v>117.5366726487727</c:v>
                </c:pt>
                <c:pt idx="5391">
                  <c:v>116.7343472400778</c:v>
                </c:pt>
                <c:pt idx="5392">
                  <c:v>115.941951882601</c:v>
                </c:pt>
                <c:pt idx="5393">
                  <c:v>115.1629915034944</c:v>
                </c:pt>
                <c:pt idx="5394">
                  <c:v>114.4055824420946</c:v>
                </c:pt>
                <c:pt idx="5395">
                  <c:v>113.6853606996486</c:v>
                </c:pt>
                <c:pt idx="5396">
                  <c:v>113.038191792384</c:v>
                </c:pt>
                <c:pt idx="5397">
                  <c:v>112.5611659861915</c:v>
                </c:pt>
                <c:pt idx="5398">
                  <c:v>112.54679962761</c:v>
                </c:pt>
                <c:pt idx="5399">
                  <c:v>113.5354416297788</c:v>
                </c:pt>
                <c:pt idx="5400">
                  <c:v>113.3846304480702</c:v>
                </c:pt>
                <c:pt idx="5401">
                  <c:v>111.1033045625274</c:v>
                </c:pt>
                <c:pt idx="5402">
                  <c:v>109.455961304966</c:v>
                </c:pt>
                <c:pt idx="5403">
                  <c:v>108.3027344154033</c:v>
                </c:pt>
                <c:pt idx="5404">
                  <c:v>107.3575170691021</c:v>
                </c:pt>
                <c:pt idx="5405">
                  <c:v>106.5062920717941</c:v>
                </c:pt>
                <c:pt idx="5406">
                  <c:v>105.7025605712743</c:v>
                </c:pt>
                <c:pt idx="5407">
                  <c:v>104.9256885277839</c:v>
                </c:pt>
                <c:pt idx="5408">
                  <c:v>104.1641125881542</c:v>
                </c:pt>
                <c:pt idx="5409">
                  <c:v>103.4135971306842</c:v>
                </c:pt>
                <c:pt idx="5410">
                  <c:v>102.6694703060077</c:v>
                </c:pt>
                <c:pt idx="5411">
                  <c:v>101.9310222488597</c:v>
                </c:pt>
                <c:pt idx="5412">
                  <c:v>101.196556396267</c:v>
                </c:pt>
                <c:pt idx="5413">
                  <c:v>100.4645888207623</c:v>
                </c:pt>
                <c:pt idx="5414">
                  <c:v>99.73574092503971</c:v>
                </c:pt>
                <c:pt idx="5415">
                  <c:v>99.00780404219945</c:v>
                </c:pt>
                <c:pt idx="5416">
                  <c:v>98.28271845021258</c:v>
                </c:pt>
                <c:pt idx="5417">
                  <c:v>97.55864813895685</c:v>
                </c:pt>
                <c:pt idx="5418">
                  <c:v>96.83591708755843</c:v>
                </c:pt>
                <c:pt idx="5419">
                  <c:v>96.1143579970324</c:v>
                </c:pt>
                <c:pt idx="5420">
                  <c:v>95.39385970802784</c:v>
                </c:pt>
                <c:pt idx="5421">
                  <c:v>94.67399625237711</c:v>
                </c:pt>
                <c:pt idx="5422">
                  <c:v>93.9551452424508</c:v>
                </c:pt>
                <c:pt idx="5423">
                  <c:v>93.2369947382494</c:v>
                </c:pt>
                <c:pt idx="5424">
                  <c:v>92.51939810600354</c:v>
                </c:pt>
                <c:pt idx="5425">
                  <c:v>91.80173365428598</c:v>
                </c:pt>
                <c:pt idx="5426">
                  <c:v>91.08553547234565</c:v>
                </c:pt>
                <c:pt idx="5427">
                  <c:v>90.36958994533492</c:v>
                </c:pt>
                <c:pt idx="5428">
                  <c:v>89.65367574507843</c:v>
                </c:pt>
                <c:pt idx="5429">
                  <c:v>88.9370548862039</c:v>
                </c:pt>
                <c:pt idx="5430">
                  <c:v>88.22182503722928</c:v>
                </c:pt>
                <c:pt idx="5431">
                  <c:v>87.50619571530488</c:v>
                </c:pt>
                <c:pt idx="5432">
                  <c:v>86.79083540456533</c:v>
                </c:pt>
                <c:pt idx="5433">
                  <c:v>86.075487396065</c:v>
                </c:pt>
                <c:pt idx="5434">
                  <c:v>85.36067915692082</c:v>
                </c:pt>
                <c:pt idx="5435">
                  <c:v>84.64540219397776</c:v>
                </c:pt>
                <c:pt idx="5436">
                  <c:v>83.93102154197966</c:v>
                </c:pt>
                <c:pt idx="5437">
                  <c:v>83.21640706956557</c:v>
                </c:pt>
                <c:pt idx="5438">
                  <c:v>82.50262127023768</c:v>
                </c:pt>
                <c:pt idx="5439">
                  <c:v>81.78935797713751</c:v>
                </c:pt>
                <c:pt idx="5440">
                  <c:v>81.07743368054326</c:v>
                </c:pt>
                <c:pt idx="5441">
                  <c:v>80.36675503455947</c:v>
                </c:pt>
                <c:pt idx="5442">
                  <c:v>79.65859230734684</c:v>
                </c:pt>
                <c:pt idx="5443">
                  <c:v>78.95292366677338</c:v>
                </c:pt>
                <c:pt idx="5444">
                  <c:v>78.25165248593847</c:v>
                </c:pt>
                <c:pt idx="5445">
                  <c:v>77.55559012460635</c:v>
                </c:pt>
                <c:pt idx="5446">
                  <c:v>76.86682888792278</c:v>
                </c:pt>
                <c:pt idx="5447">
                  <c:v>76.18698994603145</c:v>
                </c:pt>
                <c:pt idx="5448">
                  <c:v>75.52019301324354</c:v>
                </c:pt>
                <c:pt idx="5449">
                  <c:v>74.86977146366895</c:v>
                </c:pt>
                <c:pt idx="5450">
                  <c:v>74.24200563317258</c:v>
                </c:pt>
                <c:pt idx="5451">
                  <c:v>73.64236814187089</c:v>
                </c:pt>
                <c:pt idx="5452">
                  <c:v>73.07892435076184</c:v>
                </c:pt>
                <c:pt idx="5453">
                  <c:v>72.55963555297208</c:v>
                </c:pt>
                <c:pt idx="5454">
                  <c:v>72.08760632476111</c:v>
                </c:pt>
                <c:pt idx="5455">
                  <c:v>71.64101292028587</c:v>
                </c:pt>
                <c:pt idx="5456">
                  <c:v>71.08132270739007</c:v>
                </c:pt>
                <c:pt idx="5457">
                  <c:v>69.49479897062071</c:v>
                </c:pt>
                <c:pt idx="5458">
                  <c:v>65.83652693577653</c:v>
                </c:pt>
                <c:pt idx="5459">
                  <c:v>69.93872212510949</c:v>
                </c:pt>
                <c:pt idx="5460">
                  <c:v>71.2360067074418</c:v>
                </c:pt>
                <c:pt idx="5461">
                  <c:v>71.68019200469379</c:v>
                </c:pt>
                <c:pt idx="5462">
                  <c:v>71.74976876790526</c:v>
                </c:pt>
                <c:pt idx="5463">
                  <c:v>71.48661035730943</c:v>
                </c:pt>
                <c:pt idx="5464">
                  <c:v>70.90940995396614</c:v>
                </c:pt>
                <c:pt idx="5465">
                  <c:v>70.07545459820264</c:v>
                </c:pt>
                <c:pt idx="5466">
                  <c:v>69.06455514490212</c:v>
                </c:pt>
                <c:pt idx="5467">
                  <c:v>67.95369120424612</c:v>
                </c:pt>
                <c:pt idx="5468">
                  <c:v>66.80127461227081</c:v>
                </c:pt>
                <c:pt idx="5469">
                  <c:v>65.64468677005391</c:v>
                </c:pt>
                <c:pt idx="5470">
                  <c:v>64.50497766657345</c:v>
                </c:pt>
                <c:pt idx="5471">
                  <c:v>63.3933534188124</c:v>
                </c:pt>
                <c:pt idx="5472">
                  <c:v>62.31185755580018</c:v>
                </c:pt>
                <c:pt idx="5473">
                  <c:v>61.26126710454852</c:v>
                </c:pt>
                <c:pt idx="5474">
                  <c:v>60.23842850656121</c:v>
                </c:pt>
                <c:pt idx="5475">
                  <c:v>59.24028754607301</c:v>
                </c:pt>
                <c:pt idx="5476">
                  <c:v>58.2620509655808</c:v>
                </c:pt>
                <c:pt idx="5477">
                  <c:v>57.2993571804027</c:v>
                </c:pt>
                <c:pt idx="5478">
                  <c:v>56.34214648612848</c:v>
                </c:pt>
                <c:pt idx="5479">
                  <c:v>55.37789397195545</c:v>
                </c:pt>
                <c:pt idx="5480">
                  <c:v>54.40180341172019</c:v>
                </c:pt>
                <c:pt idx="5481">
                  <c:v>53.4429225659341</c:v>
                </c:pt>
                <c:pt idx="5482">
                  <c:v>52.53048339</c:v>
                </c:pt>
                <c:pt idx="5483">
                  <c:v>51.64812195014448</c:v>
                </c:pt>
                <c:pt idx="5484">
                  <c:v>50.77630860628496</c:v>
                </c:pt>
                <c:pt idx="5485">
                  <c:v>49.90689450015477</c:v>
                </c:pt>
                <c:pt idx="5486">
                  <c:v>49.03857396907269</c:v>
                </c:pt>
                <c:pt idx="5487">
                  <c:v>48.17045157960182</c:v>
                </c:pt>
                <c:pt idx="5488">
                  <c:v>47.30389259321221</c:v>
                </c:pt>
                <c:pt idx="5489">
                  <c:v>46.43783138530654</c:v>
                </c:pt>
                <c:pt idx="5490">
                  <c:v>45.57177328151986</c:v>
                </c:pt>
                <c:pt idx="5491">
                  <c:v>44.70789966242279</c:v>
                </c:pt>
                <c:pt idx="5492">
                  <c:v>43.84397122605412</c:v>
                </c:pt>
                <c:pt idx="5493">
                  <c:v>42.98148065127842</c:v>
                </c:pt>
                <c:pt idx="5494">
                  <c:v>42.1206704146225</c:v>
                </c:pt>
                <c:pt idx="5495">
                  <c:v>41.26004448867488</c:v>
                </c:pt>
                <c:pt idx="5496">
                  <c:v>40.40257570639413</c:v>
                </c:pt>
                <c:pt idx="5497">
                  <c:v>39.54644001101127</c:v>
                </c:pt>
                <c:pt idx="5498">
                  <c:v>38.69291897298327</c:v>
                </c:pt>
                <c:pt idx="5499">
                  <c:v>37.84215637152391</c:v>
                </c:pt>
                <c:pt idx="5500">
                  <c:v>36.99414141205887</c:v>
                </c:pt>
                <c:pt idx="5501">
                  <c:v>36.14972343988033</c:v>
                </c:pt>
                <c:pt idx="5502">
                  <c:v>35.30675585239157</c:v>
                </c:pt>
                <c:pt idx="5503">
                  <c:v>34.46453156465751</c:v>
                </c:pt>
                <c:pt idx="5504">
                  <c:v>33.62044502130331</c:v>
                </c:pt>
                <c:pt idx="5505">
                  <c:v>32.90688857702789</c:v>
                </c:pt>
                <c:pt idx="5506">
                  <c:v>32.92162822989336</c:v>
                </c:pt>
                <c:pt idx="5507">
                  <c:v>31.71371398950328</c:v>
                </c:pt>
                <c:pt idx="5508">
                  <c:v>30.85397609947585</c:v>
                </c:pt>
                <c:pt idx="5509">
                  <c:v>30.09090180623279</c:v>
                </c:pt>
                <c:pt idx="5510">
                  <c:v>29.38082503997452</c:v>
                </c:pt>
                <c:pt idx="5511">
                  <c:v>28.71749245947049</c:v>
                </c:pt>
                <c:pt idx="5512">
                  <c:v>28.10177992015773</c:v>
                </c:pt>
                <c:pt idx="5513">
                  <c:v>27.53974677400312</c:v>
                </c:pt>
                <c:pt idx="5514">
                  <c:v>27.03782290133506</c:v>
                </c:pt>
                <c:pt idx="5515">
                  <c:v>26.60731485780228</c:v>
                </c:pt>
                <c:pt idx="5516">
                  <c:v>26.25925354441208</c:v>
                </c:pt>
                <c:pt idx="5517">
                  <c:v>26.02829061924567</c:v>
                </c:pt>
                <c:pt idx="5518">
                  <c:v>26.11206110077723</c:v>
                </c:pt>
                <c:pt idx="5519">
                  <c:v>28.8569584724201</c:v>
                </c:pt>
                <c:pt idx="5520">
                  <c:v>86.52075563544821</c:v>
                </c:pt>
                <c:pt idx="5521">
                  <c:v>98.6408752520265</c:v>
                </c:pt>
                <c:pt idx="5522">
                  <c:v>98.07586973724027</c:v>
                </c:pt>
                <c:pt idx="5523">
                  <c:v>90.41004484042504</c:v>
                </c:pt>
                <c:pt idx="5524">
                  <c:v>41.93447783046658</c:v>
                </c:pt>
                <c:pt idx="5525">
                  <c:v>27.51994165089833</c:v>
                </c:pt>
                <c:pt idx="5526">
                  <c:v>23.55160380407403</c:v>
                </c:pt>
                <c:pt idx="5527">
                  <c:v>22.62331464171251</c:v>
                </c:pt>
                <c:pt idx="5528">
                  <c:v>22.74805630720656</c:v>
                </c:pt>
                <c:pt idx="5529">
                  <c:v>23.32529372939626</c:v>
                </c:pt>
                <c:pt idx="5530">
                  <c:v>24.15063163118149</c:v>
                </c:pt>
                <c:pt idx="5531">
                  <c:v>25.14531510487499</c:v>
                </c:pt>
                <c:pt idx="5532">
                  <c:v>26.27316305324738</c:v>
                </c:pt>
                <c:pt idx="5533">
                  <c:v>27.50868602015648</c:v>
                </c:pt>
                <c:pt idx="5534">
                  <c:v>28.82277044553241</c:v>
                </c:pt>
                <c:pt idx="5535">
                  <c:v>30.17725975897807</c:v>
                </c:pt>
                <c:pt idx="5536">
                  <c:v>31.5259733419568</c:v>
                </c:pt>
                <c:pt idx="5537">
                  <c:v>32.84426075453839</c:v>
                </c:pt>
                <c:pt idx="5538">
                  <c:v>34.15762025648169</c:v>
                </c:pt>
                <c:pt idx="5539">
                  <c:v>35.52993672191616</c:v>
                </c:pt>
                <c:pt idx="5540">
                  <c:v>37.02460540684264</c:v>
                </c:pt>
                <c:pt idx="5541">
                  <c:v>38.66860212558577</c:v>
                </c:pt>
                <c:pt idx="5542">
                  <c:v>40.46522472882753</c:v>
                </c:pt>
                <c:pt idx="5543">
                  <c:v>42.40362726023628</c:v>
                </c:pt>
                <c:pt idx="5544">
                  <c:v>44.47290232742484</c:v>
                </c:pt>
                <c:pt idx="5545">
                  <c:v>46.66650623850052</c:v>
                </c:pt>
                <c:pt idx="5546">
                  <c:v>48.98337186543739</c:v>
                </c:pt>
                <c:pt idx="5547">
                  <c:v>51.42051967413552</c:v>
                </c:pt>
                <c:pt idx="5548">
                  <c:v>53.98383596104286</c:v>
                </c:pt>
                <c:pt idx="5549">
                  <c:v>56.67918635838984</c:v>
                </c:pt>
                <c:pt idx="5550">
                  <c:v>59.51575545261309</c:v>
                </c:pt>
                <c:pt idx="5551">
                  <c:v>62.50330568383507</c:v>
                </c:pt>
                <c:pt idx="5552">
                  <c:v>65.65486712608867</c:v>
                </c:pt>
                <c:pt idx="5553">
                  <c:v>68.9875042014704</c:v>
                </c:pt>
                <c:pt idx="5554">
                  <c:v>72.5187672111171</c:v>
                </c:pt>
                <c:pt idx="5555">
                  <c:v>76.26988986809117</c:v>
                </c:pt>
                <c:pt idx="5556">
                  <c:v>80.26630966325342</c:v>
                </c:pt>
                <c:pt idx="5557">
                  <c:v>84.53408440149488</c:v>
                </c:pt>
                <c:pt idx="5558">
                  <c:v>89.1072344033703</c:v>
                </c:pt>
                <c:pt idx="5559">
                  <c:v>94.018981936069</c:v>
                </c:pt>
                <c:pt idx="5560">
                  <c:v>99.31165594000448</c:v>
                </c:pt>
                <c:pt idx="5561">
                  <c:v>105.026375497559</c:v>
                </c:pt>
                <c:pt idx="5562">
                  <c:v>111.2120459199801</c:v>
                </c:pt>
                <c:pt idx="5563">
                  <c:v>117.9173486511676</c:v>
                </c:pt>
                <c:pt idx="5564">
                  <c:v>125.1992568217809</c:v>
                </c:pt>
                <c:pt idx="5565">
                  <c:v>133.1132607957301</c:v>
                </c:pt>
                <c:pt idx="5566">
                  <c:v>141.7232102386859</c:v>
                </c:pt>
                <c:pt idx="5567">
                  <c:v>151.0932907019044</c:v>
                </c:pt>
                <c:pt idx="5568">
                  <c:v>161.2922612042254</c:v>
                </c:pt>
                <c:pt idx="5569">
                  <c:v>172.4011972160422</c:v>
                </c:pt>
                <c:pt idx="5570">
                  <c:v>184.5048296076592</c:v>
                </c:pt>
                <c:pt idx="5571">
                  <c:v>197.6995098077875</c:v>
                </c:pt>
                <c:pt idx="5572">
                  <c:v>212.0979185242624</c:v>
                </c:pt>
                <c:pt idx="5573">
                  <c:v>227.8367897029734</c:v>
                </c:pt>
                <c:pt idx="5574">
                  <c:v>245.073474326455</c:v>
                </c:pt>
                <c:pt idx="5575">
                  <c:v>264.0058623013021</c:v>
                </c:pt>
                <c:pt idx="5576">
                  <c:v>284.8653387912919</c:v>
                </c:pt>
                <c:pt idx="5577">
                  <c:v>307.9423618362614</c:v>
                </c:pt>
                <c:pt idx="5578">
                  <c:v>333.5805012789344</c:v>
                </c:pt>
                <c:pt idx="5579">
                  <c:v>362.2132709743883</c:v>
                </c:pt>
                <c:pt idx="5580">
                  <c:v>394.357618889463</c:v>
                </c:pt>
                <c:pt idx="5581">
                  <c:v>430.6493217349106</c:v>
                </c:pt>
                <c:pt idx="5582">
                  <c:v>471.852175548162</c:v>
                </c:pt>
                <c:pt idx="5583">
                  <c:v>518.8400164699875</c:v>
                </c:pt>
                <c:pt idx="5584">
                  <c:v>572.0112773717444</c:v>
                </c:pt>
                <c:pt idx="5585">
                  <c:v>621.4146889016793</c:v>
                </c:pt>
                <c:pt idx="5586">
                  <c:v>528.7308917286103</c:v>
                </c:pt>
                <c:pt idx="5587">
                  <c:v>674.1150203970436</c:v>
                </c:pt>
                <c:pt idx="5588">
                  <c:v>776.3769792443558</c:v>
                </c:pt>
                <c:pt idx="5589">
                  <c:v>854.4094748251184</c:v>
                </c:pt>
                <c:pt idx="5590">
                  <c:v>915.5846507785757</c:v>
                </c:pt>
                <c:pt idx="5591">
                  <c:v>954.4617644781348</c:v>
                </c:pt>
                <c:pt idx="5592">
                  <c:v>965.6284670408357</c:v>
                </c:pt>
                <c:pt idx="5593">
                  <c:v>948.8140735479395</c:v>
                </c:pt>
                <c:pt idx="5594">
                  <c:v>909.6695073138583</c:v>
                </c:pt>
                <c:pt idx="5595">
                  <c:v>856.7617464737788</c:v>
                </c:pt>
                <c:pt idx="5596">
                  <c:v>798.0958726736002</c:v>
                </c:pt>
                <c:pt idx="5597">
                  <c:v>739.3102802711055</c:v>
                </c:pt>
                <c:pt idx="5598">
                  <c:v>683.6293067094367</c:v>
                </c:pt>
                <c:pt idx="5599">
                  <c:v>632.5078762434077</c:v>
                </c:pt>
                <c:pt idx="5600">
                  <c:v>586.331674290922</c:v>
                </c:pt>
                <c:pt idx="5601">
                  <c:v>544.924081181813</c:v>
                </c:pt>
                <c:pt idx="5602">
                  <c:v>507.8430175782522</c:v>
                </c:pt>
                <c:pt idx="5603">
                  <c:v>474.5540624694667</c:v>
                </c:pt>
                <c:pt idx="5604">
                  <c:v>444.4902049744354</c:v>
                </c:pt>
                <c:pt idx="5605">
                  <c:v>417.0907313589447</c:v>
                </c:pt>
                <c:pt idx="5606">
                  <c:v>391.7679816776479</c:v>
                </c:pt>
                <c:pt idx="5607">
                  <c:v>367.8509648087462</c:v>
                </c:pt>
                <c:pt idx="5608">
                  <c:v>344.405939702069</c:v>
                </c:pt>
                <c:pt idx="5609">
                  <c:v>319.7446820449027</c:v>
                </c:pt>
                <c:pt idx="5610">
                  <c:v>289.6432101640904</c:v>
                </c:pt>
                <c:pt idx="5611">
                  <c:v>238.0069507080648</c:v>
                </c:pt>
                <c:pt idx="5612">
                  <c:v>555.5192162189194</c:v>
                </c:pt>
                <c:pt idx="5613">
                  <c:v>401.7291850679785</c:v>
                </c:pt>
                <c:pt idx="5614">
                  <c:v>336.8904929109797</c:v>
                </c:pt>
                <c:pt idx="5615">
                  <c:v>309.0085621640702</c:v>
                </c:pt>
                <c:pt idx="5616">
                  <c:v>290.7767385553265</c:v>
                </c:pt>
                <c:pt idx="5617">
                  <c:v>276.7135117447341</c:v>
                </c:pt>
                <c:pt idx="5618">
                  <c:v>264.9757242084067</c:v>
                </c:pt>
                <c:pt idx="5619">
                  <c:v>254.7534250497538</c:v>
                </c:pt>
                <c:pt idx="5620">
                  <c:v>245.6220957527918</c:v>
                </c:pt>
                <c:pt idx="5621">
                  <c:v>237.3322724789732</c:v>
                </c:pt>
                <c:pt idx="5622">
                  <c:v>229.7199530796078</c:v>
                </c:pt>
                <c:pt idx="5623">
                  <c:v>222.6747188660375</c:v>
                </c:pt>
                <c:pt idx="5624">
                  <c:v>216.1116235643466</c:v>
                </c:pt>
                <c:pt idx="5625">
                  <c:v>209.9691376842258</c:v>
                </c:pt>
                <c:pt idx="5626">
                  <c:v>204.1975309842746</c:v>
                </c:pt>
                <c:pt idx="5627">
                  <c:v>198.7537730209319</c:v>
                </c:pt>
                <c:pt idx="5628">
                  <c:v>193.6062759159455</c:v>
                </c:pt>
                <c:pt idx="5629">
                  <c:v>188.7251532653111</c:v>
                </c:pt>
                <c:pt idx="5630">
                  <c:v>184.0872563504348</c:v>
                </c:pt>
                <c:pt idx="5631">
                  <c:v>179.6707606562466</c:v>
                </c:pt>
                <c:pt idx="5632">
                  <c:v>175.457059782949</c:v>
                </c:pt>
                <c:pt idx="5633">
                  <c:v>171.4301228543974</c:v>
                </c:pt>
                <c:pt idx="5634">
                  <c:v>167.5747459828692</c:v>
                </c:pt>
                <c:pt idx="5635">
                  <c:v>163.879470685724</c:v>
                </c:pt>
                <c:pt idx="5636">
                  <c:v>160.3313691071504</c:v>
                </c:pt>
                <c:pt idx="5637">
                  <c:v>156.9208838950307</c:v>
                </c:pt>
                <c:pt idx="5638">
                  <c:v>153.6388951367719</c:v>
                </c:pt>
                <c:pt idx="5639">
                  <c:v>150.4757550064172</c:v>
                </c:pt>
                <c:pt idx="5640">
                  <c:v>147.4242371576861</c:v>
                </c:pt>
                <c:pt idx="5641">
                  <c:v>144.4772052452822</c:v>
                </c:pt>
                <c:pt idx="5642">
                  <c:v>141.6283536850568</c:v>
                </c:pt>
                <c:pt idx="5643">
                  <c:v>138.8710394653166</c:v>
                </c:pt>
                <c:pt idx="5644">
                  <c:v>136.2003708332967</c:v>
                </c:pt>
                <c:pt idx="5645">
                  <c:v>133.6117520858764</c:v>
                </c:pt>
                <c:pt idx="5646">
                  <c:v>131.0991574462124</c:v>
                </c:pt>
                <c:pt idx="5647">
                  <c:v>128.6593039302698</c:v>
                </c:pt>
                <c:pt idx="5648">
                  <c:v>126.2880249074412</c:v>
                </c:pt>
                <c:pt idx="5649">
                  <c:v>123.9812101406229</c:v>
                </c:pt>
                <c:pt idx="5650">
                  <c:v>121.7354610972726</c:v>
                </c:pt>
                <c:pt idx="5651">
                  <c:v>119.5476293956345</c:v>
                </c:pt>
                <c:pt idx="5652">
                  <c:v>117.4147607188012</c:v>
                </c:pt>
                <c:pt idx="5653">
                  <c:v>115.3339164074118</c:v>
                </c:pt>
                <c:pt idx="5654">
                  <c:v>113.3024991816351</c:v>
                </c:pt>
                <c:pt idx="5655">
                  <c:v>111.3177014012424</c:v>
                </c:pt>
                <c:pt idx="5656">
                  <c:v>109.3777493035867</c:v>
                </c:pt>
                <c:pt idx="5657">
                  <c:v>107.480290716114</c:v>
                </c:pt>
                <c:pt idx="5658">
                  <c:v>105.6233933768447</c:v>
                </c:pt>
                <c:pt idx="5659">
                  <c:v>103.8049077289423</c:v>
                </c:pt>
                <c:pt idx="5660">
                  <c:v>102.0224493373735</c:v>
                </c:pt>
                <c:pt idx="5661">
                  <c:v>100.2751999425654</c:v>
                </c:pt>
                <c:pt idx="5662">
                  <c:v>98.56125551848801</c:v>
                </c:pt>
                <c:pt idx="5663">
                  <c:v>96.8788483277856</c:v>
                </c:pt>
                <c:pt idx="5664">
                  <c:v>95.22728765828947</c:v>
                </c:pt>
                <c:pt idx="5665">
                  <c:v>93.60421655688309</c:v>
                </c:pt>
                <c:pt idx="5666">
                  <c:v>92.00847362874736</c:v>
                </c:pt>
                <c:pt idx="5667">
                  <c:v>90.43946258827554</c:v>
                </c:pt>
                <c:pt idx="5668">
                  <c:v>88.89509710932568</c:v>
                </c:pt>
                <c:pt idx="5669">
                  <c:v>87.37490285120599</c:v>
                </c:pt>
                <c:pt idx="5670">
                  <c:v>85.87790318196481</c:v>
                </c:pt>
                <c:pt idx="5671">
                  <c:v>84.40218354687681</c:v>
                </c:pt>
                <c:pt idx="5672">
                  <c:v>82.94829860285458</c:v>
                </c:pt>
                <c:pt idx="5673">
                  <c:v>81.51395741605256</c:v>
                </c:pt>
                <c:pt idx="5674">
                  <c:v>80.09858011848655</c:v>
                </c:pt>
                <c:pt idx="5675">
                  <c:v>78.70177205563417</c:v>
                </c:pt>
                <c:pt idx="5676">
                  <c:v>77.32194333326548</c:v>
                </c:pt>
                <c:pt idx="5677">
                  <c:v>75.95916906515392</c:v>
                </c:pt>
                <c:pt idx="5678">
                  <c:v>74.61227958031676</c:v>
                </c:pt>
                <c:pt idx="5679">
                  <c:v>73.28057418267089</c:v>
                </c:pt>
                <c:pt idx="5680">
                  <c:v>71.96296592471374</c:v>
                </c:pt>
                <c:pt idx="5681">
                  <c:v>70.6597403308474</c:v>
                </c:pt>
                <c:pt idx="5682">
                  <c:v>69.36935162650948</c:v>
                </c:pt>
                <c:pt idx="5683">
                  <c:v>68.09160132291357</c:v>
                </c:pt>
                <c:pt idx="5684">
                  <c:v>66.82607492868789</c:v>
                </c:pt>
                <c:pt idx="5685">
                  <c:v>65.5716692911374</c:v>
                </c:pt>
                <c:pt idx="5686">
                  <c:v>64.3281210549288</c:v>
                </c:pt>
                <c:pt idx="5687">
                  <c:v>63.09549799530962</c:v>
                </c:pt>
                <c:pt idx="5688">
                  <c:v>61.87227717280006</c:v>
                </c:pt>
                <c:pt idx="5689">
                  <c:v>60.65823250884115</c:v>
                </c:pt>
                <c:pt idx="5690">
                  <c:v>59.4532476804096</c:v>
                </c:pt>
                <c:pt idx="5691">
                  <c:v>58.25643743685817</c:v>
                </c:pt>
                <c:pt idx="5692">
                  <c:v>57.0680007102371</c:v>
                </c:pt>
                <c:pt idx="5693">
                  <c:v>55.88672535015707</c:v>
                </c:pt>
                <c:pt idx="5694">
                  <c:v>54.71317947264347</c:v>
                </c:pt>
                <c:pt idx="5695">
                  <c:v>53.54592011209218</c:v>
                </c:pt>
                <c:pt idx="5696">
                  <c:v>52.38539997705553</c:v>
                </c:pt>
                <c:pt idx="5697">
                  <c:v>51.23089816955123</c:v>
                </c:pt>
                <c:pt idx="5698">
                  <c:v>50.0818252410962</c:v>
                </c:pt>
                <c:pt idx="5699">
                  <c:v>48.93852682414067</c:v>
                </c:pt>
                <c:pt idx="5700">
                  <c:v>47.80011679099</c:v>
                </c:pt>
                <c:pt idx="5701">
                  <c:v>46.66625069072022</c:v>
                </c:pt>
                <c:pt idx="5702">
                  <c:v>45.53736984802391</c:v>
                </c:pt>
                <c:pt idx="5703">
                  <c:v>44.41325969033022</c:v>
                </c:pt>
                <c:pt idx="5704">
                  <c:v>43.29280434383446</c:v>
                </c:pt>
                <c:pt idx="5705">
                  <c:v>42.17665562675984</c:v>
                </c:pt>
                <c:pt idx="5706">
                  <c:v>41.06421588543645</c:v>
                </c:pt>
                <c:pt idx="5707">
                  <c:v>39.95580050332939</c:v>
                </c:pt>
                <c:pt idx="5708">
                  <c:v>38.85144496248557</c:v>
                </c:pt>
                <c:pt idx="5709">
                  <c:v>37.75088835062703</c:v>
                </c:pt>
                <c:pt idx="5710">
                  <c:v>36.65491353828411</c:v>
                </c:pt>
                <c:pt idx="5711">
                  <c:v>35.56317226694317</c:v>
                </c:pt>
                <c:pt idx="5712">
                  <c:v>34.47714190172628</c:v>
                </c:pt>
                <c:pt idx="5713">
                  <c:v>33.39717490695855</c:v>
                </c:pt>
                <c:pt idx="5714">
                  <c:v>32.32577503229217</c:v>
                </c:pt>
                <c:pt idx="5715">
                  <c:v>31.26432458692422</c:v>
                </c:pt>
                <c:pt idx="5716">
                  <c:v>30.21732163244651</c:v>
                </c:pt>
                <c:pt idx="5717">
                  <c:v>29.1909577875958</c:v>
                </c:pt>
                <c:pt idx="5718">
                  <c:v>28.19477088474051</c:v>
                </c:pt>
                <c:pt idx="5719">
                  <c:v>27.23760850027923</c:v>
                </c:pt>
                <c:pt idx="5720">
                  <c:v>26.23694220355586</c:v>
                </c:pt>
                <c:pt idx="5721">
                  <c:v>23.9063760804555</c:v>
                </c:pt>
                <c:pt idx="5722">
                  <c:v>21.1525404208584</c:v>
                </c:pt>
                <c:pt idx="5723">
                  <c:v>20.92345512483094</c:v>
                </c:pt>
                <c:pt idx="5724">
                  <c:v>20.32114289451317</c:v>
                </c:pt>
                <c:pt idx="5725">
                  <c:v>19.50592448724563</c:v>
                </c:pt>
                <c:pt idx="5726">
                  <c:v>18.6067615097081</c:v>
                </c:pt>
                <c:pt idx="5727">
                  <c:v>17.67573273099063</c:v>
                </c:pt>
                <c:pt idx="5728">
                  <c:v>16.73874769799722</c:v>
                </c:pt>
                <c:pt idx="5729">
                  <c:v>15.81223218789828</c:v>
                </c:pt>
                <c:pt idx="5730">
                  <c:v>14.91062774654575</c:v>
                </c:pt>
                <c:pt idx="5731">
                  <c:v>14.04933597930115</c:v>
                </c:pt>
                <c:pt idx="5732">
                  <c:v>13.24990270821852</c:v>
                </c:pt>
                <c:pt idx="5733">
                  <c:v>12.55680603169091</c:v>
                </c:pt>
                <c:pt idx="5734">
                  <c:v>12.15748170795311</c:v>
                </c:pt>
                <c:pt idx="5735">
                  <c:v>9.35757399444174</c:v>
                </c:pt>
                <c:pt idx="5736">
                  <c:v>10.12341693146455</c:v>
                </c:pt>
                <c:pt idx="5737">
                  <c:v>9.931702882538237</c:v>
                </c:pt>
                <c:pt idx="5738">
                  <c:v>9.800092012797904</c:v>
                </c:pt>
                <c:pt idx="5739">
                  <c:v>9.814338109402665</c:v>
                </c:pt>
                <c:pt idx="5740">
                  <c:v>9.9992805511639</c:v>
                </c:pt>
                <c:pt idx="5741">
                  <c:v>10.35838438286663</c:v>
                </c:pt>
                <c:pt idx="5742">
                  <c:v>10.88217799414912</c:v>
                </c:pt>
                <c:pt idx="5743">
                  <c:v>11.55855828776714</c:v>
                </c:pt>
                <c:pt idx="5744">
                  <c:v>12.36737181779982</c:v>
                </c:pt>
                <c:pt idx="5745">
                  <c:v>13.2925580869832</c:v>
                </c:pt>
                <c:pt idx="5746">
                  <c:v>14.31697351945459</c:v>
                </c:pt>
                <c:pt idx="5747">
                  <c:v>15.42778359990846</c:v>
                </c:pt>
                <c:pt idx="5748">
                  <c:v>16.61499103744486</c:v>
                </c:pt>
                <c:pt idx="5749">
                  <c:v>17.86842159445582</c:v>
                </c:pt>
                <c:pt idx="5750">
                  <c:v>19.18170703450409</c:v>
                </c:pt>
                <c:pt idx="5751">
                  <c:v>20.54928151655164</c:v>
                </c:pt>
                <c:pt idx="5752">
                  <c:v>21.96777034898947</c:v>
                </c:pt>
                <c:pt idx="5753">
                  <c:v>23.43366287721512</c:v>
                </c:pt>
                <c:pt idx="5754">
                  <c:v>24.94432864204579</c:v>
                </c:pt>
                <c:pt idx="5755">
                  <c:v>26.49953094123198</c:v>
                </c:pt>
                <c:pt idx="5756">
                  <c:v>28.09762605060187</c:v>
                </c:pt>
                <c:pt idx="5757">
                  <c:v>29.73734144117125</c:v>
                </c:pt>
                <c:pt idx="5758">
                  <c:v>31.41886641207278</c:v>
                </c:pt>
                <c:pt idx="5759">
                  <c:v>33.14218204192091</c:v>
                </c:pt>
                <c:pt idx="5760">
                  <c:v>34.90725495399079</c:v>
                </c:pt>
                <c:pt idx="5761">
                  <c:v>36.71477157173268</c:v>
                </c:pt>
                <c:pt idx="5762">
                  <c:v>38.56412143811481</c:v>
                </c:pt>
                <c:pt idx="5763">
                  <c:v>40.45563258997219</c:v>
                </c:pt>
                <c:pt idx="5764">
                  <c:v>42.38885077776631</c:v>
                </c:pt>
                <c:pt idx="5765">
                  <c:v>44.3646834179558</c:v>
                </c:pt>
                <c:pt idx="5766">
                  <c:v>46.38106600615055</c:v>
                </c:pt>
                <c:pt idx="5767">
                  <c:v>48.437973633728</c:v>
                </c:pt>
                <c:pt idx="5768">
                  <c:v>50.53289453521542</c:v>
                </c:pt>
                <c:pt idx="5769">
                  <c:v>52.6625631753725</c:v>
                </c:pt>
                <c:pt idx="5770">
                  <c:v>54.82213867649078</c:v>
                </c:pt>
                <c:pt idx="5771">
                  <c:v>57.00577784111582</c:v>
                </c:pt>
                <c:pt idx="5772">
                  <c:v>59.20536040120987</c:v>
                </c:pt>
                <c:pt idx="5773">
                  <c:v>61.41166495040058</c:v>
                </c:pt>
                <c:pt idx="5774">
                  <c:v>63.61350871321542</c:v>
                </c:pt>
                <c:pt idx="5775">
                  <c:v>65.79849079426141</c:v>
                </c:pt>
                <c:pt idx="5776">
                  <c:v>67.96229645553043</c:v>
                </c:pt>
                <c:pt idx="5777">
                  <c:v>70.10713280993947</c:v>
                </c:pt>
                <c:pt idx="5778">
                  <c:v>72.25188248198472</c:v>
                </c:pt>
                <c:pt idx="5779">
                  <c:v>74.44366682890985</c:v>
                </c:pt>
                <c:pt idx="5780">
                  <c:v>76.75555480258026</c:v>
                </c:pt>
                <c:pt idx="5781">
                  <c:v>79.28005112090231</c:v>
                </c:pt>
                <c:pt idx="5782">
                  <c:v>82.10915942179556</c:v>
                </c:pt>
                <c:pt idx="5783">
                  <c:v>85.31016745839926</c:v>
                </c:pt>
                <c:pt idx="5784">
                  <c:v>88.91004870871003</c:v>
                </c:pt>
                <c:pt idx="5785">
                  <c:v>92.89903523205574</c:v>
                </c:pt>
                <c:pt idx="5786">
                  <c:v>97.24583959746396</c:v>
                </c:pt>
                <c:pt idx="5787">
                  <c:v>101.9143771351885</c:v>
                </c:pt>
                <c:pt idx="5788">
                  <c:v>106.8770231059823</c:v>
                </c:pt>
                <c:pt idx="5789">
                  <c:v>112.119362067467</c:v>
                </c:pt>
                <c:pt idx="5790">
                  <c:v>117.6409444113438</c:v>
                </c:pt>
                <c:pt idx="5791">
                  <c:v>123.4554058028105</c:v>
                </c:pt>
                <c:pt idx="5792">
                  <c:v>129.5867616319652</c:v>
                </c:pt>
                <c:pt idx="5793">
                  <c:v>136.066344314158</c:v>
                </c:pt>
                <c:pt idx="5794">
                  <c:v>142.9359240472426</c:v>
                </c:pt>
                <c:pt idx="5795">
                  <c:v>150.2471400195261</c:v>
                </c:pt>
                <c:pt idx="5796">
                  <c:v>158.0585659083498</c:v>
                </c:pt>
                <c:pt idx="5797">
                  <c:v>166.4430320503656</c:v>
                </c:pt>
                <c:pt idx="5798">
                  <c:v>175.4845194952071</c:v>
                </c:pt>
                <c:pt idx="5799">
                  <c:v>185.2848915211812</c:v>
                </c:pt>
                <c:pt idx="5800">
                  <c:v>195.9677747766902</c:v>
                </c:pt>
                <c:pt idx="5801">
                  <c:v>207.6810124655184</c:v>
                </c:pt>
                <c:pt idx="5802">
                  <c:v>220.6095492757617</c:v>
                </c:pt>
                <c:pt idx="5803">
                  <c:v>234.9848918898351</c:v>
                </c:pt>
                <c:pt idx="5804">
                  <c:v>251.0987719369533</c:v>
                </c:pt>
                <c:pt idx="5805">
                  <c:v>269.3256530750893</c:v>
                </c:pt>
                <c:pt idx="5806">
                  <c:v>290.1497968699457</c:v>
                </c:pt>
                <c:pt idx="5807">
                  <c:v>314.2084384425027</c:v>
                </c:pt>
                <c:pt idx="5808">
                  <c:v>342.3365401018279</c:v>
                </c:pt>
                <c:pt idx="5809">
                  <c:v>375.6150540718411</c:v>
                </c:pt>
                <c:pt idx="5810">
                  <c:v>415.3830302668543</c:v>
                </c:pt>
                <c:pt idx="5811">
                  <c:v>463.0126824775627</c:v>
                </c:pt>
                <c:pt idx="5812">
                  <c:v>519.0028480869971</c:v>
                </c:pt>
                <c:pt idx="5813">
                  <c:v>580.0604197658431</c:v>
                </c:pt>
                <c:pt idx="5814">
                  <c:v>632.7907533446165</c:v>
                </c:pt>
                <c:pt idx="5815">
                  <c:v>650.4506100459432</c:v>
                </c:pt>
                <c:pt idx="5816">
                  <c:v>615.7677666468288</c:v>
                </c:pt>
                <c:pt idx="5817">
                  <c:v>552.5443837528466</c:v>
                </c:pt>
                <c:pt idx="5818">
                  <c:v>500.6991936582039</c:v>
                </c:pt>
                <c:pt idx="5819">
                  <c:v>480.1682444239856</c:v>
                </c:pt>
                <c:pt idx="5820">
                  <c:v>492.2367328517302</c:v>
                </c:pt>
                <c:pt idx="5821">
                  <c:v>532.0495648365664</c:v>
                </c:pt>
                <c:pt idx="5822">
                  <c:v>596.08436545882</c:v>
                </c:pt>
                <c:pt idx="5823">
                  <c:v>685.0255264953583</c:v>
                </c:pt>
                <c:pt idx="5824">
                  <c:v>805.3682593442321</c:v>
                </c:pt>
                <c:pt idx="5825">
                  <c:v>972.4756839989068</c:v>
                </c:pt>
                <c:pt idx="5826">
                  <c:v>1217.840829466902</c:v>
                </c:pt>
                <c:pt idx="5827">
                  <c:v>1605.823460214024</c:v>
                </c:pt>
                <c:pt idx="5828">
                  <c:v>2255.013689422599</c:v>
                </c:pt>
                <c:pt idx="5829">
                  <c:v>3125.738075988625</c:v>
                </c:pt>
                <c:pt idx="5830">
                  <c:v>3012.600535567699</c:v>
                </c:pt>
                <c:pt idx="5831">
                  <c:v>2054.461097595128</c:v>
                </c:pt>
                <c:pt idx="5832">
                  <c:v>1370.253527380206</c:v>
                </c:pt>
                <c:pt idx="5833">
                  <c:v>967.3041351137106</c:v>
                </c:pt>
                <c:pt idx="5834">
                  <c:v>754.5171724631353</c:v>
                </c:pt>
                <c:pt idx="5835">
                  <c:v>642.3190945867868</c:v>
                </c:pt>
                <c:pt idx="5836">
                  <c:v>568.1499355929857</c:v>
                </c:pt>
                <c:pt idx="5837">
                  <c:v>509.9688408104769</c:v>
                </c:pt>
                <c:pt idx="5838">
                  <c:v>461.6557421036824</c:v>
                </c:pt>
                <c:pt idx="5839">
                  <c:v>420.8365157939472</c:v>
                </c:pt>
                <c:pt idx="5840">
                  <c:v>386.0235097439509</c:v>
                </c:pt>
                <c:pt idx="5841">
                  <c:v>356.0764202313019</c:v>
                </c:pt>
                <c:pt idx="5842">
                  <c:v>330.0966233485703</c:v>
                </c:pt>
                <c:pt idx="5843">
                  <c:v>307.3671818779223</c:v>
                </c:pt>
                <c:pt idx="5844">
                  <c:v>287.3226993928866</c:v>
                </c:pt>
                <c:pt idx="5845">
                  <c:v>269.5152897781949</c:v>
                </c:pt>
                <c:pt idx="5846">
                  <c:v>253.5854922331234</c:v>
                </c:pt>
                <c:pt idx="5847">
                  <c:v>239.2466364032572</c:v>
                </c:pt>
                <c:pt idx="5848">
                  <c:v>226.2669884807667</c:v>
                </c:pt>
                <c:pt idx="5849">
                  <c:v>214.4601292574423</c:v>
                </c:pt>
                <c:pt idx="5850">
                  <c:v>203.6716703544171</c:v>
                </c:pt>
                <c:pt idx="5851">
                  <c:v>193.7762496825832</c:v>
                </c:pt>
                <c:pt idx="5852">
                  <c:v>184.6693964212808</c:v>
                </c:pt>
                <c:pt idx="5853">
                  <c:v>176.2654678210605</c:v>
                </c:pt>
                <c:pt idx="5854">
                  <c:v>168.4954903987817</c:v>
                </c:pt>
                <c:pt idx="5855">
                  <c:v>161.299511345818</c:v>
                </c:pt>
                <c:pt idx="5856">
                  <c:v>154.6308810126432</c:v>
                </c:pt>
                <c:pt idx="5857">
                  <c:v>148.4501810675127</c:v>
                </c:pt>
                <c:pt idx="5858">
                  <c:v>142.7276667048203</c:v>
                </c:pt>
                <c:pt idx="5859">
                  <c:v>137.4388914733599</c:v>
                </c:pt>
                <c:pt idx="5860">
                  <c:v>132.5648163853811</c:v>
                </c:pt>
                <c:pt idx="5861">
                  <c:v>128.0933967437592</c:v>
                </c:pt>
                <c:pt idx="5862">
                  <c:v>124.0186546334354</c:v>
                </c:pt>
                <c:pt idx="5863">
                  <c:v>120.333705691056</c:v>
                </c:pt>
                <c:pt idx="5864">
                  <c:v>117.0392742939448</c:v>
                </c:pt>
                <c:pt idx="5865">
                  <c:v>114.1403335834304</c:v>
                </c:pt>
                <c:pt idx="5866">
                  <c:v>111.6434917444583</c:v>
                </c:pt>
                <c:pt idx="5867">
                  <c:v>109.5704575529977</c:v>
                </c:pt>
                <c:pt idx="5868">
                  <c:v>106.9422601170025</c:v>
                </c:pt>
                <c:pt idx="5869">
                  <c:v>106.4344530029174</c:v>
                </c:pt>
                <c:pt idx="5870">
                  <c:v>105.5820307221804</c:v>
                </c:pt>
                <c:pt idx="5871">
                  <c:v>105.1107646333375</c:v>
                </c:pt>
                <c:pt idx="5872">
                  <c:v>105.0292109260233</c:v>
                </c:pt>
                <c:pt idx="5873">
                  <c:v>105.3243422393639</c:v>
                </c:pt>
                <c:pt idx="5874">
                  <c:v>105.9717585535735</c:v>
                </c:pt>
                <c:pt idx="5875">
                  <c:v>106.9393925311954</c:v>
                </c:pt>
                <c:pt idx="5876">
                  <c:v>108.1856295507608</c:v>
                </c:pt>
                <c:pt idx="5877">
                  <c:v>109.6564842945167</c:v>
                </c:pt>
                <c:pt idx="5878">
                  <c:v>111.2932751500812</c:v>
                </c:pt>
                <c:pt idx="5879">
                  <c:v>113.0233149431354</c:v>
                </c:pt>
                <c:pt idx="5880">
                  <c:v>114.7692232367417</c:v>
                </c:pt>
                <c:pt idx="5881">
                  <c:v>116.4475947048372</c:v>
                </c:pt>
                <c:pt idx="5882">
                  <c:v>117.9652564059697</c:v>
                </c:pt>
                <c:pt idx="5883">
                  <c:v>119.2319336806502</c:v>
                </c:pt>
                <c:pt idx="5884">
                  <c:v>120.1435894428425</c:v>
                </c:pt>
                <c:pt idx="5885">
                  <c:v>120.597370626378</c:v>
                </c:pt>
                <c:pt idx="5886">
                  <c:v>120.4858247057178</c:v>
                </c:pt>
                <c:pt idx="5887">
                  <c:v>119.6974272465477</c:v>
                </c:pt>
                <c:pt idx="5888">
                  <c:v>118.1623915890171</c:v>
                </c:pt>
                <c:pt idx="5889">
                  <c:v>115.9466641584832</c:v>
                </c:pt>
                <c:pt idx="5890">
                  <c:v>113.3578146754151</c:v>
                </c:pt>
                <c:pt idx="5891">
                  <c:v>110.8182793594777</c:v>
                </c:pt>
                <c:pt idx="5892">
                  <c:v>108.5150790904948</c:v>
                </c:pt>
                <c:pt idx="5893">
                  <c:v>106.2976478777398</c:v>
                </c:pt>
                <c:pt idx="5894">
                  <c:v>103.9352035848684</c:v>
                </c:pt>
                <c:pt idx="5895">
                  <c:v>101.303406387856</c:v>
                </c:pt>
                <c:pt idx="5896">
                  <c:v>98.37543632787897</c:v>
                </c:pt>
                <c:pt idx="5897">
                  <c:v>95.1818831500655</c:v>
                </c:pt>
                <c:pt idx="5898">
                  <c:v>91.76627517348672</c:v>
                </c:pt>
                <c:pt idx="5899">
                  <c:v>88.17801207782044</c:v>
                </c:pt>
                <c:pt idx="5900">
                  <c:v>84.46014146905112</c:v>
                </c:pt>
                <c:pt idx="5901">
                  <c:v>80.64727866317866</c:v>
                </c:pt>
                <c:pt idx="5902">
                  <c:v>76.76985512513917</c:v>
                </c:pt>
                <c:pt idx="5903">
                  <c:v>72.85321361807508</c:v>
                </c:pt>
                <c:pt idx="5904">
                  <c:v>68.91593440713653</c:v>
                </c:pt>
                <c:pt idx="5905">
                  <c:v>64.9750077259326</c:v>
                </c:pt>
                <c:pt idx="5906">
                  <c:v>61.04121575117844</c:v>
                </c:pt>
                <c:pt idx="5907">
                  <c:v>57.1275143148038</c:v>
                </c:pt>
                <c:pt idx="5908">
                  <c:v>53.24155668508587</c:v>
                </c:pt>
                <c:pt idx="5909">
                  <c:v>49.39305198726367</c:v>
                </c:pt>
                <c:pt idx="5910">
                  <c:v>45.58904485606149</c:v>
                </c:pt>
                <c:pt idx="5911">
                  <c:v>41.83927691786401</c:v>
                </c:pt>
                <c:pt idx="5912">
                  <c:v>38.15698340683434</c:v>
                </c:pt>
                <c:pt idx="5913">
                  <c:v>34.55724134264304</c:v>
                </c:pt>
                <c:pt idx="5914">
                  <c:v>31.06127522396775</c:v>
                </c:pt>
                <c:pt idx="5915">
                  <c:v>27.70354403239448</c:v>
                </c:pt>
                <c:pt idx="5916">
                  <c:v>24.53322366048183</c:v>
                </c:pt>
                <c:pt idx="5917">
                  <c:v>21.62500473821823</c:v>
                </c:pt>
                <c:pt idx="5918">
                  <c:v>19.090953204463</c:v>
                </c:pt>
                <c:pt idx="5919">
                  <c:v>17.0898941474043</c:v>
                </c:pt>
                <c:pt idx="5920">
                  <c:v>15.8160041611199</c:v>
                </c:pt>
                <c:pt idx="5921">
                  <c:v>15.43830787691665</c:v>
                </c:pt>
                <c:pt idx="5922">
                  <c:v>16.00588306028098</c:v>
                </c:pt>
                <c:pt idx="5923">
                  <c:v>17.40819475194254</c:v>
                </c:pt>
                <c:pt idx="5924">
                  <c:v>19.44484001546999</c:v>
                </c:pt>
                <c:pt idx="5925">
                  <c:v>21.91469548927432</c:v>
                </c:pt>
                <c:pt idx="5926">
                  <c:v>24.65997305584986</c:v>
                </c:pt>
                <c:pt idx="5927">
                  <c:v>27.57075687602108</c:v>
                </c:pt>
                <c:pt idx="5928">
                  <c:v>30.57688762928548</c:v>
                </c:pt>
                <c:pt idx="5929">
                  <c:v>33.6386649267979</c:v>
                </c:pt>
                <c:pt idx="5930">
                  <c:v>36.75034610273622</c:v>
                </c:pt>
                <c:pt idx="5931">
                  <c:v>39.93338448068592</c:v>
                </c:pt>
                <c:pt idx="5932">
                  <c:v>43.2320946332545</c:v>
                </c:pt>
                <c:pt idx="5933">
                  <c:v>46.70088760233197</c:v>
                </c:pt>
                <c:pt idx="5934">
                  <c:v>50.3841394881829</c:v>
                </c:pt>
                <c:pt idx="5935">
                  <c:v>54.2955009526755</c:v>
                </c:pt>
                <c:pt idx="5936">
                  <c:v>58.41504941358607</c:v>
                </c:pt>
                <c:pt idx="5937">
                  <c:v>62.69592219809923</c:v>
                </c:pt>
                <c:pt idx="5938">
                  <c:v>67.0736266094703</c:v>
                </c:pt>
                <c:pt idx="5939">
                  <c:v>71.48256076197257</c:v>
                </c:pt>
                <c:pt idx="5940">
                  <c:v>75.8617322007473</c:v>
                </c:pt>
                <c:pt idx="5941">
                  <c:v>80.15955831412825</c:v>
                </c:pt>
                <c:pt idx="5942">
                  <c:v>84.3276964094167</c:v>
                </c:pt>
                <c:pt idx="5943">
                  <c:v>88.32502654734598</c:v>
                </c:pt>
                <c:pt idx="5944">
                  <c:v>92.11354413076386</c:v>
                </c:pt>
                <c:pt idx="5945">
                  <c:v>95.6609815483159</c:v>
                </c:pt>
                <c:pt idx="5946">
                  <c:v>98.93127329904693</c:v>
                </c:pt>
                <c:pt idx="5947">
                  <c:v>101.8995441253618</c:v>
                </c:pt>
                <c:pt idx="5948">
                  <c:v>104.5390349357225</c:v>
                </c:pt>
                <c:pt idx="5949">
                  <c:v>106.8269232633097</c:v>
                </c:pt>
                <c:pt idx="5950">
                  <c:v>108.7473539545339</c:v>
                </c:pt>
                <c:pt idx="5951">
                  <c:v>110.2863229649303</c:v>
                </c:pt>
                <c:pt idx="5952">
                  <c:v>111.4271065271528</c:v>
                </c:pt>
                <c:pt idx="5953">
                  <c:v>112.1773805051284</c:v>
                </c:pt>
                <c:pt idx="5954">
                  <c:v>112.6929581763207</c:v>
                </c:pt>
                <c:pt idx="5955">
                  <c:v>113.6914092384373</c:v>
                </c:pt>
                <c:pt idx="5956">
                  <c:v>115.9727012171814</c:v>
                </c:pt>
                <c:pt idx="5957">
                  <c:v>118.2474265507109</c:v>
                </c:pt>
                <c:pt idx="5958">
                  <c:v>119.7050879385463</c:v>
                </c:pt>
                <c:pt idx="5959">
                  <c:v>120.8014898841098</c:v>
                </c:pt>
                <c:pt idx="5960">
                  <c:v>121.9052515670746</c:v>
                </c:pt>
                <c:pt idx="5961">
                  <c:v>123.2060009047437</c:v>
                </c:pt>
                <c:pt idx="5962">
                  <c:v>124.8056500835913</c:v>
                </c:pt>
                <c:pt idx="5963">
                  <c:v>126.7732357446505</c:v>
                </c:pt>
                <c:pt idx="5964">
                  <c:v>129.1790384154622</c:v>
                </c:pt>
                <c:pt idx="5965">
                  <c:v>132.4939184940494</c:v>
                </c:pt>
                <c:pt idx="5966">
                  <c:v>135.1724990294222</c:v>
                </c:pt>
                <c:pt idx="5967">
                  <c:v>139.0624683560448</c:v>
                </c:pt>
                <c:pt idx="5968">
                  <c:v>143.4596339223542</c:v>
                </c:pt>
                <c:pt idx="5969">
                  <c:v>148.410048273019</c:v>
                </c:pt>
                <c:pt idx="5970">
                  <c:v>153.9398841749381</c:v>
                </c:pt>
                <c:pt idx="5971">
                  <c:v>160.067128547451</c:v>
                </c:pt>
                <c:pt idx="5972">
                  <c:v>166.8170759339242</c:v>
                </c:pt>
                <c:pt idx="5973">
                  <c:v>174.2133931066714</c:v>
                </c:pt>
                <c:pt idx="5974">
                  <c:v>182.2917872249359</c:v>
                </c:pt>
                <c:pt idx="5975">
                  <c:v>191.0894573688915</c:v>
                </c:pt>
                <c:pt idx="5976">
                  <c:v>200.6555872167597</c:v>
                </c:pt>
                <c:pt idx="5977">
                  <c:v>211.052320088088</c:v>
                </c:pt>
                <c:pt idx="5978">
                  <c:v>222.3540076022743</c:v>
                </c:pt>
                <c:pt idx="5979">
                  <c:v>234.6516248161215</c:v>
                </c:pt>
                <c:pt idx="5980">
                  <c:v>248.0590717688204</c:v>
                </c:pt>
                <c:pt idx="5981">
                  <c:v>262.7189664806845</c:v>
                </c:pt>
                <c:pt idx="5982">
                  <c:v>278.8028319043633</c:v>
                </c:pt>
                <c:pt idx="5983">
                  <c:v>296.527728039722</c:v>
                </c:pt>
                <c:pt idx="5984">
                  <c:v>316.1690987815095</c:v>
                </c:pt>
                <c:pt idx="5985">
                  <c:v>338.0758106907185</c:v>
                </c:pt>
                <c:pt idx="5986">
                  <c:v>362.6925793444184</c:v>
                </c:pt>
                <c:pt idx="5987">
                  <c:v>390.615891695429</c:v>
                </c:pt>
                <c:pt idx="5988">
                  <c:v>422.6300551344396</c:v>
                </c:pt>
                <c:pt idx="5989">
                  <c:v>459.8169073771019</c:v>
                </c:pt>
                <c:pt idx="5990">
                  <c:v>503.6953535770984</c:v>
                </c:pt>
                <c:pt idx="5991">
                  <c:v>556.4689765338097</c:v>
                </c:pt>
                <c:pt idx="5992">
                  <c:v>621.4757818204687</c:v>
                </c:pt>
                <c:pt idx="5993">
                  <c:v>704.004880683622</c:v>
                </c:pt>
                <c:pt idx="5994">
                  <c:v>812.9925754383523</c:v>
                </c:pt>
                <c:pt idx="5995">
                  <c:v>964.7891557368246</c:v>
                </c:pt>
                <c:pt idx="5996">
                  <c:v>1192.765851152761</c:v>
                </c:pt>
                <c:pt idx="5997">
                  <c:v>1576.475060929284</c:v>
                </c:pt>
                <c:pt idx="5998">
                  <c:v>2354.487275116484</c:v>
                </c:pt>
                <c:pt idx="5999">
                  <c:v>4422.62927877358</c:v>
                </c:pt>
                <c:pt idx="6000">
                  <c:v>4935.943776518106</c:v>
                </c:pt>
                <c:pt idx="6001">
                  <c:v>2210.444269858507</c:v>
                </c:pt>
                <c:pt idx="6002">
                  <c:v>1180.683957217679</c:v>
                </c:pt>
                <c:pt idx="6003">
                  <c:v>594.2271862641304</c:v>
                </c:pt>
                <c:pt idx="6004">
                  <c:v>1109.176720872613</c:v>
                </c:pt>
                <c:pt idx="6005">
                  <c:v>595.464877276391</c:v>
                </c:pt>
                <c:pt idx="6006">
                  <c:v>404.2048320782493</c:v>
                </c:pt>
                <c:pt idx="6007">
                  <c:v>281.257224388294</c:v>
                </c:pt>
                <c:pt idx="6008">
                  <c:v>189.800325409708</c:v>
                </c:pt>
                <c:pt idx="6009">
                  <c:v>120.4458153597182</c:v>
                </c:pt>
                <c:pt idx="6010">
                  <c:v>80.46240891231851</c:v>
                </c:pt>
                <c:pt idx="6011">
                  <c:v>90.85469963990797</c:v>
                </c:pt>
                <c:pt idx="6012">
                  <c:v>135.3159673555382</c:v>
                </c:pt>
                <c:pt idx="6013">
                  <c:v>190.7034269048437</c:v>
                </c:pt>
                <c:pt idx="6014">
                  <c:v>251.1670928301199</c:v>
                </c:pt>
                <c:pt idx="6015">
                  <c:v>316.2065718338717</c:v>
                </c:pt>
                <c:pt idx="6016">
                  <c:v>386.7979300976579</c:v>
                </c:pt>
                <c:pt idx="6017">
                  <c:v>464.6924163923334</c:v>
                </c:pt>
                <c:pt idx="6018">
                  <c:v>552.6081659877294</c:v>
                </c:pt>
                <c:pt idx="6019">
                  <c:v>655.045905085957</c:v>
                </c:pt>
                <c:pt idx="6020">
                  <c:v>779.9239046653502</c:v>
                </c:pt>
                <c:pt idx="6021">
                  <c:v>941.1671797782044</c:v>
                </c:pt>
                <c:pt idx="6022">
                  <c:v>1161.222058178897</c:v>
                </c:pt>
                <c:pt idx="6023">
                  <c:v>1469.599269723294</c:v>
                </c:pt>
                <c:pt idx="6024">
                  <c:v>1882.168208378074</c:v>
                </c:pt>
                <c:pt idx="6025">
                  <c:v>2323.569014553336</c:v>
                </c:pt>
                <c:pt idx="6026">
                  <c:v>2547.981673439553</c:v>
                </c:pt>
                <c:pt idx="6027">
                  <c:v>2412.266181302411</c:v>
                </c:pt>
                <c:pt idx="6028">
                  <c:v>2105.403187086783</c:v>
                </c:pt>
                <c:pt idx="6029">
                  <c:v>1807.606294214516</c:v>
                </c:pt>
                <c:pt idx="6030">
                  <c:v>1567.828829244451</c:v>
                </c:pt>
                <c:pt idx="6031">
                  <c:v>1382.400498859121</c:v>
                </c:pt>
                <c:pt idx="6032">
                  <c:v>1238.626121880556</c:v>
                </c:pt>
                <c:pt idx="6033">
                  <c:v>1125.503526391621</c:v>
                </c:pt>
                <c:pt idx="6034">
                  <c:v>1034.97894469934</c:v>
                </c:pt>
                <c:pt idx="6035">
                  <c:v>961.2529551623976</c:v>
                </c:pt>
                <c:pt idx="6036">
                  <c:v>900.0672492394349</c:v>
                </c:pt>
                <c:pt idx="6037">
                  <c:v>848.106440822677</c:v>
                </c:pt>
                <c:pt idx="6038">
                  <c:v>802.7247639933165</c:v>
                </c:pt>
                <c:pt idx="6039">
                  <c:v>761.8278858969883</c:v>
                </c:pt>
                <c:pt idx="6040">
                  <c:v>723.9095044671213</c:v>
                </c:pt>
                <c:pt idx="6041">
                  <c:v>688.1000609035874</c:v>
                </c:pt>
                <c:pt idx="6042">
                  <c:v>654.1003978743607</c:v>
                </c:pt>
                <c:pt idx="6043">
                  <c:v>621.9661081834528</c:v>
                </c:pt>
                <c:pt idx="6044">
                  <c:v>591.8536723237943</c:v>
                </c:pt>
                <c:pt idx="6045">
                  <c:v>563.8622139991422</c:v>
                </c:pt>
                <c:pt idx="6046">
                  <c:v>537.9549232780496</c:v>
                </c:pt>
                <c:pt idx="6047">
                  <c:v>513.9446024994129</c:v>
                </c:pt>
                <c:pt idx="6048">
                  <c:v>491.5320596494801</c:v>
                </c:pt>
                <c:pt idx="6049">
                  <c:v>470.3458235890623</c:v>
                </c:pt>
                <c:pt idx="6050">
                  <c:v>450.7995678469517</c:v>
                </c:pt>
                <c:pt idx="6051">
                  <c:v>456.140327514407</c:v>
                </c:pt>
                <c:pt idx="6052">
                  <c:v>517.379005969375</c:v>
                </c:pt>
                <c:pt idx="6053">
                  <c:v>449.9611259634876</c:v>
                </c:pt>
                <c:pt idx="6054">
                  <c:v>423.2131867336311</c:v>
                </c:pt>
                <c:pt idx="6055">
                  <c:v>405.6312777459688</c:v>
                </c:pt>
                <c:pt idx="6056">
                  <c:v>391.4673255727932</c:v>
                </c:pt>
                <c:pt idx="6057">
                  <c:v>379.1261656275853</c:v>
                </c:pt>
                <c:pt idx="6058">
                  <c:v>367.9783446076776</c:v>
                </c:pt>
                <c:pt idx="6059">
                  <c:v>357.7096522398447</c:v>
                </c:pt>
                <c:pt idx="6060">
                  <c:v>348.1362351758829</c:v>
                </c:pt>
                <c:pt idx="6061">
                  <c:v>339.1375132160061</c:v>
                </c:pt>
                <c:pt idx="6062">
                  <c:v>330.6255040786335</c:v>
                </c:pt>
                <c:pt idx="6063">
                  <c:v>322.5312373060916</c:v>
                </c:pt>
                <c:pt idx="6064">
                  <c:v>314.803418042466</c:v>
                </c:pt>
                <c:pt idx="6065">
                  <c:v>307.3938047698443</c:v>
                </c:pt>
                <c:pt idx="6066">
                  <c:v>300.267536850638</c:v>
                </c:pt>
                <c:pt idx="6067">
                  <c:v>293.3968508116508</c:v>
                </c:pt>
                <c:pt idx="6068">
                  <c:v>286.7607859225209</c:v>
                </c:pt>
                <c:pt idx="6069">
                  <c:v>280.3553513940566</c:v>
                </c:pt>
                <c:pt idx="6070">
                  <c:v>274.2066535742019</c:v>
                </c:pt>
                <c:pt idx="6071">
                  <c:v>268.395452832536</c:v>
                </c:pt>
                <c:pt idx="6072">
                  <c:v>263.1321169604286</c:v>
                </c:pt>
                <c:pt idx="6073">
                  <c:v>258.9074126988887</c:v>
                </c:pt>
                <c:pt idx="6074">
                  <c:v>256.854816150499</c:v>
                </c:pt>
                <c:pt idx="6075">
                  <c:v>259.4837821508969</c:v>
                </c:pt>
                <c:pt idx="6076">
                  <c:v>271.1289859686798</c:v>
                </c:pt>
                <c:pt idx="6077">
                  <c:v>293.0629397931554</c:v>
                </c:pt>
                <c:pt idx="6078">
                  <c:v>310.3665277771375</c:v>
                </c:pt>
                <c:pt idx="6079">
                  <c:v>307.8781515147288</c:v>
                </c:pt>
                <c:pt idx="6080">
                  <c:v>294.5002738419722</c:v>
                </c:pt>
                <c:pt idx="6081">
                  <c:v>280.4642053608711</c:v>
                </c:pt>
                <c:pt idx="6082">
                  <c:v>268.5760507173779</c:v>
                </c:pt>
                <c:pt idx="6083">
                  <c:v>258.8033985299035</c:v>
                </c:pt>
                <c:pt idx="6084">
                  <c:v>250.6362126964048</c:v>
                </c:pt>
                <c:pt idx="6085">
                  <c:v>243.6298132564401</c:v>
                </c:pt>
                <c:pt idx="6086">
                  <c:v>237.4670635766824</c:v>
                </c:pt>
                <c:pt idx="6087">
                  <c:v>231.929379039993</c:v>
                </c:pt>
                <c:pt idx="6088">
                  <c:v>226.8668155921307</c:v>
                </c:pt>
                <c:pt idx="6089">
                  <c:v>222.1745000946559</c:v>
                </c:pt>
                <c:pt idx="6090">
                  <c:v>217.77592886809</c:v>
                </c:pt>
                <c:pt idx="6091">
                  <c:v>213.6157353777732</c:v>
                </c:pt>
                <c:pt idx="6092">
                  <c:v>209.6531877338426</c:v>
                </c:pt>
                <c:pt idx="6093">
                  <c:v>205.8549990506991</c:v>
                </c:pt>
                <c:pt idx="6094">
                  <c:v>202.1953519073495</c:v>
                </c:pt>
                <c:pt idx="6095">
                  <c:v>198.6549990350678</c:v>
                </c:pt>
                <c:pt idx="6096">
                  <c:v>195.2167205429539</c:v>
                </c:pt>
                <c:pt idx="6097">
                  <c:v>191.8670689862775</c:v>
                </c:pt>
                <c:pt idx="6098">
                  <c:v>188.5938796102785</c:v>
                </c:pt>
                <c:pt idx="6099">
                  <c:v>185.386630752432</c:v>
                </c:pt>
                <c:pt idx="6100">
                  <c:v>182.2369048459931</c:v>
                </c:pt>
                <c:pt idx="6101">
                  <c:v>179.1364650967125</c:v>
                </c:pt>
                <c:pt idx="6102">
                  <c:v>176.078700736897</c:v>
                </c:pt>
                <c:pt idx="6103">
                  <c:v>173.0556785130648</c:v>
                </c:pt>
                <c:pt idx="6104">
                  <c:v>170.0621639932114</c:v>
                </c:pt>
                <c:pt idx="6105">
                  <c:v>167.0906330756487</c:v>
                </c:pt>
                <c:pt idx="6106">
                  <c:v>164.138139662537</c:v>
                </c:pt>
                <c:pt idx="6107">
                  <c:v>161.197395847963</c:v>
                </c:pt>
                <c:pt idx="6108">
                  <c:v>158.2634634901775</c:v>
                </c:pt>
                <c:pt idx="6109">
                  <c:v>155.3316271182102</c:v>
                </c:pt>
                <c:pt idx="6110">
                  <c:v>152.3960215989998</c:v>
                </c:pt>
                <c:pt idx="6111">
                  <c:v>149.4525406732732</c:v>
                </c:pt>
                <c:pt idx="6112">
                  <c:v>146.4949535821225</c:v>
                </c:pt>
                <c:pt idx="6113">
                  <c:v>143.5198439005044</c:v>
                </c:pt>
                <c:pt idx="6114">
                  <c:v>140.522217013518</c:v>
                </c:pt>
                <c:pt idx="6115">
                  <c:v>137.497186554046</c:v>
                </c:pt>
                <c:pt idx="6116">
                  <c:v>134.4415320863389</c:v>
                </c:pt>
                <c:pt idx="6117">
                  <c:v>131.3519973440305</c:v>
                </c:pt>
                <c:pt idx="6118">
                  <c:v>128.2276246734077</c:v>
                </c:pt>
                <c:pt idx="6119">
                  <c:v>125.067408841894</c:v>
                </c:pt>
                <c:pt idx="6120">
                  <c:v>121.8769479297022</c:v>
                </c:pt>
                <c:pt idx="6121">
                  <c:v>118.6611071205371</c:v>
                </c:pt>
                <c:pt idx="6122">
                  <c:v>115.4367901180806</c:v>
                </c:pt>
                <c:pt idx="6123">
                  <c:v>112.2261055031126</c:v>
                </c:pt>
                <c:pt idx="6124">
                  <c:v>109.0697817294685</c:v>
                </c:pt>
                <c:pt idx="6125">
                  <c:v>106.0283115572909</c:v>
                </c:pt>
                <c:pt idx="6126">
                  <c:v>103.1939841343981</c:v>
                </c:pt>
                <c:pt idx="6127">
                  <c:v>100.7066498029255</c:v>
                </c:pt>
                <c:pt idx="6128">
                  <c:v>98.76879184878344</c:v>
                </c:pt>
                <c:pt idx="6129">
                  <c:v>97.67069945303531</c:v>
                </c:pt>
                <c:pt idx="6130">
                  <c:v>97.80718837176718</c:v>
                </c:pt>
                <c:pt idx="6131">
                  <c:v>99.69114555062443</c:v>
                </c:pt>
                <c:pt idx="6132">
                  <c:v>103.9308766659409</c:v>
                </c:pt>
                <c:pt idx="6133">
                  <c:v>111.1665066847289</c:v>
                </c:pt>
                <c:pt idx="6134">
                  <c:v>121.9781397374752</c:v>
                </c:pt>
                <c:pt idx="6135">
                  <c:v>136.7403085476128</c:v>
                </c:pt>
                <c:pt idx="6136">
                  <c:v>155.4429224760807</c:v>
                </c:pt>
                <c:pt idx="6137">
                  <c:v>177.4419830535633</c:v>
                </c:pt>
                <c:pt idx="6138">
                  <c:v>201.1951911459955</c:v>
                </c:pt>
                <c:pt idx="6139">
                  <c:v>224.1711725183866</c:v>
                </c:pt>
                <c:pt idx="6140">
                  <c:v>243.3470233385235</c:v>
                </c:pt>
                <c:pt idx="6141">
                  <c:v>256.3066637189167</c:v>
                </c:pt>
                <c:pt idx="6142">
                  <c:v>262.2662447179637</c:v>
                </c:pt>
                <c:pt idx="6143">
                  <c:v>262.1145703387777</c:v>
                </c:pt>
                <c:pt idx="6144">
                  <c:v>257.6248973415972</c:v>
                </c:pt>
                <c:pt idx="6145">
                  <c:v>250.5784957779505</c:v>
                </c:pt>
                <c:pt idx="6146">
                  <c:v>242.3315167582324</c:v>
                </c:pt>
                <c:pt idx="6147">
                  <c:v>233.7580752419283</c:v>
                </c:pt>
                <c:pt idx="6148">
                  <c:v>225.360688640016</c:v>
                </c:pt>
                <c:pt idx="6149">
                  <c:v>217.3950505185927</c:v>
                </c:pt>
                <c:pt idx="6150">
                  <c:v>209.9727297119954</c:v>
                </c:pt>
                <c:pt idx="6151">
                  <c:v>203.1254688769658</c:v>
                </c:pt>
                <c:pt idx="6152">
                  <c:v>196.8457921084717</c:v>
                </c:pt>
                <c:pt idx="6153">
                  <c:v>191.1078551882395</c:v>
                </c:pt>
                <c:pt idx="6154">
                  <c:v>185.8833410347279</c:v>
                </c:pt>
                <c:pt idx="6155">
                  <c:v>181.1438294880016</c:v>
                </c:pt>
                <c:pt idx="6156">
                  <c:v>176.8667357322466</c:v>
                </c:pt>
                <c:pt idx="6157">
                  <c:v>173.0329996425634</c:v>
                </c:pt>
                <c:pt idx="6158">
                  <c:v>169.6282229237874</c:v>
                </c:pt>
                <c:pt idx="6159">
                  <c:v>166.6377734140321</c:v>
                </c:pt>
                <c:pt idx="6160">
                  <c:v>164.0412104024528</c:v>
                </c:pt>
                <c:pt idx="6161">
                  <c:v>161.8063908536825</c:v>
                </c:pt>
                <c:pt idx="6162">
                  <c:v>159.8820957825234</c:v>
                </c:pt>
                <c:pt idx="6163">
                  <c:v>158.1986480848151</c:v>
                </c:pt>
                <c:pt idx="6164">
                  <c:v>156.662978250885</c:v>
                </c:pt>
                <c:pt idx="6165">
                  <c:v>155.171455706574</c:v>
                </c:pt>
                <c:pt idx="6166">
                  <c:v>153.6250652798641</c:v>
                </c:pt>
                <c:pt idx="6167">
                  <c:v>151.9381620888101</c:v>
                </c:pt>
                <c:pt idx="6168">
                  <c:v>150.053512529407</c:v>
                </c:pt>
                <c:pt idx="6169">
                  <c:v>147.9436493204306</c:v>
                </c:pt>
                <c:pt idx="6170">
                  <c:v>145.5998263822737</c:v>
                </c:pt>
                <c:pt idx="6171">
                  <c:v>143.0209138057257</c:v>
                </c:pt>
                <c:pt idx="6172">
                  <c:v>140.192212129185</c:v>
                </c:pt>
                <c:pt idx="6173">
                  <c:v>137.0500372399462</c:v>
                </c:pt>
                <c:pt idx="6174">
                  <c:v>133.378735872071</c:v>
                </c:pt>
                <c:pt idx="6175">
                  <c:v>128.4214630101458</c:v>
                </c:pt>
                <c:pt idx="6176">
                  <c:v>118.3282108758408</c:v>
                </c:pt>
                <c:pt idx="6177">
                  <c:v>133.5372719197449</c:v>
                </c:pt>
                <c:pt idx="6178">
                  <c:v>134.5425357059762</c:v>
                </c:pt>
                <c:pt idx="6179">
                  <c:v>129.396618725483</c:v>
                </c:pt>
                <c:pt idx="6180">
                  <c:v>125.7350923745536</c:v>
                </c:pt>
                <c:pt idx="6181">
                  <c:v>122.7316776800148</c:v>
                </c:pt>
                <c:pt idx="6182">
                  <c:v>120.1412190131007</c:v>
                </c:pt>
                <c:pt idx="6183">
                  <c:v>117.9308365846781</c:v>
                </c:pt>
                <c:pt idx="6184">
                  <c:v>116.2028231367154</c:v>
                </c:pt>
                <c:pt idx="6185">
                  <c:v>115.2301712661382</c:v>
                </c:pt>
                <c:pt idx="6186">
                  <c:v>115.5809643498207</c:v>
                </c:pt>
                <c:pt idx="6187">
                  <c:v>118.1477203865543</c:v>
                </c:pt>
                <c:pt idx="6188">
                  <c:v>122.6213047346255</c:v>
                </c:pt>
                <c:pt idx="6189">
                  <c:v>122.5419313522461</c:v>
                </c:pt>
                <c:pt idx="6190">
                  <c:v>113.8433315285697</c:v>
                </c:pt>
                <c:pt idx="6191">
                  <c:v>104.3841652128563</c:v>
                </c:pt>
                <c:pt idx="6192">
                  <c:v>97.4120248893412</c:v>
                </c:pt>
                <c:pt idx="6193">
                  <c:v>92.2170159348765</c:v>
                </c:pt>
                <c:pt idx="6194">
                  <c:v>87.98688074727202</c:v>
                </c:pt>
                <c:pt idx="6195">
                  <c:v>84.27247213817905</c:v>
                </c:pt>
                <c:pt idx="6196">
                  <c:v>80.84889546566627</c:v>
                </c:pt>
                <c:pt idx="6197">
                  <c:v>77.60483222473215</c:v>
                </c:pt>
                <c:pt idx="6198">
                  <c:v>74.4921351610853</c:v>
                </c:pt>
                <c:pt idx="6199">
                  <c:v>71.50024399208527</c:v>
                </c:pt>
                <c:pt idx="6200">
                  <c:v>68.65201698485399</c:v>
                </c:pt>
                <c:pt idx="6201">
                  <c:v>66.00131589221981</c:v>
                </c:pt>
                <c:pt idx="6202">
                  <c:v>63.63675539254672</c:v>
                </c:pt>
                <c:pt idx="6203">
                  <c:v>61.69553411820838</c:v>
                </c:pt>
                <c:pt idx="6204">
                  <c:v>60.36600952617585</c:v>
                </c:pt>
                <c:pt idx="6205">
                  <c:v>59.90192764450898</c:v>
                </c:pt>
                <c:pt idx="6206">
                  <c:v>60.61227263069146</c:v>
                </c:pt>
                <c:pt idx="6207">
                  <c:v>62.85018300230624</c:v>
                </c:pt>
                <c:pt idx="6208">
                  <c:v>66.9775056270332</c:v>
                </c:pt>
                <c:pt idx="6209">
                  <c:v>73.33802595204228</c:v>
                </c:pt>
                <c:pt idx="6210">
                  <c:v>82.25226709605403</c:v>
                </c:pt>
                <c:pt idx="6211">
                  <c:v>94.0517016847755</c:v>
                </c:pt>
                <c:pt idx="6212">
                  <c:v>109.113646734659</c:v>
                </c:pt>
                <c:pt idx="6213">
                  <c:v>127.953174315621</c:v>
                </c:pt>
                <c:pt idx="6214">
                  <c:v>151.4130508669234</c:v>
                </c:pt>
                <c:pt idx="6215">
                  <c:v>181.4285811384337</c:v>
                </c:pt>
                <c:pt idx="6216">
                  <c:v>223.8201917155603</c:v>
                </c:pt>
                <c:pt idx="6217">
                  <c:v>85.28007123164028</c:v>
                </c:pt>
                <c:pt idx="6218">
                  <c:v>199.6032197106861</c:v>
                </c:pt>
                <c:pt idx="6219">
                  <c:v>236.6842120180088</c:v>
                </c:pt>
                <c:pt idx="6220">
                  <c:v>256.4237777521234</c:v>
                </c:pt>
                <c:pt idx="6221">
                  <c:v>265.012631011334</c:v>
                </c:pt>
                <c:pt idx="6222">
                  <c:v>265.067901579343</c:v>
                </c:pt>
                <c:pt idx="6223">
                  <c:v>259.256218901367</c:v>
                </c:pt>
                <c:pt idx="6224">
                  <c:v>250.0162863426241</c:v>
                </c:pt>
                <c:pt idx="6225">
                  <c:v>239.1623375959507</c:v>
                </c:pt>
                <c:pt idx="6226">
                  <c:v>227.8502536757835</c:v>
                </c:pt>
                <c:pt idx="6227">
                  <c:v>216.7264371053064</c:v>
                </c:pt>
                <c:pt idx="6228">
                  <c:v>206.1001594159816</c:v>
                </c:pt>
                <c:pt idx="6229">
                  <c:v>196.0848017965903</c:v>
                </c:pt>
                <c:pt idx="6230">
                  <c:v>186.6791672931296</c:v>
                </c:pt>
                <c:pt idx="6231">
                  <c:v>177.8287986762013</c:v>
                </c:pt>
                <c:pt idx="6232">
                  <c:v>169.4408319312395</c:v>
                </c:pt>
                <c:pt idx="6233">
                  <c:v>161.404730904252</c:v>
                </c:pt>
                <c:pt idx="6234">
                  <c:v>153.5903892929526</c:v>
                </c:pt>
                <c:pt idx="6235">
                  <c:v>145.8437789195411</c:v>
                </c:pt>
                <c:pt idx="6236">
                  <c:v>137.968618801967</c:v>
                </c:pt>
                <c:pt idx="6237">
                  <c:v>129.6961843043664</c:v>
                </c:pt>
                <c:pt idx="6238">
                  <c:v>120.6305590169108</c:v>
                </c:pt>
                <c:pt idx="6239">
                  <c:v>110.1601684821529</c:v>
                </c:pt>
                <c:pt idx="6240">
                  <c:v>97.44148179727288</c:v>
                </c:pt>
                <c:pt idx="6241">
                  <c:v>83.04969617290675</c:v>
                </c:pt>
                <c:pt idx="6242">
                  <c:v>89.79670646755781</c:v>
                </c:pt>
                <c:pt idx="6243">
                  <c:v>194.3803478528646</c:v>
                </c:pt>
                <c:pt idx="6244">
                  <c:v>222.6436251036667</c:v>
                </c:pt>
                <c:pt idx="6245">
                  <c:v>187.4611361066108</c:v>
                </c:pt>
                <c:pt idx="6246">
                  <c:v>164.2870533668448</c:v>
                </c:pt>
                <c:pt idx="6247">
                  <c:v>149.2075211960747</c:v>
                </c:pt>
                <c:pt idx="6248">
                  <c:v>138.2333584125172</c:v>
                </c:pt>
                <c:pt idx="6249">
                  <c:v>129.4840882565086</c:v>
                </c:pt>
                <c:pt idx="6250">
                  <c:v>122.0234865248645</c:v>
                </c:pt>
                <c:pt idx="6251">
                  <c:v>115.3313398587338</c:v>
                </c:pt>
                <c:pt idx="6252">
                  <c:v>109.0919203012781</c:v>
                </c:pt>
                <c:pt idx="6253">
                  <c:v>103.0896642194028</c:v>
                </c:pt>
                <c:pt idx="6254">
                  <c:v>97.16318888450034</c:v>
                </c:pt>
                <c:pt idx="6255">
                  <c:v>91.179285246961</c:v>
                </c:pt>
                <c:pt idx="6256">
                  <c:v>85.01491065857834</c:v>
                </c:pt>
                <c:pt idx="6257">
                  <c:v>78.5498548996356</c:v>
                </c:pt>
                <c:pt idx="6258">
                  <c:v>71.66508486536746</c:v>
                </c:pt>
                <c:pt idx="6259">
                  <c:v>64.24994882025192</c:v>
                </c:pt>
                <c:pt idx="6260">
                  <c:v>56.24013416657101</c:v>
                </c:pt>
                <c:pt idx="6261">
                  <c:v>47.69398906266755</c:v>
                </c:pt>
                <c:pt idx="6262">
                  <c:v>38.84001454029926</c:v>
                </c:pt>
                <c:pt idx="6263">
                  <c:v>29.64385456804847</c:v>
                </c:pt>
                <c:pt idx="6264">
                  <c:v>18.74015740134201</c:v>
                </c:pt>
                <c:pt idx="6265">
                  <c:v>39.38035180484156</c:v>
                </c:pt>
                <c:pt idx="6266">
                  <c:v>58.09737802671851</c:v>
                </c:pt>
                <c:pt idx="6267">
                  <c:v>121.5918575465878</c:v>
                </c:pt>
                <c:pt idx="6268">
                  <c:v>260.564877264556</c:v>
                </c:pt>
                <c:pt idx="6269">
                  <c:v>711.7357051984553</c:v>
                </c:pt>
                <c:pt idx="6270">
                  <c:v>1165.41565837446</c:v>
                </c:pt>
                <c:pt idx="6271">
                  <c:v>543.4871567704821</c:v>
                </c:pt>
                <c:pt idx="6272">
                  <c:v>366.6327358919116</c:v>
                </c:pt>
                <c:pt idx="6273">
                  <c:v>288.9205174323133</c:v>
                </c:pt>
                <c:pt idx="6274">
                  <c:v>245.1235583830591</c:v>
                </c:pt>
                <c:pt idx="6275">
                  <c:v>216.7502602349466</c:v>
                </c:pt>
                <c:pt idx="6276">
                  <c:v>196.6595765235102</c:v>
                </c:pt>
                <c:pt idx="6277">
                  <c:v>181.524759652584</c:v>
                </c:pt>
                <c:pt idx="6278">
                  <c:v>169.5898724648533</c:v>
                </c:pt>
                <c:pt idx="6279">
                  <c:v>159.84023056549</c:v>
                </c:pt>
                <c:pt idx="6280">
                  <c:v>151.6484848487936</c:v>
                </c:pt>
                <c:pt idx="6281">
                  <c:v>144.6059787540838</c:v>
                </c:pt>
                <c:pt idx="6282">
                  <c:v>138.4339052359996</c:v>
                </c:pt>
                <c:pt idx="6283">
                  <c:v>132.93641631876</c:v>
                </c:pt>
                <c:pt idx="6284">
                  <c:v>127.9704594904791</c:v>
                </c:pt>
                <c:pt idx="6285">
                  <c:v>123.4301514052691</c:v>
                </c:pt>
                <c:pt idx="6286">
                  <c:v>119.2342888892206</c:v>
                </c:pt>
                <c:pt idx="6287">
                  <c:v>115.3196196641075</c:v>
                </c:pt>
                <c:pt idx="6288">
                  <c:v>111.6363541689414</c:v>
                </c:pt>
                <c:pt idx="6289">
                  <c:v>108.1433338239403</c:v>
                </c:pt>
                <c:pt idx="6290">
                  <c:v>104.8065089251137</c:v>
                </c:pt>
                <c:pt idx="6291">
                  <c:v>101.597333257074</c:v>
                </c:pt>
                <c:pt idx="6292">
                  <c:v>98.49004960097613</c:v>
                </c:pt>
                <c:pt idx="6293">
                  <c:v>95.46201204183856</c:v>
                </c:pt>
                <c:pt idx="6294">
                  <c:v>92.48997556585475</c:v>
                </c:pt>
                <c:pt idx="6295">
                  <c:v>89.54971832297484</c:v>
                </c:pt>
                <c:pt idx="6296">
                  <c:v>86.6117240402943</c:v>
                </c:pt>
                <c:pt idx="6297">
                  <c:v>83.63664697770798</c:v>
                </c:pt>
                <c:pt idx="6298">
                  <c:v>80.55909955530856</c:v>
                </c:pt>
                <c:pt idx="6299">
                  <c:v>77.25349012474754</c:v>
                </c:pt>
                <c:pt idx="6300">
                  <c:v>73.41506127828883</c:v>
                </c:pt>
                <c:pt idx="6301">
                  <c:v>68.03035403026442</c:v>
                </c:pt>
                <c:pt idx="6302">
                  <c:v>56.52888856647103</c:v>
                </c:pt>
                <c:pt idx="6303">
                  <c:v>85.25495613550912</c:v>
                </c:pt>
                <c:pt idx="6304">
                  <c:v>74.6614624456496</c:v>
                </c:pt>
                <c:pt idx="6305">
                  <c:v>69.45361264092298</c:v>
                </c:pt>
                <c:pt idx="6306">
                  <c:v>65.65939664351046</c:v>
                </c:pt>
                <c:pt idx="6307">
                  <c:v>62.36516139131242</c:v>
                </c:pt>
                <c:pt idx="6308">
                  <c:v>59.2889132481206</c:v>
                </c:pt>
                <c:pt idx="6309">
                  <c:v>56.31536790929432</c:v>
                </c:pt>
                <c:pt idx="6310">
                  <c:v>53.38736169601784</c:v>
                </c:pt>
                <c:pt idx="6311">
                  <c:v>50.47243183470504</c:v>
                </c:pt>
                <c:pt idx="6312">
                  <c:v>47.5505323028752</c:v>
                </c:pt>
                <c:pt idx="6313">
                  <c:v>44.60915764338955</c:v>
                </c:pt>
                <c:pt idx="6314">
                  <c:v>41.64062356977352</c:v>
                </c:pt>
                <c:pt idx="6315">
                  <c:v>38.64210586269725</c:v>
                </c:pt>
                <c:pt idx="6316">
                  <c:v>35.6160234647494</c:v>
                </c:pt>
                <c:pt idx="6317">
                  <c:v>32.57220418086322</c:v>
                </c:pt>
                <c:pt idx="6318">
                  <c:v>29.53449405366644</c:v>
                </c:pt>
                <c:pt idx="6319">
                  <c:v>26.54361817721644</c:v>
                </c:pt>
                <c:pt idx="6320">
                  <c:v>23.6757452785334</c:v>
                </c:pt>
                <c:pt idx="6321">
                  <c:v>21.06581233936004</c:v>
                </c:pt>
                <c:pt idx="6322">
                  <c:v>18.93577634815907</c:v>
                </c:pt>
                <c:pt idx="6323">
                  <c:v>17.61837360500362</c:v>
                </c:pt>
                <c:pt idx="6324">
                  <c:v>17.50144427684664</c:v>
                </c:pt>
                <c:pt idx="6325">
                  <c:v>18.84054414722593</c:v>
                </c:pt>
                <c:pt idx="6326">
                  <c:v>21.62463001477742</c:v>
                </c:pt>
                <c:pt idx="6327">
                  <c:v>25.66419019894141</c:v>
                </c:pt>
                <c:pt idx="6328">
                  <c:v>30.7702180499338</c:v>
                </c:pt>
                <c:pt idx="6329">
                  <c:v>36.8327382319319</c:v>
                </c:pt>
                <c:pt idx="6330">
                  <c:v>43.8278974572717</c:v>
                </c:pt>
                <c:pt idx="6331">
                  <c:v>51.80240695805659</c:v>
                </c:pt>
                <c:pt idx="6332">
                  <c:v>60.86899002542443</c:v>
                </c:pt>
                <c:pt idx="6333">
                  <c:v>71.19909135396674</c:v>
                </c:pt>
                <c:pt idx="6334">
                  <c:v>83.03823325984943</c:v>
                </c:pt>
                <c:pt idx="6335">
                  <c:v>96.71332616658789</c:v>
                </c:pt>
                <c:pt idx="6336">
                  <c:v>112.6647737210472</c:v>
                </c:pt>
                <c:pt idx="6337">
                  <c:v>131.4634663828571</c:v>
                </c:pt>
                <c:pt idx="6338">
                  <c:v>153.8182805115486</c:v>
                </c:pt>
                <c:pt idx="6339">
                  <c:v>180.5317123280115</c:v>
                </c:pt>
                <c:pt idx="6340">
                  <c:v>212.2319714864</c:v>
                </c:pt>
                <c:pt idx="6341">
                  <c:v>248.5582137560263</c:v>
                </c:pt>
                <c:pt idx="6342">
                  <c:v>286.2513208680625</c:v>
                </c:pt>
                <c:pt idx="6343">
                  <c:v>316.5273835000921</c:v>
                </c:pt>
                <c:pt idx="6344">
                  <c:v>326.4293903337681</c:v>
                </c:pt>
                <c:pt idx="6345">
                  <c:v>309.6405890806961</c:v>
                </c:pt>
                <c:pt idx="6346">
                  <c:v>273.92719545816</c:v>
                </c:pt>
                <c:pt idx="6347">
                  <c:v>231.8392922944652</c:v>
                </c:pt>
                <c:pt idx="6348">
                  <c:v>190.9178200790668</c:v>
                </c:pt>
                <c:pt idx="6349">
                  <c:v>153.2778950364485</c:v>
                </c:pt>
                <c:pt idx="6350">
                  <c:v>118.1439982684497</c:v>
                </c:pt>
                <c:pt idx="6351">
                  <c:v>83.29597446855095</c:v>
                </c:pt>
                <c:pt idx="6352">
                  <c:v>46.48448889282124</c:v>
                </c:pt>
                <c:pt idx="6353">
                  <c:v>48.47922766137857</c:v>
                </c:pt>
                <c:pt idx="6354">
                  <c:v>241.5802763480286</c:v>
                </c:pt>
                <c:pt idx="6355">
                  <c:v>753.4672042681232</c:v>
                </c:pt>
                <c:pt idx="6356">
                  <c:v>240.4163573409874</c:v>
                </c:pt>
                <c:pt idx="6357">
                  <c:v>152.6494678966229</c:v>
                </c:pt>
                <c:pt idx="6358">
                  <c:v>113.146668384035</c:v>
                </c:pt>
                <c:pt idx="6359">
                  <c:v>90.23797783480997</c:v>
                </c:pt>
                <c:pt idx="6360">
                  <c:v>76.95719743043441</c:v>
                </c:pt>
                <c:pt idx="6361">
                  <c:v>71.6330839705269</c:v>
                </c:pt>
                <c:pt idx="6362">
                  <c:v>73.69084634493385</c:v>
                </c:pt>
                <c:pt idx="6363">
                  <c:v>82.16694703604742</c:v>
                </c:pt>
                <c:pt idx="6364">
                  <c:v>95.82254649560981</c:v>
                </c:pt>
                <c:pt idx="6365">
                  <c:v>113.7146831254828</c:v>
                </c:pt>
                <c:pt idx="6366">
                  <c:v>135.35299458615</c:v>
                </c:pt>
                <c:pt idx="6367">
                  <c:v>160.4298689774198</c:v>
                </c:pt>
                <c:pt idx="6368">
                  <c:v>188.1192083316293</c:v>
                </c:pt>
                <c:pt idx="6369">
                  <c:v>215.3583236955473</c:v>
                </c:pt>
                <c:pt idx="6370">
                  <c:v>233.8926414909014</c:v>
                </c:pt>
                <c:pt idx="6371">
                  <c:v>236.8172177449911</c:v>
                </c:pt>
                <c:pt idx="6372">
                  <c:v>250.5710222639119</c:v>
                </c:pt>
                <c:pt idx="6373">
                  <c:v>307.7042597671964</c:v>
                </c:pt>
                <c:pt idx="6374">
                  <c:v>398.927054625684</c:v>
                </c:pt>
                <c:pt idx="6375">
                  <c:v>514.6668969090767</c:v>
                </c:pt>
                <c:pt idx="6376">
                  <c:v>653.4031014721016</c:v>
                </c:pt>
                <c:pt idx="6377">
                  <c:v>805.9571432260683</c:v>
                </c:pt>
                <c:pt idx="6378">
                  <c:v>937.8574609447531</c:v>
                </c:pt>
                <c:pt idx="6379">
                  <c:v>995.4944834746663</c:v>
                </c:pt>
                <c:pt idx="6380">
                  <c:v>961.5738739505977</c:v>
                </c:pt>
                <c:pt idx="6381">
                  <c:v>874.7661126520894</c:v>
                </c:pt>
                <c:pt idx="6382">
                  <c:v>777.700542717617</c:v>
                </c:pt>
                <c:pt idx="6383">
                  <c:v>690.0397922685306</c:v>
                </c:pt>
                <c:pt idx="6384">
                  <c:v>616.1177347010603</c:v>
                </c:pt>
                <c:pt idx="6385">
                  <c:v>554.5506262435921</c:v>
                </c:pt>
                <c:pt idx="6386">
                  <c:v>502.467272621169</c:v>
                </c:pt>
                <c:pt idx="6387">
                  <c:v>457.0080713322758</c:v>
                </c:pt>
                <c:pt idx="6388">
                  <c:v>418.1262204184138</c:v>
                </c:pt>
                <c:pt idx="6389">
                  <c:v>395.929230830869</c:v>
                </c:pt>
                <c:pt idx="6390">
                  <c:v>385.2135952408642</c:v>
                </c:pt>
                <c:pt idx="6391">
                  <c:v>369.8205064798887</c:v>
                </c:pt>
                <c:pt idx="6392">
                  <c:v>352.6634128576516</c:v>
                </c:pt>
                <c:pt idx="6393">
                  <c:v>336.377089186925</c:v>
                </c:pt>
                <c:pt idx="6394">
                  <c:v>321.547697885831</c:v>
                </c:pt>
                <c:pt idx="6395">
                  <c:v>308.1609909437701</c:v>
                </c:pt>
                <c:pt idx="6396">
                  <c:v>296.0618331156497</c:v>
                </c:pt>
                <c:pt idx="6397">
                  <c:v>285.08338190584</c:v>
                </c:pt>
                <c:pt idx="6398">
                  <c:v>275.077352733824</c:v>
                </c:pt>
                <c:pt idx="6399">
                  <c:v>265.9118477303401</c:v>
                </c:pt>
                <c:pt idx="6400">
                  <c:v>257.480309863929</c:v>
                </c:pt>
                <c:pt idx="6401">
                  <c:v>249.6888527304307</c:v>
                </c:pt>
                <c:pt idx="6402">
                  <c:v>242.4626502063375</c:v>
                </c:pt>
                <c:pt idx="6403">
                  <c:v>235.7339525615125</c:v>
                </c:pt>
                <c:pt idx="6404">
                  <c:v>229.448664976332</c:v>
                </c:pt>
                <c:pt idx="6405">
                  <c:v>223.5588801104142</c:v>
                </c:pt>
                <c:pt idx="6406">
                  <c:v>218.0230553026003</c:v>
                </c:pt>
                <c:pt idx="6407">
                  <c:v>212.8066624377502</c:v>
                </c:pt>
                <c:pt idx="6408">
                  <c:v>207.8781500109697</c:v>
                </c:pt>
                <c:pt idx="6409">
                  <c:v>203.211509408634</c:v>
                </c:pt>
                <c:pt idx="6410">
                  <c:v>198.7828065519527</c:v>
                </c:pt>
                <c:pt idx="6411">
                  <c:v>194.5705013841893</c:v>
                </c:pt>
                <c:pt idx="6412">
                  <c:v>190.5572795824227</c:v>
                </c:pt>
                <c:pt idx="6413">
                  <c:v>186.7267744275483</c:v>
                </c:pt>
                <c:pt idx="6414">
                  <c:v>183.0638594656967</c:v>
                </c:pt>
                <c:pt idx="6415">
                  <c:v>179.5556024775406</c:v>
                </c:pt>
                <c:pt idx="6416">
                  <c:v>176.1903900285084</c:v>
                </c:pt>
                <c:pt idx="6417">
                  <c:v>172.957948006066</c:v>
                </c:pt>
                <c:pt idx="6418">
                  <c:v>169.8483044433336</c:v>
                </c:pt>
                <c:pt idx="6419">
                  <c:v>166.8525858294556</c:v>
                </c:pt>
                <c:pt idx="6420">
                  <c:v>163.9631390663079</c:v>
                </c:pt>
                <c:pt idx="6421">
                  <c:v>161.1725497921377</c:v>
                </c:pt>
                <c:pt idx="6422">
                  <c:v>158.4735924853692</c:v>
                </c:pt>
                <c:pt idx="6423">
                  <c:v>155.8601462736671</c:v>
                </c:pt>
                <c:pt idx="6424">
                  <c:v>153.3260185002116</c:v>
                </c:pt>
                <c:pt idx="6425">
                  <c:v>150.8654461729865</c:v>
                </c:pt>
                <c:pt idx="6426">
                  <c:v>148.4735162172126</c:v>
                </c:pt>
                <c:pt idx="6427">
                  <c:v>146.1441188503583</c:v>
                </c:pt>
                <c:pt idx="6428">
                  <c:v>143.8722549917065</c:v>
                </c:pt>
                <c:pt idx="6429">
                  <c:v>141.6533307217512</c:v>
                </c:pt>
                <c:pt idx="6430">
                  <c:v>139.4819697498577</c:v>
                </c:pt>
                <c:pt idx="6431">
                  <c:v>137.3528717377016</c:v>
                </c:pt>
                <c:pt idx="6432">
                  <c:v>135.2622330062262</c:v>
                </c:pt>
                <c:pt idx="6433">
                  <c:v>133.2431229437923</c:v>
                </c:pt>
                <c:pt idx="6434">
                  <c:v>133.2661730425457</c:v>
                </c:pt>
                <c:pt idx="6435">
                  <c:v>129.8380012273357</c:v>
                </c:pt>
                <c:pt idx="6436">
                  <c:v>127.5883728835419</c:v>
                </c:pt>
                <c:pt idx="6437">
                  <c:v>125.5879783111605</c:v>
                </c:pt>
                <c:pt idx="6438">
                  <c:v>123.6536140745439</c:v>
                </c:pt>
                <c:pt idx="6439">
                  <c:v>121.7538049226385</c:v>
                </c:pt>
                <c:pt idx="6440">
                  <c:v>119.8758888802146</c:v>
                </c:pt>
                <c:pt idx="6441">
                  <c:v>118.0145223223063</c:v>
                </c:pt>
                <c:pt idx="6442">
                  <c:v>116.1644177752958</c:v>
                </c:pt>
                <c:pt idx="6443">
                  <c:v>114.3213955336566</c:v>
                </c:pt>
                <c:pt idx="6444">
                  <c:v>112.4817092286572</c:v>
                </c:pt>
                <c:pt idx="6445">
                  <c:v>110.641163977391</c:v>
                </c:pt>
                <c:pt idx="6446">
                  <c:v>108.7947883408009</c:v>
                </c:pt>
                <c:pt idx="6447">
                  <c:v>106.9374022720895</c:v>
                </c:pt>
                <c:pt idx="6448">
                  <c:v>105.0623910237021</c:v>
                </c:pt>
                <c:pt idx="6449">
                  <c:v>103.1618647154328</c:v>
                </c:pt>
                <c:pt idx="6450">
                  <c:v>101.2235098864807</c:v>
                </c:pt>
                <c:pt idx="6451">
                  <c:v>99.23148128685304</c:v>
                </c:pt>
                <c:pt idx="6452">
                  <c:v>97.15978307722527</c:v>
                </c:pt>
                <c:pt idx="6453">
                  <c:v>94.9685227752367</c:v>
                </c:pt>
                <c:pt idx="6454">
                  <c:v>92.62319693843656</c:v>
                </c:pt>
                <c:pt idx="6455">
                  <c:v>90.5390141561808</c:v>
                </c:pt>
                <c:pt idx="6456">
                  <c:v>93.86000656213231</c:v>
                </c:pt>
                <c:pt idx="6457">
                  <c:v>94.04605786976968</c:v>
                </c:pt>
                <c:pt idx="6458">
                  <c:v>90.06780980644338</c:v>
                </c:pt>
                <c:pt idx="6459">
                  <c:v>86.95466309537034</c:v>
                </c:pt>
                <c:pt idx="6460">
                  <c:v>84.2434640256466</c:v>
                </c:pt>
                <c:pt idx="6461">
                  <c:v>81.6735888504181</c:v>
                </c:pt>
                <c:pt idx="6462">
                  <c:v>79.13055413260223</c:v>
                </c:pt>
                <c:pt idx="6463">
                  <c:v>76.5516948190764</c:v>
                </c:pt>
                <c:pt idx="6464">
                  <c:v>73.89260204225972</c:v>
                </c:pt>
                <c:pt idx="6465">
                  <c:v>71.112742527195</c:v>
                </c:pt>
                <c:pt idx="6466">
                  <c:v>68.16432263289231</c:v>
                </c:pt>
                <c:pt idx="6467">
                  <c:v>64.9769667764895</c:v>
                </c:pt>
                <c:pt idx="6468">
                  <c:v>61.42870800322353</c:v>
                </c:pt>
                <c:pt idx="6469">
                  <c:v>57.24010884187214</c:v>
                </c:pt>
                <c:pt idx="6470">
                  <c:v>51.51771575367393</c:v>
                </c:pt>
                <c:pt idx="6471">
                  <c:v>38.23240563351502</c:v>
                </c:pt>
                <c:pt idx="6472">
                  <c:v>79.8321379587712</c:v>
                </c:pt>
                <c:pt idx="6473">
                  <c:v>54.80084420788125</c:v>
                </c:pt>
                <c:pt idx="6474">
                  <c:v>47.1719537963264</c:v>
                </c:pt>
                <c:pt idx="6475">
                  <c:v>41.24333871847638</c:v>
                </c:pt>
                <c:pt idx="6476">
                  <c:v>35.72411128368401</c:v>
                </c:pt>
                <c:pt idx="6477">
                  <c:v>30.53907147024561</c:v>
                </c:pt>
                <c:pt idx="6478">
                  <c:v>26.33303616553496</c:v>
                </c:pt>
                <c:pt idx="6479">
                  <c:v>24.85520012773758</c:v>
                </c:pt>
                <c:pt idx="6480">
                  <c:v>28.61847745624424</c:v>
                </c:pt>
                <c:pt idx="6481">
                  <c:v>38.85878305617428</c:v>
                </c:pt>
                <c:pt idx="6482">
                  <c:v>55.68027387129689</c:v>
                </c:pt>
                <c:pt idx="6483">
                  <c:v>80.04370945110076</c:v>
                </c:pt>
                <c:pt idx="6484">
                  <c:v>114.4577740620588</c:v>
                </c:pt>
                <c:pt idx="6485">
                  <c:v>162.7259839330005</c:v>
                </c:pt>
                <c:pt idx="6486">
                  <c:v>226.7064672494906</c:v>
                </c:pt>
                <c:pt idx="6487">
                  <c:v>293.3201302742683</c:v>
                </c:pt>
                <c:pt idx="6488">
                  <c:v>325.1397794238169</c:v>
                </c:pt>
                <c:pt idx="6489">
                  <c:v>308.7881720684915</c:v>
                </c:pt>
                <c:pt idx="6490">
                  <c:v>273.4513076215396</c:v>
                </c:pt>
                <c:pt idx="6491">
                  <c:v>239.9072656244889</c:v>
                </c:pt>
                <c:pt idx="6492">
                  <c:v>212.8669148361325</c:v>
                </c:pt>
                <c:pt idx="6493">
                  <c:v>191.67963252673</c:v>
                </c:pt>
                <c:pt idx="6494">
                  <c:v>174.9110445295745</c:v>
                </c:pt>
                <c:pt idx="6495">
                  <c:v>161.3572164600073</c:v>
                </c:pt>
                <c:pt idx="6496">
                  <c:v>150.1451575794871</c:v>
                </c:pt>
                <c:pt idx="6497">
                  <c:v>140.6569253624388</c:v>
                </c:pt>
                <c:pt idx="6498">
                  <c:v>132.4496979704788</c:v>
                </c:pt>
                <c:pt idx="6499">
                  <c:v>125.1974778599649</c:v>
                </c:pt>
                <c:pt idx="6500">
                  <c:v>118.6398020543564</c:v>
                </c:pt>
                <c:pt idx="6501">
                  <c:v>112.5379478091179</c:v>
                </c:pt>
                <c:pt idx="6502">
                  <c:v>106.5776059291907</c:v>
                </c:pt>
                <c:pt idx="6503">
                  <c:v>99.97976497200986</c:v>
                </c:pt>
                <c:pt idx="6504">
                  <c:v>89.37762919642937</c:v>
                </c:pt>
                <c:pt idx="6505">
                  <c:v>106.5164455666968</c:v>
                </c:pt>
                <c:pt idx="6506">
                  <c:v>95.61322709929075</c:v>
                </c:pt>
                <c:pt idx="6507">
                  <c:v>90.09957660645854</c:v>
                </c:pt>
                <c:pt idx="6508">
                  <c:v>85.59719474808692</c:v>
                </c:pt>
                <c:pt idx="6509">
                  <c:v>81.51143974019983</c:v>
                </c:pt>
                <c:pt idx="6510">
                  <c:v>77.67652935565658</c:v>
                </c:pt>
                <c:pt idx="6511">
                  <c:v>74.05083491225606</c:v>
                </c:pt>
                <c:pt idx="6512">
                  <c:v>70.66482227246627</c:v>
                </c:pt>
                <c:pt idx="6513">
                  <c:v>67.62595543040074</c:v>
                </c:pt>
                <c:pt idx="6514">
                  <c:v>65.15938889843433</c:v>
                </c:pt>
                <c:pt idx="6515">
                  <c:v>63.67556952583194</c:v>
                </c:pt>
                <c:pt idx="6516">
                  <c:v>63.86320206830298</c:v>
                </c:pt>
                <c:pt idx="6517">
                  <c:v>66.76608557934798</c:v>
                </c:pt>
                <c:pt idx="6518">
                  <c:v>73.71817418836107</c:v>
                </c:pt>
                <c:pt idx="6519">
                  <c:v>85.97058562969596</c:v>
                </c:pt>
                <c:pt idx="6520">
                  <c:v>103.7853465033588</c:v>
                </c:pt>
                <c:pt idx="6521">
                  <c:v>124.6751446619567</c:v>
                </c:pt>
                <c:pt idx="6522">
                  <c:v>141.9016117295005</c:v>
                </c:pt>
                <c:pt idx="6523">
                  <c:v>148.1090333324471</c:v>
                </c:pt>
                <c:pt idx="6524">
                  <c:v>142.7660248141464</c:v>
                </c:pt>
                <c:pt idx="6525">
                  <c:v>131.8921916138358</c:v>
                </c:pt>
                <c:pt idx="6526">
                  <c:v>124.8449434275175</c:v>
                </c:pt>
                <c:pt idx="6527">
                  <c:v>123.7468624683718</c:v>
                </c:pt>
                <c:pt idx="6528">
                  <c:v>118.5842638598746</c:v>
                </c:pt>
                <c:pt idx="6529">
                  <c:v>111.0498888337922</c:v>
                </c:pt>
                <c:pt idx="6530">
                  <c:v>103.723702306609</c:v>
                </c:pt>
                <c:pt idx="6531">
                  <c:v>97.14981922317136</c:v>
                </c:pt>
                <c:pt idx="6532">
                  <c:v>91.30096688708225</c:v>
                </c:pt>
                <c:pt idx="6533">
                  <c:v>86.05648943843394</c:v>
                </c:pt>
                <c:pt idx="6534">
                  <c:v>81.2918260681233</c:v>
                </c:pt>
                <c:pt idx="6535">
                  <c:v>76.90834235132735</c:v>
                </c:pt>
                <c:pt idx="6536">
                  <c:v>72.82175508612751</c:v>
                </c:pt>
                <c:pt idx="6537">
                  <c:v>68.9620260413181</c:v>
                </c:pt>
                <c:pt idx="6538">
                  <c:v>65.2643255334106</c:v>
                </c:pt>
                <c:pt idx="6539">
                  <c:v>61.65695174815952</c:v>
                </c:pt>
                <c:pt idx="6540">
                  <c:v>58.03826331062267</c:v>
                </c:pt>
                <c:pt idx="6541">
                  <c:v>54.19834645149065</c:v>
                </c:pt>
                <c:pt idx="6542">
                  <c:v>49.47210980338239</c:v>
                </c:pt>
                <c:pt idx="6543">
                  <c:v>38.92060392262324</c:v>
                </c:pt>
                <c:pt idx="6544">
                  <c:v>67.37399418926297</c:v>
                </c:pt>
                <c:pt idx="6545">
                  <c:v>51.18855895039812</c:v>
                </c:pt>
                <c:pt idx="6546">
                  <c:v>46.31423531845693</c:v>
                </c:pt>
                <c:pt idx="6547">
                  <c:v>42.8094155243265</c:v>
                </c:pt>
                <c:pt idx="6548">
                  <c:v>39.76981819744326</c:v>
                </c:pt>
                <c:pt idx="6549">
                  <c:v>36.95737005078239</c:v>
                </c:pt>
                <c:pt idx="6550">
                  <c:v>34.27672970625018</c:v>
                </c:pt>
                <c:pt idx="6551">
                  <c:v>31.66871540245932</c:v>
                </c:pt>
                <c:pt idx="6552">
                  <c:v>29.14159671741806</c:v>
                </c:pt>
                <c:pt idx="6553">
                  <c:v>27.49717127582977</c:v>
                </c:pt>
                <c:pt idx="6554">
                  <c:v>24.89263303529208</c:v>
                </c:pt>
                <c:pt idx="6555">
                  <c:v>22.65487080763641</c:v>
                </c:pt>
                <c:pt idx="6556">
                  <c:v>20.6023775494572</c:v>
                </c:pt>
                <c:pt idx="6557">
                  <c:v>18.76012101368823</c:v>
                </c:pt>
                <c:pt idx="6558">
                  <c:v>17.19997049515874</c:v>
                </c:pt>
                <c:pt idx="6559">
                  <c:v>16.02361024791566</c:v>
                </c:pt>
                <c:pt idx="6560">
                  <c:v>15.35369282347161</c:v>
                </c:pt>
                <c:pt idx="6561">
                  <c:v>15.30734440557903</c:v>
                </c:pt>
                <c:pt idx="6562">
                  <c:v>15.95398288985418</c:v>
                </c:pt>
                <c:pt idx="6563">
                  <c:v>17.29167115302625</c:v>
                </c:pt>
                <c:pt idx="6564">
                  <c:v>19.27229320568755</c:v>
                </c:pt>
                <c:pt idx="6565">
                  <c:v>21.83087143746888</c:v>
                </c:pt>
                <c:pt idx="6566">
                  <c:v>24.92632553660601</c:v>
                </c:pt>
                <c:pt idx="6567">
                  <c:v>28.55787784799595</c:v>
                </c:pt>
                <c:pt idx="6568">
                  <c:v>32.77738151821965</c:v>
                </c:pt>
                <c:pt idx="6569">
                  <c:v>37.7124581060453</c:v>
                </c:pt>
                <c:pt idx="6570">
                  <c:v>43.61195048099247</c:v>
                </c:pt>
                <c:pt idx="6571">
                  <c:v>50.92881605351396</c:v>
                </c:pt>
                <c:pt idx="6572">
                  <c:v>60.45779255177381</c:v>
                </c:pt>
                <c:pt idx="6573">
                  <c:v>73.43608899049948</c:v>
                </c:pt>
                <c:pt idx="6574">
                  <c:v>90.86992623165834</c:v>
                </c:pt>
                <c:pt idx="6575">
                  <c:v>109.9153492291562</c:v>
                </c:pt>
                <c:pt idx="6576">
                  <c:v>121.2025248227848</c:v>
                </c:pt>
                <c:pt idx="6577">
                  <c:v>122.377451312562</c:v>
                </c:pt>
                <c:pt idx="6578">
                  <c:v>121.4066739416394</c:v>
                </c:pt>
                <c:pt idx="6579">
                  <c:v>122.9349885882995</c:v>
                </c:pt>
                <c:pt idx="6580">
                  <c:v>127.5858135638974</c:v>
                </c:pt>
                <c:pt idx="6581">
                  <c:v>134.977213955762</c:v>
                </c:pt>
                <c:pt idx="6582">
                  <c:v>144.7524907401968</c:v>
                </c:pt>
                <c:pt idx="6583">
                  <c:v>156.7163145319811</c:v>
                </c:pt>
                <c:pt idx="6584">
                  <c:v>170.7955432627232</c:v>
                </c:pt>
                <c:pt idx="6585">
                  <c:v>186.9379597819514</c:v>
                </c:pt>
                <c:pt idx="6586">
                  <c:v>204.9969580788102</c:v>
                </c:pt>
                <c:pt idx="6587">
                  <c:v>224.5689271267162</c:v>
                </c:pt>
                <c:pt idx="6588">
                  <c:v>244.7297285872597</c:v>
                </c:pt>
                <c:pt idx="6589">
                  <c:v>263.780998890359</c:v>
                </c:pt>
                <c:pt idx="6590">
                  <c:v>279.1184602731468</c:v>
                </c:pt>
                <c:pt idx="6591">
                  <c:v>287.6830195228906</c:v>
                </c:pt>
                <c:pt idx="6592">
                  <c:v>287.1029312068157</c:v>
                </c:pt>
                <c:pt idx="6593">
                  <c:v>276.9928157092888</c:v>
                </c:pt>
                <c:pt idx="6594">
                  <c:v>259.1953931706772</c:v>
                </c:pt>
                <c:pt idx="6595">
                  <c:v>236.7057220736477</c:v>
                </c:pt>
                <c:pt idx="6596">
                  <c:v>212.3139671691715</c:v>
                </c:pt>
                <c:pt idx="6597">
                  <c:v>187.9707126922945</c:v>
                </c:pt>
                <c:pt idx="6598">
                  <c:v>164.7623346165793</c:v>
                </c:pt>
                <c:pt idx="6599">
                  <c:v>143.2516988294738</c:v>
                </c:pt>
                <c:pt idx="6600">
                  <c:v>123.8791002648319</c:v>
                </c:pt>
                <c:pt idx="6601">
                  <c:v>107.4209059101867</c:v>
                </c:pt>
                <c:pt idx="6602">
                  <c:v>95.48224745981976</c:v>
                </c:pt>
                <c:pt idx="6603">
                  <c:v>90.2488517883056</c:v>
                </c:pt>
                <c:pt idx="6604">
                  <c:v>91.93801688332958</c:v>
                </c:pt>
                <c:pt idx="6605">
                  <c:v>96.60574232761824</c:v>
                </c:pt>
                <c:pt idx="6606">
                  <c:v>100.2081535382768</c:v>
                </c:pt>
                <c:pt idx="6607">
                  <c:v>102.8915497592301</c:v>
                </c:pt>
                <c:pt idx="6608">
                  <c:v>107.2989710705606</c:v>
                </c:pt>
                <c:pt idx="6609">
                  <c:v>115.9314440547759</c:v>
                </c:pt>
                <c:pt idx="6610">
                  <c:v>130.4884164906379</c:v>
                </c:pt>
                <c:pt idx="6611">
                  <c:v>152.419373238327</c:v>
                </c:pt>
                <c:pt idx="6612">
                  <c:v>183.8493960701025</c:v>
                </c:pt>
                <c:pt idx="6613">
                  <c:v>228.8173142766773</c:v>
                </c:pt>
                <c:pt idx="6614">
                  <c:v>294.6333699278088</c:v>
                </c:pt>
                <c:pt idx="6615">
                  <c:v>387.0832417870129</c:v>
                </c:pt>
                <c:pt idx="6616">
                  <c:v>457.9813150384252</c:v>
                </c:pt>
                <c:pt idx="6617">
                  <c:v>409.0460068880594</c:v>
                </c:pt>
                <c:pt idx="6618">
                  <c:v>356.4811731676531</c:v>
                </c:pt>
                <c:pt idx="6619">
                  <c:v>372.755723809196</c:v>
                </c:pt>
                <c:pt idx="6620">
                  <c:v>441.4057640079405</c:v>
                </c:pt>
                <c:pt idx="6621">
                  <c:v>549.2704248625964</c:v>
                </c:pt>
                <c:pt idx="6622">
                  <c:v>688.5398146414053</c:v>
                </c:pt>
                <c:pt idx="6623">
                  <c:v>834.3361764177893</c:v>
                </c:pt>
                <c:pt idx="6624">
                  <c:v>926.9744030616632</c:v>
                </c:pt>
                <c:pt idx="6625">
                  <c:v>918.8194705343795</c:v>
                </c:pt>
                <c:pt idx="6626">
                  <c:v>838.708238955004</c:v>
                </c:pt>
                <c:pt idx="6627">
                  <c:v>741.4255564244908</c:v>
                </c:pt>
                <c:pt idx="6628">
                  <c:v>654.4103646166314</c:v>
                </c:pt>
                <c:pt idx="6629">
                  <c:v>583.6106475983452</c:v>
                </c:pt>
                <c:pt idx="6630">
                  <c:v>527.5728560963087</c:v>
                </c:pt>
                <c:pt idx="6631">
                  <c:v>483.5085632983881</c:v>
                </c:pt>
                <c:pt idx="6632">
                  <c:v>449.0255018370187</c:v>
                </c:pt>
                <c:pt idx="6633">
                  <c:v>422.4448826732582</c:v>
                </c:pt>
                <c:pt idx="6634">
                  <c:v>402.7042148547579</c:v>
                </c:pt>
                <c:pt idx="6635">
                  <c:v>389.0141824495612</c:v>
                </c:pt>
                <c:pt idx="6636">
                  <c:v>379.8416664627884</c:v>
                </c:pt>
                <c:pt idx="6637">
                  <c:v>370.683277209646</c:v>
                </c:pt>
                <c:pt idx="6638">
                  <c:v>353.8901329938374</c:v>
                </c:pt>
                <c:pt idx="6639">
                  <c:v>327.7569354720023</c:v>
                </c:pt>
                <c:pt idx="6640">
                  <c:v>300.5095575207244</c:v>
                </c:pt>
                <c:pt idx="6641">
                  <c:v>278.3082099613465</c:v>
                </c:pt>
                <c:pt idx="6642">
                  <c:v>261.5424125069989</c:v>
                </c:pt>
                <c:pt idx="6643">
                  <c:v>248.7359534424856</c:v>
                </c:pt>
                <c:pt idx="6644">
                  <c:v>238.5803804038804</c:v>
                </c:pt>
                <c:pt idx="6645">
                  <c:v>230.2246160019397</c:v>
                </c:pt>
                <c:pt idx="6646">
                  <c:v>223.1454677978892</c:v>
                </c:pt>
                <c:pt idx="6647">
                  <c:v>217.0247117208887</c:v>
                </c:pt>
                <c:pt idx="6648">
                  <c:v>211.6518330597928</c:v>
                </c:pt>
                <c:pt idx="6649">
                  <c:v>206.8885648321383</c:v>
                </c:pt>
                <c:pt idx="6650">
                  <c:v>202.6382548030157</c:v>
                </c:pt>
                <c:pt idx="6651">
                  <c:v>198.8293485000528</c:v>
                </c:pt>
                <c:pt idx="6652">
                  <c:v>195.4057297791576</c:v>
                </c:pt>
                <c:pt idx="6653">
                  <c:v>192.3208265195758</c:v>
                </c:pt>
                <c:pt idx="6654">
                  <c:v>189.5372484931076</c:v>
                </c:pt>
                <c:pt idx="6655">
                  <c:v>187.0131809681116</c:v>
                </c:pt>
                <c:pt idx="6656">
                  <c:v>184.693102653255</c:v>
                </c:pt>
                <c:pt idx="6657">
                  <c:v>182.373563038289</c:v>
                </c:pt>
                <c:pt idx="6658">
                  <c:v>166.4510059412613</c:v>
                </c:pt>
                <c:pt idx="6659">
                  <c:v>179.9204054789431</c:v>
                </c:pt>
                <c:pt idx="6660">
                  <c:v>178.3557931991276</c:v>
                </c:pt>
                <c:pt idx="6661">
                  <c:v>176.979275677295</c:v>
                </c:pt>
                <c:pt idx="6662">
                  <c:v>175.7191893312278</c:v>
                </c:pt>
                <c:pt idx="6663">
                  <c:v>174.4944505987292</c:v>
                </c:pt>
                <c:pt idx="6664">
                  <c:v>173.1971980793874</c:v>
                </c:pt>
                <c:pt idx="6665">
                  <c:v>171.6434371497371</c:v>
                </c:pt>
                <c:pt idx="6666">
                  <c:v>169.6392080759725</c:v>
                </c:pt>
                <c:pt idx="6667">
                  <c:v>167.5786836118191</c:v>
                </c:pt>
                <c:pt idx="6668">
                  <c:v>166.922099978669</c:v>
                </c:pt>
                <c:pt idx="6669">
                  <c:v>167.589913707029</c:v>
                </c:pt>
                <c:pt idx="6670">
                  <c:v>168.242771300908</c:v>
                </c:pt>
                <c:pt idx="6671">
                  <c:v>168.4993734722203</c:v>
                </c:pt>
                <c:pt idx="6672">
                  <c:v>168.4279893261844</c:v>
                </c:pt>
                <c:pt idx="6673">
                  <c:v>168.0994366427283</c:v>
                </c:pt>
                <c:pt idx="6674">
                  <c:v>167.5166097963195</c:v>
                </c:pt>
                <c:pt idx="6675">
                  <c:v>166.5651234076973</c:v>
                </c:pt>
                <c:pt idx="6676">
                  <c:v>164.7892868002174</c:v>
                </c:pt>
                <c:pt idx="6677">
                  <c:v>159.2733986964856</c:v>
                </c:pt>
                <c:pt idx="6678">
                  <c:v>173.1403961729411</c:v>
                </c:pt>
                <c:pt idx="6679">
                  <c:v>170.3421850084584</c:v>
                </c:pt>
                <c:pt idx="6680">
                  <c:v>167.9503692264781</c:v>
                </c:pt>
                <c:pt idx="6681">
                  <c:v>166.2996127141273</c:v>
                </c:pt>
                <c:pt idx="6682">
                  <c:v>164.8281373573135</c:v>
                </c:pt>
                <c:pt idx="6683">
                  <c:v>163.3834205711568</c:v>
                </c:pt>
                <c:pt idx="6684">
                  <c:v>161.9513709362868</c:v>
                </c:pt>
                <c:pt idx="6685">
                  <c:v>160.6281513937101</c:v>
                </c:pt>
                <c:pt idx="6686">
                  <c:v>159.6487646170532</c:v>
                </c:pt>
                <c:pt idx="6687">
                  <c:v>159.3472122235321</c:v>
                </c:pt>
                <c:pt idx="6688">
                  <c:v>159.8932017800534</c:v>
                </c:pt>
                <c:pt idx="6689">
                  <c:v>160.9349687439295</c:v>
                </c:pt>
                <c:pt idx="6690">
                  <c:v>161.7750058631408</c:v>
                </c:pt>
                <c:pt idx="6691">
                  <c:v>161.9713267541753</c:v>
                </c:pt>
                <c:pt idx="6692">
                  <c:v>161.4961961126656</c:v>
                </c:pt>
                <c:pt idx="6693">
                  <c:v>160.4831432578307</c:v>
                </c:pt>
                <c:pt idx="6694">
                  <c:v>159.0404647867573</c:v>
                </c:pt>
                <c:pt idx="6695">
                  <c:v>157.1643330989641</c:v>
                </c:pt>
                <c:pt idx="6696">
                  <c:v>154.6676017703643</c:v>
                </c:pt>
                <c:pt idx="6697">
                  <c:v>150.9134055797655</c:v>
                </c:pt>
                <c:pt idx="6698">
                  <c:v>143.3892701922102</c:v>
                </c:pt>
                <c:pt idx="6699">
                  <c:v>112.0529017886521</c:v>
                </c:pt>
                <c:pt idx="6700">
                  <c:v>205.5415280415575</c:v>
                </c:pt>
                <c:pt idx="6701">
                  <c:v>180.9965792271544</c:v>
                </c:pt>
                <c:pt idx="6702">
                  <c:v>168.0033407766535</c:v>
                </c:pt>
                <c:pt idx="6703">
                  <c:v>164.3262653186315</c:v>
                </c:pt>
                <c:pt idx="6704">
                  <c:v>162.8123405568632</c:v>
                </c:pt>
                <c:pt idx="6705">
                  <c:v>162.3505040197854</c:v>
                </c:pt>
                <c:pt idx="6706">
                  <c:v>162.6215601469034</c:v>
                </c:pt>
                <c:pt idx="6707">
                  <c:v>163.4107970979348</c:v>
                </c:pt>
                <c:pt idx="6708">
                  <c:v>164.4167229799271</c:v>
                </c:pt>
                <c:pt idx="6709">
                  <c:v>165.1925053583868</c:v>
                </c:pt>
                <c:pt idx="6710">
                  <c:v>165.258750559384</c:v>
                </c:pt>
                <c:pt idx="6711">
                  <c:v>164.328839684694</c:v>
                </c:pt>
                <c:pt idx="6712">
                  <c:v>162.448062221702</c:v>
                </c:pt>
                <c:pt idx="6713">
                  <c:v>159.9142835654869</c:v>
                </c:pt>
                <c:pt idx="6714">
                  <c:v>157.0714930952834</c:v>
                </c:pt>
                <c:pt idx="6715">
                  <c:v>154.1868165802698</c:v>
                </c:pt>
                <c:pt idx="6716">
                  <c:v>151.4118990344168</c:v>
                </c:pt>
                <c:pt idx="6717">
                  <c:v>148.8102355903777</c:v>
                </c:pt>
                <c:pt idx="6718">
                  <c:v>146.3974526695247</c:v>
                </c:pt>
                <c:pt idx="6719">
                  <c:v>144.1620318179753</c:v>
                </c:pt>
                <c:pt idx="6720">
                  <c:v>142.0835261390828</c:v>
                </c:pt>
                <c:pt idx="6721">
                  <c:v>140.1377862703191</c:v>
                </c:pt>
                <c:pt idx="6722">
                  <c:v>138.3018116509891</c:v>
                </c:pt>
                <c:pt idx="6723">
                  <c:v>136.556300712809</c:v>
                </c:pt>
                <c:pt idx="6724">
                  <c:v>134.8831849150449</c:v>
                </c:pt>
                <c:pt idx="6725">
                  <c:v>133.265749770349</c:v>
                </c:pt>
                <c:pt idx="6726">
                  <c:v>131.6895291707876</c:v>
                </c:pt>
                <c:pt idx="6727">
                  <c:v>130.1415886781707</c:v>
                </c:pt>
                <c:pt idx="6728">
                  <c:v>128.6069377468571</c:v>
                </c:pt>
                <c:pt idx="6729">
                  <c:v>127.0726661212428</c:v>
                </c:pt>
                <c:pt idx="6730">
                  <c:v>125.5223964187894</c:v>
                </c:pt>
                <c:pt idx="6731">
                  <c:v>123.9410038835144</c:v>
                </c:pt>
                <c:pt idx="6732">
                  <c:v>122.3073884960402</c:v>
                </c:pt>
                <c:pt idx="6733">
                  <c:v>120.5986848551532</c:v>
                </c:pt>
                <c:pt idx="6734">
                  <c:v>118.7879804015878</c:v>
                </c:pt>
                <c:pt idx="6735">
                  <c:v>116.8410651058265</c:v>
                </c:pt>
                <c:pt idx="6736">
                  <c:v>114.7194067624258</c:v>
                </c:pt>
                <c:pt idx="6737">
                  <c:v>112.3732329090481</c:v>
                </c:pt>
                <c:pt idx="6738">
                  <c:v>109.7483684901778</c:v>
                </c:pt>
                <c:pt idx="6739">
                  <c:v>106.7807446479368</c:v>
                </c:pt>
                <c:pt idx="6740">
                  <c:v>103.4003106926397</c:v>
                </c:pt>
                <c:pt idx="6741">
                  <c:v>99.53543952861855</c:v>
                </c:pt>
                <c:pt idx="6742">
                  <c:v>95.11649867415382</c:v>
                </c:pt>
                <c:pt idx="6743">
                  <c:v>90.09311630617303</c:v>
                </c:pt>
                <c:pt idx="6744">
                  <c:v>84.44460208972182</c:v>
                </c:pt>
                <c:pt idx="6745">
                  <c:v>78.21358935009841</c:v>
                </c:pt>
                <c:pt idx="6746">
                  <c:v>71.5538045677176</c:v>
                </c:pt>
                <c:pt idx="6747">
                  <c:v>64.81889506936133</c:v>
                </c:pt>
                <c:pt idx="6748">
                  <c:v>58.71909009578352</c:v>
                </c:pt>
                <c:pt idx="6749">
                  <c:v>54.51200321125968</c:v>
                </c:pt>
                <c:pt idx="6750">
                  <c:v>53.97013989535697</c:v>
                </c:pt>
                <c:pt idx="6751">
                  <c:v>58.54999455690447</c:v>
                </c:pt>
                <c:pt idx="6752">
                  <c:v>68.243723518815</c:v>
                </c:pt>
                <c:pt idx="6753">
                  <c:v>81.55366575247108</c:v>
                </c:pt>
                <c:pt idx="6754">
                  <c:v>96.36257055051939</c:v>
                </c:pt>
                <c:pt idx="6755">
                  <c:v>110.5854882160464</c:v>
                </c:pt>
                <c:pt idx="6756">
                  <c:v>122.6013751673052</c:v>
                </c:pt>
                <c:pt idx="6757">
                  <c:v>131.5583496318179</c:v>
                </c:pt>
                <c:pt idx="6758">
                  <c:v>137.3933208539911</c:v>
                </c:pt>
                <c:pt idx="6759">
                  <c:v>140.5672101020871</c:v>
                </c:pt>
                <c:pt idx="6760">
                  <c:v>141.739318658463</c:v>
                </c:pt>
                <c:pt idx="6761">
                  <c:v>141.5414548229513</c:v>
                </c:pt>
                <c:pt idx="6762">
                  <c:v>140.4742057585097</c:v>
                </c:pt>
                <c:pt idx="6763">
                  <c:v>138.9020156272932</c:v>
                </c:pt>
                <c:pt idx="6764">
                  <c:v>137.0797991725131</c:v>
                </c:pt>
                <c:pt idx="6765">
                  <c:v>135.1973119152921</c:v>
                </c:pt>
                <c:pt idx="6766">
                  <c:v>133.4478972155169</c:v>
                </c:pt>
                <c:pt idx="6767">
                  <c:v>132.2185157072016</c:v>
                </c:pt>
                <c:pt idx="6768">
                  <c:v>132.9753459832265</c:v>
                </c:pt>
                <c:pt idx="6769">
                  <c:v>140.486807227878</c:v>
                </c:pt>
                <c:pt idx="6770">
                  <c:v>136.467834350434</c:v>
                </c:pt>
                <c:pt idx="6771">
                  <c:v>128.5585750296441</c:v>
                </c:pt>
                <c:pt idx="6772">
                  <c:v>124.8231478677333</c:v>
                </c:pt>
                <c:pt idx="6773">
                  <c:v>122.4310423150007</c:v>
                </c:pt>
                <c:pt idx="6774">
                  <c:v>120.5571791917177</c:v>
                </c:pt>
                <c:pt idx="6775">
                  <c:v>118.9461552788407</c:v>
                </c:pt>
                <c:pt idx="6776">
                  <c:v>117.498318274748</c:v>
                </c:pt>
                <c:pt idx="6777">
                  <c:v>116.1651875970574</c:v>
                </c:pt>
                <c:pt idx="6778">
                  <c:v>114.9202753872074</c:v>
                </c:pt>
                <c:pt idx="6779">
                  <c:v>113.7474363765587</c:v>
                </c:pt>
                <c:pt idx="6780">
                  <c:v>112.6331195005205</c:v>
                </c:pt>
                <c:pt idx="6781">
                  <c:v>111.5686958333038</c:v>
                </c:pt>
                <c:pt idx="6782">
                  <c:v>110.5461642160751</c:v>
                </c:pt>
                <c:pt idx="6783">
                  <c:v>109.5582040238894</c:v>
                </c:pt>
                <c:pt idx="6784">
                  <c:v>108.5993445571353</c:v>
                </c:pt>
                <c:pt idx="6785">
                  <c:v>107.663361654081</c:v>
                </c:pt>
                <c:pt idx="6786">
                  <c:v>106.7449262199854</c:v>
                </c:pt>
                <c:pt idx="6787">
                  <c:v>105.8399930117494</c:v>
                </c:pt>
                <c:pt idx="6788">
                  <c:v>104.944388197195</c:v>
                </c:pt>
                <c:pt idx="6789">
                  <c:v>104.0551943667601</c:v>
                </c:pt>
                <c:pt idx="6790">
                  <c:v>103.1702155770321</c:v>
                </c:pt>
                <c:pt idx="6791">
                  <c:v>102.2882987985264</c:v>
                </c:pt>
                <c:pt idx="6792">
                  <c:v>101.4093820834634</c:v>
                </c:pt>
                <c:pt idx="6793">
                  <c:v>100.5346720541769</c:v>
                </c:pt>
                <c:pt idx="6794">
                  <c:v>99.66531087143623</c:v>
                </c:pt>
                <c:pt idx="6795">
                  <c:v>98.80193766600445</c:v>
                </c:pt>
                <c:pt idx="6796">
                  <c:v>97.9472264653297</c:v>
                </c:pt>
                <c:pt idx="6797">
                  <c:v>97.10275815559628</c:v>
                </c:pt>
                <c:pt idx="6798">
                  <c:v>96.26925509379363</c:v>
                </c:pt>
                <c:pt idx="6799">
                  <c:v>95.4477621899039</c:v>
                </c:pt>
                <c:pt idx="6800">
                  <c:v>94.63841307543001</c:v>
                </c:pt>
                <c:pt idx="6801">
                  <c:v>93.84157365604063</c:v>
                </c:pt>
                <c:pt idx="6802">
                  <c:v>93.0566346042199</c:v>
                </c:pt>
                <c:pt idx="6803">
                  <c:v>92.28284765686136</c:v>
                </c:pt>
                <c:pt idx="6804">
                  <c:v>91.51952762342111</c:v>
                </c:pt>
                <c:pt idx="6805">
                  <c:v>90.76532260075615</c:v>
                </c:pt>
                <c:pt idx="6806">
                  <c:v>90.01953770664031</c:v>
                </c:pt>
                <c:pt idx="6807">
                  <c:v>89.28075301091591</c:v>
                </c:pt>
                <c:pt idx="6808">
                  <c:v>88.54766007013307</c:v>
                </c:pt>
                <c:pt idx="6809">
                  <c:v>87.81890781099243</c:v>
                </c:pt>
                <c:pt idx="6810">
                  <c:v>87.09331290901332</c:v>
                </c:pt>
                <c:pt idx="6811">
                  <c:v>86.36971320424392</c:v>
                </c:pt>
                <c:pt idx="6812">
                  <c:v>85.64691029268116</c:v>
                </c:pt>
                <c:pt idx="6813">
                  <c:v>84.92319455787671</c:v>
                </c:pt>
                <c:pt idx="6814">
                  <c:v>84.19743604384764</c:v>
                </c:pt>
                <c:pt idx="6815">
                  <c:v>83.46848644255994</c:v>
                </c:pt>
                <c:pt idx="6816">
                  <c:v>82.73466523045945</c:v>
                </c:pt>
                <c:pt idx="6817">
                  <c:v>81.99476292541477</c:v>
                </c:pt>
                <c:pt idx="6818">
                  <c:v>81.24726255058615</c:v>
                </c:pt>
                <c:pt idx="6819">
                  <c:v>80.49028493728592</c:v>
                </c:pt>
                <c:pt idx="6820">
                  <c:v>79.72277962355712</c:v>
                </c:pt>
                <c:pt idx="6821">
                  <c:v>78.94227752279497</c:v>
                </c:pt>
                <c:pt idx="6822">
                  <c:v>78.14694508145275</c:v>
                </c:pt>
                <c:pt idx="6823">
                  <c:v>77.33481941690978</c:v>
                </c:pt>
                <c:pt idx="6824">
                  <c:v>76.50307579774302</c:v>
                </c:pt>
                <c:pt idx="6825">
                  <c:v>75.64923225365368</c:v>
                </c:pt>
                <c:pt idx="6826">
                  <c:v>74.77004333839895</c:v>
                </c:pt>
                <c:pt idx="6827">
                  <c:v>73.86227973986901</c:v>
                </c:pt>
                <c:pt idx="6828">
                  <c:v>72.92140047803937</c:v>
                </c:pt>
                <c:pt idx="6829">
                  <c:v>71.94295003044503</c:v>
                </c:pt>
                <c:pt idx="6830">
                  <c:v>70.92148760739177</c:v>
                </c:pt>
                <c:pt idx="6831">
                  <c:v>69.85103882638047</c:v>
                </c:pt>
                <c:pt idx="6832">
                  <c:v>68.72306355016752</c:v>
                </c:pt>
                <c:pt idx="6833">
                  <c:v>67.52942790659029</c:v>
                </c:pt>
                <c:pt idx="6834">
                  <c:v>66.25855409210075</c:v>
                </c:pt>
                <c:pt idx="6835">
                  <c:v>64.89747924391762</c:v>
                </c:pt>
                <c:pt idx="6836">
                  <c:v>63.42983414389948</c:v>
                </c:pt>
                <c:pt idx="6837">
                  <c:v>61.83529812094054</c:v>
                </c:pt>
                <c:pt idx="6838">
                  <c:v>60.08872752191194</c:v>
                </c:pt>
                <c:pt idx="6839">
                  <c:v>58.15748110409437</c:v>
                </c:pt>
                <c:pt idx="6840">
                  <c:v>56.00153731253045</c:v>
                </c:pt>
                <c:pt idx="6841">
                  <c:v>53.56832542225782</c:v>
                </c:pt>
                <c:pt idx="6842">
                  <c:v>50.79288699207648</c:v>
                </c:pt>
                <c:pt idx="6843">
                  <c:v>47.59960022392306</c:v>
                </c:pt>
                <c:pt idx="6844">
                  <c:v>43.92994512389755</c:v>
                </c:pt>
                <c:pt idx="6845">
                  <c:v>40.13045842194165</c:v>
                </c:pt>
                <c:pt idx="6846">
                  <c:v>34.31648876043243</c:v>
                </c:pt>
                <c:pt idx="6847">
                  <c:v>30.98714981250373</c:v>
                </c:pt>
                <c:pt idx="6848">
                  <c:v>34.39567119240022</c:v>
                </c:pt>
                <c:pt idx="6849">
                  <c:v>57.69228978730457</c:v>
                </c:pt>
                <c:pt idx="6850">
                  <c:v>132.925779432071</c:v>
                </c:pt>
                <c:pt idx="6851">
                  <c:v>704.810476036684</c:v>
                </c:pt>
                <c:pt idx="6852">
                  <c:v>243.9850977070132</c:v>
                </c:pt>
                <c:pt idx="6853">
                  <c:v>89.19084616318649</c:v>
                </c:pt>
                <c:pt idx="6854">
                  <c:v>163.7662978811094</c:v>
                </c:pt>
                <c:pt idx="6855">
                  <c:v>152.6554485312501</c:v>
                </c:pt>
                <c:pt idx="6856">
                  <c:v>135.7708176433642</c:v>
                </c:pt>
                <c:pt idx="6857">
                  <c:v>123.3721271028568</c:v>
                </c:pt>
                <c:pt idx="6858">
                  <c:v>114.3567495430168</c:v>
                </c:pt>
                <c:pt idx="6859">
                  <c:v>107.538078506809</c:v>
                </c:pt>
                <c:pt idx="6860">
                  <c:v>102.1688308634055</c:v>
                </c:pt>
                <c:pt idx="6861">
                  <c:v>97.78978206881558</c:v>
                </c:pt>
                <c:pt idx="6862">
                  <c:v>94.10652959502286</c:v>
                </c:pt>
                <c:pt idx="6863">
                  <c:v>90.92587539762069</c:v>
                </c:pt>
                <c:pt idx="6864">
                  <c:v>88.11080832635461</c:v>
                </c:pt>
                <c:pt idx="6865">
                  <c:v>85.5635816411092</c:v>
                </c:pt>
                <c:pt idx="6866">
                  <c:v>83.2130369491213</c:v>
                </c:pt>
                <c:pt idx="6867">
                  <c:v>81.00370874995521</c:v>
                </c:pt>
                <c:pt idx="6868">
                  <c:v>78.90244453021635</c:v>
                </c:pt>
                <c:pt idx="6869">
                  <c:v>76.91892050333305</c:v>
                </c:pt>
                <c:pt idx="6870">
                  <c:v>74.76263705177263</c:v>
                </c:pt>
                <c:pt idx="6871">
                  <c:v>72.89227143206647</c:v>
                </c:pt>
                <c:pt idx="6872">
                  <c:v>71.02784485584941</c:v>
                </c:pt>
                <c:pt idx="6873">
                  <c:v>69.2099066142521</c:v>
                </c:pt>
                <c:pt idx="6874">
                  <c:v>67.44379817430597</c:v>
                </c:pt>
                <c:pt idx="6875">
                  <c:v>65.72876620075569</c:v>
                </c:pt>
                <c:pt idx="6876">
                  <c:v>64.06666041430025</c:v>
                </c:pt>
                <c:pt idx="6877">
                  <c:v>62.46340935870766</c:v>
                </c:pt>
                <c:pt idx="6878">
                  <c:v>60.93242061074402</c:v>
                </c:pt>
                <c:pt idx="6879">
                  <c:v>59.49339595450271</c:v>
                </c:pt>
                <c:pt idx="6880">
                  <c:v>58.1775170175802</c:v>
                </c:pt>
                <c:pt idx="6881">
                  <c:v>57.01738505184935</c:v>
                </c:pt>
                <c:pt idx="6882">
                  <c:v>56.04999481075073</c:v>
                </c:pt>
                <c:pt idx="6883">
                  <c:v>55.30814293603572</c:v>
                </c:pt>
                <c:pt idx="6884">
                  <c:v>54.81850857022013</c:v>
                </c:pt>
                <c:pt idx="6885">
                  <c:v>54.60407534979933</c:v>
                </c:pt>
                <c:pt idx="6886">
                  <c:v>54.67291430364011</c:v>
                </c:pt>
                <c:pt idx="6887">
                  <c:v>55.0376575418181</c:v>
                </c:pt>
                <c:pt idx="6888">
                  <c:v>55.70400984079341</c:v>
                </c:pt>
                <c:pt idx="6889">
                  <c:v>56.67925262005654</c:v>
                </c:pt>
                <c:pt idx="6890">
                  <c:v>57.96509778344478</c:v>
                </c:pt>
                <c:pt idx="6891">
                  <c:v>59.54762641950794</c:v>
                </c:pt>
                <c:pt idx="6892">
                  <c:v>61.39772932710695</c:v>
                </c:pt>
                <c:pt idx="6893">
                  <c:v>63.44557993722256</c:v>
                </c:pt>
                <c:pt idx="6894">
                  <c:v>65.59467335415516</c:v>
                </c:pt>
                <c:pt idx="6895">
                  <c:v>67.72107812189346</c:v>
                </c:pt>
                <c:pt idx="6896">
                  <c:v>69.68979158160259</c:v>
                </c:pt>
                <c:pt idx="6897">
                  <c:v>71.37765602478821</c:v>
                </c:pt>
                <c:pt idx="6898">
                  <c:v>72.69333315643962</c:v>
                </c:pt>
                <c:pt idx="6899">
                  <c:v>73.5923568932122</c:v>
                </c:pt>
                <c:pt idx="6900">
                  <c:v>74.07391310238613</c:v>
                </c:pt>
                <c:pt idx="6901">
                  <c:v>74.1660193352753</c:v>
                </c:pt>
                <c:pt idx="6902">
                  <c:v>73.92614409474481</c:v>
                </c:pt>
                <c:pt idx="6903">
                  <c:v>73.40867843626583</c:v>
                </c:pt>
                <c:pt idx="6904">
                  <c:v>72.67504030633783</c:v>
                </c:pt>
                <c:pt idx="6905">
                  <c:v>71.77667704149972</c:v>
                </c:pt>
                <c:pt idx="6906">
                  <c:v>70.75801358116794</c:v>
                </c:pt>
                <c:pt idx="6907">
                  <c:v>69.65843444190101</c:v>
                </c:pt>
                <c:pt idx="6908">
                  <c:v>68.50809099425048</c:v>
                </c:pt>
                <c:pt idx="6909">
                  <c:v>67.33877036386554</c:v>
                </c:pt>
                <c:pt idx="6910">
                  <c:v>66.17989907266538</c:v>
                </c:pt>
                <c:pt idx="6911">
                  <c:v>65.07033634057404</c:v>
                </c:pt>
                <c:pt idx="6912">
                  <c:v>64.05804154645207</c:v>
                </c:pt>
                <c:pt idx="6913">
                  <c:v>63.21462630397135</c:v>
                </c:pt>
                <c:pt idx="6914">
                  <c:v>62.64069927581096</c:v>
                </c:pt>
                <c:pt idx="6915">
                  <c:v>62.4826873929463</c:v>
                </c:pt>
                <c:pt idx="6916">
                  <c:v>62.93784207679815</c:v>
                </c:pt>
                <c:pt idx="6917">
                  <c:v>64.2444632102069</c:v>
                </c:pt>
                <c:pt idx="6918">
                  <c:v>66.63072266436991</c:v>
                </c:pt>
                <c:pt idx="6919">
                  <c:v>70.66602142050585</c:v>
                </c:pt>
                <c:pt idx="6920">
                  <c:v>75.29159280391425</c:v>
                </c:pt>
                <c:pt idx="6921">
                  <c:v>80.45786317640078</c:v>
                </c:pt>
                <c:pt idx="6922">
                  <c:v>85.30552422998286</c:v>
                </c:pt>
                <c:pt idx="6923">
                  <c:v>88.92616075158301</c:v>
                </c:pt>
                <c:pt idx="6924">
                  <c:v>90.89305372608741</c:v>
                </c:pt>
                <c:pt idx="6925">
                  <c:v>91.30105251926058</c:v>
                </c:pt>
                <c:pt idx="6926">
                  <c:v>90.55768218877661</c:v>
                </c:pt>
                <c:pt idx="6927">
                  <c:v>89.10722395274608</c:v>
                </c:pt>
                <c:pt idx="6928">
                  <c:v>87.29277808598701</c:v>
                </c:pt>
                <c:pt idx="6929">
                  <c:v>85.34358260647268</c:v>
                </c:pt>
                <c:pt idx="6930">
                  <c:v>83.39052075300648</c:v>
                </c:pt>
                <c:pt idx="6931">
                  <c:v>81.50149103646331</c:v>
                </c:pt>
                <c:pt idx="6932">
                  <c:v>79.70708056732358</c:v>
                </c:pt>
                <c:pt idx="6933">
                  <c:v>78.0183801203568</c:v>
                </c:pt>
                <c:pt idx="6934">
                  <c:v>76.43580116367291</c:v>
                </c:pt>
                <c:pt idx="6935">
                  <c:v>74.9513057082291</c:v>
                </c:pt>
                <c:pt idx="6936">
                  <c:v>73.5566772154167</c:v>
                </c:pt>
                <c:pt idx="6937">
                  <c:v>72.24241016431362</c:v>
                </c:pt>
                <c:pt idx="6938">
                  <c:v>71.00118239326322</c:v>
                </c:pt>
                <c:pt idx="6939">
                  <c:v>69.82254059164158</c:v>
                </c:pt>
                <c:pt idx="6940">
                  <c:v>68.70036711817089</c:v>
                </c:pt>
                <c:pt idx="6941">
                  <c:v>67.62733606923118</c:v>
                </c:pt>
                <c:pt idx="6942">
                  <c:v>66.59647837182422</c:v>
                </c:pt>
                <c:pt idx="6943">
                  <c:v>65.60183452987752</c:v>
                </c:pt>
                <c:pt idx="6944">
                  <c:v>64.63775993497526</c:v>
                </c:pt>
                <c:pt idx="6945">
                  <c:v>63.69871958001004</c:v>
                </c:pt>
                <c:pt idx="6946">
                  <c:v>62.77960698357671</c:v>
                </c:pt>
                <c:pt idx="6947">
                  <c:v>61.87226084061242</c:v>
                </c:pt>
                <c:pt idx="6948">
                  <c:v>60.96642833711997</c:v>
                </c:pt>
                <c:pt idx="6949">
                  <c:v>60.04837340393478</c:v>
                </c:pt>
                <c:pt idx="6950">
                  <c:v>59.08971457774902</c:v>
                </c:pt>
                <c:pt idx="6951">
                  <c:v>58.0236357445794</c:v>
                </c:pt>
                <c:pt idx="6952">
                  <c:v>56.65096125439186</c:v>
                </c:pt>
                <c:pt idx="6953">
                  <c:v>54.92880551325641</c:v>
                </c:pt>
                <c:pt idx="6954">
                  <c:v>60.9713107049246</c:v>
                </c:pt>
                <c:pt idx="6955">
                  <c:v>57.65192645097312</c:v>
                </c:pt>
                <c:pt idx="6956">
                  <c:v>56.18917655550455</c:v>
                </c:pt>
                <c:pt idx="6957">
                  <c:v>55.04728955103617</c:v>
                </c:pt>
                <c:pt idx="6958">
                  <c:v>53.88954487570549</c:v>
                </c:pt>
                <c:pt idx="6959">
                  <c:v>52.02004620621057</c:v>
                </c:pt>
                <c:pt idx="6960">
                  <c:v>55.86920271627194</c:v>
                </c:pt>
                <c:pt idx="6961">
                  <c:v>53.07123691288699</c:v>
                </c:pt>
                <c:pt idx="6962">
                  <c:v>51.89485537439015</c:v>
                </c:pt>
                <c:pt idx="6963">
                  <c:v>50.91959505105915</c:v>
                </c:pt>
                <c:pt idx="6964">
                  <c:v>49.97663234926943</c:v>
                </c:pt>
                <c:pt idx="6965">
                  <c:v>49.00024811073504</c:v>
                </c:pt>
                <c:pt idx="6966">
                  <c:v>47.93356203444491</c:v>
                </c:pt>
                <c:pt idx="6967">
                  <c:v>46.69248942767037</c:v>
                </c:pt>
                <c:pt idx="6968">
                  <c:v>45.11447247626893</c:v>
                </c:pt>
                <c:pt idx="6969">
                  <c:v>42.81143132327279</c:v>
                </c:pt>
                <c:pt idx="6970">
                  <c:v>38.59307438512831</c:v>
                </c:pt>
                <c:pt idx="6971">
                  <c:v>27.59303621210903</c:v>
                </c:pt>
                <c:pt idx="6972">
                  <c:v>51.4923710489844</c:v>
                </c:pt>
                <c:pt idx="6973">
                  <c:v>56.86741630690067</c:v>
                </c:pt>
                <c:pt idx="6974">
                  <c:v>53.21715383916244</c:v>
                </c:pt>
                <c:pt idx="6975">
                  <c:v>51.03220686453665</c:v>
                </c:pt>
                <c:pt idx="6976">
                  <c:v>49.56647385551231</c:v>
                </c:pt>
                <c:pt idx="6977">
                  <c:v>48.464154308189</c:v>
                </c:pt>
                <c:pt idx="6978">
                  <c:v>47.56658111823153</c:v>
                </c:pt>
                <c:pt idx="6979">
                  <c:v>46.78360540854143</c:v>
                </c:pt>
                <c:pt idx="6980">
                  <c:v>46.05134389384225</c:v>
                </c:pt>
                <c:pt idx="6981">
                  <c:v>45.2829849379721</c:v>
                </c:pt>
                <c:pt idx="6982">
                  <c:v>44.34004803946035</c:v>
                </c:pt>
                <c:pt idx="6983">
                  <c:v>69.54789461389401</c:v>
                </c:pt>
                <c:pt idx="6984">
                  <c:v>49.69145132652687</c:v>
                </c:pt>
                <c:pt idx="6985">
                  <c:v>46.98251406523192</c:v>
                </c:pt>
                <c:pt idx="6986">
                  <c:v>46.20884465271489</c:v>
                </c:pt>
                <c:pt idx="6987">
                  <c:v>45.88157283218357</c:v>
                </c:pt>
                <c:pt idx="6988">
                  <c:v>45.7734517167242</c:v>
                </c:pt>
                <c:pt idx="6989">
                  <c:v>45.82750422851213</c:v>
                </c:pt>
                <c:pt idx="6990">
                  <c:v>46.0297354209592</c:v>
                </c:pt>
                <c:pt idx="6991">
                  <c:v>46.38440770818825</c:v>
                </c:pt>
                <c:pt idx="6992">
                  <c:v>46.91056424468628</c:v>
                </c:pt>
                <c:pt idx="6993">
                  <c:v>47.63268655321374</c:v>
                </c:pt>
                <c:pt idx="6994">
                  <c:v>48.58881307272464</c:v>
                </c:pt>
                <c:pt idx="6995">
                  <c:v>49.82882953057938</c:v>
                </c:pt>
                <c:pt idx="6996">
                  <c:v>51.422404931973</c:v>
                </c:pt>
                <c:pt idx="6997">
                  <c:v>53.46156302558478</c:v>
                </c:pt>
                <c:pt idx="6998">
                  <c:v>56.0703070568936</c:v>
                </c:pt>
                <c:pt idx="6999">
                  <c:v>59.41448649764273</c:v>
                </c:pt>
                <c:pt idx="7000">
                  <c:v>63.72091058530977</c:v>
                </c:pt>
                <c:pt idx="7001">
                  <c:v>69.27607200061094</c:v>
                </c:pt>
                <c:pt idx="7002">
                  <c:v>76.44704525143225</c:v>
                </c:pt>
                <c:pt idx="7003">
                  <c:v>85.4481092637165</c:v>
                </c:pt>
                <c:pt idx="7004">
                  <c:v>86.84746038624057</c:v>
                </c:pt>
                <c:pt idx="7005">
                  <c:v>79.70735309579356</c:v>
                </c:pt>
                <c:pt idx="7006">
                  <c:v>105.4231570108159</c:v>
                </c:pt>
                <c:pt idx="7007">
                  <c:v>121.167603075772</c:v>
                </c:pt>
                <c:pt idx="7008">
                  <c:v>136.7607291393151</c:v>
                </c:pt>
                <c:pt idx="7009">
                  <c:v>157.2752685951752</c:v>
                </c:pt>
                <c:pt idx="7010">
                  <c:v>172.3179875406252</c:v>
                </c:pt>
                <c:pt idx="7011">
                  <c:v>131.9045240380345</c:v>
                </c:pt>
                <c:pt idx="7012">
                  <c:v>98.03678037264054</c:v>
                </c:pt>
                <c:pt idx="7013">
                  <c:v>87.47615276815227</c:v>
                </c:pt>
                <c:pt idx="7014">
                  <c:v>84.68246020723021</c:v>
                </c:pt>
                <c:pt idx="7015">
                  <c:v>84.35780381102761</c:v>
                </c:pt>
                <c:pt idx="7016">
                  <c:v>85.1048073740202</c:v>
                </c:pt>
                <c:pt idx="7017">
                  <c:v>86.57383866772958</c:v>
                </c:pt>
                <c:pt idx="7018">
                  <c:v>88.77006188618697</c:v>
                </c:pt>
                <c:pt idx="7019">
                  <c:v>91.91958827350808</c:v>
                </c:pt>
                <c:pt idx="7020">
                  <c:v>96.5270538431432</c:v>
                </c:pt>
                <c:pt idx="7021">
                  <c:v>103.3917702539113</c:v>
                </c:pt>
                <c:pt idx="7022">
                  <c:v>112.0537149202741</c:v>
                </c:pt>
                <c:pt idx="7023">
                  <c:v>113.9733005539472</c:v>
                </c:pt>
                <c:pt idx="7024">
                  <c:v>103.7990718790928</c:v>
                </c:pt>
                <c:pt idx="7025">
                  <c:v>95.76646609856698</c:v>
                </c:pt>
                <c:pt idx="7026">
                  <c:v>92.84571271265889</c:v>
                </c:pt>
                <c:pt idx="7027">
                  <c:v>92.43597436107332</c:v>
                </c:pt>
                <c:pt idx="7028">
                  <c:v>93.06597804489711</c:v>
                </c:pt>
                <c:pt idx="7029">
                  <c:v>94.1452459693535</c:v>
                </c:pt>
                <c:pt idx="7030">
                  <c:v>95.46230401248312</c:v>
                </c:pt>
                <c:pt idx="7031">
                  <c:v>97.00739242368344</c:v>
                </c:pt>
                <c:pt idx="7032">
                  <c:v>98.99077625369644</c:v>
                </c:pt>
                <c:pt idx="7033">
                  <c:v>102.0969988472784</c:v>
                </c:pt>
                <c:pt idx="7034">
                  <c:v>108.463223808859</c:v>
                </c:pt>
                <c:pt idx="7035">
                  <c:v>124.6949807464061</c:v>
                </c:pt>
                <c:pt idx="7036">
                  <c:v>121.0551231457642</c:v>
                </c:pt>
                <c:pt idx="7037">
                  <c:v>223.7539283084451</c:v>
                </c:pt>
                <c:pt idx="7038">
                  <c:v>204.6490638258499</c:v>
                </c:pt>
                <c:pt idx="7039">
                  <c:v>164.3829780814004</c:v>
                </c:pt>
                <c:pt idx="7040">
                  <c:v>145.3944785797401</c:v>
                </c:pt>
                <c:pt idx="7041">
                  <c:v>135.7744829518147</c:v>
                </c:pt>
                <c:pt idx="7042">
                  <c:v>130.2321003069493</c:v>
                </c:pt>
                <c:pt idx="7043">
                  <c:v>126.6738507700956</c:v>
                </c:pt>
                <c:pt idx="7044">
                  <c:v>124.1761440393786</c:v>
                </c:pt>
                <c:pt idx="7045">
                  <c:v>122.2758741054755</c:v>
                </c:pt>
                <c:pt idx="7046">
                  <c:v>120.7306426705188</c:v>
                </c:pt>
                <c:pt idx="7047">
                  <c:v>119.3988466015874</c:v>
                </c:pt>
                <c:pt idx="7048">
                  <c:v>118.1999980001836</c:v>
                </c:pt>
                <c:pt idx="7049">
                  <c:v>117.0793973056693</c:v>
                </c:pt>
                <c:pt idx="7050">
                  <c:v>116.0076546822535</c:v>
                </c:pt>
                <c:pt idx="7051">
                  <c:v>114.9640607115995</c:v>
                </c:pt>
                <c:pt idx="7052">
                  <c:v>113.9389147820054</c:v>
                </c:pt>
                <c:pt idx="7053">
                  <c:v>112.9212705190517</c:v>
                </c:pt>
                <c:pt idx="7054">
                  <c:v>111.9113962625493</c:v>
                </c:pt>
                <c:pt idx="7055">
                  <c:v>110.9043058142228</c:v>
                </c:pt>
                <c:pt idx="7056">
                  <c:v>109.8970376281445</c:v>
                </c:pt>
                <c:pt idx="7057">
                  <c:v>108.8780614286409</c:v>
                </c:pt>
                <c:pt idx="7058">
                  <c:v>107.8138845813728</c:v>
                </c:pt>
                <c:pt idx="7059">
                  <c:v>106.6141902189721</c:v>
                </c:pt>
                <c:pt idx="7060">
                  <c:v>104.9673903988677</c:v>
                </c:pt>
                <c:pt idx="7061">
                  <c:v>101.8225650881978</c:v>
                </c:pt>
                <c:pt idx="7062">
                  <c:v>94.5823045446584</c:v>
                </c:pt>
                <c:pt idx="7063">
                  <c:v>87.24582728055401</c:v>
                </c:pt>
                <c:pt idx="7064">
                  <c:v>88.82833408997941</c:v>
                </c:pt>
                <c:pt idx="7065">
                  <c:v>91.28884941382341</c:v>
                </c:pt>
                <c:pt idx="7066">
                  <c:v>92.3510140092734</c:v>
                </c:pt>
                <c:pt idx="7067">
                  <c:v>92.5510344679371</c:v>
                </c:pt>
                <c:pt idx="7068">
                  <c:v>92.2960836345994</c:v>
                </c:pt>
                <c:pt idx="7069">
                  <c:v>91.78914951289559</c:v>
                </c:pt>
                <c:pt idx="7070">
                  <c:v>91.13697079890224</c:v>
                </c:pt>
                <c:pt idx="7071">
                  <c:v>90.39796429074988</c:v>
                </c:pt>
                <c:pt idx="7072">
                  <c:v>89.6055521445783</c:v>
                </c:pt>
                <c:pt idx="7073">
                  <c:v>88.7831042416106</c:v>
                </c:pt>
                <c:pt idx="7074">
                  <c:v>87.94733902212816</c:v>
                </c:pt>
                <c:pt idx="7075">
                  <c:v>87.11280698920414</c:v>
                </c:pt>
                <c:pt idx="7076">
                  <c:v>86.30239716546596</c:v>
                </c:pt>
                <c:pt idx="7077">
                  <c:v>85.57622680183752</c:v>
                </c:pt>
                <c:pt idx="7078">
                  <c:v>85.11000811940234</c:v>
                </c:pt>
                <c:pt idx="7079">
                  <c:v>82.21143681971894</c:v>
                </c:pt>
                <c:pt idx="7080">
                  <c:v>82.14039809130685</c:v>
                </c:pt>
                <c:pt idx="7081">
                  <c:v>81.45661605181365</c:v>
                </c:pt>
                <c:pt idx="7082">
                  <c:v>80.68971174013186</c:v>
                </c:pt>
                <c:pt idx="7083">
                  <c:v>79.90502748704672</c:v>
                </c:pt>
                <c:pt idx="7084">
                  <c:v>79.12497935598364</c:v>
                </c:pt>
                <c:pt idx="7085">
                  <c:v>78.35521113479867</c:v>
                </c:pt>
                <c:pt idx="7086">
                  <c:v>77.60470278424085</c:v>
                </c:pt>
                <c:pt idx="7087">
                  <c:v>76.87810655538537</c:v>
                </c:pt>
                <c:pt idx="7088">
                  <c:v>76.17984319161845</c:v>
                </c:pt>
                <c:pt idx="7089">
                  <c:v>75.51500176428068</c:v>
                </c:pt>
                <c:pt idx="7090">
                  <c:v>74.88928219364568</c:v>
                </c:pt>
                <c:pt idx="7091">
                  <c:v>74.30900465005412</c:v>
                </c:pt>
                <c:pt idx="7092">
                  <c:v>73.78128518981264</c:v>
                </c:pt>
                <c:pt idx="7093">
                  <c:v>73.31198289603154</c:v>
                </c:pt>
                <c:pt idx="7094">
                  <c:v>72.90815844710604</c:v>
                </c:pt>
                <c:pt idx="7095">
                  <c:v>72.57651390720356</c:v>
                </c:pt>
                <c:pt idx="7096">
                  <c:v>72.32246570103341</c:v>
                </c:pt>
                <c:pt idx="7097">
                  <c:v>72.14623618589925</c:v>
                </c:pt>
                <c:pt idx="7098">
                  <c:v>72.0465510794423</c:v>
                </c:pt>
                <c:pt idx="7099">
                  <c:v>72.01265390262085</c:v>
                </c:pt>
                <c:pt idx="7100">
                  <c:v>72.0300021769699</c:v>
                </c:pt>
                <c:pt idx="7101">
                  <c:v>72.07327336016084</c:v>
                </c:pt>
                <c:pt idx="7102">
                  <c:v>72.11047422006767</c:v>
                </c:pt>
                <c:pt idx="7103">
                  <c:v>72.10677566454535</c:v>
                </c:pt>
                <c:pt idx="7104">
                  <c:v>72.02796719303889</c:v>
                </c:pt>
                <c:pt idx="7105">
                  <c:v>71.84452768725743</c:v>
                </c:pt>
                <c:pt idx="7106">
                  <c:v>71.53677750214877</c:v>
                </c:pt>
                <c:pt idx="7107">
                  <c:v>71.0952033854795</c:v>
                </c:pt>
                <c:pt idx="7108">
                  <c:v>70.52388484656149</c:v>
                </c:pt>
                <c:pt idx="7109">
                  <c:v>69.83267896460578</c:v>
                </c:pt>
                <c:pt idx="7110">
                  <c:v>69.03840811225768</c:v>
                </c:pt>
                <c:pt idx="7111">
                  <c:v>68.1607528697284</c:v>
                </c:pt>
                <c:pt idx="7112">
                  <c:v>67.21714867295216</c:v>
                </c:pt>
                <c:pt idx="7113">
                  <c:v>66.22607897575377</c:v>
                </c:pt>
                <c:pt idx="7114">
                  <c:v>65.2015663075128</c:v>
                </c:pt>
                <c:pt idx="7115">
                  <c:v>64.15511947119023</c:v>
                </c:pt>
                <c:pt idx="7116">
                  <c:v>63.10350000600145</c:v>
                </c:pt>
                <c:pt idx="7117">
                  <c:v>62.33966269960839</c:v>
                </c:pt>
                <c:pt idx="7118">
                  <c:v>60.87099687624099</c:v>
                </c:pt>
                <c:pt idx="7119">
                  <c:v>59.8004594512603</c:v>
                </c:pt>
                <c:pt idx="7120">
                  <c:v>58.71170018047585</c:v>
                </c:pt>
                <c:pt idx="7121">
                  <c:v>57.61420593885631</c:v>
                </c:pt>
                <c:pt idx="7122">
                  <c:v>56.50644617789171</c:v>
                </c:pt>
                <c:pt idx="7123">
                  <c:v>55.38743295611336</c:v>
                </c:pt>
                <c:pt idx="7124">
                  <c:v>54.25507415560539</c:v>
                </c:pt>
                <c:pt idx="7125">
                  <c:v>53.10287145602703</c:v>
                </c:pt>
                <c:pt idx="7126">
                  <c:v>51.92576451385473</c:v>
                </c:pt>
                <c:pt idx="7127">
                  <c:v>50.71859216840921</c:v>
                </c:pt>
                <c:pt idx="7128">
                  <c:v>49.47472681175783</c:v>
                </c:pt>
                <c:pt idx="7129">
                  <c:v>48.18647434917476</c:v>
                </c:pt>
                <c:pt idx="7130">
                  <c:v>46.85547527615184</c:v>
                </c:pt>
                <c:pt idx="7131">
                  <c:v>45.51351492958867</c:v>
                </c:pt>
                <c:pt idx="7132">
                  <c:v>44.36444681108232</c:v>
                </c:pt>
                <c:pt idx="7133">
                  <c:v>44.85318240567969</c:v>
                </c:pt>
                <c:pt idx="7134">
                  <c:v>66.4154359870275</c:v>
                </c:pt>
                <c:pt idx="7135">
                  <c:v>78.89474281217481</c:v>
                </c:pt>
                <c:pt idx="7136">
                  <c:v>50.84522555515587</c:v>
                </c:pt>
                <c:pt idx="7137">
                  <c:v>43.68321276397672</c:v>
                </c:pt>
                <c:pt idx="7138">
                  <c:v>39.14933986136415</c:v>
                </c:pt>
                <c:pt idx="7139">
                  <c:v>34.46824425447625</c:v>
                </c:pt>
                <c:pt idx="7140">
                  <c:v>63.62146530197174</c:v>
                </c:pt>
                <c:pt idx="7141">
                  <c:v>45.51691973209425</c:v>
                </c:pt>
                <c:pt idx="7142">
                  <c:v>43.05638943070034</c:v>
                </c:pt>
                <c:pt idx="7143">
                  <c:v>43.3759145017174</c:v>
                </c:pt>
                <c:pt idx="7144">
                  <c:v>45.67080245769843</c:v>
                </c:pt>
                <c:pt idx="7145">
                  <c:v>49.80096548451037</c:v>
                </c:pt>
                <c:pt idx="7146">
                  <c:v>55.40268476117807</c:v>
                </c:pt>
                <c:pt idx="7147">
                  <c:v>61.62216811041896</c:v>
                </c:pt>
                <c:pt idx="7148">
                  <c:v>67.24313048298796</c:v>
                </c:pt>
                <c:pt idx="7149">
                  <c:v>71.20527102787851</c:v>
                </c:pt>
                <c:pt idx="7150">
                  <c:v>73.10621092246036</c:v>
                </c:pt>
                <c:pt idx="7151">
                  <c:v>73.21417809898507</c:v>
                </c:pt>
                <c:pt idx="7152">
                  <c:v>72.0985027092973</c:v>
                </c:pt>
                <c:pt idx="7153">
                  <c:v>70.29886033196449</c:v>
                </c:pt>
                <c:pt idx="7154">
                  <c:v>68.19381712400455</c:v>
                </c:pt>
                <c:pt idx="7155">
                  <c:v>66.01397033097871</c:v>
                </c:pt>
                <c:pt idx="7156">
                  <c:v>63.9079346335955</c:v>
                </c:pt>
                <c:pt idx="7157">
                  <c:v>62.20526565914783</c:v>
                </c:pt>
                <c:pt idx="7158">
                  <c:v>59.81629171162943</c:v>
                </c:pt>
                <c:pt idx="7159">
                  <c:v>56.57021910523235</c:v>
                </c:pt>
                <c:pt idx="7160">
                  <c:v>53.6632393504167</c:v>
                </c:pt>
                <c:pt idx="7161">
                  <c:v>52.47001156651557</c:v>
                </c:pt>
                <c:pt idx="7162">
                  <c:v>50.93910150067995</c:v>
                </c:pt>
                <c:pt idx="7163">
                  <c:v>49.31446959638354</c:v>
                </c:pt>
                <c:pt idx="7164">
                  <c:v>47.66848849227923</c:v>
                </c:pt>
                <c:pt idx="7165">
                  <c:v>46.0255776005331</c:v>
                </c:pt>
                <c:pt idx="7166">
                  <c:v>44.39689849322727</c:v>
                </c:pt>
                <c:pt idx="7167">
                  <c:v>42.79042959858687</c:v>
                </c:pt>
                <c:pt idx="7168">
                  <c:v>41.21434887350178</c:v>
                </c:pt>
                <c:pt idx="7169">
                  <c:v>39.6756560173935</c:v>
                </c:pt>
                <c:pt idx="7170">
                  <c:v>38.18309414916182</c:v>
                </c:pt>
                <c:pt idx="7171">
                  <c:v>36.7437817184793</c:v>
                </c:pt>
                <c:pt idx="7172">
                  <c:v>35.3633556598727</c:v>
                </c:pt>
                <c:pt idx="7173">
                  <c:v>34.04587765681654</c:v>
                </c:pt>
                <c:pt idx="7174">
                  <c:v>32.79515353141322</c:v>
                </c:pt>
                <c:pt idx="7175">
                  <c:v>31.61135696593421</c:v>
                </c:pt>
                <c:pt idx="7176">
                  <c:v>30.49375851368598</c:v>
                </c:pt>
                <c:pt idx="7177">
                  <c:v>29.44138973594415</c:v>
                </c:pt>
                <c:pt idx="7178">
                  <c:v>28.45463852538408</c:v>
                </c:pt>
                <c:pt idx="7179">
                  <c:v>27.53388927548962</c:v>
                </c:pt>
                <c:pt idx="7180">
                  <c:v>26.68625446224007</c:v>
                </c:pt>
                <c:pt idx="7181">
                  <c:v>25.92473011432892</c:v>
                </c:pt>
                <c:pt idx="7182">
                  <c:v>25.27785637262223</c:v>
                </c:pt>
                <c:pt idx="7183">
                  <c:v>24.80133459768435</c:v>
                </c:pt>
                <c:pt idx="7184">
                  <c:v>24.59809065215271</c:v>
                </c:pt>
                <c:pt idx="7185">
                  <c:v>24.8386570234082</c:v>
                </c:pt>
                <c:pt idx="7186">
                  <c:v>25.6556392075743</c:v>
                </c:pt>
                <c:pt idx="7187">
                  <c:v>26.59302611034337</c:v>
                </c:pt>
                <c:pt idx="7188">
                  <c:v>26.21589402358392</c:v>
                </c:pt>
                <c:pt idx="7189">
                  <c:v>24.30034353017619</c:v>
                </c:pt>
                <c:pt idx="7190">
                  <c:v>22.14688807837632</c:v>
                </c:pt>
                <c:pt idx="7191">
                  <c:v>20.36941027122708</c:v>
                </c:pt>
                <c:pt idx="7192">
                  <c:v>18.96810216827313</c:v>
                </c:pt>
                <c:pt idx="7193">
                  <c:v>17.83420599524421</c:v>
                </c:pt>
                <c:pt idx="7194">
                  <c:v>16.89090432687483</c:v>
                </c:pt>
                <c:pt idx="7195">
                  <c:v>16.08979899687759</c:v>
                </c:pt>
                <c:pt idx="7196">
                  <c:v>15.41326900280147</c:v>
                </c:pt>
                <c:pt idx="7197">
                  <c:v>14.85224291188037</c:v>
                </c:pt>
                <c:pt idx="7198">
                  <c:v>14.41130354826915</c:v>
                </c:pt>
                <c:pt idx="7199">
                  <c:v>14.10171204941357</c:v>
                </c:pt>
                <c:pt idx="7200">
                  <c:v>13.93728711500842</c:v>
                </c:pt>
                <c:pt idx="7201">
                  <c:v>13.93368096277433</c:v>
                </c:pt>
                <c:pt idx="7202">
                  <c:v>14.11120620971748</c:v>
                </c:pt>
                <c:pt idx="7203">
                  <c:v>14.48411679148671</c:v>
                </c:pt>
                <c:pt idx="7204">
                  <c:v>15.07132896419848</c:v>
                </c:pt>
                <c:pt idx="7205">
                  <c:v>15.88942750252484</c:v>
                </c:pt>
                <c:pt idx="7206">
                  <c:v>16.95903464925571</c:v>
                </c:pt>
                <c:pt idx="7207">
                  <c:v>18.30823038269259</c:v>
                </c:pt>
                <c:pt idx="7208">
                  <c:v>19.98178623240415</c:v>
                </c:pt>
                <c:pt idx="7209">
                  <c:v>22.04873879962215</c:v>
                </c:pt>
                <c:pt idx="7210">
                  <c:v>24.62183504159171</c:v>
                </c:pt>
                <c:pt idx="7211">
                  <c:v>27.88579075470102</c:v>
                </c:pt>
                <c:pt idx="7212">
                  <c:v>32.13315412837511</c:v>
                </c:pt>
                <c:pt idx="7213">
                  <c:v>37.7638194231363</c:v>
                </c:pt>
                <c:pt idx="7214">
                  <c:v>44.96380556742841</c:v>
                </c:pt>
                <c:pt idx="7215">
                  <c:v>52.02096956232133</c:v>
                </c:pt>
                <c:pt idx="7216">
                  <c:v>53.22187239979266</c:v>
                </c:pt>
                <c:pt idx="7217">
                  <c:v>47.0108154867122</c:v>
                </c:pt>
                <c:pt idx="7218">
                  <c:v>40.23865686748776</c:v>
                </c:pt>
                <c:pt idx="7219">
                  <c:v>36.30581076838148</c:v>
                </c:pt>
                <c:pt idx="7220">
                  <c:v>34.88207323902348</c:v>
                </c:pt>
                <c:pt idx="7221">
                  <c:v>35.06701733904812</c:v>
                </c:pt>
                <c:pt idx="7222">
                  <c:v>36.22624867154508</c:v>
                </c:pt>
                <c:pt idx="7223">
                  <c:v>37.99400527031695</c:v>
                </c:pt>
                <c:pt idx="7224">
                  <c:v>40.1690775250103</c:v>
                </c:pt>
                <c:pt idx="7225">
                  <c:v>42.64339283415244</c:v>
                </c:pt>
                <c:pt idx="7226">
                  <c:v>45.36008699897902</c:v>
                </c:pt>
                <c:pt idx="7227">
                  <c:v>48.29097531288098</c:v>
                </c:pt>
                <c:pt idx="7228">
                  <c:v>51.42277418529883</c:v>
                </c:pt>
                <c:pt idx="7229">
                  <c:v>54.75383027676457</c:v>
                </c:pt>
                <c:pt idx="7230">
                  <c:v>58.28724741357564</c:v>
                </c:pt>
                <c:pt idx="7231">
                  <c:v>62.0313387369534</c:v>
                </c:pt>
                <c:pt idx="7232">
                  <c:v>66.00131327345552</c:v>
                </c:pt>
                <c:pt idx="7233">
                  <c:v>70.20764022481458</c:v>
                </c:pt>
                <c:pt idx="7234">
                  <c:v>74.67317367912551</c:v>
                </c:pt>
                <c:pt idx="7235">
                  <c:v>79.41669175004946</c:v>
                </c:pt>
                <c:pt idx="7236">
                  <c:v>84.46488942423837</c:v>
                </c:pt>
                <c:pt idx="7237">
                  <c:v>89.84777702823959</c:v>
                </c:pt>
                <c:pt idx="7238">
                  <c:v>95.5966593485283</c:v>
                </c:pt>
                <c:pt idx="7239">
                  <c:v>101.7566700113641</c:v>
                </c:pt>
                <c:pt idx="7240">
                  <c:v>108.3758896247592</c:v>
                </c:pt>
                <c:pt idx="7241">
                  <c:v>115.5156474756987</c:v>
                </c:pt>
                <c:pt idx="7242">
                  <c:v>123.2676334779245</c:v>
                </c:pt>
                <c:pt idx="7243">
                  <c:v>131.8855161186421</c:v>
                </c:pt>
                <c:pt idx="7244">
                  <c:v>151.0522091676976</c:v>
                </c:pt>
                <c:pt idx="7245">
                  <c:v>152.9835918810873</c:v>
                </c:pt>
                <c:pt idx="7246">
                  <c:v>163.0301186483612</c:v>
                </c:pt>
                <c:pt idx="7247">
                  <c:v>175.4158378057761</c:v>
                </c:pt>
                <c:pt idx="7248">
                  <c:v>189.46692315588</c:v>
                </c:pt>
                <c:pt idx="7249">
                  <c:v>205.2603112690103</c:v>
                </c:pt>
                <c:pt idx="7250">
                  <c:v>223.3323751242424</c:v>
                </c:pt>
                <c:pt idx="7251">
                  <c:v>240.7080126850841</c:v>
                </c:pt>
                <c:pt idx="7252">
                  <c:v>255.6107942958384</c:v>
                </c:pt>
                <c:pt idx="7253">
                  <c:v>270.6974365468992</c:v>
                </c:pt>
                <c:pt idx="7254">
                  <c:v>281.5803046850658</c:v>
                </c:pt>
                <c:pt idx="7255">
                  <c:v>287.3187667976787</c:v>
                </c:pt>
                <c:pt idx="7256">
                  <c:v>288.1153952022397</c:v>
                </c:pt>
                <c:pt idx="7257">
                  <c:v>285.0452757779028</c:v>
                </c:pt>
                <c:pt idx="7258">
                  <c:v>279.4369561305866</c:v>
                </c:pt>
                <c:pt idx="7259">
                  <c:v>272.3989088814767</c:v>
                </c:pt>
                <c:pt idx="7260">
                  <c:v>264.68579793636</c:v>
                </c:pt>
                <c:pt idx="7261">
                  <c:v>256.7490609671713</c:v>
                </c:pt>
                <c:pt idx="7262">
                  <c:v>248.8242501104201</c:v>
                </c:pt>
                <c:pt idx="7263">
                  <c:v>241.0458682069729</c:v>
                </c:pt>
                <c:pt idx="7264">
                  <c:v>233.47442911382</c:v>
                </c:pt>
                <c:pt idx="7265">
                  <c:v>226.1389067389078</c:v>
                </c:pt>
                <c:pt idx="7266">
                  <c:v>219.0527101435097</c:v>
                </c:pt>
                <c:pt idx="7267">
                  <c:v>212.2155347284672</c:v>
                </c:pt>
                <c:pt idx="7268">
                  <c:v>205.6263297100483</c:v>
                </c:pt>
                <c:pt idx="7269">
                  <c:v>199.2653667296002</c:v>
                </c:pt>
                <c:pt idx="7270">
                  <c:v>193.1075640432545</c:v>
                </c:pt>
                <c:pt idx="7271">
                  <c:v>187.0948005200031</c:v>
                </c:pt>
                <c:pt idx="7272">
                  <c:v>181.0895275113481</c:v>
                </c:pt>
                <c:pt idx="7273">
                  <c:v>174.6335760205385</c:v>
                </c:pt>
                <c:pt idx="7274">
                  <c:v>163.993886793205</c:v>
                </c:pt>
                <c:pt idx="7275">
                  <c:v>176.5043338054543</c:v>
                </c:pt>
                <c:pt idx="7276">
                  <c:v>165.4374217568264</c:v>
                </c:pt>
                <c:pt idx="7277">
                  <c:v>158.9656275088884</c:v>
                </c:pt>
                <c:pt idx="7278">
                  <c:v>151.9575751927568</c:v>
                </c:pt>
                <c:pt idx="7279">
                  <c:v>135.1048233277896</c:v>
                </c:pt>
                <c:pt idx="7280">
                  <c:v>167.0929938420642</c:v>
                </c:pt>
                <c:pt idx="7281">
                  <c:v>152.5115293578476</c:v>
                </c:pt>
                <c:pt idx="7282">
                  <c:v>146.7534042851555</c:v>
                </c:pt>
                <c:pt idx="7283">
                  <c:v>142.4906755133591</c:v>
                </c:pt>
                <c:pt idx="7284">
                  <c:v>138.8297040275789</c:v>
                </c:pt>
                <c:pt idx="7285">
                  <c:v>135.511129539247</c:v>
                </c:pt>
                <c:pt idx="7286">
                  <c:v>132.4319411836497</c:v>
                </c:pt>
                <c:pt idx="7287">
                  <c:v>129.5370008863166</c:v>
                </c:pt>
                <c:pt idx="7288">
                  <c:v>126.7943428135865</c:v>
                </c:pt>
                <c:pt idx="7289">
                  <c:v>124.1814364993513</c:v>
                </c:pt>
                <c:pt idx="7290">
                  <c:v>121.6821224007798</c:v>
                </c:pt>
                <c:pt idx="7291">
                  <c:v>119.2809668199691</c:v>
                </c:pt>
                <c:pt idx="7292">
                  <c:v>116.9687093041158</c:v>
                </c:pt>
                <c:pt idx="7293">
                  <c:v>114.7352053777192</c:v>
                </c:pt>
                <c:pt idx="7294">
                  <c:v>112.5678080611413</c:v>
                </c:pt>
                <c:pt idx="7295">
                  <c:v>110.4547998282731</c:v>
                </c:pt>
                <c:pt idx="7296">
                  <c:v>108.3840876895877</c:v>
                </c:pt>
                <c:pt idx="7297">
                  <c:v>106.3358936013065</c:v>
                </c:pt>
                <c:pt idx="7298">
                  <c:v>104.2817244478131</c:v>
                </c:pt>
                <c:pt idx="7299">
                  <c:v>102.1690582550579</c:v>
                </c:pt>
                <c:pt idx="7300">
                  <c:v>99.89558466727156</c:v>
                </c:pt>
                <c:pt idx="7301">
                  <c:v>97.21048086899295</c:v>
                </c:pt>
                <c:pt idx="7302">
                  <c:v>93.36409684838235</c:v>
                </c:pt>
                <c:pt idx="7303">
                  <c:v>87.17745592823318</c:v>
                </c:pt>
                <c:pt idx="7304">
                  <c:v>97.79314415722311</c:v>
                </c:pt>
                <c:pt idx="7305">
                  <c:v>98.30922293624458</c:v>
                </c:pt>
                <c:pt idx="7306">
                  <c:v>96.10075912440297</c:v>
                </c:pt>
                <c:pt idx="7307">
                  <c:v>94.1578849491182</c:v>
                </c:pt>
                <c:pt idx="7308">
                  <c:v>92.45461216700242</c:v>
                </c:pt>
                <c:pt idx="7309">
                  <c:v>90.90991477118036</c:v>
                </c:pt>
                <c:pt idx="7310">
                  <c:v>89.47485277167466</c:v>
                </c:pt>
                <c:pt idx="7311">
                  <c:v>88.12510059890025</c:v>
                </c:pt>
                <c:pt idx="7312">
                  <c:v>86.84388092406377</c:v>
                </c:pt>
                <c:pt idx="7313">
                  <c:v>85.61958096250859</c:v>
                </c:pt>
                <c:pt idx="7314">
                  <c:v>84.44779477818342</c:v>
                </c:pt>
                <c:pt idx="7315">
                  <c:v>83.32163381349989</c:v>
                </c:pt>
                <c:pt idx="7316">
                  <c:v>82.23696031658569</c:v>
                </c:pt>
                <c:pt idx="7317">
                  <c:v>81.18765396327283</c:v>
                </c:pt>
                <c:pt idx="7318">
                  <c:v>80.16854072408508</c:v>
                </c:pt>
                <c:pt idx="7319">
                  <c:v>79.16695789523808</c:v>
                </c:pt>
                <c:pt idx="7320">
                  <c:v>78.16541949202636</c:v>
                </c:pt>
                <c:pt idx="7321">
                  <c:v>77.13135374610068</c:v>
                </c:pt>
                <c:pt idx="7322">
                  <c:v>76.0091702807304</c:v>
                </c:pt>
                <c:pt idx="7323">
                  <c:v>74.69340552693463</c:v>
                </c:pt>
                <c:pt idx="7324">
                  <c:v>72.99918241178392</c:v>
                </c:pt>
                <c:pt idx="7325">
                  <c:v>70.59019437710574</c:v>
                </c:pt>
                <c:pt idx="7326">
                  <c:v>66.90839051290277</c:v>
                </c:pt>
                <c:pt idx="7327">
                  <c:v>61.2508439704095</c:v>
                </c:pt>
                <c:pt idx="7328">
                  <c:v>53.77578730726425</c:v>
                </c:pt>
                <c:pt idx="7329">
                  <c:v>48.60642800374877</c:v>
                </c:pt>
                <c:pt idx="7330">
                  <c:v>52.893490833654</c:v>
                </c:pt>
                <c:pt idx="7331">
                  <c:v>64.86565837472268</c:v>
                </c:pt>
                <c:pt idx="7332">
                  <c:v>77.92669519613132</c:v>
                </c:pt>
                <c:pt idx="7333">
                  <c:v>88.87611850649331</c:v>
                </c:pt>
                <c:pt idx="7334">
                  <c:v>95.82727444376338</c:v>
                </c:pt>
                <c:pt idx="7335">
                  <c:v>97.20849399683358</c:v>
                </c:pt>
                <c:pt idx="7336">
                  <c:v>93.37049615290834</c:v>
                </c:pt>
                <c:pt idx="7337">
                  <c:v>86.88717129295756</c:v>
                </c:pt>
                <c:pt idx="7338">
                  <c:v>80.42573672094099</c:v>
                </c:pt>
                <c:pt idx="7339">
                  <c:v>75.36642635546711</c:v>
                </c:pt>
                <c:pt idx="7340">
                  <c:v>72.01316981721718</c:v>
                </c:pt>
                <c:pt idx="7341">
                  <c:v>70.14946936286</c:v>
                </c:pt>
                <c:pt idx="7342">
                  <c:v>69.39231501398856</c:v>
                </c:pt>
                <c:pt idx="7343">
                  <c:v>69.34675318554626</c:v>
                </c:pt>
                <c:pt idx="7344">
                  <c:v>69.6666053594014</c:v>
                </c:pt>
                <c:pt idx="7345">
                  <c:v>70.07970263807533</c:v>
                </c:pt>
                <c:pt idx="7346">
                  <c:v>70.39945680909881</c:v>
                </c:pt>
                <c:pt idx="7347">
                  <c:v>70.51117997221278</c:v>
                </c:pt>
                <c:pt idx="7348">
                  <c:v>70.36605754934585</c:v>
                </c:pt>
                <c:pt idx="7349">
                  <c:v>69.95656719336574</c:v>
                </c:pt>
                <c:pt idx="7350">
                  <c:v>69.30128263172254</c:v>
                </c:pt>
                <c:pt idx="7351">
                  <c:v>68.42673221609068</c:v>
                </c:pt>
                <c:pt idx="7352">
                  <c:v>67.36117094178843</c:v>
                </c:pt>
                <c:pt idx="7353">
                  <c:v>66.12805848688316</c:v>
                </c:pt>
                <c:pt idx="7354">
                  <c:v>64.7421089792444</c:v>
                </c:pt>
                <c:pt idx="7355">
                  <c:v>63.21335166648785</c:v>
                </c:pt>
                <c:pt idx="7356">
                  <c:v>61.55292179773605</c:v>
                </c:pt>
                <c:pt idx="7357">
                  <c:v>59.78046226723692</c:v>
                </c:pt>
                <c:pt idx="7358">
                  <c:v>57.93499030476189</c:v>
                </c:pt>
                <c:pt idx="7359">
                  <c:v>56.08215118406279</c:v>
                </c:pt>
                <c:pt idx="7360">
                  <c:v>54.30791351138433</c:v>
                </c:pt>
                <c:pt idx="7361">
                  <c:v>52.69454682747762</c:v>
                </c:pt>
                <c:pt idx="7362">
                  <c:v>51.29373987587327</c:v>
                </c:pt>
                <c:pt idx="7363">
                  <c:v>50.11130750905664</c:v>
                </c:pt>
                <c:pt idx="7364">
                  <c:v>49.11378468612065</c:v>
                </c:pt>
                <c:pt idx="7365">
                  <c:v>48.25050408119464</c:v>
                </c:pt>
                <c:pt idx="7366">
                  <c:v>47.4713880450951</c:v>
                </c:pt>
                <c:pt idx="7367">
                  <c:v>46.73738431958464</c:v>
                </c:pt>
                <c:pt idx="7368">
                  <c:v>46.0217779748064</c:v>
                </c:pt>
                <c:pt idx="7369">
                  <c:v>45.3099187131757</c:v>
                </c:pt>
                <c:pt idx="7370">
                  <c:v>44.59441234540508</c:v>
                </c:pt>
                <c:pt idx="7371">
                  <c:v>43.87655256766418</c:v>
                </c:pt>
                <c:pt idx="7372">
                  <c:v>43.16587832458323</c:v>
                </c:pt>
                <c:pt idx="7373">
                  <c:v>42.49794582360743</c:v>
                </c:pt>
                <c:pt idx="7374">
                  <c:v>42.03824512067988</c:v>
                </c:pt>
                <c:pt idx="7375">
                  <c:v>37.33785771577465</c:v>
                </c:pt>
                <c:pt idx="7376">
                  <c:v>39.10091875554347</c:v>
                </c:pt>
                <c:pt idx="7377">
                  <c:v>38.54434361410465</c:v>
                </c:pt>
                <c:pt idx="7378">
                  <c:v>37.79380862360351</c:v>
                </c:pt>
                <c:pt idx="7379">
                  <c:v>36.98191753347044</c:v>
                </c:pt>
                <c:pt idx="7380">
                  <c:v>36.13810700040953</c:v>
                </c:pt>
                <c:pt idx="7381">
                  <c:v>35.27412058069985</c:v>
                </c:pt>
                <c:pt idx="7382">
                  <c:v>34.39369180820653</c:v>
                </c:pt>
                <c:pt idx="7383">
                  <c:v>33.50059807707965</c:v>
                </c:pt>
                <c:pt idx="7384">
                  <c:v>32.59670582270715</c:v>
                </c:pt>
                <c:pt idx="7385">
                  <c:v>31.68270508525895</c:v>
                </c:pt>
                <c:pt idx="7386">
                  <c:v>30.75965618765161</c:v>
                </c:pt>
                <c:pt idx="7387">
                  <c:v>29.82414599040218</c:v>
                </c:pt>
                <c:pt idx="7388">
                  <c:v>28.86430084122969</c:v>
                </c:pt>
                <c:pt idx="7389">
                  <c:v>27.82133692861844</c:v>
                </c:pt>
                <c:pt idx="7390">
                  <c:v>26.44811194429023</c:v>
                </c:pt>
                <c:pt idx="7391">
                  <c:v>24.58772411614024</c:v>
                </c:pt>
                <c:pt idx="7392">
                  <c:v>23.73911245979486</c:v>
                </c:pt>
                <c:pt idx="7393">
                  <c:v>23.25111369040516</c:v>
                </c:pt>
                <c:pt idx="7394">
                  <c:v>22.63688056710857</c:v>
                </c:pt>
                <c:pt idx="7395">
                  <c:v>21.93153612785626</c:v>
                </c:pt>
                <c:pt idx="7396">
                  <c:v>20.93830916853556</c:v>
                </c:pt>
                <c:pt idx="7397">
                  <c:v>18.99985161044278</c:v>
                </c:pt>
                <c:pt idx="7398">
                  <c:v>16.54732381085477</c:v>
                </c:pt>
                <c:pt idx="7399">
                  <c:v>14.95732303438967</c:v>
                </c:pt>
                <c:pt idx="7400">
                  <c:v>13.98074034523372</c:v>
                </c:pt>
                <c:pt idx="7401">
                  <c:v>13.24542792989265</c:v>
                </c:pt>
                <c:pt idx="7402">
                  <c:v>12.68398730698858</c:v>
                </c:pt>
                <c:pt idx="7403">
                  <c:v>12.34346591810512</c:v>
                </c:pt>
                <c:pt idx="7404">
                  <c:v>12.31270365419692</c:v>
                </c:pt>
                <c:pt idx="7405">
                  <c:v>12.68258311045998</c:v>
                </c:pt>
                <c:pt idx="7406">
                  <c:v>13.53080752517968</c:v>
                </c:pt>
                <c:pt idx="7407">
                  <c:v>14.90852808986287</c:v>
                </c:pt>
                <c:pt idx="7408">
                  <c:v>16.8481343169577</c:v>
                </c:pt>
                <c:pt idx="7409">
                  <c:v>19.38168381554653</c:v>
                </c:pt>
                <c:pt idx="7410">
                  <c:v>22.5641742484263</c:v>
                </c:pt>
                <c:pt idx="7411">
                  <c:v>26.49587424801129</c:v>
                </c:pt>
                <c:pt idx="7412">
                  <c:v>31.35426644075344</c:v>
                </c:pt>
                <c:pt idx="7413">
                  <c:v>37.43946883302326</c:v>
                </c:pt>
                <c:pt idx="7414">
                  <c:v>45.2681586386016</c:v>
                </c:pt>
                <c:pt idx="7415">
                  <c:v>55.77912136714397</c:v>
                </c:pt>
                <c:pt idx="7416">
                  <c:v>70.80596593450049</c:v>
                </c:pt>
                <c:pt idx="7417">
                  <c:v>94.2438234849962</c:v>
                </c:pt>
                <c:pt idx="7418">
                  <c:v>134.0504545606533</c:v>
                </c:pt>
                <c:pt idx="7419">
                  <c:v>184.841652687246</c:v>
                </c:pt>
                <c:pt idx="7420">
                  <c:v>147.5966413515251</c:v>
                </c:pt>
                <c:pt idx="7421">
                  <c:v>80.0103886219422</c:v>
                </c:pt>
                <c:pt idx="7422">
                  <c:v>40.58362402232947</c:v>
                </c:pt>
                <c:pt idx="7423">
                  <c:v>15.96656649178992</c:v>
                </c:pt>
                <c:pt idx="7424">
                  <c:v>7.441154047481261</c:v>
                </c:pt>
                <c:pt idx="7425">
                  <c:v>23.00627882049552</c:v>
                </c:pt>
                <c:pt idx="7426">
                  <c:v>41.0320676255208</c:v>
                </c:pt>
                <c:pt idx="7427">
                  <c:v>62.38080343943898</c:v>
                </c:pt>
                <c:pt idx="7428">
                  <c:v>90.2635407811367</c:v>
                </c:pt>
                <c:pt idx="7429">
                  <c:v>130.5499689847861</c:v>
                </c:pt>
                <c:pt idx="7430">
                  <c:v>190.2489242671658</c:v>
                </c:pt>
                <c:pt idx="7431">
                  <c:v>249.806477044205</c:v>
                </c:pt>
                <c:pt idx="7432">
                  <c:v>265.278865179294</c:v>
                </c:pt>
                <c:pt idx="7433">
                  <c:v>223.5632457784436</c:v>
                </c:pt>
                <c:pt idx="7434">
                  <c:v>176.0857983390812</c:v>
                </c:pt>
                <c:pt idx="7435">
                  <c:v>139.155821932695</c:v>
                </c:pt>
                <c:pt idx="7436">
                  <c:v>107.763467528042</c:v>
                </c:pt>
                <c:pt idx="7437">
                  <c:v>71.04173079374524</c:v>
                </c:pt>
                <c:pt idx="7438">
                  <c:v>22.54589418350097</c:v>
                </c:pt>
                <c:pt idx="7439">
                  <c:v>97.4371020208578</c:v>
                </c:pt>
                <c:pt idx="7440">
                  <c:v>132.2527197563178</c:v>
                </c:pt>
                <c:pt idx="7441">
                  <c:v>128.3576603031241</c:v>
                </c:pt>
                <c:pt idx="7442">
                  <c:v>117.0947067509121</c:v>
                </c:pt>
                <c:pt idx="7443">
                  <c:v>105.191932536041</c:v>
                </c:pt>
                <c:pt idx="7444">
                  <c:v>94.14000413653037</c:v>
                </c:pt>
                <c:pt idx="7445">
                  <c:v>84.30709002341358</c:v>
                </c:pt>
                <c:pt idx="7446">
                  <c:v>75.69917706975494</c:v>
                </c:pt>
                <c:pt idx="7447">
                  <c:v>68.18152293256455</c:v>
                </c:pt>
                <c:pt idx="7448">
                  <c:v>61.5832524437024</c:v>
                </c:pt>
                <c:pt idx="7449">
                  <c:v>55.73975967575687</c:v>
                </c:pt>
                <c:pt idx="7450">
                  <c:v>50.50816947901097</c:v>
                </c:pt>
                <c:pt idx="7451">
                  <c:v>45.77004964036043</c:v>
                </c:pt>
                <c:pt idx="7452">
                  <c:v>41.43196784541452</c:v>
                </c:pt>
                <c:pt idx="7453">
                  <c:v>37.41878787515552</c:v>
                </c:pt>
                <c:pt idx="7454">
                  <c:v>33.67486122036305</c:v>
                </c:pt>
                <c:pt idx="7455">
                  <c:v>30.15715147177187</c:v>
                </c:pt>
                <c:pt idx="7456">
                  <c:v>26.84211023891666</c:v>
                </c:pt>
                <c:pt idx="7457">
                  <c:v>23.72184850521429</c:v>
                </c:pt>
                <c:pt idx="7458">
                  <c:v>20.81120198885986</c:v>
                </c:pt>
                <c:pt idx="7459">
                  <c:v>18.16123839244082</c:v>
                </c:pt>
                <c:pt idx="7460">
                  <c:v>15.87476877527762</c:v>
                </c:pt>
                <c:pt idx="7461">
                  <c:v>14.13077522289025</c:v>
                </c:pt>
                <c:pt idx="7462">
                  <c:v>13.18240743142233</c:v>
                </c:pt>
                <c:pt idx="7463">
                  <c:v>13.26717660956</c:v>
                </c:pt>
                <c:pt idx="7464">
                  <c:v>14.4636750472184</c:v>
                </c:pt>
                <c:pt idx="7465">
                  <c:v>16.64910769906303</c:v>
                </c:pt>
                <c:pt idx="7466">
                  <c:v>19.62794896100645</c:v>
                </c:pt>
                <c:pt idx="7467">
                  <c:v>23.24345655747261</c:v>
                </c:pt>
                <c:pt idx="7468">
                  <c:v>27.41128924268293</c:v>
                </c:pt>
                <c:pt idx="7469">
                  <c:v>32.10173407727083</c:v>
                </c:pt>
                <c:pt idx="7470">
                  <c:v>37.32834239206176</c:v>
                </c:pt>
                <c:pt idx="7471">
                  <c:v>43.14117025326838</c:v>
                </c:pt>
                <c:pt idx="7472">
                  <c:v>49.6262188048072</c:v>
                </c:pt>
                <c:pt idx="7473">
                  <c:v>56.91052971111781</c:v>
                </c:pt>
                <c:pt idx="7474">
                  <c:v>65.20180477340541</c:v>
                </c:pt>
                <c:pt idx="7475">
                  <c:v>74.88044504586101</c:v>
                </c:pt>
                <c:pt idx="7476">
                  <c:v>86.9270154553808</c:v>
                </c:pt>
                <c:pt idx="7477">
                  <c:v>104.7953976609346</c:v>
                </c:pt>
                <c:pt idx="7478">
                  <c:v>115.8062582621377</c:v>
                </c:pt>
                <c:pt idx="7479">
                  <c:v>125.2583333575177</c:v>
                </c:pt>
                <c:pt idx="7480">
                  <c:v>143.6052541696936</c:v>
                </c:pt>
                <c:pt idx="7481">
                  <c:v>167.1876281529114</c:v>
                </c:pt>
                <c:pt idx="7482">
                  <c:v>197.0628039348523</c:v>
                </c:pt>
                <c:pt idx="7483">
                  <c:v>235.8698430523751</c:v>
                </c:pt>
                <c:pt idx="7484">
                  <c:v>288.2418851183862</c:v>
                </c:pt>
                <c:pt idx="7485">
                  <c:v>362.6389176407695</c:v>
                </c:pt>
                <c:pt idx="7486">
                  <c:v>475.8654514666367</c:v>
                </c:pt>
                <c:pt idx="7487">
                  <c:v>664.5828785654141</c:v>
                </c:pt>
                <c:pt idx="7488">
                  <c:v>1008.511600853608</c:v>
                </c:pt>
                <c:pt idx="7489">
                  <c:v>1505.483282547472</c:v>
                </c:pt>
                <c:pt idx="7490">
                  <c:v>1370.59087315931</c:v>
                </c:pt>
                <c:pt idx="7491">
                  <c:v>923.9096019132476</c:v>
                </c:pt>
                <c:pt idx="7492">
                  <c:v>660.766763216488</c:v>
                </c:pt>
                <c:pt idx="7493">
                  <c:v>510.6985672852263</c:v>
                </c:pt>
                <c:pt idx="7494">
                  <c:v>416.6940927471656</c:v>
                </c:pt>
                <c:pt idx="7495">
                  <c:v>352.8691450974788</c:v>
                </c:pt>
                <c:pt idx="7496">
                  <c:v>306.821001455854</c:v>
                </c:pt>
                <c:pt idx="7497">
                  <c:v>272.0309616693285</c:v>
                </c:pt>
                <c:pt idx="7498">
                  <c:v>244.7926821941876</c:v>
                </c:pt>
                <c:pt idx="7499">
                  <c:v>222.8516018393043</c:v>
                </c:pt>
                <c:pt idx="7500">
                  <c:v>204.7636872852881</c:v>
                </c:pt>
                <c:pt idx="7501">
                  <c:v>189.5667211863568</c:v>
                </c:pt>
                <c:pt idx="7502">
                  <c:v>176.5895868137891</c:v>
                </c:pt>
                <c:pt idx="7503">
                  <c:v>165.3562456612407</c:v>
                </c:pt>
                <c:pt idx="7504">
                  <c:v>155.5162469616045</c:v>
                </c:pt>
                <c:pt idx="7505">
                  <c:v>146.8066845288884</c:v>
                </c:pt>
                <c:pt idx="7506">
                  <c:v>139.0278385840926</c:v>
                </c:pt>
                <c:pt idx="7507">
                  <c:v>132.0238722949546</c:v>
                </c:pt>
                <c:pt idx="7508">
                  <c:v>125.6711911310571</c:v>
                </c:pt>
                <c:pt idx="7509">
                  <c:v>119.871907372739</c:v>
                </c:pt>
                <c:pt idx="7510">
                  <c:v>114.5462163764126</c:v>
                </c:pt>
                <c:pt idx="7511">
                  <c:v>109.6278365132128</c:v>
                </c:pt>
                <c:pt idx="7512">
                  <c:v>105.0624852114489</c:v>
                </c:pt>
                <c:pt idx="7513">
                  <c:v>100.8043459641544</c:v>
                </c:pt>
                <c:pt idx="7514">
                  <c:v>96.81336139587226</c:v>
                </c:pt>
                <c:pt idx="7515">
                  <c:v>93.05656350433406</c:v>
                </c:pt>
                <c:pt idx="7516">
                  <c:v>89.50305399021446</c:v>
                </c:pt>
                <c:pt idx="7517">
                  <c:v>86.10892386012226</c:v>
                </c:pt>
                <c:pt idx="7518">
                  <c:v>82.93375571509978</c:v>
                </c:pt>
                <c:pt idx="7519">
                  <c:v>79.84559134571715</c:v>
                </c:pt>
                <c:pt idx="7520">
                  <c:v>76.87733027099715</c:v>
                </c:pt>
                <c:pt idx="7521">
                  <c:v>74.00684373421506</c:v>
                </c:pt>
                <c:pt idx="7522">
                  <c:v>71.21568747143114</c:v>
                </c:pt>
                <c:pt idx="7523">
                  <c:v>68.48882037603275</c:v>
                </c:pt>
                <c:pt idx="7524">
                  <c:v>65.81510875170508</c:v>
                </c:pt>
                <c:pt idx="7525">
                  <c:v>63.19399512576106</c:v>
                </c:pt>
                <c:pt idx="7526">
                  <c:v>60.65641759334414</c:v>
                </c:pt>
                <c:pt idx="7527">
                  <c:v>58.32509970677807</c:v>
                </c:pt>
                <c:pt idx="7528">
                  <c:v>56.61326365654814</c:v>
                </c:pt>
                <c:pt idx="7529">
                  <c:v>56.75097169232051</c:v>
                </c:pt>
                <c:pt idx="7530">
                  <c:v>60.11723223625708</c:v>
                </c:pt>
                <c:pt idx="7531">
                  <c:v>61.59952996117292</c:v>
                </c:pt>
                <c:pt idx="7532">
                  <c:v>60.18765352322097</c:v>
                </c:pt>
                <c:pt idx="7533">
                  <c:v>64.38095552016971</c:v>
                </c:pt>
                <c:pt idx="7534">
                  <c:v>82.21921456362413</c:v>
                </c:pt>
                <c:pt idx="7535">
                  <c:v>107.0930031241378</c:v>
                </c:pt>
                <c:pt idx="7536">
                  <c:v>106.5648564077054</c:v>
                </c:pt>
                <c:pt idx="7537">
                  <c:v>92.68469878724657</c:v>
                </c:pt>
                <c:pt idx="7538">
                  <c:v>81.39041142537492</c:v>
                </c:pt>
                <c:pt idx="7539">
                  <c:v>73.52468748358906</c:v>
                </c:pt>
                <c:pt idx="7540">
                  <c:v>67.8710143035987</c:v>
                </c:pt>
                <c:pt idx="7541">
                  <c:v>63.58524756456507</c:v>
                </c:pt>
                <c:pt idx="7542">
                  <c:v>60.17901514839397</c:v>
                </c:pt>
                <c:pt idx="7543">
                  <c:v>57.36890926423695</c:v>
                </c:pt>
                <c:pt idx="7544">
                  <c:v>54.98791273527652</c:v>
                </c:pt>
                <c:pt idx="7545">
                  <c:v>52.94060216872537</c:v>
                </c:pt>
                <c:pt idx="7546">
                  <c:v>50.99097244228374</c:v>
                </c:pt>
                <c:pt idx="7547">
                  <c:v>49.38782001102364</c:v>
                </c:pt>
                <c:pt idx="7548">
                  <c:v>47.92264667031974</c:v>
                </c:pt>
                <c:pt idx="7549">
                  <c:v>46.59381817531194</c:v>
                </c:pt>
                <c:pt idx="7550">
                  <c:v>45.38816513881377</c:v>
                </c:pt>
                <c:pt idx="7551">
                  <c:v>44.29617971134265</c:v>
                </c:pt>
                <c:pt idx="7552">
                  <c:v>43.31007858463511</c:v>
                </c:pt>
                <c:pt idx="7553">
                  <c:v>42.42560494995915</c:v>
                </c:pt>
                <c:pt idx="7554">
                  <c:v>41.6397509953783</c:v>
                </c:pt>
                <c:pt idx="7555">
                  <c:v>40.94993004356331</c:v>
                </c:pt>
                <c:pt idx="7556">
                  <c:v>40.35680847432275</c:v>
                </c:pt>
                <c:pt idx="7557">
                  <c:v>39.86052442607923</c:v>
                </c:pt>
                <c:pt idx="7558">
                  <c:v>39.46158692392388</c:v>
                </c:pt>
                <c:pt idx="7559">
                  <c:v>39.1611755074265</c:v>
                </c:pt>
                <c:pt idx="7560">
                  <c:v>38.96025113083955</c:v>
                </c:pt>
                <c:pt idx="7561">
                  <c:v>38.85974762213664</c:v>
                </c:pt>
                <c:pt idx="7562">
                  <c:v>38.85899024254931</c:v>
                </c:pt>
                <c:pt idx="7563">
                  <c:v>38.95730208613357</c:v>
                </c:pt>
                <c:pt idx="7564">
                  <c:v>39.15612688630923</c:v>
                </c:pt>
                <c:pt idx="7565">
                  <c:v>39.45016049820989</c:v>
                </c:pt>
                <c:pt idx="7566">
                  <c:v>39.83655952287546</c:v>
                </c:pt>
                <c:pt idx="7567">
                  <c:v>40.31037435934231</c:v>
                </c:pt>
                <c:pt idx="7568">
                  <c:v>40.86594530566789</c:v>
                </c:pt>
                <c:pt idx="7569">
                  <c:v>41.49610104030407</c:v>
                </c:pt>
                <c:pt idx="7570">
                  <c:v>42.18973799596594</c:v>
                </c:pt>
                <c:pt idx="7571">
                  <c:v>42.93866744532</c:v>
                </c:pt>
                <c:pt idx="7572">
                  <c:v>43.72968315211942</c:v>
                </c:pt>
                <c:pt idx="7573">
                  <c:v>44.55053660145133</c:v>
                </c:pt>
                <c:pt idx="7574">
                  <c:v>45.38570404296471</c:v>
                </c:pt>
                <c:pt idx="7575">
                  <c:v>46.22343962276354</c:v>
                </c:pt>
                <c:pt idx="7576">
                  <c:v>47.04565642075001</c:v>
                </c:pt>
                <c:pt idx="7577">
                  <c:v>47.8408139428225</c:v>
                </c:pt>
                <c:pt idx="7578">
                  <c:v>48.59611125952412</c:v>
                </c:pt>
                <c:pt idx="7579">
                  <c:v>49.29754150503141</c:v>
                </c:pt>
                <c:pt idx="7580">
                  <c:v>49.93885349675993</c:v>
                </c:pt>
                <c:pt idx="7581">
                  <c:v>50.51458620570408</c:v>
                </c:pt>
                <c:pt idx="7582">
                  <c:v>51.02647404926976</c:v>
                </c:pt>
                <c:pt idx="7583">
                  <c:v>51.48054589548723</c:v>
                </c:pt>
                <c:pt idx="7584">
                  <c:v>51.88749742623254</c:v>
                </c:pt>
                <c:pt idx="7585">
                  <c:v>52.26656638093098</c:v>
                </c:pt>
                <c:pt idx="7586">
                  <c:v>52.64147341465544</c:v>
                </c:pt>
                <c:pt idx="7587">
                  <c:v>53.04303344330835</c:v>
                </c:pt>
                <c:pt idx="7588">
                  <c:v>53.49947294065887</c:v>
                </c:pt>
                <c:pt idx="7589">
                  <c:v>54.03317567680134</c:v>
                </c:pt>
                <c:pt idx="7590">
                  <c:v>54.62778619459849</c:v>
                </c:pt>
                <c:pt idx="7591">
                  <c:v>55.06519085797933</c:v>
                </c:pt>
                <c:pt idx="7592">
                  <c:v>53.4212956251089</c:v>
                </c:pt>
                <c:pt idx="7593">
                  <c:v>73.50586213056042</c:v>
                </c:pt>
                <c:pt idx="7594">
                  <c:v>69.67848260703828</c:v>
                </c:pt>
                <c:pt idx="7595">
                  <c:v>75.23501059064965</c:v>
                </c:pt>
                <c:pt idx="7596">
                  <c:v>86.13816487620842</c:v>
                </c:pt>
                <c:pt idx="7597">
                  <c:v>101.7300001554335</c:v>
                </c:pt>
                <c:pt idx="7598">
                  <c:v>107.0324585185187</c:v>
                </c:pt>
                <c:pt idx="7599">
                  <c:v>90.67512070838603</c:v>
                </c:pt>
                <c:pt idx="7600">
                  <c:v>72.77137990044365</c:v>
                </c:pt>
                <c:pt idx="7601">
                  <c:v>60.56121932274575</c:v>
                </c:pt>
                <c:pt idx="7602">
                  <c:v>52.10017377998075</c:v>
                </c:pt>
                <c:pt idx="7603">
                  <c:v>45.5327852361713</c:v>
                </c:pt>
                <c:pt idx="7604">
                  <c:v>40.74309963981509</c:v>
                </c:pt>
                <c:pt idx="7605">
                  <c:v>37.37715374379444</c:v>
                </c:pt>
                <c:pt idx="7606">
                  <c:v>33.01852596794328</c:v>
                </c:pt>
                <c:pt idx="7607">
                  <c:v>29.95878807655159</c:v>
                </c:pt>
                <c:pt idx="7608">
                  <c:v>28.08211144933685</c:v>
                </c:pt>
                <c:pt idx="7609">
                  <c:v>27.71213710004463</c:v>
                </c:pt>
                <c:pt idx="7610">
                  <c:v>29.36324669961462</c:v>
                </c:pt>
                <c:pt idx="7611">
                  <c:v>34.07653448825262</c:v>
                </c:pt>
                <c:pt idx="7612">
                  <c:v>45.5451012946003</c:v>
                </c:pt>
                <c:pt idx="7613">
                  <c:v>76.10642144307698</c:v>
                </c:pt>
                <c:pt idx="7614">
                  <c:v>30.2105728793113</c:v>
                </c:pt>
                <c:pt idx="7615">
                  <c:v>20.97326301315005</c:v>
                </c:pt>
                <c:pt idx="7616">
                  <c:v>25.223011929819</c:v>
                </c:pt>
                <c:pt idx="7617">
                  <c:v>29.77314726825546</c:v>
                </c:pt>
                <c:pt idx="7618">
                  <c:v>33.9986535437616</c:v>
                </c:pt>
                <c:pt idx="7619">
                  <c:v>38.66039362726481</c:v>
                </c:pt>
                <c:pt idx="7620">
                  <c:v>47.67630335996518</c:v>
                </c:pt>
                <c:pt idx="7621">
                  <c:v>100.871502349912</c:v>
                </c:pt>
                <c:pt idx="7622">
                  <c:v>80.42888368769469</c:v>
                </c:pt>
                <c:pt idx="7623">
                  <c:v>62.10996981929024</c:v>
                </c:pt>
                <c:pt idx="7624">
                  <c:v>63.96256390095734</c:v>
                </c:pt>
                <c:pt idx="7625">
                  <c:v>72.40835502071327</c:v>
                </c:pt>
                <c:pt idx="7626">
                  <c:v>86.14418344879366</c:v>
                </c:pt>
                <c:pt idx="7627">
                  <c:v>104.9380914847702</c:v>
                </c:pt>
                <c:pt idx="7628">
                  <c:v>127.5770828661917</c:v>
                </c:pt>
                <c:pt idx="7629">
                  <c:v>150.2280669811259</c:v>
                </c:pt>
                <c:pt idx="7630">
                  <c:v>165.8850889318013</c:v>
                </c:pt>
                <c:pt idx="7631">
                  <c:v>168.6460181817269</c:v>
                </c:pt>
                <c:pt idx="7632">
                  <c:v>160.1203095383092</c:v>
                </c:pt>
                <c:pt idx="7633">
                  <c:v>147.7754526273552</c:v>
                </c:pt>
                <c:pt idx="7634">
                  <c:v>138.3140564060492</c:v>
                </c:pt>
                <c:pt idx="7635">
                  <c:v>134.6894485246313</c:v>
                </c:pt>
                <c:pt idx="7636">
                  <c:v>136.3938981699521</c:v>
                </c:pt>
                <c:pt idx="7637">
                  <c:v>141.0336043256525</c:v>
                </c:pt>
                <c:pt idx="7638">
                  <c:v>146.0605957005711</c:v>
                </c:pt>
                <c:pt idx="7639">
                  <c:v>149.7788234210934</c:v>
                </c:pt>
                <c:pt idx="7640">
                  <c:v>151.4533339189279</c:v>
                </c:pt>
                <c:pt idx="7641">
                  <c:v>151.0325958955162</c:v>
                </c:pt>
                <c:pt idx="7642">
                  <c:v>148.7655243646912</c:v>
                </c:pt>
                <c:pt idx="7643">
                  <c:v>144.9351840421392</c:v>
                </c:pt>
                <c:pt idx="7644">
                  <c:v>139.6747280015368</c:v>
                </c:pt>
                <c:pt idx="7645">
                  <c:v>132.7426861211591</c:v>
                </c:pt>
                <c:pt idx="7646">
                  <c:v>123.0233495901333</c:v>
                </c:pt>
                <c:pt idx="7647">
                  <c:v>106.1651207435152</c:v>
                </c:pt>
                <c:pt idx="7648">
                  <c:v>54.64054100673793</c:v>
                </c:pt>
                <c:pt idx="7649">
                  <c:v>210.2525609851559</c:v>
                </c:pt>
                <c:pt idx="7650">
                  <c:v>167.076353650667</c:v>
                </c:pt>
                <c:pt idx="7651">
                  <c:v>148.3499440624682</c:v>
                </c:pt>
                <c:pt idx="7652">
                  <c:v>138.239120620767</c:v>
                </c:pt>
                <c:pt idx="7653">
                  <c:v>131.2003234518712</c:v>
                </c:pt>
                <c:pt idx="7654">
                  <c:v>125.6396336101418</c:v>
                </c:pt>
                <c:pt idx="7655">
                  <c:v>120.9278550965404</c:v>
                </c:pt>
                <c:pt idx="7656">
                  <c:v>116.7698893246061</c:v>
                </c:pt>
                <c:pt idx="7657">
                  <c:v>113.0037699129383</c:v>
                </c:pt>
                <c:pt idx="7658">
                  <c:v>109.5336276792092</c:v>
                </c:pt>
                <c:pt idx="7659">
                  <c:v>106.2926049347592</c:v>
                </c:pt>
                <c:pt idx="7660">
                  <c:v>103.2378192732958</c:v>
                </c:pt>
                <c:pt idx="7661">
                  <c:v>100.3316116006268</c:v>
                </c:pt>
                <c:pt idx="7662">
                  <c:v>97.54786812308882</c:v>
                </c:pt>
                <c:pt idx="7663">
                  <c:v>94.85683585425757</c:v>
                </c:pt>
                <c:pt idx="7664">
                  <c:v>92.23882723268206</c:v>
                </c:pt>
                <c:pt idx="7665">
                  <c:v>89.66282994594672</c:v>
                </c:pt>
                <c:pt idx="7666">
                  <c:v>87.0973512498003</c:v>
                </c:pt>
                <c:pt idx="7667">
                  <c:v>84.5020858816672</c:v>
                </c:pt>
                <c:pt idx="7668">
                  <c:v>81.8101580897768</c:v>
                </c:pt>
                <c:pt idx="7669">
                  <c:v>78.91227827243226</c:v>
                </c:pt>
                <c:pt idx="7670">
                  <c:v>75.5954177646451</c:v>
                </c:pt>
                <c:pt idx="7671">
                  <c:v>71.36246866242627</c:v>
                </c:pt>
                <c:pt idx="7672">
                  <c:v>64.68748007558995</c:v>
                </c:pt>
                <c:pt idx="7673">
                  <c:v>47.82197493793013</c:v>
                </c:pt>
                <c:pt idx="7674">
                  <c:v>159.8541021172276</c:v>
                </c:pt>
                <c:pt idx="7675">
                  <c:v>95.38776556284013</c:v>
                </c:pt>
                <c:pt idx="7676">
                  <c:v>83.66597612062057</c:v>
                </c:pt>
                <c:pt idx="7677">
                  <c:v>78.23203178707638</c:v>
                </c:pt>
                <c:pt idx="7678">
                  <c:v>74.6318227283784</c:v>
                </c:pt>
                <c:pt idx="7679">
                  <c:v>71.82378883407719</c:v>
                </c:pt>
                <c:pt idx="7680">
                  <c:v>69.43443477499937</c:v>
                </c:pt>
                <c:pt idx="7681">
                  <c:v>67.29641759834765</c:v>
                </c:pt>
                <c:pt idx="7682">
                  <c:v>65.31559593253272</c:v>
                </c:pt>
                <c:pt idx="7683">
                  <c:v>63.39295942041796</c:v>
                </c:pt>
                <c:pt idx="7684">
                  <c:v>62.4400860320859</c:v>
                </c:pt>
                <c:pt idx="7685">
                  <c:v>60.27774807153898</c:v>
                </c:pt>
                <c:pt idx="7686">
                  <c:v>58.61245938409988</c:v>
                </c:pt>
                <c:pt idx="7687">
                  <c:v>57.02955166862953</c:v>
                </c:pt>
                <c:pt idx="7688">
                  <c:v>55.49637724929154</c:v>
                </c:pt>
                <c:pt idx="7689">
                  <c:v>54.00222782601934</c:v>
                </c:pt>
                <c:pt idx="7690">
                  <c:v>52.5396895265662</c:v>
                </c:pt>
                <c:pt idx="7691">
                  <c:v>51.10579212567461</c:v>
                </c:pt>
                <c:pt idx="7692">
                  <c:v>49.69921897784815</c:v>
                </c:pt>
                <c:pt idx="7693">
                  <c:v>48.31795891226059</c:v>
                </c:pt>
                <c:pt idx="7694">
                  <c:v>46.96206478884511</c:v>
                </c:pt>
                <c:pt idx="7695">
                  <c:v>45.63406136172055</c:v>
                </c:pt>
                <c:pt idx="7696">
                  <c:v>44.33640947776738</c:v>
                </c:pt>
                <c:pt idx="7697">
                  <c:v>43.07336240363922</c:v>
                </c:pt>
                <c:pt idx="7698">
                  <c:v>41.85182653265248</c:v>
                </c:pt>
                <c:pt idx="7699">
                  <c:v>40.67907268815005</c:v>
                </c:pt>
                <c:pt idx="7700">
                  <c:v>39.56540850200008</c:v>
                </c:pt>
                <c:pt idx="7701">
                  <c:v>38.52513296123458</c:v>
                </c:pt>
                <c:pt idx="7702">
                  <c:v>37.57616363137994</c:v>
                </c:pt>
                <c:pt idx="7703">
                  <c:v>36.74339166495111</c:v>
                </c:pt>
                <c:pt idx="7704">
                  <c:v>36.06432716590555</c:v>
                </c:pt>
                <c:pt idx="7705">
                  <c:v>35.59891560425781</c:v>
                </c:pt>
                <c:pt idx="7706">
                  <c:v>35.448703356443</c:v>
                </c:pt>
                <c:pt idx="7707">
                  <c:v>35.80403195071835</c:v>
                </c:pt>
                <c:pt idx="7708">
                  <c:v>37.02525280818134</c:v>
                </c:pt>
                <c:pt idx="7709">
                  <c:v>39.8409446308294</c:v>
                </c:pt>
                <c:pt idx="7710">
                  <c:v>45.75412303941737</c:v>
                </c:pt>
                <c:pt idx="7711">
                  <c:v>57.54346149622344</c:v>
                </c:pt>
                <c:pt idx="7712">
                  <c:v>75.11606765960181</c:v>
                </c:pt>
                <c:pt idx="7713">
                  <c:v>75.20145450577132</c:v>
                </c:pt>
                <c:pt idx="7714">
                  <c:v>56.71589654765027</c:v>
                </c:pt>
                <c:pt idx="7715">
                  <c:v>43.20184705536577</c:v>
                </c:pt>
                <c:pt idx="7716">
                  <c:v>35.3212564218446</c:v>
                </c:pt>
                <c:pt idx="7717">
                  <c:v>30.58235185432902</c:v>
                </c:pt>
                <c:pt idx="7718">
                  <c:v>27.70506806840315</c:v>
                </c:pt>
                <c:pt idx="7719">
                  <c:v>26.17431158938735</c:v>
                </c:pt>
                <c:pt idx="7720">
                  <c:v>25.8803135961812</c:v>
                </c:pt>
                <c:pt idx="7721">
                  <c:v>26.9845314323485</c:v>
                </c:pt>
                <c:pt idx="7722">
                  <c:v>29.99596206723523</c:v>
                </c:pt>
                <c:pt idx="7723">
                  <c:v>36.33734788884163</c:v>
                </c:pt>
                <c:pt idx="7724">
                  <c:v>51.49274230804422</c:v>
                </c:pt>
                <c:pt idx="7725">
                  <c:v>114.7903526951685</c:v>
                </c:pt>
                <c:pt idx="7726">
                  <c:v>53.40404865402294</c:v>
                </c:pt>
                <c:pt idx="7727">
                  <c:v>25.25713745116764</c:v>
                </c:pt>
                <c:pt idx="7728">
                  <c:v>27.59247880138587</c:v>
                </c:pt>
                <c:pt idx="7729">
                  <c:v>34.33704219716432</c:v>
                </c:pt>
                <c:pt idx="7730">
                  <c:v>42.35414695946193</c:v>
                </c:pt>
                <c:pt idx="7731">
                  <c:v>51.60620854231911</c:v>
                </c:pt>
                <c:pt idx="7732">
                  <c:v>62.55883066238474</c:v>
                </c:pt>
                <c:pt idx="7733">
                  <c:v>75.98218533307072</c:v>
                </c:pt>
                <c:pt idx="7734">
                  <c:v>93.26591883565163</c:v>
                </c:pt>
                <c:pt idx="7735">
                  <c:v>117.5661770162074</c:v>
                </c:pt>
                <c:pt idx="7736">
                  <c:v>159.9032742736463</c:v>
                </c:pt>
                <c:pt idx="7737">
                  <c:v>158.4696309650434</c:v>
                </c:pt>
                <c:pt idx="7738">
                  <c:v>105.0235745465649</c:v>
                </c:pt>
                <c:pt idx="7739">
                  <c:v>150.9412106137952</c:v>
                </c:pt>
                <c:pt idx="7740">
                  <c:v>177.8732677210468</c:v>
                </c:pt>
                <c:pt idx="7741">
                  <c:v>188.5165059776473</c:v>
                </c:pt>
                <c:pt idx="7742">
                  <c:v>184.6944506579128</c:v>
                </c:pt>
                <c:pt idx="7743">
                  <c:v>172.2102530914987</c:v>
                </c:pt>
                <c:pt idx="7744">
                  <c:v>156.8036908861916</c:v>
                </c:pt>
                <c:pt idx="7745">
                  <c:v>141.7283064511982</c:v>
                </c:pt>
                <c:pt idx="7746">
                  <c:v>128.2251341759385</c:v>
                </c:pt>
                <c:pt idx="7747">
                  <c:v>116.5317059330435</c:v>
                </c:pt>
                <c:pt idx="7748">
                  <c:v>106.5123215779288</c:v>
                </c:pt>
                <c:pt idx="7749">
                  <c:v>97.91812884568881</c:v>
                </c:pt>
                <c:pt idx="7750">
                  <c:v>90.5116236121729</c:v>
                </c:pt>
                <c:pt idx="7751">
                  <c:v>84.08582180245816</c:v>
                </c:pt>
                <c:pt idx="7752">
                  <c:v>78.47264030825399</c:v>
                </c:pt>
                <c:pt idx="7753">
                  <c:v>73.54702622799395</c:v>
                </c:pt>
                <c:pt idx="7754">
                  <c:v>69.20942593456888</c:v>
                </c:pt>
                <c:pt idx="7755">
                  <c:v>65.39878849541874</c:v>
                </c:pt>
                <c:pt idx="7756">
                  <c:v>62.0845164052368</c:v>
                </c:pt>
                <c:pt idx="7757">
                  <c:v>59.2937840691498</c:v>
                </c:pt>
                <c:pt idx="7758">
                  <c:v>57.15274173716193</c:v>
                </c:pt>
                <c:pt idx="7759">
                  <c:v>56.08196811914789</c:v>
                </c:pt>
                <c:pt idx="7760">
                  <c:v>57.3438876613066</c:v>
                </c:pt>
                <c:pt idx="7761">
                  <c:v>54.99361579112898</c:v>
                </c:pt>
                <c:pt idx="7762">
                  <c:v>38.73389149957818</c:v>
                </c:pt>
                <c:pt idx="7763">
                  <c:v>37.1992376493708</c:v>
                </c:pt>
                <c:pt idx="7764">
                  <c:v>36.37714308495981</c:v>
                </c:pt>
                <c:pt idx="7765">
                  <c:v>35.4000014490071</c:v>
                </c:pt>
                <c:pt idx="7766">
                  <c:v>34.41570209701161</c:v>
                </c:pt>
                <c:pt idx="7767">
                  <c:v>33.59920678440488</c:v>
                </c:pt>
                <c:pt idx="7768">
                  <c:v>33.31419749245664</c:v>
                </c:pt>
                <c:pt idx="7769">
                  <c:v>35.54363146283273</c:v>
                </c:pt>
                <c:pt idx="7770">
                  <c:v>36.30818646221721</c:v>
                </c:pt>
                <c:pt idx="7771">
                  <c:v>25.67086991526323</c:v>
                </c:pt>
                <c:pt idx="7772">
                  <c:v>25.37316936747352</c:v>
                </c:pt>
                <c:pt idx="7773">
                  <c:v>24.95369377499347</c:v>
                </c:pt>
                <c:pt idx="7774">
                  <c:v>24.71188827206979</c:v>
                </c:pt>
                <c:pt idx="7775">
                  <c:v>25.16192868607714</c:v>
                </c:pt>
                <c:pt idx="7776">
                  <c:v>26.70794809884523</c:v>
                </c:pt>
                <c:pt idx="7777">
                  <c:v>28.58076939462352</c:v>
                </c:pt>
                <c:pt idx="7778">
                  <c:v>29.69953038226201</c:v>
                </c:pt>
                <c:pt idx="7779">
                  <c:v>30.17100727014542</c:v>
                </c:pt>
                <c:pt idx="7780">
                  <c:v>30.43887024441965</c:v>
                </c:pt>
                <c:pt idx="7781">
                  <c:v>30.73296690394687</c:v>
                </c:pt>
                <c:pt idx="7782">
                  <c:v>31.13497064858486</c:v>
                </c:pt>
                <c:pt idx="7783">
                  <c:v>31.66497224128926</c:v>
                </c:pt>
                <c:pt idx="7784">
                  <c:v>32.32537432141845</c:v>
                </c:pt>
                <c:pt idx="7785">
                  <c:v>33.11399249007497</c:v>
                </c:pt>
                <c:pt idx="7786">
                  <c:v>34.02429218517447</c:v>
                </c:pt>
                <c:pt idx="7787">
                  <c:v>35.05473136535574</c:v>
                </c:pt>
                <c:pt idx="7788">
                  <c:v>36.20549198026963</c:v>
                </c:pt>
                <c:pt idx="7789">
                  <c:v>37.47840949431819</c:v>
                </c:pt>
                <c:pt idx="7790">
                  <c:v>38.88104238828934</c:v>
                </c:pt>
                <c:pt idx="7791">
                  <c:v>40.42049880176828</c:v>
                </c:pt>
                <c:pt idx="7792">
                  <c:v>42.11066938831005</c:v>
                </c:pt>
                <c:pt idx="7793">
                  <c:v>43.97743068285526</c:v>
                </c:pt>
                <c:pt idx="7794">
                  <c:v>46.05069040250854</c:v>
                </c:pt>
                <c:pt idx="7795">
                  <c:v>48.38437150299125</c:v>
                </c:pt>
                <c:pt idx="7796">
                  <c:v>51.05815592252238</c:v>
                </c:pt>
                <c:pt idx="7797">
                  <c:v>54.20618241263879</c:v>
                </c:pt>
                <c:pt idx="7798">
                  <c:v>58.02463846118047</c:v>
                </c:pt>
                <c:pt idx="7799">
                  <c:v>62.57804545474819</c:v>
                </c:pt>
                <c:pt idx="7800">
                  <c:v>118.7870116538723</c:v>
                </c:pt>
                <c:pt idx="7801">
                  <c:v>101.020538378984</c:v>
                </c:pt>
                <c:pt idx="7802">
                  <c:v>161.6977046065334</c:v>
                </c:pt>
                <c:pt idx="7803">
                  <c:v>333.3474108148182</c:v>
                </c:pt>
                <c:pt idx="7804">
                  <c:v>161.3725353629318</c:v>
                </c:pt>
                <c:pt idx="7805">
                  <c:v>112.1717685242885</c:v>
                </c:pt>
                <c:pt idx="7806">
                  <c:v>99.67899284356717</c:v>
                </c:pt>
                <c:pt idx="7807">
                  <c:v>97.46477217920905</c:v>
                </c:pt>
                <c:pt idx="7808">
                  <c:v>99.38606317035324</c:v>
                </c:pt>
                <c:pt idx="7809">
                  <c:v>103.5174311176034</c:v>
                </c:pt>
                <c:pt idx="7810">
                  <c:v>109.148133174319</c:v>
                </c:pt>
                <c:pt idx="7811">
                  <c:v>115.9872334542915</c:v>
                </c:pt>
                <c:pt idx="7812">
                  <c:v>123.912477184916</c:v>
                </c:pt>
                <c:pt idx="7813">
                  <c:v>132.8484773257625</c:v>
                </c:pt>
                <c:pt idx="7814">
                  <c:v>142.6942069462554</c:v>
                </c:pt>
                <c:pt idx="7815">
                  <c:v>153.2466463383223</c:v>
                </c:pt>
                <c:pt idx="7816">
                  <c:v>164.1390606358965</c:v>
                </c:pt>
                <c:pt idx="7817">
                  <c:v>174.683937777048</c:v>
                </c:pt>
                <c:pt idx="7818">
                  <c:v>183.550032458049</c:v>
                </c:pt>
                <c:pt idx="7819">
                  <c:v>186.2234843073094</c:v>
                </c:pt>
                <c:pt idx="7820">
                  <c:v>140.4873170469302</c:v>
                </c:pt>
                <c:pt idx="7821">
                  <c:v>115.6255567543619</c:v>
                </c:pt>
                <c:pt idx="7822">
                  <c:v>157.9703119809925</c:v>
                </c:pt>
                <c:pt idx="7823">
                  <c:v>162.5927531035588</c:v>
                </c:pt>
                <c:pt idx="7824">
                  <c:v>157.9457395144991</c:v>
                </c:pt>
                <c:pt idx="7825">
                  <c:v>149.8653923293311</c:v>
                </c:pt>
                <c:pt idx="7826">
                  <c:v>140.4595260709311</c:v>
                </c:pt>
                <c:pt idx="7827">
                  <c:v>130.744804505303</c:v>
                </c:pt>
                <c:pt idx="7828">
                  <c:v>121.2408315615358</c:v>
                </c:pt>
                <c:pt idx="7829">
                  <c:v>112.1965827055275</c:v>
                </c:pt>
                <c:pt idx="7830">
                  <c:v>103.7025841678568</c:v>
                </c:pt>
                <c:pt idx="7831">
                  <c:v>95.76713455245994</c:v>
                </c:pt>
                <c:pt idx="7832">
                  <c:v>88.34538378946361</c:v>
                </c:pt>
                <c:pt idx="7833">
                  <c:v>81.37204410663126</c:v>
                </c:pt>
                <c:pt idx="7834">
                  <c:v>74.77655629175445</c:v>
                </c:pt>
                <c:pt idx="7835">
                  <c:v>68.48824403138988</c:v>
                </c:pt>
                <c:pt idx="7836">
                  <c:v>62.47001849235073</c:v>
                </c:pt>
                <c:pt idx="7837">
                  <c:v>56.76075008832331</c:v>
                </c:pt>
                <c:pt idx="7838">
                  <c:v>51.6469724940971</c:v>
                </c:pt>
                <c:pt idx="7839">
                  <c:v>48.14338445116285</c:v>
                </c:pt>
                <c:pt idx="7840">
                  <c:v>49.35701133856296</c:v>
                </c:pt>
                <c:pt idx="7841">
                  <c:v>63.57894433972628</c:v>
                </c:pt>
                <c:pt idx="7842">
                  <c:v>114.1431598745888</c:v>
                </c:pt>
                <c:pt idx="7843">
                  <c:v>369.5030905860277</c:v>
                </c:pt>
                <c:pt idx="7844">
                  <c:v>177.6246460027544</c:v>
                </c:pt>
                <c:pt idx="7845">
                  <c:v>195.944728853874</c:v>
                </c:pt>
                <c:pt idx="7846">
                  <c:v>162.3239687876991</c:v>
                </c:pt>
                <c:pt idx="7847">
                  <c:v>139.3112293657329</c:v>
                </c:pt>
                <c:pt idx="7848">
                  <c:v>114.5684830932054</c:v>
                </c:pt>
                <c:pt idx="7849">
                  <c:v>116.7059921310386</c:v>
                </c:pt>
                <c:pt idx="7850">
                  <c:v>106.425934939273</c:v>
                </c:pt>
                <c:pt idx="7851">
                  <c:v>87.54087006264065</c:v>
                </c:pt>
                <c:pt idx="7852">
                  <c:v>79.8478839794742</c:v>
                </c:pt>
                <c:pt idx="7853">
                  <c:v>74.80983955624343</c:v>
                </c:pt>
                <c:pt idx="7854">
                  <c:v>71.04856900555661</c:v>
                </c:pt>
                <c:pt idx="7855">
                  <c:v>68.10704555990951</c:v>
                </c:pt>
                <c:pt idx="7856">
                  <c:v>65.78345179175399</c:v>
                </c:pt>
                <c:pt idx="7857">
                  <c:v>63.99147958098673</c:v>
                </c:pt>
                <c:pt idx="7858">
                  <c:v>62.81160153177201</c:v>
                </c:pt>
                <c:pt idx="7859">
                  <c:v>62.9604902060214</c:v>
                </c:pt>
                <c:pt idx="7860">
                  <c:v>72.6356643443022</c:v>
                </c:pt>
                <c:pt idx="7861">
                  <c:v>63.79062412275121</c:v>
                </c:pt>
                <c:pt idx="7862">
                  <c:v>58.33559304732595</c:v>
                </c:pt>
                <c:pt idx="7863">
                  <c:v>57.24087184047323</c:v>
                </c:pt>
                <c:pt idx="7864">
                  <c:v>56.73474895144217</c:v>
                </c:pt>
                <c:pt idx="7865">
                  <c:v>56.4534140774883</c:v>
                </c:pt>
                <c:pt idx="7866">
                  <c:v>56.31268647194415</c:v>
                </c:pt>
                <c:pt idx="7867">
                  <c:v>56.27151694362156</c:v>
                </c:pt>
                <c:pt idx="7868">
                  <c:v>56.29753520678642</c:v>
                </c:pt>
                <c:pt idx="7869">
                  <c:v>56.35528100832057</c:v>
                </c:pt>
                <c:pt idx="7870">
                  <c:v>56.4021395960441</c:v>
                </c:pt>
                <c:pt idx="7871">
                  <c:v>56.38786172712615</c:v>
                </c:pt>
                <c:pt idx="7872">
                  <c:v>56.30918092605244</c:v>
                </c:pt>
                <c:pt idx="7873">
                  <c:v>56.80273101769677</c:v>
                </c:pt>
                <c:pt idx="7874">
                  <c:v>68.59570719913496</c:v>
                </c:pt>
                <c:pt idx="7875">
                  <c:v>166.0143815493372</c:v>
                </c:pt>
                <c:pt idx="7876">
                  <c:v>93.29710738807466</c:v>
                </c:pt>
                <c:pt idx="7877">
                  <c:v>80.75334739816319</c:v>
                </c:pt>
                <c:pt idx="7878">
                  <c:v>77.2409768679128</c:v>
                </c:pt>
                <c:pt idx="7879">
                  <c:v>76.23252932353607</c:v>
                </c:pt>
                <c:pt idx="7880">
                  <c:v>76.25845133387074</c:v>
                </c:pt>
                <c:pt idx="7881">
                  <c:v>76.81515604395325</c:v>
                </c:pt>
                <c:pt idx="7882">
                  <c:v>77.69081892736473</c:v>
                </c:pt>
                <c:pt idx="7883">
                  <c:v>78.77417790293313</c:v>
                </c:pt>
                <c:pt idx="7884">
                  <c:v>79.99684127200949</c:v>
                </c:pt>
                <c:pt idx="7885">
                  <c:v>81.32221043202181</c:v>
                </c:pt>
                <c:pt idx="7886">
                  <c:v>82.71174557337606</c:v>
                </c:pt>
                <c:pt idx="7887">
                  <c:v>84.14058306246541</c:v>
                </c:pt>
                <c:pt idx="7888">
                  <c:v>85.57971767899065</c:v>
                </c:pt>
                <c:pt idx="7889">
                  <c:v>87.00147769961215</c:v>
                </c:pt>
                <c:pt idx="7890">
                  <c:v>88.37817575045058</c:v>
                </c:pt>
                <c:pt idx="7891">
                  <c:v>89.6769963024779</c:v>
                </c:pt>
                <c:pt idx="7892">
                  <c:v>90.86040084704868</c:v>
                </c:pt>
                <c:pt idx="7893">
                  <c:v>91.88675056719947</c:v>
                </c:pt>
                <c:pt idx="7894">
                  <c:v>92.71393714898075</c:v>
                </c:pt>
                <c:pt idx="7895">
                  <c:v>93.28775645350005</c:v>
                </c:pt>
                <c:pt idx="7896">
                  <c:v>93.55113232907231</c:v>
                </c:pt>
                <c:pt idx="7897">
                  <c:v>93.4383967177684</c:v>
                </c:pt>
                <c:pt idx="7898">
                  <c:v>92.87024649352433</c:v>
                </c:pt>
                <c:pt idx="7899">
                  <c:v>91.7536785336756</c:v>
                </c:pt>
                <c:pt idx="7900">
                  <c:v>89.95848588916298</c:v>
                </c:pt>
                <c:pt idx="7901">
                  <c:v>87.31043711787794</c:v>
                </c:pt>
                <c:pt idx="7902">
                  <c:v>83.53870063391325</c:v>
                </c:pt>
                <c:pt idx="7903">
                  <c:v>78.20511776642068</c:v>
                </c:pt>
                <c:pt idx="7904">
                  <c:v>70.52542041836948</c:v>
                </c:pt>
                <c:pt idx="7905">
                  <c:v>58.98643352149641</c:v>
                </c:pt>
                <c:pt idx="7906">
                  <c:v>40.53071479876638</c:v>
                </c:pt>
                <c:pt idx="7907">
                  <c:v>17.8773144171189</c:v>
                </c:pt>
                <c:pt idx="7908">
                  <c:v>82.07538175847112</c:v>
                </c:pt>
                <c:pt idx="7909">
                  <c:v>160.6706105259698</c:v>
                </c:pt>
                <c:pt idx="7910">
                  <c:v>131.6977344636749</c:v>
                </c:pt>
                <c:pt idx="7911">
                  <c:v>89.19331776940443</c:v>
                </c:pt>
                <c:pt idx="7912">
                  <c:v>64.47804004441548</c:v>
                </c:pt>
                <c:pt idx="7913">
                  <c:v>63.0531130006435</c:v>
                </c:pt>
                <c:pt idx="7914">
                  <c:v>69.56968188555429</c:v>
                </c:pt>
                <c:pt idx="7915">
                  <c:v>74.57873429351167</c:v>
                </c:pt>
                <c:pt idx="7916">
                  <c:v>76.99864734842075</c:v>
                </c:pt>
                <c:pt idx="7917">
                  <c:v>77.42169055894076</c:v>
                </c:pt>
                <c:pt idx="7918">
                  <c:v>76.20331621974327</c:v>
                </c:pt>
                <c:pt idx="7919">
                  <c:v>72.61059157710446</c:v>
                </c:pt>
                <c:pt idx="7920">
                  <c:v>62.87775648027527</c:v>
                </c:pt>
                <c:pt idx="7921">
                  <c:v>70.83394621898105</c:v>
                </c:pt>
                <c:pt idx="7922">
                  <c:v>73.32700101185681</c:v>
                </c:pt>
                <c:pt idx="7923">
                  <c:v>71.77815212055879</c:v>
                </c:pt>
                <c:pt idx="7924">
                  <c:v>69.62783134893756</c:v>
                </c:pt>
                <c:pt idx="7925">
                  <c:v>67.27548326793534</c:v>
                </c:pt>
                <c:pt idx="7926">
                  <c:v>64.78066094574784</c:v>
                </c:pt>
                <c:pt idx="7927">
                  <c:v>62.1302715541435</c:v>
                </c:pt>
                <c:pt idx="7928">
                  <c:v>59.28435558749922</c:v>
                </c:pt>
                <c:pt idx="7929">
                  <c:v>56.17573096470484</c:v>
                </c:pt>
                <c:pt idx="7930">
                  <c:v>52.71021878584146</c:v>
                </c:pt>
                <c:pt idx="7931">
                  <c:v>48.76640094638317</c:v>
                </c:pt>
                <c:pt idx="7932">
                  <c:v>44.24575251964998</c:v>
                </c:pt>
                <c:pt idx="7933">
                  <c:v>39.23480536141515</c:v>
                </c:pt>
                <c:pt idx="7934">
                  <c:v>34.37812884256616</c:v>
                </c:pt>
                <c:pt idx="7935">
                  <c:v>31.17866516063264</c:v>
                </c:pt>
                <c:pt idx="7936">
                  <c:v>31.10698415675144</c:v>
                </c:pt>
                <c:pt idx="7937">
                  <c:v>34.18437540000242</c:v>
                </c:pt>
                <c:pt idx="7938">
                  <c:v>39.99442075012714</c:v>
                </c:pt>
                <c:pt idx="7939">
                  <c:v>48.53264599721873</c:v>
                </c:pt>
                <c:pt idx="7940">
                  <c:v>57.4167328965074</c:v>
                </c:pt>
                <c:pt idx="7941">
                  <c:v>60.27816280445426</c:v>
                </c:pt>
                <c:pt idx="7942">
                  <c:v>55.88307580807356</c:v>
                </c:pt>
                <c:pt idx="7943">
                  <c:v>49.03979904710569</c:v>
                </c:pt>
                <c:pt idx="7944">
                  <c:v>42.51859468592991</c:v>
                </c:pt>
                <c:pt idx="7945">
                  <c:v>36.8389406290111</c:v>
                </c:pt>
                <c:pt idx="7946">
                  <c:v>31.92868859441466</c:v>
                </c:pt>
                <c:pt idx="7947">
                  <c:v>27.75552987395681</c:v>
                </c:pt>
                <c:pt idx="7948">
                  <c:v>24.54778362452895</c:v>
                </c:pt>
                <c:pt idx="7949">
                  <c:v>22.92937288534949</c:v>
                </c:pt>
                <c:pt idx="7950">
                  <c:v>23.6762840321761</c:v>
                </c:pt>
                <c:pt idx="7951">
                  <c:v>26.68923062265512</c:v>
                </c:pt>
                <c:pt idx="7952">
                  <c:v>30.31106305079746</c:v>
                </c:pt>
                <c:pt idx="7953">
                  <c:v>32.48131122687947</c:v>
                </c:pt>
                <c:pt idx="7954">
                  <c:v>32.43244199040636</c:v>
                </c:pt>
                <c:pt idx="7955">
                  <c:v>30.69376224667525</c:v>
                </c:pt>
                <c:pt idx="7956">
                  <c:v>28.03880664677407</c:v>
                </c:pt>
                <c:pt idx="7957">
                  <c:v>24.96300112307661</c:v>
                </c:pt>
                <c:pt idx="7958">
                  <c:v>21.72168628042779</c:v>
                </c:pt>
                <c:pt idx="7959">
                  <c:v>18.45844642155235</c:v>
                </c:pt>
                <c:pt idx="7960">
                  <c:v>15.29616464123187</c:v>
                </c:pt>
                <c:pt idx="7961">
                  <c:v>12.36253974301945</c:v>
                </c:pt>
                <c:pt idx="7962">
                  <c:v>9.846188132996554</c:v>
                </c:pt>
                <c:pt idx="7963">
                  <c:v>8.258213665918763</c:v>
                </c:pt>
                <c:pt idx="7964">
                  <c:v>8.68223935893891</c:v>
                </c:pt>
                <c:pt idx="7965">
                  <c:v>11.65786752765921</c:v>
                </c:pt>
                <c:pt idx="7966">
                  <c:v>16.52622988863178</c:v>
                </c:pt>
                <c:pt idx="7967">
                  <c:v>22.60612437426967</c:v>
                </c:pt>
                <c:pt idx="7968">
                  <c:v>29.46907604447581</c:v>
                </c:pt>
                <c:pt idx="7969">
                  <c:v>36.99641519586555</c:v>
                </c:pt>
                <c:pt idx="7970">
                  <c:v>47.74692540436738</c:v>
                </c:pt>
                <c:pt idx="7971">
                  <c:v>62.4226896849993</c:v>
                </c:pt>
                <c:pt idx="7972">
                  <c:v>64.28456333460331</c:v>
                </c:pt>
                <c:pt idx="7973">
                  <c:v>65.47655812828457</c:v>
                </c:pt>
                <c:pt idx="7974">
                  <c:v>66.20390317380771</c:v>
                </c:pt>
                <c:pt idx="7975">
                  <c:v>66.6496994704695</c:v>
                </c:pt>
                <c:pt idx="7976">
                  <c:v>67.5982222292838</c:v>
                </c:pt>
                <c:pt idx="7977">
                  <c:v>69.74320956480046</c:v>
                </c:pt>
                <c:pt idx="7978">
                  <c:v>73.42016236188105</c:v>
                </c:pt>
                <c:pt idx="7979">
                  <c:v>78.62907357020994</c:v>
                </c:pt>
                <c:pt idx="7980">
                  <c:v>85.2496502449826</c:v>
                </c:pt>
                <c:pt idx="7981">
                  <c:v>93.20146912516432</c:v>
                </c:pt>
                <c:pt idx="7982">
                  <c:v>102.6396172965169</c:v>
                </c:pt>
                <c:pt idx="7983">
                  <c:v>114.2280732104365</c:v>
                </c:pt>
                <c:pt idx="7984">
                  <c:v>129.8641983046586</c:v>
                </c:pt>
                <c:pt idx="7985">
                  <c:v>155.1206487073767</c:v>
                </c:pt>
                <c:pt idx="7986">
                  <c:v>208.7900961136478</c:v>
                </c:pt>
                <c:pt idx="7987">
                  <c:v>329.5293259489637</c:v>
                </c:pt>
                <c:pt idx="7988">
                  <c:v>288.8612225744494</c:v>
                </c:pt>
                <c:pt idx="7989">
                  <c:v>207.19103121016</c:v>
                </c:pt>
                <c:pt idx="7990">
                  <c:v>175.1000124095058</c:v>
                </c:pt>
                <c:pt idx="7991">
                  <c:v>158.4962057066255</c:v>
                </c:pt>
                <c:pt idx="7992">
                  <c:v>148.448178150572</c:v>
                </c:pt>
                <c:pt idx="7993">
                  <c:v>142.250742588736</c:v>
                </c:pt>
                <c:pt idx="7994">
                  <c:v>138.3065647446513</c:v>
                </c:pt>
                <c:pt idx="7995">
                  <c:v>135.4524511192227</c:v>
                </c:pt>
                <c:pt idx="7996">
                  <c:v>132.8639573064382</c:v>
                </c:pt>
                <c:pt idx="7997">
                  <c:v>129.9722365574031</c:v>
                </c:pt>
                <c:pt idx="7998">
                  <c:v>126.3466293771799</c:v>
                </c:pt>
                <c:pt idx="7999">
                  <c:v>121.6627367497443</c:v>
                </c:pt>
                <c:pt idx="8000">
                  <c:v>115.7076699232411</c:v>
                </c:pt>
                <c:pt idx="8001">
                  <c:v>108.4238567854926</c:v>
                </c:pt>
                <c:pt idx="8002">
                  <c:v>99.95563339845033</c:v>
                </c:pt>
                <c:pt idx="8003">
                  <c:v>90.71338109118838</c:v>
                </c:pt>
                <c:pt idx="8004">
                  <c:v>81.40006886535505</c:v>
                </c:pt>
                <c:pt idx="8005">
                  <c:v>73.1054510255654</c:v>
                </c:pt>
                <c:pt idx="8006">
                  <c:v>67.62840296564435</c:v>
                </c:pt>
                <c:pt idx="8007">
                  <c:v>67.88162517092874</c:v>
                </c:pt>
                <c:pt idx="8008">
                  <c:v>77.65255710059249</c:v>
                </c:pt>
                <c:pt idx="8009">
                  <c:v>99.62923533755045</c:v>
                </c:pt>
                <c:pt idx="8010">
                  <c:v>130.0392480976571</c:v>
                </c:pt>
                <c:pt idx="8011">
                  <c:v>148.6881554592035</c:v>
                </c:pt>
                <c:pt idx="8012">
                  <c:v>139.2639571664403</c:v>
                </c:pt>
                <c:pt idx="8013">
                  <c:v>117.5207480430843</c:v>
                </c:pt>
                <c:pt idx="8014">
                  <c:v>97.6148424598175</c:v>
                </c:pt>
                <c:pt idx="8015">
                  <c:v>82.28954071088822</c:v>
                </c:pt>
                <c:pt idx="8016">
                  <c:v>70.96044916270078</c:v>
                </c:pt>
                <c:pt idx="8017">
                  <c:v>62.80694639290624</c:v>
                </c:pt>
                <c:pt idx="8018">
                  <c:v>57.26042211674266</c:v>
                </c:pt>
                <c:pt idx="8019">
                  <c:v>53.97721119904477</c:v>
                </c:pt>
                <c:pt idx="8020">
                  <c:v>52.7873984779802</c:v>
                </c:pt>
                <c:pt idx="8021">
                  <c:v>53.85926291316864</c:v>
                </c:pt>
                <c:pt idx="8022">
                  <c:v>58.29144771124849</c:v>
                </c:pt>
                <c:pt idx="8023">
                  <c:v>65.72988694256937</c:v>
                </c:pt>
                <c:pt idx="8024">
                  <c:v>66.02449042804191</c:v>
                </c:pt>
                <c:pt idx="8025">
                  <c:v>65.30392259559198</c:v>
                </c:pt>
                <c:pt idx="8026">
                  <c:v>66.92108490316334</c:v>
                </c:pt>
                <c:pt idx="8027">
                  <c:v>69.76021363975618</c:v>
                </c:pt>
                <c:pt idx="8028">
                  <c:v>73.24380379568981</c:v>
                </c:pt>
                <c:pt idx="8029">
                  <c:v>77.15316965704532</c:v>
                </c:pt>
                <c:pt idx="8030">
                  <c:v>81.40915586474622</c:v>
                </c:pt>
                <c:pt idx="8031">
                  <c:v>85.9319551854762</c:v>
                </c:pt>
                <c:pt idx="8032">
                  <c:v>90.45378352637897</c:v>
                </c:pt>
                <c:pt idx="8033">
                  <c:v>94.23015101592015</c:v>
                </c:pt>
                <c:pt idx="8034">
                  <c:v>96.0281263719727</c:v>
                </c:pt>
                <c:pt idx="8035">
                  <c:v>95.15537790186016</c:v>
                </c:pt>
                <c:pt idx="8036">
                  <c:v>92.54161334618495</c:v>
                </c:pt>
                <c:pt idx="8037">
                  <c:v>89.69733070175008</c:v>
                </c:pt>
                <c:pt idx="8038">
                  <c:v>87.32282376912168</c:v>
                </c:pt>
                <c:pt idx="8039">
                  <c:v>85.38977920931395</c:v>
                </c:pt>
                <c:pt idx="8040">
                  <c:v>83.62137377638867</c:v>
                </c:pt>
                <c:pt idx="8041">
                  <c:v>81.7352429138507</c:v>
                </c:pt>
                <c:pt idx="8042">
                  <c:v>79.4963531317421</c:v>
                </c:pt>
                <c:pt idx="8043">
                  <c:v>76.70462115351418</c:v>
                </c:pt>
                <c:pt idx="8044">
                  <c:v>73.18160261387449</c:v>
                </c:pt>
                <c:pt idx="8045">
                  <c:v>68.78040130137856</c:v>
                </c:pt>
                <c:pt idx="8046">
                  <c:v>63.47435430901938</c:v>
                </c:pt>
                <c:pt idx="8047">
                  <c:v>57.65319714369448</c:v>
                </c:pt>
                <c:pt idx="8048">
                  <c:v>52.86358875812066</c:v>
                </c:pt>
                <c:pt idx="8049">
                  <c:v>52.88821878040516</c:v>
                </c:pt>
                <c:pt idx="8050">
                  <c:v>61.9837395916354</c:v>
                </c:pt>
                <c:pt idx="8051">
                  <c:v>78.94029071386148</c:v>
                </c:pt>
                <c:pt idx="8052">
                  <c:v>97.2060037662468</c:v>
                </c:pt>
                <c:pt idx="8053">
                  <c:v>111.0825760951359</c:v>
                </c:pt>
                <c:pt idx="8054">
                  <c:v>119.0114703250614</c:v>
                </c:pt>
                <c:pt idx="8055">
                  <c:v>122.2546611688119</c:v>
                </c:pt>
                <c:pt idx="8056">
                  <c:v>122.5786785620952</c:v>
                </c:pt>
                <c:pt idx="8057">
                  <c:v>121.2873936763875</c:v>
                </c:pt>
                <c:pt idx="8058">
                  <c:v>119.1735614952973</c:v>
                </c:pt>
                <c:pt idx="8059">
                  <c:v>116.7048884380736</c:v>
                </c:pt>
                <c:pt idx="8060">
                  <c:v>114.18810254589</c:v>
                </c:pt>
                <c:pt idx="8061">
                  <c:v>111.8620059586874</c:v>
                </c:pt>
                <c:pt idx="8062">
                  <c:v>109.9550468448322</c:v>
                </c:pt>
                <c:pt idx="8063">
                  <c:v>108.7348558538901</c:v>
                </c:pt>
                <c:pt idx="8064">
                  <c:v>108.5065297333136</c:v>
                </c:pt>
                <c:pt idx="8065">
                  <c:v>109.6080644656878</c:v>
                </c:pt>
                <c:pt idx="8066">
                  <c:v>112.3779860607724</c:v>
                </c:pt>
                <c:pt idx="8067">
                  <c:v>117.0142927767608</c:v>
                </c:pt>
                <c:pt idx="8068">
                  <c:v>122.56555022723</c:v>
                </c:pt>
                <c:pt idx="8069">
                  <c:v>114.2896151323126</c:v>
                </c:pt>
                <c:pt idx="8070">
                  <c:v>66.66283624157361</c:v>
                </c:pt>
                <c:pt idx="8071">
                  <c:v>93.64769168818334</c:v>
                </c:pt>
                <c:pt idx="8072">
                  <c:v>111.0237204764836</c:v>
                </c:pt>
                <c:pt idx="8073">
                  <c:v>120.8849570824093</c:v>
                </c:pt>
                <c:pt idx="8074">
                  <c:v>127.1833487169834</c:v>
                </c:pt>
                <c:pt idx="8075">
                  <c:v>131.2830315802331</c:v>
                </c:pt>
                <c:pt idx="8076">
                  <c:v>133.7959729471773</c:v>
                </c:pt>
                <c:pt idx="8077">
                  <c:v>135.0883835641893</c:v>
                </c:pt>
                <c:pt idx="8078">
                  <c:v>135.422569338125</c:v>
                </c:pt>
                <c:pt idx="8079">
                  <c:v>134.9839324665973</c:v>
                </c:pt>
                <c:pt idx="8080">
                  <c:v>133.9046092844311</c:v>
                </c:pt>
                <c:pt idx="8081">
                  <c:v>132.2580569404462</c:v>
                </c:pt>
                <c:pt idx="8082">
                  <c:v>130.0534632580062</c:v>
                </c:pt>
                <c:pt idx="8083">
                  <c:v>127.2154119820355</c:v>
                </c:pt>
                <c:pt idx="8084">
                  <c:v>123.5123449851387</c:v>
                </c:pt>
                <c:pt idx="8085">
                  <c:v>118.4037044954836</c:v>
                </c:pt>
                <c:pt idx="8086">
                  <c:v>110.5864749934832</c:v>
                </c:pt>
                <c:pt idx="8087">
                  <c:v>96.37600158703701</c:v>
                </c:pt>
                <c:pt idx="8088">
                  <c:v>62.85582474647168</c:v>
                </c:pt>
                <c:pt idx="8089">
                  <c:v>44.80821823112928</c:v>
                </c:pt>
                <c:pt idx="8090">
                  <c:v>142.3322577945658</c:v>
                </c:pt>
                <c:pt idx="8091">
                  <c:v>154.3560831201911</c:v>
                </c:pt>
                <c:pt idx="8092">
                  <c:v>153.40523802822</c:v>
                </c:pt>
                <c:pt idx="8093">
                  <c:v>152.7766000219844</c:v>
                </c:pt>
                <c:pt idx="8094">
                  <c:v>153.4616449915295</c:v>
                </c:pt>
                <c:pt idx="8095">
                  <c:v>153.6434964441928</c:v>
                </c:pt>
                <c:pt idx="8096">
                  <c:v>144.167406578044</c:v>
                </c:pt>
                <c:pt idx="8097">
                  <c:v>105.0561713096601</c:v>
                </c:pt>
                <c:pt idx="8098">
                  <c:v>55.92930588001002</c:v>
                </c:pt>
                <c:pt idx="8099">
                  <c:v>47.77125828825958</c:v>
                </c:pt>
                <c:pt idx="8100">
                  <c:v>74.13552057525615</c:v>
                </c:pt>
                <c:pt idx="8101">
                  <c:v>57.21414610475286</c:v>
                </c:pt>
                <c:pt idx="8102">
                  <c:v>60.57992329070936</c:v>
                </c:pt>
                <c:pt idx="8103">
                  <c:v>72.64738604495501</c:v>
                </c:pt>
                <c:pt idx="8104">
                  <c:v>93.41276196489357</c:v>
                </c:pt>
                <c:pt idx="8105">
                  <c:v>114.815035497484</c:v>
                </c:pt>
                <c:pt idx="8106">
                  <c:v>111.7500894145744</c:v>
                </c:pt>
                <c:pt idx="8107">
                  <c:v>98.0326149236961</c:v>
                </c:pt>
                <c:pt idx="8108">
                  <c:v>86.993332605243</c:v>
                </c:pt>
                <c:pt idx="8109">
                  <c:v>79.5141432276119</c:v>
                </c:pt>
                <c:pt idx="8110">
                  <c:v>78.53401425005087</c:v>
                </c:pt>
                <c:pt idx="8111">
                  <c:v>85.78053880393755</c:v>
                </c:pt>
                <c:pt idx="8112">
                  <c:v>84.36581979595341</c:v>
                </c:pt>
                <c:pt idx="8113">
                  <c:v>79.80416268640478</c:v>
                </c:pt>
                <c:pt idx="8114">
                  <c:v>75.98465182874858</c:v>
                </c:pt>
                <c:pt idx="8115">
                  <c:v>72.99058940805325</c:v>
                </c:pt>
                <c:pt idx="8116">
                  <c:v>70.61736556918127</c:v>
                </c:pt>
                <c:pt idx="8117">
                  <c:v>68.74249945047876</c:v>
                </c:pt>
                <c:pt idx="8118">
                  <c:v>67.322077704782</c:v>
                </c:pt>
                <c:pt idx="8119">
                  <c:v>66.36014824394638</c:v>
                </c:pt>
                <c:pt idx="8120">
                  <c:v>65.90119322611747</c:v>
                </c:pt>
                <c:pt idx="8121">
                  <c:v>66.01284198435295</c:v>
                </c:pt>
                <c:pt idx="8122">
                  <c:v>66.80084250903111</c:v>
                </c:pt>
                <c:pt idx="8123">
                  <c:v>68.3890468614737</c:v>
                </c:pt>
                <c:pt idx="8124">
                  <c:v>70.95449282473689</c:v>
                </c:pt>
                <c:pt idx="8125">
                  <c:v>74.78353335681203</c:v>
                </c:pt>
                <c:pt idx="8126">
                  <c:v>80.79612764702942</c:v>
                </c:pt>
                <c:pt idx="8127">
                  <c:v>109.1800297189297</c:v>
                </c:pt>
                <c:pt idx="8128">
                  <c:v>84.11858652877453</c:v>
                </c:pt>
                <c:pt idx="8129">
                  <c:v>94.38410425005965</c:v>
                </c:pt>
                <c:pt idx="8130">
                  <c:v>103.8391980223084</c:v>
                </c:pt>
                <c:pt idx="8131">
                  <c:v>113.5388883301211</c:v>
                </c:pt>
                <c:pt idx="8132">
                  <c:v>123.215519605787</c:v>
                </c:pt>
                <c:pt idx="8133">
                  <c:v>132.2435582058091</c:v>
                </c:pt>
                <c:pt idx="8134">
                  <c:v>139.8550562176197</c:v>
                </c:pt>
                <c:pt idx="8135">
                  <c:v>145.3786556818424</c:v>
                </c:pt>
                <c:pt idx="8136">
                  <c:v>148.448808240124</c:v>
                </c:pt>
                <c:pt idx="8137">
                  <c:v>149.1084626817795</c:v>
                </c:pt>
                <c:pt idx="8138">
                  <c:v>147.764707065265</c:v>
                </c:pt>
                <c:pt idx="8139">
                  <c:v>145.0079599843255</c:v>
                </c:pt>
                <c:pt idx="8140">
                  <c:v>141.4502611484668</c:v>
                </c:pt>
                <c:pt idx="8141">
                  <c:v>137.6151703023803</c:v>
                </c:pt>
                <c:pt idx="8142">
                  <c:v>133.9333339483909</c:v>
                </c:pt>
                <c:pt idx="8143">
                  <c:v>130.76821415638</c:v>
                </c:pt>
                <c:pt idx="8144">
                  <c:v>128.527053159657</c:v>
                </c:pt>
                <c:pt idx="8145">
                  <c:v>127.914285868188</c:v>
                </c:pt>
                <c:pt idx="8146">
                  <c:v>130.2208979534893</c:v>
                </c:pt>
                <c:pt idx="8147">
                  <c:v>128.3072678122996</c:v>
                </c:pt>
                <c:pt idx="8148">
                  <c:v>116.4450694947023</c:v>
                </c:pt>
                <c:pt idx="8149">
                  <c:v>114.1131062438631</c:v>
                </c:pt>
                <c:pt idx="8150">
                  <c:v>114.7004898441686</c:v>
                </c:pt>
                <c:pt idx="8151">
                  <c:v>116.4531055020146</c:v>
                </c:pt>
                <c:pt idx="8152">
                  <c:v>119.4941131329552</c:v>
                </c:pt>
                <c:pt idx="8153">
                  <c:v>125.1505167853709</c:v>
                </c:pt>
                <c:pt idx="8154">
                  <c:v>137.694042469462</c:v>
                </c:pt>
                <c:pt idx="8155">
                  <c:v>148.3387966538421</c:v>
                </c:pt>
                <c:pt idx="8156">
                  <c:v>131.3231319513823</c:v>
                </c:pt>
                <c:pt idx="8157">
                  <c:v>120.7633770662808</c:v>
                </c:pt>
                <c:pt idx="8158">
                  <c:v>113.8768668511961</c:v>
                </c:pt>
                <c:pt idx="8159">
                  <c:v>106.6146260494156</c:v>
                </c:pt>
                <c:pt idx="8160">
                  <c:v>97.94640852547293</c:v>
                </c:pt>
                <c:pt idx="8161">
                  <c:v>88.96956826687643</c:v>
                </c:pt>
                <c:pt idx="8162">
                  <c:v>86.27967011231347</c:v>
                </c:pt>
                <c:pt idx="8163">
                  <c:v>87.62464914866875</c:v>
                </c:pt>
                <c:pt idx="8164">
                  <c:v>79.84925962635207</c:v>
                </c:pt>
                <c:pt idx="8165">
                  <c:v>69.71714715555474</c:v>
                </c:pt>
                <c:pt idx="8166">
                  <c:v>60.72440606356941</c:v>
                </c:pt>
                <c:pt idx="8167">
                  <c:v>54.02250196658195</c:v>
                </c:pt>
                <c:pt idx="8168">
                  <c:v>50.86788762265004</c:v>
                </c:pt>
                <c:pt idx="8169">
                  <c:v>52.83576463234314</c:v>
                </c:pt>
                <c:pt idx="8170">
                  <c:v>61.26722485124119</c:v>
                </c:pt>
                <c:pt idx="8171">
                  <c:v>77.13688203876387</c:v>
                </c:pt>
                <c:pt idx="8172">
                  <c:v>102.0651435565654</c:v>
                </c:pt>
                <c:pt idx="8173">
                  <c:v>139.6522473598003</c:v>
                </c:pt>
                <c:pt idx="8174">
                  <c:v>196.1257667821114</c:v>
                </c:pt>
                <c:pt idx="8175">
                  <c:v>274.2074406819435</c:v>
                </c:pt>
                <c:pt idx="8176">
                  <c:v>338.4295441899266</c:v>
                </c:pt>
                <c:pt idx="8177">
                  <c:v>323.0777780251767</c:v>
                </c:pt>
                <c:pt idx="8178">
                  <c:v>265.5586132373573</c:v>
                </c:pt>
                <c:pt idx="8179">
                  <c:v>215.7648739724236</c:v>
                </c:pt>
                <c:pt idx="8180">
                  <c:v>179.612547758706</c:v>
                </c:pt>
                <c:pt idx="8181">
                  <c:v>148.0490667505482</c:v>
                </c:pt>
                <c:pt idx="8182">
                  <c:v>147.1984948580248</c:v>
                </c:pt>
                <c:pt idx="8183">
                  <c:v>131.5129228815698</c:v>
                </c:pt>
                <c:pt idx="8184">
                  <c:v>121.1564820735794</c:v>
                </c:pt>
                <c:pt idx="8185">
                  <c:v>113.3739878267899</c:v>
                </c:pt>
                <c:pt idx="8186">
                  <c:v>106.9520854624207</c:v>
                </c:pt>
                <c:pt idx="8187">
                  <c:v>101.9524929467039</c:v>
                </c:pt>
                <c:pt idx="8188">
                  <c:v>123.3232467182297</c:v>
                </c:pt>
                <c:pt idx="8189">
                  <c:v>106.0817332899098</c:v>
                </c:pt>
                <c:pt idx="8190">
                  <c:v>101.6843314889138</c:v>
                </c:pt>
                <c:pt idx="8191">
                  <c:v>99.05877745071095</c:v>
                </c:pt>
                <c:pt idx="8192">
                  <c:v>97.04260751609937</c:v>
                </c:pt>
                <c:pt idx="8193">
                  <c:v>95.27667892670657</c:v>
                </c:pt>
                <c:pt idx="8194">
                  <c:v>93.58036305905034</c:v>
                </c:pt>
                <c:pt idx="8195">
                  <c:v>91.84265746971826</c:v>
                </c:pt>
                <c:pt idx="8196">
                  <c:v>89.97910687559296</c:v>
                </c:pt>
                <c:pt idx="8197">
                  <c:v>87.92714747202798</c:v>
                </c:pt>
                <c:pt idx="8198">
                  <c:v>85.62652727239588</c:v>
                </c:pt>
                <c:pt idx="8199">
                  <c:v>83.02470039059089</c:v>
                </c:pt>
                <c:pt idx="8200">
                  <c:v>80.06424109761552</c:v>
                </c:pt>
                <c:pt idx="8201">
                  <c:v>76.68358349419631</c:v>
                </c:pt>
                <c:pt idx="8202">
                  <c:v>72.79797891360235</c:v>
                </c:pt>
                <c:pt idx="8203">
                  <c:v>68.30782294174426</c:v>
                </c:pt>
                <c:pt idx="8204">
                  <c:v>63.06500203282033</c:v>
                </c:pt>
                <c:pt idx="8205">
                  <c:v>56.85472835416431</c:v>
                </c:pt>
                <c:pt idx="8206">
                  <c:v>49.33123967625738</c:v>
                </c:pt>
                <c:pt idx="8207">
                  <c:v>39.84458032737243</c:v>
                </c:pt>
                <c:pt idx="8208">
                  <c:v>26.84822053154953</c:v>
                </c:pt>
                <c:pt idx="8209">
                  <c:v>25.41889565641</c:v>
                </c:pt>
                <c:pt idx="8210">
                  <c:v>48.47232993097944</c:v>
                </c:pt>
                <c:pt idx="8211">
                  <c:v>41.54440595724039</c:v>
                </c:pt>
                <c:pt idx="8212">
                  <c:v>74.27487809434685</c:v>
                </c:pt>
                <c:pt idx="8213">
                  <c:v>144.1898228508505</c:v>
                </c:pt>
                <c:pt idx="8214">
                  <c:v>302.3361561414932</c:v>
                </c:pt>
                <c:pt idx="8215">
                  <c:v>748.1323550653643</c:v>
                </c:pt>
                <c:pt idx="8216">
                  <c:v>720.3565762804276</c:v>
                </c:pt>
                <c:pt idx="8217">
                  <c:v>429.4663971246599</c:v>
                </c:pt>
                <c:pt idx="8218">
                  <c:v>314.2251977638446</c:v>
                </c:pt>
                <c:pt idx="8219">
                  <c:v>256.4230884006952</c:v>
                </c:pt>
                <c:pt idx="8220">
                  <c:v>221.7825386032375</c:v>
                </c:pt>
                <c:pt idx="8221">
                  <c:v>198.5025645782335</c:v>
                </c:pt>
                <c:pt idx="8222">
                  <c:v>181.4547613621845</c:v>
                </c:pt>
                <c:pt idx="8223">
                  <c:v>167.6862221833665</c:v>
                </c:pt>
                <c:pt idx="8224">
                  <c:v>154.3053104436742</c:v>
                </c:pt>
                <c:pt idx="8225">
                  <c:v>146.6060844615074</c:v>
                </c:pt>
                <c:pt idx="8226">
                  <c:v>142.5918387377418</c:v>
                </c:pt>
                <c:pt idx="8227">
                  <c:v>137.5914604131654</c:v>
                </c:pt>
                <c:pt idx="8228">
                  <c:v>132.7696390791348</c:v>
                </c:pt>
                <c:pt idx="8229">
                  <c:v>128.3584066214208</c:v>
                </c:pt>
                <c:pt idx="8230">
                  <c:v>124.3510885212336</c:v>
                </c:pt>
                <c:pt idx="8231">
                  <c:v>120.6951109960551</c:v>
                </c:pt>
                <c:pt idx="8232">
                  <c:v>117.3368143177911</c:v>
                </c:pt>
                <c:pt idx="8233">
                  <c:v>114.2286427364851</c:v>
                </c:pt>
                <c:pt idx="8234">
                  <c:v>111.330227669846</c:v>
                </c:pt>
                <c:pt idx="8235">
                  <c:v>108.6100875255406</c:v>
                </c:pt>
                <c:pt idx="8236">
                  <c:v>106.0398461199976</c:v>
                </c:pt>
                <c:pt idx="8237">
                  <c:v>103.6006416084542</c:v>
                </c:pt>
                <c:pt idx="8238">
                  <c:v>101.2701376723455</c:v>
                </c:pt>
                <c:pt idx="8239">
                  <c:v>99.03588344840585</c:v>
                </c:pt>
                <c:pt idx="8240">
                  <c:v>96.88734052406872</c:v>
                </c:pt>
                <c:pt idx="8241">
                  <c:v>94.81098152616872</c:v>
                </c:pt>
                <c:pt idx="8242">
                  <c:v>92.79895747393348</c:v>
                </c:pt>
                <c:pt idx="8243">
                  <c:v>90.84359869879594</c:v>
                </c:pt>
                <c:pt idx="8244">
                  <c:v>88.93575571846654</c:v>
                </c:pt>
                <c:pt idx="8245">
                  <c:v>87.06741220026428</c:v>
                </c:pt>
                <c:pt idx="8246">
                  <c:v>85.22981871484214</c:v>
                </c:pt>
                <c:pt idx="8247">
                  <c:v>83.41097179368157</c:v>
                </c:pt>
                <c:pt idx="8248">
                  <c:v>81.59945990202057</c:v>
                </c:pt>
                <c:pt idx="8249">
                  <c:v>79.77489280172493</c:v>
                </c:pt>
                <c:pt idx="8250">
                  <c:v>77.9100922083707</c:v>
                </c:pt>
                <c:pt idx="8251">
                  <c:v>75.9636562303467</c:v>
                </c:pt>
                <c:pt idx="8252">
                  <c:v>73.89657270676827</c:v>
                </c:pt>
                <c:pt idx="8253">
                  <c:v>71.80445297895318</c:v>
                </c:pt>
                <c:pt idx="8254">
                  <c:v>70.42232311496856</c:v>
                </c:pt>
                <c:pt idx="8255">
                  <c:v>70.12601235251135</c:v>
                </c:pt>
                <c:pt idx="8256">
                  <c:v>69.25430855224127</c:v>
                </c:pt>
                <c:pt idx="8257">
                  <c:v>67.53401183663028</c:v>
                </c:pt>
                <c:pt idx="8258">
                  <c:v>65.21069637675613</c:v>
                </c:pt>
                <c:pt idx="8259">
                  <c:v>62.00070926496713</c:v>
                </c:pt>
                <c:pt idx="8260">
                  <c:v>56.36924780651439</c:v>
                </c:pt>
                <c:pt idx="8261">
                  <c:v>39.54944739720849</c:v>
                </c:pt>
                <c:pt idx="8262">
                  <c:v>53.6043474519437</c:v>
                </c:pt>
                <c:pt idx="8263">
                  <c:v>58.5518769749213</c:v>
                </c:pt>
                <c:pt idx="8264">
                  <c:v>61.67846947472925</c:v>
                </c:pt>
                <c:pt idx="8265">
                  <c:v>60.76460283172585</c:v>
                </c:pt>
                <c:pt idx="8266">
                  <c:v>59.2021114259892</c:v>
                </c:pt>
                <c:pt idx="8267">
                  <c:v>57.48484631319211</c:v>
                </c:pt>
                <c:pt idx="8268">
                  <c:v>55.68094441420762</c:v>
                </c:pt>
                <c:pt idx="8269">
                  <c:v>53.76769519095466</c:v>
                </c:pt>
                <c:pt idx="8270">
                  <c:v>51.67947419321681</c:v>
                </c:pt>
                <c:pt idx="8271">
                  <c:v>49.30580696263957</c:v>
                </c:pt>
                <c:pt idx="8272">
                  <c:v>46.49798219485828</c:v>
                </c:pt>
                <c:pt idx="8273">
                  <c:v>43.4760002757723</c:v>
                </c:pt>
                <c:pt idx="8274">
                  <c:v>46.2880905930892</c:v>
                </c:pt>
                <c:pt idx="8275">
                  <c:v>67.73351224813876</c:v>
                </c:pt>
                <c:pt idx="8276">
                  <c:v>63.96699360374994</c:v>
                </c:pt>
                <c:pt idx="8277">
                  <c:v>57.5049140719228</c:v>
                </c:pt>
                <c:pt idx="8278">
                  <c:v>53.28067077241606</c:v>
                </c:pt>
                <c:pt idx="8279">
                  <c:v>50.1535372230685</c:v>
                </c:pt>
                <c:pt idx="8280">
                  <c:v>47.50428338398754</c:v>
                </c:pt>
                <c:pt idx="8281">
                  <c:v>44.95218159067364</c:v>
                </c:pt>
                <c:pt idx="8282">
                  <c:v>41.90334706541534</c:v>
                </c:pt>
                <c:pt idx="8283">
                  <c:v>35.78364868108874</c:v>
                </c:pt>
                <c:pt idx="8284">
                  <c:v>45.32678492775315</c:v>
                </c:pt>
                <c:pt idx="8285">
                  <c:v>41.23098355984617</c:v>
                </c:pt>
                <c:pt idx="8286">
                  <c:v>38.76089520980958</c:v>
                </c:pt>
                <c:pt idx="8287">
                  <c:v>36.63501986511706</c:v>
                </c:pt>
                <c:pt idx="8288">
                  <c:v>34.5901489443635</c:v>
                </c:pt>
                <c:pt idx="8289">
                  <c:v>32.50684720801164</c:v>
                </c:pt>
                <c:pt idx="8290">
                  <c:v>30.25566371123626</c:v>
                </c:pt>
                <c:pt idx="8291">
                  <c:v>27.42923252402623</c:v>
                </c:pt>
                <c:pt idx="8292">
                  <c:v>43.21889297191146</c:v>
                </c:pt>
                <c:pt idx="8293">
                  <c:v>26.89834347139464</c:v>
                </c:pt>
                <c:pt idx="8294">
                  <c:v>23.46183557716295</c:v>
                </c:pt>
                <c:pt idx="8295">
                  <c:v>20.58999160089557</c:v>
                </c:pt>
                <c:pt idx="8296">
                  <c:v>17.70944243589285</c:v>
                </c:pt>
                <c:pt idx="8297">
                  <c:v>14.75830642371084</c:v>
                </c:pt>
                <c:pt idx="8298">
                  <c:v>11.98748210196355</c:v>
                </c:pt>
                <c:pt idx="8299">
                  <c:v>10.61079767382676</c:v>
                </c:pt>
                <c:pt idx="8300">
                  <c:v>13.86401385777713</c:v>
                </c:pt>
                <c:pt idx="8301">
                  <c:v>27.5946974237461</c:v>
                </c:pt>
                <c:pt idx="8302">
                  <c:v>188.0264498489451</c:v>
                </c:pt>
                <c:pt idx="8303">
                  <c:v>11.00545987698046</c:v>
                </c:pt>
                <c:pt idx="8304">
                  <c:v>22.23622837054926</c:v>
                </c:pt>
                <c:pt idx="8305">
                  <c:v>49.61765907791687</c:v>
                </c:pt>
                <c:pt idx="8306">
                  <c:v>98.84036795643966</c:v>
                </c:pt>
                <c:pt idx="8307">
                  <c:v>237.6188723629166</c:v>
                </c:pt>
                <c:pt idx="8308">
                  <c:v>372.1454946508072</c:v>
                </c:pt>
                <c:pt idx="8309">
                  <c:v>196.4769718859775</c:v>
                </c:pt>
                <c:pt idx="8310">
                  <c:v>127.0044693044228</c:v>
                </c:pt>
                <c:pt idx="8311">
                  <c:v>95.59410174000753</c:v>
                </c:pt>
                <c:pt idx="8312">
                  <c:v>77.5643135151189</c:v>
                </c:pt>
                <c:pt idx="8313">
                  <c:v>65.57277251168917</c:v>
                </c:pt>
                <c:pt idx="8314">
                  <c:v>56.756731592304</c:v>
                </c:pt>
                <c:pt idx="8315">
                  <c:v>49.76128608149784</c:v>
                </c:pt>
                <c:pt idx="8316">
                  <c:v>43.8393569351821</c:v>
                </c:pt>
                <c:pt idx="8317">
                  <c:v>38.50943925242242</c:v>
                </c:pt>
                <c:pt idx="8318">
                  <c:v>33.41601486532583</c:v>
                </c:pt>
                <c:pt idx="8319">
                  <c:v>28.43342628924121</c:v>
                </c:pt>
                <c:pt idx="8320">
                  <c:v>25.32215595545222</c:v>
                </c:pt>
                <c:pt idx="8321">
                  <c:v>31.79524010224757</c:v>
                </c:pt>
                <c:pt idx="8322">
                  <c:v>38.63603950449144</c:v>
                </c:pt>
                <c:pt idx="8323">
                  <c:v>44.68945127096342</c:v>
                </c:pt>
                <c:pt idx="8324">
                  <c:v>30.28552221984338</c:v>
                </c:pt>
                <c:pt idx="8325">
                  <c:v>24.76781830396132</c:v>
                </c:pt>
                <c:pt idx="8326">
                  <c:v>21.35086472517484</c:v>
                </c:pt>
                <c:pt idx="8327">
                  <c:v>18.35620081230714</c:v>
                </c:pt>
                <c:pt idx="8328">
                  <c:v>15.58489039278088</c:v>
                </c:pt>
                <c:pt idx="8329">
                  <c:v>12.98621005717351</c:v>
                </c:pt>
                <c:pt idx="8330">
                  <c:v>10.57267158866662</c:v>
                </c:pt>
                <c:pt idx="8331">
                  <c:v>8.447657755923568</c:v>
                </c:pt>
                <c:pt idx="8332">
                  <c:v>6.879095846138907</c:v>
                </c:pt>
                <c:pt idx="8333">
                  <c:v>6.356247309560366</c:v>
                </c:pt>
                <c:pt idx="8334">
                  <c:v>7.220959408299324</c:v>
                </c:pt>
                <c:pt idx="8335">
                  <c:v>9.221632511421434</c:v>
                </c:pt>
                <c:pt idx="8336">
                  <c:v>11.95434188327664</c:v>
                </c:pt>
                <c:pt idx="8337">
                  <c:v>15.22696800980125</c:v>
                </c:pt>
                <c:pt idx="8338">
                  <c:v>19.05489325442911</c:v>
                </c:pt>
                <c:pt idx="8339">
                  <c:v>23.77305497121894</c:v>
                </c:pt>
                <c:pt idx="8340">
                  <c:v>32.2943609945492</c:v>
                </c:pt>
                <c:pt idx="8341">
                  <c:v>25.45498843554758</c:v>
                </c:pt>
                <c:pt idx="8342">
                  <c:v>34.46892071070148</c:v>
                </c:pt>
                <c:pt idx="8343">
                  <c:v>41.82345487564105</c:v>
                </c:pt>
                <c:pt idx="8344">
                  <c:v>49.11733986538606</c:v>
                </c:pt>
                <c:pt idx="8345">
                  <c:v>53.99438676606551</c:v>
                </c:pt>
                <c:pt idx="8346">
                  <c:v>53.96803885504711</c:v>
                </c:pt>
                <c:pt idx="8347">
                  <c:v>53.74341910064882</c:v>
                </c:pt>
                <c:pt idx="8348">
                  <c:v>57.00267230044209</c:v>
                </c:pt>
                <c:pt idx="8349">
                  <c:v>62.98482777861954</c:v>
                </c:pt>
                <c:pt idx="8350">
                  <c:v>70.7074037557051</c:v>
                </c:pt>
                <c:pt idx="8351">
                  <c:v>79.82615415757208</c:v>
                </c:pt>
                <c:pt idx="8352">
                  <c:v>90.37877760568695</c:v>
                </c:pt>
                <c:pt idx="8353">
                  <c:v>102.6082273086933</c:v>
                </c:pt>
                <c:pt idx="8354">
                  <c:v>116.9306672283298</c:v>
                </c:pt>
                <c:pt idx="8355">
                  <c:v>133.9438513324868</c:v>
                </c:pt>
                <c:pt idx="8356">
                  <c:v>154.4806489891127</c:v>
                </c:pt>
                <c:pt idx="8357">
                  <c:v>179.6416181510774</c:v>
                </c:pt>
                <c:pt idx="8358">
                  <c:v>210.6312786015328</c:v>
                </c:pt>
                <c:pt idx="8359">
                  <c:v>247.705901584926</c:v>
                </c:pt>
                <c:pt idx="8360">
                  <c:v>286.4360907276051</c:v>
                </c:pt>
                <c:pt idx="8361">
                  <c:v>311.7557524358264</c:v>
                </c:pt>
                <c:pt idx="8362">
                  <c:v>308.3568123542883</c:v>
                </c:pt>
                <c:pt idx="8363">
                  <c:v>288.2873679529415</c:v>
                </c:pt>
                <c:pt idx="8364">
                  <c:v>272.6287285177223</c:v>
                </c:pt>
                <c:pt idx="8365">
                  <c:v>265.0684383873538</c:v>
                </c:pt>
                <c:pt idx="8366">
                  <c:v>259.8090156788683</c:v>
                </c:pt>
                <c:pt idx="8367">
                  <c:v>252.0590807699503</c:v>
                </c:pt>
                <c:pt idx="8368">
                  <c:v>240.5599701310938</c:v>
                </c:pt>
                <c:pt idx="8369">
                  <c:v>226.3152458620142</c:v>
                </c:pt>
                <c:pt idx="8370">
                  <c:v>210.8988060488549</c:v>
                </c:pt>
                <c:pt idx="8371">
                  <c:v>195.5502077648742</c:v>
                </c:pt>
                <c:pt idx="8372">
                  <c:v>180.9923918537364</c:v>
                </c:pt>
                <c:pt idx="8373">
                  <c:v>167.5515585464872</c:v>
                </c:pt>
                <c:pt idx="8374">
                  <c:v>155.3092726260076</c:v>
                </c:pt>
                <c:pt idx="8375">
                  <c:v>144.2279497585052</c:v>
                </c:pt>
                <c:pt idx="8376">
                  <c:v>134.2224830431314</c:v>
                </c:pt>
                <c:pt idx="8377">
                  <c:v>125.2022946314336</c:v>
                </c:pt>
                <c:pt idx="8378">
                  <c:v>117.0927719834047</c:v>
                </c:pt>
                <c:pt idx="8379">
                  <c:v>109.8579886295638</c:v>
                </c:pt>
                <c:pt idx="8380">
                  <c:v>103.5080170045455</c:v>
                </c:pt>
                <c:pt idx="8381">
                  <c:v>98.12173897662117</c:v>
                </c:pt>
                <c:pt idx="8382">
                  <c:v>93.8652748584235</c:v>
                </c:pt>
                <c:pt idx="8383">
                  <c:v>91.01578603796776</c:v>
                </c:pt>
                <c:pt idx="8384">
                  <c:v>89.94085584083772</c:v>
                </c:pt>
                <c:pt idx="8385">
                  <c:v>91.08596118071901</c:v>
                </c:pt>
                <c:pt idx="8386">
                  <c:v>94.83462222771554</c:v>
                </c:pt>
                <c:pt idx="8387">
                  <c:v>101.3064850297033</c:v>
                </c:pt>
                <c:pt idx="8388">
                  <c:v>110.1006628862046</c:v>
                </c:pt>
                <c:pt idx="8389">
                  <c:v>120.1323337149185</c:v>
                </c:pt>
                <c:pt idx="8390">
                  <c:v>129.723646613214</c:v>
                </c:pt>
                <c:pt idx="8391">
                  <c:v>137.1080902778332</c:v>
                </c:pt>
                <c:pt idx="8392">
                  <c:v>141.1607404835771</c:v>
                </c:pt>
                <c:pt idx="8393">
                  <c:v>141.811536539678</c:v>
                </c:pt>
                <c:pt idx="8394">
                  <c:v>139.7752125573337</c:v>
                </c:pt>
                <c:pt idx="8395">
                  <c:v>136.0383396753354</c:v>
                </c:pt>
                <c:pt idx="8396">
                  <c:v>131.445412021201</c:v>
                </c:pt>
                <c:pt idx="8397">
                  <c:v>126.585314456631</c:v>
                </c:pt>
                <c:pt idx="8398">
                  <c:v>121.817569990843</c:v>
                </c:pt>
                <c:pt idx="8399">
                  <c:v>117.3512967315416</c:v>
                </c:pt>
                <c:pt idx="8400">
                  <c:v>113.36184695369</c:v>
                </c:pt>
                <c:pt idx="8401">
                  <c:v>110.3259968287159</c:v>
                </c:pt>
                <c:pt idx="8402">
                  <c:v>113.2884002311465</c:v>
                </c:pt>
                <c:pt idx="8403">
                  <c:v>106.1160951955374</c:v>
                </c:pt>
                <c:pt idx="8404">
                  <c:v>100.546606759352</c:v>
                </c:pt>
                <c:pt idx="8405">
                  <c:v>97.59743326058138</c:v>
                </c:pt>
                <c:pt idx="8406">
                  <c:v>98.674628644996</c:v>
                </c:pt>
                <c:pt idx="8407">
                  <c:v>132.18703018139</c:v>
                </c:pt>
                <c:pt idx="8408">
                  <c:v>106.8044679447755</c:v>
                </c:pt>
                <c:pt idx="8409">
                  <c:v>100.7907696970022</c:v>
                </c:pt>
                <c:pt idx="8410">
                  <c:v>97.99244431315297</c:v>
                </c:pt>
                <c:pt idx="8411">
                  <c:v>95.60301087791635</c:v>
                </c:pt>
                <c:pt idx="8412">
                  <c:v>92.19697676638694</c:v>
                </c:pt>
                <c:pt idx="8413">
                  <c:v>86.14247902542515</c:v>
                </c:pt>
                <c:pt idx="8414">
                  <c:v>77.16747356855775</c:v>
                </c:pt>
                <c:pt idx="8415">
                  <c:v>69.87892745992443</c:v>
                </c:pt>
                <c:pt idx="8416">
                  <c:v>67.46143231951092</c:v>
                </c:pt>
                <c:pt idx="8417">
                  <c:v>67.23892604586106</c:v>
                </c:pt>
                <c:pt idx="8418">
                  <c:v>67.03992041713591</c:v>
                </c:pt>
                <c:pt idx="8419">
                  <c:v>66.36808773470381</c:v>
                </c:pt>
                <c:pt idx="8420">
                  <c:v>65.2918358625308</c:v>
                </c:pt>
                <c:pt idx="8421">
                  <c:v>63.95478402868176</c:v>
                </c:pt>
                <c:pt idx="8422">
                  <c:v>62.44360646626147</c:v>
                </c:pt>
                <c:pt idx="8423">
                  <c:v>60.75172083088128</c:v>
                </c:pt>
                <c:pt idx="8424">
                  <c:v>58.82904310623068</c:v>
                </c:pt>
                <c:pt idx="8425">
                  <c:v>56.71157966109595</c:v>
                </c:pt>
                <c:pt idx="8426">
                  <c:v>54.52276068572173</c:v>
                </c:pt>
                <c:pt idx="8427">
                  <c:v>52.35397165944474</c:v>
                </c:pt>
                <c:pt idx="8428">
                  <c:v>50.22895925178786</c:v>
                </c:pt>
                <c:pt idx="8429">
                  <c:v>48.12738357326304</c:v>
                </c:pt>
                <c:pt idx="8430">
                  <c:v>45.89319769341765</c:v>
                </c:pt>
                <c:pt idx="8431">
                  <c:v>43.75249471753487</c:v>
                </c:pt>
                <c:pt idx="8432">
                  <c:v>41.67129056634376</c:v>
                </c:pt>
                <c:pt idx="8433">
                  <c:v>39.36416113272882</c:v>
                </c:pt>
                <c:pt idx="8434">
                  <c:v>36.91194668441829</c:v>
                </c:pt>
                <c:pt idx="8435">
                  <c:v>34.33350356608321</c:v>
                </c:pt>
                <c:pt idx="8436">
                  <c:v>31.71311076483961</c:v>
                </c:pt>
                <c:pt idx="8437">
                  <c:v>29.23809300034945</c:v>
                </c:pt>
                <c:pt idx="8438">
                  <c:v>27.16579829739323</c:v>
                </c:pt>
                <c:pt idx="8439">
                  <c:v>25.65318065757261</c:v>
                </c:pt>
                <c:pt idx="8440">
                  <c:v>24.55208249813518</c:v>
                </c:pt>
                <c:pt idx="8441">
                  <c:v>23.46065363956583</c:v>
                </c:pt>
                <c:pt idx="8442">
                  <c:v>22.00072192787695</c:v>
                </c:pt>
                <c:pt idx="8443">
                  <c:v>19.99309708084404</c:v>
                </c:pt>
                <c:pt idx="8444">
                  <c:v>17.43863542662471</c:v>
                </c:pt>
                <c:pt idx="8445">
                  <c:v>14.44764961855257</c:v>
                </c:pt>
                <c:pt idx="8446">
                  <c:v>11.20492877343037</c:v>
                </c:pt>
                <c:pt idx="8447">
                  <c:v>8.053536598978558</c:v>
                </c:pt>
                <c:pt idx="8448">
                  <c:v>5.912425139085144</c:v>
                </c:pt>
                <c:pt idx="8449">
                  <c:v>6.528774970307787</c:v>
                </c:pt>
                <c:pt idx="8450">
                  <c:v>9.690467364216163</c:v>
                </c:pt>
                <c:pt idx="8451">
                  <c:v>13.96404638291552</c:v>
                </c:pt>
                <c:pt idx="8452">
                  <c:v>18.79631973189099</c:v>
                </c:pt>
                <c:pt idx="8453">
                  <c:v>24.05289182145961</c:v>
                </c:pt>
                <c:pt idx="8454">
                  <c:v>29.7334359241489</c:v>
                </c:pt>
                <c:pt idx="8455">
                  <c:v>35.90754194907264</c:v>
                </c:pt>
                <c:pt idx="8456">
                  <c:v>42.69935303282375</c:v>
                </c:pt>
                <c:pt idx="8457">
                  <c:v>50.313411860263</c:v>
                </c:pt>
                <c:pt idx="8458">
                  <c:v>59.09914036509877</c:v>
                </c:pt>
                <c:pt idx="8459">
                  <c:v>69.70695645367175</c:v>
                </c:pt>
                <c:pt idx="8460">
                  <c:v>83.30993643046384</c:v>
                </c:pt>
                <c:pt idx="8461">
                  <c:v>94.45298640151702</c:v>
                </c:pt>
                <c:pt idx="8462">
                  <c:v>39.15048479854715</c:v>
                </c:pt>
                <c:pt idx="8463">
                  <c:v>69.7527830735487</c:v>
                </c:pt>
                <c:pt idx="8464">
                  <c:v>94.15847938352786</c:v>
                </c:pt>
                <c:pt idx="8465">
                  <c:v>115.174054124061</c:v>
                </c:pt>
                <c:pt idx="8466">
                  <c:v>137.0619439306342</c:v>
                </c:pt>
                <c:pt idx="8467">
                  <c:v>161.7953854273437</c:v>
                </c:pt>
                <c:pt idx="8468">
                  <c:v>190.8233602238231</c:v>
                </c:pt>
                <c:pt idx="8469">
                  <c:v>225.4013336699204</c:v>
                </c:pt>
                <c:pt idx="8470">
                  <c:v>266.1937029775135</c:v>
                </c:pt>
                <c:pt idx="8471">
                  <c:v>311.9023068551495</c:v>
                </c:pt>
                <c:pt idx="8472">
                  <c:v>356.5949432758899</c:v>
                </c:pt>
                <c:pt idx="8473">
                  <c:v>387.9620950201925</c:v>
                </c:pt>
                <c:pt idx="8474">
                  <c:v>393.3044007214587</c:v>
                </c:pt>
                <c:pt idx="8475">
                  <c:v>371.7209896959625</c:v>
                </c:pt>
                <c:pt idx="8476">
                  <c:v>333.3125280654142</c:v>
                </c:pt>
                <c:pt idx="8477">
                  <c:v>278.2077979606522</c:v>
                </c:pt>
                <c:pt idx="8478">
                  <c:v>298.734746829162</c:v>
                </c:pt>
                <c:pt idx="8479">
                  <c:v>250.6084453551254</c:v>
                </c:pt>
                <c:pt idx="8480">
                  <c:v>221.7566582641821</c:v>
                </c:pt>
                <c:pt idx="8481">
                  <c:v>199.0545072862236</c:v>
                </c:pt>
                <c:pt idx="8482">
                  <c:v>180.2707595668425</c:v>
                </c:pt>
                <c:pt idx="8483">
                  <c:v>164.2914690002443</c:v>
                </c:pt>
                <c:pt idx="8484">
                  <c:v>150.3290350120318</c:v>
                </c:pt>
                <c:pt idx="8485">
                  <c:v>137.7120076595206</c:v>
                </c:pt>
                <c:pt idx="8486">
                  <c:v>125.7776800862148</c:v>
                </c:pt>
                <c:pt idx="8487">
                  <c:v>113.8310468926863</c:v>
                </c:pt>
                <c:pt idx="8488">
                  <c:v>101.3718747604749</c:v>
                </c:pt>
                <c:pt idx="8489">
                  <c:v>88.78279198733149</c:v>
                </c:pt>
                <c:pt idx="8490">
                  <c:v>77.74999059013008</c:v>
                </c:pt>
                <c:pt idx="8491">
                  <c:v>69.7152523497115</c:v>
                </c:pt>
                <c:pt idx="8492">
                  <c:v>64.26797881946123</c:v>
                </c:pt>
                <c:pt idx="8493">
                  <c:v>60.15165707306085</c:v>
                </c:pt>
                <c:pt idx="8494">
                  <c:v>56.5525113526199</c:v>
                </c:pt>
                <c:pt idx="8495">
                  <c:v>53.2670874130997</c:v>
                </c:pt>
                <c:pt idx="8496">
                  <c:v>50.53865279528651</c:v>
                </c:pt>
                <c:pt idx="8497">
                  <c:v>49.05571636585216</c:v>
                </c:pt>
                <c:pt idx="8498">
                  <c:v>50.05316642051731</c:v>
                </c:pt>
                <c:pt idx="8499">
                  <c:v>55.1478558368251</c:v>
                </c:pt>
                <c:pt idx="8500">
                  <c:v>65.18606327971748</c:v>
                </c:pt>
                <c:pt idx="8501">
                  <c:v>77.63181716097284</c:v>
                </c:pt>
                <c:pt idx="8502">
                  <c:v>83.87422108480012</c:v>
                </c:pt>
                <c:pt idx="8503">
                  <c:v>71.06718465442431</c:v>
                </c:pt>
                <c:pt idx="8504">
                  <c:v>197.1011192719679</c:v>
                </c:pt>
                <c:pt idx="8505">
                  <c:v>114.372535220896</c:v>
                </c:pt>
                <c:pt idx="8506">
                  <c:v>93.97491152299405</c:v>
                </c:pt>
                <c:pt idx="8507">
                  <c:v>81.60755662107592</c:v>
                </c:pt>
                <c:pt idx="8508">
                  <c:v>72.24583261458027</c:v>
                </c:pt>
                <c:pt idx="8509">
                  <c:v>64.47477425820203</c:v>
                </c:pt>
                <c:pt idx="8510">
                  <c:v>57.6323102428586</c:v>
                </c:pt>
                <c:pt idx="8511">
                  <c:v>51.30418737318689</c:v>
                </c:pt>
                <c:pt idx="8512">
                  <c:v>45.1763515946242</c:v>
                </c:pt>
                <c:pt idx="8513">
                  <c:v>38.9671378976366</c:v>
                </c:pt>
                <c:pt idx="8514">
                  <c:v>32.44669729864379</c:v>
                </c:pt>
                <c:pt idx="8515">
                  <c:v>25.87802521014194</c:v>
                </c:pt>
                <c:pt idx="8516">
                  <c:v>23.81092747314124</c:v>
                </c:pt>
                <c:pt idx="8517">
                  <c:v>48.35168211036554</c:v>
                </c:pt>
                <c:pt idx="8518">
                  <c:v>230.2492822202368</c:v>
                </c:pt>
                <c:pt idx="8519">
                  <c:v>197.409096328751</c:v>
                </c:pt>
                <c:pt idx="8520">
                  <c:v>97.5543967405178</c:v>
                </c:pt>
                <c:pt idx="8521">
                  <c:v>70.25875922608689</c:v>
                </c:pt>
                <c:pt idx="8522">
                  <c:v>56.56722795207527</c:v>
                </c:pt>
                <c:pt idx="8523">
                  <c:v>47.69932321110834</c:v>
                </c:pt>
                <c:pt idx="8524">
                  <c:v>41.07902290898124</c:v>
                </c:pt>
                <c:pt idx="8525">
                  <c:v>35.68037874659198</c:v>
                </c:pt>
                <c:pt idx="8526">
                  <c:v>31.01937428778587</c:v>
                </c:pt>
                <c:pt idx="8527">
                  <c:v>26.84733234637459</c:v>
                </c:pt>
                <c:pt idx="8528">
                  <c:v>23.0480745369318</c:v>
                </c:pt>
                <c:pt idx="8529">
                  <c:v>19.61388897686385</c:v>
                </c:pt>
                <c:pt idx="8530">
                  <c:v>16.68406766105707</c:v>
                </c:pt>
                <c:pt idx="8531">
                  <c:v>14.64299332025714</c:v>
                </c:pt>
                <c:pt idx="8532">
                  <c:v>14.21998511063793</c:v>
                </c:pt>
                <c:pt idx="8533">
                  <c:v>16.1914930901788</c:v>
                </c:pt>
                <c:pt idx="8534">
                  <c:v>20.9108177724439</c:v>
                </c:pt>
                <c:pt idx="8535">
                  <c:v>28.56177172876653</c:v>
                </c:pt>
                <c:pt idx="8536">
                  <c:v>39.4926342523941</c:v>
                </c:pt>
                <c:pt idx="8537">
                  <c:v>52.73217646272371</c:v>
                </c:pt>
                <c:pt idx="8538">
                  <c:v>62.52985469529965</c:v>
                </c:pt>
                <c:pt idx="8539">
                  <c:v>65.93344963699465</c:v>
                </c:pt>
                <c:pt idx="8540">
                  <c:v>71.91550411600666</c:v>
                </c:pt>
                <c:pt idx="8541">
                  <c:v>88.22828902385821</c:v>
                </c:pt>
                <c:pt idx="8542">
                  <c:v>114.7323100117499</c:v>
                </c:pt>
                <c:pt idx="8543">
                  <c:v>128.6644438451242</c:v>
                </c:pt>
                <c:pt idx="8544">
                  <c:v>111.3828365469888</c:v>
                </c:pt>
                <c:pt idx="8545">
                  <c:v>90.48398010498467</c:v>
                </c:pt>
                <c:pt idx="8546">
                  <c:v>77.95270114323357</c:v>
                </c:pt>
                <c:pt idx="8547">
                  <c:v>72.5375307800284</c:v>
                </c:pt>
                <c:pt idx="8548">
                  <c:v>72.17461901898555</c:v>
                </c:pt>
                <c:pt idx="8549">
                  <c:v>75.61880029074797</c:v>
                </c:pt>
                <c:pt idx="8550">
                  <c:v>82.28633733449476</c:v>
                </c:pt>
                <c:pt idx="8551">
                  <c:v>92.08283757135725</c:v>
                </c:pt>
                <c:pt idx="8552">
                  <c:v>105.3413393418201</c:v>
                </c:pt>
                <c:pt idx="8553">
                  <c:v>122.7766093776431</c:v>
                </c:pt>
                <c:pt idx="8554">
                  <c:v>145.3551342900836</c:v>
                </c:pt>
                <c:pt idx="8555">
                  <c:v>173.4826281400179</c:v>
                </c:pt>
                <c:pt idx="8556">
                  <c:v>203.9390618197389</c:v>
                </c:pt>
                <c:pt idx="8557">
                  <c:v>223.6052870599036</c:v>
                </c:pt>
                <c:pt idx="8558">
                  <c:v>213.8399381001032</c:v>
                </c:pt>
                <c:pt idx="8559">
                  <c:v>177.8890377542172</c:v>
                </c:pt>
                <c:pt idx="8560">
                  <c:v>136.1976465664187</c:v>
                </c:pt>
                <c:pt idx="8561">
                  <c:v>99.59706907321803</c:v>
                </c:pt>
                <c:pt idx="8562">
                  <c:v>70.58556630888725</c:v>
                </c:pt>
                <c:pt idx="8563">
                  <c:v>59.20350405535032</c:v>
                </c:pt>
                <c:pt idx="8564">
                  <c:v>112.8874831328491</c:v>
                </c:pt>
                <c:pt idx="8565">
                  <c:v>209.9371204772524</c:v>
                </c:pt>
                <c:pt idx="8566">
                  <c:v>122.9486586969673</c:v>
                </c:pt>
                <c:pt idx="8567">
                  <c:v>88.97362647527418</c:v>
                </c:pt>
                <c:pt idx="8568">
                  <c:v>93.72254355297821</c:v>
                </c:pt>
                <c:pt idx="8569">
                  <c:v>116.475053560593</c:v>
                </c:pt>
                <c:pt idx="8570">
                  <c:v>122.5568917949994</c:v>
                </c:pt>
                <c:pt idx="8571">
                  <c:v>106.8202186293175</c:v>
                </c:pt>
                <c:pt idx="8572">
                  <c:v>88.72941501845827</c:v>
                </c:pt>
                <c:pt idx="8573">
                  <c:v>75.7114317480941</c:v>
                </c:pt>
                <c:pt idx="8574">
                  <c:v>68.97906972598546</c:v>
                </c:pt>
                <c:pt idx="8575">
                  <c:v>69.73821277544506</c:v>
                </c:pt>
                <c:pt idx="8576">
                  <c:v>81.61146791363689</c:v>
                </c:pt>
                <c:pt idx="8577">
                  <c:v>116.1036337115178</c:v>
                </c:pt>
                <c:pt idx="8578">
                  <c:v>178.7303386537397</c:v>
                </c:pt>
                <c:pt idx="8579">
                  <c:v>156.5404238302212</c:v>
                </c:pt>
                <c:pt idx="8580">
                  <c:v>150.0683691296822</c:v>
                </c:pt>
                <c:pt idx="8581">
                  <c:v>185.7636799640331</c:v>
                </c:pt>
                <c:pt idx="8582">
                  <c:v>247.4621069514384</c:v>
                </c:pt>
                <c:pt idx="8583">
                  <c:v>224.2880004793198</c:v>
                </c:pt>
                <c:pt idx="8584">
                  <c:v>211.442361665572</c:v>
                </c:pt>
                <c:pt idx="8585">
                  <c:v>246.6682712219998</c:v>
                </c:pt>
                <c:pt idx="8586">
                  <c:v>264.1327593627027</c:v>
                </c:pt>
                <c:pt idx="8587">
                  <c:v>191.2816677469239</c:v>
                </c:pt>
                <c:pt idx="8588">
                  <c:v>148.3409891130152</c:v>
                </c:pt>
                <c:pt idx="8589">
                  <c:v>136.7495893465914</c:v>
                </c:pt>
                <c:pt idx="8590">
                  <c:v>144.0592476552058</c:v>
                </c:pt>
                <c:pt idx="8591">
                  <c:v>155.4513817859424</c:v>
                </c:pt>
                <c:pt idx="8592">
                  <c:v>158.3624789344588</c:v>
                </c:pt>
                <c:pt idx="8593">
                  <c:v>153.6056134649755</c:v>
                </c:pt>
                <c:pt idx="8594">
                  <c:v>145.8245345075877</c:v>
                </c:pt>
                <c:pt idx="8595">
                  <c:v>137.74057194164</c:v>
                </c:pt>
                <c:pt idx="8596">
                  <c:v>130.342063501479</c:v>
                </c:pt>
                <c:pt idx="8597">
                  <c:v>123.8444127349926</c:v>
                </c:pt>
                <c:pt idx="8598">
                  <c:v>118.1872402064985</c:v>
                </c:pt>
                <c:pt idx="8599">
                  <c:v>113.2378953896717</c:v>
                </c:pt>
                <c:pt idx="8600">
                  <c:v>108.8575586127575</c:v>
                </c:pt>
                <c:pt idx="8601">
                  <c:v>104.920779985169</c:v>
                </c:pt>
                <c:pt idx="8602">
                  <c:v>101.322550817107</c:v>
                </c:pt>
                <c:pt idx="8603">
                  <c:v>97.97734172108935</c:v>
                </c:pt>
                <c:pt idx="8604">
                  <c:v>94.81411653413522</c:v>
                </c:pt>
                <c:pt idx="8605">
                  <c:v>91.76973300604395</c:v>
                </c:pt>
                <c:pt idx="8606">
                  <c:v>88.79041187807067</c:v>
                </c:pt>
                <c:pt idx="8607">
                  <c:v>85.81467588800366</c:v>
                </c:pt>
                <c:pt idx="8608">
                  <c:v>82.78000631381501</c:v>
                </c:pt>
                <c:pt idx="8609">
                  <c:v>79.59650940415282</c:v>
                </c:pt>
                <c:pt idx="8610">
                  <c:v>76.12841644334698</c:v>
                </c:pt>
                <c:pt idx="8611">
                  <c:v>72.14623156610804</c:v>
                </c:pt>
                <c:pt idx="8612">
                  <c:v>67.33134777322765</c:v>
                </c:pt>
                <c:pt idx="8613">
                  <c:v>63.31111929530295</c:v>
                </c:pt>
                <c:pt idx="8614">
                  <c:v>101.0755373528296</c:v>
                </c:pt>
                <c:pt idx="8615">
                  <c:v>103.0549815460476</c:v>
                </c:pt>
                <c:pt idx="8616">
                  <c:v>85.78959454755092</c:v>
                </c:pt>
                <c:pt idx="8617">
                  <c:v>77.200157454092</c:v>
                </c:pt>
                <c:pt idx="8618">
                  <c:v>70.69914404665153</c:v>
                </c:pt>
                <c:pt idx="8619">
                  <c:v>66.77688237256966</c:v>
                </c:pt>
                <c:pt idx="8620">
                  <c:v>69.3406222359557</c:v>
                </c:pt>
                <c:pt idx="8621">
                  <c:v>65.77878188887759</c:v>
                </c:pt>
                <c:pt idx="8622">
                  <c:v>62.56219842620691</c:v>
                </c:pt>
                <c:pt idx="8623">
                  <c:v>59.65654913171391</c:v>
                </c:pt>
                <c:pt idx="8624">
                  <c:v>56.92215147258032</c:v>
                </c:pt>
                <c:pt idx="8625">
                  <c:v>54.28087026128784</c:v>
                </c:pt>
                <c:pt idx="8626">
                  <c:v>51.68754144520862</c:v>
                </c:pt>
                <c:pt idx="8627">
                  <c:v>49.10852958285525</c:v>
                </c:pt>
                <c:pt idx="8628">
                  <c:v>46.52082859520545</c:v>
                </c:pt>
                <c:pt idx="8629">
                  <c:v>43.90282835274746</c:v>
                </c:pt>
                <c:pt idx="8630">
                  <c:v>41.23525170773726</c:v>
                </c:pt>
                <c:pt idx="8631">
                  <c:v>38.49905721025547</c:v>
                </c:pt>
                <c:pt idx="8632">
                  <c:v>35.6749155363558</c:v>
                </c:pt>
                <c:pt idx="8633">
                  <c:v>32.74333752839151</c:v>
                </c:pt>
                <c:pt idx="8634">
                  <c:v>29.68371406417639</c:v>
                </c:pt>
                <c:pt idx="8635">
                  <c:v>26.47805412073971</c:v>
                </c:pt>
                <c:pt idx="8636">
                  <c:v>23.11485911158751</c:v>
                </c:pt>
                <c:pt idx="8637">
                  <c:v>19.60777025012017</c:v>
                </c:pt>
                <c:pt idx="8638">
                  <c:v>16.03852406227324</c:v>
                </c:pt>
                <c:pt idx="8639">
                  <c:v>12.7064528470604</c:v>
                </c:pt>
                <c:pt idx="8640">
                  <c:v>10.5304415761653</c:v>
                </c:pt>
                <c:pt idx="8641">
                  <c:v>11.28843094452394</c:v>
                </c:pt>
                <c:pt idx="8642">
                  <c:v>15.70603038167462</c:v>
                </c:pt>
                <c:pt idx="8643">
                  <c:v>22.9971060565956</c:v>
                </c:pt>
                <c:pt idx="8644">
                  <c:v>32.87405380104462</c:v>
                </c:pt>
                <c:pt idx="8645">
                  <c:v>45.87861871599006</c:v>
                </c:pt>
                <c:pt idx="8646">
                  <c:v>63.38634551967281</c:v>
                </c:pt>
                <c:pt idx="8647">
                  <c:v>87.80645208192196</c:v>
                </c:pt>
                <c:pt idx="8648">
                  <c:v>119.0155395136095</c:v>
                </c:pt>
                <c:pt idx="8649">
                  <c:v>124.6707164914347</c:v>
                </c:pt>
                <c:pt idx="8650">
                  <c:v>82.0914195703105</c:v>
                </c:pt>
                <c:pt idx="8651">
                  <c:v>61.82363876733316</c:v>
                </c:pt>
                <c:pt idx="8652">
                  <c:v>71.63249462480375</c:v>
                </c:pt>
                <c:pt idx="8653">
                  <c:v>96.76462839658964</c:v>
                </c:pt>
                <c:pt idx="8654">
                  <c:v>138.0478846448448</c:v>
                </c:pt>
                <c:pt idx="8655">
                  <c:v>162.9780270760164</c:v>
                </c:pt>
                <c:pt idx="8656">
                  <c:v>130.6841136049401</c:v>
                </c:pt>
                <c:pt idx="8657">
                  <c:v>102.9857369513405</c:v>
                </c:pt>
                <c:pt idx="8658">
                  <c:v>86.78787923046698</c:v>
                </c:pt>
                <c:pt idx="8659">
                  <c:v>76.10619204334624</c:v>
                </c:pt>
                <c:pt idx="8660">
                  <c:v>68.02224752536314</c:v>
                </c:pt>
                <c:pt idx="8661">
                  <c:v>61.2618016372334</c:v>
                </c:pt>
                <c:pt idx="8662">
                  <c:v>55.20046743236722</c:v>
                </c:pt>
                <c:pt idx="8663">
                  <c:v>49.47600744560862</c:v>
                </c:pt>
                <c:pt idx="8664">
                  <c:v>43.83362028690674</c:v>
                </c:pt>
                <c:pt idx="8665">
                  <c:v>38.04619361777135</c:v>
                </c:pt>
                <c:pt idx="8666">
                  <c:v>31.86373575471832</c:v>
                </c:pt>
                <c:pt idx="8667">
                  <c:v>24.9613847612146</c:v>
                </c:pt>
                <c:pt idx="8668">
                  <c:v>16.86868215645734</c:v>
                </c:pt>
                <c:pt idx="8669">
                  <c:v>7.236371979262306</c:v>
                </c:pt>
                <c:pt idx="8670">
                  <c:v>11.17991228045138</c:v>
                </c:pt>
                <c:pt idx="8671">
                  <c:v>35.71764810633972</c:v>
                </c:pt>
                <c:pt idx="8672">
                  <c:v>83.33448868310633</c:v>
                </c:pt>
                <c:pt idx="8673">
                  <c:v>292.0843288907882</c:v>
                </c:pt>
                <c:pt idx="8674">
                  <c:v>467.5479593178425</c:v>
                </c:pt>
                <c:pt idx="8675">
                  <c:v>159.8733128214224</c:v>
                </c:pt>
                <c:pt idx="8676">
                  <c:v>100.1351834484424</c:v>
                </c:pt>
                <c:pt idx="8677">
                  <c:v>70.37288368510974</c:v>
                </c:pt>
                <c:pt idx="8678">
                  <c:v>53.14887735904541</c:v>
                </c:pt>
                <c:pt idx="8679">
                  <c:v>56.4426706374316</c:v>
                </c:pt>
                <c:pt idx="8680">
                  <c:v>34.72764935831237</c:v>
                </c:pt>
                <c:pt idx="8681">
                  <c:v>35.44626025675188</c:v>
                </c:pt>
                <c:pt idx="8682">
                  <c:v>70.27396042281651</c:v>
                </c:pt>
                <c:pt idx="8683">
                  <c:v>43.69430231266781</c:v>
                </c:pt>
                <c:pt idx="8684">
                  <c:v>26.84069148956351</c:v>
                </c:pt>
                <c:pt idx="8685">
                  <c:v>27.1781414203314</c:v>
                </c:pt>
                <c:pt idx="8686">
                  <c:v>53.34216153042143</c:v>
                </c:pt>
                <c:pt idx="8687">
                  <c:v>113.1379282436032</c:v>
                </c:pt>
                <c:pt idx="8688">
                  <c:v>269.1615028754486</c:v>
                </c:pt>
                <c:pt idx="8689">
                  <c:v>478.4822130508989</c:v>
                </c:pt>
                <c:pt idx="8690">
                  <c:v>280.434017121937</c:v>
                </c:pt>
                <c:pt idx="8691">
                  <c:v>189.6096723516115</c:v>
                </c:pt>
                <c:pt idx="8692">
                  <c:v>147.7007637754505</c:v>
                </c:pt>
                <c:pt idx="8693">
                  <c:v>123.695988315829</c:v>
                </c:pt>
                <c:pt idx="8694">
                  <c:v>107.9272452740493</c:v>
                </c:pt>
                <c:pt idx="8695">
                  <c:v>96.59135208160491</c:v>
                </c:pt>
                <c:pt idx="8696">
                  <c:v>87.90727502293131</c:v>
                </c:pt>
                <c:pt idx="8697">
                  <c:v>80.9342719845308</c:v>
                </c:pt>
                <c:pt idx="8698">
                  <c:v>75.12600485575027</c:v>
                </c:pt>
                <c:pt idx="8699">
                  <c:v>70.14280543894554</c:v>
                </c:pt>
                <c:pt idx="8700">
                  <c:v>65.7598236999395</c:v>
                </c:pt>
                <c:pt idx="8701">
                  <c:v>61.82205645956478</c:v>
                </c:pt>
                <c:pt idx="8702">
                  <c:v>58.21571893474194</c:v>
                </c:pt>
                <c:pt idx="8703">
                  <c:v>54.8543775270045</c:v>
                </c:pt>
                <c:pt idx="8704">
                  <c:v>51.6691220263383</c:v>
                </c:pt>
                <c:pt idx="8705">
                  <c:v>48.60086194126178</c:v>
                </c:pt>
                <c:pt idx="8706">
                  <c:v>45.59691231732564</c:v>
                </c:pt>
                <c:pt idx="8707">
                  <c:v>42.6055488332511</c:v>
                </c:pt>
                <c:pt idx="8708">
                  <c:v>39.5720054969211</c:v>
                </c:pt>
                <c:pt idx="8709">
                  <c:v>36.43506183599844</c:v>
                </c:pt>
                <c:pt idx="8710">
                  <c:v>33.12293036972566</c:v>
                </c:pt>
                <c:pt idx="8711">
                  <c:v>29.5494980057301</c:v>
                </c:pt>
                <c:pt idx="8712">
                  <c:v>25.62509714674167</c:v>
                </c:pt>
                <c:pt idx="8713">
                  <c:v>21.31367854583924</c:v>
                </c:pt>
                <c:pt idx="8714">
                  <c:v>16.89294200918394</c:v>
                </c:pt>
                <c:pt idx="8715">
                  <c:v>13.91150997959777</c:v>
                </c:pt>
                <c:pt idx="8716">
                  <c:v>16.2051589494886</c:v>
                </c:pt>
                <c:pt idx="8717">
                  <c:v>25.08835775956435</c:v>
                </c:pt>
                <c:pt idx="8718">
                  <c:v>38.47891317142166</c:v>
                </c:pt>
                <c:pt idx="8719">
                  <c:v>47.90413865794833</c:v>
                </c:pt>
                <c:pt idx="8720">
                  <c:v>26.24008824018297</c:v>
                </c:pt>
                <c:pt idx="8721">
                  <c:v>46.43272655798131</c:v>
                </c:pt>
                <c:pt idx="8722">
                  <c:v>65.08245604606104</c:v>
                </c:pt>
                <c:pt idx="8723">
                  <c:v>42.81928802519479</c:v>
                </c:pt>
                <c:pt idx="8724">
                  <c:v>63.10080221412018</c:v>
                </c:pt>
                <c:pt idx="8725">
                  <c:v>52.02032718900293</c:v>
                </c:pt>
                <c:pt idx="8726">
                  <c:v>45.39304547808695</c:v>
                </c:pt>
                <c:pt idx="8727">
                  <c:v>40.47022029880573</c:v>
                </c:pt>
                <c:pt idx="8728">
                  <c:v>32.79780920845752</c:v>
                </c:pt>
                <c:pt idx="8729">
                  <c:v>29.00424185851206</c:v>
                </c:pt>
                <c:pt idx="8730">
                  <c:v>26.03216511660378</c:v>
                </c:pt>
                <c:pt idx="8731">
                  <c:v>22.671645237284</c:v>
                </c:pt>
                <c:pt idx="8732">
                  <c:v>18.91459377541484</c:v>
                </c:pt>
                <c:pt idx="8733">
                  <c:v>14.7231758250146</c:v>
                </c:pt>
                <c:pt idx="8734">
                  <c:v>11.32175074210977</c:v>
                </c:pt>
                <c:pt idx="8735">
                  <c:v>28.92668304855576</c:v>
                </c:pt>
                <c:pt idx="8736">
                  <c:v>20.36786395532312</c:v>
                </c:pt>
                <c:pt idx="8737">
                  <c:v>18.4913344304448</c:v>
                </c:pt>
                <c:pt idx="8738">
                  <c:v>37.95663022221579</c:v>
                </c:pt>
                <c:pt idx="8739">
                  <c:v>49.65687006474709</c:v>
                </c:pt>
                <c:pt idx="8740">
                  <c:v>46.28035561808106</c:v>
                </c:pt>
                <c:pt idx="8741">
                  <c:v>39.11657870902116</c:v>
                </c:pt>
                <c:pt idx="8742">
                  <c:v>32.47672148867252</c:v>
                </c:pt>
                <c:pt idx="8743">
                  <c:v>26.1726205920556</c:v>
                </c:pt>
                <c:pt idx="8744">
                  <c:v>20.64697669505898</c:v>
                </c:pt>
                <c:pt idx="8745">
                  <c:v>18.70018290177752</c:v>
                </c:pt>
                <c:pt idx="8746">
                  <c:v>55.37107563933005</c:v>
                </c:pt>
                <c:pt idx="8747">
                  <c:v>77.25983259597868</c:v>
                </c:pt>
                <c:pt idx="8748">
                  <c:v>44.6657271208287</c:v>
                </c:pt>
                <c:pt idx="8749">
                  <c:v>32.19880804637165</c:v>
                </c:pt>
                <c:pt idx="8750">
                  <c:v>25.44182480492101</c:v>
                </c:pt>
                <c:pt idx="8751">
                  <c:v>20.97260851092917</c:v>
                </c:pt>
                <c:pt idx="8752">
                  <c:v>17.70101714770133</c:v>
                </c:pt>
                <c:pt idx="8753">
                  <c:v>15.22062210551563</c:v>
                </c:pt>
                <c:pt idx="8754">
                  <c:v>13.4041383490463</c:v>
                </c:pt>
                <c:pt idx="8755">
                  <c:v>12.25901171333592</c:v>
                </c:pt>
                <c:pt idx="8756">
                  <c:v>11.8441557125099</c:v>
                </c:pt>
                <c:pt idx="8757">
                  <c:v>12.18655757736715</c:v>
                </c:pt>
                <c:pt idx="8758">
                  <c:v>13.2349285945275</c:v>
                </c:pt>
                <c:pt idx="8759">
                  <c:v>14.88113290239574</c:v>
                </c:pt>
                <c:pt idx="8760">
                  <c:v>17.0140604820233</c:v>
                </c:pt>
                <c:pt idx="8761">
                  <c:v>19.55267333282334</c:v>
                </c:pt>
                <c:pt idx="8762">
                  <c:v>22.45332838599318</c:v>
                </c:pt>
                <c:pt idx="8763">
                  <c:v>25.7010833188058</c:v>
                </c:pt>
                <c:pt idx="8764">
                  <c:v>29.30524222425021</c:v>
                </c:pt>
                <c:pt idx="8765">
                  <c:v>33.2948735034303</c:v>
                </c:pt>
                <c:pt idx="8766">
                  <c:v>37.72168077356025</c:v>
                </c:pt>
                <c:pt idx="8767">
                  <c:v>42.65364425193859</c:v>
                </c:pt>
                <c:pt idx="8768">
                  <c:v>48.18538267677964</c:v>
                </c:pt>
                <c:pt idx="8769">
                  <c:v>54.44832134178275</c:v>
                </c:pt>
                <c:pt idx="8770">
                  <c:v>61.61740953855917</c:v>
                </c:pt>
                <c:pt idx="8771">
                  <c:v>69.93414947710847</c:v>
                </c:pt>
                <c:pt idx="8772">
                  <c:v>79.7533132419855</c:v>
                </c:pt>
                <c:pt idx="8773">
                  <c:v>91.59537911968584</c:v>
                </c:pt>
                <c:pt idx="8774">
                  <c:v>106.2874091384985</c:v>
                </c:pt>
                <c:pt idx="8775">
                  <c:v>125.2390196699397</c:v>
                </c:pt>
                <c:pt idx="8776">
                  <c:v>151.1306941917405</c:v>
                </c:pt>
                <c:pt idx="8777">
                  <c:v>189.932346765028</c:v>
                </c:pt>
                <c:pt idx="8778">
                  <c:v>258.413363055163</c:v>
                </c:pt>
                <c:pt idx="8779">
                  <c:v>394.8419942073496</c:v>
                </c:pt>
                <c:pt idx="8780">
                  <c:v>179.7521892835282</c:v>
                </c:pt>
                <c:pt idx="8781">
                  <c:v>181.2832295799452</c:v>
                </c:pt>
                <c:pt idx="8782">
                  <c:v>374.0336478572832</c:v>
                </c:pt>
                <c:pt idx="8783">
                  <c:v>955.4317736171017</c:v>
                </c:pt>
                <c:pt idx="8784">
                  <c:v>159.5240059838758</c:v>
                </c:pt>
                <c:pt idx="8785">
                  <c:v>560.5427923876203</c:v>
                </c:pt>
                <c:pt idx="8786">
                  <c:v>552.124652719808</c:v>
                </c:pt>
                <c:pt idx="8787">
                  <c:v>406.8566636622143</c:v>
                </c:pt>
                <c:pt idx="8788">
                  <c:v>310.6381029817514</c:v>
                </c:pt>
                <c:pt idx="8789">
                  <c:v>250.0970687361473</c:v>
                </c:pt>
                <c:pt idx="8790">
                  <c:v>209.2960416373709</c:v>
                </c:pt>
                <c:pt idx="8791">
                  <c:v>179.978730783773</c:v>
                </c:pt>
                <c:pt idx="8792">
                  <c:v>157.8191124488079</c:v>
                </c:pt>
                <c:pt idx="8793">
                  <c:v>140.3896849931269</c:v>
                </c:pt>
                <c:pt idx="8794">
                  <c:v>126.2290842334088</c:v>
                </c:pt>
                <c:pt idx="8795">
                  <c:v>114.4097478327882</c:v>
                </c:pt>
                <c:pt idx="8796">
                  <c:v>104.3105986220097</c:v>
                </c:pt>
                <c:pt idx="8797">
                  <c:v>95.49118258186882</c:v>
                </c:pt>
                <c:pt idx="8798">
                  <c:v>87.62765347653128</c:v>
                </c:pt>
                <c:pt idx="8799">
                  <c:v>80.46229245073024</c:v>
                </c:pt>
                <c:pt idx="8800">
                  <c:v>73.75573648456447</c:v>
                </c:pt>
                <c:pt idx="8801">
                  <c:v>69.9952756254642</c:v>
                </c:pt>
                <c:pt idx="8802">
                  <c:v>61.48390469683197</c:v>
                </c:pt>
                <c:pt idx="8803">
                  <c:v>54.92540033319848</c:v>
                </c:pt>
                <c:pt idx="8804">
                  <c:v>47.85749982123593</c:v>
                </c:pt>
                <c:pt idx="8805">
                  <c:v>39.5621985350581</c:v>
                </c:pt>
                <c:pt idx="8806">
                  <c:v>29.15482517634731</c:v>
                </c:pt>
                <c:pt idx="8807">
                  <c:v>24.19743977015332</c:v>
                </c:pt>
                <c:pt idx="8808">
                  <c:v>112.9690158304248</c:v>
                </c:pt>
                <c:pt idx="8809">
                  <c:v>288.234622476989</c:v>
                </c:pt>
                <c:pt idx="8810">
                  <c:v>118.4290451209058</c:v>
                </c:pt>
                <c:pt idx="8811">
                  <c:v>86.9138322268125</c:v>
                </c:pt>
                <c:pt idx="8812">
                  <c:v>72.7421307993126</c:v>
                </c:pt>
                <c:pt idx="8813">
                  <c:v>64.14432506583717</c:v>
                </c:pt>
                <c:pt idx="8814">
                  <c:v>58.06491406454656</c:v>
                </c:pt>
                <c:pt idx="8815">
                  <c:v>53.35675254249365</c:v>
                </c:pt>
                <c:pt idx="8816">
                  <c:v>49.49293016612993</c:v>
                </c:pt>
                <c:pt idx="8817">
                  <c:v>46.1960445231732</c:v>
                </c:pt>
                <c:pt idx="8818">
                  <c:v>43.30695354605788</c:v>
                </c:pt>
                <c:pt idx="8819">
                  <c:v>40.72559614243343</c:v>
                </c:pt>
                <c:pt idx="8820">
                  <c:v>38.38712103650727</c:v>
                </c:pt>
                <c:pt idx="8821">
                  <c:v>36.24766679721046</c:v>
                </c:pt>
                <c:pt idx="8822">
                  <c:v>34.27683905148555</c:v>
                </c:pt>
                <c:pt idx="8823">
                  <c:v>32.4517407608521</c:v>
                </c:pt>
                <c:pt idx="8824">
                  <c:v>30.7600634457611</c:v>
                </c:pt>
                <c:pt idx="8825">
                  <c:v>29.2018655103401</c:v>
                </c:pt>
                <c:pt idx="8826">
                  <c:v>27.82327908817238</c:v>
                </c:pt>
                <c:pt idx="8827">
                  <c:v>27.22456510824675</c:v>
                </c:pt>
                <c:pt idx="8828">
                  <c:v>25.85456880708139</c:v>
                </c:pt>
                <c:pt idx="8829">
                  <c:v>23.70833753362778</c:v>
                </c:pt>
                <c:pt idx="8830">
                  <c:v>22.46534496117258</c:v>
                </c:pt>
                <c:pt idx="8831">
                  <c:v>21.34417708225738</c:v>
                </c:pt>
                <c:pt idx="8832">
                  <c:v>20.29130425886564</c:v>
                </c:pt>
                <c:pt idx="8833">
                  <c:v>19.28649886625363</c:v>
                </c:pt>
                <c:pt idx="8834">
                  <c:v>18.29834094158598</c:v>
                </c:pt>
                <c:pt idx="8835">
                  <c:v>17.23395124757333</c:v>
                </c:pt>
                <c:pt idx="8836">
                  <c:v>15.55472189208948</c:v>
                </c:pt>
                <c:pt idx="8837">
                  <c:v>13.49888682864571</c:v>
                </c:pt>
                <c:pt idx="8838">
                  <c:v>15.82117122840772</c:v>
                </c:pt>
                <c:pt idx="8839">
                  <c:v>17.22898169530708</c:v>
                </c:pt>
                <c:pt idx="8840">
                  <c:v>16.81172459871313</c:v>
                </c:pt>
                <c:pt idx="8841">
                  <c:v>14.2538241759913</c:v>
                </c:pt>
                <c:pt idx="8842">
                  <c:v>13.64423043692721</c:v>
                </c:pt>
                <c:pt idx="8843">
                  <c:v>13.38111923618915</c:v>
                </c:pt>
                <c:pt idx="8844">
                  <c:v>13.32522805347737</c:v>
                </c:pt>
                <c:pt idx="8845">
                  <c:v>13.4634895232835</c:v>
                </c:pt>
                <c:pt idx="8846">
                  <c:v>13.79838738158243</c:v>
                </c:pt>
                <c:pt idx="8847">
                  <c:v>14.32734322577393</c:v>
                </c:pt>
                <c:pt idx="8848">
                  <c:v>15.03681080261542</c:v>
                </c:pt>
                <c:pt idx="8849">
                  <c:v>15.90586986047112</c:v>
                </c:pt>
                <c:pt idx="8850">
                  <c:v>16.90788086476059</c:v>
                </c:pt>
                <c:pt idx="8851">
                  <c:v>18.01592032282971</c:v>
                </c:pt>
                <c:pt idx="8852">
                  <c:v>19.20498996959267</c:v>
                </c:pt>
                <c:pt idx="8853">
                  <c:v>20.45077676096776</c:v>
                </c:pt>
                <c:pt idx="8854">
                  <c:v>21.73342606652451</c:v>
                </c:pt>
                <c:pt idx="8855">
                  <c:v>23.03419018447796</c:v>
                </c:pt>
                <c:pt idx="8856">
                  <c:v>24.3365861596196</c:v>
                </c:pt>
                <c:pt idx="8857">
                  <c:v>25.62303714919136</c:v>
                </c:pt>
                <c:pt idx="8858">
                  <c:v>26.87585552319913</c:v>
                </c:pt>
                <c:pt idx="8859">
                  <c:v>28.07088960826699</c:v>
                </c:pt>
                <c:pt idx="8860">
                  <c:v>29.17282981311307</c:v>
                </c:pt>
                <c:pt idx="8861">
                  <c:v>30.11842387294971</c:v>
                </c:pt>
                <c:pt idx="8862">
                  <c:v>30.75050548449701</c:v>
                </c:pt>
                <c:pt idx="8863">
                  <c:v>31.12657086358721</c:v>
                </c:pt>
                <c:pt idx="8864">
                  <c:v>33.43334129089048</c:v>
                </c:pt>
                <c:pt idx="8865">
                  <c:v>35.1284922575199</c:v>
                </c:pt>
                <c:pt idx="8866">
                  <c:v>36.66026863705562</c:v>
                </c:pt>
                <c:pt idx="8867">
                  <c:v>38.7432466772822</c:v>
                </c:pt>
                <c:pt idx="8868">
                  <c:v>41.70811868063157</c:v>
                </c:pt>
                <c:pt idx="8869">
                  <c:v>45.63534557266527</c:v>
                </c:pt>
                <c:pt idx="8870">
                  <c:v>50.39748510363942</c:v>
                </c:pt>
                <c:pt idx="8871">
                  <c:v>59.71224625209095</c:v>
                </c:pt>
                <c:pt idx="8872">
                  <c:v>61.29067408679924</c:v>
                </c:pt>
                <c:pt idx="8873">
                  <c:v>66.48333745977982</c:v>
                </c:pt>
                <c:pt idx="8874">
                  <c:v>72.2190368008424</c:v>
                </c:pt>
                <c:pt idx="8875">
                  <c:v>78.8515363969837</c:v>
                </c:pt>
                <c:pt idx="8876">
                  <c:v>87.88631807637502</c:v>
                </c:pt>
                <c:pt idx="8877">
                  <c:v>103.8626694629356</c:v>
                </c:pt>
                <c:pt idx="8878">
                  <c:v>104.4694644439518</c:v>
                </c:pt>
                <c:pt idx="8879">
                  <c:v>87.63888378121613</c:v>
                </c:pt>
                <c:pt idx="8880">
                  <c:v>90.37758441901057</c:v>
                </c:pt>
                <c:pt idx="8881">
                  <c:v>95.81140985363348</c:v>
                </c:pt>
                <c:pt idx="8882">
                  <c:v>101.7306957744899</c:v>
                </c:pt>
                <c:pt idx="8883">
                  <c:v>107.931859455018</c:v>
                </c:pt>
                <c:pt idx="8884">
                  <c:v>114.4490600944722</c:v>
                </c:pt>
                <c:pt idx="8885">
                  <c:v>121.3507891238475</c:v>
                </c:pt>
                <c:pt idx="8886">
                  <c:v>128.7057617178258</c:v>
                </c:pt>
                <c:pt idx="8887">
                  <c:v>136.5863269098048</c:v>
                </c:pt>
                <c:pt idx="8888">
                  <c:v>145.0661494619032</c:v>
                </c:pt>
                <c:pt idx="8889">
                  <c:v>154.2170227531331</c:v>
                </c:pt>
                <c:pt idx="8890">
                  <c:v>164.1061720873007</c:v>
                </c:pt>
                <c:pt idx="8891">
                  <c:v>174.8056306800872</c:v>
                </c:pt>
                <c:pt idx="8892">
                  <c:v>186.3630429129161</c:v>
                </c:pt>
                <c:pt idx="8893">
                  <c:v>198.8097342881332</c:v>
                </c:pt>
                <c:pt idx="8894">
                  <c:v>212.1200793143718</c:v>
                </c:pt>
                <c:pt idx="8895">
                  <c:v>226.1973559402732</c:v>
                </c:pt>
                <c:pt idx="8896">
                  <c:v>240.8092625173049</c:v>
                </c:pt>
                <c:pt idx="8897">
                  <c:v>255.5213994124941</c:v>
                </c:pt>
                <c:pt idx="8898">
                  <c:v>269.5762376391471</c:v>
                </c:pt>
                <c:pt idx="8899">
                  <c:v>281.6716710250014</c:v>
                </c:pt>
                <c:pt idx="8900">
                  <c:v>289.2694039221317</c:v>
                </c:pt>
                <c:pt idx="8901">
                  <c:v>285.2895492288926</c:v>
                </c:pt>
                <c:pt idx="8902">
                  <c:v>233.9809059747573</c:v>
                </c:pt>
                <c:pt idx="8903">
                  <c:v>110.5805688127109</c:v>
                </c:pt>
                <c:pt idx="8904">
                  <c:v>251.7031544060644</c:v>
                </c:pt>
                <c:pt idx="8905">
                  <c:v>275.7167206067693</c:v>
                </c:pt>
                <c:pt idx="8906">
                  <c:v>272.92395811631</c:v>
                </c:pt>
                <c:pt idx="8907">
                  <c:v>262.1697091797047</c:v>
                </c:pt>
                <c:pt idx="8908">
                  <c:v>248.3194707392223</c:v>
                </c:pt>
                <c:pt idx="8909">
                  <c:v>233.4150548473942</c:v>
                </c:pt>
                <c:pt idx="8910">
                  <c:v>218.5501771194034</c:v>
                </c:pt>
                <c:pt idx="8911">
                  <c:v>204.3547053320304</c:v>
                </c:pt>
                <c:pt idx="8912">
                  <c:v>191.1341489036146</c:v>
                </c:pt>
                <c:pt idx="8913">
                  <c:v>178.9312950969155</c:v>
                </c:pt>
                <c:pt idx="8914">
                  <c:v>167.4611439804184</c:v>
                </c:pt>
                <c:pt idx="8915">
                  <c:v>155.914752961718</c:v>
                </c:pt>
                <c:pt idx="8916">
                  <c:v>142.4815284775827</c:v>
                </c:pt>
                <c:pt idx="8917">
                  <c:v>129.6968548305041</c:v>
                </c:pt>
                <c:pt idx="8918">
                  <c:v>205.4392492943981</c:v>
                </c:pt>
                <c:pt idx="8919">
                  <c:v>166.4517266447446</c:v>
                </c:pt>
                <c:pt idx="8920">
                  <c:v>148.145691234009</c:v>
                </c:pt>
                <c:pt idx="8921">
                  <c:v>136.1542232838045</c:v>
                </c:pt>
                <c:pt idx="8922">
                  <c:v>126.5299970105236</c:v>
                </c:pt>
                <c:pt idx="8923">
                  <c:v>118.1605179099192</c:v>
                </c:pt>
                <c:pt idx="8924">
                  <c:v>110.5966180525401</c:v>
                </c:pt>
                <c:pt idx="8925">
                  <c:v>103.5893023025315</c:v>
                </c:pt>
                <c:pt idx="8926">
                  <c:v>96.97594764408149</c:v>
                </c:pt>
                <c:pt idx="8927">
                  <c:v>90.63227113446878</c:v>
                </c:pt>
                <c:pt idx="8928">
                  <c:v>84.47343108104104</c:v>
                </c:pt>
                <c:pt idx="8929">
                  <c:v>78.46352481050498</c:v>
                </c:pt>
                <c:pt idx="8930">
                  <c:v>72.70060281650264</c:v>
                </c:pt>
                <c:pt idx="8931">
                  <c:v>67.66811711830306</c:v>
                </c:pt>
                <c:pt idx="8932">
                  <c:v>65.03991266894017</c:v>
                </c:pt>
                <c:pt idx="8933">
                  <c:v>69.25303916730747</c:v>
                </c:pt>
                <c:pt idx="8934">
                  <c:v>85.34088368563422</c:v>
                </c:pt>
                <c:pt idx="8935">
                  <c:v>102.4749409042798</c:v>
                </c:pt>
                <c:pt idx="8936">
                  <c:v>102.5412204348875</c:v>
                </c:pt>
                <c:pt idx="8937">
                  <c:v>93.12191216554635</c:v>
                </c:pt>
                <c:pt idx="8938">
                  <c:v>83.1679266006978</c:v>
                </c:pt>
                <c:pt idx="8939">
                  <c:v>74.54094518601</c:v>
                </c:pt>
                <c:pt idx="8940">
                  <c:v>67.07266457051565</c:v>
                </c:pt>
                <c:pt idx="8941">
                  <c:v>60.35742866997859</c:v>
                </c:pt>
                <c:pt idx="8942">
                  <c:v>54.04873613047236</c:v>
                </c:pt>
                <c:pt idx="8943">
                  <c:v>47.88069105168931</c:v>
                </c:pt>
                <c:pt idx="8944">
                  <c:v>41.66568120009397</c:v>
                </c:pt>
                <c:pt idx="8945">
                  <c:v>35.44962732004458</c:v>
                </c:pt>
                <c:pt idx="8946">
                  <c:v>30.14409483200298</c:v>
                </c:pt>
                <c:pt idx="8947">
                  <c:v>29.06317803869623</c:v>
                </c:pt>
                <c:pt idx="8948">
                  <c:v>36.5969478113368</c:v>
                </c:pt>
                <c:pt idx="8949">
                  <c:v>52.11794853465655</c:v>
                </c:pt>
                <c:pt idx="8950">
                  <c:v>74.75458837872399</c:v>
                </c:pt>
                <c:pt idx="8951">
                  <c:v>108.710859465745</c:v>
                </c:pt>
                <c:pt idx="8952">
                  <c:v>150.0307998248908</c:v>
                </c:pt>
                <c:pt idx="8953">
                  <c:v>154.726372458781</c:v>
                </c:pt>
                <c:pt idx="8954">
                  <c:v>116.5614070873825</c:v>
                </c:pt>
                <c:pt idx="8955">
                  <c:v>111.906459180664</c:v>
                </c:pt>
                <c:pt idx="8956">
                  <c:v>88.36908191402632</c:v>
                </c:pt>
                <c:pt idx="8957">
                  <c:v>73.80300788521812</c:v>
                </c:pt>
                <c:pt idx="8958">
                  <c:v>63.5285605842443</c:v>
                </c:pt>
                <c:pt idx="8959">
                  <c:v>55.67099330620455</c:v>
                </c:pt>
                <c:pt idx="8960">
                  <c:v>49.32623078904982</c:v>
                </c:pt>
                <c:pt idx="8961">
                  <c:v>43.9970233435047</c:v>
                </c:pt>
                <c:pt idx="8962">
                  <c:v>39.3999436839084</c:v>
                </c:pt>
                <c:pt idx="8963">
                  <c:v>35.38270421139335</c:v>
                </c:pt>
                <c:pt idx="8964">
                  <c:v>31.89589845704192</c:v>
                </c:pt>
                <c:pt idx="8965">
                  <c:v>28.99677648934919</c:v>
                </c:pt>
                <c:pt idx="8966">
                  <c:v>26.90632168594999</c:v>
                </c:pt>
                <c:pt idx="8967">
                  <c:v>26.1115024087564</c:v>
                </c:pt>
                <c:pt idx="8968">
                  <c:v>27.54587459630829</c:v>
                </c:pt>
                <c:pt idx="8969">
                  <c:v>32.89776820359344</c:v>
                </c:pt>
                <c:pt idx="8970">
                  <c:v>45.8308964958749</c:v>
                </c:pt>
                <c:pt idx="8971">
                  <c:v>79.06814900388497</c:v>
                </c:pt>
                <c:pt idx="8972">
                  <c:v>240.4811485797916</c:v>
                </c:pt>
                <c:pt idx="8973">
                  <c:v>247.6504732164954</c:v>
                </c:pt>
                <c:pt idx="8974">
                  <c:v>91.0289614152244</c:v>
                </c:pt>
                <c:pt idx="8975">
                  <c:v>57.66677128992978</c:v>
                </c:pt>
                <c:pt idx="8976">
                  <c:v>44.15840149563173</c:v>
                </c:pt>
                <c:pt idx="8977">
                  <c:v>39.02770371213329</c:v>
                </c:pt>
                <c:pt idx="8978">
                  <c:v>41.89329237693635</c:v>
                </c:pt>
                <c:pt idx="8979">
                  <c:v>53.71085394111996</c:v>
                </c:pt>
                <c:pt idx="8980">
                  <c:v>56.03008076989385</c:v>
                </c:pt>
                <c:pt idx="8981">
                  <c:v>50.27471981258211</c:v>
                </c:pt>
                <c:pt idx="8982">
                  <c:v>47.3542393412179</c:v>
                </c:pt>
                <c:pt idx="8983">
                  <c:v>46.95862164895725</c:v>
                </c:pt>
                <c:pt idx="8984">
                  <c:v>48.28556576963814</c:v>
                </c:pt>
                <c:pt idx="8985">
                  <c:v>52.51590797343215</c:v>
                </c:pt>
                <c:pt idx="8986">
                  <c:v>65.13019238851247</c:v>
                </c:pt>
                <c:pt idx="8987">
                  <c:v>83.2983313059531</c:v>
                </c:pt>
                <c:pt idx="8988">
                  <c:v>92.66895263132825</c:v>
                </c:pt>
                <c:pt idx="8989">
                  <c:v>98.26522880625467</c:v>
                </c:pt>
                <c:pt idx="8990">
                  <c:v>104.5274994004702</c:v>
                </c:pt>
                <c:pt idx="8991">
                  <c:v>112.0375097128944</c:v>
                </c:pt>
                <c:pt idx="8992">
                  <c:v>120.1758850482145</c:v>
                </c:pt>
                <c:pt idx="8993">
                  <c:v>127.1595108473965</c:v>
                </c:pt>
                <c:pt idx="8994">
                  <c:v>129.4486177887512</c:v>
                </c:pt>
                <c:pt idx="8995">
                  <c:v>122.4529811443612</c:v>
                </c:pt>
                <c:pt idx="8996">
                  <c:v>104.3908216623558</c:v>
                </c:pt>
                <c:pt idx="8997">
                  <c:v>79.4016556479351</c:v>
                </c:pt>
                <c:pt idx="8998">
                  <c:v>54.568587637752</c:v>
                </c:pt>
                <c:pt idx="8999">
                  <c:v>37.67904293613371</c:v>
                </c:pt>
                <c:pt idx="9000">
                  <c:v>38.38087737126128</c:v>
                </c:pt>
                <c:pt idx="9001">
                  <c:v>54.60616747241307</c:v>
                </c:pt>
                <c:pt idx="9002">
                  <c:v>77.643503497869</c:v>
                </c:pt>
                <c:pt idx="9003">
                  <c:v>104.8053125581715</c:v>
                </c:pt>
                <c:pt idx="9004">
                  <c:v>135.83067989642</c:v>
                </c:pt>
                <c:pt idx="9005">
                  <c:v>169.7487987445064</c:v>
                </c:pt>
                <c:pt idx="9006">
                  <c:v>201.62565442064</c:v>
                </c:pt>
                <c:pt idx="9007">
                  <c:v>220.188152853392</c:v>
                </c:pt>
                <c:pt idx="9008">
                  <c:v>216.3612968949508</c:v>
                </c:pt>
                <c:pt idx="9009">
                  <c:v>202.4002688430296</c:v>
                </c:pt>
                <c:pt idx="9010">
                  <c:v>219.6137417537973</c:v>
                </c:pt>
                <c:pt idx="9011">
                  <c:v>276.156687701232</c:v>
                </c:pt>
                <c:pt idx="9012">
                  <c:v>364.6388010335675</c:v>
                </c:pt>
                <c:pt idx="9013">
                  <c:v>647.446598920146</c:v>
                </c:pt>
                <c:pt idx="9014">
                  <c:v>520.8182887191288</c:v>
                </c:pt>
                <c:pt idx="9015">
                  <c:v>243.3839426715838</c:v>
                </c:pt>
                <c:pt idx="9016">
                  <c:v>197.1784401541581</c:v>
                </c:pt>
                <c:pt idx="9017">
                  <c:v>198.5278383398037</c:v>
                </c:pt>
                <c:pt idx="9018">
                  <c:v>193.0930115036404</c:v>
                </c:pt>
                <c:pt idx="9019">
                  <c:v>157.1435424168617</c:v>
                </c:pt>
                <c:pt idx="9020">
                  <c:v>167.6773740491638</c:v>
                </c:pt>
                <c:pt idx="9021">
                  <c:v>280.7923347676523</c:v>
                </c:pt>
                <c:pt idx="9022">
                  <c:v>317.2119196382826</c:v>
                </c:pt>
                <c:pt idx="9023">
                  <c:v>195.4401427002475</c:v>
                </c:pt>
                <c:pt idx="9024">
                  <c:v>171.6738758460949</c:v>
                </c:pt>
                <c:pt idx="9025">
                  <c:v>158.5064759628125</c:v>
                </c:pt>
                <c:pt idx="9026">
                  <c:v>148.3034243434374</c:v>
                </c:pt>
                <c:pt idx="9027">
                  <c:v>139.5197431719102</c:v>
                </c:pt>
                <c:pt idx="9028">
                  <c:v>131.6697502533316</c:v>
                </c:pt>
                <c:pt idx="9029">
                  <c:v>124.5269946521084</c:v>
                </c:pt>
                <c:pt idx="9030">
                  <c:v>117.9628370507642</c:v>
                </c:pt>
                <c:pt idx="9031">
                  <c:v>111.8867762163798</c:v>
                </c:pt>
                <c:pt idx="9032">
                  <c:v>106.2216227419085</c:v>
                </c:pt>
                <c:pt idx="9033">
                  <c:v>100.9188292064066</c:v>
                </c:pt>
                <c:pt idx="9034">
                  <c:v>95.92538189634789</c:v>
                </c:pt>
                <c:pt idx="9035">
                  <c:v>91.21101204763435</c:v>
                </c:pt>
                <c:pt idx="9036">
                  <c:v>86.74677733925647</c:v>
                </c:pt>
                <c:pt idx="9037">
                  <c:v>82.51616069498244</c:v>
                </c:pt>
                <c:pt idx="9038">
                  <c:v>78.50669984570556</c:v>
                </c:pt>
                <c:pt idx="9039">
                  <c:v>74.69442994741362</c:v>
                </c:pt>
                <c:pt idx="9040">
                  <c:v>71.03255226552359</c:v>
                </c:pt>
                <c:pt idx="9041">
                  <c:v>67.379127342994</c:v>
                </c:pt>
                <c:pt idx="9042">
                  <c:v>63.30316234592012</c:v>
                </c:pt>
                <c:pt idx="9043">
                  <c:v>56.86023099629786</c:v>
                </c:pt>
                <c:pt idx="9044">
                  <c:v>29.35128895057162</c:v>
                </c:pt>
                <c:pt idx="9045">
                  <c:v>68.3392067552007</c:v>
                </c:pt>
                <c:pt idx="9046">
                  <c:v>61.49789058864243</c:v>
                </c:pt>
                <c:pt idx="9047">
                  <c:v>56.52864369911991</c:v>
                </c:pt>
                <c:pt idx="9048">
                  <c:v>50.60825967022836</c:v>
                </c:pt>
                <c:pt idx="9049">
                  <c:v>39.98479255439955</c:v>
                </c:pt>
                <c:pt idx="9050">
                  <c:v>24.06776953116763</c:v>
                </c:pt>
                <c:pt idx="9051">
                  <c:v>97.19715751580733</c:v>
                </c:pt>
                <c:pt idx="9052">
                  <c:v>136.8918138237441</c:v>
                </c:pt>
                <c:pt idx="9053">
                  <c:v>331.209809860589</c:v>
                </c:pt>
                <c:pt idx="9054">
                  <c:v>171.242438210698</c:v>
                </c:pt>
                <c:pt idx="9055">
                  <c:v>107.0977310904489</c:v>
                </c:pt>
                <c:pt idx="9056">
                  <c:v>85.67541410227798</c:v>
                </c:pt>
                <c:pt idx="9057">
                  <c:v>76.12412399242541</c:v>
                </c:pt>
                <c:pt idx="9058">
                  <c:v>72.32205829114184</c:v>
                </c:pt>
                <c:pt idx="9059">
                  <c:v>72.95640464148725</c:v>
                </c:pt>
                <c:pt idx="9060">
                  <c:v>77.50289336602039</c:v>
                </c:pt>
                <c:pt idx="9061">
                  <c:v>83.8747837427594</c:v>
                </c:pt>
                <c:pt idx="9062">
                  <c:v>87.94041511560732</c:v>
                </c:pt>
                <c:pt idx="9063">
                  <c:v>87.15338285850942</c:v>
                </c:pt>
                <c:pt idx="9064">
                  <c:v>82.74871540784815</c:v>
                </c:pt>
                <c:pt idx="9065">
                  <c:v>76.99568169755915</c:v>
                </c:pt>
                <c:pt idx="9066">
                  <c:v>71.16570689130187</c:v>
                </c:pt>
                <c:pt idx="9067">
                  <c:v>65.64818777883399</c:v>
                </c:pt>
                <c:pt idx="9068">
                  <c:v>60.41946297927664</c:v>
                </c:pt>
                <c:pt idx="9069">
                  <c:v>55.29155734905103</c:v>
                </c:pt>
                <c:pt idx="9070">
                  <c:v>49.95795897773264</c:v>
                </c:pt>
                <c:pt idx="9071">
                  <c:v>43.91046481941635</c:v>
                </c:pt>
                <c:pt idx="9072">
                  <c:v>36.2475937416926</c:v>
                </c:pt>
                <c:pt idx="9073">
                  <c:v>32.2695363307728</c:v>
                </c:pt>
                <c:pt idx="9074">
                  <c:v>84.74278885218622</c:v>
                </c:pt>
                <c:pt idx="9075">
                  <c:v>52.70091553010633</c:v>
                </c:pt>
                <c:pt idx="9076">
                  <c:v>39.03547259736418</c:v>
                </c:pt>
                <c:pt idx="9077">
                  <c:v>29.23388110867712</c:v>
                </c:pt>
                <c:pt idx="9078">
                  <c:v>22.29657420787847</c:v>
                </c:pt>
                <c:pt idx="9079">
                  <c:v>46.68000393122647</c:v>
                </c:pt>
                <c:pt idx="9080">
                  <c:v>34.34991718513368</c:v>
                </c:pt>
                <c:pt idx="9081">
                  <c:v>31.26296591993037</c:v>
                </c:pt>
                <c:pt idx="9082">
                  <c:v>30.53513091606927</c:v>
                </c:pt>
                <c:pt idx="9083">
                  <c:v>31.00026376710975</c:v>
                </c:pt>
                <c:pt idx="9084">
                  <c:v>33.31279861000672</c:v>
                </c:pt>
                <c:pt idx="9085">
                  <c:v>39.50416782454241</c:v>
                </c:pt>
                <c:pt idx="9086">
                  <c:v>51.24851861079998</c:v>
                </c:pt>
                <c:pt idx="9087">
                  <c:v>63.59543424955208</c:v>
                </c:pt>
                <c:pt idx="9088">
                  <c:v>66.7378284187455</c:v>
                </c:pt>
                <c:pt idx="9089">
                  <c:v>62.57256038049455</c:v>
                </c:pt>
                <c:pt idx="9090">
                  <c:v>57.02580255948008</c:v>
                </c:pt>
                <c:pt idx="9091">
                  <c:v>52.00059272853501</c:v>
                </c:pt>
                <c:pt idx="9092">
                  <c:v>47.51887803932557</c:v>
                </c:pt>
                <c:pt idx="9093">
                  <c:v>43.16820229888342</c:v>
                </c:pt>
                <c:pt idx="9094">
                  <c:v>38.72712146571776</c:v>
                </c:pt>
                <c:pt idx="9095">
                  <c:v>38.90130556869302</c:v>
                </c:pt>
                <c:pt idx="9096">
                  <c:v>53.05387119149716</c:v>
                </c:pt>
                <c:pt idx="9097">
                  <c:v>52.49423042309295</c:v>
                </c:pt>
                <c:pt idx="9098">
                  <c:v>48.08018417822785</c:v>
                </c:pt>
                <c:pt idx="9099">
                  <c:v>44.03734490765821</c:v>
                </c:pt>
                <c:pt idx="9100">
                  <c:v>39.73387494875446</c:v>
                </c:pt>
                <c:pt idx="9101">
                  <c:v>34.29620554767647</c:v>
                </c:pt>
                <c:pt idx="9102">
                  <c:v>27.30061883534091</c:v>
                </c:pt>
                <c:pt idx="9103">
                  <c:v>20.03093063076097</c:v>
                </c:pt>
                <c:pt idx="9104">
                  <c:v>15.82725004429078</c:v>
                </c:pt>
                <c:pt idx="9105">
                  <c:v>16.09005997881292</c:v>
                </c:pt>
                <c:pt idx="9106">
                  <c:v>18.20380796213368</c:v>
                </c:pt>
                <c:pt idx="9107">
                  <c:v>20.23598904019038</c:v>
                </c:pt>
                <c:pt idx="9108">
                  <c:v>21.76301338445447</c:v>
                </c:pt>
                <c:pt idx="9109">
                  <c:v>22.82952222672285</c:v>
                </c:pt>
                <c:pt idx="9110">
                  <c:v>23.55070817675852</c:v>
                </c:pt>
                <c:pt idx="9111">
                  <c:v>24.00805145266586</c:v>
                </c:pt>
                <c:pt idx="9112">
                  <c:v>24.24959417659127</c:v>
                </c:pt>
                <c:pt idx="9113">
                  <c:v>24.26755360397802</c:v>
                </c:pt>
                <c:pt idx="9114">
                  <c:v>23.99598066314228</c:v>
                </c:pt>
                <c:pt idx="9115">
                  <c:v>23.33852231524758</c:v>
                </c:pt>
                <c:pt idx="9116">
                  <c:v>22.24286525896703</c:v>
                </c:pt>
                <c:pt idx="9117">
                  <c:v>20.94942418218352</c:v>
                </c:pt>
                <c:pt idx="9118">
                  <c:v>20.00871415050076</c:v>
                </c:pt>
                <c:pt idx="9119">
                  <c:v>19.77342503322962</c:v>
                </c:pt>
                <c:pt idx="9120">
                  <c:v>20.08463728426793</c:v>
                </c:pt>
                <c:pt idx="9121">
                  <c:v>20.62315138703876</c:v>
                </c:pt>
                <c:pt idx="9122">
                  <c:v>21.18947832861405</c:v>
                </c:pt>
                <c:pt idx="9123">
                  <c:v>21.6938542506942</c:v>
                </c:pt>
                <c:pt idx="9124">
                  <c:v>22.10897230905026</c:v>
                </c:pt>
                <c:pt idx="9125">
                  <c:v>22.42054898639099</c:v>
                </c:pt>
                <c:pt idx="9126">
                  <c:v>22.61963914138725</c:v>
                </c:pt>
                <c:pt idx="9127">
                  <c:v>22.72219028718428</c:v>
                </c:pt>
                <c:pt idx="9128">
                  <c:v>22.82437283892476</c:v>
                </c:pt>
                <c:pt idx="9129">
                  <c:v>23.38597529309176</c:v>
                </c:pt>
                <c:pt idx="9130">
                  <c:v>26.33984452037068</c:v>
                </c:pt>
                <c:pt idx="9131">
                  <c:v>37.93866376283238</c:v>
                </c:pt>
                <c:pt idx="9132">
                  <c:v>59.89652689968786</c:v>
                </c:pt>
                <c:pt idx="9133">
                  <c:v>61.71066140427539</c:v>
                </c:pt>
                <c:pt idx="9134">
                  <c:v>54.34900665532999</c:v>
                </c:pt>
                <c:pt idx="9135">
                  <c:v>49.61003393485143</c:v>
                </c:pt>
                <c:pt idx="9136">
                  <c:v>46.96488353912775</c:v>
                </c:pt>
                <c:pt idx="9137">
                  <c:v>45.44637944460413</c:v>
                </c:pt>
                <c:pt idx="9138">
                  <c:v>44.51965054401945</c:v>
                </c:pt>
                <c:pt idx="9139">
                  <c:v>43.85689481025137</c:v>
                </c:pt>
                <c:pt idx="9140">
                  <c:v>43.20584254429422</c:v>
                </c:pt>
                <c:pt idx="9141">
                  <c:v>42.31699749090809</c:v>
                </c:pt>
                <c:pt idx="9142">
                  <c:v>40.9230354693318</c:v>
                </c:pt>
                <c:pt idx="9143">
                  <c:v>38.78844757355209</c:v>
                </c:pt>
                <c:pt idx="9144">
                  <c:v>35.81534610471242</c:v>
                </c:pt>
                <c:pt idx="9145">
                  <c:v>32.20419591942398</c:v>
                </c:pt>
                <c:pt idx="9146">
                  <c:v>28.53581524261521</c:v>
                </c:pt>
                <c:pt idx="9147">
                  <c:v>25.67255633015291</c:v>
                </c:pt>
                <c:pt idx="9148">
                  <c:v>24.43573945897838</c:v>
                </c:pt>
                <c:pt idx="9149">
                  <c:v>25.07472978926911</c:v>
                </c:pt>
                <c:pt idx="9150">
                  <c:v>27.03283222170517</c:v>
                </c:pt>
                <c:pt idx="9151">
                  <c:v>29.3177829894854</c:v>
                </c:pt>
                <c:pt idx="9152">
                  <c:v>30.97909018588967</c:v>
                </c:pt>
                <c:pt idx="9153">
                  <c:v>31.37509174231299</c:v>
                </c:pt>
                <c:pt idx="9154">
                  <c:v>30.33975986206276</c:v>
                </c:pt>
                <c:pt idx="9155">
                  <c:v>28.34808499347777</c:v>
                </c:pt>
                <c:pt idx="9156">
                  <c:v>26.69457324714057</c:v>
                </c:pt>
                <c:pt idx="9157">
                  <c:v>27.22278772793708</c:v>
                </c:pt>
                <c:pt idx="9158">
                  <c:v>30.52775949575934</c:v>
                </c:pt>
                <c:pt idx="9159">
                  <c:v>34.70491270071828</c:v>
                </c:pt>
                <c:pt idx="9160">
                  <c:v>37.55171514354078</c:v>
                </c:pt>
                <c:pt idx="9161">
                  <c:v>38.44989883023105</c:v>
                </c:pt>
                <c:pt idx="9162">
                  <c:v>37.91966377405675</c:v>
                </c:pt>
                <c:pt idx="9163">
                  <c:v>36.67111725900796</c:v>
                </c:pt>
                <c:pt idx="9164">
                  <c:v>35.21934264931698</c:v>
                </c:pt>
                <c:pt idx="9165">
                  <c:v>33.88189586895329</c:v>
                </c:pt>
                <c:pt idx="9166">
                  <c:v>32.85795865353396</c:v>
                </c:pt>
                <c:pt idx="9167">
                  <c:v>32.29106903574908</c:v>
                </c:pt>
                <c:pt idx="9168">
                  <c:v>32.31528437555684</c:v>
                </c:pt>
                <c:pt idx="9169">
                  <c:v>33.11181267857035</c:v>
                </c:pt>
                <c:pt idx="9170">
                  <c:v>35.0231519830765</c:v>
                </c:pt>
                <c:pt idx="9171">
                  <c:v>38.9974308337053</c:v>
                </c:pt>
                <c:pt idx="9172">
                  <c:v>49.07017403100789</c:v>
                </c:pt>
                <c:pt idx="9173">
                  <c:v>67.61382825663964</c:v>
                </c:pt>
                <c:pt idx="9174">
                  <c:v>33.97787842691247</c:v>
                </c:pt>
                <c:pt idx="9175">
                  <c:v>48.03281533800752</c:v>
                </c:pt>
                <c:pt idx="9176">
                  <c:v>49.23978061860839</c:v>
                </c:pt>
                <c:pt idx="9177">
                  <c:v>51.47600037295666</c:v>
                </c:pt>
                <c:pt idx="9178">
                  <c:v>56.7294563842817</c:v>
                </c:pt>
                <c:pt idx="9179">
                  <c:v>66.14556383729895</c:v>
                </c:pt>
                <c:pt idx="9180">
                  <c:v>96.60297573060335</c:v>
                </c:pt>
                <c:pt idx="9181">
                  <c:v>77.71555260494386</c:v>
                </c:pt>
                <c:pt idx="9182">
                  <c:v>74.14907027323787</c:v>
                </c:pt>
                <c:pt idx="9183">
                  <c:v>84.96146907641873</c:v>
                </c:pt>
                <c:pt idx="9184">
                  <c:v>97.16548303625513</c:v>
                </c:pt>
                <c:pt idx="9185">
                  <c:v>109.9102387555376</c:v>
                </c:pt>
                <c:pt idx="9186">
                  <c:v>121.270624403901</c:v>
                </c:pt>
                <c:pt idx="9187">
                  <c:v>127.3880926604049</c:v>
                </c:pt>
                <c:pt idx="9188">
                  <c:v>124.0066478323385</c:v>
                </c:pt>
                <c:pt idx="9189">
                  <c:v>110.6637779251413</c:v>
                </c:pt>
                <c:pt idx="9190">
                  <c:v>91.73245597272164</c:v>
                </c:pt>
                <c:pt idx="9191">
                  <c:v>72.53454520892226</c:v>
                </c:pt>
                <c:pt idx="9192">
                  <c:v>57.65336722258605</c:v>
                </c:pt>
                <c:pt idx="9193">
                  <c:v>54.15048821428598</c:v>
                </c:pt>
                <c:pt idx="9194">
                  <c:v>73.79855759559612</c:v>
                </c:pt>
                <c:pt idx="9195">
                  <c:v>137.5746980067366</c:v>
                </c:pt>
                <c:pt idx="9196">
                  <c:v>266.6974865455404</c:v>
                </c:pt>
                <c:pt idx="9197">
                  <c:v>174.9052462909828</c:v>
                </c:pt>
                <c:pt idx="9198">
                  <c:v>221.5968579577038</c:v>
                </c:pt>
                <c:pt idx="9199">
                  <c:v>220.5631322684479</c:v>
                </c:pt>
                <c:pt idx="9200">
                  <c:v>161.7235363687675</c:v>
                </c:pt>
                <c:pt idx="9201">
                  <c:v>121.1493408784559</c:v>
                </c:pt>
                <c:pt idx="9202">
                  <c:v>92.22251392062498</c:v>
                </c:pt>
                <c:pt idx="9203">
                  <c:v>72.68667283137997</c:v>
                </c:pt>
                <c:pt idx="9204">
                  <c:v>75.38451582808733</c:v>
                </c:pt>
                <c:pt idx="9205">
                  <c:v>71.37278134053612</c:v>
                </c:pt>
                <c:pt idx="9206">
                  <c:v>65.80066558988434</c:v>
                </c:pt>
                <c:pt idx="9207">
                  <c:v>61.20075941523586</c:v>
                </c:pt>
                <c:pt idx="9208">
                  <c:v>57.74972801093502</c:v>
                </c:pt>
                <c:pt idx="9209">
                  <c:v>55.31464436958679</c:v>
                </c:pt>
                <c:pt idx="9210">
                  <c:v>53.73421988671326</c:v>
                </c:pt>
                <c:pt idx="9211">
                  <c:v>52.86306400278</c:v>
                </c:pt>
                <c:pt idx="9212">
                  <c:v>52.85315548944646</c:v>
                </c:pt>
                <c:pt idx="9213">
                  <c:v>54.88643446051169</c:v>
                </c:pt>
                <c:pt idx="9214">
                  <c:v>60.68362788327381</c:v>
                </c:pt>
                <c:pt idx="9215">
                  <c:v>71.47996698490524</c:v>
                </c:pt>
                <c:pt idx="9216">
                  <c:v>92.15330854317814</c:v>
                </c:pt>
                <c:pt idx="9217">
                  <c:v>148.6284955808642</c:v>
                </c:pt>
                <c:pt idx="9218">
                  <c:v>348.7223830077217</c:v>
                </c:pt>
                <c:pt idx="9219">
                  <c:v>190.9196495562914</c:v>
                </c:pt>
                <c:pt idx="9220">
                  <c:v>145.7575539134575</c:v>
                </c:pt>
                <c:pt idx="9221">
                  <c:v>119.4768892099369</c:v>
                </c:pt>
                <c:pt idx="9222">
                  <c:v>102.2129171843734</c:v>
                </c:pt>
                <c:pt idx="9223">
                  <c:v>92.58050769824153</c:v>
                </c:pt>
                <c:pt idx="9224">
                  <c:v>87.46420541652313</c:v>
                </c:pt>
                <c:pt idx="9225">
                  <c:v>84.68975784502784</c:v>
                </c:pt>
                <c:pt idx="9226">
                  <c:v>82.9333896992002</c:v>
                </c:pt>
                <c:pt idx="9227">
                  <c:v>81.34721571707218</c:v>
                </c:pt>
                <c:pt idx="9228">
                  <c:v>79.33964782069761</c:v>
                </c:pt>
                <c:pt idx="9229">
                  <c:v>76.47857842552067</c:v>
                </c:pt>
                <c:pt idx="9230">
                  <c:v>72.47689165792559</c:v>
                </c:pt>
                <c:pt idx="9231">
                  <c:v>67.06371569659525</c:v>
                </c:pt>
                <c:pt idx="9232">
                  <c:v>54.28756907452649</c:v>
                </c:pt>
                <c:pt idx="9233">
                  <c:v>44.18600548813773</c:v>
                </c:pt>
                <c:pt idx="9234">
                  <c:v>38.75552609498157</c:v>
                </c:pt>
                <c:pt idx="9235">
                  <c:v>30.40342687730229</c:v>
                </c:pt>
                <c:pt idx="9236">
                  <c:v>22.19518854820543</c:v>
                </c:pt>
                <c:pt idx="9237">
                  <c:v>16.53709548162282</c:v>
                </c:pt>
                <c:pt idx="9238">
                  <c:v>16.43520120989389</c:v>
                </c:pt>
                <c:pt idx="9239">
                  <c:v>21.10235267296964</c:v>
                </c:pt>
                <c:pt idx="9240">
                  <c:v>27.07915366037232</c:v>
                </c:pt>
                <c:pt idx="9241">
                  <c:v>32.45942394748524</c:v>
                </c:pt>
                <c:pt idx="9242">
                  <c:v>36.40998169022987</c:v>
                </c:pt>
                <c:pt idx="9243">
                  <c:v>38.52132007493458</c:v>
                </c:pt>
                <c:pt idx="9244">
                  <c:v>38.79376255255218</c:v>
                </c:pt>
                <c:pt idx="9245">
                  <c:v>43.57586894073192</c:v>
                </c:pt>
                <c:pt idx="9246">
                  <c:v>357.8679304082321</c:v>
                </c:pt>
                <c:pt idx="9247">
                  <c:v>73.14035818441745</c:v>
                </c:pt>
                <c:pt idx="9248">
                  <c:v>55.15279664628578</c:v>
                </c:pt>
                <c:pt idx="9249">
                  <c:v>46.63536893327542</c:v>
                </c:pt>
                <c:pt idx="9250">
                  <c:v>39.87849244451916</c:v>
                </c:pt>
                <c:pt idx="9251">
                  <c:v>33.3113279173856</c:v>
                </c:pt>
                <c:pt idx="9252">
                  <c:v>26.41034178255239</c:v>
                </c:pt>
                <c:pt idx="9253">
                  <c:v>19.69722957287305</c:v>
                </c:pt>
                <c:pt idx="9254">
                  <c:v>19.2169314278704</c:v>
                </c:pt>
                <c:pt idx="9255">
                  <c:v>37.84377292549687</c:v>
                </c:pt>
                <c:pt idx="9256">
                  <c:v>77.54907847488266</c:v>
                </c:pt>
                <c:pt idx="9257">
                  <c:v>103.9125043438929</c:v>
                </c:pt>
                <c:pt idx="9258">
                  <c:v>91.69858817296368</c:v>
                </c:pt>
                <c:pt idx="9259">
                  <c:v>76.06180909978351</c:v>
                </c:pt>
                <c:pt idx="9260">
                  <c:v>64.83348230005583</c:v>
                </c:pt>
                <c:pt idx="9261">
                  <c:v>56.58709890694164</c:v>
                </c:pt>
                <c:pt idx="9262">
                  <c:v>49.8832320155006</c:v>
                </c:pt>
                <c:pt idx="9263">
                  <c:v>43.68400172134005</c:v>
                </c:pt>
                <c:pt idx="9264">
                  <c:v>37.18895292477628</c:v>
                </c:pt>
                <c:pt idx="9265">
                  <c:v>30.72219201737628</c:v>
                </c:pt>
                <c:pt idx="9266">
                  <c:v>28.20327725862413</c:v>
                </c:pt>
                <c:pt idx="9267">
                  <c:v>29.59352135585363</c:v>
                </c:pt>
                <c:pt idx="9268">
                  <c:v>29.84852958045973</c:v>
                </c:pt>
                <c:pt idx="9269">
                  <c:v>29.14171915967493</c:v>
                </c:pt>
                <c:pt idx="9270">
                  <c:v>28.7481160152483</c:v>
                </c:pt>
                <c:pt idx="9271">
                  <c:v>28.8141027982185</c:v>
                </c:pt>
                <c:pt idx="9272">
                  <c:v>28.85905195529435</c:v>
                </c:pt>
                <c:pt idx="9273">
                  <c:v>28.65902366142709</c:v>
                </c:pt>
                <c:pt idx="9274">
                  <c:v>28.43087521230333</c:v>
                </c:pt>
                <c:pt idx="9275">
                  <c:v>28.63807714425934</c:v>
                </c:pt>
                <c:pt idx="9276">
                  <c:v>29.73572325700626</c:v>
                </c:pt>
                <c:pt idx="9277">
                  <c:v>31.88922496106511</c:v>
                </c:pt>
                <c:pt idx="9278">
                  <c:v>34.85222374938333</c:v>
                </c:pt>
                <c:pt idx="9279">
                  <c:v>38.1134239247509</c:v>
                </c:pt>
                <c:pt idx="9280">
                  <c:v>41.1553814363751</c:v>
                </c:pt>
                <c:pt idx="9281">
                  <c:v>43.57622462465496</c:v>
                </c:pt>
                <c:pt idx="9282">
                  <c:v>45.03311794125243</c:v>
                </c:pt>
                <c:pt idx="9283">
                  <c:v>67.98421993708326</c:v>
                </c:pt>
                <c:pt idx="9284">
                  <c:v>53.34497685994233</c:v>
                </c:pt>
                <c:pt idx="9285">
                  <c:v>52.65145133608632</c:v>
                </c:pt>
                <c:pt idx="9286">
                  <c:v>52.59116157768776</c:v>
                </c:pt>
                <c:pt idx="9287">
                  <c:v>52.42663034792905</c:v>
                </c:pt>
                <c:pt idx="9288">
                  <c:v>51.97249214291835</c:v>
                </c:pt>
                <c:pt idx="9289">
                  <c:v>51.10134030603486</c:v>
                </c:pt>
                <c:pt idx="9290">
                  <c:v>49.6553101884719</c:v>
                </c:pt>
                <c:pt idx="9291">
                  <c:v>47.46855601152621</c:v>
                </c:pt>
                <c:pt idx="9292">
                  <c:v>44.640948279718</c:v>
                </c:pt>
                <c:pt idx="9293">
                  <c:v>42.80832826106349</c:v>
                </c:pt>
                <c:pt idx="9294">
                  <c:v>47.01367618562207</c:v>
                </c:pt>
                <c:pt idx="9295">
                  <c:v>58.2413789801843</c:v>
                </c:pt>
                <c:pt idx="9296">
                  <c:v>67.78360786985411</c:v>
                </c:pt>
                <c:pt idx="9297">
                  <c:v>72.40589238244786</c:v>
                </c:pt>
                <c:pt idx="9298">
                  <c:v>73.66597410884879</c:v>
                </c:pt>
                <c:pt idx="9299">
                  <c:v>71.02009297067704</c:v>
                </c:pt>
                <c:pt idx="9300">
                  <c:v>58.06872301424811</c:v>
                </c:pt>
                <c:pt idx="9301">
                  <c:v>32.29727868572535</c:v>
                </c:pt>
                <c:pt idx="9302">
                  <c:v>22.87984150276088</c:v>
                </c:pt>
                <c:pt idx="9303">
                  <c:v>33.97823565283253</c:v>
                </c:pt>
                <c:pt idx="9304">
                  <c:v>46.53593852460935</c:v>
                </c:pt>
                <c:pt idx="9305">
                  <c:v>58.15081325552643</c:v>
                </c:pt>
                <c:pt idx="9306">
                  <c:v>67.4768804052421</c:v>
                </c:pt>
                <c:pt idx="9307">
                  <c:v>70.10749718326851</c:v>
                </c:pt>
                <c:pt idx="9308">
                  <c:v>72.54069970153116</c:v>
                </c:pt>
                <c:pt idx="9309">
                  <c:v>77.8446214884459</c:v>
                </c:pt>
                <c:pt idx="9310">
                  <c:v>81.90000329185778</c:v>
                </c:pt>
                <c:pt idx="9311">
                  <c:v>84.84644287299606</c:v>
                </c:pt>
                <c:pt idx="9312">
                  <c:v>87.2911789910285</c:v>
                </c:pt>
                <c:pt idx="9313">
                  <c:v>89.63550032472307</c:v>
                </c:pt>
                <c:pt idx="9314">
                  <c:v>92.11031326650945</c:v>
                </c:pt>
                <c:pt idx="9315">
                  <c:v>94.87732779184264</c:v>
                </c:pt>
                <c:pt idx="9316">
                  <c:v>98.12871575866713</c:v>
                </c:pt>
                <c:pt idx="9317">
                  <c:v>102.2166549986929</c:v>
                </c:pt>
                <c:pt idx="9318">
                  <c:v>107.9972373560851</c:v>
                </c:pt>
                <c:pt idx="9319">
                  <c:v>118.0880585504203</c:v>
                </c:pt>
                <c:pt idx="9320">
                  <c:v>134.1656154997507</c:v>
                </c:pt>
                <c:pt idx="9321">
                  <c:v>64.63700190474898</c:v>
                </c:pt>
                <c:pt idx="9322">
                  <c:v>83.28529770386318</c:v>
                </c:pt>
                <c:pt idx="9323">
                  <c:v>93.87734496175419</c:v>
                </c:pt>
                <c:pt idx="9324">
                  <c:v>102.0031211323239</c:v>
                </c:pt>
                <c:pt idx="9325">
                  <c:v>111.0891519579102</c:v>
                </c:pt>
                <c:pt idx="9326">
                  <c:v>123.4445253288505</c:v>
                </c:pt>
                <c:pt idx="9327">
                  <c:v>129.660288216463</c:v>
                </c:pt>
                <c:pt idx="9328">
                  <c:v>99.58561534625971</c:v>
                </c:pt>
                <c:pt idx="9329">
                  <c:v>91.4361665670521</c:v>
                </c:pt>
                <c:pt idx="9330">
                  <c:v>96.56250846207058</c:v>
                </c:pt>
                <c:pt idx="9331">
                  <c:v>103.2874476215379</c:v>
                </c:pt>
                <c:pt idx="9332">
                  <c:v>110.2768002365852</c:v>
                </c:pt>
                <c:pt idx="9333">
                  <c:v>117.6745357246319</c:v>
                </c:pt>
                <c:pt idx="9334">
                  <c:v>125.7394852770903</c:v>
                </c:pt>
                <c:pt idx="9335">
                  <c:v>134.4484882264459</c:v>
                </c:pt>
                <c:pt idx="9336">
                  <c:v>142.7082781487196</c:v>
                </c:pt>
                <c:pt idx="9337">
                  <c:v>146.1345196938317</c:v>
                </c:pt>
                <c:pt idx="9338">
                  <c:v>152.885554459722</c:v>
                </c:pt>
                <c:pt idx="9339">
                  <c:v>176.7875278633744</c:v>
                </c:pt>
                <c:pt idx="9340">
                  <c:v>197.5849198767984</c:v>
                </c:pt>
                <c:pt idx="9341">
                  <c:v>222.9780523419372</c:v>
                </c:pt>
                <c:pt idx="9342">
                  <c:v>243.6734078800038</c:v>
                </c:pt>
                <c:pt idx="9343">
                  <c:v>267.8610852800016</c:v>
                </c:pt>
                <c:pt idx="9344">
                  <c:v>249.7136516080363</c:v>
                </c:pt>
                <c:pt idx="9345">
                  <c:v>175.860067969188</c:v>
                </c:pt>
                <c:pt idx="9346">
                  <c:v>175.1335300657322</c:v>
                </c:pt>
                <c:pt idx="9347">
                  <c:v>181.8778663024894</c:v>
                </c:pt>
                <c:pt idx="9348">
                  <c:v>191.4637278969078</c:v>
                </c:pt>
                <c:pt idx="9349">
                  <c:v>203.1074765561784</c:v>
                </c:pt>
                <c:pt idx="9350">
                  <c:v>216.8237080833131</c:v>
                </c:pt>
                <c:pt idx="9351">
                  <c:v>232.889766012636</c:v>
                </c:pt>
                <c:pt idx="9352">
                  <c:v>251.7025765250294</c:v>
                </c:pt>
                <c:pt idx="9353">
                  <c:v>273.6518799432632</c:v>
                </c:pt>
                <c:pt idx="9354">
                  <c:v>298.914223065629</c:v>
                </c:pt>
                <c:pt idx="9355">
                  <c:v>326.977236879169</c:v>
                </c:pt>
                <c:pt idx="9356">
                  <c:v>355.7754518912949</c:v>
                </c:pt>
                <c:pt idx="9357">
                  <c:v>380.6243317168697</c:v>
                </c:pt>
                <c:pt idx="9358">
                  <c:v>394.3280792218119</c:v>
                </c:pt>
                <c:pt idx="9359">
                  <c:v>390.7864066761422</c:v>
                </c:pt>
                <c:pt idx="9360">
                  <c:v>370.4496063646498</c:v>
                </c:pt>
                <c:pt idx="9361">
                  <c:v>340.6029203807063</c:v>
                </c:pt>
                <c:pt idx="9362">
                  <c:v>309.8562676722721</c:v>
                </c:pt>
                <c:pt idx="9363">
                  <c:v>284.2295887394671</c:v>
                </c:pt>
                <c:pt idx="9364">
                  <c:v>267.7576677584779</c:v>
                </c:pt>
                <c:pt idx="9365">
                  <c:v>269.1551582610268</c:v>
                </c:pt>
                <c:pt idx="9366">
                  <c:v>342.1062416554838</c:v>
                </c:pt>
                <c:pt idx="9367">
                  <c:v>307.812893062868</c:v>
                </c:pt>
                <c:pt idx="9368">
                  <c:v>340.3821865557008</c:v>
                </c:pt>
                <c:pt idx="9369">
                  <c:v>537.5388667264841</c:v>
                </c:pt>
                <c:pt idx="9370">
                  <c:v>1316.141350116727</c:v>
                </c:pt>
                <c:pt idx="9371">
                  <c:v>497.4628429866561</c:v>
                </c:pt>
                <c:pt idx="9372">
                  <c:v>331.4094746281592</c:v>
                </c:pt>
                <c:pt idx="9373">
                  <c:v>285.3285431641533</c:v>
                </c:pt>
                <c:pt idx="9374">
                  <c:v>266.1324745480068</c:v>
                </c:pt>
                <c:pt idx="9375">
                  <c:v>252.4477920188616</c:v>
                </c:pt>
                <c:pt idx="9376">
                  <c:v>236.8652787255156</c:v>
                </c:pt>
                <c:pt idx="9377">
                  <c:v>217.0724864235907</c:v>
                </c:pt>
                <c:pt idx="9378">
                  <c:v>194.1097588268029</c:v>
                </c:pt>
                <c:pt idx="9379">
                  <c:v>171.2953621415645</c:v>
                </c:pt>
                <c:pt idx="9380">
                  <c:v>152.5681799643386</c:v>
                </c:pt>
                <c:pt idx="9381">
                  <c:v>140.7924664625608</c:v>
                </c:pt>
                <c:pt idx="9382">
                  <c:v>136.803859366452</c:v>
                </c:pt>
                <c:pt idx="9383">
                  <c:v>139.451953317754</c:v>
                </c:pt>
                <c:pt idx="9384">
                  <c:v>146.4181506743567</c:v>
                </c:pt>
                <c:pt idx="9385">
                  <c:v>154.9915463809356</c:v>
                </c:pt>
                <c:pt idx="9386">
                  <c:v>162.4105211050218</c:v>
                </c:pt>
                <c:pt idx="9387">
                  <c:v>166.2665274938016</c:v>
                </c:pt>
                <c:pt idx="9388">
                  <c:v>165.1860880462237</c:v>
                </c:pt>
                <c:pt idx="9389">
                  <c:v>159.4917218262599</c:v>
                </c:pt>
                <c:pt idx="9390">
                  <c:v>150.9193155925969</c:v>
                </c:pt>
                <c:pt idx="9391">
                  <c:v>141.6144603765555</c:v>
                </c:pt>
                <c:pt idx="9392">
                  <c:v>133.2791441184648</c:v>
                </c:pt>
                <c:pt idx="9393">
                  <c:v>126.8837993874368</c:v>
                </c:pt>
                <c:pt idx="9394">
                  <c:v>122.8180316092135</c:v>
                </c:pt>
                <c:pt idx="9395">
                  <c:v>121.091728344989</c:v>
                </c:pt>
                <c:pt idx="9396">
                  <c:v>121.5710225192627</c:v>
                </c:pt>
                <c:pt idx="9397">
                  <c:v>124.1407763718738</c:v>
                </c:pt>
                <c:pt idx="9398">
                  <c:v>128.9558098090059</c:v>
                </c:pt>
                <c:pt idx="9399">
                  <c:v>137.022049242202</c:v>
                </c:pt>
                <c:pt idx="9400">
                  <c:v>152.5561434331405</c:v>
                </c:pt>
                <c:pt idx="9401">
                  <c:v>198.7903055746827</c:v>
                </c:pt>
                <c:pt idx="9402">
                  <c:v>257.9638112001348</c:v>
                </c:pt>
                <c:pt idx="9403">
                  <c:v>384.1426893627673</c:v>
                </c:pt>
                <c:pt idx="9404">
                  <c:v>345.4287960706669</c:v>
                </c:pt>
                <c:pt idx="9405">
                  <c:v>275.1994415370301</c:v>
                </c:pt>
                <c:pt idx="9406">
                  <c:v>256.262255112219</c:v>
                </c:pt>
                <c:pt idx="9407">
                  <c:v>254.4595203743463</c:v>
                </c:pt>
                <c:pt idx="9408">
                  <c:v>260.1473764546814</c:v>
                </c:pt>
                <c:pt idx="9409">
                  <c:v>270.0461732133432</c:v>
                </c:pt>
                <c:pt idx="9410">
                  <c:v>282.8475473024302</c:v>
                </c:pt>
                <c:pt idx="9411">
                  <c:v>297.9646776672542</c:v>
                </c:pt>
                <c:pt idx="9412">
                  <c:v>315.129141728747</c:v>
                </c:pt>
                <c:pt idx="9413">
                  <c:v>334.2011559907058</c:v>
                </c:pt>
                <c:pt idx="9414">
                  <c:v>355.0845509758211</c:v>
                </c:pt>
                <c:pt idx="9415">
                  <c:v>377.6500306775178</c:v>
                </c:pt>
                <c:pt idx="9416">
                  <c:v>401.6397076052506</c:v>
                </c:pt>
                <c:pt idx="9417">
                  <c:v>426.6062193563497</c:v>
                </c:pt>
                <c:pt idx="9418">
                  <c:v>451.7030095657257</c:v>
                </c:pt>
                <c:pt idx="9419">
                  <c:v>475.5456023658826</c:v>
                </c:pt>
                <c:pt idx="9420">
                  <c:v>495.987814359924</c:v>
                </c:pt>
                <c:pt idx="9421">
                  <c:v>509.9635814373348</c:v>
                </c:pt>
                <c:pt idx="9422">
                  <c:v>513.5280960097175</c:v>
                </c:pt>
                <c:pt idx="9423">
                  <c:v>502.3201462689215</c:v>
                </c:pt>
                <c:pt idx="9424">
                  <c:v>472.373913130219</c:v>
                </c:pt>
                <c:pt idx="9425">
                  <c:v>420.9686412587048</c:v>
                </c:pt>
                <c:pt idx="9426">
                  <c:v>346.9121537902392</c:v>
                </c:pt>
                <c:pt idx="9427">
                  <c:v>251.2575311742384</c:v>
                </c:pt>
                <c:pt idx="9428">
                  <c:v>170.1353620804227</c:v>
                </c:pt>
                <c:pt idx="9429">
                  <c:v>502.8321411068193</c:v>
                </c:pt>
                <c:pt idx="9430">
                  <c:v>85.85496447915032</c:v>
                </c:pt>
                <c:pt idx="9431">
                  <c:v>307.6941758286645</c:v>
                </c:pt>
                <c:pt idx="9432">
                  <c:v>505.2459485811783</c:v>
                </c:pt>
                <c:pt idx="9433">
                  <c:v>610.190745504444</c:v>
                </c:pt>
                <c:pt idx="9434">
                  <c:v>616.50676616183</c:v>
                </c:pt>
                <c:pt idx="9435">
                  <c:v>564.7232908195718</c:v>
                </c:pt>
                <c:pt idx="9436">
                  <c:v>485.2762731480252</c:v>
                </c:pt>
                <c:pt idx="9437">
                  <c:v>381.7327380110222</c:v>
                </c:pt>
                <c:pt idx="9438">
                  <c:v>219.5813901536247</c:v>
                </c:pt>
                <c:pt idx="9439">
                  <c:v>265.3568169415537</c:v>
                </c:pt>
                <c:pt idx="9440">
                  <c:v>1057.138910198913</c:v>
                </c:pt>
                <c:pt idx="9441">
                  <c:v>703.5392282946765</c:v>
                </c:pt>
                <c:pt idx="9442">
                  <c:v>557.3563634921483</c:v>
                </c:pt>
                <c:pt idx="9443">
                  <c:v>474.2383138326755</c:v>
                </c:pt>
                <c:pt idx="9444">
                  <c:v>415.0922087969599</c:v>
                </c:pt>
                <c:pt idx="9445">
                  <c:v>367.9346203228757</c:v>
                </c:pt>
                <c:pt idx="9446">
                  <c:v>328.4150986970573</c:v>
                </c:pt>
                <c:pt idx="9447">
                  <c:v>295.2592343664233</c:v>
                </c:pt>
                <c:pt idx="9448">
                  <c:v>268.6005190877447</c:v>
                </c:pt>
                <c:pt idx="9449">
                  <c:v>248.822701749618</c:v>
                </c:pt>
                <c:pt idx="9450">
                  <c:v>235.6423969000416</c:v>
                </c:pt>
                <c:pt idx="9451">
                  <c:v>227.9087282263408</c:v>
                </c:pt>
                <c:pt idx="9452">
                  <c:v>224.3648810275093</c:v>
                </c:pt>
                <c:pt idx="9453">
                  <c:v>226.4751286230367</c:v>
                </c:pt>
                <c:pt idx="9454">
                  <c:v>258.4032787618496</c:v>
                </c:pt>
                <c:pt idx="9455">
                  <c:v>214.1435539333331</c:v>
                </c:pt>
                <c:pt idx="9456">
                  <c:v>209.8427222937687</c:v>
                </c:pt>
                <c:pt idx="9457">
                  <c:v>207.3595699002227</c:v>
                </c:pt>
                <c:pt idx="9458">
                  <c:v>205.0177339617223</c:v>
                </c:pt>
                <c:pt idx="9459">
                  <c:v>202.7678659294764</c:v>
                </c:pt>
                <c:pt idx="9460">
                  <c:v>200.689818632893</c:v>
                </c:pt>
                <c:pt idx="9461">
                  <c:v>198.8078732416267</c:v>
                </c:pt>
                <c:pt idx="9462">
                  <c:v>196.8769298500725</c:v>
                </c:pt>
                <c:pt idx="9463">
                  <c:v>193.9272485919498</c:v>
                </c:pt>
                <c:pt idx="9464">
                  <c:v>187.8018371502991</c:v>
                </c:pt>
                <c:pt idx="9465">
                  <c:v>176.7029298920521</c:v>
                </c:pt>
                <c:pt idx="9466">
                  <c:v>163.4244046712454</c:v>
                </c:pt>
                <c:pt idx="9467">
                  <c:v>153.3158936708484</c:v>
                </c:pt>
                <c:pt idx="9468">
                  <c:v>147.6888486130854</c:v>
                </c:pt>
                <c:pt idx="9469">
                  <c:v>144.8304791743398</c:v>
                </c:pt>
                <c:pt idx="9470">
                  <c:v>143.1238236319941</c:v>
                </c:pt>
                <c:pt idx="9471">
                  <c:v>141.7337905991324</c:v>
                </c:pt>
                <c:pt idx="9472">
                  <c:v>140.3143163998304</c:v>
                </c:pt>
                <c:pt idx="9473">
                  <c:v>138.758558211527</c:v>
                </c:pt>
                <c:pt idx="9474">
                  <c:v>137.0871340555455</c:v>
                </c:pt>
                <c:pt idx="9475">
                  <c:v>135.5260549346837</c:v>
                </c:pt>
                <c:pt idx="9476">
                  <c:v>135.7102240566536</c:v>
                </c:pt>
                <c:pt idx="9477">
                  <c:v>128.7603565959114</c:v>
                </c:pt>
                <c:pt idx="9478">
                  <c:v>122.6291246583871</c:v>
                </c:pt>
                <c:pt idx="9479">
                  <c:v>117.9419600408832</c:v>
                </c:pt>
                <c:pt idx="9480">
                  <c:v>110.753790870071</c:v>
                </c:pt>
                <c:pt idx="9481">
                  <c:v>97.5539424461127</c:v>
                </c:pt>
                <c:pt idx="9482">
                  <c:v>65.38433680954988</c:v>
                </c:pt>
                <c:pt idx="9483">
                  <c:v>203.9832730194241</c:v>
                </c:pt>
                <c:pt idx="9484">
                  <c:v>157.9272206089045</c:v>
                </c:pt>
                <c:pt idx="9485">
                  <c:v>139.4834019743405</c:v>
                </c:pt>
                <c:pt idx="9486">
                  <c:v>129.0978546606702</c:v>
                </c:pt>
                <c:pt idx="9487">
                  <c:v>120.81490173895</c:v>
                </c:pt>
                <c:pt idx="9488">
                  <c:v>112.4120364865164</c:v>
                </c:pt>
                <c:pt idx="9489">
                  <c:v>101.715997776014</c:v>
                </c:pt>
                <c:pt idx="9490">
                  <c:v>83.02908643658618</c:v>
                </c:pt>
                <c:pt idx="9491">
                  <c:v>36.70741125488108</c:v>
                </c:pt>
                <c:pt idx="9492">
                  <c:v>247.9219654220489</c:v>
                </c:pt>
                <c:pt idx="9493">
                  <c:v>154.6255798831755</c:v>
                </c:pt>
                <c:pt idx="9494">
                  <c:v>134.9782082142184</c:v>
                </c:pt>
                <c:pt idx="9495">
                  <c:v>125.9278806949725</c:v>
                </c:pt>
                <c:pt idx="9496">
                  <c:v>120.8755089783463</c:v>
                </c:pt>
                <c:pt idx="9497">
                  <c:v>117.9380323587136</c:v>
                </c:pt>
                <c:pt idx="9498">
                  <c:v>116.1298238575422</c:v>
                </c:pt>
                <c:pt idx="9499">
                  <c:v>114.7484003975306</c:v>
                </c:pt>
                <c:pt idx="9500">
                  <c:v>113.3276058865117</c:v>
                </c:pt>
                <c:pt idx="9501">
                  <c:v>111.6408680732087</c:v>
                </c:pt>
                <c:pt idx="9502">
                  <c:v>109.6191161432112</c:v>
                </c:pt>
                <c:pt idx="9503">
                  <c:v>107.2756037791829</c:v>
                </c:pt>
                <c:pt idx="9504">
                  <c:v>104.6426111053931</c:v>
                </c:pt>
                <c:pt idx="9505">
                  <c:v>101.7487576232464</c:v>
                </c:pt>
                <c:pt idx="9506">
                  <c:v>98.59587515095041</c:v>
                </c:pt>
                <c:pt idx="9507">
                  <c:v>95.16619602432625</c:v>
                </c:pt>
                <c:pt idx="9508">
                  <c:v>91.40925165438075</c:v>
                </c:pt>
                <c:pt idx="9509">
                  <c:v>87.2482744511643</c:v>
                </c:pt>
                <c:pt idx="9510">
                  <c:v>82.58873941854924</c:v>
                </c:pt>
                <c:pt idx="9511">
                  <c:v>77.63444064026434</c:v>
                </c:pt>
                <c:pt idx="9512">
                  <c:v>73.82955526066435</c:v>
                </c:pt>
                <c:pt idx="9513">
                  <c:v>61.1797509577861</c:v>
                </c:pt>
                <c:pt idx="9514">
                  <c:v>48.76682955668358</c:v>
                </c:pt>
                <c:pt idx="9515">
                  <c:v>44.56320561139851</c:v>
                </c:pt>
                <c:pt idx="9516">
                  <c:v>79.19048497023588</c:v>
                </c:pt>
                <c:pt idx="9517">
                  <c:v>109.4007605406986</c:v>
                </c:pt>
                <c:pt idx="9518">
                  <c:v>108.0240465892456</c:v>
                </c:pt>
                <c:pt idx="9519">
                  <c:v>99.74371615135175</c:v>
                </c:pt>
                <c:pt idx="9520">
                  <c:v>93.07149365217833</c:v>
                </c:pt>
                <c:pt idx="9521">
                  <c:v>93.3653991322993</c:v>
                </c:pt>
                <c:pt idx="9522">
                  <c:v>120.0657811824826</c:v>
                </c:pt>
                <c:pt idx="9523">
                  <c:v>176.9368589149212</c:v>
                </c:pt>
                <c:pt idx="9524">
                  <c:v>151.1721260610347</c:v>
                </c:pt>
                <c:pt idx="9525">
                  <c:v>121.1209957435796</c:v>
                </c:pt>
                <c:pt idx="9526">
                  <c:v>103.7750112281826</c:v>
                </c:pt>
                <c:pt idx="9527">
                  <c:v>92.15052087569437</c:v>
                </c:pt>
                <c:pt idx="9528">
                  <c:v>82.98588468545924</c:v>
                </c:pt>
                <c:pt idx="9529">
                  <c:v>74.69900785159176</c:v>
                </c:pt>
                <c:pt idx="9530">
                  <c:v>66.13394442631157</c:v>
                </c:pt>
                <c:pt idx="9531">
                  <c:v>55.60558501122705</c:v>
                </c:pt>
                <c:pt idx="9532">
                  <c:v>38.66369287163438</c:v>
                </c:pt>
                <c:pt idx="9533">
                  <c:v>98.32514967581687</c:v>
                </c:pt>
                <c:pt idx="9534">
                  <c:v>99.48038950832664</c:v>
                </c:pt>
                <c:pt idx="9535">
                  <c:v>72.13267296585228</c:v>
                </c:pt>
                <c:pt idx="9536">
                  <c:v>59.72615597851007</c:v>
                </c:pt>
                <c:pt idx="9537">
                  <c:v>51.76863135608657</c:v>
                </c:pt>
                <c:pt idx="9538">
                  <c:v>47.92996747745037</c:v>
                </c:pt>
                <c:pt idx="9539">
                  <c:v>51.57762763741745</c:v>
                </c:pt>
                <c:pt idx="9540">
                  <c:v>67.69856021068583</c:v>
                </c:pt>
                <c:pt idx="9541">
                  <c:v>99.15730626301345</c:v>
                </c:pt>
                <c:pt idx="9542">
                  <c:v>140.0818518108651</c:v>
                </c:pt>
                <c:pt idx="9543">
                  <c:v>165.3102527748373</c:v>
                </c:pt>
                <c:pt idx="9544">
                  <c:v>160.4391777058324</c:v>
                </c:pt>
                <c:pt idx="9545">
                  <c:v>143.0204014456965</c:v>
                </c:pt>
                <c:pt idx="9546">
                  <c:v>125.894203775069</c:v>
                </c:pt>
                <c:pt idx="9547">
                  <c:v>111.7109770749548</c:v>
                </c:pt>
                <c:pt idx="9548">
                  <c:v>100.1418470608437</c:v>
                </c:pt>
                <c:pt idx="9549">
                  <c:v>90.4876476880817</c:v>
                </c:pt>
                <c:pt idx="9550">
                  <c:v>82.19228774744643</c:v>
                </c:pt>
                <c:pt idx="9551">
                  <c:v>74.88270939574639</c:v>
                </c:pt>
                <c:pt idx="9552">
                  <c:v>68.19778797212857</c:v>
                </c:pt>
                <c:pt idx="9553">
                  <c:v>60.91184292468984</c:v>
                </c:pt>
                <c:pt idx="9554">
                  <c:v>54.35203528306248</c:v>
                </c:pt>
                <c:pt idx="9555">
                  <c:v>48.21658417885662</c:v>
                </c:pt>
                <c:pt idx="9556">
                  <c:v>42.03560279519565</c:v>
                </c:pt>
                <c:pt idx="9557">
                  <c:v>35.66341382567971</c:v>
                </c:pt>
                <c:pt idx="9558">
                  <c:v>28.98447829296771</c:v>
                </c:pt>
                <c:pt idx="9559">
                  <c:v>21.9727562122618</c:v>
                </c:pt>
                <c:pt idx="9560">
                  <c:v>15.24458406553591</c:v>
                </c:pt>
                <c:pt idx="9561">
                  <c:v>13.2439423284847</c:v>
                </c:pt>
                <c:pt idx="9562">
                  <c:v>22.95222439555727</c:v>
                </c:pt>
                <c:pt idx="9563">
                  <c:v>37.77852754850236</c:v>
                </c:pt>
                <c:pt idx="9564">
                  <c:v>36.52068075734608</c:v>
                </c:pt>
                <c:pt idx="9565">
                  <c:v>18.32407093017735</c:v>
                </c:pt>
                <c:pt idx="9566">
                  <c:v>19.44323613700506</c:v>
                </c:pt>
                <c:pt idx="9567">
                  <c:v>77.43436184270888</c:v>
                </c:pt>
                <c:pt idx="9568">
                  <c:v>134.9651651794415</c:v>
                </c:pt>
                <c:pt idx="9569">
                  <c:v>43.77535204422193</c:v>
                </c:pt>
                <c:pt idx="9570">
                  <c:v>48.00055078667616</c:v>
                </c:pt>
                <c:pt idx="9571">
                  <c:v>52.3942149504345</c:v>
                </c:pt>
                <c:pt idx="9572">
                  <c:v>44.21085492774148</c:v>
                </c:pt>
                <c:pt idx="9573">
                  <c:v>39.33177117433826</c:v>
                </c:pt>
                <c:pt idx="9574">
                  <c:v>39.66910620466578</c:v>
                </c:pt>
                <c:pt idx="9575">
                  <c:v>41.03757050453555</c:v>
                </c:pt>
                <c:pt idx="9576">
                  <c:v>41.2679846835619</c:v>
                </c:pt>
                <c:pt idx="9577">
                  <c:v>41.82896348850171</c:v>
                </c:pt>
                <c:pt idx="9578">
                  <c:v>45.67094254168926</c:v>
                </c:pt>
                <c:pt idx="9579">
                  <c:v>54.3782175513221</c:v>
                </c:pt>
                <c:pt idx="9580">
                  <c:v>67.85973540754107</c:v>
                </c:pt>
                <c:pt idx="9581">
                  <c:v>85.89555994145118</c:v>
                </c:pt>
                <c:pt idx="9582">
                  <c:v>109.0813024777682</c:v>
                </c:pt>
                <c:pt idx="9583">
                  <c:v>139.2418443183631</c:v>
                </c:pt>
                <c:pt idx="9584">
                  <c:v>180.1482519819064</c:v>
                </c:pt>
                <c:pt idx="9585">
                  <c:v>239.1868974345446</c:v>
                </c:pt>
                <c:pt idx="9586">
                  <c:v>328.9447263293335</c:v>
                </c:pt>
                <c:pt idx="9587">
                  <c:v>441.3723353605383</c:v>
                </c:pt>
                <c:pt idx="9588">
                  <c:v>433.4146289539852</c:v>
                </c:pt>
                <c:pt idx="9589">
                  <c:v>334.5380482916176</c:v>
                </c:pt>
                <c:pt idx="9590">
                  <c:v>321.7178244434435</c:v>
                </c:pt>
                <c:pt idx="9591">
                  <c:v>385.9394079622865</c:v>
                </c:pt>
                <c:pt idx="9592">
                  <c:v>476.4087098680845</c:v>
                </c:pt>
                <c:pt idx="9593">
                  <c:v>525.9414163511037</c:v>
                </c:pt>
                <c:pt idx="9594">
                  <c:v>500.1565699350313</c:v>
                </c:pt>
                <c:pt idx="9595">
                  <c:v>436.8734502512086</c:v>
                </c:pt>
                <c:pt idx="9596">
                  <c:v>373.3164261834645</c:v>
                </c:pt>
                <c:pt idx="9597">
                  <c:v>320.1307866099461</c:v>
                </c:pt>
                <c:pt idx="9598">
                  <c:v>277.0670875994845</c:v>
                </c:pt>
                <c:pt idx="9599">
                  <c:v>242.3447824690935</c:v>
                </c:pt>
                <c:pt idx="9600">
                  <c:v>215.8547007369596</c:v>
                </c:pt>
                <c:pt idx="9601">
                  <c:v>202.7244108700611</c:v>
                </c:pt>
                <c:pt idx="9602">
                  <c:v>211.0121046463314</c:v>
                </c:pt>
                <c:pt idx="9603">
                  <c:v>198.9592084662895</c:v>
                </c:pt>
                <c:pt idx="9604">
                  <c:v>210.882166197193</c:v>
                </c:pt>
                <c:pt idx="9605">
                  <c:v>186.857862042259</c:v>
                </c:pt>
                <c:pt idx="9606">
                  <c:v>171.4264902997268</c:v>
                </c:pt>
                <c:pt idx="9607">
                  <c:v>159.7579970964051</c:v>
                </c:pt>
                <c:pt idx="9608">
                  <c:v>150.0120115047886</c:v>
                </c:pt>
                <c:pt idx="9609">
                  <c:v>141.439949920402</c:v>
                </c:pt>
                <c:pt idx="9610">
                  <c:v>133.6395424999836</c:v>
                </c:pt>
                <c:pt idx="9611">
                  <c:v>126.3479831292155</c:v>
                </c:pt>
                <c:pt idx="9612">
                  <c:v>119.3790499467914</c:v>
                </c:pt>
                <c:pt idx="9613">
                  <c:v>112.7064209207066</c:v>
                </c:pt>
                <c:pt idx="9614">
                  <c:v>106.7888650498829</c:v>
                </c:pt>
                <c:pt idx="9615">
                  <c:v>102.5972272652594</c:v>
                </c:pt>
                <c:pt idx="9616">
                  <c:v>99.22781683838438</c:v>
                </c:pt>
                <c:pt idx="9617">
                  <c:v>89.98134767260122</c:v>
                </c:pt>
                <c:pt idx="9618">
                  <c:v>104.7778838310062</c:v>
                </c:pt>
                <c:pt idx="9619">
                  <c:v>93.80688421766934</c:v>
                </c:pt>
                <c:pt idx="9620">
                  <c:v>84.12182728227375</c:v>
                </c:pt>
                <c:pt idx="9621">
                  <c:v>61.41729163833467</c:v>
                </c:pt>
                <c:pt idx="9622">
                  <c:v>91.74512269452894</c:v>
                </c:pt>
                <c:pt idx="9623">
                  <c:v>85.3510622344283</c:v>
                </c:pt>
                <c:pt idx="9624">
                  <c:v>80.15376272536098</c:v>
                </c:pt>
                <c:pt idx="9625">
                  <c:v>75.39457456901696</c:v>
                </c:pt>
                <c:pt idx="9626">
                  <c:v>70.77285578789669</c:v>
                </c:pt>
                <c:pt idx="9627">
                  <c:v>67.54525218572479</c:v>
                </c:pt>
                <c:pt idx="9628">
                  <c:v>81.30294159068747</c:v>
                </c:pt>
                <c:pt idx="9629">
                  <c:v>81.23961532286257</c:v>
                </c:pt>
                <c:pt idx="9630">
                  <c:v>69.65404667806547</c:v>
                </c:pt>
                <c:pt idx="9631">
                  <c:v>62.49439583015907</c:v>
                </c:pt>
                <c:pt idx="9632">
                  <c:v>57.3233579912394</c:v>
                </c:pt>
                <c:pt idx="9633">
                  <c:v>55.29427554962997</c:v>
                </c:pt>
                <c:pt idx="9634">
                  <c:v>54.34048794672119</c:v>
                </c:pt>
                <c:pt idx="9635">
                  <c:v>49.18292037812426</c:v>
                </c:pt>
                <c:pt idx="9636">
                  <c:v>67.38653518633775</c:v>
                </c:pt>
                <c:pt idx="9637">
                  <c:v>68.19572644957263</c:v>
                </c:pt>
                <c:pt idx="9638">
                  <c:v>61.81387853481151</c:v>
                </c:pt>
                <c:pt idx="9639">
                  <c:v>55.0828287273176</c:v>
                </c:pt>
                <c:pt idx="9640">
                  <c:v>48.32337659777398</c:v>
                </c:pt>
                <c:pt idx="9641">
                  <c:v>40.70011262151276</c:v>
                </c:pt>
                <c:pt idx="9642">
                  <c:v>34.31603713739705</c:v>
                </c:pt>
                <c:pt idx="9643">
                  <c:v>41.86037554133464</c:v>
                </c:pt>
                <c:pt idx="9644">
                  <c:v>42.56713356144672</c:v>
                </c:pt>
                <c:pt idx="9645">
                  <c:v>38.41383988443931</c:v>
                </c:pt>
                <c:pt idx="9646">
                  <c:v>33.68607163714654</c:v>
                </c:pt>
                <c:pt idx="9647">
                  <c:v>28.82555634145902</c:v>
                </c:pt>
                <c:pt idx="9648">
                  <c:v>23.75291285339639</c:v>
                </c:pt>
                <c:pt idx="9649">
                  <c:v>18.34592299868842</c:v>
                </c:pt>
                <c:pt idx="9650">
                  <c:v>12.68694552989028</c:v>
                </c:pt>
                <c:pt idx="9651">
                  <c:v>8.49583405592456</c:v>
                </c:pt>
                <c:pt idx="9652">
                  <c:v>12.3449045226538</c:v>
                </c:pt>
                <c:pt idx="9653">
                  <c:v>23.80475627617752</c:v>
                </c:pt>
                <c:pt idx="9654">
                  <c:v>38.19147736009448</c:v>
                </c:pt>
                <c:pt idx="9655">
                  <c:v>48.1289651859936</c:v>
                </c:pt>
                <c:pt idx="9656">
                  <c:v>47.34858616034217</c:v>
                </c:pt>
                <c:pt idx="9657">
                  <c:v>40.0857269606371</c:v>
                </c:pt>
                <c:pt idx="9658">
                  <c:v>31.58826476201997</c:v>
                </c:pt>
                <c:pt idx="9659">
                  <c:v>23.39329804818092</c:v>
                </c:pt>
                <c:pt idx="9660">
                  <c:v>15.19419322092065</c:v>
                </c:pt>
                <c:pt idx="9661">
                  <c:v>6.261852387589516</c:v>
                </c:pt>
                <c:pt idx="9662">
                  <c:v>13.98398452293912</c:v>
                </c:pt>
                <c:pt idx="9663">
                  <c:v>16.69443124652821</c:v>
                </c:pt>
                <c:pt idx="9664">
                  <c:v>18.49588806458938</c:v>
                </c:pt>
                <c:pt idx="9665">
                  <c:v>26.09541676259444</c:v>
                </c:pt>
                <c:pt idx="9666">
                  <c:v>39.15548833790336</c:v>
                </c:pt>
                <c:pt idx="9667">
                  <c:v>54.12012129441935</c:v>
                </c:pt>
                <c:pt idx="9668">
                  <c:v>67.7998297585876</c:v>
                </c:pt>
                <c:pt idx="9669">
                  <c:v>79.46572289556738</c:v>
                </c:pt>
                <c:pt idx="9670">
                  <c:v>88.69537244014388</c:v>
                </c:pt>
                <c:pt idx="9671">
                  <c:v>93.33583022313761</c:v>
                </c:pt>
                <c:pt idx="9672">
                  <c:v>87.24869285027415</c:v>
                </c:pt>
                <c:pt idx="9673">
                  <c:v>56.2905802632999</c:v>
                </c:pt>
                <c:pt idx="9674">
                  <c:v>47.44659558570756</c:v>
                </c:pt>
                <c:pt idx="9675">
                  <c:v>115.9097569739532</c:v>
                </c:pt>
                <c:pt idx="9676">
                  <c:v>140.0048774073095</c:v>
                </c:pt>
                <c:pt idx="9677">
                  <c:v>140.759828302419</c:v>
                </c:pt>
                <c:pt idx="9678">
                  <c:v>133.2691086540176</c:v>
                </c:pt>
                <c:pt idx="9679">
                  <c:v>122.8385921092948</c:v>
                </c:pt>
                <c:pt idx="9680">
                  <c:v>111.5772093019753</c:v>
                </c:pt>
                <c:pt idx="9681">
                  <c:v>100.4100489510314</c:v>
                </c:pt>
                <c:pt idx="9682">
                  <c:v>89.72901776429431</c:v>
                </c:pt>
                <c:pt idx="9683">
                  <c:v>79.65770469310503</c:v>
                </c:pt>
                <c:pt idx="9684">
                  <c:v>70.2004075300497</c:v>
                </c:pt>
                <c:pt idx="9685">
                  <c:v>61.29218697405747</c:v>
                </c:pt>
                <c:pt idx="9686">
                  <c:v>52.83662861409417</c:v>
                </c:pt>
                <c:pt idx="9687">
                  <c:v>44.72423250353172</c:v>
                </c:pt>
                <c:pt idx="9688">
                  <c:v>36.82645260683913</c:v>
                </c:pt>
                <c:pt idx="9689">
                  <c:v>29.0057632382308</c:v>
                </c:pt>
                <c:pt idx="9690">
                  <c:v>21.1579652317019</c:v>
                </c:pt>
                <c:pt idx="9691">
                  <c:v>13.57590151231146</c:v>
                </c:pt>
                <c:pt idx="9692">
                  <c:v>10.21308294824286</c:v>
                </c:pt>
                <c:pt idx="9693">
                  <c:v>20.52786228923614</c:v>
                </c:pt>
                <c:pt idx="9694">
                  <c:v>47.87802055023336</c:v>
                </c:pt>
                <c:pt idx="9695">
                  <c:v>126.9817573503499</c:v>
                </c:pt>
                <c:pt idx="9696">
                  <c:v>101.6713993559747</c:v>
                </c:pt>
                <c:pt idx="9697">
                  <c:v>50.94768396527219</c:v>
                </c:pt>
                <c:pt idx="9698">
                  <c:v>35.92190158059678</c:v>
                </c:pt>
                <c:pt idx="9699">
                  <c:v>34.79557141143873</c:v>
                </c:pt>
                <c:pt idx="9700">
                  <c:v>39.81605711597219</c:v>
                </c:pt>
                <c:pt idx="9701">
                  <c:v>44.88417980074722</c:v>
                </c:pt>
                <c:pt idx="9702">
                  <c:v>48.808312646327</c:v>
                </c:pt>
                <c:pt idx="9703">
                  <c:v>62.88666342184865</c:v>
                </c:pt>
                <c:pt idx="9704">
                  <c:v>124.7911428080506</c:v>
                </c:pt>
                <c:pt idx="9705">
                  <c:v>165.8388929652758</c:v>
                </c:pt>
                <c:pt idx="9706">
                  <c:v>56.55130482499749</c:v>
                </c:pt>
                <c:pt idx="9707">
                  <c:v>43.51317422805512</c:v>
                </c:pt>
                <c:pt idx="9708">
                  <c:v>54.67251345033343</c:v>
                </c:pt>
                <c:pt idx="9709">
                  <c:v>91.7396516271637</c:v>
                </c:pt>
                <c:pt idx="9710">
                  <c:v>328.0886114058116</c:v>
                </c:pt>
                <c:pt idx="9711">
                  <c:v>60.85394658180597</c:v>
                </c:pt>
                <c:pt idx="9712">
                  <c:v>61.3876651821438</c:v>
                </c:pt>
                <c:pt idx="9713">
                  <c:v>70.10597308612893</c:v>
                </c:pt>
                <c:pt idx="9714">
                  <c:v>78.65830518774074</c:v>
                </c:pt>
                <c:pt idx="9715">
                  <c:v>85.7403839314683</c:v>
                </c:pt>
                <c:pt idx="9716">
                  <c:v>90.05680452940088</c:v>
                </c:pt>
                <c:pt idx="9717">
                  <c:v>103.8502313858654</c:v>
                </c:pt>
                <c:pt idx="9718">
                  <c:v>210.3885792550745</c:v>
                </c:pt>
                <c:pt idx="9719">
                  <c:v>157.6056529504502</c:v>
                </c:pt>
                <c:pt idx="9720">
                  <c:v>147.0151680748818</c:v>
                </c:pt>
                <c:pt idx="9721">
                  <c:v>139.2702704301259</c:v>
                </c:pt>
                <c:pt idx="9722">
                  <c:v>133.4763773606374</c:v>
                </c:pt>
                <c:pt idx="9723">
                  <c:v>149.3656200363044</c:v>
                </c:pt>
                <c:pt idx="9724">
                  <c:v>242.2246858611259</c:v>
                </c:pt>
                <c:pt idx="9725">
                  <c:v>601.1628739974716</c:v>
                </c:pt>
                <c:pt idx="9726">
                  <c:v>2652.677894273635</c:v>
                </c:pt>
                <c:pt idx="9727">
                  <c:v>715.198704074408</c:v>
                </c:pt>
                <c:pt idx="9728">
                  <c:v>427.876572865234</c:v>
                </c:pt>
                <c:pt idx="9729">
                  <c:v>301.5429439185789</c:v>
                </c:pt>
                <c:pt idx="9730">
                  <c:v>235.6110170391848</c:v>
                </c:pt>
                <c:pt idx="9731">
                  <c:v>194.1963692155863</c:v>
                </c:pt>
                <c:pt idx="9732">
                  <c:v>165.0193961011173</c:v>
                </c:pt>
                <c:pt idx="9733">
                  <c:v>142.9189976877653</c:v>
                </c:pt>
                <c:pt idx="9734">
                  <c:v>125.3011375612134</c:v>
                </c:pt>
                <c:pt idx="9735">
                  <c:v>110.6998299703985</c:v>
                </c:pt>
                <c:pt idx="9736">
                  <c:v>98.20857636997858</c:v>
                </c:pt>
                <c:pt idx="9737">
                  <c:v>87.22545446767617</c:v>
                </c:pt>
                <c:pt idx="9738">
                  <c:v>77.32853012468175</c:v>
                </c:pt>
                <c:pt idx="9739">
                  <c:v>68.22985712538666</c:v>
                </c:pt>
                <c:pt idx="9740">
                  <c:v>59.80308215024912</c:v>
                </c:pt>
                <c:pt idx="9741">
                  <c:v>52.44942093435789</c:v>
                </c:pt>
                <c:pt idx="9742">
                  <c:v>48.59949527704946</c:v>
                </c:pt>
                <c:pt idx="9743">
                  <c:v>49.2016360129315</c:v>
                </c:pt>
                <c:pt idx="9744">
                  <c:v>42.38012673703201</c:v>
                </c:pt>
                <c:pt idx="9745">
                  <c:v>32.29648580032665</c:v>
                </c:pt>
                <c:pt idx="9746">
                  <c:v>22.97774703604957</c:v>
                </c:pt>
                <c:pt idx="9747">
                  <c:v>16.40043274875471</c:v>
                </c:pt>
                <c:pt idx="9748">
                  <c:v>45.80566245518825</c:v>
                </c:pt>
                <c:pt idx="9749">
                  <c:v>26.58828567103007</c:v>
                </c:pt>
                <c:pt idx="9750">
                  <c:v>38.48588352460145</c:v>
                </c:pt>
                <c:pt idx="9751">
                  <c:v>60.43514388776616</c:v>
                </c:pt>
                <c:pt idx="9752">
                  <c:v>94.66179527864685</c:v>
                </c:pt>
                <c:pt idx="9753">
                  <c:v>152.1703559100126</c:v>
                </c:pt>
                <c:pt idx="9754">
                  <c:v>232.9364254056593</c:v>
                </c:pt>
                <c:pt idx="9755">
                  <c:v>211.531003829535</c:v>
                </c:pt>
                <c:pt idx="9756">
                  <c:v>129.9008674391952</c:v>
                </c:pt>
                <c:pt idx="9757">
                  <c:v>78.59430720125533</c:v>
                </c:pt>
                <c:pt idx="9758">
                  <c:v>47.17611846427286</c:v>
                </c:pt>
                <c:pt idx="9759">
                  <c:v>28.53720017719463</c:v>
                </c:pt>
                <c:pt idx="9760">
                  <c:v>26.73003221670724</c:v>
                </c:pt>
                <c:pt idx="9761">
                  <c:v>42.08245985347857</c:v>
                </c:pt>
                <c:pt idx="9762">
                  <c:v>69.35441885158637</c:v>
                </c:pt>
                <c:pt idx="9763">
                  <c:v>108.4140686509108</c:v>
                </c:pt>
                <c:pt idx="9764">
                  <c:v>114.2012291588016</c:v>
                </c:pt>
                <c:pt idx="9765">
                  <c:v>81.04080100773379</c:v>
                </c:pt>
                <c:pt idx="9766">
                  <c:v>66.36423536874852</c:v>
                </c:pt>
                <c:pt idx="9767">
                  <c:v>66.7102151590175</c:v>
                </c:pt>
                <c:pt idx="9768">
                  <c:v>73.97947215288704</c:v>
                </c:pt>
                <c:pt idx="9769">
                  <c:v>84.61263930553498</c:v>
                </c:pt>
                <c:pt idx="9770">
                  <c:v>97.5563167851677</c:v>
                </c:pt>
                <c:pt idx="9771">
                  <c:v>112.8850269004611</c:v>
                </c:pt>
                <c:pt idx="9772">
                  <c:v>131.5045876702123</c:v>
                </c:pt>
                <c:pt idx="9773">
                  <c:v>155.6169138698766</c:v>
                </c:pt>
                <c:pt idx="9774">
                  <c:v>190.8890599133746</c:v>
                </c:pt>
                <c:pt idx="9775">
                  <c:v>256.1301989972493</c:v>
                </c:pt>
                <c:pt idx="9776">
                  <c:v>400.3372864311594</c:v>
                </c:pt>
                <c:pt idx="9777">
                  <c:v>144.1049573198902</c:v>
                </c:pt>
                <c:pt idx="9778">
                  <c:v>102.8634957089227</c:v>
                </c:pt>
                <c:pt idx="9779">
                  <c:v>143.6656488209248</c:v>
                </c:pt>
                <c:pt idx="9780">
                  <c:v>181.5681392762046</c:v>
                </c:pt>
                <c:pt idx="9781">
                  <c:v>217.955529007098</c:v>
                </c:pt>
                <c:pt idx="9782">
                  <c:v>255.4873249767853</c:v>
                </c:pt>
                <c:pt idx="9783">
                  <c:v>295.8325856148226</c:v>
                </c:pt>
                <c:pt idx="9784">
                  <c:v>340.0172503543073</c:v>
                </c:pt>
                <c:pt idx="9785">
                  <c:v>388.5397359526719</c:v>
                </c:pt>
                <c:pt idx="9786">
                  <c:v>441.3918525092057</c:v>
                </c:pt>
                <c:pt idx="9787">
                  <c:v>498.2025346801585</c:v>
                </c:pt>
                <c:pt idx="9788">
                  <c:v>558.6388377552233</c:v>
                </c:pt>
                <c:pt idx="9789">
                  <c:v>614.681470613085</c:v>
                </c:pt>
                <c:pt idx="9790">
                  <c:v>527.1350675527825</c:v>
                </c:pt>
                <c:pt idx="9791">
                  <c:v>198.921680958314</c:v>
                </c:pt>
                <c:pt idx="9792">
                  <c:v>238.5097947964222</c:v>
                </c:pt>
                <c:pt idx="9793">
                  <c:v>283.94439512558</c:v>
                </c:pt>
                <c:pt idx="9794">
                  <c:v>296.6676994469898</c:v>
                </c:pt>
                <c:pt idx="9795">
                  <c:v>293.9614580709951</c:v>
                </c:pt>
                <c:pt idx="9796">
                  <c:v>284.2010100969171</c:v>
                </c:pt>
                <c:pt idx="9797">
                  <c:v>271.3418639684817</c:v>
                </c:pt>
                <c:pt idx="9798">
                  <c:v>257.3105161580307</c:v>
                </c:pt>
                <c:pt idx="9799">
                  <c:v>243.0452516591323</c:v>
                </c:pt>
                <c:pt idx="9800">
                  <c:v>229.071851711438</c:v>
                </c:pt>
                <c:pt idx="9801">
                  <c:v>221.9835702834677</c:v>
                </c:pt>
                <c:pt idx="9802">
                  <c:v>268.7604257530726</c:v>
                </c:pt>
                <c:pt idx="9803">
                  <c:v>237.0326639503446</c:v>
                </c:pt>
                <c:pt idx="9804">
                  <c:v>236.9500598912886</c:v>
                </c:pt>
                <c:pt idx="9805">
                  <c:v>238.7114864773408</c:v>
                </c:pt>
                <c:pt idx="9806">
                  <c:v>233.8422146349516</c:v>
                </c:pt>
                <c:pt idx="9807">
                  <c:v>220.4186893090694</c:v>
                </c:pt>
                <c:pt idx="9808">
                  <c:v>198.3298993228935</c:v>
                </c:pt>
                <c:pt idx="9809">
                  <c:v>171.4132532837498</c:v>
                </c:pt>
                <c:pt idx="9810">
                  <c:v>146.3280960071951</c:v>
                </c:pt>
                <c:pt idx="9811">
                  <c:v>126.4917079891684</c:v>
                </c:pt>
                <c:pt idx="9812">
                  <c:v>111.5814947212171</c:v>
                </c:pt>
                <c:pt idx="9813">
                  <c:v>101.7249101878905</c:v>
                </c:pt>
                <c:pt idx="9814">
                  <c:v>106.4493790046558</c:v>
                </c:pt>
                <c:pt idx="9815">
                  <c:v>117.908259202795</c:v>
                </c:pt>
                <c:pt idx="9816">
                  <c:v>99.96095026772613</c:v>
                </c:pt>
                <c:pt idx="9817">
                  <c:v>84.70610283378306</c:v>
                </c:pt>
                <c:pt idx="9818">
                  <c:v>76.95378805587001</c:v>
                </c:pt>
                <c:pt idx="9819">
                  <c:v>73.28120444064423</c:v>
                </c:pt>
                <c:pt idx="9820">
                  <c:v>80.8099399276751</c:v>
                </c:pt>
                <c:pt idx="9821">
                  <c:v>84.7668969120399</c:v>
                </c:pt>
                <c:pt idx="9822">
                  <c:v>78.83241674416571</c:v>
                </c:pt>
                <c:pt idx="9823">
                  <c:v>71.49453836290401</c:v>
                </c:pt>
                <c:pt idx="9824">
                  <c:v>65.12123109105042</c:v>
                </c:pt>
                <c:pt idx="9825">
                  <c:v>59.77413800712053</c:v>
                </c:pt>
                <c:pt idx="9826">
                  <c:v>55.15709883180461</c:v>
                </c:pt>
                <c:pt idx="9827">
                  <c:v>50.89577266010407</c:v>
                </c:pt>
                <c:pt idx="9828">
                  <c:v>46.59913331668286</c:v>
                </c:pt>
                <c:pt idx="9829">
                  <c:v>41.91275313535765</c:v>
                </c:pt>
                <c:pt idx="9830">
                  <c:v>36.82840580563148</c:v>
                </c:pt>
                <c:pt idx="9831">
                  <c:v>32.81141925008673</c:v>
                </c:pt>
                <c:pt idx="9832">
                  <c:v>36.2916368353236</c:v>
                </c:pt>
                <c:pt idx="9833">
                  <c:v>59.35427318009817</c:v>
                </c:pt>
                <c:pt idx="9834">
                  <c:v>107.5474109506926</c:v>
                </c:pt>
                <c:pt idx="9835">
                  <c:v>137.3963760023518</c:v>
                </c:pt>
                <c:pt idx="9836">
                  <c:v>114.7855908978703</c:v>
                </c:pt>
                <c:pt idx="9837">
                  <c:v>87.67606882339487</c:v>
                </c:pt>
                <c:pt idx="9838">
                  <c:v>66.95401449692734</c:v>
                </c:pt>
                <c:pt idx="9839">
                  <c:v>50.64623051814547</c:v>
                </c:pt>
                <c:pt idx="9840">
                  <c:v>37.42149843542023</c:v>
                </c:pt>
                <c:pt idx="9841">
                  <c:v>27.79057189313307</c:v>
                </c:pt>
                <c:pt idx="9842">
                  <c:v>24.65671980256847</c:v>
                </c:pt>
                <c:pt idx="9843">
                  <c:v>30.07374991844228</c:v>
                </c:pt>
                <c:pt idx="9844">
                  <c:v>41.16774646033484</c:v>
                </c:pt>
                <c:pt idx="9845">
                  <c:v>54.93780461049957</c:v>
                </c:pt>
                <c:pt idx="9846">
                  <c:v>69.57537666114801</c:v>
                </c:pt>
                <c:pt idx="9847">
                  <c:v>82.25097604345392</c:v>
                </c:pt>
                <c:pt idx="9848">
                  <c:v>84.77619105776149</c:v>
                </c:pt>
                <c:pt idx="9849">
                  <c:v>61.06400046350672</c:v>
                </c:pt>
                <c:pt idx="9850">
                  <c:v>26.64375285886998</c:v>
                </c:pt>
                <c:pt idx="9851">
                  <c:v>60.81442195183261</c:v>
                </c:pt>
                <c:pt idx="9852">
                  <c:v>108.2064960602711</c:v>
                </c:pt>
                <c:pt idx="9853">
                  <c:v>158.4003428383882</c:v>
                </c:pt>
                <c:pt idx="9854">
                  <c:v>90.70614588582742</c:v>
                </c:pt>
                <c:pt idx="9855">
                  <c:v>94.45703360769303</c:v>
                </c:pt>
                <c:pt idx="9856">
                  <c:v>126.1310282524996</c:v>
                </c:pt>
                <c:pt idx="9857">
                  <c:v>153.0854768375465</c:v>
                </c:pt>
                <c:pt idx="9858">
                  <c:v>181.1009091260188</c:v>
                </c:pt>
                <c:pt idx="9859">
                  <c:v>221.8459102364366</c:v>
                </c:pt>
                <c:pt idx="9860">
                  <c:v>323.1505484839367</c:v>
                </c:pt>
                <c:pt idx="9861">
                  <c:v>323.5240378889307</c:v>
                </c:pt>
                <c:pt idx="9862">
                  <c:v>178.5463962758362</c:v>
                </c:pt>
                <c:pt idx="9863">
                  <c:v>162.7405149294337</c:v>
                </c:pt>
                <c:pt idx="9864">
                  <c:v>160.2034060578097</c:v>
                </c:pt>
                <c:pt idx="9865">
                  <c:v>216.0164233914483</c:v>
                </c:pt>
                <c:pt idx="9866">
                  <c:v>340.0718277139743</c:v>
                </c:pt>
                <c:pt idx="9867">
                  <c:v>292.5029828328126</c:v>
                </c:pt>
                <c:pt idx="9868">
                  <c:v>269.6300178823778</c:v>
                </c:pt>
                <c:pt idx="9869">
                  <c:v>256.8485402191487</c:v>
                </c:pt>
                <c:pt idx="9870">
                  <c:v>245.8981879793116</c:v>
                </c:pt>
                <c:pt idx="9871">
                  <c:v>233.2324398712325</c:v>
                </c:pt>
                <c:pt idx="9872">
                  <c:v>216.596859098274</c:v>
                </c:pt>
                <c:pt idx="9873">
                  <c:v>194.1245724396829</c:v>
                </c:pt>
                <c:pt idx="9874">
                  <c:v>164.8357770859564</c:v>
                </c:pt>
                <c:pt idx="9875">
                  <c:v>132.2672898217132</c:v>
                </c:pt>
                <c:pt idx="9876">
                  <c:v>111.6952523312626</c:v>
                </c:pt>
                <c:pt idx="9877">
                  <c:v>107.3567648711049</c:v>
                </c:pt>
                <c:pt idx="9878">
                  <c:v>94.87723650876427</c:v>
                </c:pt>
                <c:pt idx="9879">
                  <c:v>74.15177902883772</c:v>
                </c:pt>
                <c:pt idx="9880">
                  <c:v>59.5675135438872</c:v>
                </c:pt>
                <c:pt idx="9881">
                  <c:v>45.32258904032833</c:v>
                </c:pt>
                <c:pt idx="9882">
                  <c:v>58.9578395866591</c:v>
                </c:pt>
                <c:pt idx="9883">
                  <c:v>107.9954630984534</c:v>
                </c:pt>
                <c:pt idx="9884">
                  <c:v>133.6556806407081</c:v>
                </c:pt>
                <c:pt idx="9885">
                  <c:v>149.3208556840198</c:v>
                </c:pt>
                <c:pt idx="9886">
                  <c:v>159.9249365297042</c:v>
                </c:pt>
                <c:pt idx="9887">
                  <c:v>168.0469929806883</c:v>
                </c:pt>
                <c:pt idx="9888">
                  <c:v>173.1721299714355</c:v>
                </c:pt>
                <c:pt idx="9889">
                  <c:v>170.1085349004854</c:v>
                </c:pt>
                <c:pt idx="9890">
                  <c:v>160.9719350591108</c:v>
                </c:pt>
                <c:pt idx="9891">
                  <c:v>153.2532738787646</c:v>
                </c:pt>
                <c:pt idx="9892">
                  <c:v>149.8475059228394</c:v>
                </c:pt>
                <c:pt idx="9893">
                  <c:v>150.8284310699314</c:v>
                </c:pt>
                <c:pt idx="9894">
                  <c:v>153.6155949386639</c:v>
                </c:pt>
                <c:pt idx="9895">
                  <c:v>149.212217224854</c:v>
                </c:pt>
                <c:pt idx="9896">
                  <c:v>125.4714631319249</c:v>
                </c:pt>
                <c:pt idx="9897">
                  <c:v>93.74341274733714</c:v>
                </c:pt>
                <c:pt idx="9898">
                  <c:v>72.08376894538482</c:v>
                </c:pt>
                <c:pt idx="9899">
                  <c:v>74.41843304256486</c:v>
                </c:pt>
                <c:pt idx="9900">
                  <c:v>65.66025694350801</c:v>
                </c:pt>
                <c:pt idx="9901">
                  <c:v>60.10692168486609</c:v>
                </c:pt>
                <c:pt idx="9902">
                  <c:v>54.26869954917062</c:v>
                </c:pt>
                <c:pt idx="9903">
                  <c:v>50.49201852636096</c:v>
                </c:pt>
                <c:pt idx="9904">
                  <c:v>60.95990325602105</c:v>
                </c:pt>
                <c:pt idx="9905">
                  <c:v>93.08784494543593</c:v>
                </c:pt>
                <c:pt idx="9906">
                  <c:v>106.4916465351649</c:v>
                </c:pt>
                <c:pt idx="9907">
                  <c:v>103.1638623146401</c:v>
                </c:pt>
                <c:pt idx="9908">
                  <c:v>97.48515204321302</c:v>
                </c:pt>
                <c:pt idx="9909">
                  <c:v>89.9964354893796</c:v>
                </c:pt>
                <c:pt idx="9910">
                  <c:v>80.98945874695494</c:v>
                </c:pt>
                <c:pt idx="9911">
                  <c:v>71.1344189116537</c:v>
                </c:pt>
                <c:pt idx="9912">
                  <c:v>60.83140512446875</c:v>
                </c:pt>
                <c:pt idx="9913">
                  <c:v>50.24873088352148</c:v>
                </c:pt>
                <c:pt idx="9914">
                  <c:v>39.62217215642576</c:v>
                </c:pt>
                <c:pt idx="9915">
                  <c:v>29.9818715162052</c:v>
                </c:pt>
                <c:pt idx="9916">
                  <c:v>25.41190360708001</c:v>
                </c:pt>
                <c:pt idx="9917">
                  <c:v>33.23997594618585</c:v>
                </c:pt>
                <c:pt idx="9918">
                  <c:v>54.54407598838823</c:v>
                </c:pt>
                <c:pt idx="9919">
                  <c:v>90.36801857141765</c:v>
                </c:pt>
                <c:pt idx="9920">
                  <c:v>152.5434187388225</c:v>
                </c:pt>
                <c:pt idx="9921">
                  <c:v>285.1653628868715</c:v>
                </c:pt>
                <c:pt idx="9922">
                  <c:v>582.2342413255712</c:v>
                </c:pt>
                <c:pt idx="9923">
                  <c:v>359.76603522889</c:v>
                </c:pt>
                <c:pt idx="9924">
                  <c:v>160.8077020166805</c:v>
                </c:pt>
                <c:pt idx="9925">
                  <c:v>71.19936500024573</c:v>
                </c:pt>
                <c:pt idx="9926">
                  <c:v>113.5693639326356</c:v>
                </c:pt>
                <c:pt idx="9927">
                  <c:v>203.0840354202403</c:v>
                </c:pt>
                <c:pt idx="9928">
                  <c:v>216.3400231049891</c:v>
                </c:pt>
                <c:pt idx="9929">
                  <c:v>187.508742319678</c:v>
                </c:pt>
                <c:pt idx="9930">
                  <c:v>157.6898927812698</c:v>
                </c:pt>
                <c:pt idx="9931">
                  <c:v>133.3296916209941</c:v>
                </c:pt>
                <c:pt idx="9932">
                  <c:v>113.4599054742394</c:v>
                </c:pt>
                <c:pt idx="9933">
                  <c:v>96.6589832231864</c:v>
                </c:pt>
                <c:pt idx="9934">
                  <c:v>81.86340986274925</c:v>
                </c:pt>
                <c:pt idx="9935">
                  <c:v>68.32765664378995</c:v>
                </c:pt>
                <c:pt idx="9936">
                  <c:v>55.54172480761589</c:v>
                </c:pt>
                <c:pt idx="9937">
                  <c:v>43.39938883046134</c:v>
                </c:pt>
                <c:pt idx="9938">
                  <c:v>34.03073536784235</c:v>
                </c:pt>
                <c:pt idx="9939">
                  <c:v>37.33695110462381</c:v>
                </c:pt>
                <c:pt idx="9940">
                  <c:v>32.43826874925476</c:v>
                </c:pt>
                <c:pt idx="9941">
                  <c:v>14.26423698003721</c:v>
                </c:pt>
                <c:pt idx="9942">
                  <c:v>14.29099406731752</c:v>
                </c:pt>
                <c:pt idx="9943">
                  <c:v>33.81322323447606</c:v>
                </c:pt>
                <c:pt idx="9944">
                  <c:v>61.1323277591671</c:v>
                </c:pt>
                <c:pt idx="9945">
                  <c:v>102.8519549817648</c:v>
                </c:pt>
                <c:pt idx="9946">
                  <c:v>185.5649970714245</c:v>
                </c:pt>
                <c:pt idx="9947">
                  <c:v>495.0412210308131</c:v>
                </c:pt>
                <c:pt idx="9948">
                  <c:v>544.7451800594498</c:v>
                </c:pt>
                <c:pt idx="9949">
                  <c:v>167.2770774734859</c:v>
                </c:pt>
                <c:pt idx="9950">
                  <c:v>72.67725611673966</c:v>
                </c:pt>
                <c:pt idx="9951">
                  <c:v>25.52143003243673</c:v>
                </c:pt>
                <c:pt idx="9952">
                  <c:v>34.58546171418436</c:v>
                </c:pt>
                <c:pt idx="9953">
                  <c:v>78.5342838084381</c:v>
                </c:pt>
                <c:pt idx="9954">
                  <c:v>142.6945658462697</c:v>
                </c:pt>
                <c:pt idx="9955">
                  <c:v>262.3325359615501</c:v>
                </c:pt>
                <c:pt idx="9956">
                  <c:v>633.8855402779545</c:v>
                </c:pt>
                <c:pt idx="9957">
                  <c:v>937.1776640948414</c:v>
                </c:pt>
                <c:pt idx="9958">
                  <c:v>350.34569388836</c:v>
                </c:pt>
                <c:pt idx="9959">
                  <c:v>200.9706864904421</c:v>
                </c:pt>
                <c:pt idx="9960">
                  <c:v>129.5743393572705</c:v>
                </c:pt>
                <c:pt idx="9961">
                  <c:v>90.07842985699814</c:v>
                </c:pt>
                <c:pt idx="9962">
                  <c:v>71.56644816564061</c:v>
                </c:pt>
                <c:pt idx="9963">
                  <c:v>72.46824656567734</c:v>
                </c:pt>
                <c:pt idx="9964">
                  <c:v>88.3466050906374</c:v>
                </c:pt>
                <c:pt idx="9965">
                  <c:v>113.2058822410872</c:v>
                </c:pt>
                <c:pt idx="9966">
                  <c:v>143.9766818341613</c:v>
                </c:pt>
                <c:pt idx="9967">
                  <c:v>179.7901691026217</c:v>
                </c:pt>
                <c:pt idx="9968">
                  <c:v>220.7973450865949</c:v>
                </c:pt>
                <c:pt idx="9969">
                  <c:v>267.4536810659391</c:v>
                </c:pt>
                <c:pt idx="9970">
                  <c:v>316.1872639400036</c:v>
                </c:pt>
                <c:pt idx="9971">
                  <c:v>326.4721935963357</c:v>
                </c:pt>
                <c:pt idx="9972">
                  <c:v>225.0835303528989</c:v>
                </c:pt>
                <c:pt idx="9973">
                  <c:v>142.6623937476289</c:v>
                </c:pt>
                <c:pt idx="9974">
                  <c:v>129.2536232322435</c:v>
                </c:pt>
                <c:pt idx="9975">
                  <c:v>132.882881689134</c:v>
                </c:pt>
                <c:pt idx="9976">
                  <c:v>134.8294378225262</c:v>
                </c:pt>
                <c:pt idx="9977">
                  <c:v>133.1209957056812</c:v>
                </c:pt>
                <c:pt idx="9978">
                  <c:v>128.4913001548799</c:v>
                </c:pt>
                <c:pt idx="9979">
                  <c:v>121.5376721235116</c:v>
                </c:pt>
                <c:pt idx="9980">
                  <c:v>111.5237999698867</c:v>
                </c:pt>
                <c:pt idx="9981">
                  <c:v>104.1358654378539</c:v>
                </c:pt>
                <c:pt idx="9982">
                  <c:v>108.1719295473642</c:v>
                </c:pt>
                <c:pt idx="9983">
                  <c:v>95.56596203914951</c:v>
                </c:pt>
                <c:pt idx="9984">
                  <c:v>84.64455410708655</c:v>
                </c:pt>
                <c:pt idx="9985">
                  <c:v>73.60247829755929</c:v>
                </c:pt>
                <c:pt idx="9986">
                  <c:v>61.94547402790927</c:v>
                </c:pt>
                <c:pt idx="9987">
                  <c:v>49.48532797861508</c:v>
                </c:pt>
                <c:pt idx="9988">
                  <c:v>36.5579439893291</c:v>
                </c:pt>
                <c:pt idx="9989">
                  <c:v>26.04510925387488</c:v>
                </c:pt>
                <c:pt idx="9990">
                  <c:v>28.59749653779661</c:v>
                </c:pt>
                <c:pt idx="9991">
                  <c:v>48.95708634470563</c:v>
                </c:pt>
                <c:pt idx="9992">
                  <c:v>81.01608882384116</c:v>
                </c:pt>
                <c:pt idx="9993">
                  <c:v>123.1158774136615</c:v>
                </c:pt>
                <c:pt idx="9994">
                  <c:v>173.9482848574998</c:v>
                </c:pt>
                <c:pt idx="9995">
                  <c:v>227.0348772043422</c:v>
                </c:pt>
                <c:pt idx="9996">
                  <c:v>268.3204720470997</c:v>
                </c:pt>
                <c:pt idx="9997">
                  <c:v>285.1547513962218</c:v>
                </c:pt>
                <c:pt idx="9998">
                  <c:v>278.6513398879786</c:v>
                </c:pt>
                <c:pt idx="9999">
                  <c:v>258.975305876583</c:v>
                </c:pt>
                <c:pt idx="10000">
                  <c:v>234.6455816068067</c:v>
                </c:pt>
                <c:pt idx="10001">
                  <c:v>209.9715512292405</c:v>
                </c:pt>
                <c:pt idx="10002">
                  <c:v>186.7048652899348</c:v>
                </c:pt>
                <c:pt idx="10003">
                  <c:v>165.5529023776585</c:v>
                </c:pt>
                <c:pt idx="10004">
                  <c:v>146.9617251181398</c:v>
                </c:pt>
                <c:pt idx="10005">
                  <c:v>131.4137986741052</c:v>
                </c:pt>
                <c:pt idx="10006">
                  <c:v>119.483414104644</c:v>
                </c:pt>
                <c:pt idx="10007">
                  <c:v>111.5584759198965</c:v>
                </c:pt>
                <c:pt idx="10008">
                  <c:v>107.204179246652</c:v>
                </c:pt>
                <c:pt idx="10009">
                  <c:v>104.5325458590465</c:v>
                </c:pt>
                <c:pt idx="10010">
                  <c:v>100.4849184701526</c:v>
                </c:pt>
                <c:pt idx="10011">
                  <c:v>92.25068349074396</c:v>
                </c:pt>
                <c:pt idx="10012">
                  <c:v>78.29652533378508</c:v>
                </c:pt>
                <c:pt idx="10013">
                  <c:v>57.45985739026921</c:v>
                </c:pt>
                <c:pt idx="10014">
                  <c:v>33.35608155741176</c:v>
                </c:pt>
                <c:pt idx="10015">
                  <c:v>86.17397706834052</c:v>
                </c:pt>
                <c:pt idx="10016">
                  <c:v>114.7684715497542</c:v>
                </c:pt>
                <c:pt idx="10017">
                  <c:v>91.28637537992023</c:v>
                </c:pt>
                <c:pt idx="10018">
                  <c:v>72.14498370343685</c:v>
                </c:pt>
                <c:pt idx="10019">
                  <c:v>57.70473752609166</c:v>
                </c:pt>
                <c:pt idx="10020">
                  <c:v>46.39832391684187</c:v>
                </c:pt>
                <c:pt idx="10021">
                  <c:v>39.66050530263411</c:v>
                </c:pt>
                <c:pt idx="10022">
                  <c:v>55.68115303146956</c:v>
                </c:pt>
                <c:pt idx="10023">
                  <c:v>29.66021475517383</c:v>
                </c:pt>
                <c:pt idx="10024">
                  <c:v>24.63717794309893</c:v>
                </c:pt>
                <c:pt idx="10025">
                  <c:v>31.36834690161623</c:v>
                </c:pt>
                <c:pt idx="10026">
                  <c:v>44.8071836715319</c:v>
                </c:pt>
                <c:pt idx="10027">
                  <c:v>63.90090674005237</c:v>
                </c:pt>
                <c:pt idx="10028">
                  <c:v>90.02434748409311</c:v>
                </c:pt>
                <c:pt idx="10029">
                  <c:v>126.0756967207151</c:v>
                </c:pt>
                <c:pt idx="10030">
                  <c:v>174.2033997547636</c:v>
                </c:pt>
                <c:pt idx="10031">
                  <c:v>224.2474979923984</c:v>
                </c:pt>
                <c:pt idx="10032">
                  <c:v>240.6637464582593</c:v>
                </c:pt>
                <c:pt idx="10033">
                  <c:v>213.1868430705757</c:v>
                </c:pt>
                <c:pt idx="10034">
                  <c:v>174.6668762095255</c:v>
                </c:pt>
                <c:pt idx="10035">
                  <c:v>142.2605314170646</c:v>
                </c:pt>
                <c:pt idx="10036">
                  <c:v>117.2637629065971</c:v>
                </c:pt>
                <c:pt idx="10037">
                  <c:v>97.67240989285784</c:v>
                </c:pt>
                <c:pt idx="10038">
                  <c:v>81.63335624191681</c:v>
                </c:pt>
                <c:pt idx="10039">
                  <c:v>67.76172339056931</c:v>
                </c:pt>
                <c:pt idx="10040">
                  <c:v>54.95517298659503</c:v>
                </c:pt>
                <c:pt idx="10041">
                  <c:v>42.0966626936829</c:v>
                </c:pt>
                <c:pt idx="10042">
                  <c:v>28.15389947454375</c:v>
                </c:pt>
                <c:pt idx="10043">
                  <c:v>26.26611223004694</c:v>
                </c:pt>
                <c:pt idx="10044">
                  <c:v>70.95508990094937</c:v>
                </c:pt>
                <c:pt idx="10045">
                  <c:v>60.66240550711763</c:v>
                </c:pt>
                <c:pt idx="10046">
                  <c:v>44.50119078427183</c:v>
                </c:pt>
                <c:pt idx="10047">
                  <c:v>35.90073076630013</c:v>
                </c:pt>
                <c:pt idx="10048">
                  <c:v>33.54787455883861</c:v>
                </c:pt>
                <c:pt idx="10049">
                  <c:v>37.00481595169521</c:v>
                </c:pt>
                <c:pt idx="10050">
                  <c:v>44.48759354715853</c:v>
                </c:pt>
                <c:pt idx="10051">
                  <c:v>52.6487515205401</c:v>
                </c:pt>
                <c:pt idx="10052">
                  <c:v>55.57850829435532</c:v>
                </c:pt>
                <c:pt idx="10053">
                  <c:v>44.4435914696326</c:v>
                </c:pt>
                <c:pt idx="10054">
                  <c:v>96.6387709040558</c:v>
                </c:pt>
                <c:pt idx="10055">
                  <c:v>145.3081558820488</c:v>
                </c:pt>
                <c:pt idx="10056">
                  <c:v>151.3214488877798</c:v>
                </c:pt>
                <c:pt idx="10057">
                  <c:v>203.9711238130957</c:v>
                </c:pt>
                <c:pt idx="10058">
                  <c:v>299.4465954394598</c:v>
                </c:pt>
                <c:pt idx="10059">
                  <c:v>182.5021594063944</c:v>
                </c:pt>
                <c:pt idx="10060">
                  <c:v>117.7502309973942</c:v>
                </c:pt>
                <c:pt idx="10061">
                  <c:v>87.8661943449661</c:v>
                </c:pt>
                <c:pt idx="10062">
                  <c:v>70.2139911428105</c:v>
                </c:pt>
                <c:pt idx="10063">
                  <c:v>58.25641668307552</c:v>
                </c:pt>
                <c:pt idx="10064">
                  <c:v>50.19213320788281</c:v>
                </c:pt>
                <c:pt idx="10065">
                  <c:v>46.43141092478978</c:v>
                </c:pt>
                <c:pt idx="10066">
                  <c:v>48.72200317921655</c:v>
                </c:pt>
                <c:pt idx="10067">
                  <c:v>57.40307101118064</c:v>
                </c:pt>
                <c:pt idx="10068">
                  <c:v>67.0370176797166</c:v>
                </c:pt>
                <c:pt idx="10069">
                  <c:v>69.70426706594834</c:v>
                </c:pt>
                <c:pt idx="10070">
                  <c:v>66.1198681307321</c:v>
                </c:pt>
                <c:pt idx="10071">
                  <c:v>61.77032538363297</c:v>
                </c:pt>
                <c:pt idx="10072">
                  <c:v>59.66051343171923</c:v>
                </c:pt>
                <c:pt idx="10073">
                  <c:v>60.55335394383963</c:v>
                </c:pt>
                <c:pt idx="10074">
                  <c:v>63.81834955304485</c:v>
                </c:pt>
                <c:pt idx="10075">
                  <c:v>67.14228154286805</c:v>
                </c:pt>
                <c:pt idx="10076">
                  <c:v>66.54104832264211</c:v>
                </c:pt>
                <c:pt idx="10077">
                  <c:v>59.41376947356752</c:v>
                </c:pt>
                <c:pt idx="10078">
                  <c:v>47.74934933776262</c:v>
                </c:pt>
                <c:pt idx="10079">
                  <c:v>35.2282093844389</c:v>
                </c:pt>
                <c:pt idx="10080">
                  <c:v>23.86805596022941</c:v>
                </c:pt>
                <c:pt idx="10081">
                  <c:v>14.7486516869361</c:v>
                </c:pt>
                <c:pt idx="10082">
                  <c:v>13.72473142743388</c:v>
                </c:pt>
                <c:pt idx="10083">
                  <c:v>40.66496454693204</c:v>
                </c:pt>
                <c:pt idx="10084">
                  <c:v>28.04877351092897</c:v>
                </c:pt>
                <c:pt idx="10085">
                  <c:v>28.09103302936385</c:v>
                </c:pt>
                <c:pt idx="10086">
                  <c:v>33.55623383539225</c:v>
                </c:pt>
                <c:pt idx="10087">
                  <c:v>39.52163449488528</c:v>
                </c:pt>
                <c:pt idx="10088">
                  <c:v>45.18458501131204</c:v>
                </c:pt>
                <c:pt idx="10089">
                  <c:v>50.6601498613627</c:v>
                </c:pt>
                <c:pt idx="10090">
                  <c:v>56.17596102418762</c:v>
                </c:pt>
                <c:pt idx="10091">
                  <c:v>61.90244414037081</c:v>
                </c:pt>
                <c:pt idx="10092">
                  <c:v>67.96851209346443</c:v>
                </c:pt>
                <c:pt idx="10093">
                  <c:v>74.49460378285787</c:v>
                </c:pt>
                <c:pt idx="10094">
                  <c:v>81.59665609356258</c:v>
                </c:pt>
                <c:pt idx="10095">
                  <c:v>89.39866638458466</c:v>
                </c:pt>
                <c:pt idx="10096">
                  <c:v>98.02738590318049</c:v>
                </c:pt>
                <c:pt idx="10097">
                  <c:v>107.628709796057</c:v>
                </c:pt>
                <c:pt idx="10098">
                  <c:v>118.3513109311654</c:v>
                </c:pt>
                <c:pt idx="10099">
                  <c:v>130.371924318466</c:v>
                </c:pt>
                <c:pt idx="10100">
                  <c:v>143.8983164676018</c:v>
                </c:pt>
                <c:pt idx="10101">
                  <c:v>159.1869523941675</c:v>
                </c:pt>
                <c:pt idx="10102">
                  <c:v>176.5644792489542</c:v>
                </c:pt>
                <c:pt idx="10103">
                  <c:v>196.4624267567566</c:v>
                </c:pt>
                <c:pt idx="10104">
                  <c:v>219.4870179075925</c:v>
                </c:pt>
                <c:pt idx="10105">
                  <c:v>246.5458152337582</c:v>
                </c:pt>
                <c:pt idx="10106">
                  <c:v>279.0749102300886</c:v>
                </c:pt>
                <c:pt idx="10107">
                  <c:v>319.5095200995921</c:v>
                </c:pt>
                <c:pt idx="10108">
                  <c:v>372.2078535269036</c:v>
                </c:pt>
                <c:pt idx="10109">
                  <c:v>445.0884640479106</c:v>
                </c:pt>
                <c:pt idx="10110">
                  <c:v>551.7025362440155</c:v>
                </c:pt>
                <c:pt idx="10111">
                  <c:v>705.605385640353</c:v>
                </c:pt>
                <c:pt idx="10112">
                  <c:v>834.2053453224046</c:v>
                </c:pt>
                <c:pt idx="10113">
                  <c:v>689.284371423185</c:v>
                </c:pt>
                <c:pt idx="10114">
                  <c:v>552.69024504613</c:v>
                </c:pt>
                <c:pt idx="10115">
                  <c:v>446.7742329748301</c:v>
                </c:pt>
                <c:pt idx="10116">
                  <c:v>366.986873013647</c:v>
                </c:pt>
                <c:pt idx="10117">
                  <c:v>307.5950271894484</c:v>
                </c:pt>
                <c:pt idx="10118">
                  <c:v>260.80746717017</c:v>
                </c:pt>
                <c:pt idx="10119">
                  <c:v>220.7209320716988</c:v>
                </c:pt>
                <c:pt idx="10120">
                  <c:v>182.9990434608045</c:v>
                </c:pt>
                <c:pt idx="10121">
                  <c:v>148.9447158835492</c:v>
                </c:pt>
                <c:pt idx="10122">
                  <c:v>237.385441437986</c:v>
                </c:pt>
                <c:pt idx="10123">
                  <c:v>192.173252930148</c:v>
                </c:pt>
                <c:pt idx="10124">
                  <c:v>125.7393354831882</c:v>
                </c:pt>
                <c:pt idx="10125">
                  <c:v>139.6133867071168</c:v>
                </c:pt>
                <c:pt idx="10126">
                  <c:v>201.3839838355889</c:v>
                </c:pt>
                <c:pt idx="10127">
                  <c:v>225.6827260349672</c:v>
                </c:pt>
                <c:pt idx="10128">
                  <c:v>222.8308272457821</c:v>
                </c:pt>
                <c:pt idx="10129">
                  <c:v>215.4204874544758</c:v>
                </c:pt>
                <c:pt idx="10130">
                  <c:v>200.5699675280603</c:v>
                </c:pt>
                <c:pt idx="10131">
                  <c:v>187.1060169680155</c:v>
                </c:pt>
                <c:pt idx="10132">
                  <c:v>179.2649750536978</c:v>
                </c:pt>
                <c:pt idx="10133">
                  <c:v>176.1981015061002</c:v>
                </c:pt>
                <c:pt idx="10134">
                  <c:v>179.3816260503311</c:v>
                </c:pt>
                <c:pt idx="10135">
                  <c:v>189.698306981304</c:v>
                </c:pt>
                <c:pt idx="10136">
                  <c:v>203.3343097665343</c:v>
                </c:pt>
                <c:pt idx="10137">
                  <c:v>210.0402318588051</c:v>
                </c:pt>
                <c:pt idx="10138">
                  <c:v>203.2066997424124</c:v>
                </c:pt>
                <c:pt idx="10139">
                  <c:v>186.8935703262186</c:v>
                </c:pt>
                <c:pt idx="10140">
                  <c:v>166.2533291460125</c:v>
                </c:pt>
                <c:pt idx="10141">
                  <c:v>137.7237509516575</c:v>
                </c:pt>
                <c:pt idx="10142">
                  <c:v>119.4696366960407</c:v>
                </c:pt>
                <c:pt idx="10143">
                  <c:v>141.328177517477</c:v>
                </c:pt>
                <c:pt idx="10144">
                  <c:v>129.3431360527828</c:v>
                </c:pt>
                <c:pt idx="10145">
                  <c:v>115.6151477360765</c:v>
                </c:pt>
                <c:pt idx="10146">
                  <c:v>97.99912970778076</c:v>
                </c:pt>
                <c:pt idx="10147">
                  <c:v>75.71599717808674</c:v>
                </c:pt>
                <c:pt idx="10148">
                  <c:v>104.1480126456115</c:v>
                </c:pt>
                <c:pt idx="10149">
                  <c:v>83.26693716790784</c:v>
                </c:pt>
                <c:pt idx="10150">
                  <c:v>79.04012838300647</c:v>
                </c:pt>
                <c:pt idx="10151">
                  <c:v>118.2879424748887</c:v>
                </c:pt>
                <c:pt idx="10152">
                  <c:v>121.3779509292591</c:v>
                </c:pt>
                <c:pt idx="10153">
                  <c:v>106.68415036847</c:v>
                </c:pt>
                <c:pt idx="10154">
                  <c:v>93.16758968952412</c:v>
                </c:pt>
                <c:pt idx="10155">
                  <c:v>81.0651037624862</c:v>
                </c:pt>
                <c:pt idx="10156">
                  <c:v>69.45386208720401</c:v>
                </c:pt>
                <c:pt idx="10157">
                  <c:v>58.05427365076235</c:v>
                </c:pt>
                <c:pt idx="10158">
                  <c:v>49.33760012139484</c:v>
                </c:pt>
                <c:pt idx="10159">
                  <c:v>58.2625711262608</c:v>
                </c:pt>
                <c:pt idx="10160">
                  <c:v>130.1006695339073</c:v>
                </c:pt>
                <c:pt idx="10161">
                  <c:v>620.866035750185</c:v>
                </c:pt>
                <c:pt idx="10162">
                  <c:v>397.5600854161703</c:v>
                </c:pt>
                <c:pt idx="10163">
                  <c:v>204.5158863928202</c:v>
                </c:pt>
                <c:pt idx="10164">
                  <c:v>147.3651948390114</c:v>
                </c:pt>
                <c:pt idx="10165">
                  <c:v>118.0360140109552</c:v>
                </c:pt>
                <c:pt idx="10166">
                  <c:v>98.76863456956363</c:v>
                </c:pt>
                <c:pt idx="10167">
                  <c:v>84.25249846590435</c:v>
                </c:pt>
                <c:pt idx="10168">
                  <c:v>72.62528316102838</c:v>
                </c:pt>
                <c:pt idx="10169">
                  <c:v>64.3353580097336</c:v>
                </c:pt>
                <c:pt idx="10170">
                  <c:v>58.185362245625</c:v>
                </c:pt>
                <c:pt idx="10171">
                  <c:v>44.55430755896864</c:v>
                </c:pt>
                <c:pt idx="10172">
                  <c:v>36.71446168522866</c:v>
                </c:pt>
                <c:pt idx="10173">
                  <c:v>34.05106486267764</c:v>
                </c:pt>
                <c:pt idx="10174">
                  <c:v>38.4194943239803</c:v>
                </c:pt>
                <c:pt idx="10175">
                  <c:v>45.0497360367758</c:v>
                </c:pt>
                <c:pt idx="10176">
                  <c:v>34.79907495336971</c:v>
                </c:pt>
                <c:pt idx="10177">
                  <c:v>37.60236257527025</c:v>
                </c:pt>
                <c:pt idx="10178">
                  <c:v>45.83813266371203</c:v>
                </c:pt>
                <c:pt idx="10179">
                  <c:v>55.01768492261031</c:v>
                </c:pt>
                <c:pt idx="10180">
                  <c:v>65.94374575751034</c:v>
                </c:pt>
                <c:pt idx="10181">
                  <c:v>84.5295262456041</c:v>
                </c:pt>
                <c:pt idx="10182">
                  <c:v>124.625091450742</c:v>
                </c:pt>
                <c:pt idx="10183">
                  <c:v>69.56662645321053</c:v>
                </c:pt>
                <c:pt idx="10184">
                  <c:v>83.57101215413664</c:v>
                </c:pt>
                <c:pt idx="10185">
                  <c:v>113.2083299270501</c:v>
                </c:pt>
                <c:pt idx="10186">
                  <c:v>169.6216233267415</c:v>
                </c:pt>
                <c:pt idx="10187">
                  <c:v>285.2732162530738</c:v>
                </c:pt>
                <c:pt idx="10188">
                  <c:v>399.2237866878609</c:v>
                </c:pt>
                <c:pt idx="10189">
                  <c:v>297.607891064106</c:v>
                </c:pt>
                <c:pt idx="10190">
                  <c:v>203.2173748673712</c:v>
                </c:pt>
                <c:pt idx="10191">
                  <c:v>137.3836643690506</c:v>
                </c:pt>
                <c:pt idx="10192">
                  <c:v>330.3918581134426</c:v>
                </c:pt>
                <c:pt idx="10193">
                  <c:v>177.1979745376494</c:v>
                </c:pt>
                <c:pt idx="10194">
                  <c:v>141.9688595903372</c:v>
                </c:pt>
                <c:pt idx="10195">
                  <c:v>124.6116639214038</c:v>
                </c:pt>
                <c:pt idx="10196">
                  <c:v>112.6431429146109</c:v>
                </c:pt>
                <c:pt idx="10197">
                  <c:v>102.9297711685643</c:v>
                </c:pt>
                <c:pt idx="10198">
                  <c:v>94.01178466949096</c:v>
                </c:pt>
                <c:pt idx="10199">
                  <c:v>86.7618049964053</c:v>
                </c:pt>
                <c:pt idx="10200">
                  <c:v>95.85694737942916</c:v>
                </c:pt>
                <c:pt idx="10201">
                  <c:v>85.20269896065061</c:v>
                </c:pt>
                <c:pt idx="10202">
                  <c:v>68.1606100702023</c:v>
                </c:pt>
                <c:pt idx="10203">
                  <c:v>55.6221762820076</c:v>
                </c:pt>
                <c:pt idx="10204">
                  <c:v>48.69789957139364</c:v>
                </c:pt>
                <c:pt idx="10205">
                  <c:v>44.57993246166086</c:v>
                </c:pt>
                <c:pt idx="10206">
                  <c:v>36.247300675034</c:v>
                </c:pt>
                <c:pt idx="10207">
                  <c:v>16.86494714217319</c:v>
                </c:pt>
                <c:pt idx="10208">
                  <c:v>17.19193345682291</c:v>
                </c:pt>
                <c:pt idx="10209">
                  <c:v>67.15200958579518</c:v>
                </c:pt>
                <c:pt idx="10210">
                  <c:v>51.61591550407143</c:v>
                </c:pt>
                <c:pt idx="10211">
                  <c:v>65.3378389897573</c:v>
                </c:pt>
                <c:pt idx="10212">
                  <c:v>101.0985266981657</c:v>
                </c:pt>
                <c:pt idx="10213">
                  <c:v>121.0122227261373</c:v>
                </c:pt>
                <c:pt idx="10214">
                  <c:v>133.8406017262327</c:v>
                </c:pt>
                <c:pt idx="10215">
                  <c:v>142.2859901822173</c:v>
                </c:pt>
                <c:pt idx="10216">
                  <c:v>147.5072821743653</c:v>
                </c:pt>
                <c:pt idx="10217">
                  <c:v>150.2247039779871</c:v>
                </c:pt>
                <c:pt idx="10218">
                  <c:v>151.4101610604972</c:v>
                </c:pt>
                <c:pt idx="10219">
                  <c:v>153.8413737018441</c:v>
                </c:pt>
                <c:pt idx="10220">
                  <c:v>171.1289397820027</c:v>
                </c:pt>
                <c:pt idx="10221">
                  <c:v>169.3740909009876</c:v>
                </c:pt>
                <c:pt idx="10222">
                  <c:v>134.3511276788897</c:v>
                </c:pt>
                <c:pt idx="10223">
                  <c:v>123.2505092939875</c:v>
                </c:pt>
                <c:pt idx="10224">
                  <c:v>116.2000932940823</c:v>
                </c:pt>
                <c:pt idx="10225">
                  <c:v>110.586560522964</c:v>
                </c:pt>
                <c:pt idx="10226">
                  <c:v>106.8180196095998</c:v>
                </c:pt>
                <c:pt idx="10227">
                  <c:v>224.1283865204895</c:v>
                </c:pt>
                <c:pt idx="10228">
                  <c:v>101.5187309095854</c:v>
                </c:pt>
                <c:pt idx="10229">
                  <c:v>95.87803656851985</c:v>
                </c:pt>
                <c:pt idx="10230">
                  <c:v>93.43829333816078</c:v>
                </c:pt>
                <c:pt idx="10231">
                  <c:v>93.61884848363859</c:v>
                </c:pt>
                <c:pt idx="10232">
                  <c:v>99.77632769434215</c:v>
                </c:pt>
                <c:pt idx="10233">
                  <c:v>119.7388263836423</c:v>
                </c:pt>
                <c:pt idx="10234">
                  <c:v>151.7167912431009</c:v>
                </c:pt>
                <c:pt idx="10235">
                  <c:v>140.3881314395068</c:v>
                </c:pt>
                <c:pt idx="10236">
                  <c:v>99.36060703372202</c:v>
                </c:pt>
                <c:pt idx="10237">
                  <c:v>69.17093487874791</c:v>
                </c:pt>
                <c:pt idx="10238">
                  <c:v>51.41291519464402</c:v>
                </c:pt>
                <c:pt idx="10239">
                  <c:v>45.15110177620314</c:v>
                </c:pt>
                <c:pt idx="10240">
                  <c:v>49.01112546768574</c:v>
                </c:pt>
                <c:pt idx="10241">
                  <c:v>59.48657180439808</c:v>
                </c:pt>
                <c:pt idx="10242">
                  <c:v>74.0177096891322</c:v>
                </c:pt>
                <c:pt idx="10243">
                  <c:v>92.2179635501171</c:v>
                </c:pt>
                <c:pt idx="10244">
                  <c:v>115.7205058039951</c:v>
                </c:pt>
                <c:pt idx="10245">
                  <c:v>147.4733539203579</c:v>
                </c:pt>
                <c:pt idx="10246">
                  <c:v>184.9921649422833</c:v>
                </c:pt>
                <c:pt idx="10247">
                  <c:v>213.945639425751</c:v>
                </c:pt>
                <c:pt idx="10248">
                  <c:v>243.4562576675992</c:v>
                </c:pt>
                <c:pt idx="10249">
                  <c:v>331.4460364316042</c:v>
                </c:pt>
                <c:pt idx="10250">
                  <c:v>476.6640109723737</c:v>
                </c:pt>
                <c:pt idx="10251">
                  <c:v>446.9296119071388</c:v>
                </c:pt>
                <c:pt idx="10252">
                  <c:v>348.6547640601056</c:v>
                </c:pt>
                <c:pt idx="10253">
                  <c:v>292.8774289418317</c:v>
                </c:pt>
                <c:pt idx="10254">
                  <c:v>259.829896553554</c:v>
                </c:pt>
                <c:pt idx="10255">
                  <c:v>229.4088311113106</c:v>
                </c:pt>
                <c:pt idx="10256">
                  <c:v>199.6289274393763</c:v>
                </c:pt>
                <c:pt idx="10257">
                  <c:v>175.2128420449668</c:v>
                </c:pt>
                <c:pt idx="10258">
                  <c:v>156.8326580956683</c:v>
                </c:pt>
                <c:pt idx="10259">
                  <c:v>142.9341985938343</c:v>
                </c:pt>
                <c:pt idx="10260">
                  <c:v>131.9603418185778</c:v>
                </c:pt>
                <c:pt idx="10261">
                  <c:v>122.8219407658105</c:v>
                </c:pt>
                <c:pt idx="10262">
                  <c:v>114.8259095366054</c:v>
                </c:pt>
                <c:pt idx="10263">
                  <c:v>107.5573294728914</c:v>
                </c:pt>
                <c:pt idx="10264">
                  <c:v>100.802276081024</c:v>
                </c:pt>
                <c:pt idx="10265">
                  <c:v>94.58785656801441</c:v>
                </c:pt>
                <c:pt idx="10266">
                  <c:v>89.35527524422865</c:v>
                </c:pt>
                <c:pt idx="10267">
                  <c:v>86.63374679384292</c:v>
                </c:pt>
                <c:pt idx="10268">
                  <c:v>91.2264762475837</c:v>
                </c:pt>
                <c:pt idx="10269">
                  <c:v>115.8310484058103</c:v>
                </c:pt>
                <c:pt idx="10270">
                  <c:v>156.4988079060749</c:v>
                </c:pt>
                <c:pt idx="10271">
                  <c:v>130.3257504328633</c:v>
                </c:pt>
                <c:pt idx="10272">
                  <c:v>91.64902480050098</c:v>
                </c:pt>
                <c:pt idx="10273">
                  <c:v>66.55718091179135</c:v>
                </c:pt>
                <c:pt idx="10274">
                  <c:v>54.11017832910172</c:v>
                </c:pt>
                <c:pt idx="10275">
                  <c:v>73.72744368854898</c:v>
                </c:pt>
                <c:pt idx="10276">
                  <c:v>69.55668412984671</c:v>
                </c:pt>
                <c:pt idx="10277">
                  <c:v>44.0358336094862</c:v>
                </c:pt>
                <c:pt idx="10278">
                  <c:v>23.58177244514415</c:v>
                </c:pt>
                <c:pt idx="10279">
                  <c:v>11.1880643551915</c:v>
                </c:pt>
                <c:pt idx="10280">
                  <c:v>29.74119292080944</c:v>
                </c:pt>
                <c:pt idx="10281">
                  <c:v>87.89946723821077</c:v>
                </c:pt>
                <c:pt idx="10282">
                  <c:v>68.33156100733414</c:v>
                </c:pt>
                <c:pt idx="10283">
                  <c:v>103.8531889827916</c:v>
                </c:pt>
                <c:pt idx="10284">
                  <c:v>164.7510171583651</c:v>
                </c:pt>
                <c:pt idx="10285">
                  <c:v>164.9021412557777</c:v>
                </c:pt>
                <c:pt idx="10286">
                  <c:v>85.6171176798566</c:v>
                </c:pt>
                <c:pt idx="10287">
                  <c:v>137.171410687722</c:v>
                </c:pt>
                <c:pt idx="10288">
                  <c:v>215.2857663686671</c:v>
                </c:pt>
                <c:pt idx="10289">
                  <c:v>321.0807017937557</c:v>
                </c:pt>
                <c:pt idx="10290">
                  <c:v>478.6463381373438</c:v>
                </c:pt>
                <c:pt idx="10291">
                  <c:v>731.358504189828</c:v>
                </c:pt>
                <c:pt idx="10292">
                  <c:v>1070.22975112996</c:v>
                </c:pt>
                <c:pt idx="10293">
                  <c:v>1074.44115458447</c:v>
                </c:pt>
                <c:pt idx="10294">
                  <c:v>787.9419494877842</c:v>
                </c:pt>
                <c:pt idx="10295">
                  <c:v>580.5142844110544</c:v>
                </c:pt>
                <c:pt idx="10296">
                  <c:v>461.5176926948601</c:v>
                </c:pt>
                <c:pt idx="10297">
                  <c:v>412.9445726888617</c:v>
                </c:pt>
                <c:pt idx="10298">
                  <c:v>377.5140362379408</c:v>
                </c:pt>
                <c:pt idx="10299">
                  <c:v>331.0192446928102</c:v>
                </c:pt>
                <c:pt idx="10300">
                  <c:v>292.2173320247927</c:v>
                </c:pt>
                <c:pt idx="10301">
                  <c:v>263.1260715266747</c:v>
                </c:pt>
                <c:pt idx="10302">
                  <c:v>243.2906018826924</c:v>
                </c:pt>
                <c:pt idx="10303">
                  <c:v>232.6306601868999</c:v>
                </c:pt>
                <c:pt idx="10304">
                  <c:v>225.8509245689225</c:v>
                </c:pt>
                <c:pt idx="10305">
                  <c:v>213.5376470877079</c:v>
                </c:pt>
                <c:pt idx="10306">
                  <c:v>195.6636945104288</c:v>
                </c:pt>
                <c:pt idx="10307">
                  <c:v>176.5911168122404</c:v>
                </c:pt>
                <c:pt idx="10308">
                  <c:v>157.8831413091042</c:v>
                </c:pt>
                <c:pt idx="10309">
                  <c:v>139.1959250023896</c:v>
                </c:pt>
                <c:pt idx="10310">
                  <c:v>119.4064901831635</c:v>
                </c:pt>
                <c:pt idx="10311">
                  <c:v>96.84778899993037</c:v>
                </c:pt>
                <c:pt idx="10312">
                  <c:v>70.58420921461612</c:v>
                </c:pt>
                <c:pt idx="10313">
                  <c:v>67.3532597469021</c:v>
                </c:pt>
                <c:pt idx="10314">
                  <c:v>167.0592839986006</c:v>
                </c:pt>
                <c:pt idx="10315">
                  <c:v>184.0324635691569</c:v>
                </c:pt>
                <c:pt idx="10316">
                  <c:v>145.3404769071842</c:v>
                </c:pt>
                <c:pt idx="10317">
                  <c:v>131.2326527721893</c:v>
                </c:pt>
                <c:pt idx="10318">
                  <c:v>181.0500522608318</c:v>
                </c:pt>
                <c:pt idx="10319">
                  <c:v>223.2144213350663</c:v>
                </c:pt>
                <c:pt idx="10320">
                  <c:v>189.4897327794754</c:v>
                </c:pt>
                <c:pt idx="10321">
                  <c:v>162.8449844942753</c:v>
                </c:pt>
                <c:pt idx="10322">
                  <c:v>148.5637225678672</c:v>
                </c:pt>
                <c:pt idx="10323">
                  <c:v>142.068749750301</c:v>
                </c:pt>
                <c:pt idx="10324">
                  <c:v>140.5095513497136</c:v>
                </c:pt>
                <c:pt idx="10325">
                  <c:v>142.1179107532624</c:v>
                </c:pt>
                <c:pt idx="10326">
                  <c:v>145.8060635564517</c:v>
                </c:pt>
                <c:pt idx="10327">
                  <c:v>151.4858183266883</c:v>
                </c:pt>
                <c:pt idx="10328">
                  <c:v>160.0970676206761</c:v>
                </c:pt>
                <c:pt idx="10329">
                  <c:v>169.933468237461</c:v>
                </c:pt>
                <c:pt idx="10330">
                  <c:v>185.40084183874</c:v>
                </c:pt>
                <c:pt idx="10331">
                  <c:v>226.4247646441034</c:v>
                </c:pt>
                <c:pt idx="10332">
                  <c:v>324.0491366927131</c:v>
                </c:pt>
                <c:pt idx="10333">
                  <c:v>212.1557351562506</c:v>
                </c:pt>
                <c:pt idx="10334">
                  <c:v>159.6107234059018</c:v>
                </c:pt>
                <c:pt idx="10335">
                  <c:v>143.6877668055817</c:v>
                </c:pt>
                <c:pt idx="10336">
                  <c:v>166.8394986881751</c:v>
                </c:pt>
                <c:pt idx="10337">
                  <c:v>171.879234520627</c:v>
                </c:pt>
                <c:pt idx="10338">
                  <c:v>150.353674158281</c:v>
                </c:pt>
                <c:pt idx="10339">
                  <c:v>128.0190977720266</c:v>
                </c:pt>
                <c:pt idx="10340">
                  <c:v>111.9976590370784</c:v>
                </c:pt>
                <c:pt idx="10341">
                  <c:v>102.3394477738131</c:v>
                </c:pt>
                <c:pt idx="10342">
                  <c:v>98.7466810871258</c:v>
                </c:pt>
                <c:pt idx="10343">
                  <c:v>99.13823786372174</c:v>
                </c:pt>
                <c:pt idx="10344">
                  <c:v>100.5967496791359</c:v>
                </c:pt>
                <c:pt idx="10345">
                  <c:v>110.804541858069</c:v>
                </c:pt>
                <c:pt idx="10346">
                  <c:v>140.5975082794865</c:v>
                </c:pt>
                <c:pt idx="10347">
                  <c:v>186.0836096490339</c:v>
                </c:pt>
                <c:pt idx="10348">
                  <c:v>216.8857652643795</c:v>
                </c:pt>
                <c:pt idx="10349">
                  <c:v>209.0952623959416</c:v>
                </c:pt>
                <c:pt idx="10350">
                  <c:v>229.3198943712726</c:v>
                </c:pt>
                <c:pt idx="10351">
                  <c:v>222.356400819694</c:v>
                </c:pt>
                <c:pt idx="10352">
                  <c:v>204.1716422387229</c:v>
                </c:pt>
                <c:pt idx="10353">
                  <c:v>186.7277650114422</c:v>
                </c:pt>
                <c:pt idx="10354">
                  <c:v>171.446025162749</c:v>
                </c:pt>
                <c:pt idx="10355">
                  <c:v>157.7248837980356</c:v>
                </c:pt>
                <c:pt idx="10356">
                  <c:v>144.6409979675332</c:v>
                </c:pt>
                <c:pt idx="10357">
                  <c:v>132.9731926241234</c:v>
                </c:pt>
                <c:pt idx="10358">
                  <c:v>132.6121981483634</c:v>
                </c:pt>
                <c:pt idx="10359">
                  <c:v>124.7586308784786</c:v>
                </c:pt>
                <c:pt idx="10360">
                  <c:v>92.93178533628584</c:v>
                </c:pt>
                <c:pt idx="10361">
                  <c:v>207.3747370243319</c:v>
                </c:pt>
                <c:pt idx="10362">
                  <c:v>175.3374339195137</c:v>
                </c:pt>
                <c:pt idx="10363">
                  <c:v>152.841371821626</c:v>
                </c:pt>
                <c:pt idx="10364">
                  <c:v>141.4757184175982</c:v>
                </c:pt>
                <c:pt idx="10365">
                  <c:v>133.8108414243772</c:v>
                </c:pt>
                <c:pt idx="10366">
                  <c:v>127.8536696345003</c:v>
                </c:pt>
                <c:pt idx="10367">
                  <c:v>122.8869989584952</c:v>
                </c:pt>
                <c:pt idx="10368">
                  <c:v>118.8888220402107</c:v>
                </c:pt>
                <c:pt idx="10369">
                  <c:v>117.2256442847784</c:v>
                </c:pt>
                <c:pt idx="10370">
                  <c:v>117.6321842042416</c:v>
                </c:pt>
                <c:pt idx="10371">
                  <c:v>114.9259319730054</c:v>
                </c:pt>
                <c:pt idx="10372">
                  <c:v>111.2814035785451</c:v>
                </c:pt>
                <c:pt idx="10373">
                  <c:v>107.9956723270697</c:v>
                </c:pt>
                <c:pt idx="10374">
                  <c:v>105.0943491792199</c:v>
                </c:pt>
                <c:pt idx="10375">
                  <c:v>102.4971439024076</c:v>
                </c:pt>
                <c:pt idx="10376">
                  <c:v>100.1567456463456</c:v>
                </c:pt>
                <c:pt idx="10377">
                  <c:v>98.05371105606326</c:v>
                </c:pt>
                <c:pt idx="10378">
                  <c:v>96.18697052097734</c:v>
                </c:pt>
                <c:pt idx="10379">
                  <c:v>94.54671726646154</c:v>
                </c:pt>
                <c:pt idx="10380">
                  <c:v>93.08462525090996</c:v>
                </c:pt>
                <c:pt idx="10381">
                  <c:v>91.60671309381388</c:v>
                </c:pt>
                <c:pt idx="10382">
                  <c:v>89.57753711644375</c:v>
                </c:pt>
                <c:pt idx="10383">
                  <c:v>85.6329847810463</c:v>
                </c:pt>
                <c:pt idx="10384">
                  <c:v>76.48134842751895</c:v>
                </c:pt>
                <c:pt idx="10385">
                  <c:v>100.3246073126928</c:v>
                </c:pt>
                <c:pt idx="10386">
                  <c:v>172.3433549842818</c:v>
                </c:pt>
                <c:pt idx="10387">
                  <c:v>132.2068517187979</c:v>
                </c:pt>
                <c:pt idx="10388">
                  <c:v>118.4459985057275</c:v>
                </c:pt>
                <c:pt idx="10389">
                  <c:v>110.6026977611445</c:v>
                </c:pt>
                <c:pt idx="10390">
                  <c:v>105.7545238129265</c:v>
                </c:pt>
                <c:pt idx="10391">
                  <c:v>104.3790023708341</c:v>
                </c:pt>
                <c:pt idx="10392">
                  <c:v>108.0258498739248</c:v>
                </c:pt>
                <c:pt idx="10393">
                  <c:v>114.4011546939835</c:v>
                </c:pt>
                <c:pt idx="10394">
                  <c:v>116.1977332184002</c:v>
                </c:pt>
                <c:pt idx="10395">
                  <c:v>112.7842291922925</c:v>
                </c:pt>
                <c:pt idx="10396">
                  <c:v>107.9838546573471</c:v>
                </c:pt>
                <c:pt idx="10397">
                  <c:v>103.7345305327915</c:v>
                </c:pt>
                <c:pt idx="10398">
                  <c:v>100.0540039641947</c:v>
                </c:pt>
                <c:pt idx="10399">
                  <c:v>93.66312621548357</c:v>
                </c:pt>
                <c:pt idx="10400">
                  <c:v>79.46857792497252</c:v>
                </c:pt>
                <c:pt idx="10401">
                  <c:v>102.683769449163</c:v>
                </c:pt>
                <c:pt idx="10402">
                  <c:v>94.09324947324607</c:v>
                </c:pt>
                <c:pt idx="10403">
                  <c:v>89.35753555301592</c:v>
                </c:pt>
                <c:pt idx="10404">
                  <c:v>85.9661169662235</c:v>
                </c:pt>
                <c:pt idx="10405">
                  <c:v>83.2075525051837</c:v>
                </c:pt>
                <c:pt idx="10406">
                  <c:v>80.81198961123932</c:v>
                </c:pt>
                <c:pt idx="10407">
                  <c:v>78.65485319730111</c:v>
                </c:pt>
                <c:pt idx="10408">
                  <c:v>76.67181824187203</c:v>
                </c:pt>
                <c:pt idx="10409">
                  <c:v>74.8251770465948</c:v>
                </c:pt>
                <c:pt idx="10410">
                  <c:v>73.08314709901212</c:v>
                </c:pt>
                <c:pt idx="10411">
                  <c:v>71.41755105497628</c:v>
                </c:pt>
                <c:pt idx="10412">
                  <c:v>69.82422103803651</c:v>
                </c:pt>
                <c:pt idx="10413">
                  <c:v>68.32020253200484</c:v>
                </c:pt>
                <c:pt idx="10414">
                  <c:v>66.92771224497928</c:v>
                </c:pt>
                <c:pt idx="10415">
                  <c:v>65.6752537485471</c:v>
                </c:pt>
                <c:pt idx="10416">
                  <c:v>64.60125837189682</c:v>
                </c:pt>
                <c:pt idx="10417">
                  <c:v>63.75959271720673</c:v>
                </c:pt>
                <c:pt idx="10418">
                  <c:v>63.2190763117016</c:v>
                </c:pt>
                <c:pt idx="10419">
                  <c:v>63.04963043256651</c:v>
                </c:pt>
                <c:pt idx="10420">
                  <c:v>63.2808331333896</c:v>
                </c:pt>
                <c:pt idx="10421">
                  <c:v>63.8203704809784</c:v>
                </c:pt>
                <c:pt idx="10422">
                  <c:v>64.35102703563928</c:v>
                </c:pt>
                <c:pt idx="10423">
                  <c:v>64.31031643784254</c:v>
                </c:pt>
                <c:pt idx="10424">
                  <c:v>63.09269163140313</c:v>
                </c:pt>
                <c:pt idx="10425">
                  <c:v>60.42969634996872</c:v>
                </c:pt>
                <c:pt idx="10426">
                  <c:v>56.54295535974209</c:v>
                </c:pt>
                <c:pt idx="10427">
                  <c:v>51.95783924406813</c:v>
                </c:pt>
                <c:pt idx="10428">
                  <c:v>47.2431887074267</c:v>
                </c:pt>
                <c:pt idx="10429">
                  <c:v>42.77785873753726</c:v>
                </c:pt>
                <c:pt idx="10430">
                  <c:v>38.15724591602605</c:v>
                </c:pt>
                <c:pt idx="10431">
                  <c:v>30.35263400015494</c:v>
                </c:pt>
                <c:pt idx="10432">
                  <c:v>20.46313435379703</c:v>
                </c:pt>
                <c:pt idx="10433">
                  <c:v>61.03636800707148</c:v>
                </c:pt>
                <c:pt idx="10434">
                  <c:v>59.88082557156641</c:v>
                </c:pt>
                <c:pt idx="10435">
                  <c:v>56.08164025462241</c:v>
                </c:pt>
                <c:pt idx="10436">
                  <c:v>53.0214332122222</c:v>
                </c:pt>
                <c:pt idx="10437">
                  <c:v>51.0224016174329</c:v>
                </c:pt>
                <c:pt idx="10438">
                  <c:v>51.65564244569555</c:v>
                </c:pt>
                <c:pt idx="10439">
                  <c:v>57.55591698080647</c:v>
                </c:pt>
                <c:pt idx="10440">
                  <c:v>66.239435757083</c:v>
                </c:pt>
                <c:pt idx="10441">
                  <c:v>69.27035096561334</c:v>
                </c:pt>
                <c:pt idx="10442">
                  <c:v>66.9598596641793</c:v>
                </c:pt>
                <c:pt idx="10443">
                  <c:v>63.31164469227338</c:v>
                </c:pt>
                <c:pt idx="10444">
                  <c:v>59.86396311924082</c:v>
                </c:pt>
                <c:pt idx="10445">
                  <c:v>56.87303047728967</c:v>
                </c:pt>
                <c:pt idx="10446">
                  <c:v>54.27923078453619</c:v>
                </c:pt>
                <c:pt idx="10447">
                  <c:v>51.931323335565</c:v>
                </c:pt>
                <c:pt idx="10448">
                  <c:v>49.53830191700662</c:v>
                </c:pt>
                <c:pt idx="10449">
                  <c:v>47.33214674550198</c:v>
                </c:pt>
                <c:pt idx="10450">
                  <c:v>45.59643367873876</c:v>
                </c:pt>
                <c:pt idx="10451">
                  <c:v>44.01940653947383</c:v>
                </c:pt>
                <c:pt idx="10452">
                  <c:v>42.52709113384088</c:v>
                </c:pt>
                <c:pt idx="10453">
                  <c:v>41.128033509939</c:v>
                </c:pt>
                <c:pt idx="10454">
                  <c:v>39.86274682207282</c:v>
                </c:pt>
                <c:pt idx="10455">
                  <c:v>38.8082640975035</c:v>
                </c:pt>
                <c:pt idx="10456">
                  <c:v>38.07262922447902</c:v>
                </c:pt>
                <c:pt idx="10457">
                  <c:v>37.5466729846451</c:v>
                </c:pt>
                <c:pt idx="10458">
                  <c:v>36.32866773410038</c:v>
                </c:pt>
                <c:pt idx="10459">
                  <c:v>34.00273166672398</c:v>
                </c:pt>
                <c:pt idx="10460">
                  <c:v>31.60733131495348</c:v>
                </c:pt>
                <c:pt idx="10461">
                  <c:v>29.54103660512226</c:v>
                </c:pt>
                <c:pt idx="10462">
                  <c:v>27.69934149406811</c:v>
                </c:pt>
                <c:pt idx="10463">
                  <c:v>25.96301652657923</c:v>
                </c:pt>
                <c:pt idx="10464">
                  <c:v>24.26574521681076</c:v>
                </c:pt>
                <c:pt idx="10465">
                  <c:v>22.59936091221502</c:v>
                </c:pt>
                <c:pt idx="10466">
                  <c:v>21.0952940394283</c:v>
                </c:pt>
                <c:pt idx="10467">
                  <c:v>20.2281449146733</c:v>
                </c:pt>
                <c:pt idx="10468">
                  <c:v>20.19645815264586</c:v>
                </c:pt>
                <c:pt idx="10469">
                  <c:v>19.612039302796</c:v>
                </c:pt>
                <c:pt idx="10470">
                  <c:v>18.18060471952319</c:v>
                </c:pt>
                <c:pt idx="10471">
                  <c:v>16.49092697660439</c:v>
                </c:pt>
                <c:pt idx="10472">
                  <c:v>14.78799085933642</c:v>
                </c:pt>
                <c:pt idx="10473">
                  <c:v>13.13096140213965</c:v>
                </c:pt>
                <c:pt idx="10474">
                  <c:v>11.54853362830205</c:v>
                </c:pt>
                <c:pt idx="10475">
                  <c:v>10.09581836972413</c:v>
                </c:pt>
                <c:pt idx="10476">
                  <c:v>8.906231215543543</c:v>
                </c:pt>
                <c:pt idx="10477">
                  <c:v>8.30969997597673</c:v>
                </c:pt>
                <c:pt idx="10478">
                  <c:v>8.874375470083297</c:v>
                </c:pt>
                <c:pt idx="10479">
                  <c:v>8.943225779316524</c:v>
                </c:pt>
                <c:pt idx="10480">
                  <c:v>6.82015488420015</c:v>
                </c:pt>
                <c:pt idx="10481">
                  <c:v>6.656495235070192</c:v>
                </c:pt>
                <c:pt idx="10482">
                  <c:v>7.806956374899329</c:v>
                </c:pt>
                <c:pt idx="10483">
                  <c:v>9.258494486994863</c:v>
                </c:pt>
                <c:pt idx="10484">
                  <c:v>10.163492170052</c:v>
                </c:pt>
                <c:pt idx="10485">
                  <c:v>12.03353140084833</c:v>
                </c:pt>
                <c:pt idx="10486">
                  <c:v>16.38460327980987</c:v>
                </c:pt>
                <c:pt idx="10487">
                  <c:v>20.887364630934</c:v>
                </c:pt>
                <c:pt idx="10488">
                  <c:v>26.72364467242664</c:v>
                </c:pt>
                <c:pt idx="10489">
                  <c:v>38.05182046783666</c:v>
                </c:pt>
                <c:pt idx="10490">
                  <c:v>61.32151686489433</c:v>
                </c:pt>
                <c:pt idx="10491">
                  <c:v>37.07633777839531</c:v>
                </c:pt>
                <c:pt idx="10492">
                  <c:v>30.09002574679715</c:v>
                </c:pt>
                <c:pt idx="10493">
                  <c:v>30.75993909307656</c:v>
                </c:pt>
                <c:pt idx="10494">
                  <c:v>32.99644307427728</c:v>
                </c:pt>
                <c:pt idx="10495">
                  <c:v>36.11876909280851</c:v>
                </c:pt>
                <c:pt idx="10496">
                  <c:v>43.59911431055216</c:v>
                </c:pt>
                <c:pt idx="10497">
                  <c:v>53.64833362173245</c:v>
                </c:pt>
                <c:pt idx="10498">
                  <c:v>55.92597823462016</c:v>
                </c:pt>
                <c:pt idx="10499">
                  <c:v>59.38509035504</c:v>
                </c:pt>
                <c:pt idx="10500">
                  <c:v>64.24138819829844</c:v>
                </c:pt>
                <c:pt idx="10501">
                  <c:v>70.25986629886547</c:v>
                </c:pt>
                <c:pt idx="10502">
                  <c:v>77.57491507579536</c:v>
                </c:pt>
                <c:pt idx="10503">
                  <c:v>86.59282330440565</c:v>
                </c:pt>
                <c:pt idx="10504">
                  <c:v>97.13398897891166</c:v>
                </c:pt>
                <c:pt idx="10505">
                  <c:v>101.9725784201455</c:v>
                </c:pt>
                <c:pt idx="10506">
                  <c:v>92.07457033100866</c:v>
                </c:pt>
                <c:pt idx="10507">
                  <c:v>87.89536541341353</c:v>
                </c:pt>
                <c:pt idx="10508">
                  <c:v>90.9023540028568</c:v>
                </c:pt>
                <c:pt idx="10509">
                  <c:v>95.81219250555465</c:v>
                </c:pt>
                <c:pt idx="10510">
                  <c:v>101.5565282453507</c:v>
                </c:pt>
                <c:pt idx="10511">
                  <c:v>109.5417160030554</c:v>
                </c:pt>
                <c:pt idx="10512">
                  <c:v>123.2224114925322</c:v>
                </c:pt>
                <c:pt idx="10513">
                  <c:v>147.3984864205314</c:v>
                </c:pt>
                <c:pt idx="10514">
                  <c:v>189.1102988041133</c:v>
                </c:pt>
                <c:pt idx="10515">
                  <c:v>262.6830515885791</c:v>
                </c:pt>
                <c:pt idx="10516">
                  <c:v>346.998192678589</c:v>
                </c:pt>
                <c:pt idx="10517">
                  <c:v>330.0030524984617</c:v>
                </c:pt>
                <c:pt idx="10518">
                  <c:v>224.128178640364</c:v>
                </c:pt>
                <c:pt idx="10519">
                  <c:v>132.2089752325844</c:v>
                </c:pt>
                <c:pt idx="10520">
                  <c:v>142.8567713469526</c:v>
                </c:pt>
                <c:pt idx="10521">
                  <c:v>246.0985264947175</c:v>
                </c:pt>
                <c:pt idx="10522">
                  <c:v>347.6077292822958</c:v>
                </c:pt>
                <c:pt idx="10523">
                  <c:v>390.9840939241863</c:v>
                </c:pt>
                <c:pt idx="10524">
                  <c:v>397.6090419975895</c:v>
                </c:pt>
                <c:pt idx="10525">
                  <c:v>434.2811603939693</c:v>
                </c:pt>
                <c:pt idx="10526">
                  <c:v>609.0045249137969</c:v>
                </c:pt>
                <c:pt idx="10527">
                  <c:v>1229.037279816152</c:v>
                </c:pt>
                <c:pt idx="10528">
                  <c:v>916.668120943621</c:v>
                </c:pt>
                <c:pt idx="10529">
                  <c:v>490.6423877021233</c:v>
                </c:pt>
                <c:pt idx="10530">
                  <c:v>333.2330119686549</c:v>
                </c:pt>
                <c:pt idx="10531">
                  <c:v>258.2326221179221</c:v>
                </c:pt>
                <c:pt idx="10532">
                  <c:v>226.7560998016531</c:v>
                </c:pt>
                <c:pt idx="10533">
                  <c:v>225.2338951354393</c:v>
                </c:pt>
                <c:pt idx="10534">
                  <c:v>228.7620818620371</c:v>
                </c:pt>
                <c:pt idx="10535">
                  <c:v>222.4963757911514</c:v>
                </c:pt>
                <c:pt idx="10536">
                  <c:v>212.2066522074021</c:v>
                </c:pt>
                <c:pt idx="10537">
                  <c:v>205.3880280181766</c:v>
                </c:pt>
                <c:pt idx="10538">
                  <c:v>206.1074325610156</c:v>
                </c:pt>
                <c:pt idx="10539">
                  <c:v>216.3347189376792</c:v>
                </c:pt>
                <c:pt idx="10540">
                  <c:v>235.682308694221</c:v>
                </c:pt>
                <c:pt idx="10541">
                  <c:v>259.5502077413748</c:v>
                </c:pt>
                <c:pt idx="10542">
                  <c:v>278.5797312205086</c:v>
                </c:pt>
                <c:pt idx="10543">
                  <c:v>284.1355449295135</c:v>
                </c:pt>
                <c:pt idx="10544">
                  <c:v>275.8103666704407</c:v>
                </c:pt>
                <c:pt idx="10545">
                  <c:v>259.6923069342308</c:v>
                </c:pt>
                <c:pt idx="10546">
                  <c:v>241.5604518643152</c:v>
                </c:pt>
                <c:pt idx="10547">
                  <c:v>224.1582333550425</c:v>
                </c:pt>
                <c:pt idx="10548">
                  <c:v>207.9271428995287</c:v>
                </c:pt>
                <c:pt idx="10549">
                  <c:v>192.2887467987394</c:v>
                </c:pt>
                <c:pt idx="10550">
                  <c:v>176.7820438944365</c:v>
                </c:pt>
                <c:pt idx="10551">
                  <c:v>161.5728068610285</c:v>
                </c:pt>
                <c:pt idx="10552">
                  <c:v>147.1454663316603</c:v>
                </c:pt>
                <c:pt idx="10553">
                  <c:v>133.8110881000025</c:v>
                </c:pt>
                <c:pt idx="10554">
                  <c:v>121.5793373412945</c:v>
                </c:pt>
                <c:pt idx="10555">
                  <c:v>110.3082149315613</c:v>
                </c:pt>
                <c:pt idx="10556">
                  <c:v>99.91669803581102</c:v>
                </c:pt>
                <c:pt idx="10557">
                  <c:v>90.61882016306437</c:v>
                </c:pt>
                <c:pt idx="10558">
                  <c:v>83.34005934175026</c:v>
                </c:pt>
                <c:pt idx="10559">
                  <c:v>80.17501521907738</c:v>
                </c:pt>
                <c:pt idx="10560">
                  <c:v>83.62403079256967</c:v>
                </c:pt>
                <c:pt idx="10561">
                  <c:v>92.89186428644921</c:v>
                </c:pt>
                <c:pt idx="10562">
                  <c:v>102.2664757764871</c:v>
                </c:pt>
                <c:pt idx="10563">
                  <c:v>107.8219537003197</c:v>
                </c:pt>
                <c:pt idx="10564">
                  <c:v>117.8491515789078</c:v>
                </c:pt>
                <c:pt idx="10565">
                  <c:v>129.0995888620436</c:v>
                </c:pt>
                <c:pt idx="10566">
                  <c:v>110.7084097460475</c:v>
                </c:pt>
                <c:pt idx="10567">
                  <c:v>98.42971534545518</c:v>
                </c:pt>
                <c:pt idx="10568">
                  <c:v>88.71296801350589</c:v>
                </c:pt>
                <c:pt idx="10569">
                  <c:v>79.54944435828615</c:v>
                </c:pt>
                <c:pt idx="10570">
                  <c:v>81.49387972780125</c:v>
                </c:pt>
                <c:pt idx="10571">
                  <c:v>72.22394624500388</c:v>
                </c:pt>
                <c:pt idx="10572">
                  <c:v>63.54329210745075</c:v>
                </c:pt>
                <c:pt idx="10573">
                  <c:v>60.09647144619063</c:v>
                </c:pt>
                <c:pt idx="10574">
                  <c:v>57.8909794681242</c:v>
                </c:pt>
                <c:pt idx="10575">
                  <c:v>54.95812920944923</c:v>
                </c:pt>
                <c:pt idx="10576">
                  <c:v>55.10327621088805</c:v>
                </c:pt>
                <c:pt idx="10577">
                  <c:v>59.67217257110426</c:v>
                </c:pt>
                <c:pt idx="10578">
                  <c:v>64.86912026819405</c:v>
                </c:pt>
                <c:pt idx="10579">
                  <c:v>65.12440297930432</c:v>
                </c:pt>
                <c:pt idx="10580">
                  <c:v>59.45027029065358</c:v>
                </c:pt>
                <c:pt idx="10581">
                  <c:v>49.14773056058365</c:v>
                </c:pt>
                <c:pt idx="10582">
                  <c:v>36.3599465171318</c:v>
                </c:pt>
                <c:pt idx="10583">
                  <c:v>24.2978568998642</c:v>
                </c:pt>
                <c:pt idx="10584">
                  <c:v>19.13441093871769</c:v>
                </c:pt>
                <c:pt idx="10585">
                  <c:v>29.113301312048</c:v>
                </c:pt>
                <c:pt idx="10586">
                  <c:v>51.13196094940913</c:v>
                </c:pt>
                <c:pt idx="10587">
                  <c:v>84.06520737923485</c:v>
                </c:pt>
                <c:pt idx="10588">
                  <c:v>127.1934751428885</c:v>
                </c:pt>
                <c:pt idx="10589">
                  <c:v>162.2639486117368</c:v>
                </c:pt>
                <c:pt idx="10590">
                  <c:v>161.6583118946605</c:v>
                </c:pt>
                <c:pt idx="10591">
                  <c:v>139.12038156185</c:v>
                </c:pt>
                <c:pt idx="10592">
                  <c:v>115.8578518772661</c:v>
                </c:pt>
                <c:pt idx="10593">
                  <c:v>96.9070458679926</c:v>
                </c:pt>
                <c:pt idx="10594">
                  <c:v>81.66381453530488</c:v>
                </c:pt>
                <c:pt idx="10595">
                  <c:v>68.86869390344161</c:v>
                </c:pt>
                <c:pt idx="10596">
                  <c:v>57.48711327617696</c:v>
                </c:pt>
                <c:pt idx="10597">
                  <c:v>47.21555900337367</c:v>
                </c:pt>
                <c:pt idx="10598">
                  <c:v>40.01674531244788</c:v>
                </c:pt>
                <c:pt idx="10599">
                  <c:v>34.12474008115811</c:v>
                </c:pt>
                <c:pt idx="10600">
                  <c:v>27.00838314749355</c:v>
                </c:pt>
                <c:pt idx="10601">
                  <c:v>19.98765649647314</c:v>
                </c:pt>
                <c:pt idx="10602">
                  <c:v>14.50944753559358</c:v>
                </c:pt>
                <c:pt idx="10603">
                  <c:v>11.0014424518016</c:v>
                </c:pt>
                <c:pt idx="10604">
                  <c:v>12.52102457298596</c:v>
                </c:pt>
                <c:pt idx="10605">
                  <c:v>22.11210184484441</c:v>
                </c:pt>
                <c:pt idx="10606">
                  <c:v>37.56614331496206</c:v>
                </c:pt>
                <c:pt idx="10607">
                  <c:v>59.80460404222102</c:v>
                </c:pt>
                <c:pt idx="10608">
                  <c:v>89.95159582991972</c:v>
                </c:pt>
                <c:pt idx="10609">
                  <c:v>112.8587533877842</c:v>
                </c:pt>
                <c:pt idx="10610">
                  <c:v>165.7852215292066</c:v>
                </c:pt>
                <c:pt idx="10611">
                  <c:v>337.8830403191523</c:v>
                </c:pt>
                <c:pt idx="10612">
                  <c:v>909.7843568980755</c:v>
                </c:pt>
                <c:pt idx="10613">
                  <c:v>400.2842117936832</c:v>
                </c:pt>
                <c:pt idx="10614">
                  <c:v>219.9267605694665</c:v>
                </c:pt>
                <c:pt idx="10615">
                  <c:v>151.2615643784667</c:v>
                </c:pt>
                <c:pt idx="10616">
                  <c:v>116.3039918399779</c:v>
                </c:pt>
                <c:pt idx="10617">
                  <c:v>98.06671686961458</c:v>
                </c:pt>
                <c:pt idx="10618">
                  <c:v>87.17518396349294</c:v>
                </c:pt>
                <c:pt idx="10619">
                  <c:v>76.16803169547893</c:v>
                </c:pt>
                <c:pt idx="10620">
                  <c:v>68.44550789220172</c:v>
                </c:pt>
                <c:pt idx="10621">
                  <c:v>65.8474349197234</c:v>
                </c:pt>
                <c:pt idx="10622">
                  <c:v>59.85487219933243</c:v>
                </c:pt>
                <c:pt idx="10623">
                  <c:v>49.0885215410094</c:v>
                </c:pt>
                <c:pt idx="10624">
                  <c:v>38.44716068428983</c:v>
                </c:pt>
                <c:pt idx="10625">
                  <c:v>33.94683699905805</c:v>
                </c:pt>
                <c:pt idx="10626">
                  <c:v>63.59982375262401</c:v>
                </c:pt>
                <c:pt idx="10627">
                  <c:v>88.65522417444707</c:v>
                </c:pt>
                <c:pt idx="10628">
                  <c:v>66.10008082963483</c:v>
                </c:pt>
                <c:pt idx="10629">
                  <c:v>63.38145484851449</c:v>
                </c:pt>
                <c:pt idx="10630">
                  <c:v>75.37350254090086</c:v>
                </c:pt>
                <c:pt idx="10631">
                  <c:v>99.85071895434395</c:v>
                </c:pt>
                <c:pt idx="10632">
                  <c:v>134.5730277701475</c:v>
                </c:pt>
                <c:pt idx="10633">
                  <c:v>170.5111000532161</c:v>
                </c:pt>
                <c:pt idx="10634">
                  <c:v>191.1108411677629</c:v>
                </c:pt>
                <c:pt idx="10635">
                  <c:v>191.0858062940343</c:v>
                </c:pt>
                <c:pt idx="10636">
                  <c:v>180.519275911327</c:v>
                </c:pt>
                <c:pt idx="10637">
                  <c:v>168.2939722962593</c:v>
                </c:pt>
                <c:pt idx="10638">
                  <c:v>157.7349801904139</c:v>
                </c:pt>
                <c:pt idx="10639">
                  <c:v>149.5760104682213</c:v>
                </c:pt>
                <c:pt idx="10640">
                  <c:v>143.9876537716076</c:v>
                </c:pt>
                <c:pt idx="10641">
                  <c:v>141.6081254712264</c:v>
                </c:pt>
                <c:pt idx="10642">
                  <c:v>145.0073934824372</c:v>
                </c:pt>
                <c:pt idx="10643">
                  <c:v>163.7370383435611</c:v>
                </c:pt>
                <c:pt idx="10644">
                  <c:v>200.8766239012935</c:v>
                </c:pt>
                <c:pt idx="10645">
                  <c:v>149.5925416045591</c:v>
                </c:pt>
                <c:pt idx="10646">
                  <c:v>124.6069814041731</c:v>
                </c:pt>
                <c:pt idx="10647">
                  <c:v>122.86673888166</c:v>
                </c:pt>
                <c:pt idx="10648">
                  <c:v>133.8588145993716</c:v>
                </c:pt>
                <c:pt idx="10649">
                  <c:v>153.5343537167322</c:v>
                </c:pt>
                <c:pt idx="10650">
                  <c:v>152.474338333481</c:v>
                </c:pt>
                <c:pt idx="10651">
                  <c:v>128.7860602763246</c:v>
                </c:pt>
                <c:pt idx="10652">
                  <c:v>112.1684193291688</c:v>
                </c:pt>
                <c:pt idx="10653">
                  <c:v>108.0079633335272</c:v>
                </c:pt>
                <c:pt idx="10654">
                  <c:v>106.9871283578876</c:v>
                </c:pt>
                <c:pt idx="10655">
                  <c:v>93.4104403181274</c:v>
                </c:pt>
                <c:pt idx="10656">
                  <c:v>87.9608526243012</c:v>
                </c:pt>
                <c:pt idx="10657">
                  <c:v>86.35659112326191</c:v>
                </c:pt>
                <c:pt idx="10658">
                  <c:v>84.730648824963</c:v>
                </c:pt>
                <c:pt idx="10659">
                  <c:v>78.59356024962173</c:v>
                </c:pt>
                <c:pt idx="10660">
                  <c:v>69.53075291047389</c:v>
                </c:pt>
                <c:pt idx="10661">
                  <c:v>62.47151955317643</c:v>
                </c:pt>
                <c:pt idx="10662">
                  <c:v>57.81700475885378</c:v>
                </c:pt>
                <c:pt idx="10663">
                  <c:v>54.50287138910966</c:v>
                </c:pt>
                <c:pt idx="10664">
                  <c:v>51.8358291105017</c:v>
                </c:pt>
                <c:pt idx="10665">
                  <c:v>49.4708971845924</c:v>
                </c:pt>
                <c:pt idx="10666">
                  <c:v>47.23454424156159</c:v>
                </c:pt>
                <c:pt idx="10667">
                  <c:v>45.03101581191397</c:v>
                </c:pt>
                <c:pt idx="10668">
                  <c:v>42.79334880247083</c:v>
                </c:pt>
                <c:pt idx="10669">
                  <c:v>40.47834227087567</c:v>
                </c:pt>
                <c:pt idx="10670">
                  <c:v>38.03920962854965</c:v>
                </c:pt>
                <c:pt idx="10671">
                  <c:v>35.38297473460472</c:v>
                </c:pt>
                <c:pt idx="10672">
                  <c:v>32.10453825157686</c:v>
                </c:pt>
                <c:pt idx="10673">
                  <c:v>27.54995804592109</c:v>
                </c:pt>
                <c:pt idx="10674">
                  <c:v>23.62806394376931</c:v>
                </c:pt>
                <c:pt idx="10675">
                  <c:v>30.14530754009537</c:v>
                </c:pt>
                <c:pt idx="10676">
                  <c:v>25.38165471915296</c:v>
                </c:pt>
                <c:pt idx="10677">
                  <c:v>20.77328931322508</c:v>
                </c:pt>
                <c:pt idx="10678">
                  <c:v>20.56218811158633</c:v>
                </c:pt>
                <c:pt idx="10679">
                  <c:v>18.79825108942013</c:v>
                </c:pt>
                <c:pt idx="10680">
                  <c:v>16.56671567941869</c:v>
                </c:pt>
                <c:pt idx="10681">
                  <c:v>15.05855019854675</c:v>
                </c:pt>
                <c:pt idx="10682">
                  <c:v>14.38485075302052</c:v>
                </c:pt>
                <c:pt idx="10683">
                  <c:v>14.48239226805644</c:v>
                </c:pt>
                <c:pt idx="10684">
                  <c:v>15.38403074168637</c:v>
                </c:pt>
                <c:pt idx="10685">
                  <c:v>17.3488254249875</c:v>
                </c:pt>
                <c:pt idx="10686">
                  <c:v>21.3182651036955</c:v>
                </c:pt>
                <c:pt idx="10687">
                  <c:v>30.85388489557434</c:v>
                </c:pt>
                <c:pt idx="10688">
                  <c:v>36.16567427253197</c:v>
                </c:pt>
                <c:pt idx="10689">
                  <c:v>78.17184216619482</c:v>
                </c:pt>
                <c:pt idx="10690">
                  <c:v>93.62648392099548</c:v>
                </c:pt>
                <c:pt idx="10691">
                  <c:v>108.3115677097752</c:v>
                </c:pt>
                <c:pt idx="10692">
                  <c:v>126.4244141426562</c:v>
                </c:pt>
                <c:pt idx="10693">
                  <c:v>83.05311280553184</c:v>
                </c:pt>
                <c:pt idx="10694">
                  <c:v>49.61135464301775</c:v>
                </c:pt>
                <c:pt idx="10695">
                  <c:v>55.83069567624685</c:v>
                </c:pt>
                <c:pt idx="10696">
                  <c:v>64.53409360131388</c:v>
                </c:pt>
                <c:pt idx="10697">
                  <c:v>41.21490272411017</c:v>
                </c:pt>
                <c:pt idx="10698">
                  <c:v>74.96521888147327</c:v>
                </c:pt>
                <c:pt idx="10699">
                  <c:v>105.9719378715759</c:v>
                </c:pt>
                <c:pt idx="10700">
                  <c:v>111.1182295931372</c:v>
                </c:pt>
                <c:pt idx="10701">
                  <c:v>89.93573449952162</c:v>
                </c:pt>
                <c:pt idx="10702">
                  <c:v>64.19189707557314</c:v>
                </c:pt>
                <c:pt idx="10703">
                  <c:v>47.06966173376985</c:v>
                </c:pt>
                <c:pt idx="10704">
                  <c:v>49.23644811308078</c:v>
                </c:pt>
                <c:pt idx="10705">
                  <c:v>56.14408695139662</c:v>
                </c:pt>
                <c:pt idx="10706">
                  <c:v>53.98514887941003</c:v>
                </c:pt>
                <c:pt idx="10707">
                  <c:v>47.94515470632568</c:v>
                </c:pt>
                <c:pt idx="10708">
                  <c:v>41.87897902735796</c:v>
                </c:pt>
                <c:pt idx="10709">
                  <c:v>36.8285893289117</c:v>
                </c:pt>
                <c:pt idx="10710">
                  <c:v>33.00332079389426</c:v>
                </c:pt>
                <c:pt idx="10711">
                  <c:v>30.45688885682598</c:v>
                </c:pt>
                <c:pt idx="10712">
                  <c:v>29.21595678758709</c:v>
                </c:pt>
                <c:pt idx="10713">
                  <c:v>29.265446653203</c:v>
                </c:pt>
                <c:pt idx="10714">
                  <c:v>30.52530129723558</c:v>
                </c:pt>
                <c:pt idx="10715">
                  <c:v>32.86904508614424</c:v>
                </c:pt>
                <c:pt idx="10716">
                  <c:v>36.16198348100588</c:v>
                </c:pt>
                <c:pt idx="10717">
                  <c:v>40.3027770681689</c:v>
                </c:pt>
                <c:pt idx="10718">
                  <c:v>45.24871509407842</c:v>
                </c:pt>
                <c:pt idx="10719">
                  <c:v>51.01695004880101</c:v>
                </c:pt>
                <c:pt idx="10720">
                  <c:v>57.70668513057051</c:v>
                </c:pt>
                <c:pt idx="10721">
                  <c:v>65.57357513004278</c:v>
                </c:pt>
                <c:pt idx="10722">
                  <c:v>75.34587999663964</c:v>
                </c:pt>
                <c:pt idx="10723">
                  <c:v>92.60330442294504</c:v>
                </c:pt>
                <c:pt idx="10724">
                  <c:v>90.66827648151438</c:v>
                </c:pt>
                <c:pt idx="10725">
                  <c:v>106.0666292553742</c:v>
                </c:pt>
                <c:pt idx="10726">
                  <c:v>125.0885112141343</c:v>
                </c:pt>
                <c:pt idx="10727">
                  <c:v>150.6044352850203</c:v>
                </c:pt>
                <c:pt idx="10728">
                  <c:v>190.6784332768501</c:v>
                </c:pt>
                <c:pt idx="10729">
                  <c:v>176.508668660727</c:v>
                </c:pt>
                <c:pt idx="10730">
                  <c:v>179.3794136788748</c:v>
                </c:pt>
                <c:pt idx="10731">
                  <c:v>294.0203780857063</c:v>
                </c:pt>
                <c:pt idx="10732">
                  <c:v>526.3974456772948</c:v>
                </c:pt>
                <c:pt idx="10733">
                  <c:v>767.1442213449021</c:v>
                </c:pt>
                <c:pt idx="10734">
                  <c:v>296.6519764180172</c:v>
                </c:pt>
                <c:pt idx="10735">
                  <c:v>327.4454959035402</c:v>
                </c:pt>
                <c:pt idx="10736">
                  <c:v>565.1845636144925</c:v>
                </c:pt>
                <c:pt idx="10737">
                  <c:v>1720.43443488841</c:v>
                </c:pt>
                <c:pt idx="10738">
                  <c:v>1035.190904137233</c:v>
                </c:pt>
                <c:pt idx="10739">
                  <c:v>422.2853700436316</c:v>
                </c:pt>
                <c:pt idx="10740">
                  <c:v>234.7265763076769</c:v>
                </c:pt>
                <c:pt idx="10741">
                  <c:v>134.0759861529961</c:v>
                </c:pt>
                <c:pt idx="10742">
                  <c:v>190.3078329628274</c:v>
                </c:pt>
                <c:pt idx="10743">
                  <c:v>203.2137454026049</c:v>
                </c:pt>
                <c:pt idx="10744">
                  <c:v>148.4790025058645</c:v>
                </c:pt>
                <c:pt idx="10745">
                  <c:v>129.5831532153215</c:v>
                </c:pt>
                <c:pt idx="10746">
                  <c:v>127.0591261117249</c:v>
                </c:pt>
                <c:pt idx="10747">
                  <c:v>129.7512707880451</c:v>
                </c:pt>
                <c:pt idx="10748">
                  <c:v>132.363130452956</c:v>
                </c:pt>
                <c:pt idx="10749">
                  <c:v>132.9919537376038</c:v>
                </c:pt>
                <c:pt idx="10750">
                  <c:v>131.2279137384633</c:v>
                </c:pt>
                <c:pt idx="10751">
                  <c:v>127.1558591244828</c:v>
                </c:pt>
                <c:pt idx="10752">
                  <c:v>120.9702917570792</c:v>
                </c:pt>
                <c:pt idx="10753">
                  <c:v>112.8429868762755</c:v>
                </c:pt>
                <c:pt idx="10754">
                  <c:v>102.9042454567341</c:v>
                </c:pt>
                <c:pt idx="10755">
                  <c:v>91.22950183145826</c:v>
                </c:pt>
                <c:pt idx="10756">
                  <c:v>77.87428578318675</c:v>
                </c:pt>
                <c:pt idx="10757">
                  <c:v>63.09100837522544</c:v>
                </c:pt>
                <c:pt idx="10758">
                  <c:v>48.10370289410823</c:v>
                </c:pt>
                <c:pt idx="10759">
                  <c:v>37.81859624578329</c:v>
                </c:pt>
                <c:pt idx="10760">
                  <c:v>41.87866209818524</c:v>
                </c:pt>
                <c:pt idx="10761">
                  <c:v>57.6669896179082</c:v>
                </c:pt>
                <c:pt idx="10762">
                  <c:v>71.36749458348788</c:v>
                </c:pt>
                <c:pt idx="10763">
                  <c:v>77.43629672619407</c:v>
                </c:pt>
                <c:pt idx="10764">
                  <c:v>128.4408785503137</c:v>
                </c:pt>
                <c:pt idx="10765">
                  <c:v>88.25574765082787</c:v>
                </c:pt>
                <c:pt idx="10766">
                  <c:v>161.6282118040597</c:v>
                </c:pt>
                <c:pt idx="10767">
                  <c:v>268.8424855165904</c:v>
                </c:pt>
                <c:pt idx="10768">
                  <c:v>176.731280379686</c:v>
                </c:pt>
                <c:pt idx="10769">
                  <c:v>180.9547272622145</c:v>
                </c:pt>
                <c:pt idx="10770">
                  <c:v>227.1157454420401</c:v>
                </c:pt>
                <c:pt idx="10771">
                  <c:v>275.6909015045752</c:v>
                </c:pt>
                <c:pt idx="10772">
                  <c:v>261.0120866851538</c:v>
                </c:pt>
                <c:pt idx="10773">
                  <c:v>222.2032908966703</c:v>
                </c:pt>
                <c:pt idx="10774">
                  <c:v>201.2998574687757</c:v>
                </c:pt>
                <c:pt idx="10775">
                  <c:v>203.109729979521</c:v>
                </c:pt>
                <c:pt idx="10776">
                  <c:v>170.4503084511806</c:v>
                </c:pt>
                <c:pt idx="10777">
                  <c:v>81.78522623152851</c:v>
                </c:pt>
                <c:pt idx="10778">
                  <c:v>66.67409430324615</c:v>
                </c:pt>
                <c:pt idx="10779">
                  <c:v>97.8892515265255</c:v>
                </c:pt>
                <c:pt idx="10780">
                  <c:v>104.2637196798</c:v>
                </c:pt>
                <c:pt idx="10781">
                  <c:v>171.0161466836333</c:v>
                </c:pt>
                <c:pt idx="10782">
                  <c:v>102.9990439645118</c:v>
                </c:pt>
                <c:pt idx="10783">
                  <c:v>47.82761768413777</c:v>
                </c:pt>
                <c:pt idx="10784">
                  <c:v>87.95696247749021</c:v>
                </c:pt>
                <c:pt idx="10785">
                  <c:v>245.5312238520996</c:v>
                </c:pt>
                <c:pt idx="10786">
                  <c:v>324.0042184754831</c:v>
                </c:pt>
                <c:pt idx="10787">
                  <c:v>252.4715061203799</c:v>
                </c:pt>
                <c:pt idx="10788">
                  <c:v>196.2657359451804</c:v>
                </c:pt>
                <c:pt idx="10789">
                  <c:v>157.9335656932053</c:v>
                </c:pt>
                <c:pt idx="10790">
                  <c:v>125.2443960727706</c:v>
                </c:pt>
                <c:pt idx="10791">
                  <c:v>84.13984026188494</c:v>
                </c:pt>
                <c:pt idx="10792">
                  <c:v>106.4661278686442</c:v>
                </c:pt>
                <c:pt idx="10793">
                  <c:v>152.8198900384961</c:v>
                </c:pt>
                <c:pt idx="10794">
                  <c:v>316.307850947949</c:v>
                </c:pt>
                <c:pt idx="10795">
                  <c:v>378.4250347542542</c:v>
                </c:pt>
                <c:pt idx="10796">
                  <c:v>218.8357016983967</c:v>
                </c:pt>
                <c:pt idx="10797">
                  <c:v>183.2594932281934</c:v>
                </c:pt>
                <c:pt idx="10798">
                  <c:v>171.0071464569421</c:v>
                </c:pt>
                <c:pt idx="10799">
                  <c:v>166.9235414284365</c:v>
                </c:pt>
                <c:pt idx="10800">
                  <c:v>165.286451563058</c:v>
                </c:pt>
                <c:pt idx="10801">
                  <c:v>160.1563328371943</c:v>
                </c:pt>
                <c:pt idx="10802">
                  <c:v>142.7950676958469</c:v>
                </c:pt>
                <c:pt idx="10803">
                  <c:v>111.1139976430815</c:v>
                </c:pt>
                <c:pt idx="10804">
                  <c:v>102.2998461949181</c:v>
                </c:pt>
                <c:pt idx="10805">
                  <c:v>146.8951033694274</c:v>
                </c:pt>
                <c:pt idx="10806">
                  <c:v>185.7244435899094</c:v>
                </c:pt>
                <c:pt idx="10807">
                  <c:v>187.3863582274403</c:v>
                </c:pt>
                <c:pt idx="10808">
                  <c:v>171.2687540931729</c:v>
                </c:pt>
                <c:pt idx="10809">
                  <c:v>154.2735038018738</c:v>
                </c:pt>
                <c:pt idx="10810">
                  <c:v>140.5860650892097</c:v>
                </c:pt>
                <c:pt idx="10811">
                  <c:v>129.9710556802519</c:v>
                </c:pt>
                <c:pt idx="10812">
                  <c:v>121.4756563251865</c:v>
                </c:pt>
                <c:pt idx="10813">
                  <c:v>114.341446665021</c:v>
                </c:pt>
                <c:pt idx="10814">
                  <c:v>108.1978052536341</c:v>
                </c:pt>
                <c:pt idx="10815">
                  <c:v>103.3373680805699</c:v>
                </c:pt>
                <c:pt idx="10816">
                  <c:v>101.7449416931382</c:v>
                </c:pt>
                <c:pt idx="10817">
                  <c:v>110.4591302066173</c:v>
                </c:pt>
                <c:pt idx="10818">
                  <c:v>144.0087352980278</c:v>
                </c:pt>
                <c:pt idx="10819">
                  <c:v>180.2180388473087</c:v>
                </c:pt>
                <c:pt idx="10820">
                  <c:v>165.4174148764271</c:v>
                </c:pt>
                <c:pt idx="10821">
                  <c:v>140.2321696722075</c:v>
                </c:pt>
                <c:pt idx="10822">
                  <c:v>121.4272594491335</c:v>
                </c:pt>
                <c:pt idx="10823">
                  <c:v>107.133370966388</c:v>
                </c:pt>
                <c:pt idx="10824">
                  <c:v>95.12870704982757</c:v>
                </c:pt>
                <c:pt idx="10825">
                  <c:v>84.26973589453839</c:v>
                </c:pt>
                <c:pt idx="10826">
                  <c:v>75.28039977908877</c:v>
                </c:pt>
                <c:pt idx="10827">
                  <c:v>78.09374113424595</c:v>
                </c:pt>
                <c:pt idx="10828">
                  <c:v>125.5388640715047</c:v>
                </c:pt>
                <c:pt idx="10829">
                  <c:v>157.277199970826</c:v>
                </c:pt>
                <c:pt idx="10830">
                  <c:v>136.6266386531226</c:v>
                </c:pt>
                <c:pt idx="10831">
                  <c:v>121.1672919779356</c:v>
                </c:pt>
                <c:pt idx="10832">
                  <c:v>113.443910766831</c:v>
                </c:pt>
                <c:pt idx="10833">
                  <c:v>110.9333977176287</c:v>
                </c:pt>
                <c:pt idx="10834">
                  <c:v>112.2855328243336</c:v>
                </c:pt>
                <c:pt idx="10835">
                  <c:v>116.8299394364353</c:v>
                </c:pt>
                <c:pt idx="10836">
                  <c:v>127.0455089901826</c:v>
                </c:pt>
                <c:pt idx="10837">
                  <c:v>197.6502913147772</c:v>
                </c:pt>
                <c:pt idx="10838">
                  <c:v>228.2832349279164</c:v>
                </c:pt>
                <c:pt idx="10839">
                  <c:v>176.3859451385051</c:v>
                </c:pt>
                <c:pt idx="10840">
                  <c:v>148.1408209603472</c:v>
                </c:pt>
                <c:pt idx="10841">
                  <c:v>130.2586600388111</c:v>
                </c:pt>
                <c:pt idx="10842">
                  <c:v>122.4554875760383</c:v>
                </c:pt>
                <c:pt idx="10843">
                  <c:v>123.1761739995825</c:v>
                </c:pt>
                <c:pt idx="10844">
                  <c:v>129.1653538658604</c:v>
                </c:pt>
                <c:pt idx="10845">
                  <c:v>134.8601401963551</c:v>
                </c:pt>
                <c:pt idx="10846">
                  <c:v>130.753997340655</c:v>
                </c:pt>
                <c:pt idx="10847">
                  <c:v>116.1357905442872</c:v>
                </c:pt>
                <c:pt idx="10848">
                  <c:v>130.3924870468765</c:v>
                </c:pt>
                <c:pt idx="10849">
                  <c:v>161.7544568964516</c:v>
                </c:pt>
                <c:pt idx="10850">
                  <c:v>138.6723062870442</c:v>
                </c:pt>
                <c:pt idx="10851">
                  <c:v>119.1968204792884</c:v>
                </c:pt>
                <c:pt idx="10852">
                  <c:v>106.0960332112262</c:v>
                </c:pt>
                <c:pt idx="10853">
                  <c:v>88.99919335463401</c:v>
                </c:pt>
                <c:pt idx="10854">
                  <c:v>81.51695264564982</c:v>
                </c:pt>
                <c:pt idx="10855">
                  <c:v>87.92260594967027</c:v>
                </c:pt>
                <c:pt idx="10856">
                  <c:v>89.930351685508</c:v>
                </c:pt>
                <c:pt idx="10857">
                  <c:v>89.11385925880405</c:v>
                </c:pt>
                <c:pt idx="10858">
                  <c:v>88.54343466131403</c:v>
                </c:pt>
                <c:pt idx="10859">
                  <c:v>88.8057595262415</c:v>
                </c:pt>
                <c:pt idx="10860">
                  <c:v>89.9754201180497</c:v>
                </c:pt>
                <c:pt idx="10861">
                  <c:v>92.64077401278881</c:v>
                </c:pt>
                <c:pt idx="10862">
                  <c:v>98.53239417724625</c:v>
                </c:pt>
                <c:pt idx="10863">
                  <c:v>103.9858728061633</c:v>
                </c:pt>
                <c:pt idx="10864">
                  <c:v>101.0194687110496</c:v>
                </c:pt>
                <c:pt idx="10865">
                  <c:v>96.6540667391161</c:v>
                </c:pt>
                <c:pt idx="10866">
                  <c:v>93.86829271688337</c:v>
                </c:pt>
                <c:pt idx="10867">
                  <c:v>97.50835355702156</c:v>
                </c:pt>
                <c:pt idx="10868">
                  <c:v>118.2533827445536</c:v>
                </c:pt>
                <c:pt idx="10869">
                  <c:v>131.8054091264337</c:v>
                </c:pt>
                <c:pt idx="10870">
                  <c:v>128.2993796582</c:v>
                </c:pt>
                <c:pt idx="10871">
                  <c:v>124.3203228769469</c:v>
                </c:pt>
                <c:pt idx="10872">
                  <c:v>121.65182920758</c:v>
                </c:pt>
                <c:pt idx="10873">
                  <c:v>113.3924637036741</c:v>
                </c:pt>
                <c:pt idx="10874">
                  <c:v>102.0155584510779</c:v>
                </c:pt>
                <c:pt idx="10875">
                  <c:v>95.29147467802376</c:v>
                </c:pt>
                <c:pt idx="10876">
                  <c:v>91.88562595228032</c:v>
                </c:pt>
                <c:pt idx="10877">
                  <c:v>89.14491183183817</c:v>
                </c:pt>
                <c:pt idx="10878">
                  <c:v>86.25008365141455</c:v>
                </c:pt>
                <c:pt idx="10879">
                  <c:v>83.14969585679316</c:v>
                </c:pt>
                <c:pt idx="10880">
                  <c:v>88.99685408455438</c:v>
                </c:pt>
                <c:pt idx="10881">
                  <c:v>92.21862998148353</c:v>
                </c:pt>
                <c:pt idx="10882">
                  <c:v>85.14275273756361</c:v>
                </c:pt>
                <c:pt idx="10883">
                  <c:v>81.24197435754189</c:v>
                </c:pt>
                <c:pt idx="10884">
                  <c:v>78.52920722846906</c:v>
                </c:pt>
                <c:pt idx="10885">
                  <c:v>76.63427623992088</c:v>
                </c:pt>
                <c:pt idx="10886">
                  <c:v>75.59501160131927</c:v>
                </c:pt>
                <c:pt idx="10887">
                  <c:v>75.5283812742537</c:v>
                </c:pt>
                <c:pt idx="10888">
                  <c:v>76.3699044127291</c:v>
                </c:pt>
                <c:pt idx="10889">
                  <c:v>77.65322712950535</c:v>
                </c:pt>
                <c:pt idx="10890">
                  <c:v>78.70852653680691</c:v>
                </c:pt>
                <c:pt idx="10891">
                  <c:v>79.86903220940926</c:v>
                </c:pt>
                <c:pt idx="10892">
                  <c:v>83.76524554916832</c:v>
                </c:pt>
                <c:pt idx="10893">
                  <c:v>90.42357408715</c:v>
                </c:pt>
                <c:pt idx="10894">
                  <c:v>94.80416313959307</c:v>
                </c:pt>
                <c:pt idx="10895">
                  <c:v>95.3458078053153</c:v>
                </c:pt>
                <c:pt idx="10896">
                  <c:v>93.5973162243119</c:v>
                </c:pt>
                <c:pt idx="10897">
                  <c:v>91.2376075490851</c:v>
                </c:pt>
                <c:pt idx="10898">
                  <c:v>89.14680767003118</c:v>
                </c:pt>
                <c:pt idx="10899">
                  <c:v>87.4319867754274</c:v>
                </c:pt>
                <c:pt idx="10900">
                  <c:v>85.97573057908984</c:v>
                </c:pt>
                <c:pt idx="10901">
                  <c:v>84.6942634921679</c:v>
                </c:pt>
                <c:pt idx="10902">
                  <c:v>83.50756911048721</c:v>
                </c:pt>
                <c:pt idx="10903">
                  <c:v>82.26572145228872</c:v>
                </c:pt>
                <c:pt idx="10904">
                  <c:v>80.7196752884625</c:v>
                </c:pt>
                <c:pt idx="10905">
                  <c:v>78.6278509434858</c:v>
                </c:pt>
                <c:pt idx="10906">
                  <c:v>75.95411555858254</c:v>
                </c:pt>
                <c:pt idx="10907">
                  <c:v>72.94291670608531</c:v>
                </c:pt>
                <c:pt idx="10908">
                  <c:v>69.97614333303555</c:v>
                </c:pt>
                <c:pt idx="10909">
                  <c:v>67.39522864255909</c:v>
                </c:pt>
                <c:pt idx="10910">
                  <c:v>65.3214624412542</c:v>
                </c:pt>
                <c:pt idx="10911">
                  <c:v>63.60259196703225</c:v>
                </c:pt>
                <c:pt idx="10912">
                  <c:v>62.06528820248318</c:v>
                </c:pt>
                <c:pt idx="10913">
                  <c:v>60.68570922601327</c:v>
                </c:pt>
                <c:pt idx="10914">
                  <c:v>59.43299663327116</c:v>
                </c:pt>
                <c:pt idx="10915">
                  <c:v>58.04689666649685</c:v>
                </c:pt>
                <c:pt idx="10916">
                  <c:v>56.3308350555456</c:v>
                </c:pt>
                <c:pt idx="10917">
                  <c:v>57.14934214341124</c:v>
                </c:pt>
                <c:pt idx="10918">
                  <c:v>61.94629058198245</c:v>
                </c:pt>
                <c:pt idx="10919">
                  <c:v>61.25928934015794</c:v>
                </c:pt>
                <c:pt idx="10920">
                  <c:v>56.73133528706588</c:v>
                </c:pt>
                <c:pt idx="10921">
                  <c:v>50.03844341318428</c:v>
                </c:pt>
                <c:pt idx="10922">
                  <c:v>41.63488236568725</c:v>
                </c:pt>
                <c:pt idx="10923">
                  <c:v>35.1697388842778</c:v>
                </c:pt>
                <c:pt idx="10924">
                  <c:v>42.85745924862167</c:v>
                </c:pt>
                <c:pt idx="10925">
                  <c:v>59.17722550258782</c:v>
                </c:pt>
                <c:pt idx="10926">
                  <c:v>67.3468400323506</c:v>
                </c:pt>
                <c:pt idx="10927">
                  <c:v>68.83621123033873</c:v>
                </c:pt>
                <c:pt idx="10928">
                  <c:v>68.35245799876112</c:v>
                </c:pt>
                <c:pt idx="10929">
                  <c:v>68.09566851437967</c:v>
                </c:pt>
                <c:pt idx="10930">
                  <c:v>69.2763527543009</c:v>
                </c:pt>
                <c:pt idx="10931">
                  <c:v>73.4126697600047</c:v>
                </c:pt>
                <c:pt idx="10932">
                  <c:v>83.16090666099596</c:v>
                </c:pt>
                <c:pt idx="10933">
                  <c:v>96.79659881285924</c:v>
                </c:pt>
                <c:pt idx="10934">
                  <c:v>85.86737099441474</c:v>
                </c:pt>
                <c:pt idx="10935">
                  <c:v>61.97076861682967</c:v>
                </c:pt>
                <c:pt idx="10936">
                  <c:v>48.47295981430843</c:v>
                </c:pt>
                <c:pt idx="10937">
                  <c:v>40.86812872337501</c:v>
                </c:pt>
                <c:pt idx="10938">
                  <c:v>35.38744737340044</c:v>
                </c:pt>
                <c:pt idx="10939">
                  <c:v>30.68988781257658</c:v>
                </c:pt>
                <c:pt idx="10940">
                  <c:v>28.33917677829146</c:v>
                </c:pt>
                <c:pt idx="10941">
                  <c:v>41.88641193642111</c:v>
                </c:pt>
                <c:pt idx="10942">
                  <c:v>76.57053142756455</c:v>
                </c:pt>
                <c:pt idx="10943">
                  <c:v>65.18151704488612</c:v>
                </c:pt>
                <c:pt idx="10944">
                  <c:v>51.17050130868732</c:v>
                </c:pt>
                <c:pt idx="10945">
                  <c:v>42.36442563863601</c:v>
                </c:pt>
                <c:pt idx="10946">
                  <c:v>35.90934183793553</c:v>
                </c:pt>
                <c:pt idx="10947">
                  <c:v>30.62657808023164</c:v>
                </c:pt>
                <c:pt idx="10948">
                  <c:v>26.46854072851956</c:v>
                </c:pt>
                <c:pt idx="10949">
                  <c:v>24.89138711460133</c:v>
                </c:pt>
                <c:pt idx="10950">
                  <c:v>29.62635087765453</c:v>
                </c:pt>
                <c:pt idx="10951">
                  <c:v>44.84086019287775</c:v>
                </c:pt>
                <c:pt idx="10952">
                  <c:v>73.66852881792035</c:v>
                </c:pt>
                <c:pt idx="10953">
                  <c:v>113.9322062385739</c:v>
                </c:pt>
                <c:pt idx="10954">
                  <c:v>135.6162578650064</c:v>
                </c:pt>
                <c:pt idx="10955">
                  <c:v>124.7252109113484</c:v>
                </c:pt>
                <c:pt idx="10956">
                  <c:v>102.5842609802866</c:v>
                </c:pt>
                <c:pt idx="10957">
                  <c:v>88.68925536000823</c:v>
                </c:pt>
                <c:pt idx="10958">
                  <c:v>96.20539437226813</c:v>
                </c:pt>
                <c:pt idx="10959">
                  <c:v>178.9854280850548</c:v>
                </c:pt>
                <c:pt idx="10960">
                  <c:v>303.0362669831463</c:v>
                </c:pt>
                <c:pt idx="10961">
                  <c:v>207.551670591044</c:v>
                </c:pt>
                <c:pt idx="10962">
                  <c:v>157.728389135321</c:v>
                </c:pt>
                <c:pt idx="10963">
                  <c:v>125.0070098900888</c:v>
                </c:pt>
                <c:pt idx="10964">
                  <c:v>106.4977218191749</c:v>
                </c:pt>
                <c:pt idx="10965">
                  <c:v>99.47498947544352</c:v>
                </c:pt>
                <c:pt idx="10966">
                  <c:v>102.3905494169661</c:v>
                </c:pt>
                <c:pt idx="10967">
                  <c:v>107.5973928828565</c:v>
                </c:pt>
                <c:pt idx="10968">
                  <c:v>106.5805391187608</c:v>
                </c:pt>
                <c:pt idx="10969">
                  <c:v>116.6520464776082</c:v>
                </c:pt>
                <c:pt idx="10970">
                  <c:v>126.6945127411869</c:v>
                </c:pt>
                <c:pt idx="10971">
                  <c:v>122.6972025651806</c:v>
                </c:pt>
                <c:pt idx="10972">
                  <c:v>112.1812276787601</c:v>
                </c:pt>
                <c:pt idx="10973">
                  <c:v>102.9063603465897</c:v>
                </c:pt>
                <c:pt idx="10974">
                  <c:v>95.63453222604268</c:v>
                </c:pt>
                <c:pt idx="10975">
                  <c:v>87.94529444820958</c:v>
                </c:pt>
                <c:pt idx="10976">
                  <c:v>71.12157772331875</c:v>
                </c:pt>
                <c:pt idx="10977">
                  <c:v>107.1550634119678</c:v>
                </c:pt>
                <c:pt idx="10978">
                  <c:v>98.4495552907475</c:v>
                </c:pt>
                <c:pt idx="10979">
                  <c:v>92.22127541910708</c:v>
                </c:pt>
                <c:pt idx="10980">
                  <c:v>84.83420841909063</c:v>
                </c:pt>
                <c:pt idx="10981">
                  <c:v>87.40552878705216</c:v>
                </c:pt>
                <c:pt idx="10982">
                  <c:v>84.5331096760974</c:v>
                </c:pt>
                <c:pt idx="10983">
                  <c:v>80.73137612072584</c:v>
                </c:pt>
                <c:pt idx="10984">
                  <c:v>77.144083511085</c:v>
                </c:pt>
                <c:pt idx="10985">
                  <c:v>73.75456651418614</c:v>
                </c:pt>
                <c:pt idx="10986">
                  <c:v>70.52271989939765</c:v>
                </c:pt>
                <c:pt idx="10987">
                  <c:v>67.41414195453205</c:v>
                </c:pt>
                <c:pt idx="10988">
                  <c:v>64.39529057741291</c:v>
                </c:pt>
                <c:pt idx="10989">
                  <c:v>61.43111299097478</c:v>
                </c:pt>
                <c:pt idx="10990">
                  <c:v>58.48678241662007</c:v>
                </c:pt>
                <c:pt idx="10991">
                  <c:v>55.52846665216114</c:v>
                </c:pt>
                <c:pt idx="10992">
                  <c:v>52.5230777392048</c:v>
                </c:pt>
                <c:pt idx="10993">
                  <c:v>49.45410193815484</c:v>
                </c:pt>
                <c:pt idx="10994">
                  <c:v>46.35576309298203</c:v>
                </c:pt>
                <c:pt idx="10995">
                  <c:v>43.4594435191955</c:v>
                </c:pt>
                <c:pt idx="10996">
                  <c:v>41.88332116989137</c:v>
                </c:pt>
                <c:pt idx="10997">
                  <c:v>42.44183289866843</c:v>
                </c:pt>
                <c:pt idx="10998">
                  <c:v>42.65222678789961</c:v>
                </c:pt>
                <c:pt idx="10999">
                  <c:v>45.76372660997228</c:v>
                </c:pt>
                <c:pt idx="11000">
                  <c:v>51.08381529511815</c:v>
                </c:pt>
                <c:pt idx="11001">
                  <c:v>56.04281914497572</c:v>
                </c:pt>
                <c:pt idx="11002">
                  <c:v>58.77171348472644</c:v>
                </c:pt>
                <c:pt idx="11003">
                  <c:v>58.9498895268009</c:v>
                </c:pt>
                <c:pt idx="11004">
                  <c:v>56.60469596406681</c:v>
                </c:pt>
                <c:pt idx="11005">
                  <c:v>53.23080380242524</c:v>
                </c:pt>
                <c:pt idx="11006">
                  <c:v>55.13596888755046</c:v>
                </c:pt>
                <c:pt idx="11007">
                  <c:v>52.16095284584753</c:v>
                </c:pt>
                <c:pt idx="11008">
                  <c:v>49.30310257499758</c:v>
                </c:pt>
                <c:pt idx="11009">
                  <c:v>46.58025618413373</c:v>
                </c:pt>
                <c:pt idx="11010">
                  <c:v>43.98065538007124</c:v>
                </c:pt>
                <c:pt idx="11011">
                  <c:v>41.48273412018681</c:v>
                </c:pt>
                <c:pt idx="11012">
                  <c:v>39.05540197632423</c:v>
                </c:pt>
                <c:pt idx="11013">
                  <c:v>36.6658829868379</c:v>
                </c:pt>
                <c:pt idx="11014">
                  <c:v>34.2721588316205</c:v>
                </c:pt>
                <c:pt idx="11015">
                  <c:v>31.82761147221689</c:v>
                </c:pt>
                <c:pt idx="11016">
                  <c:v>29.26781085208279</c:v>
                </c:pt>
                <c:pt idx="11017">
                  <c:v>26.49622016536255</c:v>
                </c:pt>
                <c:pt idx="11018">
                  <c:v>23.4573611174416</c:v>
                </c:pt>
                <c:pt idx="11019">
                  <c:v>20.95082410067664</c:v>
                </c:pt>
                <c:pt idx="11020">
                  <c:v>22.72818153604374</c:v>
                </c:pt>
                <c:pt idx="11021">
                  <c:v>28.94472594814276</c:v>
                </c:pt>
                <c:pt idx="11022">
                  <c:v>32.04709153341602</c:v>
                </c:pt>
                <c:pt idx="11023">
                  <c:v>31.26426310155789</c:v>
                </c:pt>
                <c:pt idx="11024">
                  <c:v>28.98636134673936</c:v>
                </c:pt>
                <c:pt idx="11025">
                  <c:v>26.35740855248524</c:v>
                </c:pt>
                <c:pt idx="11026">
                  <c:v>23.717694342183</c:v>
                </c:pt>
                <c:pt idx="11027">
                  <c:v>21.16492123142313</c:v>
                </c:pt>
                <c:pt idx="11028">
                  <c:v>18.81195702045</c:v>
                </c:pt>
                <c:pt idx="11029">
                  <c:v>17.00689619436136</c:v>
                </c:pt>
                <c:pt idx="11030">
                  <c:v>16.73836048225019</c:v>
                </c:pt>
                <c:pt idx="11031">
                  <c:v>19.79457284989566</c:v>
                </c:pt>
                <c:pt idx="11032">
                  <c:v>26.32072980404429</c:v>
                </c:pt>
                <c:pt idx="11033">
                  <c:v>29.70036087935893</c:v>
                </c:pt>
                <c:pt idx="11034">
                  <c:v>25.86179396195174</c:v>
                </c:pt>
                <c:pt idx="11035">
                  <c:v>20.27067022886503</c:v>
                </c:pt>
                <c:pt idx="11036">
                  <c:v>15.57062267557833</c:v>
                </c:pt>
                <c:pt idx="11037">
                  <c:v>12.06106195191967</c:v>
                </c:pt>
                <c:pt idx="11038">
                  <c:v>9.900796680495064</c:v>
                </c:pt>
                <c:pt idx="11039">
                  <c:v>9.412498281583733</c:v>
                </c:pt>
                <c:pt idx="11040">
                  <c:v>10.58487593337933</c:v>
                </c:pt>
                <c:pt idx="11041">
                  <c:v>12.96438380127178</c:v>
                </c:pt>
                <c:pt idx="11042">
                  <c:v>16.23886119552789</c:v>
                </c:pt>
                <c:pt idx="11043">
                  <c:v>20.27934962237118</c:v>
                </c:pt>
                <c:pt idx="11044">
                  <c:v>24.92777262776133</c:v>
                </c:pt>
                <c:pt idx="11045">
                  <c:v>30.1073329525883</c:v>
                </c:pt>
                <c:pt idx="11046">
                  <c:v>35.85003141888406</c:v>
                </c:pt>
                <c:pt idx="11047">
                  <c:v>42.22373388100502</c:v>
                </c:pt>
                <c:pt idx="11048">
                  <c:v>49.3185691797699</c:v>
                </c:pt>
                <c:pt idx="11049">
                  <c:v>57.25176986479494</c:v>
                </c:pt>
                <c:pt idx="11050">
                  <c:v>66.25914278703753</c:v>
                </c:pt>
                <c:pt idx="11051">
                  <c:v>76.91009134849068</c:v>
                </c:pt>
                <c:pt idx="11052">
                  <c:v>90.66724959266568</c:v>
                </c:pt>
                <c:pt idx="11053">
                  <c:v>111.4584853964752</c:v>
                </c:pt>
                <c:pt idx="11054">
                  <c:v>148.2572751931062</c:v>
                </c:pt>
                <c:pt idx="11055">
                  <c:v>199.9618142918587</c:v>
                </c:pt>
                <c:pt idx="11056">
                  <c:v>208.7739017297642</c:v>
                </c:pt>
                <c:pt idx="11057">
                  <c:v>191.1465024930948</c:v>
                </c:pt>
                <c:pt idx="11058">
                  <c:v>184.1278149348649</c:v>
                </c:pt>
                <c:pt idx="11059">
                  <c:v>172.0609136186826</c:v>
                </c:pt>
                <c:pt idx="11060">
                  <c:v>245.3787630296614</c:v>
                </c:pt>
                <c:pt idx="11061">
                  <c:v>776.7776120173556</c:v>
                </c:pt>
                <c:pt idx="11062">
                  <c:v>690.825544560591</c:v>
                </c:pt>
                <c:pt idx="11063">
                  <c:v>153.2578498342978</c:v>
                </c:pt>
                <c:pt idx="11064">
                  <c:v>301.3819233620477</c:v>
                </c:pt>
                <c:pt idx="11065">
                  <c:v>223.2248859659975</c:v>
                </c:pt>
                <c:pt idx="11066">
                  <c:v>172.1725484212544</c:v>
                </c:pt>
                <c:pt idx="11067">
                  <c:v>135.9898184351444</c:v>
                </c:pt>
                <c:pt idx="11068">
                  <c:v>107.9940510096968</c:v>
                </c:pt>
                <c:pt idx="11069">
                  <c:v>87.6749724090843</c:v>
                </c:pt>
                <c:pt idx="11070">
                  <c:v>82.88897760729591</c:v>
                </c:pt>
                <c:pt idx="11071">
                  <c:v>96.02713227750024</c:v>
                </c:pt>
                <c:pt idx="11072">
                  <c:v>105.5100544433832</c:v>
                </c:pt>
                <c:pt idx="11073">
                  <c:v>102.7449704422593</c:v>
                </c:pt>
                <c:pt idx="11074">
                  <c:v>94.42081802250034</c:v>
                </c:pt>
                <c:pt idx="11075">
                  <c:v>85.29689648179025</c:v>
                </c:pt>
                <c:pt idx="11076">
                  <c:v>77.49338959176621</c:v>
                </c:pt>
                <c:pt idx="11077">
                  <c:v>73.09265951946605</c:v>
                </c:pt>
                <c:pt idx="11078">
                  <c:v>76.29462979419038</c:v>
                </c:pt>
                <c:pt idx="11079">
                  <c:v>95.46078100932483</c:v>
                </c:pt>
                <c:pt idx="11080">
                  <c:v>144.6540278117415</c:v>
                </c:pt>
                <c:pt idx="11081">
                  <c:v>234.4241248075178</c:v>
                </c:pt>
                <c:pt idx="11082">
                  <c:v>275.9766484222358</c:v>
                </c:pt>
                <c:pt idx="11083">
                  <c:v>222.7806762983396</c:v>
                </c:pt>
                <c:pt idx="11084">
                  <c:v>175.1353944578307</c:v>
                </c:pt>
                <c:pt idx="11085">
                  <c:v>144.8912973249626</c:v>
                </c:pt>
                <c:pt idx="11086">
                  <c:v>124.8466980176886</c:v>
                </c:pt>
                <c:pt idx="11087">
                  <c:v>110.3082603515878</c:v>
                </c:pt>
                <c:pt idx="11088">
                  <c:v>102.7620053386163</c:v>
                </c:pt>
                <c:pt idx="11089">
                  <c:v>98.80660231337795</c:v>
                </c:pt>
                <c:pt idx="11090">
                  <c:v>90.92879599052897</c:v>
                </c:pt>
                <c:pt idx="11091">
                  <c:v>86.38650502930494</c:v>
                </c:pt>
                <c:pt idx="11092">
                  <c:v>82.6087924212267</c:v>
                </c:pt>
                <c:pt idx="11093">
                  <c:v>77.40581532089942</c:v>
                </c:pt>
                <c:pt idx="11094">
                  <c:v>70.60477480984075</c:v>
                </c:pt>
                <c:pt idx="11095">
                  <c:v>63.8980829237483</c:v>
                </c:pt>
                <c:pt idx="11096">
                  <c:v>58.0343063619682</c:v>
                </c:pt>
                <c:pt idx="11097">
                  <c:v>52.79008456875225</c:v>
                </c:pt>
                <c:pt idx="11098">
                  <c:v>47.61677491502856</c:v>
                </c:pt>
                <c:pt idx="11099">
                  <c:v>41.71149519009254</c:v>
                </c:pt>
                <c:pt idx="11100">
                  <c:v>35.97563067335003</c:v>
                </c:pt>
                <c:pt idx="11101">
                  <c:v>50.08465217526926</c:v>
                </c:pt>
                <c:pt idx="11102">
                  <c:v>46.98623547002331</c:v>
                </c:pt>
                <c:pt idx="11103">
                  <c:v>40.37338367737902</c:v>
                </c:pt>
                <c:pt idx="11104">
                  <c:v>34.63572900777137</c:v>
                </c:pt>
                <c:pt idx="11105">
                  <c:v>31.10960497139505</c:v>
                </c:pt>
                <c:pt idx="11106">
                  <c:v>37.56185987483531</c:v>
                </c:pt>
                <c:pt idx="11107">
                  <c:v>60.91206380190728</c:v>
                </c:pt>
                <c:pt idx="11108">
                  <c:v>75.93611959948471</c:v>
                </c:pt>
                <c:pt idx="11109">
                  <c:v>72.81589311697266</c:v>
                </c:pt>
                <c:pt idx="11110">
                  <c:v>66.89949818542848</c:v>
                </c:pt>
                <c:pt idx="11111">
                  <c:v>61.20311114845758</c:v>
                </c:pt>
                <c:pt idx="11112">
                  <c:v>56.22157358723898</c:v>
                </c:pt>
                <c:pt idx="11113">
                  <c:v>51.79065129657093</c:v>
                </c:pt>
                <c:pt idx="11114">
                  <c:v>48.01805430669987</c:v>
                </c:pt>
                <c:pt idx="11115">
                  <c:v>45.007480068413</c:v>
                </c:pt>
                <c:pt idx="11116">
                  <c:v>42.35501497355872</c:v>
                </c:pt>
                <c:pt idx="11117">
                  <c:v>39.94817691997362</c:v>
                </c:pt>
                <c:pt idx="11118">
                  <c:v>37.76249982563936</c:v>
                </c:pt>
                <c:pt idx="11119">
                  <c:v>35.81072070430595</c:v>
                </c:pt>
                <c:pt idx="11120">
                  <c:v>34.16296761425925</c:v>
                </c:pt>
                <c:pt idx="11121">
                  <c:v>32.96256201872767</c:v>
                </c:pt>
                <c:pt idx="11122">
                  <c:v>32.47562605552051</c:v>
                </c:pt>
                <c:pt idx="11123">
                  <c:v>33.19571612485226</c:v>
                </c:pt>
                <c:pt idx="11124">
                  <c:v>36.249657524837</c:v>
                </c:pt>
                <c:pt idx="11125">
                  <c:v>29.92848873377607</c:v>
                </c:pt>
                <c:pt idx="11126">
                  <c:v>34.58075524565384</c:v>
                </c:pt>
                <c:pt idx="11127">
                  <c:v>38.3745717218613</c:v>
                </c:pt>
                <c:pt idx="11128">
                  <c:v>40.92783323152162</c:v>
                </c:pt>
                <c:pt idx="11129">
                  <c:v>39.97978779130668</c:v>
                </c:pt>
                <c:pt idx="11130">
                  <c:v>34.0821356402897</c:v>
                </c:pt>
                <c:pt idx="11131">
                  <c:v>25.06620779291656</c:v>
                </c:pt>
                <c:pt idx="11132">
                  <c:v>16.78155557319878</c:v>
                </c:pt>
                <c:pt idx="11133">
                  <c:v>15.43555008724855</c:v>
                </c:pt>
                <c:pt idx="11134">
                  <c:v>20.1492457413722</c:v>
                </c:pt>
                <c:pt idx="11135">
                  <c:v>22.42812682460294</c:v>
                </c:pt>
                <c:pt idx="11136">
                  <c:v>24.16707518435816</c:v>
                </c:pt>
                <c:pt idx="11137">
                  <c:v>40.03523908056442</c:v>
                </c:pt>
                <c:pt idx="11138">
                  <c:v>53.55300921541624</c:v>
                </c:pt>
                <c:pt idx="11139">
                  <c:v>50.64918851233056</c:v>
                </c:pt>
                <c:pt idx="11140">
                  <c:v>45.63767350782891</c:v>
                </c:pt>
                <c:pt idx="11141">
                  <c:v>41.98944917765597</c:v>
                </c:pt>
                <c:pt idx="11142">
                  <c:v>39.51028831781806</c:v>
                </c:pt>
                <c:pt idx="11143">
                  <c:v>37.76369879276857</c:v>
                </c:pt>
                <c:pt idx="11144">
                  <c:v>36.52781629417035</c:v>
                </c:pt>
                <c:pt idx="11145">
                  <c:v>35.812452767468</c:v>
                </c:pt>
                <c:pt idx="11146">
                  <c:v>36.0829884828293</c:v>
                </c:pt>
                <c:pt idx="11147">
                  <c:v>40.0160828899463</c:v>
                </c:pt>
                <c:pt idx="11148">
                  <c:v>30.20118746336302</c:v>
                </c:pt>
                <c:pt idx="11149">
                  <c:v>30.68093293771171</c:v>
                </c:pt>
                <c:pt idx="11150">
                  <c:v>31.7739819060377</c:v>
                </c:pt>
                <c:pt idx="11151">
                  <c:v>33.65323863882176</c:v>
                </c:pt>
                <c:pt idx="11152">
                  <c:v>38.6433297237767</c:v>
                </c:pt>
                <c:pt idx="11153">
                  <c:v>22.95423390812734</c:v>
                </c:pt>
                <c:pt idx="11154">
                  <c:v>25.82942130338192</c:v>
                </c:pt>
                <c:pt idx="11155">
                  <c:v>29.03774317782245</c:v>
                </c:pt>
                <c:pt idx="11156">
                  <c:v>25.57117184547527</c:v>
                </c:pt>
                <c:pt idx="11157">
                  <c:v>29.53867487476736</c:v>
                </c:pt>
                <c:pt idx="11158">
                  <c:v>31.69679632207886</c:v>
                </c:pt>
                <c:pt idx="11159">
                  <c:v>32.47267877942964</c:v>
                </c:pt>
                <c:pt idx="11160">
                  <c:v>31.77586259685205</c:v>
                </c:pt>
                <c:pt idx="11161">
                  <c:v>29.45604601715443</c:v>
                </c:pt>
                <c:pt idx="11162">
                  <c:v>25.9444966147745</c:v>
                </c:pt>
                <c:pt idx="11163">
                  <c:v>22.60350839556009</c:v>
                </c:pt>
                <c:pt idx="11164">
                  <c:v>21.43391407401566</c:v>
                </c:pt>
                <c:pt idx="11165">
                  <c:v>23.36629202618504</c:v>
                </c:pt>
                <c:pt idx="11166">
                  <c:v>27.3844368069537</c:v>
                </c:pt>
                <c:pt idx="11167">
                  <c:v>33.36204203251605</c:v>
                </c:pt>
                <c:pt idx="11168">
                  <c:v>61.03686281279602</c:v>
                </c:pt>
                <c:pt idx="11169">
                  <c:v>44.3667133561858</c:v>
                </c:pt>
                <c:pt idx="11170">
                  <c:v>39.90528115347956</c:v>
                </c:pt>
                <c:pt idx="11171">
                  <c:v>39.5161057735018</c:v>
                </c:pt>
                <c:pt idx="11172">
                  <c:v>39.4092337293507</c:v>
                </c:pt>
                <c:pt idx="11173">
                  <c:v>39.06209703560025</c:v>
                </c:pt>
                <c:pt idx="11174">
                  <c:v>38.22762796304909</c:v>
                </c:pt>
                <c:pt idx="11175">
                  <c:v>36.51926260570465</c:v>
                </c:pt>
                <c:pt idx="11176">
                  <c:v>33.21173849836577</c:v>
                </c:pt>
                <c:pt idx="11177">
                  <c:v>27.46395624809548</c:v>
                </c:pt>
                <c:pt idx="11178">
                  <c:v>20.78849019976408</c:v>
                </c:pt>
                <c:pt idx="11179">
                  <c:v>20.94882419932557</c:v>
                </c:pt>
                <c:pt idx="11180">
                  <c:v>28.61422201395661</c:v>
                </c:pt>
                <c:pt idx="11181">
                  <c:v>37.32885997768427</c:v>
                </c:pt>
                <c:pt idx="11182">
                  <c:v>45.87159562051898</c:v>
                </c:pt>
                <c:pt idx="11183">
                  <c:v>55.11196557653621</c:v>
                </c:pt>
                <c:pt idx="11184">
                  <c:v>65.85249037875568</c:v>
                </c:pt>
                <c:pt idx="11185">
                  <c:v>76.53840035227343</c:v>
                </c:pt>
                <c:pt idx="11186">
                  <c:v>77.2558534970256</c:v>
                </c:pt>
                <c:pt idx="11187">
                  <c:v>58.51293739856984</c:v>
                </c:pt>
                <c:pt idx="11188">
                  <c:v>36.21208620861888</c:v>
                </c:pt>
                <c:pt idx="11189">
                  <c:v>24.4813919758893</c:v>
                </c:pt>
                <c:pt idx="11190">
                  <c:v>25.51227538643034</c:v>
                </c:pt>
                <c:pt idx="11191">
                  <c:v>33.37169782038797</c:v>
                </c:pt>
                <c:pt idx="11192">
                  <c:v>43.61361510652415</c:v>
                </c:pt>
                <c:pt idx="11193">
                  <c:v>55.38388793825354</c:v>
                </c:pt>
                <c:pt idx="11194">
                  <c:v>68.93793057657375</c:v>
                </c:pt>
                <c:pt idx="11195">
                  <c:v>84.27352272694013</c:v>
                </c:pt>
                <c:pt idx="11196">
                  <c:v>94.19614935819525</c:v>
                </c:pt>
                <c:pt idx="11197">
                  <c:v>78.35250263252986</c:v>
                </c:pt>
                <c:pt idx="11198">
                  <c:v>85.293609007203</c:v>
                </c:pt>
                <c:pt idx="11199">
                  <c:v>92.66677984947272</c:v>
                </c:pt>
                <c:pt idx="11200">
                  <c:v>84.98154743844655</c:v>
                </c:pt>
                <c:pt idx="11201">
                  <c:v>64.91101022777432</c:v>
                </c:pt>
                <c:pt idx="11202">
                  <c:v>52.51167724341784</c:v>
                </c:pt>
                <c:pt idx="11203">
                  <c:v>55.63213967243657</c:v>
                </c:pt>
                <c:pt idx="11204">
                  <c:v>64.4080867786073</c:v>
                </c:pt>
                <c:pt idx="11205">
                  <c:v>69.61755943408242</c:v>
                </c:pt>
                <c:pt idx="11206">
                  <c:v>67.57685070149867</c:v>
                </c:pt>
                <c:pt idx="11207">
                  <c:v>64.72919021007567</c:v>
                </c:pt>
                <c:pt idx="11208">
                  <c:v>66.47692800610112</c:v>
                </c:pt>
                <c:pt idx="11209">
                  <c:v>73.02487089960697</c:v>
                </c:pt>
                <c:pt idx="11210">
                  <c:v>83.85829612346176</c:v>
                </c:pt>
                <c:pt idx="11211">
                  <c:v>99.90032759798665</c:v>
                </c:pt>
                <c:pt idx="11212">
                  <c:v>124.9494741332969</c:v>
                </c:pt>
                <c:pt idx="11213">
                  <c:v>171.2157442799052</c:v>
                </c:pt>
                <c:pt idx="11214">
                  <c:v>272.7850392449055</c:v>
                </c:pt>
                <c:pt idx="11215">
                  <c:v>161.8139890845051</c:v>
                </c:pt>
                <c:pt idx="11216">
                  <c:v>34.30996798168368</c:v>
                </c:pt>
                <c:pt idx="11217">
                  <c:v>63.850283934076</c:v>
                </c:pt>
                <c:pt idx="11218">
                  <c:v>130.0734200222878</c:v>
                </c:pt>
                <c:pt idx="11219">
                  <c:v>319.9351739291611</c:v>
                </c:pt>
                <c:pt idx="11220">
                  <c:v>575.679567069513</c:v>
                </c:pt>
                <c:pt idx="11221">
                  <c:v>178.2366702479889</c:v>
                </c:pt>
                <c:pt idx="11222">
                  <c:v>109.3339100313923</c:v>
                </c:pt>
                <c:pt idx="11223">
                  <c:v>98.50046017099065</c:v>
                </c:pt>
                <c:pt idx="11224">
                  <c:v>68.17274285281657</c:v>
                </c:pt>
                <c:pt idx="11225">
                  <c:v>68.99955689969694</c:v>
                </c:pt>
                <c:pt idx="11226">
                  <c:v>76.45015866373893</c:v>
                </c:pt>
                <c:pt idx="11227">
                  <c:v>87.4995633971883</c:v>
                </c:pt>
                <c:pt idx="11228">
                  <c:v>102.2395445298903</c:v>
                </c:pt>
                <c:pt idx="11229">
                  <c:v>122.2171910537308</c:v>
                </c:pt>
                <c:pt idx="11230">
                  <c:v>145.1855661866479</c:v>
                </c:pt>
                <c:pt idx="11231">
                  <c:v>114.227316684759</c:v>
                </c:pt>
                <c:pt idx="11232">
                  <c:v>78.6946303046021</c:v>
                </c:pt>
                <c:pt idx="11233">
                  <c:v>86.06523413893875</c:v>
                </c:pt>
                <c:pt idx="11234">
                  <c:v>244.7271038567735</c:v>
                </c:pt>
                <c:pt idx="11235">
                  <c:v>150.0903693748308</c:v>
                </c:pt>
                <c:pt idx="11236">
                  <c:v>151.1213172751434</c:v>
                </c:pt>
                <c:pt idx="11237">
                  <c:v>156.0511210394208</c:v>
                </c:pt>
                <c:pt idx="11238">
                  <c:v>160.2018529644802</c:v>
                </c:pt>
                <c:pt idx="11239">
                  <c:v>164.4645859699802</c:v>
                </c:pt>
                <c:pt idx="11240">
                  <c:v>179.2721453728116</c:v>
                </c:pt>
                <c:pt idx="11241">
                  <c:v>196.3713136087936</c:v>
                </c:pt>
                <c:pt idx="11242">
                  <c:v>190.6886887951087</c:v>
                </c:pt>
                <c:pt idx="11243">
                  <c:v>181.6866872999302</c:v>
                </c:pt>
                <c:pt idx="11244">
                  <c:v>167.703907482905</c:v>
                </c:pt>
                <c:pt idx="11245">
                  <c:v>96.67262575377609</c:v>
                </c:pt>
                <c:pt idx="11246">
                  <c:v>86.16019570740842</c:v>
                </c:pt>
                <c:pt idx="11247">
                  <c:v>73.99332091944151</c:v>
                </c:pt>
                <c:pt idx="11248">
                  <c:v>72.09453508277698</c:v>
                </c:pt>
                <c:pt idx="11249">
                  <c:v>91.80806473964702</c:v>
                </c:pt>
                <c:pt idx="11250">
                  <c:v>137.4706715288215</c:v>
                </c:pt>
                <c:pt idx="11251">
                  <c:v>215.681621652386</c:v>
                </c:pt>
                <c:pt idx="11252">
                  <c:v>350.4564946716059</c:v>
                </c:pt>
                <c:pt idx="11253">
                  <c:v>592.288484730061</c:v>
                </c:pt>
                <c:pt idx="11254">
                  <c:v>822.442914994257</c:v>
                </c:pt>
                <c:pt idx="11255">
                  <c:v>646.5786635235556</c:v>
                </c:pt>
                <c:pt idx="11256">
                  <c:v>444.634395332947</c:v>
                </c:pt>
                <c:pt idx="11257">
                  <c:v>281.7488789970654</c:v>
                </c:pt>
                <c:pt idx="11258">
                  <c:v>133.6036908246861</c:v>
                </c:pt>
                <c:pt idx="11259">
                  <c:v>182.6190015948037</c:v>
                </c:pt>
                <c:pt idx="11260">
                  <c:v>494.7296677138188</c:v>
                </c:pt>
                <c:pt idx="11261">
                  <c:v>319.61939836424</c:v>
                </c:pt>
                <c:pt idx="11262">
                  <c:v>197.7648725096535</c:v>
                </c:pt>
                <c:pt idx="11263">
                  <c:v>197.4659652757924</c:v>
                </c:pt>
                <c:pt idx="11264">
                  <c:v>459.7424712354061</c:v>
                </c:pt>
                <c:pt idx="11265">
                  <c:v>455.9543573272987</c:v>
                </c:pt>
                <c:pt idx="11266">
                  <c:v>347.60175384047</c:v>
                </c:pt>
                <c:pt idx="11267">
                  <c:v>283.2170458507442</c:v>
                </c:pt>
                <c:pt idx="11268">
                  <c:v>241.5559033068438</c:v>
                </c:pt>
                <c:pt idx="11269">
                  <c:v>211.1520395961341</c:v>
                </c:pt>
                <c:pt idx="11270">
                  <c:v>186.8858437163362</c:v>
                </c:pt>
                <c:pt idx="11271">
                  <c:v>166.2604970081794</c:v>
                </c:pt>
                <c:pt idx="11272">
                  <c:v>148.3923557328939</c:v>
                </c:pt>
                <c:pt idx="11273">
                  <c:v>135.017270742352</c:v>
                </c:pt>
                <c:pt idx="11274">
                  <c:v>133.0752435720563</c:v>
                </c:pt>
                <c:pt idx="11275">
                  <c:v>142.6193643074103</c:v>
                </c:pt>
                <c:pt idx="11276">
                  <c:v>136.5552369366744</c:v>
                </c:pt>
                <c:pt idx="11277">
                  <c:v>105.8412335179045</c:v>
                </c:pt>
                <c:pt idx="11278">
                  <c:v>213.1384957587809</c:v>
                </c:pt>
                <c:pt idx="11279">
                  <c:v>178.5895371457109</c:v>
                </c:pt>
                <c:pt idx="11280">
                  <c:v>153.0263940378688</c:v>
                </c:pt>
                <c:pt idx="11281">
                  <c:v>137.426610797313</c:v>
                </c:pt>
                <c:pt idx="11282">
                  <c:v>126.1580258344792</c:v>
                </c:pt>
                <c:pt idx="11283">
                  <c:v>116.2285208678452</c:v>
                </c:pt>
                <c:pt idx="11284">
                  <c:v>104.8771288793497</c:v>
                </c:pt>
                <c:pt idx="11285">
                  <c:v>91.40374300491302</c:v>
                </c:pt>
                <c:pt idx="11286">
                  <c:v>77.23904561633554</c:v>
                </c:pt>
                <c:pt idx="11287">
                  <c:v>67.99727949092257</c:v>
                </c:pt>
                <c:pt idx="11288">
                  <c:v>69.1087143754057</c:v>
                </c:pt>
                <c:pt idx="11289">
                  <c:v>79.87913836767856</c:v>
                </c:pt>
                <c:pt idx="11290">
                  <c:v>129.8721467594261</c:v>
                </c:pt>
                <c:pt idx="11291">
                  <c:v>251.850113230469</c:v>
                </c:pt>
                <c:pt idx="11292">
                  <c:v>182.3593440074498</c:v>
                </c:pt>
                <c:pt idx="11293">
                  <c:v>131.9583328592964</c:v>
                </c:pt>
                <c:pt idx="11294">
                  <c:v>106.8261016234025</c:v>
                </c:pt>
                <c:pt idx="11295">
                  <c:v>90.63288507579526</c:v>
                </c:pt>
                <c:pt idx="11296">
                  <c:v>78.01489843848616</c:v>
                </c:pt>
                <c:pt idx="11297">
                  <c:v>66.7149291521932</c:v>
                </c:pt>
                <c:pt idx="11298">
                  <c:v>55.50572624162386</c:v>
                </c:pt>
                <c:pt idx="11299">
                  <c:v>46.53757280180877</c:v>
                </c:pt>
                <c:pt idx="11300">
                  <c:v>75.57145287811211</c:v>
                </c:pt>
                <c:pt idx="11301">
                  <c:v>75.5154687538556</c:v>
                </c:pt>
                <c:pt idx="11302">
                  <c:v>56.29005638689942</c:v>
                </c:pt>
                <c:pt idx="11303">
                  <c:v>44.39061522064132</c:v>
                </c:pt>
                <c:pt idx="11304">
                  <c:v>37.51249609715547</c:v>
                </c:pt>
                <c:pt idx="11305">
                  <c:v>38.04196575514685</c:v>
                </c:pt>
                <c:pt idx="11306">
                  <c:v>51.2687302286502</c:v>
                </c:pt>
                <c:pt idx="11307">
                  <c:v>86.22611431131736</c:v>
                </c:pt>
                <c:pt idx="11308">
                  <c:v>106.8026234262757</c:v>
                </c:pt>
                <c:pt idx="11309">
                  <c:v>37.91800942811971</c:v>
                </c:pt>
                <c:pt idx="11310">
                  <c:v>67.33883095694885</c:v>
                </c:pt>
                <c:pt idx="11311">
                  <c:v>124.5207519008437</c:v>
                </c:pt>
                <c:pt idx="11312">
                  <c:v>214.1521119623234</c:v>
                </c:pt>
                <c:pt idx="11313">
                  <c:v>359.4681928378488</c:v>
                </c:pt>
                <c:pt idx="11314">
                  <c:v>450.2230793318725</c:v>
                </c:pt>
                <c:pt idx="11315">
                  <c:v>352.3143244762528</c:v>
                </c:pt>
                <c:pt idx="11316">
                  <c:v>256.4069159681431</c:v>
                </c:pt>
                <c:pt idx="11317">
                  <c:v>196.366742709772</c:v>
                </c:pt>
                <c:pt idx="11318">
                  <c:v>156.391624542528</c:v>
                </c:pt>
                <c:pt idx="11319">
                  <c:v>126.7692882258449</c:v>
                </c:pt>
                <c:pt idx="11320">
                  <c:v>104.9922512913832</c:v>
                </c:pt>
                <c:pt idx="11321">
                  <c:v>97.40678391066675</c:v>
                </c:pt>
                <c:pt idx="11322">
                  <c:v>107.4538524395879</c:v>
                </c:pt>
                <c:pt idx="11323">
                  <c:v>105.0436543146986</c:v>
                </c:pt>
                <c:pt idx="11324">
                  <c:v>119.1842734310715</c:v>
                </c:pt>
                <c:pt idx="11325">
                  <c:v>236.4990019327688</c:v>
                </c:pt>
                <c:pt idx="11326">
                  <c:v>198.4550050815454</c:v>
                </c:pt>
                <c:pt idx="11327">
                  <c:v>176.6415420553612</c:v>
                </c:pt>
                <c:pt idx="11328">
                  <c:v>160.8887874058698</c:v>
                </c:pt>
                <c:pt idx="11329">
                  <c:v>148.3772725222425</c:v>
                </c:pt>
                <c:pt idx="11330">
                  <c:v>138.1547279415609</c:v>
                </c:pt>
                <c:pt idx="11331">
                  <c:v>131.2137479633342</c:v>
                </c:pt>
                <c:pt idx="11332">
                  <c:v>148.066929010349</c:v>
                </c:pt>
                <c:pt idx="11333">
                  <c:v>143.697360126182</c:v>
                </c:pt>
                <c:pt idx="11334">
                  <c:v>120.9883006850428</c:v>
                </c:pt>
                <c:pt idx="11335">
                  <c:v>113.2599372355377</c:v>
                </c:pt>
                <c:pt idx="11336">
                  <c:v>98.558019481333</c:v>
                </c:pt>
                <c:pt idx="11337">
                  <c:v>93.15403964290773</c:v>
                </c:pt>
                <c:pt idx="11338">
                  <c:v>86.17327479400393</c:v>
                </c:pt>
                <c:pt idx="11339">
                  <c:v>76.61036163615758</c:v>
                </c:pt>
                <c:pt idx="11340">
                  <c:v>62.85309219743925</c:v>
                </c:pt>
                <c:pt idx="11341">
                  <c:v>59.1751340819719</c:v>
                </c:pt>
                <c:pt idx="11342">
                  <c:v>79.2904655997312</c:v>
                </c:pt>
                <c:pt idx="11343">
                  <c:v>101.5168231541452</c:v>
                </c:pt>
                <c:pt idx="11344">
                  <c:v>124.4460802501162</c:v>
                </c:pt>
                <c:pt idx="11345">
                  <c:v>108.4707734905454</c:v>
                </c:pt>
                <c:pt idx="11346">
                  <c:v>78.08008571448627</c:v>
                </c:pt>
                <c:pt idx="11347">
                  <c:v>61.79551850863298</c:v>
                </c:pt>
                <c:pt idx="11348">
                  <c:v>52.68598791827414</c:v>
                </c:pt>
                <c:pt idx="11349">
                  <c:v>46.87005565856025</c:v>
                </c:pt>
                <c:pt idx="11350">
                  <c:v>43.54884562030277</c:v>
                </c:pt>
                <c:pt idx="11351">
                  <c:v>43.57269797829368</c:v>
                </c:pt>
                <c:pt idx="11352">
                  <c:v>48.77807656839602</c:v>
                </c:pt>
                <c:pt idx="11353">
                  <c:v>61.03756848954709</c:v>
                </c:pt>
                <c:pt idx="11354">
                  <c:v>81.21969001122202</c:v>
                </c:pt>
                <c:pt idx="11355">
                  <c:v>107.189671854011</c:v>
                </c:pt>
                <c:pt idx="11356">
                  <c:v>129.7426038298405</c:v>
                </c:pt>
                <c:pt idx="11357">
                  <c:v>136.7580542022044</c:v>
                </c:pt>
                <c:pt idx="11358">
                  <c:v>128.6993352224548</c:v>
                </c:pt>
                <c:pt idx="11359">
                  <c:v>114.6327682595323</c:v>
                </c:pt>
                <c:pt idx="11360">
                  <c:v>100.2766042096504</c:v>
                </c:pt>
                <c:pt idx="11361">
                  <c:v>88.38586987686742</c:v>
                </c:pt>
                <c:pt idx="11362">
                  <c:v>85.46469581054103</c:v>
                </c:pt>
                <c:pt idx="11363">
                  <c:v>119.5490459315442</c:v>
                </c:pt>
                <c:pt idx="11364">
                  <c:v>273.6904849315926</c:v>
                </c:pt>
                <c:pt idx="11365">
                  <c:v>311.133113940105</c:v>
                </c:pt>
                <c:pt idx="11366">
                  <c:v>204.6390887112644</c:v>
                </c:pt>
                <c:pt idx="11367">
                  <c:v>155.8243277121976</c:v>
                </c:pt>
                <c:pt idx="11368">
                  <c:v>128.5064207336616</c:v>
                </c:pt>
                <c:pt idx="11369">
                  <c:v>109.7011491724075</c:v>
                </c:pt>
                <c:pt idx="11370">
                  <c:v>95.30547790347472</c:v>
                </c:pt>
                <c:pt idx="11371">
                  <c:v>86.04626672111344</c:v>
                </c:pt>
                <c:pt idx="11372">
                  <c:v>90.57231593862997</c:v>
                </c:pt>
                <c:pt idx="11373">
                  <c:v>109.7602640239546</c:v>
                </c:pt>
                <c:pt idx="11374">
                  <c:v>108.0104222161253</c:v>
                </c:pt>
                <c:pt idx="11375">
                  <c:v>91.24373601030551</c:v>
                </c:pt>
                <c:pt idx="11376">
                  <c:v>76.29569366438003</c:v>
                </c:pt>
                <c:pt idx="11377">
                  <c:v>64.70887077888017</c:v>
                </c:pt>
                <c:pt idx="11378">
                  <c:v>55.96225170644155</c:v>
                </c:pt>
                <c:pt idx="11379">
                  <c:v>106.7124257967516</c:v>
                </c:pt>
                <c:pt idx="11380">
                  <c:v>53.51768006570554</c:v>
                </c:pt>
                <c:pt idx="11381">
                  <c:v>28.47376814317818</c:v>
                </c:pt>
                <c:pt idx="11382">
                  <c:v>6.121264399911945</c:v>
                </c:pt>
                <c:pt idx="11383">
                  <c:v>42.91519567818757</c:v>
                </c:pt>
                <c:pt idx="11384">
                  <c:v>130.2941589816922</c:v>
                </c:pt>
                <c:pt idx="11385">
                  <c:v>238.6260946377347</c:v>
                </c:pt>
                <c:pt idx="11386">
                  <c:v>245.6649845647804</c:v>
                </c:pt>
                <c:pt idx="11387">
                  <c:v>339.8354933618141</c:v>
                </c:pt>
                <c:pt idx="11388">
                  <c:v>280.4221522871725</c:v>
                </c:pt>
                <c:pt idx="11389">
                  <c:v>219.8872807351168</c:v>
                </c:pt>
                <c:pt idx="11390">
                  <c:v>183.1855572857401</c:v>
                </c:pt>
                <c:pt idx="11391">
                  <c:v>158.9327802892434</c:v>
                </c:pt>
                <c:pt idx="11392">
                  <c:v>143.4294845143073</c:v>
                </c:pt>
                <c:pt idx="11393">
                  <c:v>135.9294294492589</c:v>
                </c:pt>
                <c:pt idx="11394">
                  <c:v>128.6043935645274</c:v>
                </c:pt>
                <c:pt idx="11395">
                  <c:v>120.2456169521154</c:v>
                </c:pt>
                <c:pt idx="11396">
                  <c:v>122.8059469228679</c:v>
                </c:pt>
                <c:pt idx="11397">
                  <c:v>126.1385492595442</c:v>
                </c:pt>
                <c:pt idx="11398">
                  <c:v>108.3954116893414</c:v>
                </c:pt>
                <c:pt idx="11399">
                  <c:v>100.2336537633159</c:v>
                </c:pt>
                <c:pt idx="11400">
                  <c:v>94.22436327393775</c:v>
                </c:pt>
                <c:pt idx="11401">
                  <c:v>88.78009483725829</c:v>
                </c:pt>
                <c:pt idx="11402">
                  <c:v>82.52740340572543</c:v>
                </c:pt>
                <c:pt idx="11403">
                  <c:v>69.62609688771735</c:v>
                </c:pt>
                <c:pt idx="11404">
                  <c:v>82.63248512001687</c:v>
                </c:pt>
                <c:pt idx="11405">
                  <c:v>72.97079749571885</c:v>
                </c:pt>
                <c:pt idx="11406">
                  <c:v>81.12666233966917</c:v>
                </c:pt>
                <c:pt idx="11407">
                  <c:v>77.91144754948975</c:v>
                </c:pt>
                <c:pt idx="11408">
                  <c:v>73.76371460259065</c:v>
                </c:pt>
                <c:pt idx="11409">
                  <c:v>70.32064621762589</c:v>
                </c:pt>
                <c:pt idx="11410">
                  <c:v>67.2140774048253</c:v>
                </c:pt>
                <c:pt idx="11411">
                  <c:v>64.28264120319511</c:v>
                </c:pt>
                <c:pt idx="11412">
                  <c:v>61.45349494992863</c:v>
                </c:pt>
                <c:pt idx="11413">
                  <c:v>58.67999274692787</c:v>
                </c:pt>
                <c:pt idx="11414">
                  <c:v>55.92230132951938</c:v>
                </c:pt>
                <c:pt idx="11415">
                  <c:v>53.12256010434486</c:v>
                </c:pt>
                <c:pt idx="11416">
                  <c:v>50.1932701368668</c:v>
                </c:pt>
                <c:pt idx="11417">
                  <c:v>46.9960971313175</c:v>
                </c:pt>
                <c:pt idx="11418">
                  <c:v>43.332199337374</c:v>
                </c:pt>
                <c:pt idx="11419">
                  <c:v>39.00672312011558</c:v>
                </c:pt>
                <c:pt idx="11420">
                  <c:v>34.55931049625766</c:v>
                </c:pt>
                <c:pt idx="11421">
                  <c:v>34.51797458434382</c:v>
                </c:pt>
                <c:pt idx="11422">
                  <c:v>40.97521797054795</c:v>
                </c:pt>
                <c:pt idx="11423">
                  <c:v>42.7654265303571</c:v>
                </c:pt>
                <c:pt idx="11424">
                  <c:v>40.22046067426044</c:v>
                </c:pt>
                <c:pt idx="11425">
                  <c:v>36.22010691866881</c:v>
                </c:pt>
                <c:pt idx="11426">
                  <c:v>31.3176909253216</c:v>
                </c:pt>
                <c:pt idx="11427">
                  <c:v>27.16487446882372</c:v>
                </c:pt>
                <c:pt idx="11428">
                  <c:v>25.37340110401421</c:v>
                </c:pt>
                <c:pt idx="11429">
                  <c:v>22.23326940815025</c:v>
                </c:pt>
                <c:pt idx="11430">
                  <c:v>18.63369555187658</c:v>
                </c:pt>
                <c:pt idx="11431">
                  <c:v>15.38284603324215</c:v>
                </c:pt>
                <c:pt idx="11432">
                  <c:v>13.22809330075131</c:v>
                </c:pt>
                <c:pt idx="11433">
                  <c:v>13.07435523441079</c:v>
                </c:pt>
                <c:pt idx="11434">
                  <c:v>27.40567496790472</c:v>
                </c:pt>
                <c:pt idx="11435">
                  <c:v>110.7161003490325</c:v>
                </c:pt>
                <c:pt idx="11436">
                  <c:v>96.56414301924127</c:v>
                </c:pt>
                <c:pt idx="11437">
                  <c:v>84.45644845099153</c:v>
                </c:pt>
                <c:pt idx="11438">
                  <c:v>69.63394402565379</c:v>
                </c:pt>
                <c:pt idx="11439">
                  <c:v>66.42098003205761</c:v>
                </c:pt>
                <c:pt idx="11440">
                  <c:v>56.75893190986348</c:v>
                </c:pt>
                <c:pt idx="11441">
                  <c:v>28.07857545652074</c:v>
                </c:pt>
                <c:pt idx="11442">
                  <c:v>71.53722729247576</c:v>
                </c:pt>
                <c:pt idx="11443">
                  <c:v>116.7141820694881</c:v>
                </c:pt>
                <c:pt idx="11444">
                  <c:v>111.3802666676361</c:v>
                </c:pt>
                <c:pt idx="11445">
                  <c:v>75.7739135680639</c:v>
                </c:pt>
                <c:pt idx="11446">
                  <c:v>61.78491764476053</c:v>
                </c:pt>
                <c:pt idx="11447">
                  <c:v>92.79904525667527</c:v>
                </c:pt>
                <c:pt idx="11448">
                  <c:v>56.65111730698326</c:v>
                </c:pt>
                <c:pt idx="11449">
                  <c:v>48.38751028821096</c:v>
                </c:pt>
                <c:pt idx="11450">
                  <c:v>43.19020676611846</c:v>
                </c:pt>
                <c:pt idx="11451">
                  <c:v>38.85546644586912</c:v>
                </c:pt>
                <c:pt idx="11452">
                  <c:v>35.18963529782426</c:v>
                </c:pt>
                <c:pt idx="11453">
                  <c:v>32.53131494893611</c:v>
                </c:pt>
                <c:pt idx="11454">
                  <c:v>31.83786858033515</c:v>
                </c:pt>
                <c:pt idx="11455">
                  <c:v>34.93492565429459</c:v>
                </c:pt>
                <c:pt idx="11456">
                  <c:v>43.8134598724435</c:v>
                </c:pt>
                <c:pt idx="11457">
                  <c:v>57.35364033976476</c:v>
                </c:pt>
                <c:pt idx="11458">
                  <c:v>71.39704239394659</c:v>
                </c:pt>
                <c:pt idx="11459">
                  <c:v>100.6491343966816</c:v>
                </c:pt>
                <c:pt idx="11460">
                  <c:v>153.3401369916892</c:v>
                </c:pt>
                <c:pt idx="11461">
                  <c:v>86.9934599011125</c:v>
                </c:pt>
                <c:pt idx="11462">
                  <c:v>157.2211824850823</c:v>
                </c:pt>
                <c:pt idx="11463">
                  <c:v>130.7586326902309</c:v>
                </c:pt>
                <c:pt idx="11464">
                  <c:v>94.33401370809446</c:v>
                </c:pt>
                <c:pt idx="11465">
                  <c:v>58.18787332961571</c:v>
                </c:pt>
                <c:pt idx="11466">
                  <c:v>124.4247560389424</c:v>
                </c:pt>
                <c:pt idx="11467">
                  <c:v>170.7623905946815</c:v>
                </c:pt>
                <c:pt idx="11468">
                  <c:v>133.9620491497452</c:v>
                </c:pt>
                <c:pt idx="11469">
                  <c:v>110.8985758476276</c:v>
                </c:pt>
                <c:pt idx="11470">
                  <c:v>99.11622543394163</c:v>
                </c:pt>
                <c:pt idx="11471">
                  <c:v>87.35089437113328</c:v>
                </c:pt>
                <c:pt idx="11472">
                  <c:v>75.2238191712053</c:v>
                </c:pt>
                <c:pt idx="11473">
                  <c:v>63.8971474044758</c:v>
                </c:pt>
                <c:pt idx="11474">
                  <c:v>53.68843670469824</c:v>
                </c:pt>
                <c:pt idx="11475">
                  <c:v>44.443959106028</c:v>
                </c:pt>
                <c:pt idx="11476">
                  <c:v>35.8750162171953</c:v>
                </c:pt>
                <c:pt idx="11477">
                  <c:v>27.76371000663711</c:v>
                </c:pt>
                <c:pt idx="11478">
                  <c:v>20.48908476374915</c:v>
                </c:pt>
                <c:pt idx="11479">
                  <c:v>16.27383115972366</c:v>
                </c:pt>
                <c:pt idx="11480">
                  <c:v>17.8537908390072</c:v>
                </c:pt>
                <c:pt idx="11481">
                  <c:v>24.08365702834987</c:v>
                </c:pt>
                <c:pt idx="11482">
                  <c:v>33.61818711044278</c:v>
                </c:pt>
                <c:pt idx="11483">
                  <c:v>46.92646244388236</c:v>
                </c:pt>
                <c:pt idx="11484">
                  <c:v>65.72183064281742</c:v>
                </c:pt>
                <c:pt idx="11485">
                  <c:v>93.27509819253471</c:v>
                </c:pt>
                <c:pt idx="11486">
                  <c:v>136.1984073277084</c:v>
                </c:pt>
                <c:pt idx="11487">
                  <c:v>218.2182259133072</c:v>
                </c:pt>
                <c:pt idx="11488">
                  <c:v>728.0082374169423</c:v>
                </c:pt>
                <c:pt idx="11489">
                  <c:v>228.8779565325997</c:v>
                </c:pt>
                <c:pt idx="11490">
                  <c:v>187.0827063858711</c:v>
                </c:pt>
                <c:pt idx="11491">
                  <c:v>199.9721870103594</c:v>
                </c:pt>
                <c:pt idx="11492">
                  <c:v>215.9760870879121</c:v>
                </c:pt>
                <c:pt idx="11493">
                  <c:v>233.0173977979052</c:v>
                </c:pt>
                <c:pt idx="11494">
                  <c:v>252.2625209749317</c:v>
                </c:pt>
                <c:pt idx="11495">
                  <c:v>276.512326060252</c:v>
                </c:pt>
                <c:pt idx="11496">
                  <c:v>311.814235536522</c:v>
                </c:pt>
                <c:pt idx="11497">
                  <c:v>322.861876228377</c:v>
                </c:pt>
                <c:pt idx="11498">
                  <c:v>157.7197881124996</c:v>
                </c:pt>
                <c:pt idx="11499">
                  <c:v>148.0782837477798</c:v>
                </c:pt>
                <c:pt idx="11500">
                  <c:v>162.594820612018</c:v>
                </c:pt>
                <c:pt idx="11501">
                  <c:v>172.931642219653</c:v>
                </c:pt>
                <c:pt idx="11502">
                  <c:v>195.7462500296821</c:v>
                </c:pt>
                <c:pt idx="11503">
                  <c:v>203.5926882911515</c:v>
                </c:pt>
                <c:pt idx="11504">
                  <c:v>195.9016789510862</c:v>
                </c:pt>
                <c:pt idx="11505">
                  <c:v>192.9014658520763</c:v>
                </c:pt>
                <c:pt idx="11506">
                  <c:v>203.4184745277275</c:v>
                </c:pt>
                <c:pt idx="11507">
                  <c:v>170.1467266346906</c:v>
                </c:pt>
                <c:pt idx="11508">
                  <c:v>156.5753142046514</c:v>
                </c:pt>
                <c:pt idx="11509">
                  <c:v>149.51270195022</c:v>
                </c:pt>
                <c:pt idx="11510">
                  <c:v>142.5717137935326</c:v>
                </c:pt>
                <c:pt idx="11511">
                  <c:v>129.8415807174186</c:v>
                </c:pt>
                <c:pt idx="11512">
                  <c:v>148.8355924752551</c:v>
                </c:pt>
                <c:pt idx="11513">
                  <c:v>136.2869703877778</c:v>
                </c:pt>
                <c:pt idx="11514">
                  <c:v>130.3118721141079</c:v>
                </c:pt>
                <c:pt idx="11515">
                  <c:v>125.2729139555084</c:v>
                </c:pt>
                <c:pt idx="11516">
                  <c:v>120.3589744557313</c:v>
                </c:pt>
                <c:pt idx="11517">
                  <c:v>115.0654718319758</c:v>
                </c:pt>
                <c:pt idx="11518">
                  <c:v>108.8891145831246</c:v>
                </c:pt>
                <c:pt idx="11519">
                  <c:v>102.243635831723</c:v>
                </c:pt>
                <c:pt idx="11520">
                  <c:v>99.97272924887454</c:v>
                </c:pt>
                <c:pt idx="11521">
                  <c:v>98.30797175964818</c:v>
                </c:pt>
                <c:pt idx="11522">
                  <c:v>85.21770242533806</c:v>
                </c:pt>
                <c:pt idx="11523">
                  <c:v>82.24482480420067</c:v>
                </c:pt>
                <c:pt idx="11524">
                  <c:v>84.72258489773066</c:v>
                </c:pt>
                <c:pt idx="11525">
                  <c:v>91.36137898566488</c:v>
                </c:pt>
                <c:pt idx="11526">
                  <c:v>101.7795845117054</c:v>
                </c:pt>
                <c:pt idx="11527">
                  <c:v>108.39366273309</c:v>
                </c:pt>
                <c:pt idx="11528">
                  <c:v>105.5081712348762</c:v>
                </c:pt>
                <c:pt idx="11529">
                  <c:v>98.73478474172383</c:v>
                </c:pt>
                <c:pt idx="11530">
                  <c:v>92.22694775544744</c:v>
                </c:pt>
                <c:pt idx="11531">
                  <c:v>86.57070523624925</c:v>
                </c:pt>
                <c:pt idx="11532">
                  <c:v>81.20376035497305</c:v>
                </c:pt>
                <c:pt idx="11533">
                  <c:v>74.69479411422853</c:v>
                </c:pt>
                <c:pt idx="11534">
                  <c:v>75.52651172072198</c:v>
                </c:pt>
                <c:pt idx="11535">
                  <c:v>74.75107496664614</c:v>
                </c:pt>
                <c:pt idx="11536">
                  <c:v>70.73355588508846</c:v>
                </c:pt>
                <c:pt idx="11537">
                  <c:v>66.32263715745934</c:v>
                </c:pt>
                <c:pt idx="11538">
                  <c:v>60.80549411084014</c:v>
                </c:pt>
                <c:pt idx="11539">
                  <c:v>51.98892942941749</c:v>
                </c:pt>
                <c:pt idx="11540">
                  <c:v>71.4542996761896</c:v>
                </c:pt>
                <c:pt idx="11541">
                  <c:v>88.17553193982341</c:v>
                </c:pt>
                <c:pt idx="11542">
                  <c:v>72.00655266400552</c:v>
                </c:pt>
                <c:pt idx="11543">
                  <c:v>64.41474919328563</c:v>
                </c:pt>
                <c:pt idx="11544">
                  <c:v>58.41674083488245</c:v>
                </c:pt>
                <c:pt idx="11545">
                  <c:v>51.79089470603165</c:v>
                </c:pt>
                <c:pt idx="11546">
                  <c:v>40.8516726643543</c:v>
                </c:pt>
                <c:pt idx="11547">
                  <c:v>37.86803930568288</c:v>
                </c:pt>
                <c:pt idx="11548">
                  <c:v>86.2896543108973</c:v>
                </c:pt>
                <c:pt idx="11549">
                  <c:v>62.15370132174657</c:v>
                </c:pt>
                <c:pt idx="11550">
                  <c:v>50.18429656028754</c:v>
                </c:pt>
                <c:pt idx="11551">
                  <c:v>49.75648480263287</c:v>
                </c:pt>
                <c:pt idx="11552">
                  <c:v>51.84658019138782</c:v>
                </c:pt>
                <c:pt idx="11553">
                  <c:v>58.33750193841528</c:v>
                </c:pt>
                <c:pt idx="11554">
                  <c:v>55.40665767902392</c:v>
                </c:pt>
                <c:pt idx="11555">
                  <c:v>52.53902815870941</c:v>
                </c:pt>
                <c:pt idx="11556">
                  <c:v>49.1522027211416</c:v>
                </c:pt>
                <c:pt idx="11557">
                  <c:v>45.0620199844556</c:v>
                </c:pt>
                <c:pt idx="11558">
                  <c:v>40.46497563773466</c:v>
                </c:pt>
                <c:pt idx="11559">
                  <c:v>36.6779172300385</c:v>
                </c:pt>
                <c:pt idx="11560">
                  <c:v>40.70071578042984</c:v>
                </c:pt>
                <c:pt idx="11561">
                  <c:v>68.7090139856531</c:v>
                </c:pt>
                <c:pt idx="11562">
                  <c:v>70.29035053385473</c:v>
                </c:pt>
                <c:pt idx="11563">
                  <c:v>59.73508468358325</c:v>
                </c:pt>
                <c:pt idx="11564">
                  <c:v>55.31015427387202</c:v>
                </c:pt>
                <c:pt idx="11565">
                  <c:v>55.5467145222991</c:v>
                </c:pt>
                <c:pt idx="11566">
                  <c:v>54.76837733612947</c:v>
                </c:pt>
                <c:pt idx="11567">
                  <c:v>51.77195817334273</c:v>
                </c:pt>
                <c:pt idx="11568">
                  <c:v>47.12860951120731</c:v>
                </c:pt>
                <c:pt idx="11569">
                  <c:v>40.8333040211884</c:v>
                </c:pt>
                <c:pt idx="11570">
                  <c:v>34.55315868658235</c:v>
                </c:pt>
                <c:pt idx="11571">
                  <c:v>33.0059799380095</c:v>
                </c:pt>
                <c:pt idx="11572">
                  <c:v>31.17621329449433</c:v>
                </c:pt>
                <c:pt idx="11573">
                  <c:v>33.82128331139637</c:v>
                </c:pt>
                <c:pt idx="11574">
                  <c:v>49.19890180392301</c:v>
                </c:pt>
                <c:pt idx="11575">
                  <c:v>43.4771498041763</c:v>
                </c:pt>
                <c:pt idx="11576">
                  <c:v>42.86116361913028</c:v>
                </c:pt>
                <c:pt idx="11577">
                  <c:v>58.74337231428066</c:v>
                </c:pt>
                <c:pt idx="11578">
                  <c:v>53.04408306504359</c:v>
                </c:pt>
                <c:pt idx="11579">
                  <c:v>50.70338464940468</c:v>
                </c:pt>
                <c:pt idx="11580">
                  <c:v>61.02417480670659</c:v>
                </c:pt>
                <c:pt idx="11581">
                  <c:v>115.3332612582703</c:v>
                </c:pt>
                <c:pt idx="11582">
                  <c:v>55.6728601787502</c:v>
                </c:pt>
                <c:pt idx="11583">
                  <c:v>45.91940478445058</c:v>
                </c:pt>
                <c:pt idx="11584">
                  <c:v>40.90967813291707</c:v>
                </c:pt>
                <c:pt idx="11585">
                  <c:v>37.57477123486657</c:v>
                </c:pt>
                <c:pt idx="11586">
                  <c:v>35.50893606981373</c:v>
                </c:pt>
                <c:pt idx="11587">
                  <c:v>34.25428484362293</c:v>
                </c:pt>
                <c:pt idx="11588">
                  <c:v>33.81894557467706</c:v>
                </c:pt>
                <c:pt idx="11589">
                  <c:v>36.42094297558191</c:v>
                </c:pt>
                <c:pt idx="11590">
                  <c:v>19.50381208543785</c:v>
                </c:pt>
                <c:pt idx="11591">
                  <c:v>22.68589649670976</c:v>
                </c:pt>
                <c:pt idx="11592">
                  <c:v>23.04208679427865</c:v>
                </c:pt>
                <c:pt idx="11593">
                  <c:v>24.38863675054214</c:v>
                </c:pt>
                <c:pt idx="11594">
                  <c:v>35.32569239236299</c:v>
                </c:pt>
                <c:pt idx="11595">
                  <c:v>42.23800302568425</c:v>
                </c:pt>
                <c:pt idx="11596">
                  <c:v>38.87843620843705</c:v>
                </c:pt>
                <c:pt idx="11597">
                  <c:v>30.35775425341532</c:v>
                </c:pt>
                <c:pt idx="11598">
                  <c:v>9.781266371621177</c:v>
                </c:pt>
                <c:pt idx="11599">
                  <c:v>21.67820566669567</c:v>
                </c:pt>
                <c:pt idx="11600">
                  <c:v>32.12896152838995</c:v>
                </c:pt>
                <c:pt idx="11601">
                  <c:v>38.37099092290913</c:v>
                </c:pt>
                <c:pt idx="11602">
                  <c:v>35.78516460911701</c:v>
                </c:pt>
                <c:pt idx="11603">
                  <c:v>35.71531560252192</c:v>
                </c:pt>
                <c:pt idx="11604">
                  <c:v>48.93348986380342</c:v>
                </c:pt>
                <c:pt idx="11605">
                  <c:v>73.69179228492439</c:v>
                </c:pt>
                <c:pt idx="11606">
                  <c:v>70.60232317716365</c:v>
                </c:pt>
                <c:pt idx="11607">
                  <c:v>48.26659584376565</c:v>
                </c:pt>
                <c:pt idx="11608">
                  <c:v>34.24372340957324</c:v>
                </c:pt>
                <c:pt idx="11609">
                  <c:v>25.52672024446493</c:v>
                </c:pt>
                <c:pt idx="11610">
                  <c:v>19.3246529549752</c:v>
                </c:pt>
                <c:pt idx="11611">
                  <c:v>14.4018125198793</c:v>
                </c:pt>
                <c:pt idx="11612">
                  <c:v>10.23868044151914</c:v>
                </c:pt>
                <c:pt idx="11613">
                  <c:v>6.762485447541726</c:v>
                </c:pt>
                <c:pt idx="11614">
                  <c:v>4.455214481823972</c:v>
                </c:pt>
                <c:pt idx="11615">
                  <c:v>3.893593160760473</c:v>
                </c:pt>
                <c:pt idx="11616">
                  <c:v>3.791503934315474</c:v>
                </c:pt>
                <c:pt idx="11617">
                  <c:v>2.716579778336315</c:v>
                </c:pt>
                <c:pt idx="11618">
                  <c:v>0.608078935529385</c:v>
                </c:pt>
                <c:pt idx="11619">
                  <c:v>2.241582289448796</c:v>
                </c:pt>
                <c:pt idx="11620">
                  <c:v>5.350127221274953</c:v>
                </c:pt>
                <c:pt idx="11621">
                  <c:v>8.643872984057136</c:v>
                </c:pt>
                <c:pt idx="11622">
                  <c:v>12.14718976863653</c:v>
                </c:pt>
                <c:pt idx="11623">
                  <c:v>15.98817723157304</c:v>
                </c:pt>
                <c:pt idx="11624">
                  <c:v>20.38944468916534</c:v>
                </c:pt>
                <c:pt idx="11625">
                  <c:v>25.77227965722432</c:v>
                </c:pt>
                <c:pt idx="11626">
                  <c:v>30.08175911791334</c:v>
                </c:pt>
                <c:pt idx="11627">
                  <c:v>9.742841930147646</c:v>
                </c:pt>
                <c:pt idx="11628">
                  <c:v>15.21204343176163</c:v>
                </c:pt>
                <c:pt idx="11629">
                  <c:v>21.47484633641595</c:v>
                </c:pt>
                <c:pt idx="11630">
                  <c:v>26.51171921752616</c:v>
                </c:pt>
                <c:pt idx="11631">
                  <c:v>32.30930585295857</c:v>
                </c:pt>
                <c:pt idx="11632">
                  <c:v>40.48276939786422</c:v>
                </c:pt>
                <c:pt idx="11633">
                  <c:v>53.18861515623011</c:v>
                </c:pt>
                <c:pt idx="11634">
                  <c:v>69.87095794322923</c:v>
                </c:pt>
                <c:pt idx="11635">
                  <c:v>72.83185226931114</c:v>
                </c:pt>
                <c:pt idx="11636">
                  <c:v>62.20977557746241</c:v>
                </c:pt>
                <c:pt idx="11637">
                  <c:v>57.04482870245167</c:v>
                </c:pt>
                <c:pt idx="11638">
                  <c:v>58.44752245073379</c:v>
                </c:pt>
                <c:pt idx="11639">
                  <c:v>65.39325572164855</c:v>
                </c:pt>
                <c:pt idx="11640">
                  <c:v>80.18549689144729</c:v>
                </c:pt>
                <c:pt idx="11641">
                  <c:v>107.0938822042189</c:v>
                </c:pt>
                <c:pt idx="11642">
                  <c:v>113.2689299322249</c:v>
                </c:pt>
                <c:pt idx="11643">
                  <c:v>93.45265958078684</c:v>
                </c:pt>
                <c:pt idx="11644">
                  <c:v>89.15882985760439</c:v>
                </c:pt>
                <c:pt idx="11645">
                  <c:v>83.13961834408907</c:v>
                </c:pt>
                <c:pt idx="11646">
                  <c:v>87.46543730768158</c:v>
                </c:pt>
                <c:pt idx="11647">
                  <c:v>93.84629885963982</c:v>
                </c:pt>
                <c:pt idx="11648">
                  <c:v>101.1179588325668</c:v>
                </c:pt>
                <c:pt idx="11649">
                  <c:v>107.9955552911164</c:v>
                </c:pt>
                <c:pt idx="11650">
                  <c:v>112.497105481778</c:v>
                </c:pt>
                <c:pt idx="11651">
                  <c:v>117.8300975209238</c:v>
                </c:pt>
                <c:pt idx="11652">
                  <c:v>64.66995530350624</c:v>
                </c:pt>
                <c:pt idx="11653">
                  <c:v>43.15228119622725</c:v>
                </c:pt>
                <c:pt idx="11654">
                  <c:v>83.26156918296727</c:v>
                </c:pt>
                <c:pt idx="11655">
                  <c:v>122.2590473767869</c:v>
                </c:pt>
                <c:pt idx="11656">
                  <c:v>167.3634937943934</c:v>
                </c:pt>
                <c:pt idx="11657">
                  <c:v>234.152221389737</c:v>
                </c:pt>
                <c:pt idx="11658">
                  <c:v>136.6408914712202</c:v>
                </c:pt>
                <c:pt idx="11659">
                  <c:v>191.8147063712456</c:v>
                </c:pt>
                <c:pt idx="11660">
                  <c:v>146.624430263626</c:v>
                </c:pt>
                <c:pt idx="11661">
                  <c:v>170.3368257958835</c:v>
                </c:pt>
                <c:pt idx="11662">
                  <c:v>265.6330339030696</c:v>
                </c:pt>
                <c:pt idx="11663">
                  <c:v>244.5797055318273</c:v>
                </c:pt>
                <c:pt idx="11664">
                  <c:v>141.253828264209</c:v>
                </c:pt>
                <c:pt idx="11665">
                  <c:v>234.0313817348927</c:v>
                </c:pt>
                <c:pt idx="11666">
                  <c:v>220.9084796572601</c:v>
                </c:pt>
                <c:pt idx="11667">
                  <c:v>290.7950077247307</c:v>
                </c:pt>
                <c:pt idx="11668">
                  <c:v>460.055658013939</c:v>
                </c:pt>
                <c:pt idx="11669">
                  <c:v>246.728922608186</c:v>
                </c:pt>
                <c:pt idx="11670">
                  <c:v>209.0373784472478</c:v>
                </c:pt>
                <c:pt idx="11671">
                  <c:v>195.7112649953462</c:v>
                </c:pt>
                <c:pt idx="11672">
                  <c:v>188.2253375637744</c:v>
                </c:pt>
                <c:pt idx="11673">
                  <c:v>174.6484372328616</c:v>
                </c:pt>
                <c:pt idx="11674">
                  <c:v>156.8059497076067</c:v>
                </c:pt>
                <c:pt idx="11675">
                  <c:v>128.0924871629765</c:v>
                </c:pt>
                <c:pt idx="11676">
                  <c:v>81.83424936657038</c:v>
                </c:pt>
                <c:pt idx="11677">
                  <c:v>54.70169084252562</c:v>
                </c:pt>
                <c:pt idx="11678">
                  <c:v>55.67501407877275</c:v>
                </c:pt>
                <c:pt idx="11679">
                  <c:v>79.52071247603983</c:v>
                </c:pt>
                <c:pt idx="11680">
                  <c:v>125.3823554338293</c:v>
                </c:pt>
                <c:pt idx="11681">
                  <c:v>208.6486798108677</c:v>
                </c:pt>
                <c:pt idx="11682">
                  <c:v>213.0936306198699</c:v>
                </c:pt>
                <c:pt idx="11683">
                  <c:v>282.850951169794</c:v>
                </c:pt>
                <c:pt idx="11684">
                  <c:v>352.124288742171</c:v>
                </c:pt>
                <c:pt idx="11685">
                  <c:v>332.9284339942113</c:v>
                </c:pt>
                <c:pt idx="11686">
                  <c:v>248.0241137742688</c:v>
                </c:pt>
                <c:pt idx="11687">
                  <c:v>172.0362784789293</c:v>
                </c:pt>
                <c:pt idx="11688">
                  <c:v>115.731917759179</c:v>
                </c:pt>
                <c:pt idx="11689">
                  <c:v>73.46490800543007</c:v>
                </c:pt>
                <c:pt idx="11690">
                  <c:v>44.26953824297828</c:v>
                </c:pt>
                <c:pt idx="11691">
                  <c:v>42.40206954745761</c:v>
                </c:pt>
                <c:pt idx="11692">
                  <c:v>113.1456564259562</c:v>
                </c:pt>
                <c:pt idx="11693">
                  <c:v>93.26781363795784</c:v>
                </c:pt>
                <c:pt idx="11694">
                  <c:v>90.0876243148824</c:v>
                </c:pt>
                <c:pt idx="11695">
                  <c:v>85.41359675108951</c:v>
                </c:pt>
                <c:pt idx="11696">
                  <c:v>82.04971779255666</c:v>
                </c:pt>
                <c:pt idx="11697">
                  <c:v>86.34609493057223</c:v>
                </c:pt>
                <c:pt idx="11698">
                  <c:v>107.4115314439574</c:v>
                </c:pt>
                <c:pt idx="11699">
                  <c:v>162.252429348492</c:v>
                </c:pt>
                <c:pt idx="11700">
                  <c:v>296.5345499781334</c:v>
                </c:pt>
                <c:pt idx="11701">
                  <c:v>248.8326837855117</c:v>
                </c:pt>
                <c:pt idx="11702">
                  <c:v>214.6947088538046</c:v>
                </c:pt>
                <c:pt idx="11703">
                  <c:v>342.1457732641633</c:v>
                </c:pt>
                <c:pt idx="11704">
                  <c:v>310.893907289712</c:v>
                </c:pt>
                <c:pt idx="11705">
                  <c:v>233.4807628377268</c:v>
                </c:pt>
                <c:pt idx="11706">
                  <c:v>181.7146273475147</c:v>
                </c:pt>
                <c:pt idx="11707">
                  <c:v>147.4117217741</c:v>
                </c:pt>
                <c:pt idx="11708">
                  <c:v>122.7609238098986</c:v>
                </c:pt>
                <c:pt idx="11709">
                  <c:v>103.6638338079452</c:v>
                </c:pt>
                <c:pt idx="11710">
                  <c:v>87.90527171812622</c:v>
                </c:pt>
                <c:pt idx="11711">
                  <c:v>74.18480967320367</c:v>
                </c:pt>
                <c:pt idx="11712">
                  <c:v>61.63364545054063</c:v>
                </c:pt>
                <c:pt idx="11713">
                  <c:v>49.5723770678145</c:v>
                </c:pt>
                <c:pt idx="11714">
                  <c:v>37.39394993708555</c:v>
                </c:pt>
                <c:pt idx="11715">
                  <c:v>27.09582508123593</c:v>
                </c:pt>
                <c:pt idx="11716">
                  <c:v>43.12647509480424</c:v>
                </c:pt>
                <c:pt idx="11717">
                  <c:v>19.28337340353016</c:v>
                </c:pt>
                <c:pt idx="11718">
                  <c:v>17.71590019742606</c:v>
                </c:pt>
                <c:pt idx="11719">
                  <c:v>28.7278340510706</c:v>
                </c:pt>
                <c:pt idx="11720">
                  <c:v>54.07830918227322</c:v>
                </c:pt>
                <c:pt idx="11721">
                  <c:v>90.60606654373909</c:v>
                </c:pt>
                <c:pt idx="11722">
                  <c:v>119.2671673426282</c:v>
                </c:pt>
                <c:pt idx="11723">
                  <c:v>135.710942174041</c:v>
                </c:pt>
                <c:pt idx="11724">
                  <c:v>153.5369337020314</c:v>
                </c:pt>
                <c:pt idx="11725">
                  <c:v>146.9665816748881</c:v>
                </c:pt>
                <c:pt idx="11726">
                  <c:v>119.0368813523249</c:v>
                </c:pt>
                <c:pt idx="11727">
                  <c:v>120.4964502190772</c:v>
                </c:pt>
                <c:pt idx="11728">
                  <c:v>107.1359628298567</c:v>
                </c:pt>
                <c:pt idx="11729">
                  <c:v>71.30444021475104</c:v>
                </c:pt>
                <c:pt idx="11730">
                  <c:v>53.16272652434688</c:v>
                </c:pt>
                <c:pt idx="11731">
                  <c:v>44.12707005156314</c:v>
                </c:pt>
                <c:pt idx="11732">
                  <c:v>38.01677796544599</c:v>
                </c:pt>
                <c:pt idx="11733">
                  <c:v>33.4331508062625</c:v>
                </c:pt>
                <c:pt idx="11734">
                  <c:v>30.46602987457006</c:v>
                </c:pt>
                <c:pt idx="11735">
                  <c:v>29.97438355072364</c:v>
                </c:pt>
                <c:pt idx="11736">
                  <c:v>33.38899557950725</c:v>
                </c:pt>
                <c:pt idx="11737">
                  <c:v>42.61408957904281</c:v>
                </c:pt>
                <c:pt idx="11738">
                  <c:v>60.27556845315883</c:v>
                </c:pt>
                <c:pt idx="11739">
                  <c:v>82.62527223654283</c:v>
                </c:pt>
                <c:pt idx="11740">
                  <c:v>74.5414645921681</c:v>
                </c:pt>
                <c:pt idx="11741">
                  <c:v>53.40900241944833</c:v>
                </c:pt>
                <c:pt idx="11742">
                  <c:v>53.23044212997693</c:v>
                </c:pt>
                <c:pt idx="11743">
                  <c:v>82.6335659770974</c:v>
                </c:pt>
                <c:pt idx="11744">
                  <c:v>196.2090165314038</c:v>
                </c:pt>
                <c:pt idx="11745">
                  <c:v>170.3847819470812</c:v>
                </c:pt>
                <c:pt idx="11746">
                  <c:v>68.53725566894694</c:v>
                </c:pt>
                <c:pt idx="11747">
                  <c:v>38.42807633827117</c:v>
                </c:pt>
                <c:pt idx="11748">
                  <c:v>29.14048852470535</c:v>
                </c:pt>
                <c:pt idx="11749">
                  <c:v>30.76276241440171</c:v>
                </c:pt>
                <c:pt idx="11750">
                  <c:v>37.35530694559201</c:v>
                </c:pt>
                <c:pt idx="11751">
                  <c:v>45.85448639316289</c:v>
                </c:pt>
                <c:pt idx="11752">
                  <c:v>55.26207548010025</c:v>
                </c:pt>
                <c:pt idx="11753">
                  <c:v>65.2956296200237</c:v>
                </c:pt>
                <c:pt idx="11754">
                  <c:v>75.91848781973269</c:v>
                </c:pt>
                <c:pt idx="11755">
                  <c:v>87.24945692526084</c:v>
                </c:pt>
                <c:pt idx="11756">
                  <c:v>99.70312241959482</c:v>
                </c:pt>
                <c:pt idx="11757">
                  <c:v>114.299510456763</c:v>
                </c:pt>
                <c:pt idx="11758">
                  <c:v>132.9846390623434</c:v>
                </c:pt>
                <c:pt idx="11759">
                  <c:v>158.8945549469143</c:v>
                </c:pt>
                <c:pt idx="11760">
                  <c:v>195.4953745100336</c:v>
                </c:pt>
                <c:pt idx="11761">
                  <c:v>226.54993382519</c:v>
                </c:pt>
                <c:pt idx="11762">
                  <c:v>176.2405062662636</c:v>
                </c:pt>
                <c:pt idx="11763">
                  <c:v>319.5485232257773</c:v>
                </c:pt>
                <c:pt idx="11764">
                  <c:v>325.3645122123932</c:v>
                </c:pt>
                <c:pt idx="11765">
                  <c:v>234.0241694821782</c:v>
                </c:pt>
                <c:pt idx="11766">
                  <c:v>147.7072682653135</c:v>
                </c:pt>
                <c:pt idx="11767">
                  <c:v>75.65885601774789</c:v>
                </c:pt>
                <c:pt idx="11768">
                  <c:v>43.0809012617018</c:v>
                </c:pt>
                <c:pt idx="11769">
                  <c:v>256.6315510360805</c:v>
                </c:pt>
                <c:pt idx="11770">
                  <c:v>653.3176109600124</c:v>
                </c:pt>
                <c:pt idx="11771">
                  <c:v>248.1307966850876</c:v>
                </c:pt>
                <c:pt idx="11772">
                  <c:v>151.0728749056505</c:v>
                </c:pt>
                <c:pt idx="11773">
                  <c:v>96.8879276332821</c:v>
                </c:pt>
                <c:pt idx="11774">
                  <c:v>114.7730773879135</c:v>
                </c:pt>
                <c:pt idx="11775">
                  <c:v>138.4644765377572</c:v>
                </c:pt>
                <c:pt idx="11776">
                  <c:v>80.76425678606612</c:v>
                </c:pt>
                <c:pt idx="11777">
                  <c:v>56.04859540016606</c:v>
                </c:pt>
                <c:pt idx="11778">
                  <c:v>41.11602541171404</c:v>
                </c:pt>
                <c:pt idx="11779">
                  <c:v>37.89406806864339</c:v>
                </c:pt>
                <c:pt idx="11780">
                  <c:v>49.84816937239459</c:v>
                </c:pt>
                <c:pt idx="11781">
                  <c:v>72.63188681095697</c:v>
                </c:pt>
                <c:pt idx="11782">
                  <c:v>101.5842733169506</c:v>
                </c:pt>
                <c:pt idx="11783">
                  <c:v>134.5256869405202</c:v>
                </c:pt>
                <c:pt idx="11784">
                  <c:v>171.264183067929</c:v>
                </c:pt>
                <c:pt idx="11785">
                  <c:v>210.89983033494</c:v>
                </c:pt>
                <c:pt idx="11786">
                  <c:v>245.60393297659</c:v>
                </c:pt>
                <c:pt idx="11787">
                  <c:v>263.6154803733998</c:v>
                </c:pt>
                <c:pt idx="11788">
                  <c:v>269.4713767245001</c:v>
                </c:pt>
                <c:pt idx="11789">
                  <c:v>279.9105327003155</c:v>
                </c:pt>
                <c:pt idx="11790">
                  <c:v>305.6907068110426</c:v>
                </c:pt>
                <c:pt idx="11791">
                  <c:v>350.056561755961</c:v>
                </c:pt>
                <c:pt idx="11792">
                  <c:v>404.3486015624771</c:v>
                </c:pt>
                <c:pt idx="11793">
                  <c:v>428.4739977675642</c:v>
                </c:pt>
                <c:pt idx="11794">
                  <c:v>387.133505863166</c:v>
                </c:pt>
                <c:pt idx="11795">
                  <c:v>327.9778869102396</c:v>
                </c:pt>
                <c:pt idx="11796">
                  <c:v>290.2553016596323</c:v>
                </c:pt>
                <c:pt idx="11797">
                  <c:v>266.8336165604248</c:v>
                </c:pt>
                <c:pt idx="11798">
                  <c:v>242.7927423732708</c:v>
                </c:pt>
                <c:pt idx="11799">
                  <c:v>213.9794545230757</c:v>
                </c:pt>
                <c:pt idx="11800">
                  <c:v>184.7473494286497</c:v>
                </c:pt>
                <c:pt idx="11801">
                  <c:v>158.6296277650205</c:v>
                </c:pt>
                <c:pt idx="11802">
                  <c:v>136.3702726902621</c:v>
                </c:pt>
                <c:pt idx="11803">
                  <c:v>117.7898149007032</c:v>
                </c:pt>
                <c:pt idx="11804">
                  <c:v>102.6411339786804</c:v>
                </c:pt>
                <c:pt idx="11805">
                  <c:v>90.7712073394613</c:v>
                </c:pt>
                <c:pt idx="11806">
                  <c:v>82.06655537735811</c:v>
                </c:pt>
                <c:pt idx="11807">
                  <c:v>76.2793181351056</c:v>
                </c:pt>
                <c:pt idx="11808">
                  <c:v>72.77212038911056</c:v>
                </c:pt>
                <c:pt idx="11809">
                  <c:v>70.22318592517956</c:v>
                </c:pt>
                <c:pt idx="11810">
                  <c:v>65.97831869192042</c:v>
                </c:pt>
                <c:pt idx="11811">
                  <c:v>53.78853184574941</c:v>
                </c:pt>
                <c:pt idx="11812">
                  <c:v>39.30091908244152</c:v>
                </c:pt>
                <c:pt idx="11813">
                  <c:v>58.12680773094026</c:v>
                </c:pt>
                <c:pt idx="11814">
                  <c:v>354.410341129916</c:v>
                </c:pt>
                <c:pt idx="11815">
                  <c:v>98.55693433170997</c:v>
                </c:pt>
                <c:pt idx="11816">
                  <c:v>73.79549476203583</c:v>
                </c:pt>
                <c:pt idx="11817">
                  <c:v>148.4963950549239</c:v>
                </c:pt>
                <c:pt idx="11818">
                  <c:v>104.0448915451052</c:v>
                </c:pt>
                <c:pt idx="11819">
                  <c:v>65.80573302850136</c:v>
                </c:pt>
                <c:pt idx="11820">
                  <c:v>47.82867802168636</c:v>
                </c:pt>
                <c:pt idx="11821">
                  <c:v>41.82116709385249</c:v>
                </c:pt>
                <c:pt idx="11822">
                  <c:v>49.87358724921422</c:v>
                </c:pt>
                <c:pt idx="11823">
                  <c:v>69.89854869642521</c:v>
                </c:pt>
                <c:pt idx="11824">
                  <c:v>101.5961569698586</c:v>
                </c:pt>
                <c:pt idx="11825">
                  <c:v>149.3273179667955</c:v>
                </c:pt>
                <c:pt idx="11826">
                  <c:v>212.614346896491</c:v>
                </c:pt>
                <c:pt idx="11827">
                  <c:v>251.8110349652915</c:v>
                </c:pt>
                <c:pt idx="11828">
                  <c:v>230.1113261407558</c:v>
                </c:pt>
                <c:pt idx="11829">
                  <c:v>190.73815046463</c:v>
                </c:pt>
                <c:pt idx="11830">
                  <c:v>151.7825909284492</c:v>
                </c:pt>
                <c:pt idx="11831">
                  <c:v>108.2090488290379</c:v>
                </c:pt>
                <c:pt idx="11832">
                  <c:v>64.01551981002825</c:v>
                </c:pt>
                <c:pt idx="11833">
                  <c:v>28.3459917848355</c:v>
                </c:pt>
                <c:pt idx="11834">
                  <c:v>48.73701833187598</c:v>
                </c:pt>
                <c:pt idx="11835">
                  <c:v>109.1543442876986</c:v>
                </c:pt>
                <c:pt idx="11836">
                  <c:v>184.9944190639328</c:v>
                </c:pt>
                <c:pt idx="11837">
                  <c:v>283.2058376624387</c:v>
                </c:pt>
                <c:pt idx="11838">
                  <c:v>351.9126085784458</c:v>
                </c:pt>
                <c:pt idx="11839">
                  <c:v>322.4382289119994</c:v>
                </c:pt>
                <c:pt idx="11840">
                  <c:v>387.4000468884205</c:v>
                </c:pt>
                <c:pt idx="11841">
                  <c:v>401.8615594791157</c:v>
                </c:pt>
                <c:pt idx="11842">
                  <c:v>345.6919341616396</c:v>
                </c:pt>
                <c:pt idx="11843">
                  <c:v>269.5140563809391</c:v>
                </c:pt>
                <c:pt idx="11844">
                  <c:v>241.879649912034</c:v>
                </c:pt>
                <c:pt idx="11845">
                  <c:v>250.7121048911093</c:v>
                </c:pt>
                <c:pt idx="11846">
                  <c:v>177.5962612652791</c:v>
                </c:pt>
                <c:pt idx="11847">
                  <c:v>585.6002371159049</c:v>
                </c:pt>
                <c:pt idx="11848">
                  <c:v>371.0551726040737</c:v>
                </c:pt>
                <c:pt idx="11849">
                  <c:v>227.7338797478426</c:v>
                </c:pt>
                <c:pt idx="11850">
                  <c:v>198.3149012787632</c:v>
                </c:pt>
                <c:pt idx="11851">
                  <c:v>224.8934404770903</c:v>
                </c:pt>
                <c:pt idx="11852">
                  <c:v>236.0680519512398</c:v>
                </c:pt>
                <c:pt idx="11853">
                  <c:v>229.9083101708192</c:v>
                </c:pt>
                <c:pt idx="11854">
                  <c:v>217.5217273483295</c:v>
                </c:pt>
                <c:pt idx="11855">
                  <c:v>198.4033973685474</c:v>
                </c:pt>
                <c:pt idx="11856">
                  <c:v>176.7495532702465</c:v>
                </c:pt>
                <c:pt idx="11857">
                  <c:v>156.417575083829</c:v>
                </c:pt>
                <c:pt idx="11858">
                  <c:v>136.2354857783947</c:v>
                </c:pt>
                <c:pt idx="11859">
                  <c:v>116.8789166745131</c:v>
                </c:pt>
                <c:pt idx="11860">
                  <c:v>222.845163642196</c:v>
                </c:pt>
                <c:pt idx="11861">
                  <c:v>157.5313618710628</c:v>
                </c:pt>
                <c:pt idx="11862">
                  <c:v>134.8535491041028</c:v>
                </c:pt>
                <c:pt idx="11863">
                  <c:v>135.3682211262927</c:v>
                </c:pt>
                <c:pt idx="11864">
                  <c:v>164.8360296121804</c:v>
                </c:pt>
                <c:pt idx="11865">
                  <c:v>165.8618046442782</c:v>
                </c:pt>
                <c:pt idx="11866">
                  <c:v>152.1134130187088</c:v>
                </c:pt>
                <c:pt idx="11867">
                  <c:v>147.1843512995365</c:v>
                </c:pt>
                <c:pt idx="11868">
                  <c:v>147.2780167099334</c:v>
                </c:pt>
                <c:pt idx="11869">
                  <c:v>146.5939097290105</c:v>
                </c:pt>
                <c:pt idx="11870">
                  <c:v>151.6601112457277</c:v>
                </c:pt>
                <c:pt idx="11871">
                  <c:v>175.4429298508114</c:v>
                </c:pt>
                <c:pt idx="11872">
                  <c:v>174.7901046053659</c:v>
                </c:pt>
                <c:pt idx="11873">
                  <c:v>166.1689252234193</c:v>
                </c:pt>
                <c:pt idx="11874">
                  <c:v>157.2144577349994</c:v>
                </c:pt>
                <c:pt idx="11875">
                  <c:v>147.5241207705163</c:v>
                </c:pt>
                <c:pt idx="11876">
                  <c:v>132.288983771115</c:v>
                </c:pt>
                <c:pt idx="11877">
                  <c:v>132.3198243733743</c:v>
                </c:pt>
                <c:pt idx="11878">
                  <c:v>118.0802255435668</c:v>
                </c:pt>
                <c:pt idx="11879">
                  <c:v>99.24613450365678</c:v>
                </c:pt>
                <c:pt idx="11880">
                  <c:v>112.8207457892615</c:v>
                </c:pt>
                <c:pt idx="11881">
                  <c:v>133.1829898549169</c:v>
                </c:pt>
                <c:pt idx="11882">
                  <c:v>124.817169100305</c:v>
                </c:pt>
                <c:pt idx="11883">
                  <c:v>115.1134938429041</c:v>
                </c:pt>
                <c:pt idx="11884">
                  <c:v>106.377528758023</c:v>
                </c:pt>
                <c:pt idx="11885">
                  <c:v>100.3721502325358</c:v>
                </c:pt>
                <c:pt idx="11886">
                  <c:v>99.20734183867052</c:v>
                </c:pt>
                <c:pt idx="11887">
                  <c:v>106.4090188885283</c:v>
                </c:pt>
                <c:pt idx="11888">
                  <c:v>101.841301985174</c:v>
                </c:pt>
                <c:pt idx="11889">
                  <c:v>87.42633478019588</c:v>
                </c:pt>
                <c:pt idx="11890">
                  <c:v>76.39658563270669</c:v>
                </c:pt>
                <c:pt idx="11891">
                  <c:v>66.98004241421064</c:v>
                </c:pt>
                <c:pt idx="11892">
                  <c:v>58.170961964083</c:v>
                </c:pt>
                <c:pt idx="11893">
                  <c:v>49.98320648020596</c:v>
                </c:pt>
                <c:pt idx="11894">
                  <c:v>46.54671120630145</c:v>
                </c:pt>
                <c:pt idx="11895">
                  <c:v>31.44979895158161</c:v>
                </c:pt>
                <c:pt idx="11896">
                  <c:v>35.60924644063714</c:v>
                </c:pt>
                <c:pt idx="11897">
                  <c:v>52.41917030488102</c:v>
                </c:pt>
                <c:pt idx="11898">
                  <c:v>79.5185248053067</c:v>
                </c:pt>
                <c:pt idx="11899">
                  <c:v>107.8531301747272</c:v>
                </c:pt>
                <c:pt idx="11900">
                  <c:v>124.9160053799285</c:v>
                </c:pt>
                <c:pt idx="11901">
                  <c:v>146.6767211203613</c:v>
                </c:pt>
                <c:pt idx="11902">
                  <c:v>106.2652885771457</c:v>
                </c:pt>
                <c:pt idx="11903">
                  <c:v>215.4448495926694</c:v>
                </c:pt>
                <c:pt idx="11904">
                  <c:v>186.3432550657863</c:v>
                </c:pt>
                <c:pt idx="11905">
                  <c:v>155.5906761019037</c:v>
                </c:pt>
                <c:pt idx="11906">
                  <c:v>117.2037042991314</c:v>
                </c:pt>
                <c:pt idx="11907">
                  <c:v>137.0490180553884</c:v>
                </c:pt>
                <c:pt idx="11908">
                  <c:v>291.2661597448788</c:v>
                </c:pt>
                <c:pt idx="11909">
                  <c:v>187.3043471346683</c:v>
                </c:pt>
                <c:pt idx="11910">
                  <c:v>155.0208437334917</c:v>
                </c:pt>
                <c:pt idx="11911">
                  <c:v>136.5652383850655</c:v>
                </c:pt>
                <c:pt idx="11912">
                  <c:v>123.8781349713478</c:v>
                </c:pt>
                <c:pt idx="11913">
                  <c:v>114.8157705347765</c:v>
                </c:pt>
                <c:pt idx="11914">
                  <c:v>108.6151915920093</c:v>
                </c:pt>
                <c:pt idx="11915">
                  <c:v>104.7792481371055</c:v>
                </c:pt>
                <c:pt idx="11916">
                  <c:v>102.6677696043917</c:v>
                </c:pt>
                <c:pt idx="11917">
                  <c:v>101.459810989308</c:v>
                </c:pt>
                <c:pt idx="11918">
                  <c:v>100.4075619373209</c:v>
                </c:pt>
                <c:pt idx="11919">
                  <c:v>99.24797468633013</c:v>
                </c:pt>
                <c:pt idx="11920">
                  <c:v>99.47986569632165</c:v>
                </c:pt>
                <c:pt idx="11921">
                  <c:v>109.2778590155666</c:v>
                </c:pt>
                <c:pt idx="11922">
                  <c:v>130.1374427273964</c:v>
                </c:pt>
                <c:pt idx="11923">
                  <c:v>121.7024253554434</c:v>
                </c:pt>
                <c:pt idx="11924">
                  <c:v>106.2954306579841</c:v>
                </c:pt>
                <c:pt idx="11925">
                  <c:v>92.52394627552403</c:v>
                </c:pt>
                <c:pt idx="11926">
                  <c:v>77.49076402649868</c:v>
                </c:pt>
                <c:pt idx="11927">
                  <c:v>58.14468718286818</c:v>
                </c:pt>
                <c:pt idx="11928">
                  <c:v>73.14623270395114</c:v>
                </c:pt>
                <c:pt idx="11929">
                  <c:v>150.8359505866952</c:v>
                </c:pt>
                <c:pt idx="11930">
                  <c:v>116.8809958461465</c:v>
                </c:pt>
                <c:pt idx="11931">
                  <c:v>255.6313791810354</c:v>
                </c:pt>
                <c:pt idx="11932">
                  <c:v>157.7038364268946</c:v>
                </c:pt>
                <c:pt idx="11933">
                  <c:v>130.4591589165159</c:v>
                </c:pt>
                <c:pt idx="11934">
                  <c:v>139.2020176282888</c:v>
                </c:pt>
                <c:pt idx="11935">
                  <c:v>147.7774794512108</c:v>
                </c:pt>
                <c:pt idx="11936">
                  <c:v>133.9683663427092</c:v>
                </c:pt>
                <c:pt idx="11937">
                  <c:v>126.9159395355481</c:v>
                </c:pt>
                <c:pt idx="11938">
                  <c:v>121.0024120935592</c:v>
                </c:pt>
                <c:pt idx="11939">
                  <c:v>112.8165255167206</c:v>
                </c:pt>
                <c:pt idx="11940">
                  <c:v>107.5686259001403</c:v>
                </c:pt>
                <c:pt idx="11941">
                  <c:v>106.7366039431528</c:v>
                </c:pt>
                <c:pt idx="11942">
                  <c:v>100.3100834456112</c:v>
                </c:pt>
                <c:pt idx="11943">
                  <c:v>94.70730560282138</c:v>
                </c:pt>
                <c:pt idx="11944">
                  <c:v>89.57593629340759</c:v>
                </c:pt>
                <c:pt idx="11945">
                  <c:v>85.37359328116552</c:v>
                </c:pt>
                <c:pt idx="11946">
                  <c:v>89.50020609085615</c:v>
                </c:pt>
                <c:pt idx="11947">
                  <c:v>90.63191726192032</c:v>
                </c:pt>
                <c:pt idx="11948">
                  <c:v>81.62977078654374</c:v>
                </c:pt>
                <c:pt idx="11949">
                  <c:v>75.33336088580903</c:v>
                </c:pt>
                <c:pt idx="11950">
                  <c:v>70.01304752774051</c:v>
                </c:pt>
                <c:pt idx="11951">
                  <c:v>64.90506238338381</c:v>
                </c:pt>
                <c:pt idx="11952">
                  <c:v>59.93449441767249</c:v>
                </c:pt>
                <c:pt idx="11953">
                  <c:v>59.00139716935048</c:v>
                </c:pt>
                <c:pt idx="11954">
                  <c:v>102.2277123056685</c:v>
                </c:pt>
                <c:pt idx="11955">
                  <c:v>95.0969363801455</c:v>
                </c:pt>
                <c:pt idx="11956">
                  <c:v>73.83689701151684</c:v>
                </c:pt>
                <c:pt idx="11957">
                  <c:v>63.2056293519605</c:v>
                </c:pt>
                <c:pt idx="11958">
                  <c:v>57.9551316264637</c:v>
                </c:pt>
                <c:pt idx="11959">
                  <c:v>52.8967004762776</c:v>
                </c:pt>
                <c:pt idx="11960">
                  <c:v>42.71090618811611</c:v>
                </c:pt>
                <c:pt idx="11961">
                  <c:v>36.00746579644775</c:v>
                </c:pt>
                <c:pt idx="11962">
                  <c:v>29.96395979588697</c:v>
                </c:pt>
                <c:pt idx="11963">
                  <c:v>25.1390781095043</c:v>
                </c:pt>
                <c:pt idx="11964">
                  <c:v>25.31210173476359</c:v>
                </c:pt>
                <c:pt idx="11965">
                  <c:v>39.18801356059246</c:v>
                </c:pt>
                <c:pt idx="11966">
                  <c:v>54.21427347159842</c:v>
                </c:pt>
                <c:pt idx="11967">
                  <c:v>42.58776634458321</c:v>
                </c:pt>
                <c:pt idx="11968">
                  <c:v>47.93136206098853</c:v>
                </c:pt>
                <c:pt idx="11969">
                  <c:v>66.2946118370435</c:v>
                </c:pt>
                <c:pt idx="11970">
                  <c:v>97.51646867512505</c:v>
                </c:pt>
                <c:pt idx="11971">
                  <c:v>148.4507545311477</c:v>
                </c:pt>
                <c:pt idx="11972">
                  <c:v>227.099538013525</c:v>
                </c:pt>
                <c:pt idx="11973">
                  <c:v>297.704233970714</c:v>
                </c:pt>
                <c:pt idx="11974">
                  <c:v>272.7469649402159</c:v>
                </c:pt>
                <c:pt idx="11975">
                  <c:v>211.0126000472106</c:v>
                </c:pt>
                <c:pt idx="11976">
                  <c:v>164.1031658485063</c:v>
                </c:pt>
                <c:pt idx="11977">
                  <c:v>131.7003251040884</c:v>
                </c:pt>
                <c:pt idx="11978">
                  <c:v>108.3521451838602</c:v>
                </c:pt>
                <c:pt idx="11979">
                  <c:v>91.97972566402606</c:v>
                </c:pt>
                <c:pt idx="11980">
                  <c:v>82.81903887725527</c:v>
                </c:pt>
                <c:pt idx="11981">
                  <c:v>82.18731639018326</c:v>
                </c:pt>
                <c:pt idx="11982">
                  <c:v>99.0625238837451</c:v>
                </c:pt>
                <c:pt idx="11983">
                  <c:v>149.2523071828597</c:v>
                </c:pt>
                <c:pt idx="11984">
                  <c:v>224.3222928456201</c:v>
                </c:pt>
                <c:pt idx="11985">
                  <c:v>198.3963750230775</c:v>
                </c:pt>
                <c:pt idx="11986">
                  <c:v>137.5809129865588</c:v>
                </c:pt>
                <c:pt idx="11987">
                  <c:v>102.5095645566558</c:v>
                </c:pt>
                <c:pt idx="11988">
                  <c:v>80.97297890640772</c:v>
                </c:pt>
                <c:pt idx="11989">
                  <c:v>70.44442271071828</c:v>
                </c:pt>
                <c:pt idx="11990">
                  <c:v>72.09997535639933</c:v>
                </c:pt>
                <c:pt idx="11991">
                  <c:v>81.68940564549318</c:v>
                </c:pt>
                <c:pt idx="11992">
                  <c:v>90.79593678318471</c:v>
                </c:pt>
                <c:pt idx="11993">
                  <c:v>97.4850811296885</c:v>
                </c:pt>
                <c:pt idx="11994">
                  <c:v>112.2869207667246</c:v>
                </c:pt>
                <c:pt idx="11995">
                  <c:v>162.19344862868</c:v>
                </c:pt>
                <c:pt idx="11996">
                  <c:v>233.4045781940504</c:v>
                </c:pt>
                <c:pt idx="11997">
                  <c:v>202.786532605454</c:v>
                </c:pt>
                <c:pt idx="11998">
                  <c:v>158.2158643596122</c:v>
                </c:pt>
                <c:pt idx="11999">
                  <c:v>135.7615705886998</c:v>
                </c:pt>
                <c:pt idx="12000">
                  <c:v>122.8606221189523</c:v>
                </c:pt>
                <c:pt idx="12001">
                  <c:v>113.9221103402889</c:v>
                </c:pt>
                <c:pt idx="12002">
                  <c:v>105.571316163724</c:v>
                </c:pt>
                <c:pt idx="12003">
                  <c:v>96.58800288717414</c:v>
                </c:pt>
                <c:pt idx="12004">
                  <c:v>87.14930514032478</c:v>
                </c:pt>
                <c:pt idx="12005">
                  <c:v>77.29812347123775</c:v>
                </c:pt>
                <c:pt idx="12006">
                  <c:v>66.74543824824428</c:v>
                </c:pt>
                <c:pt idx="12007">
                  <c:v>70.2246297979166</c:v>
                </c:pt>
                <c:pt idx="12008">
                  <c:v>95.64458849730997</c:v>
                </c:pt>
                <c:pt idx="12009">
                  <c:v>74.14543747730839</c:v>
                </c:pt>
                <c:pt idx="12010">
                  <c:v>61.98503068321509</c:v>
                </c:pt>
                <c:pt idx="12011">
                  <c:v>64.11533055856627</c:v>
                </c:pt>
                <c:pt idx="12012">
                  <c:v>54.21740563654935</c:v>
                </c:pt>
                <c:pt idx="12013">
                  <c:v>44.14959259094723</c:v>
                </c:pt>
                <c:pt idx="12014">
                  <c:v>43.57138668074097</c:v>
                </c:pt>
                <c:pt idx="12015">
                  <c:v>124.9032151669088</c:v>
                </c:pt>
                <c:pt idx="12016">
                  <c:v>64.78736358642837</c:v>
                </c:pt>
                <c:pt idx="12017">
                  <c:v>50.48259716429305</c:v>
                </c:pt>
                <c:pt idx="12018">
                  <c:v>42.85818529835708</c:v>
                </c:pt>
                <c:pt idx="12019">
                  <c:v>39.4640897848664</c:v>
                </c:pt>
                <c:pt idx="12020">
                  <c:v>43.70954438568236</c:v>
                </c:pt>
                <c:pt idx="12021">
                  <c:v>52.62415697083281</c:v>
                </c:pt>
                <c:pt idx="12022">
                  <c:v>41.81984762669028</c:v>
                </c:pt>
                <c:pt idx="12023">
                  <c:v>26.13542229892878</c:v>
                </c:pt>
                <c:pt idx="12024">
                  <c:v>22.34554862733152</c:v>
                </c:pt>
                <c:pt idx="12025">
                  <c:v>37.52328255690519</c:v>
                </c:pt>
                <c:pt idx="12026">
                  <c:v>65.60555671552888</c:v>
                </c:pt>
                <c:pt idx="12027">
                  <c:v>101.7100738281224</c:v>
                </c:pt>
                <c:pt idx="12028">
                  <c:v>129.5681303981019</c:v>
                </c:pt>
                <c:pt idx="12029">
                  <c:v>128.6173543777861</c:v>
                </c:pt>
                <c:pt idx="12030">
                  <c:v>110.097970114335</c:v>
                </c:pt>
                <c:pt idx="12031">
                  <c:v>97.30761365756426</c:v>
                </c:pt>
                <c:pt idx="12032">
                  <c:v>124.7293681558372</c:v>
                </c:pt>
                <c:pt idx="12033">
                  <c:v>254.726314389298</c:v>
                </c:pt>
                <c:pt idx="12034">
                  <c:v>261.4484350454427</c:v>
                </c:pt>
                <c:pt idx="12035">
                  <c:v>170.5741680902473</c:v>
                </c:pt>
                <c:pt idx="12036">
                  <c:v>120.1363046828826</c:v>
                </c:pt>
                <c:pt idx="12037">
                  <c:v>81.84537304777531</c:v>
                </c:pt>
                <c:pt idx="12038">
                  <c:v>26.12224789019817</c:v>
                </c:pt>
                <c:pt idx="12039">
                  <c:v>127.572944246472</c:v>
                </c:pt>
                <c:pt idx="12040">
                  <c:v>51.62203304278196</c:v>
                </c:pt>
                <c:pt idx="12041">
                  <c:v>199.6618577384571</c:v>
                </c:pt>
                <c:pt idx="12042">
                  <c:v>291.7865661839983</c:v>
                </c:pt>
                <c:pt idx="12043">
                  <c:v>176.3586297667133</c:v>
                </c:pt>
                <c:pt idx="12044">
                  <c:v>138.9827254231443</c:v>
                </c:pt>
                <c:pt idx="12045">
                  <c:v>119.2318225111212</c:v>
                </c:pt>
                <c:pt idx="12046">
                  <c:v>106.1484181099177</c:v>
                </c:pt>
                <c:pt idx="12047">
                  <c:v>96.27533563590316</c:v>
                </c:pt>
                <c:pt idx="12048">
                  <c:v>88.10206049906941</c:v>
                </c:pt>
                <c:pt idx="12049">
                  <c:v>80.74625797031964</c:v>
                </c:pt>
                <c:pt idx="12050">
                  <c:v>73.49773318385207</c:v>
                </c:pt>
                <c:pt idx="12051">
                  <c:v>66.35800463673546</c:v>
                </c:pt>
                <c:pt idx="12052">
                  <c:v>67.41452503244502</c:v>
                </c:pt>
                <c:pt idx="12053">
                  <c:v>62.79408025008346</c:v>
                </c:pt>
                <c:pt idx="12054">
                  <c:v>53.01276814764709</c:v>
                </c:pt>
                <c:pt idx="12055">
                  <c:v>51.07707905048538</c:v>
                </c:pt>
                <c:pt idx="12056">
                  <c:v>46.0268065267544</c:v>
                </c:pt>
                <c:pt idx="12057">
                  <c:v>99.00481992398903</c:v>
                </c:pt>
                <c:pt idx="12058">
                  <c:v>110.0501187568519</c:v>
                </c:pt>
                <c:pt idx="12059">
                  <c:v>85.7771522443858</c:v>
                </c:pt>
                <c:pt idx="12060">
                  <c:v>74.27642357789047</c:v>
                </c:pt>
                <c:pt idx="12061">
                  <c:v>67.29646334082596</c:v>
                </c:pt>
                <c:pt idx="12062">
                  <c:v>62.2782284778971</c:v>
                </c:pt>
                <c:pt idx="12063">
                  <c:v>58.31088452687889</c:v>
                </c:pt>
                <c:pt idx="12064">
                  <c:v>55.00980384697823</c:v>
                </c:pt>
                <c:pt idx="12065">
                  <c:v>52.19324984010605</c:v>
                </c:pt>
                <c:pt idx="12066">
                  <c:v>49.74178742488935</c:v>
                </c:pt>
                <c:pt idx="12067">
                  <c:v>47.51746586991582</c:v>
                </c:pt>
                <c:pt idx="12068">
                  <c:v>45.30257985290853</c:v>
                </c:pt>
                <c:pt idx="12069">
                  <c:v>42.68885396048382</c:v>
                </c:pt>
                <c:pt idx="12070">
                  <c:v>39.52966188895617</c:v>
                </c:pt>
                <c:pt idx="12071">
                  <c:v>43.1968111561625</c:v>
                </c:pt>
                <c:pt idx="12072">
                  <c:v>39.97531024412823</c:v>
                </c:pt>
                <c:pt idx="12073">
                  <c:v>60.46486746087959</c:v>
                </c:pt>
                <c:pt idx="12074">
                  <c:v>47.83873421579435</c:v>
                </c:pt>
                <c:pt idx="12075">
                  <c:v>43.18886350477312</c:v>
                </c:pt>
                <c:pt idx="12076">
                  <c:v>40.1083180640997</c:v>
                </c:pt>
                <c:pt idx="12077">
                  <c:v>39.19744080201244</c:v>
                </c:pt>
                <c:pt idx="12078">
                  <c:v>38.13824308302387</c:v>
                </c:pt>
                <c:pt idx="12079">
                  <c:v>32.74732568283074</c:v>
                </c:pt>
                <c:pt idx="12080">
                  <c:v>27.50426133620455</c:v>
                </c:pt>
                <c:pt idx="12081">
                  <c:v>30.04813088930177</c:v>
                </c:pt>
                <c:pt idx="12082">
                  <c:v>34.95336223159955</c:v>
                </c:pt>
                <c:pt idx="12083">
                  <c:v>37.79370882280363</c:v>
                </c:pt>
                <c:pt idx="12084">
                  <c:v>25.01025328791809</c:v>
                </c:pt>
                <c:pt idx="12085">
                  <c:v>17.63818989643327</c:v>
                </c:pt>
                <c:pt idx="12086">
                  <c:v>22.18942600751693</c:v>
                </c:pt>
                <c:pt idx="12087">
                  <c:v>52.33759353902438</c:v>
                </c:pt>
                <c:pt idx="12088">
                  <c:v>31.7122795876604</c:v>
                </c:pt>
                <c:pt idx="12089">
                  <c:v>23.99356238135978</c:v>
                </c:pt>
                <c:pt idx="12090">
                  <c:v>18.23281903036375</c:v>
                </c:pt>
                <c:pt idx="12091">
                  <c:v>12.92340392979651</c:v>
                </c:pt>
                <c:pt idx="12092">
                  <c:v>11.27110697352219</c:v>
                </c:pt>
                <c:pt idx="12093">
                  <c:v>26.5612221939421</c:v>
                </c:pt>
                <c:pt idx="12094">
                  <c:v>102.6825359276202</c:v>
                </c:pt>
                <c:pt idx="12095">
                  <c:v>35.86889717066152</c:v>
                </c:pt>
                <c:pt idx="12096">
                  <c:v>19.24635297014702</c:v>
                </c:pt>
                <c:pt idx="12097">
                  <c:v>14.2703067183176</c:v>
                </c:pt>
                <c:pt idx="12098">
                  <c:v>61.44616523415188</c:v>
                </c:pt>
                <c:pt idx="12099">
                  <c:v>51.12957014240947</c:v>
                </c:pt>
                <c:pt idx="12100">
                  <c:v>27.53563059115511</c:v>
                </c:pt>
                <c:pt idx="12101">
                  <c:v>16.54155582302593</c:v>
                </c:pt>
                <c:pt idx="12102">
                  <c:v>7.124672945398769</c:v>
                </c:pt>
                <c:pt idx="12103">
                  <c:v>7.158560587617687</c:v>
                </c:pt>
                <c:pt idx="12104">
                  <c:v>29.18361085412356</c:v>
                </c:pt>
                <c:pt idx="12105">
                  <c:v>31.37452366709902</c:v>
                </c:pt>
                <c:pt idx="12106">
                  <c:v>21.99812738577225</c:v>
                </c:pt>
                <c:pt idx="12107">
                  <c:v>17.08433490867157</c:v>
                </c:pt>
                <c:pt idx="12108">
                  <c:v>19.98619332783688</c:v>
                </c:pt>
                <c:pt idx="12109">
                  <c:v>25.6340553211296</c:v>
                </c:pt>
                <c:pt idx="12110">
                  <c:v>31.00507461244116</c:v>
                </c:pt>
                <c:pt idx="12111">
                  <c:v>45.443335139941</c:v>
                </c:pt>
                <c:pt idx="12112">
                  <c:v>55.01912679005917</c:v>
                </c:pt>
                <c:pt idx="12113">
                  <c:v>163.6031856528629</c:v>
                </c:pt>
                <c:pt idx="12114">
                  <c:v>251.2363014263295</c:v>
                </c:pt>
                <c:pt idx="12115">
                  <c:v>76.36329684848474</c:v>
                </c:pt>
                <c:pt idx="12116">
                  <c:v>42.58360186464613</c:v>
                </c:pt>
                <c:pt idx="12117">
                  <c:v>40.65730986938337</c:v>
                </c:pt>
                <c:pt idx="12118">
                  <c:v>26.08300310147603</c:v>
                </c:pt>
                <c:pt idx="12119">
                  <c:v>14.89324151324355</c:v>
                </c:pt>
                <c:pt idx="12120">
                  <c:v>15.52275121483648</c:v>
                </c:pt>
                <c:pt idx="12121">
                  <c:v>12.91548855005692</c:v>
                </c:pt>
                <c:pt idx="12122">
                  <c:v>16.5105857957112</c:v>
                </c:pt>
                <c:pt idx="12123">
                  <c:v>10.25664533824913</c:v>
                </c:pt>
                <c:pt idx="12124">
                  <c:v>22.08376048636437</c:v>
                </c:pt>
                <c:pt idx="12125">
                  <c:v>46.35601614106156</c:v>
                </c:pt>
                <c:pt idx="12126">
                  <c:v>115.5342934723617</c:v>
                </c:pt>
                <c:pt idx="12127">
                  <c:v>169.8513849520566</c:v>
                </c:pt>
                <c:pt idx="12128">
                  <c:v>64.64383340726391</c:v>
                </c:pt>
                <c:pt idx="12129">
                  <c:v>31.28861382056604</c:v>
                </c:pt>
                <c:pt idx="12130">
                  <c:v>19.37700327212479</c:v>
                </c:pt>
                <c:pt idx="12131">
                  <c:v>31.44512276198511</c:v>
                </c:pt>
                <c:pt idx="12132">
                  <c:v>35.7959412356009</c:v>
                </c:pt>
                <c:pt idx="12133">
                  <c:v>111.1077371420345</c:v>
                </c:pt>
                <c:pt idx="12134">
                  <c:v>46.0765992634842</c:v>
                </c:pt>
                <c:pt idx="12135">
                  <c:v>25.16438620928793</c:v>
                </c:pt>
                <c:pt idx="12136">
                  <c:v>12.80313558385032</c:v>
                </c:pt>
                <c:pt idx="12137">
                  <c:v>7.300635704764457</c:v>
                </c:pt>
                <c:pt idx="12138">
                  <c:v>32.51503464668841</c:v>
                </c:pt>
                <c:pt idx="12139">
                  <c:v>51.1215296158127</c:v>
                </c:pt>
                <c:pt idx="12140">
                  <c:v>13.74004776966199</c:v>
                </c:pt>
                <c:pt idx="12141">
                  <c:v>4.339054253622196</c:v>
                </c:pt>
                <c:pt idx="12142">
                  <c:v>16.04165309005483</c:v>
                </c:pt>
                <c:pt idx="12143">
                  <c:v>11.80984079076433</c:v>
                </c:pt>
                <c:pt idx="12144">
                  <c:v>19.36310804298315</c:v>
                </c:pt>
                <c:pt idx="12145">
                  <c:v>28.7169152689711</c:v>
                </c:pt>
                <c:pt idx="12146">
                  <c:v>38.0288794993554</c:v>
                </c:pt>
                <c:pt idx="12147">
                  <c:v>46.4751374926612</c:v>
                </c:pt>
                <c:pt idx="12148">
                  <c:v>80.00918493605762</c:v>
                </c:pt>
                <c:pt idx="12149">
                  <c:v>70.78647493010493</c:v>
                </c:pt>
                <c:pt idx="12150">
                  <c:v>40.37596165694686</c:v>
                </c:pt>
                <c:pt idx="12151">
                  <c:v>61.6665515810938</c:v>
                </c:pt>
                <c:pt idx="12152">
                  <c:v>220.7214508341743</c:v>
                </c:pt>
                <c:pt idx="12153">
                  <c:v>120.2129284613052</c:v>
                </c:pt>
                <c:pt idx="12154">
                  <c:v>42.9778378734014</c:v>
                </c:pt>
                <c:pt idx="12155">
                  <c:v>18.32208049688025</c:v>
                </c:pt>
                <c:pt idx="12156">
                  <c:v>16.83383454205854</c:v>
                </c:pt>
                <c:pt idx="12157">
                  <c:v>23.40278503799626</c:v>
                </c:pt>
                <c:pt idx="12158">
                  <c:v>11.35287914429303</c:v>
                </c:pt>
                <c:pt idx="12159">
                  <c:v>24.2300289642362</c:v>
                </c:pt>
                <c:pt idx="12160">
                  <c:v>35.70258350262788</c:v>
                </c:pt>
                <c:pt idx="12161">
                  <c:v>46.81623446047011</c:v>
                </c:pt>
                <c:pt idx="12162">
                  <c:v>58.19296242067011</c:v>
                </c:pt>
                <c:pt idx="12163">
                  <c:v>67.83290742682054</c:v>
                </c:pt>
                <c:pt idx="12164">
                  <c:v>86.55927526137456</c:v>
                </c:pt>
                <c:pt idx="12165">
                  <c:v>67.47757580309201</c:v>
                </c:pt>
                <c:pt idx="12166">
                  <c:v>188.1391183058589</c:v>
                </c:pt>
                <c:pt idx="12167">
                  <c:v>54.94691171116932</c:v>
                </c:pt>
                <c:pt idx="12168">
                  <c:v>80.03998529125857</c:v>
                </c:pt>
                <c:pt idx="12169">
                  <c:v>105.2113101099489</c:v>
                </c:pt>
                <c:pt idx="12170">
                  <c:v>143.3361117607044</c:v>
                </c:pt>
                <c:pt idx="12171">
                  <c:v>155.5277169980844</c:v>
                </c:pt>
                <c:pt idx="12172">
                  <c:v>112.4555927609594</c:v>
                </c:pt>
                <c:pt idx="12173">
                  <c:v>125.7184609466757</c:v>
                </c:pt>
                <c:pt idx="12174">
                  <c:v>196.7037795853115</c:v>
                </c:pt>
                <c:pt idx="12175">
                  <c:v>316.0423265353383</c:v>
                </c:pt>
                <c:pt idx="12176">
                  <c:v>580.1776059717608</c:v>
                </c:pt>
                <c:pt idx="12177">
                  <c:v>957.6879534103048</c:v>
                </c:pt>
                <c:pt idx="12178">
                  <c:v>605.2579229890586</c:v>
                </c:pt>
                <c:pt idx="12179">
                  <c:v>374.2826844223478</c:v>
                </c:pt>
                <c:pt idx="12180">
                  <c:v>267.418064165382</c:v>
                </c:pt>
                <c:pt idx="12181">
                  <c:v>206.018284126065</c:v>
                </c:pt>
                <c:pt idx="12182">
                  <c:v>169.8363213460981</c:v>
                </c:pt>
                <c:pt idx="12183">
                  <c:v>144.64915748596</c:v>
                </c:pt>
                <c:pt idx="12184">
                  <c:v>123.4916610457908</c:v>
                </c:pt>
                <c:pt idx="12185">
                  <c:v>105.9620445096745</c:v>
                </c:pt>
                <c:pt idx="12186">
                  <c:v>91.52478878423207</c:v>
                </c:pt>
                <c:pt idx="12187">
                  <c:v>79.40061327271227</c:v>
                </c:pt>
                <c:pt idx="12188">
                  <c:v>68.86039790659468</c:v>
                </c:pt>
                <c:pt idx="12189">
                  <c:v>68.53321234056041</c:v>
                </c:pt>
                <c:pt idx="12190">
                  <c:v>56.27464452533125</c:v>
                </c:pt>
                <c:pt idx="12191">
                  <c:v>59.51092248225151</c:v>
                </c:pt>
                <c:pt idx="12192">
                  <c:v>58.2555073230038</c:v>
                </c:pt>
                <c:pt idx="12193">
                  <c:v>43.35633395001022</c:v>
                </c:pt>
                <c:pt idx="12194">
                  <c:v>34.69193657655472</c:v>
                </c:pt>
                <c:pt idx="12195">
                  <c:v>35.76491344046803</c:v>
                </c:pt>
                <c:pt idx="12196">
                  <c:v>25.51076771913524</c:v>
                </c:pt>
                <c:pt idx="12197">
                  <c:v>17.65104759834873</c:v>
                </c:pt>
                <c:pt idx="12198">
                  <c:v>11.67508803746235</c:v>
                </c:pt>
                <c:pt idx="12199">
                  <c:v>8.426934311041073</c:v>
                </c:pt>
                <c:pt idx="12200">
                  <c:v>12.58860887859721</c:v>
                </c:pt>
                <c:pt idx="12201">
                  <c:v>24.14652996628033</c:v>
                </c:pt>
                <c:pt idx="12202">
                  <c:v>46.3861103588038</c:v>
                </c:pt>
                <c:pt idx="12203">
                  <c:v>65.9912255289865</c:v>
                </c:pt>
                <c:pt idx="12204">
                  <c:v>50.06368146819384</c:v>
                </c:pt>
                <c:pt idx="12205">
                  <c:v>40.02089038647807</c:v>
                </c:pt>
                <c:pt idx="12206">
                  <c:v>45.46061395079001</c:v>
                </c:pt>
                <c:pt idx="12207">
                  <c:v>72.10572704738684</c:v>
                </c:pt>
                <c:pt idx="12208">
                  <c:v>45.0063373817967</c:v>
                </c:pt>
                <c:pt idx="12209">
                  <c:v>31.39679040877367</c:v>
                </c:pt>
                <c:pt idx="12210">
                  <c:v>92.92030185000097</c:v>
                </c:pt>
                <c:pt idx="12211">
                  <c:v>92.49353057238045</c:v>
                </c:pt>
                <c:pt idx="12212">
                  <c:v>247.2642939045501</c:v>
                </c:pt>
                <c:pt idx="12213">
                  <c:v>69.61685236381295</c:v>
                </c:pt>
                <c:pt idx="12214">
                  <c:v>51.0764031334926</c:v>
                </c:pt>
                <c:pt idx="12215">
                  <c:v>71.65994152274045</c:v>
                </c:pt>
                <c:pt idx="12216">
                  <c:v>74.45587538004669</c:v>
                </c:pt>
                <c:pt idx="12217">
                  <c:v>55.8988122649638</c:v>
                </c:pt>
                <c:pt idx="12218">
                  <c:v>42.81015411260471</c:v>
                </c:pt>
                <c:pt idx="12219">
                  <c:v>39.57144744381124</c:v>
                </c:pt>
                <c:pt idx="12220">
                  <c:v>44.78634781575263</c:v>
                </c:pt>
                <c:pt idx="12221">
                  <c:v>49.76936392439326</c:v>
                </c:pt>
                <c:pt idx="12222">
                  <c:v>49.28175079238969</c:v>
                </c:pt>
                <c:pt idx="12223">
                  <c:v>49.0494725322224</c:v>
                </c:pt>
                <c:pt idx="12224">
                  <c:v>51.62007755414137</c:v>
                </c:pt>
                <c:pt idx="12225">
                  <c:v>56.89701473322943</c:v>
                </c:pt>
                <c:pt idx="12226">
                  <c:v>65.53241922547708</c:v>
                </c:pt>
                <c:pt idx="12227">
                  <c:v>80.20784317975045</c:v>
                </c:pt>
                <c:pt idx="12228">
                  <c:v>82.74527559487106</c:v>
                </c:pt>
                <c:pt idx="12229">
                  <c:v>93.40292308119504</c:v>
                </c:pt>
                <c:pt idx="12230">
                  <c:v>108.7470397206872</c:v>
                </c:pt>
                <c:pt idx="12231">
                  <c:v>116.0170428384162</c:v>
                </c:pt>
                <c:pt idx="12232">
                  <c:v>129.8628059830604</c:v>
                </c:pt>
                <c:pt idx="12233">
                  <c:v>159.1375720574096</c:v>
                </c:pt>
                <c:pt idx="12234">
                  <c:v>197.4983273118713</c:v>
                </c:pt>
                <c:pt idx="12235">
                  <c:v>244.2081094695156</c:v>
                </c:pt>
                <c:pt idx="12236">
                  <c:v>325.6766496269381</c:v>
                </c:pt>
                <c:pt idx="12237">
                  <c:v>489.8372132985256</c:v>
                </c:pt>
                <c:pt idx="12238">
                  <c:v>534.6101123365581</c:v>
                </c:pt>
                <c:pt idx="12239">
                  <c:v>263.1445674100606</c:v>
                </c:pt>
                <c:pt idx="12240">
                  <c:v>132.8222600273575</c:v>
                </c:pt>
                <c:pt idx="12241">
                  <c:v>81.39764691409371</c:v>
                </c:pt>
                <c:pt idx="12242">
                  <c:v>110.3947197771212</c:v>
                </c:pt>
                <c:pt idx="12243">
                  <c:v>76.9041621267179</c:v>
                </c:pt>
                <c:pt idx="12244">
                  <c:v>60.84330416969396</c:v>
                </c:pt>
                <c:pt idx="12245">
                  <c:v>79.45197273189089</c:v>
                </c:pt>
                <c:pt idx="12246">
                  <c:v>104.3955724039099</c:v>
                </c:pt>
                <c:pt idx="12247">
                  <c:v>161.5965345564607</c:v>
                </c:pt>
                <c:pt idx="12248">
                  <c:v>223.8395144982192</c:v>
                </c:pt>
                <c:pt idx="12249">
                  <c:v>327.0116682562766</c:v>
                </c:pt>
                <c:pt idx="12250">
                  <c:v>511.1786367030514</c:v>
                </c:pt>
                <c:pt idx="12251">
                  <c:v>509.3398777646206</c:v>
                </c:pt>
                <c:pt idx="12252">
                  <c:v>263.7218291278355</c:v>
                </c:pt>
                <c:pt idx="12253">
                  <c:v>138.260376135893</c:v>
                </c:pt>
                <c:pt idx="12254">
                  <c:v>78.38041269902338</c:v>
                </c:pt>
                <c:pt idx="12255">
                  <c:v>52.83362955562017</c:v>
                </c:pt>
                <c:pt idx="12256">
                  <c:v>60.75535780656017</c:v>
                </c:pt>
                <c:pt idx="12257">
                  <c:v>95.87193222221056</c:v>
                </c:pt>
                <c:pt idx="12258">
                  <c:v>173.7395889198231</c:v>
                </c:pt>
                <c:pt idx="12259">
                  <c:v>155.8712126149457</c:v>
                </c:pt>
                <c:pt idx="12260">
                  <c:v>147.2907154457268</c:v>
                </c:pt>
                <c:pt idx="12261">
                  <c:v>173.3342361108882</c:v>
                </c:pt>
                <c:pt idx="12262">
                  <c:v>153.9627295057724</c:v>
                </c:pt>
                <c:pt idx="12263">
                  <c:v>145.0882971548435</c:v>
                </c:pt>
                <c:pt idx="12264">
                  <c:v>215.2226447334888</c:v>
                </c:pt>
                <c:pt idx="12265">
                  <c:v>285.6816901903876</c:v>
                </c:pt>
                <c:pt idx="12266">
                  <c:v>251.5069184505343</c:v>
                </c:pt>
                <c:pt idx="12267">
                  <c:v>167.1455848090379</c:v>
                </c:pt>
                <c:pt idx="12268">
                  <c:v>148.8381955988473</c:v>
                </c:pt>
                <c:pt idx="12269">
                  <c:v>185.4630285902778</c:v>
                </c:pt>
                <c:pt idx="12270">
                  <c:v>241.7454033602087</c:v>
                </c:pt>
                <c:pt idx="12271">
                  <c:v>301.7963524402768</c:v>
                </c:pt>
                <c:pt idx="12272">
                  <c:v>326.9210219087793</c:v>
                </c:pt>
                <c:pt idx="12273">
                  <c:v>243.032515007636</c:v>
                </c:pt>
                <c:pt idx="12274">
                  <c:v>162.1861136111276</c:v>
                </c:pt>
                <c:pt idx="12275">
                  <c:v>238.8655617564955</c:v>
                </c:pt>
                <c:pt idx="12276">
                  <c:v>504.1048260953496</c:v>
                </c:pt>
                <c:pt idx="12277">
                  <c:v>1253.135767822273</c:v>
                </c:pt>
                <c:pt idx="12278">
                  <c:v>353.8925979187437</c:v>
                </c:pt>
                <c:pt idx="12279">
                  <c:v>120.6589688345754</c:v>
                </c:pt>
                <c:pt idx="12280">
                  <c:v>116.5701283290783</c:v>
                </c:pt>
                <c:pt idx="12281">
                  <c:v>279.6434044918863</c:v>
                </c:pt>
                <c:pt idx="12282">
                  <c:v>277.8157615356618</c:v>
                </c:pt>
                <c:pt idx="12283">
                  <c:v>489.8625202675909</c:v>
                </c:pt>
                <c:pt idx="12284">
                  <c:v>1053.893362317108</c:v>
                </c:pt>
                <c:pt idx="12285">
                  <c:v>798.1981706944465</c:v>
                </c:pt>
                <c:pt idx="12286">
                  <c:v>467.4750799077226</c:v>
                </c:pt>
                <c:pt idx="12287">
                  <c:v>361.0487529618823</c:v>
                </c:pt>
                <c:pt idx="12288">
                  <c:v>327.607623493368</c:v>
                </c:pt>
                <c:pt idx="12289">
                  <c:v>325.979136222374</c:v>
                </c:pt>
                <c:pt idx="12290">
                  <c:v>346.2168694598959</c:v>
                </c:pt>
                <c:pt idx="12291">
                  <c:v>405.4867571330147</c:v>
                </c:pt>
                <c:pt idx="12292">
                  <c:v>511.3273197544065</c:v>
                </c:pt>
                <c:pt idx="12293">
                  <c:v>375.0336056850848</c:v>
                </c:pt>
                <c:pt idx="12294">
                  <c:v>302.2879424336141</c:v>
                </c:pt>
                <c:pt idx="12295">
                  <c:v>323.6619669849803</c:v>
                </c:pt>
                <c:pt idx="12296">
                  <c:v>292.0822033876331</c:v>
                </c:pt>
                <c:pt idx="12297">
                  <c:v>258.246770450793</c:v>
                </c:pt>
                <c:pt idx="12298">
                  <c:v>275.5049232857271</c:v>
                </c:pt>
                <c:pt idx="12299">
                  <c:v>252.5987884876646</c:v>
                </c:pt>
                <c:pt idx="12300">
                  <c:v>229.5480832379096</c:v>
                </c:pt>
                <c:pt idx="12301">
                  <c:v>211.4263238718081</c:v>
                </c:pt>
                <c:pt idx="12302">
                  <c:v>198.1154929230024</c:v>
                </c:pt>
                <c:pt idx="12303">
                  <c:v>190.898393970493</c:v>
                </c:pt>
                <c:pt idx="12304">
                  <c:v>191.3604383704391</c:v>
                </c:pt>
                <c:pt idx="12305">
                  <c:v>195.8069339975855</c:v>
                </c:pt>
                <c:pt idx="12306">
                  <c:v>192.3254036163477</c:v>
                </c:pt>
                <c:pt idx="12307">
                  <c:v>180.3859358742066</c:v>
                </c:pt>
                <c:pt idx="12308">
                  <c:v>180.2297583177459</c:v>
                </c:pt>
                <c:pt idx="12309">
                  <c:v>177.9270375603597</c:v>
                </c:pt>
                <c:pt idx="12310">
                  <c:v>154.1864002708855</c:v>
                </c:pt>
                <c:pt idx="12311">
                  <c:v>129.6230097231313</c:v>
                </c:pt>
                <c:pt idx="12312">
                  <c:v>111.937951064285</c:v>
                </c:pt>
                <c:pt idx="12313">
                  <c:v>108.7367726594507</c:v>
                </c:pt>
                <c:pt idx="12314">
                  <c:v>128.363309787407</c:v>
                </c:pt>
                <c:pt idx="12315">
                  <c:v>152.7611709945029</c:v>
                </c:pt>
                <c:pt idx="12316">
                  <c:v>104.9249038874468</c:v>
                </c:pt>
                <c:pt idx="12317">
                  <c:v>66.21181885676211</c:v>
                </c:pt>
                <c:pt idx="12318">
                  <c:v>50.42550208394859</c:v>
                </c:pt>
                <c:pt idx="12319">
                  <c:v>47.37324006092198</c:v>
                </c:pt>
                <c:pt idx="12320">
                  <c:v>57.88454273441728</c:v>
                </c:pt>
                <c:pt idx="12321">
                  <c:v>66.20275613090783</c:v>
                </c:pt>
                <c:pt idx="12322">
                  <c:v>73.49560049023446</c:v>
                </c:pt>
                <c:pt idx="12323">
                  <c:v>87.90232573152974</c:v>
                </c:pt>
                <c:pt idx="12324">
                  <c:v>107.2034877137345</c:v>
                </c:pt>
                <c:pt idx="12325">
                  <c:v>132.535462231991</c:v>
                </c:pt>
                <c:pt idx="12326">
                  <c:v>166.4617593441839</c:v>
                </c:pt>
                <c:pt idx="12327">
                  <c:v>198.3938249052991</c:v>
                </c:pt>
                <c:pt idx="12328">
                  <c:v>140.6694912734637</c:v>
                </c:pt>
                <c:pt idx="12329">
                  <c:v>111.6399696235152</c:v>
                </c:pt>
                <c:pt idx="12330">
                  <c:v>150.9140119302221</c:v>
                </c:pt>
                <c:pt idx="12331">
                  <c:v>196.5792441056979</c:v>
                </c:pt>
                <c:pt idx="12332">
                  <c:v>237.2768944183015</c:v>
                </c:pt>
                <c:pt idx="12333">
                  <c:v>240.119611849131</c:v>
                </c:pt>
                <c:pt idx="12334">
                  <c:v>162.9606774172076</c:v>
                </c:pt>
                <c:pt idx="12335">
                  <c:v>217.2044853677657</c:v>
                </c:pt>
                <c:pt idx="12336">
                  <c:v>143.3433763725966</c:v>
                </c:pt>
                <c:pt idx="12337">
                  <c:v>150.598440580084</c:v>
                </c:pt>
                <c:pt idx="12338">
                  <c:v>170.6715521042968</c:v>
                </c:pt>
                <c:pt idx="12339">
                  <c:v>186.0034947414375</c:v>
                </c:pt>
                <c:pt idx="12340">
                  <c:v>195.2046382124367</c:v>
                </c:pt>
                <c:pt idx="12341">
                  <c:v>205.6641165403189</c:v>
                </c:pt>
                <c:pt idx="12342">
                  <c:v>196.320284450605</c:v>
                </c:pt>
                <c:pt idx="12343">
                  <c:v>171.9745847891591</c:v>
                </c:pt>
                <c:pt idx="12344">
                  <c:v>134.7463593729119</c:v>
                </c:pt>
                <c:pt idx="12345">
                  <c:v>131.020278515305</c:v>
                </c:pt>
                <c:pt idx="12346">
                  <c:v>234.4025503203476</c:v>
                </c:pt>
                <c:pt idx="12347">
                  <c:v>240.9405821457873</c:v>
                </c:pt>
                <c:pt idx="12348">
                  <c:v>301.2499500134826</c:v>
                </c:pt>
                <c:pt idx="12349">
                  <c:v>354.7242531588873</c:v>
                </c:pt>
                <c:pt idx="12350">
                  <c:v>304.0446020597487</c:v>
                </c:pt>
                <c:pt idx="12351">
                  <c:v>265.8690984186155</c:v>
                </c:pt>
                <c:pt idx="12352">
                  <c:v>242.1620304210287</c:v>
                </c:pt>
                <c:pt idx="12353">
                  <c:v>224.6719001398415</c:v>
                </c:pt>
                <c:pt idx="12354">
                  <c:v>204.573355023787</c:v>
                </c:pt>
                <c:pt idx="12355">
                  <c:v>164.4539509124614</c:v>
                </c:pt>
                <c:pt idx="12356">
                  <c:v>137.2671272339368</c:v>
                </c:pt>
                <c:pt idx="12357">
                  <c:v>141.908731097687</c:v>
                </c:pt>
                <c:pt idx="12358">
                  <c:v>153.694511718914</c:v>
                </c:pt>
                <c:pt idx="12359">
                  <c:v>224.0154337316549</c:v>
                </c:pt>
                <c:pt idx="12360">
                  <c:v>196.532775985656</c:v>
                </c:pt>
                <c:pt idx="12361">
                  <c:v>165.4371117339672</c:v>
                </c:pt>
                <c:pt idx="12362">
                  <c:v>149.8938192697854</c:v>
                </c:pt>
                <c:pt idx="12363">
                  <c:v>141.4943765135704</c:v>
                </c:pt>
                <c:pt idx="12364">
                  <c:v>140.1152572715634</c:v>
                </c:pt>
                <c:pt idx="12365">
                  <c:v>156.7446979163809</c:v>
                </c:pt>
                <c:pt idx="12366">
                  <c:v>184.9258096050854</c:v>
                </c:pt>
                <c:pt idx="12367">
                  <c:v>129.591478521046</c:v>
                </c:pt>
                <c:pt idx="12368">
                  <c:v>114.439145193574</c:v>
                </c:pt>
                <c:pt idx="12369">
                  <c:v>125.0790148098416</c:v>
                </c:pt>
                <c:pt idx="12370">
                  <c:v>151.8728458760195</c:v>
                </c:pt>
                <c:pt idx="12371">
                  <c:v>151.5499308714037</c:v>
                </c:pt>
                <c:pt idx="12372">
                  <c:v>132.6311297164985</c:v>
                </c:pt>
                <c:pt idx="12373">
                  <c:v>118.3390180100871</c:v>
                </c:pt>
                <c:pt idx="12374">
                  <c:v>109.8980909045696</c:v>
                </c:pt>
                <c:pt idx="12375">
                  <c:v>105.4122987185475</c:v>
                </c:pt>
                <c:pt idx="12376">
                  <c:v>103.3988983100519</c:v>
                </c:pt>
                <c:pt idx="12377">
                  <c:v>103.2569303217091</c:v>
                </c:pt>
                <c:pt idx="12378">
                  <c:v>104.9437947666962</c:v>
                </c:pt>
                <c:pt idx="12379">
                  <c:v>110.4179909741864</c:v>
                </c:pt>
                <c:pt idx="12380">
                  <c:v>95.00719207059372</c:v>
                </c:pt>
                <c:pt idx="12381">
                  <c:v>84.07447150302288</c:v>
                </c:pt>
                <c:pt idx="12382">
                  <c:v>82.57474199745398</c:v>
                </c:pt>
                <c:pt idx="12383">
                  <c:v>83.84932015365719</c:v>
                </c:pt>
                <c:pt idx="12384">
                  <c:v>164.1263873052474</c:v>
                </c:pt>
                <c:pt idx="12385">
                  <c:v>144.5376541772278</c:v>
                </c:pt>
                <c:pt idx="12386">
                  <c:v>134.4292792218048</c:v>
                </c:pt>
                <c:pt idx="12387">
                  <c:v>132.5212138145248</c:v>
                </c:pt>
                <c:pt idx="12388">
                  <c:v>129.5115848313828</c:v>
                </c:pt>
                <c:pt idx="12389">
                  <c:v>123.9331316600067</c:v>
                </c:pt>
                <c:pt idx="12390">
                  <c:v>118.5004031175098</c:v>
                </c:pt>
                <c:pt idx="12391">
                  <c:v>106.1480213188396</c:v>
                </c:pt>
                <c:pt idx="12392">
                  <c:v>103.8107345084141</c:v>
                </c:pt>
                <c:pt idx="12393">
                  <c:v>109.6604590615981</c:v>
                </c:pt>
                <c:pt idx="12394">
                  <c:v>96.9019523635179</c:v>
                </c:pt>
                <c:pt idx="12395">
                  <c:v>80.04694718242101</c:v>
                </c:pt>
                <c:pt idx="12396">
                  <c:v>80.17377234920916</c:v>
                </c:pt>
                <c:pt idx="12397">
                  <c:v>80.94945849761217</c:v>
                </c:pt>
                <c:pt idx="12398">
                  <c:v>78.03515533468116</c:v>
                </c:pt>
                <c:pt idx="12399">
                  <c:v>79.0632256461801</c:v>
                </c:pt>
                <c:pt idx="12400">
                  <c:v>79.06017506282771</c:v>
                </c:pt>
                <c:pt idx="12401">
                  <c:v>72.01004089066525</c:v>
                </c:pt>
                <c:pt idx="12402">
                  <c:v>63.76692750543553</c:v>
                </c:pt>
                <c:pt idx="12403">
                  <c:v>60.12905222066003</c:v>
                </c:pt>
                <c:pt idx="12404">
                  <c:v>62.45390884462843</c:v>
                </c:pt>
                <c:pt idx="12405">
                  <c:v>60.16104459829778</c:v>
                </c:pt>
                <c:pt idx="12406">
                  <c:v>57.69437267602394</c:v>
                </c:pt>
                <c:pt idx="12407">
                  <c:v>68.49978601723626</c:v>
                </c:pt>
                <c:pt idx="12408">
                  <c:v>143.3559771868279</c:v>
                </c:pt>
                <c:pt idx="12409">
                  <c:v>105.0988479666359</c:v>
                </c:pt>
                <c:pt idx="12410">
                  <c:v>88.22594414714678</c:v>
                </c:pt>
                <c:pt idx="12411">
                  <c:v>91.41081282176581</c:v>
                </c:pt>
                <c:pt idx="12412">
                  <c:v>103.2495381026376</c:v>
                </c:pt>
                <c:pt idx="12413">
                  <c:v>106.2925785289189</c:v>
                </c:pt>
                <c:pt idx="12414">
                  <c:v>97.35165652043571</c:v>
                </c:pt>
                <c:pt idx="12415">
                  <c:v>86.60642619082748</c:v>
                </c:pt>
                <c:pt idx="12416">
                  <c:v>76.96963594165642</c:v>
                </c:pt>
                <c:pt idx="12417">
                  <c:v>67.36733371879616</c:v>
                </c:pt>
                <c:pt idx="12418">
                  <c:v>60.82986885606255</c:v>
                </c:pt>
                <c:pt idx="12419">
                  <c:v>67.21691126121697</c:v>
                </c:pt>
                <c:pt idx="12420">
                  <c:v>62.48035531745715</c:v>
                </c:pt>
                <c:pt idx="12421">
                  <c:v>72.97442625364154</c:v>
                </c:pt>
                <c:pt idx="12422">
                  <c:v>59.71040706374095</c:v>
                </c:pt>
                <c:pt idx="12423">
                  <c:v>59.25134034883841</c:v>
                </c:pt>
                <c:pt idx="12424">
                  <c:v>101.9591275874072</c:v>
                </c:pt>
                <c:pt idx="12425">
                  <c:v>124.7820148005158</c:v>
                </c:pt>
                <c:pt idx="12426">
                  <c:v>95.73324605235757</c:v>
                </c:pt>
                <c:pt idx="12427">
                  <c:v>45.5114956667646</c:v>
                </c:pt>
                <c:pt idx="12428">
                  <c:v>89.720425278714</c:v>
                </c:pt>
                <c:pt idx="12429">
                  <c:v>79.24418275097842</c:v>
                </c:pt>
                <c:pt idx="12430">
                  <c:v>65.64106710838028</c:v>
                </c:pt>
                <c:pt idx="12431">
                  <c:v>56.17025995341142</c:v>
                </c:pt>
                <c:pt idx="12432">
                  <c:v>48.35416452721147</c:v>
                </c:pt>
                <c:pt idx="12433">
                  <c:v>41.5921988419204</c:v>
                </c:pt>
                <c:pt idx="12434">
                  <c:v>36.74622042858212</c:v>
                </c:pt>
                <c:pt idx="12435">
                  <c:v>36.47074682582678</c:v>
                </c:pt>
                <c:pt idx="12436">
                  <c:v>39.79079107745445</c:v>
                </c:pt>
                <c:pt idx="12437">
                  <c:v>31.87284300591269</c:v>
                </c:pt>
                <c:pt idx="12438">
                  <c:v>75.69412935185393</c:v>
                </c:pt>
                <c:pt idx="12439">
                  <c:v>83.53509022215084</c:v>
                </c:pt>
                <c:pt idx="12440">
                  <c:v>79.74648081508954</c:v>
                </c:pt>
                <c:pt idx="12441">
                  <c:v>67.1003837361509</c:v>
                </c:pt>
                <c:pt idx="12442">
                  <c:v>56.45460799892865</c:v>
                </c:pt>
                <c:pt idx="12443">
                  <c:v>47.95686656212854</c:v>
                </c:pt>
                <c:pt idx="12444">
                  <c:v>50.30499652364368</c:v>
                </c:pt>
                <c:pt idx="12445">
                  <c:v>33.04692470216506</c:v>
                </c:pt>
                <c:pt idx="12446">
                  <c:v>24.33772908129864</c:v>
                </c:pt>
                <c:pt idx="12447">
                  <c:v>32.27250140871599</c:v>
                </c:pt>
                <c:pt idx="12448">
                  <c:v>39.87608042529254</c:v>
                </c:pt>
                <c:pt idx="12449">
                  <c:v>32.02628490735227</c:v>
                </c:pt>
                <c:pt idx="12450">
                  <c:v>23.37022066678156</c:v>
                </c:pt>
                <c:pt idx="12451">
                  <c:v>15.08489077558312</c:v>
                </c:pt>
                <c:pt idx="12452">
                  <c:v>7.76252965839462</c:v>
                </c:pt>
                <c:pt idx="12453">
                  <c:v>10.82929179859822</c:v>
                </c:pt>
                <c:pt idx="12454">
                  <c:v>18.93146468518972</c:v>
                </c:pt>
                <c:pt idx="12455">
                  <c:v>37.25247123214243</c:v>
                </c:pt>
                <c:pt idx="12456">
                  <c:v>100.3810702317524</c:v>
                </c:pt>
                <c:pt idx="12457">
                  <c:v>40.42916749890821</c:v>
                </c:pt>
                <c:pt idx="12458">
                  <c:v>90.2094406679283</c:v>
                </c:pt>
                <c:pt idx="12459">
                  <c:v>115.7366583400692</c:v>
                </c:pt>
                <c:pt idx="12460">
                  <c:v>93.74445559617852</c:v>
                </c:pt>
                <c:pt idx="12461">
                  <c:v>83.83657873011427</c:v>
                </c:pt>
                <c:pt idx="12462">
                  <c:v>72.57969028772651</c:v>
                </c:pt>
                <c:pt idx="12463">
                  <c:v>49.07141344415148</c:v>
                </c:pt>
                <c:pt idx="12464">
                  <c:v>21.80029859002495</c:v>
                </c:pt>
                <c:pt idx="12465">
                  <c:v>202.2719732355324</c:v>
                </c:pt>
                <c:pt idx="12466">
                  <c:v>107.4320796546543</c:v>
                </c:pt>
                <c:pt idx="12467">
                  <c:v>46.50014116655443</c:v>
                </c:pt>
                <c:pt idx="12468">
                  <c:v>11.24121327787345</c:v>
                </c:pt>
                <c:pt idx="12469">
                  <c:v>14.7819356264068</c:v>
                </c:pt>
                <c:pt idx="12470">
                  <c:v>37.35320637872152</c:v>
                </c:pt>
                <c:pt idx="12471">
                  <c:v>42.74037276155859</c:v>
                </c:pt>
                <c:pt idx="12472">
                  <c:v>52.15540805184875</c:v>
                </c:pt>
                <c:pt idx="12473">
                  <c:v>60.4792569444203</c:v>
                </c:pt>
                <c:pt idx="12474">
                  <c:v>31.21642401952837</c:v>
                </c:pt>
                <c:pt idx="12475">
                  <c:v>26.23970397376698</c:v>
                </c:pt>
                <c:pt idx="12476">
                  <c:v>30.26585992136248</c:v>
                </c:pt>
                <c:pt idx="12477">
                  <c:v>45.53479637362884</c:v>
                </c:pt>
                <c:pt idx="12478">
                  <c:v>65.05093053941937</c:v>
                </c:pt>
                <c:pt idx="12479">
                  <c:v>177.2322143707862</c:v>
                </c:pt>
                <c:pt idx="12480">
                  <c:v>270.7912707491568</c:v>
                </c:pt>
                <c:pt idx="12481">
                  <c:v>66.26853531612527</c:v>
                </c:pt>
                <c:pt idx="12482">
                  <c:v>28.59079661011199</c:v>
                </c:pt>
                <c:pt idx="12483">
                  <c:v>27.70043238241266</c:v>
                </c:pt>
                <c:pt idx="12484">
                  <c:v>60.14029446096605</c:v>
                </c:pt>
                <c:pt idx="12485">
                  <c:v>137.4314718103892</c:v>
                </c:pt>
                <c:pt idx="12486">
                  <c:v>231.2493841325268</c:v>
                </c:pt>
                <c:pt idx="12487">
                  <c:v>98.0964220648137</c:v>
                </c:pt>
                <c:pt idx="12488">
                  <c:v>159.3559484893332</c:v>
                </c:pt>
                <c:pt idx="12489">
                  <c:v>567.1549664109813</c:v>
                </c:pt>
                <c:pt idx="12490">
                  <c:v>323.4378630287167</c:v>
                </c:pt>
                <c:pt idx="12491">
                  <c:v>129.875557332116</c:v>
                </c:pt>
                <c:pt idx="12492">
                  <c:v>68.43543815937372</c:v>
                </c:pt>
                <c:pt idx="12493">
                  <c:v>259.341104643964</c:v>
                </c:pt>
                <c:pt idx="12494">
                  <c:v>158.1084609391893</c:v>
                </c:pt>
                <c:pt idx="12495">
                  <c:v>80.15843869398739</c:v>
                </c:pt>
                <c:pt idx="12496">
                  <c:v>43.56792740665583</c:v>
                </c:pt>
                <c:pt idx="12497">
                  <c:v>15.01438104790016</c:v>
                </c:pt>
                <c:pt idx="12498">
                  <c:v>20.44936561049387</c:v>
                </c:pt>
                <c:pt idx="12499">
                  <c:v>67.97820971691578</c:v>
                </c:pt>
                <c:pt idx="12500">
                  <c:v>191.36072467368</c:v>
                </c:pt>
                <c:pt idx="12501">
                  <c:v>303.5662020005084</c:v>
                </c:pt>
                <c:pt idx="12502">
                  <c:v>577.9267634444316</c:v>
                </c:pt>
                <c:pt idx="12503">
                  <c:v>577.161533751052</c:v>
                </c:pt>
                <c:pt idx="12504">
                  <c:v>250.6354395237753</c:v>
                </c:pt>
                <c:pt idx="12505">
                  <c:v>162.4962154413144</c:v>
                </c:pt>
                <c:pt idx="12506">
                  <c:v>155.548624868952</c:v>
                </c:pt>
                <c:pt idx="12507">
                  <c:v>131.0586887304525</c:v>
                </c:pt>
                <c:pt idx="12508">
                  <c:v>106.6090923032634</c:v>
                </c:pt>
                <c:pt idx="12509">
                  <c:v>90.28287298182798</c:v>
                </c:pt>
                <c:pt idx="12510">
                  <c:v>159.8974722368222</c:v>
                </c:pt>
                <c:pt idx="12511">
                  <c:v>157.4717197873815</c:v>
                </c:pt>
                <c:pt idx="12512">
                  <c:v>122.5448001814488</c:v>
                </c:pt>
                <c:pt idx="12513">
                  <c:v>113.7359813110452</c:v>
                </c:pt>
                <c:pt idx="12514">
                  <c:v>95.00176011348941</c:v>
                </c:pt>
                <c:pt idx="12515">
                  <c:v>76.21038029406945</c:v>
                </c:pt>
                <c:pt idx="12516">
                  <c:v>70.10588914945161</c:v>
                </c:pt>
                <c:pt idx="12517">
                  <c:v>66.00343972496469</c:v>
                </c:pt>
                <c:pt idx="12518">
                  <c:v>62.40432946974443</c:v>
                </c:pt>
                <c:pt idx="12519">
                  <c:v>59.70105779105088</c:v>
                </c:pt>
                <c:pt idx="12520">
                  <c:v>52.6487241762732</c:v>
                </c:pt>
                <c:pt idx="12521">
                  <c:v>44.86527908669318</c:v>
                </c:pt>
                <c:pt idx="12522">
                  <c:v>45.62158154739944</c:v>
                </c:pt>
                <c:pt idx="12523">
                  <c:v>60.83153810238755</c:v>
                </c:pt>
                <c:pt idx="12524">
                  <c:v>117.037715824896</c:v>
                </c:pt>
                <c:pt idx="12525">
                  <c:v>139.2080601614324</c:v>
                </c:pt>
                <c:pt idx="12526">
                  <c:v>91.43173677038224</c:v>
                </c:pt>
                <c:pt idx="12527">
                  <c:v>72.60854411213796</c:v>
                </c:pt>
                <c:pt idx="12528">
                  <c:v>61.65013997512347</c:v>
                </c:pt>
                <c:pt idx="12529">
                  <c:v>51.90268572123644</c:v>
                </c:pt>
                <c:pt idx="12530">
                  <c:v>43.0817107908401</c:v>
                </c:pt>
                <c:pt idx="12531">
                  <c:v>35.48854809361432</c:v>
                </c:pt>
                <c:pt idx="12532">
                  <c:v>39.07129246892171</c:v>
                </c:pt>
                <c:pt idx="12533">
                  <c:v>58.6096317969268</c:v>
                </c:pt>
                <c:pt idx="12534">
                  <c:v>38.14944357480675</c:v>
                </c:pt>
                <c:pt idx="12535">
                  <c:v>23.65747351543774</c:v>
                </c:pt>
                <c:pt idx="12536">
                  <c:v>45.61270497257858</c:v>
                </c:pt>
                <c:pt idx="12537">
                  <c:v>12.56878802126933</c:v>
                </c:pt>
                <c:pt idx="12538">
                  <c:v>5.77783900103714</c:v>
                </c:pt>
                <c:pt idx="12539">
                  <c:v>19.10305009703823</c:v>
                </c:pt>
                <c:pt idx="12540">
                  <c:v>43.35784229519275</c:v>
                </c:pt>
                <c:pt idx="12541">
                  <c:v>128.5761215567389</c:v>
                </c:pt>
                <c:pt idx="12542">
                  <c:v>73.74772190556942</c:v>
                </c:pt>
                <c:pt idx="12543">
                  <c:v>59.48135200468472</c:v>
                </c:pt>
                <c:pt idx="12544">
                  <c:v>93.08702285328123</c:v>
                </c:pt>
                <c:pt idx="12545">
                  <c:v>142.0891585207513</c:v>
                </c:pt>
                <c:pt idx="12546">
                  <c:v>378.673027806532</c:v>
                </c:pt>
                <c:pt idx="12547">
                  <c:v>327.6815239428445</c:v>
                </c:pt>
                <c:pt idx="12548">
                  <c:v>181.7341378745354</c:v>
                </c:pt>
                <c:pt idx="12549">
                  <c:v>123.9493448120727</c:v>
                </c:pt>
                <c:pt idx="12550">
                  <c:v>92.78113322657222</c:v>
                </c:pt>
                <c:pt idx="12551">
                  <c:v>68.64822825225369</c:v>
                </c:pt>
                <c:pt idx="12552">
                  <c:v>73.85515686225133</c:v>
                </c:pt>
                <c:pt idx="12553">
                  <c:v>59.84377420601908</c:v>
                </c:pt>
                <c:pt idx="12554">
                  <c:v>52.13873864438062</c:v>
                </c:pt>
                <c:pt idx="12555">
                  <c:v>48.2056742881641</c:v>
                </c:pt>
                <c:pt idx="12556">
                  <c:v>49.21564474884748</c:v>
                </c:pt>
                <c:pt idx="12557">
                  <c:v>59.34892485671634</c:v>
                </c:pt>
                <c:pt idx="12558">
                  <c:v>85.82478374514512</c:v>
                </c:pt>
                <c:pt idx="12559">
                  <c:v>111.768985405757</c:v>
                </c:pt>
                <c:pt idx="12560">
                  <c:v>95.68349846282507</c:v>
                </c:pt>
                <c:pt idx="12561">
                  <c:v>75.32027102462587</c:v>
                </c:pt>
                <c:pt idx="12562">
                  <c:v>70.92866981742799</c:v>
                </c:pt>
                <c:pt idx="12563">
                  <c:v>67.9464230162975</c:v>
                </c:pt>
                <c:pt idx="12564">
                  <c:v>63.16860021528537</c:v>
                </c:pt>
                <c:pt idx="12565">
                  <c:v>55.91447139686012</c:v>
                </c:pt>
                <c:pt idx="12566">
                  <c:v>64.07086292841677</c:v>
                </c:pt>
                <c:pt idx="12567">
                  <c:v>70.24076993611832</c:v>
                </c:pt>
                <c:pt idx="12568">
                  <c:v>91.67988876714215</c:v>
                </c:pt>
                <c:pt idx="12569">
                  <c:v>62.98186426502114</c:v>
                </c:pt>
                <c:pt idx="12570">
                  <c:v>44.20881978820011</c:v>
                </c:pt>
                <c:pt idx="12571">
                  <c:v>35.61637064100319</c:v>
                </c:pt>
                <c:pt idx="12572">
                  <c:v>37.48981992430436</c:v>
                </c:pt>
                <c:pt idx="12573">
                  <c:v>50.84632244998963</c:v>
                </c:pt>
                <c:pt idx="12574">
                  <c:v>75.08118990544015</c:v>
                </c:pt>
                <c:pt idx="12575">
                  <c:v>110.1546071076567</c:v>
                </c:pt>
                <c:pt idx="12576">
                  <c:v>137.5302899905959</c:v>
                </c:pt>
                <c:pt idx="12577">
                  <c:v>112.9559242685008</c:v>
                </c:pt>
                <c:pt idx="12578">
                  <c:v>92.72028346740543</c:v>
                </c:pt>
                <c:pt idx="12579">
                  <c:v>88.47404765062957</c:v>
                </c:pt>
                <c:pt idx="12580">
                  <c:v>96.52956890805775</c:v>
                </c:pt>
                <c:pt idx="12581">
                  <c:v>107.1400127750695</c:v>
                </c:pt>
                <c:pt idx="12582">
                  <c:v>83.48250481378446</c:v>
                </c:pt>
                <c:pt idx="12583">
                  <c:v>52.44652543062592</c:v>
                </c:pt>
                <c:pt idx="12584">
                  <c:v>20.14126568707007</c:v>
                </c:pt>
                <c:pt idx="12585">
                  <c:v>29.8339622839049</c:v>
                </c:pt>
                <c:pt idx="12586">
                  <c:v>77.32949537645499</c:v>
                </c:pt>
                <c:pt idx="12587">
                  <c:v>77.19441341759618</c:v>
                </c:pt>
                <c:pt idx="12588">
                  <c:v>62.63122945319661</c:v>
                </c:pt>
                <c:pt idx="12589">
                  <c:v>56.40864642139564</c:v>
                </c:pt>
                <c:pt idx="12590">
                  <c:v>83.32826426128036</c:v>
                </c:pt>
                <c:pt idx="12591">
                  <c:v>158.8091705500744</c:v>
                </c:pt>
                <c:pt idx="12592">
                  <c:v>134.4957554445204</c:v>
                </c:pt>
                <c:pt idx="12593">
                  <c:v>96.71866877895128</c:v>
                </c:pt>
                <c:pt idx="12594">
                  <c:v>75.85689916322768</c:v>
                </c:pt>
                <c:pt idx="12595">
                  <c:v>62.444558849877</c:v>
                </c:pt>
                <c:pt idx="12596">
                  <c:v>52.44728419421434</c:v>
                </c:pt>
                <c:pt idx="12597">
                  <c:v>44.3876476374826</c:v>
                </c:pt>
                <c:pt idx="12598">
                  <c:v>38.08387164388854</c:v>
                </c:pt>
                <c:pt idx="12599">
                  <c:v>34.7272745182981</c:v>
                </c:pt>
                <c:pt idx="12600">
                  <c:v>37.18690114501398</c:v>
                </c:pt>
                <c:pt idx="12601">
                  <c:v>45.98587405634272</c:v>
                </c:pt>
                <c:pt idx="12602">
                  <c:v>50.1161854993906</c:v>
                </c:pt>
                <c:pt idx="12603">
                  <c:v>39.70740796423478</c:v>
                </c:pt>
                <c:pt idx="12604">
                  <c:v>76.20561165497886</c:v>
                </c:pt>
                <c:pt idx="12605">
                  <c:v>45.57988696231677</c:v>
                </c:pt>
                <c:pt idx="12606">
                  <c:v>44.46760789532307</c:v>
                </c:pt>
                <c:pt idx="12607">
                  <c:v>47.22079048197208</c:v>
                </c:pt>
                <c:pt idx="12608">
                  <c:v>46.75724629472791</c:v>
                </c:pt>
                <c:pt idx="12609">
                  <c:v>42.91212490942687</c:v>
                </c:pt>
                <c:pt idx="12610">
                  <c:v>42.6654255126885</c:v>
                </c:pt>
                <c:pt idx="12611">
                  <c:v>48.51839075351559</c:v>
                </c:pt>
                <c:pt idx="12612">
                  <c:v>57.31990172266382</c:v>
                </c:pt>
                <c:pt idx="12613">
                  <c:v>64.4101389940745</c:v>
                </c:pt>
                <c:pt idx="12614">
                  <c:v>66.17531064622067</c:v>
                </c:pt>
                <c:pt idx="12615">
                  <c:v>60.32061627570851</c:v>
                </c:pt>
                <c:pt idx="12616">
                  <c:v>45.7334819874732</c:v>
                </c:pt>
                <c:pt idx="12617">
                  <c:v>51.93621427598025</c:v>
                </c:pt>
                <c:pt idx="12618">
                  <c:v>72.02996401294548</c:v>
                </c:pt>
                <c:pt idx="12619">
                  <c:v>100.2160241340054</c:v>
                </c:pt>
                <c:pt idx="12620">
                  <c:v>143.0713465913715</c:v>
                </c:pt>
                <c:pt idx="12621">
                  <c:v>216.9582210201718</c:v>
                </c:pt>
                <c:pt idx="12622">
                  <c:v>369.7368213897166</c:v>
                </c:pt>
                <c:pt idx="12623">
                  <c:v>648.319924307031</c:v>
                </c:pt>
                <c:pt idx="12624">
                  <c:v>390.8580011786333</c:v>
                </c:pt>
                <c:pt idx="12625">
                  <c:v>282.737955792021</c:v>
                </c:pt>
                <c:pt idx="12626">
                  <c:v>194.2623419722761</c:v>
                </c:pt>
                <c:pt idx="12627">
                  <c:v>139.4159201113932</c:v>
                </c:pt>
                <c:pt idx="12628">
                  <c:v>103.2020371543873</c:v>
                </c:pt>
                <c:pt idx="12629">
                  <c:v>77.46166218525233</c:v>
                </c:pt>
                <c:pt idx="12630">
                  <c:v>59.71052717862327</c:v>
                </c:pt>
                <c:pt idx="12631">
                  <c:v>50.65918562796183</c:v>
                </c:pt>
                <c:pt idx="12632">
                  <c:v>50.25156151307752</c:v>
                </c:pt>
                <c:pt idx="12633">
                  <c:v>52.67095546374833</c:v>
                </c:pt>
                <c:pt idx="12634">
                  <c:v>69.4177182120723</c:v>
                </c:pt>
                <c:pt idx="12635">
                  <c:v>89.31087081467834</c:v>
                </c:pt>
                <c:pt idx="12636">
                  <c:v>112.5181883272811</c:v>
                </c:pt>
                <c:pt idx="12637">
                  <c:v>132.6420734906937</c:v>
                </c:pt>
                <c:pt idx="12638">
                  <c:v>138.4988424765791</c:v>
                </c:pt>
                <c:pt idx="12639">
                  <c:v>131.6169051016121</c:v>
                </c:pt>
                <c:pt idx="12640">
                  <c:v>127.4455968283818</c:v>
                </c:pt>
                <c:pt idx="12641">
                  <c:v>96.01623969279853</c:v>
                </c:pt>
                <c:pt idx="12642">
                  <c:v>93.3049571841375</c:v>
                </c:pt>
                <c:pt idx="12643">
                  <c:v>91.08781732006301</c:v>
                </c:pt>
                <c:pt idx="12644">
                  <c:v>89.26984659050946</c:v>
                </c:pt>
                <c:pt idx="12645">
                  <c:v>87.25470915423533</c:v>
                </c:pt>
                <c:pt idx="12646">
                  <c:v>84.80683366163292</c:v>
                </c:pt>
                <c:pt idx="12647">
                  <c:v>86.18973398602436</c:v>
                </c:pt>
                <c:pt idx="12648">
                  <c:v>86.17719864713115</c:v>
                </c:pt>
                <c:pt idx="12649">
                  <c:v>80.43575286511837</c:v>
                </c:pt>
                <c:pt idx="12650">
                  <c:v>73.9974451042374</c:v>
                </c:pt>
                <c:pt idx="12651">
                  <c:v>50.49616958354838</c:v>
                </c:pt>
                <c:pt idx="12652">
                  <c:v>68.51764935083778</c:v>
                </c:pt>
                <c:pt idx="12653">
                  <c:v>77.3550119386442</c:v>
                </c:pt>
                <c:pt idx="12654">
                  <c:v>71.80438707486712</c:v>
                </c:pt>
                <c:pt idx="12655">
                  <c:v>65.72725830676683</c:v>
                </c:pt>
                <c:pt idx="12656">
                  <c:v>62.86909207073825</c:v>
                </c:pt>
                <c:pt idx="12657">
                  <c:v>60.20238780316898</c:v>
                </c:pt>
                <c:pt idx="12658">
                  <c:v>51.36014248517294</c:v>
                </c:pt>
                <c:pt idx="12659">
                  <c:v>51.04981673812157</c:v>
                </c:pt>
                <c:pt idx="12660">
                  <c:v>57.22922358503268</c:v>
                </c:pt>
                <c:pt idx="12661">
                  <c:v>69.26059987575182</c:v>
                </c:pt>
                <c:pt idx="12662">
                  <c:v>86.66850977817294</c:v>
                </c:pt>
                <c:pt idx="12663">
                  <c:v>104.3920565923628</c:v>
                </c:pt>
                <c:pt idx="12664">
                  <c:v>115.183081796964</c:v>
                </c:pt>
                <c:pt idx="12665">
                  <c:v>121.3553201260376</c:v>
                </c:pt>
                <c:pt idx="12666">
                  <c:v>102.7589523355335</c:v>
                </c:pt>
                <c:pt idx="12667">
                  <c:v>79.63844579311092</c:v>
                </c:pt>
                <c:pt idx="12668">
                  <c:v>70.52365264144346</c:v>
                </c:pt>
                <c:pt idx="12669">
                  <c:v>88.20345171360289</c:v>
                </c:pt>
                <c:pt idx="12670">
                  <c:v>127.3777058473523</c:v>
                </c:pt>
                <c:pt idx="12671">
                  <c:v>139.2091920201937</c:v>
                </c:pt>
                <c:pt idx="12672">
                  <c:v>169.7405942067855</c:v>
                </c:pt>
                <c:pt idx="12673">
                  <c:v>174.4735589760382</c:v>
                </c:pt>
                <c:pt idx="12674">
                  <c:v>168.910491512933</c:v>
                </c:pt>
                <c:pt idx="12675">
                  <c:v>158.365239433177</c:v>
                </c:pt>
                <c:pt idx="12676">
                  <c:v>141.078212772127</c:v>
                </c:pt>
                <c:pt idx="12677">
                  <c:v>115.5390306633922</c:v>
                </c:pt>
                <c:pt idx="12678">
                  <c:v>84.03666414096173</c:v>
                </c:pt>
                <c:pt idx="12679">
                  <c:v>51.645240223872</c:v>
                </c:pt>
                <c:pt idx="12680">
                  <c:v>26.15552693266125</c:v>
                </c:pt>
                <c:pt idx="12681">
                  <c:v>27.67321720690353</c:v>
                </c:pt>
                <c:pt idx="12682">
                  <c:v>222.9091705163364</c:v>
                </c:pt>
                <c:pt idx="12683">
                  <c:v>521.435138584121</c:v>
                </c:pt>
                <c:pt idx="12684">
                  <c:v>186.6696500908824</c:v>
                </c:pt>
                <c:pt idx="12685">
                  <c:v>137.2848553434922</c:v>
                </c:pt>
                <c:pt idx="12686">
                  <c:v>123.7641699731299</c:v>
                </c:pt>
                <c:pt idx="12687">
                  <c:v>120.1090966280002</c:v>
                </c:pt>
                <c:pt idx="12688">
                  <c:v>117.5469202809908</c:v>
                </c:pt>
                <c:pt idx="12689">
                  <c:v>111.0598330850832</c:v>
                </c:pt>
                <c:pt idx="12690">
                  <c:v>145.2026426361232</c:v>
                </c:pt>
                <c:pt idx="12691">
                  <c:v>169.2261471001408</c:v>
                </c:pt>
                <c:pt idx="12692">
                  <c:v>176.6573666205295</c:v>
                </c:pt>
                <c:pt idx="12693">
                  <c:v>130.8939922512157</c:v>
                </c:pt>
                <c:pt idx="12694">
                  <c:v>122.6891707585252</c:v>
                </c:pt>
                <c:pt idx="12695">
                  <c:v>111.5236685672114</c:v>
                </c:pt>
                <c:pt idx="12696">
                  <c:v>143.9139706356671</c:v>
                </c:pt>
                <c:pt idx="12697">
                  <c:v>113.9885274995218</c:v>
                </c:pt>
                <c:pt idx="12698">
                  <c:v>103.3692368071676</c:v>
                </c:pt>
                <c:pt idx="12699">
                  <c:v>94.08808170348402</c:v>
                </c:pt>
                <c:pt idx="12700">
                  <c:v>85.20460514306532</c:v>
                </c:pt>
                <c:pt idx="12701">
                  <c:v>78.18779173471032</c:v>
                </c:pt>
                <c:pt idx="12702">
                  <c:v>75.29595814538288</c:v>
                </c:pt>
                <c:pt idx="12703">
                  <c:v>77.74758744050413</c:v>
                </c:pt>
                <c:pt idx="12704">
                  <c:v>85.66810360876885</c:v>
                </c:pt>
                <c:pt idx="12705">
                  <c:v>104.4252342519599</c:v>
                </c:pt>
                <c:pt idx="12706">
                  <c:v>200.2778294310476</c:v>
                </c:pt>
                <c:pt idx="12707">
                  <c:v>234.5111294089222</c:v>
                </c:pt>
                <c:pt idx="12708">
                  <c:v>167.6123011854912</c:v>
                </c:pt>
                <c:pt idx="12709">
                  <c:v>156.9162938253984</c:v>
                </c:pt>
                <c:pt idx="12710">
                  <c:v>160.3104832071713</c:v>
                </c:pt>
                <c:pt idx="12711">
                  <c:v>193.9442571454981</c:v>
                </c:pt>
                <c:pt idx="12712">
                  <c:v>253.4472109963316</c:v>
                </c:pt>
                <c:pt idx="12713">
                  <c:v>228.2881834388516</c:v>
                </c:pt>
                <c:pt idx="12714">
                  <c:v>183.7935267730888</c:v>
                </c:pt>
                <c:pt idx="12715">
                  <c:v>163.9165264813567</c:v>
                </c:pt>
                <c:pt idx="12716">
                  <c:v>155.3535493474918</c:v>
                </c:pt>
                <c:pt idx="12717">
                  <c:v>112.6503919081563</c:v>
                </c:pt>
                <c:pt idx="12718">
                  <c:v>103.4086121254653</c:v>
                </c:pt>
                <c:pt idx="12719">
                  <c:v>98.15029722485899</c:v>
                </c:pt>
                <c:pt idx="12720">
                  <c:v>83.9402221506064</c:v>
                </c:pt>
                <c:pt idx="12721">
                  <c:v>65.20592011435048</c:v>
                </c:pt>
                <c:pt idx="12722">
                  <c:v>110.5119286888298</c:v>
                </c:pt>
                <c:pt idx="12723">
                  <c:v>229.0916282911941</c:v>
                </c:pt>
                <c:pt idx="12724">
                  <c:v>155.3451191363594</c:v>
                </c:pt>
                <c:pt idx="12725">
                  <c:v>120.7677471983103</c:v>
                </c:pt>
                <c:pt idx="12726">
                  <c:v>104.515005654706</c:v>
                </c:pt>
                <c:pt idx="12727">
                  <c:v>98.57688374410821</c:v>
                </c:pt>
                <c:pt idx="12728">
                  <c:v>97.44189789700311</c:v>
                </c:pt>
                <c:pt idx="12729">
                  <c:v>98.99952930844892</c:v>
                </c:pt>
                <c:pt idx="12730">
                  <c:v>102.3669411049785</c:v>
                </c:pt>
                <c:pt idx="12731">
                  <c:v>104.1043149261053</c:v>
                </c:pt>
                <c:pt idx="12732">
                  <c:v>102.3416007350092</c:v>
                </c:pt>
                <c:pt idx="12733">
                  <c:v>117.9887352979314</c:v>
                </c:pt>
                <c:pt idx="12734">
                  <c:v>135.5557673026482</c:v>
                </c:pt>
                <c:pt idx="12735">
                  <c:v>144.1786527123412</c:v>
                </c:pt>
                <c:pt idx="12736">
                  <c:v>191.3619979781211</c:v>
                </c:pt>
                <c:pt idx="12737">
                  <c:v>160.1045616671412</c:v>
                </c:pt>
                <c:pt idx="12738">
                  <c:v>149.7095504027974</c:v>
                </c:pt>
                <c:pt idx="12739">
                  <c:v>151.4558467895753</c:v>
                </c:pt>
                <c:pt idx="12740">
                  <c:v>177.2397294494864</c:v>
                </c:pt>
                <c:pt idx="12741">
                  <c:v>151.5989196192294</c:v>
                </c:pt>
                <c:pt idx="12742">
                  <c:v>125.8413080624551</c:v>
                </c:pt>
                <c:pt idx="12743">
                  <c:v>139.2127994413146</c:v>
                </c:pt>
                <c:pt idx="12744">
                  <c:v>104.8283973103372</c:v>
                </c:pt>
                <c:pt idx="12745">
                  <c:v>97.67586177843332</c:v>
                </c:pt>
                <c:pt idx="12746">
                  <c:v>98.87996331176342</c:v>
                </c:pt>
                <c:pt idx="12747">
                  <c:v>105.1903768998815</c:v>
                </c:pt>
                <c:pt idx="12748">
                  <c:v>108.5183573172519</c:v>
                </c:pt>
                <c:pt idx="12749">
                  <c:v>107.1510512922299</c:v>
                </c:pt>
                <c:pt idx="12750">
                  <c:v>103.6194785225464</c:v>
                </c:pt>
                <c:pt idx="12751">
                  <c:v>100.5106582565258</c:v>
                </c:pt>
                <c:pt idx="12752">
                  <c:v>103.0433659733414</c:v>
                </c:pt>
                <c:pt idx="12753">
                  <c:v>101.4197207885799</c:v>
                </c:pt>
                <c:pt idx="12754">
                  <c:v>75.11052476282674</c:v>
                </c:pt>
                <c:pt idx="12755">
                  <c:v>51.64472897612613</c:v>
                </c:pt>
                <c:pt idx="12756">
                  <c:v>52.10835015156033</c:v>
                </c:pt>
                <c:pt idx="12757">
                  <c:v>98.20252042967504</c:v>
                </c:pt>
                <c:pt idx="12758">
                  <c:v>85.15182056106917</c:v>
                </c:pt>
                <c:pt idx="12759">
                  <c:v>72.44504186015864</c:v>
                </c:pt>
                <c:pt idx="12760">
                  <c:v>61.50797034827618</c:v>
                </c:pt>
                <c:pt idx="12761">
                  <c:v>57.18343030941269</c:v>
                </c:pt>
                <c:pt idx="12762">
                  <c:v>65.91217810401518</c:v>
                </c:pt>
                <c:pt idx="12763">
                  <c:v>67.36319996664036</c:v>
                </c:pt>
                <c:pt idx="12764">
                  <c:v>52.92659938431938</c:v>
                </c:pt>
                <c:pt idx="12765">
                  <c:v>49.3792937886005</c:v>
                </c:pt>
                <c:pt idx="12766">
                  <c:v>275.8981600536775</c:v>
                </c:pt>
                <c:pt idx="12767">
                  <c:v>147.6761631736538</c:v>
                </c:pt>
                <c:pt idx="12768">
                  <c:v>109.5700868977061</c:v>
                </c:pt>
                <c:pt idx="12769">
                  <c:v>96.12147620559099</c:v>
                </c:pt>
                <c:pt idx="12770">
                  <c:v>87.58976940642486</c:v>
                </c:pt>
                <c:pt idx="12771">
                  <c:v>80.78211426816812</c:v>
                </c:pt>
                <c:pt idx="12772">
                  <c:v>74.4132926516303</c:v>
                </c:pt>
                <c:pt idx="12773">
                  <c:v>66.74693169814942</c:v>
                </c:pt>
                <c:pt idx="12774">
                  <c:v>52.55929251708655</c:v>
                </c:pt>
                <c:pt idx="12775">
                  <c:v>54.41286296521644</c:v>
                </c:pt>
                <c:pt idx="12776">
                  <c:v>54.45836857497115</c:v>
                </c:pt>
                <c:pt idx="12777">
                  <c:v>57.31868913606185</c:v>
                </c:pt>
                <c:pt idx="12778">
                  <c:v>59.76220344805402</c:v>
                </c:pt>
                <c:pt idx="12779">
                  <c:v>57.1569886169202</c:v>
                </c:pt>
                <c:pt idx="12780">
                  <c:v>52.59650547416608</c:v>
                </c:pt>
                <c:pt idx="12781">
                  <c:v>47.56724731272644</c:v>
                </c:pt>
                <c:pt idx="12782">
                  <c:v>47.11445891703023</c:v>
                </c:pt>
                <c:pt idx="12783">
                  <c:v>48.12272370760935</c:v>
                </c:pt>
                <c:pt idx="12784">
                  <c:v>44.84810648878111</c:v>
                </c:pt>
                <c:pt idx="12785">
                  <c:v>39.55505583223047</c:v>
                </c:pt>
                <c:pt idx="12786">
                  <c:v>27.9780729267586</c:v>
                </c:pt>
                <c:pt idx="12787">
                  <c:v>21.05532914112314</c:v>
                </c:pt>
                <c:pt idx="12788">
                  <c:v>32.07182937252932</c:v>
                </c:pt>
                <c:pt idx="12789">
                  <c:v>30.03439398523328</c:v>
                </c:pt>
                <c:pt idx="12790">
                  <c:v>29.90106477243518</c:v>
                </c:pt>
                <c:pt idx="12791">
                  <c:v>31.40494854104931</c:v>
                </c:pt>
                <c:pt idx="12792">
                  <c:v>34.27612868657594</c:v>
                </c:pt>
                <c:pt idx="12793">
                  <c:v>40.37711543072812</c:v>
                </c:pt>
                <c:pt idx="12794">
                  <c:v>80.57441812975532</c:v>
                </c:pt>
                <c:pt idx="12795">
                  <c:v>46.8973568877411</c:v>
                </c:pt>
                <c:pt idx="12796">
                  <c:v>52.24078134729487</c:v>
                </c:pt>
                <c:pt idx="12797">
                  <c:v>53.434604931153</c:v>
                </c:pt>
                <c:pt idx="12798">
                  <c:v>48.3462968292357</c:v>
                </c:pt>
                <c:pt idx="12799">
                  <c:v>40.54128066927064</c:v>
                </c:pt>
                <c:pt idx="12800">
                  <c:v>29.27338553980904</c:v>
                </c:pt>
                <c:pt idx="12801">
                  <c:v>18.66005759270478</c:v>
                </c:pt>
                <c:pt idx="12802">
                  <c:v>9.688574870796651</c:v>
                </c:pt>
                <c:pt idx="12803">
                  <c:v>41.12680449674941</c:v>
                </c:pt>
                <c:pt idx="12804">
                  <c:v>55.55704890806604</c:v>
                </c:pt>
                <c:pt idx="12805">
                  <c:v>34.8837809985772</c:v>
                </c:pt>
                <c:pt idx="12806">
                  <c:v>29.36120939813737</c:v>
                </c:pt>
                <c:pt idx="12807">
                  <c:v>51.08113388770462</c:v>
                </c:pt>
                <c:pt idx="12808">
                  <c:v>53.9994502179756</c:v>
                </c:pt>
                <c:pt idx="12809">
                  <c:v>50.41832142991107</c:v>
                </c:pt>
                <c:pt idx="12810">
                  <c:v>45.78978285734154</c:v>
                </c:pt>
                <c:pt idx="12811">
                  <c:v>32.22900021837105</c:v>
                </c:pt>
                <c:pt idx="12812">
                  <c:v>35.26570242309295</c:v>
                </c:pt>
                <c:pt idx="12813">
                  <c:v>50.5711951120511</c:v>
                </c:pt>
                <c:pt idx="12814">
                  <c:v>58.09343018765126</c:v>
                </c:pt>
                <c:pt idx="12815">
                  <c:v>66.75310192286088</c:v>
                </c:pt>
                <c:pt idx="12816">
                  <c:v>74.77591433150268</c:v>
                </c:pt>
                <c:pt idx="12817">
                  <c:v>74.84076139475479</c:v>
                </c:pt>
                <c:pt idx="12818">
                  <c:v>65.82227990775623</c:v>
                </c:pt>
                <c:pt idx="12819">
                  <c:v>56.4154666833487</c:v>
                </c:pt>
                <c:pt idx="12820">
                  <c:v>52.18569922733344</c:v>
                </c:pt>
                <c:pt idx="12821">
                  <c:v>63.68597838097572</c:v>
                </c:pt>
                <c:pt idx="12822">
                  <c:v>114.4625335331937</c:v>
                </c:pt>
                <c:pt idx="12823">
                  <c:v>111.7239926709955</c:v>
                </c:pt>
                <c:pt idx="12824">
                  <c:v>83.3475049008124</c:v>
                </c:pt>
                <c:pt idx="12825">
                  <c:v>67.47158816180925</c:v>
                </c:pt>
                <c:pt idx="12826">
                  <c:v>57.58269830633303</c:v>
                </c:pt>
                <c:pt idx="12827">
                  <c:v>50.53881330443236</c:v>
                </c:pt>
                <c:pt idx="12828">
                  <c:v>45.07935715257104</c:v>
                </c:pt>
                <c:pt idx="12829">
                  <c:v>40.66313910448651</c:v>
                </c:pt>
                <c:pt idx="12830">
                  <c:v>37.10328494578631</c:v>
                </c:pt>
                <c:pt idx="12831">
                  <c:v>34.44741629825</c:v>
                </c:pt>
                <c:pt idx="12832">
                  <c:v>33.0179951028426</c:v>
                </c:pt>
                <c:pt idx="12833">
                  <c:v>33.5631550981035</c:v>
                </c:pt>
                <c:pt idx="12834">
                  <c:v>37.50307409064354</c:v>
                </c:pt>
                <c:pt idx="12835">
                  <c:v>45.77005237879603</c:v>
                </c:pt>
                <c:pt idx="12836">
                  <c:v>39.31669025298569</c:v>
                </c:pt>
                <c:pt idx="12837">
                  <c:v>17.17914554620301</c:v>
                </c:pt>
                <c:pt idx="12838">
                  <c:v>19.0584771783307</c:v>
                </c:pt>
                <c:pt idx="12839">
                  <c:v>36.20881107857063</c:v>
                </c:pt>
                <c:pt idx="12840">
                  <c:v>71.17278506183361</c:v>
                </c:pt>
                <c:pt idx="12841">
                  <c:v>111.0556322566093</c:v>
                </c:pt>
                <c:pt idx="12842">
                  <c:v>62.25239697665707</c:v>
                </c:pt>
                <c:pt idx="12843">
                  <c:v>36.51179445769529</c:v>
                </c:pt>
                <c:pt idx="12844">
                  <c:v>32.91211968888221</c:v>
                </c:pt>
                <c:pt idx="12845">
                  <c:v>23.37627145143496</c:v>
                </c:pt>
                <c:pt idx="12846">
                  <c:v>12.63326303052946</c:v>
                </c:pt>
                <c:pt idx="12847">
                  <c:v>16.25617298530639</c:v>
                </c:pt>
                <c:pt idx="12848">
                  <c:v>24.87929328827115</c:v>
                </c:pt>
                <c:pt idx="12849">
                  <c:v>37.56351683336713</c:v>
                </c:pt>
                <c:pt idx="12850">
                  <c:v>62.56286804232067</c:v>
                </c:pt>
                <c:pt idx="12851">
                  <c:v>147.5531558610448</c:v>
                </c:pt>
                <c:pt idx="12852">
                  <c:v>158.5252004564698</c:v>
                </c:pt>
                <c:pt idx="12853">
                  <c:v>107.3170157140679</c:v>
                </c:pt>
                <c:pt idx="12854">
                  <c:v>178.8502057332208</c:v>
                </c:pt>
                <c:pt idx="12855">
                  <c:v>31.47954375852142</c:v>
                </c:pt>
                <c:pt idx="12856">
                  <c:v>72.63476437104967</c:v>
                </c:pt>
                <c:pt idx="12857">
                  <c:v>143.3539670836157</c:v>
                </c:pt>
                <c:pt idx="12858">
                  <c:v>175.6074801802234</c:v>
                </c:pt>
                <c:pt idx="12859">
                  <c:v>57.6520040528339</c:v>
                </c:pt>
                <c:pt idx="12860">
                  <c:v>226.4301286318846</c:v>
                </c:pt>
                <c:pt idx="12861">
                  <c:v>295.5710331342962</c:v>
                </c:pt>
                <c:pt idx="12862">
                  <c:v>148.0978921992548</c:v>
                </c:pt>
                <c:pt idx="12863">
                  <c:v>243.0878646211691</c:v>
                </c:pt>
                <c:pt idx="12864">
                  <c:v>347.2428430917778</c:v>
                </c:pt>
                <c:pt idx="12865">
                  <c:v>149.5545107134514</c:v>
                </c:pt>
                <c:pt idx="12866">
                  <c:v>284.0588376942703</c:v>
                </c:pt>
                <c:pt idx="12867">
                  <c:v>179.3584190500602</c:v>
                </c:pt>
                <c:pt idx="12868">
                  <c:v>133.1675289051082</c:v>
                </c:pt>
                <c:pt idx="12869">
                  <c:v>107.4730116422576</c:v>
                </c:pt>
                <c:pt idx="12870">
                  <c:v>90.2856748060221</c:v>
                </c:pt>
                <c:pt idx="12871">
                  <c:v>77.67474225149418</c:v>
                </c:pt>
                <c:pt idx="12872">
                  <c:v>67.99200577605102</c:v>
                </c:pt>
                <c:pt idx="12873">
                  <c:v>60.4344665841851</c:v>
                </c:pt>
                <c:pt idx="12874">
                  <c:v>54.61998127557086</c:v>
                </c:pt>
                <c:pt idx="12875">
                  <c:v>50.48574470535964</c:v>
                </c:pt>
                <c:pt idx="12876">
                  <c:v>48.46577677765144</c:v>
                </c:pt>
                <c:pt idx="12877">
                  <c:v>50.19881726788528</c:v>
                </c:pt>
                <c:pt idx="12878">
                  <c:v>58.70738780735068</c:v>
                </c:pt>
                <c:pt idx="12879">
                  <c:v>58.66253679914215</c:v>
                </c:pt>
                <c:pt idx="12880">
                  <c:v>51.49393291291624</c:v>
                </c:pt>
                <c:pt idx="12881">
                  <c:v>49.56088278863547</c:v>
                </c:pt>
                <c:pt idx="12882">
                  <c:v>69.46278508171917</c:v>
                </c:pt>
                <c:pt idx="12883">
                  <c:v>131.9220000553576</c:v>
                </c:pt>
                <c:pt idx="12884">
                  <c:v>71.1096470408171</c:v>
                </c:pt>
                <c:pt idx="12885">
                  <c:v>29.96976517919329</c:v>
                </c:pt>
                <c:pt idx="12886">
                  <c:v>12.55555623815058</c:v>
                </c:pt>
                <c:pt idx="12887">
                  <c:v>18.10208304141239</c:v>
                </c:pt>
                <c:pt idx="12888">
                  <c:v>28.09930711691572</c:v>
                </c:pt>
                <c:pt idx="12889">
                  <c:v>52.88825177527559</c:v>
                </c:pt>
                <c:pt idx="12890">
                  <c:v>72.42192578129174</c:v>
                </c:pt>
                <c:pt idx="12891">
                  <c:v>233.268520891944</c:v>
                </c:pt>
                <c:pt idx="12892">
                  <c:v>74.19636842578741</c:v>
                </c:pt>
                <c:pt idx="12893">
                  <c:v>35.27508511494997</c:v>
                </c:pt>
                <c:pt idx="12894">
                  <c:v>20.88392391319542</c:v>
                </c:pt>
                <c:pt idx="12895">
                  <c:v>25.14084896192814</c:v>
                </c:pt>
                <c:pt idx="12896">
                  <c:v>40.66649627455731</c:v>
                </c:pt>
                <c:pt idx="12897">
                  <c:v>44.48015736377008</c:v>
                </c:pt>
                <c:pt idx="12898">
                  <c:v>146.0678859708927</c:v>
                </c:pt>
                <c:pt idx="12899">
                  <c:v>37.87904609619808</c:v>
                </c:pt>
                <c:pt idx="12900">
                  <c:v>18.62443313340276</c:v>
                </c:pt>
                <c:pt idx="12901">
                  <c:v>16.54842946778401</c:v>
                </c:pt>
                <c:pt idx="12902">
                  <c:v>15.09939482552158</c:v>
                </c:pt>
                <c:pt idx="12903">
                  <c:v>23.29727204443629</c:v>
                </c:pt>
                <c:pt idx="12904">
                  <c:v>37.66386351659918</c:v>
                </c:pt>
                <c:pt idx="12905">
                  <c:v>56.43745306939641</c:v>
                </c:pt>
                <c:pt idx="12906">
                  <c:v>102.4591731384893</c:v>
                </c:pt>
                <c:pt idx="12907">
                  <c:v>56.25565705898155</c:v>
                </c:pt>
                <c:pt idx="12908">
                  <c:v>81.6194967603689</c:v>
                </c:pt>
                <c:pt idx="12909">
                  <c:v>110.542357455839</c:v>
                </c:pt>
                <c:pt idx="12910">
                  <c:v>109.949448247928</c:v>
                </c:pt>
                <c:pt idx="12911">
                  <c:v>149.8751176589524</c:v>
                </c:pt>
                <c:pt idx="12912">
                  <c:v>199.0629773187845</c:v>
                </c:pt>
                <c:pt idx="12913">
                  <c:v>273.0305148759512</c:v>
                </c:pt>
                <c:pt idx="12914">
                  <c:v>408.0996030125726</c:v>
                </c:pt>
                <c:pt idx="12915">
                  <c:v>693.0851114846076</c:v>
                </c:pt>
                <c:pt idx="12916">
                  <c:v>684.0502886278904</c:v>
                </c:pt>
                <c:pt idx="12917">
                  <c:v>304.4948270092301</c:v>
                </c:pt>
                <c:pt idx="12918">
                  <c:v>254.8720262510992</c:v>
                </c:pt>
                <c:pt idx="12919">
                  <c:v>167.9173591450174</c:v>
                </c:pt>
                <c:pt idx="12920">
                  <c:v>92.83688300011236</c:v>
                </c:pt>
                <c:pt idx="12921">
                  <c:v>91.96713711003399</c:v>
                </c:pt>
                <c:pt idx="12922">
                  <c:v>84.1627598436804</c:v>
                </c:pt>
                <c:pt idx="12923">
                  <c:v>80.90261402445432</c:v>
                </c:pt>
                <c:pt idx="12924">
                  <c:v>126.4009420148857</c:v>
                </c:pt>
                <c:pt idx="12925">
                  <c:v>288.0194147735046</c:v>
                </c:pt>
                <c:pt idx="12926">
                  <c:v>368.4166336784444</c:v>
                </c:pt>
                <c:pt idx="12927">
                  <c:v>222.8561009249042</c:v>
                </c:pt>
                <c:pt idx="12928">
                  <c:v>195.2304905314702</c:v>
                </c:pt>
                <c:pt idx="12929">
                  <c:v>191.2914464551754</c:v>
                </c:pt>
                <c:pt idx="12930">
                  <c:v>198.1008349877916</c:v>
                </c:pt>
                <c:pt idx="12931">
                  <c:v>265.4677248706818</c:v>
                </c:pt>
                <c:pt idx="12932">
                  <c:v>304.5576027896064</c:v>
                </c:pt>
                <c:pt idx="12933">
                  <c:v>281.1329158280191</c:v>
                </c:pt>
                <c:pt idx="12934">
                  <c:v>247.4330166334108</c:v>
                </c:pt>
                <c:pt idx="12935">
                  <c:v>220.2395236419728</c:v>
                </c:pt>
                <c:pt idx="12936">
                  <c:v>210.4687918266908</c:v>
                </c:pt>
                <c:pt idx="12937">
                  <c:v>225.7201723499664</c:v>
                </c:pt>
                <c:pt idx="12938">
                  <c:v>168.6944377397462</c:v>
                </c:pt>
                <c:pt idx="12939">
                  <c:v>138.4277971980548</c:v>
                </c:pt>
                <c:pt idx="12940">
                  <c:v>121.2355005229873</c:v>
                </c:pt>
                <c:pt idx="12941">
                  <c:v>111.0892324593108</c:v>
                </c:pt>
                <c:pt idx="12942">
                  <c:v>105.1169219283501</c:v>
                </c:pt>
                <c:pt idx="12943">
                  <c:v>97.04772004271333</c:v>
                </c:pt>
                <c:pt idx="12944">
                  <c:v>163.5303064386743</c:v>
                </c:pt>
                <c:pt idx="12945">
                  <c:v>217.1326054043786</c:v>
                </c:pt>
                <c:pt idx="12946">
                  <c:v>204.5417606751569</c:v>
                </c:pt>
                <c:pt idx="12947">
                  <c:v>181.9081704340144</c:v>
                </c:pt>
                <c:pt idx="12948">
                  <c:v>161.5283087788731</c:v>
                </c:pt>
                <c:pt idx="12949">
                  <c:v>143.2796520394261</c:v>
                </c:pt>
                <c:pt idx="12950">
                  <c:v>114.7212117790155</c:v>
                </c:pt>
                <c:pt idx="12951">
                  <c:v>113.4015748250891</c:v>
                </c:pt>
                <c:pt idx="12952">
                  <c:v>104.7174209741571</c:v>
                </c:pt>
                <c:pt idx="12953">
                  <c:v>83.64906328544367</c:v>
                </c:pt>
                <c:pt idx="12954">
                  <c:v>48.77553937244674</c:v>
                </c:pt>
                <c:pt idx="12955">
                  <c:v>69.94323192907116</c:v>
                </c:pt>
                <c:pt idx="12956">
                  <c:v>249.8467532802848</c:v>
                </c:pt>
                <c:pt idx="12957">
                  <c:v>131.4545200396856</c:v>
                </c:pt>
                <c:pt idx="12958">
                  <c:v>97.92918323999978</c:v>
                </c:pt>
                <c:pt idx="12959">
                  <c:v>78.02791738314022</c:v>
                </c:pt>
                <c:pt idx="12960">
                  <c:v>64.81325157107805</c:v>
                </c:pt>
                <c:pt idx="12961">
                  <c:v>75.918637205917</c:v>
                </c:pt>
                <c:pt idx="12962">
                  <c:v>192.5187550758505</c:v>
                </c:pt>
                <c:pt idx="12963">
                  <c:v>152.3041727247347</c:v>
                </c:pt>
                <c:pt idx="12964">
                  <c:v>137.7660321700592</c:v>
                </c:pt>
                <c:pt idx="12965">
                  <c:v>100.8467774896499</c:v>
                </c:pt>
                <c:pt idx="12966">
                  <c:v>174.4832956695527</c:v>
                </c:pt>
                <c:pt idx="12967">
                  <c:v>147.3867608079544</c:v>
                </c:pt>
                <c:pt idx="12968">
                  <c:v>123.9835969683253</c:v>
                </c:pt>
                <c:pt idx="12969">
                  <c:v>105.4709123922244</c:v>
                </c:pt>
                <c:pt idx="12970">
                  <c:v>92.80518701682405</c:v>
                </c:pt>
                <c:pt idx="12971">
                  <c:v>96.31595035840311</c:v>
                </c:pt>
                <c:pt idx="12972">
                  <c:v>109.8165015624987</c:v>
                </c:pt>
                <c:pt idx="12973">
                  <c:v>100.0452221079443</c:v>
                </c:pt>
                <c:pt idx="12974">
                  <c:v>95.90126787338722</c:v>
                </c:pt>
                <c:pt idx="12975">
                  <c:v>118.9143449773896</c:v>
                </c:pt>
                <c:pt idx="12976">
                  <c:v>101.7013612645485</c:v>
                </c:pt>
                <c:pt idx="12977">
                  <c:v>89.99757355863455</c:v>
                </c:pt>
                <c:pt idx="12978">
                  <c:v>76.64806164290988</c:v>
                </c:pt>
                <c:pt idx="12979">
                  <c:v>79.94366807597623</c:v>
                </c:pt>
                <c:pt idx="12980">
                  <c:v>73.50651986428387</c:v>
                </c:pt>
                <c:pt idx="12981">
                  <c:v>70.51093917191993</c:v>
                </c:pt>
                <c:pt idx="12982">
                  <c:v>63.68658327286254</c:v>
                </c:pt>
                <c:pt idx="12983">
                  <c:v>59.24030782362908</c:v>
                </c:pt>
                <c:pt idx="12984">
                  <c:v>55.87411153458262</c:v>
                </c:pt>
                <c:pt idx="12985">
                  <c:v>53.29686417098365</c:v>
                </c:pt>
                <c:pt idx="12986">
                  <c:v>51.38117428420309</c:v>
                </c:pt>
                <c:pt idx="12987">
                  <c:v>49.9431067044632</c:v>
                </c:pt>
                <c:pt idx="12988">
                  <c:v>48.7390517643471</c:v>
                </c:pt>
                <c:pt idx="12989">
                  <c:v>47.35458682769223</c:v>
                </c:pt>
                <c:pt idx="12990">
                  <c:v>44.60551175823407</c:v>
                </c:pt>
                <c:pt idx="12991">
                  <c:v>37.06818379454636</c:v>
                </c:pt>
                <c:pt idx="12992">
                  <c:v>47.29832927862858</c:v>
                </c:pt>
                <c:pt idx="12993">
                  <c:v>60.79812092242752</c:v>
                </c:pt>
                <c:pt idx="12994">
                  <c:v>77.98752966558897</c:v>
                </c:pt>
                <c:pt idx="12995">
                  <c:v>102.8755161507516</c:v>
                </c:pt>
                <c:pt idx="12996">
                  <c:v>112.8961876765514</c:v>
                </c:pt>
                <c:pt idx="12997">
                  <c:v>97.98298042462143</c:v>
                </c:pt>
                <c:pt idx="12998">
                  <c:v>79.74121425693328</c:v>
                </c:pt>
                <c:pt idx="12999">
                  <c:v>63.3947208228581</c:v>
                </c:pt>
                <c:pt idx="13000">
                  <c:v>51.95318175613116</c:v>
                </c:pt>
                <c:pt idx="13001">
                  <c:v>52.59536953413611</c:v>
                </c:pt>
                <c:pt idx="13002">
                  <c:v>55.69472475708493</c:v>
                </c:pt>
                <c:pt idx="13003">
                  <c:v>53.23212622788787</c:v>
                </c:pt>
                <c:pt idx="13004">
                  <c:v>36.3180203302004</c:v>
                </c:pt>
                <c:pt idx="13005">
                  <c:v>68.0438636530531</c:v>
                </c:pt>
                <c:pt idx="13006">
                  <c:v>93.34883323678733</c:v>
                </c:pt>
                <c:pt idx="13007">
                  <c:v>113.9334697005689</c:v>
                </c:pt>
                <c:pt idx="13008">
                  <c:v>128.9214508263834</c:v>
                </c:pt>
                <c:pt idx="13009">
                  <c:v>158.7921988606506</c:v>
                </c:pt>
                <c:pt idx="13010">
                  <c:v>106.6750770201456</c:v>
                </c:pt>
                <c:pt idx="13011">
                  <c:v>102.0407722399279</c:v>
                </c:pt>
                <c:pt idx="13012">
                  <c:v>88.86334317756037</c:v>
                </c:pt>
                <c:pt idx="13013">
                  <c:v>74.21704971235293</c:v>
                </c:pt>
                <c:pt idx="13014">
                  <c:v>62.51600317822442</c:v>
                </c:pt>
                <c:pt idx="13015">
                  <c:v>53.20649299843486</c:v>
                </c:pt>
                <c:pt idx="13016">
                  <c:v>44.96155211755843</c:v>
                </c:pt>
                <c:pt idx="13017">
                  <c:v>37.55056710717423</c:v>
                </c:pt>
                <c:pt idx="13018">
                  <c:v>33.79874603129601</c:v>
                </c:pt>
                <c:pt idx="13019">
                  <c:v>14.61296082664727</c:v>
                </c:pt>
                <c:pt idx="13020">
                  <c:v>64.83855633663813</c:v>
                </c:pt>
                <c:pt idx="13021">
                  <c:v>230.5924550071553</c:v>
                </c:pt>
                <c:pt idx="13022">
                  <c:v>145.697266465222</c:v>
                </c:pt>
                <c:pt idx="13023">
                  <c:v>226.1861486131976</c:v>
                </c:pt>
                <c:pt idx="13024">
                  <c:v>149.8673754944646</c:v>
                </c:pt>
                <c:pt idx="13025">
                  <c:v>109.2855350698645</c:v>
                </c:pt>
                <c:pt idx="13026">
                  <c:v>84.66665755793875</c:v>
                </c:pt>
                <c:pt idx="13027">
                  <c:v>107.664565842436</c:v>
                </c:pt>
                <c:pt idx="13028">
                  <c:v>80.83859418758054</c:v>
                </c:pt>
                <c:pt idx="13029">
                  <c:v>64.64305528717737</c:v>
                </c:pt>
                <c:pt idx="13030">
                  <c:v>54.62997980945535</c:v>
                </c:pt>
                <c:pt idx="13031">
                  <c:v>45.8691321899196</c:v>
                </c:pt>
                <c:pt idx="13032">
                  <c:v>38.22869410267595</c:v>
                </c:pt>
                <c:pt idx="13033">
                  <c:v>30.79603602308337</c:v>
                </c:pt>
                <c:pt idx="13034">
                  <c:v>17.28562640724593</c:v>
                </c:pt>
                <c:pt idx="13035">
                  <c:v>39.05427147579313</c:v>
                </c:pt>
                <c:pt idx="13036">
                  <c:v>73.46015990735743</c:v>
                </c:pt>
                <c:pt idx="13037">
                  <c:v>47.9541498370875</c:v>
                </c:pt>
                <c:pt idx="13038">
                  <c:v>43.62879104598852</c:v>
                </c:pt>
                <c:pt idx="13039">
                  <c:v>51.8147487672565</c:v>
                </c:pt>
                <c:pt idx="13040">
                  <c:v>68.29952237261625</c:v>
                </c:pt>
                <c:pt idx="13041">
                  <c:v>89.63245987277089</c:v>
                </c:pt>
                <c:pt idx="13042">
                  <c:v>103.6435150870234</c:v>
                </c:pt>
                <c:pt idx="13043">
                  <c:v>97.15503847597591</c:v>
                </c:pt>
                <c:pt idx="13044">
                  <c:v>80.81493200571118</c:v>
                </c:pt>
                <c:pt idx="13045">
                  <c:v>66.57052408484382</c:v>
                </c:pt>
                <c:pt idx="13046">
                  <c:v>55.6593474417748</c:v>
                </c:pt>
                <c:pt idx="13047">
                  <c:v>42.3640154869348</c:v>
                </c:pt>
                <c:pt idx="13048">
                  <c:v>48.92442650404086</c:v>
                </c:pt>
                <c:pt idx="13049">
                  <c:v>73.17013124031321</c:v>
                </c:pt>
                <c:pt idx="13050">
                  <c:v>68.80430187440891</c:v>
                </c:pt>
                <c:pt idx="13051">
                  <c:v>67.3445630605972</c:v>
                </c:pt>
                <c:pt idx="13052">
                  <c:v>66.06722784085931</c:v>
                </c:pt>
                <c:pt idx="13053">
                  <c:v>63.76284713729623</c:v>
                </c:pt>
                <c:pt idx="13054">
                  <c:v>96.11430356145152</c:v>
                </c:pt>
                <c:pt idx="13055">
                  <c:v>86.33041163147571</c:v>
                </c:pt>
                <c:pt idx="13056">
                  <c:v>74.86025411316079</c:v>
                </c:pt>
                <c:pt idx="13057">
                  <c:v>66.22187301969383</c:v>
                </c:pt>
                <c:pt idx="13058">
                  <c:v>58.33522928143506</c:v>
                </c:pt>
                <c:pt idx="13059">
                  <c:v>47.0795075902155</c:v>
                </c:pt>
                <c:pt idx="13060">
                  <c:v>41.71624326923781</c:v>
                </c:pt>
                <c:pt idx="13061">
                  <c:v>198.9039681619864</c:v>
                </c:pt>
                <c:pt idx="13062">
                  <c:v>76.15726712894016</c:v>
                </c:pt>
                <c:pt idx="13063">
                  <c:v>36.18976125791428</c:v>
                </c:pt>
                <c:pt idx="13064">
                  <c:v>52.38155745059588</c:v>
                </c:pt>
                <c:pt idx="13065">
                  <c:v>29.50871252389354</c:v>
                </c:pt>
                <c:pt idx="13066">
                  <c:v>38.20988687049008</c:v>
                </c:pt>
                <c:pt idx="13067">
                  <c:v>47.30424819844944</c:v>
                </c:pt>
                <c:pt idx="13068">
                  <c:v>54.8414911438559</c:v>
                </c:pt>
                <c:pt idx="13069">
                  <c:v>63.13136239072508</c:v>
                </c:pt>
                <c:pt idx="13070">
                  <c:v>76.29653981737338</c:v>
                </c:pt>
                <c:pt idx="13071">
                  <c:v>103.9563419277042</c:v>
                </c:pt>
                <c:pt idx="13072">
                  <c:v>149.3787493915676</c:v>
                </c:pt>
                <c:pt idx="13073">
                  <c:v>182.3670098480594</c:v>
                </c:pt>
                <c:pt idx="13074">
                  <c:v>184.1837845859261</c:v>
                </c:pt>
                <c:pt idx="13075">
                  <c:v>162.369743409247</c:v>
                </c:pt>
                <c:pt idx="13076">
                  <c:v>185.6308636021938</c:v>
                </c:pt>
                <c:pt idx="13077">
                  <c:v>139.257010946356</c:v>
                </c:pt>
                <c:pt idx="13078">
                  <c:v>97.36281775378583</c:v>
                </c:pt>
                <c:pt idx="13079">
                  <c:v>82.8289799105665</c:v>
                </c:pt>
                <c:pt idx="13080">
                  <c:v>84.8906608764874</c:v>
                </c:pt>
                <c:pt idx="13081">
                  <c:v>110.8054953282689</c:v>
                </c:pt>
                <c:pt idx="13082">
                  <c:v>94.19499186851801</c:v>
                </c:pt>
                <c:pt idx="13083">
                  <c:v>76.99887572313838</c:v>
                </c:pt>
                <c:pt idx="13084">
                  <c:v>62.51013230310888</c:v>
                </c:pt>
                <c:pt idx="13085">
                  <c:v>48.7115561506932</c:v>
                </c:pt>
                <c:pt idx="13086">
                  <c:v>38.85542726712844</c:v>
                </c:pt>
                <c:pt idx="13087">
                  <c:v>49.63800316420865</c:v>
                </c:pt>
                <c:pt idx="13088">
                  <c:v>100.7775343582558</c:v>
                </c:pt>
                <c:pt idx="13089">
                  <c:v>291.5370911428577</c:v>
                </c:pt>
                <c:pt idx="13090">
                  <c:v>1137.240254349698</c:v>
                </c:pt>
                <c:pt idx="13091">
                  <c:v>266.21732821621</c:v>
                </c:pt>
                <c:pt idx="13092">
                  <c:v>176.0039403371757</c:v>
                </c:pt>
                <c:pt idx="13093">
                  <c:v>140.4158587498402</c:v>
                </c:pt>
                <c:pt idx="13094">
                  <c:v>106.2397565240716</c:v>
                </c:pt>
                <c:pt idx="13095">
                  <c:v>86.97565211427636</c:v>
                </c:pt>
                <c:pt idx="13096">
                  <c:v>227.8647151790185</c:v>
                </c:pt>
                <c:pt idx="13097">
                  <c:v>158.2326272411566</c:v>
                </c:pt>
                <c:pt idx="13098">
                  <c:v>117.8565624328356</c:v>
                </c:pt>
                <c:pt idx="13099">
                  <c:v>96.70203940108469</c:v>
                </c:pt>
                <c:pt idx="13100">
                  <c:v>81.95685889220347</c:v>
                </c:pt>
                <c:pt idx="13101">
                  <c:v>70.3979197710384</c:v>
                </c:pt>
                <c:pt idx="13102">
                  <c:v>66.40924545536523</c:v>
                </c:pt>
                <c:pt idx="13103">
                  <c:v>132.759115807011</c:v>
                </c:pt>
                <c:pt idx="13104">
                  <c:v>115.044520949361</c:v>
                </c:pt>
                <c:pt idx="13105">
                  <c:v>67.50485682877448</c:v>
                </c:pt>
                <c:pt idx="13106">
                  <c:v>50.54187785359046</c:v>
                </c:pt>
                <c:pt idx="13107">
                  <c:v>39.95864164305011</c:v>
                </c:pt>
                <c:pt idx="13108">
                  <c:v>30.19472351235703</c:v>
                </c:pt>
                <c:pt idx="13109">
                  <c:v>20.86395257119466</c:v>
                </c:pt>
                <c:pt idx="13110">
                  <c:v>17.32875303140491</c:v>
                </c:pt>
                <c:pt idx="13111">
                  <c:v>30.62848558873798</c:v>
                </c:pt>
                <c:pt idx="13112">
                  <c:v>62.30227427213799</c:v>
                </c:pt>
                <c:pt idx="13113">
                  <c:v>128.735005440051</c:v>
                </c:pt>
                <c:pt idx="13114">
                  <c:v>162.5613666015175</c:v>
                </c:pt>
                <c:pt idx="13115">
                  <c:v>43.64210845505151</c:v>
                </c:pt>
                <c:pt idx="13116">
                  <c:v>286.8386642042918</c:v>
                </c:pt>
                <c:pt idx="13117">
                  <c:v>1123.188354642954</c:v>
                </c:pt>
                <c:pt idx="13118">
                  <c:v>340.89355161152</c:v>
                </c:pt>
                <c:pt idx="13119">
                  <c:v>200.8380529887313</c:v>
                </c:pt>
                <c:pt idx="13120">
                  <c:v>151.9268610856034</c:v>
                </c:pt>
                <c:pt idx="13121">
                  <c:v>127.2655138940117</c:v>
                </c:pt>
                <c:pt idx="13122">
                  <c:v>105.8444923214417</c:v>
                </c:pt>
                <c:pt idx="13123">
                  <c:v>90.02685288997941</c:v>
                </c:pt>
                <c:pt idx="13124">
                  <c:v>84.17093271450618</c:v>
                </c:pt>
                <c:pt idx="13125">
                  <c:v>76.31517784240361</c:v>
                </c:pt>
                <c:pt idx="13126">
                  <c:v>79.0834664223152</c:v>
                </c:pt>
                <c:pt idx="13127">
                  <c:v>87.81832010122612</c:v>
                </c:pt>
                <c:pt idx="13128">
                  <c:v>64.47213587236079</c:v>
                </c:pt>
                <c:pt idx="13129">
                  <c:v>52.38757570175133</c:v>
                </c:pt>
                <c:pt idx="13130">
                  <c:v>44.2822254511537</c:v>
                </c:pt>
                <c:pt idx="13131">
                  <c:v>44.04754288307471</c:v>
                </c:pt>
                <c:pt idx="13132">
                  <c:v>65.67619987186208</c:v>
                </c:pt>
                <c:pt idx="13133">
                  <c:v>127.7856288295048</c:v>
                </c:pt>
                <c:pt idx="13134">
                  <c:v>160.2684683459928</c:v>
                </c:pt>
                <c:pt idx="13135">
                  <c:v>117.2877523361089</c:v>
                </c:pt>
                <c:pt idx="13136">
                  <c:v>102.1582574439036</c:v>
                </c:pt>
                <c:pt idx="13137">
                  <c:v>147.0767644731343</c:v>
                </c:pt>
                <c:pt idx="13138">
                  <c:v>377.851132112421</c:v>
                </c:pt>
                <c:pt idx="13139">
                  <c:v>215.8991390272437</c:v>
                </c:pt>
                <c:pt idx="13140">
                  <c:v>169.2707128699655</c:v>
                </c:pt>
                <c:pt idx="13141">
                  <c:v>189.273256170956</c:v>
                </c:pt>
                <c:pt idx="13142">
                  <c:v>152.7926936730765</c:v>
                </c:pt>
                <c:pt idx="13143">
                  <c:v>118.6290229400497</c:v>
                </c:pt>
                <c:pt idx="13144">
                  <c:v>93.55640510939651</c:v>
                </c:pt>
                <c:pt idx="13145">
                  <c:v>78.77976260435028</c:v>
                </c:pt>
                <c:pt idx="13146">
                  <c:v>59.5629280928719</c:v>
                </c:pt>
                <c:pt idx="13147">
                  <c:v>42.86780560095721</c:v>
                </c:pt>
                <c:pt idx="13148">
                  <c:v>164.3589594167338</c:v>
                </c:pt>
                <c:pt idx="13149">
                  <c:v>105.2181384307573</c:v>
                </c:pt>
                <c:pt idx="13150">
                  <c:v>147.9058412893741</c:v>
                </c:pt>
                <c:pt idx="13151">
                  <c:v>93.94203492257165</c:v>
                </c:pt>
                <c:pt idx="13152">
                  <c:v>78.12932269300832</c:v>
                </c:pt>
                <c:pt idx="13153">
                  <c:v>81.7072610814133</c:v>
                </c:pt>
                <c:pt idx="13154">
                  <c:v>94.11010946949213</c:v>
                </c:pt>
                <c:pt idx="13155">
                  <c:v>95.09267270024031</c:v>
                </c:pt>
                <c:pt idx="13156">
                  <c:v>86.4494282343628</c:v>
                </c:pt>
                <c:pt idx="13157">
                  <c:v>77.41616325598664</c:v>
                </c:pt>
                <c:pt idx="13158">
                  <c:v>86.83472858354811</c:v>
                </c:pt>
                <c:pt idx="13159">
                  <c:v>109.4874262943332</c:v>
                </c:pt>
                <c:pt idx="13160">
                  <c:v>102.3984504900245</c:v>
                </c:pt>
                <c:pt idx="13161">
                  <c:v>88.07055778263856</c:v>
                </c:pt>
                <c:pt idx="13162">
                  <c:v>75.83890176620558</c:v>
                </c:pt>
                <c:pt idx="13163">
                  <c:v>65.61205362294943</c:v>
                </c:pt>
                <c:pt idx="13164">
                  <c:v>57.08443554299345</c:v>
                </c:pt>
                <c:pt idx="13165">
                  <c:v>52.02468661307137</c:v>
                </c:pt>
                <c:pt idx="13166">
                  <c:v>35.56396166472977</c:v>
                </c:pt>
                <c:pt idx="13167">
                  <c:v>23.31125754240553</c:v>
                </c:pt>
                <c:pt idx="13168">
                  <c:v>32.3985203777099</c:v>
                </c:pt>
                <c:pt idx="13169">
                  <c:v>58.38118399077678</c:v>
                </c:pt>
                <c:pt idx="13170">
                  <c:v>68.48307636607761</c:v>
                </c:pt>
                <c:pt idx="13171">
                  <c:v>61.53056262112964</c:v>
                </c:pt>
                <c:pt idx="13172">
                  <c:v>64.62604139394739</c:v>
                </c:pt>
                <c:pt idx="13173">
                  <c:v>35.38589186775062</c:v>
                </c:pt>
                <c:pt idx="13174">
                  <c:v>12.16358663178005</c:v>
                </c:pt>
                <c:pt idx="13175">
                  <c:v>15.4925023041597</c:v>
                </c:pt>
                <c:pt idx="13176">
                  <c:v>54.10211036100442</c:v>
                </c:pt>
                <c:pt idx="13177">
                  <c:v>79.35348233691521</c:v>
                </c:pt>
                <c:pt idx="13178">
                  <c:v>75.02089790583891</c:v>
                </c:pt>
                <c:pt idx="13179">
                  <c:v>62.8550233188442</c:v>
                </c:pt>
                <c:pt idx="13180">
                  <c:v>40.6797731732988</c:v>
                </c:pt>
                <c:pt idx="13181">
                  <c:v>69.72960049413242</c:v>
                </c:pt>
                <c:pt idx="13182">
                  <c:v>100.6791210002723</c:v>
                </c:pt>
                <c:pt idx="13183">
                  <c:v>41.66361886485393</c:v>
                </c:pt>
                <c:pt idx="13184">
                  <c:v>135.3590022152111</c:v>
                </c:pt>
                <c:pt idx="13185">
                  <c:v>107.2648018249182</c:v>
                </c:pt>
                <c:pt idx="13186">
                  <c:v>187.7609107811009</c:v>
                </c:pt>
                <c:pt idx="13187">
                  <c:v>52.48912133751877</c:v>
                </c:pt>
                <c:pt idx="13188">
                  <c:v>96.16507275480284</c:v>
                </c:pt>
                <c:pt idx="13189">
                  <c:v>163.377498878468</c:v>
                </c:pt>
                <c:pt idx="13190">
                  <c:v>275.0759604920225</c:v>
                </c:pt>
                <c:pt idx="13191">
                  <c:v>344.4376863137914</c:v>
                </c:pt>
                <c:pt idx="13192">
                  <c:v>225.351244319303</c:v>
                </c:pt>
                <c:pt idx="13193">
                  <c:v>138.5525722287204</c:v>
                </c:pt>
                <c:pt idx="13194">
                  <c:v>94.98439695810303</c:v>
                </c:pt>
                <c:pt idx="13195">
                  <c:v>83.27224449140095</c:v>
                </c:pt>
                <c:pt idx="13196">
                  <c:v>104.879118573348</c:v>
                </c:pt>
                <c:pt idx="13197">
                  <c:v>156.0393343506091</c:v>
                </c:pt>
                <c:pt idx="13198">
                  <c:v>201.7967430926188</c:v>
                </c:pt>
                <c:pt idx="13199">
                  <c:v>149.6184730512844</c:v>
                </c:pt>
                <c:pt idx="13200">
                  <c:v>92.32686426942281</c:v>
                </c:pt>
                <c:pt idx="13201">
                  <c:v>151.584015630944</c:v>
                </c:pt>
                <c:pt idx="13202">
                  <c:v>176.3449957348558</c:v>
                </c:pt>
                <c:pt idx="13203">
                  <c:v>184.2329073467975</c:v>
                </c:pt>
                <c:pt idx="13204">
                  <c:v>197.6296045698641</c:v>
                </c:pt>
                <c:pt idx="13205">
                  <c:v>154.0103036375938</c:v>
                </c:pt>
                <c:pt idx="13206">
                  <c:v>113.4200765612318</c:v>
                </c:pt>
                <c:pt idx="13207">
                  <c:v>101.0447548762756</c:v>
                </c:pt>
                <c:pt idx="13208">
                  <c:v>179.1943327519886</c:v>
                </c:pt>
                <c:pt idx="13209">
                  <c:v>175.6151089733977</c:v>
                </c:pt>
                <c:pt idx="13210">
                  <c:v>151.391368846563</c:v>
                </c:pt>
                <c:pt idx="13211">
                  <c:v>134.5119818468085</c:v>
                </c:pt>
                <c:pt idx="13212">
                  <c:v>124.0382057550656</c:v>
                </c:pt>
                <c:pt idx="13213">
                  <c:v>120.3840493153757</c:v>
                </c:pt>
                <c:pt idx="13214">
                  <c:v>194.795237328433</c:v>
                </c:pt>
                <c:pt idx="13215">
                  <c:v>159.1214473790585</c:v>
                </c:pt>
                <c:pt idx="13216">
                  <c:v>178.7084470106157</c:v>
                </c:pt>
                <c:pt idx="13217">
                  <c:v>186.2241962849062</c:v>
                </c:pt>
                <c:pt idx="13218">
                  <c:v>172.787538130811</c:v>
                </c:pt>
                <c:pt idx="13219">
                  <c:v>143.9626484985669</c:v>
                </c:pt>
                <c:pt idx="13220">
                  <c:v>99.57384993569688</c:v>
                </c:pt>
                <c:pt idx="13221">
                  <c:v>188.2275660913546</c:v>
                </c:pt>
                <c:pt idx="13222">
                  <c:v>188.6558384725736</c:v>
                </c:pt>
                <c:pt idx="13223">
                  <c:v>145.6371883966264</c:v>
                </c:pt>
                <c:pt idx="13224">
                  <c:v>125.0702144362732</c:v>
                </c:pt>
                <c:pt idx="13225">
                  <c:v>114.9264497590345</c:v>
                </c:pt>
                <c:pt idx="13226">
                  <c:v>100.1935051014051</c:v>
                </c:pt>
                <c:pt idx="13227">
                  <c:v>85.98929357190988</c:v>
                </c:pt>
                <c:pt idx="13228">
                  <c:v>76.57841576316038</c:v>
                </c:pt>
                <c:pt idx="13229">
                  <c:v>69.27720106944242</c:v>
                </c:pt>
                <c:pt idx="13230">
                  <c:v>62.3456126241691</c:v>
                </c:pt>
                <c:pt idx="13231">
                  <c:v>56.92437948354801</c:v>
                </c:pt>
                <c:pt idx="13232">
                  <c:v>54.73962234071628</c:v>
                </c:pt>
                <c:pt idx="13233">
                  <c:v>55.908400980339</c:v>
                </c:pt>
                <c:pt idx="13234">
                  <c:v>55.43421300682541</c:v>
                </c:pt>
                <c:pt idx="13235">
                  <c:v>53.22129014193877</c:v>
                </c:pt>
                <c:pt idx="13236">
                  <c:v>50.98454871074389</c:v>
                </c:pt>
                <c:pt idx="13237">
                  <c:v>55.41012337804289</c:v>
                </c:pt>
                <c:pt idx="13238">
                  <c:v>57.18641243809618</c:v>
                </c:pt>
                <c:pt idx="13239">
                  <c:v>54.17007362490026</c:v>
                </c:pt>
                <c:pt idx="13240">
                  <c:v>56.75438863858926</c:v>
                </c:pt>
                <c:pt idx="13241">
                  <c:v>66.89443919701844</c:v>
                </c:pt>
                <c:pt idx="13242">
                  <c:v>87.22916945671734</c:v>
                </c:pt>
                <c:pt idx="13243">
                  <c:v>131.3553457316307</c:v>
                </c:pt>
                <c:pt idx="13244">
                  <c:v>83.65319057469424</c:v>
                </c:pt>
                <c:pt idx="13245">
                  <c:v>81.72191683591175</c:v>
                </c:pt>
                <c:pt idx="13246">
                  <c:v>74.87806550021388</c:v>
                </c:pt>
                <c:pt idx="13247">
                  <c:v>40.08272804947224</c:v>
                </c:pt>
                <c:pt idx="13248">
                  <c:v>20.94409917753891</c:v>
                </c:pt>
                <c:pt idx="13249">
                  <c:v>39.88364769388207</c:v>
                </c:pt>
                <c:pt idx="13250">
                  <c:v>59.97098821881458</c:v>
                </c:pt>
                <c:pt idx="13251">
                  <c:v>75.5282896743291</c:v>
                </c:pt>
                <c:pt idx="13252">
                  <c:v>83.01148508942158</c:v>
                </c:pt>
                <c:pt idx="13253">
                  <c:v>80.03415031557004</c:v>
                </c:pt>
                <c:pt idx="13254">
                  <c:v>76.5391443353333</c:v>
                </c:pt>
                <c:pt idx="13255">
                  <c:v>89.74124751945341</c:v>
                </c:pt>
                <c:pt idx="13256">
                  <c:v>113.7411733535441</c:v>
                </c:pt>
                <c:pt idx="13257">
                  <c:v>125.0891043564765</c:v>
                </c:pt>
                <c:pt idx="13258">
                  <c:v>128.8296919859288</c:v>
                </c:pt>
                <c:pt idx="13259">
                  <c:v>321.6958141421683</c:v>
                </c:pt>
                <c:pt idx="13260">
                  <c:v>235.4156322244933</c:v>
                </c:pt>
                <c:pt idx="13261">
                  <c:v>205.7354183541822</c:v>
                </c:pt>
                <c:pt idx="13262">
                  <c:v>190.2295752598159</c:v>
                </c:pt>
                <c:pt idx="13263">
                  <c:v>176.1502802881754</c:v>
                </c:pt>
                <c:pt idx="13264">
                  <c:v>156.5042819313832</c:v>
                </c:pt>
                <c:pt idx="13265">
                  <c:v>134.9804602822821</c:v>
                </c:pt>
                <c:pt idx="13266">
                  <c:v>124.5199022268284</c:v>
                </c:pt>
                <c:pt idx="13267">
                  <c:v>123.4009136487868</c:v>
                </c:pt>
                <c:pt idx="13268">
                  <c:v>280.0174133996169</c:v>
                </c:pt>
                <c:pt idx="13269">
                  <c:v>164.6634688904506</c:v>
                </c:pt>
                <c:pt idx="13270">
                  <c:v>137.6935272983436</c:v>
                </c:pt>
                <c:pt idx="13271">
                  <c:v>122.6530622921388</c:v>
                </c:pt>
                <c:pt idx="13272">
                  <c:v>110.380995828745</c:v>
                </c:pt>
                <c:pt idx="13273">
                  <c:v>98.59512960498986</c:v>
                </c:pt>
                <c:pt idx="13274">
                  <c:v>85.52726040472762</c:v>
                </c:pt>
                <c:pt idx="13275">
                  <c:v>70.40238765503905</c:v>
                </c:pt>
                <c:pt idx="13276">
                  <c:v>78.78604189369231</c:v>
                </c:pt>
                <c:pt idx="13277">
                  <c:v>180.5573999410595</c:v>
                </c:pt>
                <c:pt idx="13278">
                  <c:v>204.0894215885742</c:v>
                </c:pt>
                <c:pt idx="13279">
                  <c:v>138.1951988339946</c:v>
                </c:pt>
                <c:pt idx="13280">
                  <c:v>100.5991373489192</c:v>
                </c:pt>
                <c:pt idx="13281">
                  <c:v>83.92223463346811</c:v>
                </c:pt>
                <c:pt idx="13282">
                  <c:v>70.89571532882196</c:v>
                </c:pt>
                <c:pt idx="13283">
                  <c:v>72.06186456119982</c:v>
                </c:pt>
                <c:pt idx="13284">
                  <c:v>79.98136907880123</c:v>
                </c:pt>
                <c:pt idx="13285">
                  <c:v>86.87518776622821</c:v>
                </c:pt>
                <c:pt idx="13286">
                  <c:v>89.54988177741518</c:v>
                </c:pt>
                <c:pt idx="13287">
                  <c:v>89.07271878352834</c:v>
                </c:pt>
                <c:pt idx="13288">
                  <c:v>86.50695211180781</c:v>
                </c:pt>
                <c:pt idx="13289">
                  <c:v>82.5689647757575</c:v>
                </c:pt>
                <c:pt idx="13290">
                  <c:v>77.74798837918533</c:v>
                </c:pt>
                <c:pt idx="13291">
                  <c:v>72.27220498158135</c:v>
                </c:pt>
                <c:pt idx="13292">
                  <c:v>65.9506282170486</c:v>
                </c:pt>
                <c:pt idx="13293">
                  <c:v>57.66801000159369</c:v>
                </c:pt>
                <c:pt idx="13294">
                  <c:v>46.51362630194407</c:v>
                </c:pt>
                <c:pt idx="13295">
                  <c:v>47.82088025172744</c:v>
                </c:pt>
                <c:pt idx="13296">
                  <c:v>72.3911275917115</c:v>
                </c:pt>
                <c:pt idx="13297">
                  <c:v>79.35340436101494</c:v>
                </c:pt>
                <c:pt idx="13298">
                  <c:v>73.48215264379314</c:v>
                </c:pt>
                <c:pt idx="13299">
                  <c:v>66.60514469950851</c:v>
                </c:pt>
                <c:pt idx="13300">
                  <c:v>77.417129730041</c:v>
                </c:pt>
                <c:pt idx="13301">
                  <c:v>55.70209472716265</c:v>
                </c:pt>
                <c:pt idx="13302">
                  <c:v>26.5518245600703</c:v>
                </c:pt>
                <c:pt idx="13303">
                  <c:v>24.47096275822258</c:v>
                </c:pt>
                <c:pt idx="13304">
                  <c:v>152.8953675419992</c:v>
                </c:pt>
                <c:pt idx="13305">
                  <c:v>362.3086344917589</c:v>
                </c:pt>
                <c:pt idx="13306">
                  <c:v>206.2442220498271</c:v>
                </c:pt>
                <c:pt idx="13307">
                  <c:v>147.4194711265382</c:v>
                </c:pt>
                <c:pt idx="13308">
                  <c:v>119.7934260286878</c:v>
                </c:pt>
                <c:pt idx="13309">
                  <c:v>104.7367791988487</c:v>
                </c:pt>
                <c:pt idx="13310">
                  <c:v>94.93098584056224</c:v>
                </c:pt>
                <c:pt idx="13311">
                  <c:v>90.36005437352409</c:v>
                </c:pt>
                <c:pt idx="13312">
                  <c:v>96.70445910703958</c:v>
                </c:pt>
                <c:pt idx="13313">
                  <c:v>99.3411995133565</c:v>
                </c:pt>
                <c:pt idx="13314">
                  <c:v>87.87928682723097</c:v>
                </c:pt>
                <c:pt idx="13315">
                  <c:v>73.47164273538934</c:v>
                </c:pt>
                <c:pt idx="13316">
                  <c:v>57.40426049880379</c:v>
                </c:pt>
                <c:pt idx="13317">
                  <c:v>39.56716681947516</c:v>
                </c:pt>
                <c:pt idx="13318">
                  <c:v>65.09865728187807</c:v>
                </c:pt>
                <c:pt idx="13319">
                  <c:v>74.799070699351</c:v>
                </c:pt>
                <c:pt idx="13320">
                  <c:v>68.98262710044314</c:v>
                </c:pt>
                <c:pt idx="13321">
                  <c:v>62.66415420679452</c:v>
                </c:pt>
                <c:pt idx="13322">
                  <c:v>56.9601168580196</c:v>
                </c:pt>
                <c:pt idx="13323">
                  <c:v>51.66216039233464</c:v>
                </c:pt>
                <c:pt idx="13324">
                  <c:v>46.48913042456808</c:v>
                </c:pt>
                <c:pt idx="13325">
                  <c:v>41.1173380385928</c:v>
                </c:pt>
                <c:pt idx="13326">
                  <c:v>35.07758184593821</c:v>
                </c:pt>
                <c:pt idx="13327">
                  <c:v>27.47266544836943</c:v>
                </c:pt>
                <c:pt idx="13328">
                  <c:v>20.02940859878126</c:v>
                </c:pt>
                <c:pt idx="13329">
                  <c:v>63.36089004550742</c:v>
                </c:pt>
                <c:pt idx="13330">
                  <c:v>54.31569980193515</c:v>
                </c:pt>
                <c:pt idx="13331">
                  <c:v>40.99982751725457</c:v>
                </c:pt>
                <c:pt idx="13332">
                  <c:v>38.69280709940378</c:v>
                </c:pt>
                <c:pt idx="13333">
                  <c:v>33.7815259787203</c:v>
                </c:pt>
                <c:pt idx="13334">
                  <c:v>25.05616256758068</c:v>
                </c:pt>
                <c:pt idx="13335">
                  <c:v>17.72362703429277</c:v>
                </c:pt>
                <c:pt idx="13336">
                  <c:v>12.62312114421234</c:v>
                </c:pt>
                <c:pt idx="13337">
                  <c:v>15.42352006357059</c:v>
                </c:pt>
                <c:pt idx="13338">
                  <c:v>24.86302622478029</c:v>
                </c:pt>
                <c:pt idx="13339">
                  <c:v>29.93940161602543</c:v>
                </c:pt>
                <c:pt idx="13340">
                  <c:v>29.8377042348476</c:v>
                </c:pt>
                <c:pt idx="13341">
                  <c:v>29.90148871701043</c:v>
                </c:pt>
                <c:pt idx="13342">
                  <c:v>30.97840324489899</c:v>
                </c:pt>
                <c:pt idx="13343">
                  <c:v>37.11207702327663</c:v>
                </c:pt>
                <c:pt idx="13344">
                  <c:v>44.71555402363067</c:v>
                </c:pt>
                <c:pt idx="13345">
                  <c:v>50.17401575838175</c:v>
                </c:pt>
                <c:pt idx="13346">
                  <c:v>57.09015483400644</c:v>
                </c:pt>
                <c:pt idx="13347">
                  <c:v>72.25291336266409</c:v>
                </c:pt>
                <c:pt idx="13348">
                  <c:v>93.57592630151008</c:v>
                </c:pt>
                <c:pt idx="13349">
                  <c:v>87.16939472655827</c:v>
                </c:pt>
                <c:pt idx="13350">
                  <c:v>96.23958720610655</c:v>
                </c:pt>
                <c:pt idx="13351">
                  <c:v>118.0375107482703</c:v>
                </c:pt>
                <c:pt idx="13352">
                  <c:v>144.4780023368571</c:v>
                </c:pt>
                <c:pt idx="13353">
                  <c:v>181.2062743924377</c:v>
                </c:pt>
                <c:pt idx="13354">
                  <c:v>265.3209300107537</c:v>
                </c:pt>
                <c:pt idx="13355">
                  <c:v>290.1429257119085</c:v>
                </c:pt>
                <c:pt idx="13356">
                  <c:v>280.3656136288244</c:v>
                </c:pt>
                <c:pt idx="13357">
                  <c:v>241.0877932018544</c:v>
                </c:pt>
                <c:pt idx="13358">
                  <c:v>189.1390511012293</c:v>
                </c:pt>
                <c:pt idx="13359">
                  <c:v>149.7401412879078</c:v>
                </c:pt>
                <c:pt idx="13360">
                  <c:v>126.7462054913681</c:v>
                </c:pt>
                <c:pt idx="13361">
                  <c:v>91.540432765146</c:v>
                </c:pt>
                <c:pt idx="13362">
                  <c:v>78.82476010509642</c:v>
                </c:pt>
                <c:pt idx="13363">
                  <c:v>106.688484258665</c:v>
                </c:pt>
                <c:pt idx="13364">
                  <c:v>95.28552360358844</c:v>
                </c:pt>
                <c:pt idx="13365">
                  <c:v>134.8086422455754</c:v>
                </c:pt>
                <c:pt idx="13366">
                  <c:v>333.7010080204681</c:v>
                </c:pt>
                <c:pt idx="13367">
                  <c:v>188.5458345565316</c:v>
                </c:pt>
                <c:pt idx="13368">
                  <c:v>77.58192494690553</c:v>
                </c:pt>
                <c:pt idx="13369">
                  <c:v>47.6070473781915</c:v>
                </c:pt>
                <c:pt idx="13370">
                  <c:v>74.83028784507318</c:v>
                </c:pt>
                <c:pt idx="13371">
                  <c:v>102.7433888923897</c:v>
                </c:pt>
                <c:pt idx="13372">
                  <c:v>39.93472697879637</c:v>
                </c:pt>
                <c:pt idx="13373">
                  <c:v>22.08323391830532</c:v>
                </c:pt>
                <c:pt idx="13374">
                  <c:v>90.29210352429437</c:v>
                </c:pt>
                <c:pt idx="13375">
                  <c:v>232.3130089710825</c:v>
                </c:pt>
                <c:pt idx="13376">
                  <c:v>672.9463372263127</c:v>
                </c:pt>
                <c:pt idx="13377">
                  <c:v>108.497504472007</c:v>
                </c:pt>
                <c:pt idx="13378">
                  <c:v>261.7767710140826</c:v>
                </c:pt>
                <c:pt idx="13379">
                  <c:v>471.9982158129308</c:v>
                </c:pt>
                <c:pt idx="13380">
                  <c:v>216.7298830249657</c:v>
                </c:pt>
                <c:pt idx="13381">
                  <c:v>211.7065160358388</c:v>
                </c:pt>
                <c:pt idx="13382">
                  <c:v>768.291583871548</c:v>
                </c:pt>
                <c:pt idx="13383">
                  <c:v>593.6565367000163</c:v>
                </c:pt>
                <c:pt idx="13384">
                  <c:v>587.2652898709282</c:v>
                </c:pt>
                <c:pt idx="13385">
                  <c:v>428.5174993102393</c:v>
                </c:pt>
                <c:pt idx="13386">
                  <c:v>306.5460165947333</c:v>
                </c:pt>
                <c:pt idx="13387">
                  <c:v>248.2002918139837</c:v>
                </c:pt>
                <c:pt idx="13388">
                  <c:v>221.6008611315008</c:v>
                </c:pt>
                <c:pt idx="13389">
                  <c:v>252.8672251316557</c:v>
                </c:pt>
                <c:pt idx="13390">
                  <c:v>209.0998302802801</c:v>
                </c:pt>
                <c:pt idx="13391">
                  <c:v>174.9117176705144</c:v>
                </c:pt>
                <c:pt idx="13392">
                  <c:v>154.1254950586584</c:v>
                </c:pt>
                <c:pt idx="13393">
                  <c:v>132.4187711030428</c:v>
                </c:pt>
                <c:pt idx="13394">
                  <c:v>98.17927134441611</c:v>
                </c:pt>
                <c:pt idx="13395">
                  <c:v>162.736332754181</c:v>
                </c:pt>
                <c:pt idx="13396">
                  <c:v>135.9322058965506</c:v>
                </c:pt>
                <c:pt idx="13397">
                  <c:v>131.9108009988508</c:v>
                </c:pt>
                <c:pt idx="13398">
                  <c:v>136.058161179034</c:v>
                </c:pt>
                <c:pt idx="13399">
                  <c:v>134.5047018385758</c:v>
                </c:pt>
                <c:pt idx="13400">
                  <c:v>128.0117164082195</c:v>
                </c:pt>
                <c:pt idx="13401">
                  <c:v>121.6508248758905</c:v>
                </c:pt>
                <c:pt idx="13402">
                  <c:v>118.4149132246557</c:v>
                </c:pt>
                <c:pt idx="13403">
                  <c:v>111.9382369129257</c:v>
                </c:pt>
                <c:pt idx="13404">
                  <c:v>101.5687818697295</c:v>
                </c:pt>
                <c:pt idx="13405">
                  <c:v>92.79782280548487</c:v>
                </c:pt>
                <c:pt idx="13406">
                  <c:v>81.96703579853803</c:v>
                </c:pt>
                <c:pt idx="13407">
                  <c:v>69.66109340461632</c:v>
                </c:pt>
                <c:pt idx="13408">
                  <c:v>52.03875493344388</c:v>
                </c:pt>
                <c:pt idx="13409">
                  <c:v>93.20326296928377</c:v>
                </c:pt>
                <c:pt idx="13410">
                  <c:v>72.02847023918123</c:v>
                </c:pt>
                <c:pt idx="13411">
                  <c:v>60.86507887803349</c:v>
                </c:pt>
                <c:pt idx="13412">
                  <c:v>77.49036779280641</c:v>
                </c:pt>
                <c:pt idx="13413">
                  <c:v>79.80457060194795</c:v>
                </c:pt>
                <c:pt idx="13414">
                  <c:v>69.78590775406715</c:v>
                </c:pt>
                <c:pt idx="13415">
                  <c:v>61.5753343749182</c:v>
                </c:pt>
                <c:pt idx="13416">
                  <c:v>55.50088228240165</c:v>
                </c:pt>
                <c:pt idx="13417">
                  <c:v>50.7849567199956</c:v>
                </c:pt>
                <c:pt idx="13418">
                  <c:v>46.47499524584376</c:v>
                </c:pt>
                <c:pt idx="13419">
                  <c:v>41.08236644812934</c:v>
                </c:pt>
                <c:pt idx="13420">
                  <c:v>34.99753643618258</c:v>
                </c:pt>
                <c:pt idx="13421">
                  <c:v>32.25336290503686</c:v>
                </c:pt>
                <c:pt idx="13422">
                  <c:v>43.1374330918699</c:v>
                </c:pt>
                <c:pt idx="13423">
                  <c:v>85.78626551916242</c:v>
                </c:pt>
                <c:pt idx="13424">
                  <c:v>126.3500780395928</c:v>
                </c:pt>
                <c:pt idx="13425">
                  <c:v>111.0450505722897</c:v>
                </c:pt>
                <c:pt idx="13426">
                  <c:v>101.4742784153014</c:v>
                </c:pt>
                <c:pt idx="13427">
                  <c:v>130.8115756727191</c:v>
                </c:pt>
                <c:pt idx="13428">
                  <c:v>116.2819312892335</c:v>
                </c:pt>
                <c:pt idx="13429">
                  <c:v>93.31103061003783</c:v>
                </c:pt>
                <c:pt idx="13430">
                  <c:v>77.88546094519293</c:v>
                </c:pt>
                <c:pt idx="13431">
                  <c:v>60.60196503863386</c:v>
                </c:pt>
                <c:pt idx="13432">
                  <c:v>36.93760221548988</c:v>
                </c:pt>
                <c:pt idx="13433">
                  <c:v>108.048955142523</c:v>
                </c:pt>
                <c:pt idx="13434">
                  <c:v>132.5852884774529</c:v>
                </c:pt>
                <c:pt idx="13435">
                  <c:v>83.01204183465074</c:v>
                </c:pt>
                <c:pt idx="13436">
                  <c:v>67.3418571910478</c:v>
                </c:pt>
                <c:pt idx="13437">
                  <c:v>66.13920343413703</c:v>
                </c:pt>
                <c:pt idx="13438">
                  <c:v>64.70066892275175</c:v>
                </c:pt>
                <c:pt idx="13439">
                  <c:v>50.13151035133298</c:v>
                </c:pt>
                <c:pt idx="13440">
                  <c:v>38.16525724908122</c:v>
                </c:pt>
                <c:pt idx="13441">
                  <c:v>44.02205975036919</c:v>
                </c:pt>
                <c:pt idx="13442">
                  <c:v>56.51970435988025</c:v>
                </c:pt>
                <c:pt idx="13443">
                  <c:v>40.98829717915463</c:v>
                </c:pt>
                <c:pt idx="13444">
                  <c:v>33.2761597730403</c:v>
                </c:pt>
                <c:pt idx="13445">
                  <c:v>20.75865000946978</c:v>
                </c:pt>
                <c:pt idx="13446">
                  <c:v>12.11327953489201</c:v>
                </c:pt>
                <c:pt idx="13447">
                  <c:v>8.835999811596176</c:v>
                </c:pt>
                <c:pt idx="13448">
                  <c:v>5.796636789495677</c:v>
                </c:pt>
                <c:pt idx="13449">
                  <c:v>3.230508000045281</c:v>
                </c:pt>
                <c:pt idx="13450">
                  <c:v>6.18694794205105</c:v>
                </c:pt>
                <c:pt idx="13451">
                  <c:v>13.45041248942967</c:v>
                </c:pt>
                <c:pt idx="13452">
                  <c:v>15.76810665266438</c:v>
                </c:pt>
                <c:pt idx="13453">
                  <c:v>24.41544192700916</c:v>
                </c:pt>
                <c:pt idx="13454">
                  <c:v>30.17142953479319</c:v>
                </c:pt>
                <c:pt idx="13455">
                  <c:v>33.53205476801085</c:v>
                </c:pt>
                <c:pt idx="13456">
                  <c:v>61.90427067473602</c:v>
                </c:pt>
                <c:pt idx="13457">
                  <c:v>87.12544972105945</c:v>
                </c:pt>
                <c:pt idx="13458">
                  <c:v>90.52493557283358</c:v>
                </c:pt>
                <c:pt idx="13459">
                  <c:v>65.7376404989721</c:v>
                </c:pt>
                <c:pt idx="13460">
                  <c:v>75.17706919004713</c:v>
                </c:pt>
                <c:pt idx="13461">
                  <c:v>125.9624477333402</c:v>
                </c:pt>
                <c:pt idx="13462">
                  <c:v>97.17284430176986</c:v>
                </c:pt>
                <c:pt idx="13463">
                  <c:v>14.24214142635526</c:v>
                </c:pt>
                <c:pt idx="13464">
                  <c:v>23.70434916927053</c:v>
                </c:pt>
                <c:pt idx="13465">
                  <c:v>52.75114168340382</c:v>
                </c:pt>
                <c:pt idx="13466">
                  <c:v>50.49535837352534</c:v>
                </c:pt>
                <c:pt idx="13467">
                  <c:v>40.95141837878194</c:v>
                </c:pt>
                <c:pt idx="13468">
                  <c:v>100.9884616691458</c:v>
                </c:pt>
                <c:pt idx="13469">
                  <c:v>201.7685247897336</c:v>
                </c:pt>
                <c:pt idx="13470">
                  <c:v>587.208548620777</c:v>
                </c:pt>
                <c:pt idx="13471">
                  <c:v>852.9667624562794</c:v>
                </c:pt>
                <c:pt idx="13472">
                  <c:v>241.7099703004079</c:v>
                </c:pt>
                <c:pt idx="13473">
                  <c:v>118.2392507386804</c:v>
                </c:pt>
                <c:pt idx="13474">
                  <c:v>111.9688945722859</c:v>
                </c:pt>
                <c:pt idx="13475">
                  <c:v>235.6147832388252</c:v>
                </c:pt>
                <c:pt idx="13476">
                  <c:v>316.828332786051</c:v>
                </c:pt>
                <c:pt idx="13477">
                  <c:v>177.5268187927613</c:v>
                </c:pt>
                <c:pt idx="13478">
                  <c:v>141.4780879795449</c:v>
                </c:pt>
                <c:pt idx="13479">
                  <c:v>120.3967222186009</c:v>
                </c:pt>
                <c:pt idx="13480">
                  <c:v>96.02254992053922</c:v>
                </c:pt>
                <c:pt idx="13481">
                  <c:v>80.18253464924006</c:v>
                </c:pt>
                <c:pt idx="13482">
                  <c:v>67.74965167953486</c:v>
                </c:pt>
                <c:pt idx="13483">
                  <c:v>57.15928341303258</c:v>
                </c:pt>
                <c:pt idx="13484">
                  <c:v>47.55599339512995</c:v>
                </c:pt>
                <c:pt idx="13485">
                  <c:v>38.3735079637251</c:v>
                </c:pt>
                <c:pt idx="13486">
                  <c:v>33.41525860094776</c:v>
                </c:pt>
                <c:pt idx="13487">
                  <c:v>25.92198808612301</c:v>
                </c:pt>
                <c:pt idx="13488">
                  <c:v>19.13951334132959</c:v>
                </c:pt>
                <c:pt idx="13489">
                  <c:v>28.76285958816473</c:v>
                </c:pt>
                <c:pt idx="13490">
                  <c:v>42.54073127873122</c:v>
                </c:pt>
                <c:pt idx="13491">
                  <c:v>44.1721144083817</c:v>
                </c:pt>
                <c:pt idx="13492">
                  <c:v>46.06920489527348</c:v>
                </c:pt>
                <c:pt idx="13493">
                  <c:v>32.13295564818741</c:v>
                </c:pt>
                <c:pt idx="13494">
                  <c:v>20.34106015674536</c:v>
                </c:pt>
                <c:pt idx="13495">
                  <c:v>23.68241131816104</c:v>
                </c:pt>
                <c:pt idx="13496">
                  <c:v>44.05330506574158</c:v>
                </c:pt>
                <c:pt idx="13497">
                  <c:v>64.26980494961145</c:v>
                </c:pt>
                <c:pt idx="13498">
                  <c:v>66.28385633843324</c:v>
                </c:pt>
                <c:pt idx="13499">
                  <c:v>29.31373413050898</c:v>
                </c:pt>
                <c:pt idx="13500">
                  <c:v>15.17301104154429</c:v>
                </c:pt>
                <c:pt idx="13501">
                  <c:v>40.26447376905305</c:v>
                </c:pt>
                <c:pt idx="13502">
                  <c:v>68.38405014417623</c:v>
                </c:pt>
                <c:pt idx="13503">
                  <c:v>121.0195930158725</c:v>
                </c:pt>
                <c:pt idx="13504">
                  <c:v>42.16163097715553</c:v>
                </c:pt>
                <c:pt idx="13505">
                  <c:v>131.7193608414409</c:v>
                </c:pt>
                <c:pt idx="13506">
                  <c:v>245.0419689168401</c:v>
                </c:pt>
                <c:pt idx="13507">
                  <c:v>293.822274380058</c:v>
                </c:pt>
                <c:pt idx="13508">
                  <c:v>341.2228681002447</c:v>
                </c:pt>
                <c:pt idx="13509">
                  <c:v>278.7914178237737</c:v>
                </c:pt>
                <c:pt idx="13510">
                  <c:v>122.0856797095309</c:v>
                </c:pt>
                <c:pt idx="13511">
                  <c:v>60.95110329583652</c:v>
                </c:pt>
                <c:pt idx="13512">
                  <c:v>32.4022902574623</c:v>
                </c:pt>
                <c:pt idx="13513">
                  <c:v>42.7266409908829</c:v>
                </c:pt>
                <c:pt idx="13514">
                  <c:v>82.16651356597805</c:v>
                </c:pt>
                <c:pt idx="13515">
                  <c:v>144.7641815672579</c:v>
                </c:pt>
                <c:pt idx="13516">
                  <c:v>188.1744947654474</c:v>
                </c:pt>
                <c:pt idx="13517">
                  <c:v>168.8032068266949</c:v>
                </c:pt>
                <c:pt idx="13518">
                  <c:v>158.7176288509698</c:v>
                </c:pt>
                <c:pt idx="13519">
                  <c:v>94.77942818957938</c:v>
                </c:pt>
                <c:pt idx="13520">
                  <c:v>86.31956152163161</c:v>
                </c:pt>
                <c:pt idx="13521">
                  <c:v>165.1752022516881</c:v>
                </c:pt>
                <c:pt idx="13522">
                  <c:v>137.410326623165</c:v>
                </c:pt>
                <c:pt idx="13523">
                  <c:v>98.42401918217296</c:v>
                </c:pt>
                <c:pt idx="13524">
                  <c:v>73.28134552958089</c:v>
                </c:pt>
                <c:pt idx="13525">
                  <c:v>48.01827442838324</c:v>
                </c:pt>
                <c:pt idx="13526">
                  <c:v>8.878006540824614</c:v>
                </c:pt>
                <c:pt idx="13527">
                  <c:v>141.0503902147867</c:v>
                </c:pt>
                <c:pt idx="13528">
                  <c:v>83.36001793621044</c:v>
                </c:pt>
                <c:pt idx="13529">
                  <c:v>64.663157188418</c:v>
                </c:pt>
                <c:pt idx="13530">
                  <c:v>89.71753495750945</c:v>
                </c:pt>
                <c:pt idx="13531">
                  <c:v>168.0990806299122</c:v>
                </c:pt>
                <c:pt idx="13532">
                  <c:v>69.64044063787354</c:v>
                </c:pt>
                <c:pt idx="13533">
                  <c:v>47.66087079542893</c:v>
                </c:pt>
                <c:pt idx="13534">
                  <c:v>38.17524389513046</c:v>
                </c:pt>
                <c:pt idx="13535">
                  <c:v>28.96766845229652</c:v>
                </c:pt>
                <c:pt idx="13536">
                  <c:v>32.66349051020085</c:v>
                </c:pt>
                <c:pt idx="13537">
                  <c:v>42.26714560406359</c:v>
                </c:pt>
                <c:pt idx="13538">
                  <c:v>54.92843211233301</c:v>
                </c:pt>
                <c:pt idx="13539">
                  <c:v>64.04036438226043</c:v>
                </c:pt>
                <c:pt idx="13540">
                  <c:v>70.87133319234793</c:v>
                </c:pt>
                <c:pt idx="13541">
                  <c:v>72.58157773847184</c:v>
                </c:pt>
                <c:pt idx="13542">
                  <c:v>62.84575277155904</c:v>
                </c:pt>
                <c:pt idx="13543">
                  <c:v>28.13084504106917</c:v>
                </c:pt>
                <c:pt idx="13544">
                  <c:v>40.44163015164693</c:v>
                </c:pt>
                <c:pt idx="13545">
                  <c:v>65.50990304655421</c:v>
                </c:pt>
                <c:pt idx="13546">
                  <c:v>109.4519042686055</c:v>
                </c:pt>
                <c:pt idx="13547">
                  <c:v>130.8089756243592</c:v>
                </c:pt>
                <c:pt idx="13548">
                  <c:v>150.8810833408367</c:v>
                </c:pt>
                <c:pt idx="13549">
                  <c:v>205.7763882837485</c:v>
                </c:pt>
                <c:pt idx="13550">
                  <c:v>231.0180199987248</c:v>
                </c:pt>
                <c:pt idx="13551">
                  <c:v>146.5916588291055</c:v>
                </c:pt>
                <c:pt idx="13552">
                  <c:v>72.41613012167957</c:v>
                </c:pt>
                <c:pt idx="13553">
                  <c:v>65.21503713628354</c:v>
                </c:pt>
                <c:pt idx="13554">
                  <c:v>54.47322263808129</c:v>
                </c:pt>
                <c:pt idx="13555">
                  <c:v>93.83397836522616</c:v>
                </c:pt>
                <c:pt idx="13556">
                  <c:v>130.7849566195152</c:v>
                </c:pt>
                <c:pt idx="13557">
                  <c:v>173.0436639391537</c:v>
                </c:pt>
                <c:pt idx="13558">
                  <c:v>220.931523838404</c:v>
                </c:pt>
                <c:pt idx="13559">
                  <c:v>265.5873299587417</c:v>
                </c:pt>
                <c:pt idx="13560">
                  <c:v>252.2692311689869</c:v>
                </c:pt>
                <c:pt idx="13561">
                  <c:v>178.5313108002997</c:v>
                </c:pt>
                <c:pt idx="13562">
                  <c:v>158.4040181804557</c:v>
                </c:pt>
                <c:pt idx="13563">
                  <c:v>313.7065421039837</c:v>
                </c:pt>
                <c:pt idx="13564">
                  <c:v>55.8110202706247</c:v>
                </c:pt>
                <c:pt idx="13565">
                  <c:v>87.13925699223665</c:v>
                </c:pt>
                <c:pt idx="13566">
                  <c:v>123.220902950955</c:v>
                </c:pt>
                <c:pt idx="13567">
                  <c:v>153.2942808939283</c:v>
                </c:pt>
                <c:pt idx="13568">
                  <c:v>209.4789779605218</c:v>
                </c:pt>
                <c:pt idx="13569">
                  <c:v>393.7001971350631</c:v>
                </c:pt>
                <c:pt idx="13570">
                  <c:v>620.4417193875524</c:v>
                </c:pt>
                <c:pt idx="13571">
                  <c:v>718.4054762431862</c:v>
                </c:pt>
                <c:pt idx="13572">
                  <c:v>987.7841999142533</c:v>
                </c:pt>
                <c:pt idx="13573">
                  <c:v>1163.263446139313</c:v>
                </c:pt>
                <c:pt idx="13574">
                  <c:v>437.2762768205734</c:v>
                </c:pt>
                <c:pt idx="13575">
                  <c:v>291.2766725156852</c:v>
                </c:pt>
                <c:pt idx="13576">
                  <c:v>245.450337141491</c:v>
                </c:pt>
                <c:pt idx="13577">
                  <c:v>197.1681396084874</c:v>
                </c:pt>
                <c:pt idx="13578">
                  <c:v>160.5359568572366</c:v>
                </c:pt>
                <c:pt idx="13579">
                  <c:v>135.380352995167</c:v>
                </c:pt>
                <c:pt idx="13580">
                  <c:v>118.4247423792528</c:v>
                </c:pt>
                <c:pt idx="13581">
                  <c:v>108.0898896998556</c:v>
                </c:pt>
                <c:pt idx="13582">
                  <c:v>118.0828539998464</c:v>
                </c:pt>
                <c:pt idx="13583">
                  <c:v>116.7788315346656</c:v>
                </c:pt>
                <c:pt idx="13584">
                  <c:v>543.6908226361767</c:v>
                </c:pt>
                <c:pt idx="13585">
                  <c:v>351.4250327377995</c:v>
                </c:pt>
                <c:pt idx="13586">
                  <c:v>663.0197899669836</c:v>
                </c:pt>
                <c:pt idx="13587">
                  <c:v>771.413189019764</c:v>
                </c:pt>
                <c:pt idx="13588">
                  <c:v>616.0939589038252</c:v>
                </c:pt>
                <c:pt idx="13589">
                  <c:v>493.2064419576305</c:v>
                </c:pt>
                <c:pt idx="13590">
                  <c:v>352.3487158164403</c:v>
                </c:pt>
                <c:pt idx="13591">
                  <c:v>260.5569066543943</c:v>
                </c:pt>
                <c:pt idx="13592">
                  <c:v>204.6941450599424</c:v>
                </c:pt>
                <c:pt idx="13593">
                  <c:v>170.7287722923654</c:v>
                </c:pt>
                <c:pt idx="13594">
                  <c:v>153.4391395503655</c:v>
                </c:pt>
                <c:pt idx="13595">
                  <c:v>199.8775495180728</c:v>
                </c:pt>
                <c:pt idx="13596">
                  <c:v>137.7963396149254</c:v>
                </c:pt>
                <c:pt idx="13597">
                  <c:v>129.1274842602408</c:v>
                </c:pt>
                <c:pt idx="13598">
                  <c:v>132.4137435211626</c:v>
                </c:pt>
                <c:pt idx="13599">
                  <c:v>140.040374782705</c:v>
                </c:pt>
                <c:pt idx="13600">
                  <c:v>152.41725884284</c:v>
                </c:pt>
                <c:pt idx="13601">
                  <c:v>176.0145289019864</c:v>
                </c:pt>
                <c:pt idx="13602">
                  <c:v>172.3663384823476</c:v>
                </c:pt>
                <c:pt idx="13603">
                  <c:v>180.8716847119059</c:v>
                </c:pt>
                <c:pt idx="13604">
                  <c:v>198.8699225579622</c:v>
                </c:pt>
                <c:pt idx="13605">
                  <c:v>221.7502193840046</c:v>
                </c:pt>
                <c:pt idx="13606">
                  <c:v>248.5735611668981</c:v>
                </c:pt>
                <c:pt idx="13607">
                  <c:v>279.2979378184497</c:v>
                </c:pt>
                <c:pt idx="13608">
                  <c:v>314.2622033407556</c:v>
                </c:pt>
                <c:pt idx="13609">
                  <c:v>352.8572801080003</c:v>
                </c:pt>
                <c:pt idx="13610">
                  <c:v>387.4007818814686</c:v>
                </c:pt>
                <c:pt idx="13611">
                  <c:v>403.2618641142731</c:v>
                </c:pt>
                <c:pt idx="13612">
                  <c:v>441.3006213358805</c:v>
                </c:pt>
                <c:pt idx="13613">
                  <c:v>496.9002402879503</c:v>
                </c:pt>
                <c:pt idx="13614">
                  <c:v>509.0833247913901</c:v>
                </c:pt>
                <c:pt idx="13615">
                  <c:v>460.3922305591767</c:v>
                </c:pt>
                <c:pt idx="13616">
                  <c:v>357.2737383753123</c:v>
                </c:pt>
                <c:pt idx="13617">
                  <c:v>292.9001576227318</c:v>
                </c:pt>
                <c:pt idx="13618">
                  <c:v>295.9494365772969</c:v>
                </c:pt>
                <c:pt idx="13619">
                  <c:v>388.608946102745</c:v>
                </c:pt>
                <c:pt idx="13620">
                  <c:v>545.9325839006526</c:v>
                </c:pt>
                <c:pt idx="13621">
                  <c:v>452.3912468019419</c:v>
                </c:pt>
                <c:pt idx="13622">
                  <c:v>356.8744378895601</c:v>
                </c:pt>
                <c:pt idx="13623">
                  <c:v>310.5721850993051</c:v>
                </c:pt>
                <c:pt idx="13624">
                  <c:v>280.8039486217612</c:v>
                </c:pt>
                <c:pt idx="13625">
                  <c:v>265.7934849304751</c:v>
                </c:pt>
                <c:pt idx="13626">
                  <c:v>263.5777318731863</c:v>
                </c:pt>
                <c:pt idx="13627">
                  <c:v>214.1448603503826</c:v>
                </c:pt>
                <c:pt idx="13628">
                  <c:v>135.6947840939048</c:v>
                </c:pt>
                <c:pt idx="13629">
                  <c:v>216.6691205400386</c:v>
                </c:pt>
                <c:pt idx="13630">
                  <c:v>256.6140185963571</c:v>
                </c:pt>
                <c:pt idx="13631">
                  <c:v>233.2107912547508</c:v>
                </c:pt>
                <c:pt idx="13632">
                  <c:v>205.9885683567444</c:v>
                </c:pt>
                <c:pt idx="13633">
                  <c:v>183.745505042109</c:v>
                </c:pt>
                <c:pt idx="13634">
                  <c:v>181.9612202819636</c:v>
                </c:pt>
                <c:pt idx="13635">
                  <c:v>254.8936748300266</c:v>
                </c:pt>
                <c:pt idx="13636">
                  <c:v>279.2086100362458</c:v>
                </c:pt>
                <c:pt idx="13637">
                  <c:v>248.3869313720634</c:v>
                </c:pt>
                <c:pt idx="13638">
                  <c:v>235.6347399466844</c:v>
                </c:pt>
                <c:pt idx="13639">
                  <c:v>215.046371280597</c:v>
                </c:pt>
                <c:pt idx="13640">
                  <c:v>175.9880936114598</c:v>
                </c:pt>
                <c:pt idx="13641">
                  <c:v>158.3883915432842</c:v>
                </c:pt>
                <c:pt idx="13642">
                  <c:v>200.2630864108051</c:v>
                </c:pt>
                <c:pt idx="13643">
                  <c:v>169.0469757675607</c:v>
                </c:pt>
                <c:pt idx="13644">
                  <c:v>146.6061974919114</c:v>
                </c:pt>
                <c:pt idx="13645">
                  <c:v>125.6411365690227</c:v>
                </c:pt>
                <c:pt idx="13646">
                  <c:v>104.1900735352967</c:v>
                </c:pt>
                <c:pt idx="13647">
                  <c:v>88.31041610335774</c:v>
                </c:pt>
                <c:pt idx="13648">
                  <c:v>113.8241610362555</c:v>
                </c:pt>
                <c:pt idx="13649">
                  <c:v>195.2166844594566</c:v>
                </c:pt>
                <c:pt idx="13650">
                  <c:v>222.09849807987</c:v>
                </c:pt>
                <c:pt idx="13651">
                  <c:v>234.4156937744038</c:v>
                </c:pt>
                <c:pt idx="13652">
                  <c:v>272.0394778239753</c:v>
                </c:pt>
                <c:pt idx="13653">
                  <c:v>258.7864798168772</c:v>
                </c:pt>
                <c:pt idx="13654">
                  <c:v>225.1927724239817</c:v>
                </c:pt>
                <c:pt idx="13655">
                  <c:v>193.7024149991626</c:v>
                </c:pt>
                <c:pt idx="13656">
                  <c:v>164.3205863248182</c:v>
                </c:pt>
                <c:pt idx="13657">
                  <c:v>177.8379253306518</c:v>
                </c:pt>
                <c:pt idx="13658">
                  <c:v>159.4172586175324</c:v>
                </c:pt>
                <c:pt idx="13659">
                  <c:v>154.8402169922033</c:v>
                </c:pt>
                <c:pt idx="13660">
                  <c:v>140.422561444387</c:v>
                </c:pt>
                <c:pt idx="13661">
                  <c:v>164.7183113279412</c:v>
                </c:pt>
                <c:pt idx="13662">
                  <c:v>146.0356438344558</c:v>
                </c:pt>
                <c:pt idx="13663">
                  <c:v>125.803750900826</c:v>
                </c:pt>
                <c:pt idx="13664">
                  <c:v>111.48762578753</c:v>
                </c:pt>
                <c:pt idx="13665">
                  <c:v>95.0001056173435</c:v>
                </c:pt>
                <c:pt idx="13666">
                  <c:v>262.9423383436567</c:v>
                </c:pt>
                <c:pt idx="13667">
                  <c:v>243.3297092172885</c:v>
                </c:pt>
                <c:pt idx="13668">
                  <c:v>208.2047598218352</c:v>
                </c:pt>
                <c:pt idx="13669">
                  <c:v>164.8280856021918</c:v>
                </c:pt>
                <c:pt idx="13670">
                  <c:v>149.601484530928</c:v>
                </c:pt>
                <c:pt idx="13671">
                  <c:v>143.2047723496937</c:v>
                </c:pt>
                <c:pt idx="13672">
                  <c:v>135.7644834860125</c:v>
                </c:pt>
                <c:pt idx="13673">
                  <c:v>126.4547592962561</c:v>
                </c:pt>
                <c:pt idx="13674">
                  <c:v>115.4839839053642</c:v>
                </c:pt>
                <c:pt idx="13675">
                  <c:v>102.4304941786238</c:v>
                </c:pt>
                <c:pt idx="13676">
                  <c:v>86.4486699754625</c:v>
                </c:pt>
                <c:pt idx="13677">
                  <c:v>69.39918895446593</c:v>
                </c:pt>
                <c:pt idx="13678">
                  <c:v>72.70937422228623</c:v>
                </c:pt>
                <c:pt idx="13679">
                  <c:v>115.2775339402142</c:v>
                </c:pt>
                <c:pt idx="13680">
                  <c:v>158.2473825182869</c:v>
                </c:pt>
                <c:pt idx="13681">
                  <c:v>115.5654211265123</c:v>
                </c:pt>
                <c:pt idx="13682">
                  <c:v>103.5460159113046</c:v>
                </c:pt>
                <c:pt idx="13683">
                  <c:v>97.55990953080645</c:v>
                </c:pt>
                <c:pt idx="13684">
                  <c:v>137.653316900784</c:v>
                </c:pt>
                <c:pt idx="13685">
                  <c:v>128.7617960581491</c:v>
                </c:pt>
                <c:pt idx="13686">
                  <c:v>109.0561502160087</c:v>
                </c:pt>
                <c:pt idx="13687">
                  <c:v>98.11653508808261</c:v>
                </c:pt>
                <c:pt idx="13688">
                  <c:v>87.76762545158753</c:v>
                </c:pt>
                <c:pt idx="13689">
                  <c:v>106.3592191901243</c:v>
                </c:pt>
                <c:pt idx="13690">
                  <c:v>158.9807168233152</c:v>
                </c:pt>
                <c:pt idx="13691">
                  <c:v>105.3151464575114</c:v>
                </c:pt>
                <c:pt idx="13692">
                  <c:v>82.52257659443219</c:v>
                </c:pt>
                <c:pt idx="13693">
                  <c:v>60.42484982178279</c:v>
                </c:pt>
                <c:pt idx="13694">
                  <c:v>46.45094022967204</c:v>
                </c:pt>
                <c:pt idx="13695">
                  <c:v>62.86296774774164</c:v>
                </c:pt>
                <c:pt idx="13696">
                  <c:v>55.28653212871131</c:v>
                </c:pt>
                <c:pt idx="13697">
                  <c:v>62.5620838193925</c:v>
                </c:pt>
                <c:pt idx="13698">
                  <c:v>107.5036861615872</c:v>
                </c:pt>
                <c:pt idx="13699">
                  <c:v>56.1641725587323</c:v>
                </c:pt>
                <c:pt idx="13700">
                  <c:v>87.59357473368783</c:v>
                </c:pt>
                <c:pt idx="13701">
                  <c:v>112.1459697960005</c:v>
                </c:pt>
                <c:pt idx="13702">
                  <c:v>101.4297995075992</c:v>
                </c:pt>
                <c:pt idx="13703">
                  <c:v>87.08876227934894</c:v>
                </c:pt>
                <c:pt idx="13704">
                  <c:v>210.7252321099058</c:v>
                </c:pt>
                <c:pt idx="13705">
                  <c:v>150.5657400311955</c:v>
                </c:pt>
                <c:pt idx="13706">
                  <c:v>140.2650516785034</c:v>
                </c:pt>
                <c:pt idx="13707">
                  <c:v>115.6892970769563</c:v>
                </c:pt>
                <c:pt idx="13708">
                  <c:v>104.7956552453739</c:v>
                </c:pt>
                <c:pt idx="13709">
                  <c:v>96.65450996398833</c:v>
                </c:pt>
                <c:pt idx="13710">
                  <c:v>89.48481617699946</c:v>
                </c:pt>
                <c:pt idx="13711">
                  <c:v>83.32904981881781</c:v>
                </c:pt>
                <c:pt idx="13712">
                  <c:v>79.41033227285816</c:v>
                </c:pt>
                <c:pt idx="13713">
                  <c:v>83.08122980750705</c:v>
                </c:pt>
                <c:pt idx="13714">
                  <c:v>108.9757570909719</c:v>
                </c:pt>
                <c:pt idx="13715">
                  <c:v>123.2372769263232</c:v>
                </c:pt>
                <c:pt idx="13716">
                  <c:v>266.572115022124</c:v>
                </c:pt>
                <c:pt idx="13717">
                  <c:v>316.0007688917484</c:v>
                </c:pt>
                <c:pt idx="13718">
                  <c:v>208.8599626838032</c:v>
                </c:pt>
                <c:pt idx="13719">
                  <c:v>185.7742279418987</c:v>
                </c:pt>
                <c:pt idx="13720">
                  <c:v>190.7989982759837</c:v>
                </c:pt>
                <c:pt idx="13721">
                  <c:v>190.2097335447866</c:v>
                </c:pt>
                <c:pt idx="13722">
                  <c:v>173.5772977407484</c:v>
                </c:pt>
                <c:pt idx="13723">
                  <c:v>153.3014479518542</c:v>
                </c:pt>
                <c:pt idx="13724">
                  <c:v>133.7249516102359</c:v>
                </c:pt>
                <c:pt idx="13725">
                  <c:v>118.1916244521329</c:v>
                </c:pt>
                <c:pt idx="13726">
                  <c:v>104.7234543270745</c:v>
                </c:pt>
                <c:pt idx="13727">
                  <c:v>86.93804851468475</c:v>
                </c:pt>
                <c:pt idx="13728">
                  <c:v>65.67863205961073</c:v>
                </c:pt>
                <c:pt idx="13729">
                  <c:v>97.28860744377984</c:v>
                </c:pt>
                <c:pt idx="13730">
                  <c:v>133.1810994337706</c:v>
                </c:pt>
                <c:pt idx="13731">
                  <c:v>136.2828421009214</c:v>
                </c:pt>
                <c:pt idx="13732">
                  <c:v>132.2835973470139</c:v>
                </c:pt>
                <c:pt idx="13733">
                  <c:v>127.5121292324552</c:v>
                </c:pt>
                <c:pt idx="13734">
                  <c:v>123.2454701629272</c:v>
                </c:pt>
                <c:pt idx="13735">
                  <c:v>120.0546640851789</c:v>
                </c:pt>
                <c:pt idx="13736">
                  <c:v>118.1355641854097</c:v>
                </c:pt>
                <c:pt idx="13737">
                  <c:v>114.6716868597701</c:v>
                </c:pt>
                <c:pt idx="13738">
                  <c:v>109.0669488063361</c:v>
                </c:pt>
                <c:pt idx="13739">
                  <c:v>104.1233612848374</c:v>
                </c:pt>
                <c:pt idx="13740">
                  <c:v>98.64926019649562</c:v>
                </c:pt>
                <c:pt idx="13741">
                  <c:v>90.78541198470276</c:v>
                </c:pt>
                <c:pt idx="13742">
                  <c:v>87.72418661554344</c:v>
                </c:pt>
                <c:pt idx="13743">
                  <c:v>87.64110354916147</c:v>
                </c:pt>
                <c:pt idx="13744">
                  <c:v>84.79875345489975</c:v>
                </c:pt>
                <c:pt idx="13745">
                  <c:v>84.62849809937528</c:v>
                </c:pt>
                <c:pt idx="13746">
                  <c:v>85.49027256101754</c:v>
                </c:pt>
                <c:pt idx="13747">
                  <c:v>98.93234382973961</c:v>
                </c:pt>
                <c:pt idx="13748">
                  <c:v>101.768850378077</c:v>
                </c:pt>
                <c:pt idx="13749">
                  <c:v>94.81642573762521</c:v>
                </c:pt>
                <c:pt idx="13750">
                  <c:v>89.26579475271225</c:v>
                </c:pt>
                <c:pt idx="13751">
                  <c:v>84.36038082146877</c:v>
                </c:pt>
                <c:pt idx="13752">
                  <c:v>79.40434025468741</c:v>
                </c:pt>
                <c:pt idx="13753">
                  <c:v>73.82659954486573</c:v>
                </c:pt>
                <c:pt idx="13754">
                  <c:v>67.81617873280781</c:v>
                </c:pt>
                <c:pt idx="13755">
                  <c:v>81.2942114074369</c:v>
                </c:pt>
                <c:pt idx="13756">
                  <c:v>100.3110203351741</c:v>
                </c:pt>
                <c:pt idx="13757">
                  <c:v>191.0112377181065</c:v>
                </c:pt>
                <c:pt idx="13758">
                  <c:v>98.68357451371453</c:v>
                </c:pt>
                <c:pt idx="13759">
                  <c:v>159.0295850688246</c:v>
                </c:pt>
                <c:pt idx="13760">
                  <c:v>103.2055860492135</c:v>
                </c:pt>
                <c:pt idx="13761">
                  <c:v>94.26048382370243</c:v>
                </c:pt>
                <c:pt idx="13762">
                  <c:v>90.10525950771071</c:v>
                </c:pt>
                <c:pt idx="13763">
                  <c:v>88.85663606873996</c:v>
                </c:pt>
                <c:pt idx="13764">
                  <c:v>90.88333546884001</c:v>
                </c:pt>
                <c:pt idx="13765">
                  <c:v>95.59825628277913</c:v>
                </c:pt>
                <c:pt idx="13766">
                  <c:v>98.34652638855827</c:v>
                </c:pt>
                <c:pt idx="13767">
                  <c:v>95.57075797812706</c:v>
                </c:pt>
                <c:pt idx="13768">
                  <c:v>89.30812711329555</c:v>
                </c:pt>
                <c:pt idx="13769">
                  <c:v>79.78372027026614</c:v>
                </c:pt>
                <c:pt idx="13770">
                  <c:v>75.24230414296616</c:v>
                </c:pt>
                <c:pt idx="13771">
                  <c:v>75.01434138004776</c:v>
                </c:pt>
                <c:pt idx="13772">
                  <c:v>67.19759816229218</c:v>
                </c:pt>
                <c:pt idx="13773">
                  <c:v>56.68466635972052</c:v>
                </c:pt>
                <c:pt idx="13774">
                  <c:v>84.45146527888691</c:v>
                </c:pt>
                <c:pt idx="13775">
                  <c:v>103.239018467423</c:v>
                </c:pt>
                <c:pt idx="13776">
                  <c:v>93.12912223799894</c:v>
                </c:pt>
                <c:pt idx="13777">
                  <c:v>86.59789167824342</c:v>
                </c:pt>
                <c:pt idx="13778">
                  <c:v>82.34116090523863</c:v>
                </c:pt>
                <c:pt idx="13779">
                  <c:v>79.591296027691</c:v>
                </c:pt>
                <c:pt idx="13780">
                  <c:v>77.12138395387416</c:v>
                </c:pt>
                <c:pt idx="13781">
                  <c:v>65.25245213190526</c:v>
                </c:pt>
                <c:pt idx="13782">
                  <c:v>60.65056184281475</c:v>
                </c:pt>
                <c:pt idx="13783">
                  <c:v>58.81479482484435</c:v>
                </c:pt>
                <c:pt idx="13784">
                  <c:v>61.58893892185096</c:v>
                </c:pt>
                <c:pt idx="13785">
                  <c:v>63.20064663911055</c:v>
                </c:pt>
                <c:pt idx="13786">
                  <c:v>62.09631621491566</c:v>
                </c:pt>
                <c:pt idx="13787">
                  <c:v>60.22980380292361</c:v>
                </c:pt>
                <c:pt idx="13788">
                  <c:v>58.56714541628158</c:v>
                </c:pt>
                <c:pt idx="13789">
                  <c:v>58.2164197886073</c:v>
                </c:pt>
                <c:pt idx="13790">
                  <c:v>60.68151755929616</c:v>
                </c:pt>
                <c:pt idx="13791">
                  <c:v>55.44536857508847</c:v>
                </c:pt>
                <c:pt idx="13792">
                  <c:v>48.71307877017381</c:v>
                </c:pt>
                <c:pt idx="13793">
                  <c:v>44.71377412990465</c:v>
                </c:pt>
                <c:pt idx="13794">
                  <c:v>48.67699523597525</c:v>
                </c:pt>
                <c:pt idx="13795">
                  <c:v>48.906863037745</c:v>
                </c:pt>
                <c:pt idx="13796">
                  <c:v>72.40311211662774</c:v>
                </c:pt>
                <c:pt idx="13797">
                  <c:v>87.36905378439064</c:v>
                </c:pt>
                <c:pt idx="13798">
                  <c:v>61.5140253610686</c:v>
                </c:pt>
                <c:pt idx="13799">
                  <c:v>47.25173179537118</c:v>
                </c:pt>
                <c:pt idx="13800">
                  <c:v>37.44744601078808</c:v>
                </c:pt>
                <c:pt idx="13801">
                  <c:v>28.4428621436127</c:v>
                </c:pt>
                <c:pt idx="13802">
                  <c:v>19.09861966153435</c:v>
                </c:pt>
                <c:pt idx="13803">
                  <c:v>16.79184431967558</c:v>
                </c:pt>
                <c:pt idx="13804">
                  <c:v>38.38147365491604</c:v>
                </c:pt>
                <c:pt idx="13805">
                  <c:v>97.78714073816753</c:v>
                </c:pt>
                <c:pt idx="13806">
                  <c:v>123.1832197642704</c:v>
                </c:pt>
                <c:pt idx="13807">
                  <c:v>94.26134805355814</c:v>
                </c:pt>
                <c:pt idx="13808">
                  <c:v>71.64541149303426</c:v>
                </c:pt>
                <c:pt idx="13809">
                  <c:v>54.5881162274501</c:v>
                </c:pt>
                <c:pt idx="13810">
                  <c:v>47.827401387069</c:v>
                </c:pt>
                <c:pt idx="13811">
                  <c:v>50.69986714067831</c:v>
                </c:pt>
                <c:pt idx="13812">
                  <c:v>66.03472838175195</c:v>
                </c:pt>
                <c:pt idx="13813">
                  <c:v>88.90449987693513</c:v>
                </c:pt>
                <c:pt idx="13814">
                  <c:v>83.97980152849607</c:v>
                </c:pt>
                <c:pt idx="13815">
                  <c:v>79.16396560308521</c:v>
                </c:pt>
                <c:pt idx="13816">
                  <c:v>79.87286574629823</c:v>
                </c:pt>
                <c:pt idx="13817">
                  <c:v>76.26490444970615</c:v>
                </c:pt>
                <c:pt idx="13818">
                  <c:v>58.14534019636088</c:v>
                </c:pt>
                <c:pt idx="13819">
                  <c:v>67.63881721050959</c:v>
                </c:pt>
                <c:pt idx="13820">
                  <c:v>78.07753076847958</c:v>
                </c:pt>
                <c:pt idx="13821">
                  <c:v>68.84463749631403</c:v>
                </c:pt>
                <c:pt idx="13822">
                  <c:v>92.69789610696232</c:v>
                </c:pt>
                <c:pt idx="13823">
                  <c:v>253.0925531497571</c:v>
                </c:pt>
                <c:pt idx="13824">
                  <c:v>157.3510014666434</c:v>
                </c:pt>
                <c:pt idx="13825">
                  <c:v>125.9615047871337</c:v>
                </c:pt>
                <c:pt idx="13826">
                  <c:v>113.0289768707252</c:v>
                </c:pt>
                <c:pt idx="13827">
                  <c:v>107.9939148333972</c:v>
                </c:pt>
                <c:pt idx="13828">
                  <c:v>105.274025917331</c:v>
                </c:pt>
                <c:pt idx="13829">
                  <c:v>92.36087395219869</c:v>
                </c:pt>
                <c:pt idx="13830">
                  <c:v>82.84529287773559</c:v>
                </c:pt>
                <c:pt idx="13831">
                  <c:v>84.8375211110566</c:v>
                </c:pt>
                <c:pt idx="13832">
                  <c:v>81.46493756245326</c:v>
                </c:pt>
                <c:pt idx="13833">
                  <c:v>77.32271746823608</c:v>
                </c:pt>
                <c:pt idx="13834">
                  <c:v>72.57670825517154</c:v>
                </c:pt>
                <c:pt idx="13835">
                  <c:v>66.11824456368731</c:v>
                </c:pt>
                <c:pt idx="13836">
                  <c:v>57.28189964428985</c:v>
                </c:pt>
                <c:pt idx="13837">
                  <c:v>50.47099740444364</c:v>
                </c:pt>
                <c:pt idx="13838">
                  <c:v>61.25170330705789</c:v>
                </c:pt>
                <c:pt idx="13839">
                  <c:v>72.80522380821494</c:v>
                </c:pt>
                <c:pt idx="13840">
                  <c:v>69.47644018222246</c:v>
                </c:pt>
                <c:pt idx="13841">
                  <c:v>61.89174755767414</c:v>
                </c:pt>
                <c:pt idx="13842">
                  <c:v>59.6181334974161</c:v>
                </c:pt>
                <c:pt idx="13843">
                  <c:v>69.75690129737151</c:v>
                </c:pt>
                <c:pt idx="13844">
                  <c:v>74.11562807283619</c:v>
                </c:pt>
                <c:pt idx="13845">
                  <c:v>66.26088292859325</c:v>
                </c:pt>
                <c:pt idx="13846">
                  <c:v>59.50452121441297</c:v>
                </c:pt>
                <c:pt idx="13847">
                  <c:v>61.6065682754701</c:v>
                </c:pt>
                <c:pt idx="13848">
                  <c:v>67.14534093620443</c:v>
                </c:pt>
                <c:pt idx="13849">
                  <c:v>75.19769207945265</c:v>
                </c:pt>
                <c:pt idx="13850">
                  <c:v>84.47179231824194</c:v>
                </c:pt>
                <c:pt idx="13851">
                  <c:v>91.5645359866141</c:v>
                </c:pt>
                <c:pt idx="13852">
                  <c:v>93.40244449718335</c:v>
                </c:pt>
                <c:pt idx="13853">
                  <c:v>90.72461925899092</c:v>
                </c:pt>
                <c:pt idx="13854">
                  <c:v>86.30022011978342</c:v>
                </c:pt>
                <c:pt idx="13855">
                  <c:v>83.20640796221917</c:v>
                </c:pt>
                <c:pt idx="13856">
                  <c:v>78.79325093822086</c:v>
                </c:pt>
                <c:pt idx="13857">
                  <c:v>64.96147009065207</c:v>
                </c:pt>
                <c:pt idx="13858">
                  <c:v>69.87291887078976</c:v>
                </c:pt>
                <c:pt idx="13859">
                  <c:v>72.33340224526658</c:v>
                </c:pt>
                <c:pt idx="13860">
                  <c:v>75.46701158485042</c:v>
                </c:pt>
                <c:pt idx="13861">
                  <c:v>82.59457974126273</c:v>
                </c:pt>
                <c:pt idx="13862">
                  <c:v>93.36648432741838</c:v>
                </c:pt>
                <c:pt idx="13863">
                  <c:v>85.4314990001814</c:v>
                </c:pt>
                <c:pt idx="13864">
                  <c:v>74.20231685499539</c:v>
                </c:pt>
                <c:pt idx="13865">
                  <c:v>68.31440635531383</c:v>
                </c:pt>
                <c:pt idx="13866">
                  <c:v>64.63443716900322</c:v>
                </c:pt>
                <c:pt idx="13867">
                  <c:v>61.66623901324568</c:v>
                </c:pt>
                <c:pt idx="13868">
                  <c:v>58.83158939786314</c:v>
                </c:pt>
                <c:pt idx="13869">
                  <c:v>55.92086923520173</c:v>
                </c:pt>
                <c:pt idx="13870">
                  <c:v>52.98543501543686</c:v>
                </c:pt>
                <c:pt idx="13871">
                  <c:v>50.48815489387665</c:v>
                </c:pt>
                <c:pt idx="13872">
                  <c:v>49.71425521630953</c:v>
                </c:pt>
                <c:pt idx="13873">
                  <c:v>53.5111334244687</c:v>
                </c:pt>
                <c:pt idx="13874">
                  <c:v>66.85206249158988</c:v>
                </c:pt>
                <c:pt idx="13875">
                  <c:v>89.70168983130436</c:v>
                </c:pt>
                <c:pt idx="13876">
                  <c:v>106.8629808042948</c:v>
                </c:pt>
                <c:pt idx="13877">
                  <c:v>111.4310005110854</c:v>
                </c:pt>
                <c:pt idx="13878">
                  <c:v>115.009217516071</c:v>
                </c:pt>
                <c:pt idx="13879">
                  <c:v>124.2032303358795</c:v>
                </c:pt>
                <c:pt idx="13880">
                  <c:v>44.25033236677963</c:v>
                </c:pt>
                <c:pt idx="13881">
                  <c:v>22.85128619287303</c:v>
                </c:pt>
                <c:pt idx="13882">
                  <c:v>276.8837888057406</c:v>
                </c:pt>
                <c:pt idx="13883">
                  <c:v>125.1067756824634</c:v>
                </c:pt>
                <c:pt idx="13884">
                  <c:v>81.61724681302404</c:v>
                </c:pt>
                <c:pt idx="13885">
                  <c:v>87.69364746460813</c:v>
                </c:pt>
                <c:pt idx="13886">
                  <c:v>108.4137261797385</c:v>
                </c:pt>
                <c:pt idx="13887">
                  <c:v>125.5754176628929</c:v>
                </c:pt>
                <c:pt idx="13888">
                  <c:v>139.2104072349321</c:v>
                </c:pt>
                <c:pt idx="13889">
                  <c:v>138.0159025704449</c:v>
                </c:pt>
                <c:pt idx="13890">
                  <c:v>119.7409587568696</c:v>
                </c:pt>
                <c:pt idx="13891">
                  <c:v>90.61971033025588</c:v>
                </c:pt>
                <c:pt idx="13892">
                  <c:v>73.52996134859302</c:v>
                </c:pt>
                <c:pt idx="13893">
                  <c:v>81.0643997763448</c:v>
                </c:pt>
                <c:pt idx="13894">
                  <c:v>107.9658754151879</c:v>
                </c:pt>
                <c:pt idx="13895">
                  <c:v>105.6337485894831</c:v>
                </c:pt>
                <c:pt idx="13896">
                  <c:v>100.1851707299904</c:v>
                </c:pt>
                <c:pt idx="13897">
                  <c:v>97.53235047453225</c:v>
                </c:pt>
                <c:pt idx="13898">
                  <c:v>82.55831272802182</c:v>
                </c:pt>
                <c:pt idx="13899">
                  <c:v>62.25746249829022</c:v>
                </c:pt>
                <c:pt idx="13900">
                  <c:v>68.64076417989844</c:v>
                </c:pt>
                <c:pt idx="13901">
                  <c:v>90.28756710769622</c:v>
                </c:pt>
                <c:pt idx="13902">
                  <c:v>41.29577315431772</c:v>
                </c:pt>
                <c:pt idx="13903">
                  <c:v>127.8539259306582</c:v>
                </c:pt>
                <c:pt idx="13904">
                  <c:v>103.648676961998</c:v>
                </c:pt>
                <c:pt idx="13905">
                  <c:v>87.73143494297467</c:v>
                </c:pt>
                <c:pt idx="13906">
                  <c:v>71.81912043265092</c:v>
                </c:pt>
                <c:pt idx="13907">
                  <c:v>72.09974860341602</c:v>
                </c:pt>
                <c:pt idx="13908">
                  <c:v>139.5164441903962</c:v>
                </c:pt>
                <c:pt idx="13909">
                  <c:v>116.5367712222506</c:v>
                </c:pt>
                <c:pt idx="13910">
                  <c:v>107.80788986775</c:v>
                </c:pt>
                <c:pt idx="13911">
                  <c:v>73.09045018453221</c:v>
                </c:pt>
                <c:pt idx="13912">
                  <c:v>62.33628972275624</c:v>
                </c:pt>
                <c:pt idx="13913">
                  <c:v>61.11631178786035</c:v>
                </c:pt>
                <c:pt idx="13914">
                  <c:v>64.51172289161762</c:v>
                </c:pt>
                <c:pt idx="13915">
                  <c:v>72.45285284173221</c:v>
                </c:pt>
                <c:pt idx="13916">
                  <c:v>66.73129721160596</c:v>
                </c:pt>
                <c:pt idx="13917">
                  <c:v>60.72332640973189</c:v>
                </c:pt>
                <c:pt idx="13918">
                  <c:v>54.0806317465006</c:v>
                </c:pt>
                <c:pt idx="13919">
                  <c:v>46.8751572602539</c:v>
                </c:pt>
                <c:pt idx="13920">
                  <c:v>46.15507657784315</c:v>
                </c:pt>
                <c:pt idx="13921">
                  <c:v>45.68129229083301</c:v>
                </c:pt>
                <c:pt idx="13922">
                  <c:v>39.81825022090202</c:v>
                </c:pt>
                <c:pt idx="13923">
                  <c:v>27.42758999276763</c:v>
                </c:pt>
                <c:pt idx="13924">
                  <c:v>48.59275527223371</c:v>
                </c:pt>
                <c:pt idx="13925">
                  <c:v>83.42561305986714</c:v>
                </c:pt>
                <c:pt idx="13926">
                  <c:v>62.77053292319288</c:v>
                </c:pt>
                <c:pt idx="13927">
                  <c:v>54.6569224075195</c:v>
                </c:pt>
                <c:pt idx="13928">
                  <c:v>54.0785583802447</c:v>
                </c:pt>
                <c:pt idx="13929">
                  <c:v>48.96131539745015</c:v>
                </c:pt>
                <c:pt idx="13930">
                  <c:v>43.19562333785726</c:v>
                </c:pt>
                <c:pt idx="13931">
                  <c:v>37.36451524854311</c:v>
                </c:pt>
                <c:pt idx="13932">
                  <c:v>35.25447694120277</c:v>
                </c:pt>
                <c:pt idx="13933">
                  <c:v>37.9156415284388</c:v>
                </c:pt>
                <c:pt idx="13934">
                  <c:v>35.46690849722167</c:v>
                </c:pt>
                <c:pt idx="13935">
                  <c:v>36.90201332805156</c:v>
                </c:pt>
                <c:pt idx="13936">
                  <c:v>59.14960062545185</c:v>
                </c:pt>
                <c:pt idx="13937">
                  <c:v>65.43553373220331</c:v>
                </c:pt>
                <c:pt idx="13938">
                  <c:v>58.22972943538456</c:v>
                </c:pt>
                <c:pt idx="13939">
                  <c:v>52.5463483409762</c:v>
                </c:pt>
                <c:pt idx="13940">
                  <c:v>47.26332316535533</c:v>
                </c:pt>
                <c:pt idx="13941">
                  <c:v>59.89369293454895</c:v>
                </c:pt>
                <c:pt idx="13942">
                  <c:v>51.8634465241627</c:v>
                </c:pt>
                <c:pt idx="13943">
                  <c:v>43.65130382653526</c:v>
                </c:pt>
                <c:pt idx="13944">
                  <c:v>34.02084145157955</c:v>
                </c:pt>
                <c:pt idx="13945">
                  <c:v>28.64237063122988</c:v>
                </c:pt>
                <c:pt idx="13946">
                  <c:v>37.33384633607693</c:v>
                </c:pt>
                <c:pt idx="13947">
                  <c:v>24.64863890477558</c:v>
                </c:pt>
                <c:pt idx="13948">
                  <c:v>24.69163132515898</c:v>
                </c:pt>
                <c:pt idx="13949">
                  <c:v>126.0249040880152</c:v>
                </c:pt>
                <c:pt idx="13950">
                  <c:v>98.49612669060172</c:v>
                </c:pt>
                <c:pt idx="13951">
                  <c:v>53.76990340601903</c:v>
                </c:pt>
                <c:pt idx="13952">
                  <c:v>79.54138266620303</c:v>
                </c:pt>
                <c:pt idx="13953">
                  <c:v>71.96368680906377</c:v>
                </c:pt>
                <c:pt idx="13954">
                  <c:v>52.27089214169377</c:v>
                </c:pt>
                <c:pt idx="13955">
                  <c:v>41.1057217442514</c:v>
                </c:pt>
                <c:pt idx="13956">
                  <c:v>43.15001441838174</c:v>
                </c:pt>
                <c:pt idx="13957">
                  <c:v>60.02188685497641</c:v>
                </c:pt>
                <c:pt idx="13958">
                  <c:v>83.9654634354785</c:v>
                </c:pt>
                <c:pt idx="13959">
                  <c:v>92.44579604176091</c:v>
                </c:pt>
                <c:pt idx="13960">
                  <c:v>89.62749526377905</c:v>
                </c:pt>
                <c:pt idx="13961">
                  <c:v>84.2030271932159</c:v>
                </c:pt>
                <c:pt idx="13962">
                  <c:v>75.08810606739361</c:v>
                </c:pt>
                <c:pt idx="13963">
                  <c:v>58.46263146734604</c:v>
                </c:pt>
                <c:pt idx="13964">
                  <c:v>55.2049583847341</c:v>
                </c:pt>
                <c:pt idx="13965">
                  <c:v>73.97309494057475</c:v>
                </c:pt>
                <c:pt idx="13966">
                  <c:v>56.32884596937658</c:v>
                </c:pt>
                <c:pt idx="13967">
                  <c:v>41.64927857305172</c:v>
                </c:pt>
                <c:pt idx="13968">
                  <c:v>28.62019126674668</c:v>
                </c:pt>
                <c:pt idx="13969">
                  <c:v>19.02379013402815</c:v>
                </c:pt>
                <c:pt idx="13970">
                  <c:v>27.05882170677548</c:v>
                </c:pt>
                <c:pt idx="13971">
                  <c:v>64.22311635235918</c:v>
                </c:pt>
                <c:pt idx="13972">
                  <c:v>132.9351591140203</c:v>
                </c:pt>
                <c:pt idx="13973">
                  <c:v>96.78206289369564</c:v>
                </c:pt>
                <c:pt idx="13974">
                  <c:v>92.48733750764994</c:v>
                </c:pt>
                <c:pt idx="13975">
                  <c:v>116.0146006448041</c:v>
                </c:pt>
                <c:pt idx="13976">
                  <c:v>119.8818933813241</c:v>
                </c:pt>
                <c:pt idx="13977">
                  <c:v>104.453120411012</c:v>
                </c:pt>
                <c:pt idx="13978">
                  <c:v>102.0344387579641</c:v>
                </c:pt>
                <c:pt idx="13979">
                  <c:v>83.00572351495126</c:v>
                </c:pt>
                <c:pt idx="13980">
                  <c:v>77.87385108261088</c:v>
                </c:pt>
                <c:pt idx="13981">
                  <c:v>67.34737011570114</c:v>
                </c:pt>
                <c:pt idx="13982">
                  <c:v>53.63352609069267</c:v>
                </c:pt>
                <c:pt idx="13983">
                  <c:v>34.10528325082626</c:v>
                </c:pt>
                <c:pt idx="13984">
                  <c:v>25.52952748291787</c:v>
                </c:pt>
                <c:pt idx="13985">
                  <c:v>113.7082716481995</c:v>
                </c:pt>
                <c:pt idx="13986">
                  <c:v>78.2345319829907</c:v>
                </c:pt>
                <c:pt idx="13987">
                  <c:v>51.45873789926011</c:v>
                </c:pt>
                <c:pt idx="13988">
                  <c:v>33.0109150984465</c:v>
                </c:pt>
                <c:pt idx="13989">
                  <c:v>89.72886098255836</c:v>
                </c:pt>
                <c:pt idx="13990">
                  <c:v>56.85200068631425</c:v>
                </c:pt>
                <c:pt idx="13991">
                  <c:v>44.33630561163902</c:v>
                </c:pt>
                <c:pt idx="13992">
                  <c:v>38.60917140571558</c:v>
                </c:pt>
                <c:pt idx="13993">
                  <c:v>37.2280240618247</c:v>
                </c:pt>
                <c:pt idx="13994">
                  <c:v>34.54714750516066</c:v>
                </c:pt>
                <c:pt idx="13995">
                  <c:v>43.9703827376611</c:v>
                </c:pt>
                <c:pt idx="13996">
                  <c:v>46.1858070255236</c:v>
                </c:pt>
                <c:pt idx="13997">
                  <c:v>33.64345967090947</c:v>
                </c:pt>
                <c:pt idx="13998">
                  <c:v>31.2751301813118</c:v>
                </c:pt>
                <c:pt idx="13999">
                  <c:v>19.75664755807753</c:v>
                </c:pt>
                <c:pt idx="14000">
                  <c:v>8.765340181208303</c:v>
                </c:pt>
                <c:pt idx="14001">
                  <c:v>19.13054620318956</c:v>
                </c:pt>
                <c:pt idx="14002">
                  <c:v>49.65546816772217</c:v>
                </c:pt>
                <c:pt idx="14003">
                  <c:v>65.32050919221298</c:v>
                </c:pt>
                <c:pt idx="14004">
                  <c:v>98.87886913856826</c:v>
                </c:pt>
                <c:pt idx="14005">
                  <c:v>193.4364369498552</c:v>
                </c:pt>
                <c:pt idx="14006">
                  <c:v>246.0678472035796</c:v>
                </c:pt>
                <c:pt idx="14007">
                  <c:v>134.6140665963655</c:v>
                </c:pt>
                <c:pt idx="14008">
                  <c:v>74.34085686165578</c:v>
                </c:pt>
                <c:pt idx="14009">
                  <c:v>47.82618918590857</c:v>
                </c:pt>
                <c:pt idx="14010">
                  <c:v>62.21164012861679</c:v>
                </c:pt>
                <c:pt idx="14011">
                  <c:v>47.07853978824065</c:v>
                </c:pt>
                <c:pt idx="14012">
                  <c:v>42.99027841749542</c:v>
                </c:pt>
                <c:pt idx="14013">
                  <c:v>44.58660664307484</c:v>
                </c:pt>
                <c:pt idx="14014">
                  <c:v>33.97540274625356</c:v>
                </c:pt>
                <c:pt idx="14015">
                  <c:v>89.05041048797498</c:v>
                </c:pt>
                <c:pt idx="14016">
                  <c:v>45.26966220062224</c:v>
                </c:pt>
                <c:pt idx="14017">
                  <c:v>29.12724153124356</c:v>
                </c:pt>
                <c:pt idx="14018">
                  <c:v>25.27234530179989</c:v>
                </c:pt>
                <c:pt idx="14019">
                  <c:v>28.62386025692309</c:v>
                </c:pt>
                <c:pt idx="14020">
                  <c:v>34.5460898231586</c:v>
                </c:pt>
                <c:pt idx="14021">
                  <c:v>43.08318201528933</c:v>
                </c:pt>
                <c:pt idx="14022">
                  <c:v>64.09243209321365</c:v>
                </c:pt>
                <c:pt idx="14023">
                  <c:v>57.17373933071702</c:v>
                </c:pt>
                <c:pt idx="14024">
                  <c:v>43.49783250622014</c:v>
                </c:pt>
                <c:pt idx="14025">
                  <c:v>27.20062050424123</c:v>
                </c:pt>
                <c:pt idx="14026">
                  <c:v>36.43148480653417</c:v>
                </c:pt>
                <c:pt idx="14027">
                  <c:v>74.44961069331193</c:v>
                </c:pt>
                <c:pt idx="14028">
                  <c:v>20.63552914004083</c:v>
                </c:pt>
                <c:pt idx="14029">
                  <c:v>33.32846655583133</c:v>
                </c:pt>
                <c:pt idx="14030">
                  <c:v>72.08654776952305</c:v>
                </c:pt>
                <c:pt idx="14031">
                  <c:v>96.00893971867195</c:v>
                </c:pt>
                <c:pt idx="14032">
                  <c:v>41.81638903038301</c:v>
                </c:pt>
                <c:pt idx="14033">
                  <c:v>22.22205115736778</c:v>
                </c:pt>
                <c:pt idx="14034">
                  <c:v>21.9393429563448</c:v>
                </c:pt>
                <c:pt idx="14035">
                  <c:v>32.74487270679202</c:v>
                </c:pt>
                <c:pt idx="14036">
                  <c:v>49.95138133544002</c:v>
                </c:pt>
                <c:pt idx="14037">
                  <c:v>57.86696493586805</c:v>
                </c:pt>
                <c:pt idx="14038">
                  <c:v>47.79133794016728</c:v>
                </c:pt>
                <c:pt idx="14039">
                  <c:v>44.55516598958473</c:v>
                </c:pt>
                <c:pt idx="14040">
                  <c:v>47.97540298054062</c:v>
                </c:pt>
                <c:pt idx="14041">
                  <c:v>26.74516522514721</c:v>
                </c:pt>
                <c:pt idx="14042">
                  <c:v>95.39431000324502</c:v>
                </c:pt>
                <c:pt idx="14043">
                  <c:v>68.70655569066556</c:v>
                </c:pt>
                <c:pt idx="14044">
                  <c:v>24.30639328721181</c:v>
                </c:pt>
                <c:pt idx="14045">
                  <c:v>29.93604134230481</c:v>
                </c:pt>
                <c:pt idx="14046">
                  <c:v>40.58332205521372</c:v>
                </c:pt>
                <c:pt idx="14047">
                  <c:v>53.34305785230664</c:v>
                </c:pt>
                <c:pt idx="14048">
                  <c:v>70.6419161081781</c:v>
                </c:pt>
                <c:pt idx="14049">
                  <c:v>94.69723928344424</c:v>
                </c:pt>
                <c:pt idx="14050">
                  <c:v>121.9963873622988</c:v>
                </c:pt>
                <c:pt idx="14051">
                  <c:v>172.2878065998761</c:v>
                </c:pt>
                <c:pt idx="14052">
                  <c:v>155.9497652286016</c:v>
                </c:pt>
                <c:pt idx="14053">
                  <c:v>136.4523282927894</c:v>
                </c:pt>
                <c:pt idx="14054">
                  <c:v>126.361136487376</c:v>
                </c:pt>
                <c:pt idx="14055">
                  <c:v>135.1786469265514</c:v>
                </c:pt>
                <c:pt idx="14056">
                  <c:v>182.8106587910679</c:v>
                </c:pt>
                <c:pt idx="14057">
                  <c:v>405.7956254812646</c:v>
                </c:pt>
                <c:pt idx="14058">
                  <c:v>844.8105325232777</c:v>
                </c:pt>
                <c:pt idx="14059">
                  <c:v>239.2334803932807</c:v>
                </c:pt>
                <c:pt idx="14060">
                  <c:v>143.641115199155</c:v>
                </c:pt>
                <c:pt idx="14061">
                  <c:v>160.2319509268584</c:v>
                </c:pt>
                <c:pt idx="14062">
                  <c:v>77.59862118719888</c:v>
                </c:pt>
                <c:pt idx="14063">
                  <c:v>39.51934281114659</c:v>
                </c:pt>
                <c:pt idx="14064">
                  <c:v>72.3312454101156</c:v>
                </c:pt>
                <c:pt idx="14065">
                  <c:v>133.7495519257579</c:v>
                </c:pt>
                <c:pt idx="14066">
                  <c:v>167.1979550896129</c:v>
                </c:pt>
                <c:pt idx="14067">
                  <c:v>157.3710881585837</c:v>
                </c:pt>
                <c:pt idx="14068">
                  <c:v>128.1078362362952</c:v>
                </c:pt>
                <c:pt idx="14069">
                  <c:v>103.7966115631192</c:v>
                </c:pt>
                <c:pt idx="14070">
                  <c:v>99.44066622662303</c:v>
                </c:pt>
                <c:pt idx="14071">
                  <c:v>109.3721728706176</c:v>
                </c:pt>
                <c:pt idx="14072">
                  <c:v>123.5622833090504</c:v>
                </c:pt>
                <c:pt idx="14073">
                  <c:v>138.062046716704</c:v>
                </c:pt>
                <c:pt idx="14074">
                  <c:v>148.412912860386</c:v>
                </c:pt>
                <c:pt idx="14075">
                  <c:v>127.4175655899482</c:v>
                </c:pt>
                <c:pt idx="14076">
                  <c:v>183.5863765537732</c:v>
                </c:pt>
                <c:pt idx="14077">
                  <c:v>111.8491175371268</c:v>
                </c:pt>
                <c:pt idx="14078">
                  <c:v>130.5137572993436</c:v>
                </c:pt>
                <c:pt idx="14079">
                  <c:v>153.1393420166075</c:v>
                </c:pt>
                <c:pt idx="14080">
                  <c:v>205.5510231956388</c:v>
                </c:pt>
                <c:pt idx="14081">
                  <c:v>440.7199226547468</c:v>
                </c:pt>
                <c:pt idx="14082">
                  <c:v>232.1588532368565</c:v>
                </c:pt>
                <c:pt idx="14083">
                  <c:v>177.4187857018424</c:v>
                </c:pt>
                <c:pt idx="14084">
                  <c:v>157.0367145696497</c:v>
                </c:pt>
                <c:pt idx="14085">
                  <c:v>254.5416472379295</c:v>
                </c:pt>
                <c:pt idx="14086">
                  <c:v>191.9569684226896</c:v>
                </c:pt>
                <c:pt idx="14087">
                  <c:v>135.5382332483115</c:v>
                </c:pt>
                <c:pt idx="14088">
                  <c:v>103.2959572071408</c:v>
                </c:pt>
                <c:pt idx="14089">
                  <c:v>119.2737788732689</c:v>
                </c:pt>
                <c:pt idx="14090">
                  <c:v>167.3663415682224</c:v>
                </c:pt>
                <c:pt idx="14091">
                  <c:v>158.2790763354221</c:v>
                </c:pt>
                <c:pt idx="14092">
                  <c:v>58.70852054970828</c:v>
                </c:pt>
                <c:pt idx="14093">
                  <c:v>163.245163499706</c:v>
                </c:pt>
                <c:pt idx="14094">
                  <c:v>531.7168859168787</c:v>
                </c:pt>
                <c:pt idx="14095">
                  <c:v>270.4006174772343</c:v>
                </c:pt>
                <c:pt idx="14096">
                  <c:v>221.9809955390055</c:v>
                </c:pt>
                <c:pt idx="14097">
                  <c:v>198.9631953454175</c:v>
                </c:pt>
                <c:pt idx="14098">
                  <c:v>180.6566134337216</c:v>
                </c:pt>
                <c:pt idx="14099">
                  <c:v>161.7047116578882</c:v>
                </c:pt>
                <c:pt idx="14100">
                  <c:v>141.2956002523237</c:v>
                </c:pt>
                <c:pt idx="14101">
                  <c:v>123.1340104186745</c:v>
                </c:pt>
                <c:pt idx="14102">
                  <c:v>116.9618759319137</c:v>
                </c:pt>
                <c:pt idx="14103">
                  <c:v>122.8403862698111</c:v>
                </c:pt>
                <c:pt idx="14104">
                  <c:v>114.2569804828978</c:v>
                </c:pt>
                <c:pt idx="14105">
                  <c:v>104.5723576058073</c:v>
                </c:pt>
                <c:pt idx="14106">
                  <c:v>114.1633360319788</c:v>
                </c:pt>
                <c:pt idx="14107">
                  <c:v>130.5518678372123</c:v>
                </c:pt>
                <c:pt idx="14108">
                  <c:v>143.3376419531693</c:v>
                </c:pt>
                <c:pt idx="14109">
                  <c:v>148.4592557393032</c:v>
                </c:pt>
                <c:pt idx="14110">
                  <c:v>152.8986438104953</c:v>
                </c:pt>
                <c:pt idx="14111">
                  <c:v>173.0743095205313</c:v>
                </c:pt>
                <c:pt idx="14112">
                  <c:v>181.7463198402047</c:v>
                </c:pt>
                <c:pt idx="14113">
                  <c:v>143.3237330461766</c:v>
                </c:pt>
                <c:pt idx="14114">
                  <c:v>102.7991817876668</c:v>
                </c:pt>
                <c:pt idx="14115">
                  <c:v>193.6555263262962</c:v>
                </c:pt>
                <c:pt idx="14116">
                  <c:v>243.0009643725534</c:v>
                </c:pt>
                <c:pt idx="14117">
                  <c:v>191.8290406793294</c:v>
                </c:pt>
                <c:pt idx="14118">
                  <c:v>133.1629469647226</c:v>
                </c:pt>
                <c:pt idx="14119">
                  <c:v>130.2496036737456</c:v>
                </c:pt>
                <c:pt idx="14120">
                  <c:v>141.7405592806528</c:v>
                </c:pt>
                <c:pt idx="14121">
                  <c:v>122.7390533016955</c:v>
                </c:pt>
                <c:pt idx="14122">
                  <c:v>107.308413703859</c:v>
                </c:pt>
                <c:pt idx="14123">
                  <c:v>98.2240367793475</c:v>
                </c:pt>
                <c:pt idx="14124">
                  <c:v>92.39523372274645</c:v>
                </c:pt>
                <c:pt idx="14125">
                  <c:v>88.1727870646787</c:v>
                </c:pt>
                <c:pt idx="14126">
                  <c:v>84.46805009191237</c:v>
                </c:pt>
                <c:pt idx="14127">
                  <c:v>79.021748139607</c:v>
                </c:pt>
                <c:pt idx="14128">
                  <c:v>76.93254551222249</c:v>
                </c:pt>
                <c:pt idx="14129">
                  <c:v>74.0284464585706</c:v>
                </c:pt>
                <c:pt idx="14130">
                  <c:v>70.63832081318886</c:v>
                </c:pt>
                <c:pt idx="14131">
                  <c:v>66.62943932200515</c:v>
                </c:pt>
                <c:pt idx="14132">
                  <c:v>62.04232469859971</c:v>
                </c:pt>
                <c:pt idx="14133">
                  <c:v>57.44748696789019</c:v>
                </c:pt>
                <c:pt idx="14134">
                  <c:v>53.35136734426147</c:v>
                </c:pt>
                <c:pt idx="14135">
                  <c:v>48.36364746921731</c:v>
                </c:pt>
                <c:pt idx="14136">
                  <c:v>40.89280673349631</c:v>
                </c:pt>
                <c:pt idx="14137">
                  <c:v>26.55644496516453</c:v>
                </c:pt>
                <c:pt idx="14138">
                  <c:v>41.54901189885481</c:v>
                </c:pt>
                <c:pt idx="14139">
                  <c:v>139.6956999274271</c:v>
                </c:pt>
                <c:pt idx="14140">
                  <c:v>105.3500475555802</c:v>
                </c:pt>
                <c:pt idx="14141">
                  <c:v>67.05010979003674</c:v>
                </c:pt>
                <c:pt idx="14142">
                  <c:v>54.9175064482411</c:v>
                </c:pt>
                <c:pt idx="14143">
                  <c:v>46.62927221889433</c:v>
                </c:pt>
                <c:pt idx="14144">
                  <c:v>41.71110704374359</c:v>
                </c:pt>
                <c:pt idx="14145">
                  <c:v>37.24315757006951</c:v>
                </c:pt>
                <c:pt idx="14146">
                  <c:v>28.0053900222915</c:v>
                </c:pt>
                <c:pt idx="14147">
                  <c:v>31.31449680519457</c:v>
                </c:pt>
                <c:pt idx="14148">
                  <c:v>22.3991504537498</c:v>
                </c:pt>
                <c:pt idx="14149">
                  <c:v>13.35871149732757</c:v>
                </c:pt>
                <c:pt idx="14150">
                  <c:v>6.322354584386244</c:v>
                </c:pt>
                <c:pt idx="14151">
                  <c:v>10.12956462592271</c:v>
                </c:pt>
                <c:pt idx="14152">
                  <c:v>20.75476686513705</c:v>
                </c:pt>
                <c:pt idx="14153">
                  <c:v>33.68798711738512</c:v>
                </c:pt>
                <c:pt idx="14154">
                  <c:v>48.95252920070183</c:v>
                </c:pt>
                <c:pt idx="14155">
                  <c:v>67.41896219965888</c:v>
                </c:pt>
                <c:pt idx="14156">
                  <c:v>90.84032222306794</c:v>
                </c:pt>
                <c:pt idx="14157">
                  <c:v>121.4498095227284</c:v>
                </c:pt>
                <c:pt idx="14158">
                  <c:v>159.8463017101334</c:v>
                </c:pt>
                <c:pt idx="14159">
                  <c:v>245.7714867557226</c:v>
                </c:pt>
                <c:pt idx="14160">
                  <c:v>430.0439911766416</c:v>
                </c:pt>
                <c:pt idx="14161">
                  <c:v>1071.381439696022</c:v>
                </c:pt>
                <c:pt idx="14162">
                  <c:v>838.2663951817519</c:v>
                </c:pt>
                <c:pt idx="14163">
                  <c:v>671.8236032302506</c:v>
                </c:pt>
                <c:pt idx="14164">
                  <c:v>778.2973557727992</c:v>
                </c:pt>
                <c:pt idx="14165">
                  <c:v>479.4877962918167</c:v>
                </c:pt>
                <c:pt idx="14166">
                  <c:v>277.7894749950277</c:v>
                </c:pt>
                <c:pt idx="14167">
                  <c:v>208.4090067616479</c:v>
                </c:pt>
                <c:pt idx="14168">
                  <c:v>238.5125494627027</c:v>
                </c:pt>
                <c:pt idx="14169">
                  <c:v>256.2321375903484</c:v>
                </c:pt>
                <c:pt idx="14170">
                  <c:v>166.9488733916679</c:v>
                </c:pt>
                <c:pt idx="14171">
                  <c:v>159.5453076694249</c:v>
                </c:pt>
                <c:pt idx="14172">
                  <c:v>146.5269678854756</c:v>
                </c:pt>
                <c:pt idx="14173">
                  <c:v>133.7804731936542</c:v>
                </c:pt>
                <c:pt idx="14174">
                  <c:v>83.38588548431661</c:v>
                </c:pt>
                <c:pt idx="14175">
                  <c:v>161.9993357187079</c:v>
                </c:pt>
                <c:pt idx="14176">
                  <c:v>194.8756312776183</c:v>
                </c:pt>
                <c:pt idx="14177">
                  <c:v>206.7663582643868</c:v>
                </c:pt>
                <c:pt idx="14178">
                  <c:v>269.1372553635427</c:v>
                </c:pt>
                <c:pt idx="14179">
                  <c:v>202.8424800944922</c:v>
                </c:pt>
                <c:pt idx="14180">
                  <c:v>165.5767777501182</c:v>
                </c:pt>
                <c:pt idx="14181">
                  <c:v>144.3941472160297</c:v>
                </c:pt>
                <c:pt idx="14182">
                  <c:v>129.5039106745682</c:v>
                </c:pt>
                <c:pt idx="14183">
                  <c:v>114.7337345618747</c:v>
                </c:pt>
                <c:pt idx="14184">
                  <c:v>96.97295922668357</c:v>
                </c:pt>
                <c:pt idx="14185">
                  <c:v>76.75293658754218</c:v>
                </c:pt>
                <c:pt idx="14186">
                  <c:v>54.41081377405073</c:v>
                </c:pt>
                <c:pt idx="14187">
                  <c:v>67.2843207096356</c:v>
                </c:pt>
                <c:pt idx="14188">
                  <c:v>81.91742869287567</c:v>
                </c:pt>
                <c:pt idx="14189">
                  <c:v>513.6458897916626</c:v>
                </c:pt>
                <c:pt idx="14190">
                  <c:v>183.3214980764976</c:v>
                </c:pt>
                <c:pt idx="14191">
                  <c:v>165.6211563686113</c:v>
                </c:pt>
                <c:pt idx="14192">
                  <c:v>137.0708207557975</c:v>
                </c:pt>
                <c:pt idx="14193">
                  <c:v>120.8585094037691</c:v>
                </c:pt>
                <c:pt idx="14194">
                  <c:v>111.0672069929086</c:v>
                </c:pt>
                <c:pt idx="14195">
                  <c:v>104.035767373126</c:v>
                </c:pt>
                <c:pt idx="14196">
                  <c:v>99.5403735259061</c:v>
                </c:pt>
                <c:pt idx="14197">
                  <c:v>99.81527235948138</c:v>
                </c:pt>
                <c:pt idx="14198">
                  <c:v>106.5163418347378</c:v>
                </c:pt>
                <c:pt idx="14199">
                  <c:v>80.78485415747079</c:v>
                </c:pt>
                <c:pt idx="14200">
                  <c:v>116.1921603673964</c:v>
                </c:pt>
                <c:pt idx="14201">
                  <c:v>100.519944313589</c:v>
                </c:pt>
                <c:pt idx="14202">
                  <c:v>115.924134343149</c:v>
                </c:pt>
                <c:pt idx="14203">
                  <c:v>135.0677218675855</c:v>
                </c:pt>
                <c:pt idx="14204">
                  <c:v>157.1101801865672</c:v>
                </c:pt>
                <c:pt idx="14205">
                  <c:v>144.9677520730118</c:v>
                </c:pt>
                <c:pt idx="14206">
                  <c:v>110.9589922009178</c:v>
                </c:pt>
                <c:pt idx="14207">
                  <c:v>76.4438366806087</c:v>
                </c:pt>
                <c:pt idx="14208">
                  <c:v>54.58441492670598</c:v>
                </c:pt>
                <c:pt idx="14209">
                  <c:v>234.8815651122608</c:v>
                </c:pt>
                <c:pt idx="14210">
                  <c:v>136.4122536791825</c:v>
                </c:pt>
                <c:pt idx="14211">
                  <c:v>154.7666164252723</c:v>
                </c:pt>
                <c:pt idx="14212">
                  <c:v>112.9051372560714</c:v>
                </c:pt>
                <c:pt idx="14213">
                  <c:v>81.34489267723083</c:v>
                </c:pt>
                <c:pt idx="14214">
                  <c:v>56.35869967236582</c:v>
                </c:pt>
                <c:pt idx="14215">
                  <c:v>92.29198876927893</c:v>
                </c:pt>
                <c:pt idx="14216">
                  <c:v>122.3302410318806</c:v>
                </c:pt>
                <c:pt idx="14217">
                  <c:v>106.2024988630328</c:v>
                </c:pt>
                <c:pt idx="14218">
                  <c:v>89.98668491866178</c:v>
                </c:pt>
                <c:pt idx="14219">
                  <c:v>108.6136531592393</c:v>
                </c:pt>
                <c:pt idx="14220">
                  <c:v>276.7540679357445</c:v>
                </c:pt>
                <c:pt idx="14221">
                  <c:v>141.062937125161</c:v>
                </c:pt>
                <c:pt idx="14222">
                  <c:v>122.2559641367042</c:v>
                </c:pt>
                <c:pt idx="14223">
                  <c:v>160.2189203963782</c:v>
                </c:pt>
                <c:pt idx="14224">
                  <c:v>121.6609580844755</c:v>
                </c:pt>
                <c:pt idx="14225">
                  <c:v>107.5679720317492</c:v>
                </c:pt>
                <c:pt idx="14226">
                  <c:v>109.6347900002304</c:v>
                </c:pt>
                <c:pt idx="14227">
                  <c:v>117.9280419611782</c:v>
                </c:pt>
                <c:pt idx="14228">
                  <c:v>131.3189426091383</c:v>
                </c:pt>
                <c:pt idx="14229">
                  <c:v>123.5889722382163</c:v>
                </c:pt>
                <c:pt idx="14230">
                  <c:v>112.6471578214223</c:v>
                </c:pt>
                <c:pt idx="14231">
                  <c:v>103.3813269009047</c:v>
                </c:pt>
                <c:pt idx="14232">
                  <c:v>94.42827888309584</c:v>
                </c:pt>
                <c:pt idx="14233">
                  <c:v>86.17407971700194</c:v>
                </c:pt>
                <c:pt idx="14234">
                  <c:v>81.86746761195404</c:v>
                </c:pt>
                <c:pt idx="14235">
                  <c:v>96.35312701278443</c:v>
                </c:pt>
                <c:pt idx="14236">
                  <c:v>156.2084992672127</c:v>
                </c:pt>
                <c:pt idx="14237">
                  <c:v>150.2648712706917</c:v>
                </c:pt>
                <c:pt idx="14238">
                  <c:v>150.8258187091782</c:v>
                </c:pt>
                <c:pt idx="14239">
                  <c:v>154.547116947944</c:v>
                </c:pt>
                <c:pt idx="14240">
                  <c:v>131.8173415060635</c:v>
                </c:pt>
                <c:pt idx="14241">
                  <c:v>110.7175548248068</c:v>
                </c:pt>
                <c:pt idx="14242">
                  <c:v>122.6218404574577</c:v>
                </c:pt>
                <c:pt idx="14243">
                  <c:v>171.1087563073525</c:v>
                </c:pt>
                <c:pt idx="14244">
                  <c:v>176.9257852464494</c:v>
                </c:pt>
                <c:pt idx="14245">
                  <c:v>167.5439497334288</c:v>
                </c:pt>
                <c:pt idx="14246">
                  <c:v>139.5864729378108</c:v>
                </c:pt>
                <c:pt idx="14247">
                  <c:v>122.3676433883728</c:v>
                </c:pt>
                <c:pt idx="14248">
                  <c:v>109.6285488723041</c:v>
                </c:pt>
                <c:pt idx="14249">
                  <c:v>100.4917217801247</c:v>
                </c:pt>
                <c:pt idx="14250">
                  <c:v>102.4098922557368</c:v>
                </c:pt>
                <c:pt idx="14251">
                  <c:v>107.5580713838277</c:v>
                </c:pt>
                <c:pt idx="14252">
                  <c:v>110.3322353171799</c:v>
                </c:pt>
                <c:pt idx="14253">
                  <c:v>136.4999546205542</c:v>
                </c:pt>
                <c:pt idx="14254">
                  <c:v>140.2409204392876</c:v>
                </c:pt>
                <c:pt idx="14255">
                  <c:v>135.0475629480389</c:v>
                </c:pt>
                <c:pt idx="14256">
                  <c:v>129.6463266924944</c:v>
                </c:pt>
                <c:pt idx="14257">
                  <c:v>125.3013019427061</c:v>
                </c:pt>
                <c:pt idx="14258">
                  <c:v>121.854660988795</c:v>
                </c:pt>
                <c:pt idx="14259">
                  <c:v>118.3292571486716</c:v>
                </c:pt>
                <c:pt idx="14260">
                  <c:v>113.4963329631995</c:v>
                </c:pt>
                <c:pt idx="14261">
                  <c:v>125.9838129926287</c:v>
                </c:pt>
                <c:pt idx="14262">
                  <c:v>121.4455620816772</c:v>
                </c:pt>
                <c:pt idx="14263">
                  <c:v>114.0014463020635</c:v>
                </c:pt>
                <c:pt idx="14264">
                  <c:v>111.3621722433066</c:v>
                </c:pt>
                <c:pt idx="14265">
                  <c:v>109.8576823558967</c:v>
                </c:pt>
                <c:pt idx="14266">
                  <c:v>108.7654766344481</c:v>
                </c:pt>
                <c:pt idx="14267">
                  <c:v>107.9386908599226</c:v>
                </c:pt>
                <c:pt idx="14268">
                  <c:v>107.9069648089403</c:v>
                </c:pt>
                <c:pt idx="14269">
                  <c:v>110.5151907972212</c:v>
                </c:pt>
                <c:pt idx="14270">
                  <c:v>115.289363332442</c:v>
                </c:pt>
                <c:pt idx="14271">
                  <c:v>117.2384198467456</c:v>
                </c:pt>
                <c:pt idx="14272">
                  <c:v>116.4782498742163</c:v>
                </c:pt>
                <c:pt idx="14273">
                  <c:v>111.4115707981362</c:v>
                </c:pt>
                <c:pt idx="14274">
                  <c:v>99.07123209304061</c:v>
                </c:pt>
                <c:pt idx="14275">
                  <c:v>100.1818463491131</c:v>
                </c:pt>
                <c:pt idx="14276">
                  <c:v>98.05408735134971</c:v>
                </c:pt>
                <c:pt idx="14277">
                  <c:v>95.22398807870454</c:v>
                </c:pt>
                <c:pt idx="14278">
                  <c:v>94.89524260744149</c:v>
                </c:pt>
                <c:pt idx="14279">
                  <c:v>95.74703974223035</c:v>
                </c:pt>
                <c:pt idx="14280">
                  <c:v>92.9495046849778</c:v>
                </c:pt>
                <c:pt idx="14281">
                  <c:v>92.72661453002648</c:v>
                </c:pt>
                <c:pt idx="14282">
                  <c:v>100.399851586261</c:v>
                </c:pt>
                <c:pt idx="14283">
                  <c:v>93.17704975792796</c:v>
                </c:pt>
                <c:pt idx="14284">
                  <c:v>82.30435938074144</c:v>
                </c:pt>
                <c:pt idx="14285">
                  <c:v>75.7835892991982</c:v>
                </c:pt>
                <c:pt idx="14286">
                  <c:v>71.37315760604048</c:v>
                </c:pt>
                <c:pt idx="14287">
                  <c:v>67.43361343805915</c:v>
                </c:pt>
                <c:pt idx="14288">
                  <c:v>64.33590058372081</c:v>
                </c:pt>
                <c:pt idx="14289">
                  <c:v>63.43519903341367</c:v>
                </c:pt>
                <c:pt idx="14290">
                  <c:v>67.9712134201732</c:v>
                </c:pt>
                <c:pt idx="14291">
                  <c:v>119.1861861226456</c:v>
                </c:pt>
                <c:pt idx="14292">
                  <c:v>91.72974928664702</c:v>
                </c:pt>
                <c:pt idx="14293">
                  <c:v>85.15761127846241</c:v>
                </c:pt>
                <c:pt idx="14294">
                  <c:v>83.9900050700739</c:v>
                </c:pt>
                <c:pt idx="14295">
                  <c:v>83.1639998358025</c:v>
                </c:pt>
                <c:pt idx="14296">
                  <c:v>82.45492680342969</c:v>
                </c:pt>
                <c:pt idx="14297">
                  <c:v>81.62983506406395</c:v>
                </c:pt>
                <c:pt idx="14298">
                  <c:v>81.2078147718776</c:v>
                </c:pt>
                <c:pt idx="14299">
                  <c:v>83.32987240754782</c:v>
                </c:pt>
                <c:pt idx="14300">
                  <c:v>84.18298858073683</c:v>
                </c:pt>
                <c:pt idx="14301">
                  <c:v>81.02357006426638</c:v>
                </c:pt>
                <c:pt idx="14302">
                  <c:v>78.32051350280159</c:v>
                </c:pt>
                <c:pt idx="14303">
                  <c:v>81.83930917787835</c:v>
                </c:pt>
                <c:pt idx="14304">
                  <c:v>83.87853666665147</c:v>
                </c:pt>
                <c:pt idx="14305">
                  <c:v>82.87571491366401</c:v>
                </c:pt>
                <c:pt idx="14306">
                  <c:v>81.39404708746225</c:v>
                </c:pt>
                <c:pt idx="14307">
                  <c:v>78.38618377013151</c:v>
                </c:pt>
                <c:pt idx="14308">
                  <c:v>119.6176265098943</c:v>
                </c:pt>
                <c:pt idx="14309">
                  <c:v>122.8505256179777</c:v>
                </c:pt>
                <c:pt idx="14310">
                  <c:v>114.1384352471356</c:v>
                </c:pt>
                <c:pt idx="14311">
                  <c:v>102.0588311684925</c:v>
                </c:pt>
                <c:pt idx="14312">
                  <c:v>93.56775294464424</c:v>
                </c:pt>
                <c:pt idx="14313">
                  <c:v>87.58185771800962</c:v>
                </c:pt>
                <c:pt idx="14314">
                  <c:v>82.84334268389017</c:v>
                </c:pt>
                <c:pt idx="14315">
                  <c:v>78.12409854791035</c:v>
                </c:pt>
                <c:pt idx="14316">
                  <c:v>70.02847483050172</c:v>
                </c:pt>
                <c:pt idx="14317">
                  <c:v>69.44394082057475</c:v>
                </c:pt>
                <c:pt idx="14318">
                  <c:v>49.54522051707239</c:v>
                </c:pt>
                <c:pt idx="14319">
                  <c:v>5.624801046822614</c:v>
                </c:pt>
                <c:pt idx="14320">
                  <c:v>86.42650673691888</c:v>
                </c:pt>
                <c:pt idx="14321">
                  <c:v>99.20816468386213</c:v>
                </c:pt>
                <c:pt idx="14322">
                  <c:v>96.79957330370658</c:v>
                </c:pt>
                <c:pt idx="14323">
                  <c:v>93.56510819836602</c:v>
                </c:pt>
                <c:pt idx="14324">
                  <c:v>90.31683124028721</c:v>
                </c:pt>
                <c:pt idx="14325">
                  <c:v>86.68005984245526</c:v>
                </c:pt>
                <c:pt idx="14326">
                  <c:v>68.15048623090181</c:v>
                </c:pt>
                <c:pt idx="14327">
                  <c:v>75.45663582762592</c:v>
                </c:pt>
                <c:pt idx="14328">
                  <c:v>81.85577374044998</c:v>
                </c:pt>
                <c:pt idx="14329">
                  <c:v>76.93387053580679</c:v>
                </c:pt>
                <c:pt idx="14330">
                  <c:v>76.87093807713283</c:v>
                </c:pt>
                <c:pt idx="14331">
                  <c:v>74.58623359659245</c:v>
                </c:pt>
                <c:pt idx="14332">
                  <c:v>73.03390360592044</c:v>
                </c:pt>
                <c:pt idx="14333">
                  <c:v>72.69792988145601</c:v>
                </c:pt>
                <c:pt idx="14334">
                  <c:v>74.13097875263247</c:v>
                </c:pt>
                <c:pt idx="14335">
                  <c:v>76.86362934338873</c:v>
                </c:pt>
                <c:pt idx="14336">
                  <c:v>106.5953489719023</c:v>
                </c:pt>
                <c:pt idx="14337">
                  <c:v>96.5267645212797</c:v>
                </c:pt>
                <c:pt idx="14338">
                  <c:v>73.89453579673169</c:v>
                </c:pt>
                <c:pt idx="14339">
                  <c:v>59.21703364537154</c:v>
                </c:pt>
                <c:pt idx="14340">
                  <c:v>45.06469992890192</c:v>
                </c:pt>
                <c:pt idx="14341">
                  <c:v>23.42140299280602</c:v>
                </c:pt>
                <c:pt idx="14342">
                  <c:v>25.6813414656929</c:v>
                </c:pt>
                <c:pt idx="14343">
                  <c:v>83.71821346020026</c:v>
                </c:pt>
                <c:pt idx="14344">
                  <c:v>87.06512305436795</c:v>
                </c:pt>
                <c:pt idx="14345">
                  <c:v>77.26195890724392</c:v>
                </c:pt>
                <c:pt idx="14346">
                  <c:v>64.63408074173763</c:v>
                </c:pt>
                <c:pt idx="14347">
                  <c:v>46.10035528218767</c:v>
                </c:pt>
                <c:pt idx="14348">
                  <c:v>75.52378217523506</c:v>
                </c:pt>
                <c:pt idx="14349">
                  <c:v>125.278786592088</c:v>
                </c:pt>
                <c:pt idx="14350">
                  <c:v>129.6476738248458</c:v>
                </c:pt>
                <c:pt idx="14351">
                  <c:v>120.5452794082173</c:v>
                </c:pt>
                <c:pt idx="14352">
                  <c:v>107.6233758832724</c:v>
                </c:pt>
                <c:pt idx="14353">
                  <c:v>96.37145391432868</c:v>
                </c:pt>
                <c:pt idx="14354">
                  <c:v>89.5270634323037</c:v>
                </c:pt>
                <c:pt idx="14355">
                  <c:v>96.16084882785402</c:v>
                </c:pt>
                <c:pt idx="14356">
                  <c:v>96.97096730001851</c:v>
                </c:pt>
                <c:pt idx="14357">
                  <c:v>80.91497229251597</c:v>
                </c:pt>
                <c:pt idx="14358">
                  <c:v>82.67861237657708</c:v>
                </c:pt>
                <c:pt idx="14359">
                  <c:v>89.38417320094676</c:v>
                </c:pt>
                <c:pt idx="14360">
                  <c:v>113.7929190326814</c:v>
                </c:pt>
                <c:pt idx="14361">
                  <c:v>179.4653094788802</c:v>
                </c:pt>
                <c:pt idx="14362">
                  <c:v>117.1490740830124</c:v>
                </c:pt>
                <c:pt idx="14363">
                  <c:v>115.8247355937959</c:v>
                </c:pt>
                <c:pt idx="14364">
                  <c:v>109.8792777906215</c:v>
                </c:pt>
                <c:pt idx="14365">
                  <c:v>100.7469051941439</c:v>
                </c:pt>
                <c:pt idx="14366">
                  <c:v>102.4443206556784</c:v>
                </c:pt>
                <c:pt idx="14367">
                  <c:v>98.52400069178938</c:v>
                </c:pt>
                <c:pt idx="14368">
                  <c:v>84.43807637463337</c:v>
                </c:pt>
                <c:pt idx="14369">
                  <c:v>80.09048376304173</c:v>
                </c:pt>
                <c:pt idx="14370">
                  <c:v>69.34251811971126</c:v>
                </c:pt>
                <c:pt idx="14371">
                  <c:v>66.05609896771581</c:v>
                </c:pt>
                <c:pt idx="14372">
                  <c:v>65.90423987676255</c:v>
                </c:pt>
                <c:pt idx="14373">
                  <c:v>68.18406077855738</c:v>
                </c:pt>
                <c:pt idx="14374">
                  <c:v>89.68749531474694</c:v>
                </c:pt>
                <c:pt idx="14375">
                  <c:v>78.47389913556532</c:v>
                </c:pt>
                <c:pt idx="14376">
                  <c:v>70.48449134322961</c:v>
                </c:pt>
                <c:pt idx="14377">
                  <c:v>57.78090436582224</c:v>
                </c:pt>
                <c:pt idx="14378">
                  <c:v>49.15029511432822</c:v>
                </c:pt>
                <c:pt idx="14379">
                  <c:v>61.00927206057193</c:v>
                </c:pt>
                <c:pt idx="14380">
                  <c:v>80.80281100324449</c:v>
                </c:pt>
                <c:pt idx="14381">
                  <c:v>82.52876148375556</c:v>
                </c:pt>
                <c:pt idx="14382">
                  <c:v>89.40433236964257</c:v>
                </c:pt>
                <c:pt idx="14383">
                  <c:v>78.75885140780069</c:v>
                </c:pt>
                <c:pt idx="14384">
                  <c:v>72.73900055382643</c:v>
                </c:pt>
                <c:pt idx="14385">
                  <c:v>66.97917672271119</c:v>
                </c:pt>
                <c:pt idx="14386">
                  <c:v>57.19481316720365</c:v>
                </c:pt>
                <c:pt idx="14387">
                  <c:v>56.717471863609</c:v>
                </c:pt>
                <c:pt idx="14388">
                  <c:v>62.85084792301929</c:v>
                </c:pt>
                <c:pt idx="14389">
                  <c:v>62.64306262585584</c:v>
                </c:pt>
                <c:pt idx="14390">
                  <c:v>57.14233189926058</c:v>
                </c:pt>
                <c:pt idx="14391">
                  <c:v>41.61400524169174</c:v>
                </c:pt>
                <c:pt idx="14392">
                  <c:v>57.58055110975602</c:v>
                </c:pt>
                <c:pt idx="14393">
                  <c:v>62.27704733010047</c:v>
                </c:pt>
                <c:pt idx="14394">
                  <c:v>63.30764968831204</c:v>
                </c:pt>
                <c:pt idx="14395">
                  <c:v>77.25667756432321</c:v>
                </c:pt>
                <c:pt idx="14396">
                  <c:v>67.16648477578323</c:v>
                </c:pt>
                <c:pt idx="14397">
                  <c:v>63.79523872706076</c:v>
                </c:pt>
                <c:pt idx="14398">
                  <c:v>58.60802611211642</c:v>
                </c:pt>
                <c:pt idx="14399">
                  <c:v>50.9334404302318</c:v>
                </c:pt>
                <c:pt idx="14400">
                  <c:v>47.06692865602962</c:v>
                </c:pt>
                <c:pt idx="14401">
                  <c:v>43.93203276949853</c:v>
                </c:pt>
                <c:pt idx="14402">
                  <c:v>41.12427177930061</c:v>
                </c:pt>
                <c:pt idx="14403">
                  <c:v>38.31275501271524</c:v>
                </c:pt>
                <c:pt idx="14404">
                  <c:v>35.64123371789714</c:v>
                </c:pt>
                <c:pt idx="14405">
                  <c:v>37.84776307052866</c:v>
                </c:pt>
                <c:pt idx="14406">
                  <c:v>37.1332915034348</c:v>
                </c:pt>
                <c:pt idx="14407">
                  <c:v>36.28928989137315</c:v>
                </c:pt>
                <c:pt idx="14408">
                  <c:v>48.25330815254834</c:v>
                </c:pt>
                <c:pt idx="14409">
                  <c:v>32.93668122932426</c:v>
                </c:pt>
                <c:pt idx="14410">
                  <c:v>28.21041576425163</c:v>
                </c:pt>
                <c:pt idx="14411">
                  <c:v>31.60015622630677</c:v>
                </c:pt>
                <c:pt idx="14412">
                  <c:v>38.88967787666746</c:v>
                </c:pt>
                <c:pt idx="14413">
                  <c:v>39.97002587431649</c:v>
                </c:pt>
                <c:pt idx="14414">
                  <c:v>29.63457068226616</c:v>
                </c:pt>
                <c:pt idx="14415">
                  <c:v>24.00674825660633</c:v>
                </c:pt>
                <c:pt idx="14416">
                  <c:v>29.17096998208055</c:v>
                </c:pt>
                <c:pt idx="14417">
                  <c:v>49.61873682475097</c:v>
                </c:pt>
                <c:pt idx="14418">
                  <c:v>60.40657424079</c:v>
                </c:pt>
                <c:pt idx="14419">
                  <c:v>41.01256231925735</c:v>
                </c:pt>
                <c:pt idx="14420">
                  <c:v>47.30320388196303</c:v>
                </c:pt>
                <c:pt idx="14421">
                  <c:v>38.08486417411623</c:v>
                </c:pt>
                <c:pt idx="14422">
                  <c:v>31.17748335618062</c:v>
                </c:pt>
                <c:pt idx="14423">
                  <c:v>26.02211593314172</c:v>
                </c:pt>
                <c:pt idx="14424">
                  <c:v>35.49062653853837</c:v>
                </c:pt>
                <c:pt idx="14425">
                  <c:v>30.60674382237886</c:v>
                </c:pt>
                <c:pt idx="14426">
                  <c:v>27.49825679724703</c:v>
                </c:pt>
                <c:pt idx="14427">
                  <c:v>24.76971447766534</c:v>
                </c:pt>
                <c:pt idx="14428">
                  <c:v>22.00200028854727</c:v>
                </c:pt>
                <c:pt idx="14429">
                  <c:v>19.53458363510055</c:v>
                </c:pt>
                <c:pt idx="14430">
                  <c:v>27.91082275141904</c:v>
                </c:pt>
                <c:pt idx="14431">
                  <c:v>18.21538705497632</c:v>
                </c:pt>
                <c:pt idx="14432">
                  <c:v>10.25273690535675</c:v>
                </c:pt>
                <c:pt idx="14433">
                  <c:v>10.76858990371572</c:v>
                </c:pt>
                <c:pt idx="14434">
                  <c:v>22.10518015305943</c:v>
                </c:pt>
                <c:pt idx="14435">
                  <c:v>28.2558086894749</c:v>
                </c:pt>
                <c:pt idx="14436">
                  <c:v>45.87715376691973</c:v>
                </c:pt>
                <c:pt idx="14437">
                  <c:v>110.4099767029703</c:v>
                </c:pt>
                <c:pt idx="14438">
                  <c:v>189.4962788463493</c:v>
                </c:pt>
                <c:pt idx="14439">
                  <c:v>42.6009374092535</c:v>
                </c:pt>
                <c:pt idx="14440">
                  <c:v>208.9447579260315</c:v>
                </c:pt>
                <c:pt idx="14441">
                  <c:v>269.6616230457626</c:v>
                </c:pt>
                <c:pt idx="14442">
                  <c:v>175.488374506688</c:v>
                </c:pt>
                <c:pt idx="14443">
                  <c:v>109.8832928648772</c:v>
                </c:pt>
                <c:pt idx="14444">
                  <c:v>196.8151835251014</c:v>
                </c:pt>
                <c:pt idx="14445">
                  <c:v>190.4851331442146</c:v>
                </c:pt>
                <c:pt idx="14446">
                  <c:v>141.5195064643888</c:v>
                </c:pt>
                <c:pt idx="14447">
                  <c:v>117.988774364875</c:v>
                </c:pt>
                <c:pt idx="14448">
                  <c:v>104.9692635563286</c:v>
                </c:pt>
                <c:pt idx="14449">
                  <c:v>97.85021090596504</c:v>
                </c:pt>
                <c:pt idx="14450">
                  <c:v>93.51132022307916</c:v>
                </c:pt>
                <c:pt idx="14451">
                  <c:v>89.07220411661021</c:v>
                </c:pt>
                <c:pt idx="14452">
                  <c:v>83.65307906684687</c:v>
                </c:pt>
                <c:pt idx="14453">
                  <c:v>75.65256894477062</c:v>
                </c:pt>
                <c:pt idx="14454">
                  <c:v>66.7115936773672</c:v>
                </c:pt>
                <c:pt idx="14455">
                  <c:v>107.0161175187466</c:v>
                </c:pt>
                <c:pt idx="14456">
                  <c:v>85.87954807551193</c:v>
                </c:pt>
                <c:pt idx="14457">
                  <c:v>75.01997638093722</c:v>
                </c:pt>
                <c:pt idx="14458">
                  <c:v>69.20543316147217</c:v>
                </c:pt>
                <c:pt idx="14459">
                  <c:v>65.97019983255979</c:v>
                </c:pt>
                <c:pt idx="14460">
                  <c:v>63.57105216428207</c:v>
                </c:pt>
                <c:pt idx="14461">
                  <c:v>60.89345988323</c:v>
                </c:pt>
                <c:pt idx="14462">
                  <c:v>56.92305748274565</c:v>
                </c:pt>
                <c:pt idx="14463">
                  <c:v>63.57590753800686</c:v>
                </c:pt>
                <c:pt idx="14464">
                  <c:v>70.83166905063096</c:v>
                </c:pt>
                <c:pt idx="14465">
                  <c:v>71.31906921731682</c:v>
                </c:pt>
                <c:pt idx="14466">
                  <c:v>69.39718285389347</c:v>
                </c:pt>
                <c:pt idx="14467">
                  <c:v>72.44152483280885</c:v>
                </c:pt>
                <c:pt idx="14468">
                  <c:v>63.54525120720347</c:v>
                </c:pt>
                <c:pt idx="14469">
                  <c:v>61.21438757247275</c:v>
                </c:pt>
                <c:pt idx="14470">
                  <c:v>53.57488906691057</c:v>
                </c:pt>
                <c:pt idx="14471">
                  <c:v>62.32382384494956</c:v>
                </c:pt>
                <c:pt idx="14472">
                  <c:v>60.19869890856632</c:v>
                </c:pt>
                <c:pt idx="14473">
                  <c:v>67.29589226807341</c:v>
                </c:pt>
                <c:pt idx="14474">
                  <c:v>65.41213428620467</c:v>
                </c:pt>
                <c:pt idx="14475">
                  <c:v>62.13607016888401</c:v>
                </c:pt>
                <c:pt idx="14476">
                  <c:v>58.8752139861534</c:v>
                </c:pt>
                <c:pt idx="14477">
                  <c:v>54.04320360316505</c:v>
                </c:pt>
                <c:pt idx="14478">
                  <c:v>44.57763492715306</c:v>
                </c:pt>
                <c:pt idx="14479">
                  <c:v>37.08064819346093</c:v>
                </c:pt>
                <c:pt idx="14480">
                  <c:v>34.19502560065593</c:v>
                </c:pt>
                <c:pt idx="14481">
                  <c:v>37.0416232914059</c:v>
                </c:pt>
                <c:pt idx="14482">
                  <c:v>36.76654017466407</c:v>
                </c:pt>
                <c:pt idx="14483">
                  <c:v>35.1341063577199</c:v>
                </c:pt>
                <c:pt idx="14484">
                  <c:v>62.93879221453503</c:v>
                </c:pt>
                <c:pt idx="14485">
                  <c:v>42.98353260914504</c:v>
                </c:pt>
                <c:pt idx="14486">
                  <c:v>42.40327704252549</c:v>
                </c:pt>
                <c:pt idx="14487">
                  <c:v>74.25947744575144</c:v>
                </c:pt>
                <c:pt idx="14488">
                  <c:v>187.1588420740426</c:v>
                </c:pt>
                <c:pt idx="14489">
                  <c:v>90.3312410266248</c:v>
                </c:pt>
                <c:pt idx="14490">
                  <c:v>71.96454245963728</c:v>
                </c:pt>
                <c:pt idx="14491">
                  <c:v>58.91568798702101</c:v>
                </c:pt>
                <c:pt idx="14492">
                  <c:v>49.21446379133999</c:v>
                </c:pt>
                <c:pt idx="14493">
                  <c:v>74.26747470447571</c:v>
                </c:pt>
                <c:pt idx="14494">
                  <c:v>81.2186033979162</c:v>
                </c:pt>
                <c:pt idx="14495">
                  <c:v>61.88580667654393</c:v>
                </c:pt>
                <c:pt idx="14496">
                  <c:v>48.92733263209104</c:v>
                </c:pt>
                <c:pt idx="14497">
                  <c:v>60.3232976240263</c:v>
                </c:pt>
                <c:pt idx="14498">
                  <c:v>69.18623505086788</c:v>
                </c:pt>
                <c:pt idx="14499">
                  <c:v>70.78565036791326</c:v>
                </c:pt>
                <c:pt idx="14500">
                  <c:v>71.04569483087978</c:v>
                </c:pt>
                <c:pt idx="14501">
                  <c:v>68.05447305982788</c:v>
                </c:pt>
                <c:pt idx="14502">
                  <c:v>64.09485290881418</c:v>
                </c:pt>
                <c:pt idx="14503">
                  <c:v>50.75964487281037</c:v>
                </c:pt>
                <c:pt idx="14504">
                  <c:v>74.32723573033121</c:v>
                </c:pt>
                <c:pt idx="14505">
                  <c:v>95.80027469110218</c:v>
                </c:pt>
                <c:pt idx="14506">
                  <c:v>83.084662041049</c:v>
                </c:pt>
                <c:pt idx="14507">
                  <c:v>69.93310479838795</c:v>
                </c:pt>
                <c:pt idx="14508">
                  <c:v>56.9859592021975</c:v>
                </c:pt>
                <c:pt idx="14509">
                  <c:v>47.51460115185879</c:v>
                </c:pt>
                <c:pt idx="14510">
                  <c:v>49.68499651594161</c:v>
                </c:pt>
                <c:pt idx="14511">
                  <c:v>55.00112955917876</c:v>
                </c:pt>
                <c:pt idx="14512">
                  <c:v>49.5752363724171</c:v>
                </c:pt>
                <c:pt idx="14513">
                  <c:v>28.98928814068694</c:v>
                </c:pt>
                <c:pt idx="14514">
                  <c:v>50.16434391076588</c:v>
                </c:pt>
                <c:pt idx="14515">
                  <c:v>54.89673318549212</c:v>
                </c:pt>
                <c:pt idx="14516">
                  <c:v>57.08817435506563</c:v>
                </c:pt>
                <c:pt idx="14517">
                  <c:v>59.07537879646443</c:v>
                </c:pt>
                <c:pt idx="14518">
                  <c:v>50.02605588791806</c:v>
                </c:pt>
                <c:pt idx="14519">
                  <c:v>53.99278702726153</c:v>
                </c:pt>
                <c:pt idx="14520">
                  <c:v>57.7882850379387</c:v>
                </c:pt>
                <c:pt idx="14521">
                  <c:v>59.95673069937415</c:v>
                </c:pt>
                <c:pt idx="14522">
                  <c:v>59.30633511078005</c:v>
                </c:pt>
                <c:pt idx="14523">
                  <c:v>54.96720808003165</c:v>
                </c:pt>
                <c:pt idx="14524">
                  <c:v>54.24446894517701</c:v>
                </c:pt>
                <c:pt idx="14525">
                  <c:v>55.15586629460542</c:v>
                </c:pt>
                <c:pt idx="14526">
                  <c:v>55.32880995745036</c:v>
                </c:pt>
                <c:pt idx="14527">
                  <c:v>56.11969763992403</c:v>
                </c:pt>
                <c:pt idx="14528">
                  <c:v>59.79079610316507</c:v>
                </c:pt>
                <c:pt idx="14529">
                  <c:v>68.30367082455211</c:v>
                </c:pt>
                <c:pt idx="14530">
                  <c:v>70.88530547637828</c:v>
                </c:pt>
                <c:pt idx="14531">
                  <c:v>54.84241753839172</c:v>
                </c:pt>
                <c:pt idx="14532">
                  <c:v>89.39666640683998</c:v>
                </c:pt>
                <c:pt idx="14533">
                  <c:v>100.6582931065253</c:v>
                </c:pt>
                <c:pt idx="14534">
                  <c:v>73.74962673695678</c:v>
                </c:pt>
                <c:pt idx="14535">
                  <c:v>60.63339839865281</c:v>
                </c:pt>
                <c:pt idx="14536">
                  <c:v>53.49994560192795</c:v>
                </c:pt>
                <c:pt idx="14537">
                  <c:v>51.49785533364315</c:v>
                </c:pt>
                <c:pt idx="14538">
                  <c:v>57.41554985606831</c:v>
                </c:pt>
                <c:pt idx="14539">
                  <c:v>56.0250048375298</c:v>
                </c:pt>
                <c:pt idx="14540">
                  <c:v>46.11129145454224</c:v>
                </c:pt>
                <c:pt idx="14541">
                  <c:v>24.9377573325085</c:v>
                </c:pt>
                <c:pt idx="14542">
                  <c:v>79.75576236994461</c:v>
                </c:pt>
                <c:pt idx="14543">
                  <c:v>60.31619037719276</c:v>
                </c:pt>
                <c:pt idx="14544">
                  <c:v>46.79865845487186</c:v>
                </c:pt>
                <c:pt idx="14545">
                  <c:v>35.42565863796065</c:v>
                </c:pt>
                <c:pt idx="14546">
                  <c:v>161.0003283540063</c:v>
                </c:pt>
                <c:pt idx="14547">
                  <c:v>72.19714769752258</c:v>
                </c:pt>
                <c:pt idx="14548">
                  <c:v>51.84559505206276</c:v>
                </c:pt>
                <c:pt idx="14549">
                  <c:v>80.03396409698128</c:v>
                </c:pt>
                <c:pt idx="14550">
                  <c:v>76.72089046443489</c:v>
                </c:pt>
                <c:pt idx="14551">
                  <c:v>68.21384784588575</c:v>
                </c:pt>
                <c:pt idx="14552">
                  <c:v>65.09915907649486</c:v>
                </c:pt>
                <c:pt idx="14553">
                  <c:v>80.84637527076484</c:v>
                </c:pt>
                <c:pt idx="14554">
                  <c:v>68.2787732485923</c:v>
                </c:pt>
                <c:pt idx="14555">
                  <c:v>36.93507942674068</c:v>
                </c:pt>
                <c:pt idx="14556">
                  <c:v>66.44454757248822</c:v>
                </c:pt>
                <c:pt idx="14557">
                  <c:v>74.02830646683523</c:v>
                </c:pt>
                <c:pt idx="14558">
                  <c:v>66.9180845062193</c:v>
                </c:pt>
                <c:pt idx="14559">
                  <c:v>46.43776199871209</c:v>
                </c:pt>
                <c:pt idx="14560">
                  <c:v>55.70421958773613</c:v>
                </c:pt>
                <c:pt idx="14561">
                  <c:v>51.5557030874913</c:v>
                </c:pt>
                <c:pt idx="14562">
                  <c:v>56.44657996925655</c:v>
                </c:pt>
                <c:pt idx="14563">
                  <c:v>77.0974701568195</c:v>
                </c:pt>
                <c:pt idx="14564">
                  <c:v>70.4649349315097</c:v>
                </c:pt>
                <c:pt idx="14565">
                  <c:v>66.4164096194049</c:v>
                </c:pt>
                <c:pt idx="14566">
                  <c:v>58.99305250864403</c:v>
                </c:pt>
                <c:pt idx="14567">
                  <c:v>60.97607658979909</c:v>
                </c:pt>
                <c:pt idx="14568">
                  <c:v>51.12618995127826</c:v>
                </c:pt>
                <c:pt idx="14569">
                  <c:v>49.13301547078338</c:v>
                </c:pt>
                <c:pt idx="14570">
                  <c:v>42.80658540275635</c:v>
                </c:pt>
                <c:pt idx="14571">
                  <c:v>43.73263773201201</c:v>
                </c:pt>
                <c:pt idx="14572">
                  <c:v>45.09194872215653</c:v>
                </c:pt>
                <c:pt idx="14573">
                  <c:v>48.04848535342749</c:v>
                </c:pt>
                <c:pt idx="14574">
                  <c:v>45.25792030299772</c:v>
                </c:pt>
                <c:pt idx="14575">
                  <c:v>37.31005083675306</c:v>
                </c:pt>
                <c:pt idx="14576">
                  <c:v>29.0348102522879</c:v>
                </c:pt>
                <c:pt idx="14577">
                  <c:v>38.1877905253378</c:v>
                </c:pt>
                <c:pt idx="14578">
                  <c:v>36.81866285231715</c:v>
                </c:pt>
                <c:pt idx="14579">
                  <c:v>32.86116850090821</c:v>
                </c:pt>
                <c:pt idx="14580">
                  <c:v>24.83633381932339</c:v>
                </c:pt>
                <c:pt idx="14581">
                  <c:v>16.46362027717902</c:v>
                </c:pt>
                <c:pt idx="14582">
                  <c:v>38.93952709840623</c:v>
                </c:pt>
                <c:pt idx="14583">
                  <c:v>34.85351070840783</c:v>
                </c:pt>
                <c:pt idx="14584">
                  <c:v>37.24468082124674</c:v>
                </c:pt>
                <c:pt idx="14585">
                  <c:v>38.81079382591253</c:v>
                </c:pt>
                <c:pt idx="14586">
                  <c:v>39.36148019371961</c:v>
                </c:pt>
                <c:pt idx="14587">
                  <c:v>31.23960223436545</c:v>
                </c:pt>
                <c:pt idx="14588">
                  <c:v>23.07498379254945</c:v>
                </c:pt>
                <c:pt idx="14589">
                  <c:v>19.58080438794146</c:v>
                </c:pt>
                <c:pt idx="14590">
                  <c:v>17.64340002550213</c:v>
                </c:pt>
                <c:pt idx="14591">
                  <c:v>17.754594861543</c:v>
                </c:pt>
                <c:pt idx="14592">
                  <c:v>17.11138849876846</c:v>
                </c:pt>
                <c:pt idx="14593">
                  <c:v>15.48222517675787</c:v>
                </c:pt>
                <c:pt idx="14594">
                  <c:v>19.20238335671124</c:v>
                </c:pt>
                <c:pt idx="14595">
                  <c:v>29.22382391045556</c:v>
                </c:pt>
                <c:pt idx="14596">
                  <c:v>31.64740111723265</c:v>
                </c:pt>
                <c:pt idx="14597">
                  <c:v>66.49024485750277</c:v>
                </c:pt>
                <c:pt idx="14598">
                  <c:v>292.1425578619301</c:v>
                </c:pt>
                <c:pt idx="14599">
                  <c:v>85.75247617829157</c:v>
                </c:pt>
                <c:pt idx="14600">
                  <c:v>110.911791397808</c:v>
                </c:pt>
                <c:pt idx="14601">
                  <c:v>58.97205888483607</c:v>
                </c:pt>
                <c:pt idx="14602">
                  <c:v>36.9878411151068</c:v>
                </c:pt>
                <c:pt idx="14603">
                  <c:v>26.5294749319721</c:v>
                </c:pt>
                <c:pt idx="14604">
                  <c:v>23.31965206913792</c:v>
                </c:pt>
                <c:pt idx="14605">
                  <c:v>34.56877522548337</c:v>
                </c:pt>
                <c:pt idx="14606">
                  <c:v>93.97438336825992</c:v>
                </c:pt>
                <c:pt idx="14607">
                  <c:v>48.94489246567686</c:v>
                </c:pt>
                <c:pt idx="14608">
                  <c:v>34.03544941532873</c:v>
                </c:pt>
                <c:pt idx="14609">
                  <c:v>24.93429647773089</c:v>
                </c:pt>
                <c:pt idx="14610">
                  <c:v>23.9446349598604</c:v>
                </c:pt>
                <c:pt idx="14611">
                  <c:v>41.78755546916037</c:v>
                </c:pt>
                <c:pt idx="14612">
                  <c:v>74.54133722469308</c:v>
                </c:pt>
                <c:pt idx="14613">
                  <c:v>88.63964738131383</c:v>
                </c:pt>
                <c:pt idx="14614">
                  <c:v>139.6008881804571</c:v>
                </c:pt>
                <c:pt idx="14615">
                  <c:v>123.0114610157911</c:v>
                </c:pt>
                <c:pt idx="14616">
                  <c:v>87.72958813442479</c:v>
                </c:pt>
                <c:pt idx="14617">
                  <c:v>71.71082031100424</c:v>
                </c:pt>
                <c:pt idx="14618">
                  <c:v>70.23239131865527</c:v>
                </c:pt>
                <c:pt idx="14619">
                  <c:v>62.53452301699605</c:v>
                </c:pt>
                <c:pt idx="14620">
                  <c:v>44.9421329768222</c:v>
                </c:pt>
                <c:pt idx="14621">
                  <c:v>23.88354107224312</c:v>
                </c:pt>
                <c:pt idx="14622">
                  <c:v>45.75290347912981</c:v>
                </c:pt>
                <c:pt idx="14623">
                  <c:v>116.6180543185475</c:v>
                </c:pt>
                <c:pt idx="14624">
                  <c:v>72.99684931180506</c:v>
                </c:pt>
                <c:pt idx="14625">
                  <c:v>49.07199975567843</c:v>
                </c:pt>
                <c:pt idx="14626">
                  <c:v>30.90421345588399</c:v>
                </c:pt>
                <c:pt idx="14627">
                  <c:v>6.815473895400118</c:v>
                </c:pt>
                <c:pt idx="14628">
                  <c:v>115.9801440673953</c:v>
                </c:pt>
                <c:pt idx="14629">
                  <c:v>46.62185043619302</c:v>
                </c:pt>
                <c:pt idx="14630">
                  <c:v>41.14495260025068</c:v>
                </c:pt>
                <c:pt idx="14631">
                  <c:v>38.2457864496956</c:v>
                </c:pt>
                <c:pt idx="14632">
                  <c:v>27.91472622333928</c:v>
                </c:pt>
                <c:pt idx="14633">
                  <c:v>14.58785527522496</c:v>
                </c:pt>
                <c:pt idx="14634">
                  <c:v>25.53157030813279</c:v>
                </c:pt>
                <c:pt idx="14635">
                  <c:v>75.0626713887213</c:v>
                </c:pt>
                <c:pt idx="14636">
                  <c:v>62.49699947337676</c:v>
                </c:pt>
                <c:pt idx="14637">
                  <c:v>96.82644936791942</c:v>
                </c:pt>
                <c:pt idx="14638">
                  <c:v>120.6543699757262</c:v>
                </c:pt>
                <c:pt idx="14639">
                  <c:v>146.977160058662</c:v>
                </c:pt>
                <c:pt idx="14640">
                  <c:v>154.8973963957257</c:v>
                </c:pt>
                <c:pt idx="14641">
                  <c:v>104.1076241889314</c:v>
                </c:pt>
                <c:pt idx="14642">
                  <c:v>69.43150439676661</c:v>
                </c:pt>
                <c:pt idx="14643">
                  <c:v>76.2506621325067</c:v>
                </c:pt>
                <c:pt idx="14644">
                  <c:v>95.18636569893901</c:v>
                </c:pt>
                <c:pt idx="14645">
                  <c:v>137.0327563642902</c:v>
                </c:pt>
                <c:pt idx="14646">
                  <c:v>278.6910026431719</c:v>
                </c:pt>
                <c:pt idx="14647">
                  <c:v>319.5376978184896</c:v>
                </c:pt>
                <c:pt idx="14648">
                  <c:v>185.4617740550132</c:v>
                </c:pt>
                <c:pt idx="14649">
                  <c:v>128.824159897555</c:v>
                </c:pt>
                <c:pt idx="14650">
                  <c:v>114.9279855142422</c:v>
                </c:pt>
                <c:pt idx="14651">
                  <c:v>117.3709852073992</c:v>
                </c:pt>
                <c:pt idx="14652">
                  <c:v>117.8167439484747</c:v>
                </c:pt>
                <c:pt idx="14653">
                  <c:v>95.26026030771498</c:v>
                </c:pt>
                <c:pt idx="14654">
                  <c:v>76.86761172105826</c:v>
                </c:pt>
                <c:pt idx="14655">
                  <c:v>99.97310981743149</c:v>
                </c:pt>
                <c:pt idx="14656">
                  <c:v>113.8304019454232</c:v>
                </c:pt>
                <c:pt idx="14657">
                  <c:v>105.2284764808628</c:v>
                </c:pt>
                <c:pt idx="14658">
                  <c:v>125.4217806971193</c:v>
                </c:pt>
                <c:pt idx="14659">
                  <c:v>119.8590966114965</c:v>
                </c:pt>
                <c:pt idx="14660">
                  <c:v>106.0272479052716</c:v>
                </c:pt>
                <c:pt idx="14661">
                  <c:v>94.80500178925918</c:v>
                </c:pt>
                <c:pt idx="14662">
                  <c:v>84.39307717758453</c:v>
                </c:pt>
                <c:pt idx="14663">
                  <c:v>75.9794615243406</c:v>
                </c:pt>
                <c:pt idx="14664">
                  <c:v>76.54910343002994</c:v>
                </c:pt>
                <c:pt idx="14665">
                  <c:v>93.71044554136402</c:v>
                </c:pt>
                <c:pt idx="14666">
                  <c:v>88.03150023070471</c:v>
                </c:pt>
                <c:pt idx="14667">
                  <c:v>79.9488435257227</c:v>
                </c:pt>
                <c:pt idx="14668">
                  <c:v>74.73950110851982</c:v>
                </c:pt>
                <c:pt idx="14669">
                  <c:v>69.03975732494425</c:v>
                </c:pt>
                <c:pt idx="14670">
                  <c:v>62.91679082889205</c:v>
                </c:pt>
                <c:pt idx="14671">
                  <c:v>56.64264182302128</c:v>
                </c:pt>
                <c:pt idx="14672">
                  <c:v>50.87813778045087</c:v>
                </c:pt>
                <c:pt idx="14673">
                  <c:v>52.44327830578099</c:v>
                </c:pt>
                <c:pt idx="14674">
                  <c:v>56.12958020200612</c:v>
                </c:pt>
                <c:pt idx="14675">
                  <c:v>41.46031077231311</c:v>
                </c:pt>
                <c:pt idx="14676">
                  <c:v>70.33604128222458</c:v>
                </c:pt>
                <c:pt idx="14677">
                  <c:v>60.96071671935802</c:v>
                </c:pt>
                <c:pt idx="14678">
                  <c:v>47.79026707169459</c:v>
                </c:pt>
                <c:pt idx="14679">
                  <c:v>28.59580563194465</c:v>
                </c:pt>
                <c:pt idx="14680">
                  <c:v>81.03393704103961</c:v>
                </c:pt>
                <c:pt idx="14681">
                  <c:v>63.02912917127257</c:v>
                </c:pt>
                <c:pt idx="14682">
                  <c:v>67.62285770746782</c:v>
                </c:pt>
                <c:pt idx="14683">
                  <c:v>55.1031200112072</c:v>
                </c:pt>
                <c:pt idx="14684">
                  <c:v>39.82387686570728</c:v>
                </c:pt>
                <c:pt idx="14685">
                  <c:v>22.68820486879547</c:v>
                </c:pt>
                <c:pt idx="14686">
                  <c:v>15.75622470080338</c:v>
                </c:pt>
                <c:pt idx="14687">
                  <c:v>32.52253007760517</c:v>
                </c:pt>
                <c:pt idx="14688">
                  <c:v>56.0375946717452</c:v>
                </c:pt>
                <c:pt idx="14689">
                  <c:v>288.5785013284757</c:v>
                </c:pt>
                <c:pt idx="14690">
                  <c:v>289.5135321434379</c:v>
                </c:pt>
                <c:pt idx="14691">
                  <c:v>146.274778417928</c:v>
                </c:pt>
                <c:pt idx="14692">
                  <c:v>110.3587636115198</c:v>
                </c:pt>
                <c:pt idx="14693">
                  <c:v>95.36681933609219</c:v>
                </c:pt>
                <c:pt idx="14694">
                  <c:v>89.14423935156375</c:v>
                </c:pt>
                <c:pt idx="14695">
                  <c:v>47.84258889160137</c:v>
                </c:pt>
                <c:pt idx="14696">
                  <c:v>72.06955590604197</c:v>
                </c:pt>
                <c:pt idx="14697">
                  <c:v>58.7861306805588</c:v>
                </c:pt>
                <c:pt idx="14698">
                  <c:v>47.49423991344403</c:v>
                </c:pt>
                <c:pt idx="14699">
                  <c:v>39.54317690373941</c:v>
                </c:pt>
                <c:pt idx="14700">
                  <c:v>25.50270031471634</c:v>
                </c:pt>
                <c:pt idx="14701">
                  <c:v>20.37236271608455</c:v>
                </c:pt>
                <c:pt idx="14702">
                  <c:v>34.97552388704975</c:v>
                </c:pt>
                <c:pt idx="14703">
                  <c:v>41.90851442251184</c:v>
                </c:pt>
                <c:pt idx="14704">
                  <c:v>57.35760111680734</c:v>
                </c:pt>
                <c:pt idx="14705">
                  <c:v>70.68649012575506</c:v>
                </c:pt>
                <c:pt idx="14706">
                  <c:v>37.7787974873244</c:v>
                </c:pt>
                <c:pt idx="14707">
                  <c:v>73.65934014289775</c:v>
                </c:pt>
                <c:pt idx="14708">
                  <c:v>145.8244796689826</c:v>
                </c:pt>
                <c:pt idx="14709">
                  <c:v>99.74019113646814</c:v>
                </c:pt>
                <c:pt idx="14710">
                  <c:v>86.48314107183531</c:v>
                </c:pt>
                <c:pt idx="14711">
                  <c:v>94.96812170664181</c:v>
                </c:pt>
                <c:pt idx="14712">
                  <c:v>104.6235504793023</c:v>
                </c:pt>
                <c:pt idx="14713">
                  <c:v>76.83148124470206</c:v>
                </c:pt>
                <c:pt idx="14714">
                  <c:v>52.98999685456354</c:v>
                </c:pt>
                <c:pt idx="14715">
                  <c:v>38.39494999758056</c:v>
                </c:pt>
                <c:pt idx="14716">
                  <c:v>26.57689388870866</c:v>
                </c:pt>
                <c:pt idx="14717">
                  <c:v>14.19488495740529</c:v>
                </c:pt>
                <c:pt idx="14718">
                  <c:v>18.45317522849846</c:v>
                </c:pt>
                <c:pt idx="14719">
                  <c:v>57.14080739835908</c:v>
                </c:pt>
                <c:pt idx="14720">
                  <c:v>157.0355320313531</c:v>
                </c:pt>
                <c:pt idx="14721">
                  <c:v>198.2723675348427</c:v>
                </c:pt>
                <c:pt idx="14722">
                  <c:v>118.3834143590426</c:v>
                </c:pt>
                <c:pt idx="14723">
                  <c:v>194.1181542508281</c:v>
                </c:pt>
                <c:pt idx="14724">
                  <c:v>121.90056941248</c:v>
                </c:pt>
                <c:pt idx="14725">
                  <c:v>115.0761909965882</c:v>
                </c:pt>
                <c:pt idx="14726">
                  <c:v>190.0414899550497</c:v>
                </c:pt>
                <c:pt idx="14727">
                  <c:v>120.5044948104914</c:v>
                </c:pt>
                <c:pt idx="14728">
                  <c:v>90.13128698035383</c:v>
                </c:pt>
                <c:pt idx="14729">
                  <c:v>79.30155100748263</c:v>
                </c:pt>
                <c:pt idx="14730">
                  <c:v>70.2230626991414</c:v>
                </c:pt>
                <c:pt idx="14731">
                  <c:v>62.32175180434314</c:v>
                </c:pt>
                <c:pt idx="14732">
                  <c:v>54.1743776950488</c:v>
                </c:pt>
                <c:pt idx="14733">
                  <c:v>44.88281474951675</c:v>
                </c:pt>
                <c:pt idx="14734">
                  <c:v>36.3138155546052</c:v>
                </c:pt>
                <c:pt idx="14735">
                  <c:v>38.71925762631</c:v>
                </c:pt>
                <c:pt idx="14736">
                  <c:v>54.9492690939842</c:v>
                </c:pt>
                <c:pt idx="14737">
                  <c:v>76.69580984170271</c:v>
                </c:pt>
                <c:pt idx="14738">
                  <c:v>86.26278008742889</c:v>
                </c:pt>
                <c:pt idx="14739">
                  <c:v>66.17514791472252</c:v>
                </c:pt>
                <c:pt idx="14740">
                  <c:v>63.72028688313716</c:v>
                </c:pt>
                <c:pt idx="14741">
                  <c:v>125.5232255439882</c:v>
                </c:pt>
                <c:pt idx="14742">
                  <c:v>86.1614778159304</c:v>
                </c:pt>
                <c:pt idx="14743">
                  <c:v>68.82827056766943</c:v>
                </c:pt>
                <c:pt idx="14744">
                  <c:v>117.0117073140677</c:v>
                </c:pt>
                <c:pt idx="14745">
                  <c:v>346.4305549018543</c:v>
                </c:pt>
                <c:pt idx="14746">
                  <c:v>164.3516922355219</c:v>
                </c:pt>
                <c:pt idx="14747">
                  <c:v>108.6935183874846</c:v>
                </c:pt>
                <c:pt idx="14748">
                  <c:v>84.09253731419165</c:v>
                </c:pt>
                <c:pt idx="14749">
                  <c:v>69.84378016542769</c:v>
                </c:pt>
                <c:pt idx="14750">
                  <c:v>65.62980858760629</c:v>
                </c:pt>
                <c:pt idx="14751">
                  <c:v>52.8381254744776</c:v>
                </c:pt>
                <c:pt idx="14752">
                  <c:v>40.46157584187465</c:v>
                </c:pt>
                <c:pt idx="14753">
                  <c:v>28.74411610441362</c:v>
                </c:pt>
                <c:pt idx="14754">
                  <c:v>17.97236052678631</c:v>
                </c:pt>
                <c:pt idx="14755">
                  <c:v>20.75975320980073</c:v>
                </c:pt>
                <c:pt idx="14756">
                  <c:v>49.22278029860085</c:v>
                </c:pt>
                <c:pt idx="14757">
                  <c:v>96.53613880618359</c:v>
                </c:pt>
                <c:pt idx="14758">
                  <c:v>94.56638287887199</c:v>
                </c:pt>
                <c:pt idx="14759">
                  <c:v>138.4193598052936</c:v>
                </c:pt>
                <c:pt idx="14760">
                  <c:v>87.86685034599411</c:v>
                </c:pt>
                <c:pt idx="14761">
                  <c:v>76.17518474950519</c:v>
                </c:pt>
                <c:pt idx="14762">
                  <c:v>133.4179013784247</c:v>
                </c:pt>
                <c:pt idx="14763">
                  <c:v>339.3305696227198</c:v>
                </c:pt>
                <c:pt idx="14764">
                  <c:v>390.7217106836682</c:v>
                </c:pt>
                <c:pt idx="14765">
                  <c:v>239.0854996625462</c:v>
                </c:pt>
                <c:pt idx="14766">
                  <c:v>176.5686136704298</c:v>
                </c:pt>
                <c:pt idx="14767">
                  <c:v>145.5284921989237</c:v>
                </c:pt>
                <c:pt idx="14768">
                  <c:v>120.3300136229784</c:v>
                </c:pt>
                <c:pt idx="14769">
                  <c:v>94.86946201191712</c:v>
                </c:pt>
                <c:pt idx="14770">
                  <c:v>62.6865238603836</c:v>
                </c:pt>
                <c:pt idx="14771">
                  <c:v>118.2036897606659</c:v>
                </c:pt>
                <c:pt idx="14772">
                  <c:v>69.9646882808298</c:v>
                </c:pt>
                <c:pt idx="14773">
                  <c:v>108.295400534823</c:v>
                </c:pt>
                <c:pt idx="14774">
                  <c:v>112.9275009825456</c:v>
                </c:pt>
                <c:pt idx="14775">
                  <c:v>86.12149291613994</c:v>
                </c:pt>
                <c:pt idx="14776">
                  <c:v>53.65205951756597</c:v>
                </c:pt>
                <c:pt idx="14777">
                  <c:v>140.2844307109712</c:v>
                </c:pt>
                <c:pt idx="14778">
                  <c:v>147.6085432343962</c:v>
                </c:pt>
                <c:pt idx="14779">
                  <c:v>99.79631865021522</c:v>
                </c:pt>
                <c:pt idx="14780">
                  <c:v>97.13424968675732</c:v>
                </c:pt>
                <c:pt idx="14781">
                  <c:v>119.8428633184487</c:v>
                </c:pt>
                <c:pt idx="14782">
                  <c:v>114.0450003767988</c:v>
                </c:pt>
                <c:pt idx="14783">
                  <c:v>102.1755556332424</c:v>
                </c:pt>
                <c:pt idx="14784">
                  <c:v>94.93374923444904</c:v>
                </c:pt>
                <c:pt idx="14785">
                  <c:v>89.48270737189964</c:v>
                </c:pt>
                <c:pt idx="14786">
                  <c:v>85.2989507186752</c:v>
                </c:pt>
                <c:pt idx="14787">
                  <c:v>81.71659221782096</c:v>
                </c:pt>
                <c:pt idx="14788">
                  <c:v>77.48010423309498</c:v>
                </c:pt>
                <c:pt idx="14789">
                  <c:v>74.92755308660936</c:v>
                </c:pt>
                <c:pt idx="14790">
                  <c:v>78.73259183546847</c:v>
                </c:pt>
                <c:pt idx="14791">
                  <c:v>88.00030409768029</c:v>
                </c:pt>
                <c:pt idx="14792">
                  <c:v>78.41928480787177</c:v>
                </c:pt>
                <c:pt idx="14793">
                  <c:v>62.98439529483917</c:v>
                </c:pt>
                <c:pt idx="14794">
                  <c:v>62.15782196293542</c:v>
                </c:pt>
                <c:pt idx="14795">
                  <c:v>79.70002756629564</c:v>
                </c:pt>
                <c:pt idx="14796">
                  <c:v>68.90874500699377</c:v>
                </c:pt>
                <c:pt idx="14797">
                  <c:v>56.83951426037572</c:v>
                </c:pt>
                <c:pt idx="14798">
                  <c:v>41.1147198824359</c:v>
                </c:pt>
                <c:pt idx="14799">
                  <c:v>61.65910033096177</c:v>
                </c:pt>
                <c:pt idx="14800">
                  <c:v>55.80837385764762</c:v>
                </c:pt>
                <c:pt idx="14801">
                  <c:v>54.71796181314325</c:v>
                </c:pt>
                <c:pt idx="14802">
                  <c:v>54.57556207541283</c:v>
                </c:pt>
                <c:pt idx="14803">
                  <c:v>55.02582554928648</c:v>
                </c:pt>
                <c:pt idx="14804">
                  <c:v>56.35388554341621</c:v>
                </c:pt>
                <c:pt idx="14805">
                  <c:v>59.30275037270097</c:v>
                </c:pt>
                <c:pt idx="14806">
                  <c:v>59.57120215752631</c:v>
                </c:pt>
                <c:pt idx="14807">
                  <c:v>55.12742875828803</c:v>
                </c:pt>
                <c:pt idx="14808">
                  <c:v>75.64284623324872</c:v>
                </c:pt>
                <c:pt idx="14809">
                  <c:v>68.95229107976311</c:v>
                </c:pt>
                <c:pt idx="14810">
                  <c:v>64.25394903173105</c:v>
                </c:pt>
                <c:pt idx="14811">
                  <c:v>57.25862959237792</c:v>
                </c:pt>
                <c:pt idx="14812">
                  <c:v>57.89085889368026</c:v>
                </c:pt>
                <c:pt idx="14813">
                  <c:v>63.6918712083394</c:v>
                </c:pt>
                <c:pt idx="14814">
                  <c:v>53.66949080588245</c:v>
                </c:pt>
                <c:pt idx="14815">
                  <c:v>43.08249772165846</c:v>
                </c:pt>
                <c:pt idx="14816">
                  <c:v>48.96206529184818</c:v>
                </c:pt>
                <c:pt idx="14817">
                  <c:v>74.86421780005165</c:v>
                </c:pt>
                <c:pt idx="14818">
                  <c:v>67.92491673267581</c:v>
                </c:pt>
                <c:pt idx="14819">
                  <c:v>58.12693506466113</c:v>
                </c:pt>
                <c:pt idx="14820">
                  <c:v>51.13942165090186</c:v>
                </c:pt>
                <c:pt idx="14821">
                  <c:v>44.06834725956187</c:v>
                </c:pt>
                <c:pt idx="14822">
                  <c:v>31.92512774894088</c:v>
                </c:pt>
                <c:pt idx="14823">
                  <c:v>42.89095143425148</c:v>
                </c:pt>
                <c:pt idx="14824">
                  <c:v>55.41361629252244</c:v>
                </c:pt>
                <c:pt idx="14825">
                  <c:v>49.93087903452131</c:v>
                </c:pt>
                <c:pt idx="14826">
                  <c:v>45.5106440825495</c:v>
                </c:pt>
                <c:pt idx="14827">
                  <c:v>41.5286436983141</c:v>
                </c:pt>
                <c:pt idx="14828">
                  <c:v>31.51746408015551</c:v>
                </c:pt>
                <c:pt idx="14829">
                  <c:v>13.33107475854675</c:v>
                </c:pt>
                <c:pt idx="14830">
                  <c:v>6.649138373763172</c:v>
                </c:pt>
                <c:pt idx="14831">
                  <c:v>19.51005737359609</c:v>
                </c:pt>
                <c:pt idx="14832">
                  <c:v>33.76547773464188</c:v>
                </c:pt>
                <c:pt idx="14833">
                  <c:v>20.90896597349169</c:v>
                </c:pt>
                <c:pt idx="14834">
                  <c:v>29.66766030700031</c:v>
                </c:pt>
                <c:pt idx="14835">
                  <c:v>76.07120846338034</c:v>
                </c:pt>
                <c:pt idx="14836">
                  <c:v>61.81225201449284</c:v>
                </c:pt>
                <c:pt idx="14837">
                  <c:v>57.85666213526656</c:v>
                </c:pt>
                <c:pt idx="14838">
                  <c:v>71.47703946390795</c:v>
                </c:pt>
                <c:pt idx="14839">
                  <c:v>71.44876362670976</c:v>
                </c:pt>
                <c:pt idx="14840">
                  <c:v>70.88811474915526</c:v>
                </c:pt>
                <c:pt idx="14841">
                  <c:v>108.786245461914</c:v>
                </c:pt>
                <c:pt idx="14842">
                  <c:v>114.3895758908361</c:v>
                </c:pt>
                <c:pt idx="14843">
                  <c:v>59.40895462665292</c:v>
                </c:pt>
                <c:pt idx="14844">
                  <c:v>39.86923815822775</c:v>
                </c:pt>
                <c:pt idx="14845">
                  <c:v>34.52656466753982</c:v>
                </c:pt>
                <c:pt idx="14846">
                  <c:v>81.63476370885003</c:v>
                </c:pt>
                <c:pt idx="14847">
                  <c:v>80.84774111976799</c:v>
                </c:pt>
                <c:pt idx="14848">
                  <c:v>74.39018020939303</c:v>
                </c:pt>
                <c:pt idx="14849">
                  <c:v>71.48409410626217</c:v>
                </c:pt>
                <c:pt idx="14850">
                  <c:v>74.5960366057379</c:v>
                </c:pt>
                <c:pt idx="14851">
                  <c:v>75.16418709868758</c:v>
                </c:pt>
                <c:pt idx="14852">
                  <c:v>58.25111106492254</c:v>
                </c:pt>
                <c:pt idx="14853">
                  <c:v>42.93134512271397</c:v>
                </c:pt>
                <c:pt idx="14854">
                  <c:v>38.46428587260834</c:v>
                </c:pt>
                <c:pt idx="14855">
                  <c:v>38.94975205024603</c:v>
                </c:pt>
                <c:pt idx="14856">
                  <c:v>34.5404755033946</c:v>
                </c:pt>
                <c:pt idx="14857">
                  <c:v>31.12041636675716</c:v>
                </c:pt>
                <c:pt idx="14858">
                  <c:v>42.85911589299617</c:v>
                </c:pt>
                <c:pt idx="14859">
                  <c:v>37.25837883473867</c:v>
                </c:pt>
                <c:pt idx="14860">
                  <c:v>39.19008908329115</c:v>
                </c:pt>
                <c:pt idx="14861">
                  <c:v>32.38030303845854</c:v>
                </c:pt>
                <c:pt idx="14862">
                  <c:v>29.36107485155582</c:v>
                </c:pt>
                <c:pt idx="14863">
                  <c:v>24.89730054081713</c:v>
                </c:pt>
                <c:pt idx="14864">
                  <c:v>14.80510438072141</c:v>
                </c:pt>
                <c:pt idx="14865">
                  <c:v>20.56195214308781</c:v>
                </c:pt>
                <c:pt idx="14866">
                  <c:v>127.0560575323658</c:v>
                </c:pt>
                <c:pt idx="14867">
                  <c:v>75.97739568561884</c:v>
                </c:pt>
                <c:pt idx="14868">
                  <c:v>64.35290230120778</c:v>
                </c:pt>
                <c:pt idx="14869">
                  <c:v>53.26804756849015</c:v>
                </c:pt>
                <c:pt idx="14870">
                  <c:v>47.36605813543898</c:v>
                </c:pt>
                <c:pt idx="14871">
                  <c:v>42.07324786928734</c:v>
                </c:pt>
                <c:pt idx="14872">
                  <c:v>37.50531656186163</c:v>
                </c:pt>
                <c:pt idx="14873">
                  <c:v>33.0454465601127</c:v>
                </c:pt>
                <c:pt idx="14874">
                  <c:v>29.88336444990617</c:v>
                </c:pt>
                <c:pt idx="14875">
                  <c:v>42.20595333343937</c:v>
                </c:pt>
                <c:pt idx="14876">
                  <c:v>50.55003993571915</c:v>
                </c:pt>
                <c:pt idx="14877">
                  <c:v>47.6631637718289</c:v>
                </c:pt>
                <c:pt idx="14878">
                  <c:v>27.42997817142255</c:v>
                </c:pt>
                <c:pt idx="14879">
                  <c:v>54.09803630530382</c:v>
                </c:pt>
                <c:pt idx="14880">
                  <c:v>66.19030196389856</c:v>
                </c:pt>
                <c:pt idx="14881">
                  <c:v>44.49902014421951</c:v>
                </c:pt>
                <c:pt idx="14882">
                  <c:v>61.53169815792783</c:v>
                </c:pt>
                <c:pt idx="14883">
                  <c:v>95.1444212611125</c:v>
                </c:pt>
                <c:pt idx="14884">
                  <c:v>67.93431024707562</c:v>
                </c:pt>
                <c:pt idx="14885">
                  <c:v>167.6498172186277</c:v>
                </c:pt>
                <c:pt idx="14886">
                  <c:v>89.9483685609464</c:v>
                </c:pt>
                <c:pt idx="14887">
                  <c:v>59.70070831139944</c:v>
                </c:pt>
                <c:pt idx="14888">
                  <c:v>36.8182157024542</c:v>
                </c:pt>
                <c:pt idx="14889">
                  <c:v>54.23774981597471</c:v>
                </c:pt>
                <c:pt idx="14890">
                  <c:v>237.8344862805913</c:v>
                </c:pt>
                <c:pt idx="14891">
                  <c:v>105.807194105806</c:v>
                </c:pt>
                <c:pt idx="14892">
                  <c:v>77.9776367895098</c:v>
                </c:pt>
                <c:pt idx="14893">
                  <c:v>62.82588876004609</c:v>
                </c:pt>
                <c:pt idx="14894">
                  <c:v>49.55291485929248</c:v>
                </c:pt>
                <c:pt idx="14895">
                  <c:v>27.65198578331664</c:v>
                </c:pt>
                <c:pt idx="14896">
                  <c:v>33.06021520661447</c:v>
                </c:pt>
                <c:pt idx="14897">
                  <c:v>38.60610414594093</c:v>
                </c:pt>
                <c:pt idx="14898">
                  <c:v>25.90523661732741</c:v>
                </c:pt>
                <c:pt idx="14899">
                  <c:v>17.07701766147235</c:v>
                </c:pt>
                <c:pt idx="14900">
                  <c:v>11.60726494395249</c:v>
                </c:pt>
                <c:pt idx="14901">
                  <c:v>11.84234770882416</c:v>
                </c:pt>
                <c:pt idx="14902">
                  <c:v>26.60830250887508</c:v>
                </c:pt>
                <c:pt idx="14903">
                  <c:v>66.34060368019474</c:v>
                </c:pt>
                <c:pt idx="14904">
                  <c:v>244.5848353685016</c:v>
                </c:pt>
                <c:pt idx="14905">
                  <c:v>251.2068310279828</c:v>
                </c:pt>
                <c:pt idx="14906">
                  <c:v>148.0030113032391</c:v>
                </c:pt>
                <c:pt idx="14907">
                  <c:v>126.4838736932672</c:v>
                </c:pt>
                <c:pt idx="14908">
                  <c:v>106.9008229058374</c:v>
                </c:pt>
                <c:pt idx="14909">
                  <c:v>99.49086112559726</c:v>
                </c:pt>
                <c:pt idx="14910">
                  <c:v>89.78731504531637</c:v>
                </c:pt>
                <c:pt idx="14911">
                  <c:v>83.13367642899828</c:v>
                </c:pt>
                <c:pt idx="14912">
                  <c:v>78.29252511056745</c:v>
                </c:pt>
                <c:pt idx="14913">
                  <c:v>73.49839866899054</c:v>
                </c:pt>
                <c:pt idx="14914">
                  <c:v>73.79730618386661</c:v>
                </c:pt>
                <c:pt idx="14915">
                  <c:v>60.03745253513259</c:v>
                </c:pt>
                <c:pt idx="14916">
                  <c:v>36.15783223447371</c:v>
                </c:pt>
                <c:pt idx="14917">
                  <c:v>86.60471293779823</c:v>
                </c:pt>
                <c:pt idx="14918">
                  <c:v>108.9594313575258</c:v>
                </c:pt>
                <c:pt idx="14919">
                  <c:v>91.13076782864376</c:v>
                </c:pt>
                <c:pt idx="14920">
                  <c:v>87.18856051574292</c:v>
                </c:pt>
                <c:pt idx="14921">
                  <c:v>81.23453156093273</c:v>
                </c:pt>
                <c:pt idx="14922">
                  <c:v>74.60935864861315</c:v>
                </c:pt>
                <c:pt idx="14923">
                  <c:v>68.16666610693282</c:v>
                </c:pt>
                <c:pt idx="14924">
                  <c:v>62.48549701808986</c:v>
                </c:pt>
                <c:pt idx="14925">
                  <c:v>56.84642902562618</c:v>
                </c:pt>
                <c:pt idx="14926">
                  <c:v>65.42085691781472</c:v>
                </c:pt>
                <c:pt idx="14927">
                  <c:v>79.32982077419645</c:v>
                </c:pt>
                <c:pt idx="14928">
                  <c:v>88.8149510008736</c:v>
                </c:pt>
                <c:pt idx="14929">
                  <c:v>64.16450076463334</c:v>
                </c:pt>
                <c:pt idx="14930">
                  <c:v>58.06068880421225</c:v>
                </c:pt>
                <c:pt idx="14931">
                  <c:v>70.30588418844835</c:v>
                </c:pt>
                <c:pt idx="14932">
                  <c:v>48.44083978168172</c:v>
                </c:pt>
                <c:pt idx="14933">
                  <c:v>45.0488468575802</c:v>
                </c:pt>
                <c:pt idx="14934">
                  <c:v>44.69007082124486</c:v>
                </c:pt>
                <c:pt idx="14935">
                  <c:v>47.1470406303357</c:v>
                </c:pt>
                <c:pt idx="14936">
                  <c:v>50.4570232312179</c:v>
                </c:pt>
                <c:pt idx="14937">
                  <c:v>42.59007815628953</c:v>
                </c:pt>
                <c:pt idx="14938">
                  <c:v>33.66313563355425</c:v>
                </c:pt>
                <c:pt idx="14939">
                  <c:v>28.39986630588068</c:v>
                </c:pt>
                <c:pt idx="14940">
                  <c:v>54.36216033988116</c:v>
                </c:pt>
                <c:pt idx="14941">
                  <c:v>79.66423441057948</c:v>
                </c:pt>
                <c:pt idx="14942">
                  <c:v>49.87299577282176</c:v>
                </c:pt>
                <c:pt idx="14943">
                  <c:v>36.7688582397501</c:v>
                </c:pt>
                <c:pt idx="14944">
                  <c:v>33.98123948688411</c:v>
                </c:pt>
                <c:pt idx="14945">
                  <c:v>46.45916538943658</c:v>
                </c:pt>
                <c:pt idx="14946">
                  <c:v>60.49537191211677</c:v>
                </c:pt>
                <c:pt idx="14947">
                  <c:v>57.96422550067335</c:v>
                </c:pt>
                <c:pt idx="14948">
                  <c:v>50.14228886986347</c:v>
                </c:pt>
                <c:pt idx="14949">
                  <c:v>41.43907436945886</c:v>
                </c:pt>
                <c:pt idx="14950">
                  <c:v>21.15966590979718</c:v>
                </c:pt>
                <c:pt idx="14951">
                  <c:v>72.46187244182921</c:v>
                </c:pt>
                <c:pt idx="14952">
                  <c:v>53.5143568219633</c:v>
                </c:pt>
                <c:pt idx="14953">
                  <c:v>48.18992019857144</c:v>
                </c:pt>
                <c:pt idx="14954">
                  <c:v>45.6180286504981</c:v>
                </c:pt>
                <c:pt idx="14955">
                  <c:v>43.89039360284883</c:v>
                </c:pt>
                <c:pt idx="14956">
                  <c:v>48.973624115875</c:v>
                </c:pt>
                <c:pt idx="14957">
                  <c:v>102.095071016991</c:v>
                </c:pt>
                <c:pt idx="14958">
                  <c:v>107.1061694755942</c:v>
                </c:pt>
                <c:pt idx="14959">
                  <c:v>88.10546139872645</c:v>
                </c:pt>
                <c:pt idx="14960">
                  <c:v>71.28350207251937</c:v>
                </c:pt>
                <c:pt idx="14961">
                  <c:v>52.55002286232677</c:v>
                </c:pt>
                <c:pt idx="14962">
                  <c:v>49.5482572917704</c:v>
                </c:pt>
                <c:pt idx="14963">
                  <c:v>40.62371166130804</c:v>
                </c:pt>
                <c:pt idx="14964">
                  <c:v>28.95350864990654</c:v>
                </c:pt>
                <c:pt idx="14965">
                  <c:v>42.21005820414541</c:v>
                </c:pt>
                <c:pt idx="14966">
                  <c:v>134.4790783156049</c:v>
                </c:pt>
                <c:pt idx="14967">
                  <c:v>16.25357683950782</c:v>
                </c:pt>
                <c:pt idx="14968">
                  <c:v>52.12991350087631</c:v>
                </c:pt>
                <c:pt idx="14969">
                  <c:v>123.1670996252331</c:v>
                </c:pt>
                <c:pt idx="14970">
                  <c:v>283.5510995316297</c:v>
                </c:pt>
                <c:pt idx="14971">
                  <c:v>126.4159235244275</c:v>
                </c:pt>
                <c:pt idx="14972">
                  <c:v>81.98461673735083</c:v>
                </c:pt>
                <c:pt idx="14973">
                  <c:v>30.0754421654553</c:v>
                </c:pt>
                <c:pt idx="14974">
                  <c:v>115.6621228494701</c:v>
                </c:pt>
                <c:pt idx="14975">
                  <c:v>82.03278675256358</c:v>
                </c:pt>
                <c:pt idx="14976">
                  <c:v>51.58331024084341</c:v>
                </c:pt>
                <c:pt idx="14977">
                  <c:v>115.6061337455243</c:v>
                </c:pt>
                <c:pt idx="14978">
                  <c:v>83.14010035225562</c:v>
                </c:pt>
                <c:pt idx="14979">
                  <c:v>66.07259279716384</c:v>
                </c:pt>
                <c:pt idx="14980">
                  <c:v>59.42449679041825</c:v>
                </c:pt>
                <c:pt idx="14981">
                  <c:v>64.70200158412838</c:v>
                </c:pt>
                <c:pt idx="14982">
                  <c:v>65.44913739196832</c:v>
                </c:pt>
                <c:pt idx="14983">
                  <c:v>46.93800651934988</c:v>
                </c:pt>
                <c:pt idx="14984">
                  <c:v>43.87007606139802</c:v>
                </c:pt>
                <c:pt idx="14985">
                  <c:v>52.80421137634703</c:v>
                </c:pt>
                <c:pt idx="14986">
                  <c:v>59.25289639284382</c:v>
                </c:pt>
                <c:pt idx="14987">
                  <c:v>73.22448550675756</c:v>
                </c:pt>
                <c:pt idx="14988">
                  <c:v>96.88029408491307</c:v>
                </c:pt>
                <c:pt idx="14989">
                  <c:v>55.25019427037088</c:v>
                </c:pt>
                <c:pt idx="14990">
                  <c:v>34.29812033640036</c:v>
                </c:pt>
                <c:pt idx="14991">
                  <c:v>36.68491074393477</c:v>
                </c:pt>
                <c:pt idx="14992">
                  <c:v>33.03833797864022</c:v>
                </c:pt>
                <c:pt idx="14993">
                  <c:v>118.8078511411896</c:v>
                </c:pt>
                <c:pt idx="14994">
                  <c:v>48.08206383493046</c:v>
                </c:pt>
                <c:pt idx="14995">
                  <c:v>56.03457728888137</c:v>
                </c:pt>
                <c:pt idx="14996">
                  <c:v>46.87246342188752</c:v>
                </c:pt>
                <c:pt idx="14997">
                  <c:v>32.69237847732036</c:v>
                </c:pt>
                <c:pt idx="14998">
                  <c:v>23.03232365936117</c:v>
                </c:pt>
                <c:pt idx="14999">
                  <c:v>36.66758621322505</c:v>
                </c:pt>
                <c:pt idx="15000">
                  <c:v>60.83831697920501</c:v>
                </c:pt>
                <c:pt idx="15001">
                  <c:v>61.13711108750506</c:v>
                </c:pt>
                <c:pt idx="15002">
                  <c:v>26.81352253755533</c:v>
                </c:pt>
                <c:pt idx="15003">
                  <c:v>64.2505597055575</c:v>
                </c:pt>
                <c:pt idx="15004">
                  <c:v>53.81643041633044</c:v>
                </c:pt>
                <c:pt idx="15005">
                  <c:v>47.83823662651683</c:v>
                </c:pt>
                <c:pt idx="15006">
                  <c:v>39.80871609576772</c:v>
                </c:pt>
                <c:pt idx="15007">
                  <c:v>36.82251780370946</c:v>
                </c:pt>
                <c:pt idx="15008">
                  <c:v>34.5394488923345</c:v>
                </c:pt>
                <c:pt idx="15009">
                  <c:v>61.5293941908796</c:v>
                </c:pt>
                <c:pt idx="15010">
                  <c:v>46.41040789838853</c:v>
                </c:pt>
                <c:pt idx="15011">
                  <c:v>38.40402245950884</c:v>
                </c:pt>
                <c:pt idx="15012">
                  <c:v>30.71286434873145</c:v>
                </c:pt>
                <c:pt idx="15013">
                  <c:v>27.91027998766555</c:v>
                </c:pt>
                <c:pt idx="15014">
                  <c:v>31.20662213231483</c:v>
                </c:pt>
                <c:pt idx="15015">
                  <c:v>34.47996812384317</c:v>
                </c:pt>
                <c:pt idx="15016">
                  <c:v>42.37036952018955</c:v>
                </c:pt>
                <c:pt idx="15017">
                  <c:v>43.80541401151598</c:v>
                </c:pt>
                <c:pt idx="15018">
                  <c:v>25.09836905741313</c:v>
                </c:pt>
                <c:pt idx="15019">
                  <c:v>79.57545499704001</c:v>
                </c:pt>
                <c:pt idx="15020">
                  <c:v>57.38845816793444</c:v>
                </c:pt>
                <c:pt idx="15021">
                  <c:v>111.7235061643846</c:v>
                </c:pt>
                <c:pt idx="15022">
                  <c:v>140.0541950214094</c:v>
                </c:pt>
                <c:pt idx="15023">
                  <c:v>116.0753568161029</c:v>
                </c:pt>
                <c:pt idx="15024">
                  <c:v>106.0700881995052</c:v>
                </c:pt>
                <c:pt idx="15025">
                  <c:v>91.4353945458915</c:v>
                </c:pt>
                <c:pt idx="15026">
                  <c:v>78.31743669470073</c:v>
                </c:pt>
                <c:pt idx="15027">
                  <c:v>94.45997183450118</c:v>
                </c:pt>
                <c:pt idx="15028">
                  <c:v>40.59467534017474</c:v>
                </c:pt>
                <c:pt idx="15029">
                  <c:v>32.3925093867973</c:v>
                </c:pt>
                <c:pt idx="15030">
                  <c:v>197.2946112051147</c:v>
                </c:pt>
                <c:pt idx="15031">
                  <c:v>101.6949922512992</c:v>
                </c:pt>
                <c:pt idx="15032">
                  <c:v>76.50020192000302</c:v>
                </c:pt>
                <c:pt idx="15033">
                  <c:v>60.12387348061967</c:v>
                </c:pt>
                <c:pt idx="15034">
                  <c:v>48.62875928943381</c:v>
                </c:pt>
                <c:pt idx="15035">
                  <c:v>51.39220213248067</c:v>
                </c:pt>
                <c:pt idx="15036">
                  <c:v>75.88048931509341</c:v>
                </c:pt>
                <c:pt idx="15037">
                  <c:v>135.2106807314877</c:v>
                </c:pt>
                <c:pt idx="15038">
                  <c:v>127.8239575015586</c:v>
                </c:pt>
                <c:pt idx="15039">
                  <c:v>76.47476220199608</c:v>
                </c:pt>
                <c:pt idx="15040">
                  <c:v>114.1990481759945</c:v>
                </c:pt>
                <c:pt idx="15041">
                  <c:v>87.93628884798568</c:v>
                </c:pt>
                <c:pt idx="15042">
                  <c:v>131.6987551788308</c:v>
                </c:pt>
                <c:pt idx="15043">
                  <c:v>116.2739825184177</c:v>
                </c:pt>
                <c:pt idx="15044">
                  <c:v>92.06945707964104</c:v>
                </c:pt>
                <c:pt idx="15045">
                  <c:v>76.76650392712123</c:v>
                </c:pt>
                <c:pt idx="15046">
                  <c:v>65.25980033362421</c:v>
                </c:pt>
                <c:pt idx="15047">
                  <c:v>55.31470046580697</c:v>
                </c:pt>
                <c:pt idx="15048">
                  <c:v>45.59095643070739</c:v>
                </c:pt>
                <c:pt idx="15049">
                  <c:v>34.78941473557619</c:v>
                </c:pt>
                <c:pt idx="15050">
                  <c:v>28.0658628809285</c:v>
                </c:pt>
                <c:pt idx="15051">
                  <c:v>95.17241425954704</c:v>
                </c:pt>
                <c:pt idx="15052">
                  <c:v>64.77574244932373</c:v>
                </c:pt>
                <c:pt idx="15053">
                  <c:v>54.91958674863878</c:v>
                </c:pt>
                <c:pt idx="15054">
                  <c:v>101.2353459133163</c:v>
                </c:pt>
                <c:pt idx="15055">
                  <c:v>323.0517945112247</c:v>
                </c:pt>
                <c:pt idx="15056">
                  <c:v>109.3200026852906</c:v>
                </c:pt>
                <c:pt idx="15057">
                  <c:v>57.94418783962612</c:v>
                </c:pt>
                <c:pt idx="15058">
                  <c:v>36.8019358210021</c:v>
                </c:pt>
                <c:pt idx="15059">
                  <c:v>18.66755925991354</c:v>
                </c:pt>
                <c:pt idx="15060">
                  <c:v>27.3478824232129</c:v>
                </c:pt>
                <c:pt idx="15061">
                  <c:v>60.19748070702903</c:v>
                </c:pt>
                <c:pt idx="15062">
                  <c:v>55.99400448288674</c:v>
                </c:pt>
                <c:pt idx="15063">
                  <c:v>48.12707392686661</c:v>
                </c:pt>
                <c:pt idx="15064">
                  <c:v>54.69600023823671</c:v>
                </c:pt>
                <c:pt idx="15065">
                  <c:v>74.19750881002113</c:v>
                </c:pt>
                <c:pt idx="15066">
                  <c:v>107.6569520723884</c:v>
                </c:pt>
                <c:pt idx="15067">
                  <c:v>182.8060309745052</c:v>
                </c:pt>
                <c:pt idx="15068">
                  <c:v>295.0173890174626</c:v>
                </c:pt>
                <c:pt idx="15069">
                  <c:v>201.6265146998335</c:v>
                </c:pt>
                <c:pt idx="15070">
                  <c:v>193.3889592133073</c:v>
                </c:pt>
                <c:pt idx="15071">
                  <c:v>229.2781196203868</c:v>
                </c:pt>
                <c:pt idx="15072">
                  <c:v>235.5360390556803</c:v>
                </c:pt>
                <c:pt idx="15073">
                  <c:v>197.4610890076963</c:v>
                </c:pt>
                <c:pt idx="15074">
                  <c:v>148.2920498430896</c:v>
                </c:pt>
                <c:pt idx="15075">
                  <c:v>151.278884313645</c:v>
                </c:pt>
                <c:pt idx="15076">
                  <c:v>141.4198442179047</c:v>
                </c:pt>
                <c:pt idx="15077">
                  <c:v>109.5119713663329</c:v>
                </c:pt>
                <c:pt idx="15078">
                  <c:v>125.8333574919515</c:v>
                </c:pt>
                <c:pt idx="15079">
                  <c:v>702.0317813289074</c:v>
                </c:pt>
                <c:pt idx="15080">
                  <c:v>159.6767498169898</c:v>
                </c:pt>
                <c:pt idx="15081">
                  <c:v>108.6787525263174</c:v>
                </c:pt>
                <c:pt idx="15082">
                  <c:v>134.3419236430622</c:v>
                </c:pt>
                <c:pt idx="15083">
                  <c:v>267.1429108362203</c:v>
                </c:pt>
                <c:pt idx="15084">
                  <c:v>275.1781421763223</c:v>
                </c:pt>
                <c:pt idx="15085">
                  <c:v>205.5821051818868</c:v>
                </c:pt>
                <c:pt idx="15086">
                  <c:v>164.1687844138197</c:v>
                </c:pt>
                <c:pt idx="15087">
                  <c:v>139.5467678189896</c:v>
                </c:pt>
                <c:pt idx="15088">
                  <c:v>139.2260580906486</c:v>
                </c:pt>
                <c:pt idx="15089">
                  <c:v>144.4831113922018</c:v>
                </c:pt>
                <c:pt idx="15090">
                  <c:v>163.9357375575501</c:v>
                </c:pt>
                <c:pt idx="15091">
                  <c:v>191.9266054750503</c:v>
                </c:pt>
                <c:pt idx="15092">
                  <c:v>134.8955682954395</c:v>
                </c:pt>
                <c:pt idx="15093">
                  <c:v>162.4754746644762</c:v>
                </c:pt>
                <c:pt idx="15094">
                  <c:v>146.6837878211026</c:v>
                </c:pt>
                <c:pt idx="15095">
                  <c:v>138.4765207150666</c:v>
                </c:pt>
                <c:pt idx="15096">
                  <c:v>134.3000425739806</c:v>
                </c:pt>
                <c:pt idx="15097">
                  <c:v>82.84074636700484</c:v>
                </c:pt>
                <c:pt idx="15098">
                  <c:v>66.16666571060091</c:v>
                </c:pt>
                <c:pt idx="15099">
                  <c:v>39.54211075740283</c:v>
                </c:pt>
                <c:pt idx="15100">
                  <c:v>29.88447072275201</c:v>
                </c:pt>
                <c:pt idx="15101">
                  <c:v>101.1369742512988</c:v>
                </c:pt>
                <c:pt idx="15102">
                  <c:v>107.7336026978308</c:v>
                </c:pt>
                <c:pt idx="15103">
                  <c:v>108.4238587369158</c:v>
                </c:pt>
                <c:pt idx="15104">
                  <c:v>107.8672734274426</c:v>
                </c:pt>
                <c:pt idx="15105">
                  <c:v>102.2535183347967</c:v>
                </c:pt>
                <c:pt idx="15106">
                  <c:v>94.30663334928374</c:v>
                </c:pt>
                <c:pt idx="15107">
                  <c:v>86.2597726826417</c:v>
                </c:pt>
                <c:pt idx="15108">
                  <c:v>74.65374232155592</c:v>
                </c:pt>
                <c:pt idx="15109">
                  <c:v>79.60817330509812</c:v>
                </c:pt>
                <c:pt idx="15110">
                  <c:v>80.15611341722962</c:v>
                </c:pt>
                <c:pt idx="15111">
                  <c:v>77.6716551001518</c:v>
                </c:pt>
                <c:pt idx="15112">
                  <c:v>73.90378885213561</c:v>
                </c:pt>
                <c:pt idx="15113">
                  <c:v>69.4959465337259</c:v>
                </c:pt>
                <c:pt idx="15114">
                  <c:v>64.9390962073083</c:v>
                </c:pt>
                <c:pt idx="15115">
                  <c:v>63.90230289170063</c:v>
                </c:pt>
                <c:pt idx="15116">
                  <c:v>76.7917325674335</c:v>
                </c:pt>
                <c:pt idx="15117">
                  <c:v>50.28516984453621</c:v>
                </c:pt>
                <c:pt idx="15118">
                  <c:v>34.10848126067579</c:v>
                </c:pt>
                <c:pt idx="15119">
                  <c:v>66.30235706611761</c:v>
                </c:pt>
                <c:pt idx="15120">
                  <c:v>51.47560192271217</c:v>
                </c:pt>
                <c:pt idx="15121">
                  <c:v>32.33473364516279</c:v>
                </c:pt>
                <c:pt idx="15122">
                  <c:v>19.26339627432883</c:v>
                </c:pt>
                <c:pt idx="15123">
                  <c:v>36.97679023927615</c:v>
                </c:pt>
                <c:pt idx="15124">
                  <c:v>56.35067390964318</c:v>
                </c:pt>
                <c:pt idx="15125">
                  <c:v>62.16833658472933</c:v>
                </c:pt>
                <c:pt idx="15126">
                  <c:v>55.08055603362381</c:v>
                </c:pt>
                <c:pt idx="15127">
                  <c:v>55.5864208622715</c:v>
                </c:pt>
                <c:pt idx="15128">
                  <c:v>78.69884387217697</c:v>
                </c:pt>
                <c:pt idx="15129">
                  <c:v>77.54774838057058</c:v>
                </c:pt>
                <c:pt idx="15130">
                  <c:v>72.00562057095723</c:v>
                </c:pt>
                <c:pt idx="15131">
                  <c:v>59.35791248329473</c:v>
                </c:pt>
                <c:pt idx="15132">
                  <c:v>32.90859989213483</c:v>
                </c:pt>
                <c:pt idx="15133">
                  <c:v>86.54426763264015</c:v>
                </c:pt>
                <c:pt idx="15134">
                  <c:v>94.2988735454453</c:v>
                </c:pt>
                <c:pt idx="15135">
                  <c:v>79.62095916777484</c:v>
                </c:pt>
                <c:pt idx="15136">
                  <c:v>73.042614948257</c:v>
                </c:pt>
                <c:pt idx="15137">
                  <c:v>68.90576311545769</c:v>
                </c:pt>
                <c:pt idx="15138">
                  <c:v>65.84531395517588</c:v>
                </c:pt>
                <c:pt idx="15139">
                  <c:v>61.39829749729682</c:v>
                </c:pt>
                <c:pt idx="15140">
                  <c:v>55.7959573248018</c:v>
                </c:pt>
                <c:pt idx="15141">
                  <c:v>48.68501036154109</c:v>
                </c:pt>
                <c:pt idx="15142">
                  <c:v>45.54043182249914</c:v>
                </c:pt>
                <c:pt idx="15143">
                  <c:v>44.10567643978395</c:v>
                </c:pt>
                <c:pt idx="15144">
                  <c:v>43.97993829415376</c:v>
                </c:pt>
                <c:pt idx="15145">
                  <c:v>97.61404712719469</c:v>
                </c:pt>
                <c:pt idx="15146">
                  <c:v>66.86632731735307</c:v>
                </c:pt>
                <c:pt idx="15147">
                  <c:v>61.02498368211977</c:v>
                </c:pt>
                <c:pt idx="15148">
                  <c:v>69.89214860764588</c:v>
                </c:pt>
                <c:pt idx="15149">
                  <c:v>80.29609940130868</c:v>
                </c:pt>
                <c:pt idx="15150">
                  <c:v>67.14119680193441</c:v>
                </c:pt>
                <c:pt idx="15151">
                  <c:v>58.63909017721075</c:v>
                </c:pt>
                <c:pt idx="15152">
                  <c:v>61.14885366799572</c:v>
                </c:pt>
                <c:pt idx="15153">
                  <c:v>27.57976981889356</c:v>
                </c:pt>
                <c:pt idx="15154">
                  <c:v>69.31554247909588</c:v>
                </c:pt>
                <c:pt idx="15155">
                  <c:v>89.45509575070943</c:v>
                </c:pt>
                <c:pt idx="15156">
                  <c:v>79.71890120681381</c:v>
                </c:pt>
                <c:pt idx="15157">
                  <c:v>63.64760406502278</c:v>
                </c:pt>
                <c:pt idx="15158">
                  <c:v>74.55409320337666</c:v>
                </c:pt>
                <c:pt idx="15159">
                  <c:v>79.5400632925064</c:v>
                </c:pt>
                <c:pt idx="15160">
                  <c:v>83.65326267981816</c:v>
                </c:pt>
                <c:pt idx="15161">
                  <c:v>123.4599842096683</c:v>
                </c:pt>
                <c:pt idx="15162">
                  <c:v>88.00791361221466</c:v>
                </c:pt>
                <c:pt idx="15163">
                  <c:v>83.69823112854166</c:v>
                </c:pt>
                <c:pt idx="15164">
                  <c:v>70.04744397406214</c:v>
                </c:pt>
                <c:pt idx="15165">
                  <c:v>87.51562865748433</c:v>
                </c:pt>
                <c:pt idx="15166">
                  <c:v>70.73483803930861</c:v>
                </c:pt>
                <c:pt idx="15167">
                  <c:v>68.10016203548945</c:v>
                </c:pt>
                <c:pt idx="15168">
                  <c:v>64.42853080583336</c:v>
                </c:pt>
                <c:pt idx="15169">
                  <c:v>61.29319500931337</c:v>
                </c:pt>
                <c:pt idx="15170">
                  <c:v>58.80740491002297</c:v>
                </c:pt>
                <c:pt idx="15171">
                  <c:v>59.05565824531794</c:v>
                </c:pt>
                <c:pt idx="15172">
                  <c:v>62.47502726185857</c:v>
                </c:pt>
                <c:pt idx="15173">
                  <c:v>66.680818508063</c:v>
                </c:pt>
                <c:pt idx="15174">
                  <c:v>83.36776827051747</c:v>
                </c:pt>
                <c:pt idx="15175">
                  <c:v>69.40138161158701</c:v>
                </c:pt>
                <c:pt idx="15176">
                  <c:v>67.05427424286746</c:v>
                </c:pt>
                <c:pt idx="15177">
                  <c:v>69.41868640219478</c:v>
                </c:pt>
                <c:pt idx="15178">
                  <c:v>64.12743893375263</c:v>
                </c:pt>
                <c:pt idx="15179">
                  <c:v>60.80279520095738</c:v>
                </c:pt>
                <c:pt idx="15180">
                  <c:v>61.89021171903435</c:v>
                </c:pt>
                <c:pt idx="15181">
                  <c:v>66.17723396172448</c:v>
                </c:pt>
                <c:pt idx="15182">
                  <c:v>64.54071990566342</c:v>
                </c:pt>
                <c:pt idx="15183">
                  <c:v>61.72429555345398</c:v>
                </c:pt>
                <c:pt idx="15184">
                  <c:v>60.47696545069598</c:v>
                </c:pt>
                <c:pt idx="15185">
                  <c:v>114.3706601152909</c:v>
                </c:pt>
                <c:pt idx="15186">
                  <c:v>73.13943057583711</c:v>
                </c:pt>
                <c:pt idx="15187">
                  <c:v>62.02990538776936</c:v>
                </c:pt>
                <c:pt idx="15188">
                  <c:v>52.2197185357475</c:v>
                </c:pt>
                <c:pt idx="15189">
                  <c:v>47.5775523341097</c:v>
                </c:pt>
                <c:pt idx="15190">
                  <c:v>67.34647077393458</c:v>
                </c:pt>
                <c:pt idx="15191">
                  <c:v>65.10608260157218</c:v>
                </c:pt>
                <c:pt idx="15192">
                  <c:v>67.70481000630785</c:v>
                </c:pt>
                <c:pt idx="15193">
                  <c:v>74.48480698476413</c:v>
                </c:pt>
                <c:pt idx="15194">
                  <c:v>70.3917656193335</c:v>
                </c:pt>
                <c:pt idx="15195">
                  <c:v>64.361708726317</c:v>
                </c:pt>
                <c:pt idx="15196">
                  <c:v>50.4584480640732</c:v>
                </c:pt>
                <c:pt idx="15197">
                  <c:v>72.65397917371786</c:v>
                </c:pt>
                <c:pt idx="15198">
                  <c:v>55.39046710023059</c:v>
                </c:pt>
                <c:pt idx="15199">
                  <c:v>55.6788554827661</c:v>
                </c:pt>
                <c:pt idx="15200">
                  <c:v>58.24289786244069</c:v>
                </c:pt>
                <c:pt idx="15201">
                  <c:v>62.91967241683252</c:v>
                </c:pt>
                <c:pt idx="15202">
                  <c:v>55.57570355661983</c:v>
                </c:pt>
                <c:pt idx="15203">
                  <c:v>52.00190918483312</c:v>
                </c:pt>
                <c:pt idx="15204">
                  <c:v>44.7266391226281</c:v>
                </c:pt>
                <c:pt idx="15205">
                  <c:v>51.98515113713987</c:v>
                </c:pt>
                <c:pt idx="15206">
                  <c:v>52.01875150241736</c:v>
                </c:pt>
                <c:pt idx="15207">
                  <c:v>50.43418431221099</c:v>
                </c:pt>
                <c:pt idx="15208">
                  <c:v>53.46737682495058</c:v>
                </c:pt>
                <c:pt idx="15209">
                  <c:v>52.61455504046045</c:v>
                </c:pt>
                <c:pt idx="15210">
                  <c:v>48.11455748688461</c:v>
                </c:pt>
                <c:pt idx="15211">
                  <c:v>44.79820811362937</c:v>
                </c:pt>
                <c:pt idx="15212">
                  <c:v>51.57502828687866</c:v>
                </c:pt>
                <c:pt idx="15213">
                  <c:v>46.35029143568661</c:v>
                </c:pt>
                <c:pt idx="15214">
                  <c:v>40.39004766096847</c:v>
                </c:pt>
                <c:pt idx="15215">
                  <c:v>36.9498540458401</c:v>
                </c:pt>
                <c:pt idx="15216">
                  <c:v>34.90873159964198</c:v>
                </c:pt>
                <c:pt idx="15217">
                  <c:v>47.68624193115134</c:v>
                </c:pt>
                <c:pt idx="15218">
                  <c:v>30.24659238761346</c:v>
                </c:pt>
                <c:pt idx="15219">
                  <c:v>23.33479719225947</c:v>
                </c:pt>
                <c:pt idx="15220">
                  <c:v>45.36966203026165</c:v>
                </c:pt>
                <c:pt idx="15221">
                  <c:v>55.39283984418638</c:v>
                </c:pt>
                <c:pt idx="15222">
                  <c:v>59.85587837776085</c:v>
                </c:pt>
                <c:pt idx="15223">
                  <c:v>47.22244616502238</c:v>
                </c:pt>
                <c:pt idx="15224">
                  <c:v>41.54789444695552</c:v>
                </c:pt>
                <c:pt idx="15225">
                  <c:v>38.71497324108484</c:v>
                </c:pt>
                <c:pt idx="15226">
                  <c:v>35.89664712227596</c:v>
                </c:pt>
                <c:pt idx="15227">
                  <c:v>34.19561606601332</c:v>
                </c:pt>
                <c:pt idx="15228">
                  <c:v>32.75334190377505</c:v>
                </c:pt>
                <c:pt idx="15229">
                  <c:v>30.91218420603053</c:v>
                </c:pt>
                <c:pt idx="15230">
                  <c:v>28.44718383461669</c:v>
                </c:pt>
                <c:pt idx="15231">
                  <c:v>30.04857343587314</c:v>
                </c:pt>
                <c:pt idx="15232">
                  <c:v>24.77191919121381</c:v>
                </c:pt>
                <c:pt idx="15233">
                  <c:v>19.99984226196451</c:v>
                </c:pt>
                <c:pt idx="15234">
                  <c:v>14.60840669670616</c:v>
                </c:pt>
                <c:pt idx="15235">
                  <c:v>14.97508898353317</c:v>
                </c:pt>
                <c:pt idx="15236">
                  <c:v>31.10691582604597</c:v>
                </c:pt>
                <c:pt idx="15237">
                  <c:v>50.21027796112968</c:v>
                </c:pt>
                <c:pt idx="15238">
                  <c:v>56.57903515073822</c:v>
                </c:pt>
                <c:pt idx="15239">
                  <c:v>55.12065325179437</c:v>
                </c:pt>
                <c:pt idx="15240">
                  <c:v>75.30197427516756</c:v>
                </c:pt>
                <c:pt idx="15241">
                  <c:v>77.09252947870646</c:v>
                </c:pt>
                <c:pt idx="15242">
                  <c:v>55.55464383664771</c:v>
                </c:pt>
                <c:pt idx="15243">
                  <c:v>36.6201676336375</c:v>
                </c:pt>
                <c:pt idx="15244">
                  <c:v>39.8935622886252</c:v>
                </c:pt>
                <c:pt idx="15245">
                  <c:v>48.72939373204818</c:v>
                </c:pt>
                <c:pt idx="15246">
                  <c:v>53.2555670613227</c:v>
                </c:pt>
                <c:pt idx="15247">
                  <c:v>51.27867302117798</c:v>
                </c:pt>
                <c:pt idx="15248">
                  <c:v>48.86489225194848</c:v>
                </c:pt>
                <c:pt idx="15249">
                  <c:v>47.24431207931435</c:v>
                </c:pt>
                <c:pt idx="15250">
                  <c:v>51.91972728050635</c:v>
                </c:pt>
                <c:pt idx="15251">
                  <c:v>50.5743401698943</c:v>
                </c:pt>
                <c:pt idx="15252">
                  <c:v>52.1628662046053</c:v>
                </c:pt>
                <c:pt idx="15253">
                  <c:v>57.23745710947362</c:v>
                </c:pt>
                <c:pt idx="15254">
                  <c:v>42.11627009317116</c:v>
                </c:pt>
                <c:pt idx="15255">
                  <c:v>83.77041407322285</c:v>
                </c:pt>
                <c:pt idx="15256">
                  <c:v>71.31480918826932</c:v>
                </c:pt>
                <c:pt idx="15257">
                  <c:v>74.14369961410062</c:v>
                </c:pt>
                <c:pt idx="15258">
                  <c:v>81.98193472284638</c:v>
                </c:pt>
                <c:pt idx="15259">
                  <c:v>90.96413546367696</c:v>
                </c:pt>
                <c:pt idx="15260">
                  <c:v>99.8050701142196</c:v>
                </c:pt>
                <c:pt idx="15261">
                  <c:v>106.8195129247591</c:v>
                </c:pt>
                <c:pt idx="15262">
                  <c:v>109.1441781968364</c:v>
                </c:pt>
                <c:pt idx="15263">
                  <c:v>109.6045910437754</c:v>
                </c:pt>
                <c:pt idx="15264">
                  <c:v>112.8278420192675</c:v>
                </c:pt>
                <c:pt idx="15265">
                  <c:v>108.5522279672356</c:v>
                </c:pt>
                <c:pt idx="15266">
                  <c:v>86.70403785485148</c:v>
                </c:pt>
                <c:pt idx="15267">
                  <c:v>71.76100035698457</c:v>
                </c:pt>
                <c:pt idx="15268">
                  <c:v>49.75842501873808</c:v>
                </c:pt>
                <c:pt idx="15269">
                  <c:v>30.2795795252146</c:v>
                </c:pt>
                <c:pt idx="15270">
                  <c:v>21.53890670311905</c:v>
                </c:pt>
                <c:pt idx="15271">
                  <c:v>35.99432516743668</c:v>
                </c:pt>
                <c:pt idx="15272">
                  <c:v>74.04546583758996</c:v>
                </c:pt>
                <c:pt idx="15273">
                  <c:v>143.6508307258778</c:v>
                </c:pt>
                <c:pt idx="15274">
                  <c:v>134.6430494468595</c:v>
                </c:pt>
                <c:pt idx="15275">
                  <c:v>19.6767384560199</c:v>
                </c:pt>
                <c:pt idx="15276">
                  <c:v>43.5605748128393</c:v>
                </c:pt>
                <c:pt idx="15277">
                  <c:v>54.32983022944244</c:v>
                </c:pt>
                <c:pt idx="15278">
                  <c:v>66.3904432362125</c:v>
                </c:pt>
                <c:pt idx="15279">
                  <c:v>202.7543682770744</c:v>
                </c:pt>
                <c:pt idx="15280">
                  <c:v>91.43335822051245</c:v>
                </c:pt>
                <c:pt idx="15281">
                  <c:v>54.50974252448214</c:v>
                </c:pt>
                <c:pt idx="15282">
                  <c:v>125.9484692145527</c:v>
                </c:pt>
                <c:pt idx="15283">
                  <c:v>146.9151748371621</c:v>
                </c:pt>
                <c:pt idx="15284">
                  <c:v>137.5029992352148</c:v>
                </c:pt>
                <c:pt idx="15285">
                  <c:v>117.7092981609352</c:v>
                </c:pt>
                <c:pt idx="15286">
                  <c:v>97.08753090741959</c:v>
                </c:pt>
                <c:pt idx="15287">
                  <c:v>74.5458796488974</c:v>
                </c:pt>
                <c:pt idx="15288">
                  <c:v>186.3637179369755</c:v>
                </c:pt>
                <c:pt idx="15289">
                  <c:v>97.35343595256508</c:v>
                </c:pt>
                <c:pt idx="15290">
                  <c:v>104.3637955734094</c:v>
                </c:pt>
                <c:pt idx="15291">
                  <c:v>102.2137509413907</c:v>
                </c:pt>
                <c:pt idx="15292">
                  <c:v>115.221210814437</c:v>
                </c:pt>
                <c:pt idx="15293">
                  <c:v>99.83251627449341</c:v>
                </c:pt>
                <c:pt idx="15294">
                  <c:v>188.1082852518719</c:v>
                </c:pt>
                <c:pt idx="15295">
                  <c:v>156.2829449556508</c:v>
                </c:pt>
                <c:pt idx="15296">
                  <c:v>126.603181084709</c:v>
                </c:pt>
                <c:pt idx="15297">
                  <c:v>124.2076470014923</c:v>
                </c:pt>
                <c:pt idx="15298">
                  <c:v>140.5379977141017</c:v>
                </c:pt>
                <c:pt idx="15299">
                  <c:v>165.6337516559844</c:v>
                </c:pt>
                <c:pt idx="15300">
                  <c:v>276.0594059393725</c:v>
                </c:pt>
                <c:pt idx="15301">
                  <c:v>234.8379835038474</c:v>
                </c:pt>
                <c:pt idx="15302">
                  <c:v>159.367183750082</c:v>
                </c:pt>
                <c:pt idx="15303">
                  <c:v>133.4966447744116</c:v>
                </c:pt>
                <c:pt idx="15304">
                  <c:v>112.50347561941</c:v>
                </c:pt>
                <c:pt idx="15305">
                  <c:v>106.9617087341512</c:v>
                </c:pt>
                <c:pt idx="15306">
                  <c:v>197.0770376273782</c:v>
                </c:pt>
                <c:pt idx="15307">
                  <c:v>132.650438271621</c:v>
                </c:pt>
                <c:pt idx="15308">
                  <c:v>116.875889455559</c:v>
                </c:pt>
                <c:pt idx="15309">
                  <c:v>103.4546381998186</c:v>
                </c:pt>
                <c:pt idx="15310">
                  <c:v>105.9074655723377</c:v>
                </c:pt>
                <c:pt idx="15311">
                  <c:v>92.54331255304797</c:v>
                </c:pt>
                <c:pt idx="15312">
                  <c:v>87.71280314826475</c:v>
                </c:pt>
                <c:pt idx="15313">
                  <c:v>84.79155246732823</c:v>
                </c:pt>
                <c:pt idx="15314">
                  <c:v>80.06795410064823</c:v>
                </c:pt>
                <c:pt idx="15315">
                  <c:v>76.23207848884583</c:v>
                </c:pt>
                <c:pt idx="15316">
                  <c:v>80.47769280209849</c:v>
                </c:pt>
                <c:pt idx="15317">
                  <c:v>80.97067325188731</c:v>
                </c:pt>
                <c:pt idx="15318">
                  <c:v>74.23520094816522</c:v>
                </c:pt>
                <c:pt idx="15319">
                  <c:v>64.44234646900487</c:v>
                </c:pt>
                <c:pt idx="15320">
                  <c:v>57.01659926309735</c:v>
                </c:pt>
                <c:pt idx="15321">
                  <c:v>52.64072008308833</c:v>
                </c:pt>
                <c:pt idx="15322">
                  <c:v>47.43212830657842</c:v>
                </c:pt>
                <c:pt idx="15323">
                  <c:v>52.9850184529172</c:v>
                </c:pt>
                <c:pt idx="15324">
                  <c:v>52.56025776782158</c:v>
                </c:pt>
                <c:pt idx="15325">
                  <c:v>111.3346898622483</c:v>
                </c:pt>
                <c:pt idx="15326">
                  <c:v>65.92451899075313</c:v>
                </c:pt>
                <c:pt idx="15327">
                  <c:v>59.2743620164256</c:v>
                </c:pt>
                <c:pt idx="15328">
                  <c:v>61.02634986787721</c:v>
                </c:pt>
                <c:pt idx="15329">
                  <c:v>61.83595450093066</c:v>
                </c:pt>
                <c:pt idx="15330">
                  <c:v>62.52331596602484</c:v>
                </c:pt>
                <c:pt idx="15331">
                  <c:v>65.15150770022788</c:v>
                </c:pt>
                <c:pt idx="15332">
                  <c:v>65.88550952778691</c:v>
                </c:pt>
                <c:pt idx="15333">
                  <c:v>57.1459028864002</c:v>
                </c:pt>
                <c:pt idx="15334">
                  <c:v>47.1075938486608</c:v>
                </c:pt>
                <c:pt idx="15335">
                  <c:v>46.20659228766624</c:v>
                </c:pt>
                <c:pt idx="15336">
                  <c:v>19.53245751282488</c:v>
                </c:pt>
                <c:pt idx="15337">
                  <c:v>65.97526652668266</c:v>
                </c:pt>
                <c:pt idx="15338">
                  <c:v>47.54946840802617</c:v>
                </c:pt>
                <c:pt idx="15339">
                  <c:v>37.9184762179212</c:v>
                </c:pt>
                <c:pt idx="15340">
                  <c:v>26.05577303877368</c:v>
                </c:pt>
                <c:pt idx="15341">
                  <c:v>19.31898402456095</c:v>
                </c:pt>
                <c:pt idx="15342">
                  <c:v>64.56281958788378</c:v>
                </c:pt>
                <c:pt idx="15343">
                  <c:v>38.22716925762865</c:v>
                </c:pt>
                <c:pt idx="15344">
                  <c:v>20.3392101793988</c:v>
                </c:pt>
                <c:pt idx="15345">
                  <c:v>3.511216946239615</c:v>
                </c:pt>
                <c:pt idx="15346">
                  <c:v>36.15271519490944</c:v>
                </c:pt>
                <c:pt idx="15347">
                  <c:v>83.74850670681206</c:v>
                </c:pt>
                <c:pt idx="15348">
                  <c:v>24.32582112322613</c:v>
                </c:pt>
                <c:pt idx="15349">
                  <c:v>168.6495924647298</c:v>
                </c:pt>
                <c:pt idx="15350">
                  <c:v>292.4205809274321</c:v>
                </c:pt>
                <c:pt idx="15351">
                  <c:v>144.853654544759</c:v>
                </c:pt>
                <c:pt idx="15352">
                  <c:v>97.97558155723347</c:v>
                </c:pt>
                <c:pt idx="15353">
                  <c:v>71.42797492953346</c:v>
                </c:pt>
                <c:pt idx="15354">
                  <c:v>81.1395035482053</c:v>
                </c:pt>
                <c:pt idx="15355">
                  <c:v>98.5199599706829</c:v>
                </c:pt>
                <c:pt idx="15356">
                  <c:v>94.477623573285</c:v>
                </c:pt>
                <c:pt idx="15357">
                  <c:v>84.41858314215892</c:v>
                </c:pt>
                <c:pt idx="15358">
                  <c:v>78.50926370653107</c:v>
                </c:pt>
                <c:pt idx="15359">
                  <c:v>69.8752254287051</c:v>
                </c:pt>
                <c:pt idx="15360">
                  <c:v>62.64267026574325</c:v>
                </c:pt>
                <c:pt idx="15361">
                  <c:v>64.7523446011792</c:v>
                </c:pt>
                <c:pt idx="15362">
                  <c:v>62.45678839706322</c:v>
                </c:pt>
                <c:pt idx="15363">
                  <c:v>60.23014195413175</c:v>
                </c:pt>
                <c:pt idx="15364">
                  <c:v>58.0905312039567</c:v>
                </c:pt>
                <c:pt idx="15365">
                  <c:v>56.44960826371643</c:v>
                </c:pt>
                <c:pt idx="15366">
                  <c:v>54.0080762591169</c:v>
                </c:pt>
                <c:pt idx="15367">
                  <c:v>51.49673569363061</c:v>
                </c:pt>
                <c:pt idx="15368">
                  <c:v>49.55617644225273</c:v>
                </c:pt>
                <c:pt idx="15369">
                  <c:v>46.489248177327</c:v>
                </c:pt>
                <c:pt idx="15370">
                  <c:v>46.41892918070892</c:v>
                </c:pt>
                <c:pt idx="15371">
                  <c:v>49.0835330253598</c:v>
                </c:pt>
                <c:pt idx="15372">
                  <c:v>49.35252008473575</c:v>
                </c:pt>
                <c:pt idx="15373">
                  <c:v>45.68549055991254</c:v>
                </c:pt>
                <c:pt idx="15374">
                  <c:v>42.52317842050715</c:v>
                </c:pt>
                <c:pt idx="15375">
                  <c:v>42.38756022771199</c:v>
                </c:pt>
                <c:pt idx="15376">
                  <c:v>61.41122437023888</c:v>
                </c:pt>
                <c:pt idx="15377">
                  <c:v>38.58612864970176</c:v>
                </c:pt>
                <c:pt idx="15378">
                  <c:v>40.48225510230322</c:v>
                </c:pt>
                <c:pt idx="15379">
                  <c:v>41.0454212521129</c:v>
                </c:pt>
                <c:pt idx="15380">
                  <c:v>44.00225272902525</c:v>
                </c:pt>
                <c:pt idx="15381">
                  <c:v>38.9333083631838</c:v>
                </c:pt>
                <c:pt idx="15382">
                  <c:v>36.75663894852546</c:v>
                </c:pt>
                <c:pt idx="15383">
                  <c:v>33.5419545854892</c:v>
                </c:pt>
                <c:pt idx="15384">
                  <c:v>32.18435600199535</c:v>
                </c:pt>
                <c:pt idx="15385">
                  <c:v>35.19668013521552</c:v>
                </c:pt>
                <c:pt idx="15386">
                  <c:v>48.87524525135534</c:v>
                </c:pt>
                <c:pt idx="15387">
                  <c:v>62.91063854758404</c:v>
                </c:pt>
                <c:pt idx="15388">
                  <c:v>40.15924743780392</c:v>
                </c:pt>
                <c:pt idx="15389">
                  <c:v>38.6681055421542</c:v>
                </c:pt>
                <c:pt idx="15390">
                  <c:v>37.30740156132453</c:v>
                </c:pt>
                <c:pt idx="15391">
                  <c:v>35.43587860739419</c:v>
                </c:pt>
                <c:pt idx="15392">
                  <c:v>32.00979340202693</c:v>
                </c:pt>
                <c:pt idx="15393">
                  <c:v>27.95378785844507</c:v>
                </c:pt>
                <c:pt idx="15394">
                  <c:v>26.91979543667079</c:v>
                </c:pt>
                <c:pt idx="15395">
                  <c:v>23.18280824372009</c:v>
                </c:pt>
                <c:pt idx="15396">
                  <c:v>26.69232688326247</c:v>
                </c:pt>
                <c:pt idx="15397">
                  <c:v>26.67817098554116</c:v>
                </c:pt>
                <c:pt idx="15398">
                  <c:v>23.99394751772923</c:v>
                </c:pt>
                <c:pt idx="15399">
                  <c:v>20.23100428581713</c:v>
                </c:pt>
                <c:pt idx="15400">
                  <c:v>19.72983736492121</c:v>
                </c:pt>
                <c:pt idx="15401">
                  <c:v>17.40959803941402</c:v>
                </c:pt>
                <c:pt idx="15402">
                  <c:v>10.10822384706998</c:v>
                </c:pt>
                <c:pt idx="15403">
                  <c:v>38.05878669653205</c:v>
                </c:pt>
                <c:pt idx="15404">
                  <c:v>24.48664113871198</c:v>
                </c:pt>
                <c:pt idx="15405">
                  <c:v>20.08209341589189</c:v>
                </c:pt>
                <c:pt idx="15406">
                  <c:v>18.19936944528321</c:v>
                </c:pt>
                <c:pt idx="15407">
                  <c:v>36.17213560282436</c:v>
                </c:pt>
                <c:pt idx="15408">
                  <c:v>39.11568901017426</c:v>
                </c:pt>
                <c:pt idx="15409">
                  <c:v>21.80343739288003</c:v>
                </c:pt>
                <c:pt idx="15410">
                  <c:v>26.04630404310507</c:v>
                </c:pt>
                <c:pt idx="15411">
                  <c:v>33.69362660874513</c:v>
                </c:pt>
                <c:pt idx="15412">
                  <c:v>42.66257070152941</c:v>
                </c:pt>
                <c:pt idx="15413">
                  <c:v>51.03065676063726</c:v>
                </c:pt>
                <c:pt idx="15414">
                  <c:v>36.9956627133469</c:v>
                </c:pt>
                <c:pt idx="15415">
                  <c:v>30.36225483427498</c:v>
                </c:pt>
                <c:pt idx="15416">
                  <c:v>31.83415762667893</c:v>
                </c:pt>
                <c:pt idx="15417">
                  <c:v>20.76503938514792</c:v>
                </c:pt>
                <c:pt idx="15418">
                  <c:v>18.74135068949731</c:v>
                </c:pt>
                <c:pt idx="15419">
                  <c:v>1.863357599104607</c:v>
                </c:pt>
                <c:pt idx="15420">
                  <c:v>57.45109941447998</c:v>
                </c:pt>
                <c:pt idx="15421">
                  <c:v>18.24828467126231</c:v>
                </c:pt>
                <c:pt idx="15422">
                  <c:v>10.66173058646332</c:v>
                </c:pt>
                <c:pt idx="15423">
                  <c:v>27.9068411037002</c:v>
                </c:pt>
                <c:pt idx="15424">
                  <c:v>93.00457567546384</c:v>
                </c:pt>
                <c:pt idx="15425">
                  <c:v>38.79136676611276</c:v>
                </c:pt>
                <c:pt idx="15426">
                  <c:v>48.67831506456768</c:v>
                </c:pt>
                <c:pt idx="15427">
                  <c:v>83.16653531132154</c:v>
                </c:pt>
                <c:pt idx="15428">
                  <c:v>69.15305329080833</c:v>
                </c:pt>
                <c:pt idx="15429">
                  <c:v>38.81871337971595</c:v>
                </c:pt>
                <c:pt idx="15430">
                  <c:v>40.74506603431654</c:v>
                </c:pt>
                <c:pt idx="15431">
                  <c:v>53.9715997756517</c:v>
                </c:pt>
                <c:pt idx="15432">
                  <c:v>65.58974624734793</c:v>
                </c:pt>
                <c:pt idx="15433">
                  <c:v>55.01839402115625</c:v>
                </c:pt>
                <c:pt idx="15434">
                  <c:v>45.4248036269637</c:v>
                </c:pt>
                <c:pt idx="15435">
                  <c:v>37.81281784616412</c:v>
                </c:pt>
                <c:pt idx="15436">
                  <c:v>41.7309483751561</c:v>
                </c:pt>
                <c:pt idx="15437">
                  <c:v>40.58108321822232</c:v>
                </c:pt>
                <c:pt idx="15438">
                  <c:v>37.48580152833131</c:v>
                </c:pt>
                <c:pt idx="15439">
                  <c:v>102.8290364246052</c:v>
                </c:pt>
                <c:pt idx="15440">
                  <c:v>49.1772250453598</c:v>
                </c:pt>
                <c:pt idx="15441">
                  <c:v>45.23698920368273</c:v>
                </c:pt>
                <c:pt idx="15442">
                  <c:v>48.8103108191377</c:v>
                </c:pt>
                <c:pt idx="15443">
                  <c:v>45.91486624374836</c:v>
                </c:pt>
                <c:pt idx="15444">
                  <c:v>55.76349260410408</c:v>
                </c:pt>
                <c:pt idx="15445">
                  <c:v>48.54071799465764</c:v>
                </c:pt>
                <c:pt idx="15446">
                  <c:v>39.7564091778682</c:v>
                </c:pt>
                <c:pt idx="15447">
                  <c:v>34.18919528248692</c:v>
                </c:pt>
                <c:pt idx="15448">
                  <c:v>31.57158185021595</c:v>
                </c:pt>
                <c:pt idx="15449">
                  <c:v>55.43565468313298</c:v>
                </c:pt>
                <c:pt idx="15450">
                  <c:v>51.23018938367535</c:v>
                </c:pt>
                <c:pt idx="15451">
                  <c:v>51.14668643136452</c:v>
                </c:pt>
                <c:pt idx="15452">
                  <c:v>46.6825616410755</c:v>
                </c:pt>
                <c:pt idx="15453">
                  <c:v>43.18955847112651</c:v>
                </c:pt>
                <c:pt idx="15454">
                  <c:v>46.46365847598695</c:v>
                </c:pt>
                <c:pt idx="15455">
                  <c:v>74.2533675228941</c:v>
                </c:pt>
                <c:pt idx="15456">
                  <c:v>41.81493335829949</c:v>
                </c:pt>
                <c:pt idx="15457">
                  <c:v>34.0324591508514</c:v>
                </c:pt>
                <c:pt idx="15458">
                  <c:v>31.68440058714863</c:v>
                </c:pt>
                <c:pt idx="15459">
                  <c:v>23.38519431418014</c:v>
                </c:pt>
                <c:pt idx="15460">
                  <c:v>11.68300786795611</c:v>
                </c:pt>
                <c:pt idx="15461">
                  <c:v>17.98665931006379</c:v>
                </c:pt>
                <c:pt idx="15462">
                  <c:v>11.01946061108013</c:v>
                </c:pt>
                <c:pt idx="15463">
                  <c:v>13.0312873461946</c:v>
                </c:pt>
                <c:pt idx="15464">
                  <c:v>37.57320001998646</c:v>
                </c:pt>
                <c:pt idx="15465">
                  <c:v>74.8503761713346</c:v>
                </c:pt>
                <c:pt idx="15466">
                  <c:v>112.7323013014163</c:v>
                </c:pt>
                <c:pt idx="15467">
                  <c:v>72.53734581194264</c:v>
                </c:pt>
                <c:pt idx="15468">
                  <c:v>56.52141234013724</c:v>
                </c:pt>
                <c:pt idx="15469">
                  <c:v>40.55767980569014</c:v>
                </c:pt>
                <c:pt idx="15470">
                  <c:v>40.36213022281388</c:v>
                </c:pt>
                <c:pt idx="15471">
                  <c:v>33.79088045101724</c:v>
                </c:pt>
                <c:pt idx="15472">
                  <c:v>28.72351796107276</c:v>
                </c:pt>
                <c:pt idx="15473">
                  <c:v>32.59619204928651</c:v>
                </c:pt>
                <c:pt idx="15474">
                  <c:v>47.53386547528234</c:v>
                </c:pt>
                <c:pt idx="15475">
                  <c:v>36.47759911356427</c:v>
                </c:pt>
                <c:pt idx="15476">
                  <c:v>25.62033788502475</c:v>
                </c:pt>
                <c:pt idx="15477">
                  <c:v>39.1093790296076</c:v>
                </c:pt>
                <c:pt idx="15478">
                  <c:v>35.81544990167151</c:v>
                </c:pt>
                <c:pt idx="15479">
                  <c:v>20.91626369555496</c:v>
                </c:pt>
                <c:pt idx="15480">
                  <c:v>20.25919699605143</c:v>
                </c:pt>
                <c:pt idx="15481">
                  <c:v>25.66584458001899</c:v>
                </c:pt>
                <c:pt idx="15482">
                  <c:v>28.58341541625069</c:v>
                </c:pt>
                <c:pt idx="15483">
                  <c:v>31.79227854307239</c:v>
                </c:pt>
                <c:pt idx="15484">
                  <c:v>37.91073586641191</c:v>
                </c:pt>
                <c:pt idx="15485">
                  <c:v>78.88470118299782</c:v>
                </c:pt>
                <c:pt idx="15486">
                  <c:v>53.28612840921087</c:v>
                </c:pt>
                <c:pt idx="15487">
                  <c:v>56.21720987540805</c:v>
                </c:pt>
                <c:pt idx="15488">
                  <c:v>50.49689325254531</c:v>
                </c:pt>
                <c:pt idx="15489">
                  <c:v>37.32745398707327</c:v>
                </c:pt>
                <c:pt idx="15490">
                  <c:v>22.50263562371724</c:v>
                </c:pt>
                <c:pt idx="15491">
                  <c:v>23.3669194985672</c:v>
                </c:pt>
                <c:pt idx="15492">
                  <c:v>13.35217708193379</c:v>
                </c:pt>
                <c:pt idx="15493">
                  <c:v>17.57774243910701</c:v>
                </c:pt>
                <c:pt idx="15494">
                  <c:v>12.34406889385128</c:v>
                </c:pt>
                <c:pt idx="15495">
                  <c:v>17.52047502871039</c:v>
                </c:pt>
                <c:pt idx="15496">
                  <c:v>25.96446496063864</c:v>
                </c:pt>
                <c:pt idx="15497">
                  <c:v>33.10198626887428</c:v>
                </c:pt>
                <c:pt idx="15498">
                  <c:v>55.10448214497146</c:v>
                </c:pt>
                <c:pt idx="15499">
                  <c:v>87.94514099465641</c:v>
                </c:pt>
                <c:pt idx="15500">
                  <c:v>49.99535887131825</c:v>
                </c:pt>
                <c:pt idx="15501">
                  <c:v>37.38051049685156</c:v>
                </c:pt>
                <c:pt idx="15502">
                  <c:v>32.76705455097836</c:v>
                </c:pt>
                <c:pt idx="15503">
                  <c:v>35.26138887304468</c:v>
                </c:pt>
                <c:pt idx="15504">
                  <c:v>38.83928067639819</c:v>
                </c:pt>
                <c:pt idx="15505">
                  <c:v>41.07467992899257</c:v>
                </c:pt>
                <c:pt idx="15506">
                  <c:v>40.72989528452904</c:v>
                </c:pt>
                <c:pt idx="15507">
                  <c:v>37.8480422373222</c:v>
                </c:pt>
                <c:pt idx="15508">
                  <c:v>55.9440015173502</c:v>
                </c:pt>
                <c:pt idx="15509">
                  <c:v>58.14694587908528</c:v>
                </c:pt>
                <c:pt idx="15510">
                  <c:v>61.27074946048825</c:v>
                </c:pt>
                <c:pt idx="15511">
                  <c:v>67.34103703809238</c:v>
                </c:pt>
                <c:pt idx="15512">
                  <c:v>65.95085014743144</c:v>
                </c:pt>
                <c:pt idx="15513">
                  <c:v>63.44652399446398</c:v>
                </c:pt>
                <c:pt idx="15514">
                  <c:v>63.51698402063087</c:v>
                </c:pt>
                <c:pt idx="15515">
                  <c:v>63.83959990816374</c:v>
                </c:pt>
                <c:pt idx="15516">
                  <c:v>59.30628971178359</c:v>
                </c:pt>
                <c:pt idx="15517">
                  <c:v>29.97596012788088</c:v>
                </c:pt>
                <c:pt idx="15518">
                  <c:v>91.64882364716183</c:v>
                </c:pt>
                <c:pt idx="15519">
                  <c:v>107.0946315671597</c:v>
                </c:pt>
                <c:pt idx="15520">
                  <c:v>81.43278788565139</c:v>
                </c:pt>
                <c:pt idx="15521">
                  <c:v>63.00248439855091</c:v>
                </c:pt>
                <c:pt idx="15522">
                  <c:v>63.8389372597976</c:v>
                </c:pt>
                <c:pt idx="15523">
                  <c:v>60.54338048711662</c:v>
                </c:pt>
                <c:pt idx="15524">
                  <c:v>57.79413921038951</c:v>
                </c:pt>
                <c:pt idx="15525">
                  <c:v>53.68598495854244</c:v>
                </c:pt>
                <c:pt idx="15526">
                  <c:v>41.4534358816421</c:v>
                </c:pt>
                <c:pt idx="15527">
                  <c:v>31.25471215725347</c:v>
                </c:pt>
                <c:pt idx="15528">
                  <c:v>26.53386465382163</c:v>
                </c:pt>
                <c:pt idx="15529">
                  <c:v>24.62978279897926</c:v>
                </c:pt>
                <c:pt idx="15530">
                  <c:v>26.82515396907159</c:v>
                </c:pt>
                <c:pt idx="15531">
                  <c:v>26.1161730641609</c:v>
                </c:pt>
                <c:pt idx="15532">
                  <c:v>27.77761739668339</c:v>
                </c:pt>
                <c:pt idx="15533">
                  <c:v>30.19048059144831</c:v>
                </c:pt>
                <c:pt idx="15534">
                  <c:v>53.90583322917525</c:v>
                </c:pt>
                <c:pt idx="15535">
                  <c:v>75.46587480342407</c:v>
                </c:pt>
                <c:pt idx="15536">
                  <c:v>99.89026248471436</c:v>
                </c:pt>
                <c:pt idx="15537">
                  <c:v>95.41779952770218</c:v>
                </c:pt>
                <c:pt idx="15538">
                  <c:v>67.64420312096325</c:v>
                </c:pt>
                <c:pt idx="15539">
                  <c:v>50.98443613647054</c:v>
                </c:pt>
                <c:pt idx="15540">
                  <c:v>55.99857029284395</c:v>
                </c:pt>
                <c:pt idx="15541">
                  <c:v>84.37830323728224</c:v>
                </c:pt>
                <c:pt idx="15542">
                  <c:v>136.2065861163277</c:v>
                </c:pt>
                <c:pt idx="15543">
                  <c:v>179.7811253872041</c:v>
                </c:pt>
                <c:pt idx="15544">
                  <c:v>76.36166253703371</c:v>
                </c:pt>
                <c:pt idx="15545">
                  <c:v>64.39101461218824</c:v>
                </c:pt>
                <c:pt idx="15546">
                  <c:v>53.25477759095818</c:v>
                </c:pt>
                <c:pt idx="15547">
                  <c:v>15.38769278464111</c:v>
                </c:pt>
                <c:pt idx="15548">
                  <c:v>37.54625175397987</c:v>
                </c:pt>
                <c:pt idx="15549">
                  <c:v>47.96154761437728</c:v>
                </c:pt>
                <c:pt idx="15550">
                  <c:v>46.62086606663949</c:v>
                </c:pt>
                <c:pt idx="15551">
                  <c:v>39.2873827855708</c:v>
                </c:pt>
                <c:pt idx="15552">
                  <c:v>49.64693838238783</c:v>
                </c:pt>
                <c:pt idx="15553">
                  <c:v>53.51962163964084</c:v>
                </c:pt>
                <c:pt idx="15554">
                  <c:v>48.7095126136755</c:v>
                </c:pt>
                <c:pt idx="15555">
                  <c:v>41.09586038763183</c:v>
                </c:pt>
                <c:pt idx="15556">
                  <c:v>36.80511807849623</c:v>
                </c:pt>
                <c:pt idx="15557">
                  <c:v>31.79853110051759</c:v>
                </c:pt>
                <c:pt idx="15558">
                  <c:v>18.21683222856026</c:v>
                </c:pt>
                <c:pt idx="15559">
                  <c:v>10.18745733782626</c:v>
                </c:pt>
                <c:pt idx="15560">
                  <c:v>18.29528289399085</c:v>
                </c:pt>
                <c:pt idx="15561">
                  <c:v>26.64367237766343</c:v>
                </c:pt>
                <c:pt idx="15562">
                  <c:v>31.67322393434472</c:v>
                </c:pt>
                <c:pt idx="15563">
                  <c:v>35.04872256744348</c:v>
                </c:pt>
                <c:pt idx="15564">
                  <c:v>54.8227260346783</c:v>
                </c:pt>
                <c:pt idx="15565">
                  <c:v>34.51205849842364</c:v>
                </c:pt>
                <c:pt idx="15566">
                  <c:v>16.74145000923313</c:v>
                </c:pt>
                <c:pt idx="15567">
                  <c:v>76.68459687196264</c:v>
                </c:pt>
                <c:pt idx="15568">
                  <c:v>51.54162462392708</c:v>
                </c:pt>
                <c:pt idx="15569">
                  <c:v>53.30067795399427</c:v>
                </c:pt>
                <c:pt idx="15570">
                  <c:v>78.33503939160997</c:v>
                </c:pt>
                <c:pt idx="15571">
                  <c:v>32.00005015415801</c:v>
                </c:pt>
                <c:pt idx="15572">
                  <c:v>45.6487129115299</c:v>
                </c:pt>
                <c:pt idx="15573">
                  <c:v>104.9467597544275</c:v>
                </c:pt>
                <c:pt idx="15574">
                  <c:v>50.9479321165841</c:v>
                </c:pt>
                <c:pt idx="15575">
                  <c:v>63.3143338690473</c:v>
                </c:pt>
                <c:pt idx="15576">
                  <c:v>70.73992833283781</c:v>
                </c:pt>
                <c:pt idx="15577">
                  <c:v>95.05213452652958</c:v>
                </c:pt>
                <c:pt idx="15578">
                  <c:v>130.3527455228904</c:v>
                </c:pt>
                <c:pt idx="15579">
                  <c:v>139.4098899906656</c:v>
                </c:pt>
                <c:pt idx="15580">
                  <c:v>108.5726020306992</c:v>
                </c:pt>
                <c:pt idx="15581">
                  <c:v>73.1932442988413</c:v>
                </c:pt>
                <c:pt idx="15582">
                  <c:v>44.85516070194595</c:v>
                </c:pt>
                <c:pt idx="15583">
                  <c:v>25.52866514072006</c:v>
                </c:pt>
                <c:pt idx="15584">
                  <c:v>12.65074265781766</c:v>
                </c:pt>
                <c:pt idx="15585">
                  <c:v>23.40832878942446</c:v>
                </c:pt>
                <c:pt idx="15586">
                  <c:v>59.6387882364579</c:v>
                </c:pt>
                <c:pt idx="15587">
                  <c:v>139.9137557948811</c:v>
                </c:pt>
                <c:pt idx="15588">
                  <c:v>80.40332512854583</c:v>
                </c:pt>
                <c:pt idx="15589">
                  <c:v>69.58875955741127</c:v>
                </c:pt>
                <c:pt idx="15590">
                  <c:v>77.94228156072016</c:v>
                </c:pt>
                <c:pt idx="15591">
                  <c:v>93.48300124654533</c:v>
                </c:pt>
                <c:pt idx="15592">
                  <c:v>93.89868844952642</c:v>
                </c:pt>
                <c:pt idx="15593">
                  <c:v>76.27788425886588</c:v>
                </c:pt>
                <c:pt idx="15594">
                  <c:v>60.21304078289728</c:v>
                </c:pt>
                <c:pt idx="15595">
                  <c:v>54.3853049834574</c:v>
                </c:pt>
                <c:pt idx="15596">
                  <c:v>43.99151931237388</c:v>
                </c:pt>
                <c:pt idx="15597">
                  <c:v>49.49978546399907</c:v>
                </c:pt>
                <c:pt idx="15598">
                  <c:v>87.38045961166011</c:v>
                </c:pt>
                <c:pt idx="15599">
                  <c:v>208.3400616198665</c:v>
                </c:pt>
                <c:pt idx="15600">
                  <c:v>114.9624799705543</c:v>
                </c:pt>
                <c:pt idx="15601">
                  <c:v>82.7271611406089</c:v>
                </c:pt>
                <c:pt idx="15602">
                  <c:v>85.73176864892852</c:v>
                </c:pt>
                <c:pt idx="15603">
                  <c:v>78.47206434442394</c:v>
                </c:pt>
                <c:pt idx="15604">
                  <c:v>84.31417610150731</c:v>
                </c:pt>
                <c:pt idx="15605">
                  <c:v>71.97683620226967</c:v>
                </c:pt>
                <c:pt idx="15606">
                  <c:v>49.86776059624237</c:v>
                </c:pt>
                <c:pt idx="15607">
                  <c:v>34.42268470654715</c:v>
                </c:pt>
                <c:pt idx="15608">
                  <c:v>38.80217656254213</c:v>
                </c:pt>
                <c:pt idx="15609">
                  <c:v>81.79758538270121</c:v>
                </c:pt>
                <c:pt idx="15610">
                  <c:v>51.04228188142882</c:v>
                </c:pt>
                <c:pt idx="15611">
                  <c:v>60.91340560016235</c:v>
                </c:pt>
                <c:pt idx="15612">
                  <c:v>52.6821067955434</c:v>
                </c:pt>
                <c:pt idx="15613">
                  <c:v>168.9155688460581</c:v>
                </c:pt>
                <c:pt idx="15614">
                  <c:v>120.0069798857921</c:v>
                </c:pt>
                <c:pt idx="15615">
                  <c:v>71.78822177684461</c:v>
                </c:pt>
                <c:pt idx="15616">
                  <c:v>59.24494746401711</c:v>
                </c:pt>
                <c:pt idx="15617">
                  <c:v>57.60835404185868</c:v>
                </c:pt>
                <c:pt idx="15618">
                  <c:v>55.29436661387131</c:v>
                </c:pt>
                <c:pt idx="15619">
                  <c:v>58.18859481155082</c:v>
                </c:pt>
                <c:pt idx="15620">
                  <c:v>143.9646528204288</c:v>
                </c:pt>
                <c:pt idx="15621">
                  <c:v>216.4568025968823</c:v>
                </c:pt>
                <c:pt idx="15622">
                  <c:v>280.8289958707897</c:v>
                </c:pt>
                <c:pt idx="15623">
                  <c:v>148.473027674421</c:v>
                </c:pt>
                <c:pt idx="15624">
                  <c:v>102.4953880664849</c:v>
                </c:pt>
                <c:pt idx="15625">
                  <c:v>73.24803423293481</c:v>
                </c:pt>
                <c:pt idx="15626">
                  <c:v>43.83976404834679</c:v>
                </c:pt>
                <c:pt idx="15627">
                  <c:v>23.09163105113884</c:v>
                </c:pt>
                <c:pt idx="15628">
                  <c:v>152.8576165636355</c:v>
                </c:pt>
                <c:pt idx="15629">
                  <c:v>72.73204745702579</c:v>
                </c:pt>
                <c:pt idx="15630">
                  <c:v>73.30269202043537</c:v>
                </c:pt>
                <c:pt idx="15631">
                  <c:v>100.578193181453</c:v>
                </c:pt>
                <c:pt idx="15632">
                  <c:v>209.4099308733595</c:v>
                </c:pt>
                <c:pt idx="15633">
                  <c:v>165.7185880829979</c:v>
                </c:pt>
                <c:pt idx="15634">
                  <c:v>110.6013758579887</c:v>
                </c:pt>
                <c:pt idx="15635">
                  <c:v>87.20888928536376</c:v>
                </c:pt>
                <c:pt idx="15636">
                  <c:v>75.3466136277481</c:v>
                </c:pt>
                <c:pt idx="15637">
                  <c:v>69.49538428195076</c:v>
                </c:pt>
                <c:pt idx="15638">
                  <c:v>68.28621165104172</c:v>
                </c:pt>
                <c:pt idx="15639">
                  <c:v>69.11592323865399</c:v>
                </c:pt>
                <c:pt idx="15640">
                  <c:v>60.61817538986522</c:v>
                </c:pt>
                <c:pt idx="15641">
                  <c:v>50.32884787295306</c:v>
                </c:pt>
                <c:pt idx="15642">
                  <c:v>53.24034143180619</c:v>
                </c:pt>
                <c:pt idx="15643">
                  <c:v>38.16496616453396</c:v>
                </c:pt>
                <c:pt idx="15644">
                  <c:v>25.27855827525494</c:v>
                </c:pt>
                <c:pt idx="15645">
                  <c:v>6.879327904014935</c:v>
                </c:pt>
                <c:pt idx="15646">
                  <c:v>52.87963787592516</c:v>
                </c:pt>
                <c:pt idx="15647">
                  <c:v>42.30683205959863</c:v>
                </c:pt>
                <c:pt idx="15648">
                  <c:v>48.0728574808404</c:v>
                </c:pt>
                <c:pt idx="15649">
                  <c:v>55.30263408392145</c:v>
                </c:pt>
                <c:pt idx="15650">
                  <c:v>85.04854358241034</c:v>
                </c:pt>
                <c:pt idx="15651">
                  <c:v>156.6748256886448</c:v>
                </c:pt>
                <c:pt idx="15652">
                  <c:v>119.2753049335934</c:v>
                </c:pt>
                <c:pt idx="15653">
                  <c:v>71.96826320306658</c:v>
                </c:pt>
                <c:pt idx="15654">
                  <c:v>50.98245621159342</c:v>
                </c:pt>
                <c:pt idx="15655">
                  <c:v>46.91189159184665</c:v>
                </c:pt>
                <c:pt idx="15656">
                  <c:v>42.22682651719813</c:v>
                </c:pt>
                <c:pt idx="15657">
                  <c:v>105.1171767800013</c:v>
                </c:pt>
                <c:pt idx="15658">
                  <c:v>76.16732251066439</c:v>
                </c:pt>
                <c:pt idx="15659">
                  <c:v>58.77364924881012</c:v>
                </c:pt>
                <c:pt idx="15660">
                  <c:v>44.86711076510063</c:v>
                </c:pt>
                <c:pt idx="15661">
                  <c:v>45.5692647417574</c:v>
                </c:pt>
                <c:pt idx="15662">
                  <c:v>117.294969539562</c:v>
                </c:pt>
                <c:pt idx="15663">
                  <c:v>77.57027646280264</c:v>
                </c:pt>
                <c:pt idx="15664">
                  <c:v>67.23328674696337</c:v>
                </c:pt>
                <c:pt idx="15665">
                  <c:v>73.61803225381323</c:v>
                </c:pt>
                <c:pt idx="15666">
                  <c:v>59.46158786695578</c:v>
                </c:pt>
                <c:pt idx="15667">
                  <c:v>57.40661469503389</c:v>
                </c:pt>
                <c:pt idx="15668">
                  <c:v>44.53023490348755</c:v>
                </c:pt>
                <c:pt idx="15669">
                  <c:v>35.95583051110233</c:v>
                </c:pt>
                <c:pt idx="15670">
                  <c:v>38.17123035959745</c:v>
                </c:pt>
                <c:pt idx="15671">
                  <c:v>47.16357238095618</c:v>
                </c:pt>
                <c:pt idx="15672">
                  <c:v>46.89496580970533</c:v>
                </c:pt>
                <c:pt idx="15673">
                  <c:v>51.07529128474135</c:v>
                </c:pt>
                <c:pt idx="15674">
                  <c:v>59.16331348878976</c:v>
                </c:pt>
                <c:pt idx="15675">
                  <c:v>60.92257975137588</c:v>
                </c:pt>
                <c:pt idx="15676">
                  <c:v>52.74209932404347</c:v>
                </c:pt>
                <c:pt idx="15677">
                  <c:v>46.19412948630632</c:v>
                </c:pt>
                <c:pt idx="15678">
                  <c:v>38.56736197405965</c:v>
                </c:pt>
                <c:pt idx="15679">
                  <c:v>25.21768240659282</c:v>
                </c:pt>
                <c:pt idx="15680">
                  <c:v>35.8345450727118</c:v>
                </c:pt>
                <c:pt idx="15681">
                  <c:v>34.97402199366613</c:v>
                </c:pt>
                <c:pt idx="15682">
                  <c:v>235.4941493470968</c:v>
                </c:pt>
                <c:pt idx="15683">
                  <c:v>119.0826481053275</c:v>
                </c:pt>
                <c:pt idx="15684">
                  <c:v>90.2514054198137</c:v>
                </c:pt>
                <c:pt idx="15685">
                  <c:v>101.8725213955542</c:v>
                </c:pt>
                <c:pt idx="15686">
                  <c:v>77.72471762692132</c:v>
                </c:pt>
                <c:pt idx="15687">
                  <c:v>65.32413858033104</c:v>
                </c:pt>
                <c:pt idx="15688">
                  <c:v>62.78794645454122</c:v>
                </c:pt>
                <c:pt idx="15689">
                  <c:v>59.28676730904455</c:v>
                </c:pt>
                <c:pt idx="15690">
                  <c:v>53.89310337976615</c:v>
                </c:pt>
                <c:pt idx="15691">
                  <c:v>44.7825534572368</c:v>
                </c:pt>
                <c:pt idx="15692">
                  <c:v>35.03008401403746</c:v>
                </c:pt>
                <c:pt idx="15693">
                  <c:v>30.09405854388122</c:v>
                </c:pt>
                <c:pt idx="15694">
                  <c:v>26.81687133011213</c:v>
                </c:pt>
                <c:pt idx="15695">
                  <c:v>24.37680516432484</c:v>
                </c:pt>
                <c:pt idx="15696">
                  <c:v>21.88489887354537</c:v>
                </c:pt>
                <c:pt idx="15697">
                  <c:v>18.42279301019266</c:v>
                </c:pt>
                <c:pt idx="15698">
                  <c:v>15.64679720847385</c:v>
                </c:pt>
                <c:pt idx="15699">
                  <c:v>18.69546553005754</c:v>
                </c:pt>
                <c:pt idx="15700">
                  <c:v>54.28665497432708</c:v>
                </c:pt>
                <c:pt idx="15701">
                  <c:v>37.69019887076795</c:v>
                </c:pt>
                <c:pt idx="15702">
                  <c:v>61.55672807182832</c:v>
                </c:pt>
                <c:pt idx="15703">
                  <c:v>59.46535889560892</c:v>
                </c:pt>
                <c:pt idx="15704">
                  <c:v>48.28711516023337</c:v>
                </c:pt>
                <c:pt idx="15705">
                  <c:v>39.66599073902343</c:v>
                </c:pt>
                <c:pt idx="15706">
                  <c:v>41.86427716570739</c:v>
                </c:pt>
                <c:pt idx="15707">
                  <c:v>45.77407635065723</c:v>
                </c:pt>
                <c:pt idx="15708">
                  <c:v>45.16822952178203</c:v>
                </c:pt>
                <c:pt idx="15709">
                  <c:v>46.06911186524892</c:v>
                </c:pt>
                <c:pt idx="15710">
                  <c:v>34.32612719040507</c:v>
                </c:pt>
                <c:pt idx="15711">
                  <c:v>25.71305774440775</c:v>
                </c:pt>
                <c:pt idx="15712">
                  <c:v>35.58868774722926</c:v>
                </c:pt>
                <c:pt idx="15713">
                  <c:v>32.58797205024132</c:v>
                </c:pt>
                <c:pt idx="15714">
                  <c:v>37.38216080183307</c:v>
                </c:pt>
                <c:pt idx="15715">
                  <c:v>40.68665444877639</c:v>
                </c:pt>
                <c:pt idx="15716">
                  <c:v>35.30182805157871</c:v>
                </c:pt>
                <c:pt idx="15717">
                  <c:v>49.30133348326319</c:v>
                </c:pt>
                <c:pt idx="15718">
                  <c:v>62.58405765361269</c:v>
                </c:pt>
                <c:pt idx="15719">
                  <c:v>49.3032311098484</c:v>
                </c:pt>
                <c:pt idx="15720">
                  <c:v>39.56447146468707</c:v>
                </c:pt>
                <c:pt idx="15721">
                  <c:v>47.93354316062204</c:v>
                </c:pt>
                <c:pt idx="15722">
                  <c:v>38.45962608855046</c:v>
                </c:pt>
                <c:pt idx="15723">
                  <c:v>34.55714906678902</c:v>
                </c:pt>
                <c:pt idx="15724">
                  <c:v>35.10976183458007</c:v>
                </c:pt>
                <c:pt idx="15725">
                  <c:v>45.50432000844226</c:v>
                </c:pt>
                <c:pt idx="15726">
                  <c:v>43.5916224567931</c:v>
                </c:pt>
                <c:pt idx="15727">
                  <c:v>64.61200331133307</c:v>
                </c:pt>
                <c:pt idx="15728">
                  <c:v>113.0042792933015</c:v>
                </c:pt>
                <c:pt idx="15729">
                  <c:v>116.8172911329636</c:v>
                </c:pt>
                <c:pt idx="15730">
                  <c:v>86.38945815954486</c:v>
                </c:pt>
                <c:pt idx="15731">
                  <c:v>64.55062722298641</c:v>
                </c:pt>
                <c:pt idx="15732">
                  <c:v>49.54470345756442</c:v>
                </c:pt>
                <c:pt idx="15733">
                  <c:v>56.87320574753051</c:v>
                </c:pt>
                <c:pt idx="15734">
                  <c:v>49.91408166170771</c:v>
                </c:pt>
                <c:pt idx="15735">
                  <c:v>41.6399950931554</c:v>
                </c:pt>
                <c:pt idx="15736">
                  <c:v>34.74718225456937</c:v>
                </c:pt>
                <c:pt idx="15737">
                  <c:v>29.03943803092633</c:v>
                </c:pt>
                <c:pt idx="15738">
                  <c:v>24.18442134053547</c:v>
                </c:pt>
                <c:pt idx="15739">
                  <c:v>19.88152411403509</c:v>
                </c:pt>
                <c:pt idx="15740">
                  <c:v>25.45384381090791</c:v>
                </c:pt>
                <c:pt idx="15741">
                  <c:v>30.35719463910021</c:v>
                </c:pt>
                <c:pt idx="15742">
                  <c:v>31.62167651723175</c:v>
                </c:pt>
                <c:pt idx="15743">
                  <c:v>32.46664197041422</c:v>
                </c:pt>
                <c:pt idx="15744">
                  <c:v>20.29794226256927</c:v>
                </c:pt>
                <c:pt idx="15745">
                  <c:v>32.70468431714622</c:v>
                </c:pt>
                <c:pt idx="15746">
                  <c:v>45.44220440516</c:v>
                </c:pt>
                <c:pt idx="15747">
                  <c:v>68.30155188370473</c:v>
                </c:pt>
                <c:pt idx="15748">
                  <c:v>78.27565855612777</c:v>
                </c:pt>
                <c:pt idx="15749">
                  <c:v>86.86386589641157</c:v>
                </c:pt>
                <c:pt idx="15750">
                  <c:v>66.15016512847032</c:v>
                </c:pt>
                <c:pt idx="15751">
                  <c:v>91.17153069614288</c:v>
                </c:pt>
                <c:pt idx="15752">
                  <c:v>64.8229994724413</c:v>
                </c:pt>
                <c:pt idx="15753">
                  <c:v>52.0101260956948</c:v>
                </c:pt>
                <c:pt idx="15754">
                  <c:v>45.99177759611103</c:v>
                </c:pt>
                <c:pt idx="15755">
                  <c:v>39.28111196653668</c:v>
                </c:pt>
                <c:pt idx="15756">
                  <c:v>41.38703465334032</c:v>
                </c:pt>
                <c:pt idx="15757">
                  <c:v>42.66386928172411</c:v>
                </c:pt>
                <c:pt idx="15758">
                  <c:v>45.76561639802862</c:v>
                </c:pt>
                <c:pt idx="15759">
                  <c:v>54.07108239941717</c:v>
                </c:pt>
                <c:pt idx="15760">
                  <c:v>69.28851089338259</c:v>
                </c:pt>
                <c:pt idx="15761">
                  <c:v>36.78818106084519</c:v>
                </c:pt>
                <c:pt idx="15762">
                  <c:v>31.34961422310663</c:v>
                </c:pt>
                <c:pt idx="15763">
                  <c:v>27.88199163015595</c:v>
                </c:pt>
                <c:pt idx="15764">
                  <c:v>24.67809591429358</c:v>
                </c:pt>
                <c:pt idx="15765">
                  <c:v>22.35349798247931</c:v>
                </c:pt>
                <c:pt idx="15766">
                  <c:v>19.62867376932709</c:v>
                </c:pt>
                <c:pt idx="15767">
                  <c:v>15.75628674048715</c:v>
                </c:pt>
                <c:pt idx="15768">
                  <c:v>36.62269205436819</c:v>
                </c:pt>
                <c:pt idx="15769">
                  <c:v>46.68521630900465</c:v>
                </c:pt>
                <c:pt idx="15770">
                  <c:v>29.31801030446943</c:v>
                </c:pt>
                <c:pt idx="15771">
                  <c:v>31.72516380409269</c:v>
                </c:pt>
                <c:pt idx="15772">
                  <c:v>51.20341938015341</c:v>
                </c:pt>
                <c:pt idx="15773">
                  <c:v>61.57699750672423</c:v>
                </c:pt>
                <c:pt idx="15774">
                  <c:v>58.96244081141523</c:v>
                </c:pt>
                <c:pt idx="15775">
                  <c:v>49.51327448326515</c:v>
                </c:pt>
                <c:pt idx="15776">
                  <c:v>31.65895533652001</c:v>
                </c:pt>
                <c:pt idx="15777">
                  <c:v>24.32432049764533</c:v>
                </c:pt>
                <c:pt idx="15778">
                  <c:v>22.96246323522102</c:v>
                </c:pt>
                <c:pt idx="15779">
                  <c:v>34.71466054102149</c:v>
                </c:pt>
                <c:pt idx="15780">
                  <c:v>20.66857188029593</c:v>
                </c:pt>
                <c:pt idx="15781">
                  <c:v>22.13608328705865</c:v>
                </c:pt>
                <c:pt idx="15782">
                  <c:v>78.9775272919076</c:v>
                </c:pt>
                <c:pt idx="15783">
                  <c:v>75.46586519592948</c:v>
                </c:pt>
                <c:pt idx="15784">
                  <c:v>53.36120952713593</c:v>
                </c:pt>
                <c:pt idx="15785">
                  <c:v>144.788802837325</c:v>
                </c:pt>
                <c:pt idx="15786">
                  <c:v>86.01282199597102</c:v>
                </c:pt>
                <c:pt idx="15787">
                  <c:v>62.92624839152891</c:v>
                </c:pt>
                <c:pt idx="15788">
                  <c:v>63.38107390011704</c:v>
                </c:pt>
                <c:pt idx="15789">
                  <c:v>62.06817644803667</c:v>
                </c:pt>
                <c:pt idx="15790">
                  <c:v>65.0029380220399</c:v>
                </c:pt>
                <c:pt idx="15791">
                  <c:v>60.51578032345223</c:v>
                </c:pt>
                <c:pt idx="15792">
                  <c:v>54.6287358185204</c:v>
                </c:pt>
                <c:pt idx="15793">
                  <c:v>52.74090854387695</c:v>
                </c:pt>
                <c:pt idx="15794">
                  <c:v>34.99671926164452</c:v>
                </c:pt>
                <c:pt idx="15795">
                  <c:v>25.02645276601184</c:v>
                </c:pt>
                <c:pt idx="15796">
                  <c:v>6.480712834260321</c:v>
                </c:pt>
                <c:pt idx="15797">
                  <c:v>50.27678964862491</c:v>
                </c:pt>
                <c:pt idx="15798">
                  <c:v>47.3072828362922</c:v>
                </c:pt>
                <c:pt idx="15799">
                  <c:v>42.77646396400645</c:v>
                </c:pt>
                <c:pt idx="15800">
                  <c:v>60.74264354876554</c:v>
                </c:pt>
                <c:pt idx="15801">
                  <c:v>102.9301456519447</c:v>
                </c:pt>
                <c:pt idx="15802">
                  <c:v>84.812683424162</c:v>
                </c:pt>
                <c:pt idx="15803">
                  <c:v>52.63052825096111</c:v>
                </c:pt>
                <c:pt idx="15804">
                  <c:v>34.18772429991932</c:v>
                </c:pt>
                <c:pt idx="15805">
                  <c:v>49.76175324641224</c:v>
                </c:pt>
                <c:pt idx="15806">
                  <c:v>52.49163691711335</c:v>
                </c:pt>
                <c:pt idx="15807">
                  <c:v>51.291796482143</c:v>
                </c:pt>
                <c:pt idx="15808">
                  <c:v>52.03899687621478</c:v>
                </c:pt>
                <c:pt idx="15809">
                  <c:v>54.50317363089283</c:v>
                </c:pt>
                <c:pt idx="15810">
                  <c:v>60.43020802232291</c:v>
                </c:pt>
                <c:pt idx="15811">
                  <c:v>68.26330823072543</c:v>
                </c:pt>
                <c:pt idx="15812">
                  <c:v>69.2298232510379</c:v>
                </c:pt>
                <c:pt idx="15813">
                  <c:v>72.85983746403633</c:v>
                </c:pt>
                <c:pt idx="15814">
                  <c:v>78.67157141830076</c:v>
                </c:pt>
                <c:pt idx="15815">
                  <c:v>84.2766530990962</c:v>
                </c:pt>
                <c:pt idx="15816">
                  <c:v>86.30479019169735</c:v>
                </c:pt>
                <c:pt idx="15817">
                  <c:v>87.85949697930697</c:v>
                </c:pt>
                <c:pt idx="15818">
                  <c:v>84.8086844771456</c:v>
                </c:pt>
                <c:pt idx="15819">
                  <c:v>86.25700687056387</c:v>
                </c:pt>
                <c:pt idx="15820">
                  <c:v>72.06461628144957</c:v>
                </c:pt>
                <c:pt idx="15821">
                  <c:v>59.58216556167645</c:v>
                </c:pt>
                <c:pt idx="15822">
                  <c:v>74.66878713076596</c:v>
                </c:pt>
                <c:pt idx="15823">
                  <c:v>62.56289235714841</c:v>
                </c:pt>
                <c:pt idx="15824">
                  <c:v>61.13463002467933</c:v>
                </c:pt>
                <c:pt idx="15825">
                  <c:v>70.05743295809569</c:v>
                </c:pt>
                <c:pt idx="15826">
                  <c:v>67.04817180584318</c:v>
                </c:pt>
                <c:pt idx="15827">
                  <c:v>74.02143727358511</c:v>
                </c:pt>
                <c:pt idx="15828">
                  <c:v>63.96170041698554</c:v>
                </c:pt>
                <c:pt idx="15829">
                  <c:v>71.36808350305485</c:v>
                </c:pt>
                <c:pt idx="15830">
                  <c:v>57.6932422530388</c:v>
                </c:pt>
                <c:pt idx="15831">
                  <c:v>52.46695937934613</c:v>
                </c:pt>
                <c:pt idx="15832">
                  <c:v>45.64231086266766</c:v>
                </c:pt>
                <c:pt idx="15833">
                  <c:v>38.90692620367719</c:v>
                </c:pt>
                <c:pt idx="15834">
                  <c:v>33.97933530066197</c:v>
                </c:pt>
                <c:pt idx="15835">
                  <c:v>40.82951298524597</c:v>
                </c:pt>
                <c:pt idx="15836">
                  <c:v>43.77209958394945</c:v>
                </c:pt>
                <c:pt idx="15837">
                  <c:v>35.58780432358232</c:v>
                </c:pt>
                <c:pt idx="15838">
                  <c:v>42.24624118530867</c:v>
                </c:pt>
                <c:pt idx="15839">
                  <c:v>53.06758622746753</c:v>
                </c:pt>
                <c:pt idx="15840">
                  <c:v>47.52929652147436</c:v>
                </c:pt>
                <c:pt idx="15841">
                  <c:v>46.14178433859578</c:v>
                </c:pt>
                <c:pt idx="15842">
                  <c:v>43.69751753673228</c:v>
                </c:pt>
                <c:pt idx="15843">
                  <c:v>39.7127340810306</c:v>
                </c:pt>
                <c:pt idx="15844">
                  <c:v>41.14324871274433</c:v>
                </c:pt>
                <c:pt idx="15845">
                  <c:v>53.27444111464794</c:v>
                </c:pt>
                <c:pt idx="15846">
                  <c:v>53.52802290328792</c:v>
                </c:pt>
                <c:pt idx="15847">
                  <c:v>52.30323588581827</c:v>
                </c:pt>
                <c:pt idx="15848">
                  <c:v>49.97486577620705</c:v>
                </c:pt>
                <c:pt idx="15849">
                  <c:v>45.28689103629392</c:v>
                </c:pt>
                <c:pt idx="15850">
                  <c:v>42.48280774290019</c:v>
                </c:pt>
                <c:pt idx="15851">
                  <c:v>40.48813536973142</c:v>
                </c:pt>
                <c:pt idx="15852">
                  <c:v>37.22163636609596</c:v>
                </c:pt>
                <c:pt idx="15853">
                  <c:v>33.90477478144332</c:v>
                </c:pt>
                <c:pt idx="15854">
                  <c:v>30.76888177225904</c:v>
                </c:pt>
                <c:pt idx="15855">
                  <c:v>28.01878819596425</c:v>
                </c:pt>
                <c:pt idx="15856">
                  <c:v>24.1579082629454</c:v>
                </c:pt>
                <c:pt idx="15857">
                  <c:v>32.69263962569275</c:v>
                </c:pt>
                <c:pt idx="15858">
                  <c:v>41.06272434347005</c:v>
                </c:pt>
                <c:pt idx="15859">
                  <c:v>53.30889486032816</c:v>
                </c:pt>
                <c:pt idx="15860">
                  <c:v>74.17955149147211</c:v>
                </c:pt>
                <c:pt idx="15861">
                  <c:v>55.1238360887132</c:v>
                </c:pt>
                <c:pt idx="15862">
                  <c:v>47.61603524163955</c:v>
                </c:pt>
                <c:pt idx="15863">
                  <c:v>39.84712873453463</c:v>
                </c:pt>
                <c:pt idx="15864">
                  <c:v>43.5996701432851</c:v>
                </c:pt>
                <c:pt idx="15865">
                  <c:v>44.45378394694659</c:v>
                </c:pt>
                <c:pt idx="15866">
                  <c:v>32.25000063895524</c:v>
                </c:pt>
                <c:pt idx="15867">
                  <c:v>29.07060119139861</c:v>
                </c:pt>
                <c:pt idx="15868">
                  <c:v>58.29517708512422</c:v>
                </c:pt>
                <c:pt idx="15869">
                  <c:v>45.56430394400807</c:v>
                </c:pt>
                <c:pt idx="15870">
                  <c:v>40.40259853899868</c:v>
                </c:pt>
                <c:pt idx="15871">
                  <c:v>31.32140706989254</c:v>
                </c:pt>
                <c:pt idx="15872">
                  <c:v>17.73811282811132</c:v>
                </c:pt>
                <c:pt idx="15873">
                  <c:v>32.12728499681177</c:v>
                </c:pt>
                <c:pt idx="15874">
                  <c:v>35.37902050640218</c:v>
                </c:pt>
                <c:pt idx="15875">
                  <c:v>35.99280189838984</c:v>
                </c:pt>
                <c:pt idx="15876">
                  <c:v>33.52420471461908</c:v>
                </c:pt>
                <c:pt idx="15877">
                  <c:v>24.49679389369916</c:v>
                </c:pt>
                <c:pt idx="15878">
                  <c:v>13.22039072185785</c:v>
                </c:pt>
                <c:pt idx="15879">
                  <c:v>74.9797056333218</c:v>
                </c:pt>
                <c:pt idx="15880">
                  <c:v>48.5393493065868</c:v>
                </c:pt>
                <c:pt idx="15881">
                  <c:v>11.4604486671587</c:v>
                </c:pt>
                <c:pt idx="15882">
                  <c:v>18.46513892104073</c:v>
                </c:pt>
                <c:pt idx="15883">
                  <c:v>20.28441851635304</c:v>
                </c:pt>
                <c:pt idx="15884">
                  <c:v>35.4700812806341</c:v>
                </c:pt>
                <c:pt idx="15885">
                  <c:v>44.91751331531908</c:v>
                </c:pt>
                <c:pt idx="15886">
                  <c:v>60.71490780357907</c:v>
                </c:pt>
                <c:pt idx="15887">
                  <c:v>125.7243239535461</c:v>
                </c:pt>
                <c:pt idx="15888">
                  <c:v>190.8055042470971</c:v>
                </c:pt>
                <c:pt idx="15889">
                  <c:v>153.0192914016877</c:v>
                </c:pt>
                <c:pt idx="15890">
                  <c:v>129.3803577857143</c:v>
                </c:pt>
                <c:pt idx="15891">
                  <c:v>111.8522357005007</c:v>
                </c:pt>
                <c:pt idx="15892">
                  <c:v>99.60397672284519</c:v>
                </c:pt>
                <c:pt idx="15893">
                  <c:v>115.7501498833857</c:v>
                </c:pt>
                <c:pt idx="15894">
                  <c:v>80.9087293448462</c:v>
                </c:pt>
                <c:pt idx="15895">
                  <c:v>102.9355723597671</c:v>
                </c:pt>
                <c:pt idx="15896">
                  <c:v>73.15502762105704</c:v>
                </c:pt>
                <c:pt idx="15897">
                  <c:v>64.9676946786239</c:v>
                </c:pt>
                <c:pt idx="15898">
                  <c:v>63.8820965523032</c:v>
                </c:pt>
                <c:pt idx="15899">
                  <c:v>62.53126777039218</c:v>
                </c:pt>
                <c:pt idx="15900">
                  <c:v>55.95490314703911</c:v>
                </c:pt>
                <c:pt idx="15901">
                  <c:v>49.82380999589238</c:v>
                </c:pt>
                <c:pt idx="15902">
                  <c:v>56.50205314063228</c:v>
                </c:pt>
                <c:pt idx="15903">
                  <c:v>53.87093225978999</c:v>
                </c:pt>
                <c:pt idx="15904">
                  <c:v>46.68325483419243</c:v>
                </c:pt>
                <c:pt idx="15905">
                  <c:v>35.19793177215412</c:v>
                </c:pt>
                <c:pt idx="15906">
                  <c:v>96.10011824519793</c:v>
                </c:pt>
                <c:pt idx="15907">
                  <c:v>57.46428202881901</c:v>
                </c:pt>
                <c:pt idx="15908">
                  <c:v>51.58836758081217</c:v>
                </c:pt>
                <c:pt idx="15909">
                  <c:v>47.51145057716802</c:v>
                </c:pt>
                <c:pt idx="15910">
                  <c:v>43.4505351954242</c:v>
                </c:pt>
                <c:pt idx="15911">
                  <c:v>40.2923049457484</c:v>
                </c:pt>
                <c:pt idx="15912">
                  <c:v>38.30126506974551</c:v>
                </c:pt>
                <c:pt idx="15913">
                  <c:v>35.58916724847188</c:v>
                </c:pt>
                <c:pt idx="15914">
                  <c:v>31.63016843617804</c:v>
                </c:pt>
                <c:pt idx="15915">
                  <c:v>26.21049568765502</c:v>
                </c:pt>
                <c:pt idx="15916">
                  <c:v>23.29478148747714</c:v>
                </c:pt>
                <c:pt idx="15917">
                  <c:v>63.58735384716631</c:v>
                </c:pt>
                <c:pt idx="15918">
                  <c:v>43.58017871422526</c:v>
                </c:pt>
                <c:pt idx="15919">
                  <c:v>43.7820517033043</c:v>
                </c:pt>
                <c:pt idx="15920">
                  <c:v>45.94197106552289</c:v>
                </c:pt>
                <c:pt idx="15921">
                  <c:v>45.280366806636</c:v>
                </c:pt>
                <c:pt idx="15922">
                  <c:v>45.23760557866401</c:v>
                </c:pt>
                <c:pt idx="15923">
                  <c:v>45.98653296495052</c:v>
                </c:pt>
                <c:pt idx="15924">
                  <c:v>41.88281175469202</c:v>
                </c:pt>
                <c:pt idx="15925">
                  <c:v>43.51749892588874</c:v>
                </c:pt>
                <c:pt idx="15926">
                  <c:v>41.78059595171955</c:v>
                </c:pt>
                <c:pt idx="15927">
                  <c:v>29.79166147580327</c:v>
                </c:pt>
                <c:pt idx="15928">
                  <c:v>87.1080338684048</c:v>
                </c:pt>
                <c:pt idx="15929">
                  <c:v>66.19525530064931</c:v>
                </c:pt>
                <c:pt idx="15930">
                  <c:v>51.2963862535262</c:v>
                </c:pt>
                <c:pt idx="15931">
                  <c:v>37.41692635470811</c:v>
                </c:pt>
                <c:pt idx="15932">
                  <c:v>25.69721532434635</c:v>
                </c:pt>
                <c:pt idx="15933">
                  <c:v>12.46293962678897</c:v>
                </c:pt>
                <c:pt idx="15934">
                  <c:v>41.34880854274788</c:v>
                </c:pt>
                <c:pt idx="15935">
                  <c:v>41.89238566289348</c:v>
                </c:pt>
                <c:pt idx="15936">
                  <c:v>52.48926951182798</c:v>
                </c:pt>
                <c:pt idx="15937">
                  <c:v>37.47244003808438</c:v>
                </c:pt>
                <c:pt idx="15938">
                  <c:v>41.47584237511693</c:v>
                </c:pt>
                <c:pt idx="15939">
                  <c:v>52.42530635231847</c:v>
                </c:pt>
                <c:pt idx="15940">
                  <c:v>41.07785222028642</c:v>
                </c:pt>
                <c:pt idx="15941">
                  <c:v>44.37393887685956</c:v>
                </c:pt>
                <c:pt idx="15942">
                  <c:v>29.92076615054551</c:v>
                </c:pt>
                <c:pt idx="15943">
                  <c:v>29.68501374788556</c:v>
                </c:pt>
                <c:pt idx="15944">
                  <c:v>43.67845689089401</c:v>
                </c:pt>
                <c:pt idx="15945">
                  <c:v>35.17740317747784</c:v>
                </c:pt>
                <c:pt idx="15946">
                  <c:v>34.80267038112535</c:v>
                </c:pt>
                <c:pt idx="15947">
                  <c:v>32.3360471051998</c:v>
                </c:pt>
                <c:pt idx="15948">
                  <c:v>25.88812939027628</c:v>
                </c:pt>
                <c:pt idx="15949">
                  <c:v>33.07813809263314</c:v>
                </c:pt>
                <c:pt idx="15950">
                  <c:v>20.35078287431805</c:v>
                </c:pt>
                <c:pt idx="15951">
                  <c:v>27.02953752031625</c:v>
                </c:pt>
                <c:pt idx="15952">
                  <c:v>77.37491804917863</c:v>
                </c:pt>
                <c:pt idx="15953">
                  <c:v>45.03031366469664</c:v>
                </c:pt>
                <c:pt idx="15954">
                  <c:v>39.97322889989768</c:v>
                </c:pt>
                <c:pt idx="15955">
                  <c:v>32.9264216751473</c:v>
                </c:pt>
                <c:pt idx="15956">
                  <c:v>22.84405343531461</c:v>
                </c:pt>
                <c:pt idx="15957">
                  <c:v>30.67528185531991</c:v>
                </c:pt>
                <c:pt idx="15958">
                  <c:v>24.15468741512803</c:v>
                </c:pt>
                <c:pt idx="15959">
                  <c:v>22.07016580030841</c:v>
                </c:pt>
                <c:pt idx="15960">
                  <c:v>18.97021118393674</c:v>
                </c:pt>
                <c:pt idx="15961">
                  <c:v>11.61729447441505</c:v>
                </c:pt>
                <c:pt idx="15962">
                  <c:v>5.903251270034273</c:v>
                </c:pt>
                <c:pt idx="15963">
                  <c:v>6.173729577505508</c:v>
                </c:pt>
                <c:pt idx="15964">
                  <c:v>25.36330772536595</c:v>
                </c:pt>
                <c:pt idx="15965">
                  <c:v>76.50753717142113</c:v>
                </c:pt>
                <c:pt idx="15966">
                  <c:v>48.51573528844945</c:v>
                </c:pt>
                <c:pt idx="15967">
                  <c:v>48.75978439215049</c:v>
                </c:pt>
                <c:pt idx="15968">
                  <c:v>55.7011662660765</c:v>
                </c:pt>
                <c:pt idx="15969">
                  <c:v>27.83313499090843</c:v>
                </c:pt>
                <c:pt idx="15970">
                  <c:v>17.59530905564525</c:v>
                </c:pt>
                <c:pt idx="15971">
                  <c:v>15.77347094595332</c:v>
                </c:pt>
                <c:pt idx="15972">
                  <c:v>44.83849385290655</c:v>
                </c:pt>
                <c:pt idx="15973">
                  <c:v>25.9670914697187</c:v>
                </c:pt>
                <c:pt idx="15974">
                  <c:v>18.47972221007852</c:v>
                </c:pt>
                <c:pt idx="15975">
                  <c:v>11.86256350172607</c:v>
                </c:pt>
                <c:pt idx="15976">
                  <c:v>15.44008776348952</c:v>
                </c:pt>
                <c:pt idx="15977">
                  <c:v>9.07998462943366</c:v>
                </c:pt>
                <c:pt idx="15978">
                  <c:v>9.92129050761966</c:v>
                </c:pt>
                <c:pt idx="15979">
                  <c:v>13.92511495466316</c:v>
                </c:pt>
                <c:pt idx="15980">
                  <c:v>13.08099867555773</c:v>
                </c:pt>
                <c:pt idx="15981">
                  <c:v>13.7615218035468</c:v>
                </c:pt>
                <c:pt idx="15982">
                  <c:v>15.96927571981788</c:v>
                </c:pt>
                <c:pt idx="15983">
                  <c:v>11.037482720424</c:v>
                </c:pt>
                <c:pt idx="15984">
                  <c:v>16.0776306875231</c:v>
                </c:pt>
                <c:pt idx="15985">
                  <c:v>10.97055428878096</c:v>
                </c:pt>
                <c:pt idx="15986">
                  <c:v>12.53708455992357</c:v>
                </c:pt>
                <c:pt idx="15987">
                  <c:v>19.68732002792833</c:v>
                </c:pt>
                <c:pt idx="15988">
                  <c:v>23.25873018059979</c:v>
                </c:pt>
                <c:pt idx="15989">
                  <c:v>25.2038011696419</c:v>
                </c:pt>
                <c:pt idx="15990">
                  <c:v>26.61265820598455</c:v>
                </c:pt>
                <c:pt idx="15991">
                  <c:v>27.17213499603912</c:v>
                </c:pt>
                <c:pt idx="15992">
                  <c:v>14.26192194266502</c:v>
                </c:pt>
                <c:pt idx="15993">
                  <c:v>24.90457775820013</c:v>
                </c:pt>
                <c:pt idx="15994">
                  <c:v>41.06299465813793</c:v>
                </c:pt>
                <c:pt idx="15995">
                  <c:v>40.08322682724641</c:v>
                </c:pt>
                <c:pt idx="15996">
                  <c:v>41.3335928643443</c:v>
                </c:pt>
                <c:pt idx="15997">
                  <c:v>23.49693926233336</c:v>
                </c:pt>
                <c:pt idx="15998">
                  <c:v>31.94742473947619</c:v>
                </c:pt>
                <c:pt idx="15999">
                  <c:v>24.58620433356258</c:v>
                </c:pt>
                <c:pt idx="16000">
                  <c:v>28.08702573645063</c:v>
                </c:pt>
                <c:pt idx="16001">
                  <c:v>65.4197539256835</c:v>
                </c:pt>
                <c:pt idx="16002">
                  <c:v>60.71792702783804</c:v>
                </c:pt>
                <c:pt idx="16003">
                  <c:v>87.79809270851958</c:v>
                </c:pt>
                <c:pt idx="16004">
                  <c:v>51.42727868940933</c:v>
                </c:pt>
                <c:pt idx="16005">
                  <c:v>26.15812614263546</c:v>
                </c:pt>
                <c:pt idx="16006">
                  <c:v>12.61373679037905</c:v>
                </c:pt>
                <c:pt idx="16007">
                  <c:v>54.86994203808598</c:v>
                </c:pt>
                <c:pt idx="16008">
                  <c:v>59.99934256542733</c:v>
                </c:pt>
                <c:pt idx="16009">
                  <c:v>71.20525415907216</c:v>
                </c:pt>
                <c:pt idx="16010">
                  <c:v>96.46656072156356</c:v>
                </c:pt>
                <c:pt idx="16011">
                  <c:v>143.2428792213173</c:v>
                </c:pt>
                <c:pt idx="16012">
                  <c:v>222.2013023849112</c:v>
                </c:pt>
                <c:pt idx="16013">
                  <c:v>249.606273423843</c:v>
                </c:pt>
                <c:pt idx="16014">
                  <c:v>151.5463773603874</c:v>
                </c:pt>
                <c:pt idx="16015">
                  <c:v>159.4435442897262</c:v>
                </c:pt>
                <c:pt idx="16016">
                  <c:v>125.5782703306018</c:v>
                </c:pt>
                <c:pt idx="16017">
                  <c:v>81.9950440639128</c:v>
                </c:pt>
                <c:pt idx="16018">
                  <c:v>68.21697724165631</c:v>
                </c:pt>
                <c:pt idx="16019">
                  <c:v>56.47452022513785</c:v>
                </c:pt>
                <c:pt idx="16020">
                  <c:v>41.68155787017765</c:v>
                </c:pt>
                <c:pt idx="16021">
                  <c:v>29.95164123881248</c:v>
                </c:pt>
                <c:pt idx="16022">
                  <c:v>46.89196898999215</c:v>
                </c:pt>
                <c:pt idx="16023">
                  <c:v>45.02372946451378</c:v>
                </c:pt>
                <c:pt idx="16024">
                  <c:v>47.08133119165752</c:v>
                </c:pt>
                <c:pt idx="16025">
                  <c:v>52.09533545306939</c:v>
                </c:pt>
                <c:pt idx="16026">
                  <c:v>56.41430274770313</c:v>
                </c:pt>
                <c:pt idx="16027">
                  <c:v>56.17001447062681</c:v>
                </c:pt>
                <c:pt idx="16028">
                  <c:v>46.94381505283097</c:v>
                </c:pt>
                <c:pt idx="16029">
                  <c:v>35.88179750711805</c:v>
                </c:pt>
                <c:pt idx="16030">
                  <c:v>43.77107709379707</c:v>
                </c:pt>
                <c:pt idx="16031">
                  <c:v>29.37445255931951</c:v>
                </c:pt>
                <c:pt idx="16032">
                  <c:v>24.58720836439204</c:v>
                </c:pt>
                <c:pt idx="16033">
                  <c:v>13.31059465712992</c:v>
                </c:pt>
                <c:pt idx="16034">
                  <c:v>48.58738354224585</c:v>
                </c:pt>
                <c:pt idx="16035">
                  <c:v>42.44285564462558</c:v>
                </c:pt>
                <c:pt idx="16036">
                  <c:v>31.18976604494592</c:v>
                </c:pt>
                <c:pt idx="16037">
                  <c:v>34.4469674403661</c:v>
                </c:pt>
                <c:pt idx="16038">
                  <c:v>32.60273036458618</c:v>
                </c:pt>
                <c:pt idx="16039">
                  <c:v>29.45726780123852</c:v>
                </c:pt>
                <c:pt idx="16040">
                  <c:v>46.00747760028219</c:v>
                </c:pt>
                <c:pt idx="16041">
                  <c:v>62.9628661976591</c:v>
                </c:pt>
                <c:pt idx="16042">
                  <c:v>36.4173644116905</c:v>
                </c:pt>
                <c:pt idx="16043">
                  <c:v>22.57356891546134</c:v>
                </c:pt>
                <c:pt idx="16044">
                  <c:v>18.60759976927805</c:v>
                </c:pt>
                <c:pt idx="16045">
                  <c:v>31.70590642045141</c:v>
                </c:pt>
                <c:pt idx="16046">
                  <c:v>23.83969879345577</c:v>
                </c:pt>
                <c:pt idx="16047">
                  <c:v>17.12463662783807</c:v>
                </c:pt>
                <c:pt idx="16048">
                  <c:v>33.83127621600413</c:v>
                </c:pt>
                <c:pt idx="16049">
                  <c:v>47.79610241274662</c:v>
                </c:pt>
                <c:pt idx="16050">
                  <c:v>23.75485371852126</c:v>
                </c:pt>
                <c:pt idx="16051">
                  <c:v>24.92786392602812</c:v>
                </c:pt>
                <c:pt idx="16052">
                  <c:v>23.5952716972151</c:v>
                </c:pt>
                <c:pt idx="16053">
                  <c:v>21.73455213491831</c:v>
                </c:pt>
                <c:pt idx="16054">
                  <c:v>17.14890079616243</c:v>
                </c:pt>
                <c:pt idx="16055">
                  <c:v>13.57729821495957</c:v>
                </c:pt>
                <c:pt idx="16056">
                  <c:v>16.07573873018942</c:v>
                </c:pt>
                <c:pt idx="16057">
                  <c:v>21.16039947474618</c:v>
                </c:pt>
                <c:pt idx="16058">
                  <c:v>31.69874164017531</c:v>
                </c:pt>
                <c:pt idx="16059">
                  <c:v>25.2960536934542</c:v>
                </c:pt>
                <c:pt idx="16060">
                  <c:v>20.50980960831819</c:v>
                </c:pt>
                <c:pt idx="16061">
                  <c:v>12.37541850399239</c:v>
                </c:pt>
                <c:pt idx="16062">
                  <c:v>20.1085182248258</c:v>
                </c:pt>
                <c:pt idx="16063">
                  <c:v>29.78913900890257</c:v>
                </c:pt>
                <c:pt idx="16064">
                  <c:v>36.17248912328468</c:v>
                </c:pt>
                <c:pt idx="16065">
                  <c:v>45.62906839004983</c:v>
                </c:pt>
                <c:pt idx="16066">
                  <c:v>42.17740741310181</c:v>
                </c:pt>
                <c:pt idx="16067">
                  <c:v>42.50006965403487</c:v>
                </c:pt>
                <c:pt idx="16068">
                  <c:v>47.86378783203833</c:v>
                </c:pt>
                <c:pt idx="16069">
                  <c:v>22.0147949532492</c:v>
                </c:pt>
                <c:pt idx="16070">
                  <c:v>35.27915402662203</c:v>
                </c:pt>
                <c:pt idx="16071">
                  <c:v>48.99645225356778</c:v>
                </c:pt>
                <c:pt idx="16072">
                  <c:v>66.36123430717191</c:v>
                </c:pt>
                <c:pt idx="16073">
                  <c:v>58.61477269331745</c:v>
                </c:pt>
                <c:pt idx="16074">
                  <c:v>34.33233801825141</c:v>
                </c:pt>
                <c:pt idx="16075">
                  <c:v>28.04831419876302</c:v>
                </c:pt>
                <c:pt idx="16076">
                  <c:v>62.99582164675441</c:v>
                </c:pt>
                <c:pt idx="16077">
                  <c:v>33.36026762276796</c:v>
                </c:pt>
                <c:pt idx="16078">
                  <c:v>16.2860767939196</c:v>
                </c:pt>
                <c:pt idx="16079">
                  <c:v>21.45959296847784</c:v>
                </c:pt>
                <c:pt idx="16080">
                  <c:v>61.53699314336777</c:v>
                </c:pt>
                <c:pt idx="16081">
                  <c:v>125.9466194442153</c:v>
                </c:pt>
                <c:pt idx="16082">
                  <c:v>89.8572137494671</c:v>
                </c:pt>
                <c:pt idx="16083">
                  <c:v>60.86181658159501</c:v>
                </c:pt>
                <c:pt idx="16084">
                  <c:v>46.01599131407254</c:v>
                </c:pt>
                <c:pt idx="16085">
                  <c:v>36.61313201249801</c:v>
                </c:pt>
                <c:pt idx="16086">
                  <c:v>27.30976445844825</c:v>
                </c:pt>
                <c:pt idx="16087">
                  <c:v>19.39489118961736</c:v>
                </c:pt>
                <c:pt idx="16088">
                  <c:v>4.87905695461826</c:v>
                </c:pt>
                <c:pt idx="16089">
                  <c:v>14.780092857018</c:v>
                </c:pt>
                <c:pt idx="16090">
                  <c:v>17.02729032423462</c:v>
                </c:pt>
                <c:pt idx="16091">
                  <c:v>12.11102752578812</c:v>
                </c:pt>
                <c:pt idx="16092">
                  <c:v>8.603446700641322</c:v>
                </c:pt>
                <c:pt idx="16093">
                  <c:v>19.44741481915431</c:v>
                </c:pt>
                <c:pt idx="16094">
                  <c:v>29.78820383401213</c:v>
                </c:pt>
                <c:pt idx="16095">
                  <c:v>39.2359549176273</c:v>
                </c:pt>
                <c:pt idx="16096">
                  <c:v>35.71261278843168</c:v>
                </c:pt>
                <c:pt idx="16097">
                  <c:v>44.42239200437856</c:v>
                </c:pt>
                <c:pt idx="16098">
                  <c:v>81.3249282953144</c:v>
                </c:pt>
                <c:pt idx="16099">
                  <c:v>152.914283088853</c:v>
                </c:pt>
                <c:pt idx="16100">
                  <c:v>266.4753535431298</c:v>
                </c:pt>
                <c:pt idx="16101">
                  <c:v>218.216419373741</c:v>
                </c:pt>
                <c:pt idx="16102">
                  <c:v>182.3657587738517</c:v>
                </c:pt>
                <c:pt idx="16103">
                  <c:v>120.8405049399142</c:v>
                </c:pt>
                <c:pt idx="16104">
                  <c:v>109.0747348862173</c:v>
                </c:pt>
                <c:pt idx="16105">
                  <c:v>94.7317055446769</c:v>
                </c:pt>
                <c:pt idx="16106">
                  <c:v>89.88471755968709</c:v>
                </c:pt>
                <c:pt idx="16107">
                  <c:v>97.95932217607515</c:v>
                </c:pt>
                <c:pt idx="16108">
                  <c:v>95.35817130118767</c:v>
                </c:pt>
                <c:pt idx="16109">
                  <c:v>64.31210833475143</c:v>
                </c:pt>
                <c:pt idx="16110">
                  <c:v>51.27397675470296</c:v>
                </c:pt>
                <c:pt idx="16111">
                  <c:v>83.49780709768081</c:v>
                </c:pt>
                <c:pt idx="16112">
                  <c:v>52.07756048569239</c:v>
                </c:pt>
                <c:pt idx="16113">
                  <c:v>41.71793470301704</c:v>
                </c:pt>
                <c:pt idx="16114">
                  <c:v>34.888129539791</c:v>
                </c:pt>
                <c:pt idx="16115">
                  <c:v>29.14622418151679</c:v>
                </c:pt>
                <c:pt idx="16116">
                  <c:v>58.4910580488193</c:v>
                </c:pt>
                <c:pt idx="16117">
                  <c:v>72.37237593091594</c:v>
                </c:pt>
                <c:pt idx="16118">
                  <c:v>57.839962612012</c:v>
                </c:pt>
                <c:pt idx="16119">
                  <c:v>50.28777755283505</c:v>
                </c:pt>
                <c:pt idx="16120">
                  <c:v>65.00052959217738</c:v>
                </c:pt>
                <c:pt idx="16121">
                  <c:v>39.09975195040141</c:v>
                </c:pt>
                <c:pt idx="16122">
                  <c:v>30.14820470518012</c:v>
                </c:pt>
                <c:pt idx="16123">
                  <c:v>29.24060073462803</c:v>
                </c:pt>
                <c:pt idx="16124">
                  <c:v>31.23009781613172</c:v>
                </c:pt>
                <c:pt idx="16125">
                  <c:v>31.32799266253904</c:v>
                </c:pt>
                <c:pt idx="16126">
                  <c:v>48.24561443232406</c:v>
                </c:pt>
                <c:pt idx="16127">
                  <c:v>36.94135151758709</c:v>
                </c:pt>
                <c:pt idx="16128">
                  <c:v>33.1263253884429</c:v>
                </c:pt>
                <c:pt idx="16129">
                  <c:v>55.60898117383032</c:v>
                </c:pt>
                <c:pt idx="16130">
                  <c:v>56.17687828682311</c:v>
                </c:pt>
                <c:pt idx="16131">
                  <c:v>38.67398124884321</c:v>
                </c:pt>
                <c:pt idx="16132">
                  <c:v>24.89008643452147</c:v>
                </c:pt>
                <c:pt idx="16133">
                  <c:v>14.41558623054059</c:v>
                </c:pt>
                <c:pt idx="16134">
                  <c:v>8.561576427153183</c:v>
                </c:pt>
                <c:pt idx="16135">
                  <c:v>19.85068414247138</c:v>
                </c:pt>
                <c:pt idx="16136">
                  <c:v>39.62978290633792</c:v>
                </c:pt>
                <c:pt idx="16137">
                  <c:v>56.86257764622092</c:v>
                </c:pt>
                <c:pt idx="16138">
                  <c:v>87.4095558695185</c:v>
                </c:pt>
                <c:pt idx="16139">
                  <c:v>132.6254371177911</c:v>
                </c:pt>
                <c:pt idx="16140">
                  <c:v>180.8431526966867</c:v>
                </c:pt>
                <c:pt idx="16141">
                  <c:v>288.862269654391</c:v>
                </c:pt>
                <c:pt idx="16142">
                  <c:v>187.6057375566906</c:v>
                </c:pt>
                <c:pt idx="16143">
                  <c:v>147.8761646452283</c:v>
                </c:pt>
                <c:pt idx="16144">
                  <c:v>96.36636667305946</c:v>
                </c:pt>
                <c:pt idx="16145">
                  <c:v>80.81086970317406</c:v>
                </c:pt>
                <c:pt idx="16146">
                  <c:v>71.56149008901452</c:v>
                </c:pt>
                <c:pt idx="16147">
                  <c:v>71.07572493878968</c:v>
                </c:pt>
                <c:pt idx="16148">
                  <c:v>90.14969081006052</c:v>
                </c:pt>
                <c:pt idx="16149">
                  <c:v>75.5371209045162</c:v>
                </c:pt>
                <c:pt idx="16150">
                  <c:v>66.96703244540732</c:v>
                </c:pt>
                <c:pt idx="16151">
                  <c:v>51.7351702779613</c:v>
                </c:pt>
                <c:pt idx="16152">
                  <c:v>73.32310081613274</c:v>
                </c:pt>
                <c:pt idx="16153">
                  <c:v>65.04334580894355</c:v>
                </c:pt>
                <c:pt idx="16154">
                  <c:v>67.11906336489353</c:v>
                </c:pt>
                <c:pt idx="16155">
                  <c:v>93.68726259916981</c:v>
                </c:pt>
                <c:pt idx="16156">
                  <c:v>104.330044587695</c:v>
                </c:pt>
                <c:pt idx="16157">
                  <c:v>89.27782365205894</c:v>
                </c:pt>
                <c:pt idx="16158">
                  <c:v>100.6584123988611</c:v>
                </c:pt>
                <c:pt idx="16159">
                  <c:v>92.22533047824918</c:v>
                </c:pt>
                <c:pt idx="16160">
                  <c:v>75.90026158394113</c:v>
                </c:pt>
                <c:pt idx="16161">
                  <c:v>70.18830833238087</c:v>
                </c:pt>
                <c:pt idx="16162">
                  <c:v>65.55194719277308</c:v>
                </c:pt>
                <c:pt idx="16163">
                  <c:v>65.88367013969297</c:v>
                </c:pt>
                <c:pt idx="16164">
                  <c:v>72.58685457685807</c:v>
                </c:pt>
                <c:pt idx="16165">
                  <c:v>142.0012235676433</c:v>
                </c:pt>
                <c:pt idx="16166">
                  <c:v>149.3489103073863</c:v>
                </c:pt>
                <c:pt idx="16167">
                  <c:v>93.13720301975374</c:v>
                </c:pt>
                <c:pt idx="16168">
                  <c:v>68.8960553253631</c:v>
                </c:pt>
                <c:pt idx="16169">
                  <c:v>53.1097068390078</c:v>
                </c:pt>
                <c:pt idx="16170">
                  <c:v>40.41812152616817</c:v>
                </c:pt>
                <c:pt idx="16171">
                  <c:v>29.50064931770284</c:v>
                </c:pt>
                <c:pt idx="16172">
                  <c:v>47.5951065584371</c:v>
                </c:pt>
                <c:pt idx="16173">
                  <c:v>75.36369708015604</c:v>
                </c:pt>
                <c:pt idx="16174">
                  <c:v>209.92831550126</c:v>
                </c:pt>
                <c:pt idx="16175">
                  <c:v>12.44576616708212</c:v>
                </c:pt>
                <c:pt idx="16176">
                  <c:v>113.9014971739881</c:v>
                </c:pt>
                <c:pt idx="16177">
                  <c:v>63.90613779529976</c:v>
                </c:pt>
                <c:pt idx="16178">
                  <c:v>156.8120101813054</c:v>
                </c:pt>
                <c:pt idx="16179">
                  <c:v>132.058184366712</c:v>
                </c:pt>
                <c:pt idx="16180">
                  <c:v>102.6135185888577</c:v>
                </c:pt>
                <c:pt idx="16181">
                  <c:v>77.5670157848777</c:v>
                </c:pt>
                <c:pt idx="16182">
                  <c:v>51.91405881021531</c:v>
                </c:pt>
                <c:pt idx="16183">
                  <c:v>47.56317221391525</c:v>
                </c:pt>
                <c:pt idx="16184">
                  <c:v>44.57244701349085</c:v>
                </c:pt>
                <c:pt idx="16185">
                  <c:v>86.96520548474266</c:v>
                </c:pt>
                <c:pt idx="16186">
                  <c:v>103.5983555641992</c:v>
                </c:pt>
                <c:pt idx="16187">
                  <c:v>46.22960379004273</c:v>
                </c:pt>
                <c:pt idx="16188">
                  <c:v>32.20945975903262</c:v>
                </c:pt>
                <c:pt idx="16189">
                  <c:v>134.0667825213458</c:v>
                </c:pt>
                <c:pt idx="16190">
                  <c:v>60.16566612247001</c:v>
                </c:pt>
                <c:pt idx="16191">
                  <c:v>55.38849388597765</c:v>
                </c:pt>
                <c:pt idx="16192">
                  <c:v>75.27075511311538</c:v>
                </c:pt>
                <c:pt idx="16193">
                  <c:v>90.66247360721253</c:v>
                </c:pt>
                <c:pt idx="16194">
                  <c:v>131.4962436837105</c:v>
                </c:pt>
                <c:pt idx="16195">
                  <c:v>89.41321757929773</c:v>
                </c:pt>
                <c:pt idx="16196">
                  <c:v>73.43037765110895</c:v>
                </c:pt>
                <c:pt idx="16197">
                  <c:v>143.3745551181892</c:v>
                </c:pt>
                <c:pt idx="16198">
                  <c:v>98.07863277446587</c:v>
                </c:pt>
                <c:pt idx="16199">
                  <c:v>80.50757075235855</c:v>
                </c:pt>
                <c:pt idx="16200">
                  <c:v>71.97227424541141</c:v>
                </c:pt>
                <c:pt idx="16201">
                  <c:v>72.44059487491634</c:v>
                </c:pt>
                <c:pt idx="16202">
                  <c:v>86.32505504701781</c:v>
                </c:pt>
                <c:pt idx="16203">
                  <c:v>87.4645488175542</c:v>
                </c:pt>
                <c:pt idx="16204">
                  <c:v>49.44768988405121</c:v>
                </c:pt>
                <c:pt idx="16205">
                  <c:v>126.4137092859815</c:v>
                </c:pt>
                <c:pt idx="16206">
                  <c:v>112.4556850365014</c:v>
                </c:pt>
                <c:pt idx="16207">
                  <c:v>95.97289009725013</c:v>
                </c:pt>
                <c:pt idx="16208">
                  <c:v>85.82841836127707</c:v>
                </c:pt>
                <c:pt idx="16209">
                  <c:v>81.86133969339427</c:v>
                </c:pt>
                <c:pt idx="16210">
                  <c:v>76.62265148449558</c:v>
                </c:pt>
                <c:pt idx="16211">
                  <c:v>70.89528077468846</c:v>
                </c:pt>
                <c:pt idx="16212">
                  <c:v>70.58641403729391</c:v>
                </c:pt>
                <c:pt idx="16213">
                  <c:v>79.3298373079371</c:v>
                </c:pt>
                <c:pt idx="16214">
                  <c:v>67.17566786992487</c:v>
                </c:pt>
                <c:pt idx="16215">
                  <c:v>53.43800947836427</c:v>
                </c:pt>
                <c:pt idx="16216">
                  <c:v>43.8173933280698</c:v>
                </c:pt>
                <c:pt idx="16217">
                  <c:v>72.78693129111941</c:v>
                </c:pt>
                <c:pt idx="16218">
                  <c:v>83.30548906881485</c:v>
                </c:pt>
                <c:pt idx="16219">
                  <c:v>87.9776007119388</c:v>
                </c:pt>
                <c:pt idx="16220">
                  <c:v>112.2367218801119</c:v>
                </c:pt>
                <c:pt idx="16221">
                  <c:v>77.05648675170241</c:v>
                </c:pt>
                <c:pt idx="16222">
                  <c:v>58.15257433902741</c:v>
                </c:pt>
                <c:pt idx="16223">
                  <c:v>46.1569702047865</c:v>
                </c:pt>
                <c:pt idx="16224">
                  <c:v>40.06621306596922</c:v>
                </c:pt>
                <c:pt idx="16225">
                  <c:v>31.13496686228376</c:v>
                </c:pt>
                <c:pt idx="16226">
                  <c:v>6.932035508783571</c:v>
                </c:pt>
                <c:pt idx="16227">
                  <c:v>48.02563088680671</c:v>
                </c:pt>
                <c:pt idx="16228">
                  <c:v>103.8269208589832</c:v>
                </c:pt>
                <c:pt idx="16229">
                  <c:v>111.0197009540777</c:v>
                </c:pt>
                <c:pt idx="16230">
                  <c:v>90.16057947857125</c:v>
                </c:pt>
                <c:pt idx="16231">
                  <c:v>73.42703689575575</c:v>
                </c:pt>
                <c:pt idx="16232">
                  <c:v>103.0784131693045</c:v>
                </c:pt>
                <c:pt idx="16233">
                  <c:v>57.43044901407239</c:v>
                </c:pt>
                <c:pt idx="16234">
                  <c:v>30.98410916583401</c:v>
                </c:pt>
                <c:pt idx="16235">
                  <c:v>48.15094811251077</c:v>
                </c:pt>
                <c:pt idx="16236">
                  <c:v>79.64780934467698</c:v>
                </c:pt>
                <c:pt idx="16237">
                  <c:v>55.38809982918135</c:v>
                </c:pt>
                <c:pt idx="16238">
                  <c:v>45.80222476838249</c:v>
                </c:pt>
                <c:pt idx="16239">
                  <c:v>37.58340211048016</c:v>
                </c:pt>
                <c:pt idx="16240">
                  <c:v>44.6656406846458</c:v>
                </c:pt>
                <c:pt idx="16241">
                  <c:v>36.97585928839302</c:v>
                </c:pt>
                <c:pt idx="16242">
                  <c:v>40.99424888756458</c:v>
                </c:pt>
                <c:pt idx="16243">
                  <c:v>47.39685986959775</c:v>
                </c:pt>
                <c:pt idx="16244">
                  <c:v>29.57969660705346</c:v>
                </c:pt>
                <c:pt idx="16245">
                  <c:v>20.8960618500285</c:v>
                </c:pt>
                <c:pt idx="16246">
                  <c:v>19.70561306593851</c:v>
                </c:pt>
                <c:pt idx="16247">
                  <c:v>16.75324267931066</c:v>
                </c:pt>
                <c:pt idx="16248">
                  <c:v>27.39498402431764</c:v>
                </c:pt>
                <c:pt idx="16249">
                  <c:v>45.60623605337846</c:v>
                </c:pt>
                <c:pt idx="16250">
                  <c:v>75.57975252170657</c:v>
                </c:pt>
                <c:pt idx="16251">
                  <c:v>114.5798898392355</c:v>
                </c:pt>
                <c:pt idx="16252">
                  <c:v>128.3557022720682</c:v>
                </c:pt>
                <c:pt idx="16253">
                  <c:v>145.129541852392</c:v>
                </c:pt>
                <c:pt idx="16254">
                  <c:v>159.3280625327516</c:v>
                </c:pt>
                <c:pt idx="16255">
                  <c:v>175.9081846611265</c:v>
                </c:pt>
                <c:pt idx="16256">
                  <c:v>181.0438411069698</c:v>
                </c:pt>
                <c:pt idx="16257">
                  <c:v>141.7900996901086</c:v>
                </c:pt>
                <c:pt idx="16258">
                  <c:v>106.0488326946471</c:v>
                </c:pt>
                <c:pt idx="16259">
                  <c:v>83.99836551868532</c:v>
                </c:pt>
                <c:pt idx="16260">
                  <c:v>66.8831888762584</c:v>
                </c:pt>
                <c:pt idx="16261">
                  <c:v>79.19565420541596</c:v>
                </c:pt>
                <c:pt idx="16262">
                  <c:v>81.42671812493907</c:v>
                </c:pt>
                <c:pt idx="16263">
                  <c:v>65.37581747168669</c:v>
                </c:pt>
                <c:pt idx="16264">
                  <c:v>60.1275192686166</c:v>
                </c:pt>
                <c:pt idx="16265">
                  <c:v>58.69944713274852</c:v>
                </c:pt>
                <c:pt idx="16266">
                  <c:v>30.79327640819119</c:v>
                </c:pt>
                <c:pt idx="16267">
                  <c:v>68.36658124448509</c:v>
                </c:pt>
                <c:pt idx="16268">
                  <c:v>52.14693285851035</c:v>
                </c:pt>
                <c:pt idx="16269">
                  <c:v>45.97249290731946</c:v>
                </c:pt>
                <c:pt idx="16270">
                  <c:v>46.57971398257126</c:v>
                </c:pt>
                <c:pt idx="16271">
                  <c:v>47.10810730538874</c:v>
                </c:pt>
                <c:pt idx="16272">
                  <c:v>34.45869400562113</c:v>
                </c:pt>
                <c:pt idx="16273">
                  <c:v>79.154764007784</c:v>
                </c:pt>
                <c:pt idx="16274">
                  <c:v>115.7699131373005</c:v>
                </c:pt>
                <c:pt idx="16275">
                  <c:v>71.9722809068213</c:v>
                </c:pt>
                <c:pt idx="16276">
                  <c:v>140.3753895347889</c:v>
                </c:pt>
                <c:pt idx="16277">
                  <c:v>126.2457682350775</c:v>
                </c:pt>
                <c:pt idx="16278">
                  <c:v>78.59017564462063</c:v>
                </c:pt>
                <c:pt idx="16279">
                  <c:v>45.21685661355644</c:v>
                </c:pt>
                <c:pt idx="16280">
                  <c:v>10.89000761038391</c:v>
                </c:pt>
                <c:pt idx="16281">
                  <c:v>30.90239437536623</c:v>
                </c:pt>
                <c:pt idx="16282">
                  <c:v>106.7124346704359</c:v>
                </c:pt>
                <c:pt idx="16283">
                  <c:v>108.1966679548707</c:v>
                </c:pt>
                <c:pt idx="16284">
                  <c:v>102.6887407763168</c:v>
                </c:pt>
                <c:pt idx="16285">
                  <c:v>93.88212547126394</c:v>
                </c:pt>
                <c:pt idx="16286">
                  <c:v>30.86209919576744</c:v>
                </c:pt>
                <c:pt idx="16287">
                  <c:v>71.62571806076083</c:v>
                </c:pt>
                <c:pt idx="16288">
                  <c:v>59.89422161796971</c:v>
                </c:pt>
                <c:pt idx="16289">
                  <c:v>129.7955732634749</c:v>
                </c:pt>
                <c:pt idx="16290">
                  <c:v>92.05589833814366</c:v>
                </c:pt>
                <c:pt idx="16291">
                  <c:v>79.16008743623979</c:v>
                </c:pt>
                <c:pt idx="16292">
                  <c:v>68.88578234236482</c:v>
                </c:pt>
                <c:pt idx="16293">
                  <c:v>55.50275121983016</c:v>
                </c:pt>
                <c:pt idx="16294">
                  <c:v>112.7626819803956</c:v>
                </c:pt>
                <c:pt idx="16295">
                  <c:v>76.52421940943526</c:v>
                </c:pt>
                <c:pt idx="16296">
                  <c:v>63.99336912237816</c:v>
                </c:pt>
                <c:pt idx="16297">
                  <c:v>84.54557574538927</c:v>
                </c:pt>
                <c:pt idx="16298">
                  <c:v>116.6827312440976</c:v>
                </c:pt>
                <c:pt idx="16299">
                  <c:v>96.16084050176548</c:v>
                </c:pt>
                <c:pt idx="16300">
                  <c:v>77.14640151526166</c:v>
                </c:pt>
                <c:pt idx="16301">
                  <c:v>65.53162539137063</c:v>
                </c:pt>
                <c:pt idx="16302">
                  <c:v>45.54009728069129</c:v>
                </c:pt>
                <c:pt idx="16303">
                  <c:v>39.55433930446758</c:v>
                </c:pt>
                <c:pt idx="16304">
                  <c:v>56.44405503150142</c:v>
                </c:pt>
                <c:pt idx="16305">
                  <c:v>52.5960861031688</c:v>
                </c:pt>
                <c:pt idx="16306">
                  <c:v>52.55928288788205</c:v>
                </c:pt>
                <c:pt idx="16307">
                  <c:v>51.51518187248275</c:v>
                </c:pt>
                <c:pt idx="16308">
                  <c:v>38.81204031544552</c:v>
                </c:pt>
                <c:pt idx="16309">
                  <c:v>44.73735104426511</c:v>
                </c:pt>
                <c:pt idx="16310">
                  <c:v>65.39196250488031</c:v>
                </c:pt>
                <c:pt idx="16311">
                  <c:v>68.9037288156201</c:v>
                </c:pt>
                <c:pt idx="16312">
                  <c:v>73.57574621272705</c:v>
                </c:pt>
                <c:pt idx="16313">
                  <c:v>75.24235763887975</c:v>
                </c:pt>
                <c:pt idx="16314">
                  <c:v>61.756808651049</c:v>
                </c:pt>
                <c:pt idx="16315">
                  <c:v>42.84605919260975</c:v>
                </c:pt>
                <c:pt idx="16316">
                  <c:v>39.61556106130475</c:v>
                </c:pt>
                <c:pt idx="16317">
                  <c:v>74.44334525066685</c:v>
                </c:pt>
                <c:pt idx="16318">
                  <c:v>52.6590308981718</c:v>
                </c:pt>
                <c:pt idx="16319">
                  <c:v>52.47074085108575</c:v>
                </c:pt>
                <c:pt idx="16320">
                  <c:v>50.92426277220481</c:v>
                </c:pt>
                <c:pt idx="16321">
                  <c:v>44.37693875627887</c:v>
                </c:pt>
                <c:pt idx="16322">
                  <c:v>35.12033435557623</c:v>
                </c:pt>
                <c:pt idx="16323">
                  <c:v>23.42714675203963</c:v>
                </c:pt>
                <c:pt idx="16324">
                  <c:v>58.01020193571181</c:v>
                </c:pt>
                <c:pt idx="16325">
                  <c:v>57.57429445629813</c:v>
                </c:pt>
                <c:pt idx="16326">
                  <c:v>65.20795043690468</c:v>
                </c:pt>
                <c:pt idx="16327">
                  <c:v>72.75440097392679</c:v>
                </c:pt>
                <c:pt idx="16328">
                  <c:v>79.28528583300977</c:v>
                </c:pt>
                <c:pt idx="16329">
                  <c:v>84.8083789637101</c:v>
                </c:pt>
                <c:pt idx="16330">
                  <c:v>90.88890304052271</c:v>
                </c:pt>
                <c:pt idx="16331">
                  <c:v>86.3661675459613</c:v>
                </c:pt>
                <c:pt idx="16332">
                  <c:v>79.97070985918641</c:v>
                </c:pt>
                <c:pt idx="16333">
                  <c:v>59.44414384568834</c:v>
                </c:pt>
                <c:pt idx="16334">
                  <c:v>59.62590014871236</c:v>
                </c:pt>
                <c:pt idx="16335">
                  <c:v>58.85061263872918</c:v>
                </c:pt>
                <c:pt idx="16336">
                  <c:v>57.4867850587468</c:v>
                </c:pt>
                <c:pt idx="16337">
                  <c:v>57.07917604342254</c:v>
                </c:pt>
                <c:pt idx="16338">
                  <c:v>54.47122334945347</c:v>
                </c:pt>
                <c:pt idx="16339">
                  <c:v>55.59220846037823</c:v>
                </c:pt>
                <c:pt idx="16340">
                  <c:v>57.4339700107667</c:v>
                </c:pt>
                <c:pt idx="16341">
                  <c:v>44.32529145202983</c:v>
                </c:pt>
                <c:pt idx="16342">
                  <c:v>3.890016543460064</c:v>
                </c:pt>
                <c:pt idx="16343">
                  <c:v>47.563749187913</c:v>
                </c:pt>
                <c:pt idx="16344">
                  <c:v>63.95022595495229</c:v>
                </c:pt>
                <c:pt idx="16345">
                  <c:v>67.04859207103831</c:v>
                </c:pt>
                <c:pt idx="16346">
                  <c:v>63.41352161372181</c:v>
                </c:pt>
                <c:pt idx="16347">
                  <c:v>50.39002804486001</c:v>
                </c:pt>
                <c:pt idx="16348">
                  <c:v>53.23274128551519</c:v>
                </c:pt>
                <c:pt idx="16349">
                  <c:v>47.43070609217241</c:v>
                </c:pt>
                <c:pt idx="16350">
                  <c:v>44.21574258007804</c:v>
                </c:pt>
                <c:pt idx="16351">
                  <c:v>67.76360453222938</c:v>
                </c:pt>
                <c:pt idx="16352">
                  <c:v>62.09301254171906</c:v>
                </c:pt>
                <c:pt idx="16353">
                  <c:v>50.03838320931584</c:v>
                </c:pt>
                <c:pt idx="16354">
                  <c:v>29.95535563358635</c:v>
                </c:pt>
                <c:pt idx="16355">
                  <c:v>57.77900182037054</c:v>
                </c:pt>
                <c:pt idx="16356">
                  <c:v>70.41546277262994</c:v>
                </c:pt>
                <c:pt idx="16357">
                  <c:v>57.34623932395695</c:v>
                </c:pt>
                <c:pt idx="16358">
                  <c:v>97.36657119084859</c:v>
                </c:pt>
                <c:pt idx="16359">
                  <c:v>78.71098069921814</c:v>
                </c:pt>
                <c:pt idx="16360">
                  <c:v>67.7928951410352</c:v>
                </c:pt>
                <c:pt idx="16361">
                  <c:v>70.35222186529533</c:v>
                </c:pt>
                <c:pt idx="16362">
                  <c:v>54.71225409084578</c:v>
                </c:pt>
                <c:pt idx="16363">
                  <c:v>44.81771715551952</c:v>
                </c:pt>
                <c:pt idx="16364">
                  <c:v>51.97506904509287</c:v>
                </c:pt>
                <c:pt idx="16365">
                  <c:v>51.89088350777976</c:v>
                </c:pt>
                <c:pt idx="16366">
                  <c:v>39.99763094755852</c:v>
                </c:pt>
                <c:pt idx="16367">
                  <c:v>27.4252116723048</c:v>
                </c:pt>
                <c:pt idx="16368">
                  <c:v>17.39562415072579</c:v>
                </c:pt>
                <c:pt idx="16369">
                  <c:v>22.48011005121549</c:v>
                </c:pt>
                <c:pt idx="16370">
                  <c:v>25.2087347055104</c:v>
                </c:pt>
                <c:pt idx="16371">
                  <c:v>21.56416624922373</c:v>
                </c:pt>
                <c:pt idx="16372">
                  <c:v>16.7037417562082</c:v>
                </c:pt>
                <c:pt idx="16373">
                  <c:v>7.03823937239023</c:v>
                </c:pt>
                <c:pt idx="16374">
                  <c:v>28.10781555766442</c:v>
                </c:pt>
                <c:pt idx="16375">
                  <c:v>20.84537649934608</c:v>
                </c:pt>
                <c:pt idx="16376">
                  <c:v>8.869747929202448</c:v>
                </c:pt>
                <c:pt idx="16377">
                  <c:v>38.485086120566</c:v>
                </c:pt>
                <c:pt idx="16378">
                  <c:v>8.3948516729057</c:v>
                </c:pt>
                <c:pt idx="16379">
                  <c:v>23.64680248576348</c:v>
                </c:pt>
                <c:pt idx="16380">
                  <c:v>37.71632851481777</c:v>
                </c:pt>
                <c:pt idx="16381">
                  <c:v>57.60072820869618</c:v>
                </c:pt>
                <c:pt idx="16382">
                  <c:v>7.2817081990559</c:v>
                </c:pt>
                <c:pt idx="16383">
                  <c:v>30.22561175692712</c:v>
                </c:pt>
                <c:pt idx="16384">
                  <c:v>23.368557714817</c:v>
                </c:pt>
                <c:pt idx="16385">
                  <c:v>119.5248017527155</c:v>
                </c:pt>
                <c:pt idx="16386">
                  <c:v>240.0793303991877</c:v>
                </c:pt>
                <c:pt idx="16387">
                  <c:v>89.13421279428401</c:v>
                </c:pt>
                <c:pt idx="16388">
                  <c:v>88.8413659834601</c:v>
                </c:pt>
                <c:pt idx="16389">
                  <c:v>69.44913414396746</c:v>
                </c:pt>
                <c:pt idx="16390">
                  <c:v>54.16338133289537</c:v>
                </c:pt>
                <c:pt idx="16391">
                  <c:v>33.43523656239347</c:v>
                </c:pt>
                <c:pt idx="16392">
                  <c:v>4.263027878361616</c:v>
                </c:pt>
                <c:pt idx="16393">
                  <c:v>53.3385103345512</c:v>
                </c:pt>
                <c:pt idx="16394">
                  <c:v>33.17870053038964</c:v>
                </c:pt>
                <c:pt idx="16395">
                  <c:v>92.64071136405208</c:v>
                </c:pt>
                <c:pt idx="16396">
                  <c:v>184.3671275389008</c:v>
                </c:pt>
                <c:pt idx="16397">
                  <c:v>202.6673659601518</c:v>
                </c:pt>
                <c:pt idx="16398">
                  <c:v>97.83773511659254</c:v>
                </c:pt>
                <c:pt idx="16399">
                  <c:v>75.54559296338469</c:v>
                </c:pt>
                <c:pt idx="16400">
                  <c:v>54.09752905079394</c:v>
                </c:pt>
                <c:pt idx="16401">
                  <c:v>47.14105759891997</c:v>
                </c:pt>
                <c:pt idx="16402">
                  <c:v>52.86297118780902</c:v>
                </c:pt>
                <c:pt idx="16403">
                  <c:v>40.90918979840912</c:v>
                </c:pt>
                <c:pt idx="16404">
                  <c:v>29.81459188332395</c:v>
                </c:pt>
                <c:pt idx="16405">
                  <c:v>53.89979431879561</c:v>
                </c:pt>
                <c:pt idx="16406">
                  <c:v>43.81060457190058</c:v>
                </c:pt>
                <c:pt idx="16407">
                  <c:v>36.90740866742239</c:v>
                </c:pt>
                <c:pt idx="16408">
                  <c:v>29.49775393556244</c:v>
                </c:pt>
                <c:pt idx="16409">
                  <c:v>10.80550881314127</c:v>
                </c:pt>
                <c:pt idx="16410">
                  <c:v>48.7824985509677</c:v>
                </c:pt>
                <c:pt idx="16411">
                  <c:v>50.47841827113555</c:v>
                </c:pt>
                <c:pt idx="16412">
                  <c:v>52.15699715993073</c:v>
                </c:pt>
                <c:pt idx="16413">
                  <c:v>43.09516475173126</c:v>
                </c:pt>
                <c:pt idx="16414">
                  <c:v>25.13904817690314</c:v>
                </c:pt>
                <c:pt idx="16415">
                  <c:v>57.28419997140007</c:v>
                </c:pt>
                <c:pt idx="16416">
                  <c:v>86.91469002395906</c:v>
                </c:pt>
                <c:pt idx="16417">
                  <c:v>61.97538120207744</c:v>
                </c:pt>
                <c:pt idx="16418">
                  <c:v>51.66761632994813</c:v>
                </c:pt>
                <c:pt idx="16419">
                  <c:v>48.92309057999381</c:v>
                </c:pt>
                <c:pt idx="16420">
                  <c:v>33.10173598892063</c:v>
                </c:pt>
                <c:pt idx="16421">
                  <c:v>43.74173829042214</c:v>
                </c:pt>
                <c:pt idx="16422">
                  <c:v>36.20108691728015</c:v>
                </c:pt>
                <c:pt idx="16423">
                  <c:v>29.77717754007209</c:v>
                </c:pt>
                <c:pt idx="16424">
                  <c:v>29.91233915283271</c:v>
                </c:pt>
                <c:pt idx="16425">
                  <c:v>61.06974721316274</c:v>
                </c:pt>
                <c:pt idx="16426">
                  <c:v>37.54147906394378</c:v>
                </c:pt>
                <c:pt idx="16427">
                  <c:v>23.80326546880335</c:v>
                </c:pt>
                <c:pt idx="16428">
                  <c:v>31.57581356192787</c:v>
                </c:pt>
                <c:pt idx="16429">
                  <c:v>50.67809586570008</c:v>
                </c:pt>
                <c:pt idx="16430">
                  <c:v>58.80122472325315</c:v>
                </c:pt>
                <c:pt idx="16431">
                  <c:v>55.68997313743476</c:v>
                </c:pt>
                <c:pt idx="16432">
                  <c:v>42.46168948232191</c:v>
                </c:pt>
                <c:pt idx="16433">
                  <c:v>26.21170875040495</c:v>
                </c:pt>
                <c:pt idx="16434">
                  <c:v>38.28393750454727</c:v>
                </c:pt>
                <c:pt idx="16435">
                  <c:v>34.3697326458699</c:v>
                </c:pt>
                <c:pt idx="16436">
                  <c:v>40.3239048153907</c:v>
                </c:pt>
                <c:pt idx="16437">
                  <c:v>48.208848136402</c:v>
                </c:pt>
                <c:pt idx="16438">
                  <c:v>76.7342072151139</c:v>
                </c:pt>
                <c:pt idx="16439">
                  <c:v>36.17974912763685</c:v>
                </c:pt>
                <c:pt idx="16440">
                  <c:v>38.52961919466306</c:v>
                </c:pt>
                <c:pt idx="16441">
                  <c:v>41.09034214504323</c:v>
                </c:pt>
                <c:pt idx="16442">
                  <c:v>41.622619302443</c:v>
                </c:pt>
                <c:pt idx="16443">
                  <c:v>40.75057558593831</c:v>
                </c:pt>
                <c:pt idx="16444">
                  <c:v>40.85522533459003</c:v>
                </c:pt>
                <c:pt idx="16445">
                  <c:v>30.4879626012345</c:v>
                </c:pt>
                <c:pt idx="16446">
                  <c:v>21.7785423234219</c:v>
                </c:pt>
                <c:pt idx="16447">
                  <c:v>23.30777882228514</c:v>
                </c:pt>
                <c:pt idx="16448">
                  <c:v>47.44122451103439</c:v>
                </c:pt>
                <c:pt idx="16449">
                  <c:v>31.49122376780683</c:v>
                </c:pt>
                <c:pt idx="16450">
                  <c:v>26.25911958325068</c:v>
                </c:pt>
                <c:pt idx="16451">
                  <c:v>12.91264795811724</c:v>
                </c:pt>
                <c:pt idx="16452">
                  <c:v>24.92805549748644</c:v>
                </c:pt>
                <c:pt idx="16453">
                  <c:v>16.8561914546999</c:v>
                </c:pt>
                <c:pt idx="16454">
                  <c:v>21.11898029776455</c:v>
                </c:pt>
                <c:pt idx="16455">
                  <c:v>36.25664273740893</c:v>
                </c:pt>
                <c:pt idx="16456">
                  <c:v>114.2080264543691</c:v>
                </c:pt>
                <c:pt idx="16457">
                  <c:v>111.9208459680934</c:v>
                </c:pt>
                <c:pt idx="16458">
                  <c:v>81.79426785410066</c:v>
                </c:pt>
                <c:pt idx="16459">
                  <c:v>28.44087877969811</c:v>
                </c:pt>
                <c:pt idx="16460">
                  <c:v>173.2736592148741</c:v>
                </c:pt>
                <c:pt idx="16461">
                  <c:v>121.2540096916268</c:v>
                </c:pt>
                <c:pt idx="16462">
                  <c:v>118.413601137489</c:v>
                </c:pt>
                <c:pt idx="16463">
                  <c:v>109.8233579040319</c:v>
                </c:pt>
                <c:pt idx="16464">
                  <c:v>91.97413546152827</c:v>
                </c:pt>
                <c:pt idx="16465">
                  <c:v>62.78804237153441</c:v>
                </c:pt>
                <c:pt idx="16466">
                  <c:v>48.38206035130649</c:v>
                </c:pt>
                <c:pt idx="16467">
                  <c:v>40.57198551462267</c:v>
                </c:pt>
                <c:pt idx="16468">
                  <c:v>41.2846408093011</c:v>
                </c:pt>
                <c:pt idx="16469">
                  <c:v>79.07149853175174</c:v>
                </c:pt>
                <c:pt idx="16470">
                  <c:v>85.6138426681171</c:v>
                </c:pt>
                <c:pt idx="16471">
                  <c:v>49.91070645809631</c:v>
                </c:pt>
                <c:pt idx="16472">
                  <c:v>46.7923013141886</c:v>
                </c:pt>
                <c:pt idx="16473">
                  <c:v>41.75542292642438</c:v>
                </c:pt>
                <c:pt idx="16474">
                  <c:v>27.61661693799913</c:v>
                </c:pt>
                <c:pt idx="16475">
                  <c:v>22.53356388943472</c:v>
                </c:pt>
                <c:pt idx="16476">
                  <c:v>25.51025802992909</c:v>
                </c:pt>
                <c:pt idx="16477">
                  <c:v>37.4360113046404</c:v>
                </c:pt>
                <c:pt idx="16478">
                  <c:v>53.58829150630461</c:v>
                </c:pt>
                <c:pt idx="16479">
                  <c:v>89.53035623531086</c:v>
                </c:pt>
                <c:pt idx="16480">
                  <c:v>28.04090916997432</c:v>
                </c:pt>
                <c:pt idx="16481">
                  <c:v>26.49179315424711</c:v>
                </c:pt>
                <c:pt idx="16482">
                  <c:v>48.31814043368224</c:v>
                </c:pt>
                <c:pt idx="16483">
                  <c:v>32.21250044144939</c:v>
                </c:pt>
                <c:pt idx="16484">
                  <c:v>19.81519098847007</c:v>
                </c:pt>
                <c:pt idx="16485">
                  <c:v>28.3369974280146</c:v>
                </c:pt>
                <c:pt idx="16486">
                  <c:v>28.49670383926441</c:v>
                </c:pt>
                <c:pt idx="16487">
                  <c:v>52.25757995819181</c:v>
                </c:pt>
                <c:pt idx="16488">
                  <c:v>87.32417282526539</c:v>
                </c:pt>
                <c:pt idx="16489">
                  <c:v>66.43390519421416</c:v>
                </c:pt>
                <c:pt idx="16490">
                  <c:v>155.6370985601818</c:v>
                </c:pt>
                <c:pt idx="16491">
                  <c:v>200.3776607985998</c:v>
                </c:pt>
                <c:pt idx="16492">
                  <c:v>101.798906799112</c:v>
                </c:pt>
                <c:pt idx="16493">
                  <c:v>78.42718919518134</c:v>
                </c:pt>
                <c:pt idx="16494">
                  <c:v>97.78048473270137</c:v>
                </c:pt>
                <c:pt idx="16495">
                  <c:v>73.11039479554081</c:v>
                </c:pt>
                <c:pt idx="16496">
                  <c:v>73.84394182126094</c:v>
                </c:pt>
                <c:pt idx="16497">
                  <c:v>124.6919695870443</c:v>
                </c:pt>
                <c:pt idx="16498">
                  <c:v>41.36974220172534</c:v>
                </c:pt>
                <c:pt idx="16499">
                  <c:v>45.12366266950646</c:v>
                </c:pt>
                <c:pt idx="16500">
                  <c:v>103.655962216457</c:v>
                </c:pt>
                <c:pt idx="16501">
                  <c:v>69.91090806676368</c:v>
                </c:pt>
                <c:pt idx="16502">
                  <c:v>60.02360066343748</c:v>
                </c:pt>
                <c:pt idx="16503">
                  <c:v>54.94769682999332</c:v>
                </c:pt>
                <c:pt idx="16504">
                  <c:v>51.32831403535126</c:v>
                </c:pt>
                <c:pt idx="16505">
                  <c:v>48.03862683541089</c:v>
                </c:pt>
                <c:pt idx="16506">
                  <c:v>47.81555453514983</c:v>
                </c:pt>
                <c:pt idx="16507">
                  <c:v>47.35347907925997</c:v>
                </c:pt>
                <c:pt idx="16508">
                  <c:v>45.65210035119957</c:v>
                </c:pt>
                <c:pt idx="16509">
                  <c:v>44.95665325546206</c:v>
                </c:pt>
                <c:pt idx="16510">
                  <c:v>39.657747047878</c:v>
                </c:pt>
                <c:pt idx="16511">
                  <c:v>26.04858864674218</c:v>
                </c:pt>
                <c:pt idx="16512">
                  <c:v>23.87900037657192</c:v>
                </c:pt>
                <c:pt idx="16513">
                  <c:v>46.8657550573492</c:v>
                </c:pt>
                <c:pt idx="16514">
                  <c:v>55.05564556416962</c:v>
                </c:pt>
                <c:pt idx="16515">
                  <c:v>41.3402771197411</c:v>
                </c:pt>
                <c:pt idx="16516">
                  <c:v>38.90371925943391</c:v>
                </c:pt>
                <c:pt idx="16517">
                  <c:v>36.13813883658888</c:v>
                </c:pt>
                <c:pt idx="16518">
                  <c:v>32.6380391946626</c:v>
                </c:pt>
                <c:pt idx="16519">
                  <c:v>31.24731050311692</c:v>
                </c:pt>
                <c:pt idx="16520">
                  <c:v>32.41370883903805</c:v>
                </c:pt>
                <c:pt idx="16521">
                  <c:v>33.0328650290396</c:v>
                </c:pt>
                <c:pt idx="16522">
                  <c:v>29.8998859806593</c:v>
                </c:pt>
                <c:pt idx="16523">
                  <c:v>26.57284547166007</c:v>
                </c:pt>
                <c:pt idx="16524">
                  <c:v>22.62482890488526</c:v>
                </c:pt>
                <c:pt idx="16525">
                  <c:v>15.70249936522266</c:v>
                </c:pt>
                <c:pt idx="16526">
                  <c:v>12.39610061259135</c:v>
                </c:pt>
                <c:pt idx="16527">
                  <c:v>12.86234504765311</c:v>
                </c:pt>
                <c:pt idx="16528">
                  <c:v>12.85709324888932</c:v>
                </c:pt>
                <c:pt idx="16529">
                  <c:v>20.4301429242269</c:v>
                </c:pt>
                <c:pt idx="16530">
                  <c:v>16.51227149335543</c:v>
                </c:pt>
                <c:pt idx="16531">
                  <c:v>17.64031793032893</c:v>
                </c:pt>
                <c:pt idx="16532">
                  <c:v>73.0636209272491</c:v>
                </c:pt>
                <c:pt idx="16533">
                  <c:v>43.90374154976119</c:v>
                </c:pt>
                <c:pt idx="16534">
                  <c:v>30.19518199020695</c:v>
                </c:pt>
                <c:pt idx="16535">
                  <c:v>25.76556472037264</c:v>
                </c:pt>
                <c:pt idx="16536">
                  <c:v>26.72151946085123</c:v>
                </c:pt>
                <c:pt idx="16537">
                  <c:v>28.23255273513292</c:v>
                </c:pt>
                <c:pt idx="16538">
                  <c:v>31.38026823937924</c:v>
                </c:pt>
                <c:pt idx="16539">
                  <c:v>32.67522427291835</c:v>
                </c:pt>
                <c:pt idx="16540">
                  <c:v>20.33901108756779</c:v>
                </c:pt>
                <c:pt idx="16541">
                  <c:v>32.04168076468903</c:v>
                </c:pt>
                <c:pt idx="16542">
                  <c:v>16.97533243945836</c:v>
                </c:pt>
                <c:pt idx="16543">
                  <c:v>24.92040699592275</c:v>
                </c:pt>
                <c:pt idx="16544">
                  <c:v>17.18425977831775</c:v>
                </c:pt>
                <c:pt idx="16545">
                  <c:v>14.3079667003311</c:v>
                </c:pt>
                <c:pt idx="16546">
                  <c:v>13.49320562730823</c:v>
                </c:pt>
                <c:pt idx="16547">
                  <c:v>8.434538110724094</c:v>
                </c:pt>
                <c:pt idx="16548">
                  <c:v>9.153688043957792</c:v>
                </c:pt>
                <c:pt idx="16549">
                  <c:v>22.78302750001084</c:v>
                </c:pt>
                <c:pt idx="16550">
                  <c:v>44.26768454529024</c:v>
                </c:pt>
                <c:pt idx="16551">
                  <c:v>50.94041963222416</c:v>
                </c:pt>
                <c:pt idx="16552">
                  <c:v>44.53167945674221</c:v>
                </c:pt>
                <c:pt idx="16553">
                  <c:v>19.15463134638335</c:v>
                </c:pt>
                <c:pt idx="16554">
                  <c:v>25.74122009882764</c:v>
                </c:pt>
                <c:pt idx="16555">
                  <c:v>33.96227100264772</c:v>
                </c:pt>
                <c:pt idx="16556">
                  <c:v>34.13113364051606</c:v>
                </c:pt>
                <c:pt idx="16557">
                  <c:v>30.67223421557519</c:v>
                </c:pt>
                <c:pt idx="16558">
                  <c:v>27.15654938565763</c:v>
                </c:pt>
                <c:pt idx="16559">
                  <c:v>24.22734336945226</c:v>
                </c:pt>
                <c:pt idx="16560">
                  <c:v>23.44581738250115</c:v>
                </c:pt>
                <c:pt idx="16561">
                  <c:v>40.49727228076535</c:v>
                </c:pt>
                <c:pt idx="16562">
                  <c:v>22.10567301700356</c:v>
                </c:pt>
                <c:pt idx="16563">
                  <c:v>29.66719502162816</c:v>
                </c:pt>
                <c:pt idx="16564">
                  <c:v>45.62661252138538</c:v>
                </c:pt>
                <c:pt idx="16565">
                  <c:v>42.6188239745404</c:v>
                </c:pt>
                <c:pt idx="16566">
                  <c:v>56.2934430460892</c:v>
                </c:pt>
                <c:pt idx="16567">
                  <c:v>52.17951906873198</c:v>
                </c:pt>
                <c:pt idx="16568">
                  <c:v>70.65921719535204</c:v>
                </c:pt>
                <c:pt idx="16569">
                  <c:v>115.6557845104913</c:v>
                </c:pt>
                <c:pt idx="16570">
                  <c:v>77.13287148085934</c:v>
                </c:pt>
                <c:pt idx="16571">
                  <c:v>132.2972279990146</c:v>
                </c:pt>
                <c:pt idx="16572">
                  <c:v>57.6937485419909</c:v>
                </c:pt>
                <c:pt idx="16573">
                  <c:v>176.1697572042373</c:v>
                </c:pt>
                <c:pt idx="16574">
                  <c:v>413.7249715163061</c:v>
                </c:pt>
                <c:pt idx="16575">
                  <c:v>446.0112424020155</c:v>
                </c:pt>
                <c:pt idx="16576">
                  <c:v>247.0898979067045</c:v>
                </c:pt>
                <c:pt idx="16577">
                  <c:v>156.5681074154877</c:v>
                </c:pt>
                <c:pt idx="16578">
                  <c:v>242.0624140196173</c:v>
                </c:pt>
                <c:pt idx="16579">
                  <c:v>170.3818446777185</c:v>
                </c:pt>
                <c:pt idx="16580">
                  <c:v>103.1167814138082</c:v>
                </c:pt>
                <c:pt idx="16581">
                  <c:v>82.08014796770691</c:v>
                </c:pt>
                <c:pt idx="16582">
                  <c:v>156.8227296088655</c:v>
                </c:pt>
                <c:pt idx="16583">
                  <c:v>88.12138067363533</c:v>
                </c:pt>
                <c:pt idx="16584">
                  <c:v>54.06874819849297</c:v>
                </c:pt>
                <c:pt idx="16585">
                  <c:v>58.2455903382034</c:v>
                </c:pt>
                <c:pt idx="16586">
                  <c:v>47.70961781604389</c:v>
                </c:pt>
                <c:pt idx="16587">
                  <c:v>43.83921311061061</c:v>
                </c:pt>
                <c:pt idx="16588">
                  <c:v>123.2291584615573</c:v>
                </c:pt>
                <c:pt idx="16589">
                  <c:v>54.71967944499492</c:v>
                </c:pt>
                <c:pt idx="16590">
                  <c:v>75.70501280011245</c:v>
                </c:pt>
                <c:pt idx="16591">
                  <c:v>37.60079443410255</c:v>
                </c:pt>
                <c:pt idx="16592">
                  <c:v>115.5614981844592</c:v>
                </c:pt>
                <c:pt idx="16593">
                  <c:v>141.3382477128284</c:v>
                </c:pt>
                <c:pt idx="16594">
                  <c:v>38.8979954027464</c:v>
                </c:pt>
                <c:pt idx="16595">
                  <c:v>8.669479725452421</c:v>
                </c:pt>
                <c:pt idx="16596">
                  <c:v>32.8455464862713</c:v>
                </c:pt>
                <c:pt idx="16597">
                  <c:v>100.9161249424239</c:v>
                </c:pt>
                <c:pt idx="16598">
                  <c:v>193.0970331355903</c:v>
                </c:pt>
                <c:pt idx="16599">
                  <c:v>210.1732045177615</c:v>
                </c:pt>
                <c:pt idx="16600">
                  <c:v>338.7350182235815</c:v>
                </c:pt>
                <c:pt idx="16601">
                  <c:v>272.9346195192687</c:v>
                </c:pt>
                <c:pt idx="16602">
                  <c:v>196.747389423186</c:v>
                </c:pt>
                <c:pt idx="16603">
                  <c:v>132.3006831369577</c:v>
                </c:pt>
                <c:pt idx="16604">
                  <c:v>84.54849038428247</c:v>
                </c:pt>
                <c:pt idx="16605">
                  <c:v>295.3523887539954</c:v>
                </c:pt>
                <c:pt idx="16606">
                  <c:v>239.5838354842907</c:v>
                </c:pt>
                <c:pt idx="16607">
                  <c:v>156.0982336058036</c:v>
                </c:pt>
                <c:pt idx="16608">
                  <c:v>131.6109714311797</c:v>
                </c:pt>
                <c:pt idx="16609">
                  <c:v>109.4259801140023</c:v>
                </c:pt>
                <c:pt idx="16610">
                  <c:v>79.2138567823278</c:v>
                </c:pt>
                <c:pt idx="16611">
                  <c:v>32.9355213515613</c:v>
                </c:pt>
                <c:pt idx="16612">
                  <c:v>53.68600742034103</c:v>
                </c:pt>
                <c:pt idx="16613">
                  <c:v>81.34171740199788</c:v>
                </c:pt>
                <c:pt idx="16614">
                  <c:v>173.8986282818556</c:v>
                </c:pt>
                <c:pt idx="16615">
                  <c:v>129.2551720241812</c:v>
                </c:pt>
                <c:pt idx="16616">
                  <c:v>102.3440561050165</c:v>
                </c:pt>
                <c:pt idx="16617">
                  <c:v>87.84859170213922</c:v>
                </c:pt>
                <c:pt idx="16618">
                  <c:v>92.1946145685127</c:v>
                </c:pt>
                <c:pt idx="16619">
                  <c:v>85.5341584885271</c:v>
                </c:pt>
                <c:pt idx="16620">
                  <c:v>59.44661417669479</c:v>
                </c:pt>
                <c:pt idx="16621">
                  <c:v>93.9410876392308</c:v>
                </c:pt>
                <c:pt idx="16622">
                  <c:v>129.6864835990153</c:v>
                </c:pt>
                <c:pt idx="16623">
                  <c:v>84.0392402374099</c:v>
                </c:pt>
                <c:pt idx="16624">
                  <c:v>67.26084383449923</c:v>
                </c:pt>
                <c:pt idx="16625">
                  <c:v>73.12068551533585</c:v>
                </c:pt>
                <c:pt idx="16626">
                  <c:v>98.51656852728495</c:v>
                </c:pt>
                <c:pt idx="16627">
                  <c:v>92.93094336140396</c:v>
                </c:pt>
                <c:pt idx="16628">
                  <c:v>82.6696970059476</c:v>
                </c:pt>
                <c:pt idx="16629">
                  <c:v>76.4245084161784</c:v>
                </c:pt>
                <c:pt idx="16630">
                  <c:v>72.2971896117552</c:v>
                </c:pt>
                <c:pt idx="16631">
                  <c:v>64.90230128313375</c:v>
                </c:pt>
                <c:pt idx="16632">
                  <c:v>62.41958405328808</c:v>
                </c:pt>
                <c:pt idx="16633">
                  <c:v>59.15645885377403</c:v>
                </c:pt>
                <c:pt idx="16634">
                  <c:v>55.60771814778984</c:v>
                </c:pt>
                <c:pt idx="16635">
                  <c:v>54.415625570933</c:v>
                </c:pt>
                <c:pt idx="16636">
                  <c:v>48.64534343531196</c:v>
                </c:pt>
                <c:pt idx="16637">
                  <c:v>26.31364937955671</c:v>
                </c:pt>
                <c:pt idx="16638">
                  <c:v>89.24804850788605</c:v>
                </c:pt>
                <c:pt idx="16639">
                  <c:v>53.62769141637867</c:v>
                </c:pt>
                <c:pt idx="16640">
                  <c:v>39.78620844697708</c:v>
                </c:pt>
                <c:pt idx="16641">
                  <c:v>93.33556410222877</c:v>
                </c:pt>
                <c:pt idx="16642">
                  <c:v>94.3086888652728</c:v>
                </c:pt>
                <c:pt idx="16643">
                  <c:v>94.66983522280279</c:v>
                </c:pt>
                <c:pt idx="16644">
                  <c:v>64.94090747262885</c:v>
                </c:pt>
                <c:pt idx="16645">
                  <c:v>49.2197517197537</c:v>
                </c:pt>
                <c:pt idx="16646">
                  <c:v>44.01777268074441</c:v>
                </c:pt>
                <c:pt idx="16647">
                  <c:v>40.78234169197816</c:v>
                </c:pt>
                <c:pt idx="16648">
                  <c:v>39.84397313898216</c:v>
                </c:pt>
                <c:pt idx="16649">
                  <c:v>39.95932858951772</c:v>
                </c:pt>
                <c:pt idx="16650">
                  <c:v>43.71938773868873</c:v>
                </c:pt>
                <c:pt idx="16651">
                  <c:v>35.2330716309319</c:v>
                </c:pt>
                <c:pt idx="16652">
                  <c:v>36.78665590140641</c:v>
                </c:pt>
                <c:pt idx="16653">
                  <c:v>44.59299499996309</c:v>
                </c:pt>
                <c:pt idx="16654">
                  <c:v>48.18460184423088</c:v>
                </c:pt>
                <c:pt idx="16655">
                  <c:v>48.41845717838815</c:v>
                </c:pt>
                <c:pt idx="16656">
                  <c:v>40.0211417105693</c:v>
                </c:pt>
                <c:pt idx="16657">
                  <c:v>36.5884260063465</c:v>
                </c:pt>
                <c:pt idx="16658">
                  <c:v>32.86679809835742</c:v>
                </c:pt>
                <c:pt idx="16659">
                  <c:v>37.19983922054802</c:v>
                </c:pt>
                <c:pt idx="16660">
                  <c:v>35.21668904816534</c:v>
                </c:pt>
                <c:pt idx="16661">
                  <c:v>33.41819106858537</c:v>
                </c:pt>
                <c:pt idx="16662">
                  <c:v>31.40837833383302</c:v>
                </c:pt>
                <c:pt idx="16663">
                  <c:v>29.26643534170917</c:v>
                </c:pt>
                <c:pt idx="16664">
                  <c:v>31.21869478808646</c:v>
                </c:pt>
                <c:pt idx="16665">
                  <c:v>18.65574636125142</c:v>
                </c:pt>
                <c:pt idx="16666">
                  <c:v>14.07585051676968</c:v>
                </c:pt>
                <c:pt idx="16667">
                  <c:v>11.17666149281278</c:v>
                </c:pt>
                <c:pt idx="16668">
                  <c:v>9.038155633122681</c:v>
                </c:pt>
                <c:pt idx="16669">
                  <c:v>19.10680884588965</c:v>
                </c:pt>
                <c:pt idx="16670">
                  <c:v>41.37166977060129</c:v>
                </c:pt>
                <c:pt idx="16671">
                  <c:v>122.8856759410181</c:v>
                </c:pt>
                <c:pt idx="16672">
                  <c:v>14.25788614747347</c:v>
                </c:pt>
                <c:pt idx="16673">
                  <c:v>74.84574172458549</c:v>
                </c:pt>
                <c:pt idx="16674">
                  <c:v>167.9263265152865</c:v>
                </c:pt>
                <c:pt idx="16675">
                  <c:v>74.91821816496043</c:v>
                </c:pt>
                <c:pt idx="16676">
                  <c:v>54.3621328446486</c:v>
                </c:pt>
                <c:pt idx="16677">
                  <c:v>60.47387216755751</c:v>
                </c:pt>
                <c:pt idx="16678">
                  <c:v>44.5150089039065</c:v>
                </c:pt>
                <c:pt idx="16679">
                  <c:v>114.2387997655066</c:v>
                </c:pt>
                <c:pt idx="16680">
                  <c:v>62.58877815318774</c:v>
                </c:pt>
                <c:pt idx="16681">
                  <c:v>50.63826813434358</c:v>
                </c:pt>
                <c:pt idx="16682">
                  <c:v>44.50215409614572</c:v>
                </c:pt>
                <c:pt idx="16683">
                  <c:v>39.10494387880522</c:v>
                </c:pt>
                <c:pt idx="16684">
                  <c:v>31.28831073096383</c:v>
                </c:pt>
                <c:pt idx="16685">
                  <c:v>65.85626961133614</c:v>
                </c:pt>
                <c:pt idx="16686">
                  <c:v>97.47288407763108</c:v>
                </c:pt>
                <c:pt idx="16687">
                  <c:v>52.53794984982535</c:v>
                </c:pt>
                <c:pt idx="16688">
                  <c:v>42.90992495402704</c:v>
                </c:pt>
                <c:pt idx="16689">
                  <c:v>32.38418945922743</c:v>
                </c:pt>
                <c:pt idx="16690">
                  <c:v>16.85795122519018</c:v>
                </c:pt>
                <c:pt idx="16691">
                  <c:v>24.15855163143466</c:v>
                </c:pt>
                <c:pt idx="16692">
                  <c:v>7.496929394287078</c:v>
                </c:pt>
                <c:pt idx="16693">
                  <c:v>38.0540924156087</c:v>
                </c:pt>
                <c:pt idx="16694">
                  <c:v>78.12254761577904</c:v>
                </c:pt>
                <c:pt idx="16695">
                  <c:v>57.47644712898412</c:v>
                </c:pt>
                <c:pt idx="16696">
                  <c:v>36.53454458842823</c:v>
                </c:pt>
                <c:pt idx="16697">
                  <c:v>35.62629471381037</c:v>
                </c:pt>
                <c:pt idx="16698">
                  <c:v>40.75990574963713</c:v>
                </c:pt>
                <c:pt idx="16699">
                  <c:v>43.16152272530644</c:v>
                </c:pt>
                <c:pt idx="16700">
                  <c:v>56.1486612343679</c:v>
                </c:pt>
                <c:pt idx="16701">
                  <c:v>63.91193086744285</c:v>
                </c:pt>
                <c:pt idx="16702">
                  <c:v>57.51586612827781</c:v>
                </c:pt>
                <c:pt idx="16703">
                  <c:v>46.88063328180424</c:v>
                </c:pt>
                <c:pt idx="16704">
                  <c:v>38.85887809687564</c:v>
                </c:pt>
                <c:pt idx="16705">
                  <c:v>30.98456170610021</c:v>
                </c:pt>
                <c:pt idx="16706">
                  <c:v>23.3423736660355</c:v>
                </c:pt>
                <c:pt idx="16707">
                  <c:v>7.263948912953634</c:v>
                </c:pt>
                <c:pt idx="16708">
                  <c:v>41.3098158386043</c:v>
                </c:pt>
                <c:pt idx="16709">
                  <c:v>36.05431366979519</c:v>
                </c:pt>
                <c:pt idx="16710">
                  <c:v>22.64480810239414</c:v>
                </c:pt>
                <c:pt idx="16711">
                  <c:v>11.00965465635648</c:v>
                </c:pt>
                <c:pt idx="16712">
                  <c:v>38.94683116750644</c:v>
                </c:pt>
                <c:pt idx="16713">
                  <c:v>84.23048764183103</c:v>
                </c:pt>
                <c:pt idx="16714">
                  <c:v>57.41976026013209</c:v>
                </c:pt>
                <c:pt idx="16715">
                  <c:v>61.23849962784088</c:v>
                </c:pt>
                <c:pt idx="16716">
                  <c:v>77.48537693748693</c:v>
                </c:pt>
                <c:pt idx="16717">
                  <c:v>54.74377833401896</c:v>
                </c:pt>
                <c:pt idx="16718">
                  <c:v>37.93472202603081</c:v>
                </c:pt>
                <c:pt idx="16719">
                  <c:v>27.6843904561035</c:v>
                </c:pt>
                <c:pt idx="16720">
                  <c:v>20.30549755047791</c:v>
                </c:pt>
                <c:pt idx="16721">
                  <c:v>13.03614039407559</c:v>
                </c:pt>
                <c:pt idx="16722">
                  <c:v>5.125069089017847</c:v>
                </c:pt>
                <c:pt idx="16723">
                  <c:v>24.3400950429427</c:v>
                </c:pt>
                <c:pt idx="16724">
                  <c:v>27.74144331227025</c:v>
                </c:pt>
                <c:pt idx="16725">
                  <c:v>31.30065783671682</c:v>
                </c:pt>
                <c:pt idx="16726">
                  <c:v>44.76974560095746</c:v>
                </c:pt>
                <c:pt idx="16727">
                  <c:v>39.1300576922869</c:v>
                </c:pt>
                <c:pt idx="16728">
                  <c:v>25.88717561269126</c:v>
                </c:pt>
                <c:pt idx="16729">
                  <c:v>20.93377436437347</c:v>
                </c:pt>
                <c:pt idx="16730">
                  <c:v>48.50700665897145</c:v>
                </c:pt>
                <c:pt idx="16731">
                  <c:v>9.81422693120827</c:v>
                </c:pt>
                <c:pt idx="16732">
                  <c:v>52.44932672170735</c:v>
                </c:pt>
                <c:pt idx="16733">
                  <c:v>39.69963100445221</c:v>
                </c:pt>
                <c:pt idx="16734">
                  <c:v>16.05625081090107</c:v>
                </c:pt>
                <c:pt idx="16735">
                  <c:v>13.9370138055926</c:v>
                </c:pt>
                <c:pt idx="16736">
                  <c:v>45.37206049335382</c:v>
                </c:pt>
                <c:pt idx="16737">
                  <c:v>76.21348841186962</c:v>
                </c:pt>
                <c:pt idx="16738">
                  <c:v>78.09035650314411</c:v>
                </c:pt>
                <c:pt idx="16739">
                  <c:v>88.4526092749883</c:v>
                </c:pt>
                <c:pt idx="16740">
                  <c:v>54.56979283221983</c:v>
                </c:pt>
                <c:pt idx="16741">
                  <c:v>42.83549811234495</c:v>
                </c:pt>
                <c:pt idx="16742">
                  <c:v>30.12232683859452</c:v>
                </c:pt>
                <c:pt idx="16743">
                  <c:v>12.57116885109297</c:v>
                </c:pt>
                <c:pt idx="16744">
                  <c:v>23.99764332453313</c:v>
                </c:pt>
                <c:pt idx="16745">
                  <c:v>83.78359017569623</c:v>
                </c:pt>
                <c:pt idx="16746">
                  <c:v>139.3348885532448</c:v>
                </c:pt>
                <c:pt idx="16747">
                  <c:v>238.1152936999202</c:v>
                </c:pt>
                <c:pt idx="16748">
                  <c:v>110.354041853846</c:v>
                </c:pt>
                <c:pt idx="16749">
                  <c:v>67.26242995421608</c:v>
                </c:pt>
                <c:pt idx="16750">
                  <c:v>53.24226856282177</c:v>
                </c:pt>
                <c:pt idx="16751">
                  <c:v>35.47875390460638</c:v>
                </c:pt>
                <c:pt idx="16752">
                  <c:v>17.02849029291902</c:v>
                </c:pt>
                <c:pt idx="16753">
                  <c:v>13.10983825461303</c:v>
                </c:pt>
                <c:pt idx="16754">
                  <c:v>56.44298568503267</c:v>
                </c:pt>
                <c:pt idx="16755">
                  <c:v>102.9742121421028</c:v>
                </c:pt>
                <c:pt idx="16756">
                  <c:v>88.53825347622006</c:v>
                </c:pt>
                <c:pt idx="16757">
                  <c:v>75.59788235838045</c:v>
                </c:pt>
                <c:pt idx="16758">
                  <c:v>66.91519941057818</c:v>
                </c:pt>
                <c:pt idx="16759">
                  <c:v>56.52692076062937</c:v>
                </c:pt>
                <c:pt idx="16760">
                  <c:v>44.50641662594908</c:v>
                </c:pt>
                <c:pt idx="16761">
                  <c:v>24.03853825251251</c:v>
                </c:pt>
                <c:pt idx="16762">
                  <c:v>34.14335258021571</c:v>
                </c:pt>
                <c:pt idx="16763">
                  <c:v>43.83136981399709</c:v>
                </c:pt>
                <c:pt idx="16764">
                  <c:v>14.76440136568998</c:v>
                </c:pt>
                <c:pt idx="16765">
                  <c:v>21.45912762946326</c:v>
                </c:pt>
                <c:pt idx="16766">
                  <c:v>48.21389291507586</c:v>
                </c:pt>
                <c:pt idx="16767">
                  <c:v>61.15471520608575</c:v>
                </c:pt>
                <c:pt idx="16768">
                  <c:v>65.93203462197845</c:v>
                </c:pt>
                <c:pt idx="16769">
                  <c:v>85.72135042831348</c:v>
                </c:pt>
                <c:pt idx="16770">
                  <c:v>67.36969849815425</c:v>
                </c:pt>
                <c:pt idx="16771">
                  <c:v>43.12874128640078</c:v>
                </c:pt>
                <c:pt idx="16772">
                  <c:v>49.88248102052049</c:v>
                </c:pt>
                <c:pt idx="16773">
                  <c:v>78.1843623383442</c:v>
                </c:pt>
                <c:pt idx="16774">
                  <c:v>290.9238114730539</c:v>
                </c:pt>
                <c:pt idx="16775">
                  <c:v>230.5224710705278</c:v>
                </c:pt>
                <c:pt idx="16776">
                  <c:v>124.2622352841967</c:v>
                </c:pt>
                <c:pt idx="16777">
                  <c:v>92.31059820726159</c:v>
                </c:pt>
                <c:pt idx="16778">
                  <c:v>79.81786922721073</c:v>
                </c:pt>
                <c:pt idx="16779">
                  <c:v>73.24378024437096</c:v>
                </c:pt>
                <c:pt idx="16780">
                  <c:v>64.12721574435725</c:v>
                </c:pt>
                <c:pt idx="16781">
                  <c:v>52.87463162146475</c:v>
                </c:pt>
                <c:pt idx="16782">
                  <c:v>39.70869840198499</c:v>
                </c:pt>
                <c:pt idx="16783">
                  <c:v>40.62301516573326</c:v>
                </c:pt>
                <c:pt idx="16784">
                  <c:v>33.20930431651642</c:v>
                </c:pt>
                <c:pt idx="16785">
                  <c:v>27.3645366738619</c:v>
                </c:pt>
                <c:pt idx="16786">
                  <c:v>27.87602126576893</c:v>
                </c:pt>
                <c:pt idx="16787">
                  <c:v>21.64238228556812</c:v>
                </c:pt>
                <c:pt idx="16788">
                  <c:v>42.24531953845146</c:v>
                </c:pt>
                <c:pt idx="16789">
                  <c:v>52.40901234231575</c:v>
                </c:pt>
                <c:pt idx="16790">
                  <c:v>44.5997864110706</c:v>
                </c:pt>
                <c:pt idx="16791">
                  <c:v>41.10424024806172</c:v>
                </c:pt>
                <c:pt idx="16792">
                  <c:v>56.7515446471434</c:v>
                </c:pt>
                <c:pt idx="16793">
                  <c:v>61.41125267407546</c:v>
                </c:pt>
                <c:pt idx="16794">
                  <c:v>52.85240875071644</c:v>
                </c:pt>
                <c:pt idx="16795">
                  <c:v>22.31791185694042</c:v>
                </c:pt>
                <c:pt idx="16796">
                  <c:v>53.47861248425144</c:v>
                </c:pt>
                <c:pt idx="16797">
                  <c:v>29.06409770122288</c:v>
                </c:pt>
                <c:pt idx="16798">
                  <c:v>16.42856581866903</c:v>
                </c:pt>
                <c:pt idx="16799">
                  <c:v>5.704882868059447</c:v>
                </c:pt>
                <c:pt idx="16800">
                  <c:v>9.908294998027816</c:v>
                </c:pt>
                <c:pt idx="16801">
                  <c:v>30.09810627904673</c:v>
                </c:pt>
                <c:pt idx="16802">
                  <c:v>68.17868775332207</c:v>
                </c:pt>
                <c:pt idx="16803">
                  <c:v>214.5527879585615</c:v>
                </c:pt>
                <c:pt idx="16804">
                  <c:v>160.9218558933327</c:v>
                </c:pt>
                <c:pt idx="16805">
                  <c:v>138.4809384368865</c:v>
                </c:pt>
                <c:pt idx="16806">
                  <c:v>78.2238513196433</c:v>
                </c:pt>
                <c:pt idx="16807">
                  <c:v>60.221222289319</c:v>
                </c:pt>
                <c:pt idx="16808">
                  <c:v>50.96415458252668</c:v>
                </c:pt>
                <c:pt idx="16809">
                  <c:v>50.61843640181132</c:v>
                </c:pt>
                <c:pt idx="16810">
                  <c:v>72.35969497817146</c:v>
                </c:pt>
                <c:pt idx="16811">
                  <c:v>12.27142253123574</c:v>
                </c:pt>
                <c:pt idx="16812">
                  <c:v>37.1231684219109</c:v>
                </c:pt>
                <c:pt idx="16813">
                  <c:v>57.41097124053538</c:v>
                </c:pt>
                <c:pt idx="16814">
                  <c:v>47.28472723964032</c:v>
                </c:pt>
                <c:pt idx="16815">
                  <c:v>31.99509736398343</c:v>
                </c:pt>
                <c:pt idx="16816">
                  <c:v>38.0790832224649</c:v>
                </c:pt>
                <c:pt idx="16817">
                  <c:v>50.14576539750703</c:v>
                </c:pt>
                <c:pt idx="16818">
                  <c:v>18.74088899171149</c:v>
                </c:pt>
                <c:pt idx="16819">
                  <c:v>137.984309016136</c:v>
                </c:pt>
                <c:pt idx="16820">
                  <c:v>41.46268426606949</c:v>
                </c:pt>
                <c:pt idx="16821">
                  <c:v>28.65911267623668</c:v>
                </c:pt>
                <c:pt idx="16822">
                  <c:v>88.3451064550923</c:v>
                </c:pt>
                <c:pt idx="16823">
                  <c:v>59.72236583354085</c:v>
                </c:pt>
                <c:pt idx="16824">
                  <c:v>46.34284137719999</c:v>
                </c:pt>
                <c:pt idx="16825">
                  <c:v>36.44169852090144</c:v>
                </c:pt>
                <c:pt idx="16826">
                  <c:v>32.76314835505051</c:v>
                </c:pt>
                <c:pt idx="16827">
                  <c:v>24.11761505228389</c:v>
                </c:pt>
                <c:pt idx="16828">
                  <c:v>34.42845536463841</c:v>
                </c:pt>
                <c:pt idx="16829">
                  <c:v>69.23301463866586</c:v>
                </c:pt>
                <c:pt idx="16830">
                  <c:v>66.76741987359493</c:v>
                </c:pt>
                <c:pt idx="16831">
                  <c:v>65.4456446693368</c:v>
                </c:pt>
                <c:pt idx="16832">
                  <c:v>52.26904369917611</c:v>
                </c:pt>
                <c:pt idx="16833">
                  <c:v>31.56467081973549</c:v>
                </c:pt>
                <c:pt idx="16834">
                  <c:v>20.09096365342466</c:v>
                </c:pt>
                <c:pt idx="16835">
                  <c:v>19.28971504335522</c:v>
                </c:pt>
                <c:pt idx="16836">
                  <c:v>31.63877909099645</c:v>
                </c:pt>
                <c:pt idx="16837">
                  <c:v>34.65568547533073</c:v>
                </c:pt>
                <c:pt idx="16838">
                  <c:v>36.972373246872</c:v>
                </c:pt>
                <c:pt idx="16839">
                  <c:v>27.56761440074872</c:v>
                </c:pt>
                <c:pt idx="16840">
                  <c:v>41.56516378023863</c:v>
                </c:pt>
                <c:pt idx="16841">
                  <c:v>53.6643892409076</c:v>
                </c:pt>
                <c:pt idx="16842">
                  <c:v>38.67294268500373</c:v>
                </c:pt>
                <c:pt idx="16843">
                  <c:v>26.46603680156587</c:v>
                </c:pt>
                <c:pt idx="16844">
                  <c:v>18.6142705970522</c:v>
                </c:pt>
                <c:pt idx="16845">
                  <c:v>43.98187430839714</c:v>
                </c:pt>
                <c:pt idx="16846">
                  <c:v>71.59443059867685</c:v>
                </c:pt>
                <c:pt idx="16847">
                  <c:v>90.47828784901466</c:v>
                </c:pt>
                <c:pt idx="16848">
                  <c:v>65.20318906209471</c:v>
                </c:pt>
                <c:pt idx="16849">
                  <c:v>59.19502398864054</c:v>
                </c:pt>
                <c:pt idx="16850">
                  <c:v>53.41914863377228</c:v>
                </c:pt>
                <c:pt idx="16851">
                  <c:v>53.32339275280377</c:v>
                </c:pt>
                <c:pt idx="16852">
                  <c:v>43.84329259542955</c:v>
                </c:pt>
                <c:pt idx="16853">
                  <c:v>58.81868897698332</c:v>
                </c:pt>
                <c:pt idx="16854">
                  <c:v>81.08083031333651</c:v>
                </c:pt>
                <c:pt idx="16855">
                  <c:v>110.0912104663906</c:v>
                </c:pt>
                <c:pt idx="16856">
                  <c:v>102.1807640896803</c:v>
                </c:pt>
                <c:pt idx="16857">
                  <c:v>96.13088336897016</c:v>
                </c:pt>
                <c:pt idx="16858">
                  <c:v>90.2930353692032</c:v>
                </c:pt>
                <c:pt idx="16859">
                  <c:v>59.36330423606632</c:v>
                </c:pt>
                <c:pt idx="16860">
                  <c:v>42.81148927470338</c:v>
                </c:pt>
                <c:pt idx="16861">
                  <c:v>26.01863446595251</c:v>
                </c:pt>
                <c:pt idx="16862">
                  <c:v>22.4678890831771</c:v>
                </c:pt>
                <c:pt idx="16863">
                  <c:v>22.64230415099734</c:v>
                </c:pt>
                <c:pt idx="16864">
                  <c:v>23.8927288813859</c:v>
                </c:pt>
                <c:pt idx="16865">
                  <c:v>17.77306937796474</c:v>
                </c:pt>
                <c:pt idx="16866">
                  <c:v>26.81338634735472</c:v>
                </c:pt>
                <c:pt idx="16867">
                  <c:v>13.18940528928966</c:v>
                </c:pt>
                <c:pt idx="16868">
                  <c:v>45.32007118947085</c:v>
                </c:pt>
                <c:pt idx="16869">
                  <c:v>185.8796655270901</c:v>
                </c:pt>
                <c:pt idx="16870">
                  <c:v>57.54770349324049</c:v>
                </c:pt>
                <c:pt idx="16871">
                  <c:v>30.11719695459313</c:v>
                </c:pt>
                <c:pt idx="16872">
                  <c:v>63.26935919888058</c:v>
                </c:pt>
                <c:pt idx="16873">
                  <c:v>163.7273013200526</c:v>
                </c:pt>
                <c:pt idx="16874">
                  <c:v>123.0151245821592</c:v>
                </c:pt>
                <c:pt idx="16875">
                  <c:v>113.2680618561088</c:v>
                </c:pt>
                <c:pt idx="16876">
                  <c:v>60.67062060687793</c:v>
                </c:pt>
                <c:pt idx="16877">
                  <c:v>74.82346207848985</c:v>
                </c:pt>
                <c:pt idx="16878">
                  <c:v>83.92542718454423</c:v>
                </c:pt>
                <c:pt idx="16879">
                  <c:v>49.94767974201075</c:v>
                </c:pt>
                <c:pt idx="16880">
                  <c:v>36.74424246799891</c:v>
                </c:pt>
                <c:pt idx="16881">
                  <c:v>45.51651685423159</c:v>
                </c:pt>
                <c:pt idx="16882">
                  <c:v>56.07129007322096</c:v>
                </c:pt>
                <c:pt idx="16883">
                  <c:v>41.0660654309903</c:v>
                </c:pt>
                <c:pt idx="16884">
                  <c:v>33.89763711465048</c:v>
                </c:pt>
                <c:pt idx="16885">
                  <c:v>29.64960350538914</c:v>
                </c:pt>
                <c:pt idx="16886">
                  <c:v>27.93946798784753</c:v>
                </c:pt>
                <c:pt idx="16887">
                  <c:v>28.9377730150573</c:v>
                </c:pt>
                <c:pt idx="16888">
                  <c:v>43.06647219922583</c:v>
                </c:pt>
                <c:pt idx="16889">
                  <c:v>87.40417646345175</c:v>
                </c:pt>
                <c:pt idx="16890">
                  <c:v>58.02279259348745</c:v>
                </c:pt>
                <c:pt idx="16891">
                  <c:v>51.8653676765157</c:v>
                </c:pt>
                <c:pt idx="16892">
                  <c:v>40.81179619097053</c:v>
                </c:pt>
                <c:pt idx="16893">
                  <c:v>22.87854871143248</c:v>
                </c:pt>
                <c:pt idx="16894">
                  <c:v>50.06619248225373</c:v>
                </c:pt>
                <c:pt idx="16895">
                  <c:v>35.51665732516113</c:v>
                </c:pt>
                <c:pt idx="16896">
                  <c:v>27.53001987499653</c:v>
                </c:pt>
                <c:pt idx="16897">
                  <c:v>28.6959076791771</c:v>
                </c:pt>
                <c:pt idx="16898">
                  <c:v>51.6475669129374</c:v>
                </c:pt>
                <c:pt idx="16899">
                  <c:v>43.74302466078196</c:v>
                </c:pt>
                <c:pt idx="16900">
                  <c:v>47.9858816897016</c:v>
                </c:pt>
                <c:pt idx="16901">
                  <c:v>53.21667487466392</c:v>
                </c:pt>
                <c:pt idx="16902">
                  <c:v>30.05444723514877</c:v>
                </c:pt>
                <c:pt idx="16903">
                  <c:v>33.66791926970131</c:v>
                </c:pt>
                <c:pt idx="16904">
                  <c:v>39.96548905424043</c:v>
                </c:pt>
                <c:pt idx="16905">
                  <c:v>36.48819721818471</c:v>
                </c:pt>
                <c:pt idx="16906">
                  <c:v>24.08984428809843</c:v>
                </c:pt>
                <c:pt idx="16907">
                  <c:v>13.2424615172101</c:v>
                </c:pt>
                <c:pt idx="16908">
                  <c:v>17.23983931721563</c:v>
                </c:pt>
                <c:pt idx="16909">
                  <c:v>21.39022771498029</c:v>
                </c:pt>
                <c:pt idx="16910">
                  <c:v>17.360740534483</c:v>
                </c:pt>
                <c:pt idx="16911">
                  <c:v>17.34744789290607</c:v>
                </c:pt>
                <c:pt idx="16912">
                  <c:v>22.10718990631807</c:v>
                </c:pt>
                <c:pt idx="16913">
                  <c:v>35.99133213828375</c:v>
                </c:pt>
                <c:pt idx="16914">
                  <c:v>17.61320704535488</c:v>
                </c:pt>
                <c:pt idx="16915">
                  <c:v>5.649748489206921</c:v>
                </c:pt>
                <c:pt idx="16916">
                  <c:v>3.141241597943906</c:v>
                </c:pt>
                <c:pt idx="16917">
                  <c:v>8.481410234756976</c:v>
                </c:pt>
                <c:pt idx="16918">
                  <c:v>18.39909426766472</c:v>
                </c:pt>
                <c:pt idx="16919">
                  <c:v>13.41705946071141</c:v>
                </c:pt>
                <c:pt idx="16920">
                  <c:v>44.54820795447646</c:v>
                </c:pt>
                <c:pt idx="16921">
                  <c:v>172.0734008680308</c:v>
                </c:pt>
                <c:pt idx="16922">
                  <c:v>163.8826093165015</c:v>
                </c:pt>
                <c:pt idx="16923">
                  <c:v>64.33812381800743</c:v>
                </c:pt>
                <c:pt idx="16924">
                  <c:v>75.46664741941596</c:v>
                </c:pt>
                <c:pt idx="16925">
                  <c:v>17.68251440976891</c:v>
                </c:pt>
                <c:pt idx="16926">
                  <c:v>24.23250425622483</c:v>
                </c:pt>
                <c:pt idx="16927">
                  <c:v>43.26236303188786</c:v>
                </c:pt>
                <c:pt idx="16928">
                  <c:v>58.68041622519826</c:v>
                </c:pt>
                <c:pt idx="16929">
                  <c:v>67.71573370065575</c:v>
                </c:pt>
                <c:pt idx="16930">
                  <c:v>39.96563383283356</c:v>
                </c:pt>
                <c:pt idx="16931">
                  <c:v>30.2107054845918</c:v>
                </c:pt>
                <c:pt idx="16932">
                  <c:v>44.62730564427307</c:v>
                </c:pt>
                <c:pt idx="16933">
                  <c:v>97.4148201050135</c:v>
                </c:pt>
                <c:pt idx="16934">
                  <c:v>102.1423877824515</c:v>
                </c:pt>
                <c:pt idx="16935">
                  <c:v>44.75583438694961</c:v>
                </c:pt>
                <c:pt idx="16936">
                  <c:v>16.96639972788646</c:v>
                </c:pt>
                <c:pt idx="16937">
                  <c:v>85.4159906749356</c:v>
                </c:pt>
                <c:pt idx="16938">
                  <c:v>13.14407101280969</c:v>
                </c:pt>
                <c:pt idx="16939">
                  <c:v>23.22669809120128</c:v>
                </c:pt>
                <c:pt idx="16940">
                  <c:v>33.58530273449882</c:v>
                </c:pt>
                <c:pt idx="16941">
                  <c:v>53.0727490364423</c:v>
                </c:pt>
                <c:pt idx="16942">
                  <c:v>89.66327632079722</c:v>
                </c:pt>
                <c:pt idx="16943">
                  <c:v>87.00956345529104</c:v>
                </c:pt>
                <c:pt idx="16944">
                  <c:v>47.860714290577</c:v>
                </c:pt>
                <c:pt idx="16945">
                  <c:v>74.22657804237305</c:v>
                </c:pt>
                <c:pt idx="16946">
                  <c:v>143.5292704167963</c:v>
                </c:pt>
                <c:pt idx="16947">
                  <c:v>146.6188583565371</c:v>
                </c:pt>
                <c:pt idx="16948">
                  <c:v>117.1457003291154</c:v>
                </c:pt>
                <c:pt idx="16949">
                  <c:v>152.0545604164006</c:v>
                </c:pt>
                <c:pt idx="16950">
                  <c:v>156.7151400283092</c:v>
                </c:pt>
                <c:pt idx="16951">
                  <c:v>121.6550416007415</c:v>
                </c:pt>
                <c:pt idx="16952">
                  <c:v>54.99077709187701</c:v>
                </c:pt>
                <c:pt idx="16953">
                  <c:v>35.70358558010264</c:v>
                </c:pt>
                <c:pt idx="16954">
                  <c:v>40.22180937191732</c:v>
                </c:pt>
                <c:pt idx="16955">
                  <c:v>34.99863261320444</c:v>
                </c:pt>
                <c:pt idx="16956">
                  <c:v>29.30446151622113</c:v>
                </c:pt>
                <c:pt idx="16957">
                  <c:v>78.79442007696637</c:v>
                </c:pt>
                <c:pt idx="16958">
                  <c:v>98.92047279090413</c:v>
                </c:pt>
                <c:pt idx="16959">
                  <c:v>85.77410012326055</c:v>
                </c:pt>
                <c:pt idx="16960">
                  <c:v>62.222186028971</c:v>
                </c:pt>
                <c:pt idx="16961">
                  <c:v>54.60430593853068</c:v>
                </c:pt>
                <c:pt idx="16962">
                  <c:v>47.86202890146487</c:v>
                </c:pt>
                <c:pt idx="16963">
                  <c:v>43.6765884077695</c:v>
                </c:pt>
                <c:pt idx="16964">
                  <c:v>41.75673853068032</c:v>
                </c:pt>
                <c:pt idx="16965">
                  <c:v>47.72033992391546</c:v>
                </c:pt>
                <c:pt idx="16966">
                  <c:v>60.29662744579585</c:v>
                </c:pt>
                <c:pt idx="16967">
                  <c:v>32.48449845504116</c:v>
                </c:pt>
                <c:pt idx="16968">
                  <c:v>83.69083700235814</c:v>
                </c:pt>
                <c:pt idx="16969">
                  <c:v>61.07311102909643</c:v>
                </c:pt>
                <c:pt idx="16970">
                  <c:v>42.04777282294707</c:v>
                </c:pt>
                <c:pt idx="16971">
                  <c:v>62.29761300820405</c:v>
                </c:pt>
                <c:pt idx="16972">
                  <c:v>127.7281451810518</c:v>
                </c:pt>
                <c:pt idx="16973">
                  <c:v>41.90371040717093</c:v>
                </c:pt>
                <c:pt idx="16974">
                  <c:v>16.27194344377263</c:v>
                </c:pt>
                <c:pt idx="16975">
                  <c:v>79.09422541874768</c:v>
                </c:pt>
                <c:pt idx="16976">
                  <c:v>44.91170118409283</c:v>
                </c:pt>
                <c:pt idx="16977">
                  <c:v>34.1814308798525</c:v>
                </c:pt>
                <c:pt idx="16978">
                  <c:v>35.49760012398806</c:v>
                </c:pt>
                <c:pt idx="16979">
                  <c:v>64.73139601756448</c:v>
                </c:pt>
                <c:pt idx="16980">
                  <c:v>81.27452653828021</c:v>
                </c:pt>
                <c:pt idx="16981">
                  <c:v>75.43916092356134</c:v>
                </c:pt>
                <c:pt idx="16982">
                  <c:v>56.21896096640828</c:v>
                </c:pt>
                <c:pt idx="16983">
                  <c:v>95.76394770796265</c:v>
                </c:pt>
                <c:pt idx="16984">
                  <c:v>71.12666333125665</c:v>
                </c:pt>
                <c:pt idx="16985">
                  <c:v>68.76741536960578</c:v>
                </c:pt>
                <c:pt idx="16986">
                  <c:v>40.1370104800305</c:v>
                </c:pt>
                <c:pt idx="16987">
                  <c:v>25.8026936979261</c:v>
                </c:pt>
                <c:pt idx="16988">
                  <c:v>43.45821421268099</c:v>
                </c:pt>
                <c:pt idx="16989">
                  <c:v>71.5531284798471</c:v>
                </c:pt>
                <c:pt idx="16990">
                  <c:v>111.6937760096532</c:v>
                </c:pt>
                <c:pt idx="16991">
                  <c:v>120.608818012004</c:v>
                </c:pt>
                <c:pt idx="16992">
                  <c:v>313.40575220297</c:v>
                </c:pt>
                <c:pt idx="16993">
                  <c:v>134.1981269200207</c:v>
                </c:pt>
                <c:pt idx="16994">
                  <c:v>95.68891556815353</c:v>
                </c:pt>
                <c:pt idx="16995">
                  <c:v>84.63473963201496</c:v>
                </c:pt>
                <c:pt idx="16996">
                  <c:v>83.2371705956485</c:v>
                </c:pt>
                <c:pt idx="16997">
                  <c:v>64.45597600834364</c:v>
                </c:pt>
                <c:pt idx="16998">
                  <c:v>49.55072373527327</c:v>
                </c:pt>
                <c:pt idx="16999">
                  <c:v>46.20850772497568</c:v>
                </c:pt>
                <c:pt idx="17000">
                  <c:v>40.04576649524169</c:v>
                </c:pt>
                <c:pt idx="17001">
                  <c:v>28.89719273190922</c:v>
                </c:pt>
                <c:pt idx="17002">
                  <c:v>41.72039037536835</c:v>
                </c:pt>
                <c:pt idx="17003">
                  <c:v>70.62982750504985</c:v>
                </c:pt>
                <c:pt idx="17004">
                  <c:v>68.91242442613682</c:v>
                </c:pt>
                <c:pt idx="17005">
                  <c:v>62.80959441967195</c:v>
                </c:pt>
                <c:pt idx="17006">
                  <c:v>45.9249351021366</c:v>
                </c:pt>
                <c:pt idx="17007">
                  <c:v>55.10520408718173</c:v>
                </c:pt>
                <c:pt idx="17008">
                  <c:v>50.32989696642721</c:v>
                </c:pt>
                <c:pt idx="17009">
                  <c:v>54.2964144080111</c:v>
                </c:pt>
                <c:pt idx="17010">
                  <c:v>33.71422186906475</c:v>
                </c:pt>
                <c:pt idx="17011">
                  <c:v>95.44524562115395</c:v>
                </c:pt>
                <c:pt idx="17012">
                  <c:v>50.24962431927446</c:v>
                </c:pt>
                <c:pt idx="17013">
                  <c:v>34.2891868391629</c:v>
                </c:pt>
                <c:pt idx="17014">
                  <c:v>45.67063102201742</c:v>
                </c:pt>
                <c:pt idx="17015">
                  <c:v>47.98760915435619</c:v>
                </c:pt>
                <c:pt idx="17016">
                  <c:v>82.01620749617156</c:v>
                </c:pt>
                <c:pt idx="17017">
                  <c:v>71.0735035261291</c:v>
                </c:pt>
                <c:pt idx="17018">
                  <c:v>59.7092250423903</c:v>
                </c:pt>
                <c:pt idx="17019">
                  <c:v>52.52943044175001</c:v>
                </c:pt>
                <c:pt idx="17020">
                  <c:v>53.54861472861818</c:v>
                </c:pt>
                <c:pt idx="17021">
                  <c:v>53.58004467199407</c:v>
                </c:pt>
                <c:pt idx="17022">
                  <c:v>89.03769930507962</c:v>
                </c:pt>
                <c:pt idx="17023">
                  <c:v>73.57165063999106</c:v>
                </c:pt>
                <c:pt idx="17024">
                  <c:v>321.183981118104</c:v>
                </c:pt>
                <c:pt idx="17025">
                  <c:v>78.6518512416706</c:v>
                </c:pt>
                <c:pt idx="17026">
                  <c:v>89.50449373376131</c:v>
                </c:pt>
                <c:pt idx="17027">
                  <c:v>90.32622640399806</c:v>
                </c:pt>
                <c:pt idx="17028">
                  <c:v>93.16084836381239</c:v>
                </c:pt>
                <c:pt idx="17029">
                  <c:v>89.332891954863</c:v>
                </c:pt>
                <c:pt idx="17030">
                  <c:v>87.78341471090101</c:v>
                </c:pt>
                <c:pt idx="17031">
                  <c:v>70.39520292961461</c:v>
                </c:pt>
                <c:pt idx="17032">
                  <c:v>56.35861099146867</c:v>
                </c:pt>
                <c:pt idx="17033">
                  <c:v>55.77395710867901</c:v>
                </c:pt>
                <c:pt idx="17034">
                  <c:v>52.06369493707322</c:v>
                </c:pt>
                <c:pt idx="17035">
                  <c:v>45.98385222975517</c:v>
                </c:pt>
                <c:pt idx="17036">
                  <c:v>43.10521455519587</c:v>
                </c:pt>
                <c:pt idx="17037">
                  <c:v>37.100030975028</c:v>
                </c:pt>
                <c:pt idx="17038">
                  <c:v>88.66403944903748</c:v>
                </c:pt>
                <c:pt idx="17039">
                  <c:v>144.5743087124893</c:v>
                </c:pt>
                <c:pt idx="17040">
                  <c:v>117.4171569347203</c:v>
                </c:pt>
                <c:pt idx="17041">
                  <c:v>80.10377469570781</c:v>
                </c:pt>
                <c:pt idx="17042">
                  <c:v>67.08593426330478</c:v>
                </c:pt>
                <c:pt idx="17043">
                  <c:v>73.99259249461336</c:v>
                </c:pt>
                <c:pt idx="17044">
                  <c:v>77.72013236794351</c:v>
                </c:pt>
                <c:pt idx="17045">
                  <c:v>62.55800408365985</c:v>
                </c:pt>
                <c:pt idx="17046">
                  <c:v>68.00976317219006</c:v>
                </c:pt>
                <c:pt idx="17047">
                  <c:v>89.28772457896647</c:v>
                </c:pt>
                <c:pt idx="17048">
                  <c:v>353.7000921195613</c:v>
                </c:pt>
                <c:pt idx="17049">
                  <c:v>101.6543332576138</c:v>
                </c:pt>
                <c:pt idx="17050">
                  <c:v>70.75707369764215</c:v>
                </c:pt>
                <c:pt idx="17051">
                  <c:v>67.59306733651916</c:v>
                </c:pt>
                <c:pt idx="17052">
                  <c:v>68.4688939442591</c:v>
                </c:pt>
                <c:pt idx="17053">
                  <c:v>70.58048877390296</c:v>
                </c:pt>
                <c:pt idx="17054">
                  <c:v>70.94580528476754</c:v>
                </c:pt>
                <c:pt idx="17055">
                  <c:v>65.28000827658978</c:v>
                </c:pt>
                <c:pt idx="17056">
                  <c:v>52.47687582310656</c:v>
                </c:pt>
                <c:pt idx="17057">
                  <c:v>32.88487308635957</c:v>
                </c:pt>
                <c:pt idx="17058">
                  <c:v>61.87001779599647</c:v>
                </c:pt>
                <c:pt idx="17059">
                  <c:v>47.11414909266404</c:v>
                </c:pt>
                <c:pt idx="17060">
                  <c:v>36.68776983688294</c:v>
                </c:pt>
                <c:pt idx="17061">
                  <c:v>28.89263116050677</c:v>
                </c:pt>
                <c:pt idx="17062">
                  <c:v>28.41747853576368</c:v>
                </c:pt>
                <c:pt idx="17063">
                  <c:v>81.67467829575129</c:v>
                </c:pt>
                <c:pt idx="17064">
                  <c:v>174.2120474657053</c:v>
                </c:pt>
                <c:pt idx="17065">
                  <c:v>94.47985371003861</c:v>
                </c:pt>
                <c:pt idx="17066">
                  <c:v>95.90145840349241</c:v>
                </c:pt>
                <c:pt idx="17067">
                  <c:v>67.28366068392247</c:v>
                </c:pt>
                <c:pt idx="17068">
                  <c:v>51.76046580611583</c:v>
                </c:pt>
                <c:pt idx="17069">
                  <c:v>40.10101264596853</c:v>
                </c:pt>
                <c:pt idx="17070">
                  <c:v>30.57870108016808</c:v>
                </c:pt>
                <c:pt idx="17071">
                  <c:v>20.08826941013058</c:v>
                </c:pt>
                <c:pt idx="17072">
                  <c:v>15.58603855589103</c:v>
                </c:pt>
                <c:pt idx="17073">
                  <c:v>36.84788139239399</c:v>
                </c:pt>
                <c:pt idx="17074">
                  <c:v>87.0399030116335</c:v>
                </c:pt>
                <c:pt idx="17075">
                  <c:v>145.5667326870238</c:v>
                </c:pt>
                <c:pt idx="17076">
                  <c:v>133.9405184987135</c:v>
                </c:pt>
                <c:pt idx="17077">
                  <c:v>81.32104012499636</c:v>
                </c:pt>
                <c:pt idx="17078">
                  <c:v>79.71232210753506</c:v>
                </c:pt>
                <c:pt idx="17079">
                  <c:v>83.1272068311289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032616"/>
        <c:axId val="2128692168"/>
      </c:scatterChart>
      <c:valAx>
        <c:axId val="2094032616"/>
        <c:scaling>
          <c:orientation val="minMax"/>
          <c:max val="350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 [MHz]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8692168"/>
        <c:crosses val="autoZero"/>
        <c:crossBetween val="midCat"/>
      </c:valAx>
      <c:valAx>
        <c:axId val="2128692168"/>
        <c:scaling>
          <c:logBase val="10.0"/>
          <c:orientation val="minMax"/>
          <c:max val="1.0E7"/>
          <c:min val="1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Impedance [Ohm - Z, Ohm/m</a:t>
                </a:r>
                <a:r>
                  <a:rPr lang="en-US" baseline="0"/>
                  <a:t> - X &amp; Y]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40326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X</c:v>
          </c:tx>
          <c:spPr>
            <a:ln w="19050" cap="rnd">
              <a:solidFill>
                <a:srgbClr val="1B1BDF"/>
              </a:solidFill>
              <a:round/>
            </a:ln>
            <a:effectLst/>
          </c:spPr>
          <c:marker>
            <c:symbol val="none"/>
          </c:marker>
          <c:xVal>
            <c:numRef>
              <c:f>Sheet1!$A$27:$A$5866</c:f>
              <c:numCache>
                <c:formatCode>General</c:formatCode>
                <c:ptCount val="5840"/>
                <c:pt idx="0">
                  <c:v>0.0</c:v>
                </c:pt>
                <c:pt idx="1">
                  <c:v>0.59948220105547</c:v>
                </c:pt>
                <c:pt idx="2">
                  <c:v>1.1989644021109</c:v>
                </c:pt>
                <c:pt idx="3">
                  <c:v>1.7984466031664</c:v>
                </c:pt>
                <c:pt idx="4">
                  <c:v>2.3979288042219</c:v>
                </c:pt>
                <c:pt idx="5">
                  <c:v>2.9974110052773</c:v>
                </c:pt>
                <c:pt idx="6">
                  <c:v>3.5968932063328</c:v>
                </c:pt>
                <c:pt idx="7">
                  <c:v>4.196375407388299</c:v>
                </c:pt>
                <c:pt idx="8">
                  <c:v>4.7958576084437</c:v>
                </c:pt>
                <c:pt idx="9">
                  <c:v>5.395339809499199</c:v>
                </c:pt>
                <c:pt idx="10">
                  <c:v>5.9948220105547</c:v>
                </c:pt>
                <c:pt idx="11">
                  <c:v>6.594304211610099</c:v>
                </c:pt>
                <c:pt idx="12">
                  <c:v>7.193786412665599</c:v>
                </c:pt>
                <c:pt idx="13">
                  <c:v>7.7932686137211</c:v>
                </c:pt>
                <c:pt idx="14">
                  <c:v>8.3927508147765</c:v>
                </c:pt>
                <c:pt idx="15">
                  <c:v>8.992233015832</c:v>
                </c:pt>
                <c:pt idx="16">
                  <c:v>9.5917152168875</c:v>
                </c:pt>
                <c:pt idx="17">
                  <c:v>10.191197417943</c:v>
                </c:pt>
                <c:pt idx="18">
                  <c:v>10.790679618998</c:v>
                </c:pt>
                <c:pt idx="19">
                  <c:v>11.390161820054</c:v>
                </c:pt>
                <c:pt idx="20">
                  <c:v>11.989644021109</c:v>
                </c:pt>
                <c:pt idx="21">
                  <c:v>12.589126222165</c:v>
                </c:pt>
                <c:pt idx="22">
                  <c:v>13.18860842322</c:v>
                </c:pt>
                <c:pt idx="23">
                  <c:v>13.788090624276</c:v>
                </c:pt>
                <c:pt idx="24">
                  <c:v>14.387572825331</c:v>
                </c:pt>
                <c:pt idx="25">
                  <c:v>14.987055026387</c:v>
                </c:pt>
                <c:pt idx="26">
                  <c:v>15.586537227442</c:v>
                </c:pt>
                <c:pt idx="27">
                  <c:v>16.186019428498</c:v>
                </c:pt>
                <c:pt idx="28">
                  <c:v>16.785501629553</c:v>
                </c:pt>
                <c:pt idx="29">
                  <c:v>17.384983830609</c:v>
                </c:pt>
                <c:pt idx="30">
                  <c:v>17.98446603166399</c:v>
                </c:pt>
                <c:pt idx="31">
                  <c:v>18.583948232719</c:v>
                </c:pt>
                <c:pt idx="32">
                  <c:v>19.18343043377499</c:v>
                </c:pt>
                <c:pt idx="33">
                  <c:v>19.78291263483</c:v>
                </c:pt>
                <c:pt idx="34">
                  <c:v>20.382394835886</c:v>
                </c:pt>
                <c:pt idx="35">
                  <c:v>20.981877036941</c:v>
                </c:pt>
                <c:pt idx="36">
                  <c:v>21.581359237997</c:v>
                </c:pt>
                <c:pt idx="37">
                  <c:v>22.180841439052</c:v>
                </c:pt>
                <c:pt idx="38">
                  <c:v>22.78032364010799</c:v>
                </c:pt>
                <c:pt idx="39">
                  <c:v>23.379805841163</c:v>
                </c:pt>
                <c:pt idx="40">
                  <c:v>23.979288042219</c:v>
                </c:pt>
                <c:pt idx="41">
                  <c:v>24.578770243274</c:v>
                </c:pt>
                <c:pt idx="42">
                  <c:v>25.17825244433</c:v>
                </c:pt>
                <c:pt idx="43">
                  <c:v>25.777734645385</c:v>
                </c:pt>
                <c:pt idx="44">
                  <c:v>26.377216846441</c:v>
                </c:pt>
                <c:pt idx="45">
                  <c:v>26.97669904749599</c:v>
                </c:pt>
                <c:pt idx="46">
                  <c:v>27.576181248551</c:v>
                </c:pt>
                <c:pt idx="47">
                  <c:v>28.175663449607</c:v>
                </c:pt>
                <c:pt idx="48">
                  <c:v>28.775145650662</c:v>
                </c:pt>
                <c:pt idx="49">
                  <c:v>29.374627851718</c:v>
                </c:pt>
                <c:pt idx="50">
                  <c:v>29.974110052773</c:v>
                </c:pt>
                <c:pt idx="51">
                  <c:v>30.57359225382899</c:v>
                </c:pt>
                <c:pt idx="52">
                  <c:v>31.173074454884</c:v>
                </c:pt>
                <c:pt idx="53">
                  <c:v>31.77255665594</c:v>
                </c:pt>
                <c:pt idx="54">
                  <c:v>32.372038856995</c:v>
                </c:pt>
                <c:pt idx="55">
                  <c:v>32.971521058051</c:v>
                </c:pt>
                <c:pt idx="56">
                  <c:v>33.571003259106</c:v>
                </c:pt>
                <c:pt idx="57">
                  <c:v>34.170485460162</c:v>
                </c:pt>
                <c:pt idx="58">
                  <c:v>34.76996766121699</c:v>
                </c:pt>
                <c:pt idx="59">
                  <c:v>35.36944986227299</c:v>
                </c:pt>
                <c:pt idx="60">
                  <c:v>35.968932063328</c:v>
                </c:pt>
                <c:pt idx="61">
                  <c:v>36.568414264383</c:v>
                </c:pt>
                <c:pt idx="62">
                  <c:v>37.16789646543899</c:v>
                </c:pt>
                <c:pt idx="63">
                  <c:v>37.767378666494</c:v>
                </c:pt>
                <c:pt idx="64">
                  <c:v>38.36686086755</c:v>
                </c:pt>
                <c:pt idx="65">
                  <c:v>38.966343068605</c:v>
                </c:pt>
                <c:pt idx="66">
                  <c:v>39.565825269661</c:v>
                </c:pt>
                <c:pt idx="67">
                  <c:v>40.165307470716</c:v>
                </c:pt>
                <c:pt idx="68">
                  <c:v>40.764789671772</c:v>
                </c:pt>
                <c:pt idx="69">
                  <c:v>41.364271872827</c:v>
                </c:pt>
                <c:pt idx="70">
                  <c:v>41.963754073883</c:v>
                </c:pt>
                <c:pt idx="71">
                  <c:v>42.563236274938</c:v>
                </c:pt>
                <c:pt idx="72">
                  <c:v>43.162718475994</c:v>
                </c:pt>
                <c:pt idx="73">
                  <c:v>43.762200677049</c:v>
                </c:pt>
                <c:pt idx="74">
                  <c:v>44.361682878105</c:v>
                </c:pt>
                <c:pt idx="75">
                  <c:v>44.96116507916</c:v>
                </c:pt>
                <c:pt idx="76">
                  <c:v>45.56064728021499</c:v>
                </c:pt>
                <c:pt idx="77">
                  <c:v>46.160129481271</c:v>
                </c:pt>
                <c:pt idx="78">
                  <c:v>46.759611682326</c:v>
                </c:pt>
                <c:pt idx="79">
                  <c:v>47.35909388338199</c:v>
                </c:pt>
                <c:pt idx="80">
                  <c:v>47.958576084437</c:v>
                </c:pt>
                <c:pt idx="81">
                  <c:v>48.558058285493</c:v>
                </c:pt>
                <c:pt idx="82">
                  <c:v>49.15754048654799</c:v>
                </c:pt>
                <c:pt idx="83">
                  <c:v>49.75702268760399</c:v>
                </c:pt>
                <c:pt idx="84">
                  <c:v>50.356504888659</c:v>
                </c:pt>
                <c:pt idx="85">
                  <c:v>50.95598708971499</c:v>
                </c:pt>
                <c:pt idx="86">
                  <c:v>51.55546929077</c:v>
                </c:pt>
                <c:pt idx="87">
                  <c:v>52.154951491826</c:v>
                </c:pt>
                <c:pt idx="88">
                  <c:v>52.754433692881</c:v>
                </c:pt>
                <c:pt idx="89">
                  <c:v>53.353915893937</c:v>
                </c:pt>
                <c:pt idx="90">
                  <c:v>53.953398094992</c:v>
                </c:pt>
                <c:pt idx="91">
                  <c:v>54.55288029604699</c:v>
                </c:pt>
                <c:pt idx="92">
                  <c:v>55.152362497103</c:v>
                </c:pt>
                <c:pt idx="93">
                  <c:v>55.751844698158</c:v>
                </c:pt>
                <c:pt idx="94">
                  <c:v>56.35132689921399</c:v>
                </c:pt>
                <c:pt idx="95">
                  <c:v>56.95080910026899</c:v>
                </c:pt>
                <c:pt idx="96">
                  <c:v>57.550291301325</c:v>
                </c:pt>
                <c:pt idx="97">
                  <c:v>58.14977350238</c:v>
                </c:pt>
                <c:pt idx="98">
                  <c:v>58.74925570343601</c:v>
                </c:pt>
                <c:pt idx="99">
                  <c:v>59.348737904491</c:v>
                </c:pt>
                <c:pt idx="100">
                  <c:v>59.94822010554699</c:v>
                </c:pt>
                <c:pt idx="101">
                  <c:v>60.54770230660201</c:v>
                </c:pt>
                <c:pt idx="102">
                  <c:v>61.14718450765799</c:v>
                </c:pt>
                <c:pt idx="103">
                  <c:v>61.74666670871299</c:v>
                </c:pt>
                <c:pt idx="104">
                  <c:v>62.346148909769</c:v>
                </c:pt>
                <c:pt idx="105">
                  <c:v>62.945631110824</c:v>
                </c:pt>
                <c:pt idx="106">
                  <c:v>63.545113311879</c:v>
                </c:pt>
                <c:pt idx="107">
                  <c:v>64.14459551293498</c:v>
                </c:pt>
                <c:pt idx="108">
                  <c:v>64.74407771398997</c:v>
                </c:pt>
                <c:pt idx="109">
                  <c:v>65.343559915046</c:v>
                </c:pt>
                <c:pt idx="110">
                  <c:v>65.94304211610097</c:v>
                </c:pt>
                <c:pt idx="111">
                  <c:v>66.542524317157</c:v>
                </c:pt>
                <c:pt idx="112">
                  <c:v>67.142006518212</c:v>
                </c:pt>
                <c:pt idx="113">
                  <c:v>67.741488719268</c:v>
                </c:pt>
                <c:pt idx="114">
                  <c:v>68.340970920323</c:v>
                </c:pt>
                <c:pt idx="115">
                  <c:v>68.940453121379</c:v>
                </c:pt>
                <c:pt idx="116">
                  <c:v>69.53993532243398</c:v>
                </c:pt>
                <c:pt idx="117">
                  <c:v>70.13941752348995</c:v>
                </c:pt>
                <c:pt idx="118">
                  <c:v>70.738899724545</c:v>
                </c:pt>
                <c:pt idx="119">
                  <c:v>71.33838192560098</c:v>
                </c:pt>
                <c:pt idx="120">
                  <c:v>71.93786412665598</c:v>
                </c:pt>
                <c:pt idx="121">
                  <c:v>72.53734632771099</c:v>
                </c:pt>
                <c:pt idx="122">
                  <c:v>73.13682852876698</c:v>
                </c:pt>
                <c:pt idx="123">
                  <c:v>73.73631072982198</c:v>
                </c:pt>
                <c:pt idx="124">
                  <c:v>74.33579293087799</c:v>
                </c:pt>
                <c:pt idx="125">
                  <c:v>74.93527513193298</c:v>
                </c:pt>
                <c:pt idx="126">
                  <c:v>75.53475733298897</c:v>
                </c:pt>
                <c:pt idx="127">
                  <c:v>76.134239534044</c:v>
                </c:pt>
                <c:pt idx="128">
                  <c:v>76.7337217351</c:v>
                </c:pt>
                <c:pt idx="129">
                  <c:v>77.333203936155</c:v>
                </c:pt>
                <c:pt idx="130">
                  <c:v>77.93268613721098</c:v>
                </c:pt>
                <c:pt idx="131">
                  <c:v>78.53216833826599</c:v>
                </c:pt>
                <c:pt idx="132">
                  <c:v>79.13165053932198</c:v>
                </c:pt>
                <c:pt idx="133">
                  <c:v>79.731132740377</c:v>
                </c:pt>
                <c:pt idx="134">
                  <c:v>80.330614941433</c:v>
                </c:pt>
                <c:pt idx="135">
                  <c:v>80.93009714248797</c:v>
                </c:pt>
                <c:pt idx="136">
                  <c:v>81.52957934354399</c:v>
                </c:pt>
                <c:pt idx="137">
                  <c:v>82.12906154459897</c:v>
                </c:pt>
                <c:pt idx="138">
                  <c:v>82.72854374565398</c:v>
                </c:pt>
                <c:pt idx="139">
                  <c:v>83.32802594671</c:v>
                </c:pt>
                <c:pt idx="140">
                  <c:v>83.92750814776497</c:v>
                </c:pt>
                <c:pt idx="141">
                  <c:v>84.52699034882099</c:v>
                </c:pt>
                <c:pt idx="142">
                  <c:v>85.12647254987598</c:v>
                </c:pt>
                <c:pt idx="143">
                  <c:v>85.725954750932</c:v>
                </c:pt>
                <c:pt idx="144">
                  <c:v>86.32543695198699</c:v>
                </c:pt>
                <c:pt idx="145">
                  <c:v>86.924919153043</c:v>
                </c:pt>
                <c:pt idx="146">
                  <c:v>87.52440135409799</c:v>
                </c:pt>
                <c:pt idx="147">
                  <c:v>88.12388355515397</c:v>
                </c:pt>
                <c:pt idx="148">
                  <c:v>88.72336575620899</c:v>
                </c:pt>
                <c:pt idx="149">
                  <c:v>89.32284795726495</c:v>
                </c:pt>
                <c:pt idx="150">
                  <c:v>89.92233015831997</c:v>
                </c:pt>
                <c:pt idx="151">
                  <c:v>90.521812359376</c:v>
                </c:pt>
                <c:pt idx="152">
                  <c:v>91.12129456043098</c:v>
                </c:pt>
                <c:pt idx="153">
                  <c:v>91.72077676148596</c:v>
                </c:pt>
                <c:pt idx="154">
                  <c:v>92.32025896254198</c:v>
                </c:pt>
                <c:pt idx="155">
                  <c:v>92.91974116359697</c:v>
                </c:pt>
                <c:pt idx="156">
                  <c:v>93.519223364653</c:v>
                </c:pt>
                <c:pt idx="157">
                  <c:v>94.118705565708</c:v>
                </c:pt>
                <c:pt idx="158">
                  <c:v>94.71818776676399</c:v>
                </c:pt>
                <c:pt idx="159">
                  <c:v>95.317669967819</c:v>
                </c:pt>
                <c:pt idx="160">
                  <c:v>95.917152168875</c:v>
                </c:pt>
                <c:pt idx="161">
                  <c:v>96.51663436993</c:v>
                </c:pt>
                <c:pt idx="162">
                  <c:v>97.11611657098598</c:v>
                </c:pt>
                <c:pt idx="163">
                  <c:v>97.71559877204099</c:v>
                </c:pt>
                <c:pt idx="164">
                  <c:v>98.31508097309697</c:v>
                </c:pt>
                <c:pt idx="165">
                  <c:v>98.914563174152</c:v>
                </c:pt>
                <c:pt idx="166">
                  <c:v>99.514045375207</c:v>
                </c:pt>
                <c:pt idx="167">
                  <c:v>100.11352757626</c:v>
                </c:pt>
                <c:pt idx="168">
                  <c:v>100.71300977732</c:v>
                </c:pt>
                <c:pt idx="169">
                  <c:v>101.31249197837</c:v>
                </c:pt>
                <c:pt idx="170">
                  <c:v>101.91197417943</c:v>
                </c:pt>
                <c:pt idx="171">
                  <c:v>102.51145638048</c:v>
                </c:pt>
                <c:pt idx="172">
                  <c:v>103.11093858154</c:v>
                </c:pt>
                <c:pt idx="173">
                  <c:v>103.7104207826</c:v>
                </c:pt>
                <c:pt idx="174">
                  <c:v>104.30990298365</c:v>
                </c:pt>
                <c:pt idx="175">
                  <c:v>104.90938518471</c:v>
                </c:pt>
                <c:pt idx="176">
                  <c:v>105.50886738576</c:v>
                </c:pt>
                <c:pt idx="177">
                  <c:v>106.10834958682</c:v>
                </c:pt>
                <c:pt idx="178">
                  <c:v>106.70783178787</c:v>
                </c:pt>
                <c:pt idx="179">
                  <c:v>107.30731398893</c:v>
                </c:pt>
                <c:pt idx="180">
                  <c:v>107.90679618998</c:v>
                </c:pt>
                <c:pt idx="181">
                  <c:v>108.50627839104</c:v>
                </c:pt>
                <c:pt idx="182">
                  <c:v>109.10576059209</c:v>
                </c:pt>
                <c:pt idx="183">
                  <c:v>109.70524279315</c:v>
                </c:pt>
                <c:pt idx="184">
                  <c:v>110.30472499421</c:v>
                </c:pt>
                <c:pt idx="185">
                  <c:v>110.90420719526</c:v>
                </c:pt>
                <c:pt idx="186">
                  <c:v>111.50368939632</c:v>
                </c:pt>
                <c:pt idx="187">
                  <c:v>112.10317159737</c:v>
                </c:pt>
                <c:pt idx="188">
                  <c:v>112.70265379843</c:v>
                </c:pt>
                <c:pt idx="189">
                  <c:v>113.30213599948</c:v>
                </c:pt>
                <c:pt idx="190">
                  <c:v>113.90161820054</c:v>
                </c:pt>
                <c:pt idx="191">
                  <c:v>114.50110040159</c:v>
                </c:pt>
                <c:pt idx="192">
                  <c:v>115.10058260265</c:v>
                </c:pt>
                <c:pt idx="193">
                  <c:v>115.70006480371</c:v>
                </c:pt>
                <c:pt idx="194">
                  <c:v>116.29954700476</c:v>
                </c:pt>
                <c:pt idx="195">
                  <c:v>116.89902920582</c:v>
                </c:pt>
                <c:pt idx="196">
                  <c:v>117.49851140687</c:v>
                </c:pt>
                <c:pt idx="197">
                  <c:v>118.09799360793</c:v>
                </c:pt>
                <c:pt idx="198">
                  <c:v>118.69747580898</c:v>
                </c:pt>
                <c:pt idx="199">
                  <c:v>119.29695801004</c:v>
                </c:pt>
                <c:pt idx="200">
                  <c:v>119.89644021109</c:v>
                </c:pt>
                <c:pt idx="201">
                  <c:v>120.49592241215</c:v>
                </c:pt>
                <c:pt idx="202">
                  <c:v>121.0954046132</c:v>
                </c:pt>
                <c:pt idx="203">
                  <c:v>121.69488681426</c:v>
                </c:pt>
                <c:pt idx="204">
                  <c:v>122.29436901532</c:v>
                </c:pt>
                <c:pt idx="205">
                  <c:v>122.89385121637</c:v>
                </c:pt>
                <c:pt idx="206">
                  <c:v>123.49333341743</c:v>
                </c:pt>
                <c:pt idx="207">
                  <c:v>124.09281561848</c:v>
                </c:pt>
                <c:pt idx="208">
                  <c:v>124.69229781954</c:v>
                </c:pt>
                <c:pt idx="209">
                  <c:v>125.29178002059</c:v>
                </c:pt>
                <c:pt idx="210">
                  <c:v>125.89126222165</c:v>
                </c:pt>
                <c:pt idx="211">
                  <c:v>126.4907444227</c:v>
                </c:pt>
                <c:pt idx="212">
                  <c:v>127.09022662376</c:v>
                </c:pt>
                <c:pt idx="213">
                  <c:v>127.68970882481</c:v>
                </c:pt>
                <c:pt idx="214">
                  <c:v>128.28919102587</c:v>
                </c:pt>
                <c:pt idx="215">
                  <c:v>128.88867322693</c:v>
                </c:pt>
                <c:pt idx="216">
                  <c:v>129.48815542798</c:v>
                </c:pt>
                <c:pt idx="217">
                  <c:v>130.08763762904</c:v>
                </c:pt>
                <c:pt idx="218">
                  <c:v>130.68711983009</c:v>
                </c:pt>
                <c:pt idx="219">
                  <c:v>131.28660203115</c:v>
                </c:pt>
                <c:pt idx="220">
                  <c:v>131.8860842322</c:v>
                </c:pt>
                <c:pt idx="221">
                  <c:v>132.48556643326</c:v>
                </c:pt>
                <c:pt idx="222">
                  <c:v>133.08504863431</c:v>
                </c:pt>
                <c:pt idx="223">
                  <c:v>133.68453083537</c:v>
                </c:pt>
                <c:pt idx="224">
                  <c:v>134.28401303642</c:v>
                </c:pt>
                <c:pt idx="225">
                  <c:v>134.88349523748</c:v>
                </c:pt>
                <c:pt idx="226">
                  <c:v>135.48297743854</c:v>
                </c:pt>
                <c:pt idx="227">
                  <c:v>136.08245963959</c:v>
                </c:pt>
                <c:pt idx="228">
                  <c:v>136.68194184065</c:v>
                </c:pt>
                <c:pt idx="229">
                  <c:v>137.2814240417</c:v>
                </c:pt>
                <c:pt idx="230">
                  <c:v>137.88090624276</c:v>
                </c:pt>
                <c:pt idx="231">
                  <c:v>138.48038844381</c:v>
                </c:pt>
                <c:pt idx="232">
                  <c:v>139.0798706448699</c:v>
                </c:pt>
                <c:pt idx="233">
                  <c:v>139.67935284592</c:v>
                </c:pt>
                <c:pt idx="234">
                  <c:v>140.27883504698</c:v>
                </c:pt>
                <c:pt idx="235">
                  <c:v>140.87831724803</c:v>
                </c:pt>
                <c:pt idx="236">
                  <c:v>141.47779944909</c:v>
                </c:pt>
                <c:pt idx="237">
                  <c:v>142.07728165015</c:v>
                </c:pt>
                <c:pt idx="238">
                  <c:v>142.6767638512</c:v>
                </c:pt>
                <c:pt idx="239">
                  <c:v>143.27624605226</c:v>
                </c:pt>
                <c:pt idx="240">
                  <c:v>143.87572825331</c:v>
                </c:pt>
                <c:pt idx="241">
                  <c:v>144.47521045437</c:v>
                </c:pt>
                <c:pt idx="242">
                  <c:v>145.07469265542</c:v>
                </c:pt>
                <c:pt idx="243">
                  <c:v>145.67417485648</c:v>
                </c:pt>
                <c:pt idx="244">
                  <c:v>146.27365705753</c:v>
                </c:pt>
                <c:pt idx="245">
                  <c:v>146.87313925859</c:v>
                </c:pt>
                <c:pt idx="246">
                  <c:v>147.47262145964</c:v>
                </c:pt>
                <c:pt idx="247">
                  <c:v>148.0721036607</c:v>
                </c:pt>
                <c:pt idx="248">
                  <c:v>148.67158586176</c:v>
                </c:pt>
                <c:pt idx="249">
                  <c:v>149.27106806281</c:v>
                </c:pt>
                <c:pt idx="250">
                  <c:v>149.8705502638699</c:v>
                </c:pt>
                <c:pt idx="251">
                  <c:v>150.47003246492</c:v>
                </c:pt>
                <c:pt idx="252">
                  <c:v>151.06951466598</c:v>
                </c:pt>
                <c:pt idx="253">
                  <c:v>151.66899686703</c:v>
                </c:pt>
                <c:pt idx="254">
                  <c:v>152.26847906809</c:v>
                </c:pt>
                <c:pt idx="255">
                  <c:v>152.86796126914</c:v>
                </c:pt>
                <c:pt idx="256">
                  <c:v>153.4674434702</c:v>
                </c:pt>
                <c:pt idx="257">
                  <c:v>154.06692567125</c:v>
                </c:pt>
                <c:pt idx="258">
                  <c:v>154.66640787231</c:v>
                </c:pt>
                <c:pt idx="259">
                  <c:v>155.26589007337</c:v>
                </c:pt>
                <c:pt idx="260">
                  <c:v>155.86537227442</c:v>
                </c:pt>
                <c:pt idx="261">
                  <c:v>156.46485447548</c:v>
                </c:pt>
                <c:pt idx="262">
                  <c:v>157.06433667653</c:v>
                </c:pt>
                <c:pt idx="263">
                  <c:v>157.66381887759</c:v>
                </c:pt>
                <c:pt idx="264">
                  <c:v>158.26330107864</c:v>
                </c:pt>
                <c:pt idx="265">
                  <c:v>158.8627832797</c:v>
                </c:pt>
                <c:pt idx="266">
                  <c:v>159.46226548075</c:v>
                </c:pt>
                <c:pt idx="267">
                  <c:v>160.06174768181</c:v>
                </c:pt>
                <c:pt idx="268">
                  <c:v>160.66122988287</c:v>
                </c:pt>
                <c:pt idx="269">
                  <c:v>161.26071208392</c:v>
                </c:pt>
                <c:pt idx="270">
                  <c:v>161.86019428498</c:v>
                </c:pt>
                <c:pt idx="271">
                  <c:v>162.45967648603</c:v>
                </c:pt>
                <c:pt idx="272">
                  <c:v>163.05915868709</c:v>
                </c:pt>
                <c:pt idx="273">
                  <c:v>163.65864088814</c:v>
                </c:pt>
                <c:pt idx="274">
                  <c:v>164.2581230892</c:v>
                </c:pt>
                <c:pt idx="275">
                  <c:v>164.85760529025</c:v>
                </c:pt>
                <c:pt idx="276">
                  <c:v>165.45708749131</c:v>
                </c:pt>
                <c:pt idx="277">
                  <c:v>166.05656969236</c:v>
                </c:pt>
                <c:pt idx="278">
                  <c:v>166.65605189342</c:v>
                </c:pt>
                <c:pt idx="279">
                  <c:v>167.25553409448</c:v>
                </c:pt>
                <c:pt idx="280">
                  <c:v>167.85501629553</c:v>
                </c:pt>
                <c:pt idx="281">
                  <c:v>168.45449849659</c:v>
                </c:pt>
                <c:pt idx="282">
                  <c:v>169.05398069764</c:v>
                </c:pt>
                <c:pt idx="283">
                  <c:v>169.6534628987</c:v>
                </c:pt>
                <c:pt idx="284">
                  <c:v>170.25294509975</c:v>
                </c:pt>
                <c:pt idx="285">
                  <c:v>170.85242730081</c:v>
                </c:pt>
                <c:pt idx="286">
                  <c:v>171.45190950186</c:v>
                </c:pt>
                <c:pt idx="287">
                  <c:v>172.05139170292</c:v>
                </c:pt>
                <c:pt idx="288">
                  <c:v>172.65087390397</c:v>
                </c:pt>
                <c:pt idx="289">
                  <c:v>173.25035610503</c:v>
                </c:pt>
                <c:pt idx="290">
                  <c:v>173.84983830609</c:v>
                </c:pt>
                <c:pt idx="291">
                  <c:v>174.44932050714</c:v>
                </c:pt>
                <c:pt idx="292">
                  <c:v>175.0488027082</c:v>
                </c:pt>
                <c:pt idx="293">
                  <c:v>175.64828490925</c:v>
                </c:pt>
                <c:pt idx="294">
                  <c:v>176.24776711031</c:v>
                </c:pt>
                <c:pt idx="295">
                  <c:v>176.84724931136</c:v>
                </c:pt>
                <c:pt idx="296">
                  <c:v>177.44673151242</c:v>
                </c:pt>
                <c:pt idx="297">
                  <c:v>178.04621371347</c:v>
                </c:pt>
                <c:pt idx="298">
                  <c:v>178.64569591453</c:v>
                </c:pt>
                <c:pt idx="299">
                  <c:v>179.24517811558</c:v>
                </c:pt>
                <c:pt idx="300">
                  <c:v>179.84466031664</c:v>
                </c:pt>
                <c:pt idx="301">
                  <c:v>180.4441425177</c:v>
                </c:pt>
                <c:pt idx="302">
                  <c:v>181.04362471875</c:v>
                </c:pt>
                <c:pt idx="303">
                  <c:v>181.64310691981</c:v>
                </c:pt>
                <c:pt idx="304">
                  <c:v>182.2425891208599</c:v>
                </c:pt>
                <c:pt idx="305">
                  <c:v>182.84207132192</c:v>
                </c:pt>
                <c:pt idx="306">
                  <c:v>183.44155352297</c:v>
                </c:pt>
                <c:pt idx="307">
                  <c:v>184.04103572403</c:v>
                </c:pt>
                <c:pt idx="308">
                  <c:v>184.64051792508</c:v>
                </c:pt>
                <c:pt idx="309">
                  <c:v>185.24000012614</c:v>
                </c:pt>
                <c:pt idx="310">
                  <c:v>185.83948232719</c:v>
                </c:pt>
                <c:pt idx="311">
                  <c:v>186.43896452825</c:v>
                </c:pt>
                <c:pt idx="312">
                  <c:v>187.03844672931</c:v>
                </c:pt>
                <c:pt idx="313">
                  <c:v>187.63792893036</c:v>
                </c:pt>
                <c:pt idx="314">
                  <c:v>188.23741113142</c:v>
                </c:pt>
                <c:pt idx="315">
                  <c:v>188.83689333247</c:v>
                </c:pt>
                <c:pt idx="316">
                  <c:v>189.43637553353</c:v>
                </c:pt>
                <c:pt idx="317">
                  <c:v>190.03585773458</c:v>
                </c:pt>
                <c:pt idx="318">
                  <c:v>190.63533993564</c:v>
                </c:pt>
                <c:pt idx="319">
                  <c:v>191.23482213669</c:v>
                </c:pt>
                <c:pt idx="320">
                  <c:v>191.83430433775</c:v>
                </c:pt>
                <c:pt idx="321">
                  <c:v>192.4337865388</c:v>
                </c:pt>
                <c:pt idx="322">
                  <c:v>193.0332687398599</c:v>
                </c:pt>
                <c:pt idx="323">
                  <c:v>193.63275094092</c:v>
                </c:pt>
                <c:pt idx="324">
                  <c:v>194.23223314197</c:v>
                </c:pt>
                <c:pt idx="325">
                  <c:v>194.83171534303</c:v>
                </c:pt>
                <c:pt idx="326">
                  <c:v>195.43119754408</c:v>
                </c:pt>
                <c:pt idx="327">
                  <c:v>196.03067974514</c:v>
                </c:pt>
                <c:pt idx="328">
                  <c:v>196.63016194619</c:v>
                </c:pt>
                <c:pt idx="329">
                  <c:v>197.22964414725</c:v>
                </c:pt>
                <c:pt idx="330">
                  <c:v>197.8291263483</c:v>
                </c:pt>
                <c:pt idx="331">
                  <c:v>198.42860854936</c:v>
                </c:pt>
                <c:pt idx="332">
                  <c:v>199.02809075041</c:v>
                </c:pt>
                <c:pt idx="333">
                  <c:v>199.62757295147</c:v>
                </c:pt>
                <c:pt idx="334">
                  <c:v>200.22705515253</c:v>
                </c:pt>
                <c:pt idx="335">
                  <c:v>200.82653735358</c:v>
                </c:pt>
                <c:pt idx="336">
                  <c:v>201.42601955464</c:v>
                </c:pt>
                <c:pt idx="337">
                  <c:v>202.02550175569</c:v>
                </c:pt>
                <c:pt idx="338">
                  <c:v>202.62498395675</c:v>
                </c:pt>
                <c:pt idx="339">
                  <c:v>203.2244661578</c:v>
                </c:pt>
                <c:pt idx="340">
                  <c:v>203.82394835886</c:v>
                </c:pt>
                <c:pt idx="341">
                  <c:v>204.42343055991</c:v>
                </c:pt>
                <c:pt idx="342">
                  <c:v>205.02291276097</c:v>
                </c:pt>
                <c:pt idx="343">
                  <c:v>205.62239496203</c:v>
                </c:pt>
                <c:pt idx="344">
                  <c:v>206.22187716308</c:v>
                </c:pt>
                <c:pt idx="345">
                  <c:v>206.82135936414</c:v>
                </c:pt>
                <c:pt idx="346">
                  <c:v>207.42084156519</c:v>
                </c:pt>
                <c:pt idx="347">
                  <c:v>208.02032376625</c:v>
                </c:pt>
                <c:pt idx="348">
                  <c:v>208.6198059673</c:v>
                </c:pt>
                <c:pt idx="349">
                  <c:v>209.21928816836</c:v>
                </c:pt>
                <c:pt idx="350">
                  <c:v>209.81877036941</c:v>
                </c:pt>
                <c:pt idx="351">
                  <c:v>210.41825257047</c:v>
                </c:pt>
                <c:pt idx="352">
                  <c:v>211.01773477152</c:v>
                </c:pt>
                <c:pt idx="353">
                  <c:v>211.61721697258</c:v>
                </c:pt>
                <c:pt idx="354">
                  <c:v>212.21669917364</c:v>
                </c:pt>
                <c:pt idx="355">
                  <c:v>212.81618137469</c:v>
                </c:pt>
                <c:pt idx="356">
                  <c:v>213.41566357575</c:v>
                </c:pt>
                <c:pt idx="357">
                  <c:v>214.0151457768</c:v>
                </c:pt>
                <c:pt idx="358">
                  <c:v>214.61462797786</c:v>
                </c:pt>
                <c:pt idx="359">
                  <c:v>215.21411017891</c:v>
                </c:pt>
                <c:pt idx="360">
                  <c:v>215.81359237997</c:v>
                </c:pt>
                <c:pt idx="361">
                  <c:v>216.41307458102</c:v>
                </c:pt>
                <c:pt idx="362">
                  <c:v>217.01255678208</c:v>
                </c:pt>
                <c:pt idx="363">
                  <c:v>217.61203898313</c:v>
                </c:pt>
                <c:pt idx="364">
                  <c:v>218.21152118419</c:v>
                </c:pt>
                <c:pt idx="365">
                  <c:v>218.81100338525</c:v>
                </c:pt>
                <c:pt idx="366">
                  <c:v>219.4104855863</c:v>
                </c:pt>
                <c:pt idx="367">
                  <c:v>220.00996778736</c:v>
                </c:pt>
                <c:pt idx="368">
                  <c:v>220.60944998841</c:v>
                </c:pt>
                <c:pt idx="369">
                  <c:v>221.20893218947</c:v>
                </c:pt>
                <c:pt idx="370">
                  <c:v>221.80841439052</c:v>
                </c:pt>
                <c:pt idx="371">
                  <c:v>222.40789659158</c:v>
                </c:pt>
                <c:pt idx="372">
                  <c:v>223.00737879263</c:v>
                </c:pt>
                <c:pt idx="373">
                  <c:v>223.60686099369</c:v>
                </c:pt>
                <c:pt idx="374">
                  <c:v>224.20634319474</c:v>
                </c:pt>
                <c:pt idx="375">
                  <c:v>224.8058253958</c:v>
                </c:pt>
                <c:pt idx="376">
                  <c:v>225.40530759686</c:v>
                </c:pt>
                <c:pt idx="377">
                  <c:v>226.00478979791</c:v>
                </c:pt>
                <c:pt idx="378">
                  <c:v>226.60427199897</c:v>
                </c:pt>
                <c:pt idx="379">
                  <c:v>227.2037542000199</c:v>
                </c:pt>
                <c:pt idx="380">
                  <c:v>227.80323640108</c:v>
                </c:pt>
                <c:pt idx="381">
                  <c:v>228.40271860213</c:v>
                </c:pt>
                <c:pt idx="382">
                  <c:v>229.00220080319</c:v>
                </c:pt>
                <c:pt idx="383">
                  <c:v>229.60168300424</c:v>
                </c:pt>
                <c:pt idx="384">
                  <c:v>230.2011652053</c:v>
                </c:pt>
                <c:pt idx="385">
                  <c:v>230.80064740635</c:v>
                </c:pt>
                <c:pt idx="386">
                  <c:v>231.40012960741</c:v>
                </c:pt>
                <c:pt idx="387">
                  <c:v>231.99961180847</c:v>
                </c:pt>
                <c:pt idx="388">
                  <c:v>232.59909400952</c:v>
                </c:pt>
                <c:pt idx="389">
                  <c:v>233.19857621058</c:v>
                </c:pt>
                <c:pt idx="390">
                  <c:v>233.79805841163</c:v>
                </c:pt>
                <c:pt idx="391">
                  <c:v>234.39754061269</c:v>
                </c:pt>
                <c:pt idx="392">
                  <c:v>234.99702281374</c:v>
                </c:pt>
                <c:pt idx="393">
                  <c:v>235.5965050148</c:v>
                </c:pt>
                <c:pt idx="394">
                  <c:v>236.19598721585</c:v>
                </c:pt>
                <c:pt idx="395">
                  <c:v>236.79546941691</c:v>
                </c:pt>
                <c:pt idx="396">
                  <c:v>237.39495161796</c:v>
                </c:pt>
                <c:pt idx="397">
                  <c:v>237.99443381902</c:v>
                </c:pt>
                <c:pt idx="398">
                  <c:v>238.59391602008</c:v>
                </c:pt>
                <c:pt idx="399">
                  <c:v>239.19339822113</c:v>
                </c:pt>
                <c:pt idx="400">
                  <c:v>239.79288042219</c:v>
                </c:pt>
                <c:pt idx="401">
                  <c:v>240.39236262324</c:v>
                </c:pt>
                <c:pt idx="402">
                  <c:v>240.9918448243</c:v>
                </c:pt>
                <c:pt idx="403">
                  <c:v>241.59132702535</c:v>
                </c:pt>
                <c:pt idx="404">
                  <c:v>242.19080922641</c:v>
                </c:pt>
                <c:pt idx="405">
                  <c:v>242.79029142746</c:v>
                </c:pt>
                <c:pt idx="406">
                  <c:v>243.38977362852</c:v>
                </c:pt>
                <c:pt idx="407">
                  <c:v>243.98925582958</c:v>
                </c:pt>
                <c:pt idx="408">
                  <c:v>244.58873803063</c:v>
                </c:pt>
                <c:pt idx="409">
                  <c:v>245.18822023169</c:v>
                </c:pt>
                <c:pt idx="410">
                  <c:v>245.78770243274</c:v>
                </c:pt>
                <c:pt idx="411">
                  <c:v>246.3871846338</c:v>
                </c:pt>
                <c:pt idx="412">
                  <c:v>246.98666683485</c:v>
                </c:pt>
                <c:pt idx="413">
                  <c:v>247.58614903591</c:v>
                </c:pt>
                <c:pt idx="414">
                  <c:v>248.18563123696</c:v>
                </c:pt>
                <c:pt idx="415">
                  <c:v>248.78511343802</c:v>
                </c:pt>
                <c:pt idx="416">
                  <c:v>249.38459563907</c:v>
                </c:pt>
                <c:pt idx="417">
                  <c:v>249.98407784013</c:v>
                </c:pt>
                <c:pt idx="418">
                  <c:v>250.58356004119</c:v>
                </c:pt>
                <c:pt idx="419">
                  <c:v>251.18304224224</c:v>
                </c:pt>
                <c:pt idx="420">
                  <c:v>251.7825244433</c:v>
                </c:pt>
                <c:pt idx="421">
                  <c:v>252.38200664435</c:v>
                </c:pt>
                <c:pt idx="422">
                  <c:v>252.98148884541</c:v>
                </c:pt>
                <c:pt idx="423">
                  <c:v>253.58097104646</c:v>
                </c:pt>
                <c:pt idx="424">
                  <c:v>254.18045324752</c:v>
                </c:pt>
                <c:pt idx="425">
                  <c:v>254.77993544857</c:v>
                </c:pt>
                <c:pt idx="426">
                  <c:v>255.37941764963</c:v>
                </c:pt>
                <c:pt idx="427">
                  <c:v>255.97889985068</c:v>
                </c:pt>
                <c:pt idx="428">
                  <c:v>256.57838205174</c:v>
                </c:pt>
                <c:pt idx="429">
                  <c:v>257.1778642528</c:v>
                </c:pt>
                <c:pt idx="430">
                  <c:v>257.77734645385</c:v>
                </c:pt>
                <c:pt idx="431">
                  <c:v>258.37682865491</c:v>
                </c:pt>
                <c:pt idx="432">
                  <c:v>258.9763108559599</c:v>
                </c:pt>
                <c:pt idx="433">
                  <c:v>259.57579305702</c:v>
                </c:pt>
                <c:pt idx="434">
                  <c:v>260.1752752580699</c:v>
                </c:pt>
                <c:pt idx="435">
                  <c:v>260.7747574591299</c:v>
                </c:pt>
                <c:pt idx="436">
                  <c:v>261.37423966018</c:v>
                </c:pt>
                <c:pt idx="437">
                  <c:v>261.9737218612399</c:v>
                </c:pt>
                <c:pt idx="438">
                  <c:v>262.5732040622899</c:v>
                </c:pt>
                <c:pt idx="439">
                  <c:v>263.17268626335</c:v>
                </c:pt>
                <c:pt idx="440">
                  <c:v>263.77216846441</c:v>
                </c:pt>
                <c:pt idx="441">
                  <c:v>264.37165066546</c:v>
                </c:pt>
                <c:pt idx="442">
                  <c:v>264.9711328665199</c:v>
                </c:pt>
                <c:pt idx="443">
                  <c:v>265.5706150675699</c:v>
                </c:pt>
                <c:pt idx="444">
                  <c:v>266.1700972686299</c:v>
                </c:pt>
                <c:pt idx="445">
                  <c:v>266.7695794696799</c:v>
                </c:pt>
                <c:pt idx="446">
                  <c:v>267.36906167074</c:v>
                </c:pt>
                <c:pt idx="447">
                  <c:v>267.96854387179</c:v>
                </c:pt>
                <c:pt idx="448">
                  <c:v>268.56802607285</c:v>
                </c:pt>
                <c:pt idx="449">
                  <c:v>269.1675082739</c:v>
                </c:pt>
                <c:pt idx="450">
                  <c:v>269.7669904749599</c:v>
                </c:pt>
                <c:pt idx="451">
                  <c:v>270.36647267602</c:v>
                </c:pt>
                <c:pt idx="452">
                  <c:v>270.9659548770699</c:v>
                </c:pt>
                <c:pt idx="453">
                  <c:v>271.5654370781299</c:v>
                </c:pt>
                <c:pt idx="454">
                  <c:v>272.16491927918</c:v>
                </c:pt>
                <c:pt idx="455">
                  <c:v>272.76440148024</c:v>
                </c:pt>
                <c:pt idx="456">
                  <c:v>273.36388368129</c:v>
                </c:pt>
                <c:pt idx="457">
                  <c:v>273.96336588235</c:v>
                </c:pt>
                <c:pt idx="458">
                  <c:v>274.5628480834</c:v>
                </c:pt>
                <c:pt idx="459">
                  <c:v>275.16233028446</c:v>
                </c:pt>
                <c:pt idx="460">
                  <c:v>275.7618124855099</c:v>
                </c:pt>
                <c:pt idx="461">
                  <c:v>276.36129468657</c:v>
                </c:pt>
                <c:pt idx="462">
                  <c:v>276.9607768876299</c:v>
                </c:pt>
                <c:pt idx="463">
                  <c:v>277.56025908868</c:v>
                </c:pt>
                <c:pt idx="464">
                  <c:v>278.15974128974</c:v>
                </c:pt>
                <c:pt idx="465">
                  <c:v>278.75922349079</c:v>
                </c:pt>
                <c:pt idx="466">
                  <c:v>279.35870569185</c:v>
                </c:pt>
                <c:pt idx="467">
                  <c:v>279.9581878929</c:v>
                </c:pt>
                <c:pt idx="468">
                  <c:v>280.55767009396</c:v>
                </c:pt>
                <c:pt idx="469">
                  <c:v>281.15715229501</c:v>
                </c:pt>
                <c:pt idx="470">
                  <c:v>281.7566344960699</c:v>
                </c:pt>
                <c:pt idx="471">
                  <c:v>282.3561166971199</c:v>
                </c:pt>
                <c:pt idx="472">
                  <c:v>282.95559889818</c:v>
                </c:pt>
                <c:pt idx="473">
                  <c:v>283.55508109924</c:v>
                </c:pt>
                <c:pt idx="474">
                  <c:v>284.15456330029</c:v>
                </c:pt>
                <c:pt idx="475">
                  <c:v>284.75404550135</c:v>
                </c:pt>
                <c:pt idx="476">
                  <c:v>285.3535277024</c:v>
                </c:pt>
                <c:pt idx="477">
                  <c:v>285.95300990346</c:v>
                </c:pt>
                <c:pt idx="478">
                  <c:v>286.55249210451</c:v>
                </c:pt>
                <c:pt idx="479">
                  <c:v>287.15197430557</c:v>
                </c:pt>
                <c:pt idx="480">
                  <c:v>287.7514565066199</c:v>
                </c:pt>
                <c:pt idx="481">
                  <c:v>288.3509387076799</c:v>
                </c:pt>
                <c:pt idx="482">
                  <c:v>288.95042090873</c:v>
                </c:pt>
                <c:pt idx="483">
                  <c:v>289.54990310979</c:v>
                </c:pt>
                <c:pt idx="484">
                  <c:v>290.14938531085</c:v>
                </c:pt>
                <c:pt idx="485">
                  <c:v>290.7488675119</c:v>
                </c:pt>
                <c:pt idx="486">
                  <c:v>291.34834971296</c:v>
                </c:pt>
                <c:pt idx="487">
                  <c:v>291.94783191401</c:v>
                </c:pt>
                <c:pt idx="488">
                  <c:v>292.54731411507</c:v>
                </c:pt>
                <c:pt idx="489">
                  <c:v>293.14679631612</c:v>
                </c:pt>
                <c:pt idx="490">
                  <c:v>293.7462785171799</c:v>
                </c:pt>
                <c:pt idx="491">
                  <c:v>294.34576071823</c:v>
                </c:pt>
                <c:pt idx="492">
                  <c:v>294.94524291929</c:v>
                </c:pt>
                <c:pt idx="493">
                  <c:v>295.54472512035</c:v>
                </c:pt>
                <c:pt idx="494">
                  <c:v>296.1442073214</c:v>
                </c:pt>
                <c:pt idx="495">
                  <c:v>296.74368952246</c:v>
                </c:pt>
                <c:pt idx="496">
                  <c:v>297.34317172351</c:v>
                </c:pt>
                <c:pt idx="497">
                  <c:v>297.94265392457</c:v>
                </c:pt>
                <c:pt idx="498">
                  <c:v>298.54213612562</c:v>
                </c:pt>
                <c:pt idx="499">
                  <c:v>299.1416183266799</c:v>
                </c:pt>
                <c:pt idx="500">
                  <c:v>299.74110052773</c:v>
                </c:pt>
                <c:pt idx="501">
                  <c:v>300.3405827287901</c:v>
                </c:pt>
                <c:pt idx="502">
                  <c:v>300.94006492984</c:v>
                </c:pt>
                <c:pt idx="503">
                  <c:v>301.5395471309</c:v>
                </c:pt>
                <c:pt idx="504">
                  <c:v>302.13902933196</c:v>
                </c:pt>
                <c:pt idx="505">
                  <c:v>302.73851153301</c:v>
                </c:pt>
                <c:pt idx="506">
                  <c:v>303.33799373407</c:v>
                </c:pt>
                <c:pt idx="507">
                  <c:v>303.9374759351199</c:v>
                </c:pt>
                <c:pt idx="508">
                  <c:v>304.5369581361799</c:v>
                </c:pt>
                <c:pt idx="509">
                  <c:v>305.13644033723</c:v>
                </c:pt>
                <c:pt idx="510">
                  <c:v>305.73592253829</c:v>
                </c:pt>
                <c:pt idx="511">
                  <c:v>306.33540473934</c:v>
                </c:pt>
                <c:pt idx="512">
                  <c:v>306.9348869404</c:v>
                </c:pt>
                <c:pt idx="513">
                  <c:v>307.53436914145</c:v>
                </c:pt>
                <c:pt idx="514">
                  <c:v>308.13385134251</c:v>
                </c:pt>
                <c:pt idx="515">
                  <c:v>308.7333335435699</c:v>
                </c:pt>
                <c:pt idx="516">
                  <c:v>309.3328157446199</c:v>
                </c:pt>
                <c:pt idx="517">
                  <c:v>309.9322979456798</c:v>
                </c:pt>
                <c:pt idx="518">
                  <c:v>310.53178014673</c:v>
                </c:pt>
                <c:pt idx="519">
                  <c:v>311.13126234779</c:v>
                </c:pt>
                <c:pt idx="520">
                  <c:v>311.7307445488399</c:v>
                </c:pt>
                <c:pt idx="521">
                  <c:v>312.3302267499</c:v>
                </c:pt>
                <c:pt idx="522">
                  <c:v>312.9297089509499</c:v>
                </c:pt>
                <c:pt idx="523">
                  <c:v>313.52919115201</c:v>
                </c:pt>
                <c:pt idx="524">
                  <c:v>314.12867335306</c:v>
                </c:pt>
                <c:pt idx="525">
                  <c:v>314.7281555541199</c:v>
                </c:pt>
                <c:pt idx="526">
                  <c:v>315.3276377551799</c:v>
                </c:pt>
                <c:pt idx="527">
                  <c:v>315.9271199562298</c:v>
                </c:pt>
                <c:pt idx="528">
                  <c:v>316.5266021572899</c:v>
                </c:pt>
                <c:pt idx="529">
                  <c:v>317.12608435834</c:v>
                </c:pt>
                <c:pt idx="530">
                  <c:v>317.7255665594</c:v>
                </c:pt>
                <c:pt idx="531">
                  <c:v>318.32504876045</c:v>
                </c:pt>
                <c:pt idx="532">
                  <c:v>318.9245309615099</c:v>
                </c:pt>
                <c:pt idx="533">
                  <c:v>319.5240131625599</c:v>
                </c:pt>
                <c:pt idx="534">
                  <c:v>320.12349536362</c:v>
                </c:pt>
                <c:pt idx="535">
                  <c:v>320.7229775646699</c:v>
                </c:pt>
                <c:pt idx="536">
                  <c:v>321.32245976573</c:v>
                </c:pt>
                <c:pt idx="537">
                  <c:v>321.9219419667899</c:v>
                </c:pt>
                <c:pt idx="538">
                  <c:v>322.52142416784</c:v>
                </c:pt>
                <c:pt idx="539">
                  <c:v>323.1209063689</c:v>
                </c:pt>
                <c:pt idx="540">
                  <c:v>323.72038856995</c:v>
                </c:pt>
                <c:pt idx="541">
                  <c:v>324.31987077101</c:v>
                </c:pt>
                <c:pt idx="542">
                  <c:v>324.9193529720599</c:v>
                </c:pt>
                <c:pt idx="543">
                  <c:v>325.51883517312</c:v>
                </c:pt>
                <c:pt idx="544">
                  <c:v>326.1183173741699</c:v>
                </c:pt>
                <c:pt idx="545">
                  <c:v>326.7177995752299</c:v>
                </c:pt>
                <c:pt idx="546">
                  <c:v>327.31728177628</c:v>
                </c:pt>
                <c:pt idx="547">
                  <c:v>327.9167639773399</c:v>
                </c:pt>
                <c:pt idx="548">
                  <c:v>328.5162461784</c:v>
                </c:pt>
                <c:pt idx="549">
                  <c:v>329.11572837945</c:v>
                </c:pt>
                <c:pt idx="550">
                  <c:v>329.71521058051</c:v>
                </c:pt>
                <c:pt idx="551">
                  <c:v>330.31469278156</c:v>
                </c:pt>
                <c:pt idx="552">
                  <c:v>330.9141749826199</c:v>
                </c:pt>
                <c:pt idx="553">
                  <c:v>331.51365718367</c:v>
                </c:pt>
                <c:pt idx="554">
                  <c:v>332.11313938473</c:v>
                </c:pt>
                <c:pt idx="555">
                  <c:v>332.7126215857801</c:v>
                </c:pt>
                <c:pt idx="556">
                  <c:v>333.31210378684</c:v>
                </c:pt>
                <c:pt idx="557">
                  <c:v>333.9115859879</c:v>
                </c:pt>
                <c:pt idx="558">
                  <c:v>334.51106818895</c:v>
                </c:pt>
                <c:pt idx="559">
                  <c:v>335.11055039001</c:v>
                </c:pt>
                <c:pt idx="560">
                  <c:v>335.7100325910599</c:v>
                </c:pt>
                <c:pt idx="561">
                  <c:v>336.30951479212</c:v>
                </c:pt>
                <c:pt idx="562">
                  <c:v>336.9089969931699</c:v>
                </c:pt>
                <c:pt idx="563">
                  <c:v>337.50847919423</c:v>
                </c:pt>
                <c:pt idx="564">
                  <c:v>338.10796139528</c:v>
                </c:pt>
                <c:pt idx="565">
                  <c:v>338.70744359634</c:v>
                </c:pt>
                <c:pt idx="566">
                  <c:v>339.30692579739</c:v>
                </c:pt>
                <c:pt idx="567">
                  <c:v>339.9064079984499</c:v>
                </c:pt>
                <c:pt idx="568">
                  <c:v>340.50589019951</c:v>
                </c:pt>
                <c:pt idx="569">
                  <c:v>341.10537240056</c:v>
                </c:pt>
                <c:pt idx="570">
                  <c:v>341.70485460162</c:v>
                </c:pt>
                <c:pt idx="571">
                  <c:v>342.3043368026699</c:v>
                </c:pt>
                <c:pt idx="572">
                  <c:v>342.90381900373</c:v>
                </c:pt>
                <c:pt idx="573">
                  <c:v>343.5033012047799</c:v>
                </c:pt>
                <c:pt idx="574">
                  <c:v>344.10278340584</c:v>
                </c:pt>
                <c:pt idx="575">
                  <c:v>344.70226560689</c:v>
                </c:pt>
                <c:pt idx="576">
                  <c:v>345.30174780795</c:v>
                </c:pt>
                <c:pt idx="577">
                  <c:v>345.901230009</c:v>
                </c:pt>
                <c:pt idx="578">
                  <c:v>346.50071221006</c:v>
                </c:pt>
                <c:pt idx="579">
                  <c:v>347.10019441112</c:v>
                </c:pt>
                <c:pt idx="580">
                  <c:v>347.69967661217</c:v>
                </c:pt>
                <c:pt idx="581">
                  <c:v>348.29915881323</c:v>
                </c:pt>
                <c:pt idx="582">
                  <c:v>348.8986410142799</c:v>
                </c:pt>
                <c:pt idx="583">
                  <c:v>349.4981232153399</c:v>
                </c:pt>
                <c:pt idx="584">
                  <c:v>350.09760541639</c:v>
                </c:pt>
                <c:pt idx="585">
                  <c:v>350.69708761745</c:v>
                </c:pt>
                <c:pt idx="586">
                  <c:v>351.2965698184999</c:v>
                </c:pt>
                <c:pt idx="587">
                  <c:v>351.89605201956</c:v>
                </c:pt>
                <c:pt idx="588">
                  <c:v>352.4955342206099</c:v>
                </c:pt>
                <c:pt idx="589">
                  <c:v>353.0950164216699</c:v>
                </c:pt>
                <c:pt idx="590">
                  <c:v>353.69449862273</c:v>
                </c:pt>
                <c:pt idx="591">
                  <c:v>354.29398082378</c:v>
                </c:pt>
                <c:pt idx="592">
                  <c:v>354.89346302484</c:v>
                </c:pt>
                <c:pt idx="593">
                  <c:v>355.49294522589</c:v>
                </c:pt>
                <c:pt idx="594">
                  <c:v>356.09242742695</c:v>
                </c:pt>
                <c:pt idx="595">
                  <c:v>356.691909628</c:v>
                </c:pt>
                <c:pt idx="596">
                  <c:v>357.29139182906</c:v>
                </c:pt>
                <c:pt idx="597">
                  <c:v>357.89087403011</c:v>
                </c:pt>
                <c:pt idx="598">
                  <c:v>358.4903562311699</c:v>
                </c:pt>
                <c:pt idx="599">
                  <c:v>359.0898384322199</c:v>
                </c:pt>
                <c:pt idx="600">
                  <c:v>359.68932063328</c:v>
                </c:pt>
                <c:pt idx="601">
                  <c:v>360.28880283434</c:v>
                </c:pt>
                <c:pt idx="602">
                  <c:v>360.8882850353901</c:v>
                </c:pt>
                <c:pt idx="603">
                  <c:v>361.48776723645</c:v>
                </c:pt>
                <c:pt idx="604">
                  <c:v>362.0872494375</c:v>
                </c:pt>
                <c:pt idx="605">
                  <c:v>362.68673163856</c:v>
                </c:pt>
                <c:pt idx="606">
                  <c:v>363.28621383961</c:v>
                </c:pt>
                <c:pt idx="607">
                  <c:v>363.8856960406699</c:v>
                </c:pt>
                <c:pt idx="608">
                  <c:v>364.4851782417199</c:v>
                </c:pt>
                <c:pt idx="609">
                  <c:v>365.0846604427799</c:v>
                </c:pt>
                <c:pt idx="610">
                  <c:v>365.68414264383</c:v>
                </c:pt>
                <c:pt idx="611">
                  <c:v>366.28362484489</c:v>
                </c:pt>
                <c:pt idx="612">
                  <c:v>366.8831070459499</c:v>
                </c:pt>
                <c:pt idx="613">
                  <c:v>367.4825892469999</c:v>
                </c:pt>
                <c:pt idx="614">
                  <c:v>368.0820714480599</c:v>
                </c:pt>
                <c:pt idx="615">
                  <c:v>368.68155364911</c:v>
                </c:pt>
                <c:pt idx="616">
                  <c:v>369.2810358501699</c:v>
                </c:pt>
                <c:pt idx="617">
                  <c:v>369.8805180512199</c:v>
                </c:pt>
                <c:pt idx="618">
                  <c:v>370.4800002522798</c:v>
                </c:pt>
                <c:pt idx="619">
                  <c:v>371.07948245333</c:v>
                </c:pt>
                <c:pt idx="620">
                  <c:v>371.67896465439</c:v>
                </c:pt>
                <c:pt idx="621">
                  <c:v>372.27844685544</c:v>
                </c:pt>
                <c:pt idx="622">
                  <c:v>372.8779290565</c:v>
                </c:pt>
                <c:pt idx="623">
                  <c:v>373.4774112575599</c:v>
                </c:pt>
                <c:pt idx="624">
                  <c:v>374.0768934586099</c:v>
                </c:pt>
                <c:pt idx="625">
                  <c:v>374.67637565967</c:v>
                </c:pt>
                <c:pt idx="626">
                  <c:v>375.27585786072</c:v>
                </c:pt>
                <c:pt idx="627">
                  <c:v>375.8753400617799</c:v>
                </c:pt>
                <c:pt idx="628">
                  <c:v>376.47482226283</c:v>
                </c:pt>
                <c:pt idx="629">
                  <c:v>377.0743044638899</c:v>
                </c:pt>
                <c:pt idx="630">
                  <c:v>377.67378666494</c:v>
                </c:pt>
                <c:pt idx="631">
                  <c:v>378.273268866</c:v>
                </c:pt>
                <c:pt idx="632">
                  <c:v>378.87275106706</c:v>
                </c:pt>
                <c:pt idx="633">
                  <c:v>379.4722332681099</c:v>
                </c:pt>
                <c:pt idx="634">
                  <c:v>380.0717154691699</c:v>
                </c:pt>
                <c:pt idx="635">
                  <c:v>380.67119767022</c:v>
                </c:pt>
                <c:pt idx="636">
                  <c:v>381.2706798712799</c:v>
                </c:pt>
                <c:pt idx="637">
                  <c:v>381.87016207233</c:v>
                </c:pt>
                <c:pt idx="638">
                  <c:v>382.46964427339</c:v>
                </c:pt>
                <c:pt idx="639">
                  <c:v>383.06912647444</c:v>
                </c:pt>
                <c:pt idx="640">
                  <c:v>383.6686086755</c:v>
                </c:pt>
                <c:pt idx="641">
                  <c:v>384.26809087655</c:v>
                </c:pt>
                <c:pt idx="642">
                  <c:v>384.86757307761</c:v>
                </c:pt>
                <c:pt idx="643">
                  <c:v>385.4670552786699</c:v>
                </c:pt>
                <c:pt idx="644">
                  <c:v>386.06653747972</c:v>
                </c:pt>
                <c:pt idx="645">
                  <c:v>386.6660196807799</c:v>
                </c:pt>
                <c:pt idx="646">
                  <c:v>387.26550188183</c:v>
                </c:pt>
                <c:pt idx="647">
                  <c:v>387.86498408289</c:v>
                </c:pt>
                <c:pt idx="648">
                  <c:v>388.46446628394</c:v>
                </c:pt>
                <c:pt idx="649">
                  <c:v>389.063948485</c:v>
                </c:pt>
                <c:pt idx="650">
                  <c:v>389.66343068605</c:v>
                </c:pt>
                <c:pt idx="651">
                  <c:v>390.26291288711</c:v>
                </c:pt>
                <c:pt idx="652">
                  <c:v>390.86239508816</c:v>
                </c:pt>
                <c:pt idx="653">
                  <c:v>391.46187728922</c:v>
                </c:pt>
                <c:pt idx="654">
                  <c:v>392.0613594902798</c:v>
                </c:pt>
                <c:pt idx="655">
                  <c:v>392.66084169133</c:v>
                </c:pt>
                <c:pt idx="656">
                  <c:v>393.2603238923899</c:v>
                </c:pt>
                <c:pt idx="657">
                  <c:v>393.85980609344</c:v>
                </c:pt>
                <c:pt idx="658">
                  <c:v>394.4592882945001</c:v>
                </c:pt>
                <c:pt idx="659">
                  <c:v>395.05877049555</c:v>
                </c:pt>
                <c:pt idx="660">
                  <c:v>395.65825269661</c:v>
                </c:pt>
                <c:pt idx="661">
                  <c:v>396.25773489766</c:v>
                </c:pt>
                <c:pt idx="662">
                  <c:v>396.85721709872</c:v>
                </c:pt>
                <c:pt idx="663">
                  <c:v>397.45669929977</c:v>
                </c:pt>
                <c:pt idx="664">
                  <c:v>398.05618150083</c:v>
                </c:pt>
                <c:pt idx="665">
                  <c:v>398.65566370189</c:v>
                </c:pt>
                <c:pt idx="666">
                  <c:v>399.2551459029399</c:v>
                </c:pt>
                <c:pt idx="667">
                  <c:v>399.8546281040001</c:v>
                </c:pt>
                <c:pt idx="668">
                  <c:v>400.45411030505</c:v>
                </c:pt>
                <c:pt idx="669">
                  <c:v>401.05359250611</c:v>
                </c:pt>
                <c:pt idx="670">
                  <c:v>401.65307470716</c:v>
                </c:pt>
                <c:pt idx="671">
                  <c:v>402.2525569082199</c:v>
                </c:pt>
                <c:pt idx="672">
                  <c:v>402.85203910927</c:v>
                </c:pt>
                <c:pt idx="673">
                  <c:v>403.45152131033</c:v>
                </c:pt>
                <c:pt idx="674">
                  <c:v>404.0510035113799</c:v>
                </c:pt>
                <c:pt idx="675">
                  <c:v>404.65048571244</c:v>
                </c:pt>
                <c:pt idx="676">
                  <c:v>405.2499679135</c:v>
                </c:pt>
                <c:pt idx="677">
                  <c:v>405.84945011455</c:v>
                </c:pt>
                <c:pt idx="678">
                  <c:v>406.44893231561</c:v>
                </c:pt>
                <c:pt idx="679">
                  <c:v>407.04841451666</c:v>
                </c:pt>
                <c:pt idx="680">
                  <c:v>407.64789671772</c:v>
                </c:pt>
                <c:pt idx="681">
                  <c:v>408.2473789187699</c:v>
                </c:pt>
                <c:pt idx="682">
                  <c:v>408.84686111983</c:v>
                </c:pt>
                <c:pt idx="683">
                  <c:v>409.4463433208799</c:v>
                </c:pt>
                <c:pt idx="684">
                  <c:v>410.04582552194</c:v>
                </c:pt>
                <c:pt idx="685">
                  <c:v>410.64530772299</c:v>
                </c:pt>
                <c:pt idx="686">
                  <c:v>411.24478992405</c:v>
                </c:pt>
                <c:pt idx="687">
                  <c:v>411.84427212511</c:v>
                </c:pt>
                <c:pt idx="688">
                  <c:v>412.44375432616</c:v>
                </c:pt>
                <c:pt idx="689">
                  <c:v>413.04323652722</c:v>
                </c:pt>
                <c:pt idx="690">
                  <c:v>413.6427187282699</c:v>
                </c:pt>
                <c:pt idx="691">
                  <c:v>414.24220092933</c:v>
                </c:pt>
                <c:pt idx="692">
                  <c:v>414.84168313038</c:v>
                </c:pt>
                <c:pt idx="693">
                  <c:v>415.44116533144</c:v>
                </c:pt>
                <c:pt idx="694">
                  <c:v>416.0406475324901</c:v>
                </c:pt>
                <c:pt idx="695">
                  <c:v>416.64012973355</c:v>
                </c:pt>
                <c:pt idx="696">
                  <c:v>417.2396119346</c:v>
                </c:pt>
                <c:pt idx="697">
                  <c:v>417.83909413566</c:v>
                </c:pt>
                <c:pt idx="698">
                  <c:v>418.43857633672</c:v>
                </c:pt>
                <c:pt idx="699">
                  <c:v>419.0380585377699</c:v>
                </c:pt>
                <c:pt idx="700">
                  <c:v>419.63754073883</c:v>
                </c:pt>
                <c:pt idx="701">
                  <c:v>420.2370229398799</c:v>
                </c:pt>
                <c:pt idx="702">
                  <c:v>420.8365051409399</c:v>
                </c:pt>
                <c:pt idx="703">
                  <c:v>421.43598734199</c:v>
                </c:pt>
                <c:pt idx="704">
                  <c:v>422.03546954305</c:v>
                </c:pt>
                <c:pt idx="705">
                  <c:v>422.6349517441</c:v>
                </c:pt>
                <c:pt idx="706">
                  <c:v>423.2344339451599</c:v>
                </c:pt>
                <c:pt idx="707">
                  <c:v>423.8339161462199</c:v>
                </c:pt>
                <c:pt idx="708">
                  <c:v>424.4333983472699</c:v>
                </c:pt>
                <c:pt idx="709">
                  <c:v>425.03288054833</c:v>
                </c:pt>
                <c:pt idx="710">
                  <c:v>425.6323627493799</c:v>
                </c:pt>
                <c:pt idx="711">
                  <c:v>426.2318449504399</c:v>
                </c:pt>
                <c:pt idx="712">
                  <c:v>426.8313271514899</c:v>
                </c:pt>
                <c:pt idx="713">
                  <c:v>427.4308093525499</c:v>
                </c:pt>
                <c:pt idx="714">
                  <c:v>428.0302915536</c:v>
                </c:pt>
                <c:pt idx="715">
                  <c:v>428.62977375466</c:v>
                </c:pt>
                <c:pt idx="716">
                  <c:v>429.22925595571</c:v>
                </c:pt>
                <c:pt idx="717">
                  <c:v>429.82873815677</c:v>
                </c:pt>
                <c:pt idx="718">
                  <c:v>430.42822035783</c:v>
                </c:pt>
                <c:pt idx="719">
                  <c:v>431.0277025588799</c:v>
                </c:pt>
                <c:pt idx="720">
                  <c:v>431.62718475994</c:v>
                </c:pt>
                <c:pt idx="721">
                  <c:v>432.2266669609899</c:v>
                </c:pt>
                <c:pt idx="722">
                  <c:v>432.8261491620499</c:v>
                </c:pt>
                <c:pt idx="723">
                  <c:v>433.4256313631</c:v>
                </c:pt>
                <c:pt idx="724">
                  <c:v>434.0251135641599</c:v>
                </c:pt>
                <c:pt idx="725">
                  <c:v>434.62459576521</c:v>
                </c:pt>
                <c:pt idx="726">
                  <c:v>435.2240779662699</c:v>
                </c:pt>
                <c:pt idx="727">
                  <c:v>435.82356016732</c:v>
                </c:pt>
                <c:pt idx="728">
                  <c:v>436.4230423683799</c:v>
                </c:pt>
                <c:pt idx="729">
                  <c:v>437.02252456944</c:v>
                </c:pt>
                <c:pt idx="730">
                  <c:v>437.6220067704899</c:v>
                </c:pt>
                <c:pt idx="731">
                  <c:v>438.2214889715499</c:v>
                </c:pt>
                <c:pt idx="732">
                  <c:v>438.8209711726</c:v>
                </c:pt>
                <c:pt idx="733">
                  <c:v>439.42045337366</c:v>
                </c:pt>
                <c:pt idx="734">
                  <c:v>440.01993557471</c:v>
                </c:pt>
                <c:pt idx="735">
                  <c:v>440.61941777577</c:v>
                </c:pt>
                <c:pt idx="736">
                  <c:v>441.21889997682</c:v>
                </c:pt>
                <c:pt idx="737">
                  <c:v>441.8183821778799</c:v>
                </c:pt>
                <c:pt idx="738">
                  <c:v>442.41786437893</c:v>
                </c:pt>
                <c:pt idx="739">
                  <c:v>443.0173465799899</c:v>
                </c:pt>
                <c:pt idx="740">
                  <c:v>443.61682878105</c:v>
                </c:pt>
                <c:pt idx="741">
                  <c:v>444.2163109820999</c:v>
                </c:pt>
                <c:pt idx="742">
                  <c:v>444.81579318316</c:v>
                </c:pt>
                <c:pt idx="743">
                  <c:v>445.41527538421</c:v>
                </c:pt>
                <c:pt idx="744">
                  <c:v>446.01475758527</c:v>
                </c:pt>
                <c:pt idx="745">
                  <c:v>446.61423978632</c:v>
                </c:pt>
                <c:pt idx="746">
                  <c:v>447.2137219873799</c:v>
                </c:pt>
                <c:pt idx="747">
                  <c:v>447.81320418843</c:v>
                </c:pt>
                <c:pt idx="748">
                  <c:v>448.41268638949</c:v>
                </c:pt>
                <c:pt idx="749">
                  <c:v>449.01216859054</c:v>
                </c:pt>
                <c:pt idx="750">
                  <c:v>449.6116507916</c:v>
                </c:pt>
                <c:pt idx="751">
                  <c:v>450.2111329926599</c:v>
                </c:pt>
                <c:pt idx="752">
                  <c:v>450.81061519371</c:v>
                </c:pt>
                <c:pt idx="753">
                  <c:v>451.41009739477</c:v>
                </c:pt>
                <c:pt idx="754">
                  <c:v>452.00957959582</c:v>
                </c:pt>
                <c:pt idx="755">
                  <c:v>452.60906179688</c:v>
                </c:pt>
                <c:pt idx="756">
                  <c:v>453.20854399793</c:v>
                </c:pt>
                <c:pt idx="757">
                  <c:v>453.8080261989899</c:v>
                </c:pt>
                <c:pt idx="758">
                  <c:v>454.4075084000399</c:v>
                </c:pt>
                <c:pt idx="759">
                  <c:v>455.0069906010999</c:v>
                </c:pt>
                <c:pt idx="760">
                  <c:v>455.60647280215</c:v>
                </c:pt>
                <c:pt idx="761">
                  <c:v>456.20595500321</c:v>
                </c:pt>
                <c:pt idx="762">
                  <c:v>456.80543720427</c:v>
                </c:pt>
                <c:pt idx="763">
                  <c:v>457.40491940532</c:v>
                </c:pt>
                <c:pt idx="764">
                  <c:v>458.00440160638</c:v>
                </c:pt>
                <c:pt idx="765">
                  <c:v>458.60388380743</c:v>
                </c:pt>
                <c:pt idx="766">
                  <c:v>459.2033660084899</c:v>
                </c:pt>
                <c:pt idx="767">
                  <c:v>459.80284820954</c:v>
                </c:pt>
                <c:pt idx="768">
                  <c:v>460.4023304105999</c:v>
                </c:pt>
                <c:pt idx="769">
                  <c:v>461.00181261165</c:v>
                </c:pt>
                <c:pt idx="770">
                  <c:v>461.60129481271</c:v>
                </c:pt>
                <c:pt idx="771">
                  <c:v>462.20077701376</c:v>
                </c:pt>
                <c:pt idx="772">
                  <c:v>462.80025921482</c:v>
                </c:pt>
                <c:pt idx="773">
                  <c:v>463.39974141588</c:v>
                </c:pt>
                <c:pt idx="774">
                  <c:v>463.99922361693</c:v>
                </c:pt>
                <c:pt idx="775">
                  <c:v>464.5987058179899</c:v>
                </c:pt>
                <c:pt idx="776">
                  <c:v>465.19818801904</c:v>
                </c:pt>
                <c:pt idx="777">
                  <c:v>465.7976702200999</c:v>
                </c:pt>
                <c:pt idx="778">
                  <c:v>466.3971524211499</c:v>
                </c:pt>
                <c:pt idx="779">
                  <c:v>466.9966346222099</c:v>
                </c:pt>
                <c:pt idx="780">
                  <c:v>467.5961168232599</c:v>
                </c:pt>
                <c:pt idx="781">
                  <c:v>468.19559902432</c:v>
                </c:pt>
                <c:pt idx="782">
                  <c:v>468.79508122538</c:v>
                </c:pt>
                <c:pt idx="783">
                  <c:v>469.39456342643</c:v>
                </c:pt>
                <c:pt idx="784">
                  <c:v>469.9940456274899</c:v>
                </c:pt>
                <c:pt idx="785">
                  <c:v>470.5935278285399</c:v>
                </c:pt>
                <c:pt idx="786">
                  <c:v>471.1930100295999</c:v>
                </c:pt>
                <c:pt idx="787">
                  <c:v>471.79249223065</c:v>
                </c:pt>
                <c:pt idx="788">
                  <c:v>472.39197443171</c:v>
                </c:pt>
                <c:pt idx="789">
                  <c:v>472.99145663276</c:v>
                </c:pt>
                <c:pt idx="790">
                  <c:v>473.59093883382</c:v>
                </c:pt>
                <c:pt idx="791">
                  <c:v>474.19042103487</c:v>
                </c:pt>
                <c:pt idx="792">
                  <c:v>474.78990323593</c:v>
                </c:pt>
                <c:pt idx="793">
                  <c:v>475.3893854369899</c:v>
                </c:pt>
                <c:pt idx="794">
                  <c:v>475.98886763804</c:v>
                </c:pt>
                <c:pt idx="795">
                  <c:v>476.5883498390999</c:v>
                </c:pt>
                <c:pt idx="796">
                  <c:v>477.18783204015</c:v>
                </c:pt>
                <c:pt idx="797">
                  <c:v>477.7873142412099</c:v>
                </c:pt>
                <c:pt idx="798">
                  <c:v>478.3867964422599</c:v>
                </c:pt>
                <c:pt idx="799">
                  <c:v>478.98627864332</c:v>
                </c:pt>
                <c:pt idx="800">
                  <c:v>479.58576084437</c:v>
                </c:pt>
                <c:pt idx="801">
                  <c:v>480.18524304543</c:v>
                </c:pt>
                <c:pt idx="802">
                  <c:v>480.7847252464799</c:v>
                </c:pt>
                <c:pt idx="803">
                  <c:v>481.3842074475399</c:v>
                </c:pt>
                <c:pt idx="804">
                  <c:v>481.9836896485999</c:v>
                </c:pt>
                <c:pt idx="805">
                  <c:v>482.5831718496499</c:v>
                </c:pt>
                <c:pt idx="806">
                  <c:v>483.1826540507101</c:v>
                </c:pt>
                <c:pt idx="807">
                  <c:v>483.7821362517599</c:v>
                </c:pt>
                <c:pt idx="808">
                  <c:v>484.3816184528199</c:v>
                </c:pt>
                <c:pt idx="809">
                  <c:v>484.98110065387</c:v>
                </c:pt>
                <c:pt idx="810">
                  <c:v>485.58058285493</c:v>
                </c:pt>
                <c:pt idx="811">
                  <c:v>486.1800650559799</c:v>
                </c:pt>
                <c:pt idx="812">
                  <c:v>486.77954725704</c:v>
                </c:pt>
                <c:pt idx="813">
                  <c:v>487.3790294580899</c:v>
                </c:pt>
                <c:pt idx="814">
                  <c:v>487.9785116591499</c:v>
                </c:pt>
                <c:pt idx="815">
                  <c:v>488.5779938602099</c:v>
                </c:pt>
                <c:pt idx="816">
                  <c:v>489.17747606126</c:v>
                </c:pt>
                <c:pt idx="817">
                  <c:v>489.7769582623199</c:v>
                </c:pt>
                <c:pt idx="818">
                  <c:v>490.37644046337</c:v>
                </c:pt>
                <c:pt idx="819">
                  <c:v>490.97592266443</c:v>
                </c:pt>
                <c:pt idx="820">
                  <c:v>491.5754048654799</c:v>
                </c:pt>
                <c:pt idx="821">
                  <c:v>492.17488706654</c:v>
                </c:pt>
                <c:pt idx="822">
                  <c:v>492.7743692675899</c:v>
                </c:pt>
                <c:pt idx="823">
                  <c:v>493.3738514686499</c:v>
                </c:pt>
                <c:pt idx="824">
                  <c:v>493.9733336697</c:v>
                </c:pt>
                <c:pt idx="825">
                  <c:v>494.57281587076</c:v>
                </c:pt>
                <c:pt idx="826">
                  <c:v>495.17229807182</c:v>
                </c:pt>
                <c:pt idx="827">
                  <c:v>495.77178027287</c:v>
                </c:pt>
                <c:pt idx="828">
                  <c:v>496.37126247393</c:v>
                </c:pt>
                <c:pt idx="829">
                  <c:v>496.9707446749799</c:v>
                </c:pt>
                <c:pt idx="830">
                  <c:v>497.57022687604</c:v>
                </c:pt>
                <c:pt idx="831">
                  <c:v>498.1697090770899</c:v>
                </c:pt>
                <c:pt idx="832">
                  <c:v>498.7691912781499</c:v>
                </c:pt>
                <c:pt idx="833">
                  <c:v>499.3686734792</c:v>
                </c:pt>
                <c:pt idx="834">
                  <c:v>499.9681556802599</c:v>
                </c:pt>
                <c:pt idx="835">
                  <c:v>500.56763788131</c:v>
                </c:pt>
                <c:pt idx="836">
                  <c:v>501.16712008237</c:v>
                </c:pt>
                <c:pt idx="837">
                  <c:v>501.76660228343</c:v>
                </c:pt>
                <c:pt idx="838">
                  <c:v>502.3660844844799</c:v>
                </c:pt>
                <c:pt idx="839">
                  <c:v>502.96556668554</c:v>
                </c:pt>
                <c:pt idx="840">
                  <c:v>503.5650488865899</c:v>
                </c:pt>
                <c:pt idx="841">
                  <c:v>504.16453108765</c:v>
                </c:pt>
                <c:pt idx="842">
                  <c:v>504.7640132887</c:v>
                </c:pt>
                <c:pt idx="843">
                  <c:v>505.36349548976</c:v>
                </c:pt>
                <c:pt idx="844">
                  <c:v>505.96297769081</c:v>
                </c:pt>
                <c:pt idx="845">
                  <c:v>506.56245989187</c:v>
                </c:pt>
                <c:pt idx="846">
                  <c:v>507.16194209293</c:v>
                </c:pt>
                <c:pt idx="847">
                  <c:v>507.76142429398</c:v>
                </c:pt>
                <c:pt idx="848">
                  <c:v>508.36090649504</c:v>
                </c:pt>
                <c:pt idx="849">
                  <c:v>508.9603886960899</c:v>
                </c:pt>
                <c:pt idx="850">
                  <c:v>509.55987089715</c:v>
                </c:pt>
                <c:pt idx="851">
                  <c:v>510.1593530981999</c:v>
                </c:pt>
                <c:pt idx="852">
                  <c:v>510.75883529926</c:v>
                </c:pt>
                <c:pt idx="853">
                  <c:v>511.35831750031</c:v>
                </c:pt>
                <c:pt idx="854">
                  <c:v>511.95779970137</c:v>
                </c:pt>
                <c:pt idx="855">
                  <c:v>512.5572819024198</c:v>
                </c:pt>
                <c:pt idx="856">
                  <c:v>513.1567641034799</c:v>
                </c:pt>
                <c:pt idx="857">
                  <c:v>513.7562463045399</c:v>
                </c:pt>
                <c:pt idx="858">
                  <c:v>514.3557285055899</c:v>
                </c:pt>
                <c:pt idx="859">
                  <c:v>514.9552107066498</c:v>
                </c:pt>
                <c:pt idx="860">
                  <c:v>515.5546929077001</c:v>
                </c:pt>
                <c:pt idx="861">
                  <c:v>516.15417510876</c:v>
                </c:pt>
                <c:pt idx="862">
                  <c:v>516.75365730981</c:v>
                </c:pt>
                <c:pt idx="863">
                  <c:v>517.35313951087</c:v>
                </c:pt>
                <c:pt idx="864">
                  <c:v>517.9526217119197</c:v>
                </c:pt>
                <c:pt idx="865">
                  <c:v>518.5521039129799</c:v>
                </c:pt>
                <c:pt idx="866">
                  <c:v>519.1515861140299</c:v>
                </c:pt>
                <c:pt idx="867">
                  <c:v>519.7510683150899</c:v>
                </c:pt>
                <c:pt idx="868">
                  <c:v>520.35055051615</c:v>
                </c:pt>
                <c:pt idx="869">
                  <c:v>520.9500327172001</c:v>
                </c:pt>
                <c:pt idx="870">
                  <c:v>521.54951491826</c:v>
                </c:pt>
                <c:pt idx="871">
                  <c:v>522.14899711931</c:v>
                </c:pt>
                <c:pt idx="872">
                  <c:v>522.74847932037</c:v>
                </c:pt>
                <c:pt idx="873">
                  <c:v>523.3479615214198</c:v>
                </c:pt>
                <c:pt idx="874">
                  <c:v>523.9474437224799</c:v>
                </c:pt>
                <c:pt idx="875">
                  <c:v>524.5469259235299</c:v>
                </c:pt>
                <c:pt idx="876">
                  <c:v>525.1464081245899</c:v>
                </c:pt>
                <c:pt idx="877">
                  <c:v>525.74589032564</c:v>
                </c:pt>
                <c:pt idx="878">
                  <c:v>526.3453725267002</c:v>
                </c:pt>
                <c:pt idx="879">
                  <c:v>526.94485472776</c:v>
                </c:pt>
                <c:pt idx="880">
                  <c:v>527.54433692881</c:v>
                </c:pt>
                <c:pt idx="881">
                  <c:v>528.14381912987</c:v>
                </c:pt>
                <c:pt idx="882">
                  <c:v>528.74330133092</c:v>
                </c:pt>
                <c:pt idx="883">
                  <c:v>529.34278353198</c:v>
                </c:pt>
                <c:pt idx="884">
                  <c:v>529.9422657330298</c:v>
                </c:pt>
                <c:pt idx="885">
                  <c:v>530.54174793409</c:v>
                </c:pt>
                <c:pt idx="886">
                  <c:v>531.1412301351398</c:v>
                </c:pt>
                <c:pt idx="887">
                  <c:v>531.7407123362002</c:v>
                </c:pt>
                <c:pt idx="888">
                  <c:v>532.34019453725</c:v>
                </c:pt>
                <c:pt idx="889">
                  <c:v>532.93967673831</c:v>
                </c:pt>
                <c:pt idx="890">
                  <c:v>533.53915893937</c:v>
                </c:pt>
                <c:pt idx="891">
                  <c:v>534.13864114042</c:v>
                </c:pt>
                <c:pt idx="892">
                  <c:v>534.73812334148</c:v>
                </c:pt>
                <c:pt idx="893">
                  <c:v>535.3376055425299</c:v>
                </c:pt>
                <c:pt idx="894">
                  <c:v>535.9370877435899</c:v>
                </c:pt>
                <c:pt idx="895">
                  <c:v>536.5365699446398</c:v>
                </c:pt>
                <c:pt idx="896">
                  <c:v>537.1360521457</c:v>
                </c:pt>
                <c:pt idx="897">
                  <c:v>537.73553434675</c:v>
                </c:pt>
                <c:pt idx="898">
                  <c:v>538.33501654781</c:v>
                </c:pt>
                <c:pt idx="899">
                  <c:v>538.93449874886</c:v>
                </c:pt>
                <c:pt idx="900">
                  <c:v>539.53398094992</c:v>
                </c:pt>
                <c:pt idx="901">
                  <c:v>540.13346315098</c:v>
                </c:pt>
                <c:pt idx="902">
                  <c:v>540.73294535203</c:v>
                </c:pt>
                <c:pt idx="903">
                  <c:v>541.3324275530899</c:v>
                </c:pt>
                <c:pt idx="904">
                  <c:v>541.9319097541398</c:v>
                </c:pt>
                <c:pt idx="905">
                  <c:v>542.5313919552001</c:v>
                </c:pt>
                <c:pt idx="906">
                  <c:v>543.13087415625</c:v>
                </c:pt>
                <c:pt idx="907">
                  <c:v>543.73035635731</c:v>
                </c:pt>
                <c:pt idx="908">
                  <c:v>544.32983855836</c:v>
                </c:pt>
                <c:pt idx="909">
                  <c:v>544.92932075942</c:v>
                </c:pt>
                <c:pt idx="910">
                  <c:v>545.52880296047</c:v>
                </c:pt>
                <c:pt idx="911">
                  <c:v>546.12828516153</c:v>
                </c:pt>
                <c:pt idx="912">
                  <c:v>546.72776736259</c:v>
                </c:pt>
                <c:pt idx="913">
                  <c:v>547.3272495636398</c:v>
                </c:pt>
                <c:pt idx="914">
                  <c:v>547.9267317647001</c:v>
                </c:pt>
                <c:pt idx="915">
                  <c:v>548.5262139657499</c:v>
                </c:pt>
                <c:pt idx="916">
                  <c:v>549.12569616681</c:v>
                </c:pt>
                <c:pt idx="917">
                  <c:v>549.72517836786</c:v>
                </c:pt>
                <c:pt idx="918">
                  <c:v>550.32466056892</c:v>
                </c:pt>
                <c:pt idx="919">
                  <c:v>550.92414276997</c:v>
                </c:pt>
                <c:pt idx="920">
                  <c:v>551.52362497103</c:v>
                </c:pt>
                <c:pt idx="921">
                  <c:v>552.12310717209</c:v>
                </c:pt>
                <c:pt idx="922">
                  <c:v>552.72258937314</c:v>
                </c:pt>
                <c:pt idx="923">
                  <c:v>553.3220715742001</c:v>
                </c:pt>
                <c:pt idx="924">
                  <c:v>553.9215537752499</c:v>
                </c:pt>
                <c:pt idx="925">
                  <c:v>554.52103597631</c:v>
                </c:pt>
                <c:pt idx="926">
                  <c:v>555.12051817736</c:v>
                </c:pt>
                <c:pt idx="927">
                  <c:v>555.72000037842</c:v>
                </c:pt>
                <c:pt idx="928">
                  <c:v>556.31948257947</c:v>
                </c:pt>
                <c:pt idx="929">
                  <c:v>556.9189647805299</c:v>
                </c:pt>
                <c:pt idx="930">
                  <c:v>557.51844698158</c:v>
                </c:pt>
                <c:pt idx="931">
                  <c:v>558.1179291826397</c:v>
                </c:pt>
                <c:pt idx="932">
                  <c:v>558.7174113837</c:v>
                </c:pt>
                <c:pt idx="933">
                  <c:v>559.3168935847499</c:v>
                </c:pt>
                <c:pt idx="934">
                  <c:v>559.9163757858099</c:v>
                </c:pt>
                <c:pt idx="935">
                  <c:v>560.5158579868601</c:v>
                </c:pt>
                <c:pt idx="936">
                  <c:v>561.11534018792</c:v>
                </c:pt>
                <c:pt idx="937">
                  <c:v>561.71482238897</c:v>
                </c:pt>
                <c:pt idx="938">
                  <c:v>562.31430459003</c:v>
                </c:pt>
                <c:pt idx="939">
                  <c:v>562.91378679108</c:v>
                </c:pt>
                <c:pt idx="940">
                  <c:v>563.51326899214</c:v>
                </c:pt>
                <c:pt idx="941">
                  <c:v>564.11275119319</c:v>
                </c:pt>
                <c:pt idx="942">
                  <c:v>564.7122333942499</c:v>
                </c:pt>
                <c:pt idx="943">
                  <c:v>565.3117155953099</c:v>
                </c:pt>
                <c:pt idx="944">
                  <c:v>565.9111977963601</c:v>
                </c:pt>
                <c:pt idx="945">
                  <c:v>566.51067999742</c:v>
                </c:pt>
                <c:pt idx="946">
                  <c:v>567.1101621984699</c:v>
                </c:pt>
                <c:pt idx="947">
                  <c:v>567.70964439953</c:v>
                </c:pt>
                <c:pt idx="948">
                  <c:v>568.3091266005799</c:v>
                </c:pt>
                <c:pt idx="949">
                  <c:v>568.90860880164</c:v>
                </c:pt>
                <c:pt idx="950">
                  <c:v>569.50809100269</c:v>
                </c:pt>
                <c:pt idx="951">
                  <c:v>570.10757320375</c:v>
                </c:pt>
                <c:pt idx="952">
                  <c:v>570.7070554047999</c:v>
                </c:pt>
                <c:pt idx="953">
                  <c:v>571.3065376058598</c:v>
                </c:pt>
                <c:pt idx="954">
                  <c:v>571.9060198069199</c:v>
                </c:pt>
                <c:pt idx="955">
                  <c:v>572.50550200797</c:v>
                </c:pt>
                <c:pt idx="956">
                  <c:v>573.10498420903</c:v>
                </c:pt>
                <c:pt idx="957">
                  <c:v>573.70446641008</c:v>
                </c:pt>
                <c:pt idx="958">
                  <c:v>574.30394861114</c:v>
                </c:pt>
                <c:pt idx="959">
                  <c:v>574.90343081219</c:v>
                </c:pt>
                <c:pt idx="960">
                  <c:v>575.5029130132499</c:v>
                </c:pt>
                <c:pt idx="961">
                  <c:v>576.1023952143</c:v>
                </c:pt>
                <c:pt idx="962">
                  <c:v>576.70187741536</c:v>
                </c:pt>
                <c:pt idx="963">
                  <c:v>577.30135961641</c:v>
                </c:pt>
                <c:pt idx="964">
                  <c:v>577.90084181747</c:v>
                </c:pt>
                <c:pt idx="965">
                  <c:v>578.50032401853</c:v>
                </c:pt>
                <c:pt idx="966">
                  <c:v>579.09980621958</c:v>
                </c:pt>
                <c:pt idx="967">
                  <c:v>579.69928842064</c:v>
                </c:pt>
                <c:pt idx="968">
                  <c:v>580.29877062169</c:v>
                </c:pt>
                <c:pt idx="969">
                  <c:v>580.8982528227499</c:v>
                </c:pt>
                <c:pt idx="970">
                  <c:v>581.4977350238</c:v>
                </c:pt>
                <c:pt idx="971">
                  <c:v>582.0972172248598</c:v>
                </c:pt>
                <c:pt idx="972">
                  <c:v>582.6966994259099</c:v>
                </c:pt>
                <c:pt idx="973">
                  <c:v>583.29618162697</c:v>
                </c:pt>
                <c:pt idx="974">
                  <c:v>583.8956638280199</c:v>
                </c:pt>
                <c:pt idx="975">
                  <c:v>584.49514602908</c:v>
                </c:pt>
                <c:pt idx="976">
                  <c:v>585.09462823014</c:v>
                </c:pt>
                <c:pt idx="977">
                  <c:v>585.69411043119</c:v>
                </c:pt>
                <c:pt idx="978">
                  <c:v>586.29359263225</c:v>
                </c:pt>
                <c:pt idx="979">
                  <c:v>586.8930748333</c:v>
                </c:pt>
                <c:pt idx="980">
                  <c:v>587.4925570343598</c:v>
                </c:pt>
                <c:pt idx="981">
                  <c:v>588.09203923541</c:v>
                </c:pt>
                <c:pt idx="982">
                  <c:v>588.69152143647</c:v>
                </c:pt>
                <c:pt idx="983">
                  <c:v>589.29100363752</c:v>
                </c:pt>
                <c:pt idx="984">
                  <c:v>589.89048583858</c:v>
                </c:pt>
                <c:pt idx="985">
                  <c:v>590.48996803963</c:v>
                </c:pt>
                <c:pt idx="986">
                  <c:v>591.08945024069</c:v>
                </c:pt>
                <c:pt idx="987">
                  <c:v>591.68893244175</c:v>
                </c:pt>
                <c:pt idx="988">
                  <c:v>592.2884146428</c:v>
                </c:pt>
                <c:pt idx="989">
                  <c:v>592.8878968438598</c:v>
                </c:pt>
                <c:pt idx="990">
                  <c:v>593.48737904491</c:v>
                </c:pt>
                <c:pt idx="991">
                  <c:v>594.08686124597</c:v>
                </c:pt>
                <c:pt idx="992">
                  <c:v>594.68634344702</c:v>
                </c:pt>
                <c:pt idx="993">
                  <c:v>595.28582564808</c:v>
                </c:pt>
                <c:pt idx="994">
                  <c:v>595.88530784913</c:v>
                </c:pt>
                <c:pt idx="995">
                  <c:v>596.48479005019</c:v>
                </c:pt>
                <c:pt idx="996">
                  <c:v>597.08427225125</c:v>
                </c:pt>
                <c:pt idx="997">
                  <c:v>597.6837544523</c:v>
                </c:pt>
                <c:pt idx="998">
                  <c:v>598.28323665336</c:v>
                </c:pt>
                <c:pt idx="999">
                  <c:v>598.8827188544099</c:v>
                </c:pt>
                <c:pt idx="1000">
                  <c:v>599.4822010554699</c:v>
                </c:pt>
                <c:pt idx="1001">
                  <c:v>600.08168325652</c:v>
                </c:pt>
                <c:pt idx="1002">
                  <c:v>600.68116545758</c:v>
                </c:pt>
                <c:pt idx="1003">
                  <c:v>601.28064765863</c:v>
                </c:pt>
                <c:pt idx="1004">
                  <c:v>601.88012985969</c:v>
                </c:pt>
                <c:pt idx="1005">
                  <c:v>602.47961206074</c:v>
                </c:pt>
                <c:pt idx="1006">
                  <c:v>603.0790942618</c:v>
                </c:pt>
                <c:pt idx="1007">
                  <c:v>603.67857646286</c:v>
                </c:pt>
                <c:pt idx="1008">
                  <c:v>604.27805866391</c:v>
                </c:pt>
                <c:pt idx="1009">
                  <c:v>604.8775408649699</c:v>
                </c:pt>
                <c:pt idx="1010">
                  <c:v>605.47702306602</c:v>
                </c:pt>
                <c:pt idx="1011">
                  <c:v>606.07650526708</c:v>
                </c:pt>
                <c:pt idx="1012">
                  <c:v>606.67598746813</c:v>
                </c:pt>
                <c:pt idx="1013">
                  <c:v>607.27546966919</c:v>
                </c:pt>
                <c:pt idx="1014">
                  <c:v>607.87495187024</c:v>
                </c:pt>
                <c:pt idx="1015">
                  <c:v>608.4744340713</c:v>
                </c:pt>
                <c:pt idx="1016">
                  <c:v>609.07391627235</c:v>
                </c:pt>
                <c:pt idx="1017">
                  <c:v>609.67339847341</c:v>
                </c:pt>
                <c:pt idx="1018">
                  <c:v>610.27288067447</c:v>
                </c:pt>
                <c:pt idx="1019">
                  <c:v>610.8723628755199</c:v>
                </c:pt>
                <c:pt idx="1020">
                  <c:v>611.47184507658</c:v>
                </c:pt>
                <c:pt idx="1021">
                  <c:v>612.07132727763</c:v>
                </c:pt>
                <c:pt idx="1022">
                  <c:v>612.67080947869</c:v>
                </c:pt>
                <c:pt idx="1023">
                  <c:v>613.27029167974</c:v>
                </c:pt>
                <c:pt idx="1024">
                  <c:v>613.8697738807999</c:v>
                </c:pt>
                <c:pt idx="1025">
                  <c:v>614.4692560818497</c:v>
                </c:pt>
                <c:pt idx="1026">
                  <c:v>615.06873828291</c:v>
                </c:pt>
                <c:pt idx="1027">
                  <c:v>615.6682204839598</c:v>
                </c:pt>
                <c:pt idx="1028">
                  <c:v>616.2677026850199</c:v>
                </c:pt>
                <c:pt idx="1029">
                  <c:v>616.8671848860798</c:v>
                </c:pt>
                <c:pt idx="1030">
                  <c:v>617.4666670871298</c:v>
                </c:pt>
                <c:pt idx="1031">
                  <c:v>618.06614928819</c:v>
                </c:pt>
                <c:pt idx="1032">
                  <c:v>618.6656314892399</c:v>
                </c:pt>
                <c:pt idx="1033">
                  <c:v>619.2651136902999</c:v>
                </c:pt>
                <c:pt idx="1034">
                  <c:v>619.8645958913497</c:v>
                </c:pt>
                <c:pt idx="1035">
                  <c:v>620.4640780924099</c:v>
                </c:pt>
                <c:pt idx="1036">
                  <c:v>621.0635602934599</c:v>
                </c:pt>
                <c:pt idx="1037">
                  <c:v>621.6630424945199</c:v>
                </c:pt>
                <c:pt idx="1038">
                  <c:v>622.2625246955698</c:v>
                </c:pt>
                <c:pt idx="1039">
                  <c:v>622.8620068966299</c:v>
                </c:pt>
                <c:pt idx="1040">
                  <c:v>623.46148909769</c:v>
                </c:pt>
                <c:pt idx="1041">
                  <c:v>624.06097129874</c:v>
                </c:pt>
                <c:pt idx="1042">
                  <c:v>624.6604534997999</c:v>
                </c:pt>
                <c:pt idx="1043">
                  <c:v>625.25993570085</c:v>
                </c:pt>
                <c:pt idx="1044">
                  <c:v>625.8594179019099</c:v>
                </c:pt>
                <c:pt idx="1045">
                  <c:v>626.4589001029599</c:v>
                </c:pt>
                <c:pt idx="1046">
                  <c:v>627.05838230402</c:v>
                </c:pt>
                <c:pt idx="1047">
                  <c:v>627.6578645050699</c:v>
                </c:pt>
                <c:pt idx="1048">
                  <c:v>628.25734670613</c:v>
                </c:pt>
                <c:pt idx="1049">
                  <c:v>628.85682890718</c:v>
                </c:pt>
                <c:pt idx="1050">
                  <c:v>629.4563111082399</c:v>
                </c:pt>
                <c:pt idx="1051">
                  <c:v>630.0557933093</c:v>
                </c:pt>
                <c:pt idx="1052">
                  <c:v>630.65527551035</c:v>
                </c:pt>
                <c:pt idx="1053">
                  <c:v>631.25475771141</c:v>
                </c:pt>
                <c:pt idx="1054">
                  <c:v>631.8542399124599</c:v>
                </c:pt>
                <c:pt idx="1055">
                  <c:v>632.4537221135199</c:v>
                </c:pt>
                <c:pt idx="1056">
                  <c:v>633.0532043145699</c:v>
                </c:pt>
                <c:pt idx="1057">
                  <c:v>633.65268651563</c:v>
                </c:pt>
                <c:pt idx="1058">
                  <c:v>634.25216871668</c:v>
                </c:pt>
                <c:pt idx="1059">
                  <c:v>634.8516509177399</c:v>
                </c:pt>
                <c:pt idx="1060">
                  <c:v>635.4511331187899</c:v>
                </c:pt>
                <c:pt idx="1061">
                  <c:v>636.0506153198498</c:v>
                </c:pt>
                <c:pt idx="1062">
                  <c:v>636.65009752091</c:v>
                </c:pt>
                <c:pt idx="1063">
                  <c:v>637.24957972196</c:v>
                </c:pt>
                <c:pt idx="1064">
                  <c:v>637.8490619230199</c:v>
                </c:pt>
                <c:pt idx="1065">
                  <c:v>638.4485441240699</c:v>
                </c:pt>
                <c:pt idx="1066">
                  <c:v>639.04802632513</c:v>
                </c:pt>
                <c:pt idx="1067">
                  <c:v>639.64750852618</c:v>
                </c:pt>
                <c:pt idx="1068">
                  <c:v>640.24699072724</c:v>
                </c:pt>
                <c:pt idx="1069">
                  <c:v>640.84647292829</c:v>
                </c:pt>
                <c:pt idx="1070">
                  <c:v>641.4459551293498</c:v>
                </c:pt>
                <c:pt idx="1071">
                  <c:v>642.0454373304001</c:v>
                </c:pt>
                <c:pt idx="1072">
                  <c:v>642.64491953146</c:v>
                </c:pt>
                <c:pt idx="1073">
                  <c:v>643.24440173252</c:v>
                </c:pt>
                <c:pt idx="1074">
                  <c:v>643.84388393357</c:v>
                </c:pt>
                <c:pt idx="1075">
                  <c:v>644.44336613463</c:v>
                </c:pt>
                <c:pt idx="1076">
                  <c:v>645.04284833568</c:v>
                </c:pt>
                <c:pt idx="1077">
                  <c:v>645.64233053674</c:v>
                </c:pt>
                <c:pt idx="1078">
                  <c:v>646.24181273779</c:v>
                </c:pt>
                <c:pt idx="1079">
                  <c:v>646.84129493885</c:v>
                </c:pt>
                <c:pt idx="1080">
                  <c:v>647.4407771399001</c:v>
                </c:pt>
                <c:pt idx="1081">
                  <c:v>648.0402593409599</c:v>
                </c:pt>
                <c:pt idx="1082">
                  <c:v>648.63974154202</c:v>
                </c:pt>
                <c:pt idx="1083">
                  <c:v>649.2392237430701</c:v>
                </c:pt>
                <c:pt idx="1084">
                  <c:v>649.83870594413</c:v>
                </c:pt>
                <c:pt idx="1085">
                  <c:v>650.43818814518</c:v>
                </c:pt>
                <c:pt idx="1086">
                  <c:v>651.03767034624</c:v>
                </c:pt>
                <c:pt idx="1087">
                  <c:v>651.63715254729</c:v>
                </c:pt>
                <c:pt idx="1088">
                  <c:v>652.23663474835</c:v>
                </c:pt>
                <c:pt idx="1089">
                  <c:v>652.8361169494</c:v>
                </c:pt>
                <c:pt idx="1090">
                  <c:v>653.4355991504599</c:v>
                </c:pt>
                <c:pt idx="1091">
                  <c:v>654.03508135151</c:v>
                </c:pt>
                <c:pt idx="1092">
                  <c:v>654.63456355257</c:v>
                </c:pt>
                <c:pt idx="1093">
                  <c:v>655.23404575363</c:v>
                </c:pt>
                <c:pt idx="1094">
                  <c:v>655.83352795468</c:v>
                </c:pt>
                <c:pt idx="1095">
                  <c:v>656.4330101557399</c:v>
                </c:pt>
                <c:pt idx="1096">
                  <c:v>657.03249235679</c:v>
                </c:pt>
                <c:pt idx="1097">
                  <c:v>657.63197455785</c:v>
                </c:pt>
                <c:pt idx="1098">
                  <c:v>658.2314567589001</c:v>
                </c:pt>
                <c:pt idx="1099">
                  <c:v>658.83093895996</c:v>
                </c:pt>
                <c:pt idx="1100">
                  <c:v>659.4304211610099</c:v>
                </c:pt>
                <c:pt idx="1101">
                  <c:v>660.02990336207</c:v>
                </c:pt>
                <c:pt idx="1102">
                  <c:v>660.62938556312</c:v>
                </c:pt>
                <c:pt idx="1103">
                  <c:v>661.22886776418</c:v>
                </c:pt>
                <c:pt idx="1104">
                  <c:v>661.82834996524</c:v>
                </c:pt>
                <c:pt idx="1105">
                  <c:v>662.42783216629</c:v>
                </c:pt>
                <c:pt idx="1106">
                  <c:v>663.02731436735</c:v>
                </c:pt>
                <c:pt idx="1107">
                  <c:v>663.6267965684002</c:v>
                </c:pt>
                <c:pt idx="1108">
                  <c:v>664.22627876946</c:v>
                </c:pt>
                <c:pt idx="1109">
                  <c:v>664.82576097051</c:v>
                </c:pt>
                <c:pt idx="1110">
                  <c:v>665.4252431715698</c:v>
                </c:pt>
                <c:pt idx="1111">
                  <c:v>666.02472537262</c:v>
                </c:pt>
                <c:pt idx="1112">
                  <c:v>666.62420757368</c:v>
                </c:pt>
                <c:pt idx="1113">
                  <c:v>667.22368977473</c:v>
                </c:pt>
                <c:pt idx="1114">
                  <c:v>667.82317197579</c:v>
                </c:pt>
                <c:pt idx="1115">
                  <c:v>668.42265417685</c:v>
                </c:pt>
                <c:pt idx="1116">
                  <c:v>669.0221363779001</c:v>
                </c:pt>
                <c:pt idx="1117">
                  <c:v>669.62161857896</c:v>
                </c:pt>
                <c:pt idx="1118">
                  <c:v>670.2211007800099</c:v>
                </c:pt>
                <c:pt idx="1119">
                  <c:v>670.8205829810698</c:v>
                </c:pt>
                <c:pt idx="1120">
                  <c:v>671.4200651821199</c:v>
                </c:pt>
                <c:pt idx="1121">
                  <c:v>672.01954738318</c:v>
                </c:pt>
                <c:pt idx="1122">
                  <c:v>672.6190295842299</c:v>
                </c:pt>
                <c:pt idx="1123">
                  <c:v>673.2185117852899</c:v>
                </c:pt>
                <c:pt idx="1124">
                  <c:v>673.81799398634</c:v>
                </c:pt>
                <c:pt idx="1125">
                  <c:v>674.4174761874</c:v>
                </c:pt>
                <c:pt idx="1126">
                  <c:v>675.0169583884599</c:v>
                </c:pt>
                <c:pt idx="1127">
                  <c:v>675.61644058951</c:v>
                </c:pt>
                <c:pt idx="1128">
                  <c:v>676.2159227905698</c:v>
                </c:pt>
                <c:pt idx="1129">
                  <c:v>676.81540499162</c:v>
                </c:pt>
                <c:pt idx="1130">
                  <c:v>677.41488719268</c:v>
                </c:pt>
                <c:pt idx="1131">
                  <c:v>678.0143693937299</c:v>
                </c:pt>
                <c:pt idx="1132">
                  <c:v>678.61385159479</c:v>
                </c:pt>
                <c:pt idx="1133">
                  <c:v>679.21333379584</c:v>
                </c:pt>
                <c:pt idx="1134">
                  <c:v>679.8128159969</c:v>
                </c:pt>
                <c:pt idx="1135">
                  <c:v>680.4122981979498</c:v>
                </c:pt>
                <c:pt idx="1136">
                  <c:v>681.01178039901</c:v>
                </c:pt>
                <c:pt idx="1137">
                  <c:v>681.6112626000698</c:v>
                </c:pt>
                <c:pt idx="1138">
                  <c:v>682.21074480112</c:v>
                </c:pt>
                <c:pt idx="1139">
                  <c:v>682.8102270021799</c:v>
                </c:pt>
                <c:pt idx="1140">
                  <c:v>683.40970920323</c:v>
                </c:pt>
                <c:pt idx="1141">
                  <c:v>684.0091914042899</c:v>
                </c:pt>
                <c:pt idx="1142">
                  <c:v>684.60867360534</c:v>
                </c:pt>
                <c:pt idx="1143">
                  <c:v>685.2081558064001</c:v>
                </c:pt>
                <c:pt idx="1144">
                  <c:v>685.8076380074499</c:v>
                </c:pt>
                <c:pt idx="1145">
                  <c:v>686.4071202085099</c:v>
                </c:pt>
                <c:pt idx="1146">
                  <c:v>687.0066024095698</c:v>
                </c:pt>
                <c:pt idx="1147">
                  <c:v>687.60608461062</c:v>
                </c:pt>
                <c:pt idx="1148">
                  <c:v>688.20556681168</c:v>
                </c:pt>
                <c:pt idx="1149">
                  <c:v>688.8050490127299</c:v>
                </c:pt>
                <c:pt idx="1150">
                  <c:v>689.40453121379</c:v>
                </c:pt>
                <c:pt idx="1151">
                  <c:v>690.00401341484</c:v>
                </c:pt>
                <c:pt idx="1152">
                  <c:v>690.6034956159001</c:v>
                </c:pt>
                <c:pt idx="1153">
                  <c:v>691.20297781695</c:v>
                </c:pt>
                <c:pt idx="1154">
                  <c:v>691.8024600180099</c:v>
                </c:pt>
                <c:pt idx="1155">
                  <c:v>692.40194221906</c:v>
                </c:pt>
                <c:pt idx="1156">
                  <c:v>693.00142442012</c:v>
                </c:pt>
                <c:pt idx="1157">
                  <c:v>693.60090662118</c:v>
                </c:pt>
                <c:pt idx="1158">
                  <c:v>694.20038882223</c:v>
                </c:pt>
                <c:pt idx="1159">
                  <c:v>694.79987102329</c:v>
                </c:pt>
                <c:pt idx="1160">
                  <c:v>695.39935322434</c:v>
                </c:pt>
                <c:pt idx="1161">
                  <c:v>695.9988354254001</c:v>
                </c:pt>
                <c:pt idx="1162">
                  <c:v>696.59831762645</c:v>
                </c:pt>
                <c:pt idx="1163">
                  <c:v>697.19779982751</c:v>
                </c:pt>
                <c:pt idx="1164">
                  <c:v>697.79728202856</c:v>
                </c:pt>
                <c:pt idx="1165">
                  <c:v>698.39676422962</c:v>
                </c:pt>
                <c:pt idx="1166">
                  <c:v>698.99624643067</c:v>
                </c:pt>
                <c:pt idx="1167">
                  <c:v>699.59572863173</c:v>
                </c:pt>
                <c:pt idx="1168">
                  <c:v>700.1952108327899</c:v>
                </c:pt>
                <c:pt idx="1169">
                  <c:v>700.79469303384</c:v>
                </c:pt>
                <c:pt idx="1170">
                  <c:v>701.3941752349001</c:v>
                </c:pt>
                <c:pt idx="1171">
                  <c:v>701.9936574359499</c:v>
                </c:pt>
                <c:pt idx="1172">
                  <c:v>702.59313963701</c:v>
                </c:pt>
                <c:pt idx="1173">
                  <c:v>703.1926218380598</c:v>
                </c:pt>
                <c:pt idx="1174">
                  <c:v>703.79210403912</c:v>
                </c:pt>
                <c:pt idx="1175">
                  <c:v>704.39158624017</c:v>
                </c:pt>
                <c:pt idx="1176">
                  <c:v>704.9910684412299</c:v>
                </c:pt>
                <c:pt idx="1177">
                  <c:v>705.59055064228</c:v>
                </c:pt>
                <c:pt idx="1178">
                  <c:v>706.19003284334</c:v>
                </c:pt>
                <c:pt idx="1179">
                  <c:v>706.7895150444001</c:v>
                </c:pt>
                <c:pt idx="1180">
                  <c:v>707.38899724545</c:v>
                </c:pt>
                <c:pt idx="1181">
                  <c:v>707.98847944651</c:v>
                </c:pt>
                <c:pt idx="1182">
                  <c:v>708.58796164756</c:v>
                </c:pt>
                <c:pt idx="1183">
                  <c:v>709.18744384862</c:v>
                </c:pt>
                <c:pt idx="1184">
                  <c:v>709.78692604967</c:v>
                </c:pt>
                <c:pt idx="1185">
                  <c:v>710.38640825073</c:v>
                </c:pt>
                <c:pt idx="1186">
                  <c:v>710.98589045178</c:v>
                </c:pt>
                <c:pt idx="1187">
                  <c:v>711.58537265284</c:v>
                </c:pt>
                <c:pt idx="1188">
                  <c:v>712.18485485389</c:v>
                </c:pt>
                <c:pt idx="1189">
                  <c:v>712.78433705495</c:v>
                </c:pt>
                <c:pt idx="1190">
                  <c:v>713.38381925601</c:v>
                </c:pt>
                <c:pt idx="1191">
                  <c:v>713.98330145706</c:v>
                </c:pt>
                <c:pt idx="1192">
                  <c:v>714.58278365812</c:v>
                </c:pt>
                <c:pt idx="1193">
                  <c:v>715.18226585917</c:v>
                </c:pt>
                <c:pt idx="1194">
                  <c:v>715.78174806023</c:v>
                </c:pt>
                <c:pt idx="1195">
                  <c:v>716.38123026128</c:v>
                </c:pt>
                <c:pt idx="1196">
                  <c:v>716.98071246234</c:v>
                </c:pt>
                <c:pt idx="1197">
                  <c:v>717.58019466339</c:v>
                </c:pt>
                <c:pt idx="1198">
                  <c:v>718.17967686445</c:v>
                </c:pt>
                <c:pt idx="1199">
                  <c:v>718.7791590655</c:v>
                </c:pt>
                <c:pt idx="1200">
                  <c:v>719.37864126656</c:v>
                </c:pt>
                <c:pt idx="1201">
                  <c:v>719.97812346762</c:v>
                </c:pt>
                <c:pt idx="1202">
                  <c:v>720.57760566867</c:v>
                </c:pt>
                <c:pt idx="1203">
                  <c:v>721.17708786973</c:v>
                </c:pt>
                <c:pt idx="1204">
                  <c:v>721.77657007078</c:v>
                </c:pt>
                <c:pt idx="1205">
                  <c:v>722.37605227184</c:v>
                </c:pt>
                <c:pt idx="1206">
                  <c:v>722.97553447289</c:v>
                </c:pt>
                <c:pt idx="1207">
                  <c:v>723.57501667395</c:v>
                </c:pt>
                <c:pt idx="1208">
                  <c:v>724.174498875</c:v>
                </c:pt>
                <c:pt idx="1209">
                  <c:v>724.77398107606</c:v>
                </c:pt>
                <c:pt idx="1210">
                  <c:v>725.37346327711</c:v>
                </c:pt>
                <c:pt idx="1211">
                  <c:v>725.97294547817</c:v>
                </c:pt>
                <c:pt idx="1212">
                  <c:v>726.57242767923</c:v>
                </c:pt>
                <c:pt idx="1213">
                  <c:v>727.1719098802799</c:v>
                </c:pt>
                <c:pt idx="1214">
                  <c:v>727.77139208134</c:v>
                </c:pt>
                <c:pt idx="1215">
                  <c:v>728.37087428239</c:v>
                </c:pt>
                <c:pt idx="1216">
                  <c:v>728.9703564834499</c:v>
                </c:pt>
                <c:pt idx="1217">
                  <c:v>729.5698386844999</c:v>
                </c:pt>
                <c:pt idx="1218">
                  <c:v>730.1693208855598</c:v>
                </c:pt>
                <c:pt idx="1219">
                  <c:v>730.76880308661</c:v>
                </c:pt>
                <c:pt idx="1220">
                  <c:v>731.36828528767</c:v>
                </c:pt>
                <c:pt idx="1221">
                  <c:v>731.9677674887298</c:v>
                </c:pt>
                <c:pt idx="1222">
                  <c:v>732.5672496897799</c:v>
                </c:pt>
                <c:pt idx="1223">
                  <c:v>733.16673189084</c:v>
                </c:pt>
                <c:pt idx="1224">
                  <c:v>733.7662140918899</c:v>
                </c:pt>
                <c:pt idx="1225">
                  <c:v>734.3656962929498</c:v>
                </c:pt>
                <c:pt idx="1226">
                  <c:v>734.9651784939998</c:v>
                </c:pt>
                <c:pt idx="1227">
                  <c:v>735.5646606950598</c:v>
                </c:pt>
                <c:pt idx="1228">
                  <c:v>736.16414289611</c:v>
                </c:pt>
                <c:pt idx="1229">
                  <c:v>736.76362509717</c:v>
                </c:pt>
                <c:pt idx="1230">
                  <c:v>737.3631072982199</c:v>
                </c:pt>
                <c:pt idx="1231">
                  <c:v>737.9625894992799</c:v>
                </c:pt>
                <c:pt idx="1232">
                  <c:v>738.56207170034</c:v>
                </c:pt>
                <c:pt idx="1233">
                  <c:v>739.16155390139</c:v>
                </c:pt>
                <c:pt idx="1234">
                  <c:v>739.7610361024499</c:v>
                </c:pt>
                <c:pt idx="1235">
                  <c:v>740.3605183034998</c:v>
                </c:pt>
                <c:pt idx="1236">
                  <c:v>740.96000050456</c:v>
                </c:pt>
                <c:pt idx="1237">
                  <c:v>741.55948270561</c:v>
                </c:pt>
                <c:pt idx="1238">
                  <c:v>742.15896490667</c:v>
                </c:pt>
                <c:pt idx="1239">
                  <c:v>742.75844710772</c:v>
                </c:pt>
                <c:pt idx="1240">
                  <c:v>743.3579293087797</c:v>
                </c:pt>
                <c:pt idx="1241">
                  <c:v>743.95741150983</c:v>
                </c:pt>
                <c:pt idx="1242">
                  <c:v>744.55689371089</c:v>
                </c:pt>
                <c:pt idx="1243">
                  <c:v>745.15637591195</c:v>
                </c:pt>
                <c:pt idx="1244">
                  <c:v>745.7558581129999</c:v>
                </c:pt>
                <c:pt idx="1245">
                  <c:v>746.35534031406</c:v>
                </c:pt>
                <c:pt idx="1246">
                  <c:v>746.95482251511</c:v>
                </c:pt>
                <c:pt idx="1247">
                  <c:v>747.55430471617</c:v>
                </c:pt>
                <c:pt idx="1248">
                  <c:v>748.15378691722</c:v>
                </c:pt>
                <c:pt idx="1249">
                  <c:v>748.7532691182798</c:v>
                </c:pt>
                <c:pt idx="1250">
                  <c:v>749.35275131933</c:v>
                </c:pt>
                <c:pt idx="1251">
                  <c:v>749.95223352039</c:v>
                </c:pt>
                <c:pt idx="1252">
                  <c:v>750.5517157214399</c:v>
                </c:pt>
                <c:pt idx="1253">
                  <c:v>751.1511979224999</c:v>
                </c:pt>
                <c:pt idx="1254">
                  <c:v>751.75068012356</c:v>
                </c:pt>
                <c:pt idx="1255">
                  <c:v>752.3501623246099</c:v>
                </c:pt>
                <c:pt idx="1256">
                  <c:v>752.94964452567</c:v>
                </c:pt>
                <c:pt idx="1257">
                  <c:v>753.5491267267199</c:v>
                </c:pt>
                <c:pt idx="1258">
                  <c:v>754.14860892778</c:v>
                </c:pt>
                <c:pt idx="1259">
                  <c:v>754.74809112883</c:v>
                </c:pt>
                <c:pt idx="1260">
                  <c:v>755.34757332989</c:v>
                </c:pt>
                <c:pt idx="1261">
                  <c:v>755.9470555309399</c:v>
                </c:pt>
                <c:pt idx="1262">
                  <c:v>756.5465377319999</c:v>
                </c:pt>
                <c:pt idx="1263">
                  <c:v>757.14601993305</c:v>
                </c:pt>
                <c:pt idx="1264">
                  <c:v>757.74550213411</c:v>
                </c:pt>
                <c:pt idx="1265">
                  <c:v>758.34498433517</c:v>
                </c:pt>
                <c:pt idx="1266">
                  <c:v>758.94446653622</c:v>
                </c:pt>
                <c:pt idx="1267">
                  <c:v>759.54394873728</c:v>
                </c:pt>
                <c:pt idx="1268">
                  <c:v>760.14343093833</c:v>
                </c:pt>
                <c:pt idx="1269">
                  <c:v>760.74291313939</c:v>
                </c:pt>
                <c:pt idx="1270">
                  <c:v>761.3423953404399</c:v>
                </c:pt>
                <c:pt idx="1271">
                  <c:v>761.9418775415</c:v>
                </c:pt>
                <c:pt idx="1272">
                  <c:v>762.54135974255</c:v>
                </c:pt>
                <c:pt idx="1273">
                  <c:v>763.14084194361</c:v>
                </c:pt>
                <c:pt idx="1274">
                  <c:v>763.74032414466</c:v>
                </c:pt>
                <c:pt idx="1275">
                  <c:v>764.3398063457199</c:v>
                </c:pt>
                <c:pt idx="1276">
                  <c:v>764.93928854678</c:v>
                </c:pt>
                <c:pt idx="1277">
                  <c:v>765.53877074783</c:v>
                </c:pt>
                <c:pt idx="1278">
                  <c:v>766.13825294889</c:v>
                </c:pt>
                <c:pt idx="1279">
                  <c:v>766.73773514994</c:v>
                </c:pt>
                <c:pt idx="1280">
                  <c:v>767.3372173509998</c:v>
                </c:pt>
                <c:pt idx="1281">
                  <c:v>767.93669955205</c:v>
                </c:pt>
                <c:pt idx="1282">
                  <c:v>768.53618175311</c:v>
                </c:pt>
                <c:pt idx="1283">
                  <c:v>769.13566395416</c:v>
                </c:pt>
                <c:pt idx="1284">
                  <c:v>769.7351461552199</c:v>
                </c:pt>
                <c:pt idx="1285">
                  <c:v>770.3346283562698</c:v>
                </c:pt>
                <c:pt idx="1286">
                  <c:v>770.93411055733</c:v>
                </c:pt>
                <c:pt idx="1287">
                  <c:v>771.53359275839</c:v>
                </c:pt>
                <c:pt idx="1288">
                  <c:v>772.13307495944</c:v>
                </c:pt>
                <c:pt idx="1289">
                  <c:v>772.7325571604999</c:v>
                </c:pt>
                <c:pt idx="1290">
                  <c:v>773.33203936155</c:v>
                </c:pt>
                <c:pt idx="1291">
                  <c:v>773.93152156261</c:v>
                </c:pt>
                <c:pt idx="1292">
                  <c:v>774.53100376366</c:v>
                </c:pt>
                <c:pt idx="1293">
                  <c:v>775.13048596472</c:v>
                </c:pt>
                <c:pt idx="1294">
                  <c:v>775.7299681657698</c:v>
                </c:pt>
                <c:pt idx="1295">
                  <c:v>776.32945036683</c:v>
                </c:pt>
                <c:pt idx="1296">
                  <c:v>776.92893256788</c:v>
                </c:pt>
                <c:pt idx="1297">
                  <c:v>777.52841476894</c:v>
                </c:pt>
                <c:pt idx="1298">
                  <c:v>778.12789697</c:v>
                </c:pt>
                <c:pt idx="1299">
                  <c:v>778.72737917105</c:v>
                </c:pt>
                <c:pt idx="1300">
                  <c:v>779.32686137211</c:v>
                </c:pt>
                <c:pt idx="1301">
                  <c:v>779.92634357316</c:v>
                </c:pt>
                <c:pt idx="1302">
                  <c:v>780.5258257742199</c:v>
                </c:pt>
                <c:pt idx="1303">
                  <c:v>781.12530797527</c:v>
                </c:pt>
                <c:pt idx="1304">
                  <c:v>781.72479017633</c:v>
                </c:pt>
                <c:pt idx="1305">
                  <c:v>782.32427237738</c:v>
                </c:pt>
                <c:pt idx="1306">
                  <c:v>782.92375457844</c:v>
                </c:pt>
                <c:pt idx="1307">
                  <c:v>783.5232367795</c:v>
                </c:pt>
                <c:pt idx="1308">
                  <c:v>784.12271898055</c:v>
                </c:pt>
                <c:pt idx="1309">
                  <c:v>784.7222011816099</c:v>
                </c:pt>
                <c:pt idx="1310">
                  <c:v>785.3216833826599</c:v>
                </c:pt>
                <c:pt idx="1311">
                  <c:v>785.9211655837198</c:v>
                </c:pt>
                <c:pt idx="1312">
                  <c:v>786.5206477847697</c:v>
                </c:pt>
                <c:pt idx="1313">
                  <c:v>787.1201299858299</c:v>
                </c:pt>
                <c:pt idx="1314">
                  <c:v>787.71961218688</c:v>
                </c:pt>
                <c:pt idx="1315">
                  <c:v>788.3190943879399</c:v>
                </c:pt>
                <c:pt idx="1316">
                  <c:v>788.91857658899</c:v>
                </c:pt>
                <c:pt idx="1317">
                  <c:v>789.51805879005</c:v>
                </c:pt>
                <c:pt idx="1318">
                  <c:v>790.11754099111</c:v>
                </c:pt>
                <c:pt idx="1319">
                  <c:v>790.7170231921599</c:v>
                </c:pt>
                <c:pt idx="1320">
                  <c:v>791.3165053932198</c:v>
                </c:pt>
                <c:pt idx="1321">
                  <c:v>791.9159875942698</c:v>
                </c:pt>
                <c:pt idx="1322">
                  <c:v>792.5154697953299</c:v>
                </c:pt>
                <c:pt idx="1323">
                  <c:v>793.11495199638</c:v>
                </c:pt>
                <c:pt idx="1324">
                  <c:v>793.71443419744</c:v>
                </c:pt>
                <c:pt idx="1325">
                  <c:v>794.3139163984899</c:v>
                </c:pt>
                <c:pt idx="1326">
                  <c:v>794.91339859955</c:v>
                </c:pt>
                <c:pt idx="1327">
                  <c:v>795.5128808006</c:v>
                </c:pt>
                <c:pt idx="1328">
                  <c:v>796.11236300166</c:v>
                </c:pt>
                <c:pt idx="1329">
                  <c:v>796.71184520272</c:v>
                </c:pt>
                <c:pt idx="1330">
                  <c:v>797.3113274037697</c:v>
                </c:pt>
                <c:pt idx="1331">
                  <c:v>797.91080960483</c:v>
                </c:pt>
                <c:pt idx="1332">
                  <c:v>798.5102918058799</c:v>
                </c:pt>
                <c:pt idx="1333">
                  <c:v>799.10977400694</c:v>
                </c:pt>
                <c:pt idx="1334">
                  <c:v>799.70925620799</c:v>
                </c:pt>
                <c:pt idx="1335">
                  <c:v>800.30873840905</c:v>
                </c:pt>
                <c:pt idx="1336">
                  <c:v>800.9082206101</c:v>
                </c:pt>
                <c:pt idx="1337">
                  <c:v>801.50770281116</c:v>
                </c:pt>
                <c:pt idx="1338">
                  <c:v>802.1071850122099</c:v>
                </c:pt>
                <c:pt idx="1339">
                  <c:v>802.7066672132698</c:v>
                </c:pt>
                <c:pt idx="1340">
                  <c:v>803.3061494143299</c:v>
                </c:pt>
                <c:pt idx="1341">
                  <c:v>803.90563161538</c:v>
                </c:pt>
                <c:pt idx="1342">
                  <c:v>804.5051138164399</c:v>
                </c:pt>
                <c:pt idx="1343">
                  <c:v>805.10459601749</c:v>
                </c:pt>
                <c:pt idx="1344">
                  <c:v>805.70407821855</c:v>
                </c:pt>
                <c:pt idx="1345">
                  <c:v>806.3035604196</c:v>
                </c:pt>
                <c:pt idx="1346">
                  <c:v>806.90304262066</c:v>
                </c:pt>
                <c:pt idx="1347">
                  <c:v>807.5025248217098</c:v>
                </c:pt>
                <c:pt idx="1348">
                  <c:v>808.1020070227698</c:v>
                </c:pt>
                <c:pt idx="1349">
                  <c:v>808.70148922382</c:v>
                </c:pt>
                <c:pt idx="1350">
                  <c:v>809.30097142488</c:v>
                </c:pt>
                <c:pt idx="1351">
                  <c:v>809.9004536259399</c:v>
                </c:pt>
                <c:pt idx="1352">
                  <c:v>810.49993582699</c:v>
                </c:pt>
                <c:pt idx="1353">
                  <c:v>811.09941802805</c:v>
                </c:pt>
                <c:pt idx="1354">
                  <c:v>811.6989002291</c:v>
                </c:pt>
                <c:pt idx="1355">
                  <c:v>812.29838243016</c:v>
                </c:pt>
                <c:pt idx="1356">
                  <c:v>812.8978646312099</c:v>
                </c:pt>
                <c:pt idx="1357">
                  <c:v>813.4973468322698</c:v>
                </c:pt>
                <c:pt idx="1358">
                  <c:v>814.09682903332</c:v>
                </c:pt>
                <c:pt idx="1359">
                  <c:v>814.69631123438</c:v>
                </c:pt>
                <c:pt idx="1360">
                  <c:v>815.29579343543</c:v>
                </c:pt>
                <c:pt idx="1361">
                  <c:v>815.8952756364901</c:v>
                </c:pt>
                <c:pt idx="1362">
                  <c:v>816.49475783755</c:v>
                </c:pt>
                <c:pt idx="1363">
                  <c:v>817.0942400386</c:v>
                </c:pt>
                <c:pt idx="1364">
                  <c:v>817.69372223966</c:v>
                </c:pt>
                <c:pt idx="1365">
                  <c:v>818.29320444071</c:v>
                </c:pt>
                <c:pt idx="1366">
                  <c:v>818.89268664177</c:v>
                </c:pt>
                <c:pt idx="1367">
                  <c:v>819.4921688428199</c:v>
                </c:pt>
                <c:pt idx="1368">
                  <c:v>820.09165104388</c:v>
                </c:pt>
                <c:pt idx="1369">
                  <c:v>820.69113324493</c:v>
                </c:pt>
                <c:pt idx="1370">
                  <c:v>821.2906154459901</c:v>
                </c:pt>
                <c:pt idx="1371">
                  <c:v>821.89009764705</c:v>
                </c:pt>
                <c:pt idx="1372">
                  <c:v>822.4895798481</c:v>
                </c:pt>
                <c:pt idx="1373">
                  <c:v>823.08906204916</c:v>
                </c:pt>
                <c:pt idx="1374">
                  <c:v>823.68854425021</c:v>
                </c:pt>
                <c:pt idx="1375">
                  <c:v>824.28802645127</c:v>
                </c:pt>
                <c:pt idx="1376">
                  <c:v>824.88750865232</c:v>
                </c:pt>
                <c:pt idx="1377">
                  <c:v>825.48699085338</c:v>
                </c:pt>
                <c:pt idx="1378">
                  <c:v>826.08647305443</c:v>
                </c:pt>
                <c:pt idx="1379">
                  <c:v>826.68595525549</c:v>
                </c:pt>
                <c:pt idx="1380">
                  <c:v>827.28543745654</c:v>
                </c:pt>
                <c:pt idx="1381">
                  <c:v>827.8849196576</c:v>
                </c:pt>
                <c:pt idx="1382">
                  <c:v>828.48440185866</c:v>
                </c:pt>
                <c:pt idx="1383">
                  <c:v>829.08388405971</c:v>
                </c:pt>
                <c:pt idx="1384">
                  <c:v>829.68336626077</c:v>
                </c:pt>
                <c:pt idx="1385">
                  <c:v>830.28284846182</c:v>
                </c:pt>
                <c:pt idx="1386">
                  <c:v>830.88233066288</c:v>
                </c:pt>
                <c:pt idx="1387">
                  <c:v>831.4818128639299</c:v>
                </c:pt>
                <c:pt idx="1388">
                  <c:v>832.0812950649898</c:v>
                </c:pt>
                <c:pt idx="1389">
                  <c:v>832.68077726604</c:v>
                </c:pt>
                <c:pt idx="1390">
                  <c:v>833.2802594671</c:v>
                </c:pt>
                <c:pt idx="1391">
                  <c:v>833.87974166815</c:v>
                </c:pt>
                <c:pt idx="1392">
                  <c:v>834.4792238692099</c:v>
                </c:pt>
                <c:pt idx="1393">
                  <c:v>835.07870607027</c:v>
                </c:pt>
                <c:pt idx="1394">
                  <c:v>835.67818827132</c:v>
                </c:pt>
                <c:pt idx="1395">
                  <c:v>836.27767047238</c:v>
                </c:pt>
                <c:pt idx="1396">
                  <c:v>836.8771526734299</c:v>
                </c:pt>
                <c:pt idx="1397">
                  <c:v>837.4766348744898</c:v>
                </c:pt>
                <c:pt idx="1398">
                  <c:v>838.07611707554</c:v>
                </c:pt>
                <c:pt idx="1399">
                  <c:v>838.6755992766</c:v>
                </c:pt>
                <c:pt idx="1400">
                  <c:v>839.27508147765</c:v>
                </c:pt>
                <c:pt idx="1401">
                  <c:v>839.87456367871</c:v>
                </c:pt>
                <c:pt idx="1402">
                  <c:v>840.47404587976</c:v>
                </c:pt>
                <c:pt idx="1403">
                  <c:v>841.07352808082</c:v>
                </c:pt>
                <c:pt idx="1404">
                  <c:v>841.67301028188</c:v>
                </c:pt>
                <c:pt idx="1405">
                  <c:v>842.2724924829299</c:v>
                </c:pt>
                <c:pt idx="1406">
                  <c:v>842.8719746839898</c:v>
                </c:pt>
                <c:pt idx="1407">
                  <c:v>843.4714568850399</c:v>
                </c:pt>
                <c:pt idx="1408">
                  <c:v>844.0709390861</c:v>
                </c:pt>
                <c:pt idx="1409">
                  <c:v>844.67042128715</c:v>
                </c:pt>
                <c:pt idx="1410">
                  <c:v>845.2699034882099</c:v>
                </c:pt>
                <c:pt idx="1411">
                  <c:v>845.86938568926</c:v>
                </c:pt>
                <c:pt idx="1412">
                  <c:v>846.4688678903199</c:v>
                </c:pt>
                <c:pt idx="1413">
                  <c:v>847.06835009137</c:v>
                </c:pt>
                <c:pt idx="1414">
                  <c:v>847.6678322924299</c:v>
                </c:pt>
                <c:pt idx="1415">
                  <c:v>848.2673144934897</c:v>
                </c:pt>
                <c:pt idx="1416">
                  <c:v>848.8667966945399</c:v>
                </c:pt>
                <c:pt idx="1417">
                  <c:v>849.4662788955998</c:v>
                </c:pt>
                <c:pt idx="1418">
                  <c:v>850.06576109665</c:v>
                </c:pt>
                <c:pt idx="1419">
                  <c:v>850.6652432977099</c:v>
                </c:pt>
                <c:pt idx="1420">
                  <c:v>851.26472549876</c:v>
                </c:pt>
                <c:pt idx="1421">
                  <c:v>851.8642076998199</c:v>
                </c:pt>
                <c:pt idx="1422">
                  <c:v>852.46368990087</c:v>
                </c:pt>
                <c:pt idx="1423">
                  <c:v>853.0631721019299</c:v>
                </c:pt>
                <c:pt idx="1424">
                  <c:v>853.6626543029797</c:v>
                </c:pt>
                <c:pt idx="1425">
                  <c:v>854.26213650404</c:v>
                </c:pt>
                <c:pt idx="1426">
                  <c:v>854.8616187050998</c:v>
                </c:pt>
                <c:pt idx="1427">
                  <c:v>855.46110090615</c:v>
                </c:pt>
                <c:pt idx="1428">
                  <c:v>856.0605831072099</c:v>
                </c:pt>
                <c:pt idx="1429">
                  <c:v>856.66006530826</c:v>
                </c:pt>
                <c:pt idx="1430">
                  <c:v>857.25954750932</c:v>
                </c:pt>
                <c:pt idx="1431">
                  <c:v>857.8590297103699</c:v>
                </c:pt>
                <c:pt idx="1432">
                  <c:v>858.4585119114299</c:v>
                </c:pt>
                <c:pt idx="1433">
                  <c:v>859.0579941124797</c:v>
                </c:pt>
                <c:pt idx="1434">
                  <c:v>859.65747631354</c:v>
                </c:pt>
                <c:pt idx="1435">
                  <c:v>860.25695851459</c:v>
                </c:pt>
                <c:pt idx="1436">
                  <c:v>860.8564407156499</c:v>
                </c:pt>
                <c:pt idx="1437">
                  <c:v>861.4559229167099</c:v>
                </c:pt>
                <c:pt idx="1438">
                  <c:v>862.05540511776</c:v>
                </c:pt>
                <c:pt idx="1439">
                  <c:v>862.65488731882</c:v>
                </c:pt>
                <c:pt idx="1440">
                  <c:v>863.25436951987</c:v>
                </c:pt>
                <c:pt idx="1441">
                  <c:v>863.8538517209299</c:v>
                </c:pt>
                <c:pt idx="1442">
                  <c:v>864.45333392198</c:v>
                </c:pt>
                <c:pt idx="1443">
                  <c:v>865.0528161230399</c:v>
                </c:pt>
                <c:pt idx="1444">
                  <c:v>865.6522983240899</c:v>
                </c:pt>
                <c:pt idx="1445">
                  <c:v>866.25178052515</c:v>
                </c:pt>
                <c:pt idx="1446">
                  <c:v>866.8512627262098</c:v>
                </c:pt>
                <c:pt idx="1447">
                  <c:v>867.45074492726</c:v>
                </c:pt>
                <c:pt idx="1448">
                  <c:v>868.0502271283199</c:v>
                </c:pt>
                <c:pt idx="1449">
                  <c:v>868.64970932937</c:v>
                </c:pt>
                <c:pt idx="1450">
                  <c:v>869.24919153043</c:v>
                </c:pt>
                <c:pt idx="1451">
                  <c:v>869.8486737314798</c:v>
                </c:pt>
                <c:pt idx="1452">
                  <c:v>870.44815593254</c:v>
                </c:pt>
                <c:pt idx="1453">
                  <c:v>871.0476381335899</c:v>
                </c:pt>
                <c:pt idx="1454">
                  <c:v>871.6471203346499</c:v>
                </c:pt>
                <c:pt idx="1455">
                  <c:v>872.2466025357</c:v>
                </c:pt>
                <c:pt idx="1456">
                  <c:v>872.84608473676</c:v>
                </c:pt>
                <c:pt idx="1457">
                  <c:v>873.44556693782</c:v>
                </c:pt>
                <c:pt idx="1458">
                  <c:v>874.04504913887</c:v>
                </c:pt>
                <c:pt idx="1459">
                  <c:v>874.64453133993</c:v>
                </c:pt>
                <c:pt idx="1460">
                  <c:v>875.24401354098</c:v>
                </c:pt>
                <c:pt idx="1461">
                  <c:v>875.84349574204</c:v>
                </c:pt>
                <c:pt idx="1462">
                  <c:v>876.44297794309</c:v>
                </c:pt>
                <c:pt idx="1463">
                  <c:v>877.0424601441499</c:v>
                </c:pt>
                <c:pt idx="1464">
                  <c:v>877.6419423452</c:v>
                </c:pt>
                <c:pt idx="1465">
                  <c:v>878.24142454626</c:v>
                </c:pt>
                <c:pt idx="1466">
                  <c:v>878.84090674731</c:v>
                </c:pt>
                <c:pt idx="1467">
                  <c:v>879.44038894837</c:v>
                </c:pt>
                <c:pt idx="1468">
                  <c:v>880.03987114943</c:v>
                </c:pt>
                <c:pt idx="1469">
                  <c:v>880.63935335048</c:v>
                </c:pt>
                <c:pt idx="1470">
                  <c:v>881.23883555154</c:v>
                </c:pt>
                <c:pt idx="1471">
                  <c:v>881.83831775259</c:v>
                </c:pt>
                <c:pt idx="1472">
                  <c:v>882.43779995365</c:v>
                </c:pt>
                <c:pt idx="1473">
                  <c:v>883.0372821546998</c:v>
                </c:pt>
                <c:pt idx="1474">
                  <c:v>883.63676435576</c:v>
                </c:pt>
                <c:pt idx="1475">
                  <c:v>884.23624655681</c:v>
                </c:pt>
                <c:pt idx="1476">
                  <c:v>884.83572875787</c:v>
                </c:pt>
                <c:pt idx="1477">
                  <c:v>885.4352109589199</c:v>
                </c:pt>
                <c:pt idx="1478">
                  <c:v>886.0346931599798</c:v>
                </c:pt>
                <c:pt idx="1479">
                  <c:v>886.63417536104</c:v>
                </c:pt>
                <c:pt idx="1480">
                  <c:v>887.23365756209</c:v>
                </c:pt>
                <c:pt idx="1481">
                  <c:v>887.83313976315</c:v>
                </c:pt>
                <c:pt idx="1482">
                  <c:v>888.4326219641998</c:v>
                </c:pt>
                <c:pt idx="1483">
                  <c:v>889.0321041652599</c:v>
                </c:pt>
                <c:pt idx="1484">
                  <c:v>889.63158636631</c:v>
                </c:pt>
                <c:pt idx="1485">
                  <c:v>890.23106856737</c:v>
                </c:pt>
                <c:pt idx="1486">
                  <c:v>890.8305507684199</c:v>
                </c:pt>
                <c:pt idx="1487">
                  <c:v>891.43003296948</c:v>
                </c:pt>
                <c:pt idx="1488">
                  <c:v>892.02951517053</c:v>
                </c:pt>
                <c:pt idx="1489">
                  <c:v>892.62899737159</c:v>
                </c:pt>
                <c:pt idx="1490">
                  <c:v>893.22847957265</c:v>
                </c:pt>
                <c:pt idx="1491">
                  <c:v>893.8279617736998</c:v>
                </c:pt>
                <c:pt idx="1492">
                  <c:v>894.42744397476</c:v>
                </c:pt>
                <c:pt idx="1493">
                  <c:v>895.0269261758099</c:v>
                </c:pt>
                <c:pt idx="1494">
                  <c:v>895.62640837687</c:v>
                </c:pt>
                <c:pt idx="1495">
                  <c:v>896.22589057792</c:v>
                </c:pt>
                <c:pt idx="1496">
                  <c:v>896.82537277898</c:v>
                </c:pt>
                <c:pt idx="1497">
                  <c:v>897.42485498003</c:v>
                </c:pt>
                <c:pt idx="1498">
                  <c:v>898.02433718109</c:v>
                </c:pt>
                <c:pt idx="1499">
                  <c:v>898.62381938214</c:v>
                </c:pt>
                <c:pt idx="1500">
                  <c:v>899.2233015832</c:v>
                </c:pt>
                <c:pt idx="1501">
                  <c:v>899.8227837842599</c:v>
                </c:pt>
                <c:pt idx="1502">
                  <c:v>900.4222659853098</c:v>
                </c:pt>
                <c:pt idx="1503">
                  <c:v>901.02174818637</c:v>
                </c:pt>
                <c:pt idx="1504">
                  <c:v>901.6212303874199</c:v>
                </c:pt>
                <c:pt idx="1505">
                  <c:v>902.22071258848</c:v>
                </c:pt>
                <c:pt idx="1506">
                  <c:v>902.8201947895299</c:v>
                </c:pt>
                <c:pt idx="1507">
                  <c:v>903.41967699059</c:v>
                </c:pt>
                <c:pt idx="1508">
                  <c:v>904.0191591916399</c:v>
                </c:pt>
                <c:pt idx="1509">
                  <c:v>904.6186413927001</c:v>
                </c:pt>
                <c:pt idx="1510">
                  <c:v>905.21812359375</c:v>
                </c:pt>
                <c:pt idx="1511">
                  <c:v>905.8176057948098</c:v>
                </c:pt>
                <c:pt idx="1512">
                  <c:v>906.4170879958699</c:v>
                </c:pt>
                <c:pt idx="1513">
                  <c:v>907.0165701969199</c:v>
                </c:pt>
                <c:pt idx="1514">
                  <c:v>907.61605239798</c:v>
                </c:pt>
                <c:pt idx="1515">
                  <c:v>908.21553459903</c:v>
                </c:pt>
                <c:pt idx="1516">
                  <c:v>908.8150168000899</c:v>
                </c:pt>
                <c:pt idx="1517">
                  <c:v>909.41449900114</c:v>
                </c:pt>
                <c:pt idx="1518">
                  <c:v>910.0139812022</c:v>
                </c:pt>
                <c:pt idx="1519">
                  <c:v>910.61346340325</c:v>
                </c:pt>
                <c:pt idx="1520">
                  <c:v>911.21294560431</c:v>
                </c:pt>
                <c:pt idx="1521">
                  <c:v>911.8124278053698</c:v>
                </c:pt>
                <c:pt idx="1522">
                  <c:v>912.4119100064199</c:v>
                </c:pt>
                <c:pt idx="1523">
                  <c:v>913.01139220748</c:v>
                </c:pt>
                <c:pt idx="1524">
                  <c:v>913.61087440853</c:v>
                </c:pt>
                <c:pt idx="1525">
                  <c:v>914.21035660959</c:v>
                </c:pt>
                <c:pt idx="1526">
                  <c:v>914.80983881064</c:v>
                </c:pt>
                <c:pt idx="1527">
                  <c:v>915.4093210117</c:v>
                </c:pt>
                <c:pt idx="1528">
                  <c:v>916.00880321275</c:v>
                </c:pt>
                <c:pt idx="1529">
                  <c:v>916.60828541381</c:v>
                </c:pt>
                <c:pt idx="1530">
                  <c:v>917.20776761486</c:v>
                </c:pt>
                <c:pt idx="1531">
                  <c:v>917.8072498159197</c:v>
                </c:pt>
                <c:pt idx="1532">
                  <c:v>918.40673201698</c:v>
                </c:pt>
                <c:pt idx="1533">
                  <c:v>919.00621421803</c:v>
                </c:pt>
                <c:pt idx="1534">
                  <c:v>919.60569641909</c:v>
                </c:pt>
                <c:pt idx="1535">
                  <c:v>920.20517862014</c:v>
                </c:pt>
                <c:pt idx="1536">
                  <c:v>920.8046608211998</c:v>
                </c:pt>
                <c:pt idx="1537">
                  <c:v>921.40414302225</c:v>
                </c:pt>
                <c:pt idx="1538">
                  <c:v>922.00362522331</c:v>
                </c:pt>
                <c:pt idx="1539">
                  <c:v>922.60310742436</c:v>
                </c:pt>
                <c:pt idx="1540">
                  <c:v>923.2025896254199</c:v>
                </c:pt>
                <c:pt idx="1541">
                  <c:v>923.80207182647</c:v>
                </c:pt>
                <c:pt idx="1542">
                  <c:v>924.40155402753</c:v>
                </c:pt>
                <c:pt idx="1543">
                  <c:v>925.00103622859</c:v>
                </c:pt>
                <c:pt idx="1544">
                  <c:v>925.60051842964</c:v>
                </c:pt>
                <c:pt idx="1545">
                  <c:v>926.2000006307</c:v>
                </c:pt>
                <c:pt idx="1546">
                  <c:v>926.79948283175</c:v>
                </c:pt>
                <c:pt idx="1547">
                  <c:v>927.39896503281</c:v>
                </c:pt>
                <c:pt idx="1548">
                  <c:v>927.99844723386</c:v>
                </c:pt>
                <c:pt idx="1549">
                  <c:v>928.5979294349198</c:v>
                </c:pt>
                <c:pt idx="1550">
                  <c:v>929.19741163597</c:v>
                </c:pt>
                <c:pt idx="1551">
                  <c:v>929.79689383703</c:v>
                </c:pt>
                <c:pt idx="1552">
                  <c:v>930.39637603808</c:v>
                </c:pt>
                <c:pt idx="1553">
                  <c:v>930.99585823914</c:v>
                </c:pt>
                <c:pt idx="1554">
                  <c:v>931.5953404402</c:v>
                </c:pt>
                <c:pt idx="1555">
                  <c:v>932.19482264125</c:v>
                </c:pt>
                <c:pt idx="1556">
                  <c:v>932.79430484231</c:v>
                </c:pt>
                <c:pt idx="1557">
                  <c:v>933.39378704336</c:v>
                </c:pt>
                <c:pt idx="1558">
                  <c:v>933.9932692444199</c:v>
                </c:pt>
                <c:pt idx="1559">
                  <c:v>934.59275144547</c:v>
                </c:pt>
                <c:pt idx="1560">
                  <c:v>935.19223364653</c:v>
                </c:pt>
                <c:pt idx="1561">
                  <c:v>935.79171584758</c:v>
                </c:pt>
                <c:pt idx="1562">
                  <c:v>936.39119804864</c:v>
                </c:pt>
                <c:pt idx="1563">
                  <c:v>936.99068024969</c:v>
                </c:pt>
                <c:pt idx="1564">
                  <c:v>937.59016245075</c:v>
                </c:pt>
                <c:pt idx="1565">
                  <c:v>938.18964465181</c:v>
                </c:pt>
                <c:pt idx="1566">
                  <c:v>938.78912685286</c:v>
                </c:pt>
                <c:pt idx="1567">
                  <c:v>939.3886090539199</c:v>
                </c:pt>
                <c:pt idx="1568">
                  <c:v>939.98809125497</c:v>
                </c:pt>
                <c:pt idx="1569">
                  <c:v>940.58757345603</c:v>
                </c:pt>
                <c:pt idx="1570">
                  <c:v>941.18705565708</c:v>
                </c:pt>
                <c:pt idx="1571">
                  <c:v>941.78653785814</c:v>
                </c:pt>
                <c:pt idx="1572">
                  <c:v>942.38602005919</c:v>
                </c:pt>
                <c:pt idx="1573">
                  <c:v>942.98550226025</c:v>
                </c:pt>
                <c:pt idx="1574">
                  <c:v>943.5849844613</c:v>
                </c:pt>
                <c:pt idx="1575">
                  <c:v>944.18446666236</c:v>
                </c:pt>
                <c:pt idx="1576">
                  <c:v>944.78394886342</c:v>
                </c:pt>
                <c:pt idx="1577">
                  <c:v>945.38343106447</c:v>
                </c:pt>
                <c:pt idx="1578">
                  <c:v>945.98291326553</c:v>
                </c:pt>
                <c:pt idx="1579">
                  <c:v>946.58239546658</c:v>
                </c:pt>
                <c:pt idx="1580">
                  <c:v>947.18187766764</c:v>
                </c:pt>
                <c:pt idx="1581">
                  <c:v>947.78135986869</c:v>
                </c:pt>
                <c:pt idx="1582">
                  <c:v>948.38084206975</c:v>
                </c:pt>
                <c:pt idx="1583">
                  <c:v>948.9803242708</c:v>
                </c:pt>
                <c:pt idx="1584">
                  <c:v>949.57980647186</c:v>
                </c:pt>
                <c:pt idx="1585">
                  <c:v>950.17928867291</c:v>
                </c:pt>
                <c:pt idx="1586">
                  <c:v>950.77877087397</c:v>
                </c:pt>
                <c:pt idx="1587">
                  <c:v>951.37825307503</c:v>
                </c:pt>
                <c:pt idx="1588">
                  <c:v>951.97773527608</c:v>
                </c:pt>
                <c:pt idx="1589">
                  <c:v>952.57721747714</c:v>
                </c:pt>
                <c:pt idx="1590">
                  <c:v>953.17669967819</c:v>
                </c:pt>
                <c:pt idx="1591">
                  <c:v>953.77618187925</c:v>
                </c:pt>
                <c:pt idx="1592">
                  <c:v>954.3756640802999</c:v>
                </c:pt>
                <c:pt idx="1593">
                  <c:v>954.97514628136</c:v>
                </c:pt>
                <c:pt idx="1594">
                  <c:v>955.5746284824098</c:v>
                </c:pt>
                <c:pt idx="1595">
                  <c:v>956.17411068347</c:v>
                </c:pt>
                <c:pt idx="1596">
                  <c:v>956.77359288453</c:v>
                </c:pt>
                <c:pt idx="1597">
                  <c:v>957.37307508558</c:v>
                </c:pt>
                <c:pt idx="1598">
                  <c:v>957.97255728664</c:v>
                </c:pt>
                <c:pt idx="1599">
                  <c:v>958.57203948769</c:v>
                </c:pt>
                <c:pt idx="1600">
                  <c:v>959.17152168875</c:v>
                </c:pt>
                <c:pt idx="1601">
                  <c:v>959.7710038898</c:v>
                </c:pt>
                <c:pt idx="1602">
                  <c:v>960.37048609086</c:v>
                </c:pt>
                <c:pt idx="1603">
                  <c:v>960.9699682919098</c:v>
                </c:pt>
                <c:pt idx="1604">
                  <c:v>961.5694504929698</c:v>
                </c:pt>
                <c:pt idx="1605">
                  <c:v>962.16893269402</c:v>
                </c:pt>
                <c:pt idx="1606">
                  <c:v>962.7684148950799</c:v>
                </c:pt>
                <c:pt idx="1607">
                  <c:v>963.3678970961399</c:v>
                </c:pt>
                <c:pt idx="1608">
                  <c:v>963.96737929719</c:v>
                </c:pt>
                <c:pt idx="1609">
                  <c:v>964.5668614982499</c:v>
                </c:pt>
                <c:pt idx="1610">
                  <c:v>965.1663436993</c:v>
                </c:pt>
                <c:pt idx="1611">
                  <c:v>965.76582590036</c:v>
                </c:pt>
                <c:pt idx="1612">
                  <c:v>966.3653081014098</c:v>
                </c:pt>
                <c:pt idx="1613">
                  <c:v>966.96479030247</c:v>
                </c:pt>
                <c:pt idx="1614">
                  <c:v>967.56427250352</c:v>
                </c:pt>
                <c:pt idx="1615">
                  <c:v>968.16375470458</c:v>
                </c:pt>
                <c:pt idx="1616">
                  <c:v>968.76323690563</c:v>
                </c:pt>
                <c:pt idx="1617">
                  <c:v>969.3627191066898</c:v>
                </c:pt>
                <c:pt idx="1618">
                  <c:v>969.9622013077499</c:v>
                </c:pt>
                <c:pt idx="1619">
                  <c:v>970.5616835088</c:v>
                </c:pt>
                <c:pt idx="1620">
                  <c:v>971.1611657098599</c:v>
                </c:pt>
                <c:pt idx="1621">
                  <c:v>971.7606479109099</c:v>
                </c:pt>
                <c:pt idx="1622">
                  <c:v>972.3601301119699</c:v>
                </c:pt>
                <c:pt idx="1623">
                  <c:v>972.9596123130199</c:v>
                </c:pt>
                <c:pt idx="1624">
                  <c:v>973.55909451408</c:v>
                </c:pt>
                <c:pt idx="1625">
                  <c:v>974.15857671513</c:v>
                </c:pt>
                <c:pt idx="1626">
                  <c:v>974.75805891619</c:v>
                </c:pt>
                <c:pt idx="1627">
                  <c:v>975.3575411172399</c:v>
                </c:pt>
                <c:pt idx="1628">
                  <c:v>975.9570233182999</c:v>
                </c:pt>
                <c:pt idx="1629">
                  <c:v>976.55650551936</c:v>
                </c:pt>
                <c:pt idx="1630">
                  <c:v>977.1559877204099</c:v>
                </c:pt>
                <c:pt idx="1631">
                  <c:v>977.75546992147</c:v>
                </c:pt>
                <c:pt idx="1632">
                  <c:v>978.3549521225199</c:v>
                </c:pt>
                <c:pt idx="1633">
                  <c:v>978.95443432358</c:v>
                </c:pt>
                <c:pt idx="1634">
                  <c:v>979.55391652463</c:v>
                </c:pt>
                <c:pt idx="1635">
                  <c:v>980.15339872569</c:v>
                </c:pt>
                <c:pt idx="1636">
                  <c:v>980.75288092674</c:v>
                </c:pt>
                <c:pt idx="1637">
                  <c:v>981.3523631277999</c:v>
                </c:pt>
                <c:pt idx="1638">
                  <c:v>981.95184532885</c:v>
                </c:pt>
                <c:pt idx="1639">
                  <c:v>982.5513275299099</c:v>
                </c:pt>
                <c:pt idx="1640">
                  <c:v>983.15080973097</c:v>
                </c:pt>
                <c:pt idx="1641">
                  <c:v>983.75029193202</c:v>
                </c:pt>
                <c:pt idx="1642">
                  <c:v>984.34977413308</c:v>
                </c:pt>
                <c:pt idx="1643">
                  <c:v>984.9492563341299</c:v>
                </c:pt>
                <c:pt idx="1644">
                  <c:v>985.54873853519</c:v>
                </c:pt>
                <c:pt idx="1645">
                  <c:v>986.14822073624</c:v>
                </c:pt>
                <c:pt idx="1646">
                  <c:v>986.7477029373</c:v>
                </c:pt>
                <c:pt idx="1647">
                  <c:v>987.3471851383499</c:v>
                </c:pt>
                <c:pt idx="1648">
                  <c:v>987.9466673394099</c:v>
                </c:pt>
                <c:pt idx="1649">
                  <c:v>988.54614954046</c:v>
                </c:pt>
                <c:pt idx="1650">
                  <c:v>989.14563174152</c:v>
                </c:pt>
                <c:pt idx="1651">
                  <c:v>989.74511394258</c:v>
                </c:pt>
                <c:pt idx="1652">
                  <c:v>990.3445961436299</c:v>
                </c:pt>
                <c:pt idx="1653">
                  <c:v>990.94407834469</c:v>
                </c:pt>
                <c:pt idx="1654">
                  <c:v>991.54356054574</c:v>
                </c:pt>
                <c:pt idx="1655">
                  <c:v>992.1430427468</c:v>
                </c:pt>
                <c:pt idx="1656">
                  <c:v>992.74252494785</c:v>
                </c:pt>
                <c:pt idx="1657">
                  <c:v>993.3420071489099</c:v>
                </c:pt>
                <c:pt idx="1658">
                  <c:v>993.94148934996</c:v>
                </c:pt>
                <c:pt idx="1659">
                  <c:v>994.54097155102</c:v>
                </c:pt>
                <c:pt idx="1660">
                  <c:v>995.14045375208</c:v>
                </c:pt>
                <c:pt idx="1661">
                  <c:v>995.73993595313</c:v>
                </c:pt>
                <c:pt idx="1662">
                  <c:v>996.33941815419</c:v>
                </c:pt>
                <c:pt idx="1663">
                  <c:v>996.93890035524</c:v>
                </c:pt>
                <c:pt idx="1664">
                  <c:v>997.5383825563</c:v>
                </c:pt>
                <c:pt idx="1665">
                  <c:v>998.13786475735</c:v>
                </c:pt>
                <c:pt idx="1666">
                  <c:v>998.73734695841</c:v>
                </c:pt>
                <c:pt idx="1667">
                  <c:v>999.3368291594599</c:v>
                </c:pt>
                <c:pt idx="1668">
                  <c:v>999.93631136052</c:v>
                </c:pt>
                <c:pt idx="1669">
                  <c:v>1000.5357935616</c:v>
                </c:pt>
                <c:pt idx="1670">
                  <c:v>1001.1352757626</c:v>
                </c:pt>
                <c:pt idx="1671">
                  <c:v>1001.7347579637</c:v>
                </c:pt>
                <c:pt idx="1672">
                  <c:v>1002.3342401647</c:v>
                </c:pt>
                <c:pt idx="1673">
                  <c:v>1002.9337223658</c:v>
                </c:pt>
                <c:pt idx="1674">
                  <c:v>1003.5332045669</c:v>
                </c:pt>
                <c:pt idx="1675">
                  <c:v>1004.1326867679</c:v>
                </c:pt>
                <c:pt idx="1676">
                  <c:v>1004.732168969</c:v>
                </c:pt>
                <c:pt idx="1677">
                  <c:v>1005.33165117</c:v>
                </c:pt>
                <c:pt idx="1678">
                  <c:v>1005.9311333711</c:v>
                </c:pt>
                <c:pt idx="1679">
                  <c:v>1006.5306155721</c:v>
                </c:pt>
                <c:pt idx="1680">
                  <c:v>1007.1300977732</c:v>
                </c:pt>
                <c:pt idx="1681">
                  <c:v>1007.7295799742</c:v>
                </c:pt>
                <c:pt idx="1682">
                  <c:v>1008.3290621753</c:v>
                </c:pt>
                <c:pt idx="1683">
                  <c:v>1008.9285443764</c:v>
                </c:pt>
                <c:pt idx="1684">
                  <c:v>1009.5280265774</c:v>
                </c:pt>
                <c:pt idx="1685">
                  <c:v>1010.1275087785</c:v>
                </c:pt>
                <c:pt idx="1686">
                  <c:v>1010.7269909795</c:v>
                </c:pt>
                <c:pt idx="1687">
                  <c:v>1011.3264731806</c:v>
                </c:pt>
                <c:pt idx="1688">
                  <c:v>1011.9259553816</c:v>
                </c:pt>
                <c:pt idx="1689">
                  <c:v>1012.5254375827</c:v>
                </c:pt>
                <c:pt idx="1690">
                  <c:v>1013.1249197837</c:v>
                </c:pt>
                <c:pt idx="1691">
                  <c:v>1013.7244019848</c:v>
                </c:pt>
                <c:pt idx="1692">
                  <c:v>1014.3238841859</c:v>
                </c:pt>
                <c:pt idx="1693">
                  <c:v>1014.9233663869</c:v>
                </c:pt>
                <c:pt idx="1694">
                  <c:v>1015.522848588</c:v>
                </c:pt>
                <c:pt idx="1695">
                  <c:v>1016.122330789</c:v>
                </c:pt>
                <c:pt idx="1696">
                  <c:v>1016.7218129901</c:v>
                </c:pt>
                <c:pt idx="1697">
                  <c:v>1017.3212951911</c:v>
                </c:pt>
                <c:pt idx="1698">
                  <c:v>1017.9207773922</c:v>
                </c:pt>
                <c:pt idx="1699">
                  <c:v>1018.5202595932</c:v>
                </c:pt>
                <c:pt idx="1700">
                  <c:v>1019.1197417943</c:v>
                </c:pt>
                <c:pt idx="1701">
                  <c:v>1019.7192239953</c:v>
                </c:pt>
                <c:pt idx="1702">
                  <c:v>1020.3187061964</c:v>
                </c:pt>
                <c:pt idx="1703">
                  <c:v>1020.9181883975</c:v>
                </c:pt>
                <c:pt idx="1704">
                  <c:v>1021.5176705985</c:v>
                </c:pt>
                <c:pt idx="1705">
                  <c:v>1022.1171527996</c:v>
                </c:pt>
                <c:pt idx="1706">
                  <c:v>1022.7166350006</c:v>
                </c:pt>
                <c:pt idx="1707">
                  <c:v>1023.3161172017</c:v>
                </c:pt>
                <c:pt idx="1708">
                  <c:v>1023.9155994027</c:v>
                </c:pt>
                <c:pt idx="1709">
                  <c:v>1024.5150816038</c:v>
                </c:pt>
                <c:pt idx="1710">
                  <c:v>1025.1145638048</c:v>
                </c:pt>
                <c:pt idx="1711">
                  <c:v>1025.7140460059</c:v>
                </c:pt>
                <c:pt idx="1712">
                  <c:v>1026.313528207</c:v>
                </c:pt>
                <c:pt idx="1713">
                  <c:v>1026.913010408</c:v>
                </c:pt>
                <c:pt idx="1714">
                  <c:v>1027.5124926091</c:v>
                </c:pt>
                <c:pt idx="1715">
                  <c:v>1028.1119748101</c:v>
                </c:pt>
                <c:pt idx="1716">
                  <c:v>1028.7114570112</c:v>
                </c:pt>
                <c:pt idx="1717">
                  <c:v>1029.3109392122</c:v>
                </c:pt>
                <c:pt idx="1718">
                  <c:v>1029.9104214133</c:v>
                </c:pt>
                <c:pt idx="1719">
                  <c:v>1030.5099036143</c:v>
                </c:pt>
                <c:pt idx="1720">
                  <c:v>1031.1093858154</c:v>
                </c:pt>
                <c:pt idx="1721">
                  <c:v>1031.7088680165</c:v>
                </c:pt>
                <c:pt idx="1722">
                  <c:v>1032.3083502175</c:v>
                </c:pt>
                <c:pt idx="1723">
                  <c:v>1032.9078324186</c:v>
                </c:pt>
                <c:pt idx="1724">
                  <c:v>1033.5073146196</c:v>
                </c:pt>
                <c:pt idx="1725">
                  <c:v>1034.1067968207</c:v>
                </c:pt>
                <c:pt idx="1726">
                  <c:v>1034.7062790217</c:v>
                </c:pt>
                <c:pt idx="1727">
                  <c:v>1035.3057612228</c:v>
                </c:pt>
                <c:pt idx="1728">
                  <c:v>1035.9052434238</c:v>
                </c:pt>
                <c:pt idx="1729">
                  <c:v>1036.5047256249</c:v>
                </c:pt>
                <c:pt idx="1730">
                  <c:v>1037.104207826</c:v>
                </c:pt>
                <c:pt idx="1731">
                  <c:v>1037.703690027</c:v>
                </c:pt>
                <c:pt idx="1732">
                  <c:v>1038.3031722281</c:v>
                </c:pt>
                <c:pt idx="1733">
                  <c:v>1038.9026544291</c:v>
                </c:pt>
                <c:pt idx="1734">
                  <c:v>1039.5021366302</c:v>
                </c:pt>
                <c:pt idx="1735">
                  <c:v>1040.1016188312</c:v>
                </c:pt>
                <c:pt idx="1736">
                  <c:v>1040.7011010323</c:v>
                </c:pt>
                <c:pt idx="1737">
                  <c:v>1041.3005832333</c:v>
                </c:pt>
                <c:pt idx="1738">
                  <c:v>1041.9000654344</c:v>
                </c:pt>
                <c:pt idx="1739">
                  <c:v>1042.4995476355</c:v>
                </c:pt>
                <c:pt idx="1740">
                  <c:v>1043.0990298365</c:v>
                </c:pt>
                <c:pt idx="1741">
                  <c:v>1043.6985120376</c:v>
                </c:pt>
                <c:pt idx="1742">
                  <c:v>1044.2979942386</c:v>
                </c:pt>
                <c:pt idx="1743">
                  <c:v>1044.8974764397</c:v>
                </c:pt>
                <c:pt idx="1744">
                  <c:v>1045.4969586407</c:v>
                </c:pt>
                <c:pt idx="1745">
                  <c:v>1046.0964408418</c:v>
                </c:pt>
                <c:pt idx="1746">
                  <c:v>1046.6959230428</c:v>
                </c:pt>
                <c:pt idx="1747">
                  <c:v>1047.2954052439</c:v>
                </c:pt>
                <c:pt idx="1748">
                  <c:v>1047.894887445</c:v>
                </c:pt>
                <c:pt idx="1749">
                  <c:v>1048.494369646</c:v>
                </c:pt>
                <c:pt idx="1750">
                  <c:v>1049.0938518471</c:v>
                </c:pt>
                <c:pt idx="1751">
                  <c:v>1049.6933340481</c:v>
                </c:pt>
                <c:pt idx="1752">
                  <c:v>1050.2928162492</c:v>
                </c:pt>
                <c:pt idx="1753">
                  <c:v>1050.8922984502</c:v>
                </c:pt>
                <c:pt idx="1754">
                  <c:v>1051.4917806513</c:v>
                </c:pt>
                <c:pt idx="1755">
                  <c:v>1052.0912628523</c:v>
                </c:pt>
                <c:pt idx="1756">
                  <c:v>1052.6907450534</c:v>
                </c:pt>
                <c:pt idx="1757">
                  <c:v>1053.2902272545</c:v>
                </c:pt>
                <c:pt idx="1758">
                  <c:v>1053.8897094555</c:v>
                </c:pt>
                <c:pt idx="1759">
                  <c:v>1054.4891916566</c:v>
                </c:pt>
                <c:pt idx="1760">
                  <c:v>1055.0886738576</c:v>
                </c:pt>
                <c:pt idx="1761">
                  <c:v>1055.6881560587</c:v>
                </c:pt>
                <c:pt idx="1762">
                  <c:v>1056.2876382597</c:v>
                </c:pt>
                <c:pt idx="1763">
                  <c:v>1056.8871204608</c:v>
                </c:pt>
                <c:pt idx="1764">
                  <c:v>1057.4866026618</c:v>
                </c:pt>
                <c:pt idx="1765">
                  <c:v>1058.0860848629</c:v>
                </c:pt>
                <c:pt idx="1766">
                  <c:v>1058.685567064</c:v>
                </c:pt>
                <c:pt idx="1767">
                  <c:v>1059.285049265</c:v>
                </c:pt>
                <c:pt idx="1768">
                  <c:v>1059.8845314661</c:v>
                </c:pt>
                <c:pt idx="1769">
                  <c:v>1060.4840136671</c:v>
                </c:pt>
                <c:pt idx="1770">
                  <c:v>1061.0834958682</c:v>
                </c:pt>
                <c:pt idx="1771">
                  <c:v>1061.6829780692</c:v>
                </c:pt>
                <c:pt idx="1772">
                  <c:v>1062.2824602703</c:v>
                </c:pt>
                <c:pt idx="1773">
                  <c:v>1062.8819424713</c:v>
                </c:pt>
                <c:pt idx="1774">
                  <c:v>1063.4814246724</c:v>
                </c:pt>
                <c:pt idx="1775">
                  <c:v>1064.0809068735</c:v>
                </c:pt>
                <c:pt idx="1776">
                  <c:v>1064.6803890745</c:v>
                </c:pt>
                <c:pt idx="1777">
                  <c:v>1065.2798712756</c:v>
                </c:pt>
                <c:pt idx="1778">
                  <c:v>1065.8793534766</c:v>
                </c:pt>
                <c:pt idx="1779">
                  <c:v>1066.4788356777</c:v>
                </c:pt>
                <c:pt idx="1780">
                  <c:v>1067.0783178787</c:v>
                </c:pt>
                <c:pt idx="1781">
                  <c:v>1067.6778000798</c:v>
                </c:pt>
                <c:pt idx="1782">
                  <c:v>1068.2772822808</c:v>
                </c:pt>
                <c:pt idx="1783">
                  <c:v>1068.8767644819</c:v>
                </c:pt>
                <c:pt idx="1784">
                  <c:v>1069.476246683</c:v>
                </c:pt>
                <c:pt idx="1785">
                  <c:v>1070.075728884</c:v>
                </c:pt>
                <c:pt idx="1786">
                  <c:v>1070.6752110851</c:v>
                </c:pt>
                <c:pt idx="1787">
                  <c:v>1071.2746932861</c:v>
                </c:pt>
                <c:pt idx="1788">
                  <c:v>1071.8741754872</c:v>
                </c:pt>
                <c:pt idx="1789">
                  <c:v>1072.4736576882</c:v>
                </c:pt>
                <c:pt idx="1790">
                  <c:v>1073.0731398893</c:v>
                </c:pt>
                <c:pt idx="1791">
                  <c:v>1073.6726220903</c:v>
                </c:pt>
                <c:pt idx="1792">
                  <c:v>1074.2721042914</c:v>
                </c:pt>
                <c:pt idx="1793">
                  <c:v>1074.8715864925</c:v>
                </c:pt>
                <c:pt idx="1794">
                  <c:v>1075.4710686935</c:v>
                </c:pt>
                <c:pt idx="1795">
                  <c:v>1076.0705508946</c:v>
                </c:pt>
                <c:pt idx="1796">
                  <c:v>1076.6700330956</c:v>
                </c:pt>
                <c:pt idx="1797">
                  <c:v>1077.2695152967</c:v>
                </c:pt>
                <c:pt idx="1798">
                  <c:v>1077.8689974977</c:v>
                </c:pt>
                <c:pt idx="1799">
                  <c:v>1078.4684796988</c:v>
                </c:pt>
                <c:pt idx="1800">
                  <c:v>1079.0679618998</c:v>
                </c:pt>
                <c:pt idx="1801">
                  <c:v>1079.6674441009</c:v>
                </c:pt>
                <c:pt idx="1802">
                  <c:v>1080.266926302</c:v>
                </c:pt>
                <c:pt idx="1803">
                  <c:v>1080.866408503</c:v>
                </c:pt>
                <c:pt idx="1804">
                  <c:v>1081.4658907041</c:v>
                </c:pt>
                <c:pt idx="1805">
                  <c:v>1082.0653729051</c:v>
                </c:pt>
                <c:pt idx="1806">
                  <c:v>1082.6648551062</c:v>
                </c:pt>
                <c:pt idx="1807">
                  <c:v>1083.2643373072</c:v>
                </c:pt>
                <c:pt idx="1808">
                  <c:v>1083.8638195083</c:v>
                </c:pt>
                <c:pt idx="1809">
                  <c:v>1084.4633017093</c:v>
                </c:pt>
                <c:pt idx="1810">
                  <c:v>1085.0627839104</c:v>
                </c:pt>
                <c:pt idx="1811">
                  <c:v>1085.6622661115</c:v>
                </c:pt>
                <c:pt idx="1812">
                  <c:v>1086.2617483125</c:v>
                </c:pt>
                <c:pt idx="1813">
                  <c:v>1086.8612305136</c:v>
                </c:pt>
                <c:pt idx="1814">
                  <c:v>1087.4607127146</c:v>
                </c:pt>
                <c:pt idx="1815">
                  <c:v>1088.0601949157</c:v>
                </c:pt>
                <c:pt idx="1816">
                  <c:v>1088.6596771167</c:v>
                </c:pt>
                <c:pt idx="1817">
                  <c:v>1089.2591593178</c:v>
                </c:pt>
                <c:pt idx="1818">
                  <c:v>1089.8586415188</c:v>
                </c:pt>
                <c:pt idx="1819">
                  <c:v>1090.4581237199</c:v>
                </c:pt>
                <c:pt idx="1820">
                  <c:v>1091.0576059209</c:v>
                </c:pt>
                <c:pt idx="1821">
                  <c:v>1091.657088122</c:v>
                </c:pt>
                <c:pt idx="1822">
                  <c:v>1092.2565703231</c:v>
                </c:pt>
                <c:pt idx="1823">
                  <c:v>1092.8560525241</c:v>
                </c:pt>
                <c:pt idx="1824">
                  <c:v>1093.4555347252</c:v>
                </c:pt>
                <c:pt idx="1825">
                  <c:v>1094.0550169262</c:v>
                </c:pt>
                <c:pt idx="1826">
                  <c:v>1094.6544991273</c:v>
                </c:pt>
                <c:pt idx="1827">
                  <c:v>1095.2539813283</c:v>
                </c:pt>
                <c:pt idx="1828">
                  <c:v>1095.8534635294</c:v>
                </c:pt>
                <c:pt idx="1829">
                  <c:v>1096.4529457304</c:v>
                </c:pt>
                <c:pt idx="1830">
                  <c:v>1097.0524279315</c:v>
                </c:pt>
                <c:pt idx="1831">
                  <c:v>1097.6519101326</c:v>
                </c:pt>
                <c:pt idx="1832">
                  <c:v>1098.2513923336</c:v>
                </c:pt>
                <c:pt idx="1833">
                  <c:v>1098.8508745347</c:v>
                </c:pt>
                <c:pt idx="1834">
                  <c:v>1099.4503567357</c:v>
                </c:pt>
                <c:pt idx="1835">
                  <c:v>1100.0498389368</c:v>
                </c:pt>
                <c:pt idx="1836">
                  <c:v>1100.6493211378</c:v>
                </c:pt>
                <c:pt idx="1837">
                  <c:v>1101.2488033389</c:v>
                </c:pt>
                <c:pt idx="1838">
                  <c:v>1101.8482855399</c:v>
                </c:pt>
                <c:pt idx="1839">
                  <c:v>1102.447767741</c:v>
                </c:pt>
                <c:pt idx="1840">
                  <c:v>1103.0472499421</c:v>
                </c:pt>
                <c:pt idx="1841">
                  <c:v>1103.6467321431</c:v>
                </c:pt>
                <c:pt idx="1842">
                  <c:v>1104.2462143442</c:v>
                </c:pt>
                <c:pt idx="1843">
                  <c:v>1104.8456965452</c:v>
                </c:pt>
                <c:pt idx="1844">
                  <c:v>1105.4451787463</c:v>
                </c:pt>
                <c:pt idx="1845">
                  <c:v>1106.0446609473</c:v>
                </c:pt>
                <c:pt idx="1846">
                  <c:v>1106.6441431484</c:v>
                </c:pt>
                <c:pt idx="1847">
                  <c:v>1107.2436253494</c:v>
                </c:pt>
                <c:pt idx="1848">
                  <c:v>1107.8431075505</c:v>
                </c:pt>
                <c:pt idx="1849">
                  <c:v>1108.4425897516</c:v>
                </c:pt>
                <c:pt idx="1850">
                  <c:v>1109.0420719526</c:v>
                </c:pt>
                <c:pt idx="1851">
                  <c:v>1109.6415541537</c:v>
                </c:pt>
                <c:pt idx="1852">
                  <c:v>1110.2410363547</c:v>
                </c:pt>
                <c:pt idx="1853">
                  <c:v>1110.8405185558</c:v>
                </c:pt>
                <c:pt idx="1854">
                  <c:v>1111.4400007568</c:v>
                </c:pt>
                <c:pt idx="1855">
                  <c:v>1112.0394829579</c:v>
                </c:pt>
                <c:pt idx="1856">
                  <c:v>1112.6389651589</c:v>
                </c:pt>
                <c:pt idx="1857">
                  <c:v>1113.23844736</c:v>
                </c:pt>
                <c:pt idx="1858">
                  <c:v>1113.8379295611</c:v>
                </c:pt>
                <c:pt idx="1859">
                  <c:v>1114.4374117621</c:v>
                </c:pt>
                <c:pt idx="1860">
                  <c:v>1115.0368939632</c:v>
                </c:pt>
                <c:pt idx="1861">
                  <c:v>1115.6363761642</c:v>
                </c:pt>
                <c:pt idx="1862">
                  <c:v>1116.2358583653</c:v>
                </c:pt>
                <c:pt idx="1863">
                  <c:v>1116.8353405663</c:v>
                </c:pt>
                <c:pt idx="1864">
                  <c:v>1117.4348227674</c:v>
                </c:pt>
                <c:pt idx="1865">
                  <c:v>1118.0343049684</c:v>
                </c:pt>
                <c:pt idx="1866">
                  <c:v>1118.6337871695</c:v>
                </c:pt>
                <c:pt idx="1867">
                  <c:v>1119.2332693706</c:v>
                </c:pt>
                <c:pt idx="1868">
                  <c:v>1119.8327515716</c:v>
                </c:pt>
                <c:pt idx="1869">
                  <c:v>1120.4322337727</c:v>
                </c:pt>
                <c:pt idx="1870">
                  <c:v>1121.0317159737</c:v>
                </c:pt>
                <c:pt idx="1871">
                  <c:v>1121.6311981748</c:v>
                </c:pt>
                <c:pt idx="1872">
                  <c:v>1122.2306803758</c:v>
                </c:pt>
                <c:pt idx="1873">
                  <c:v>1122.8301625769</c:v>
                </c:pt>
                <c:pt idx="1874">
                  <c:v>1123.4296447779</c:v>
                </c:pt>
                <c:pt idx="1875">
                  <c:v>1124.029126979</c:v>
                </c:pt>
                <c:pt idx="1876">
                  <c:v>1124.6286091801</c:v>
                </c:pt>
                <c:pt idx="1877">
                  <c:v>1125.2280913811</c:v>
                </c:pt>
                <c:pt idx="1878">
                  <c:v>1125.8275735822</c:v>
                </c:pt>
                <c:pt idx="1879">
                  <c:v>1126.4270557832</c:v>
                </c:pt>
                <c:pt idx="1880">
                  <c:v>1127.0265379843</c:v>
                </c:pt>
                <c:pt idx="1881">
                  <c:v>1127.6260201853</c:v>
                </c:pt>
                <c:pt idx="1882">
                  <c:v>1128.2255023864</c:v>
                </c:pt>
                <c:pt idx="1883">
                  <c:v>1128.8249845874</c:v>
                </c:pt>
                <c:pt idx="1884">
                  <c:v>1129.4244667885</c:v>
                </c:pt>
                <c:pt idx="1885">
                  <c:v>1130.0239489896</c:v>
                </c:pt>
                <c:pt idx="1886">
                  <c:v>1130.6234311906</c:v>
                </c:pt>
                <c:pt idx="1887">
                  <c:v>1131.2229133917</c:v>
                </c:pt>
                <c:pt idx="1888">
                  <c:v>1131.8223955927</c:v>
                </c:pt>
                <c:pt idx="1889">
                  <c:v>1132.4218777938</c:v>
                </c:pt>
                <c:pt idx="1890">
                  <c:v>1133.0213599948</c:v>
                </c:pt>
                <c:pt idx="1891">
                  <c:v>1133.6208421959</c:v>
                </c:pt>
                <c:pt idx="1892">
                  <c:v>1134.2203243969</c:v>
                </c:pt>
                <c:pt idx="1893">
                  <c:v>1134.819806598</c:v>
                </c:pt>
                <c:pt idx="1894">
                  <c:v>1135.4192887991</c:v>
                </c:pt>
                <c:pt idx="1895">
                  <c:v>1136.0187710001</c:v>
                </c:pt>
                <c:pt idx="1896">
                  <c:v>1136.6182532012</c:v>
                </c:pt>
                <c:pt idx="1897">
                  <c:v>1137.2177354022</c:v>
                </c:pt>
                <c:pt idx="1898">
                  <c:v>1137.8172176033</c:v>
                </c:pt>
                <c:pt idx="1899">
                  <c:v>1138.4166998043</c:v>
                </c:pt>
                <c:pt idx="1900">
                  <c:v>1139.0161820054</c:v>
                </c:pt>
                <c:pt idx="1901">
                  <c:v>1139.6156642064</c:v>
                </c:pt>
                <c:pt idx="1902">
                  <c:v>1140.2151464075</c:v>
                </c:pt>
                <c:pt idx="1903">
                  <c:v>1140.8146286086</c:v>
                </c:pt>
                <c:pt idx="1904">
                  <c:v>1141.4141108096</c:v>
                </c:pt>
                <c:pt idx="1905">
                  <c:v>1142.0135930107</c:v>
                </c:pt>
                <c:pt idx="1906">
                  <c:v>1142.6130752117</c:v>
                </c:pt>
                <c:pt idx="1907">
                  <c:v>1143.2125574128</c:v>
                </c:pt>
                <c:pt idx="1908">
                  <c:v>1143.8120396138</c:v>
                </c:pt>
                <c:pt idx="1909">
                  <c:v>1144.4115218149</c:v>
                </c:pt>
                <c:pt idx="1910">
                  <c:v>1145.0110040159</c:v>
                </c:pt>
                <c:pt idx="1911">
                  <c:v>1145.610486217</c:v>
                </c:pt>
                <c:pt idx="1912">
                  <c:v>1146.2099684181</c:v>
                </c:pt>
                <c:pt idx="1913">
                  <c:v>1146.8094506191</c:v>
                </c:pt>
                <c:pt idx="1914">
                  <c:v>1147.4089328202</c:v>
                </c:pt>
                <c:pt idx="1915">
                  <c:v>1148.0084150212</c:v>
                </c:pt>
                <c:pt idx="1916">
                  <c:v>1148.6078972223</c:v>
                </c:pt>
                <c:pt idx="1917">
                  <c:v>1149.2073794233</c:v>
                </c:pt>
                <c:pt idx="1918">
                  <c:v>1149.8068616244</c:v>
                </c:pt>
                <c:pt idx="1919">
                  <c:v>1150.4063438254</c:v>
                </c:pt>
                <c:pt idx="1920">
                  <c:v>1151.0058260265</c:v>
                </c:pt>
                <c:pt idx="1921">
                  <c:v>1151.6053082276</c:v>
                </c:pt>
                <c:pt idx="1922">
                  <c:v>1152.2047904286</c:v>
                </c:pt>
                <c:pt idx="1923">
                  <c:v>1152.8042726297</c:v>
                </c:pt>
                <c:pt idx="1924">
                  <c:v>1153.4037548307</c:v>
                </c:pt>
                <c:pt idx="1925">
                  <c:v>1154.0032370318</c:v>
                </c:pt>
                <c:pt idx="1926">
                  <c:v>1154.6027192328</c:v>
                </c:pt>
                <c:pt idx="1927">
                  <c:v>1155.2022014339</c:v>
                </c:pt>
                <c:pt idx="1928">
                  <c:v>1155.8016836349</c:v>
                </c:pt>
                <c:pt idx="1929">
                  <c:v>1156.401165836</c:v>
                </c:pt>
                <c:pt idx="1930">
                  <c:v>1157.0006480371</c:v>
                </c:pt>
                <c:pt idx="1931">
                  <c:v>1157.6001302381</c:v>
                </c:pt>
                <c:pt idx="1932">
                  <c:v>1158.1996124392</c:v>
                </c:pt>
                <c:pt idx="1933">
                  <c:v>1158.7990946402</c:v>
                </c:pt>
                <c:pt idx="1934">
                  <c:v>1159.3985768413</c:v>
                </c:pt>
                <c:pt idx="1935">
                  <c:v>1159.9980590423</c:v>
                </c:pt>
                <c:pt idx="1936">
                  <c:v>1160.5975412434</c:v>
                </c:pt>
                <c:pt idx="1937">
                  <c:v>1161.1970234444</c:v>
                </c:pt>
                <c:pt idx="1938">
                  <c:v>1161.7965056455</c:v>
                </c:pt>
                <c:pt idx="1939">
                  <c:v>1162.3959878466</c:v>
                </c:pt>
                <c:pt idx="1940">
                  <c:v>1162.9954700476</c:v>
                </c:pt>
                <c:pt idx="1941">
                  <c:v>1163.5949522487</c:v>
                </c:pt>
                <c:pt idx="1942">
                  <c:v>1164.1944344497</c:v>
                </c:pt>
                <c:pt idx="1943">
                  <c:v>1164.7939166508</c:v>
                </c:pt>
                <c:pt idx="1944">
                  <c:v>1165.3933988518</c:v>
                </c:pt>
                <c:pt idx="1945">
                  <c:v>1165.9928810529</c:v>
                </c:pt>
                <c:pt idx="1946">
                  <c:v>1166.5923632539</c:v>
                </c:pt>
                <c:pt idx="1947">
                  <c:v>1167.191845455</c:v>
                </c:pt>
                <c:pt idx="1948">
                  <c:v>1167.791327656</c:v>
                </c:pt>
                <c:pt idx="1949">
                  <c:v>1168.3908098571</c:v>
                </c:pt>
                <c:pt idx="1950">
                  <c:v>1168.9902920582</c:v>
                </c:pt>
                <c:pt idx="1951">
                  <c:v>1169.5897742592</c:v>
                </c:pt>
                <c:pt idx="1952">
                  <c:v>1170.1892564603</c:v>
                </c:pt>
                <c:pt idx="1953">
                  <c:v>1170.7887386613</c:v>
                </c:pt>
                <c:pt idx="1954">
                  <c:v>1171.3882208624</c:v>
                </c:pt>
                <c:pt idx="1955">
                  <c:v>1171.9877030634</c:v>
                </c:pt>
                <c:pt idx="1956">
                  <c:v>1172.5871852645</c:v>
                </c:pt>
                <c:pt idx="1957">
                  <c:v>1173.1866674655</c:v>
                </c:pt>
                <c:pt idx="1958">
                  <c:v>1173.7861496666</c:v>
                </c:pt>
                <c:pt idx="1959">
                  <c:v>1174.3856318677</c:v>
                </c:pt>
                <c:pt idx="1960">
                  <c:v>1174.9851140687</c:v>
                </c:pt>
                <c:pt idx="1961">
                  <c:v>1175.5845962698</c:v>
                </c:pt>
                <c:pt idx="1962">
                  <c:v>1176.1840784708</c:v>
                </c:pt>
                <c:pt idx="1963">
                  <c:v>1176.7835606719</c:v>
                </c:pt>
                <c:pt idx="1964">
                  <c:v>1177.3830428729</c:v>
                </c:pt>
                <c:pt idx="1965">
                  <c:v>1177.982525074</c:v>
                </c:pt>
                <c:pt idx="1966">
                  <c:v>1178.582007275</c:v>
                </c:pt>
                <c:pt idx="1967">
                  <c:v>1179.1814894761</c:v>
                </c:pt>
                <c:pt idx="1968">
                  <c:v>1179.7809716772</c:v>
                </c:pt>
                <c:pt idx="1969">
                  <c:v>1180.3804538782</c:v>
                </c:pt>
                <c:pt idx="1970">
                  <c:v>1180.9799360793</c:v>
                </c:pt>
                <c:pt idx="1971">
                  <c:v>1181.5794182803</c:v>
                </c:pt>
                <c:pt idx="1972">
                  <c:v>1182.1789004814</c:v>
                </c:pt>
                <c:pt idx="1973">
                  <c:v>1182.7783826824</c:v>
                </c:pt>
                <c:pt idx="1974">
                  <c:v>1183.3778648835</c:v>
                </c:pt>
                <c:pt idx="1975">
                  <c:v>1183.9773470845</c:v>
                </c:pt>
                <c:pt idx="1976">
                  <c:v>1184.5768292856</c:v>
                </c:pt>
                <c:pt idx="1977">
                  <c:v>1185.1763114867</c:v>
                </c:pt>
                <c:pt idx="1978">
                  <c:v>1185.7757936877</c:v>
                </c:pt>
                <c:pt idx="1979">
                  <c:v>1186.3752758888</c:v>
                </c:pt>
                <c:pt idx="1980">
                  <c:v>1186.9747580898</c:v>
                </c:pt>
                <c:pt idx="1981">
                  <c:v>1187.5742402909</c:v>
                </c:pt>
                <c:pt idx="1982">
                  <c:v>1188.1737224919</c:v>
                </c:pt>
                <c:pt idx="1983">
                  <c:v>1188.773204693</c:v>
                </c:pt>
                <c:pt idx="1984">
                  <c:v>1189.372686894</c:v>
                </c:pt>
                <c:pt idx="1985">
                  <c:v>1189.9721690951</c:v>
                </c:pt>
                <c:pt idx="1986">
                  <c:v>1190.5716512962</c:v>
                </c:pt>
                <c:pt idx="1987">
                  <c:v>1191.1711334972</c:v>
                </c:pt>
                <c:pt idx="1988">
                  <c:v>1191.7706156983</c:v>
                </c:pt>
                <c:pt idx="1989">
                  <c:v>1192.3700978993</c:v>
                </c:pt>
                <c:pt idx="1990">
                  <c:v>1192.9695801004</c:v>
                </c:pt>
                <c:pt idx="1991">
                  <c:v>1193.5690623014</c:v>
                </c:pt>
                <c:pt idx="1992">
                  <c:v>1194.1685445025</c:v>
                </c:pt>
                <c:pt idx="1993">
                  <c:v>1194.7680267035</c:v>
                </c:pt>
                <c:pt idx="1994">
                  <c:v>1195.3675089046</c:v>
                </c:pt>
                <c:pt idx="1995">
                  <c:v>1195.9669911057</c:v>
                </c:pt>
                <c:pt idx="1996">
                  <c:v>1196.5664733067</c:v>
                </c:pt>
                <c:pt idx="1997">
                  <c:v>1197.1659555078</c:v>
                </c:pt>
                <c:pt idx="1998">
                  <c:v>1197.7654377088</c:v>
                </c:pt>
                <c:pt idx="1999">
                  <c:v>1198.3649199099</c:v>
                </c:pt>
                <c:pt idx="2000">
                  <c:v>1198.9644021109</c:v>
                </c:pt>
                <c:pt idx="2001">
                  <c:v>1199.563884312</c:v>
                </c:pt>
                <c:pt idx="2002">
                  <c:v>1200.163366513</c:v>
                </c:pt>
                <c:pt idx="2003">
                  <c:v>1200.7628487141</c:v>
                </c:pt>
                <c:pt idx="2004">
                  <c:v>1201.3623309152</c:v>
                </c:pt>
                <c:pt idx="2005">
                  <c:v>1201.9618131162</c:v>
                </c:pt>
                <c:pt idx="2006">
                  <c:v>1202.5612953173</c:v>
                </c:pt>
                <c:pt idx="2007">
                  <c:v>1203.1607775183</c:v>
                </c:pt>
                <c:pt idx="2008">
                  <c:v>1203.7602597194</c:v>
                </c:pt>
                <c:pt idx="2009">
                  <c:v>1204.3597419204</c:v>
                </c:pt>
                <c:pt idx="2010">
                  <c:v>1204.9592241215</c:v>
                </c:pt>
                <c:pt idx="2011">
                  <c:v>1205.5587063225</c:v>
                </c:pt>
                <c:pt idx="2012">
                  <c:v>1206.1581885236</c:v>
                </c:pt>
                <c:pt idx="2013">
                  <c:v>1206.7576707247</c:v>
                </c:pt>
                <c:pt idx="2014">
                  <c:v>1207.3571529257</c:v>
                </c:pt>
                <c:pt idx="2015">
                  <c:v>1207.9566351268</c:v>
                </c:pt>
                <c:pt idx="2016">
                  <c:v>1208.5561173278</c:v>
                </c:pt>
                <c:pt idx="2017">
                  <c:v>1209.1555995289</c:v>
                </c:pt>
                <c:pt idx="2018">
                  <c:v>1209.7550817299</c:v>
                </c:pt>
                <c:pt idx="2019">
                  <c:v>1210.354563931</c:v>
                </c:pt>
                <c:pt idx="2020">
                  <c:v>1210.954046132</c:v>
                </c:pt>
                <c:pt idx="2021">
                  <c:v>1211.5535283331</c:v>
                </c:pt>
                <c:pt idx="2022">
                  <c:v>1212.1530105342</c:v>
                </c:pt>
                <c:pt idx="2023">
                  <c:v>1212.7524927352</c:v>
                </c:pt>
                <c:pt idx="2024">
                  <c:v>1213.3519749363</c:v>
                </c:pt>
                <c:pt idx="2025">
                  <c:v>1213.9514571373</c:v>
                </c:pt>
                <c:pt idx="2026">
                  <c:v>1214.5509393384</c:v>
                </c:pt>
                <c:pt idx="2027">
                  <c:v>1215.1504215394</c:v>
                </c:pt>
                <c:pt idx="2028">
                  <c:v>1215.7499037405</c:v>
                </c:pt>
                <c:pt idx="2029">
                  <c:v>1216.3493859415</c:v>
                </c:pt>
                <c:pt idx="2030">
                  <c:v>1216.9488681426</c:v>
                </c:pt>
                <c:pt idx="2031">
                  <c:v>1217.5483503437</c:v>
                </c:pt>
                <c:pt idx="2032">
                  <c:v>1218.1478325447</c:v>
                </c:pt>
                <c:pt idx="2033">
                  <c:v>1218.7473147458</c:v>
                </c:pt>
                <c:pt idx="2034">
                  <c:v>1219.3467969468</c:v>
                </c:pt>
                <c:pt idx="2035">
                  <c:v>1219.9462791479</c:v>
                </c:pt>
                <c:pt idx="2036">
                  <c:v>1220.5457613489</c:v>
                </c:pt>
                <c:pt idx="2037">
                  <c:v>1221.14524355</c:v>
                </c:pt>
                <c:pt idx="2038">
                  <c:v>1221.744725751</c:v>
                </c:pt>
                <c:pt idx="2039">
                  <c:v>1222.3442079521</c:v>
                </c:pt>
                <c:pt idx="2040">
                  <c:v>1222.9436901532</c:v>
                </c:pt>
                <c:pt idx="2041">
                  <c:v>1223.5431723542</c:v>
                </c:pt>
                <c:pt idx="2042">
                  <c:v>1224.1426545553</c:v>
                </c:pt>
                <c:pt idx="2043">
                  <c:v>1224.7421367563</c:v>
                </c:pt>
                <c:pt idx="2044">
                  <c:v>1225.3416189574</c:v>
                </c:pt>
                <c:pt idx="2045">
                  <c:v>1225.9411011584</c:v>
                </c:pt>
                <c:pt idx="2046">
                  <c:v>1226.5405833595</c:v>
                </c:pt>
                <c:pt idx="2047">
                  <c:v>1227.1400655605</c:v>
                </c:pt>
                <c:pt idx="2048">
                  <c:v>1227.7395477616</c:v>
                </c:pt>
                <c:pt idx="2049">
                  <c:v>1228.3390299627</c:v>
                </c:pt>
                <c:pt idx="2050">
                  <c:v>1228.9385121637</c:v>
                </c:pt>
                <c:pt idx="2051">
                  <c:v>1229.5379943648</c:v>
                </c:pt>
                <c:pt idx="2052">
                  <c:v>1230.1374765658</c:v>
                </c:pt>
                <c:pt idx="2053">
                  <c:v>1230.7369587669</c:v>
                </c:pt>
                <c:pt idx="2054">
                  <c:v>1231.3364409679</c:v>
                </c:pt>
                <c:pt idx="2055">
                  <c:v>1231.935923169</c:v>
                </c:pt>
                <c:pt idx="2056">
                  <c:v>1232.53540537</c:v>
                </c:pt>
                <c:pt idx="2057">
                  <c:v>1233.1348875711</c:v>
                </c:pt>
                <c:pt idx="2058">
                  <c:v>1233.7343697722</c:v>
                </c:pt>
                <c:pt idx="2059">
                  <c:v>1234.3338519732</c:v>
                </c:pt>
                <c:pt idx="2060">
                  <c:v>1234.9333341743</c:v>
                </c:pt>
                <c:pt idx="2061">
                  <c:v>1235.5328163753</c:v>
                </c:pt>
                <c:pt idx="2062">
                  <c:v>1236.1322985764</c:v>
                </c:pt>
                <c:pt idx="2063">
                  <c:v>1236.7317807774</c:v>
                </c:pt>
                <c:pt idx="2064">
                  <c:v>1237.3312629785</c:v>
                </c:pt>
                <c:pt idx="2065">
                  <c:v>1237.9307451795</c:v>
                </c:pt>
                <c:pt idx="2066">
                  <c:v>1238.5302273806</c:v>
                </c:pt>
                <c:pt idx="2067">
                  <c:v>1239.1297095816</c:v>
                </c:pt>
                <c:pt idx="2068">
                  <c:v>1239.7291917827</c:v>
                </c:pt>
                <c:pt idx="2069">
                  <c:v>1240.3286739838</c:v>
                </c:pt>
                <c:pt idx="2070">
                  <c:v>1240.9281561848</c:v>
                </c:pt>
                <c:pt idx="2071">
                  <c:v>1241.5276383859</c:v>
                </c:pt>
                <c:pt idx="2072">
                  <c:v>1242.1271205869</c:v>
                </c:pt>
                <c:pt idx="2073">
                  <c:v>1242.726602788</c:v>
                </c:pt>
                <c:pt idx="2074">
                  <c:v>1243.326084989</c:v>
                </c:pt>
                <c:pt idx="2075">
                  <c:v>1243.9255671901</c:v>
                </c:pt>
                <c:pt idx="2076">
                  <c:v>1244.5250493911</c:v>
                </c:pt>
                <c:pt idx="2077">
                  <c:v>1245.1245315922</c:v>
                </c:pt>
                <c:pt idx="2078">
                  <c:v>1245.7240137933</c:v>
                </c:pt>
                <c:pt idx="2079">
                  <c:v>1246.3234959943</c:v>
                </c:pt>
                <c:pt idx="2080">
                  <c:v>1246.9229781954</c:v>
                </c:pt>
                <c:pt idx="2081">
                  <c:v>1247.5224603964</c:v>
                </c:pt>
                <c:pt idx="2082">
                  <c:v>1248.1219425975</c:v>
                </c:pt>
                <c:pt idx="2083">
                  <c:v>1248.7214247985</c:v>
                </c:pt>
                <c:pt idx="2084">
                  <c:v>1249.3209069996</c:v>
                </c:pt>
                <c:pt idx="2085">
                  <c:v>1249.9203892006</c:v>
                </c:pt>
                <c:pt idx="2086">
                  <c:v>1250.5198714017</c:v>
                </c:pt>
                <c:pt idx="2087">
                  <c:v>1251.1193536028</c:v>
                </c:pt>
                <c:pt idx="2088">
                  <c:v>1251.7188358038</c:v>
                </c:pt>
                <c:pt idx="2089">
                  <c:v>1252.3183180049</c:v>
                </c:pt>
                <c:pt idx="2090">
                  <c:v>1252.9178002059</c:v>
                </c:pt>
                <c:pt idx="2091">
                  <c:v>1253.517282407</c:v>
                </c:pt>
                <c:pt idx="2092">
                  <c:v>1254.116764608</c:v>
                </c:pt>
                <c:pt idx="2093">
                  <c:v>1254.7162468091</c:v>
                </c:pt>
                <c:pt idx="2094">
                  <c:v>1255.3157290101</c:v>
                </c:pt>
                <c:pt idx="2095">
                  <c:v>1255.9152112112</c:v>
                </c:pt>
                <c:pt idx="2096">
                  <c:v>1256.5146934123</c:v>
                </c:pt>
                <c:pt idx="2097">
                  <c:v>1257.1141756133</c:v>
                </c:pt>
                <c:pt idx="2098">
                  <c:v>1257.7136578144</c:v>
                </c:pt>
                <c:pt idx="2099">
                  <c:v>1258.3131400154</c:v>
                </c:pt>
                <c:pt idx="2100">
                  <c:v>1258.9126222165</c:v>
                </c:pt>
                <c:pt idx="2101">
                  <c:v>1259.5121044175</c:v>
                </c:pt>
                <c:pt idx="2102">
                  <c:v>1260.1115866186</c:v>
                </c:pt>
                <c:pt idx="2103">
                  <c:v>1260.7110688196</c:v>
                </c:pt>
                <c:pt idx="2104">
                  <c:v>1261.3105510207</c:v>
                </c:pt>
                <c:pt idx="2105">
                  <c:v>1261.9100332218</c:v>
                </c:pt>
                <c:pt idx="2106">
                  <c:v>1262.5095154228</c:v>
                </c:pt>
                <c:pt idx="2107">
                  <c:v>1263.1089976239</c:v>
                </c:pt>
                <c:pt idx="2108">
                  <c:v>1263.7084798249</c:v>
                </c:pt>
                <c:pt idx="2109">
                  <c:v>1264.307962026</c:v>
                </c:pt>
                <c:pt idx="2110">
                  <c:v>1264.907444227</c:v>
                </c:pt>
                <c:pt idx="2111">
                  <c:v>1265.5069264281</c:v>
                </c:pt>
                <c:pt idx="2112">
                  <c:v>1266.1064086291</c:v>
                </c:pt>
                <c:pt idx="2113">
                  <c:v>1266.7058908302</c:v>
                </c:pt>
                <c:pt idx="2114">
                  <c:v>1267.3053730313</c:v>
                </c:pt>
                <c:pt idx="2115">
                  <c:v>1267.9048552323</c:v>
                </c:pt>
                <c:pt idx="2116">
                  <c:v>1268.5043374334</c:v>
                </c:pt>
                <c:pt idx="2117">
                  <c:v>1269.1038196344</c:v>
                </c:pt>
                <c:pt idx="2118">
                  <c:v>1269.7033018355</c:v>
                </c:pt>
                <c:pt idx="2119">
                  <c:v>1270.3027840365</c:v>
                </c:pt>
                <c:pt idx="2120">
                  <c:v>1270.9022662376</c:v>
                </c:pt>
                <c:pt idx="2121">
                  <c:v>1271.5017484386</c:v>
                </c:pt>
                <c:pt idx="2122">
                  <c:v>1272.1012306397</c:v>
                </c:pt>
                <c:pt idx="2123">
                  <c:v>1272.7007128408</c:v>
                </c:pt>
                <c:pt idx="2124">
                  <c:v>1273.3001950418</c:v>
                </c:pt>
                <c:pt idx="2125">
                  <c:v>1273.8996772429</c:v>
                </c:pt>
                <c:pt idx="2126">
                  <c:v>1274.4991594439</c:v>
                </c:pt>
                <c:pt idx="2127">
                  <c:v>1275.098641645</c:v>
                </c:pt>
                <c:pt idx="2128">
                  <c:v>1275.698123846</c:v>
                </c:pt>
                <c:pt idx="2129">
                  <c:v>1276.2976060471</c:v>
                </c:pt>
                <c:pt idx="2130">
                  <c:v>1276.8970882481</c:v>
                </c:pt>
                <c:pt idx="2131">
                  <c:v>1277.4965704492</c:v>
                </c:pt>
                <c:pt idx="2132">
                  <c:v>1278.0960526503</c:v>
                </c:pt>
                <c:pt idx="2133">
                  <c:v>1278.6955348513</c:v>
                </c:pt>
                <c:pt idx="2134">
                  <c:v>1279.2950170524</c:v>
                </c:pt>
                <c:pt idx="2135">
                  <c:v>1279.8944992534</c:v>
                </c:pt>
                <c:pt idx="2136">
                  <c:v>1280.4939814545</c:v>
                </c:pt>
                <c:pt idx="2137">
                  <c:v>1281.0934636555</c:v>
                </c:pt>
                <c:pt idx="2138">
                  <c:v>1281.6929458566</c:v>
                </c:pt>
                <c:pt idx="2139">
                  <c:v>1282.2924280576</c:v>
                </c:pt>
                <c:pt idx="2140">
                  <c:v>1282.8919102587</c:v>
                </c:pt>
                <c:pt idx="2141">
                  <c:v>1283.4913924598</c:v>
                </c:pt>
                <c:pt idx="2142">
                  <c:v>1284.0908746608</c:v>
                </c:pt>
                <c:pt idx="2143">
                  <c:v>1284.6903568619</c:v>
                </c:pt>
                <c:pt idx="2144">
                  <c:v>1285.2898390629</c:v>
                </c:pt>
                <c:pt idx="2145">
                  <c:v>1285.889321264</c:v>
                </c:pt>
                <c:pt idx="2146">
                  <c:v>1286.488803465</c:v>
                </c:pt>
                <c:pt idx="2147">
                  <c:v>1287.0882856661</c:v>
                </c:pt>
                <c:pt idx="2148">
                  <c:v>1287.6877678671</c:v>
                </c:pt>
                <c:pt idx="2149">
                  <c:v>1288.2872500682</c:v>
                </c:pt>
                <c:pt idx="2150">
                  <c:v>1288.8867322693</c:v>
                </c:pt>
                <c:pt idx="2151">
                  <c:v>1289.4862144703</c:v>
                </c:pt>
                <c:pt idx="2152">
                  <c:v>1290.0856966714</c:v>
                </c:pt>
                <c:pt idx="2153">
                  <c:v>1290.6851788724</c:v>
                </c:pt>
                <c:pt idx="2154">
                  <c:v>1291.2846610735</c:v>
                </c:pt>
                <c:pt idx="2155">
                  <c:v>1291.8841432745</c:v>
                </c:pt>
                <c:pt idx="2156">
                  <c:v>1292.4836254756</c:v>
                </c:pt>
                <c:pt idx="2157">
                  <c:v>1293.0831076766</c:v>
                </c:pt>
                <c:pt idx="2158">
                  <c:v>1293.6825898777</c:v>
                </c:pt>
                <c:pt idx="2159">
                  <c:v>1294.2820720788</c:v>
                </c:pt>
                <c:pt idx="2160">
                  <c:v>1294.8815542798</c:v>
                </c:pt>
                <c:pt idx="2161">
                  <c:v>1295.4810364809</c:v>
                </c:pt>
                <c:pt idx="2162">
                  <c:v>1296.0805186819</c:v>
                </c:pt>
                <c:pt idx="2163">
                  <c:v>1296.680000883</c:v>
                </c:pt>
                <c:pt idx="2164">
                  <c:v>1297.279483084</c:v>
                </c:pt>
                <c:pt idx="2165">
                  <c:v>1297.8789652851</c:v>
                </c:pt>
                <c:pt idx="2166">
                  <c:v>1298.4784474861</c:v>
                </c:pt>
                <c:pt idx="2167">
                  <c:v>1299.0779296872</c:v>
                </c:pt>
                <c:pt idx="2168">
                  <c:v>1299.6774118883</c:v>
                </c:pt>
                <c:pt idx="2169">
                  <c:v>1300.2768940893</c:v>
                </c:pt>
                <c:pt idx="2170">
                  <c:v>1300.8763762904</c:v>
                </c:pt>
                <c:pt idx="2171">
                  <c:v>1301.4758584914</c:v>
                </c:pt>
                <c:pt idx="2172">
                  <c:v>1302.0753406925</c:v>
                </c:pt>
                <c:pt idx="2173">
                  <c:v>1302.6748228935</c:v>
                </c:pt>
                <c:pt idx="2174">
                  <c:v>1303.2743050946</c:v>
                </c:pt>
                <c:pt idx="2175">
                  <c:v>1303.8737872956</c:v>
                </c:pt>
                <c:pt idx="2176">
                  <c:v>1304.4732694967</c:v>
                </c:pt>
                <c:pt idx="2177">
                  <c:v>1305.0727516978</c:v>
                </c:pt>
                <c:pt idx="2178">
                  <c:v>1305.6722338988</c:v>
                </c:pt>
                <c:pt idx="2179">
                  <c:v>1306.2717160999</c:v>
                </c:pt>
                <c:pt idx="2180">
                  <c:v>1306.8711983009</c:v>
                </c:pt>
                <c:pt idx="2181">
                  <c:v>1307.470680502</c:v>
                </c:pt>
                <c:pt idx="2182">
                  <c:v>1308.070162703</c:v>
                </c:pt>
                <c:pt idx="2183">
                  <c:v>1308.6696449041</c:v>
                </c:pt>
                <c:pt idx="2184">
                  <c:v>1309.2691271051</c:v>
                </c:pt>
                <c:pt idx="2185">
                  <c:v>1309.8686093062</c:v>
                </c:pt>
                <c:pt idx="2186">
                  <c:v>1310.4680915073</c:v>
                </c:pt>
                <c:pt idx="2187">
                  <c:v>1311.0675737083</c:v>
                </c:pt>
                <c:pt idx="2188">
                  <c:v>1311.6670559094</c:v>
                </c:pt>
                <c:pt idx="2189">
                  <c:v>1312.2665381104</c:v>
                </c:pt>
                <c:pt idx="2190">
                  <c:v>1312.8660203115</c:v>
                </c:pt>
                <c:pt idx="2191">
                  <c:v>1313.4655025125</c:v>
                </c:pt>
                <c:pt idx="2192">
                  <c:v>1314.0649847136</c:v>
                </c:pt>
                <c:pt idx="2193">
                  <c:v>1314.6644669146</c:v>
                </c:pt>
                <c:pt idx="2194">
                  <c:v>1315.2639491157</c:v>
                </c:pt>
                <c:pt idx="2195">
                  <c:v>1315.8634313167</c:v>
                </c:pt>
                <c:pt idx="2196">
                  <c:v>1316.4629135178</c:v>
                </c:pt>
                <c:pt idx="2197">
                  <c:v>1317.0623957189</c:v>
                </c:pt>
                <c:pt idx="2198">
                  <c:v>1317.6618779199</c:v>
                </c:pt>
                <c:pt idx="2199">
                  <c:v>1318.261360121</c:v>
                </c:pt>
                <c:pt idx="2200">
                  <c:v>1318.860842322</c:v>
                </c:pt>
                <c:pt idx="2201">
                  <c:v>1319.4603245231</c:v>
                </c:pt>
                <c:pt idx="2202">
                  <c:v>1320.0598067241</c:v>
                </c:pt>
                <c:pt idx="2203">
                  <c:v>1320.6592889252</c:v>
                </c:pt>
                <c:pt idx="2204">
                  <c:v>1321.2587711262</c:v>
                </c:pt>
                <c:pt idx="2205">
                  <c:v>1321.8582533273</c:v>
                </c:pt>
                <c:pt idx="2206">
                  <c:v>1322.4577355284</c:v>
                </c:pt>
                <c:pt idx="2207">
                  <c:v>1323.0572177294</c:v>
                </c:pt>
                <c:pt idx="2208">
                  <c:v>1323.6566999305</c:v>
                </c:pt>
                <c:pt idx="2209">
                  <c:v>1324.2561821315</c:v>
                </c:pt>
                <c:pt idx="2210">
                  <c:v>1324.8556643326</c:v>
                </c:pt>
                <c:pt idx="2211">
                  <c:v>1325.4551465336</c:v>
                </c:pt>
                <c:pt idx="2212">
                  <c:v>1326.0546287347</c:v>
                </c:pt>
                <c:pt idx="2213">
                  <c:v>1326.6541109357</c:v>
                </c:pt>
                <c:pt idx="2214">
                  <c:v>1327.2535931368</c:v>
                </c:pt>
                <c:pt idx="2215">
                  <c:v>1327.8530753379</c:v>
                </c:pt>
                <c:pt idx="2216">
                  <c:v>1328.4525575389</c:v>
                </c:pt>
                <c:pt idx="2217">
                  <c:v>1329.05203974</c:v>
                </c:pt>
                <c:pt idx="2218">
                  <c:v>1329.651521941</c:v>
                </c:pt>
                <c:pt idx="2219">
                  <c:v>1330.2510041421</c:v>
                </c:pt>
                <c:pt idx="2220">
                  <c:v>1330.8504863431</c:v>
                </c:pt>
                <c:pt idx="2221">
                  <c:v>1331.4499685442</c:v>
                </c:pt>
                <c:pt idx="2222">
                  <c:v>1332.0494507452</c:v>
                </c:pt>
                <c:pt idx="2223">
                  <c:v>1332.6489329463</c:v>
                </c:pt>
                <c:pt idx="2224">
                  <c:v>1333.2484151474</c:v>
                </c:pt>
                <c:pt idx="2225">
                  <c:v>1333.8478973484</c:v>
                </c:pt>
                <c:pt idx="2226">
                  <c:v>1334.4473795495</c:v>
                </c:pt>
                <c:pt idx="2227">
                  <c:v>1335.0468617505</c:v>
                </c:pt>
                <c:pt idx="2228">
                  <c:v>1335.6463439516</c:v>
                </c:pt>
                <c:pt idx="2229">
                  <c:v>1336.2458261526</c:v>
                </c:pt>
                <c:pt idx="2230">
                  <c:v>1336.8453083537</c:v>
                </c:pt>
                <c:pt idx="2231">
                  <c:v>1337.4447905547</c:v>
                </c:pt>
                <c:pt idx="2232">
                  <c:v>1338.0442727558</c:v>
                </c:pt>
                <c:pt idx="2233">
                  <c:v>1338.6437549569</c:v>
                </c:pt>
                <c:pt idx="2234">
                  <c:v>1339.2432371579</c:v>
                </c:pt>
                <c:pt idx="2235">
                  <c:v>1339.842719359</c:v>
                </c:pt>
                <c:pt idx="2236">
                  <c:v>1340.44220156</c:v>
                </c:pt>
                <c:pt idx="2237">
                  <c:v>1341.0416837611</c:v>
                </c:pt>
                <c:pt idx="2238">
                  <c:v>1341.6411659621</c:v>
                </c:pt>
                <c:pt idx="2239">
                  <c:v>1342.2406481632</c:v>
                </c:pt>
                <c:pt idx="2240">
                  <c:v>1342.8401303642</c:v>
                </c:pt>
                <c:pt idx="2241">
                  <c:v>1343.4396125653</c:v>
                </c:pt>
                <c:pt idx="2242">
                  <c:v>1344.0390947664</c:v>
                </c:pt>
                <c:pt idx="2243">
                  <c:v>1344.6385769674</c:v>
                </c:pt>
                <c:pt idx="2244">
                  <c:v>1345.2380591685</c:v>
                </c:pt>
                <c:pt idx="2245">
                  <c:v>1345.8375413695</c:v>
                </c:pt>
                <c:pt idx="2246">
                  <c:v>1346.4370235706</c:v>
                </c:pt>
                <c:pt idx="2247">
                  <c:v>1347.0365057716</c:v>
                </c:pt>
                <c:pt idx="2248">
                  <c:v>1347.6359879727</c:v>
                </c:pt>
                <c:pt idx="2249">
                  <c:v>1348.2354701737</c:v>
                </c:pt>
                <c:pt idx="2250">
                  <c:v>1348.8349523748</c:v>
                </c:pt>
                <c:pt idx="2251">
                  <c:v>1349.4344345759</c:v>
                </c:pt>
                <c:pt idx="2252">
                  <c:v>1350.0339167769</c:v>
                </c:pt>
                <c:pt idx="2253">
                  <c:v>1350.633398978</c:v>
                </c:pt>
                <c:pt idx="2254">
                  <c:v>1351.232881179</c:v>
                </c:pt>
                <c:pt idx="2255">
                  <c:v>1351.8323633801</c:v>
                </c:pt>
                <c:pt idx="2256">
                  <c:v>1352.4318455811</c:v>
                </c:pt>
                <c:pt idx="2257">
                  <c:v>1353.0313277822</c:v>
                </c:pt>
                <c:pt idx="2258">
                  <c:v>1353.6308099832</c:v>
                </c:pt>
                <c:pt idx="2259">
                  <c:v>1354.2302921843</c:v>
                </c:pt>
                <c:pt idx="2260">
                  <c:v>1354.8297743854</c:v>
                </c:pt>
                <c:pt idx="2261">
                  <c:v>1355.4292565864</c:v>
                </c:pt>
                <c:pt idx="2262">
                  <c:v>1356.0287387875</c:v>
                </c:pt>
                <c:pt idx="2263">
                  <c:v>1356.6282209885</c:v>
                </c:pt>
                <c:pt idx="2264">
                  <c:v>1357.2277031896</c:v>
                </c:pt>
                <c:pt idx="2265">
                  <c:v>1357.8271853906</c:v>
                </c:pt>
                <c:pt idx="2266">
                  <c:v>1358.4266675917</c:v>
                </c:pt>
                <c:pt idx="2267">
                  <c:v>1359.0261497927</c:v>
                </c:pt>
                <c:pt idx="2268">
                  <c:v>1359.6256319938</c:v>
                </c:pt>
                <c:pt idx="2269">
                  <c:v>1360.2251141949</c:v>
                </c:pt>
                <c:pt idx="2270">
                  <c:v>1360.8245963959</c:v>
                </c:pt>
                <c:pt idx="2271">
                  <c:v>1361.424078597</c:v>
                </c:pt>
                <c:pt idx="2272">
                  <c:v>1362.023560798</c:v>
                </c:pt>
                <c:pt idx="2273">
                  <c:v>1362.6230429991</c:v>
                </c:pt>
                <c:pt idx="2274">
                  <c:v>1363.2225252001</c:v>
                </c:pt>
                <c:pt idx="2275">
                  <c:v>1363.8220074012</c:v>
                </c:pt>
                <c:pt idx="2276">
                  <c:v>1364.4214896022</c:v>
                </c:pt>
                <c:pt idx="2277">
                  <c:v>1365.0209718033</c:v>
                </c:pt>
                <c:pt idx="2278">
                  <c:v>1365.6204540044</c:v>
                </c:pt>
                <c:pt idx="2279">
                  <c:v>1366.2199362054</c:v>
                </c:pt>
                <c:pt idx="2280">
                  <c:v>1366.8194184065</c:v>
                </c:pt>
                <c:pt idx="2281">
                  <c:v>1367.4189006075</c:v>
                </c:pt>
                <c:pt idx="2282">
                  <c:v>1368.0183828086</c:v>
                </c:pt>
                <c:pt idx="2283">
                  <c:v>1368.6178650096</c:v>
                </c:pt>
                <c:pt idx="2284">
                  <c:v>1369.2173472107</c:v>
                </c:pt>
                <c:pt idx="2285">
                  <c:v>1369.8168294117</c:v>
                </c:pt>
                <c:pt idx="2286">
                  <c:v>1370.4163116128</c:v>
                </c:pt>
                <c:pt idx="2287">
                  <c:v>1371.0157938139</c:v>
                </c:pt>
                <c:pt idx="2288">
                  <c:v>1371.6152760149</c:v>
                </c:pt>
                <c:pt idx="2289">
                  <c:v>1372.214758216</c:v>
                </c:pt>
                <c:pt idx="2290">
                  <c:v>1372.814240417</c:v>
                </c:pt>
                <c:pt idx="2291">
                  <c:v>1373.4137226181</c:v>
                </c:pt>
                <c:pt idx="2292">
                  <c:v>1374.0132048191</c:v>
                </c:pt>
                <c:pt idx="2293">
                  <c:v>1374.6126870202</c:v>
                </c:pt>
                <c:pt idx="2294">
                  <c:v>1375.2121692212</c:v>
                </c:pt>
                <c:pt idx="2295">
                  <c:v>1375.8116514223</c:v>
                </c:pt>
                <c:pt idx="2296">
                  <c:v>1376.4111336234</c:v>
                </c:pt>
                <c:pt idx="2297">
                  <c:v>1377.0106158244</c:v>
                </c:pt>
                <c:pt idx="2298">
                  <c:v>1377.6100980255</c:v>
                </c:pt>
                <c:pt idx="2299">
                  <c:v>1378.2095802265</c:v>
                </c:pt>
                <c:pt idx="2300">
                  <c:v>1378.8090624276</c:v>
                </c:pt>
                <c:pt idx="2301">
                  <c:v>1379.4085446286</c:v>
                </c:pt>
                <c:pt idx="2302">
                  <c:v>1380.0080268297</c:v>
                </c:pt>
                <c:pt idx="2303">
                  <c:v>1380.6075090307</c:v>
                </c:pt>
                <c:pt idx="2304">
                  <c:v>1381.2069912318</c:v>
                </c:pt>
                <c:pt idx="2305">
                  <c:v>1381.8064734329</c:v>
                </c:pt>
                <c:pt idx="2306">
                  <c:v>1382.4059556339</c:v>
                </c:pt>
                <c:pt idx="2307">
                  <c:v>1383.005437835</c:v>
                </c:pt>
                <c:pt idx="2308">
                  <c:v>1383.604920036</c:v>
                </c:pt>
                <c:pt idx="2309">
                  <c:v>1384.2044022371</c:v>
                </c:pt>
                <c:pt idx="2310">
                  <c:v>1384.8038844381</c:v>
                </c:pt>
                <c:pt idx="2311">
                  <c:v>1385.4033666392</c:v>
                </c:pt>
                <c:pt idx="2312">
                  <c:v>1386.0028488402</c:v>
                </c:pt>
                <c:pt idx="2313">
                  <c:v>1386.6023310413</c:v>
                </c:pt>
                <c:pt idx="2314">
                  <c:v>1387.2018132424</c:v>
                </c:pt>
                <c:pt idx="2315">
                  <c:v>1387.8012954434</c:v>
                </c:pt>
                <c:pt idx="2316">
                  <c:v>1388.4007776445</c:v>
                </c:pt>
                <c:pt idx="2317">
                  <c:v>1389.0002598455</c:v>
                </c:pt>
                <c:pt idx="2318">
                  <c:v>1389.5997420466</c:v>
                </c:pt>
                <c:pt idx="2319">
                  <c:v>1390.1992242476</c:v>
                </c:pt>
                <c:pt idx="2320">
                  <c:v>1390.7987064487</c:v>
                </c:pt>
                <c:pt idx="2321">
                  <c:v>1391.3981886497</c:v>
                </c:pt>
                <c:pt idx="2322">
                  <c:v>1391.9976708508</c:v>
                </c:pt>
                <c:pt idx="2323">
                  <c:v>1392.5971530518</c:v>
                </c:pt>
                <c:pt idx="2324">
                  <c:v>1393.1966352529</c:v>
                </c:pt>
                <c:pt idx="2325">
                  <c:v>1393.796117454</c:v>
                </c:pt>
                <c:pt idx="2326">
                  <c:v>1394.395599655</c:v>
                </c:pt>
                <c:pt idx="2327">
                  <c:v>1394.9950818561</c:v>
                </c:pt>
                <c:pt idx="2328">
                  <c:v>1395.5945640571</c:v>
                </c:pt>
                <c:pt idx="2329">
                  <c:v>1396.194046258199</c:v>
                </c:pt>
                <c:pt idx="2330">
                  <c:v>1396.7935284592</c:v>
                </c:pt>
                <c:pt idx="2331">
                  <c:v>1397.3930106603</c:v>
                </c:pt>
                <c:pt idx="2332">
                  <c:v>1397.9924928613</c:v>
                </c:pt>
                <c:pt idx="2333">
                  <c:v>1398.5919750624</c:v>
                </c:pt>
                <c:pt idx="2334">
                  <c:v>1399.1914572635</c:v>
                </c:pt>
                <c:pt idx="2335">
                  <c:v>1399.7909394645</c:v>
                </c:pt>
                <c:pt idx="2336">
                  <c:v>1400.3904216656</c:v>
                </c:pt>
                <c:pt idx="2337">
                  <c:v>1400.9899038666</c:v>
                </c:pt>
                <c:pt idx="2338">
                  <c:v>1401.5893860677</c:v>
                </c:pt>
                <c:pt idx="2339">
                  <c:v>1402.1888682687</c:v>
                </c:pt>
                <c:pt idx="2340">
                  <c:v>1402.7883504698</c:v>
                </c:pt>
                <c:pt idx="2341">
                  <c:v>1403.3878326708</c:v>
                </c:pt>
                <c:pt idx="2342">
                  <c:v>1403.9873148719</c:v>
                </c:pt>
                <c:pt idx="2343">
                  <c:v>1404.586797073</c:v>
                </c:pt>
                <c:pt idx="2344">
                  <c:v>1405.186279274</c:v>
                </c:pt>
                <c:pt idx="2345">
                  <c:v>1405.7857614751</c:v>
                </c:pt>
                <c:pt idx="2346">
                  <c:v>1406.3852436761</c:v>
                </c:pt>
                <c:pt idx="2347">
                  <c:v>1406.9847258772</c:v>
                </c:pt>
                <c:pt idx="2348">
                  <c:v>1407.5842080782</c:v>
                </c:pt>
                <c:pt idx="2349">
                  <c:v>1408.1836902793</c:v>
                </c:pt>
                <c:pt idx="2350">
                  <c:v>1408.7831724803</c:v>
                </c:pt>
                <c:pt idx="2351">
                  <c:v>1409.3826546814</c:v>
                </c:pt>
                <c:pt idx="2352">
                  <c:v>1409.9821368825</c:v>
                </c:pt>
                <c:pt idx="2353">
                  <c:v>1410.5816190835</c:v>
                </c:pt>
                <c:pt idx="2354">
                  <c:v>1411.1811012846</c:v>
                </c:pt>
                <c:pt idx="2355">
                  <c:v>1411.7805834856</c:v>
                </c:pt>
                <c:pt idx="2356">
                  <c:v>1412.3800656867</c:v>
                </c:pt>
                <c:pt idx="2357">
                  <c:v>1412.9795478877</c:v>
                </c:pt>
                <c:pt idx="2358">
                  <c:v>1413.5790300888</c:v>
                </c:pt>
                <c:pt idx="2359">
                  <c:v>1414.1785122898</c:v>
                </c:pt>
                <c:pt idx="2360">
                  <c:v>1414.7779944909</c:v>
                </c:pt>
                <c:pt idx="2361">
                  <c:v>1415.377476692</c:v>
                </c:pt>
                <c:pt idx="2362">
                  <c:v>1415.976958893</c:v>
                </c:pt>
                <c:pt idx="2363">
                  <c:v>1416.5764410941</c:v>
                </c:pt>
                <c:pt idx="2364">
                  <c:v>1417.1759232951</c:v>
                </c:pt>
                <c:pt idx="2365">
                  <c:v>1417.7754054962</c:v>
                </c:pt>
                <c:pt idx="2366">
                  <c:v>1418.3748876972</c:v>
                </c:pt>
                <c:pt idx="2367">
                  <c:v>1418.9743698983</c:v>
                </c:pt>
                <c:pt idx="2368">
                  <c:v>1419.5738520993</c:v>
                </c:pt>
                <c:pt idx="2369">
                  <c:v>1420.1733343004</c:v>
                </c:pt>
                <c:pt idx="2370">
                  <c:v>1420.7728165015</c:v>
                </c:pt>
                <c:pt idx="2371">
                  <c:v>1421.3722987025</c:v>
                </c:pt>
                <c:pt idx="2372">
                  <c:v>1421.9717809036</c:v>
                </c:pt>
                <c:pt idx="2373">
                  <c:v>1422.5712631046</c:v>
                </c:pt>
                <c:pt idx="2374">
                  <c:v>1423.1707453057</c:v>
                </c:pt>
                <c:pt idx="2375">
                  <c:v>1423.7702275067</c:v>
                </c:pt>
                <c:pt idx="2376">
                  <c:v>1424.3697097078</c:v>
                </c:pt>
                <c:pt idx="2377">
                  <c:v>1424.9691919088</c:v>
                </c:pt>
                <c:pt idx="2378">
                  <c:v>1425.5686741099</c:v>
                </c:pt>
                <c:pt idx="2379">
                  <c:v>1426.168156311</c:v>
                </c:pt>
                <c:pt idx="2380">
                  <c:v>1426.767638512</c:v>
                </c:pt>
                <c:pt idx="2381">
                  <c:v>1427.3671207131</c:v>
                </c:pt>
                <c:pt idx="2382">
                  <c:v>1427.9666029141</c:v>
                </c:pt>
                <c:pt idx="2383">
                  <c:v>1428.5660851152</c:v>
                </c:pt>
                <c:pt idx="2384">
                  <c:v>1429.1655673162</c:v>
                </c:pt>
                <c:pt idx="2385">
                  <c:v>1429.7650495173</c:v>
                </c:pt>
                <c:pt idx="2386">
                  <c:v>1430.3645317183</c:v>
                </c:pt>
                <c:pt idx="2387">
                  <c:v>1430.9640139194</c:v>
                </c:pt>
                <c:pt idx="2388">
                  <c:v>1431.5634961205</c:v>
                </c:pt>
                <c:pt idx="2389">
                  <c:v>1432.1629783215</c:v>
                </c:pt>
                <c:pt idx="2390">
                  <c:v>1432.7624605226</c:v>
                </c:pt>
                <c:pt idx="2391">
                  <c:v>1433.3619427236</c:v>
                </c:pt>
                <c:pt idx="2392">
                  <c:v>1433.9614249247</c:v>
                </c:pt>
                <c:pt idx="2393">
                  <c:v>1434.5609071257</c:v>
                </c:pt>
                <c:pt idx="2394">
                  <c:v>1435.1603893268</c:v>
                </c:pt>
                <c:pt idx="2395">
                  <c:v>1435.7598715278</c:v>
                </c:pt>
                <c:pt idx="2396">
                  <c:v>1436.3593537289</c:v>
                </c:pt>
                <c:pt idx="2397">
                  <c:v>1436.95883593</c:v>
                </c:pt>
                <c:pt idx="2398">
                  <c:v>1437.558318131</c:v>
                </c:pt>
                <c:pt idx="2399">
                  <c:v>1438.1578003321</c:v>
                </c:pt>
                <c:pt idx="2400">
                  <c:v>1438.7572825331</c:v>
                </c:pt>
                <c:pt idx="2401">
                  <c:v>1439.3567647342</c:v>
                </c:pt>
                <c:pt idx="2402">
                  <c:v>1439.9562469352</c:v>
                </c:pt>
                <c:pt idx="2403">
                  <c:v>1440.5557291363</c:v>
                </c:pt>
                <c:pt idx="2404">
                  <c:v>1441.1552113373</c:v>
                </c:pt>
                <c:pt idx="2405">
                  <c:v>1441.7546935384</c:v>
                </c:pt>
                <c:pt idx="2406">
                  <c:v>1442.3541757395</c:v>
                </c:pt>
                <c:pt idx="2407">
                  <c:v>1442.9536579405</c:v>
                </c:pt>
                <c:pt idx="2408">
                  <c:v>1443.5531401416</c:v>
                </c:pt>
                <c:pt idx="2409">
                  <c:v>1444.1526223426</c:v>
                </c:pt>
                <c:pt idx="2410">
                  <c:v>1444.7521045437</c:v>
                </c:pt>
                <c:pt idx="2411">
                  <c:v>1445.3515867447</c:v>
                </c:pt>
                <c:pt idx="2412">
                  <c:v>1445.9510689458</c:v>
                </c:pt>
                <c:pt idx="2413">
                  <c:v>1446.5505511468</c:v>
                </c:pt>
                <c:pt idx="2414">
                  <c:v>1447.1500333479</c:v>
                </c:pt>
                <c:pt idx="2415">
                  <c:v>1447.749515549</c:v>
                </c:pt>
                <c:pt idx="2416">
                  <c:v>1448.34899775</c:v>
                </c:pt>
                <c:pt idx="2417">
                  <c:v>1448.9484799511</c:v>
                </c:pt>
                <c:pt idx="2418">
                  <c:v>1449.5479621521</c:v>
                </c:pt>
                <c:pt idx="2419">
                  <c:v>1450.1474443532</c:v>
                </c:pt>
                <c:pt idx="2420">
                  <c:v>1450.7469265542</c:v>
                </c:pt>
                <c:pt idx="2421">
                  <c:v>1451.3464087553</c:v>
                </c:pt>
                <c:pt idx="2422">
                  <c:v>1451.9458909563</c:v>
                </c:pt>
                <c:pt idx="2423">
                  <c:v>1452.5453731574</c:v>
                </c:pt>
                <c:pt idx="2424">
                  <c:v>1453.1448553585</c:v>
                </c:pt>
                <c:pt idx="2425">
                  <c:v>1453.7443375595</c:v>
                </c:pt>
                <c:pt idx="2426">
                  <c:v>1454.3438197606</c:v>
                </c:pt>
                <c:pt idx="2427">
                  <c:v>1454.9433019616</c:v>
                </c:pt>
                <c:pt idx="2428">
                  <c:v>1455.5427841627</c:v>
                </c:pt>
                <c:pt idx="2429">
                  <c:v>1456.1422663637</c:v>
                </c:pt>
                <c:pt idx="2430">
                  <c:v>1456.7417485648</c:v>
                </c:pt>
                <c:pt idx="2431">
                  <c:v>1457.3412307658</c:v>
                </c:pt>
                <c:pt idx="2432">
                  <c:v>1457.9407129669</c:v>
                </c:pt>
                <c:pt idx="2433">
                  <c:v>1458.540195168</c:v>
                </c:pt>
                <c:pt idx="2434">
                  <c:v>1459.139677369</c:v>
                </c:pt>
                <c:pt idx="2435">
                  <c:v>1459.7391595701</c:v>
                </c:pt>
                <c:pt idx="2436">
                  <c:v>1460.3386417711</c:v>
                </c:pt>
                <c:pt idx="2437">
                  <c:v>1460.9381239722</c:v>
                </c:pt>
                <c:pt idx="2438">
                  <c:v>1461.5376061732</c:v>
                </c:pt>
                <c:pt idx="2439">
                  <c:v>1462.1370883743</c:v>
                </c:pt>
                <c:pt idx="2440">
                  <c:v>1462.7365705753</c:v>
                </c:pt>
                <c:pt idx="2441">
                  <c:v>1463.3360527764</c:v>
                </c:pt>
                <c:pt idx="2442">
                  <c:v>1463.9355349775</c:v>
                </c:pt>
                <c:pt idx="2443">
                  <c:v>1464.5350171785</c:v>
                </c:pt>
                <c:pt idx="2444">
                  <c:v>1465.1344993796</c:v>
                </c:pt>
                <c:pt idx="2445">
                  <c:v>1465.7339815806</c:v>
                </c:pt>
                <c:pt idx="2446">
                  <c:v>1466.3334637817</c:v>
                </c:pt>
                <c:pt idx="2447">
                  <c:v>1466.9329459827</c:v>
                </c:pt>
                <c:pt idx="2448">
                  <c:v>1467.5324281838</c:v>
                </c:pt>
                <c:pt idx="2449">
                  <c:v>1468.1319103848</c:v>
                </c:pt>
                <c:pt idx="2450">
                  <c:v>1468.7313925859</c:v>
                </c:pt>
                <c:pt idx="2451">
                  <c:v>1469.3308747869</c:v>
                </c:pt>
                <c:pt idx="2452">
                  <c:v>1469.930356988</c:v>
                </c:pt>
                <c:pt idx="2453">
                  <c:v>1470.5298391891</c:v>
                </c:pt>
                <c:pt idx="2454">
                  <c:v>1471.1293213901</c:v>
                </c:pt>
                <c:pt idx="2455">
                  <c:v>1471.7288035912</c:v>
                </c:pt>
                <c:pt idx="2456">
                  <c:v>1472.3282857922</c:v>
                </c:pt>
                <c:pt idx="2457">
                  <c:v>1472.9277679933</c:v>
                </c:pt>
                <c:pt idx="2458">
                  <c:v>1473.5272501943</c:v>
                </c:pt>
                <c:pt idx="2459">
                  <c:v>1474.1267323954</c:v>
                </c:pt>
                <c:pt idx="2460">
                  <c:v>1474.7262145964</c:v>
                </c:pt>
                <c:pt idx="2461">
                  <c:v>1475.3256967975</c:v>
                </c:pt>
                <c:pt idx="2462">
                  <c:v>1475.9251789986</c:v>
                </c:pt>
                <c:pt idx="2463">
                  <c:v>1476.5246611996</c:v>
                </c:pt>
                <c:pt idx="2464">
                  <c:v>1477.1241434007</c:v>
                </c:pt>
                <c:pt idx="2465">
                  <c:v>1477.7236256017</c:v>
                </c:pt>
                <c:pt idx="2466">
                  <c:v>1478.3231078028</c:v>
                </c:pt>
                <c:pt idx="2467">
                  <c:v>1478.9225900038</c:v>
                </c:pt>
                <c:pt idx="2468">
                  <c:v>1479.5220722049</c:v>
                </c:pt>
                <c:pt idx="2469">
                  <c:v>1480.1215544059</c:v>
                </c:pt>
                <c:pt idx="2470">
                  <c:v>1480.721036607</c:v>
                </c:pt>
                <c:pt idx="2471">
                  <c:v>1481.3205188081</c:v>
                </c:pt>
                <c:pt idx="2472">
                  <c:v>1481.9200010091</c:v>
                </c:pt>
                <c:pt idx="2473">
                  <c:v>1482.5194832102</c:v>
                </c:pt>
                <c:pt idx="2474">
                  <c:v>1483.1189654112</c:v>
                </c:pt>
                <c:pt idx="2475">
                  <c:v>1483.7184476123</c:v>
                </c:pt>
                <c:pt idx="2476">
                  <c:v>1484.3179298133</c:v>
                </c:pt>
                <c:pt idx="2477">
                  <c:v>1484.9174120144</c:v>
                </c:pt>
                <c:pt idx="2478">
                  <c:v>1485.5168942154</c:v>
                </c:pt>
                <c:pt idx="2479">
                  <c:v>1486.1163764165</c:v>
                </c:pt>
                <c:pt idx="2480">
                  <c:v>1486.7158586176</c:v>
                </c:pt>
                <c:pt idx="2481">
                  <c:v>1487.3153408186</c:v>
                </c:pt>
                <c:pt idx="2482">
                  <c:v>1487.9148230197</c:v>
                </c:pt>
                <c:pt idx="2483">
                  <c:v>1488.5143052207</c:v>
                </c:pt>
                <c:pt idx="2484">
                  <c:v>1489.1137874218</c:v>
                </c:pt>
                <c:pt idx="2485">
                  <c:v>1489.7132696228</c:v>
                </c:pt>
                <c:pt idx="2486">
                  <c:v>1490.3127518239</c:v>
                </c:pt>
                <c:pt idx="2487">
                  <c:v>1490.9122340249</c:v>
                </c:pt>
                <c:pt idx="2488">
                  <c:v>1491.511716226</c:v>
                </c:pt>
                <c:pt idx="2489">
                  <c:v>1492.1111984271</c:v>
                </c:pt>
                <c:pt idx="2490">
                  <c:v>1492.7106806281</c:v>
                </c:pt>
                <c:pt idx="2491">
                  <c:v>1493.3101628292</c:v>
                </c:pt>
                <c:pt idx="2492">
                  <c:v>1493.9096450302</c:v>
                </c:pt>
                <c:pt idx="2493">
                  <c:v>1494.5091272313</c:v>
                </c:pt>
                <c:pt idx="2494">
                  <c:v>1495.1086094323</c:v>
                </c:pt>
                <c:pt idx="2495">
                  <c:v>1495.7080916334</c:v>
                </c:pt>
                <c:pt idx="2496">
                  <c:v>1496.3075738344</c:v>
                </c:pt>
                <c:pt idx="2497">
                  <c:v>1496.9070560355</c:v>
                </c:pt>
                <c:pt idx="2498">
                  <c:v>1497.5065382366</c:v>
                </c:pt>
                <c:pt idx="2499">
                  <c:v>1498.1060204376</c:v>
                </c:pt>
                <c:pt idx="2500">
                  <c:v>1498.7055026387</c:v>
                </c:pt>
                <c:pt idx="2501">
                  <c:v>1499.3049848397</c:v>
                </c:pt>
                <c:pt idx="2502">
                  <c:v>1499.9044670408</c:v>
                </c:pt>
                <c:pt idx="2503">
                  <c:v>1500.5039492418</c:v>
                </c:pt>
                <c:pt idx="2504">
                  <c:v>1501.1034314429</c:v>
                </c:pt>
                <c:pt idx="2505">
                  <c:v>1501.7029136439</c:v>
                </c:pt>
                <c:pt idx="2506">
                  <c:v>1502.302395845</c:v>
                </c:pt>
                <c:pt idx="2507">
                  <c:v>1502.9018780461</c:v>
                </c:pt>
                <c:pt idx="2508">
                  <c:v>1503.5013602471</c:v>
                </c:pt>
                <c:pt idx="2509">
                  <c:v>1504.1008424482</c:v>
                </c:pt>
                <c:pt idx="2510">
                  <c:v>1504.7003246492</c:v>
                </c:pt>
                <c:pt idx="2511">
                  <c:v>1505.2998068503</c:v>
                </c:pt>
                <c:pt idx="2512">
                  <c:v>1505.8992890513</c:v>
                </c:pt>
                <c:pt idx="2513">
                  <c:v>1506.4987712524</c:v>
                </c:pt>
                <c:pt idx="2514">
                  <c:v>1507.0982534534</c:v>
                </c:pt>
                <c:pt idx="2515">
                  <c:v>1507.6977356545</c:v>
                </c:pt>
                <c:pt idx="2516">
                  <c:v>1508.2972178556</c:v>
                </c:pt>
                <c:pt idx="2517">
                  <c:v>1508.8967000566</c:v>
                </c:pt>
                <c:pt idx="2518">
                  <c:v>1509.4961822577</c:v>
                </c:pt>
                <c:pt idx="2519">
                  <c:v>1510.0956644587</c:v>
                </c:pt>
                <c:pt idx="2520">
                  <c:v>1510.6951466598</c:v>
                </c:pt>
                <c:pt idx="2521">
                  <c:v>1511.2946288608</c:v>
                </c:pt>
                <c:pt idx="2522">
                  <c:v>1511.8941110619</c:v>
                </c:pt>
                <c:pt idx="2523">
                  <c:v>1512.4935932629</c:v>
                </c:pt>
                <c:pt idx="2524">
                  <c:v>1513.093075464</c:v>
                </c:pt>
                <c:pt idx="2525">
                  <c:v>1513.6925576651</c:v>
                </c:pt>
                <c:pt idx="2526">
                  <c:v>1514.2920398661</c:v>
                </c:pt>
                <c:pt idx="2527">
                  <c:v>1514.8915220672</c:v>
                </c:pt>
                <c:pt idx="2528">
                  <c:v>1515.4910042682</c:v>
                </c:pt>
                <c:pt idx="2529">
                  <c:v>1516.0904864693</c:v>
                </c:pt>
                <c:pt idx="2530">
                  <c:v>1516.6899686703</c:v>
                </c:pt>
                <c:pt idx="2531">
                  <c:v>1517.2894508714</c:v>
                </c:pt>
                <c:pt idx="2532">
                  <c:v>1517.8889330724</c:v>
                </c:pt>
                <c:pt idx="2533">
                  <c:v>1518.4884152735</c:v>
                </c:pt>
                <c:pt idx="2534">
                  <c:v>1519.0878974746</c:v>
                </c:pt>
                <c:pt idx="2535">
                  <c:v>1519.6873796756</c:v>
                </c:pt>
                <c:pt idx="2536">
                  <c:v>1520.2868618767</c:v>
                </c:pt>
                <c:pt idx="2537">
                  <c:v>1520.8863440777</c:v>
                </c:pt>
                <c:pt idx="2538">
                  <c:v>1521.4858262788</c:v>
                </c:pt>
                <c:pt idx="2539">
                  <c:v>1522.0853084798</c:v>
                </c:pt>
                <c:pt idx="2540">
                  <c:v>1522.6847906809</c:v>
                </c:pt>
                <c:pt idx="2541">
                  <c:v>1523.2842728819</c:v>
                </c:pt>
                <c:pt idx="2542">
                  <c:v>1523.883755083</c:v>
                </c:pt>
                <c:pt idx="2543">
                  <c:v>1524.4832372841</c:v>
                </c:pt>
                <c:pt idx="2544">
                  <c:v>1525.0827194851</c:v>
                </c:pt>
                <c:pt idx="2545">
                  <c:v>1525.6822016862</c:v>
                </c:pt>
                <c:pt idx="2546">
                  <c:v>1526.2816838872</c:v>
                </c:pt>
                <c:pt idx="2547">
                  <c:v>1526.8811660883</c:v>
                </c:pt>
                <c:pt idx="2548">
                  <c:v>1527.4806482893</c:v>
                </c:pt>
                <c:pt idx="2549">
                  <c:v>1528.0801304904</c:v>
                </c:pt>
                <c:pt idx="2550">
                  <c:v>1528.6796126914</c:v>
                </c:pt>
                <c:pt idx="2551">
                  <c:v>1529.2790948925</c:v>
                </c:pt>
                <c:pt idx="2552">
                  <c:v>1529.8785770936</c:v>
                </c:pt>
                <c:pt idx="2553">
                  <c:v>1530.4780592946</c:v>
                </c:pt>
                <c:pt idx="2554">
                  <c:v>1531.0775414957</c:v>
                </c:pt>
                <c:pt idx="2555">
                  <c:v>1531.6770236967</c:v>
                </c:pt>
                <c:pt idx="2556">
                  <c:v>1532.2765058978</c:v>
                </c:pt>
                <c:pt idx="2557">
                  <c:v>1532.8759880988</c:v>
                </c:pt>
                <c:pt idx="2558">
                  <c:v>1533.4754702999</c:v>
                </c:pt>
                <c:pt idx="2559">
                  <c:v>1534.0749525009</c:v>
                </c:pt>
                <c:pt idx="2560">
                  <c:v>1534.674434702</c:v>
                </c:pt>
                <c:pt idx="2561">
                  <c:v>1535.2739169031</c:v>
                </c:pt>
                <c:pt idx="2562">
                  <c:v>1535.8733991041</c:v>
                </c:pt>
                <c:pt idx="2563">
                  <c:v>1536.4728813052</c:v>
                </c:pt>
                <c:pt idx="2564">
                  <c:v>1537.0723635062</c:v>
                </c:pt>
                <c:pt idx="2565">
                  <c:v>1537.6718457073</c:v>
                </c:pt>
                <c:pt idx="2566">
                  <c:v>1538.2713279083</c:v>
                </c:pt>
                <c:pt idx="2567">
                  <c:v>1538.8708101094</c:v>
                </c:pt>
                <c:pt idx="2568">
                  <c:v>1539.4702923104</c:v>
                </c:pt>
                <c:pt idx="2569">
                  <c:v>1540.0697745115</c:v>
                </c:pt>
                <c:pt idx="2570">
                  <c:v>1540.6692567125</c:v>
                </c:pt>
                <c:pt idx="2571">
                  <c:v>1541.2687389136</c:v>
                </c:pt>
                <c:pt idx="2572">
                  <c:v>1541.8682211147</c:v>
                </c:pt>
                <c:pt idx="2573">
                  <c:v>1542.4677033157</c:v>
                </c:pt>
                <c:pt idx="2574">
                  <c:v>1543.0671855168</c:v>
                </c:pt>
                <c:pt idx="2575">
                  <c:v>1543.6666677178</c:v>
                </c:pt>
                <c:pt idx="2576">
                  <c:v>1544.2661499189</c:v>
                </c:pt>
                <c:pt idx="2577">
                  <c:v>1544.8656321199</c:v>
                </c:pt>
                <c:pt idx="2578">
                  <c:v>1545.465114321</c:v>
                </c:pt>
                <c:pt idx="2579">
                  <c:v>1546.064596522</c:v>
                </c:pt>
                <c:pt idx="2580">
                  <c:v>1546.6640787231</c:v>
                </c:pt>
                <c:pt idx="2581">
                  <c:v>1547.2635609242</c:v>
                </c:pt>
                <c:pt idx="2582">
                  <c:v>1547.8630431252</c:v>
                </c:pt>
                <c:pt idx="2583">
                  <c:v>1548.4625253263</c:v>
                </c:pt>
                <c:pt idx="2584">
                  <c:v>1549.0620075273</c:v>
                </c:pt>
                <c:pt idx="2585">
                  <c:v>1549.6614897284</c:v>
                </c:pt>
                <c:pt idx="2586">
                  <c:v>1550.2609719294</c:v>
                </c:pt>
                <c:pt idx="2587">
                  <c:v>1550.8604541305</c:v>
                </c:pt>
                <c:pt idx="2588">
                  <c:v>1551.4599363315</c:v>
                </c:pt>
                <c:pt idx="2589">
                  <c:v>1552.0594185326</c:v>
                </c:pt>
                <c:pt idx="2590">
                  <c:v>1552.6589007337</c:v>
                </c:pt>
                <c:pt idx="2591">
                  <c:v>1553.2583829347</c:v>
                </c:pt>
                <c:pt idx="2592">
                  <c:v>1553.8578651358</c:v>
                </c:pt>
                <c:pt idx="2593">
                  <c:v>1554.4573473368</c:v>
                </c:pt>
                <c:pt idx="2594">
                  <c:v>1555.0568295379</c:v>
                </c:pt>
                <c:pt idx="2595">
                  <c:v>1555.6563117389</c:v>
                </c:pt>
                <c:pt idx="2596">
                  <c:v>1556.25579394</c:v>
                </c:pt>
                <c:pt idx="2597">
                  <c:v>1556.855276141</c:v>
                </c:pt>
                <c:pt idx="2598">
                  <c:v>1557.4547583421</c:v>
                </c:pt>
                <c:pt idx="2599">
                  <c:v>1558.0542405432</c:v>
                </c:pt>
                <c:pt idx="2600">
                  <c:v>1558.6537227442</c:v>
                </c:pt>
                <c:pt idx="2601">
                  <c:v>1559.2532049453</c:v>
                </c:pt>
                <c:pt idx="2602">
                  <c:v>1559.8526871463</c:v>
                </c:pt>
                <c:pt idx="2603">
                  <c:v>1560.4521693474</c:v>
                </c:pt>
                <c:pt idx="2604">
                  <c:v>1561.0516515484</c:v>
                </c:pt>
                <c:pt idx="2605">
                  <c:v>1561.6511337495</c:v>
                </c:pt>
                <c:pt idx="2606">
                  <c:v>1562.2506159505</c:v>
                </c:pt>
                <c:pt idx="2607">
                  <c:v>1562.8500981516</c:v>
                </c:pt>
                <c:pt idx="2608">
                  <c:v>1563.4495803527</c:v>
                </c:pt>
                <c:pt idx="2609">
                  <c:v>1564.0490625537</c:v>
                </c:pt>
                <c:pt idx="2610">
                  <c:v>1564.6485447548</c:v>
                </c:pt>
                <c:pt idx="2611">
                  <c:v>1565.2480269558</c:v>
                </c:pt>
                <c:pt idx="2612">
                  <c:v>1565.8475091569</c:v>
                </c:pt>
                <c:pt idx="2613">
                  <c:v>1566.4469913579</c:v>
                </c:pt>
                <c:pt idx="2614">
                  <c:v>1567.046473559</c:v>
                </c:pt>
                <c:pt idx="2615">
                  <c:v>1567.64595576</c:v>
                </c:pt>
                <c:pt idx="2616">
                  <c:v>1568.2454379611</c:v>
                </c:pt>
                <c:pt idx="2617">
                  <c:v>1568.8449201622</c:v>
                </c:pt>
                <c:pt idx="2618">
                  <c:v>1569.4444023632</c:v>
                </c:pt>
                <c:pt idx="2619">
                  <c:v>1570.0438845643</c:v>
                </c:pt>
                <c:pt idx="2620">
                  <c:v>1570.6433667653</c:v>
                </c:pt>
                <c:pt idx="2621">
                  <c:v>1571.2428489664</c:v>
                </c:pt>
                <c:pt idx="2622">
                  <c:v>1571.8423311674</c:v>
                </c:pt>
                <c:pt idx="2623">
                  <c:v>1572.4418133685</c:v>
                </c:pt>
                <c:pt idx="2624">
                  <c:v>1573.0412955695</c:v>
                </c:pt>
                <c:pt idx="2625">
                  <c:v>1573.6407777706</c:v>
                </c:pt>
                <c:pt idx="2626">
                  <c:v>1574.2402599717</c:v>
                </c:pt>
                <c:pt idx="2627">
                  <c:v>1574.8397421727</c:v>
                </c:pt>
                <c:pt idx="2628">
                  <c:v>1575.4392243738</c:v>
                </c:pt>
                <c:pt idx="2629">
                  <c:v>1576.0387065748</c:v>
                </c:pt>
                <c:pt idx="2630">
                  <c:v>1576.6381887759</c:v>
                </c:pt>
                <c:pt idx="2631">
                  <c:v>1577.2376709769</c:v>
                </c:pt>
                <c:pt idx="2632">
                  <c:v>1577.837153178</c:v>
                </c:pt>
                <c:pt idx="2633">
                  <c:v>1578.436635379</c:v>
                </c:pt>
                <c:pt idx="2634">
                  <c:v>1579.0361175801</c:v>
                </c:pt>
                <c:pt idx="2635">
                  <c:v>1579.6355997812</c:v>
                </c:pt>
                <c:pt idx="2636">
                  <c:v>1580.2350819822</c:v>
                </c:pt>
                <c:pt idx="2637">
                  <c:v>1580.8345641833</c:v>
                </c:pt>
                <c:pt idx="2638">
                  <c:v>1581.4340463843</c:v>
                </c:pt>
                <c:pt idx="2639">
                  <c:v>1582.0335285854</c:v>
                </c:pt>
                <c:pt idx="2640">
                  <c:v>1582.6330107864</c:v>
                </c:pt>
                <c:pt idx="2641">
                  <c:v>1583.2324929875</c:v>
                </c:pt>
                <c:pt idx="2642">
                  <c:v>1583.8319751885</c:v>
                </c:pt>
                <c:pt idx="2643">
                  <c:v>1584.4314573896</c:v>
                </c:pt>
                <c:pt idx="2644">
                  <c:v>1585.0309395907</c:v>
                </c:pt>
                <c:pt idx="2645">
                  <c:v>1585.6304217917</c:v>
                </c:pt>
                <c:pt idx="2646">
                  <c:v>1586.2299039928</c:v>
                </c:pt>
                <c:pt idx="2647">
                  <c:v>1586.8293861938</c:v>
                </c:pt>
                <c:pt idx="2648">
                  <c:v>1587.4288683949</c:v>
                </c:pt>
                <c:pt idx="2649">
                  <c:v>1588.0283505959</c:v>
                </c:pt>
                <c:pt idx="2650">
                  <c:v>1588.627832797</c:v>
                </c:pt>
                <c:pt idx="2651">
                  <c:v>1589.227314998</c:v>
                </c:pt>
                <c:pt idx="2652">
                  <c:v>1589.8267971991</c:v>
                </c:pt>
                <c:pt idx="2653">
                  <c:v>1590.4262794002</c:v>
                </c:pt>
                <c:pt idx="2654">
                  <c:v>1591.0257616012</c:v>
                </c:pt>
                <c:pt idx="2655">
                  <c:v>1591.6252438023</c:v>
                </c:pt>
                <c:pt idx="2656">
                  <c:v>1592.2247260033</c:v>
                </c:pt>
                <c:pt idx="2657">
                  <c:v>1592.8242082044</c:v>
                </c:pt>
                <c:pt idx="2658">
                  <c:v>1593.4236904054</c:v>
                </c:pt>
                <c:pt idx="2659">
                  <c:v>1594.0231726065</c:v>
                </c:pt>
                <c:pt idx="2660">
                  <c:v>1594.6226548075</c:v>
                </c:pt>
                <c:pt idx="2661">
                  <c:v>1595.2221370086</c:v>
                </c:pt>
                <c:pt idx="2662">
                  <c:v>1595.8216192097</c:v>
                </c:pt>
                <c:pt idx="2663">
                  <c:v>1596.4211014107</c:v>
                </c:pt>
                <c:pt idx="2664">
                  <c:v>1597.0205836118</c:v>
                </c:pt>
                <c:pt idx="2665">
                  <c:v>1597.6200658128</c:v>
                </c:pt>
                <c:pt idx="2666">
                  <c:v>1598.2195480139</c:v>
                </c:pt>
                <c:pt idx="2667">
                  <c:v>1598.8190302149</c:v>
                </c:pt>
                <c:pt idx="2668">
                  <c:v>1599.418512416</c:v>
                </c:pt>
                <c:pt idx="2669">
                  <c:v>1600.017994617</c:v>
                </c:pt>
                <c:pt idx="2670">
                  <c:v>1600.6174768181</c:v>
                </c:pt>
                <c:pt idx="2671">
                  <c:v>1601.2169590192</c:v>
                </c:pt>
                <c:pt idx="2672">
                  <c:v>1601.8164412202</c:v>
                </c:pt>
                <c:pt idx="2673">
                  <c:v>1602.4159234213</c:v>
                </c:pt>
                <c:pt idx="2674">
                  <c:v>1603.0154056223</c:v>
                </c:pt>
                <c:pt idx="2675">
                  <c:v>1603.6148878234</c:v>
                </c:pt>
                <c:pt idx="2676">
                  <c:v>1604.2143700244</c:v>
                </c:pt>
                <c:pt idx="2677">
                  <c:v>1604.8138522255</c:v>
                </c:pt>
                <c:pt idx="2678">
                  <c:v>1605.4133344265</c:v>
                </c:pt>
                <c:pt idx="2679">
                  <c:v>1606.0128166276</c:v>
                </c:pt>
                <c:pt idx="2680">
                  <c:v>1606.6122988287</c:v>
                </c:pt>
                <c:pt idx="2681">
                  <c:v>1607.2117810297</c:v>
                </c:pt>
                <c:pt idx="2682">
                  <c:v>1607.8112632308</c:v>
                </c:pt>
                <c:pt idx="2683">
                  <c:v>1608.4107454318</c:v>
                </c:pt>
                <c:pt idx="2684">
                  <c:v>1609.0102276329</c:v>
                </c:pt>
                <c:pt idx="2685">
                  <c:v>1609.6097098339</c:v>
                </c:pt>
                <c:pt idx="2686">
                  <c:v>1610.209192035</c:v>
                </c:pt>
                <c:pt idx="2687">
                  <c:v>1610.808674236</c:v>
                </c:pt>
                <c:pt idx="2688">
                  <c:v>1611.4081564371</c:v>
                </c:pt>
                <c:pt idx="2689">
                  <c:v>1612.0076386382</c:v>
                </c:pt>
                <c:pt idx="2690">
                  <c:v>1612.6071208392</c:v>
                </c:pt>
                <c:pt idx="2691">
                  <c:v>1613.2066030403</c:v>
                </c:pt>
                <c:pt idx="2692">
                  <c:v>1613.8060852413</c:v>
                </c:pt>
                <c:pt idx="2693">
                  <c:v>1614.4055674424</c:v>
                </c:pt>
                <c:pt idx="2694">
                  <c:v>1615.0050496434</c:v>
                </c:pt>
                <c:pt idx="2695">
                  <c:v>1615.6045318445</c:v>
                </c:pt>
                <c:pt idx="2696">
                  <c:v>1616.2040140455</c:v>
                </c:pt>
                <c:pt idx="2697">
                  <c:v>1616.8034962466</c:v>
                </c:pt>
                <c:pt idx="2698">
                  <c:v>1617.4029784476</c:v>
                </c:pt>
                <c:pt idx="2699">
                  <c:v>1618.0024606487</c:v>
                </c:pt>
                <c:pt idx="2700">
                  <c:v>1618.6019428498</c:v>
                </c:pt>
                <c:pt idx="2701">
                  <c:v>1619.2014250508</c:v>
                </c:pt>
                <c:pt idx="2702">
                  <c:v>1619.8009072519</c:v>
                </c:pt>
                <c:pt idx="2703">
                  <c:v>1620.4003894529</c:v>
                </c:pt>
                <c:pt idx="2704">
                  <c:v>1620.999871654</c:v>
                </c:pt>
                <c:pt idx="2705">
                  <c:v>1621.599353855</c:v>
                </c:pt>
                <c:pt idx="2706">
                  <c:v>1622.1988360561</c:v>
                </c:pt>
                <c:pt idx="2707">
                  <c:v>1622.7983182571</c:v>
                </c:pt>
                <c:pt idx="2708">
                  <c:v>1623.3978004582</c:v>
                </c:pt>
                <c:pt idx="2709">
                  <c:v>1623.9972826593</c:v>
                </c:pt>
                <c:pt idx="2710">
                  <c:v>1624.5967648603</c:v>
                </c:pt>
                <c:pt idx="2711">
                  <c:v>1625.1962470614</c:v>
                </c:pt>
                <c:pt idx="2712">
                  <c:v>1625.7957292624</c:v>
                </c:pt>
                <c:pt idx="2713">
                  <c:v>1626.3952114635</c:v>
                </c:pt>
                <c:pt idx="2714">
                  <c:v>1626.9946936645</c:v>
                </c:pt>
                <c:pt idx="2715">
                  <c:v>1627.5941758656</c:v>
                </c:pt>
                <c:pt idx="2716">
                  <c:v>1628.1936580666</c:v>
                </c:pt>
                <c:pt idx="2717">
                  <c:v>1628.7931402677</c:v>
                </c:pt>
                <c:pt idx="2718">
                  <c:v>1629.3926224688</c:v>
                </c:pt>
                <c:pt idx="2719">
                  <c:v>1629.9921046698</c:v>
                </c:pt>
                <c:pt idx="2720">
                  <c:v>1630.5915868709</c:v>
                </c:pt>
                <c:pt idx="2721">
                  <c:v>1631.1910690719</c:v>
                </c:pt>
                <c:pt idx="2722">
                  <c:v>1631.790551273</c:v>
                </c:pt>
                <c:pt idx="2723">
                  <c:v>1632.390033474</c:v>
                </c:pt>
                <c:pt idx="2724">
                  <c:v>1632.9895156751</c:v>
                </c:pt>
                <c:pt idx="2725">
                  <c:v>1633.5889978761</c:v>
                </c:pt>
                <c:pt idx="2726">
                  <c:v>1634.1884800772</c:v>
                </c:pt>
                <c:pt idx="2727">
                  <c:v>1634.7879622783</c:v>
                </c:pt>
                <c:pt idx="2728">
                  <c:v>1635.3874444793</c:v>
                </c:pt>
                <c:pt idx="2729">
                  <c:v>1635.9869266804</c:v>
                </c:pt>
                <c:pt idx="2730">
                  <c:v>1636.5864088814</c:v>
                </c:pt>
                <c:pt idx="2731">
                  <c:v>1637.1858910825</c:v>
                </c:pt>
                <c:pt idx="2732">
                  <c:v>1637.7853732835</c:v>
                </c:pt>
                <c:pt idx="2733">
                  <c:v>1638.3848554846</c:v>
                </c:pt>
                <c:pt idx="2734">
                  <c:v>1638.9843376856</c:v>
                </c:pt>
                <c:pt idx="2735">
                  <c:v>1639.5838198867</c:v>
                </c:pt>
                <c:pt idx="2736">
                  <c:v>1640.1833020878</c:v>
                </c:pt>
                <c:pt idx="2737">
                  <c:v>1640.7827842888</c:v>
                </c:pt>
                <c:pt idx="2738">
                  <c:v>1641.3822664899</c:v>
                </c:pt>
                <c:pt idx="2739">
                  <c:v>1641.9817486909</c:v>
                </c:pt>
                <c:pt idx="2740">
                  <c:v>1642.581230892</c:v>
                </c:pt>
                <c:pt idx="2741">
                  <c:v>1643.180713093</c:v>
                </c:pt>
                <c:pt idx="2742">
                  <c:v>1643.7801952941</c:v>
                </c:pt>
                <c:pt idx="2743">
                  <c:v>1644.3796774951</c:v>
                </c:pt>
                <c:pt idx="2744">
                  <c:v>1644.9791596962</c:v>
                </c:pt>
                <c:pt idx="2745">
                  <c:v>1645.5786418973</c:v>
                </c:pt>
                <c:pt idx="2746">
                  <c:v>1646.1781240983</c:v>
                </c:pt>
                <c:pt idx="2747">
                  <c:v>1646.7776062994</c:v>
                </c:pt>
                <c:pt idx="2748">
                  <c:v>1647.3770885004</c:v>
                </c:pt>
                <c:pt idx="2749">
                  <c:v>1647.9765707015</c:v>
                </c:pt>
                <c:pt idx="2750">
                  <c:v>1648.5760529025</c:v>
                </c:pt>
                <c:pt idx="2751">
                  <c:v>1649.1755351036</c:v>
                </c:pt>
                <c:pt idx="2752">
                  <c:v>1649.7750173046</c:v>
                </c:pt>
                <c:pt idx="2753">
                  <c:v>1650.3744995057</c:v>
                </c:pt>
                <c:pt idx="2754">
                  <c:v>1650.9739817068</c:v>
                </c:pt>
                <c:pt idx="2755">
                  <c:v>1651.5734639078</c:v>
                </c:pt>
                <c:pt idx="2756">
                  <c:v>1652.1729461089</c:v>
                </c:pt>
                <c:pt idx="2757">
                  <c:v>1652.7724283099</c:v>
                </c:pt>
                <c:pt idx="2758">
                  <c:v>1653.371910511</c:v>
                </c:pt>
                <c:pt idx="2759">
                  <c:v>1653.971392712</c:v>
                </c:pt>
                <c:pt idx="2760">
                  <c:v>1654.5708749131</c:v>
                </c:pt>
                <c:pt idx="2761">
                  <c:v>1655.1703571141</c:v>
                </c:pt>
                <c:pt idx="2762">
                  <c:v>1655.7698393152</c:v>
                </c:pt>
                <c:pt idx="2763">
                  <c:v>1656.3693215163</c:v>
                </c:pt>
                <c:pt idx="2764">
                  <c:v>1656.9688037173</c:v>
                </c:pt>
                <c:pt idx="2765">
                  <c:v>1657.5682859184</c:v>
                </c:pt>
                <c:pt idx="2766">
                  <c:v>1658.1677681194</c:v>
                </c:pt>
                <c:pt idx="2767">
                  <c:v>1658.7672503205</c:v>
                </c:pt>
                <c:pt idx="2768">
                  <c:v>1659.3667325215</c:v>
                </c:pt>
                <c:pt idx="2769">
                  <c:v>1659.9662147226</c:v>
                </c:pt>
                <c:pt idx="2770">
                  <c:v>1660.5656969236</c:v>
                </c:pt>
                <c:pt idx="2771">
                  <c:v>1661.1651791247</c:v>
                </c:pt>
                <c:pt idx="2772">
                  <c:v>1661.7646613258</c:v>
                </c:pt>
                <c:pt idx="2773">
                  <c:v>1662.3641435268</c:v>
                </c:pt>
                <c:pt idx="2774">
                  <c:v>1662.9636257279</c:v>
                </c:pt>
                <c:pt idx="2775">
                  <c:v>1663.5631079289</c:v>
                </c:pt>
                <c:pt idx="2776">
                  <c:v>1664.16259013</c:v>
                </c:pt>
                <c:pt idx="2777">
                  <c:v>1664.762072331</c:v>
                </c:pt>
                <c:pt idx="2778">
                  <c:v>1665.3615545321</c:v>
                </c:pt>
                <c:pt idx="2779">
                  <c:v>1665.9610367331</c:v>
                </c:pt>
                <c:pt idx="2780">
                  <c:v>1666.5605189342</c:v>
                </c:pt>
                <c:pt idx="2781">
                  <c:v>1667.1600011353</c:v>
                </c:pt>
                <c:pt idx="2782">
                  <c:v>1667.7594833363</c:v>
                </c:pt>
                <c:pt idx="2783">
                  <c:v>1668.3589655374</c:v>
                </c:pt>
                <c:pt idx="2784">
                  <c:v>1668.9584477384</c:v>
                </c:pt>
                <c:pt idx="2785">
                  <c:v>1669.5579299395</c:v>
                </c:pt>
                <c:pt idx="2786">
                  <c:v>1670.1574121405</c:v>
                </c:pt>
                <c:pt idx="2787">
                  <c:v>1670.7568943416</c:v>
                </c:pt>
                <c:pt idx="2788">
                  <c:v>1671.3563765426</c:v>
                </c:pt>
                <c:pt idx="2789">
                  <c:v>1671.9558587437</c:v>
                </c:pt>
                <c:pt idx="2790">
                  <c:v>1672.5553409448</c:v>
                </c:pt>
                <c:pt idx="2791">
                  <c:v>1673.1548231458</c:v>
                </c:pt>
                <c:pt idx="2792">
                  <c:v>1673.7543053469</c:v>
                </c:pt>
                <c:pt idx="2793">
                  <c:v>1674.3537875479</c:v>
                </c:pt>
                <c:pt idx="2794">
                  <c:v>1674.953269749</c:v>
                </c:pt>
                <c:pt idx="2795">
                  <c:v>1675.55275195</c:v>
                </c:pt>
                <c:pt idx="2796">
                  <c:v>1676.1522341511</c:v>
                </c:pt>
                <c:pt idx="2797">
                  <c:v>1676.7517163521</c:v>
                </c:pt>
                <c:pt idx="2798">
                  <c:v>1677.3511985532</c:v>
                </c:pt>
                <c:pt idx="2799">
                  <c:v>1677.9506807543</c:v>
                </c:pt>
                <c:pt idx="2800">
                  <c:v>1678.5501629553</c:v>
                </c:pt>
                <c:pt idx="2801">
                  <c:v>1679.1496451564</c:v>
                </c:pt>
                <c:pt idx="2802">
                  <c:v>1679.7491273574</c:v>
                </c:pt>
                <c:pt idx="2803">
                  <c:v>1680.3486095585</c:v>
                </c:pt>
                <c:pt idx="2804">
                  <c:v>1680.9480917595</c:v>
                </c:pt>
                <c:pt idx="2805">
                  <c:v>1681.5475739606</c:v>
                </c:pt>
                <c:pt idx="2806">
                  <c:v>1682.1470561616</c:v>
                </c:pt>
                <c:pt idx="2807">
                  <c:v>1682.7465383627</c:v>
                </c:pt>
                <c:pt idx="2808">
                  <c:v>1683.3460205638</c:v>
                </c:pt>
                <c:pt idx="2809">
                  <c:v>1683.9455027648</c:v>
                </c:pt>
                <c:pt idx="2810">
                  <c:v>1684.5449849659</c:v>
                </c:pt>
                <c:pt idx="2811">
                  <c:v>1685.1444671669</c:v>
                </c:pt>
                <c:pt idx="2812">
                  <c:v>1685.743949368</c:v>
                </c:pt>
                <c:pt idx="2813">
                  <c:v>1686.343431569</c:v>
                </c:pt>
                <c:pt idx="2814">
                  <c:v>1686.9429137701</c:v>
                </c:pt>
                <c:pt idx="2815">
                  <c:v>1687.5423959711</c:v>
                </c:pt>
                <c:pt idx="2816">
                  <c:v>1688.1418781722</c:v>
                </c:pt>
                <c:pt idx="2817">
                  <c:v>1688.7413603733</c:v>
                </c:pt>
                <c:pt idx="2818">
                  <c:v>1689.3408425743</c:v>
                </c:pt>
                <c:pt idx="2819">
                  <c:v>1689.9403247754</c:v>
                </c:pt>
                <c:pt idx="2820">
                  <c:v>1690.5398069764</c:v>
                </c:pt>
                <c:pt idx="2821">
                  <c:v>1691.1392891775</c:v>
                </c:pt>
                <c:pt idx="2822">
                  <c:v>1691.7387713785</c:v>
                </c:pt>
                <c:pt idx="2823">
                  <c:v>1692.3382535796</c:v>
                </c:pt>
                <c:pt idx="2824">
                  <c:v>1692.9377357806</c:v>
                </c:pt>
                <c:pt idx="2825">
                  <c:v>1693.5372179817</c:v>
                </c:pt>
                <c:pt idx="2826">
                  <c:v>1694.1367001827</c:v>
                </c:pt>
                <c:pt idx="2827">
                  <c:v>1694.7361823838</c:v>
                </c:pt>
                <c:pt idx="2828">
                  <c:v>1695.3356645849</c:v>
                </c:pt>
                <c:pt idx="2829">
                  <c:v>1695.9351467859</c:v>
                </c:pt>
                <c:pt idx="2830">
                  <c:v>1696.534628987</c:v>
                </c:pt>
                <c:pt idx="2831">
                  <c:v>1697.134111188</c:v>
                </c:pt>
                <c:pt idx="2832">
                  <c:v>1697.7335933891</c:v>
                </c:pt>
                <c:pt idx="2833">
                  <c:v>1698.3330755901</c:v>
                </c:pt>
                <c:pt idx="2834">
                  <c:v>1698.9325577912</c:v>
                </c:pt>
                <c:pt idx="2835">
                  <c:v>1699.5320399922</c:v>
                </c:pt>
                <c:pt idx="2836">
                  <c:v>1700.1315221933</c:v>
                </c:pt>
                <c:pt idx="2837">
                  <c:v>1700.7310043944</c:v>
                </c:pt>
                <c:pt idx="2838">
                  <c:v>1701.3304865954</c:v>
                </c:pt>
                <c:pt idx="2839">
                  <c:v>1701.9299687965</c:v>
                </c:pt>
                <c:pt idx="2840">
                  <c:v>1702.5294509975</c:v>
                </c:pt>
                <c:pt idx="2841">
                  <c:v>1703.1289331986</c:v>
                </c:pt>
                <c:pt idx="2842">
                  <c:v>1703.7284153996</c:v>
                </c:pt>
                <c:pt idx="2843">
                  <c:v>1704.3278976007</c:v>
                </c:pt>
                <c:pt idx="2844">
                  <c:v>1704.9273798017</c:v>
                </c:pt>
                <c:pt idx="2845">
                  <c:v>1705.5268620028</c:v>
                </c:pt>
                <c:pt idx="2846">
                  <c:v>1706.1263442039</c:v>
                </c:pt>
                <c:pt idx="2847">
                  <c:v>1706.7258264049</c:v>
                </c:pt>
                <c:pt idx="2848">
                  <c:v>1707.325308606</c:v>
                </c:pt>
                <c:pt idx="2849">
                  <c:v>1707.924790807</c:v>
                </c:pt>
                <c:pt idx="2850">
                  <c:v>1708.5242730081</c:v>
                </c:pt>
                <c:pt idx="2851">
                  <c:v>1709.1237552091</c:v>
                </c:pt>
                <c:pt idx="2852">
                  <c:v>1709.7232374102</c:v>
                </c:pt>
                <c:pt idx="2853">
                  <c:v>1710.3227196112</c:v>
                </c:pt>
                <c:pt idx="2854">
                  <c:v>1710.9222018123</c:v>
                </c:pt>
                <c:pt idx="2855">
                  <c:v>1711.5216840134</c:v>
                </c:pt>
                <c:pt idx="2856">
                  <c:v>1712.1211662144</c:v>
                </c:pt>
                <c:pt idx="2857">
                  <c:v>1712.7206484155</c:v>
                </c:pt>
                <c:pt idx="2858">
                  <c:v>1713.3201306165</c:v>
                </c:pt>
                <c:pt idx="2859">
                  <c:v>1713.9196128176</c:v>
                </c:pt>
                <c:pt idx="2860">
                  <c:v>1714.5190950186</c:v>
                </c:pt>
                <c:pt idx="2861">
                  <c:v>1715.1185772197</c:v>
                </c:pt>
                <c:pt idx="2862">
                  <c:v>1715.7180594207</c:v>
                </c:pt>
                <c:pt idx="2863">
                  <c:v>1716.3175416218</c:v>
                </c:pt>
                <c:pt idx="2864">
                  <c:v>1716.9170238229</c:v>
                </c:pt>
                <c:pt idx="2865">
                  <c:v>1717.5165060239</c:v>
                </c:pt>
                <c:pt idx="2866">
                  <c:v>1718.115988225</c:v>
                </c:pt>
                <c:pt idx="2867">
                  <c:v>1718.715470426</c:v>
                </c:pt>
                <c:pt idx="2868">
                  <c:v>1719.3149526271</c:v>
                </c:pt>
                <c:pt idx="2869">
                  <c:v>1719.9144348281</c:v>
                </c:pt>
                <c:pt idx="2870">
                  <c:v>1720.5139170292</c:v>
                </c:pt>
                <c:pt idx="2871">
                  <c:v>1721.1133992302</c:v>
                </c:pt>
                <c:pt idx="2872">
                  <c:v>1721.7128814313</c:v>
                </c:pt>
                <c:pt idx="2873">
                  <c:v>1722.3123636324</c:v>
                </c:pt>
                <c:pt idx="2874">
                  <c:v>1722.9118458334</c:v>
                </c:pt>
                <c:pt idx="2875">
                  <c:v>1723.5113280345</c:v>
                </c:pt>
                <c:pt idx="2876">
                  <c:v>1724.1108102355</c:v>
                </c:pt>
                <c:pt idx="2877">
                  <c:v>1724.7102924366</c:v>
                </c:pt>
                <c:pt idx="2878">
                  <c:v>1725.3097746376</c:v>
                </c:pt>
                <c:pt idx="2879">
                  <c:v>1725.9092568387</c:v>
                </c:pt>
                <c:pt idx="2880">
                  <c:v>1726.5087390397</c:v>
                </c:pt>
                <c:pt idx="2881">
                  <c:v>1727.1082212408</c:v>
                </c:pt>
                <c:pt idx="2882">
                  <c:v>1727.7077034419</c:v>
                </c:pt>
                <c:pt idx="2883">
                  <c:v>1728.3071856429</c:v>
                </c:pt>
                <c:pt idx="2884">
                  <c:v>1728.906667844</c:v>
                </c:pt>
                <c:pt idx="2885">
                  <c:v>1729.506150045</c:v>
                </c:pt>
                <c:pt idx="2886">
                  <c:v>1730.1056322461</c:v>
                </c:pt>
                <c:pt idx="2887">
                  <c:v>1730.7051144471</c:v>
                </c:pt>
                <c:pt idx="2888">
                  <c:v>1731.3045966482</c:v>
                </c:pt>
                <c:pt idx="2889">
                  <c:v>1731.9040788492</c:v>
                </c:pt>
                <c:pt idx="2890">
                  <c:v>1732.5035610503</c:v>
                </c:pt>
                <c:pt idx="2891">
                  <c:v>1733.1030432514</c:v>
                </c:pt>
                <c:pt idx="2892">
                  <c:v>1733.7025254524</c:v>
                </c:pt>
                <c:pt idx="2893">
                  <c:v>1734.3020076535</c:v>
                </c:pt>
                <c:pt idx="2894">
                  <c:v>1734.9014898545</c:v>
                </c:pt>
                <c:pt idx="2895">
                  <c:v>1735.5009720556</c:v>
                </c:pt>
                <c:pt idx="2896">
                  <c:v>1736.1004542566</c:v>
                </c:pt>
                <c:pt idx="2897">
                  <c:v>1736.6999364577</c:v>
                </c:pt>
                <c:pt idx="2898">
                  <c:v>1737.2994186587</c:v>
                </c:pt>
                <c:pt idx="2899">
                  <c:v>1737.8989008598</c:v>
                </c:pt>
                <c:pt idx="2900">
                  <c:v>1738.4983830609</c:v>
                </c:pt>
                <c:pt idx="2901">
                  <c:v>1739.0978652619</c:v>
                </c:pt>
                <c:pt idx="2902">
                  <c:v>1739.697347463</c:v>
                </c:pt>
                <c:pt idx="2903">
                  <c:v>1740.296829664</c:v>
                </c:pt>
                <c:pt idx="2904">
                  <c:v>1740.8963118651</c:v>
                </c:pt>
                <c:pt idx="2905">
                  <c:v>1741.4957940661</c:v>
                </c:pt>
                <c:pt idx="2906">
                  <c:v>1742.0952762672</c:v>
                </c:pt>
                <c:pt idx="2907">
                  <c:v>1742.6947584682</c:v>
                </c:pt>
                <c:pt idx="2908">
                  <c:v>1743.2942406693</c:v>
                </c:pt>
                <c:pt idx="2909">
                  <c:v>1743.8937228704</c:v>
                </c:pt>
                <c:pt idx="2910">
                  <c:v>1744.4932050714</c:v>
                </c:pt>
                <c:pt idx="2911">
                  <c:v>1745.0926872725</c:v>
                </c:pt>
                <c:pt idx="2912">
                  <c:v>1745.6921694735</c:v>
                </c:pt>
                <c:pt idx="2913">
                  <c:v>1746.2916516746</c:v>
                </c:pt>
                <c:pt idx="2914">
                  <c:v>1746.8911338756</c:v>
                </c:pt>
                <c:pt idx="2915">
                  <c:v>1747.4906160767</c:v>
                </c:pt>
                <c:pt idx="2916">
                  <c:v>1748.0900982777</c:v>
                </c:pt>
                <c:pt idx="2917">
                  <c:v>1748.6895804788</c:v>
                </c:pt>
                <c:pt idx="2918">
                  <c:v>1749.2890626799</c:v>
                </c:pt>
                <c:pt idx="2919">
                  <c:v>1749.8885448809</c:v>
                </c:pt>
                <c:pt idx="2920">
                  <c:v>1750.488027082</c:v>
                </c:pt>
                <c:pt idx="2921">
                  <c:v>1751.087509283</c:v>
                </c:pt>
                <c:pt idx="2922">
                  <c:v>1751.6869914841</c:v>
                </c:pt>
                <c:pt idx="2923">
                  <c:v>1752.2864736851</c:v>
                </c:pt>
                <c:pt idx="2924">
                  <c:v>1752.8859558862</c:v>
                </c:pt>
                <c:pt idx="2925">
                  <c:v>1753.4854380872</c:v>
                </c:pt>
                <c:pt idx="2926">
                  <c:v>1754.0849202883</c:v>
                </c:pt>
                <c:pt idx="2927">
                  <c:v>1754.6844024894</c:v>
                </c:pt>
                <c:pt idx="2928">
                  <c:v>1755.2838846904</c:v>
                </c:pt>
                <c:pt idx="2929">
                  <c:v>1755.8833668915</c:v>
                </c:pt>
                <c:pt idx="2930">
                  <c:v>1756.4828490925</c:v>
                </c:pt>
                <c:pt idx="2931">
                  <c:v>1757.0823312936</c:v>
                </c:pt>
                <c:pt idx="2932">
                  <c:v>1757.6818134946</c:v>
                </c:pt>
                <c:pt idx="2933">
                  <c:v>1758.2812956957</c:v>
                </c:pt>
                <c:pt idx="2934">
                  <c:v>1758.8807778967</c:v>
                </c:pt>
                <c:pt idx="2935">
                  <c:v>1759.4802600978</c:v>
                </c:pt>
                <c:pt idx="2936">
                  <c:v>1760.0797422989</c:v>
                </c:pt>
                <c:pt idx="2937">
                  <c:v>1760.6792244999</c:v>
                </c:pt>
                <c:pt idx="2938">
                  <c:v>1761.278706701</c:v>
                </c:pt>
                <c:pt idx="2939">
                  <c:v>1761.878188902</c:v>
                </c:pt>
                <c:pt idx="2940">
                  <c:v>1762.4776711031</c:v>
                </c:pt>
                <c:pt idx="2941">
                  <c:v>1763.0771533041</c:v>
                </c:pt>
                <c:pt idx="2942">
                  <c:v>1763.6766355052</c:v>
                </c:pt>
                <c:pt idx="2943">
                  <c:v>1764.2761177062</c:v>
                </c:pt>
                <c:pt idx="2944">
                  <c:v>1764.8755999073</c:v>
                </c:pt>
                <c:pt idx="2945">
                  <c:v>1765.4750821083</c:v>
                </c:pt>
                <c:pt idx="2946">
                  <c:v>1766.0745643094</c:v>
                </c:pt>
                <c:pt idx="2947">
                  <c:v>1766.674046510499</c:v>
                </c:pt>
                <c:pt idx="2948">
                  <c:v>1767.2735287115</c:v>
                </c:pt>
                <c:pt idx="2949">
                  <c:v>1767.8730109126</c:v>
                </c:pt>
                <c:pt idx="2950">
                  <c:v>1768.4724931136</c:v>
                </c:pt>
                <c:pt idx="2951">
                  <c:v>1769.0719753147</c:v>
                </c:pt>
                <c:pt idx="2952">
                  <c:v>1769.6714575157</c:v>
                </c:pt>
                <c:pt idx="2953">
                  <c:v>1770.2709397168</c:v>
                </c:pt>
                <c:pt idx="2954">
                  <c:v>1770.8704219178</c:v>
                </c:pt>
                <c:pt idx="2955">
                  <c:v>1771.4699041189</c:v>
                </c:pt>
                <c:pt idx="2956">
                  <c:v>1772.06938632</c:v>
                </c:pt>
                <c:pt idx="2957">
                  <c:v>1772.668868521</c:v>
                </c:pt>
                <c:pt idx="2958">
                  <c:v>1773.2683507221</c:v>
                </c:pt>
                <c:pt idx="2959">
                  <c:v>1773.8678329231</c:v>
                </c:pt>
                <c:pt idx="2960">
                  <c:v>1774.4673151242</c:v>
                </c:pt>
                <c:pt idx="2961">
                  <c:v>1775.0667973252</c:v>
                </c:pt>
                <c:pt idx="2962">
                  <c:v>1775.6662795263</c:v>
                </c:pt>
                <c:pt idx="2963">
                  <c:v>1776.2657617273</c:v>
                </c:pt>
                <c:pt idx="2964">
                  <c:v>1776.8652439284</c:v>
                </c:pt>
                <c:pt idx="2965">
                  <c:v>1777.4647261295</c:v>
                </c:pt>
                <c:pt idx="2966">
                  <c:v>1778.0642083305</c:v>
                </c:pt>
                <c:pt idx="2967">
                  <c:v>1778.6636905316</c:v>
                </c:pt>
                <c:pt idx="2968">
                  <c:v>1779.2631727326</c:v>
                </c:pt>
                <c:pt idx="2969">
                  <c:v>1779.8626549337</c:v>
                </c:pt>
                <c:pt idx="2970">
                  <c:v>1780.4621371347</c:v>
                </c:pt>
                <c:pt idx="2971">
                  <c:v>1781.0616193358</c:v>
                </c:pt>
                <c:pt idx="2972">
                  <c:v>1781.6611015368</c:v>
                </c:pt>
                <c:pt idx="2973">
                  <c:v>1782.2605837379</c:v>
                </c:pt>
                <c:pt idx="2974">
                  <c:v>1782.860065939</c:v>
                </c:pt>
                <c:pt idx="2975">
                  <c:v>1783.45954814</c:v>
                </c:pt>
                <c:pt idx="2976">
                  <c:v>1784.0590303411</c:v>
                </c:pt>
                <c:pt idx="2977">
                  <c:v>1784.6585125421</c:v>
                </c:pt>
                <c:pt idx="2978">
                  <c:v>1785.2579947432</c:v>
                </c:pt>
                <c:pt idx="2979">
                  <c:v>1785.8574769442</c:v>
                </c:pt>
                <c:pt idx="2980">
                  <c:v>1786.4569591453</c:v>
                </c:pt>
                <c:pt idx="2981">
                  <c:v>1787.0564413463</c:v>
                </c:pt>
                <c:pt idx="2982">
                  <c:v>1787.6559235474</c:v>
                </c:pt>
                <c:pt idx="2983">
                  <c:v>1788.2554057485</c:v>
                </c:pt>
                <c:pt idx="2984">
                  <c:v>1788.8548879495</c:v>
                </c:pt>
                <c:pt idx="2985">
                  <c:v>1789.4543701506</c:v>
                </c:pt>
                <c:pt idx="2986">
                  <c:v>1790.0538523516</c:v>
                </c:pt>
                <c:pt idx="2987">
                  <c:v>1790.6533345527</c:v>
                </c:pt>
                <c:pt idx="2988">
                  <c:v>1791.2528167537</c:v>
                </c:pt>
                <c:pt idx="2989">
                  <c:v>1791.8522989548</c:v>
                </c:pt>
                <c:pt idx="2990">
                  <c:v>1792.4517811558</c:v>
                </c:pt>
                <c:pt idx="2991">
                  <c:v>1793.0512633569</c:v>
                </c:pt>
                <c:pt idx="2992">
                  <c:v>1793.650745558</c:v>
                </c:pt>
                <c:pt idx="2993">
                  <c:v>1794.250227759</c:v>
                </c:pt>
                <c:pt idx="2994">
                  <c:v>1794.8497099601</c:v>
                </c:pt>
                <c:pt idx="2995">
                  <c:v>1795.4491921611</c:v>
                </c:pt>
                <c:pt idx="2996">
                  <c:v>1796.0486743622</c:v>
                </c:pt>
                <c:pt idx="2997">
                  <c:v>1796.6481565632</c:v>
                </c:pt>
                <c:pt idx="2998">
                  <c:v>1797.2476387643</c:v>
                </c:pt>
                <c:pt idx="2999">
                  <c:v>1797.8471209653</c:v>
                </c:pt>
                <c:pt idx="3000">
                  <c:v>1798.4466031664</c:v>
                </c:pt>
                <c:pt idx="3001">
                  <c:v>1799.0460853675</c:v>
                </c:pt>
                <c:pt idx="3002">
                  <c:v>1799.6455675685</c:v>
                </c:pt>
                <c:pt idx="3003">
                  <c:v>1800.2450497696</c:v>
                </c:pt>
                <c:pt idx="3004">
                  <c:v>1800.8445319706</c:v>
                </c:pt>
                <c:pt idx="3005">
                  <c:v>1801.4440141717</c:v>
                </c:pt>
                <c:pt idx="3006">
                  <c:v>1802.0434963727</c:v>
                </c:pt>
                <c:pt idx="3007">
                  <c:v>1802.6429785738</c:v>
                </c:pt>
                <c:pt idx="3008">
                  <c:v>1803.2424607748</c:v>
                </c:pt>
                <c:pt idx="3009">
                  <c:v>1803.8419429759</c:v>
                </c:pt>
                <c:pt idx="3010">
                  <c:v>1804.441425177</c:v>
                </c:pt>
                <c:pt idx="3011">
                  <c:v>1805.040907378</c:v>
                </c:pt>
                <c:pt idx="3012">
                  <c:v>1805.6403895791</c:v>
                </c:pt>
                <c:pt idx="3013">
                  <c:v>1806.2398717801</c:v>
                </c:pt>
                <c:pt idx="3014">
                  <c:v>1806.8393539812</c:v>
                </c:pt>
                <c:pt idx="3015">
                  <c:v>1807.4388361822</c:v>
                </c:pt>
                <c:pt idx="3016">
                  <c:v>1808.0383183833</c:v>
                </c:pt>
                <c:pt idx="3017">
                  <c:v>1808.6378005843</c:v>
                </c:pt>
                <c:pt idx="3018">
                  <c:v>1809.2372827854</c:v>
                </c:pt>
                <c:pt idx="3019">
                  <c:v>1809.8367649865</c:v>
                </c:pt>
                <c:pt idx="3020">
                  <c:v>1810.4362471875</c:v>
                </c:pt>
                <c:pt idx="3021">
                  <c:v>1811.0357293886</c:v>
                </c:pt>
                <c:pt idx="3022">
                  <c:v>1811.6352115896</c:v>
                </c:pt>
                <c:pt idx="3023">
                  <c:v>1812.2346937907</c:v>
                </c:pt>
                <c:pt idx="3024">
                  <c:v>1812.8341759917</c:v>
                </c:pt>
                <c:pt idx="3025">
                  <c:v>1813.4336581928</c:v>
                </c:pt>
                <c:pt idx="3026">
                  <c:v>1814.0331403938</c:v>
                </c:pt>
                <c:pt idx="3027">
                  <c:v>1814.6326225949</c:v>
                </c:pt>
                <c:pt idx="3028">
                  <c:v>1815.232104796</c:v>
                </c:pt>
                <c:pt idx="3029">
                  <c:v>1815.831586997</c:v>
                </c:pt>
                <c:pt idx="3030">
                  <c:v>1816.4310691981</c:v>
                </c:pt>
                <c:pt idx="3031">
                  <c:v>1817.0305513991</c:v>
                </c:pt>
                <c:pt idx="3032">
                  <c:v>1817.6300336002</c:v>
                </c:pt>
                <c:pt idx="3033">
                  <c:v>1818.2295158012</c:v>
                </c:pt>
                <c:pt idx="3034">
                  <c:v>1818.8289980023</c:v>
                </c:pt>
                <c:pt idx="3035">
                  <c:v>1819.4284802033</c:v>
                </c:pt>
                <c:pt idx="3036">
                  <c:v>1820.0279624044</c:v>
                </c:pt>
                <c:pt idx="3037">
                  <c:v>1820.6274446055</c:v>
                </c:pt>
                <c:pt idx="3038">
                  <c:v>1821.2269268065</c:v>
                </c:pt>
                <c:pt idx="3039">
                  <c:v>1821.8264090076</c:v>
                </c:pt>
                <c:pt idx="3040">
                  <c:v>1822.4258912086</c:v>
                </c:pt>
                <c:pt idx="3041">
                  <c:v>1823.0253734097</c:v>
                </c:pt>
                <c:pt idx="3042">
                  <c:v>1823.6248556107</c:v>
                </c:pt>
                <c:pt idx="3043">
                  <c:v>1824.2243378118</c:v>
                </c:pt>
                <c:pt idx="3044">
                  <c:v>1824.8238200128</c:v>
                </c:pt>
                <c:pt idx="3045">
                  <c:v>1825.4233022139</c:v>
                </c:pt>
                <c:pt idx="3046">
                  <c:v>1826.022784415</c:v>
                </c:pt>
                <c:pt idx="3047">
                  <c:v>1826.622266616</c:v>
                </c:pt>
                <c:pt idx="3048">
                  <c:v>1827.2217488171</c:v>
                </c:pt>
                <c:pt idx="3049">
                  <c:v>1827.8212310181</c:v>
                </c:pt>
                <c:pt idx="3050">
                  <c:v>1828.4207132192</c:v>
                </c:pt>
                <c:pt idx="3051">
                  <c:v>1829.0201954202</c:v>
                </c:pt>
                <c:pt idx="3052">
                  <c:v>1829.6196776213</c:v>
                </c:pt>
                <c:pt idx="3053">
                  <c:v>1830.2191598223</c:v>
                </c:pt>
                <c:pt idx="3054">
                  <c:v>1830.8186420234</c:v>
                </c:pt>
                <c:pt idx="3055">
                  <c:v>1831.4181242245</c:v>
                </c:pt>
                <c:pt idx="3056">
                  <c:v>1832.0176064255</c:v>
                </c:pt>
                <c:pt idx="3057">
                  <c:v>1832.6170886266</c:v>
                </c:pt>
                <c:pt idx="3058">
                  <c:v>1833.2165708276</c:v>
                </c:pt>
                <c:pt idx="3059">
                  <c:v>1833.8160530287</c:v>
                </c:pt>
                <c:pt idx="3060">
                  <c:v>1834.4155352297</c:v>
                </c:pt>
                <c:pt idx="3061">
                  <c:v>1835.0150174308</c:v>
                </c:pt>
                <c:pt idx="3062">
                  <c:v>1835.6144996318</c:v>
                </c:pt>
                <c:pt idx="3063">
                  <c:v>1836.2139818329</c:v>
                </c:pt>
                <c:pt idx="3064">
                  <c:v>1836.813464034</c:v>
                </c:pt>
                <c:pt idx="3065">
                  <c:v>1837.412946235</c:v>
                </c:pt>
                <c:pt idx="3066">
                  <c:v>1838.0124284361</c:v>
                </c:pt>
                <c:pt idx="3067">
                  <c:v>1838.6119106371</c:v>
                </c:pt>
                <c:pt idx="3068">
                  <c:v>1839.2113928382</c:v>
                </c:pt>
                <c:pt idx="3069">
                  <c:v>1839.8108750392</c:v>
                </c:pt>
                <c:pt idx="3070">
                  <c:v>1840.4103572403</c:v>
                </c:pt>
                <c:pt idx="3071">
                  <c:v>1841.0098394413</c:v>
                </c:pt>
                <c:pt idx="3072">
                  <c:v>1841.6093216424</c:v>
                </c:pt>
                <c:pt idx="3073">
                  <c:v>1842.2088038434</c:v>
                </c:pt>
                <c:pt idx="3074">
                  <c:v>1842.8082860445</c:v>
                </c:pt>
                <c:pt idx="3075">
                  <c:v>1843.4077682456</c:v>
                </c:pt>
                <c:pt idx="3076">
                  <c:v>1844.0072504466</c:v>
                </c:pt>
                <c:pt idx="3077">
                  <c:v>1844.6067326477</c:v>
                </c:pt>
                <c:pt idx="3078">
                  <c:v>1845.2062148487</c:v>
                </c:pt>
                <c:pt idx="3079">
                  <c:v>1845.8056970498</c:v>
                </c:pt>
                <c:pt idx="3080">
                  <c:v>1846.4051792508</c:v>
                </c:pt>
                <c:pt idx="3081">
                  <c:v>1847.0046614519</c:v>
                </c:pt>
                <c:pt idx="3082">
                  <c:v>1847.6041436529</c:v>
                </c:pt>
                <c:pt idx="3083">
                  <c:v>1848.203625854</c:v>
                </c:pt>
                <c:pt idx="3084">
                  <c:v>1848.8031080551</c:v>
                </c:pt>
                <c:pt idx="3085">
                  <c:v>1849.4025902561</c:v>
                </c:pt>
                <c:pt idx="3086">
                  <c:v>1850.0020724572</c:v>
                </c:pt>
                <c:pt idx="3087">
                  <c:v>1850.6015546582</c:v>
                </c:pt>
                <c:pt idx="3088">
                  <c:v>1851.2010368593</c:v>
                </c:pt>
                <c:pt idx="3089">
                  <c:v>1851.8005190603</c:v>
                </c:pt>
                <c:pt idx="3090">
                  <c:v>1852.4000012614</c:v>
                </c:pt>
                <c:pt idx="3091">
                  <c:v>1852.9994834624</c:v>
                </c:pt>
                <c:pt idx="3092">
                  <c:v>1853.5989656635</c:v>
                </c:pt>
                <c:pt idx="3093">
                  <c:v>1854.1984478646</c:v>
                </c:pt>
                <c:pt idx="3094">
                  <c:v>1854.7979300656</c:v>
                </c:pt>
                <c:pt idx="3095">
                  <c:v>1855.3974122667</c:v>
                </c:pt>
                <c:pt idx="3096">
                  <c:v>1855.9968944677</c:v>
                </c:pt>
                <c:pt idx="3097">
                  <c:v>1856.5963766688</c:v>
                </c:pt>
                <c:pt idx="3098">
                  <c:v>1857.1958588698</c:v>
                </c:pt>
                <c:pt idx="3099">
                  <c:v>1857.7953410709</c:v>
                </c:pt>
                <c:pt idx="3100">
                  <c:v>1858.3948232719</c:v>
                </c:pt>
                <c:pt idx="3101">
                  <c:v>1858.994305473</c:v>
                </c:pt>
                <c:pt idx="3102">
                  <c:v>1859.5937876741</c:v>
                </c:pt>
                <c:pt idx="3103">
                  <c:v>1860.1932698751</c:v>
                </c:pt>
                <c:pt idx="3104">
                  <c:v>1860.7927520762</c:v>
                </c:pt>
                <c:pt idx="3105">
                  <c:v>1861.3922342772</c:v>
                </c:pt>
                <c:pt idx="3106">
                  <c:v>1861.9917164783</c:v>
                </c:pt>
                <c:pt idx="3107">
                  <c:v>1862.5911986793</c:v>
                </c:pt>
                <c:pt idx="3108">
                  <c:v>1863.1906808804</c:v>
                </c:pt>
                <c:pt idx="3109">
                  <c:v>1863.7901630814</c:v>
                </c:pt>
                <c:pt idx="3110">
                  <c:v>1864.3896452825</c:v>
                </c:pt>
                <c:pt idx="3111">
                  <c:v>1864.9891274836</c:v>
                </c:pt>
                <c:pt idx="3112">
                  <c:v>1865.5886096846</c:v>
                </c:pt>
                <c:pt idx="3113">
                  <c:v>1866.1880918857</c:v>
                </c:pt>
                <c:pt idx="3114">
                  <c:v>1866.7875740867</c:v>
                </c:pt>
                <c:pt idx="3115">
                  <c:v>1867.3870562878</c:v>
                </c:pt>
                <c:pt idx="3116">
                  <c:v>1867.9865384888</c:v>
                </c:pt>
                <c:pt idx="3117">
                  <c:v>1868.5860206899</c:v>
                </c:pt>
                <c:pt idx="3118">
                  <c:v>1869.1855028909</c:v>
                </c:pt>
                <c:pt idx="3119">
                  <c:v>1869.784985092</c:v>
                </c:pt>
                <c:pt idx="3120">
                  <c:v>1870.3844672931</c:v>
                </c:pt>
                <c:pt idx="3121">
                  <c:v>1870.9839494941</c:v>
                </c:pt>
                <c:pt idx="3122">
                  <c:v>1871.5834316952</c:v>
                </c:pt>
                <c:pt idx="3123">
                  <c:v>1872.1829138962</c:v>
                </c:pt>
                <c:pt idx="3124">
                  <c:v>1872.7823960973</c:v>
                </c:pt>
                <c:pt idx="3125">
                  <c:v>1873.3818782983</c:v>
                </c:pt>
                <c:pt idx="3126">
                  <c:v>1873.9813604994</c:v>
                </c:pt>
                <c:pt idx="3127">
                  <c:v>1874.5808427004</c:v>
                </c:pt>
                <c:pt idx="3128">
                  <c:v>1875.1803249015</c:v>
                </c:pt>
                <c:pt idx="3129">
                  <c:v>1875.7798071026</c:v>
                </c:pt>
                <c:pt idx="3130">
                  <c:v>1876.3792893036</c:v>
                </c:pt>
                <c:pt idx="3131">
                  <c:v>1876.9787715047</c:v>
                </c:pt>
                <c:pt idx="3132">
                  <c:v>1877.5782537057</c:v>
                </c:pt>
                <c:pt idx="3133">
                  <c:v>1878.1777359068</c:v>
                </c:pt>
                <c:pt idx="3134">
                  <c:v>1878.7772181078</c:v>
                </c:pt>
                <c:pt idx="3135">
                  <c:v>1879.3767003089</c:v>
                </c:pt>
                <c:pt idx="3136">
                  <c:v>1879.9761825099</c:v>
                </c:pt>
                <c:pt idx="3137">
                  <c:v>1880.575664711</c:v>
                </c:pt>
                <c:pt idx="3138">
                  <c:v>1881.1751469121</c:v>
                </c:pt>
                <c:pt idx="3139">
                  <c:v>1881.7746291131</c:v>
                </c:pt>
                <c:pt idx="3140">
                  <c:v>1882.3741113142</c:v>
                </c:pt>
                <c:pt idx="3141">
                  <c:v>1882.9735935152</c:v>
                </c:pt>
                <c:pt idx="3142">
                  <c:v>1883.5730757163</c:v>
                </c:pt>
                <c:pt idx="3143">
                  <c:v>1884.1725579173</c:v>
                </c:pt>
                <c:pt idx="3144">
                  <c:v>1884.7720401184</c:v>
                </c:pt>
                <c:pt idx="3145">
                  <c:v>1885.3715223194</c:v>
                </c:pt>
                <c:pt idx="3146">
                  <c:v>1885.9710045205</c:v>
                </c:pt>
                <c:pt idx="3147">
                  <c:v>1886.5704867216</c:v>
                </c:pt>
                <c:pt idx="3148">
                  <c:v>1887.1699689226</c:v>
                </c:pt>
                <c:pt idx="3149">
                  <c:v>1887.7694511237</c:v>
                </c:pt>
                <c:pt idx="3150">
                  <c:v>1888.3689333247</c:v>
                </c:pt>
                <c:pt idx="3151">
                  <c:v>1888.9684155258</c:v>
                </c:pt>
                <c:pt idx="3152">
                  <c:v>1889.5678977268</c:v>
                </c:pt>
                <c:pt idx="3153">
                  <c:v>1890.1673799279</c:v>
                </c:pt>
                <c:pt idx="3154">
                  <c:v>1890.7668621289</c:v>
                </c:pt>
                <c:pt idx="3155">
                  <c:v>1891.36634433</c:v>
                </c:pt>
                <c:pt idx="3156">
                  <c:v>1891.9658265311</c:v>
                </c:pt>
                <c:pt idx="3157">
                  <c:v>1892.5653087321</c:v>
                </c:pt>
                <c:pt idx="3158">
                  <c:v>1893.1647909332</c:v>
                </c:pt>
                <c:pt idx="3159">
                  <c:v>1893.7642731342</c:v>
                </c:pt>
                <c:pt idx="3160">
                  <c:v>1894.3637553353</c:v>
                </c:pt>
                <c:pt idx="3161">
                  <c:v>1894.9632375363</c:v>
                </c:pt>
                <c:pt idx="3162">
                  <c:v>1895.5627197374</c:v>
                </c:pt>
                <c:pt idx="3163">
                  <c:v>1896.1622019384</c:v>
                </c:pt>
                <c:pt idx="3164">
                  <c:v>1896.7616841395</c:v>
                </c:pt>
                <c:pt idx="3165">
                  <c:v>1897.3611663406</c:v>
                </c:pt>
                <c:pt idx="3166">
                  <c:v>1897.9606485416</c:v>
                </c:pt>
                <c:pt idx="3167">
                  <c:v>1898.5601307427</c:v>
                </c:pt>
                <c:pt idx="3168">
                  <c:v>1899.1596129437</c:v>
                </c:pt>
                <c:pt idx="3169">
                  <c:v>1899.7590951448</c:v>
                </c:pt>
                <c:pt idx="3170">
                  <c:v>1900.3585773458</c:v>
                </c:pt>
                <c:pt idx="3171">
                  <c:v>1900.9580595469</c:v>
                </c:pt>
                <c:pt idx="3172">
                  <c:v>1901.5575417479</c:v>
                </c:pt>
                <c:pt idx="3173">
                  <c:v>1902.157023949</c:v>
                </c:pt>
                <c:pt idx="3174">
                  <c:v>1902.7565061501</c:v>
                </c:pt>
                <c:pt idx="3175">
                  <c:v>1903.3559883511</c:v>
                </c:pt>
                <c:pt idx="3176">
                  <c:v>1903.9554705522</c:v>
                </c:pt>
                <c:pt idx="3177">
                  <c:v>1904.5549527532</c:v>
                </c:pt>
                <c:pt idx="3178">
                  <c:v>1905.154434954299</c:v>
                </c:pt>
                <c:pt idx="3179">
                  <c:v>1905.7539171553</c:v>
                </c:pt>
                <c:pt idx="3180">
                  <c:v>1906.3533993564</c:v>
                </c:pt>
                <c:pt idx="3181">
                  <c:v>1906.9528815574</c:v>
                </c:pt>
                <c:pt idx="3182">
                  <c:v>1907.5523637585</c:v>
                </c:pt>
                <c:pt idx="3183">
                  <c:v>1908.1518459596</c:v>
                </c:pt>
                <c:pt idx="3184">
                  <c:v>1908.7513281606</c:v>
                </c:pt>
                <c:pt idx="3185">
                  <c:v>1909.3508103617</c:v>
                </c:pt>
                <c:pt idx="3186">
                  <c:v>1909.9502925627</c:v>
                </c:pt>
                <c:pt idx="3187">
                  <c:v>1910.5497747638</c:v>
                </c:pt>
                <c:pt idx="3188">
                  <c:v>1911.1492569648</c:v>
                </c:pt>
                <c:pt idx="3189">
                  <c:v>1911.7487391659</c:v>
                </c:pt>
                <c:pt idx="3190">
                  <c:v>1912.3482213669</c:v>
                </c:pt>
                <c:pt idx="3191">
                  <c:v>1912.947703568</c:v>
                </c:pt>
                <c:pt idx="3192">
                  <c:v>1913.5471857691</c:v>
                </c:pt>
                <c:pt idx="3193">
                  <c:v>1914.1466679701</c:v>
                </c:pt>
                <c:pt idx="3194">
                  <c:v>1914.7461501712</c:v>
                </c:pt>
                <c:pt idx="3195">
                  <c:v>1915.3456323722</c:v>
                </c:pt>
                <c:pt idx="3196">
                  <c:v>1915.9451145733</c:v>
                </c:pt>
                <c:pt idx="3197">
                  <c:v>1916.5445967743</c:v>
                </c:pt>
                <c:pt idx="3198">
                  <c:v>1917.1440789754</c:v>
                </c:pt>
                <c:pt idx="3199">
                  <c:v>1917.7435611764</c:v>
                </c:pt>
                <c:pt idx="3200">
                  <c:v>1918.3430433775</c:v>
                </c:pt>
                <c:pt idx="3201">
                  <c:v>1918.9425255785</c:v>
                </c:pt>
                <c:pt idx="3202">
                  <c:v>1919.5420077796</c:v>
                </c:pt>
                <c:pt idx="3203">
                  <c:v>1920.1414899807</c:v>
                </c:pt>
                <c:pt idx="3204">
                  <c:v>1920.7409721817</c:v>
                </c:pt>
                <c:pt idx="3205">
                  <c:v>1921.3404543828</c:v>
                </c:pt>
                <c:pt idx="3206">
                  <c:v>1921.9399365838</c:v>
                </c:pt>
                <c:pt idx="3207">
                  <c:v>1922.5394187849</c:v>
                </c:pt>
                <c:pt idx="3208">
                  <c:v>1923.1389009859</c:v>
                </c:pt>
                <c:pt idx="3209">
                  <c:v>1923.738383187</c:v>
                </c:pt>
                <c:pt idx="3210">
                  <c:v>1924.337865388</c:v>
                </c:pt>
                <c:pt idx="3211">
                  <c:v>1924.9373475891</c:v>
                </c:pt>
                <c:pt idx="3212">
                  <c:v>1925.5368297902</c:v>
                </c:pt>
                <c:pt idx="3213">
                  <c:v>1926.1363119912</c:v>
                </c:pt>
                <c:pt idx="3214">
                  <c:v>1926.7357941923</c:v>
                </c:pt>
                <c:pt idx="3215">
                  <c:v>1927.3352763933</c:v>
                </c:pt>
                <c:pt idx="3216">
                  <c:v>1927.9347585944</c:v>
                </c:pt>
                <c:pt idx="3217">
                  <c:v>1928.5342407954</c:v>
                </c:pt>
                <c:pt idx="3218">
                  <c:v>1929.1337229965</c:v>
                </c:pt>
                <c:pt idx="3219">
                  <c:v>1929.7332051975</c:v>
                </c:pt>
                <c:pt idx="3220">
                  <c:v>1930.3326873986</c:v>
                </c:pt>
                <c:pt idx="3221">
                  <c:v>1930.9321695997</c:v>
                </c:pt>
                <c:pt idx="3222">
                  <c:v>1931.5316518007</c:v>
                </c:pt>
                <c:pt idx="3223">
                  <c:v>1932.1311340018</c:v>
                </c:pt>
                <c:pt idx="3224">
                  <c:v>1932.7306162028</c:v>
                </c:pt>
                <c:pt idx="3225">
                  <c:v>1933.3300984039</c:v>
                </c:pt>
                <c:pt idx="3226">
                  <c:v>1933.9295806049</c:v>
                </c:pt>
                <c:pt idx="3227">
                  <c:v>1934.529062806</c:v>
                </c:pt>
                <c:pt idx="3228">
                  <c:v>1935.128545007</c:v>
                </c:pt>
                <c:pt idx="3229">
                  <c:v>1935.7280272081</c:v>
                </c:pt>
                <c:pt idx="3230">
                  <c:v>1936.3275094092</c:v>
                </c:pt>
                <c:pt idx="3231">
                  <c:v>1936.9269916102</c:v>
                </c:pt>
                <c:pt idx="3232">
                  <c:v>1937.5264738113</c:v>
                </c:pt>
                <c:pt idx="3233">
                  <c:v>1938.1259560123</c:v>
                </c:pt>
                <c:pt idx="3234">
                  <c:v>1938.7254382134</c:v>
                </c:pt>
                <c:pt idx="3235">
                  <c:v>1939.3249204144</c:v>
                </c:pt>
                <c:pt idx="3236">
                  <c:v>1939.9244026155</c:v>
                </c:pt>
                <c:pt idx="3237">
                  <c:v>1940.5238848165</c:v>
                </c:pt>
                <c:pt idx="3238">
                  <c:v>1941.1233670176</c:v>
                </c:pt>
                <c:pt idx="3239">
                  <c:v>1941.7228492187</c:v>
                </c:pt>
                <c:pt idx="3240">
                  <c:v>1942.3223314197</c:v>
                </c:pt>
                <c:pt idx="3241">
                  <c:v>1942.9218136208</c:v>
                </c:pt>
                <c:pt idx="3242">
                  <c:v>1943.5212958218</c:v>
                </c:pt>
                <c:pt idx="3243">
                  <c:v>1944.1207780229</c:v>
                </c:pt>
                <c:pt idx="3244">
                  <c:v>1944.7202602239</c:v>
                </c:pt>
                <c:pt idx="3245">
                  <c:v>1945.319742425</c:v>
                </c:pt>
                <c:pt idx="3246">
                  <c:v>1945.919224626</c:v>
                </c:pt>
                <c:pt idx="3247">
                  <c:v>1946.5187068271</c:v>
                </c:pt>
                <c:pt idx="3248">
                  <c:v>1947.1181890282</c:v>
                </c:pt>
                <c:pt idx="3249">
                  <c:v>1947.7176712292</c:v>
                </c:pt>
                <c:pt idx="3250">
                  <c:v>1948.3171534303</c:v>
                </c:pt>
                <c:pt idx="3251">
                  <c:v>1948.9166356313</c:v>
                </c:pt>
                <c:pt idx="3252">
                  <c:v>1949.5161178324</c:v>
                </c:pt>
                <c:pt idx="3253">
                  <c:v>1950.1156000334</c:v>
                </c:pt>
                <c:pt idx="3254">
                  <c:v>1950.7150822345</c:v>
                </c:pt>
                <c:pt idx="3255">
                  <c:v>1951.3145644355</c:v>
                </c:pt>
                <c:pt idx="3256">
                  <c:v>1951.9140466366</c:v>
                </c:pt>
                <c:pt idx="3257">
                  <c:v>1952.5135288377</c:v>
                </c:pt>
                <c:pt idx="3258">
                  <c:v>1953.1130110387</c:v>
                </c:pt>
                <c:pt idx="3259">
                  <c:v>1953.7124932398</c:v>
                </c:pt>
                <c:pt idx="3260">
                  <c:v>1954.3119754408</c:v>
                </c:pt>
                <c:pt idx="3261">
                  <c:v>1954.9114576419</c:v>
                </c:pt>
                <c:pt idx="3262">
                  <c:v>1955.5109398429</c:v>
                </c:pt>
                <c:pt idx="3263">
                  <c:v>1956.110422044</c:v>
                </c:pt>
                <c:pt idx="3264">
                  <c:v>1956.709904245</c:v>
                </c:pt>
                <c:pt idx="3265">
                  <c:v>1957.3093864461</c:v>
                </c:pt>
                <c:pt idx="3266">
                  <c:v>1957.9088686472</c:v>
                </c:pt>
                <c:pt idx="3267">
                  <c:v>1958.5083508482</c:v>
                </c:pt>
                <c:pt idx="3268">
                  <c:v>1959.1078330493</c:v>
                </c:pt>
                <c:pt idx="3269">
                  <c:v>1959.7073152503</c:v>
                </c:pt>
                <c:pt idx="3270">
                  <c:v>1960.3067974514</c:v>
                </c:pt>
                <c:pt idx="3271">
                  <c:v>1960.9062796524</c:v>
                </c:pt>
                <c:pt idx="3272">
                  <c:v>1961.5057618535</c:v>
                </c:pt>
                <c:pt idx="3273">
                  <c:v>1962.1052440545</c:v>
                </c:pt>
                <c:pt idx="3274">
                  <c:v>1962.7047262556</c:v>
                </c:pt>
                <c:pt idx="3275">
                  <c:v>1963.3042084567</c:v>
                </c:pt>
                <c:pt idx="3276">
                  <c:v>1963.9036906577</c:v>
                </c:pt>
                <c:pt idx="3277">
                  <c:v>1964.5031728588</c:v>
                </c:pt>
                <c:pt idx="3278">
                  <c:v>1965.1026550598</c:v>
                </c:pt>
                <c:pt idx="3279">
                  <c:v>1965.7021372609</c:v>
                </c:pt>
                <c:pt idx="3280">
                  <c:v>1966.3016194619</c:v>
                </c:pt>
                <c:pt idx="3281">
                  <c:v>1966.901101663</c:v>
                </c:pt>
                <c:pt idx="3282">
                  <c:v>1967.500583864</c:v>
                </c:pt>
                <c:pt idx="3283">
                  <c:v>1968.1000660651</c:v>
                </c:pt>
                <c:pt idx="3284">
                  <c:v>1968.6995482662</c:v>
                </c:pt>
                <c:pt idx="3285">
                  <c:v>1969.2990304672</c:v>
                </c:pt>
                <c:pt idx="3286">
                  <c:v>1969.8985126683</c:v>
                </c:pt>
                <c:pt idx="3287">
                  <c:v>1970.4979948693</c:v>
                </c:pt>
                <c:pt idx="3288">
                  <c:v>1971.0974770704</c:v>
                </c:pt>
                <c:pt idx="3289">
                  <c:v>1971.6969592714</c:v>
                </c:pt>
                <c:pt idx="3290">
                  <c:v>1972.2964414725</c:v>
                </c:pt>
                <c:pt idx="3291">
                  <c:v>1972.8959236735</c:v>
                </c:pt>
                <c:pt idx="3292">
                  <c:v>1973.4954058746</c:v>
                </c:pt>
                <c:pt idx="3293">
                  <c:v>1974.0948880757</c:v>
                </c:pt>
                <c:pt idx="3294">
                  <c:v>1974.6943702767</c:v>
                </c:pt>
                <c:pt idx="3295">
                  <c:v>1975.2938524778</c:v>
                </c:pt>
                <c:pt idx="3296">
                  <c:v>1975.893334678799</c:v>
                </c:pt>
                <c:pt idx="3297">
                  <c:v>1976.4928168799</c:v>
                </c:pt>
                <c:pt idx="3298">
                  <c:v>1977.0922990809</c:v>
                </c:pt>
                <c:pt idx="3299">
                  <c:v>1977.691781282</c:v>
                </c:pt>
                <c:pt idx="3300">
                  <c:v>1978.291263483</c:v>
                </c:pt>
                <c:pt idx="3301">
                  <c:v>1978.8907456841</c:v>
                </c:pt>
                <c:pt idx="3302">
                  <c:v>1979.4902278852</c:v>
                </c:pt>
                <c:pt idx="3303">
                  <c:v>1980.0897100862</c:v>
                </c:pt>
                <c:pt idx="3304">
                  <c:v>1980.6891922873</c:v>
                </c:pt>
                <c:pt idx="3305">
                  <c:v>1981.2886744883</c:v>
                </c:pt>
                <c:pt idx="3306">
                  <c:v>1981.8881566894</c:v>
                </c:pt>
                <c:pt idx="3307">
                  <c:v>1982.4876388904</c:v>
                </c:pt>
                <c:pt idx="3308">
                  <c:v>1983.0871210915</c:v>
                </c:pt>
                <c:pt idx="3309">
                  <c:v>1983.6866032925</c:v>
                </c:pt>
                <c:pt idx="3310">
                  <c:v>1984.2860854936</c:v>
                </c:pt>
                <c:pt idx="3311">
                  <c:v>1984.8855676947</c:v>
                </c:pt>
                <c:pt idx="3312">
                  <c:v>1985.4850498957</c:v>
                </c:pt>
                <c:pt idx="3313">
                  <c:v>1986.0845320968</c:v>
                </c:pt>
                <c:pt idx="3314">
                  <c:v>1986.684014297799</c:v>
                </c:pt>
                <c:pt idx="3315">
                  <c:v>1987.2834964989</c:v>
                </c:pt>
                <c:pt idx="3316">
                  <c:v>1987.8829786999</c:v>
                </c:pt>
                <c:pt idx="3317">
                  <c:v>1988.482460901</c:v>
                </c:pt>
                <c:pt idx="3318">
                  <c:v>1989.081943102</c:v>
                </c:pt>
                <c:pt idx="3319">
                  <c:v>1989.6814253031</c:v>
                </c:pt>
                <c:pt idx="3320">
                  <c:v>1990.2809075042</c:v>
                </c:pt>
                <c:pt idx="3321">
                  <c:v>1990.8803897052</c:v>
                </c:pt>
                <c:pt idx="3322">
                  <c:v>1991.4798719063</c:v>
                </c:pt>
                <c:pt idx="3323">
                  <c:v>1992.0793541073</c:v>
                </c:pt>
                <c:pt idx="3324">
                  <c:v>1992.6788363084</c:v>
                </c:pt>
                <c:pt idx="3325">
                  <c:v>1993.2783185094</c:v>
                </c:pt>
                <c:pt idx="3326">
                  <c:v>1993.8778007105</c:v>
                </c:pt>
                <c:pt idx="3327">
                  <c:v>1994.4772829115</c:v>
                </c:pt>
                <c:pt idx="3328">
                  <c:v>1995.0767651126</c:v>
                </c:pt>
                <c:pt idx="3329">
                  <c:v>1995.6762473136</c:v>
                </c:pt>
                <c:pt idx="3330">
                  <c:v>1996.2757295147</c:v>
                </c:pt>
                <c:pt idx="3331">
                  <c:v>1996.8752117158</c:v>
                </c:pt>
                <c:pt idx="3332">
                  <c:v>1997.4746939168</c:v>
                </c:pt>
                <c:pt idx="3333">
                  <c:v>1998.0741761179</c:v>
                </c:pt>
                <c:pt idx="3334">
                  <c:v>1998.6736583189</c:v>
                </c:pt>
                <c:pt idx="3335">
                  <c:v>1999.27314052</c:v>
                </c:pt>
                <c:pt idx="3336">
                  <c:v>1999.872622721</c:v>
                </c:pt>
                <c:pt idx="3337">
                  <c:v>2000.4721049221</c:v>
                </c:pt>
                <c:pt idx="3338">
                  <c:v>2001.0715871231</c:v>
                </c:pt>
                <c:pt idx="3339">
                  <c:v>2001.6710693242</c:v>
                </c:pt>
                <c:pt idx="3340">
                  <c:v>2002.2705515253</c:v>
                </c:pt>
                <c:pt idx="3341">
                  <c:v>2002.8700337263</c:v>
                </c:pt>
                <c:pt idx="3342">
                  <c:v>2003.4695159274</c:v>
                </c:pt>
                <c:pt idx="3343">
                  <c:v>2004.0689981284</c:v>
                </c:pt>
                <c:pt idx="3344">
                  <c:v>2004.6684803295</c:v>
                </c:pt>
                <c:pt idx="3345">
                  <c:v>2005.2679625305</c:v>
                </c:pt>
                <c:pt idx="3346">
                  <c:v>2005.8674447316</c:v>
                </c:pt>
                <c:pt idx="3347">
                  <c:v>2006.4669269326</c:v>
                </c:pt>
                <c:pt idx="3348">
                  <c:v>2007.0664091337</c:v>
                </c:pt>
                <c:pt idx="3349">
                  <c:v>2007.6658913348</c:v>
                </c:pt>
                <c:pt idx="3350">
                  <c:v>2008.2653735358</c:v>
                </c:pt>
                <c:pt idx="3351">
                  <c:v>2008.8648557369</c:v>
                </c:pt>
                <c:pt idx="3352">
                  <c:v>2009.4643379379</c:v>
                </c:pt>
                <c:pt idx="3353">
                  <c:v>2010.063820139</c:v>
                </c:pt>
                <c:pt idx="3354">
                  <c:v>2010.66330234</c:v>
                </c:pt>
                <c:pt idx="3355">
                  <c:v>2011.2627845411</c:v>
                </c:pt>
                <c:pt idx="3356">
                  <c:v>2011.8622667421</c:v>
                </c:pt>
                <c:pt idx="3357">
                  <c:v>2012.4617489432</c:v>
                </c:pt>
                <c:pt idx="3358">
                  <c:v>2013.0612311443</c:v>
                </c:pt>
                <c:pt idx="3359">
                  <c:v>2013.6607133453</c:v>
                </c:pt>
                <c:pt idx="3360">
                  <c:v>2014.2601955464</c:v>
                </c:pt>
                <c:pt idx="3361">
                  <c:v>2014.8596777474</c:v>
                </c:pt>
                <c:pt idx="3362">
                  <c:v>2015.4591599485</c:v>
                </c:pt>
                <c:pt idx="3363">
                  <c:v>2016.0586421495</c:v>
                </c:pt>
                <c:pt idx="3364">
                  <c:v>2016.6581243506</c:v>
                </c:pt>
                <c:pt idx="3365">
                  <c:v>2017.2576065516</c:v>
                </c:pt>
                <c:pt idx="3366">
                  <c:v>2017.8570887527</c:v>
                </c:pt>
                <c:pt idx="3367">
                  <c:v>2018.4565709538</c:v>
                </c:pt>
                <c:pt idx="3368">
                  <c:v>2019.0560531548</c:v>
                </c:pt>
                <c:pt idx="3369">
                  <c:v>2019.6555353559</c:v>
                </c:pt>
                <c:pt idx="3370">
                  <c:v>2020.2550175569</c:v>
                </c:pt>
                <c:pt idx="3371">
                  <c:v>2020.854499758</c:v>
                </c:pt>
                <c:pt idx="3372">
                  <c:v>2021.453981959</c:v>
                </c:pt>
                <c:pt idx="3373">
                  <c:v>2022.0534641601</c:v>
                </c:pt>
                <c:pt idx="3374">
                  <c:v>2022.6529463611</c:v>
                </c:pt>
                <c:pt idx="3375">
                  <c:v>2023.2524285622</c:v>
                </c:pt>
                <c:pt idx="3376">
                  <c:v>2023.8519107633</c:v>
                </c:pt>
                <c:pt idx="3377">
                  <c:v>2024.4513929643</c:v>
                </c:pt>
                <c:pt idx="3378">
                  <c:v>2025.0508751654</c:v>
                </c:pt>
                <c:pt idx="3379">
                  <c:v>2025.6503573664</c:v>
                </c:pt>
                <c:pt idx="3380">
                  <c:v>2026.2498395675</c:v>
                </c:pt>
                <c:pt idx="3381">
                  <c:v>2026.8493217685</c:v>
                </c:pt>
                <c:pt idx="3382">
                  <c:v>2027.4488039696</c:v>
                </c:pt>
                <c:pt idx="3383">
                  <c:v>2028.0482861706</c:v>
                </c:pt>
                <c:pt idx="3384">
                  <c:v>2028.6477683717</c:v>
                </c:pt>
                <c:pt idx="3385">
                  <c:v>2029.2472505728</c:v>
                </c:pt>
                <c:pt idx="3386">
                  <c:v>2029.8467327738</c:v>
                </c:pt>
                <c:pt idx="3387">
                  <c:v>2030.4462149749</c:v>
                </c:pt>
                <c:pt idx="3388">
                  <c:v>2031.0456971759</c:v>
                </c:pt>
                <c:pt idx="3389">
                  <c:v>2031.645179377</c:v>
                </c:pt>
                <c:pt idx="3390">
                  <c:v>2032.244661578</c:v>
                </c:pt>
                <c:pt idx="3391">
                  <c:v>2032.8441437791</c:v>
                </c:pt>
                <c:pt idx="3392">
                  <c:v>2033.4436259801</c:v>
                </c:pt>
                <c:pt idx="3393">
                  <c:v>2034.0431081812</c:v>
                </c:pt>
                <c:pt idx="3394">
                  <c:v>2034.6425903823</c:v>
                </c:pt>
                <c:pt idx="3395">
                  <c:v>2035.2420725833</c:v>
                </c:pt>
                <c:pt idx="3396">
                  <c:v>2035.8415547844</c:v>
                </c:pt>
                <c:pt idx="3397">
                  <c:v>2036.4410369854</c:v>
                </c:pt>
                <c:pt idx="3398">
                  <c:v>2037.0405191865</c:v>
                </c:pt>
                <c:pt idx="3399">
                  <c:v>2037.6400013875</c:v>
                </c:pt>
                <c:pt idx="3400">
                  <c:v>2038.2394835886</c:v>
                </c:pt>
                <c:pt idx="3401">
                  <c:v>2038.8389657896</c:v>
                </c:pt>
                <c:pt idx="3402">
                  <c:v>2039.4384479907</c:v>
                </c:pt>
                <c:pt idx="3403">
                  <c:v>2040.0379301918</c:v>
                </c:pt>
                <c:pt idx="3404">
                  <c:v>2040.6374123928</c:v>
                </c:pt>
                <c:pt idx="3405">
                  <c:v>2041.2368945939</c:v>
                </c:pt>
                <c:pt idx="3406">
                  <c:v>2041.8363767949</c:v>
                </c:pt>
                <c:pt idx="3407">
                  <c:v>2042.435858996</c:v>
                </c:pt>
                <c:pt idx="3408">
                  <c:v>2043.035341197</c:v>
                </c:pt>
                <c:pt idx="3409">
                  <c:v>2043.6348233981</c:v>
                </c:pt>
                <c:pt idx="3410">
                  <c:v>2044.2343055991</c:v>
                </c:pt>
                <c:pt idx="3411">
                  <c:v>2044.8337878002</c:v>
                </c:pt>
                <c:pt idx="3412">
                  <c:v>2045.4332700013</c:v>
                </c:pt>
                <c:pt idx="3413">
                  <c:v>2046.0327522023</c:v>
                </c:pt>
                <c:pt idx="3414">
                  <c:v>2046.6322344034</c:v>
                </c:pt>
                <c:pt idx="3415">
                  <c:v>2047.2317166044</c:v>
                </c:pt>
                <c:pt idx="3416">
                  <c:v>2047.8311988055</c:v>
                </c:pt>
                <c:pt idx="3417">
                  <c:v>2048.4306810065</c:v>
                </c:pt>
                <c:pt idx="3418">
                  <c:v>2049.030163207601</c:v>
                </c:pt>
                <c:pt idx="3419">
                  <c:v>2049.629645408599</c:v>
                </c:pt>
                <c:pt idx="3420">
                  <c:v>2050.2291276097</c:v>
                </c:pt>
                <c:pt idx="3421">
                  <c:v>2050.8286098108</c:v>
                </c:pt>
                <c:pt idx="3422">
                  <c:v>2051.4280920118</c:v>
                </c:pt>
                <c:pt idx="3423">
                  <c:v>2052.0275742129</c:v>
                </c:pt>
                <c:pt idx="3424">
                  <c:v>2052.6270564139</c:v>
                </c:pt>
                <c:pt idx="3425">
                  <c:v>2053.226538615</c:v>
                </c:pt>
                <c:pt idx="3426">
                  <c:v>2053.826020816</c:v>
                </c:pt>
                <c:pt idx="3427">
                  <c:v>2054.4255030171</c:v>
                </c:pt>
                <c:pt idx="3428">
                  <c:v>2055.0249852181</c:v>
                </c:pt>
                <c:pt idx="3429">
                  <c:v>2055.624467419199</c:v>
                </c:pt>
                <c:pt idx="3430">
                  <c:v>2056.2239496203</c:v>
                </c:pt>
                <c:pt idx="3431">
                  <c:v>2056.8234318213</c:v>
                </c:pt>
                <c:pt idx="3432">
                  <c:v>2057.4229140224</c:v>
                </c:pt>
                <c:pt idx="3433">
                  <c:v>2058.0223962234</c:v>
                </c:pt>
                <c:pt idx="3434">
                  <c:v>2058.6218784245</c:v>
                </c:pt>
                <c:pt idx="3435">
                  <c:v>2059.2213606255</c:v>
                </c:pt>
                <c:pt idx="3436">
                  <c:v>2059.8208428266</c:v>
                </c:pt>
                <c:pt idx="3437">
                  <c:v>2060.4203250276</c:v>
                </c:pt>
                <c:pt idx="3438">
                  <c:v>2061.0198072287</c:v>
                </c:pt>
                <c:pt idx="3439">
                  <c:v>2061.619289429799</c:v>
                </c:pt>
                <c:pt idx="3440">
                  <c:v>2062.2187716308</c:v>
                </c:pt>
                <c:pt idx="3441">
                  <c:v>2062.8182538319</c:v>
                </c:pt>
                <c:pt idx="3442">
                  <c:v>2063.4177360329</c:v>
                </c:pt>
                <c:pt idx="3443">
                  <c:v>2064.017218234</c:v>
                </c:pt>
                <c:pt idx="3444">
                  <c:v>2064.616700435</c:v>
                </c:pt>
                <c:pt idx="3445">
                  <c:v>2065.2161826361</c:v>
                </c:pt>
                <c:pt idx="3446">
                  <c:v>2065.8156648371</c:v>
                </c:pt>
                <c:pt idx="3447">
                  <c:v>2066.4151470382</c:v>
                </c:pt>
                <c:pt idx="3448">
                  <c:v>2067.0146292392</c:v>
                </c:pt>
                <c:pt idx="3449">
                  <c:v>2067.6141114403</c:v>
                </c:pt>
                <c:pt idx="3450">
                  <c:v>2068.2135936414</c:v>
                </c:pt>
                <c:pt idx="3451">
                  <c:v>2068.8130758424</c:v>
                </c:pt>
                <c:pt idx="3452">
                  <c:v>2069.4125580435</c:v>
                </c:pt>
                <c:pt idx="3453">
                  <c:v>2070.0120402445</c:v>
                </c:pt>
                <c:pt idx="3454">
                  <c:v>2070.611522445601</c:v>
                </c:pt>
                <c:pt idx="3455">
                  <c:v>2071.2110046466</c:v>
                </c:pt>
                <c:pt idx="3456">
                  <c:v>2071.8104868477</c:v>
                </c:pt>
                <c:pt idx="3457">
                  <c:v>2072.4099690487</c:v>
                </c:pt>
                <c:pt idx="3458">
                  <c:v>2073.0094512498</c:v>
                </c:pt>
                <c:pt idx="3459">
                  <c:v>2073.6089334509</c:v>
                </c:pt>
                <c:pt idx="3460">
                  <c:v>2074.208415651899</c:v>
                </c:pt>
                <c:pt idx="3461">
                  <c:v>2074.807897853</c:v>
                </c:pt>
                <c:pt idx="3462">
                  <c:v>2075.407380054</c:v>
                </c:pt>
                <c:pt idx="3463">
                  <c:v>2076.0068622551</c:v>
                </c:pt>
                <c:pt idx="3464">
                  <c:v>2076.6063444561</c:v>
                </c:pt>
                <c:pt idx="3465">
                  <c:v>2077.2058266572</c:v>
                </c:pt>
                <c:pt idx="3466">
                  <c:v>2077.8053088582</c:v>
                </c:pt>
                <c:pt idx="3467">
                  <c:v>2078.4047910593</c:v>
                </c:pt>
                <c:pt idx="3468">
                  <c:v>2079.0042732604</c:v>
                </c:pt>
                <c:pt idx="3469">
                  <c:v>2079.6037554614</c:v>
                </c:pt>
                <c:pt idx="3470">
                  <c:v>2080.2032376625</c:v>
                </c:pt>
                <c:pt idx="3471">
                  <c:v>2080.8027198635</c:v>
                </c:pt>
                <c:pt idx="3472">
                  <c:v>2081.4022020646</c:v>
                </c:pt>
                <c:pt idx="3473">
                  <c:v>2082.0016842656</c:v>
                </c:pt>
                <c:pt idx="3474">
                  <c:v>2082.6011664667</c:v>
                </c:pt>
                <c:pt idx="3475">
                  <c:v>2083.200648667699</c:v>
                </c:pt>
                <c:pt idx="3476">
                  <c:v>2083.8001308688</c:v>
                </c:pt>
                <c:pt idx="3477">
                  <c:v>2084.3996130699</c:v>
                </c:pt>
                <c:pt idx="3478">
                  <c:v>2084.9990952709</c:v>
                </c:pt>
                <c:pt idx="3479">
                  <c:v>2085.598577472</c:v>
                </c:pt>
                <c:pt idx="3480">
                  <c:v>2086.198059673</c:v>
                </c:pt>
                <c:pt idx="3481">
                  <c:v>2086.7975418741</c:v>
                </c:pt>
                <c:pt idx="3482">
                  <c:v>2087.3970240751</c:v>
                </c:pt>
                <c:pt idx="3483">
                  <c:v>2087.9965062762</c:v>
                </c:pt>
                <c:pt idx="3484">
                  <c:v>2088.5959884772</c:v>
                </c:pt>
                <c:pt idx="3485">
                  <c:v>2089.1954706783</c:v>
                </c:pt>
                <c:pt idx="3486">
                  <c:v>2089.7949528794</c:v>
                </c:pt>
                <c:pt idx="3487">
                  <c:v>2090.3944350804</c:v>
                </c:pt>
                <c:pt idx="3488">
                  <c:v>2090.9939172815</c:v>
                </c:pt>
                <c:pt idx="3489">
                  <c:v>2091.5933994825</c:v>
                </c:pt>
                <c:pt idx="3490">
                  <c:v>2092.1928816836</c:v>
                </c:pt>
                <c:pt idx="3491">
                  <c:v>2092.7923638846</c:v>
                </c:pt>
                <c:pt idx="3492">
                  <c:v>2093.3918460857</c:v>
                </c:pt>
                <c:pt idx="3493">
                  <c:v>2093.9913282867</c:v>
                </c:pt>
                <c:pt idx="3494">
                  <c:v>2094.5908104878</c:v>
                </c:pt>
                <c:pt idx="3495">
                  <c:v>2095.1902926889</c:v>
                </c:pt>
                <c:pt idx="3496">
                  <c:v>2095.7897748899</c:v>
                </c:pt>
                <c:pt idx="3497">
                  <c:v>2096.389257091</c:v>
                </c:pt>
                <c:pt idx="3498">
                  <c:v>2096.988739292</c:v>
                </c:pt>
                <c:pt idx="3499">
                  <c:v>2097.588221493099</c:v>
                </c:pt>
                <c:pt idx="3500">
                  <c:v>2098.1877036941</c:v>
                </c:pt>
                <c:pt idx="3501">
                  <c:v>2098.7871858952</c:v>
                </c:pt>
                <c:pt idx="3502">
                  <c:v>2099.3866680962</c:v>
                </c:pt>
                <c:pt idx="3503">
                  <c:v>2099.9861502973</c:v>
                </c:pt>
                <c:pt idx="3504">
                  <c:v>2100.5856324984</c:v>
                </c:pt>
                <c:pt idx="3505">
                  <c:v>2101.1851146994</c:v>
                </c:pt>
                <c:pt idx="3506">
                  <c:v>2101.7845969005</c:v>
                </c:pt>
                <c:pt idx="3507">
                  <c:v>2102.3840791015</c:v>
                </c:pt>
                <c:pt idx="3508">
                  <c:v>2102.9835613026</c:v>
                </c:pt>
                <c:pt idx="3509">
                  <c:v>2103.5830435036</c:v>
                </c:pt>
                <c:pt idx="3510">
                  <c:v>2104.182525704699</c:v>
                </c:pt>
                <c:pt idx="3511">
                  <c:v>2104.7820079057</c:v>
                </c:pt>
                <c:pt idx="3512">
                  <c:v>2105.3814901068</c:v>
                </c:pt>
                <c:pt idx="3513">
                  <c:v>2105.9809723079</c:v>
                </c:pt>
                <c:pt idx="3514">
                  <c:v>2106.5804545089</c:v>
                </c:pt>
                <c:pt idx="3515">
                  <c:v>2107.17993671</c:v>
                </c:pt>
                <c:pt idx="3516">
                  <c:v>2107.779418911</c:v>
                </c:pt>
                <c:pt idx="3517">
                  <c:v>2108.3789011121</c:v>
                </c:pt>
                <c:pt idx="3518">
                  <c:v>2108.9783833131</c:v>
                </c:pt>
                <c:pt idx="3519">
                  <c:v>2109.5778655142</c:v>
                </c:pt>
                <c:pt idx="3520">
                  <c:v>2110.1773477152</c:v>
                </c:pt>
                <c:pt idx="3521">
                  <c:v>2110.776829916299</c:v>
                </c:pt>
                <c:pt idx="3522">
                  <c:v>2111.3763121174</c:v>
                </c:pt>
                <c:pt idx="3523">
                  <c:v>2111.9757943184</c:v>
                </c:pt>
                <c:pt idx="3524">
                  <c:v>2112.5752765195</c:v>
                </c:pt>
                <c:pt idx="3525">
                  <c:v>2113.1747587205</c:v>
                </c:pt>
                <c:pt idx="3526">
                  <c:v>2113.7742409216</c:v>
                </c:pt>
                <c:pt idx="3527">
                  <c:v>2114.3737231226</c:v>
                </c:pt>
                <c:pt idx="3528">
                  <c:v>2114.9732053237</c:v>
                </c:pt>
                <c:pt idx="3529">
                  <c:v>2115.5726875247</c:v>
                </c:pt>
                <c:pt idx="3530">
                  <c:v>2116.172169725799</c:v>
                </c:pt>
                <c:pt idx="3531">
                  <c:v>2116.7716519269</c:v>
                </c:pt>
                <c:pt idx="3532">
                  <c:v>2117.3711341279</c:v>
                </c:pt>
                <c:pt idx="3533">
                  <c:v>2117.970616329</c:v>
                </c:pt>
                <c:pt idx="3534">
                  <c:v>2118.57009853</c:v>
                </c:pt>
                <c:pt idx="3535">
                  <c:v>2119.1695807311</c:v>
                </c:pt>
                <c:pt idx="3536">
                  <c:v>2119.7690629321</c:v>
                </c:pt>
                <c:pt idx="3537">
                  <c:v>2120.3685451332</c:v>
                </c:pt>
                <c:pt idx="3538">
                  <c:v>2120.9680273342</c:v>
                </c:pt>
                <c:pt idx="3539">
                  <c:v>2121.5675095353</c:v>
                </c:pt>
                <c:pt idx="3540">
                  <c:v>2122.1669917364</c:v>
                </c:pt>
                <c:pt idx="3541">
                  <c:v>2122.7664739374</c:v>
                </c:pt>
                <c:pt idx="3542">
                  <c:v>2123.3659561385</c:v>
                </c:pt>
                <c:pt idx="3543">
                  <c:v>2123.9654383395</c:v>
                </c:pt>
                <c:pt idx="3544">
                  <c:v>2124.5649205406</c:v>
                </c:pt>
                <c:pt idx="3545">
                  <c:v>2125.1644027416</c:v>
                </c:pt>
                <c:pt idx="3546">
                  <c:v>2125.763884942699</c:v>
                </c:pt>
                <c:pt idx="3547">
                  <c:v>2126.3633671437</c:v>
                </c:pt>
                <c:pt idx="3548">
                  <c:v>2126.962849344799</c:v>
                </c:pt>
                <c:pt idx="3549">
                  <c:v>2127.5623315459</c:v>
                </c:pt>
                <c:pt idx="3550">
                  <c:v>2128.1618137469</c:v>
                </c:pt>
                <c:pt idx="3551">
                  <c:v>2128.761295948</c:v>
                </c:pt>
                <c:pt idx="3552">
                  <c:v>2129.360778149</c:v>
                </c:pt>
                <c:pt idx="3553">
                  <c:v>2129.9602603501</c:v>
                </c:pt>
                <c:pt idx="3554">
                  <c:v>2130.5597425511</c:v>
                </c:pt>
                <c:pt idx="3555">
                  <c:v>2131.1592247522</c:v>
                </c:pt>
                <c:pt idx="3556">
                  <c:v>2131.7587069532</c:v>
                </c:pt>
                <c:pt idx="3557">
                  <c:v>2132.3581891543</c:v>
                </c:pt>
                <c:pt idx="3558">
                  <c:v>2132.9576713554</c:v>
                </c:pt>
                <c:pt idx="3559">
                  <c:v>2133.5571535564</c:v>
                </c:pt>
                <c:pt idx="3560">
                  <c:v>2134.1566357575</c:v>
                </c:pt>
                <c:pt idx="3561">
                  <c:v>2134.7561179585</c:v>
                </c:pt>
                <c:pt idx="3562">
                  <c:v>2135.3556001596</c:v>
                </c:pt>
                <c:pt idx="3563">
                  <c:v>2135.9550823606</c:v>
                </c:pt>
                <c:pt idx="3564">
                  <c:v>2136.5545645617</c:v>
                </c:pt>
                <c:pt idx="3565">
                  <c:v>2137.1540467627</c:v>
                </c:pt>
                <c:pt idx="3566">
                  <c:v>2137.7535289638</c:v>
                </c:pt>
                <c:pt idx="3567">
                  <c:v>2138.3530111649</c:v>
                </c:pt>
                <c:pt idx="3568">
                  <c:v>2138.9524933659</c:v>
                </c:pt>
                <c:pt idx="3569">
                  <c:v>2139.551975567</c:v>
                </c:pt>
                <c:pt idx="3570">
                  <c:v>2140.151457768</c:v>
                </c:pt>
                <c:pt idx="3571">
                  <c:v>2140.7509399691</c:v>
                </c:pt>
                <c:pt idx="3572">
                  <c:v>2141.3504221701</c:v>
                </c:pt>
                <c:pt idx="3573">
                  <c:v>2141.9499043712</c:v>
                </c:pt>
                <c:pt idx="3574">
                  <c:v>2142.5493865722</c:v>
                </c:pt>
                <c:pt idx="3575">
                  <c:v>2143.148868773299</c:v>
                </c:pt>
                <c:pt idx="3576">
                  <c:v>2143.7483509743</c:v>
                </c:pt>
                <c:pt idx="3577">
                  <c:v>2144.3478331754</c:v>
                </c:pt>
                <c:pt idx="3578">
                  <c:v>2144.9473153765</c:v>
                </c:pt>
                <c:pt idx="3579">
                  <c:v>2145.5467975775</c:v>
                </c:pt>
                <c:pt idx="3580">
                  <c:v>2146.1462797786</c:v>
                </c:pt>
                <c:pt idx="3581">
                  <c:v>2146.7457619796</c:v>
                </c:pt>
                <c:pt idx="3582">
                  <c:v>2147.3452441807</c:v>
                </c:pt>
                <c:pt idx="3583">
                  <c:v>2147.9447263817</c:v>
                </c:pt>
                <c:pt idx="3584">
                  <c:v>2148.5442085828</c:v>
                </c:pt>
                <c:pt idx="3585">
                  <c:v>2149.1436907838</c:v>
                </c:pt>
                <c:pt idx="3586">
                  <c:v>2149.7431729849</c:v>
                </c:pt>
                <c:pt idx="3587">
                  <c:v>2150.342655186</c:v>
                </c:pt>
                <c:pt idx="3588">
                  <c:v>2150.942137387</c:v>
                </c:pt>
                <c:pt idx="3589">
                  <c:v>2151.5416195881</c:v>
                </c:pt>
                <c:pt idx="3590">
                  <c:v>2152.1411017891</c:v>
                </c:pt>
                <c:pt idx="3591">
                  <c:v>2152.7405839902</c:v>
                </c:pt>
                <c:pt idx="3592">
                  <c:v>2153.3400661912</c:v>
                </c:pt>
                <c:pt idx="3593">
                  <c:v>2153.9395483923</c:v>
                </c:pt>
                <c:pt idx="3594">
                  <c:v>2154.5390305933</c:v>
                </c:pt>
                <c:pt idx="3595">
                  <c:v>2155.1385127944</c:v>
                </c:pt>
                <c:pt idx="3596">
                  <c:v>2155.7379949955</c:v>
                </c:pt>
                <c:pt idx="3597">
                  <c:v>2156.3374771965</c:v>
                </c:pt>
                <c:pt idx="3598">
                  <c:v>2156.9369593976</c:v>
                </c:pt>
                <c:pt idx="3599">
                  <c:v>2157.5364415986</c:v>
                </c:pt>
                <c:pt idx="3600">
                  <c:v>2158.1359237997</c:v>
                </c:pt>
                <c:pt idx="3601">
                  <c:v>2158.7354060007</c:v>
                </c:pt>
                <c:pt idx="3602">
                  <c:v>2159.3348882018</c:v>
                </c:pt>
                <c:pt idx="3603">
                  <c:v>2159.9343704028</c:v>
                </c:pt>
                <c:pt idx="3604">
                  <c:v>2160.5338526039</c:v>
                </c:pt>
                <c:pt idx="3605">
                  <c:v>2161.133334805</c:v>
                </c:pt>
                <c:pt idx="3606">
                  <c:v>2161.732817006</c:v>
                </c:pt>
                <c:pt idx="3607">
                  <c:v>2162.3322992071</c:v>
                </c:pt>
                <c:pt idx="3608">
                  <c:v>2162.9317814081</c:v>
                </c:pt>
                <c:pt idx="3609">
                  <c:v>2163.5312636092</c:v>
                </c:pt>
                <c:pt idx="3610">
                  <c:v>2164.1307458102</c:v>
                </c:pt>
                <c:pt idx="3611">
                  <c:v>2164.7302280113</c:v>
                </c:pt>
                <c:pt idx="3612">
                  <c:v>2165.3297102123</c:v>
                </c:pt>
                <c:pt idx="3613">
                  <c:v>2165.9291924134</c:v>
                </c:pt>
                <c:pt idx="3614">
                  <c:v>2166.5286746145</c:v>
                </c:pt>
                <c:pt idx="3615">
                  <c:v>2167.1281568155</c:v>
                </c:pt>
                <c:pt idx="3616">
                  <c:v>2167.7276390166</c:v>
                </c:pt>
                <c:pt idx="3617">
                  <c:v>2168.3271212176</c:v>
                </c:pt>
                <c:pt idx="3618">
                  <c:v>2168.926603418699</c:v>
                </c:pt>
                <c:pt idx="3619">
                  <c:v>2169.526085619699</c:v>
                </c:pt>
                <c:pt idx="3620">
                  <c:v>2170.1255678208</c:v>
                </c:pt>
                <c:pt idx="3621">
                  <c:v>2170.7250500218</c:v>
                </c:pt>
                <c:pt idx="3622">
                  <c:v>2171.3245322229</c:v>
                </c:pt>
                <c:pt idx="3623">
                  <c:v>2171.924014424</c:v>
                </c:pt>
                <c:pt idx="3624">
                  <c:v>2172.523496625</c:v>
                </c:pt>
                <c:pt idx="3625">
                  <c:v>2173.1229788261</c:v>
                </c:pt>
                <c:pt idx="3626">
                  <c:v>2173.722461027099</c:v>
                </c:pt>
                <c:pt idx="3627">
                  <c:v>2174.3219432282</c:v>
                </c:pt>
                <c:pt idx="3628">
                  <c:v>2174.9214254292</c:v>
                </c:pt>
                <c:pt idx="3629">
                  <c:v>2175.5209076303</c:v>
                </c:pt>
                <c:pt idx="3630">
                  <c:v>2176.1203898313</c:v>
                </c:pt>
                <c:pt idx="3631">
                  <c:v>2176.7198720324</c:v>
                </c:pt>
                <c:pt idx="3632">
                  <c:v>2177.3193542335</c:v>
                </c:pt>
                <c:pt idx="3633">
                  <c:v>2177.9188364345</c:v>
                </c:pt>
                <c:pt idx="3634">
                  <c:v>2178.518318635601</c:v>
                </c:pt>
                <c:pt idx="3635">
                  <c:v>2179.1178008366</c:v>
                </c:pt>
                <c:pt idx="3636">
                  <c:v>2179.7172830377</c:v>
                </c:pt>
                <c:pt idx="3637">
                  <c:v>2180.3167652387</c:v>
                </c:pt>
                <c:pt idx="3638">
                  <c:v>2180.9162474398</c:v>
                </c:pt>
                <c:pt idx="3639">
                  <c:v>2181.5157296408</c:v>
                </c:pt>
                <c:pt idx="3640">
                  <c:v>2182.1152118419</c:v>
                </c:pt>
                <c:pt idx="3641">
                  <c:v>2182.714694043</c:v>
                </c:pt>
                <c:pt idx="3642">
                  <c:v>2183.314176244</c:v>
                </c:pt>
                <c:pt idx="3643">
                  <c:v>2183.9136584451</c:v>
                </c:pt>
                <c:pt idx="3644">
                  <c:v>2184.5131406461</c:v>
                </c:pt>
                <c:pt idx="3645">
                  <c:v>2185.1126228472</c:v>
                </c:pt>
                <c:pt idx="3646">
                  <c:v>2185.7121050482</c:v>
                </c:pt>
                <c:pt idx="3647">
                  <c:v>2186.3115872493</c:v>
                </c:pt>
                <c:pt idx="3648">
                  <c:v>2186.9110694503</c:v>
                </c:pt>
                <c:pt idx="3649">
                  <c:v>2187.5105516514</c:v>
                </c:pt>
                <c:pt idx="3650">
                  <c:v>2188.1100338525</c:v>
                </c:pt>
                <c:pt idx="3651">
                  <c:v>2188.7095160535</c:v>
                </c:pt>
                <c:pt idx="3652">
                  <c:v>2189.3089982546</c:v>
                </c:pt>
                <c:pt idx="3653">
                  <c:v>2189.908480455599</c:v>
                </c:pt>
                <c:pt idx="3654">
                  <c:v>2190.5079626567</c:v>
                </c:pt>
                <c:pt idx="3655">
                  <c:v>2191.1074448577</c:v>
                </c:pt>
                <c:pt idx="3656">
                  <c:v>2191.706927058799</c:v>
                </c:pt>
                <c:pt idx="3657">
                  <c:v>2192.3064092598</c:v>
                </c:pt>
                <c:pt idx="3658">
                  <c:v>2192.9058914609</c:v>
                </c:pt>
                <c:pt idx="3659">
                  <c:v>2193.505373662</c:v>
                </c:pt>
                <c:pt idx="3660">
                  <c:v>2194.104855863</c:v>
                </c:pt>
                <c:pt idx="3661">
                  <c:v>2194.7043380641</c:v>
                </c:pt>
                <c:pt idx="3662">
                  <c:v>2195.3038202651</c:v>
                </c:pt>
                <c:pt idx="3663">
                  <c:v>2195.9033024662</c:v>
                </c:pt>
                <c:pt idx="3664">
                  <c:v>2196.5027846672</c:v>
                </c:pt>
                <c:pt idx="3665">
                  <c:v>2197.1022668683</c:v>
                </c:pt>
                <c:pt idx="3666">
                  <c:v>2197.7017490693</c:v>
                </c:pt>
                <c:pt idx="3667">
                  <c:v>2198.3012312704</c:v>
                </c:pt>
                <c:pt idx="3668">
                  <c:v>2198.9007134715</c:v>
                </c:pt>
                <c:pt idx="3669">
                  <c:v>2199.5001956725</c:v>
                </c:pt>
                <c:pt idx="3670">
                  <c:v>2200.099677873601</c:v>
                </c:pt>
                <c:pt idx="3671">
                  <c:v>2200.6991600746</c:v>
                </c:pt>
                <c:pt idx="3672">
                  <c:v>2201.2986422757</c:v>
                </c:pt>
                <c:pt idx="3673">
                  <c:v>2201.8981244767</c:v>
                </c:pt>
                <c:pt idx="3674">
                  <c:v>2202.4976066778</c:v>
                </c:pt>
                <c:pt idx="3675">
                  <c:v>2203.0970888788</c:v>
                </c:pt>
                <c:pt idx="3676">
                  <c:v>2203.6965710799</c:v>
                </c:pt>
                <c:pt idx="3677">
                  <c:v>2204.296053281</c:v>
                </c:pt>
                <c:pt idx="3678">
                  <c:v>2204.895535482</c:v>
                </c:pt>
                <c:pt idx="3679">
                  <c:v>2205.4950176831</c:v>
                </c:pt>
                <c:pt idx="3680">
                  <c:v>2206.0944998841</c:v>
                </c:pt>
                <c:pt idx="3681">
                  <c:v>2206.6939820852</c:v>
                </c:pt>
                <c:pt idx="3682">
                  <c:v>2207.2934642862</c:v>
                </c:pt>
                <c:pt idx="3683">
                  <c:v>2207.8929464873</c:v>
                </c:pt>
                <c:pt idx="3684">
                  <c:v>2208.4924286883</c:v>
                </c:pt>
                <c:pt idx="3685">
                  <c:v>2209.0919108894</c:v>
                </c:pt>
                <c:pt idx="3686">
                  <c:v>2209.6913930905</c:v>
                </c:pt>
                <c:pt idx="3687">
                  <c:v>2210.2908752915</c:v>
                </c:pt>
                <c:pt idx="3688">
                  <c:v>2210.890357492601</c:v>
                </c:pt>
                <c:pt idx="3689">
                  <c:v>2211.4898396936</c:v>
                </c:pt>
                <c:pt idx="3690">
                  <c:v>2212.0893218947</c:v>
                </c:pt>
                <c:pt idx="3691">
                  <c:v>2212.688804095699</c:v>
                </c:pt>
                <c:pt idx="3692">
                  <c:v>2213.288286296799</c:v>
                </c:pt>
                <c:pt idx="3693">
                  <c:v>2213.8877684978</c:v>
                </c:pt>
                <c:pt idx="3694">
                  <c:v>2214.4872506989</c:v>
                </c:pt>
                <c:pt idx="3695">
                  <c:v>2215.0867328999</c:v>
                </c:pt>
                <c:pt idx="3696">
                  <c:v>2215.686215101</c:v>
                </c:pt>
                <c:pt idx="3697">
                  <c:v>2216.2856973021</c:v>
                </c:pt>
                <c:pt idx="3698">
                  <c:v>2216.8851795031</c:v>
                </c:pt>
                <c:pt idx="3699">
                  <c:v>2217.484661704199</c:v>
                </c:pt>
                <c:pt idx="3700">
                  <c:v>2218.0841439052</c:v>
                </c:pt>
                <c:pt idx="3701">
                  <c:v>2218.6836261063</c:v>
                </c:pt>
                <c:pt idx="3702">
                  <c:v>2219.2831083073</c:v>
                </c:pt>
                <c:pt idx="3703">
                  <c:v>2219.8825905084</c:v>
                </c:pt>
                <c:pt idx="3704">
                  <c:v>2220.4820727094</c:v>
                </c:pt>
                <c:pt idx="3705">
                  <c:v>2221.0815549105</c:v>
                </c:pt>
                <c:pt idx="3706">
                  <c:v>2221.6810371116</c:v>
                </c:pt>
                <c:pt idx="3707">
                  <c:v>2222.2805193126</c:v>
                </c:pt>
                <c:pt idx="3708">
                  <c:v>2222.8800015137</c:v>
                </c:pt>
                <c:pt idx="3709">
                  <c:v>2223.4794837147</c:v>
                </c:pt>
                <c:pt idx="3710">
                  <c:v>2224.078965915799</c:v>
                </c:pt>
                <c:pt idx="3711">
                  <c:v>2224.678448116799</c:v>
                </c:pt>
                <c:pt idx="3712">
                  <c:v>2225.2779303179</c:v>
                </c:pt>
                <c:pt idx="3713">
                  <c:v>2225.8774125189</c:v>
                </c:pt>
                <c:pt idx="3714">
                  <c:v>2226.47689472</c:v>
                </c:pt>
                <c:pt idx="3715">
                  <c:v>2227.0763769211</c:v>
                </c:pt>
                <c:pt idx="3716">
                  <c:v>2227.6758591221</c:v>
                </c:pt>
                <c:pt idx="3717">
                  <c:v>2228.2753413232</c:v>
                </c:pt>
                <c:pt idx="3718">
                  <c:v>2228.8748235242</c:v>
                </c:pt>
                <c:pt idx="3719">
                  <c:v>2229.4743057253</c:v>
                </c:pt>
                <c:pt idx="3720">
                  <c:v>2230.0737879263</c:v>
                </c:pt>
                <c:pt idx="3721">
                  <c:v>2230.6732701274</c:v>
                </c:pt>
                <c:pt idx="3722">
                  <c:v>2231.2727523284</c:v>
                </c:pt>
                <c:pt idx="3723">
                  <c:v>2231.8722345295</c:v>
                </c:pt>
                <c:pt idx="3724">
                  <c:v>2232.471716730601</c:v>
                </c:pt>
                <c:pt idx="3725">
                  <c:v>2233.0711989316</c:v>
                </c:pt>
                <c:pt idx="3726">
                  <c:v>2233.670681132699</c:v>
                </c:pt>
                <c:pt idx="3727">
                  <c:v>2234.2701633337</c:v>
                </c:pt>
                <c:pt idx="3728">
                  <c:v>2234.8696455348</c:v>
                </c:pt>
                <c:pt idx="3729">
                  <c:v>2235.4691277358</c:v>
                </c:pt>
                <c:pt idx="3730">
                  <c:v>2236.0686099369</c:v>
                </c:pt>
                <c:pt idx="3731">
                  <c:v>2236.6680921379</c:v>
                </c:pt>
                <c:pt idx="3732">
                  <c:v>2237.267574339</c:v>
                </c:pt>
                <c:pt idx="3733">
                  <c:v>2237.8670565401</c:v>
                </c:pt>
                <c:pt idx="3734">
                  <c:v>2238.4665387411</c:v>
                </c:pt>
                <c:pt idx="3735">
                  <c:v>2239.0660209422</c:v>
                </c:pt>
                <c:pt idx="3736">
                  <c:v>2239.6655031432</c:v>
                </c:pt>
                <c:pt idx="3737">
                  <c:v>2240.264985344299</c:v>
                </c:pt>
                <c:pt idx="3738">
                  <c:v>2240.8644675453</c:v>
                </c:pt>
                <c:pt idx="3739">
                  <c:v>2241.4639497464</c:v>
                </c:pt>
                <c:pt idx="3740">
                  <c:v>2242.0634319474</c:v>
                </c:pt>
                <c:pt idx="3741">
                  <c:v>2242.6629141485</c:v>
                </c:pt>
                <c:pt idx="3742">
                  <c:v>2243.2623963496</c:v>
                </c:pt>
                <c:pt idx="3743">
                  <c:v>2243.8618785506</c:v>
                </c:pt>
                <c:pt idx="3744">
                  <c:v>2244.4613607517</c:v>
                </c:pt>
                <c:pt idx="3745">
                  <c:v>2245.0608429527</c:v>
                </c:pt>
                <c:pt idx="3746">
                  <c:v>2245.660325153799</c:v>
                </c:pt>
                <c:pt idx="3747">
                  <c:v>2246.2598073548</c:v>
                </c:pt>
                <c:pt idx="3748">
                  <c:v>2246.8592895559</c:v>
                </c:pt>
                <c:pt idx="3749">
                  <c:v>2247.4587717569</c:v>
                </c:pt>
                <c:pt idx="3750">
                  <c:v>2248.058253958</c:v>
                </c:pt>
                <c:pt idx="3751">
                  <c:v>2248.6577361591</c:v>
                </c:pt>
                <c:pt idx="3752">
                  <c:v>2249.2572183601</c:v>
                </c:pt>
                <c:pt idx="3753">
                  <c:v>2249.8567005612</c:v>
                </c:pt>
                <c:pt idx="3754">
                  <c:v>2250.4561827622</c:v>
                </c:pt>
                <c:pt idx="3755">
                  <c:v>2251.0556649633</c:v>
                </c:pt>
                <c:pt idx="3756">
                  <c:v>2251.6551471643</c:v>
                </c:pt>
                <c:pt idx="3757">
                  <c:v>2252.2546293654</c:v>
                </c:pt>
                <c:pt idx="3758">
                  <c:v>2252.8541115664</c:v>
                </c:pt>
                <c:pt idx="3759">
                  <c:v>2253.4535937675</c:v>
                </c:pt>
                <c:pt idx="3760">
                  <c:v>2254.0530759686</c:v>
                </c:pt>
                <c:pt idx="3761">
                  <c:v>2254.6525581696</c:v>
                </c:pt>
                <c:pt idx="3762">
                  <c:v>2255.2520403707</c:v>
                </c:pt>
                <c:pt idx="3763">
                  <c:v>2255.8515225717</c:v>
                </c:pt>
                <c:pt idx="3764">
                  <c:v>2256.4510047728</c:v>
                </c:pt>
                <c:pt idx="3765">
                  <c:v>2257.0504869738</c:v>
                </c:pt>
                <c:pt idx="3766">
                  <c:v>2257.6499691749</c:v>
                </c:pt>
                <c:pt idx="3767">
                  <c:v>2258.2494513759</c:v>
                </c:pt>
                <c:pt idx="3768">
                  <c:v>2258.848933577</c:v>
                </c:pt>
                <c:pt idx="3769">
                  <c:v>2259.4484157781</c:v>
                </c:pt>
                <c:pt idx="3770">
                  <c:v>2260.0478979791</c:v>
                </c:pt>
                <c:pt idx="3771">
                  <c:v>2260.6473801802</c:v>
                </c:pt>
                <c:pt idx="3772">
                  <c:v>2261.2468623812</c:v>
                </c:pt>
                <c:pt idx="3773">
                  <c:v>2261.8463445823</c:v>
                </c:pt>
                <c:pt idx="3774">
                  <c:v>2262.4458267833</c:v>
                </c:pt>
                <c:pt idx="3775">
                  <c:v>2263.0453089844</c:v>
                </c:pt>
                <c:pt idx="3776">
                  <c:v>2263.6447911854</c:v>
                </c:pt>
                <c:pt idx="3777">
                  <c:v>2264.2442733865</c:v>
                </c:pt>
                <c:pt idx="3778">
                  <c:v>2264.843755587601</c:v>
                </c:pt>
                <c:pt idx="3779">
                  <c:v>2265.4432377886</c:v>
                </c:pt>
                <c:pt idx="3780">
                  <c:v>2266.0427199897</c:v>
                </c:pt>
                <c:pt idx="3781">
                  <c:v>2266.6422021907</c:v>
                </c:pt>
                <c:pt idx="3782">
                  <c:v>2267.241684391799</c:v>
                </c:pt>
                <c:pt idx="3783">
                  <c:v>2267.8411665928</c:v>
                </c:pt>
                <c:pt idx="3784">
                  <c:v>2268.4406487939</c:v>
                </c:pt>
                <c:pt idx="3785">
                  <c:v>2269.0401309949</c:v>
                </c:pt>
                <c:pt idx="3786">
                  <c:v>2269.639613196</c:v>
                </c:pt>
                <c:pt idx="3787">
                  <c:v>2270.2390953971</c:v>
                </c:pt>
                <c:pt idx="3788">
                  <c:v>2270.8385775981</c:v>
                </c:pt>
                <c:pt idx="3789">
                  <c:v>2271.4380597992</c:v>
                </c:pt>
                <c:pt idx="3790">
                  <c:v>2272.0375420002</c:v>
                </c:pt>
                <c:pt idx="3791">
                  <c:v>2272.6370242013</c:v>
                </c:pt>
                <c:pt idx="3792">
                  <c:v>2273.2365064023</c:v>
                </c:pt>
                <c:pt idx="3793">
                  <c:v>2273.8359886034</c:v>
                </c:pt>
                <c:pt idx="3794">
                  <c:v>2274.4354708044</c:v>
                </c:pt>
                <c:pt idx="3795">
                  <c:v>2275.0349530055</c:v>
                </c:pt>
                <c:pt idx="3796">
                  <c:v>2275.6344352066</c:v>
                </c:pt>
                <c:pt idx="3797">
                  <c:v>2276.2339174076</c:v>
                </c:pt>
                <c:pt idx="3798">
                  <c:v>2276.8333996087</c:v>
                </c:pt>
                <c:pt idx="3799">
                  <c:v>2277.4328818097</c:v>
                </c:pt>
                <c:pt idx="3800">
                  <c:v>2278.0323640108</c:v>
                </c:pt>
                <c:pt idx="3801">
                  <c:v>2278.6318462118</c:v>
                </c:pt>
                <c:pt idx="3802">
                  <c:v>2279.2313284129</c:v>
                </c:pt>
                <c:pt idx="3803">
                  <c:v>2279.8308106139</c:v>
                </c:pt>
                <c:pt idx="3804">
                  <c:v>2280.430292815</c:v>
                </c:pt>
                <c:pt idx="3805">
                  <c:v>2281.0297750161</c:v>
                </c:pt>
                <c:pt idx="3806">
                  <c:v>2281.6292572171</c:v>
                </c:pt>
                <c:pt idx="3807">
                  <c:v>2282.228739418199</c:v>
                </c:pt>
                <c:pt idx="3808">
                  <c:v>2282.8282216192</c:v>
                </c:pt>
                <c:pt idx="3809">
                  <c:v>2283.4277038203</c:v>
                </c:pt>
                <c:pt idx="3810">
                  <c:v>2284.0271860213</c:v>
                </c:pt>
                <c:pt idx="3811">
                  <c:v>2284.6266682224</c:v>
                </c:pt>
                <c:pt idx="3812">
                  <c:v>2285.2261504234</c:v>
                </c:pt>
                <c:pt idx="3813">
                  <c:v>2285.8256326245</c:v>
                </c:pt>
                <c:pt idx="3814">
                  <c:v>2286.425114825601</c:v>
                </c:pt>
                <c:pt idx="3815">
                  <c:v>2287.0245970266</c:v>
                </c:pt>
                <c:pt idx="3816">
                  <c:v>2287.624079227699</c:v>
                </c:pt>
                <c:pt idx="3817">
                  <c:v>2288.223561428699</c:v>
                </c:pt>
                <c:pt idx="3818">
                  <c:v>2288.8230436298</c:v>
                </c:pt>
                <c:pt idx="3819">
                  <c:v>2289.4225258308</c:v>
                </c:pt>
                <c:pt idx="3820">
                  <c:v>2290.0220080319</c:v>
                </c:pt>
                <c:pt idx="3821">
                  <c:v>2290.6214902329</c:v>
                </c:pt>
                <c:pt idx="3822">
                  <c:v>2291.220972434</c:v>
                </c:pt>
                <c:pt idx="3823">
                  <c:v>2291.820454635</c:v>
                </c:pt>
                <c:pt idx="3824">
                  <c:v>2292.4199368361</c:v>
                </c:pt>
                <c:pt idx="3825">
                  <c:v>2293.0194190372</c:v>
                </c:pt>
                <c:pt idx="3826">
                  <c:v>2293.6189012382</c:v>
                </c:pt>
                <c:pt idx="3827">
                  <c:v>2294.2183834393</c:v>
                </c:pt>
                <c:pt idx="3828">
                  <c:v>2294.8178656403</c:v>
                </c:pt>
                <c:pt idx="3829">
                  <c:v>2295.4173478414</c:v>
                </c:pt>
                <c:pt idx="3830">
                  <c:v>2296.0168300424</c:v>
                </c:pt>
                <c:pt idx="3831">
                  <c:v>2296.6163122435</c:v>
                </c:pt>
                <c:pt idx="3832">
                  <c:v>2297.2157944445</c:v>
                </c:pt>
                <c:pt idx="3833">
                  <c:v>2297.8152766456</c:v>
                </c:pt>
                <c:pt idx="3834">
                  <c:v>2298.4147588467</c:v>
                </c:pt>
                <c:pt idx="3835">
                  <c:v>2299.0142410477</c:v>
                </c:pt>
                <c:pt idx="3836">
                  <c:v>2299.6137232488</c:v>
                </c:pt>
                <c:pt idx="3837">
                  <c:v>2300.2132054498</c:v>
                </c:pt>
                <c:pt idx="3838">
                  <c:v>2300.8126876509</c:v>
                </c:pt>
                <c:pt idx="3839">
                  <c:v>2301.4121698519</c:v>
                </c:pt>
                <c:pt idx="3840">
                  <c:v>2302.011652053</c:v>
                </c:pt>
                <c:pt idx="3841">
                  <c:v>2302.611134254</c:v>
                </c:pt>
                <c:pt idx="3842">
                  <c:v>2303.2106164551</c:v>
                </c:pt>
                <c:pt idx="3843">
                  <c:v>2303.8100986562</c:v>
                </c:pt>
                <c:pt idx="3844">
                  <c:v>2304.4095808572</c:v>
                </c:pt>
                <c:pt idx="3845">
                  <c:v>2305.0090630583</c:v>
                </c:pt>
                <c:pt idx="3846">
                  <c:v>2305.6085452593</c:v>
                </c:pt>
                <c:pt idx="3847">
                  <c:v>2306.2080274604</c:v>
                </c:pt>
                <c:pt idx="3848">
                  <c:v>2306.8075096614</c:v>
                </c:pt>
                <c:pt idx="3849">
                  <c:v>2307.4069918625</c:v>
                </c:pt>
                <c:pt idx="3850">
                  <c:v>2308.0064740635</c:v>
                </c:pt>
                <c:pt idx="3851">
                  <c:v>2308.6059562646</c:v>
                </c:pt>
                <c:pt idx="3852">
                  <c:v>2309.205438465699</c:v>
                </c:pt>
                <c:pt idx="3853">
                  <c:v>2309.8049206667</c:v>
                </c:pt>
                <c:pt idx="3854">
                  <c:v>2310.4044028678</c:v>
                </c:pt>
                <c:pt idx="3855">
                  <c:v>2311.003885068799</c:v>
                </c:pt>
                <c:pt idx="3856">
                  <c:v>2311.6033672699</c:v>
                </c:pt>
                <c:pt idx="3857">
                  <c:v>2312.202849470899</c:v>
                </c:pt>
                <c:pt idx="3858">
                  <c:v>2312.802331672</c:v>
                </c:pt>
                <c:pt idx="3859">
                  <c:v>2313.401813873</c:v>
                </c:pt>
                <c:pt idx="3860">
                  <c:v>2314.0012960741</c:v>
                </c:pt>
                <c:pt idx="3861">
                  <c:v>2314.6007782752</c:v>
                </c:pt>
                <c:pt idx="3862">
                  <c:v>2315.2002604762</c:v>
                </c:pt>
                <c:pt idx="3863">
                  <c:v>2315.7997426773</c:v>
                </c:pt>
                <c:pt idx="3864">
                  <c:v>2316.3992248783</c:v>
                </c:pt>
                <c:pt idx="3865">
                  <c:v>2316.9987070794</c:v>
                </c:pt>
                <c:pt idx="3866">
                  <c:v>2317.5981892804</c:v>
                </c:pt>
                <c:pt idx="3867">
                  <c:v>2318.1976714815</c:v>
                </c:pt>
                <c:pt idx="3868">
                  <c:v>2318.7971536825</c:v>
                </c:pt>
                <c:pt idx="3869">
                  <c:v>2319.3966358836</c:v>
                </c:pt>
                <c:pt idx="3870">
                  <c:v>2319.9961180847</c:v>
                </c:pt>
                <c:pt idx="3871">
                  <c:v>2320.5956002857</c:v>
                </c:pt>
                <c:pt idx="3872">
                  <c:v>2321.1950824868</c:v>
                </c:pt>
                <c:pt idx="3873">
                  <c:v>2321.7945646878</c:v>
                </c:pt>
                <c:pt idx="3874">
                  <c:v>2322.3940468889</c:v>
                </c:pt>
                <c:pt idx="3875">
                  <c:v>2322.9935290899</c:v>
                </c:pt>
                <c:pt idx="3876">
                  <c:v>2323.593011291</c:v>
                </c:pt>
                <c:pt idx="3877">
                  <c:v>2324.192493492</c:v>
                </c:pt>
                <c:pt idx="3878">
                  <c:v>2324.7919756931</c:v>
                </c:pt>
                <c:pt idx="3879">
                  <c:v>2325.3914578942</c:v>
                </c:pt>
                <c:pt idx="3880">
                  <c:v>2325.9909400952</c:v>
                </c:pt>
                <c:pt idx="3881">
                  <c:v>2326.5904222963</c:v>
                </c:pt>
                <c:pt idx="3882">
                  <c:v>2327.1899044973</c:v>
                </c:pt>
                <c:pt idx="3883">
                  <c:v>2327.7893866984</c:v>
                </c:pt>
                <c:pt idx="3884">
                  <c:v>2328.3888688994</c:v>
                </c:pt>
                <c:pt idx="3885">
                  <c:v>2328.9883511005</c:v>
                </c:pt>
                <c:pt idx="3886">
                  <c:v>2329.5878333015</c:v>
                </c:pt>
                <c:pt idx="3887">
                  <c:v>2330.1873155026</c:v>
                </c:pt>
                <c:pt idx="3888">
                  <c:v>2330.786797703699</c:v>
                </c:pt>
                <c:pt idx="3889">
                  <c:v>2331.3862799047</c:v>
                </c:pt>
                <c:pt idx="3890">
                  <c:v>2331.9857621058</c:v>
                </c:pt>
                <c:pt idx="3891">
                  <c:v>2332.5852443068</c:v>
                </c:pt>
                <c:pt idx="3892">
                  <c:v>2333.1847265079</c:v>
                </c:pt>
                <c:pt idx="3893">
                  <c:v>2333.784208708899</c:v>
                </c:pt>
                <c:pt idx="3894">
                  <c:v>2334.38369091</c:v>
                </c:pt>
                <c:pt idx="3895">
                  <c:v>2334.983173111</c:v>
                </c:pt>
                <c:pt idx="3896">
                  <c:v>2335.5826553121</c:v>
                </c:pt>
                <c:pt idx="3897">
                  <c:v>2336.1821375132</c:v>
                </c:pt>
                <c:pt idx="3898">
                  <c:v>2336.7816197142</c:v>
                </c:pt>
                <c:pt idx="3899">
                  <c:v>2337.3811019153</c:v>
                </c:pt>
                <c:pt idx="3900">
                  <c:v>2337.9805841163</c:v>
                </c:pt>
                <c:pt idx="3901">
                  <c:v>2338.5800663174</c:v>
                </c:pt>
                <c:pt idx="3902">
                  <c:v>2339.1795485184</c:v>
                </c:pt>
                <c:pt idx="3903">
                  <c:v>2339.7790307195</c:v>
                </c:pt>
                <c:pt idx="3904">
                  <c:v>2340.3785129205</c:v>
                </c:pt>
                <c:pt idx="3905">
                  <c:v>2340.9779951216</c:v>
                </c:pt>
                <c:pt idx="3906">
                  <c:v>2341.5774773227</c:v>
                </c:pt>
                <c:pt idx="3907">
                  <c:v>2342.1769595237</c:v>
                </c:pt>
                <c:pt idx="3908">
                  <c:v>2342.776441724799</c:v>
                </c:pt>
                <c:pt idx="3909">
                  <c:v>2343.3759239258</c:v>
                </c:pt>
                <c:pt idx="3910">
                  <c:v>2343.9754061269</c:v>
                </c:pt>
                <c:pt idx="3911">
                  <c:v>2344.574888327899</c:v>
                </c:pt>
                <c:pt idx="3912">
                  <c:v>2345.174370529</c:v>
                </c:pt>
                <c:pt idx="3913">
                  <c:v>2345.77385273</c:v>
                </c:pt>
                <c:pt idx="3914">
                  <c:v>2346.3733349311</c:v>
                </c:pt>
                <c:pt idx="3915">
                  <c:v>2346.9728171322</c:v>
                </c:pt>
                <c:pt idx="3916">
                  <c:v>2347.5722993332</c:v>
                </c:pt>
                <c:pt idx="3917">
                  <c:v>2348.1717815343</c:v>
                </c:pt>
                <c:pt idx="3918">
                  <c:v>2348.7712637353</c:v>
                </c:pt>
                <c:pt idx="3919">
                  <c:v>2349.3707459364</c:v>
                </c:pt>
                <c:pt idx="3920">
                  <c:v>2349.9702281374</c:v>
                </c:pt>
                <c:pt idx="3921">
                  <c:v>2350.5697103385</c:v>
                </c:pt>
                <c:pt idx="3922">
                  <c:v>2351.1691925395</c:v>
                </c:pt>
                <c:pt idx="3923">
                  <c:v>2351.768674740599</c:v>
                </c:pt>
                <c:pt idx="3924">
                  <c:v>2352.3681569417</c:v>
                </c:pt>
                <c:pt idx="3925">
                  <c:v>2352.9676391427</c:v>
                </c:pt>
                <c:pt idx="3926">
                  <c:v>2353.5671213438</c:v>
                </c:pt>
                <c:pt idx="3927">
                  <c:v>2354.1666035448</c:v>
                </c:pt>
                <c:pt idx="3928">
                  <c:v>2354.766085745899</c:v>
                </c:pt>
                <c:pt idx="3929">
                  <c:v>2355.3655679469</c:v>
                </c:pt>
                <c:pt idx="3930">
                  <c:v>2355.965050148</c:v>
                </c:pt>
                <c:pt idx="3931">
                  <c:v>2356.564532349</c:v>
                </c:pt>
                <c:pt idx="3932">
                  <c:v>2357.1640145501</c:v>
                </c:pt>
                <c:pt idx="3933">
                  <c:v>2357.7634967512</c:v>
                </c:pt>
                <c:pt idx="3934">
                  <c:v>2358.3629789522</c:v>
                </c:pt>
                <c:pt idx="3935">
                  <c:v>2358.9624611533</c:v>
                </c:pt>
                <c:pt idx="3936">
                  <c:v>2359.5619433543</c:v>
                </c:pt>
                <c:pt idx="3937">
                  <c:v>2360.1614255554</c:v>
                </c:pt>
                <c:pt idx="3938">
                  <c:v>2360.7609077564</c:v>
                </c:pt>
                <c:pt idx="3939">
                  <c:v>2361.3603899575</c:v>
                </c:pt>
                <c:pt idx="3940">
                  <c:v>2361.9598721585</c:v>
                </c:pt>
                <c:pt idx="3941">
                  <c:v>2362.5593543596</c:v>
                </c:pt>
                <c:pt idx="3942">
                  <c:v>2363.1588365607</c:v>
                </c:pt>
                <c:pt idx="3943">
                  <c:v>2363.7583187617</c:v>
                </c:pt>
                <c:pt idx="3944">
                  <c:v>2364.3578009628</c:v>
                </c:pt>
                <c:pt idx="3945">
                  <c:v>2364.9572831638</c:v>
                </c:pt>
                <c:pt idx="3946">
                  <c:v>2365.5567653649</c:v>
                </c:pt>
                <c:pt idx="3947">
                  <c:v>2366.1562475659</c:v>
                </c:pt>
                <c:pt idx="3948">
                  <c:v>2366.755729767</c:v>
                </c:pt>
                <c:pt idx="3949">
                  <c:v>2367.355211968</c:v>
                </c:pt>
                <c:pt idx="3950">
                  <c:v>2367.9546941691</c:v>
                </c:pt>
                <c:pt idx="3951">
                  <c:v>2368.5541763701</c:v>
                </c:pt>
                <c:pt idx="3952">
                  <c:v>2369.1536585712</c:v>
                </c:pt>
                <c:pt idx="3953">
                  <c:v>2369.7531407723</c:v>
                </c:pt>
                <c:pt idx="3954">
                  <c:v>2370.3526229733</c:v>
                </c:pt>
                <c:pt idx="3955">
                  <c:v>2370.9521051744</c:v>
                </c:pt>
                <c:pt idx="3956">
                  <c:v>2371.5515873754</c:v>
                </c:pt>
                <c:pt idx="3957">
                  <c:v>2372.1510695765</c:v>
                </c:pt>
                <c:pt idx="3958">
                  <c:v>2372.7505517775</c:v>
                </c:pt>
                <c:pt idx="3959">
                  <c:v>2373.3500339786</c:v>
                </c:pt>
                <c:pt idx="3960">
                  <c:v>2373.949516179601</c:v>
                </c:pt>
                <c:pt idx="3961">
                  <c:v>2374.5489983807</c:v>
                </c:pt>
                <c:pt idx="3962">
                  <c:v>2375.1484805818</c:v>
                </c:pt>
                <c:pt idx="3963">
                  <c:v>2375.7479627828</c:v>
                </c:pt>
                <c:pt idx="3964">
                  <c:v>2376.3474449839</c:v>
                </c:pt>
                <c:pt idx="3965">
                  <c:v>2376.9469271849</c:v>
                </c:pt>
                <c:pt idx="3966">
                  <c:v>2377.546409386</c:v>
                </c:pt>
                <c:pt idx="3967">
                  <c:v>2378.145891587</c:v>
                </c:pt>
                <c:pt idx="3968">
                  <c:v>2378.7453737881</c:v>
                </c:pt>
                <c:pt idx="3969">
                  <c:v>2379.3448559891</c:v>
                </c:pt>
                <c:pt idx="3970">
                  <c:v>2379.9443381902</c:v>
                </c:pt>
                <c:pt idx="3971">
                  <c:v>2380.5438203913</c:v>
                </c:pt>
                <c:pt idx="3972">
                  <c:v>2381.1433025923</c:v>
                </c:pt>
                <c:pt idx="3973">
                  <c:v>2381.7427847934</c:v>
                </c:pt>
                <c:pt idx="3974">
                  <c:v>2382.3422669944</c:v>
                </c:pt>
                <c:pt idx="3975">
                  <c:v>2382.9417491955</c:v>
                </c:pt>
                <c:pt idx="3976">
                  <c:v>2383.5412313965</c:v>
                </c:pt>
                <c:pt idx="3977">
                  <c:v>2384.1407135976</c:v>
                </c:pt>
                <c:pt idx="3978">
                  <c:v>2384.7401957986</c:v>
                </c:pt>
                <c:pt idx="3979">
                  <c:v>2385.3396779997</c:v>
                </c:pt>
                <c:pt idx="3980">
                  <c:v>2385.9391602008</c:v>
                </c:pt>
                <c:pt idx="3981">
                  <c:v>2386.5386424018</c:v>
                </c:pt>
                <c:pt idx="3982">
                  <c:v>2387.1381246029</c:v>
                </c:pt>
                <c:pt idx="3983">
                  <c:v>2387.7376068039</c:v>
                </c:pt>
                <c:pt idx="3984">
                  <c:v>2388.337089005</c:v>
                </c:pt>
                <c:pt idx="3985">
                  <c:v>2388.936571206</c:v>
                </c:pt>
                <c:pt idx="3986">
                  <c:v>2389.5360534071</c:v>
                </c:pt>
                <c:pt idx="3987">
                  <c:v>2390.1355356081</c:v>
                </c:pt>
                <c:pt idx="3988">
                  <c:v>2390.7350178092</c:v>
                </c:pt>
                <c:pt idx="3989">
                  <c:v>2391.3345000103</c:v>
                </c:pt>
                <c:pt idx="3990">
                  <c:v>2391.9339822113</c:v>
                </c:pt>
                <c:pt idx="3991">
                  <c:v>2392.5334644124</c:v>
                </c:pt>
                <c:pt idx="3992">
                  <c:v>2393.1329466134</c:v>
                </c:pt>
                <c:pt idx="3993">
                  <c:v>2393.7324288145</c:v>
                </c:pt>
                <c:pt idx="3994">
                  <c:v>2394.3319110155</c:v>
                </c:pt>
                <c:pt idx="3995">
                  <c:v>2394.9313932166</c:v>
                </c:pt>
                <c:pt idx="3996">
                  <c:v>2395.5308754176</c:v>
                </c:pt>
                <c:pt idx="3997">
                  <c:v>2396.1303576187</c:v>
                </c:pt>
                <c:pt idx="3998">
                  <c:v>2396.7298398198</c:v>
                </c:pt>
                <c:pt idx="3999">
                  <c:v>2397.3293220208</c:v>
                </c:pt>
                <c:pt idx="4000">
                  <c:v>2397.9288042219</c:v>
                </c:pt>
                <c:pt idx="4001">
                  <c:v>2398.528286422899</c:v>
                </c:pt>
                <c:pt idx="4002">
                  <c:v>2399.127768624</c:v>
                </c:pt>
                <c:pt idx="4003">
                  <c:v>2399.727250825</c:v>
                </c:pt>
                <c:pt idx="4004">
                  <c:v>2400.3267330261</c:v>
                </c:pt>
                <c:pt idx="4005">
                  <c:v>2400.9262152271</c:v>
                </c:pt>
                <c:pt idx="4006">
                  <c:v>2401.5256974282</c:v>
                </c:pt>
                <c:pt idx="4007">
                  <c:v>2402.1251796293</c:v>
                </c:pt>
                <c:pt idx="4008">
                  <c:v>2402.7246618303</c:v>
                </c:pt>
                <c:pt idx="4009">
                  <c:v>2403.3241440314</c:v>
                </c:pt>
                <c:pt idx="4010">
                  <c:v>2403.9236262324</c:v>
                </c:pt>
                <c:pt idx="4011">
                  <c:v>2404.5231084335</c:v>
                </c:pt>
                <c:pt idx="4012">
                  <c:v>2405.1225906345</c:v>
                </c:pt>
                <c:pt idx="4013">
                  <c:v>2405.7220728356</c:v>
                </c:pt>
                <c:pt idx="4014">
                  <c:v>2406.321555036601</c:v>
                </c:pt>
                <c:pt idx="4015">
                  <c:v>2406.9210372377</c:v>
                </c:pt>
                <c:pt idx="4016">
                  <c:v>2407.5205194388</c:v>
                </c:pt>
                <c:pt idx="4017">
                  <c:v>2408.1200016398</c:v>
                </c:pt>
                <c:pt idx="4018">
                  <c:v>2408.7194838409</c:v>
                </c:pt>
                <c:pt idx="4019">
                  <c:v>2409.3189660419</c:v>
                </c:pt>
                <c:pt idx="4020">
                  <c:v>2409.918448243</c:v>
                </c:pt>
                <c:pt idx="4021">
                  <c:v>2410.517930444</c:v>
                </c:pt>
                <c:pt idx="4022">
                  <c:v>2411.1174126451</c:v>
                </c:pt>
                <c:pt idx="4023">
                  <c:v>2411.7168948461</c:v>
                </c:pt>
                <c:pt idx="4024">
                  <c:v>2412.3163770472</c:v>
                </c:pt>
                <c:pt idx="4025">
                  <c:v>2412.9158592483</c:v>
                </c:pt>
                <c:pt idx="4026">
                  <c:v>2413.5153414493</c:v>
                </c:pt>
                <c:pt idx="4027">
                  <c:v>2414.1148236504</c:v>
                </c:pt>
                <c:pt idx="4028">
                  <c:v>2414.7143058514</c:v>
                </c:pt>
                <c:pt idx="4029">
                  <c:v>2415.3137880525</c:v>
                </c:pt>
                <c:pt idx="4030">
                  <c:v>2415.9132702535</c:v>
                </c:pt>
                <c:pt idx="4031">
                  <c:v>2416.5127524546</c:v>
                </c:pt>
                <c:pt idx="4032">
                  <c:v>2417.1122346556</c:v>
                </c:pt>
                <c:pt idx="4033">
                  <c:v>2417.7117168567</c:v>
                </c:pt>
                <c:pt idx="4034">
                  <c:v>2418.3111990578</c:v>
                </c:pt>
                <c:pt idx="4035">
                  <c:v>2418.9106812588</c:v>
                </c:pt>
                <c:pt idx="4036">
                  <c:v>2419.5101634599</c:v>
                </c:pt>
                <c:pt idx="4037">
                  <c:v>2420.109645660899</c:v>
                </c:pt>
                <c:pt idx="4038">
                  <c:v>2420.709127862</c:v>
                </c:pt>
                <c:pt idx="4039">
                  <c:v>2421.308610063</c:v>
                </c:pt>
                <c:pt idx="4040">
                  <c:v>2421.9080922641</c:v>
                </c:pt>
                <c:pt idx="4041">
                  <c:v>2422.5075744651</c:v>
                </c:pt>
                <c:pt idx="4042">
                  <c:v>2423.1070566662</c:v>
                </c:pt>
                <c:pt idx="4043">
                  <c:v>2423.7065388673</c:v>
                </c:pt>
                <c:pt idx="4044">
                  <c:v>2424.3060210683</c:v>
                </c:pt>
                <c:pt idx="4045">
                  <c:v>2424.9055032694</c:v>
                </c:pt>
                <c:pt idx="4046">
                  <c:v>2425.5049854704</c:v>
                </c:pt>
                <c:pt idx="4047">
                  <c:v>2426.1044676715</c:v>
                </c:pt>
                <c:pt idx="4048">
                  <c:v>2426.7039498725</c:v>
                </c:pt>
                <c:pt idx="4049">
                  <c:v>2427.3034320736</c:v>
                </c:pt>
                <c:pt idx="4050">
                  <c:v>2427.902914274601</c:v>
                </c:pt>
                <c:pt idx="4051">
                  <c:v>2428.5023964757</c:v>
                </c:pt>
                <c:pt idx="4052">
                  <c:v>2429.1018786768</c:v>
                </c:pt>
                <c:pt idx="4053">
                  <c:v>2429.7013608778</c:v>
                </c:pt>
                <c:pt idx="4054">
                  <c:v>2430.3008430789</c:v>
                </c:pt>
                <c:pt idx="4055">
                  <c:v>2430.9003252799</c:v>
                </c:pt>
                <c:pt idx="4056">
                  <c:v>2431.499807481</c:v>
                </c:pt>
                <c:pt idx="4057">
                  <c:v>2432.099289682</c:v>
                </c:pt>
                <c:pt idx="4058">
                  <c:v>2432.6987718831</c:v>
                </c:pt>
                <c:pt idx="4059">
                  <c:v>2433.2982540841</c:v>
                </c:pt>
                <c:pt idx="4060">
                  <c:v>2433.8977362852</c:v>
                </c:pt>
                <c:pt idx="4061">
                  <c:v>2434.4972184863</c:v>
                </c:pt>
                <c:pt idx="4062">
                  <c:v>2435.0967006873</c:v>
                </c:pt>
                <c:pt idx="4063">
                  <c:v>2435.6961828884</c:v>
                </c:pt>
                <c:pt idx="4064">
                  <c:v>2436.2956650894</c:v>
                </c:pt>
                <c:pt idx="4065">
                  <c:v>2436.8951472905</c:v>
                </c:pt>
                <c:pt idx="4066">
                  <c:v>2437.4946294915</c:v>
                </c:pt>
                <c:pt idx="4067">
                  <c:v>2438.0941116926</c:v>
                </c:pt>
                <c:pt idx="4068">
                  <c:v>2438.693593893601</c:v>
                </c:pt>
                <c:pt idx="4069">
                  <c:v>2439.2930760947</c:v>
                </c:pt>
                <c:pt idx="4070">
                  <c:v>2439.8925582957</c:v>
                </c:pt>
                <c:pt idx="4071">
                  <c:v>2440.4920404968</c:v>
                </c:pt>
                <c:pt idx="4072">
                  <c:v>2441.0915226979</c:v>
                </c:pt>
                <c:pt idx="4073">
                  <c:v>2441.6910048989</c:v>
                </c:pt>
                <c:pt idx="4074">
                  <c:v>2442.2904871</c:v>
                </c:pt>
                <c:pt idx="4075">
                  <c:v>2442.889969301</c:v>
                </c:pt>
                <c:pt idx="4076">
                  <c:v>2443.4894515021</c:v>
                </c:pt>
                <c:pt idx="4077">
                  <c:v>2444.0889337031</c:v>
                </c:pt>
                <c:pt idx="4078">
                  <c:v>2444.6884159042</c:v>
                </c:pt>
                <c:pt idx="4079">
                  <c:v>2445.287898105199</c:v>
                </c:pt>
                <c:pt idx="4080">
                  <c:v>2445.8873803063</c:v>
                </c:pt>
                <c:pt idx="4081">
                  <c:v>2446.4868625074</c:v>
                </c:pt>
                <c:pt idx="4082">
                  <c:v>2447.0863447084</c:v>
                </c:pt>
                <c:pt idx="4083">
                  <c:v>2447.6858269095</c:v>
                </c:pt>
                <c:pt idx="4084">
                  <c:v>2448.2853091105</c:v>
                </c:pt>
                <c:pt idx="4085">
                  <c:v>2448.8847913116</c:v>
                </c:pt>
                <c:pt idx="4086">
                  <c:v>2449.4842735126</c:v>
                </c:pt>
                <c:pt idx="4087">
                  <c:v>2450.0837557137</c:v>
                </c:pt>
                <c:pt idx="4088">
                  <c:v>2450.6832379147</c:v>
                </c:pt>
                <c:pt idx="4089">
                  <c:v>2451.282720115799</c:v>
                </c:pt>
                <c:pt idx="4090">
                  <c:v>2451.8822023169</c:v>
                </c:pt>
                <c:pt idx="4091">
                  <c:v>2452.4816845179</c:v>
                </c:pt>
                <c:pt idx="4092">
                  <c:v>2453.081166719</c:v>
                </c:pt>
                <c:pt idx="4093">
                  <c:v>2453.680648919999</c:v>
                </c:pt>
                <c:pt idx="4094">
                  <c:v>2454.2801311211</c:v>
                </c:pt>
                <c:pt idx="4095">
                  <c:v>2454.8796133221</c:v>
                </c:pt>
                <c:pt idx="4096">
                  <c:v>2455.4790955232</c:v>
                </c:pt>
                <c:pt idx="4097">
                  <c:v>2456.0785777242</c:v>
                </c:pt>
                <c:pt idx="4098">
                  <c:v>2456.6780599253</c:v>
                </c:pt>
                <c:pt idx="4099">
                  <c:v>2457.2775421264</c:v>
                </c:pt>
                <c:pt idx="4100">
                  <c:v>2457.8770243274</c:v>
                </c:pt>
                <c:pt idx="4101">
                  <c:v>2458.4765065285</c:v>
                </c:pt>
                <c:pt idx="4102">
                  <c:v>2459.0759887295</c:v>
                </c:pt>
                <c:pt idx="4103">
                  <c:v>2459.6754709306</c:v>
                </c:pt>
                <c:pt idx="4104">
                  <c:v>2460.2749531316</c:v>
                </c:pt>
                <c:pt idx="4105">
                  <c:v>2460.8744353327</c:v>
                </c:pt>
                <c:pt idx="4106">
                  <c:v>2461.4739175337</c:v>
                </c:pt>
                <c:pt idx="4107">
                  <c:v>2462.0733997348</c:v>
                </c:pt>
                <c:pt idx="4108">
                  <c:v>2462.6728819359</c:v>
                </c:pt>
                <c:pt idx="4109">
                  <c:v>2463.2723641369</c:v>
                </c:pt>
                <c:pt idx="4110">
                  <c:v>2463.871846338</c:v>
                </c:pt>
                <c:pt idx="4111">
                  <c:v>2464.471328539</c:v>
                </c:pt>
                <c:pt idx="4112">
                  <c:v>2465.0708107401</c:v>
                </c:pt>
                <c:pt idx="4113">
                  <c:v>2465.6702929411</c:v>
                </c:pt>
                <c:pt idx="4114">
                  <c:v>2466.2697751422</c:v>
                </c:pt>
                <c:pt idx="4115">
                  <c:v>2466.8692573432</c:v>
                </c:pt>
                <c:pt idx="4116">
                  <c:v>2467.4687395443</c:v>
                </c:pt>
                <c:pt idx="4117">
                  <c:v>2468.0682217454</c:v>
                </c:pt>
                <c:pt idx="4118">
                  <c:v>2468.6677039464</c:v>
                </c:pt>
                <c:pt idx="4119">
                  <c:v>2469.2671861475</c:v>
                </c:pt>
                <c:pt idx="4120">
                  <c:v>2469.8666683485</c:v>
                </c:pt>
                <c:pt idx="4121">
                  <c:v>2470.4661505496</c:v>
                </c:pt>
                <c:pt idx="4122">
                  <c:v>2471.0656327506</c:v>
                </c:pt>
                <c:pt idx="4123">
                  <c:v>2471.6651149517</c:v>
                </c:pt>
                <c:pt idx="4124">
                  <c:v>2472.264597152699</c:v>
                </c:pt>
                <c:pt idx="4125">
                  <c:v>2472.8640793538</c:v>
                </c:pt>
                <c:pt idx="4126">
                  <c:v>2473.4635615549</c:v>
                </c:pt>
                <c:pt idx="4127">
                  <c:v>2474.0630437559</c:v>
                </c:pt>
                <c:pt idx="4128">
                  <c:v>2474.662525957</c:v>
                </c:pt>
                <c:pt idx="4129">
                  <c:v>2475.262008157999</c:v>
                </c:pt>
                <c:pt idx="4130">
                  <c:v>2475.8614903591</c:v>
                </c:pt>
                <c:pt idx="4131">
                  <c:v>2476.4609725601</c:v>
                </c:pt>
                <c:pt idx="4132">
                  <c:v>2477.0604547612</c:v>
                </c:pt>
                <c:pt idx="4133">
                  <c:v>2477.6599369622</c:v>
                </c:pt>
                <c:pt idx="4134">
                  <c:v>2478.2594191633</c:v>
                </c:pt>
                <c:pt idx="4135">
                  <c:v>2478.8589013644</c:v>
                </c:pt>
                <c:pt idx="4136">
                  <c:v>2479.4583835654</c:v>
                </c:pt>
                <c:pt idx="4137">
                  <c:v>2480.0578657665</c:v>
                </c:pt>
                <c:pt idx="4138">
                  <c:v>2480.6573479675</c:v>
                </c:pt>
                <c:pt idx="4139">
                  <c:v>2481.256830168599</c:v>
                </c:pt>
                <c:pt idx="4140">
                  <c:v>2481.856312369601</c:v>
                </c:pt>
                <c:pt idx="4141">
                  <c:v>2482.4557945707</c:v>
                </c:pt>
                <c:pt idx="4142">
                  <c:v>2483.0552767717</c:v>
                </c:pt>
                <c:pt idx="4143">
                  <c:v>2483.6547589728</c:v>
                </c:pt>
                <c:pt idx="4144">
                  <c:v>2484.2542411739</c:v>
                </c:pt>
                <c:pt idx="4145">
                  <c:v>2484.8537233749</c:v>
                </c:pt>
                <c:pt idx="4146">
                  <c:v>2485.453205576</c:v>
                </c:pt>
                <c:pt idx="4147">
                  <c:v>2486.052687777</c:v>
                </c:pt>
                <c:pt idx="4148">
                  <c:v>2486.6521699781</c:v>
                </c:pt>
                <c:pt idx="4149">
                  <c:v>2487.2516521791</c:v>
                </c:pt>
                <c:pt idx="4150">
                  <c:v>2487.8511343802</c:v>
                </c:pt>
                <c:pt idx="4151">
                  <c:v>2488.4506165812</c:v>
                </c:pt>
                <c:pt idx="4152">
                  <c:v>2489.0500987823</c:v>
                </c:pt>
                <c:pt idx="4153">
                  <c:v>2489.6495809834</c:v>
                </c:pt>
                <c:pt idx="4154">
                  <c:v>2490.2490631844</c:v>
                </c:pt>
                <c:pt idx="4155">
                  <c:v>2490.8485453855</c:v>
                </c:pt>
                <c:pt idx="4156">
                  <c:v>2491.4480275865</c:v>
                </c:pt>
                <c:pt idx="4157">
                  <c:v>2492.0475097876</c:v>
                </c:pt>
                <c:pt idx="4158">
                  <c:v>2492.6469919886</c:v>
                </c:pt>
                <c:pt idx="4159">
                  <c:v>2493.246474189699</c:v>
                </c:pt>
                <c:pt idx="4160">
                  <c:v>2493.8459563907</c:v>
                </c:pt>
                <c:pt idx="4161">
                  <c:v>2494.4454385918</c:v>
                </c:pt>
                <c:pt idx="4162">
                  <c:v>2495.0449207929</c:v>
                </c:pt>
                <c:pt idx="4163">
                  <c:v>2495.6444029939</c:v>
                </c:pt>
                <c:pt idx="4164">
                  <c:v>2496.243885194999</c:v>
                </c:pt>
                <c:pt idx="4165">
                  <c:v>2496.843367396</c:v>
                </c:pt>
                <c:pt idx="4166">
                  <c:v>2497.4428495971</c:v>
                </c:pt>
                <c:pt idx="4167">
                  <c:v>2498.0423317981</c:v>
                </c:pt>
                <c:pt idx="4168">
                  <c:v>2498.6418139992</c:v>
                </c:pt>
                <c:pt idx="4169">
                  <c:v>2499.2412962002</c:v>
                </c:pt>
                <c:pt idx="4170">
                  <c:v>2499.8407784013</c:v>
                </c:pt>
                <c:pt idx="4171">
                  <c:v>2500.4402606024</c:v>
                </c:pt>
                <c:pt idx="4172">
                  <c:v>2501.0397428034</c:v>
                </c:pt>
                <c:pt idx="4173">
                  <c:v>2501.6392250045</c:v>
                </c:pt>
                <c:pt idx="4174">
                  <c:v>2502.2387072055</c:v>
                </c:pt>
                <c:pt idx="4175">
                  <c:v>2502.8381894066</c:v>
                </c:pt>
                <c:pt idx="4176">
                  <c:v>2503.4376716076</c:v>
                </c:pt>
                <c:pt idx="4177">
                  <c:v>2504.0371538087</c:v>
                </c:pt>
                <c:pt idx="4178">
                  <c:v>2504.6366360097</c:v>
                </c:pt>
                <c:pt idx="4179">
                  <c:v>2505.2361182108</c:v>
                </c:pt>
                <c:pt idx="4180">
                  <c:v>2505.8356004119</c:v>
                </c:pt>
                <c:pt idx="4181">
                  <c:v>2506.4350826129</c:v>
                </c:pt>
                <c:pt idx="4182">
                  <c:v>2507.034564814</c:v>
                </c:pt>
                <c:pt idx="4183">
                  <c:v>2507.634047015</c:v>
                </c:pt>
                <c:pt idx="4184">
                  <c:v>2508.2335292161</c:v>
                </c:pt>
                <c:pt idx="4185">
                  <c:v>2508.8330114171</c:v>
                </c:pt>
                <c:pt idx="4186">
                  <c:v>2509.4324936182</c:v>
                </c:pt>
                <c:pt idx="4187">
                  <c:v>2510.0319758192</c:v>
                </c:pt>
                <c:pt idx="4188">
                  <c:v>2510.6314580203</c:v>
                </c:pt>
                <c:pt idx="4189">
                  <c:v>2511.2309402214</c:v>
                </c:pt>
                <c:pt idx="4190">
                  <c:v>2511.8304224224</c:v>
                </c:pt>
                <c:pt idx="4191">
                  <c:v>2512.4299046235</c:v>
                </c:pt>
                <c:pt idx="4192">
                  <c:v>2513.0293868245</c:v>
                </c:pt>
                <c:pt idx="4193">
                  <c:v>2513.628869025599</c:v>
                </c:pt>
                <c:pt idx="4194">
                  <c:v>2514.2283512266</c:v>
                </c:pt>
                <c:pt idx="4195">
                  <c:v>2514.8278334277</c:v>
                </c:pt>
                <c:pt idx="4196">
                  <c:v>2515.4273156287</c:v>
                </c:pt>
                <c:pt idx="4197">
                  <c:v>2516.0267978298</c:v>
                </c:pt>
                <c:pt idx="4198">
                  <c:v>2516.6262800309</c:v>
                </c:pt>
                <c:pt idx="4199">
                  <c:v>2517.2257622319</c:v>
                </c:pt>
                <c:pt idx="4200">
                  <c:v>2517.825244433</c:v>
                </c:pt>
                <c:pt idx="4201">
                  <c:v>2518.424726634</c:v>
                </c:pt>
                <c:pt idx="4202">
                  <c:v>2519.0242088351</c:v>
                </c:pt>
                <c:pt idx="4203">
                  <c:v>2519.6236910361</c:v>
                </c:pt>
                <c:pt idx="4204">
                  <c:v>2520.2231732372</c:v>
                </c:pt>
                <c:pt idx="4205">
                  <c:v>2520.8226554382</c:v>
                </c:pt>
                <c:pt idx="4206">
                  <c:v>2521.4221376393</c:v>
                </c:pt>
                <c:pt idx="4207">
                  <c:v>2522.0216198403</c:v>
                </c:pt>
                <c:pt idx="4208">
                  <c:v>2522.6211020414</c:v>
                </c:pt>
                <c:pt idx="4209">
                  <c:v>2523.2205842425</c:v>
                </c:pt>
                <c:pt idx="4210">
                  <c:v>2523.8200664435</c:v>
                </c:pt>
                <c:pt idx="4211">
                  <c:v>2524.4195486446</c:v>
                </c:pt>
                <c:pt idx="4212">
                  <c:v>2525.019030845601</c:v>
                </c:pt>
                <c:pt idx="4213">
                  <c:v>2525.6185130467</c:v>
                </c:pt>
                <c:pt idx="4214">
                  <c:v>2526.2179952477</c:v>
                </c:pt>
                <c:pt idx="4215">
                  <c:v>2526.8174774488</c:v>
                </c:pt>
                <c:pt idx="4216">
                  <c:v>2527.4169596498</c:v>
                </c:pt>
                <c:pt idx="4217">
                  <c:v>2528.0164418509</c:v>
                </c:pt>
                <c:pt idx="4218">
                  <c:v>2528.615924052</c:v>
                </c:pt>
                <c:pt idx="4219">
                  <c:v>2529.215406253</c:v>
                </c:pt>
                <c:pt idx="4220">
                  <c:v>2529.8148884541</c:v>
                </c:pt>
                <c:pt idx="4221">
                  <c:v>2530.4143706551</c:v>
                </c:pt>
                <c:pt idx="4222">
                  <c:v>2531.0138528562</c:v>
                </c:pt>
                <c:pt idx="4223">
                  <c:v>2531.6133350572</c:v>
                </c:pt>
                <c:pt idx="4224">
                  <c:v>2532.2128172583</c:v>
                </c:pt>
                <c:pt idx="4225">
                  <c:v>2532.8122994593</c:v>
                </c:pt>
                <c:pt idx="4226">
                  <c:v>2533.4117816604</c:v>
                </c:pt>
                <c:pt idx="4227">
                  <c:v>2534.0112638615</c:v>
                </c:pt>
                <c:pt idx="4228">
                  <c:v>2534.6107460625</c:v>
                </c:pt>
                <c:pt idx="4229">
                  <c:v>2535.2102282636</c:v>
                </c:pt>
                <c:pt idx="4230">
                  <c:v>2535.8097104646</c:v>
                </c:pt>
                <c:pt idx="4231">
                  <c:v>2536.4091926657</c:v>
                </c:pt>
                <c:pt idx="4232">
                  <c:v>2537.008674866699</c:v>
                </c:pt>
                <c:pt idx="4233">
                  <c:v>2537.6081570678</c:v>
                </c:pt>
                <c:pt idx="4234">
                  <c:v>2538.2076392688</c:v>
                </c:pt>
                <c:pt idx="4235">
                  <c:v>2538.8071214699</c:v>
                </c:pt>
                <c:pt idx="4236">
                  <c:v>2539.406603671</c:v>
                </c:pt>
                <c:pt idx="4237">
                  <c:v>2540.006085872</c:v>
                </c:pt>
                <c:pt idx="4238">
                  <c:v>2540.6055680731</c:v>
                </c:pt>
                <c:pt idx="4239">
                  <c:v>2541.2050502741</c:v>
                </c:pt>
                <c:pt idx="4240">
                  <c:v>2541.8045324752</c:v>
                </c:pt>
                <c:pt idx="4241">
                  <c:v>2542.4040146762</c:v>
                </c:pt>
                <c:pt idx="4242">
                  <c:v>2543.0034968773</c:v>
                </c:pt>
                <c:pt idx="4243">
                  <c:v>2543.6029790783</c:v>
                </c:pt>
                <c:pt idx="4244">
                  <c:v>2544.2024612794</c:v>
                </c:pt>
                <c:pt idx="4245">
                  <c:v>2544.8019434805</c:v>
                </c:pt>
                <c:pt idx="4246">
                  <c:v>2545.4014256815</c:v>
                </c:pt>
                <c:pt idx="4247">
                  <c:v>2546.0009078826</c:v>
                </c:pt>
                <c:pt idx="4248">
                  <c:v>2546.6003900836</c:v>
                </c:pt>
                <c:pt idx="4249">
                  <c:v>2547.1998722847</c:v>
                </c:pt>
                <c:pt idx="4250">
                  <c:v>2547.7993544857</c:v>
                </c:pt>
                <c:pt idx="4251">
                  <c:v>2548.3988366868</c:v>
                </c:pt>
                <c:pt idx="4252">
                  <c:v>2548.9983188878</c:v>
                </c:pt>
                <c:pt idx="4253">
                  <c:v>2549.5978010889</c:v>
                </c:pt>
                <c:pt idx="4254">
                  <c:v>2550.19728329</c:v>
                </c:pt>
                <c:pt idx="4255">
                  <c:v>2550.796765490999</c:v>
                </c:pt>
                <c:pt idx="4256">
                  <c:v>2551.3962476921</c:v>
                </c:pt>
                <c:pt idx="4257">
                  <c:v>2551.9957298931</c:v>
                </c:pt>
                <c:pt idx="4258">
                  <c:v>2552.5952120942</c:v>
                </c:pt>
                <c:pt idx="4259">
                  <c:v>2553.1946942952</c:v>
                </c:pt>
                <c:pt idx="4260">
                  <c:v>2553.7941764963</c:v>
                </c:pt>
                <c:pt idx="4261">
                  <c:v>2554.3936586973</c:v>
                </c:pt>
                <c:pt idx="4262">
                  <c:v>2554.9931408984</c:v>
                </c:pt>
                <c:pt idx="4263">
                  <c:v>2555.5926230995</c:v>
                </c:pt>
                <c:pt idx="4264">
                  <c:v>2556.1921053005</c:v>
                </c:pt>
                <c:pt idx="4265">
                  <c:v>2556.7915875016</c:v>
                </c:pt>
                <c:pt idx="4266">
                  <c:v>2557.3910697026</c:v>
                </c:pt>
                <c:pt idx="4267">
                  <c:v>2557.9905519037</c:v>
                </c:pt>
                <c:pt idx="4268">
                  <c:v>2558.5900341047</c:v>
                </c:pt>
                <c:pt idx="4269">
                  <c:v>2559.1895163058</c:v>
                </c:pt>
                <c:pt idx="4270">
                  <c:v>2559.7889985068</c:v>
                </c:pt>
                <c:pt idx="4271">
                  <c:v>2560.388480707899</c:v>
                </c:pt>
                <c:pt idx="4272">
                  <c:v>2560.987962909</c:v>
                </c:pt>
                <c:pt idx="4273">
                  <c:v>2561.587445109999</c:v>
                </c:pt>
                <c:pt idx="4274">
                  <c:v>2562.1869273111</c:v>
                </c:pt>
                <c:pt idx="4275">
                  <c:v>2562.786409512099</c:v>
                </c:pt>
                <c:pt idx="4276">
                  <c:v>2563.3858917132</c:v>
                </c:pt>
                <c:pt idx="4277">
                  <c:v>2563.9853739142</c:v>
                </c:pt>
                <c:pt idx="4278">
                  <c:v>2564.5848561153</c:v>
                </c:pt>
                <c:pt idx="4279">
                  <c:v>2565.1843383163</c:v>
                </c:pt>
                <c:pt idx="4280">
                  <c:v>2565.7838205174</c:v>
                </c:pt>
                <c:pt idx="4281">
                  <c:v>2566.3833027185</c:v>
                </c:pt>
                <c:pt idx="4282">
                  <c:v>2566.9827849195</c:v>
                </c:pt>
                <c:pt idx="4283">
                  <c:v>2567.582267120599</c:v>
                </c:pt>
                <c:pt idx="4284">
                  <c:v>2568.1817493216</c:v>
                </c:pt>
                <c:pt idx="4285">
                  <c:v>2568.7812315227</c:v>
                </c:pt>
                <c:pt idx="4286">
                  <c:v>2569.3807137237</c:v>
                </c:pt>
                <c:pt idx="4287">
                  <c:v>2569.9801959248</c:v>
                </c:pt>
                <c:pt idx="4288">
                  <c:v>2570.5796781258</c:v>
                </c:pt>
                <c:pt idx="4289">
                  <c:v>2571.1791603269</c:v>
                </c:pt>
                <c:pt idx="4290">
                  <c:v>2571.778642528</c:v>
                </c:pt>
                <c:pt idx="4291">
                  <c:v>2572.378124729</c:v>
                </c:pt>
                <c:pt idx="4292">
                  <c:v>2572.9776069301</c:v>
                </c:pt>
                <c:pt idx="4293">
                  <c:v>2573.5770891311</c:v>
                </c:pt>
                <c:pt idx="4294">
                  <c:v>2574.1765713322</c:v>
                </c:pt>
                <c:pt idx="4295">
                  <c:v>2574.7760535332</c:v>
                </c:pt>
                <c:pt idx="4296">
                  <c:v>2575.3755357343</c:v>
                </c:pt>
                <c:pt idx="4297">
                  <c:v>2575.9750179353</c:v>
                </c:pt>
                <c:pt idx="4298">
                  <c:v>2576.5745001364</c:v>
                </c:pt>
                <c:pt idx="4299">
                  <c:v>2577.1739823375</c:v>
                </c:pt>
                <c:pt idx="4300">
                  <c:v>2577.7734645385</c:v>
                </c:pt>
                <c:pt idx="4301">
                  <c:v>2578.3729467396</c:v>
                </c:pt>
                <c:pt idx="4302">
                  <c:v>2578.9724289406</c:v>
                </c:pt>
                <c:pt idx="4303">
                  <c:v>2579.5719111417</c:v>
                </c:pt>
                <c:pt idx="4304">
                  <c:v>2580.1713933427</c:v>
                </c:pt>
                <c:pt idx="4305">
                  <c:v>2580.7708755438</c:v>
                </c:pt>
                <c:pt idx="4306">
                  <c:v>2581.3703577448</c:v>
                </c:pt>
                <c:pt idx="4307">
                  <c:v>2581.9698399459</c:v>
                </c:pt>
                <c:pt idx="4308">
                  <c:v>2582.569322147</c:v>
                </c:pt>
                <c:pt idx="4309">
                  <c:v>2583.168804347999</c:v>
                </c:pt>
                <c:pt idx="4310">
                  <c:v>2583.7682865491</c:v>
                </c:pt>
                <c:pt idx="4311">
                  <c:v>2584.3677687501</c:v>
                </c:pt>
                <c:pt idx="4312">
                  <c:v>2584.9672509512</c:v>
                </c:pt>
                <c:pt idx="4313">
                  <c:v>2585.5667331522</c:v>
                </c:pt>
                <c:pt idx="4314">
                  <c:v>2586.1662153533</c:v>
                </c:pt>
                <c:pt idx="4315">
                  <c:v>2586.7656975543</c:v>
                </c:pt>
                <c:pt idx="4316">
                  <c:v>2587.3651797554</c:v>
                </c:pt>
                <c:pt idx="4317">
                  <c:v>2587.9646619565</c:v>
                </c:pt>
                <c:pt idx="4318">
                  <c:v>2588.5641441575</c:v>
                </c:pt>
                <c:pt idx="4319">
                  <c:v>2589.1636263586</c:v>
                </c:pt>
                <c:pt idx="4320">
                  <c:v>2589.7631085596</c:v>
                </c:pt>
                <c:pt idx="4321">
                  <c:v>2590.3625907607</c:v>
                </c:pt>
                <c:pt idx="4322">
                  <c:v>2590.9620729617</c:v>
                </c:pt>
                <c:pt idx="4323">
                  <c:v>2591.5615551628</c:v>
                </c:pt>
                <c:pt idx="4324">
                  <c:v>2592.1610373638</c:v>
                </c:pt>
                <c:pt idx="4325">
                  <c:v>2592.7605195649</c:v>
                </c:pt>
                <c:pt idx="4326">
                  <c:v>2593.3600017659</c:v>
                </c:pt>
                <c:pt idx="4327">
                  <c:v>2593.959483967</c:v>
                </c:pt>
                <c:pt idx="4328">
                  <c:v>2594.5589661681</c:v>
                </c:pt>
                <c:pt idx="4329">
                  <c:v>2595.158448369099</c:v>
                </c:pt>
                <c:pt idx="4330">
                  <c:v>2595.7579305702</c:v>
                </c:pt>
                <c:pt idx="4331">
                  <c:v>2596.3574127712</c:v>
                </c:pt>
                <c:pt idx="4332">
                  <c:v>2596.9568949723</c:v>
                </c:pt>
                <c:pt idx="4333">
                  <c:v>2597.5563771733</c:v>
                </c:pt>
                <c:pt idx="4334">
                  <c:v>2598.1558593744</c:v>
                </c:pt>
                <c:pt idx="4335">
                  <c:v>2598.7553415754</c:v>
                </c:pt>
                <c:pt idx="4336">
                  <c:v>2599.3548237765</c:v>
                </c:pt>
                <c:pt idx="4337">
                  <c:v>2599.9543059776</c:v>
                </c:pt>
                <c:pt idx="4338">
                  <c:v>2600.5537881786</c:v>
                </c:pt>
                <c:pt idx="4339">
                  <c:v>2601.1532703797</c:v>
                </c:pt>
                <c:pt idx="4340">
                  <c:v>2601.7527525807</c:v>
                </c:pt>
                <c:pt idx="4341">
                  <c:v>2602.3522347818</c:v>
                </c:pt>
                <c:pt idx="4342">
                  <c:v>2602.9517169828</c:v>
                </c:pt>
                <c:pt idx="4343">
                  <c:v>2603.5511991839</c:v>
                </c:pt>
                <c:pt idx="4344">
                  <c:v>2604.1506813849</c:v>
                </c:pt>
                <c:pt idx="4345">
                  <c:v>2604.750163586</c:v>
                </c:pt>
                <c:pt idx="4346">
                  <c:v>2605.3496457871</c:v>
                </c:pt>
                <c:pt idx="4347">
                  <c:v>2605.9491279881</c:v>
                </c:pt>
                <c:pt idx="4348">
                  <c:v>2606.5486101892</c:v>
                </c:pt>
                <c:pt idx="4349">
                  <c:v>2607.1480923902</c:v>
                </c:pt>
                <c:pt idx="4350">
                  <c:v>2607.7475745913</c:v>
                </c:pt>
                <c:pt idx="4351">
                  <c:v>2608.3470567923</c:v>
                </c:pt>
                <c:pt idx="4352">
                  <c:v>2608.9465389934</c:v>
                </c:pt>
                <c:pt idx="4353">
                  <c:v>2609.5460211944</c:v>
                </c:pt>
                <c:pt idx="4354">
                  <c:v>2610.1455033955</c:v>
                </c:pt>
                <c:pt idx="4355">
                  <c:v>2610.744985596599</c:v>
                </c:pt>
                <c:pt idx="4356">
                  <c:v>2611.3444677976</c:v>
                </c:pt>
                <c:pt idx="4357">
                  <c:v>2611.9439499987</c:v>
                </c:pt>
                <c:pt idx="4358">
                  <c:v>2612.5434321997</c:v>
                </c:pt>
                <c:pt idx="4359">
                  <c:v>2613.1429144008</c:v>
                </c:pt>
                <c:pt idx="4360">
                  <c:v>2613.7423966018</c:v>
                </c:pt>
                <c:pt idx="4361">
                  <c:v>2614.3418788029</c:v>
                </c:pt>
                <c:pt idx="4362">
                  <c:v>2614.9413610039</c:v>
                </c:pt>
                <c:pt idx="4363">
                  <c:v>2615.540843205</c:v>
                </c:pt>
                <c:pt idx="4364">
                  <c:v>2616.1403254061</c:v>
                </c:pt>
                <c:pt idx="4365">
                  <c:v>2616.7398076071</c:v>
                </c:pt>
                <c:pt idx="4366">
                  <c:v>2617.3392898082</c:v>
                </c:pt>
                <c:pt idx="4367">
                  <c:v>2617.9387720092</c:v>
                </c:pt>
                <c:pt idx="4368">
                  <c:v>2618.5382542103</c:v>
                </c:pt>
                <c:pt idx="4369">
                  <c:v>2619.1377364113</c:v>
                </c:pt>
                <c:pt idx="4370">
                  <c:v>2619.7372186124</c:v>
                </c:pt>
                <c:pt idx="4371">
                  <c:v>2620.3367008134</c:v>
                </c:pt>
                <c:pt idx="4372">
                  <c:v>2620.9361830145</c:v>
                </c:pt>
                <c:pt idx="4373">
                  <c:v>2621.5356652156</c:v>
                </c:pt>
                <c:pt idx="4374">
                  <c:v>2622.1351474166</c:v>
                </c:pt>
                <c:pt idx="4375">
                  <c:v>2622.734629617699</c:v>
                </c:pt>
                <c:pt idx="4376">
                  <c:v>2623.3341118187</c:v>
                </c:pt>
                <c:pt idx="4377">
                  <c:v>2623.9335940198</c:v>
                </c:pt>
                <c:pt idx="4378">
                  <c:v>2624.5330762208</c:v>
                </c:pt>
                <c:pt idx="4379">
                  <c:v>2625.1325584219</c:v>
                </c:pt>
                <c:pt idx="4380">
                  <c:v>2625.7320406229</c:v>
                </c:pt>
                <c:pt idx="4381">
                  <c:v>2626.331522824</c:v>
                </c:pt>
                <c:pt idx="4382">
                  <c:v>2626.9310050251</c:v>
                </c:pt>
                <c:pt idx="4383">
                  <c:v>2627.5304872261</c:v>
                </c:pt>
                <c:pt idx="4384">
                  <c:v>2628.129969427199</c:v>
                </c:pt>
                <c:pt idx="4385">
                  <c:v>2628.7294516282</c:v>
                </c:pt>
                <c:pt idx="4386">
                  <c:v>2629.3289338293</c:v>
                </c:pt>
                <c:pt idx="4387">
                  <c:v>2629.9284160303</c:v>
                </c:pt>
                <c:pt idx="4388">
                  <c:v>2630.5278982314</c:v>
                </c:pt>
                <c:pt idx="4389">
                  <c:v>2631.1273804324</c:v>
                </c:pt>
                <c:pt idx="4390">
                  <c:v>2631.7268626335</c:v>
                </c:pt>
                <c:pt idx="4391">
                  <c:v>2632.3263448346</c:v>
                </c:pt>
                <c:pt idx="4392">
                  <c:v>2632.9258270356</c:v>
                </c:pt>
                <c:pt idx="4393">
                  <c:v>2633.5253092367</c:v>
                </c:pt>
                <c:pt idx="4394">
                  <c:v>2634.1247914377</c:v>
                </c:pt>
                <c:pt idx="4395">
                  <c:v>2634.7242736388</c:v>
                </c:pt>
                <c:pt idx="4396">
                  <c:v>2635.3237558398</c:v>
                </c:pt>
                <c:pt idx="4397">
                  <c:v>2635.9232380409</c:v>
                </c:pt>
                <c:pt idx="4398">
                  <c:v>2636.5227202419</c:v>
                </c:pt>
                <c:pt idx="4399">
                  <c:v>2637.122202443</c:v>
                </c:pt>
                <c:pt idx="4400">
                  <c:v>2637.7216846441</c:v>
                </c:pt>
                <c:pt idx="4401">
                  <c:v>2638.3211668451</c:v>
                </c:pt>
                <c:pt idx="4402">
                  <c:v>2638.9206490462</c:v>
                </c:pt>
                <c:pt idx="4403">
                  <c:v>2639.5201312472</c:v>
                </c:pt>
                <c:pt idx="4404">
                  <c:v>2640.1196134483</c:v>
                </c:pt>
                <c:pt idx="4405">
                  <c:v>2640.7190956493</c:v>
                </c:pt>
                <c:pt idx="4406">
                  <c:v>2641.3185778504</c:v>
                </c:pt>
                <c:pt idx="4407">
                  <c:v>2641.9180600514</c:v>
                </c:pt>
                <c:pt idx="4408">
                  <c:v>2642.5175422525</c:v>
                </c:pt>
                <c:pt idx="4409">
                  <c:v>2643.1170244536</c:v>
                </c:pt>
                <c:pt idx="4410">
                  <c:v>2643.7165066546</c:v>
                </c:pt>
                <c:pt idx="4411">
                  <c:v>2644.3159888557</c:v>
                </c:pt>
                <c:pt idx="4412">
                  <c:v>2644.9154710567</c:v>
                </c:pt>
                <c:pt idx="4413">
                  <c:v>2645.5149532578</c:v>
                </c:pt>
                <c:pt idx="4414">
                  <c:v>2646.1144354588</c:v>
                </c:pt>
                <c:pt idx="4415">
                  <c:v>2646.7139176599</c:v>
                </c:pt>
                <c:pt idx="4416">
                  <c:v>2647.3133998609</c:v>
                </c:pt>
                <c:pt idx="4417">
                  <c:v>2647.912882062</c:v>
                </c:pt>
                <c:pt idx="4418">
                  <c:v>2648.5123642631</c:v>
                </c:pt>
                <c:pt idx="4419">
                  <c:v>2649.1118464641</c:v>
                </c:pt>
                <c:pt idx="4420">
                  <c:v>2649.7113286652</c:v>
                </c:pt>
                <c:pt idx="4421">
                  <c:v>2650.3108108662</c:v>
                </c:pt>
                <c:pt idx="4422">
                  <c:v>2650.9102930673</c:v>
                </c:pt>
                <c:pt idx="4423">
                  <c:v>2651.5097752683</c:v>
                </c:pt>
                <c:pt idx="4424">
                  <c:v>2652.1092574694</c:v>
                </c:pt>
                <c:pt idx="4425">
                  <c:v>2652.7087396704</c:v>
                </c:pt>
                <c:pt idx="4426">
                  <c:v>2653.3082218715</c:v>
                </c:pt>
                <c:pt idx="4427">
                  <c:v>2653.9077040726</c:v>
                </c:pt>
                <c:pt idx="4428">
                  <c:v>2654.507186273601</c:v>
                </c:pt>
                <c:pt idx="4429">
                  <c:v>2655.106668474699</c:v>
                </c:pt>
                <c:pt idx="4430">
                  <c:v>2655.7061506757</c:v>
                </c:pt>
                <c:pt idx="4431">
                  <c:v>2656.3056328768</c:v>
                </c:pt>
                <c:pt idx="4432">
                  <c:v>2656.9051150778</c:v>
                </c:pt>
                <c:pt idx="4433">
                  <c:v>2657.5045972789</c:v>
                </c:pt>
                <c:pt idx="4434">
                  <c:v>2658.1040794799</c:v>
                </c:pt>
                <c:pt idx="4435">
                  <c:v>2658.703561681</c:v>
                </c:pt>
                <c:pt idx="4436">
                  <c:v>2659.3030438821</c:v>
                </c:pt>
                <c:pt idx="4437">
                  <c:v>2659.9025260831</c:v>
                </c:pt>
                <c:pt idx="4438">
                  <c:v>2660.5020082842</c:v>
                </c:pt>
                <c:pt idx="4439">
                  <c:v>2661.1014904852</c:v>
                </c:pt>
                <c:pt idx="4440">
                  <c:v>2661.7009726863</c:v>
                </c:pt>
                <c:pt idx="4441">
                  <c:v>2662.3004548873</c:v>
                </c:pt>
                <c:pt idx="4442">
                  <c:v>2662.8999370884</c:v>
                </c:pt>
                <c:pt idx="4443">
                  <c:v>2663.4994192894</c:v>
                </c:pt>
                <c:pt idx="4444">
                  <c:v>2664.0989014905</c:v>
                </c:pt>
                <c:pt idx="4445">
                  <c:v>2664.6983836916</c:v>
                </c:pt>
                <c:pt idx="4446">
                  <c:v>2665.2978658926</c:v>
                </c:pt>
                <c:pt idx="4447">
                  <c:v>2665.8973480937</c:v>
                </c:pt>
                <c:pt idx="4448">
                  <c:v>2666.4968302947</c:v>
                </c:pt>
                <c:pt idx="4449">
                  <c:v>2667.0963124958</c:v>
                </c:pt>
                <c:pt idx="4450">
                  <c:v>2667.6957946968</c:v>
                </c:pt>
                <c:pt idx="4451">
                  <c:v>2668.2952768979</c:v>
                </c:pt>
                <c:pt idx="4452">
                  <c:v>2668.8947590989</c:v>
                </c:pt>
                <c:pt idx="4453">
                  <c:v>2669.4942413</c:v>
                </c:pt>
                <c:pt idx="4454">
                  <c:v>2670.093723501</c:v>
                </c:pt>
                <c:pt idx="4455">
                  <c:v>2670.6932057021</c:v>
                </c:pt>
                <c:pt idx="4456">
                  <c:v>2671.2926879032</c:v>
                </c:pt>
                <c:pt idx="4457">
                  <c:v>2671.8921701042</c:v>
                </c:pt>
                <c:pt idx="4458">
                  <c:v>2672.4916523053</c:v>
                </c:pt>
                <c:pt idx="4459">
                  <c:v>2673.0911345063</c:v>
                </c:pt>
                <c:pt idx="4460">
                  <c:v>2673.6906167074</c:v>
                </c:pt>
                <c:pt idx="4461">
                  <c:v>2674.2900989084</c:v>
                </c:pt>
                <c:pt idx="4462">
                  <c:v>2674.8895811095</c:v>
                </c:pt>
                <c:pt idx="4463">
                  <c:v>2675.4890633105</c:v>
                </c:pt>
                <c:pt idx="4464">
                  <c:v>2676.0885455116</c:v>
                </c:pt>
                <c:pt idx="4465">
                  <c:v>2676.688027712699</c:v>
                </c:pt>
                <c:pt idx="4466">
                  <c:v>2677.2875099137</c:v>
                </c:pt>
                <c:pt idx="4467">
                  <c:v>2677.8869921148</c:v>
                </c:pt>
                <c:pt idx="4468">
                  <c:v>2678.4864743158</c:v>
                </c:pt>
                <c:pt idx="4469">
                  <c:v>2679.0859565169</c:v>
                </c:pt>
                <c:pt idx="4470">
                  <c:v>2679.6854387179</c:v>
                </c:pt>
                <c:pt idx="4471">
                  <c:v>2680.284920918999</c:v>
                </c:pt>
                <c:pt idx="4472">
                  <c:v>2680.88440312</c:v>
                </c:pt>
                <c:pt idx="4473">
                  <c:v>2681.483885321099</c:v>
                </c:pt>
                <c:pt idx="4474">
                  <c:v>2682.0833675222</c:v>
                </c:pt>
                <c:pt idx="4475">
                  <c:v>2682.682849723199</c:v>
                </c:pt>
                <c:pt idx="4476">
                  <c:v>2683.2823319243</c:v>
                </c:pt>
                <c:pt idx="4477">
                  <c:v>2683.8818141253</c:v>
                </c:pt>
                <c:pt idx="4478">
                  <c:v>2684.4812963264</c:v>
                </c:pt>
                <c:pt idx="4479">
                  <c:v>2685.0807785274</c:v>
                </c:pt>
                <c:pt idx="4480">
                  <c:v>2685.680260728499</c:v>
                </c:pt>
                <c:pt idx="4481">
                  <c:v>2686.2797429295</c:v>
                </c:pt>
                <c:pt idx="4482">
                  <c:v>2686.8792251306</c:v>
                </c:pt>
                <c:pt idx="4483">
                  <c:v>2687.4787073317</c:v>
                </c:pt>
                <c:pt idx="4484">
                  <c:v>2688.0781895327</c:v>
                </c:pt>
                <c:pt idx="4485">
                  <c:v>2688.6776717338</c:v>
                </c:pt>
                <c:pt idx="4486">
                  <c:v>2689.2771539348</c:v>
                </c:pt>
                <c:pt idx="4487">
                  <c:v>2689.8766361359</c:v>
                </c:pt>
                <c:pt idx="4488">
                  <c:v>2690.4761183369</c:v>
                </c:pt>
                <c:pt idx="4489">
                  <c:v>2691.075600538</c:v>
                </c:pt>
                <c:pt idx="4490">
                  <c:v>2691.675082739</c:v>
                </c:pt>
                <c:pt idx="4491">
                  <c:v>2692.2745649401</c:v>
                </c:pt>
                <c:pt idx="4492">
                  <c:v>2692.8740471412</c:v>
                </c:pt>
                <c:pt idx="4493">
                  <c:v>2693.4735293422</c:v>
                </c:pt>
                <c:pt idx="4494">
                  <c:v>2694.0730115433</c:v>
                </c:pt>
                <c:pt idx="4495">
                  <c:v>2694.6724937443</c:v>
                </c:pt>
                <c:pt idx="4496">
                  <c:v>2695.2719759454</c:v>
                </c:pt>
                <c:pt idx="4497">
                  <c:v>2695.8714581464</c:v>
                </c:pt>
                <c:pt idx="4498">
                  <c:v>2696.4709403475</c:v>
                </c:pt>
                <c:pt idx="4499">
                  <c:v>2697.0704225485</c:v>
                </c:pt>
                <c:pt idx="4500">
                  <c:v>2697.6699047496</c:v>
                </c:pt>
                <c:pt idx="4501">
                  <c:v>2698.2693869507</c:v>
                </c:pt>
                <c:pt idx="4502">
                  <c:v>2698.868869151699</c:v>
                </c:pt>
                <c:pt idx="4503">
                  <c:v>2699.4683513528</c:v>
                </c:pt>
                <c:pt idx="4504">
                  <c:v>2700.0678335538</c:v>
                </c:pt>
                <c:pt idx="4505">
                  <c:v>2700.6673157549</c:v>
                </c:pt>
                <c:pt idx="4506">
                  <c:v>2701.2667979559</c:v>
                </c:pt>
                <c:pt idx="4507">
                  <c:v>2701.866280156999</c:v>
                </c:pt>
                <c:pt idx="4508">
                  <c:v>2702.465762358</c:v>
                </c:pt>
                <c:pt idx="4509">
                  <c:v>2703.0652445591</c:v>
                </c:pt>
                <c:pt idx="4510">
                  <c:v>2703.6647267602</c:v>
                </c:pt>
                <c:pt idx="4511">
                  <c:v>2704.2642089612</c:v>
                </c:pt>
                <c:pt idx="4512">
                  <c:v>2704.8636911623</c:v>
                </c:pt>
                <c:pt idx="4513">
                  <c:v>2705.4631733633</c:v>
                </c:pt>
                <c:pt idx="4514">
                  <c:v>2706.0626555644</c:v>
                </c:pt>
                <c:pt idx="4515">
                  <c:v>2706.6621377654</c:v>
                </c:pt>
                <c:pt idx="4516">
                  <c:v>2707.2616199665</c:v>
                </c:pt>
                <c:pt idx="4517">
                  <c:v>2707.8611021675</c:v>
                </c:pt>
                <c:pt idx="4518">
                  <c:v>2708.4605843686</c:v>
                </c:pt>
                <c:pt idx="4519">
                  <c:v>2709.0600665697</c:v>
                </c:pt>
                <c:pt idx="4520">
                  <c:v>2709.6595487707</c:v>
                </c:pt>
                <c:pt idx="4521">
                  <c:v>2710.2590309718</c:v>
                </c:pt>
                <c:pt idx="4522">
                  <c:v>2710.8585131728</c:v>
                </c:pt>
                <c:pt idx="4523">
                  <c:v>2711.4579953739</c:v>
                </c:pt>
                <c:pt idx="4524">
                  <c:v>2712.0574775749</c:v>
                </c:pt>
                <c:pt idx="4525">
                  <c:v>2712.656959776</c:v>
                </c:pt>
                <c:pt idx="4526">
                  <c:v>2713.256441977</c:v>
                </c:pt>
                <c:pt idx="4527">
                  <c:v>2713.8559241781</c:v>
                </c:pt>
                <c:pt idx="4528">
                  <c:v>2714.4554063792</c:v>
                </c:pt>
                <c:pt idx="4529">
                  <c:v>2715.0548885802</c:v>
                </c:pt>
                <c:pt idx="4530">
                  <c:v>2715.6543707813</c:v>
                </c:pt>
                <c:pt idx="4531">
                  <c:v>2716.2538529823</c:v>
                </c:pt>
                <c:pt idx="4532">
                  <c:v>2716.8533351834</c:v>
                </c:pt>
                <c:pt idx="4533">
                  <c:v>2717.4528173844</c:v>
                </c:pt>
                <c:pt idx="4534">
                  <c:v>2718.0522995855</c:v>
                </c:pt>
                <c:pt idx="4535">
                  <c:v>2718.6517817865</c:v>
                </c:pt>
                <c:pt idx="4536">
                  <c:v>2719.2512639876</c:v>
                </c:pt>
                <c:pt idx="4537">
                  <c:v>2719.8507461887</c:v>
                </c:pt>
                <c:pt idx="4538">
                  <c:v>2720.4502283897</c:v>
                </c:pt>
                <c:pt idx="4539">
                  <c:v>2721.0497105908</c:v>
                </c:pt>
                <c:pt idx="4540">
                  <c:v>2721.6491927918</c:v>
                </c:pt>
                <c:pt idx="4541">
                  <c:v>2722.248674992899</c:v>
                </c:pt>
                <c:pt idx="4542">
                  <c:v>2722.8481571939</c:v>
                </c:pt>
                <c:pt idx="4543">
                  <c:v>2723.447639395</c:v>
                </c:pt>
                <c:pt idx="4544">
                  <c:v>2724.047121596</c:v>
                </c:pt>
                <c:pt idx="4545">
                  <c:v>2724.646603797099</c:v>
                </c:pt>
                <c:pt idx="4546">
                  <c:v>2725.246085998199</c:v>
                </c:pt>
                <c:pt idx="4547">
                  <c:v>2725.8455681992</c:v>
                </c:pt>
                <c:pt idx="4548">
                  <c:v>2726.4450504003</c:v>
                </c:pt>
                <c:pt idx="4549">
                  <c:v>2727.0445326013</c:v>
                </c:pt>
                <c:pt idx="4550">
                  <c:v>2727.6440148024</c:v>
                </c:pt>
                <c:pt idx="4551">
                  <c:v>2728.2434970034</c:v>
                </c:pt>
                <c:pt idx="4552">
                  <c:v>2728.8429792045</c:v>
                </c:pt>
                <c:pt idx="4553">
                  <c:v>2729.4424614055</c:v>
                </c:pt>
                <c:pt idx="4554">
                  <c:v>2730.0419436066</c:v>
                </c:pt>
                <c:pt idx="4555">
                  <c:v>2730.6414258077</c:v>
                </c:pt>
                <c:pt idx="4556">
                  <c:v>2731.2409080087</c:v>
                </c:pt>
                <c:pt idx="4557">
                  <c:v>2731.8403902098</c:v>
                </c:pt>
                <c:pt idx="4558">
                  <c:v>2732.4398724108</c:v>
                </c:pt>
                <c:pt idx="4559">
                  <c:v>2733.0393546119</c:v>
                </c:pt>
                <c:pt idx="4560">
                  <c:v>2733.6388368129</c:v>
                </c:pt>
                <c:pt idx="4561">
                  <c:v>2734.238319014</c:v>
                </c:pt>
                <c:pt idx="4562">
                  <c:v>2734.837801215</c:v>
                </c:pt>
                <c:pt idx="4563">
                  <c:v>2735.4372834161</c:v>
                </c:pt>
                <c:pt idx="4564">
                  <c:v>2736.0367656172</c:v>
                </c:pt>
                <c:pt idx="4565">
                  <c:v>2736.6362478182</c:v>
                </c:pt>
                <c:pt idx="4566">
                  <c:v>2737.2357300193</c:v>
                </c:pt>
                <c:pt idx="4567">
                  <c:v>2737.8352122203</c:v>
                </c:pt>
                <c:pt idx="4568">
                  <c:v>2738.4346944214</c:v>
                </c:pt>
                <c:pt idx="4569">
                  <c:v>2739.0341766224</c:v>
                </c:pt>
                <c:pt idx="4570">
                  <c:v>2739.6336588235</c:v>
                </c:pt>
                <c:pt idx="4571">
                  <c:v>2740.2331410245</c:v>
                </c:pt>
                <c:pt idx="4572">
                  <c:v>2740.8326232256</c:v>
                </c:pt>
                <c:pt idx="4573">
                  <c:v>2741.4321054266</c:v>
                </c:pt>
                <c:pt idx="4574">
                  <c:v>2742.0315876277</c:v>
                </c:pt>
                <c:pt idx="4575">
                  <c:v>2742.6310698288</c:v>
                </c:pt>
                <c:pt idx="4576">
                  <c:v>2743.2305520298</c:v>
                </c:pt>
                <c:pt idx="4577">
                  <c:v>2743.8300342309</c:v>
                </c:pt>
                <c:pt idx="4578">
                  <c:v>2744.4295164319</c:v>
                </c:pt>
                <c:pt idx="4579">
                  <c:v>2745.028998633</c:v>
                </c:pt>
                <c:pt idx="4580">
                  <c:v>2745.628480834</c:v>
                </c:pt>
                <c:pt idx="4581">
                  <c:v>2746.2279630351</c:v>
                </c:pt>
                <c:pt idx="4582">
                  <c:v>2746.8274452361</c:v>
                </c:pt>
                <c:pt idx="4583">
                  <c:v>2747.4269274372</c:v>
                </c:pt>
                <c:pt idx="4584">
                  <c:v>2748.0264096383</c:v>
                </c:pt>
                <c:pt idx="4585">
                  <c:v>2748.6258918393</c:v>
                </c:pt>
                <c:pt idx="4586">
                  <c:v>2749.2253740404</c:v>
                </c:pt>
                <c:pt idx="4587">
                  <c:v>2749.8248562414</c:v>
                </c:pt>
                <c:pt idx="4588">
                  <c:v>2750.4243384425</c:v>
                </c:pt>
                <c:pt idx="4589">
                  <c:v>2751.0238206435</c:v>
                </c:pt>
                <c:pt idx="4590">
                  <c:v>2751.623302844601</c:v>
                </c:pt>
                <c:pt idx="4591">
                  <c:v>2752.222785045599</c:v>
                </c:pt>
                <c:pt idx="4592">
                  <c:v>2752.8222672467</c:v>
                </c:pt>
                <c:pt idx="4593">
                  <c:v>2753.4217494478</c:v>
                </c:pt>
                <c:pt idx="4594">
                  <c:v>2754.0212316488</c:v>
                </c:pt>
                <c:pt idx="4595">
                  <c:v>2754.6207138499</c:v>
                </c:pt>
                <c:pt idx="4596">
                  <c:v>2755.2201960509</c:v>
                </c:pt>
                <c:pt idx="4597">
                  <c:v>2755.819678252</c:v>
                </c:pt>
                <c:pt idx="4598">
                  <c:v>2756.419160453</c:v>
                </c:pt>
                <c:pt idx="4599">
                  <c:v>2757.0186426541</c:v>
                </c:pt>
                <c:pt idx="4600">
                  <c:v>2757.6181248551</c:v>
                </c:pt>
                <c:pt idx="4601">
                  <c:v>2758.2176070562</c:v>
                </c:pt>
                <c:pt idx="4602">
                  <c:v>2758.8170892573</c:v>
                </c:pt>
                <c:pt idx="4603">
                  <c:v>2759.4165714583</c:v>
                </c:pt>
                <c:pt idx="4604">
                  <c:v>2760.0160536594</c:v>
                </c:pt>
                <c:pt idx="4605">
                  <c:v>2760.6155358604</c:v>
                </c:pt>
                <c:pt idx="4606">
                  <c:v>2761.2150180615</c:v>
                </c:pt>
                <c:pt idx="4607">
                  <c:v>2761.8145002625</c:v>
                </c:pt>
                <c:pt idx="4608">
                  <c:v>2762.4139824636</c:v>
                </c:pt>
                <c:pt idx="4609">
                  <c:v>2763.0134646646</c:v>
                </c:pt>
                <c:pt idx="4610">
                  <c:v>2763.6129468657</c:v>
                </c:pt>
                <c:pt idx="4611">
                  <c:v>2764.212429066799</c:v>
                </c:pt>
                <c:pt idx="4612">
                  <c:v>2764.8119112678</c:v>
                </c:pt>
                <c:pt idx="4613">
                  <c:v>2765.4113934689</c:v>
                </c:pt>
                <c:pt idx="4614">
                  <c:v>2766.0108756699</c:v>
                </c:pt>
                <c:pt idx="4615">
                  <c:v>2766.610357871</c:v>
                </c:pt>
                <c:pt idx="4616">
                  <c:v>2767.209840072</c:v>
                </c:pt>
                <c:pt idx="4617">
                  <c:v>2767.8093222731</c:v>
                </c:pt>
                <c:pt idx="4618">
                  <c:v>2768.4088044741</c:v>
                </c:pt>
                <c:pt idx="4619">
                  <c:v>2769.0082866752</c:v>
                </c:pt>
                <c:pt idx="4620">
                  <c:v>2769.6077688763</c:v>
                </c:pt>
                <c:pt idx="4621">
                  <c:v>2770.2072510773</c:v>
                </c:pt>
                <c:pt idx="4622">
                  <c:v>2770.8067332784</c:v>
                </c:pt>
                <c:pt idx="4623">
                  <c:v>2771.4062154794</c:v>
                </c:pt>
                <c:pt idx="4624">
                  <c:v>2772.0056976805</c:v>
                </c:pt>
                <c:pt idx="4625">
                  <c:v>2772.6051798815</c:v>
                </c:pt>
                <c:pt idx="4626">
                  <c:v>2773.204662082599</c:v>
                </c:pt>
                <c:pt idx="4627">
                  <c:v>2773.8041442836</c:v>
                </c:pt>
                <c:pt idx="4628">
                  <c:v>2774.4036264847</c:v>
                </c:pt>
                <c:pt idx="4629">
                  <c:v>2775.0031086858</c:v>
                </c:pt>
                <c:pt idx="4630">
                  <c:v>2775.6025908868</c:v>
                </c:pt>
                <c:pt idx="4631">
                  <c:v>2776.2020730879</c:v>
                </c:pt>
                <c:pt idx="4632">
                  <c:v>2776.8015552889</c:v>
                </c:pt>
                <c:pt idx="4633">
                  <c:v>2777.40103749</c:v>
                </c:pt>
                <c:pt idx="4634">
                  <c:v>2778.000519691</c:v>
                </c:pt>
                <c:pt idx="4635">
                  <c:v>2778.6000018921</c:v>
                </c:pt>
                <c:pt idx="4636">
                  <c:v>2779.1994840931</c:v>
                </c:pt>
                <c:pt idx="4637">
                  <c:v>2779.7989662942</c:v>
                </c:pt>
                <c:pt idx="4638">
                  <c:v>2780.3984484953</c:v>
                </c:pt>
                <c:pt idx="4639">
                  <c:v>2780.9979306963</c:v>
                </c:pt>
                <c:pt idx="4640">
                  <c:v>2781.5974128974</c:v>
                </c:pt>
                <c:pt idx="4641">
                  <c:v>2782.1968950984</c:v>
                </c:pt>
                <c:pt idx="4642">
                  <c:v>2782.7963772995</c:v>
                </c:pt>
                <c:pt idx="4643">
                  <c:v>2783.3958595005</c:v>
                </c:pt>
                <c:pt idx="4644">
                  <c:v>2783.9953417016</c:v>
                </c:pt>
                <c:pt idx="4645">
                  <c:v>2784.5948239026</c:v>
                </c:pt>
                <c:pt idx="4646">
                  <c:v>2785.1943061037</c:v>
                </c:pt>
                <c:pt idx="4647">
                  <c:v>2785.7937883048</c:v>
                </c:pt>
                <c:pt idx="4648">
                  <c:v>2786.3932705058</c:v>
                </c:pt>
                <c:pt idx="4649">
                  <c:v>2786.9927527069</c:v>
                </c:pt>
                <c:pt idx="4650">
                  <c:v>2787.5922349079</c:v>
                </c:pt>
                <c:pt idx="4651">
                  <c:v>2788.191717109</c:v>
                </c:pt>
                <c:pt idx="4652">
                  <c:v>2788.79119931</c:v>
                </c:pt>
                <c:pt idx="4653">
                  <c:v>2789.3906815111</c:v>
                </c:pt>
                <c:pt idx="4654">
                  <c:v>2789.9901637121</c:v>
                </c:pt>
                <c:pt idx="4655">
                  <c:v>2790.5896459132</c:v>
                </c:pt>
                <c:pt idx="4656">
                  <c:v>2791.1891281143</c:v>
                </c:pt>
                <c:pt idx="4657">
                  <c:v>2791.7886103153</c:v>
                </c:pt>
                <c:pt idx="4658">
                  <c:v>2792.3880925164</c:v>
                </c:pt>
                <c:pt idx="4659">
                  <c:v>2792.9875747174</c:v>
                </c:pt>
                <c:pt idx="4660">
                  <c:v>2793.5870569185</c:v>
                </c:pt>
                <c:pt idx="4661">
                  <c:v>2794.1865391195</c:v>
                </c:pt>
                <c:pt idx="4662">
                  <c:v>2794.786021320599</c:v>
                </c:pt>
                <c:pt idx="4663">
                  <c:v>2795.3855035216</c:v>
                </c:pt>
                <c:pt idx="4664">
                  <c:v>2795.984985722699</c:v>
                </c:pt>
                <c:pt idx="4665">
                  <c:v>2796.584467923799</c:v>
                </c:pt>
                <c:pt idx="4666">
                  <c:v>2797.1839501248</c:v>
                </c:pt>
                <c:pt idx="4667">
                  <c:v>2797.7834323259</c:v>
                </c:pt>
                <c:pt idx="4668">
                  <c:v>2798.3829145269</c:v>
                </c:pt>
                <c:pt idx="4669">
                  <c:v>2798.982396728</c:v>
                </c:pt>
                <c:pt idx="4670">
                  <c:v>2799.581878929</c:v>
                </c:pt>
                <c:pt idx="4671">
                  <c:v>2800.1813611301</c:v>
                </c:pt>
                <c:pt idx="4672">
                  <c:v>2800.7808433311</c:v>
                </c:pt>
                <c:pt idx="4673">
                  <c:v>2801.3803255322</c:v>
                </c:pt>
                <c:pt idx="4674">
                  <c:v>2801.9798077333</c:v>
                </c:pt>
                <c:pt idx="4675">
                  <c:v>2802.5792899343</c:v>
                </c:pt>
                <c:pt idx="4676">
                  <c:v>2803.1787721354</c:v>
                </c:pt>
                <c:pt idx="4677">
                  <c:v>2803.7782543364</c:v>
                </c:pt>
                <c:pt idx="4678">
                  <c:v>2804.3777365375</c:v>
                </c:pt>
                <c:pt idx="4679">
                  <c:v>2804.9772187385</c:v>
                </c:pt>
                <c:pt idx="4680">
                  <c:v>2805.5767009396</c:v>
                </c:pt>
                <c:pt idx="4681">
                  <c:v>2806.1761831406</c:v>
                </c:pt>
                <c:pt idx="4682">
                  <c:v>2806.7756653417</c:v>
                </c:pt>
                <c:pt idx="4683">
                  <c:v>2807.3751475428</c:v>
                </c:pt>
                <c:pt idx="4684">
                  <c:v>2807.9746297438</c:v>
                </c:pt>
                <c:pt idx="4685">
                  <c:v>2808.5741119449</c:v>
                </c:pt>
                <c:pt idx="4686">
                  <c:v>2809.1735941459</c:v>
                </c:pt>
                <c:pt idx="4687">
                  <c:v>2809.773076347</c:v>
                </c:pt>
                <c:pt idx="4688">
                  <c:v>2810.372558548</c:v>
                </c:pt>
                <c:pt idx="4689">
                  <c:v>2810.9720407491</c:v>
                </c:pt>
                <c:pt idx="4690">
                  <c:v>2811.5715229501</c:v>
                </c:pt>
                <c:pt idx="4691">
                  <c:v>2812.1710051512</c:v>
                </c:pt>
                <c:pt idx="4692">
                  <c:v>2812.7704873523</c:v>
                </c:pt>
                <c:pt idx="4693">
                  <c:v>2813.3699695533</c:v>
                </c:pt>
                <c:pt idx="4694">
                  <c:v>2813.9694517544</c:v>
                </c:pt>
                <c:pt idx="4695">
                  <c:v>2814.5689339554</c:v>
                </c:pt>
                <c:pt idx="4696">
                  <c:v>2815.1684161565</c:v>
                </c:pt>
                <c:pt idx="4697">
                  <c:v>2815.7678983575</c:v>
                </c:pt>
                <c:pt idx="4698">
                  <c:v>2816.3673805586</c:v>
                </c:pt>
                <c:pt idx="4699">
                  <c:v>2816.966862759599</c:v>
                </c:pt>
                <c:pt idx="4700">
                  <c:v>2817.5663449607</c:v>
                </c:pt>
                <c:pt idx="4701">
                  <c:v>2818.165827161699</c:v>
                </c:pt>
                <c:pt idx="4702">
                  <c:v>2818.7653093628</c:v>
                </c:pt>
                <c:pt idx="4703">
                  <c:v>2819.3647915639</c:v>
                </c:pt>
                <c:pt idx="4704">
                  <c:v>2819.9642737649</c:v>
                </c:pt>
                <c:pt idx="4705">
                  <c:v>2820.563755966</c:v>
                </c:pt>
                <c:pt idx="4706">
                  <c:v>2821.163238167</c:v>
                </c:pt>
                <c:pt idx="4707">
                  <c:v>2821.7627203681</c:v>
                </c:pt>
                <c:pt idx="4708">
                  <c:v>2822.3622025691</c:v>
                </c:pt>
                <c:pt idx="4709">
                  <c:v>2822.9616847702</c:v>
                </c:pt>
                <c:pt idx="4710">
                  <c:v>2823.5611669712</c:v>
                </c:pt>
                <c:pt idx="4711">
                  <c:v>2824.1606491723</c:v>
                </c:pt>
                <c:pt idx="4712">
                  <c:v>2824.7601313734</c:v>
                </c:pt>
                <c:pt idx="4713">
                  <c:v>2825.3596135744</c:v>
                </c:pt>
                <c:pt idx="4714">
                  <c:v>2825.9590957755</c:v>
                </c:pt>
                <c:pt idx="4715">
                  <c:v>2826.5585779765</c:v>
                </c:pt>
                <c:pt idx="4716">
                  <c:v>2827.1580601776</c:v>
                </c:pt>
                <c:pt idx="4717">
                  <c:v>2827.7575423786</c:v>
                </c:pt>
                <c:pt idx="4718">
                  <c:v>2828.3570245797</c:v>
                </c:pt>
                <c:pt idx="4719">
                  <c:v>2828.9565067807</c:v>
                </c:pt>
                <c:pt idx="4720">
                  <c:v>2829.5559889818</c:v>
                </c:pt>
                <c:pt idx="4721">
                  <c:v>2830.1554711829</c:v>
                </c:pt>
                <c:pt idx="4722">
                  <c:v>2830.7549533839</c:v>
                </c:pt>
                <c:pt idx="4723">
                  <c:v>2831.354435585</c:v>
                </c:pt>
                <c:pt idx="4724">
                  <c:v>2831.953917786</c:v>
                </c:pt>
                <c:pt idx="4725">
                  <c:v>2832.5533999871</c:v>
                </c:pt>
                <c:pt idx="4726">
                  <c:v>2833.1528821881</c:v>
                </c:pt>
                <c:pt idx="4727">
                  <c:v>2833.7523643892</c:v>
                </c:pt>
                <c:pt idx="4728">
                  <c:v>2834.3518465902</c:v>
                </c:pt>
                <c:pt idx="4729">
                  <c:v>2834.9513287913</c:v>
                </c:pt>
                <c:pt idx="4730">
                  <c:v>2835.5508109924</c:v>
                </c:pt>
                <c:pt idx="4731">
                  <c:v>2836.1502931934</c:v>
                </c:pt>
                <c:pt idx="4732">
                  <c:v>2836.7497753945</c:v>
                </c:pt>
                <c:pt idx="4733">
                  <c:v>2837.3492575955</c:v>
                </c:pt>
                <c:pt idx="4734">
                  <c:v>2837.9487397966</c:v>
                </c:pt>
                <c:pt idx="4735">
                  <c:v>2838.548221997599</c:v>
                </c:pt>
                <c:pt idx="4736">
                  <c:v>2839.1477041987</c:v>
                </c:pt>
                <c:pt idx="4737">
                  <c:v>2839.7471863997</c:v>
                </c:pt>
                <c:pt idx="4738">
                  <c:v>2840.3466686008</c:v>
                </c:pt>
                <c:pt idx="4739">
                  <c:v>2840.9461508019</c:v>
                </c:pt>
                <c:pt idx="4740">
                  <c:v>2841.5456330029</c:v>
                </c:pt>
                <c:pt idx="4741">
                  <c:v>2842.145115204</c:v>
                </c:pt>
                <c:pt idx="4742">
                  <c:v>2842.744597405</c:v>
                </c:pt>
                <c:pt idx="4743">
                  <c:v>2843.3440796061</c:v>
                </c:pt>
                <c:pt idx="4744">
                  <c:v>2843.9435618071</c:v>
                </c:pt>
                <c:pt idx="4745">
                  <c:v>2844.5430440082</c:v>
                </c:pt>
                <c:pt idx="4746">
                  <c:v>2845.1425262092</c:v>
                </c:pt>
                <c:pt idx="4747">
                  <c:v>2845.7420084103</c:v>
                </c:pt>
                <c:pt idx="4748">
                  <c:v>2846.3414906114</c:v>
                </c:pt>
                <c:pt idx="4749">
                  <c:v>2846.9409728124</c:v>
                </c:pt>
                <c:pt idx="4750">
                  <c:v>2847.5404550135</c:v>
                </c:pt>
                <c:pt idx="4751">
                  <c:v>2848.1399372145</c:v>
                </c:pt>
                <c:pt idx="4752">
                  <c:v>2848.7394194156</c:v>
                </c:pt>
                <c:pt idx="4753">
                  <c:v>2849.3389016166</c:v>
                </c:pt>
                <c:pt idx="4754">
                  <c:v>2849.9383838177</c:v>
                </c:pt>
                <c:pt idx="4755">
                  <c:v>2850.5378660187</c:v>
                </c:pt>
                <c:pt idx="4756">
                  <c:v>2851.1373482198</c:v>
                </c:pt>
                <c:pt idx="4757">
                  <c:v>2851.736830420899</c:v>
                </c:pt>
                <c:pt idx="4758">
                  <c:v>2852.3363126219</c:v>
                </c:pt>
                <c:pt idx="4759">
                  <c:v>2852.935794823</c:v>
                </c:pt>
                <c:pt idx="4760">
                  <c:v>2853.535277024</c:v>
                </c:pt>
                <c:pt idx="4761">
                  <c:v>2854.1347592251</c:v>
                </c:pt>
                <c:pt idx="4762">
                  <c:v>2854.734241426099</c:v>
                </c:pt>
                <c:pt idx="4763">
                  <c:v>2855.3337236272</c:v>
                </c:pt>
                <c:pt idx="4764">
                  <c:v>2855.9332058282</c:v>
                </c:pt>
                <c:pt idx="4765">
                  <c:v>2856.5326880293</c:v>
                </c:pt>
                <c:pt idx="4766">
                  <c:v>2857.1321702304</c:v>
                </c:pt>
                <c:pt idx="4767">
                  <c:v>2857.7316524314</c:v>
                </c:pt>
                <c:pt idx="4768">
                  <c:v>2858.3311346325</c:v>
                </c:pt>
                <c:pt idx="4769">
                  <c:v>2858.9306168335</c:v>
                </c:pt>
                <c:pt idx="4770">
                  <c:v>2859.5300990346</c:v>
                </c:pt>
                <c:pt idx="4771">
                  <c:v>2860.1295812356</c:v>
                </c:pt>
                <c:pt idx="4772">
                  <c:v>2860.7290634367</c:v>
                </c:pt>
                <c:pt idx="4773">
                  <c:v>2861.3285456377</c:v>
                </c:pt>
                <c:pt idx="4774">
                  <c:v>2861.9280278388</c:v>
                </c:pt>
                <c:pt idx="4775">
                  <c:v>2862.5275100399</c:v>
                </c:pt>
                <c:pt idx="4776">
                  <c:v>2863.1269922409</c:v>
                </c:pt>
                <c:pt idx="4777">
                  <c:v>2863.726474441999</c:v>
                </c:pt>
                <c:pt idx="4778">
                  <c:v>2864.325956643</c:v>
                </c:pt>
                <c:pt idx="4779">
                  <c:v>2864.9254388441</c:v>
                </c:pt>
                <c:pt idx="4780">
                  <c:v>2865.5249210451</c:v>
                </c:pt>
                <c:pt idx="4781">
                  <c:v>2866.1244032462</c:v>
                </c:pt>
                <c:pt idx="4782">
                  <c:v>2866.723885447199</c:v>
                </c:pt>
                <c:pt idx="4783">
                  <c:v>2867.3233676483</c:v>
                </c:pt>
                <c:pt idx="4784">
                  <c:v>2867.9228498494</c:v>
                </c:pt>
                <c:pt idx="4785">
                  <c:v>2868.5223320504</c:v>
                </c:pt>
                <c:pt idx="4786">
                  <c:v>2869.1218142515</c:v>
                </c:pt>
                <c:pt idx="4787">
                  <c:v>2869.7212964525</c:v>
                </c:pt>
                <c:pt idx="4788">
                  <c:v>2870.3207786536</c:v>
                </c:pt>
                <c:pt idx="4789">
                  <c:v>2870.9202608546</c:v>
                </c:pt>
                <c:pt idx="4790">
                  <c:v>2871.5197430557</c:v>
                </c:pt>
                <c:pt idx="4791">
                  <c:v>2872.1192252567</c:v>
                </c:pt>
                <c:pt idx="4792">
                  <c:v>2872.7187074578</c:v>
                </c:pt>
                <c:pt idx="4793">
                  <c:v>2873.3181896589</c:v>
                </c:pt>
                <c:pt idx="4794">
                  <c:v>2873.9176718599</c:v>
                </c:pt>
                <c:pt idx="4795">
                  <c:v>2874.517154061</c:v>
                </c:pt>
                <c:pt idx="4796">
                  <c:v>2875.116636262</c:v>
                </c:pt>
                <c:pt idx="4797">
                  <c:v>2875.7161184631</c:v>
                </c:pt>
                <c:pt idx="4798">
                  <c:v>2876.3156006641</c:v>
                </c:pt>
                <c:pt idx="4799">
                  <c:v>2876.9150828652</c:v>
                </c:pt>
                <c:pt idx="4800">
                  <c:v>2877.5145650662</c:v>
                </c:pt>
                <c:pt idx="4801">
                  <c:v>2878.1140472673</c:v>
                </c:pt>
                <c:pt idx="4802">
                  <c:v>2878.7135294684</c:v>
                </c:pt>
                <c:pt idx="4803">
                  <c:v>2879.3130116694</c:v>
                </c:pt>
                <c:pt idx="4804">
                  <c:v>2879.9124938705</c:v>
                </c:pt>
                <c:pt idx="4805">
                  <c:v>2880.5119760715</c:v>
                </c:pt>
                <c:pt idx="4806">
                  <c:v>2881.1114582726</c:v>
                </c:pt>
                <c:pt idx="4807">
                  <c:v>2881.7109404736</c:v>
                </c:pt>
                <c:pt idx="4808">
                  <c:v>2882.3104226747</c:v>
                </c:pt>
                <c:pt idx="4809">
                  <c:v>2882.9099048757</c:v>
                </c:pt>
                <c:pt idx="4810">
                  <c:v>2883.5093870768</c:v>
                </c:pt>
                <c:pt idx="4811">
                  <c:v>2884.108869277899</c:v>
                </c:pt>
                <c:pt idx="4812">
                  <c:v>2884.7083514789</c:v>
                </c:pt>
                <c:pt idx="4813">
                  <c:v>2885.30783368</c:v>
                </c:pt>
                <c:pt idx="4814">
                  <c:v>2885.907315881</c:v>
                </c:pt>
                <c:pt idx="4815">
                  <c:v>2886.5067980821</c:v>
                </c:pt>
                <c:pt idx="4816">
                  <c:v>2887.1062802831</c:v>
                </c:pt>
                <c:pt idx="4817">
                  <c:v>2887.7057624842</c:v>
                </c:pt>
                <c:pt idx="4818">
                  <c:v>2888.3052446852</c:v>
                </c:pt>
                <c:pt idx="4819">
                  <c:v>2888.9047268863</c:v>
                </c:pt>
                <c:pt idx="4820">
                  <c:v>2889.5042090874</c:v>
                </c:pt>
                <c:pt idx="4821">
                  <c:v>2890.1036912884</c:v>
                </c:pt>
                <c:pt idx="4822">
                  <c:v>2890.7031734895</c:v>
                </c:pt>
                <c:pt idx="4823">
                  <c:v>2891.3026556905</c:v>
                </c:pt>
                <c:pt idx="4824">
                  <c:v>2891.9021378916</c:v>
                </c:pt>
                <c:pt idx="4825">
                  <c:v>2892.5016200926</c:v>
                </c:pt>
                <c:pt idx="4826">
                  <c:v>2893.1011022937</c:v>
                </c:pt>
                <c:pt idx="4827">
                  <c:v>2893.700584494699</c:v>
                </c:pt>
                <c:pt idx="4828">
                  <c:v>2894.3000666958</c:v>
                </c:pt>
                <c:pt idx="4829">
                  <c:v>2894.8995488968</c:v>
                </c:pt>
                <c:pt idx="4830">
                  <c:v>2895.4990310979</c:v>
                </c:pt>
                <c:pt idx="4831">
                  <c:v>2896.098513299</c:v>
                </c:pt>
                <c:pt idx="4832">
                  <c:v>2896.6979955</c:v>
                </c:pt>
                <c:pt idx="4833">
                  <c:v>2897.2974777011</c:v>
                </c:pt>
                <c:pt idx="4834">
                  <c:v>2897.8969599021</c:v>
                </c:pt>
                <c:pt idx="4835">
                  <c:v>2898.4964421032</c:v>
                </c:pt>
                <c:pt idx="4836">
                  <c:v>2899.0959243042</c:v>
                </c:pt>
                <c:pt idx="4837">
                  <c:v>2899.6954065053</c:v>
                </c:pt>
                <c:pt idx="4838">
                  <c:v>2900.294888706299</c:v>
                </c:pt>
                <c:pt idx="4839">
                  <c:v>2900.8943709074</c:v>
                </c:pt>
                <c:pt idx="4840">
                  <c:v>2901.4938531085</c:v>
                </c:pt>
                <c:pt idx="4841">
                  <c:v>2902.0933353095</c:v>
                </c:pt>
                <c:pt idx="4842">
                  <c:v>2902.6928175106</c:v>
                </c:pt>
                <c:pt idx="4843">
                  <c:v>2903.292299711599</c:v>
                </c:pt>
                <c:pt idx="4844">
                  <c:v>2903.8917819127</c:v>
                </c:pt>
                <c:pt idx="4845">
                  <c:v>2904.4912641137</c:v>
                </c:pt>
                <c:pt idx="4846">
                  <c:v>2905.0907463148</c:v>
                </c:pt>
                <c:pt idx="4847">
                  <c:v>2905.6902285158</c:v>
                </c:pt>
                <c:pt idx="4848">
                  <c:v>2906.2897107169</c:v>
                </c:pt>
                <c:pt idx="4849">
                  <c:v>2906.889192918</c:v>
                </c:pt>
                <c:pt idx="4850">
                  <c:v>2907.488675118999</c:v>
                </c:pt>
                <c:pt idx="4851">
                  <c:v>2908.0881573201</c:v>
                </c:pt>
                <c:pt idx="4852">
                  <c:v>2908.6876395211</c:v>
                </c:pt>
                <c:pt idx="4853">
                  <c:v>2909.2871217222</c:v>
                </c:pt>
                <c:pt idx="4854">
                  <c:v>2909.8866039232</c:v>
                </c:pt>
                <c:pt idx="4855">
                  <c:v>2910.4860861243</c:v>
                </c:pt>
                <c:pt idx="4856">
                  <c:v>2911.0855683253</c:v>
                </c:pt>
                <c:pt idx="4857">
                  <c:v>2911.6850505264</c:v>
                </c:pt>
                <c:pt idx="4858">
                  <c:v>2912.2845327275</c:v>
                </c:pt>
                <c:pt idx="4859">
                  <c:v>2912.8840149285</c:v>
                </c:pt>
                <c:pt idx="4860">
                  <c:v>2913.4834971296</c:v>
                </c:pt>
                <c:pt idx="4861">
                  <c:v>2914.0829793306</c:v>
                </c:pt>
                <c:pt idx="4862">
                  <c:v>2914.6824615317</c:v>
                </c:pt>
                <c:pt idx="4863">
                  <c:v>2915.2819437327</c:v>
                </c:pt>
                <c:pt idx="4864">
                  <c:v>2915.8814259338</c:v>
                </c:pt>
                <c:pt idx="4865">
                  <c:v>2916.4809081348</c:v>
                </c:pt>
                <c:pt idx="4866">
                  <c:v>2917.0803903359</c:v>
                </c:pt>
                <c:pt idx="4867">
                  <c:v>2917.679872537</c:v>
                </c:pt>
                <c:pt idx="4868">
                  <c:v>2918.279354738</c:v>
                </c:pt>
                <c:pt idx="4869">
                  <c:v>2918.8788369391</c:v>
                </c:pt>
                <c:pt idx="4870">
                  <c:v>2919.4783191401</c:v>
                </c:pt>
                <c:pt idx="4871">
                  <c:v>2920.0778013412</c:v>
                </c:pt>
                <c:pt idx="4872">
                  <c:v>2920.6772835422</c:v>
                </c:pt>
                <c:pt idx="4873">
                  <c:v>2921.2767657433</c:v>
                </c:pt>
                <c:pt idx="4874">
                  <c:v>2921.8762479443</c:v>
                </c:pt>
                <c:pt idx="4875">
                  <c:v>2922.4757301454</c:v>
                </c:pt>
                <c:pt idx="4876">
                  <c:v>2923.0752123465</c:v>
                </c:pt>
                <c:pt idx="4877">
                  <c:v>2923.6746945475</c:v>
                </c:pt>
                <c:pt idx="4878">
                  <c:v>2924.2741767486</c:v>
                </c:pt>
                <c:pt idx="4879">
                  <c:v>2924.8736589496</c:v>
                </c:pt>
                <c:pt idx="4880">
                  <c:v>2925.4731411507</c:v>
                </c:pt>
                <c:pt idx="4881">
                  <c:v>2926.0726233517</c:v>
                </c:pt>
                <c:pt idx="4882">
                  <c:v>2926.6721055528</c:v>
                </c:pt>
                <c:pt idx="4883">
                  <c:v>2927.2715877538</c:v>
                </c:pt>
                <c:pt idx="4884">
                  <c:v>2927.8710699549</c:v>
                </c:pt>
                <c:pt idx="4885">
                  <c:v>2928.470552156</c:v>
                </c:pt>
                <c:pt idx="4886">
                  <c:v>2929.070034357</c:v>
                </c:pt>
                <c:pt idx="4887">
                  <c:v>2929.6695165581</c:v>
                </c:pt>
                <c:pt idx="4888">
                  <c:v>2930.268998759099</c:v>
                </c:pt>
                <c:pt idx="4889">
                  <c:v>2930.8684809602</c:v>
                </c:pt>
                <c:pt idx="4890">
                  <c:v>2931.4679631612</c:v>
                </c:pt>
                <c:pt idx="4891">
                  <c:v>2932.0674453623</c:v>
                </c:pt>
                <c:pt idx="4892">
                  <c:v>2932.6669275633</c:v>
                </c:pt>
                <c:pt idx="4893">
                  <c:v>2933.266409764399</c:v>
                </c:pt>
                <c:pt idx="4894">
                  <c:v>2933.8658919655</c:v>
                </c:pt>
                <c:pt idx="4895">
                  <c:v>2934.4653741665</c:v>
                </c:pt>
                <c:pt idx="4896">
                  <c:v>2935.0648563676</c:v>
                </c:pt>
                <c:pt idx="4897">
                  <c:v>2935.6643385686</c:v>
                </c:pt>
                <c:pt idx="4898">
                  <c:v>2936.263820769699</c:v>
                </c:pt>
                <c:pt idx="4899">
                  <c:v>2936.8633029707</c:v>
                </c:pt>
                <c:pt idx="4900">
                  <c:v>2937.4627851718</c:v>
                </c:pt>
                <c:pt idx="4901">
                  <c:v>2938.0622673728</c:v>
                </c:pt>
                <c:pt idx="4902">
                  <c:v>2938.6617495739</c:v>
                </c:pt>
                <c:pt idx="4903">
                  <c:v>2939.261231775</c:v>
                </c:pt>
                <c:pt idx="4904">
                  <c:v>2939.860713976</c:v>
                </c:pt>
                <c:pt idx="4905">
                  <c:v>2940.4601961771</c:v>
                </c:pt>
                <c:pt idx="4906">
                  <c:v>2941.0596783781</c:v>
                </c:pt>
                <c:pt idx="4907">
                  <c:v>2941.6591605792</c:v>
                </c:pt>
                <c:pt idx="4908">
                  <c:v>2942.2586427802</c:v>
                </c:pt>
                <c:pt idx="4909">
                  <c:v>2942.8581249813</c:v>
                </c:pt>
                <c:pt idx="4910">
                  <c:v>2943.4576071823</c:v>
                </c:pt>
                <c:pt idx="4911">
                  <c:v>2944.0570893834</c:v>
                </c:pt>
                <c:pt idx="4912">
                  <c:v>2944.6565715845</c:v>
                </c:pt>
                <c:pt idx="4913">
                  <c:v>2945.2560537855</c:v>
                </c:pt>
                <c:pt idx="4914">
                  <c:v>2945.8555359866</c:v>
                </c:pt>
                <c:pt idx="4915">
                  <c:v>2946.4550181876</c:v>
                </c:pt>
                <c:pt idx="4916">
                  <c:v>2947.0545003887</c:v>
                </c:pt>
                <c:pt idx="4917">
                  <c:v>2947.6539825897</c:v>
                </c:pt>
                <c:pt idx="4918">
                  <c:v>2948.2534647908</c:v>
                </c:pt>
                <c:pt idx="4919">
                  <c:v>2948.8529469918</c:v>
                </c:pt>
                <c:pt idx="4920">
                  <c:v>2949.4524291929</c:v>
                </c:pt>
                <c:pt idx="4921">
                  <c:v>2950.051911394</c:v>
                </c:pt>
                <c:pt idx="4922">
                  <c:v>2950.651393595</c:v>
                </c:pt>
                <c:pt idx="4923">
                  <c:v>2951.2508757961</c:v>
                </c:pt>
                <c:pt idx="4924">
                  <c:v>2951.8503579971</c:v>
                </c:pt>
                <c:pt idx="4925">
                  <c:v>2952.4498401982</c:v>
                </c:pt>
                <c:pt idx="4926">
                  <c:v>2953.0493223992</c:v>
                </c:pt>
                <c:pt idx="4927">
                  <c:v>2953.6488046003</c:v>
                </c:pt>
                <c:pt idx="4928">
                  <c:v>2954.2482868013</c:v>
                </c:pt>
                <c:pt idx="4929">
                  <c:v>2954.8477690024</c:v>
                </c:pt>
                <c:pt idx="4930">
                  <c:v>2955.4472512035</c:v>
                </c:pt>
                <c:pt idx="4931">
                  <c:v>2956.0467334045</c:v>
                </c:pt>
                <c:pt idx="4932">
                  <c:v>2956.6462156056</c:v>
                </c:pt>
                <c:pt idx="4933">
                  <c:v>2957.2456978066</c:v>
                </c:pt>
                <c:pt idx="4934">
                  <c:v>2957.8451800077</c:v>
                </c:pt>
                <c:pt idx="4935">
                  <c:v>2958.4446622087</c:v>
                </c:pt>
                <c:pt idx="4936">
                  <c:v>2959.0441444098</c:v>
                </c:pt>
                <c:pt idx="4937">
                  <c:v>2959.6436266108</c:v>
                </c:pt>
                <c:pt idx="4938">
                  <c:v>2960.2431088119</c:v>
                </c:pt>
                <c:pt idx="4939">
                  <c:v>2960.842591013</c:v>
                </c:pt>
                <c:pt idx="4940">
                  <c:v>2961.442073214</c:v>
                </c:pt>
                <c:pt idx="4941">
                  <c:v>2962.0415554151</c:v>
                </c:pt>
                <c:pt idx="4942">
                  <c:v>2962.6410376161</c:v>
                </c:pt>
                <c:pt idx="4943">
                  <c:v>2963.2405198172</c:v>
                </c:pt>
                <c:pt idx="4944">
                  <c:v>2963.8400020182</c:v>
                </c:pt>
                <c:pt idx="4945">
                  <c:v>2964.4394842193</c:v>
                </c:pt>
                <c:pt idx="4946">
                  <c:v>2965.0389664203</c:v>
                </c:pt>
                <c:pt idx="4947">
                  <c:v>2965.6384486214</c:v>
                </c:pt>
                <c:pt idx="4948">
                  <c:v>2966.2379308224</c:v>
                </c:pt>
                <c:pt idx="4949">
                  <c:v>2966.8374130235</c:v>
                </c:pt>
                <c:pt idx="4950">
                  <c:v>2967.4368952246</c:v>
                </c:pt>
                <c:pt idx="4951">
                  <c:v>2968.0363774256</c:v>
                </c:pt>
                <c:pt idx="4952">
                  <c:v>2968.6358596267</c:v>
                </c:pt>
                <c:pt idx="4953">
                  <c:v>2969.2353418277</c:v>
                </c:pt>
                <c:pt idx="4954">
                  <c:v>2969.8348240288</c:v>
                </c:pt>
                <c:pt idx="4955">
                  <c:v>2970.4343062298</c:v>
                </c:pt>
                <c:pt idx="4956">
                  <c:v>2971.0337884309</c:v>
                </c:pt>
                <c:pt idx="4957">
                  <c:v>2971.6332706319</c:v>
                </c:pt>
                <c:pt idx="4958">
                  <c:v>2972.232752833</c:v>
                </c:pt>
                <c:pt idx="4959">
                  <c:v>2972.8322350341</c:v>
                </c:pt>
                <c:pt idx="4960">
                  <c:v>2973.4317172351</c:v>
                </c:pt>
                <c:pt idx="4961">
                  <c:v>2974.0311994362</c:v>
                </c:pt>
                <c:pt idx="4962">
                  <c:v>2974.6306816372</c:v>
                </c:pt>
                <c:pt idx="4963">
                  <c:v>2975.2301638383</c:v>
                </c:pt>
                <c:pt idx="4964">
                  <c:v>2975.8296460393</c:v>
                </c:pt>
                <c:pt idx="4965">
                  <c:v>2976.4291282404</c:v>
                </c:pt>
                <c:pt idx="4966">
                  <c:v>2977.0286104414</c:v>
                </c:pt>
                <c:pt idx="4967">
                  <c:v>2977.6280926425</c:v>
                </c:pt>
                <c:pt idx="4968">
                  <c:v>2978.2275748436</c:v>
                </c:pt>
                <c:pt idx="4969">
                  <c:v>2978.8270570446</c:v>
                </c:pt>
                <c:pt idx="4970">
                  <c:v>2979.4265392457</c:v>
                </c:pt>
                <c:pt idx="4971">
                  <c:v>2980.026021446699</c:v>
                </c:pt>
                <c:pt idx="4972">
                  <c:v>2980.6255036478</c:v>
                </c:pt>
                <c:pt idx="4973">
                  <c:v>2981.224985848799</c:v>
                </c:pt>
                <c:pt idx="4974">
                  <c:v>2981.8244680499</c:v>
                </c:pt>
                <c:pt idx="4975">
                  <c:v>2982.4239502509</c:v>
                </c:pt>
                <c:pt idx="4976">
                  <c:v>2983.023432452</c:v>
                </c:pt>
                <c:pt idx="4977">
                  <c:v>2983.6229146531</c:v>
                </c:pt>
                <c:pt idx="4978">
                  <c:v>2984.2223968541</c:v>
                </c:pt>
                <c:pt idx="4979">
                  <c:v>2984.8218790552</c:v>
                </c:pt>
                <c:pt idx="4980">
                  <c:v>2985.4213612562</c:v>
                </c:pt>
                <c:pt idx="4981">
                  <c:v>2986.0208434573</c:v>
                </c:pt>
                <c:pt idx="4982">
                  <c:v>2986.6203256583</c:v>
                </c:pt>
                <c:pt idx="4983">
                  <c:v>2987.2198078594</c:v>
                </c:pt>
                <c:pt idx="4984">
                  <c:v>2987.8192900604</c:v>
                </c:pt>
                <c:pt idx="4985">
                  <c:v>2988.4187722615</c:v>
                </c:pt>
                <c:pt idx="4986">
                  <c:v>2989.0182544626</c:v>
                </c:pt>
                <c:pt idx="4987">
                  <c:v>2989.6177366636</c:v>
                </c:pt>
                <c:pt idx="4988">
                  <c:v>2990.2172188647</c:v>
                </c:pt>
                <c:pt idx="4989">
                  <c:v>2990.8167010657</c:v>
                </c:pt>
                <c:pt idx="4990">
                  <c:v>2991.4161832668</c:v>
                </c:pt>
                <c:pt idx="4991">
                  <c:v>2992.015665467799</c:v>
                </c:pt>
                <c:pt idx="4992">
                  <c:v>2992.6151476689</c:v>
                </c:pt>
                <c:pt idx="4993">
                  <c:v>2993.214629869899</c:v>
                </c:pt>
                <c:pt idx="4994">
                  <c:v>2993.814112071</c:v>
                </c:pt>
                <c:pt idx="4995">
                  <c:v>2994.4135942721</c:v>
                </c:pt>
                <c:pt idx="4996">
                  <c:v>2995.0130764731</c:v>
                </c:pt>
                <c:pt idx="4997">
                  <c:v>2995.6125586742</c:v>
                </c:pt>
                <c:pt idx="4998">
                  <c:v>2996.2120408752</c:v>
                </c:pt>
                <c:pt idx="4999">
                  <c:v>2996.8115230763</c:v>
                </c:pt>
                <c:pt idx="5000">
                  <c:v>2997.4110052773</c:v>
                </c:pt>
                <c:pt idx="5001">
                  <c:v>2998.0104874784</c:v>
                </c:pt>
                <c:pt idx="5002">
                  <c:v>2998.6099696794</c:v>
                </c:pt>
                <c:pt idx="5003">
                  <c:v>2999.2094518805</c:v>
                </c:pt>
                <c:pt idx="5004">
                  <c:v>2999.8089340816</c:v>
                </c:pt>
                <c:pt idx="5005">
                  <c:v>3000.408416282601</c:v>
                </c:pt>
                <c:pt idx="5006">
                  <c:v>3001.0078984837</c:v>
                </c:pt>
                <c:pt idx="5007">
                  <c:v>3001.6073806847</c:v>
                </c:pt>
                <c:pt idx="5008">
                  <c:v>3002.2068628858</c:v>
                </c:pt>
                <c:pt idx="5009">
                  <c:v>3002.8063450868</c:v>
                </c:pt>
                <c:pt idx="5010">
                  <c:v>3003.4058272879</c:v>
                </c:pt>
                <c:pt idx="5011">
                  <c:v>3004.0053094889</c:v>
                </c:pt>
                <c:pt idx="5012">
                  <c:v>3004.60479169</c:v>
                </c:pt>
                <c:pt idx="5013">
                  <c:v>3005.2042738911</c:v>
                </c:pt>
                <c:pt idx="5014">
                  <c:v>3005.8037560921</c:v>
                </c:pt>
                <c:pt idx="5015">
                  <c:v>3006.4032382932</c:v>
                </c:pt>
                <c:pt idx="5016">
                  <c:v>3007.0027204942</c:v>
                </c:pt>
                <c:pt idx="5017">
                  <c:v>3007.6022026953</c:v>
                </c:pt>
                <c:pt idx="5018">
                  <c:v>3008.2016848963</c:v>
                </c:pt>
                <c:pt idx="5019">
                  <c:v>3008.8011670974</c:v>
                </c:pt>
                <c:pt idx="5020">
                  <c:v>3009.4006492984</c:v>
                </c:pt>
                <c:pt idx="5021">
                  <c:v>3010.0001314995</c:v>
                </c:pt>
                <c:pt idx="5022">
                  <c:v>3010.5996137006</c:v>
                </c:pt>
                <c:pt idx="5023">
                  <c:v>3011.1990959016</c:v>
                </c:pt>
                <c:pt idx="5024">
                  <c:v>3011.7985781027</c:v>
                </c:pt>
                <c:pt idx="5025">
                  <c:v>3012.3980603037</c:v>
                </c:pt>
                <c:pt idx="5026">
                  <c:v>3012.9975425048</c:v>
                </c:pt>
                <c:pt idx="5027">
                  <c:v>3013.5970247058</c:v>
                </c:pt>
                <c:pt idx="5028">
                  <c:v>3014.1965069069</c:v>
                </c:pt>
                <c:pt idx="5029">
                  <c:v>3014.795989107899</c:v>
                </c:pt>
                <c:pt idx="5030">
                  <c:v>3015.395471309</c:v>
                </c:pt>
                <c:pt idx="5031">
                  <c:v>3015.9949535101</c:v>
                </c:pt>
                <c:pt idx="5032">
                  <c:v>3016.5944357111</c:v>
                </c:pt>
                <c:pt idx="5033">
                  <c:v>3017.1939179122</c:v>
                </c:pt>
                <c:pt idx="5034">
                  <c:v>3017.7934001132</c:v>
                </c:pt>
                <c:pt idx="5035">
                  <c:v>3018.3928823143</c:v>
                </c:pt>
                <c:pt idx="5036">
                  <c:v>3018.9923645153</c:v>
                </c:pt>
                <c:pt idx="5037">
                  <c:v>3019.5918467164</c:v>
                </c:pt>
                <c:pt idx="5038">
                  <c:v>3020.1913289174</c:v>
                </c:pt>
                <c:pt idx="5039">
                  <c:v>3020.7908111185</c:v>
                </c:pt>
                <c:pt idx="5040">
                  <c:v>3021.3902933196</c:v>
                </c:pt>
                <c:pt idx="5041">
                  <c:v>3021.9897755206</c:v>
                </c:pt>
                <c:pt idx="5042">
                  <c:v>3022.5892577217</c:v>
                </c:pt>
                <c:pt idx="5043">
                  <c:v>3023.188739922699</c:v>
                </c:pt>
                <c:pt idx="5044">
                  <c:v>3023.788222123799</c:v>
                </c:pt>
                <c:pt idx="5045">
                  <c:v>3024.3877043248</c:v>
                </c:pt>
                <c:pt idx="5046">
                  <c:v>3024.9871865259</c:v>
                </c:pt>
                <c:pt idx="5047">
                  <c:v>3025.586668726899</c:v>
                </c:pt>
                <c:pt idx="5048">
                  <c:v>3026.186150928</c:v>
                </c:pt>
                <c:pt idx="5049">
                  <c:v>3026.7856331291</c:v>
                </c:pt>
                <c:pt idx="5050">
                  <c:v>3027.3851153301</c:v>
                </c:pt>
                <c:pt idx="5051">
                  <c:v>3027.9845975312</c:v>
                </c:pt>
                <c:pt idx="5052">
                  <c:v>3028.5840797322</c:v>
                </c:pt>
                <c:pt idx="5053">
                  <c:v>3029.1835619333</c:v>
                </c:pt>
                <c:pt idx="5054">
                  <c:v>3029.7830441343</c:v>
                </c:pt>
                <c:pt idx="5055">
                  <c:v>3030.3825263354</c:v>
                </c:pt>
                <c:pt idx="5056">
                  <c:v>3030.9820085364</c:v>
                </c:pt>
                <c:pt idx="5057">
                  <c:v>3031.5814907375</c:v>
                </c:pt>
                <c:pt idx="5058">
                  <c:v>3032.1809729386</c:v>
                </c:pt>
                <c:pt idx="5059">
                  <c:v>3032.7804551396</c:v>
                </c:pt>
                <c:pt idx="5060">
                  <c:v>3033.3799373407</c:v>
                </c:pt>
                <c:pt idx="5061">
                  <c:v>3033.9794195417</c:v>
                </c:pt>
                <c:pt idx="5062">
                  <c:v>3034.5789017428</c:v>
                </c:pt>
                <c:pt idx="5063">
                  <c:v>3035.1783839438</c:v>
                </c:pt>
                <c:pt idx="5064">
                  <c:v>3035.7778661449</c:v>
                </c:pt>
                <c:pt idx="5065">
                  <c:v>3036.3773483459</c:v>
                </c:pt>
                <c:pt idx="5066">
                  <c:v>3036.976830547</c:v>
                </c:pt>
                <c:pt idx="5067">
                  <c:v>3037.5763127481</c:v>
                </c:pt>
                <c:pt idx="5068">
                  <c:v>3038.1757949491</c:v>
                </c:pt>
                <c:pt idx="5069">
                  <c:v>3038.7752771502</c:v>
                </c:pt>
                <c:pt idx="5070">
                  <c:v>3039.3747593512</c:v>
                </c:pt>
                <c:pt idx="5071">
                  <c:v>3039.9742415523</c:v>
                </c:pt>
                <c:pt idx="5072">
                  <c:v>3040.5737237533</c:v>
                </c:pt>
                <c:pt idx="5073">
                  <c:v>3041.1732059544</c:v>
                </c:pt>
                <c:pt idx="5074">
                  <c:v>3041.772688155399</c:v>
                </c:pt>
                <c:pt idx="5075">
                  <c:v>3042.3721703565</c:v>
                </c:pt>
                <c:pt idx="5076">
                  <c:v>3042.9716525575</c:v>
                </c:pt>
                <c:pt idx="5077">
                  <c:v>3043.571134758601</c:v>
                </c:pt>
                <c:pt idx="5078">
                  <c:v>3044.1706169597</c:v>
                </c:pt>
                <c:pt idx="5079">
                  <c:v>3044.770099160699</c:v>
                </c:pt>
                <c:pt idx="5080">
                  <c:v>3045.3695813618</c:v>
                </c:pt>
                <c:pt idx="5081">
                  <c:v>3045.9690635628</c:v>
                </c:pt>
                <c:pt idx="5082">
                  <c:v>3046.568545763899</c:v>
                </c:pt>
                <c:pt idx="5083">
                  <c:v>3047.168027964899</c:v>
                </c:pt>
                <c:pt idx="5084">
                  <c:v>3047.767510166</c:v>
                </c:pt>
                <c:pt idx="5085">
                  <c:v>3048.366992367</c:v>
                </c:pt>
                <c:pt idx="5086">
                  <c:v>3048.9664745681</c:v>
                </c:pt>
                <c:pt idx="5087">
                  <c:v>3049.5659567692</c:v>
                </c:pt>
                <c:pt idx="5088">
                  <c:v>3050.1654389702</c:v>
                </c:pt>
                <c:pt idx="5089">
                  <c:v>3050.7649211713</c:v>
                </c:pt>
                <c:pt idx="5090">
                  <c:v>3051.3644033723</c:v>
                </c:pt>
                <c:pt idx="5091">
                  <c:v>3051.9638855734</c:v>
                </c:pt>
                <c:pt idx="5092">
                  <c:v>3052.5633677744</c:v>
                </c:pt>
                <c:pt idx="5093">
                  <c:v>3053.1628499755</c:v>
                </c:pt>
                <c:pt idx="5094">
                  <c:v>3053.7623321765</c:v>
                </c:pt>
                <c:pt idx="5095">
                  <c:v>3054.361814377601</c:v>
                </c:pt>
                <c:pt idx="5096">
                  <c:v>3054.9612965787</c:v>
                </c:pt>
                <c:pt idx="5097">
                  <c:v>3055.5607787797</c:v>
                </c:pt>
                <c:pt idx="5098">
                  <c:v>3056.1602609808</c:v>
                </c:pt>
                <c:pt idx="5099">
                  <c:v>3056.7597431818</c:v>
                </c:pt>
                <c:pt idx="5100">
                  <c:v>3057.3592253829</c:v>
                </c:pt>
                <c:pt idx="5101">
                  <c:v>3057.9587075839</c:v>
                </c:pt>
                <c:pt idx="5102">
                  <c:v>3058.558189785</c:v>
                </c:pt>
                <c:pt idx="5103">
                  <c:v>3059.157671986</c:v>
                </c:pt>
                <c:pt idx="5104">
                  <c:v>3059.7571541871</c:v>
                </c:pt>
                <c:pt idx="5105">
                  <c:v>3060.3566363882</c:v>
                </c:pt>
                <c:pt idx="5106">
                  <c:v>3060.9561185892</c:v>
                </c:pt>
                <c:pt idx="5107">
                  <c:v>3061.5556007903</c:v>
                </c:pt>
                <c:pt idx="5108">
                  <c:v>3062.1550829913</c:v>
                </c:pt>
                <c:pt idx="5109">
                  <c:v>3062.7545651924</c:v>
                </c:pt>
                <c:pt idx="5110">
                  <c:v>3063.3540473934</c:v>
                </c:pt>
                <c:pt idx="5111">
                  <c:v>3063.9535295945</c:v>
                </c:pt>
                <c:pt idx="5112">
                  <c:v>3064.5530117955</c:v>
                </c:pt>
                <c:pt idx="5113">
                  <c:v>3065.1524939966</c:v>
                </c:pt>
                <c:pt idx="5114">
                  <c:v>3065.7519761977</c:v>
                </c:pt>
                <c:pt idx="5115">
                  <c:v>3066.3514583987</c:v>
                </c:pt>
                <c:pt idx="5116">
                  <c:v>3066.9509405998</c:v>
                </c:pt>
                <c:pt idx="5117">
                  <c:v>3067.5504228008</c:v>
                </c:pt>
                <c:pt idx="5118">
                  <c:v>3068.1499050019</c:v>
                </c:pt>
                <c:pt idx="5119">
                  <c:v>3068.7493872029</c:v>
                </c:pt>
                <c:pt idx="5120">
                  <c:v>3069.348869403999</c:v>
                </c:pt>
                <c:pt idx="5121">
                  <c:v>3069.948351605</c:v>
                </c:pt>
                <c:pt idx="5122">
                  <c:v>3070.5478338061</c:v>
                </c:pt>
                <c:pt idx="5123">
                  <c:v>3071.1473160072</c:v>
                </c:pt>
                <c:pt idx="5124">
                  <c:v>3071.7467982082</c:v>
                </c:pt>
                <c:pt idx="5125">
                  <c:v>3072.3462804093</c:v>
                </c:pt>
                <c:pt idx="5126">
                  <c:v>3072.9457626103</c:v>
                </c:pt>
                <c:pt idx="5127">
                  <c:v>3073.5452448114</c:v>
                </c:pt>
                <c:pt idx="5128">
                  <c:v>3074.1447270124</c:v>
                </c:pt>
                <c:pt idx="5129">
                  <c:v>3074.7442092135</c:v>
                </c:pt>
                <c:pt idx="5130">
                  <c:v>3075.3436914145</c:v>
                </c:pt>
                <c:pt idx="5131">
                  <c:v>3075.943173615601</c:v>
                </c:pt>
                <c:pt idx="5132">
                  <c:v>3076.5426558167</c:v>
                </c:pt>
                <c:pt idx="5133">
                  <c:v>3077.1421380177</c:v>
                </c:pt>
                <c:pt idx="5134">
                  <c:v>3077.7416202188</c:v>
                </c:pt>
                <c:pt idx="5135">
                  <c:v>3078.3411024198</c:v>
                </c:pt>
                <c:pt idx="5136">
                  <c:v>3078.9405846209</c:v>
                </c:pt>
                <c:pt idx="5137">
                  <c:v>3079.5400668219</c:v>
                </c:pt>
                <c:pt idx="5138">
                  <c:v>3080.139549023</c:v>
                </c:pt>
                <c:pt idx="5139">
                  <c:v>3080.739031224</c:v>
                </c:pt>
                <c:pt idx="5140">
                  <c:v>3081.3385134251</c:v>
                </c:pt>
                <c:pt idx="5141">
                  <c:v>3081.9379956262</c:v>
                </c:pt>
                <c:pt idx="5142">
                  <c:v>3082.5374778272</c:v>
                </c:pt>
                <c:pt idx="5143">
                  <c:v>3083.1369600283</c:v>
                </c:pt>
                <c:pt idx="5144">
                  <c:v>3083.7364422293</c:v>
                </c:pt>
                <c:pt idx="5145">
                  <c:v>3084.3359244304</c:v>
                </c:pt>
                <c:pt idx="5146">
                  <c:v>3084.9354066314</c:v>
                </c:pt>
                <c:pt idx="5147">
                  <c:v>3085.5348888325</c:v>
                </c:pt>
                <c:pt idx="5148">
                  <c:v>3086.1343710335</c:v>
                </c:pt>
                <c:pt idx="5149">
                  <c:v>3086.733853234601</c:v>
                </c:pt>
                <c:pt idx="5150">
                  <c:v>3087.3333354357</c:v>
                </c:pt>
                <c:pt idx="5151">
                  <c:v>3087.9328176367</c:v>
                </c:pt>
                <c:pt idx="5152">
                  <c:v>3088.5322998378</c:v>
                </c:pt>
                <c:pt idx="5153">
                  <c:v>3089.1317820388</c:v>
                </c:pt>
                <c:pt idx="5154">
                  <c:v>3089.7312642399</c:v>
                </c:pt>
                <c:pt idx="5155">
                  <c:v>3090.3307464409</c:v>
                </c:pt>
                <c:pt idx="5156">
                  <c:v>3090.930228642</c:v>
                </c:pt>
                <c:pt idx="5157">
                  <c:v>3091.529710843</c:v>
                </c:pt>
                <c:pt idx="5158">
                  <c:v>3092.1291930441</c:v>
                </c:pt>
                <c:pt idx="5159">
                  <c:v>3092.7286752452</c:v>
                </c:pt>
                <c:pt idx="5160">
                  <c:v>3093.3281574462</c:v>
                </c:pt>
                <c:pt idx="5161">
                  <c:v>3093.9276396473</c:v>
                </c:pt>
                <c:pt idx="5162">
                  <c:v>3094.5271218483</c:v>
                </c:pt>
                <c:pt idx="5163">
                  <c:v>3095.1266040494</c:v>
                </c:pt>
                <c:pt idx="5164">
                  <c:v>3095.7260862504</c:v>
                </c:pt>
                <c:pt idx="5165">
                  <c:v>3096.3255684515</c:v>
                </c:pt>
                <c:pt idx="5166">
                  <c:v>3096.9250506525</c:v>
                </c:pt>
                <c:pt idx="5167">
                  <c:v>3097.524532853601</c:v>
                </c:pt>
                <c:pt idx="5168">
                  <c:v>3098.1240150547</c:v>
                </c:pt>
                <c:pt idx="5169">
                  <c:v>3098.7234972557</c:v>
                </c:pt>
                <c:pt idx="5170">
                  <c:v>3099.3229794568</c:v>
                </c:pt>
                <c:pt idx="5171">
                  <c:v>3099.922461657799</c:v>
                </c:pt>
                <c:pt idx="5172">
                  <c:v>3100.5219438589</c:v>
                </c:pt>
                <c:pt idx="5173">
                  <c:v>3101.1214260599</c:v>
                </c:pt>
                <c:pt idx="5174">
                  <c:v>3101.720908261</c:v>
                </c:pt>
                <c:pt idx="5175">
                  <c:v>3102.320390462</c:v>
                </c:pt>
                <c:pt idx="5176">
                  <c:v>3102.9198726631</c:v>
                </c:pt>
                <c:pt idx="5177">
                  <c:v>3103.5193548642</c:v>
                </c:pt>
                <c:pt idx="5178">
                  <c:v>3104.1188370652</c:v>
                </c:pt>
                <c:pt idx="5179">
                  <c:v>3104.7183192663</c:v>
                </c:pt>
                <c:pt idx="5180">
                  <c:v>3105.3178014673</c:v>
                </c:pt>
                <c:pt idx="5181">
                  <c:v>3105.9172836684</c:v>
                </c:pt>
                <c:pt idx="5182">
                  <c:v>3106.5167658694</c:v>
                </c:pt>
                <c:pt idx="5183">
                  <c:v>3107.1162480705</c:v>
                </c:pt>
                <c:pt idx="5184">
                  <c:v>3107.7157302715</c:v>
                </c:pt>
                <c:pt idx="5185">
                  <c:v>3108.315212472601</c:v>
                </c:pt>
                <c:pt idx="5186">
                  <c:v>3108.9146946737</c:v>
                </c:pt>
                <c:pt idx="5187">
                  <c:v>3109.5141768747</c:v>
                </c:pt>
                <c:pt idx="5188">
                  <c:v>3110.1136590758</c:v>
                </c:pt>
                <c:pt idx="5189">
                  <c:v>3110.7131412768</c:v>
                </c:pt>
                <c:pt idx="5190">
                  <c:v>3111.3126234779</c:v>
                </c:pt>
                <c:pt idx="5191">
                  <c:v>3111.9121056789</c:v>
                </c:pt>
                <c:pt idx="5192">
                  <c:v>3112.51158788</c:v>
                </c:pt>
                <c:pt idx="5193">
                  <c:v>3113.111070081</c:v>
                </c:pt>
                <c:pt idx="5194">
                  <c:v>3113.7105522821</c:v>
                </c:pt>
                <c:pt idx="5195">
                  <c:v>3114.3100344832</c:v>
                </c:pt>
                <c:pt idx="5196">
                  <c:v>3114.9095166842</c:v>
                </c:pt>
                <c:pt idx="5197">
                  <c:v>3115.5089988853</c:v>
                </c:pt>
                <c:pt idx="5198">
                  <c:v>3116.108481086299</c:v>
                </c:pt>
                <c:pt idx="5199">
                  <c:v>3116.7079632874</c:v>
                </c:pt>
                <c:pt idx="5200">
                  <c:v>3117.3074454884</c:v>
                </c:pt>
                <c:pt idx="5201">
                  <c:v>3117.9069276895</c:v>
                </c:pt>
                <c:pt idx="5202">
                  <c:v>3118.5064098905</c:v>
                </c:pt>
                <c:pt idx="5203">
                  <c:v>3119.1058920916</c:v>
                </c:pt>
                <c:pt idx="5204">
                  <c:v>3119.7053742926</c:v>
                </c:pt>
                <c:pt idx="5205">
                  <c:v>3120.3048564937</c:v>
                </c:pt>
                <c:pt idx="5206">
                  <c:v>3120.9043386948</c:v>
                </c:pt>
                <c:pt idx="5207">
                  <c:v>3121.5038208958</c:v>
                </c:pt>
                <c:pt idx="5208">
                  <c:v>3122.1033030969</c:v>
                </c:pt>
                <c:pt idx="5209">
                  <c:v>3122.702785297899</c:v>
                </c:pt>
                <c:pt idx="5210">
                  <c:v>3123.302267499</c:v>
                </c:pt>
                <c:pt idx="5211">
                  <c:v>3123.9017497</c:v>
                </c:pt>
                <c:pt idx="5212">
                  <c:v>3124.5012319011</c:v>
                </c:pt>
                <c:pt idx="5213">
                  <c:v>3125.1007141021</c:v>
                </c:pt>
                <c:pt idx="5214">
                  <c:v>3125.7001963032</c:v>
                </c:pt>
                <c:pt idx="5215">
                  <c:v>3126.2996785043</c:v>
                </c:pt>
                <c:pt idx="5216">
                  <c:v>3126.8991607053</c:v>
                </c:pt>
                <c:pt idx="5217">
                  <c:v>3127.4986429064</c:v>
                </c:pt>
                <c:pt idx="5218">
                  <c:v>3128.0981251074</c:v>
                </c:pt>
                <c:pt idx="5219">
                  <c:v>3128.6976073085</c:v>
                </c:pt>
                <c:pt idx="5220">
                  <c:v>3129.2970895095</c:v>
                </c:pt>
                <c:pt idx="5221">
                  <c:v>3129.8965717106</c:v>
                </c:pt>
                <c:pt idx="5222">
                  <c:v>3130.4960539116</c:v>
                </c:pt>
                <c:pt idx="5223">
                  <c:v>3131.0955361127</c:v>
                </c:pt>
                <c:pt idx="5224">
                  <c:v>3131.6950183138</c:v>
                </c:pt>
                <c:pt idx="5225">
                  <c:v>3132.2945005148</c:v>
                </c:pt>
                <c:pt idx="5226">
                  <c:v>3132.8939827159</c:v>
                </c:pt>
                <c:pt idx="5227">
                  <c:v>3133.4934649169</c:v>
                </c:pt>
                <c:pt idx="5228">
                  <c:v>3134.092947118</c:v>
                </c:pt>
                <c:pt idx="5229">
                  <c:v>3134.692429319</c:v>
                </c:pt>
                <c:pt idx="5230">
                  <c:v>3135.2919115201</c:v>
                </c:pt>
                <c:pt idx="5231">
                  <c:v>3135.8913937211</c:v>
                </c:pt>
                <c:pt idx="5232">
                  <c:v>3136.4908759222</c:v>
                </c:pt>
                <c:pt idx="5233">
                  <c:v>3137.0903581233</c:v>
                </c:pt>
                <c:pt idx="5234">
                  <c:v>3137.689840324299</c:v>
                </c:pt>
                <c:pt idx="5235">
                  <c:v>3138.2893225254</c:v>
                </c:pt>
                <c:pt idx="5236">
                  <c:v>3138.888804726399</c:v>
                </c:pt>
                <c:pt idx="5237">
                  <c:v>3139.4882869275</c:v>
                </c:pt>
                <c:pt idx="5238">
                  <c:v>3140.0877691285</c:v>
                </c:pt>
                <c:pt idx="5239">
                  <c:v>3140.6872513296</c:v>
                </c:pt>
                <c:pt idx="5240">
                  <c:v>3141.2867335306</c:v>
                </c:pt>
                <c:pt idx="5241">
                  <c:v>3141.8862157317</c:v>
                </c:pt>
                <c:pt idx="5242">
                  <c:v>3142.4856979328</c:v>
                </c:pt>
                <c:pt idx="5243">
                  <c:v>3143.0851801338</c:v>
                </c:pt>
                <c:pt idx="5244">
                  <c:v>3143.6846623349</c:v>
                </c:pt>
                <c:pt idx="5245">
                  <c:v>3144.2841445359</c:v>
                </c:pt>
                <c:pt idx="5246">
                  <c:v>3144.883626737</c:v>
                </c:pt>
                <c:pt idx="5247">
                  <c:v>3145.483108938</c:v>
                </c:pt>
                <c:pt idx="5248">
                  <c:v>3146.0825911391</c:v>
                </c:pt>
                <c:pt idx="5249">
                  <c:v>3146.6820733401</c:v>
                </c:pt>
                <c:pt idx="5250">
                  <c:v>3147.2815555412</c:v>
                </c:pt>
                <c:pt idx="5251">
                  <c:v>3147.8810377423</c:v>
                </c:pt>
                <c:pt idx="5252">
                  <c:v>3148.4805199433</c:v>
                </c:pt>
                <c:pt idx="5253">
                  <c:v>3149.0800021444</c:v>
                </c:pt>
                <c:pt idx="5254">
                  <c:v>3149.6794843454</c:v>
                </c:pt>
                <c:pt idx="5255">
                  <c:v>3150.2789665465</c:v>
                </c:pt>
                <c:pt idx="5256">
                  <c:v>3150.8784487475</c:v>
                </c:pt>
                <c:pt idx="5257">
                  <c:v>3151.477930948601</c:v>
                </c:pt>
                <c:pt idx="5258">
                  <c:v>3152.0774131496</c:v>
                </c:pt>
                <c:pt idx="5259">
                  <c:v>3152.676895350699</c:v>
                </c:pt>
                <c:pt idx="5260">
                  <c:v>3153.2763775518</c:v>
                </c:pt>
                <c:pt idx="5261">
                  <c:v>3153.8758597528</c:v>
                </c:pt>
                <c:pt idx="5262">
                  <c:v>3154.4753419539</c:v>
                </c:pt>
                <c:pt idx="5263">
                  <c:v>3155.074824154899</c:v>
                </c:pt>
                <c:pt idx="5264">
                  <c:v>3155.674306356</c:v>
                </c:pt>
                <c:pt idx="5265">
                  <c:v>3156.273788557</c:v>
                </c:pt>
                <c:pt idx="5266">
                  <c:v>3156.8732707581</c:v>
                </c:pt>
                <c:pt idx="5267">
                  <c:v>3157.4727529591</c:v>
                </c:pt>
                <c:pt idx="5268">
                  <c:v>3158.0722351602</c:v>
                </c:pt>
                <c:pt idx="5269">
                  <c:v>3158.6717173613</c:v>
                </c:pt>
                <c:pt idx="5270">
                  <c:v>3159.2711995623</c:v>
                </c:pt>
                <c:pt idx="5271">
                  <c:v>3159.8706817634</c:v>
                </c:pt>
                <c:pt idx="5272">
                  <c:v>3160.4701639644</c:v>
                </c:pt>
                <c:pt idx="5273">
                  <c:v>3161.0696461655</c:v>
                </c:pt>
                <c:pt idx="5274">
                  <c:v>3161.6691283665</c:v>
                </c:pt>
                <c:pt idx="5275">
                  <c:v>3162.2686105676</c:v>
                </c:pt>
                <c:pt idx="5276">
                  <c:v>3162.8680927686</c:v>
                </c:pt>
                <c:pt idx="5277">
                  <c:v>3163.4675749697</c:v>
                </c:pt>
                <c:pt idx="5278">
                  <c:v>3164.0670571708</c:v>
                </c:pt>
                <c:pt idx="5279">
                  <c:v>3164.6665393718</c:v>
                </c:pt>
                <c:pt idx="5280">
                  <c:v>3165.2660215729</c:v>
                </c:pt>
                <c:pt idx="5281">
                  <c:v>3165.8655037739</c:v>
                </c:pt>
                <c:pt idx="5282">
                  <c:v>3166.464985975</c:v>
                </c:pt>
                <c:pt idx="5283">
                  <c:v>3167.064468176</c:v>
                </c:pt>
                <c:pt idx="5284">
                  <c:v>3167.6639503771</c:v>
                </c:pt>
                <c:pt idx="5285">
                  <c:v>3168.2634325781</c:v>
                </c:pt>
                <c:pt idx="5286">
                  <c:v>3168.8629147792</c:v>
                </c:pt>
                <c:pt idx="5287">
                  <c:v>3169.4623969803</c:v>
                </c:pt>
                <c:pt idx="5288">
                  <c:v>3170.0618791813</c:v>
                </c:pt>
                <c:pt idx="5289">
                  <c:v>3170.6613613824</c:v>
                </c:pt>
                <c:pt idx="5290">
                  <c:v>3171.2608435834</c:v>
                </c:pt>
                <c:pt idx="5291">
                  <c:v>3171.8603257845</c:v>
                </c:pt>
                <c:pt idx="5292">
                  <c:v>3172.4598079855</c:v>
                </c:pt>
                <c:pt idx="5293">
                  <c:v>3173.0592901866</c:v>
                </c:pt>
                <c:pt idx="5294">
                  <c:v>3173.6587723876</c:v>
                </c:pt>
                <c:pt idx="5295">
                  <c:v>3174.2582545887</c:v>
                </c:pt>
                <c:pt idx="5296">
                  <c:v>3174.8577367898</c:v>
                </c:pt>
                <c:pt idx="5297">
                  <c:v>3175.4572189908</c:v>
                </c:pt>
                <c:pt idx="5298">
                  <c:v>3176.0567011919</c:v>
                </c:pt>
                <c:pt idx="5299">
                  <c:v>3176.6561833929</c:v>
                </c:pt>
                <c:pt idx="5300">
                  <c:v>3177.255665594</c:v>
                </c:pt>
                <c:pt idx="5301">
                  <c:v>3177.855147795</c:v>
                </c:pt>
                <c:pt idx="5302">
                  <c:v>3178.4546299961</c:v>
                </c:pt>
                <c:pt idx="5303">
                  <c:v>3179.0541121971</c:v>
                </c:pt>
                <c:pt idx="5304">
                  <c:v>3179.6535943982</c:v>
                </c:pt>
                <c:pt idx="5305">
                  <c:v>3180.2530765993</c:v>
                </c:pt>
                <c:pt idx="5306">
                  <c:v>3180.8525588003</c:v>
                </c:pt>
                <c:pt idx="5307">
                  <c:v>3181.4520410014</c:v>
                </c:pt>
                <c:pt idx="5308">
                  <c:v>3182.0515232024</c:v>
                </c:pt>
                <c:pt idx="5309">
                  <c:v>3182.6510054035</c:v>
                </c:pt>
                <c:pt idx="5310">
                  <c:v>3183.2504876045</c:v>
                </c:pt>
                <c:pt idx="5311">
                  <c:v>3183.8499698056</c:v>
                </c:pt>
                <c:pt idx="5312">
                  <c:v>3184.4494520066</c:v>
                </c:pt>
                <c:pt idx="5313">
                  <c:v>3185.0489342077</c:v>
                </c:pt>
                <c:pt idx="5314">
                  <c:v>3185.6484164088</c:v>
                </c:pt>
                <c:pt idx="5315">
                  <c:v>3186.247898609799</c:v>
                </c:pt>
                <c:pt idx="5316">
                  <c:v>3186.8473808109</c:v>
                </c:pt>
                <c:pt idx="5317">
                  <c:v>3187.446863011899</c:v>
                </c:pt>
                <c:pt idx="5318">
                  <c:v>3188.046345213</c:v>
                </c:pt>
                <c:pt idx="5319">
                  <c:v>3188.645827414</c:v>
                </c:pt>
                <c:pt idx="5320">
                  <c:v>3189.2453096151</c:v>
                </c:pt>
                <c:pt idx="5321">
                  <c:v>3189.8447918161</c:v>
                </c:pt>
                <c:pt idx="5322">
                  <c:v>3190.4442740172</c:v>
                </c:pt>
                <c:pt idx="5323">
                  <c:v>3191.0437562183</c:v>
                </c:pt>
                <c:pt idx="5324">
                  <c:v>3191.6432384193</c:v>
                </c:pt>
                <c:pt idx="5325">
                  <c:v>3192.2427206204</c:v>
                </c:pt>
                <c:pt idx="5326">
                  <c:v>3192.8422028214</c:v>
                </c:pt>
                <c:pt idx="5327">
                  <c:v>3193.4416850225</c:v>
                </c:pt>
                <c:pt idx="5328">
                  <c:v>3194.0411672235</c:v>
                </c:pt>
                <c:pt idx="5329">
                  <c:v>3194.640649424599</c:v>
                </c:pt>
                <c:pt idx="5330">
                  <c:v>3195.2401316256</c:v>
                </c:pt>
                <c:pt idx="5331">
                  <c:v>3195.8396138267</c:v>
                </c:pt>
                <c:pt idx="5332">
                  <c:v>3196.4390960277</c:v>
                </c:pt>
                <c:pt idx="5333">
                  <c:v>3197.0385782288</c:v>
                </c:pt>
                <c:pt idx="5334">
                  <c:v>3197.638060429899</c:v>
                </c:pt>
                <c:pt idx="5335">
                  <c:v>3198.2375426309</c:v>
                </c:pt>
                <c:pt idx="5336">
                  <c:v>3198.837024832</c:v>
                </c:pt>
                <c:pt idx="5337">
                  <c:v>3199.436507033</c:v>
                </c:pt>
                <c:pt idx="5338">
                  <c:v>3200.0359892341</c:v>
                </c:pt>
                <c:pt idx="5339">
                  <c:v>3200.6354714351</c:v>
                </c:pt>
                <c:pt idx="5340">
                  <c:v>3201.2349536362</c:v>
                </c:pt>
                <c:pt idx="5341">
                  <c:v>3201.8344358372</c:v>
                </c:pt>
                <c:pt idx="5342">
                  <c:v>3202.4339180383</c:v>
                </c:pt>
                <c:pt idx="5343">
                  <c:v>3203.0334002394</c:v>
                </c:pt>
                <c:pt idx="5344">
                  <c:v>3203.6328824404</c:v>
                </c:pt>
                <c:pt idx="5345">
                  <c:v>3204.2323646415</c:v>
                </c:pt>
                <c:pt idx="5346">
                  <c:v>3204.8318468425</c:v>
                </c:pt>
                <c:pt idx="5347">
                  <c:v>3205.431329043601</c:v>
                </c:pt>
                <c:pt idx="5348">
                  <c:v>3206.0308112446</c:v>
                </c:pt>
                <c:pt idx="5349">
                  <c:v>3206.6302934457</c:v>
                </c:pt>
                <c:pt idx="5350">
                  <c:v>3207.2297756467</c:v>
                </c:pt>
                <c:pt idx="5351">
                  <c:v>3207.8292578478</c:v>
                </c:pt>
                <c:pt idx="5352">
                  <c:v>3208.4287400489</c:v>
                </c:pt>
                <c:pt idx="5353">
                  <c:v>3209.0282222499</c:v>
                </c:pt>
                <c:pt idx="5354">
                  <c:v>3209.627704451</c:v>
                </c:pt>
                <c:pt idx="5355">
                  <c:v>3210.227186652</c:v>
                </c:pt>
                <c:pt idx="5356">
                  <c:v>3210.8266688531</c:v>
                </c:pt>
                <c:pt idx="5357">
                  <c:v>3211.4261510541</c:v>
                </c:pt>
                <c:pt idx="5358">
                  <c:v>3212.0256332552</c:v>
                </c:pt>
                <c:pt idx="5359">
                  <c:v>3212.6251154562</c:v>
                </c:pt>
                <c:pt idx="5360">
                  <c:v>3213.2245976573</c:v>
                </c:pt>
                <c:pt idx="5361">
                  <c:v>3213.8240798584</c:v>
                </c:pt>
                <c:pt idx="5362">
                  <c:v>3214.4235620594</c:v>
                </c:pt>
                <c:pt idx="5363">
                  <c:v>3215.0230442605</c:v>
                </c:pt>
                <c:pt idx="5364">
                  <c:v>3215.6225264615</c:v>
                </c:pt>
                <c:pt idx="5365">
                  <c:v>3216.2220086626</c:v>
                </c:pt>
                <c:pt idx="5366">
                  <c:v>3216.8214908636</c:v>
                </c:pt>
                <c:pt idx="5367">
                  <c:v>3217.4209730647</c:v>
                </c:pt>
                <c:pt idx="5368">
                  <c:v>3218.0204552657</c:v>
                </c:pt>
                <c:pt idx="5369">
                  <c:v>3218.6199374668</c:v>
                </c:pt>
                <c:pt idx="5370">
                  <c:v>3219.2194196679</c:v>
                </c:pt>
                <c:pt idx="5371">
                  <c:v>3219.8189018689</c:v>
                </c:pt>
                <c:pt idx="5372">
                  <c:v>3220.41838407</c:v>
                </c:pt>
                <c:pt idx="5373">
                  <c:v>3221.017866271</c:v>
                </c:pt>
                <c:pt idx="5374">
                  <c:v>3221.6173484721</c:v>
                </c:pt>
                <c:pt idx="5375">
                  <c:v>3222.2168306731</c:v>
                </c:pt>
                <c:pt idx="5376">
                  <c:v>3222.8163128742</c:v>
                </c:pt>
                <c:pt idx="5377">
                  <c:v>3223.4157950752</c:v>
                </c:pt>
                <c:pt idx="5378">
                  <c:v>3224.0152772763</c:v>
                </c:pt>
                <c:pt idx="5379">
                  <c:v>3224.6147594774</c:v>
                </c:pt>
                <c:pt idx="5380">
                  <c:v>3225.2142416784</c:v>
                </c:pt>
                <c:pt idx="5381">
                  <c:v>3225.8137238795</c:v>
                </c:pt>
                <c:pt idx="5382">
                  <c:v>3226.4132060805</c:v>
                </c:pt>
                <c:pt idx="5383">
                  <c:v>3227.0126882816</c:v>
                </c:pt>
                <c:pt idx="5384">
                  <c:v>3227.6121704826</c:v>
                </c:pt>
                <c:pt idx="5385">
                  <c:v>3228.2116526837</c:v>
                </c:pt>
                <c:pt idx="5386">
                  <c:v>3228.8111348847</c:v>
                </c:pt>
                <c:pt idx="5387">
                  <c:v>3229.4106170858</c:v>
                </c:pt>
                <c:pt idx="5388">
                  <c:v>3230.0100992869</c:v>
                </c:pt>
                <c:pt idx="5389">
                  <c:v>3230.6095814879</c:v>
                </c:pt>
                <c:pt idx="5390">
                  <c:v>3231.209063689</c:v>
                </c:pt>
                <c:pt idx="5391">
                  <c:v>3231.80854589</c:v>
                </c:pt>
                <c:pt idx="5392">
                  <c:v>3232.4080280911</c:v>
                </c:pt>
                <c:pt idx="5393">
                  <c:v>3233.0075102921</c:v>
                </c:pt>
                <c:pt idx="5394">
                  <c:v>3233.6069924932</c:v>
                </c:pt>
                <c:pt idx="5395">
                  <c:v>3234.2064746942</c:v>
                </c:pt>
                <c:pt idx="5396">
                  <c:v>3234.8059568953</c:v>
                </c:pt>
                <c:pt idx="5397">
                  <c:v>3235.4054390964</c:v>
                </c:pt>
                <c:pt idx="5398">
                  <c:v>3236.0049212974</c:v>
                </c:pt>
                <c:pt idx="5399">
                  <c:v>3236.6044034985</c:v>
                </c:pt>
                <c:pt idx="5400">
                  <c:v>3237.2038856995</c:v>
                </c:pt>
                <c:pt idx="5401">
                  <c:v>3237.803367900601</c:v>
                </c:pt>
                <c:pt idx="5402">
                  <c:v>3238.4028501016</c:v>
                </c:pt>
                <c:pt idx="5403">
                  <c:v>3239.0023323027</c:v>
                </c:pt>
                <c:pt idx="5404">
                  <c:v>3239.6018145037</c:v>
                </c:pt>
                <c:pt idx="5405">
                  <c:v>3240.2012967048</c:v>
                </c:pt>
                <c:pt idx="5406">
                  <c:v>3240.8007789059</c:v>
                </c:pt>
                <c:pt idx="5407">
                  <c:v>3241.4002611069</c:v>
                </c:pt>
                <c:pt idx="5408">
                  <c:v>3241.999743308</c:v>
                </c:pt>
                <c:pt idx="5409">
                  <c:v>3242.599225509</c:v>
                </c:pt>
                <c:pt idx="5410">
                  <c:v>3243.1987077101</c:v>
                </c:pt>
                <c:pt idx="5411">
                  <c:v>3243.7981899111</c:v>
                </c:pt>
                <c:pt idx="5412">
                  <c:v>3244.3976721122</c:v>
                </c:pt>
                <c:pt idx="5413">
                  <c:v>3244.9971543132</c:v>
                </c:pt>
                <c:pt idx="5414">
                  <c:v>3245.5966365143</c:v>
                </c:pt>
                <c:pt idx="5415">
                  <c:v>3246.1961187154</c:v>
                </c:pt>
                <c:pt idx="5416">
                  <c:v>3246.7956009164</c:v>
                </c:pt>
                <c:pt idx="5417">
                  <c:v>3247.3950831175</c:v>
                </c:pt>
                <c:pt idx="5418">
                  <c:v>3247.9945653185</c:v>
                </c:pt>
                <c:pt idx="5419">
                  <c:v>3248.5940475196</c:v>
                </c:pt>
                <c:pt idx="5420">
                  <c:v>3249.1935297206</c:v>
                </c:pt>
                <c:pt idx="5421">
                  <c:v>3249.7930119217</c:v>
                </c:pt>
                <c:pt idx="5422">
                  <c:v>3250.3924941227</c:v>
                </c:pt>
                <c:pt idx="5423">
                  <c:v>3250.9919763238</c:v>
                </c:pt>
                <c:pt idx="5424">
                  <c:v>3251.5914585249</c:v>
                </c:pt>
                <c:pt idx="5425">
                  <c:v>3252.1909407259</c:v>
                </c:pt>
                <c:pt idx="5426">
                  <c:v>3252.790422927</c:v>
                </c:pt>
                <c:pt idx="5427">
                  <c:v>3253.389905128</c:v>
                </c:pt>
                <c:pt idx="5428">
                  <c:v>3253.9893873291</c:v>
                </c:pt>
                <c:pt idx="5429">
                  <c:v>3254.5888695301</c:v>
                </c:pt>
                <c:pt idx="5430">
                  <c:v>3255.1883517312</c:v>
                </c:pt>
                <c:pt idx="5431">
                  <c:v>3255.7878339322</c:v>
                </c:pt>
                <c:pt idx="5432">
                  <c:v>3256.3873161333</c:v>
                </c:pt>
                <c:pt idx="5433">
                  <c:v>3256.9867983344</c:v>
                </c:pt>
                <c:pt idx="5434">
                  <c:v>3257.5862805354</c:v>
                </c:pt>
                <c:pt idx="5435">
                  <c:v>3258.1857627365</c:v>
                </c:pt>
                <c:pt idx="5436">
                  <c:v>3258.7852449375</c:v>
                </c:pt>
                <c:pt idx="5437">
                  <c:v>3259.3847271386</c:v>
                </c:pt>
                <c:pt idx="5438">
                  <c:v>3259.9842093396</c:v>
                </c:pt>
                <c:pt idx="5439">
                  <c:v>3260.5836915407</c:v>
                </c:pt>
                <c:pt idx="5440">
                  <c:v>3261.1831737417</c:v>
                </c:pt>
                <c:pt idx="5441">
                  <c:v>3261.782655942799</c:v>
                </c:pt>
                <c:pt idx="5442">
                  <c:v>3262.3821381439</c:v>
                </c:pt>
                <c:pt idx="5443">
                  <c:v>3262.9816203449</c:v>
                </c:pt>
                <c:pt idx="5444">
                  <c:v>3263.581102546</c:v>
                </c:pt>
                <c:pt idx="5445">
                  <c:v>3264.180584747</c:v>
                </c:pt>
                <c:pt idx="5446">
                  <c:v>3264.7800669481</c:v>
                </c:pt>
                <c:pt idx="5447">
                  <c:v>3265.3795491491</c:v>
                </c:pt>
                <c:pt idx="5448">
                  <c:v>3265.9790313502</c:v>
                </c:pt>
                <c:pt idx="5449">
                  <c:v>3266.5785135512</c:v>
                </c:pt>
                <c:pt idx="5450">
                  <c:v>3267.1779957523</c:v>
                </c:pt>
                <c:pt idx="5451">
                  <c:v>3267.7774779533</c:v>
                </c:pt>
                <c:pt idx="5452">
                  <c:v>3268.3769601544</c:v>
                </c:pt>
                <c:pt idx="5453">
                  <c:v>3268.9764423555</c:v>
                </c:pt>
                <c:pt idx="5454">
                  <c:v>3269.5759245565</c:v>
                </c:pt>
                <c:pt idx="5455">
                  <c:v>3270.1754067576</c:v>
                </c:pt>
                <c:pt idx="5456">
                  <c:v>3270.774888958599</c:v>
                </c:pt>
                <c:pt idx="5457">
                  <c:v>3271.3743711597</c:v>
                </c:pt>
                <c:pt idx="5458">
                  <c:v>3271.9738533607</c:v>
                </c:pt>
                <c:pt idx="5459">
                  <c:v>3272.5733355618</c:v>
                </c:pt>
                <c:pt idx="5460">
                  <c:v>3273.1728177628</c:v>
                </c:pt>
                <c:pt idx="5461">
                  <c:v>3273.7722999639</c:v>
                </c:pt>
                <c:pt idx="5462">
                  <c:v>3274.371782165</c:v>
                </c:pt>
                <c:pt idx="5463">
                  <c:v>3274.971264366</c:v>
                </c:pt>
                <c:pt idx="5464">
                  <c:v>3275.5707465671</c:v>
                </c:pt>
                <c:pt idx="5465">
                  <c:v>3276.1702287681</c:v>
                </c:pt>
                <c:pt idx="5466">
                  <c:v>3276.7697109692</c:v>
                </c:pt>
                <c:pt idx="5467">
                  <c:v>3277.3691931702</c:v>
                </c:pt>
                <c:pt idx="5468">
                  <c:v>3277.9686753713</c:v>
                </c:pt>
                <c:pt idx="5469">
                  <c:v>3278.5681575723</c:v>
                </c:pt>
                <c:pt idx="5470">
                  <c:v>3279.1676397734</c:v>
                </c:pt>
                <c:pt idx="5471">
                  <c:v>3279.7671219745</c:v>
                </c:pt>
                <c:pt idx="5472">
                  <c:v>3280.3666041755</c:v>
                </c:pt>
                <c:pt idx="5473">
                  <c:v>3280.9660863766</c:v>
                </c:pt>
                <c:pt idx="5474">
                  <c:v>3281.5655685776</c:v>
                </c:pt>
                <c:pt idx="5475">
                  <c:v>3282.1650507787</c:v>
                </c:pt>
                <c:pt idx="5476">
                  <c:v>3282.7645329797</c:v>
                </c:pt>
                <c:pt idx="5477">
                  <c:v>3283.3640151808</c:v>
                </c:pt>
                <c:pt idx="5478">
                  <c:v>3283.9634973818</c:v>
                </c:pt>
                <c:pt idx="5479">
                  <c:v>3284.5629795829</c:v>
                </c:pt>
                <c:pt idx="5480">
                  <c:v>3285.162461783999</c:v>
                </c:pt>
                <c:pt idx="5481">
                  <c:v>3285.761943985</c:v>
                </c:pt>
                <c:pt idx="5482">
                  <c:v>3286.3614261861</c:v>
                </c:pt>
                <c:pt idx="5483">
                  <c:v>3286.9609083871</c:v>
                </c:pt>
                <c:pt idx="5484">
                  <c:v>3287.5603905882</c:v>
                </c:pt>
                <c:pt idx="5485">
                  <c:v>3288.1598727892</c:v>
                </c:pt>
                <c:pt idx="5486">
                  <c:v>3288.7593549903</c:v>
                </c:pt>
                <c:pt idx="5487">
                  <c:v>3289.3588371913</c:v>
                </c:pt>
                <c:pt idx="5488">
                  <c:v>3289.9583193924</c:v>
                </c:pt>
                <c:pt idx="5489">
                  <c:v>3290.5578015935</c:v>
                </c:pt>
                <c:pt idx="5490">
                  <c:v>3291.1572837945</c:v>
                </c:pt>
                <c:pt idx="5491">
                  <c:v>3291.7567659956</c:v>
                </c:pt>
                <c:pt idx="5492">
                  <c:v>3292.3562481966</c:v>
                </c:pt>
                <c:pt idx="5493">
                  <c:v>3292.9557303977</c:v>
                </c:pt>
                <c:pt idx="5494">
                  <c:v>3293.5552125987</c:v>
                </c:pt>
                <c:pt idx="5495">
                  <c:v>3294.154694799799</c:v>
                </c:pt>
                <c:pt idx="5496">
                  <c:v>3294.7541770008</c:v>
                </c:pt>
                <c:pt idx="5497">
                  <c:v>3295.3536592019</c:v>
                </c:pt>
                <c:pt idx="5498">
                  <c:v>3295.953141403</c:v>
                </c:pt>
                <c:pt idx="5499">
                  <c:v>3296.552623604</c:v>
                </c:pt>
                <c:pt idx="5500">
                  <c:v>3297.1521058051</c:v>
                </c:pt>
                <c:pt idx="5501">
                  <c:v>3297.7515880061</c:v>
                </c:pt>
                <c:pt idx="5502">
                  <c:v>3298.3510702072</c:v>
                </c:pt>
                <c:pt idx="5503">
                  <c:v>3298.9505524082</c:v>
                </c:pt>
                <c:pt idx="5504">
                  <c:v>3299.5500346093</c:v>
                </c:pt>
                <c:pt idx="5505">
                  <c:v>3300.1495168103</c:v>
                </c:pt>
                <c:pt idx="5506">
                  <c:v>3300.7489990114</c:v>
                </c:pt>
                <c:pt idx="5507">
                  <c:v>3301.3484812125</c:v>
                </c:pt>
                <c:pt idx="5508">
                  <c:v>3301.9479634135</c:v>
                </c:pt>
                <c:pt idx="5509">
                  <c:v>3302.5474456146</c:v>
                </c:pt>
                <c:pt idx="5510">
                  <c:v>3303.1469278156</c:v>
                </c:pt>
                <c:pt idx="5511">
                  <c:v>3303.746410016699</c:v>
                </c:pt>
                <c:pt idx="5512">
                  <c:v>3304.3458922177</c:v>
                </c:pt>
                <c:pt idx="5513">
                  <c:v>3304.9453744188</c:v>
                </c:pt>
                <c:pt idx="5514">
                  <c:v>3305.5448566198</c:v>
                </c:pt>
                <c:pt idx="5515">
                  <c:v>3306.1443388209</c:v>
                </c:pt>
                <c:pt idx="5516">
                  <c:v>3306.743821021999</c:v>
                </c:pt>
                <c:pt idx="5517">
                  <c:v>3307.343303223</c:v>
                </c:pt>
                <c:pt idx="5518">
                  <c:v>3307.942785424099</c:v>
                </c:pt>
                <c:pt idx="5519">
                  <c:v>3308.5422676251</c:v>
                </c:pt>
                <c:pt idx="5520">
                  <c:v>3309.1417498262</c:v>
                </c:pt>
                <c:pt idx="5521">
                  <c:v>3309.7412320272</c:v>
                </c:pt>
                <c:pt idx="5522">
                  <c:v>3310.3407142283</c:v>
                </c:pt>
                <c:pt idx="5523">
                  <c:v>3310.9401964293</c:v>
                </c:pt>
                <c:pt idx="5524">
                  <c:v>3311.5396786304</c:v>
                </c:pt>
                <c:pt idx="5525">
                  <c:v>3312.1391608315</c:v>
                </c:pt>
                <c:pt idx="5526">
                  <c:v>3312.7386430325</c:v>
                </c:pt>
                <c:pt idx="5527">
                  <c:v>3313.338125233601</c:v>
                </c:pt>
                <c:pt idx="5528">
                  <c:v>3313.9376074346</c:v>
                </c:pt>
                <c:pt idx="5529">
                  <c:v>3314.5370896357</c:v>
                </c:pt>
                <c:pt idx="5530">
                  <c:v>3315.1365718367</c:v>
                </c:pt>
                <c:pt idx="5531">
                  <c:v>3315.7360540378</c:v>
                </c:pt>
                <c:pt idx="5532">
                  <c:v>3316.3355362388</c:v>
                </c:pt>
                <c:pt idx="5533">
                  <c:v>3316.9350184399</c:v>
                </c:pt>
                <c:pt idx="5534">
                  <c:v>3317.534500641</c:v>
                </c:pt>
                <c:pt idx="5535">
                  <c:v>3318.133982842</c:v>
                </c:pt>
                <c:pt idx="5536">
                  <c:v>3318.7334650431</c:v>
                </c:pt>
                <c:pt idx="5537">
                  <c:v>3319.3329472441</c:v>
                </c:pt>
                <c:pt idx="5538">
                  <c:v>3319.9324294452</c:v>
                </c:pt>
                <c:pt idx="5539">
                  <c:v>3320.5319116462</c:v>
                </c:pt>
                <c:pt idx="5540">
                  <c:v>3321.1313938473</c:v>
                </c:pt>
                <c:pt idx="5541">
                  <c:v>3321.7308760483</c:v>
                </c:pt>
                <c:pt idx="5542">
                  <c:v>3322.3303582494</c:v>
                </c:pt>
                <c:pt idx="5543">
                  <c:v>3322.9298404505</c:v>
                </c:pt>
                <c:pt idx="5544">
                  <c:v>3323.5293226515</c:v>
                </c:pt>
                <c:pt idx="5545">
                  <c:v>3324.1288048526</c:v>
                </c:pt>
                <c:pt idx="5546">
                  <c:v>3324.728287053599</c:v>
                </c:pt>
                <c:pt idx="5547">
                  <c:v>3325.3277692547</c:v>
                </c:pt>
                <c:pt idx="5548">
                  <c:v>3325.9272514557</c:v>
                </c:pt>
                <c:pt idx="5549">
                  <c:v>3326.5267336568</c:v>
                </c:pt>
                <c:pt idx="5550">
                  <c:v>3327.1262158578</c:v>
                </c:pt>
                <c:pt idx="5551">
                  <c:v>3327.7256980589</c:v>
                </c:pt>
                <c:pt idx="5552">
                  <c:v>3328.32518026</c:v>
                </c:pt>
                <c:pt idx="5553">
                  <c:v>3328.924662461</c:v>
                </c:pt>
                <c:pt idx="5554">
                  <c:v>3329.5241446621</c:v>
                </c:pt>
                <c:pt idx="5555">
                  <c:v>3330.1236268631</c:v>
                </c:pt>
                <c:pt idx="5556">
                  <c:v>3330.7231090642</c:v>
                </c:pt>
                <c:pt idx="5557">
                  <c:v>3331.3225912652</c:v>
                </c:pt>
                <c:pt idx="5558">
                  <c:v>3331.9220734663</c:v>
                </c:pt>
                <c:pt idx="5559">
                  <c:v>3332.5215556673</c:v>
                </c:pt>
                <c:pt idx="5560">
                  <c:v>3333.1210378684</c:v>
                </c:pt>
                <c:pt idx="5561">
                  <c:v>3333.7205200695</c:v>
                </c:pt>
                <c:pt idx="5562">
                  <c:v>3334.3200022705</c:v>
                </c:pt>
                <c:pt idx="5563">
                  <c:v>3334.9194844716</c:v>
                </c:pt>
                <c:pt idx="5564">
                  <c:v>3335.5189666726</c:v>
                </c:pt>
                <c:pt idx="5565">
                  <c:v>3336.1184488737</c:v>
                </c:pt>
                <c:pt idx="5566">
                  <c:v>3336.7179310747</c:v>
                </c:pt>
                <c:pt idx="5567">
                  <c:v>3337.3174132758</c:v>
                </c:pt>
                <c:pt idx="5568">
                  <c:v>3337.9168954768</c:v>
                </c:pt>
                <c:pt idx="5569">
                  <c:v>3338.5163776779</c:v>
                </c:pt>
                <c:pt idx="5570">
                  <c:v>3339.115859879</c:v>
                </c:pt>
                <c:pt idx="5571">
                  <c:v>3339.71534208</c:v>
                </c:pt>
                <c:pt idx="5572">
                  <c:v>3340.3148242811</c:v>
                </c:pt>
                <c:pt idx="5573">
                  <c:v>3340.9143064821</c:v>
                </c:pt>
                <c:pt idx="5574">
                  <c:v>3341.5137886832</c:v>
                </c:pt>
                <c:pt idx="5575">
                  <c:v>3342.1132708842</c:v>
                </c:pt>
                <c:pt idx="5576">
                  <c:v>3342.7127530853</c:v>
                </c:pt>
                <c:pt idx="5577">
                  <c:v>3343.3122352863</c:v>
                </c:pt>
                <c:pt idx="5578">
                  <c:v>3343.9117174874</c:v>
                </c:pt>
                <c:pt idx="5579">
                  <c:v>3344.5111996884</c:v>
                </c:pt>
                <c:pt idx="5580">
                  <c:v>3345.1106818895</c:v>
                </c:pt>
                <c:pt idx="5581">
                  <c:v>3345.7101640906</c:v>
                </c:pt>
                <c:pt idx="5582">
                  <c:v>3346.3096462916</c:v>
                </c:pt>
                <c:pt idx="5583">
                  <c:v>3346.9091284927</c:v>
                </c:pt>
                <c:pt idx="5584">
                  <c:v>3347.5086106937</c:v>
                </c:pt>
                <c:pt idx="5585">
                  <c:v>3348.1080928948</c:v>
                </c:pt>
                <c:pt idx="5586">
                  <c:v>3348.7075750958</c:v>
                </c:pt>
                <c:pt idx="5587">
                  <c:v>3349.3070572969</c:v>
                </c:pt>
                <c:pt idx="5588">
                  <c:v>3349.9065394979</c:v>
                </c:pt>
                <c:pt idx="5589">
                  <c:v>3350.506021699</c:v>
                </c:pt>
                <c:pt idx="5590">
                  <c:v>3351.1055039001</c:v>
                </c:pt>
                <c:pt idx="5591">
                  <c:v>3351.7049861011</c:v>
                </c:pt>
                <c:pt idx="5592">
                  <c:v>3352.3044683022</c:v>
                </c:pt>
                <c:pt idx="5593">
                  <c:v>3352.9039505032</c:v>
                </c:pt>
                <c:pt idx="5594">
                  <c:v>3353.5034327043</c:v>
                </c:pt>
                <c:pt idx="5595">
                  <c:v>3354.1029149053</c:v>
                </c:pt>
                <c:pt idx="5596">
                  <c:v>3354.7023971064</c:v>
                </c:pt>
                <c:pt idx="5597">
                  <c:v>3355.3018793074</c:v>
                </c:pt>
                <c:pt idx="5598">
                  <c:v>3355.9013615085</c:v>
                </c:pt>
                <c:pt idx="5599">
                  <c:v>3356.5008437096</c:v>
                </c:pt>
                <c:pt idx="5600">
                  <c:v>3357.1003259106</c:v>
                </c:pt>
                <c:pt idx="5601">
                  <c:v>3357.699808111699</c:v>
                </c:pt>
                <c:pt idx="5602">
                  <c:v>3358.2992903127</c:v>
                </c:pt>
                <c:pt idx="5603">
                  <c:v>3358.8987725138</c:v>
                </c:pt>
                <c:pt idx="5604">
                  <c:v>3359.4982547148</c:v>
                </c:pt>
                <c:pt idx="5605">
                  <c:v>3360.0977369159</c:v>
                </c:pt>
                <c:pt idx="5606">
                  <c:v>3360.6972191169</c:v>
                </c:pt>
                <c:pt idx="5607">
                  <c:v>3361.296701318</c:v>
                </c:pt>
                <c:pt idx="5608">
                  <c:v>3361.8961835191</c:v>
                </c:pt>
                <c:pt idx="5609">
                  <c:v>3362.4956657201</c:v>
                </c:pt>
                <c:pt idx="5610">
                  <c:v>3363.0951479212</c:v>
                </c:pt>
                <c:pt idx="5611">
                  <c:v>3363.6946301222</c:v>
                </c:pt>
                <c:pt idx="5612">
                  <c:v>3364.2941123233</c:v>
                </c:pt>
                <c:pt idx="5613">
                  <c:v>3364.8935945243</c:v>
                </c:pt>
                <c:pt idx="5614">
                  <c:v>3365.4930767254</c:v>
                </c:pt>
                <c:pt idx="5615">
                  <c:v>3366.0925589264</c:v>
                </c:pt>
                <c:pt idx="5616">
                  <c:v>3366.6920411275</c:v>
                </c:pt>
                <c:pt idx="5617">
                  <c:v>3367.2915233286</c:v>
                </c:pt>
                <c:pt idx="5618">
                  <c:v>3367.8910055296</c:v>
                </c:pt>
                <c:pt idx="5619">
                  <c:v>3368.4904877307</c:v>
                </c:pt>
                <c:pt idx="5620">
                  <c:v>3369.0899699317</c:v>
                </c:pt>
                <c:pt idx="5621">
                  <c:v>3369.6894521328</c:v>
                </c:pt>
                <c:pt idx="5622">
                  <c:v>3370.2889343338</c:v>
                </c:pt>
                <c:pt idx="5623">
                  <c:v>3370.8884165349</c:v>
                </c:pt>
                <c:pt idx="5624">
                  <c:v>3371.4878987359</c:v>
                </c:pt>
                <c:pt idx="5625">
                  <c:v>3372.087380937</c:v>
                </c:pt>
                <c:pt idx="5626">
                  <c:v>3372.686863138099</c:v>
                </c:pt>
                <c:pt idx="5627">
                  <c:v>3373.2863453391</c:v>
                </c:pt>
                <c:pt idx="5628">
                  <c:v>3373.8858275402</c:v>
                </c:pt>
                <c:pt idx="5629">
                  <c:v>3374.4853097412</c:v>
                </c:pt>
                <c:pt idx="5630">
                  <c:v>3375.0847919423</c:v>
                </c:pt>
                <c:pt idx="5631">
                  <c:v>3375.6842741433</c:v>
                </c:pt>
                <c:pt idx="5632">
                  <c:v>3376.2837563444</c:v>
                </c:pt>
                <c:pt idx="5633">
                  <c:v>3376.8832385454</c:v>
                </c:pt>
                <c:pt idx="5634">
                  <c:v>3377.4827207465</c:v>
                </c:pt>
                <c:pt idx="5635">
                  <c:v>3378.0822029476</c:v>
                </c:pt>
                <c:pt idx="5636">
                  <c:v>3378.681685148599</c:v>
                </c:pt>
                <c:pt idx="5637">
                  <c:v>3379.2811673497</c:v>
                </c:pt>
                <c:pt idx="5638">
                  <c:v>3379.8806495507</c:v>
                </c:pt>
                <c:pt idx="5639">
                  <c:v>3380.4801317518</c:v>
                </c:pt>
                <c:pt idx="5640">
                  <c:v>3381.0796139528</c:v>
                </c:pt>
                <c:pt idx="5641">
                  <c:v>3381.6790961539</c:v>
                </c:pt>
                <c:pt idx="5642">
                  <c:v>3382.2785783549</c:v>
                </c:pt>
                <c:pt idx="5643">
                  <c:v>3382.878060556</c:v>
                </c:pt>
                <c:pt idx="5644">
                  <c:v>3383.4775427571</c:v>
                </c:pt>
                <c:pt idx="5645">
                  <c:v>3384.0770249581</c:v>
                </c:pt>
                <c:pt idx="5646">
                  <c:v>3384.6765071592</c:v>
                </c:pt>
                <c:pt idx="5647">
                  <c:v>3385.2759893602</c:v>
                </c:pt>
                <c:pt idx="5648">
                  <c:v>3385.8754715613</c:v>
                </c:pt>
                <c:pt idx="5649">
                  <c:v>3386.4749537623</c:v>
                </c:pt>
                <c:pt idx="5650">
                  <c:v>3387.0744359634</c:v>
                </c:pt>
                <c:pt idx="5651">
                  <c:v>3387.6739181644</c:v>
                </c:pt>
                <c:pt idx="5652">
                  <c:v>3388.2734003655</c:v>
                </c:pt>
                <c:pt idx="5653">
                  <c:v>3388.8728825666</c:v>
                </c:pt>
                <c:pt idx="5654">
                  <c:v>3389.4723647676</c:v>
                </c:pt>
                <c:pt idx="5655">
                  <c:v>3390.0718469687</c:v>
                </c:pt>
                <c:pt idx="5656">
                  <c:v>3390.6713291697</c:v>
                </c:pt>
                <c:pt idx="5657">
                  <c:v>3391.2708113708</c:v>
                </c:pt>
                <c:pt idx="5658">
                  <c:v>3391.8702935718</c:v>
                </c:pt>
                <c:pt idx="5659">
                  <c:v>3392.4697757729</c:v>
                </c:pt>
                <c:pt idx="5660">
                  <c:v>3393.0692579739</c:v>
                </c:pt>
                <c:pt idx="5661">
                  <c:v>3393.668740175</c:v>
                </c:pt>
                <c:pt idx="5662">
                  <c:v>3394.2682223761</c:v>
                </c:pt>
                <c:pt idx="5663">
                  <c:v>3394.8677045771</c:v>
                </c:pt>
                <c:pt idx="5664">
                  <c:v>3395.4671867782</c:v>
                </c:pt>
                <c:pt idx="5665">
                  <c:v>3396.0666689792</c:v>
                </c:pt>
                <c:pt idx="5666">
                  <c:v>3396.6661511803</c:v>
                </c:pt>
                <c:pt idx="5667">
                  <c:v>3397.2656333813</c:v>
                </c:pt>
                <c:pt idx="5668">
                  <c:v>3397.8651155824</c:v>
                </c:pt>
                <c:pt idx="5669">
                  <c:v>3398.4645977834</c:v>
                </c:pt>
                <c:pt idx="5670">
                  <c:v>3399.0640799845</c:v>
                </c:pt>
                <c:pt idx="5671">
                  <c:v>3399.6635621856</c:v>
                </c:pt>
                <c:pt idx="5672">
                  <c:v>3400.2630443866</c:v>
                </c:pt>
                <c:pt idx="5673">
                  <c:v>3400.8625265877</c:v>
                </c:pt>
                <c:pt idx="5674">
                  <c:v>3401.4620087887</c:v>
                </c:pt>
                <c:pt idx="5675">
                  <c:v>3402.0614909898</c:v>
                </c:pt>
                <c:pt idx="5676">
                  <c:v>3402.6609731908</c:v>
                </c:pt>
                <c:pt idx="5677">
                  <c:v>3403.2604553919</c:v>
                </c:pt>
                <c:pt idx="5678">
                  <c:v>3403.8599375929</c:v>
                </c:pt>
                <c:pt idx="5679">
                  <c:v>3404.459419794</c:v>
                </c:pt>
                <c:pt idx="5680">
                  <c:v>3405.0589019951</c:v>
                </c:pt>
                <c:pt idx="5681">
                  <c:v>3405.6583841961</c:v>
                </c:pt>
                <c:pt idx="5682">
                  <c:v>3406.2578663972</c:v>
                </c:pt>
                <c:pt idx="5683">
                  <c:v>3406.8573485982</c:v>
                </c:pt>
                <c:pt idx="5684">
                  <c:v>3407.4568307993</c:v>
                </c:pt>
                <c:pt idx="5685">
                  <c:v>3408.0563130003</c:v>
                </c:pt>
                <c:pt idx="5686">
                  <c:v>3408.6557952014</c:v>
                </c:pt>
                <c:pt idx="5687">
                  <c:v>3409.2552774024</c:v>
                </c:pt>
                <c:pt idx="5688">
                  <c:v>3409.8547596035</c:v>
                </c:pt>
                <c:pt idx="5689">
                  <c:v>3410.4542418046</c:v>
                </c:pt>
                <c:pt idx="5690">
                  <c:v>3411.0537240056</c:v>
                </c:pt>
                <c:pt idx="5691">
                  <c:v>3411.6532062067</c:v>
                </c:pt>
                <c:pt idx="5692">
                  <c:v>3412.252688407699</c:v>
                </c:pt>
                <c:pt idx="5693">
                  <c:v>3412.8521706088</c:v>
                </c:pt>
                <c:pt idx="5694">
                  <c:v>3413.4516528098</c:v>
                </c:pt>
                <c:pt idx="5695">
                  <c:v>3414.0511350109</c:v>
                </c:pt>
                <c:pt idx="5696">
                  <c:v>3414.6506172119</c:v>
                </c:pt>
                <c:pt idx="5697">
                  <c:v>3415.250099413</c:v>
                </c:pt>
                <c:pt idx="5698">
                  <c:v>3415.8495816141</c:v>
                </c:pt>
                <c:pt idx="5699">
                  <c:v>3416.4490638151</c:v>
                </c:pt>
                <c:pt idx="5700">
                  <c:v>3417.0485460162</c:v>
                </c:pt>
                <c:pt idx="5701">
                  <c:v>3417.6480282172</c:v>
                </c:pt>
                <c:pt idx="5702">
                  <c:v>3418.2475104183</c:v>
                </c:pt>
                <c:pt idx="5703">
                  <c:v>3418.8469926193</c:v>
                </c:pt>
                <c:pt idx="5704">
                  <c:v>3419.4464748204</c:v>
                </c:pt>
                <c:pt idx="5705">
                  <c:v>3420.0459570214</c:v>
                </c:pt>
                <c:pt idx="5706">
                  <c:v>3420.6454392225</c:v>
                </c:pt>
                <c:pt idx="5707">
                  <c:v>3421.244921423499</c:v>
                </c:pt>
                <c:pt idx="5708">
                  <c:v>3421.8444036246</c:v>
                </c:pt>
                <c:pt idx="5709">
                  <c:v>3422.443885825699</c:v>
                </c:pt>
                <c:pt idx="5710">
                  <c:v>3423.0433680267</c:v>
                </c:pt>
                <c:pt idx="5711">
                  <c:v>3423.642850227799</c:v>
                </c:pt>
                <c:pt idx="5712">
                  <c:v>3424.2423324288</c:v>
                </c:pt>
                <c:pt idx="5713">
                  <c:v>3424.8418146299</c:v>
                </c:pt>
                <c:pt idx="5714">
                  <c:v>3425.4412968309</c:v>
                </c:pt>
                <c:pt idx="5715">
                  <c:v>3426.040779032</c:v>
                </c:pt>
                <c:pt idx="5716">
                  <c:v>3426.640261233</c:v>
                </c:pt>
                <c:pt idx="5717">
                  <c:v>3427.2397434341</c:v>
                </c:pt>
                <c:pt idx="5718">
                  <c:v>3427.8392256352</c:v>
                </c:pt>
                <c:pt idx="5719">
                  <c:v>3428.4387078362</c:v>
                </c:pt>
                <c:pt idx="5720">
                  <c:v>3429.0381900373</c:v>
                </c:pt>
                <c:pt idx="5721">
                  <c:v>3429.6376722383</c:v>
                </c:pt>
                <c:pt idx="5722">
                  <c:v>3430.2371544394</c:v>
                </c:pt>
                <c:pt idx="5723">
                  <c:v>3430.8366366404</c:v>
                </c:pt>
                <c:pt idx="5724">
                  <c:v>3431.4361188415</c:v>
                </c:pt>
                <c:pt idx="5725">
                  <c:v>3432.0356010425</c:v>
                </c:pt>
                <c:pt idx="5726">
                  <c:v>3432.6350832436</c:v>
                </c:pt>
                <c:pt idx="5727">
                  <c:v>3433.234565444699</c:v>
                </c:pt>
                <c:pt idx="5728">
                  <c:v>3433.8340476457</c:v>
                </c:pt>
                <c:pt idx="5729">
                  <c:v>3434.4335298468</c:v>
                </c:pt>
                <c:pt idx="5730">
                  <c:v>3435.0330120478</c:v>
                </c:pt>
                <c:pt idx="5731">
                  <c:v>3435.6324942489</c:v>
                </c:pt>
                <c:pt idx="5732">
                  <c:v>3436.2319764499</c:v>
                </c:pt>
                <c:pt idx="5733">
                  <c:v>3436.831458651</c:v>
                </c:pt>
                <c:pt idx="5734">
                  <c:v>3437.430940852</c:v>
                </c:pt>
                <c:pt idx="5735">
                  <c:v>3438.0304230531</c:v>
                </c:pt>
                <c:pt idx="5736">
                  <c:v>3438.6299052542</c:v>
                </c:pt>
                <c:pt idx="5737">
                  <c:v>3439.2293874552</c:v>
                </c:pt>
                <c:pt idx="5738">
                  <c:v>3439.8288696563</c:v>
                </c:pt>
                <c:pt idx="5739">
                  <c:v>3440.4283518573</c:v>
                </c:pt>
                <c:pt idx="5740">
                  <c:v>3441.0278340584</c:v>
                </c:pt>
                <c:pt idx="5741">
                  <c:v>3441.6273162594</c:v>
                </c:pt>
                <c:pt idx="5742">
                  <c:v>3442.2267984605</c:v>
                </c:pt>
                <c:pt idx="5743">
                  <c:v>3442.8262806615</c:v>
                </c:pt>
                <c:pt idx="5744">
                  <c:v>3443.4257628626</c:v>
                </c:pt>
                <c:pt idx="5745">
                  <c:v>3444.025245063699</c:v>
                </c:pt>
                <c:pt idx="5746">
                  <c:v>3444.6247272647</c:v>
                </c:pt>
                <c:pt idx="5747">
                  <c:v>3445.224209465799</c:v>
                </c:pt>
                <c:pt idx="5748">
                  <c:v>3445.8236916668</c:v>
                </c:pt>
                <c:pt idx="5749">
                  <c:v>3446.4231738679</c:v>
                </c:pt>
                <c:pt idx="5750">
                  <c:v>3447.0226560689</c:v>
                </c:pt>
                <c:pt idx="5751">
                  <c:v>3447.62213827</c:v>
                </c:pt>
                <c:pt idx="5752">
                  <c:v>3448.221620471</c:v>
                </c:pt>
                <c:pt idx="5753">
                  <c:v>3448.8211026721</c:v>
                </c:pt>
                <c:pt idx="5754">
                  <c:v>3449.4205848732</c:v>
                </c:pt>
                <c:pt idx="5755">
                  <c:v>3450.0200670742</c:v>
                </c:pt>
                <c:pt idx="5756">
                  <c:v>3450.6195492753</c:v>
                </c:pt>
                <c:pt idx="5757">
                  <c:v>3451.2190314763</c:v>
                </c:pt>
                <c:pt idx="5758">
                  <c:v>3451.8185136774</c:v>
                </c:pt>
                <c:pt idx="5759">
                  <c:v>3452.4179958784</c:v>
                </c:pt>
                <c:pt idx="5760">
                  <c:v>3453.0174780795</c:v>
                </c:pt>
                <c:pt idx="5761">
                  <c:v>3453.6169602805</c:v>
                </c:pt>
                <c:pt idx="5762">
                  <c:v>3454.2164424816</c:v>
                </c:pt>
                <c:pt idx="5763">
                  <c:v>3454.8159246827</c:v>
                </c:pt>
                <c:pt idx="5764">
                  <c:v>3455.4154068837</c:v>
                </c:pt>
                <c:pt idx="5765">
                  <c:v>3456.0148890848</c:v>
                </c:pt>
                <c:pt idx="5766">
                  <c:v>3456.6143712858</c:v>
                </c:pt>
                <c:pt idx="5767">
                  <c:v>3457.2138534869</c:v>
                </c:pt>
                <c:pt idx="5768">
                  <c:v>3457.8133356879</c:v>
                </c:pt>
                <c:pt idx="5769">
                  <c:v>3458.412817889</c:v>
                </c:pt>
                <c:pt idx="5770">
                  <c:v>3459.01230009</c:v>
                </c:pt>
                <c:pt idx="5771">
                  <c:v>3459.6117822911</c:v>
                </c:pt>
                <c:pt idx="5772">
                  <c:v>3460.2112644922</c:v>
                </c:pt>
                <c:pt idx="5773">
                  <c:v>3460.8107466932</c:v>
                </c:pt>
                <c:pt idx="5774">
                  <c:v>3461.4102288943</c:v>
                </c:pt>
                <c:pt idx="5775">
                  <c:v>3462.0097110953</c:v>
                </c:pt>
                <c:pt idx="5776">
                  <c:v>3462.6091932964</c:v>
                </c:pt>
                <c:pt idx="5777">
                  <c:v>3463.208675497399</c:v>
                </c:pt>
                <c:pt idx="5778">
                  <c:v>3463.8081576985</c:v>
                </c:pt>
                <c:pt idx="5779">
                  <c:v>3464.4076398995</c:v>
                </c:pt>
                <c:pt idx="5780">
                  <c:v>3465.0071221006</c:v>
                </c:pt>
                <c:pt idx="5781">
                  <c:v>3465.606604301699</c:v>
                </c:pt>
                <c:pt idx="5782">
                  <c:v>3466.2060865027</c:v>
                </c:pt>
                <c:pt idx="5783">
                  <c:v>3466.8055687038</c:v>
                </c:pt>
                <c:pt idx="5784">
                  <c:v>3467.4050509048</c:v>
                </c:pt>
                <c:pt idx="5785">
                  <c:v>3468.0045331059</c:v>
                </c:pt>
                <c:pt idx="5786">
                  <c:v>3468.6040153069</c:v>
                </c:pt>
                <c:pt idx="5787">
                  <c:v>3469.203497508</c:v>
                </c:pt>
                <c:pt idx="5788">
                  <c:v>3469.802979709</c:v>
                </c:pt>
                <c:pt idx="5789">
                  <c:v>3470.4024619101</c:v>
                </c:pt>
                <c:pt idx="5790">
                  <c:v>3471.0019441112</c:v>
                </c:pt>
                <c:pt idx="5791">
                  <c:v>3471.6014263122</c:v>
                </c:pt>
                <c:pt idx="5792">
                  <c:v>3472.2009085133</c:v>
                </c:pt>
                <c:pt idx="5793">
                  <c:v>3472.8003907143</c:v>
                </c:pt>
                <c:pt idx="5794">
                  <c:v>3473.3998729154</c:v>
                </c:pt>
                <c:pt idx="5795">
                  <c:v>3473.9993551164</c:v>
                </c:pt>
                <c:pt idx="5796">
                  <c:v>3474.5988373175</c:v>
                </c:pt>
                <c:pt idx="5797">
                  <c:v>3475.1983195185</c:v>
                </c:pt>
                <c:pt idx="5798">
                  <c:v>3475.797801719599</c:v>
                </c:pt>
                <c:pt idx="5799">
                  <c:v>3476.3972839207</c:v>
                </c:pt>
                <c:pt idx="5800">
                  <c:v>3476.9967661217</c:v>
                </c:pt>
                <c:pt idx="5801">
                  <c:v>3477.5962483228</c:v>
                </c:pt>
                <c:pt idx="5802">
                  <c:v>3478.1957305238</c:v>
                </c:pt>
                <c:pt idx="5803">
                  <c:v>3478.7952127249</c:v>
                </c:pt>
                <c:pt idx="5804">
                  <c:v>3479.3946949259</c:v>
                </c:pt>
                <c:pt idx="5805">
                  <c:v>3479.994177127</c:v>
                </c:pt>
                <c:pt idx="5806">
                  <c:v>3480.593659328</c:v>
                </c:pt>
                <c:pt idx="5807">
                  <c:v>3481.1931415291</c:v>
                </c:pt>
                <c:pt idx="5808">
                  <c:v>3481.7926237302</c:v>
                </c:pt>
                <c:pt idx="5809">
                  <c:v>3482.3921059312</c:v>
                </c:pt>
                <c:pt idx="5810">
                  <c:v>3482.9915881323</c:v>
                </c:pt>
                <c:pt idx="5811">
                  <c:v>3483.5910703333</c:v>
                </c:pt>
                <c:pt idx="5812">
                  <c:v>3484.1905525344</c:v>
                </c:pt>
                <c:pt idx="5813">
                  <c:v>3484.7900347354</c:v>
                </c:pt>
                <c:pt idx="5814">
                  <c:v>3485.3895169365</c:v>
                </c:pt>
                <c:pt idx="5815">
                  <c:v>3485.9889991375</c:v>
                </c:pt>
                <c:pt idx="5816">
                  <c:v>3486.588481338599</c:v>
                </c:pt>
                <c:pt idx="5817">
                  <c:v>3487.1879635397</c:v>
                </c:pt>
                <c:pt idx="5818">
                  <c:v>3487.787445740699</c:v>
                </c:pt>
                <c:pt idx="5819">
                  <c:v>3488.3869279418</c:v>
                </c:pt>
                <c:pt idx="5820">
                  <c:v>3488.9864101428</c:v>
                </c:pt>
                <c:pt idx="5821">
                  <c:v>3489.5858923439</c:v>
                </c:pt>
                <c:pt idx="5822">
                  <c:v>3490.1853745449</c:v>
                </c:pt>
                <c:pt idx="5823">
                  <c:v>3490.784856746</c:v>
                </c:pt>
                <c:pt idx="5824">
                  <c:v>3491.384338947</c:v>
                </c:pt>
                <c:pt idx="5825">
                  <c:v>3491.9838211481</c:v>
                </c:pt>
                <c:pt idx="5826">
                  <c:v>3492.5833033491</c:v>
                </c:pt>
                <c:pt idx="5827">
                  <c:v>3493.1827855502</c:v>
                </c:pt>
                <c:pt idx="5828">
                  <c:v>3493.7822677513</c:v>
                </c:pt>
                <c:pt idx="5829">
                  <c:v>3494.3817499523</c:v>
                </c:pt>
                <c:pt idx="5830">
                  <c:v>3494.9812321534</c:v>
                </c:pt>
                <c:pt idx="5831">
                  <c:v>3495.5807143544</c:v>
                </c:pt>
                <c:pt idx="5832">
                  <c:v>3496.1801965555</c:v>
                </c:pt>
                <c:pt idx="5833">
                  <c:v>3496.7796787565</c:v>
                </c:pt>
                <c:pt idx="5834">
                  <c:v>3497.3791609576</c:v>
                </c:pt>
                <c:pt idx="5835">
                  <c:v>3497.9786431586</c:v>
                </c:pt>
                <c:pt idx="5836">
                  <c:v>3498.5781253597</c:v>
                </c:pt>
                <c:pt idx="5837">
                  <c:v>3499.1776075608</c:v>
                </c:pt>
                <c:pt idx="5838">
                  <c:v>3499.777089761799</c:v>
                </c:pt>
                <c:pt idx="5839">
                  <c:v>3500.3765719629</c:v>
                </c:pt>
              </c:numCache>
            </c:numRef>
          </c:xVal>
          <c:yVal>
            <c:numRef>
              <c:f>Sheet1!$E$27:$E$5866</c:f>
              <c:numCache>
                <c:formatCode>General</c:formatCode>
                <c:ptCount val="5840"/>
                <c:pt idx="0">
                  <c:v>6816.504853822998</c:v>
                </c:pt>
                <c:pt idx="1">
                  <c:v>6839.079913791292</c:v>
                </c:pt>
                <c:pt idx="2">
                  <c:v>6838.885622695954</c:v>
                </c:pt>
                <c:pt idx="3">
                  <c:v>6838.950290362122</c:v>
                </c:pt>
                <c:pt idx="4">
                  <c:v>6839.074907560291</c:v>
                </c:pt>
                <c:pt idx="5">
                  <c:v>6839.168873629473</c:v>
                </c:pt>
                <c:pt idx="6">
                  <c:v>6839.100636682602</c:v>
                </c:pt>
                <c:pt idx="7">
                  <c:v>6839.129195329891</c:v>
                </c:pt>
                <c:pt idx="8">
                  <c:v>6839.120843611076</c:v>
                </c:pt>
                <c:pt idx="9">
                  <c:v>6839.118145789717</c:v>
                </c:pt>
                <c:pt idx="10">
                  <c:v>6839.180971170532</c:v>
                </c:pt>
                <c:pt idx="11">
                  <c:v>6839.2183587197</c:v>
                </c:pt>
                <c:pt idx="12">
                  <c:v>6839.256594341828</c:v>
                </c:pt>
                <c:pt idx="13">
                  <c:v>6839.288606855034</c:v>
                </c:pt>
                <c:pt idx="14">
                  <c:v>6839.3468784722</c:v>
                </c:pt>
                <c:pt idx="15">
                  <c:v>6839.411216830605</c:v>
                </c:pt>
                <c:pt idx="16">
                  <c:v>6839.488401245032</c:v>
                </c:pt>
                <c:pt idx="17">
                  <c:v>6839.54748033849</c:v>
                </c:pt>
                <c:pt idx="18">
                  <c:v>6839.620862317413</c:v>
                </c:pt>
                <c:pt idx="19">
                  <c:v>6839.698738599655</c:v>
                </c:pt>
                <c:pt idx="20">
                  <c:v>6839.766022977715</c:v>
                </c:pt>
                <c:pt idx="21">
                  <c:v>6839.826418974817</c:v>
                </c:pt>
                <c:pt idx="22">
                  <c:v>6839.91628246095</c:v>
                </c:pt>
                <c:pt idx="23">
                  <c:v>6840.01952999326</c:v>
                </c:pt>
                <c:pt idx="24">
                  <c:v>6840.112116095215</c:v>
                </c:pt>
                <c:pt idx="25">
                  <c:v>6840.193799624613</c:v>
                </c:pt>
                <c:pt idx="26">
                  <c:v>6840.317741963047</c:v>
                </c:pt>
                <c:pt idx="27">
                  <c:v>6840.419706293394</c:v>
                </c:pt>
                <c:pt idx="28">
                  <c:v>6840.52129881178</c:v>
                </c:pt>
                <c:pt idx="29">
                  <c:v>6840.64522147785</c:v>
                </c:pt>
                <c:pt idx="30">
                  <c:v>6840.75260535428</c:v>
                </c:pt>
                <c:pt idx="31">
                  <c:v>6840.85897085949</c:v>
                </c:pt>
                <c:pt idx="32">
                  <c:v>6841.007832974181</c:v>
                </c:pt>
                <c:pt idx="33">
                  <c:v>6841.14167061585</c:v>
                </c:pt>
                <c:pt idx="34">
                  <c:v>6841.25881876789</c:v>
                </c:pt>
                <c:pt idx="35">
                  <c:v>6841.399890073677</c:v>
                </c:pt>
                <c:pt idx="36">
                  <c:v>6841.536865781192</c:v>
                </c:pt>
                <c:pt idx="37">
                  <c:v>6841.680740195347</c:v>
                </c:pt>
                <c:pt idx="38">
                  <c:v>6841.825643059333</c:v>
                </c:pt>
                <c:pt idx="39">
                  <c:v>6841.983656543641</c:v>
                </c:pt>
                <c:pt idx="40">
                  <c:v>6842.140731186903</c:v>
                </c:pt>
                <c:pt idx="41">
                  <c:v>6842.29152169565</c:v>
                </c:pt>
                <c:pt idx="42">
                  <c:v>6842.456702835054</c:v>
                </c:pt>
                <c:pt idx="43">
                  <c:v>6842.620544634482</c:v>
                </c:pt>
                <c:pt idx="44">
                  <c:v>6842.801231176794</c:v>
                </c:pt>
                <c:pt idx="45">
                  <c:v>6842.972841848527</c:v>
                </c:pt>
                <c:pt idx="46">
                  <c:v>6843.157439173504</c:v>
                </c:pt>
                <c:pt idx="47">
                  <c:v>6843.345652743817</c:v>
                </c:pt>
                <c:pt idx="48">
                  <c:v>6843.527327025794</c:v>
                </c:pt>
                <c:pt idx="49">
                  <c:v>6843.71849668316</c:v>
                </c:pt>
                <c:pt idx="50">
                  <c:v>6843.923765269256</c:v>
                </c:pt>
                <c:pt idx="51">
                  <c:v>6844.12022366835</c:v>
                </c:pt>
                <c:pt idx="52">
                  <c:v>6844.320760991388</c:v>
                </c:pt>
                <c:pt idx="53">
                  <c:v>6844.536930985048</c:v>
                </c:pt>
                <c:pt idx="54">
                  <c:v>6844.74686705642</c:v>
                </c:pt>
                <c:pt idx="55">
                  <c:v>6844.961190530763</c:v>
                </c:pt>
                <c:pt idx="56">
                  <c:v>6845.183909899136</c:v>
                </c:pt>
                <c:pt idx="57">
                  <c:v>6845.405950640948</c:v>
                </c:pt>
                <c:pt idx="58">
                  <c:v>6845.63288974812</c:v>
                </c:pt>
                <c:pt idx="59">
                  <c:v>6845.866542280353</c:v>
                </c:pt>
                <c:pt idx="60">
                  <c:v>6846.10172121528</c:v>
                </c:pt>
                <c:pt idx="61">
                  <c:v>6846.34365944681</c:v>
                </c:pt>
                <c:pt idx="62">
                  <c:v>6846.59140098307</c:v>
                </c:pt>
                <c:pt idx="63">
                  <c:v>6846.843468706227</c:v>
                </c:pt>
                <c:pt idx="64">
                  <c:v>6847.09272177104</c:v>
                </c:pt>
                <c:pt idx="65">
                  <c:v>6847.346649910004</c:v>
                </c:pt>
                <c:pt idx="66">
                  <c:v>6847.608305793468</c:v>
                </c:pt>
                <c:pt idx="67">
                  <c:v>6847.87488950328</c:v>
                </c:pt>
                <c:pt idx="68">
                  <c:v>6848.141494783407</c:v>
                </c:pt>
                <c:pt idx="69">
                  <c:v>6848.416383774382</c:v>
                </c:pt>
                <c:pt idx="70">
                  <c:v>6848.69253905814</c:v>
                </c:pt>
                <c:pt idx="71">
                  <c:v>6848.971567568758</c:v>
                </c:pt>
                <c:pt idx="72">
                  <c:v>6849.253357224863</c:v>
                </c:pt>
                <c:pt idx="73">
                  <c:v>6849.542487607962</c:v>
                </c:pt>
                <c:pt idx="74">
                  <c:v>6849.840437112527</c:v>
                </c:pt>
                <c:pt idx="75">
                  <c:v>6850.133393543864</c:v>
                </c:pt>
                <c:pt idx="76">
                  <c:v>6850.437793789589</c:v>
                </c:pt>
                <c:pt idx="77">
                  <c:v>6850.744485332223</c:v>
                </c:pt>
                <c:pt idx="78">
                  <c:v>6851.04946136389</c:v>
                </c:pt>
                <c:pt idx="79">
                  <c:v>6851.36340499902</c:v>
                </c:pt>
                <c:pt idx="80">
                  <c:v>6851.679197262168</c:v>
                </c:pt>
                <c:pt idx="81">
                  <c:v>6851.999940308077</c:v>
                </c:pt>
                <c:pt idx="82">
                  <c:v>6852.324943055782</c:v>
                </c:pt>
                <c:pt idx="83">
                  <c:v>6852.646557573536</c:v>
                </c:pt>
                <c:pt idx="84">
                  <c:v>6852.982406027877</c:v>
                </c:pt>
                <c:pt idx="85">
                  <c:v>6853.31215324956</c:v>
                </c:pt>
                <c:pt idx="86">
                  <c:v>6853.651616324511</c:v>
                </c:pt>
                <c:pt idx="87">
                  <c:v>6854.003076917114</c:v>
                </c:pt>
                <c:pt idx="88">
                  <c:v>6854.354240380765</c:v>
                </c:pt>
                <c:pt idx="89">
                  <c:v>6854.707981351571</c:v>
                </c:pt>
                <c:pt idx="90">
                  <c:v>6855.06413054981</c:v>
                </c:pt>
                <c:pt idx="91">
                  <c:v>6855.42430880829</c:v>
                </c:pt>
                <c:pt idx="92">
                  <c:v>6855.788900569614</c:v>
                </c:pt>
                <c:pt idx="93">
                  <c:v>6856.161269140498</c:v>
                </c:pt>
                <c:pt idx="94">
                  <c:v>6856.532302110152</c:v>
                </c:pt>
                <c:pt idx="95">
                  <c:v>6856.908370622878</c:v>
                </c:pt>
                <c:pt idx="96">
                  <c:v>6857.293723868474</c:v>
                </c:pt>
                <c:pt idx="97">
                  <c:v>6857.67912791539</c:v>
                </c:pt>
                <c:pt idx="98">
                  <c:v>6858.06661191547</c:v>
                </c:pt>
                <c:pt idx="99">
                  <c:v>6858.455159272532</c:v>
                </c:pt>
                <c:pt idx="100">
                  <c:v>6858.854172256613</c:v>
                </c:pt>
                <c:pt idx="101">
                  <c:v>6859.255431379257</c:v>
                </c:pt>
                <c:pt idx="102">
                  <c:v>6859.659811173165</c:v>
                </c:pt>
                <c:pt idx="103">
                  <c:v>6860.068394830327</c:v>
                </c:pt>
                <c:pt idx="104">
                  <c:v>6860.480746477455</c:v>
                </c:pt>
                <c:pt idx="105">
                  <c:v>6860.895439255042</c:v>
                </c:pt>
                <c:pt idx="106">
                  <c:v>6861.317675716955</c:v>
                </c:pt>
                <c:pt idx="107">
                  <c:v>6861.742786495047</c:v>
                </c:pt>
                <c:pt idx="108">
                  <c:v>6862.173646414446</c:v>
                </c:pt>
                <c:pt idx="109">
                  <c:v>6862.606443309592</c:v>
                </c:pt>
                <c:pt idx="110">
                  <c:v>6863.04713982412</c:v>
                </c:pt>
                <c:pt idx="111">
                  <c:v>6863.486426163974</c:v>
                </c:pt>
                <c:pt idx="112">
                  <c:v>6863.933930210444</c:v>
                </c:pt>
                <c:pt idx="113">
                  <c:v>6864.38341946595</c:v>
                </c:pt>
                <c:pt idx="114">
                  <c:v>6864.838394725074</c:v>
                </c:pt>
                <c:pt idx="115">
                  <c:v>6865.295884991858</c:v>
                </c:pt>
                <c:pt idx="116">
                  <c:v>6865.755577341039</c:v>
                </c:pt>
                <c:pt idx="117">
                  <c:v>6866.219973153098</c:v>
                </c:pt>
                <c:pt idx="118">
                  <c:v>6866.696396585404</c:v>
                </c:pt>
                <c:pt idx="119">
                  <c:v>6867.167092982307</c:v>
                </c:pt>
                <c:pt idx="120">
                  <c:v>6867.647594279516</c:v>
                </c:pt>
                <c:pt idx="121">
                  <c:v>6868.13164048071</c:v>
                </c:pt>
                <c:pt idx="122">
                  <c:v>6868.619073868204</c:v>
                </c:pt>
                <c:pt idx="123">
                  <c:v>6869.10920142193</c:v>
                </c:pt>
                <c:pt idx="124">
                  <c:v>6869.602189171957</c:v>
                </c:pt>
                <c:pt idx="125">
                  <c:v>6870.100907210096</c:v>
                </c:pt>
                <c:pt idx="126">
                  <c:v>6870.60113492675</c:v>
                </c:pt>
                <c:pt idx="127">
                  <c:v>6871.108363351108</c:v>
                </c:pt>
                <c:pt idx="128">
                  <c:v>6871.618579645184</c:v>
                </c:pt>
                <c:pt idx="129">
                  <c:v>6872.138311424573</c:v>
                </c:pt>
                <c:pt idx="130">
                  <c:v>6872.65607358399</c:v>
                </c:pt>
                <c:pt idx="131">
                  <c:v>6873.178056791701</c:v>
                </c:pt>
                <c:pt idx="132">
                  <c:v>6873.704040054811</c:v>
                </c:pt>
                <c:pt idx="133">
                  <c:v>6874.236354216024</c:v>
                </c:pt>
                <c:pt idx="134">
                  <c:v>6874.77053165921</c:v>
                </c:pt>
                <c:pt idx="135">
                  <c:v>6875.311186165795</c:v>
                </c:pt>
                <c:pt idx="136">
                  <c:v>6875.855224356372</c:v>
                </c:pt>
                <c:pt idx="137">
                  <c:v>6876.402025310113</c:v>
                </c:pt>
                <c:pt idx="138">
                  <c:v>6876.955197780708</c:v>
                </c:pt>
                <c:pt idx="139">
                  <c:v>6877.507163577192</c:v>
                </c:pt>
                <c:pt idx="140">
                  <c:v>6878.065449957232</c:v>
                </c:pt>
                <c:pt idx="141">
                  <c:v>6878.630936058038</c:v>
                </c:pt>
                <c:pt idx="142">
                  <c:v>6879.198506515122</c:v>
                </c:pt>
                <c:pt idx="143">
                  <c:v>6879.774262001304</c:v>
                </c:pt>
                <c:pt idx="144">
                  <c:v>6880.350238019642</c:v>
                </c:pt>
                <c:pt idx="145">
                  <c:v>6880.927801629057</c:v>
                </c:pt>
                <c:pt idx="146">
                  <c:v>6881.514671283734</c:v>
                </c:pt>
                <c:pt idx="147">
                  <c:v>6882.10615277608</c:v>
                </c:pt>
                <c:pt idx="148">
                  <c:v>6882.700125448501</c:v>
                </c:pt>
                <c:pt idx="149">
                  <c:v>6883.293116314254</c:v>
                </c:pt>
                <c:pt idx="150">
                  <c:v>6883.895098933051</c:v>
                </c:pt>
                <c:pt idx="151">
                  <c:v>6884.499865809316</c:v>
                </c:pt>
                <c:pt idx="152">
                  <c:v>6885.109499075581</c:v>
                </c:pt>
                <c:pt idx="153">
                  <c:v>6885.722393068591</c:v>
                </c:pt>
                <c:pt idx="154">
                  <c:v>6886.341108742984</c:v>
                </c:pt>
                <c:pt idx="155">
                  <c:v>6886.96231627531</c:v>
                </c:pt>
                <c:pt idx="156">
                  <c:v>6887.58763505386</c:v>
                </c:pt>
                <c:pt idx="157">
                  <c:v>6888.218409591961</c:v>
                </c:pt>
                <c:pt idx="158">
                  <c:v>6888.852711355903</c:v>
                </c:pt>
                <c:pt idx="159">
                  <c:v>6889.493045899259</c:v>
                </c:pt>
                <c:pt idx="160">
                  <c:v>6890.136191324382</c:v>
                </c:pt>
                <c:pt idx="161">
                  <c:v>6890.78243189164</c:v>
                </c:pt>
                <c:pt idx="162">
                  <c:v>6891.432298604454</c:v>
                </c:pt>
                <c:pt idx="163">
                  <c:v>6892.086400696927</c:v>
                </c:pt>
                <c:pt idx="164">
                  <c:v>6892.745174042986</c:v>
                </c:pt>
                <c:pt idx="165">
                  <c:v>6893.410344654581</c:v>
                </c:pt>
                <c:pt idx="166">
                  <c:v>6894.078884555307</c:v>
                </c:pt>
                <c:pt idx="167">
                  <c:v>6894.748275979636</c:v>
                </c:pt>
                <c:pt idx="168">
                  <c:v>6895.424817732172</c:v>
                </c:pt>
                <c:pt idx="169">
                  <c:v>6896.103140321056</c:v>
                </c:pt>
                <c:pt idx="170">
                  <c:v>6896.785984185584</c:v>
                </c:pt>
                <c:pt idx="171">
                  <c:v>6897.475092376088</c:v>
                </c:pt>
                <c:pt idx="172">
                  <c:v>6898.171097964208</c:v>
                </c:pt>
                <c:pt idx="173">
                  <c:v>6898.866333737004</c:v>
                </c:pt>
                <c:pt idx="174">
                  <c:v>6899.565972307944</c:v>
                </c:pt>
                <c:pt idx="175">
                  <c:v>6900.27210498252</c:v>
                </c:pt>
                <c:pt idx="176">
                  <c:v>6900.982672892191</c:v>
                </c:pt>
                <c:pt idx="177">
                  <c:v>6901.693940948535</c:v>
                </c:pt>
                <c:pt idx="178">
                  <c:v>6902.41108510771</c:v>
                </c:pt>
                <c:pt idx="179">
                  <c:v>6903.133739241508</c:v>
                </c:pt>
                <c:pt idx="180">
                  <c:v>6903.858564020322</c:v>
                </c:pt>
                <c:pt idx="181">
                  <c:v>6904.588366038073</c:v>
                </c:pt>
                <c:pt idx="182">
                  <c:v>6905.322288370326</c:v>
                </c:pt>
                <c:pt idx="183">
                  <c:v>6906.059273056272</c:v>
                </c:pt>
                <c:pt idx="184">
                  <c:v>6906.803031511201</c:v>
                </c:pt>
                <c:pt idx="185">
                  <c:v>6907.549882236133</c:v>
                </c:pt>
                <c:pt idx="186">
                  <c:v>6908.301541988362</c:v>
                </c:pt>
                <c:pt idx="187">
                  <c:v>6909.054473083618</c:v>
                </c:pt>
                <c:pt idx="188">
                  <c:v>6909.813494525621</c:v>
                </c:pt>
                <c:pt idx="189">
                  <c:v>6910.576186625051</c:v>
                </c:pt>
                <c:pt idx="190">
                  <c:v>6911.34558095659</c:v>
                </c:pt>
                <c:pt idx="191">
                  <c:v>6912.117032392014</c:v>
                </c:pt>
                <c:pt idx="192">
                  <c:v>6912.892738524802</c:v>
                </c:pt>
                <c:pt idx="193">
                  <c:v>6913.673734693607</c:v>
                </c:pt>
                <c:pt idx="194">
                  <c:v>6914.460273151572</c:v>
                </c:pt>
                <c:pt idx="195">
                  <c:v>6915.24842862447</c:v>
                </c:pt>
                <c:pt idx="196">
                  <c:v>6916.042488102863</c:v>
                </c:pt>
                <c:pt idx="197">
                  <c:v>6916.839896087876</c:v>
                </c:pt>
                <c:pt idx="198">
                  <c:v>6917.641653643213</c:v>
                </c:pt>
                <c:pt idx="199">
                  <c:v>6918.447163062882</c:v>
                </c:pt>
                <c:pt idx="200">
                  <c:v>6919.25541691265</c:v>
                </c:pt>
                <c:pt idx="201">
                  <c:v>6920.070792176668</c:v>
                </c:pt>
                <c:pt idx="202">
                  <c:v>6920.89028964217</c:v>
                </c:pt>
                <c:pt idx="203">
                  <c:v>6921.713126303911</c:v>
                </c:pt>
                <c:pt idx="204">
                  <c:v>6922.539806522436</c:v>
                </c:pt>
                <c:pt idx="205">
                  <c:v>6923.372915587533</c:v>
                </c:pt>
                <c:pt idx="206">
                  <c:v>6924.207889310849</c:v>
                </c:pt>
                <c:pt idx="207">
                  <c:v>6925.04641741943</c:v>
                </c:pt>
                <c:pt idx="208">
                  <c:v>6925.890644951714</c:v>
                </c:pt>
                <c:pt idx="209">
                  <c:v>6926.739396504328</c:v>
                </c:pt>
                <c:pt idx="210">
                  <c:v>6927.593497526547</c:v>
                </c:pt>
                <c:pt idx="211">
                  <c:v>6928.449848480004</c:v>
                </c:pt>
                <c:pt idx="212">
                  <c:v>6929.31264664504</c:v>
                </c:pt>
                <c:pt idx="213">
                  <c:v>6930.179418277592</c:v>
                </c:pt>
                <c:pt idx="214">
                  <c:v>6931.049280539563</c:v>
                </c:pt>
                <c:pt idx="215">
                  <c:v>6931.92550900104</c:v>
                </c:pt>
                <c:pt idx="216">
                  <c:v>6932.803982664339</c:v>
                </c:pt>
                <c:pt idx="217">
                  <c:v>6933.68650988219</c:v>
                </c:pt>
                <c:pt idx="218">
                  <c:v>6934.572161484292</c:v>
                </c:pt>
                <c:pt idx="219">
                  <c:v>6935.464608105503</c:v>
                </c:pt>
                <c:pt idx="220">
                  <c:v>6936.361037337611</c:v>
                </c:pt>
                <c:pt idx="221">
                  <c:v>6937.258985094931</c:v>
                </c:pt>
                <c:pt idx="222">
                  <c:v>6938.163748915873</c:v>
                </c:pt>
                <c:pt idx="223">
                  <c:v>6939.072879638098</c:v>
                </c:pt>
                <c:pt idx="224">
                  <c:v>6939.988392688369</c:v>
                </c:pt>
                <c:pt idx="225">
                  <c:v>6940.902716372882</c:v>
                </c:pt>
                <c:pt idx="226">
                  <c:v>6941.82425385929</c:v>
                </c:pt>
                <c:pt idx="227">
                  <c:v>6942.75111807251</c:v>
                </c:pt>
                <c:pt idx="228">
                  <c:v>6943.681413941143</c:v>
                </c:pt>
                <c:pt idx="229">
                  <c:v>6944.617028918657</c:v>
                </c:pt>
                <c:pt idx="230">
                  <c:v>6945.554309575548</c:v>
                </c:pt>
                <c:pt idx="231">
                  <c:v>6946.498448408579</c:v>
                </c:pt>
                <c:pt idx="232">
                  <c:v>6947.446284368287</c:v>
                </c:pt>
                <c:pt idx="233">
                  <c:v>6948.399047648991</c:v>
                </c:pt>
                <c:pt idx="234">
                  <c:v>6949.35532423642</c:v>
                </c:pt>
                <c:pt idx="235">
                  <c:v>6950.314658615545</c:v>
                </c:pt>
                <c:pt idx="236">
                  <c:v>6951.278419364239</c:v>
                </c:pt>
                <c:pt idx="237">
                  <c:v>6952.248616101308</c:v>
                </c:pt>
                <c:pt idx="238">
                  <c:v>6953.222882687112</c:v>
                </c:pt>
                <c:pt idx="239">
                  <c:v>6954.202262283575</c:v>
                </c:pt>
                <c:pt idx="240">
                  <c:v>6955.18622885868</c:v>
                </c:pt>
                <c:pt idx="241">
                  <c:v>6956.172326344124</c:v>
                </c:pt>
                <c:pt idx="242">
                  <c:v>6957.16369145265</c:v>
                </c:pt>
                <c:pt idx="243">
                  <c:v>6958.159331484712</c:v>
                </c:pt>
                <c:pt idx="244">
                  <c:v>6959.15860211798</c:v>
                </c:pt>
                <c:pt idx="245">
                  <c:v>6960.16194257762</c:v>
                </c:pt>
                <c:pt idx="246">
                  <c:v>6961.171762963065</c:v>
                </c:pt>
                <c:pt idx="247">
                  <c:v>6962.186035523084</c:v>
                </c:pt>
                <c:pt idx="248">
                  <c:v>6963.203653334342</c:v>
                </c:pt>
                <c:pt idx="249">
                  <c:v>6964.224057646925</c:v>
                </c:pt>
                <c:pt idx="250">
                  <c:v>6965.252180313695</c:v>
                </c:pt>
                <c:pt idx="251">
                  <c:v>6966.282173414634</c:v>
                </c:pt>
                <c:pt idx="252">
                  <c:v>6967.3158474113</c:v>
                </c:pt>
                <c:pt idx="253">
                  <c:v>6968.355544259605</c:v>
                </c:pt>
                <c:pt idx="254">
                  <c:v>6969.399565975013</c:v>
                </c:pt>
                <c:pt idx="255">
                  <c:v>6970.449755916417</c:v>
                </c:pt>
                <c:pt idx="256">
                  <c:v>6971.50094516105</c:v>
                </c:pt>
                <c:pt idx="257">
                  <c:v>6972.557648682801</c:v>
                </c:pt>
                <c:pt idx="258">
                  <c:v>6973.618770836546</c:v>
                </c:pt>
                <c:pt idx="259">
                  <c:v>6974.686495425331</c:v>
                </c:pt>
                <c:pt idx="260">
                  <c:v>6975.757065629025</c:v>
                </c:pt>
                <c:pt idx="261">
                  <c:v>6976.831168356111</c:v>
                </c:pt>
                <c:pt idx="262">
                  <c:v>6977.910562399387</c:v>
                </c:pt>
                <c:pt idx="263">
                  <c:v>6978.995393269081</c:v>
                </c:pt>
                <c:pt idx="264">
                  <c:v>6980.083363320164</c:v>
                </c:pt>
                <c:pt idx="265">
                  <c:v>6981.17821685836</c:v>
                </c:pt>
                <c:pt idx="266">
                  <c:v>6982.274066213187</c:v>
                </c:pt>
                <c:pt idx="267">
                  <c:v>6983.375876928082</c:v>
                </c:pt>
                <c:pt idx="268">
                  <c:v>6984.482463946411</c:v>
                </c:pt>
                <c:pt idx="269">
                  <c:v>6985.593627156858</c:v>
                </c:pt>
                <c:pt idx="270">
                  <c:v>6986.709670269494</c:v>
                </c:pt>
                <c:pt idx="271">
                  <c:v>6987.830663319708</c:v>
                </c:pt>
                <c:pt idx="272">
                  <c:v>6988.953441550664</c:v>
                </c:pt>
                <c:pt idx="273">
                  <c:v>6990.082265835325</c:v>
                </c:pt>
                <c:pt idx="274">
                  <c:v>6991.215047546953</c:v>
                </c:pt>
                <c:pt idx="275">
                  <c:v>6992.352958667603</c:v>
                </c:pt>
                <c:pt idx="276">
                  <c:v>6993.4965351089</c:v>
                </c:pt>
                <c:pt idx="277">
                  <c:v>6994.64275588269</c:v>
                </c:pt>
                <c:pt idx="278">
                  <c:v>6995.795153505454</c:v>
                </c:pt>
                <c:pt idx="279">
                  <c:v>6996.9500139859</c:v>
                </c:pt>
                <c:pt idx="280">
                  <c:v>6998.110348239436</c:v>
                </c:pt>
                <c:pt idx="281">
                  <c:v>6999.273262207817</c:v>
                </c:pt>
                <c:pt idx="282">
                  <c:v>7000.443305630652</c:v>
                </c:pt>
                <c:pt idx="283">
                  <c:v>7001.617338566237</c:v>
                </c:pt>
                <c:pt idx="284">
                  <c:v>7002.794843000794</c:v>
                </c:pt>
                <c:pt idx="285">
                  <c:v>7003.978847224222</c:v>
                </c:pt>
                <c:pt idx="286">
                  <c:v>7005.167046382803</c:v>
                </c:pt>
                <c:pt idx="287">
                  <c:v>7006.360369676493</c:v>
                </c:pt>
                <c:pt idx="288">
                  <c:v>7007.557253524278</c:v>
                </c:pt>
                <c:pt idx="289">
                  <c:v>7008.758967820653</c:v>
                </c:pt>
                <c:pt idx="290">
                  <c:v>7009.963811292852</c:v>
                </c:pt>
                <c:pt idx="291">
                  <c:v>7011.173419932712</c:v>
                </c:pt>
                <c:pt idx="292">
                  <c:v>7012.387989711955</c:v>
                </c:pt>
                <c:pt idx="293">
                  <c:v>7013.607137245209</c:v>
                </c:pt>
                <c:pt idx="294">
                  <c:v>7014.832484718916</c:v>
                </c:pt>
                <c:pt idx="295">
                  <c:v>7016.062564813674</c:v>
                </c:pt>
                <c:pt idx="296">
                  <c:v>7017.296298859906</c:v>
                </c:pt>
                <c:pt idx="297">
                  <c:v>7018.532194453465</c:v>
                </c:pt>
                <c:pt idx="298">
                  <c:v>7019.773515713468</c:v>
                </c:pt>
                <c:pt idx="299">
                  <c:v>7021.021811894161</c:v>
                </c:pt>
                <c:pt idx="300">
                  <c:v>7022.272974694102</c:v>
                </c:pt>
                <c:pt idx="301">
                  <c:v>7023.529183463897</c:v>
                </c:pt>
                <c:pt idx="302">
                  <c:v>7024.79124316207</c:v>
                </c:pt>
                <c:pt idx="303">
                  <c:v>7026.056735573608</c:v>
                </c:pt>
                <c:pt idx="304">
                  <c:v>7027.326638642392</c:v>
                </c:pt>
                <c:pt idx="305">
                  <c:v>7028.60206869476</c:v>
                </c:pt>
                <c:pt idx="306">
                  <c:v>7029.881630544317</c:v>
                </c:pt>
                <c:pt idx="307">
                  <c:v>7031.166054828227</c:v>
                </c:pt>
                <c:pt idx="308">
                  <c:v>7032.45539804688</c:v>
                </c:pt>
                <c:pt idx="309">
                  <c:v>7033.748451695375</c:v>
                </c:pt>
                <c:pt idx="310">
                  <c:v>7035.045277053322</c:v>
                </c:pt>
                <c:pt idx="311">
                  <c:v>7036.348563651903</c:v>
                </c:pt>
                <c:pt idx="312">
                  <c:v>7037.657553302543</c:v>
                </c:pt>
                <c:pt idx="313">
                  <c:v>7038.968237635664</c:v>
                </c:pt>
                <c:pt idx="314">
                  <c:v>7040.284971275241</c:v>
                </c:pt>
                <c:pt idx="315">
                  <c:v>7041.605286320278</c:v>
                </c:pt>
                <c:pt idx="316">
                  <c:v>7042.933049301722</c:v>
                </c:pt>
                <c:pt idx="317">
                  <c:v>7044.263002646864</c:v>
                </c:pt>
                <c:pt idx="318">
                  <c:v>7045.59858108423</c:v>
                </c:pt>
                <c:pt idx="319">
                  <c:v>7046.939320138323</c:v>
                </c:pt>
                <c:pt idx="320">
                  <c:v>7048.283826768706</c:v>
                </c:pt>
                <c:pt idx="321">
                  <c:v>7049.634129186052</c:v>
                </c:pt>
                <c:pt idx="322">
                  <c:v>7050.98929117581</c:v>
                </c:pt>
                <c:pt idx="323">
                  <c:v>7052.350542027464</c:v>
                </c:pt>
                <c:pt idx="324">
                  <c:v>7053.713520153484</c:v>
                </c:pt>
                <c:pt idx="325">
                  <c:v>7055.081119155595</c:v>
                </c:pt>
                <c:pt idx="326">
                  <c:v>7056.455318704499</c:v>
                </c:pt>
                <c:pt idx="327">
                  <c:v>7057.833376862782</c:v>
                </c:pt>
                <c:pt idx="328">
                  <c:v>7059.215458488785</c:v>
                </c:pt>
                <c:pt idx="329">
                  <c:v>7060.603373700702</c:v>
                </c:pt>
                <c:pt idx="330">
                  <c:v>7061.995526023121</c:v>
                </c:pt>
                <c:pt idx="331">
                  <c:v>7063.394024998277</c:v>
                </c:pt>
                <c:pt idx="332">
                  <c:v>7064.795078550103</c:v>
                </c:pt>
                <c:pt idx="333">
                  <c:v>7066.202300282665</c:v>
                </c:pt>
                <c:pt idx="334">
                  <c:v>7067.611346935787</c:v>
                </c:pt>
                <c:pt idx="335">
                  <c:v>7069.028117695942</c:v>
                </c:pt>
                <c:pt idx="336">
                  <c:v>7070.451093625093</c:v>
                </c:pt>
                <c:pt idx="337">
                  <c:v>7071.8752394063</c:v>
                </c:pt>
                <c:pt idx="338">
                  <c:v>7073.306491539688</c:v>
                </c:pt>
                <c:pt idx="339">
                  <c:v>7074.742255062665</c:v>
                </c:pt>
                <c:pt idx="340">
                  <c:v>7076.182877768768</c:v>
                </c:pt>
                <c:pt idx="341">
                  <c:v>7077.628063756635</c:v>
                </c:pt>
                <c:pt idx="342">
                  <c:v>7079.078238362445</c:v>
                </c:pt>
                <c:pt idx="343">
                  <c:v>7080.532472218973</c:v>
                </c:pt>
                <c:pt idx="344">
                  <c:v>7081.99263746686</c:v>
                </c:pt>
                <c:pt idx="345">
                  <c:v>7083.456971921707</c:v>
                </c:pt>
                <c:pt idx="346">
                  <c:v>7084.926088057432</c:v>
                </c:pt>
                <c:pt idx="347">
                  <c:v>7086.400398927912</c:v>
                </c:pt>
                <c:pt idx="348">
                  <c:v>7087.879923165056</c:v>
                </c:pt>
                <c:pt idx="349">
                  <c:v>7089.364412094988</c:v>
                </c:pt>
                <c:pt idx="350">
                  <c:v>7090.853338118988</c:v>
                </c:pt>
                <c:pt idx="351">
                  <c:v>7092.345447465188</c:v>
                </c:pt>
                <c:pt idx="352">
                  <c:v>7093.844493953227</c:v>
                </c:pt>
                <c:pt idx="353">
                  <c:v>7095.347428095218</c:v>
                </c:pt>
                <c:pt idx="354">
                  <c:v>7096.857090495584</c:v>
                </c:pt>
                <c:pt idx="355">
                  <c:v>7098.370338357867</c:v>
                </c:pt>
                <c:pt idx="356">
                  <c:v>7099.888102175137</c:v>
                </c:pt>
                <c:pt idx="357">
                  <c:v>7101.410578295951</c:v>
                </c:pt>
                <c:pt idx="358">
                  <c:v>7102.937989402358</c:v>
                </c:pt>
                <c:pt idx="359">
                  <c:v>7104.470539159074</c:v>
                </c:pt>
                <c:pt idx="360">
                  <c:v>7106.00887678499</c:v>
                </c:pt>
                <c:pt idx="361">
                  <c:v>7107.552187400741</c:v>
                </c:pt>
                <c:pt idx="362">
                  <c:v>7109.099097341812</c:v>
                </c:pt>
                <c:pt idx="363">
                  <c:v>7110.653375670763</c:v>
                </c:pt>
                <c:pt idx="364">
                  <c:v>7112.211321749583</c:v>
                </c:pt>
                <c:pt idx="365">
                  <c:v>7113.775565039065</c:v>
                </c:pt>
                <c:pt idx="366">
                  <c:v>7115.343206597058</c:v>
                </c:pt>
                <c:pt idx="367">
                  <c:v>7116.915402195951</c:v>
                </c:pt>
                <c:pt idx="368">
                  <c:v>7118.493020467195</c:v>
                </c:pt>
                <c:pt idx="369">
                  <c:v>7120.074480194004</c:v>
                </c:pt>
                <c:pt idx="370">
                  <c:v>7121.662132211413</c:v>
                </c:pt>
                <c:pt idx="371">
                  <c:v>7123.25537944117</c:v>
                </c:pt>
                <c:pt idx="372">
                  <c:v>7124.855447436885</c:v>
                </c:pt>
                <c:pt idx="373">
                  <c:v>7126.457237016047</c:v>
                </c:pt>
                <c:pt idx="374">
                  <c:v>7128.06480526829</c:v>
                </c:pt>
                <c:pt idx="375">
                  <c:v>7129.677308520279</c:v>
                </c:pt>
                <c:pt idx="376">
                  <c:v>7131.29561371944</c:v>
                </c:pt>
                <c:pt idx="377">
                  <c:v>7132.918017059566</c:v>
                </c:pt>
                <c:pt idx="378">
                  <c:v>7134.545726520267</c:v>
                </c:pt>
                <c:pt idx="379">
                  <c:v>7136.179440524891</c:v>
                </c:pt>
                <c:pt idx="380">
                  <c:v>7137.817706799373</c:v>
                </c:pt>
                <c:pt idx="381">
                  <c:v>7139.460502946811</c:v>
                </c:pt>
                <c:pt idx="382">
                  <c:v>7141.108379831404</c:v>
                </c:pt>
                <c:pt idx="383">
                  <c:v>7142.76256131143</c:v>
                </c:pt>
                <c:pt idx="384">
                  <c:v>7144.42003373788</c:v>
                </c:pt>
                <c:pt idx="385">
                  <c:v>7146.083450404362</c:v>
                </c:pt>
                <c:pt idx="386">
                  <c:v>7147.752951622028</c:v>
                </c:pt>
                <c:pt idx="387">
                  <c:v>7149.425424197867</c:v>
                </c:pt>
                <c:pt idx="388">
                  <c:v>7151.104342845859</c:v>
                </c:pt>
                <c:pt idx="389">
                  <c:v>7152.787688331247</c:v>
                </c:pt>
                <c:pt idx="390">
                  <c:v>7154.476659972172</c:v>
                </c:pt>
                <c:pt idx="391">
                  <c:v>7156.171354671271</c:v>
                </c:pt>
                <c:pt idx="392">
                  <c:v>7157.869998964894</c:v>
                </c:pt>
                <c:pt idx="393">
                  <c:v>7159.574576250496</c:v>
                </c:pt>
                <c:pt idx="394">
                  <c:v>7161.284216755353</c:v>
                </c:pt>
                <c:pt idx="395">
                  <c:v>7162.99840783643</c:v>
                </c:pt>
                <c:pt idx="396">
                  <c:v>7164.718439056383</c:v>
                </c:pt>
                <c:pt idx="397">
                  <c:v>7166.4438606989</c:v>
                </c:pt>
                <c:pt idx="398">
                  <c:v>7168.175138296077</c:v>
                </c:pt>
                <c:pt idx="399">
                  <c:v>7169.909977694956</c:v>
                </c:pt>
                <c:pt idx="400">
                  <c:v>7171.65115078536</c:v>
                </c:pt>
                <c:pt idx="401">
                  <c:v>7173.396448849905</c:v>
                </c:pt>
                <c:pt idx="402">
                  <c:v>7175.148024983288</c:v>
                </c:pt>
                <c:pt idx="403">
                  <c:v>7176.904942619848</c:v>
                </c:pt>
                <c:pt idx="404">
                  <c:v>7178.666004610138</c:v>
                </c:pt>
                <c:pt idx="405">
                  <c:v>7180.434139982472</c:v>
                </c:pt>
                <c:pt idx="406">
                  <c:v>7182.20640761988</c:v>
                </c:pt>
                <c:pt idx="407">
                  <c:v>7183.983609190214</c:v>
                </c:pt>
                <c:pt idx="408">
                  <c:v>7185.766441527454</c:v>
                </c:pt>
                <c:pt idx="409">
                  <c:v>7187.553830327471</c:v>
                </c:pt>
                <c:pt idx="410">
                  <c:v>7189.3475724253</c:v>
                </c:pt>
                <c:pt idx="411">
                  <c:v>7191.146697318706</c:v>
                </c:pt>
                <c:pt idx="412">
                  <c:v>7192.95001221889</c:v>
                </c:pt>
                <c:pt idx="413">
                  <c:v>7194.760336830754</c:v>
                </c:pt>
                <c:pt idx="414">
                  <c:v>7196.57485202173</c:v>
                </c:pt>
                <c:pt idx="415">
                  <c:v>7198.396261453285</c:v>
                </c:pt>
                <c:pt idx="416">
                  <c:v>7200.221190491293</c:v>
                </c:pt>
                <c:pt idx="417">
                  <c:v>7202.0520475945</c:v>
                </c:pt>
                <c:pt idx="418">
                  <c:v>7203.888187001694</c:v>
                </c:pt>
                <c:pt idx="419">
                  <c:v>7205.730084440228</c:v>
                </c:pt>
                <c:pt idx="420">
                  <c:v>7207.575983790564</c:v>
                </c:pt>
                <c:pt idx="421">
                  <c:v>7209.428328132572</c:v>
                </c:pt>
                <c:pt idx="422">
                  <c:v>7211.284913360929</c:v>
                </c:pt>
                <c:pt idx="423">
                  <c:v>7213.14792951672</c:v>
                </c:pt>
                <c:pt idx="424">
                  <c:v>7215.015564265263</c:v>
                </c:pt>
                <c:pt idx="425">
                  <c:v>7216.889603612862</c:v>
                </c:pt>
                <c:pt idx="426">
                  <c:v>7218.769030510067</c:v>
                </c:pt>
                <c:pt idx="427">
                  <c:v>7220.653820007606</c:v>
                </c:pt>
                <c:pt idx="428">
                  <c:v>7222.54476355153</c:v>
                </c:pt>
                <c:pt idx="429">
                  <c:v>7224.439877418032</c:v>
                </c:pt>
                <c:pt idx="430">
                  <c:v>7226.341447721991</c:v>
                </c:pt>
                <c:pt idx="431">
                  <c:v>7228.246829278221</c:v>
                </c:pt>
                <c:pt idx="432">
                  <c:v>7230.158343686713</c:v>
                </c:pt>
                <c:pt idx="433">
                  <c:v>7232.07505765037</c:v>
                </c:pt>
                <c:pt idx="434">
                  <c:v>7233.997334120812</c:v>
                </c:pt>
                <c:pt idx="435">
                  <c:v>7235.926171270692</c:v>
                </c:pt>
                <c:pt idx="436">
                  <c:v>7237.858742510871</c:v>
                </c:pt>
                <c:pt idx="437">
                  <c:v>7239.798546952336</c:v>
                </c:pt>
                <c:pt idx="438">
                  <c:v>7241.744041310257</c:v>
                </c:pt>
                <c:pt idx="439">
                  <c:v>7243.694973790888</c:v>
                </c:pt>
                <c:pt idx="440">
                  <c:v>7245.650483429272</c:v>
                </c:pt>
                <c:pt idx="441">
                  <c:v>7247.61308075453</c:v>
                </c:pt>
                <c:pt idx="442">
                  <c:v>7249.58054007862</c:v>
                </c:pt>
                <c:pt idx="443">
                  <c:v>7251.552155208307</c:v>
                </c:pt>
                <c:pt idx="444">
                  <c:v>7253.530237634048</c:v>
                </c:pt>
                <c:pt idx="445">
                  <c:v>7255.514071832093</c:v>
                </c:pt>
                <c:pt idx="446">
                  <c:v>7257.503659825251</c:v>
                </c:pt>
                <c:pt idx="447">
                  <c:v>7259.49906100593</c:v>
                </c:pt>
                <c:pt idx="448">
                  <c:v>7261.499157785212</c:v>
                </c:pt>
                <c:pt idx="449">
                  <c:v>7263.50523494137</c:v>
                </c:pt>
                <c:pt idx="450">
                  <c:v>7265.517060303533</c:v>
                </c:pt>
                <c:pt idx="451">
                  <c:v>7267.534943012044</c:v>
                </c:pt>
                <c:pt idx="452">
                  <c:v>7269.55643187487</c:v>
                </c:pt>
                <c:pt idx="453">
                  <c:v>7271.58564765567</c:v>
                </c:pt>
                <c:pt idx="454">
                  <c:v>7273.62007883023</c:v>
                </c:pt>
                <c:pt idx="455">
                  <c:v>7275.659996193534</c:v>
                </c:pt>
                <c:pt idx="456">
                  <c:v>7277.706773233718</c:v>
                </c:pt>
                <c:pt idx="457">
                  <c:v>7279.758109924976</c:v>
                </c:pt>
                <c:pt idx="458">
                  <c:v>7281.814954021174</c:v>
                </c:pt>
                <c:pt idx="459">
                  <c:v>7283.878286873328</c:v>
                </c:pt>
                <c:pt idx="460">
                  <c:v>7285.946660150182</c:v>
                </c:pt>
                <c:pt idx="461">
                  <c:v>7288.02145416859</c:v>
                </c:pt>
                <c:pt idx="462">
                  <c:v>7290.100974086922</c:v>
                </c:pt>
                <c:pt idx="463">
                  <c:v>7292.185391117587</c:v>
                </c:pt>
                <c:pt idx="464">
                  <c:v>7294.277080239215</c:v>
                </c:pt>
                <c:pt idx="465">
                  <c:v>7296.374743712417</c:v>
                </c:pt>
                <c:pt idx="466">
                  <c:v>7298.477676657062</c:v>
                </c:pt>
                <c:pt idx="467">
                  <c:v>7300.587065957626</c:v>
                </c:pt>
                <c:pt idx="468">
                  <c:v>7302.70143418553</c:v>
                </c:pt>
                <c:pt idx="469">
                  <c:v>7304.822182739483</c:v>
                </c:pt>
                <c:pt idx="470">
                  <c:v>7306.948502430365</c:v>
                </c:pt>
                <c:pt idx="471">
                  <c:v>7309.079753488331</c:v>
                </c:pt>
                <c:pt idx="472">
                  <c:v>7311.21921480532</c:v>
                </c:pt>
                <c:pt idx="473">
                  <c:v>7313.36314970176</c:v>
                </c:pt>
                <c:pt idx="474">
                  <c:v>7315.5120805461</c:v>
                </c:pt>
                <c:pt idx="475">
                  <c:v>7317.668197132849</c:v>
                </c:pt>
                <c:pt idx="476">
                  <c:v>7319.83011938513</c:v>
                </c:pt>
                <c:pt idx="477">
                  <c:v>7321.997354966665</c:v>
                </c:pt>
                <c:pt idx="478">
                  <c:v>7324.170408116071</c:v>
                </c:pt>
                <c:pt idx="479">
                  <c:v>7326.349212375698</c:v>
                </c:pt>
                <c:pt idx="480">
                  <c:v>7328.533309463738</c:v>
                </c:pt>
                <c:pt idx="481">
                  <c:v>7330.723991478347</c:v>
                </c:pt>
                <c:pt idx="482">
                  <c:v>7332.920976247121</c:v>
                </c:pt>
                <c:pt idx="483">
                  <c:v>7335.12475305791</c:v>
                </c:pt>
                <c:pt idx="484">
                  <c:v>7337.3339376701</c:v>
                </c:pt>
                <c:pt idx="485">
                  <c:v>7339.548365757922</c:v>
                </c:pt>
                <c:pt idx="486">
                  <c:v>7341.769865796146</c:v>
                </c:pt>
                <c:pt idx="487">
                  <c:v>7343.996299666324</c:v>
                </c:pt>
                <c:pt idx="488">
                  <c:v>7346.228825022481</c:v>
                </c:pt>
                <c:pt idx="489">
                  <c:v>7348.468063530453</c:v>
                </c:pt>
                <c:pt idx="490">
                  <c:v>7350.713008047983</c:v>
                </c:pt>
                <c:pt idx="491">
                  <c:v>7352.963920138322</c:v>
                </c:pt>
                <c:pt idx="492">
                  <c:v>7355.220746034142</c:v>
                </c:pt>
                <c:pt idx="493">
                  <c:v>7357.483482097378</c:v>
                </c:pt>
                <c:pt idx="494">
                  <c:v>7359.75211512347</c:v>
                </c:pt>
                <c:pt idx="495">
                  <c:v>7362.026837807601</c:v>
                </c:pt>
                <c:pt idx="496">
                  <c:v>7364.308245445018</c:v>
                </c:pt>
                <c:pt idx="497">
                  <c:v>7366.595399533458</c:v>
                </c:pt>
                <c:pt idx="498">
                  <c:v>7368.888187008331</c:v>
                </c:pt>
                <c:pt idx="499">
                  <c:v>7371.188017910777</c:v>
                </c:pt>
                <c:pt idx="500">
                  <c:v>7373.493378616515</c:v>
                </c:pt>
                <c:pt idx="501">
                  <c:v>7375.80554648394</c:v>
                </c:pt>
                <c:pt idx="502">
                  <c:v>7378.123141838832</c:v>
                </c:pt>
                <c:pt idx="503">
                  <c:v>7380.44868455906</c:v>
                </c:pt>
                <c:pt idx="504">
                  <c:v>7382.778837827749</c:v>
                </c:pt>
                <c:pt idx="505">
                  <c:v>7385.115165391423</c:v>
                </c:pt>
                <c:pt idx="506">
                  <c:v>7387.45728752488</c:v>
                </c:pt>
                <c:pt idx="507">
                  <c:v>7389.807457112945</c:v>
                </c:pt>
                <c:pt idx="508">
                  <c:v>7392.160749527853</c:v>
                </c:pt>
                <c:pt idx="509">
                  <c:v>7394.522648987284</c:v>
                </c:pt>
                <c:pt idx="510">
                  <c:v>7396.890487386047</c:v>
                </c:pt>
                <c:pt idx="511">
                  <c:v>7399.264658713885</c:v>
                </c:pt>
                <c:pt idx="512">
                  <c:v>7401.644629033715</c:v>
                </c:pt>
                <c:pt idx="513">
                  <c:v>7404.031744844834</c:v>
                </c:pt>
                <c:pt idx="514">
                  <c:v>7406.42372342544</c:v>
                </c:pt>
                <c:pt idx="515">
                  <c:v>7408.82298634404</c:v>
                </c:pt>
                <c:pt idx="516">
                  <c:v>7411.227975202331</c:v>
                </c:pt>
                <c:pt idx="517">
                  <c:v>7413.640306010285</c:v>
                </c:pt>
                <c:pt idx="518">
                  <c:v>7416.058496085775</c:v>
                </c:pt>
                <c:pt idx="519">
                  <c:v>7418.482561442031</c:v>
                </c:pt>
                <c:pt idx="520">
                  <c:v>7420.913325392085</c:v>
                </c:pt>
                <c:pt idx="521">
                  <c:v>7423.350243088491</c:v>
                </c:pt>
                <c:pt idx="522">
                  <c:v>7425.794204243734</c:v>
                </c:pt>
                <c:pt idx="523">
                  <c:v>7428.244286166182</c:v>
                </c:pt>
                <c:pt idx="524">
                  <c:v>7430.699969223001</c:v>
                </c:pt>
                <c:pt idx="525">
                  <c:v>7433.16270610262</c:v>
                </c:pt>
                <c:pt idx="526">
                  <c:v>7435.631885612811</c:v>
                </c:pt>
                <c:pt idx="527">
                  <c:v>7438.108342437721</c:v>
                </c:pt>
                <c:pt idx="528">
                  <c:v>7440.590289604212</c:v>
                </c:pt>
                <c:pt idx="529">
                  <c:v>7443.078521255914</c:v>
                </c:pt>
                <c:pt idx="530">
                  <c:v>7445.573478697787</c:v>
                </c:pt>
                <c:pt idx="531">
                  <c:v>7448.074471551766</c:v>
                </c:pt>
                <c:pt idx="532">
                  <c:v>7450.583363683258</c:v>
                </c:pt>
                <c:pt idx="533">
                  <c:v>7453.097518273265</c:v>
                </c:pt>
                <c:pt idx="534">
                  <c:v>7455.619607706837</c:v>
                </c:pt>
                <c:pt idx="535">
                  <c:v>7458.14627871989</c:v>
                </c:pt>
                <c:pt idx="536">
                  <c:v>7460.680197460773</c:v>
                </c:pt>
                <c:pt idx="537">
                  <c:v>7463.221493522336</c:v>
                </c:pt>
                <c:pt idx="538">
                  <c:v>7465.768765272106</c:v>
                </c:pt>
                <c:pt idx="539">
                  <c:v>7468.323915371674</c:v>
                </c:pt>
                <c:pt idx="540">
                  <c:v>7470.883694814111</c:v>
                </c:pt>
                <c:pt idx="541">
                  <c:v>7473.450644135924</c:v>
                </c:pt>
                <c:pt idx="542">
                  <c:v>7476.02568275066</c:v>
                </c:pt>
                <c:pt idx="543">
                  <c:v>7478.606157271144</c:v>
                </c:pt>
                <c:pt idx="544">
                  <c:v>7481.192952837412</c:v>
                </c:pt>
                <c:pt idx="545">
                  <c:v>7483.786933705197</c:v>
                </c:pt>
                <c:pt idx="546">
                  <c:v>7486.386820358714</c:v>
                </c:pt>
                <c:pt idx="547">
                  <c:v>7488.994921696904</c:v>
                </c:pt>
                <c:pt idx="548">
                  <c:v>7491.609496143992</c:v>
                </c:pt>
                <c:pt idx="549">
                  <c:v>7494.229877836658</c:v>
                </c:pt>
                <c:pt idx="550">
                  <c:v>7496.856237536731</c:v>
                </c:pt>
                <c:pt idx="551">
                  <c:v>7499.491635873238</c:v>
                </c:pt>
                <c:pt idx="552">
                  <c:v>7502.132379737741</c:v>
                </c:pt>
                <c:pt idx="553">
                  <c:v>7504.77983648504</c:v>
                </c:pt>
                <c:pt idx="554">
                  <c:v>7507.43502025481</c:v>
                </c:pt>
                <c:pt idx="555">
                  <c:v>7510.095908268916</c:v>
                </c:pt>
                <c:pt idx="556">
                  <c:v>7512.764021664608</c:v>
                </c:pt>
                <c:pt idx="557">
                  <c:v>7515.439332193417</c:v>
                </c:pt>
                <c:pt idx="558">
                  <c:v>7518.121303395718</c:v>
                </c:pt>
                <c:pt idx="559">
                  <c:v>7520.809948154802</c:v>
                </c:pt>
                <c:pt idx="560">
                  <c:v>7523.50581225301</c:v>
                </c:pt>
                <c:pt idx="561">
                  <c:v>7526.208995814188</c:v>
                </c:pt>
                <c:pt idx="562">
                  <c:v>7528.918176509633</c:v>
                </c:pt>
                <c:pt idx="563">
                  <c:v>7531.634656407522</c:v>
                </c:pt>
                <c:pt idx="564">
                  <c:v>7534.357576488328</c:v>
                </c:pt>
                <c:pt idx="565">
                  <c:v>7537.088504602437</c:v>
                </c:pt>
                <c:pt idx="566">
                  <c:v>7539.826150834327</c:v>
                </c:pt>
                <c:pt idx="567">
                  <c:v>7542.570535612994</c:v>
                </c:pt>
                <c:pt idx="568">
                  <c:v>7545.32151317075</c:v>
                </c:pt>
                <c:pt idx="569">
                  <c:v>7548.080407738006</c:v>
                </c:pt>
                <c:pt idx="570">
                  <c:v>7550.84616154328</c:v>
                </c:pt>
                <c:pt idx="571">
                  <c:v>7553.617567394228</c:v>
                </c:pt>
                <c:pt idx="572">
                  <c:v>7556.397207609472</c:v>
                </c:pt>
                <c:pt idx="573">
                  <c:v>7559.183856871972</c:v>
                </c:pt>
                <c:pt idx="574">
                  <c:v>7561.977751962328</c:v>
                </c:pt>
                <c:pt idx="575">
                  <c:v>7564.778965914208</c:v>
                </c:pt>
                <c:pt idx="576">
                  <c:v>7567.586263331002</c:v>
                </c:pt>
                <c:pt idx="577">
                  <c:v>7570.401539460408</c:v>
                </c:pt>
                <c:pt idx="578">
                  <c:v>7573.223145785561</c:v>
                </c:pt>
                <c:pt idx="579">
                  <c:v>7576.052838798718</c:v>
                </c:pt>
                <c:pt idx="580">
                  <c:v>7578.888855090098</c:v>
                </c:pt>
                <c:pt idx="581">
                  <c:v>7581.732142667632</c:v>
                </c:pt>
                <c:pt idx="582">
                  <c:v>7584.58361358162</c:v>
                </c:pt>
                <c:pt idx="583">
                  <c:v>7587.44128802765</c:v>
                </c:pt>
                <c:pt idx="584">
                  <c:v>7590.307070024332</c:v>
                </c:pt>
                <c:pt idx="585">
                  <c:v>7593.179549352486</c:v>
                </c:pt>
                <c:pt idx="586">
                  <c:v>7596.059247206331</c:v>
                </c:pt>
                <c:pt idx="587">
                  <c:v>7598.946786182029</c:v>
                </c:pt>
                <c:pt idx="588">
                  <c:v>7601.8410414442</c:v>
                </c:pt>
                <c:pt idx="589">
                  <c:v>7604.742625636768</c:v>
                </c:pt>
                <c:pt idx="590">
                  <c:v>7607.651878492652</c:v>
                </c:pt>
                <c:pt idx="591">
                  <c:v>7610.56803212929</c:v>
                </c:pt>
                <c:pt idx="592">
                  <c:v>7613.49198267072</c:v>
                </c:pt>
                <c:pt idx="593">
                  <c:v>7616.4229886779</c:v>
                </c:pt>
                <c:pt idx="594">
                  <c:v>7619.36088818484</c:v>
                </c:pt>
                <c:pt idx="595">
                  <c:v>7622.307251572584</c:v>
                </c:pt>
                <c:pt idx="596">
                  <c:v>7625.2603010391</c:v>
                </c:pt>
                <c:pt idx="597">
                  <c:v>7628.221340355834</c:v>
                </c:pt>
                <c:pt idx="598">
                  <c:v>7631.190171239205</c:v>
                </c:pt>
                <c:pt idx="599">
                  <c:v>7634.165986452683</c:v>
                </c:pt>
                <c:pt idx="600">
                  <c:v>7637.14898664918</c:v>
                </c:pt>
                <c:pt idx="601">
                  <c:v>7640.139976374424</c:v>
                </c:pt>
                <c:pt idx="602">
                  <c:v>7643.13833000992</c:v>
                </c:pt>
                <c:pt idx="603">
                  <c:v>7646.14436344199</c:v>
                </c:pt>
                <c:pt idx="604">
                  <c:v>7649.157155214059</c:v>
                </c:pt>
                <c:pt idx="605">
                  <c:v>7652.177576041461</c:v>
                </c:pt>
                <c:pt idx="606">
                  <c:v>7655.206213569713</c:v>
                </c:pt>
                <c:pt idx="607">
                  <c:v>7658.241797843558</c:v>
                </c:pt>
                <c:pt idx="608">
                  <c:v>7661.2859243609</c:v>
                </c:pt>
                <c:pt idx="609">
                  <c:v>7664.337005551047</c:v>
                </c:pt>
                <c:pt idx="610">
                  <c:v>7667.396322892605</c:v>
                </c:pt>
                <c:pt idx="611">
                  <c:v>7670.463059898264</c:v>
                </c:pt>
                <c:pt idx="612">
                  <c:v>7673.537540985788</c:v>
                </c:pt>
                <c:pt idx="613">
                  <c:v>7676.620427532158</c:v>
                </c:pt>
                <c:pt idx="614">
                  <c:v>7679.709863748278</c:v>
                </c:pt>
                <c:pt idx="615">
                  <c:v>7682.806635360545</c:v>
                </c:pt>
                <c:pt idx="616">
                  <c:v>7685.912545386418</c:v>
                </c:pt>
                <c:pt idx="617">
                  <c:v>7689.02560451548</c:v>
                </c:pt>
                <c:pt idx="618">
                  <c:v>7692.145810248052</c:v>
                </c:pt>
                <c:pt idx="619">
                  <c:v>7695.275948041699</c:v>
                </c:pt>
                <c:pt idx="620">
                  <c:v>7698.412429493426</c:v>
                </c:pt>
                <c:pt idx="621">
                  <c:v>7701.556837343272</c:v>
                </c:pt>
                <c:pt idx="622">
                  <c:v>7704.70882425166</c:v>
                </c:pt>
                <c:pt idx="623">
                  <c:v>7707.869237746281</c:v>
                </c:pt>
                <c:pt idx="624">
                  <c:v>7711.037287113534</c:v>
                </c:pt>
                <c:pt idx="625">
                  <c:v>7714.212728497286</c:v>
                </c:pt>
                <c:pt idx="626">
                  <c:v>7717.397822656358</c:v>
                </c:pt>
                <c:pt idx="627">
                  <c:v>7720.589535547962</c:v>
                </c:pt>
                <c:pt idx="628">
                  <c:v>7723.78918297231</c:v>
                </c:pt>
                <c:pt idx="629">
                  <c:v>7726.996300374688</c:v>
                </c:pt>
                <c:pt idx="630">
                  <c:v>7730.212214513236</c:v>
                </c:pt>
                <c:pt idx="631">
                  <c:v>7733.436037487003</c:v>
                </c:pt>
                <c:pt idx="632">
                  <c:v>7736.667645740406</c:v>
                </c:pt>
                <c:pt idx="633">
                  <c:v>7739.907147485998</c:v>
                </c:pt>
                <c:pt idx="634">
                  <c:v>7743.155259476903</c:v>
                </c:pt>
                <c:pt idx="635">
                  <c:v>7746.412243997753</c:v>
                </c:pt>
                <c:pt idx="636">
                  <c:v>7749.67633745153</c:v>
                </c:pt>
                <c:pt idx="637">
                  <c:v>7752.947960265034</c:v>
                </c:pt>
                <c:pt idx="638">
                  <c:v>7756.228731101857</c:v>
                </c:pt>
                <c:pt idx="639">
                  <c:v>7759.51808377451</c:v>
                </c:pt>
                <c:pt idx="640">
                  <c:v>7762.81502701302</c:v>
                </c:pt>
                <c:pt idx="641">
                  <c:v>7766.119859355258</c:v>
                </c:pt>
                <c:pt idx="642">
                  <c:v>7769.433094986728</c:v>
                </c:pt>
                <c:pt idx="643">
                  <c:v>7772.755551469568</c:v>
                </c:pt>
                <c:pt idx="644">
                  <c:v>7776.085974335194</c:v>
                </c:pt>
                <c:pt idx="645">
                  <c:v>7779.424508960956</c:v>
                </c:pt>
                <c:pt idx="646">
                  <c:v>7782.770691953048</c:v>
                </c:pt>
                <c:pt idx="647">
                  <c:v>7786.125255693214</c:v>
                </c:pt>
                <c:pt idx="648">
                  <c:v>7789.489011684262</c:v>
                </c:pt>
                <c:pt idx="649">
                  <c:v>7792.861006154113</c:v>
                </c:pt>
                <c:pt idx="650">
                  <c:v>7796.240671797361</c:v>
                </c:pt>
                <c:pt idx="651">
                  <c:v>7799.62931682734</c:v>
                </c:pt>
                <c:pt idx="652">
                  <c:v>7803.02660391992</c:v>
                </c:pt>
                <c:pt idx="653">
                  <c:v>7806.431751458003</c:v>
                </c:pt>
                <c:pt idx="654">
                  <c:v>7809.845686485564</c:v>
                </c:pt>
                <c:pt idx="655">
                  <c:v>7813.26909104349</c:v>
                </c:pt>
                <c:pt idx="656">
                  <c:v>7816.699353269281</c:v>
                </c:pt>
                <c:pt idx="657">
                  <c:v>7820.138188833263</c:v>
                </c:pt>
                <c:pt idx="658">
                  <c:v>7823.58744070351</c:v>
                </c:pt>
                <c:pt idx="659">
                  <c:v>7827.044153508734</c:v>
                </c:pt>
                <c:pt idx="660">
                  <c:v>7830.509702206527</c:v>
                </c:pt>
                <c:pt idx="661">
                  <c:v>7833.982687778156</c:v>
                </c:pt>
                <c:pt idx="662">
                  <c:v>7837.465938602426</c:v>
                </c:pt>
                <c:pt idx="663">
                  <c:v>7840.956852528085</c:v>
                </c:pt>
                <c:pt idx="664">
                  <c:v>7844.45717036752</c:v>
                </c:pt>
                <c:pt idx="665">
                  <c:v>7847.966071699102</c:v>
                </c:pt>
                <c:pt idx="666">
                  <c:v>7851.483948190851</c:v>
                </c:pt>
                <c:pt idx="667">
                  <c:v>7855.010260597878</c:v>
                </c:pt>
                <c:pt idx="668">
                  <c:v>7858.54537725035</c:v>
                </c:pt>
                <c:pt idx="669">
                  <c:v>7862.088962971411</c:v>
                </c:pt>
                <c:pt idx="670">
                  <c:v>7865.642220143638</c:v>
                </c:pt>
                <c:pt idx="671">
                  <c:v>7869.202932159495</c:v>
                </c:pt>
                <c:pt idx="672">
                  <c:v>7872.773678707161</c:v>
                </c:pt>
                <c:pt idx="673">
                  <c:v>7876.35302400027</c:v>
                </c:pt>
                <c:pt idx="674">
                  <c:v>7879.940375016182</c:v>
                </c:pt>
                <c:pt idx="675">
                  <c:v>7883.538571685514</c:v>
                </c:pt>
                <c:pt idx="676">
                  <c:v>7887.143862178385</c:v>
                </c:pt>
                <c:pt idx="677">
                  <c:v>7890.758399035867</c:v>
                </c:pt>
                <c:pt idx="678">
                  <c:v>7894.383132105686</c:v>
                </c:pt>
                <c:pt idx="679">
                  <c:v>7898.015757460037</c:v>
                </c:pt>
                <c:pt idx="680">
                  <c:v>7901.658155317218</c:v>
                </c:pt>
                <c:pt idx="681">
                  <c:v>7905.309508410817</c:v>
                </c:pt>
                <c:pt idx="682">
                  <c:v>7908.969453782857</c:v>
                </c:pt>
                <c:pt idx="683">
                  <c:v>7912.639500812089</c:v>
                </c:pt>
                <c:pt idx="684">
                  <c:v>7916.318325217041</c:v>
                </c:pt>
                <c:pt idx="685">
                  <c:v>7920.005911479554</c:v>
                </c:pt>
                <c:pt idx="686">
                  <c:v>7923.703375292459</c:v>
                </c:pt>
                <c:pt idx="687">
                  <c:v>7927.409842516271</c:v>
                </c:pt>
                <c:pt idx="688">
                  <c:v>7931.125878806608</c:v>
                </c:pt>
                <c:pt idx="689">
                  <c:v>7934.8500851957</c:v>
                </c:pt>
                <c:pt idx="690">
                  <c:v>7938.583233933193</c:v>
                </c:pt>
                <c:pt idx="691">
                  <c:v>7942.32767780728</c:v>
                </c:pt>
                <c:pt idx="692">
                  <c:v>7946.079782539592</c:v>
                </c:pt>
                <c:pt idx="693">
                  <c:v>7949.842298561778</c:v>
                </c:pt>
                <c:pt idx="694">
                  <c:v>7953.613515517667</c:v>
                </c:pt>
                <c:pt idx="695">
                  <c:v>7957.394259976758</c:v>
                </c:pt>
                <c:pt idx="696">
                  <c:v>7961.18562199397</c:v>
                </c:pt>
                <c:pt idx="697">
                  <c:v>7964.985145695568</c:v>
                </c:pt>
                <c:pt idx="698">
                  <c:v>7968.794307794265</c:v>
                </c:pt>
                <c:pt idx="699">
                  <c:v>7972.613184883105</c:v>
                </c:pt>
                <c:pt idx="700">
                  <c:v>7976.442444854927</c:v>
                </c:pt>
                <c:pt idx="701">
                  <c:v>7980.279650075783</c:v>
                </c:pt>
                <c:pt idx="702">
                  <c:v>7984.128019732908</c:v>
                </c:pt>
                <c:pt idx="703">
                  <c:v>7987.984838539661</c:v>
                </c:pt>
                <c:pt idx="704">
                  <c:v>7991.85207440074</c:v>
                </c:pt>
                <c:pt idx="705">
                  <c:v>7995.728189119485</c:v>
                </c:pt>
                <c:pt idx="706">
                  <c:v>7999.61444868501</c:v>
                </c:pt>
                <c:pt idx="707">
                  <c:v>8003.51052426389</c:v>
                </c:pt>
                <c:pt idx="708">
                  <c:v>8007.416311320451</c:v>
                </c:pt>
                <c:pt idx="709">
                  <c:v>8011.33188784993</c:v>
                </c:pt>
                <c:pt idx="710">
                  <c:v>8015.256731461873</c:v>
                </c:pt>
                <c:pt idx="711">
                  <c:v>8019.192463764465</c:v>
                </c:pt>
                <c:pt idx="712">
                  <c:v>8023.137092137438</c:v>
                </c:pt>
                <c:pt idx="713">
                  <c:v>8027.091829790794</c:v>
                </c:pt>
                <c:pt idx="714">
                  <c:v>8031.057198187677</c:v>
                </c:pt>
                <c:pt idx="715">
                  <c:v>8035.031900927294</c:v>
                </c:pt>
                <c:pt idx="716">
                  <c:v>8039.016546175994</c:v>
                </c:pt>
                <c:pt idx="717">
                  <c:v>8043.011831299623</c:v>
                </c:pt>
                <c:pt idx="718">
                  <c:v>8047.015957906527</c:v>
                </c:pt>
                <c:pt idx="719">
                  <c:v>8051.03131449014</c:v>
                </c:pt>
                <c:pt idx="720">
                  <c:v>8055.056287043347</c:v>
                </c:pt>
                <c:pt idx="721">
                  <c:v>8059.0908297931</c:v>
                </c:pt>
                <c:pt idx="722">
                  <c:v>8063.136676655934</c:v>
                </c:pt>
                <c:pt idx="723">
                  <c:v>8067.19234017444</c:v>
                </c:pt>
                <c:pt idx="724">
                  <c:v>8071.25816584698</c:v>
                </c:pt>
                <c:pt idx="725">
                  <c:v>8075.333727771357</c:v>
                </c:pt>
                <c:pt idx="726">
                  <c:v>8079.419584726588</c:v>
                </c:pt>
                <c:pt idx="727">
                  <c:v>8083.515493044431</c:v>
                </c:pt>
                <c:pt idx="728">
                  <c:v>8087.622657020408</c:v>
                </c:pt>
                <c:pt idx="729">
                  <c:v>8091.740320856217</c:v>
                </c:pt>
                <c:pt idx="730">
                  <c:v>8095.867644506698</c:v>
                </c:pt>
                <c:pt idx="731">
                  <c:v>8100.005373473462</c:v>
                </c:pt>
                <c:pt idx="732">
                  <c:v>8104.153268636048</c:v>
                </c:pt>
                <c:pt idx="733">
                  <c:v>8108.312341384567</c:v>
                </c:pt>
                <c:pt idx="734">
                  <c:v>8112.48164404698</c:v>
                </c:pt>
                <c:pt idx="735">
                  <c:v>8116.661797480753</c:v>
                </c:pt>
                <c:pt idx="736">
                  <c:v>8120.85240946086</c:v>
                </c:pt>
                <c:pt idx="737">
                  <c:v>8125.052882023912</c:v>
                </c:pt>
                <c:pt idx="738">
                  <c:v>8129.265826333957</c:v>
                </c:pt>
                <c:pt idx="739">
                  <c:v>8133.487065455257</c:v>
                </c:pt>
                <c:pt idx="740">
                  <c:v>8137.719794921422</c:v>
                </c:pt>
                <c:pt idx="741">
                  <c:v>8141.963488170687</c:v>
                </c:pt>
                <c:pt idx="742">
                  <c:v>8146.217657596739</c:v>
                </c:pt>
                <c:pt idx="743">
                  <c:v>8150.482981236843</c:v>
                </c:pt>
                <c:pt idx="744">
                  <c:v>8154.759070341167</c:v>
                </c:pt>
                <c:pt idx="745">
                  <c:v>8159.045730285516</c:v>
                </c:pt>
                <c:pt idx="746">
                  <c:v>8163.3436563641</c:v>
                </c:pt>
                <c:pt idx="747">
                  <c:v>8167.65204925781</c:v>
                </c:pt>
                <c:pt idx="748">
                  <c:v>8171.971772691343</c:v>
                </c:pt>
                <c:pt idx="749">
                  <c:v>8176.301964071986</c:v>
                </c:pt>
                <c:pt idx="750">
                  <c:v>8180.643337836763</c:v>
                </c:pt>
                <c:pt idx="751">
                  <c:v>8184.996346191187</c:v>
                </c:pt>
                <c:pt idx="752">
                  <c:v>8189.359567669666</c:v>
                </c:pt>
                <c:pt idx="753">
                  <c:v>8193.734670013816</c:v>
                </c:pt>
                <c:pt idx="754">
                  <c:v>8198.120635499177</c:v>
                </c:pt>
                <c:pt idx="755">
                  <c:v>8202.517793113895</c:v>
                </c:pt>
                <c:pt idx="756">
                  <c:v>8206.926230516572</c:v>
                </c:pt>
                <c:pt idx="757">
                  <c:v>8211.34606281067</c:v>
                </c:pt>
                <c:pt idx="758">
                  <c:v>8215.775913084481</c:v>
                </c:pt>
                <c:pt idx="759">
                  <c:v>8220.218611308451</c:v>
                </c:pt>
                <c:pt idx="760">
                  <c:v>8224.671833944025</c:v>
                </c:pt>
                <c:pt idx="761">
                  <c:v>8229.136496199293</c:v>
                </c:pt>
                <c:pt idx="762">
                  <c:v>8233.612744584417</c:v>
                </c:pt>
                <c:pt idx="763">
                  <c:v>8238.10075387248</c:v>
                </c:pt>
                <c:pt idx="764">
                  <c:v>8242.599309830273</c:v>
                </c:pt>
                <c:pt idx="765">
                  <c:v>8247.110596020482</c:v>
                </c:pt>
                <c:pt idx="766">
                  <c:v>8251.631949022095</c:v>
                </c:pt>
                <c:pt idx="767">
                  <c:v>8256.166294766001</c:v>
                </c:pt>
                <c:pt idx="768">
                  <c:v>8260.711149569988</c:v>
                </c:pt>
                <c:pt idx="769">
                  <c:v>8265.268153187146</c:v>
                </c:pt>
                <c:pt idx="770">
                  <c:v>8269.837128609601</c:v>
                </c:pt>
                <c:pt idx="771">
                  <c:v>8274.417727574787</c:v>
                </c:pt>
                <c:pt idx="772">
                  <c:v>8279.010082323973</c:v>
                </c:pt>
                <c:pt idx="773">
                  <c:v>8283.613885389268</c:v>
                </c:pt>
                <c:pt idx="774">
                  <c:v>8288.230322276358</c:v>
                </c:pt>
                <c:pt idx="775">
                  <c:v>8292.857820907297</c:v>
                </c:pt>
                <c:pt idx="776">
                  <c:v>8297.49784753284</c:v>
                </c:pt>
                <c:pt idx="777">
                  <c:v>8302.150186128552</c:v>
                </c:pt>
                <c:pt idx="778">
                  <c:v>8306.814202679446</c:v>
                </c:pt>
                <c:pt idx="779">
                  <c:v>8311.490652337808</c:v>
                </c:pt>
                <c:pt idx="780">
                  <c:v>8316.177607943053</c:v>
                </c:pt>
                <c:pt idx="781">
                  <c:v>8320.877769740795</c:v>
                </c:pt>
                <c:pt idx="782">
                  <c:v>8325.589917877975</c:v>
                </c:pt>
                <c:pt idx="783">
                  <c:v>8330.314275721293</c:v>
                </c:pt>
                <c:pt idx="784">
                  <c:v>8335.051396829911</c:v>
                </c:pt>
                <c:pt idx="785">
                  <c:v>8339.799082664827</c:v>
                </c:pt>
                <c:pt idx="786">
                  <c:v>8344.560408108052</c:v>
                </c:pt>
                <c:pt idx="787">
                  <c:v>8349.334314053641</c:v>
                </c:pt>
                <c:pt idx="788">
                  <c:v>8354.119537458151</c:v>
                </c:pt>
                <c:pt idx="789">
                  <c:v>8358.916849733156</c:v>
                </c:pt>
                <c:pt idx="790">
                  <c:v>8363.727805119104</c:v>
                </c:pt>
                <c:pt idx="791">
                  <c:v>8368.551112994215</c:v>
                </c:pt>
                <c:pt idx="792">
                  <c:v>8373.386315314827</c:v>
                </c:pt>
                <c:pt idx="793">
                  <c:v>8378.235433409151</c:v>
                </c:pt>
                <c:pt idx="794">
                  <c:v>8383.09675713856</c:v>
                </c:pt>
                <c:pt idx="795">
                  <c:v>8387.9701215236</c:v>
                </c:pt>
                <c:pt idx="796">
                  <c:v>8392.855924374462</c:v>
                </c:pt>
                <c:pt idx="797">
                  <c:v>8397.754586920431</c:v>
                </c:pt>
                <c:pt idx="798">
                  <c:v>8402.666410602833</c:v>
                </c:pt>
                <c:pt idx="799">
                  <c:v>8407.590999499882</c:v>
                </c:pt>
                <c:pt idx="800">
                  <c:v>8412.528749709565</c:v>
                </c:pt>
                <c:pt idx="801">
                  <c:v>8417.480243960026</c:v>
                </c:pt>
                <c:pt idx="802">
                  <c:v>8422.443683556784</c:v>
                </c:pt>
                <c:pt idx="803">
                  <c:v>8427.419480555303</c:v>
                </c:pt>
                <c:pt idx="804">
                  <c:v>8432.40884503301</c:v>
                </c:pt>
                <c:pt idx="805">
                  <c:v>8437.412474634807</c:v>
                </c:pt>
                <c:pt idx="806">
                  <c:v>8442.427282175634</c:v>
                </c:pt>
                <c:pt idx="807">
                  <c:v>8447.455979876571</c:v>
                </c:pt>
                <c:pt idx="808">
                  <c:v>8452.497830372281</c:v>
                </c:pt>
                <c:pt idx="809">
                  <c:v>8457.553841664461</c:v>
                </c:pt>
                <c:pt idx="810">
                  <c:v>8462.622399059766</c:v>
                </c:pt>
                <c:pt idx="811">
                  <c:v>8467.70427160883</c:v>
                </c:pt>
                <c:pt idx="812">
                  <c:v>8472.800240545986</c:v>
                </c:pt>
                <c:pt idx="813">
                  <c:v>8477.909113717489</c:v>
                </c:pt>
                <c:pt idx="814">
                  <c:v>8483.0312434067</c:v>
                </c:pt>
                <c:pt idx="815">
                  <c:v>8488.166812668394</c:v>
                </c:pt>
                <c:pt idx="816">
                  <c:v>8493.316797732635</c:v>
                </c:pt>
                <c:pt idx="817">
                  <c:v>8498.479586588754</c:v>
                </c:pt>
                <c:pt idx="818">
                  <c:v>8503.65713813115</c:v>
                </c:pt>
                <c:pt idx="819">
                  <c:v>8508.847653847615</c:v>
                </c:pt>
                <c:pt idx="820">
                  <c:v>8514.051987865163</c:v>
                </c:pt>
                <c:pt idx="821">
                  <c:v>8519.2706241521</c:v>
                </c:pt>
                <c:pt idx="822">
                  <c:v>8524.502460103067</c:v>
                </c:pt>
                <c:pt idx="823">
                  <c:v>8529.748067695125</c:v>
                </c:pt>
                <c:pt idx="824">
                  <c:v>8535.007723487246</c:v>
                </c:pt>
                <c:pt idx="825">
                  <c:v>8540.282531114573</c:v>
                </c:pt>
                <c:pt idx="826">
                  <c:v>8545.570240775336</c:v>
                </c:pt>
                <c:pt idx="827">
                  <c:v>8550.872649040801</c:v>
                </c:pt>
                <c:pt idx="828">
                  <c:v>8556.189324960204</c:v>
                </c:pt>
                <c:pt idx="829">
                  <c:v>8561.519577071752</c:v>
                </c:pt>
                <c:pt idx="830">
                  <c:v>8566.86461657973</c:v>
                </c:pt>
                <c:pt idx="831">
                  <c:v>8572.223475850358</c:v>
                </c:pt>
                <c:pt idx="832">
                  <c:v>8577.596512218102</c:v>
                </c:pt>
                <c:pt idx="833">
                  <c:v>8582.984655282336</c:v>
                </c:pt>
                <c:pt idx="834">
                  <c:v>8588.386295485701</c:v>
                </c:pt>
                <c:pt idx="835">
                  <c:v>8593.802949322191</c:v>
                </c:pt>
                <c:pt idx="836">
                  <c:v>8599.234745290217</c:v>
                </c:pt>
                <c:pt idx="837">
                  <c:v>8604.68057387012</c:v>
                </c:pt>
                <c:pt idx="838">
                  <c:v>8610.140581450366</c:v>
                </c:pt>
                <c:pt idx="839">
                  <c:v>8615.616333948494</c:v>
                </c:pt>
                <c:pt idx="840">
                  <c:v>8621.106170548792</c:v>
                </c:pt>
                <c:pt idx="841">
                  <c:v>8626.610612285301</c:v>
                </c:pt>
                <c:pt idx="842">
                  <c:v>8632.130646205565</c:v>
                </c:pt>
                <c:pt idx="843">
                  <c:v>8637.665125332931</c:v>
                </c:pt>
                <c:pt idx="844">
                  <c:v>8643.21477703536</c:v>
                </c:pt>
                <c:pt idx="845">
                  <c:v>8648.780315354653</c:v>
                </c:pt>
                <c:pt idx="846">
                  <c:v>8654.35934800835</c:v>
                </c:pt>
                <c:pt idx="847">
                  <c:v>8659.95421112259</c:v>
                </c:pt>
                <c:pt idx="848">
                  <c:v>8665.564030808277</c:v>
                </c:pt>
                <c:pt idx="849">
                  <c:v>8671.18950505933</c:v>
                </c:pt>
                <c:pt idx="850">
                  <c:v>8676.829916012686</c:v>
                </c:pt>
                <c:pt idx="851">
                  <c:v>8682.48612178057</c:v>
                </c:pt>
                <c:pt idx="852">
                  <c:v>8688.157764387748</c:v>
                </c:pt>
                <c:pt idx="853">
                  <c:v>8693.843886459993</c:v>
                </c:pt>
                <c:pt idx="854">
                  <c:v>8699.546679300347</c:v>
                </c:pt>
                <c:pt idx="855">
                  <c:v>8705.264587739548</c:v>
                </c:pt>
                <c:pt idx="856">
                  <c:v>8710.998936165635</c:v>
                </c:pt>
                <c:pt idx="857">
                  <c:v>8716.747357112537</c:v>
                </c:pt>
                <c:pt idx="858">
                  <c:v>8722.512922134703</c:v>
                </c:pt>
                <c:pt idx="859">
                  <c:v>8728.292811154873</c:v>
                </c:pt>
                <c:pt idx="860">
                  <c:v>8734.089865323696</c:v>
                </c:pt>
                <c:pt idx="861">
                  <c:v>8739.902127159248</c:v>
                </c:pt>
                <c:pt idx="862">
                  <c:v>8745.730390420862</c:v>
                </c:pt>
                <c:pt idx="863">
                  <c:v>8751.575676695627</c:v>
                </c:pt>
                <c:pt idx="864">
                  <c:v>8757.435911060809</c:v>
                </c:pt>
                <c:pt idx="865">
                  <c:v>8763.31255702438</c:v>
                </c:pt>
                <c:pt idx="866">
                  <c:v>8769.206076670596</c:v>
                </c:pt>
                <c:pt idx="867">
                  <c:v>8775.115391368776</c:v>
                </c:pt>
                <c:pt idx="868">
                  <c:v>8781.04033575144</c:v>
                </c:pt>
                <c:pt idx="869">
                  <c:v>8786.983124511025</c:v>
                </c:pt>
                <c:pt idx="870">
                  <c:v>8792.941688586268</c:v>
                </c:pt>
                <c:pt idx="871">
                  <c:v>8798.916615512213</c:v>
                </c:pt>
                <c:pt idx="872">
                  <c:v>8804.908578457098</c:v>
                </c:pt>
                <c:pt idx="873">
                  <c:v>8810.91654505576</c:v>
                </c:pt>
                <c:pt idx="874">
                  <c:v>8816.941665603354</c:v>
                </c:pt>
                <c:pt idx="875">
                  <c:v>8822.983995898543</c:v>
                </c:pt>
                <c:pt idx="876">
                  <c:v>8829.042814605083</c:v>
                </c:pt>
                <c:pt idx="877">
                  <c:v>8835.117979633973</c:v>
                </c:pt>
                <c:pt idx="878">
                  <c:v>8841.210567195284</c:v>
                </c:pt>
                <c:pt idx="879">
                  <c:v>8847.320421339578</c:v>
                </c:pt>
                <c:pt idx="880">
                  <c:v>8853.446785638181</c:v>
                </c:pt>
                <c:pt idx="881">
                  <c:v>8859.59047073293</c:v>
                </c:pt>
                <c:pt idx="882">
                  <c:v>8865.751940544621</c:v>
                </c:pt>
                <c:pt idx="883">
                  <c:v>8871.929749130253</c:v>
                </c:pt>
                <c:pt idx="884">
                  <c:v>8878.12532256435</c:v>
                </c:pt>
                <c:pt idx="885">
                  <c:v>8884.338259920851</c:v>
                </c:pt>
                <c:pt idx="886">
                  <c:v>8890.569057891492</c:v>
                </c:pt>
                <c:pt idx="887">
                  <c:v>8896.817576066031</c:v>
                </c:pt>
                <c:pt idx="888">
                  <c:v>8903.082876696604</c:v>
                </c:pt>
                <c:pt idx="889">
                  <c:v>8909.366372738452</c:v>
                </c:pt>
                <c:pt idx="890">
                  <c:v>8915.667787057477</c:v>
                </c:pt>
                <c:pt idx="891">
                  <c:v>8921.987048891092</c:v>
                </c:pt>
                <c:pt idx="892">
                  <c:v>8928.323617163409</c:v>
                </c:pt>
                <c:pt idx="893">
                  <c:v>8934.679044820426</c:v>
                </c:pt>
                <c:pt idx="894">
                  <c:v>8941.051667915802</c:v>
                </c:pt>
                <c:pt idx="895">
                  <c:v>8947.442590300644</c:v>
                </c:pt>
                <c:pt idx="896">
                  <c:v>8953.852181225328</c:v>
                </c:pt>
                <c:pt idx="897">
                  <c:v>8960.279311575297</c:v>
                </c:pt>
                <c:pt idx="898">
                  <c:v>8966.72549380825</c:v>
                </c:pt>
                <c:pt idx="899">
                  <c:v>8973.18940413747</c:v>
                </c:pt>
                <c:pt idx="900">
                  <c:v>8979.671616147494</c:v>
                </c:pt>
                <c:pt idx="901">
                  <c:v>8986.172407102987</c:v>
                </c:pt>
                <c:pt idx="902">
                  <c:v>8992.69245329789</c:v>
                </c:pt>
                <c:pt idx="903">
                  <c:v>8999.231011143458</c:v>
                </c:pt>
                <c:pt idx="904">
                  <c:v>9005.788577777206</c:v>
                </c:pt>
                <c:pt idx="905">
                  <c:v>9012.36434135579</c:v>
                </c:pt>
                <c:pt idx="906">
                  <c:v>9018.959362721209</c:v>
                </c:pt>
                <c:pt idx="907">
                  <c:v>9025.573810528647</c:v>
                </c:pt>
                <c:pt idx="908">
                  <c:v>9032.205865150626</c:v>
                </c:pt>
                <c:pt idx="909">
                  <c:v>9038.858164494737</c:v>
                </c:pt>
                <c:pt idx="910">
                  <c:v>9045.52940212641</c:v>
                </c:pt>
                <c:pt idx="911">
                  <c:v>9052.220455228074</c:v>
                </c:pt>
                <c:pt idx="912">
                  <c:v>9058.929741069852</c:v>
                </c:pt>
                <c:pt idx="913">
                  <c:v>9065.659375721971</c:v>
                </c:pt>
                <c:pt idx="914">
                  <c:v>9072.408634731029</c:v>
                </c:pt>
                <c:pt idx="915">
                  <c:v>9079.177298420409</c:v>
                </c:pt>
                <c:pt idx="916">
                  <c:v>9085.96546059249</c:v>
                </c:pt>
                <c:pt idx="917">
                  <c:v>9092.773053280494</c:v>
                </c:pt>
                <c:pt idx="918">
                  <c:v>9099.600479833376</c:v>
                </c:pt>
                <c:pt idx="919">
                  <c:v>9106.44887990793</c:v>
                </c:pt>
                <c:pt idx="920">
                  <c:v>9113.316730690276</c:v>
                </c:pt>
                <c:pt idx="921">
                  <c:v>9120.20376557916</c:v>
                </c:pt>
                <c:pt idx="922">
                  <c:v>9127.111619726656</c:v>
                </c:pt>
                <c:pt idx="923">
                  <c:v>9134.040098442526</c:v>
                </c:pt>
                <c:pt idx="924">
                  <c:v>9140.987665012142</c:v>
                </c:pt>
                <c:pt idx="925">
                  <c:v>9147.957306656457</c:v>
                </c:pt>
                <c:pt idx="926">
                  <c:v>9154.94646113188</c:v>
                </c:pt>
                <c:pt idx="927">
                  <c:v>9161.957037040698</c:v>
                </c:pt>
                <c:pt idx="928">
                  <c:v>9168.986670523886</c:v>
                </c:pt>
                <c:pt idx="929">
                  <c:v>9176.038277669727</c:v>
                </c:pt>
                <c:pt idx="930">
                  <c:v>9183.110698395967</c:v>
                </c:pt>
                <c:pt idx="931">
                  <c:v>9190.203737397865</c:v>
                </c:pt>
                <c:pt idx="932">
                  <c:v>9197.317370966686</c:v>
                </c:pt>
                <c:pt idx="933">
                  <c:v>9204.453111941815</c:v>
                </c:pt>
                <c:pt idx="934">
                  <c:v>9211.61008320173</c:v>
                </c:pt>
                <c:pt idx="935">
                  <c:v>9218.78722905421</c:v>
                </c:pt>
                <c:pt idx="936">
                  <c:v>9225.985647511317</c:v>
                </c:pt>
                <c:pt idx="937">
                  <c:v>9233.206290505817</c:v>
                </c:pt>
                <c:pt idx="938">
                  <c:v>9240.44854642077</c:v>
                </c:pt>
                <c:pt idx="939">
                  <c:v>9247.71148913676</c:v>
                </c:pt>
                <c:pt idx="940">
                  <c:v>9254.996320642944</c:v>
                </c:pt>
                <c:pt idx="941">
                  <c:v>9262.303373551973</c:v>
                </c:pt>
                <c:pt idx="942">
                  <c:v>9269.63243230252</c:v>
                </c:pt>
                <c:pt idx="943">
                  <c:v>9276.984286663775</c:v>
                </c:pt>
                <c:pt idx="944">
                  <c:v>9284.356985782219</c:v>
                </c:pt>
                <c:pt idx="945">
                  <c:v>9291.75273149117</c:v>
                </c:pt>
                <c:pt idx="946">
                  <c:v>9299.170494803211</c:v>
                </c:pt>
                <c:pt idx="947">
                  <c:v>9306.609816394166</c:v>
                </c:pt>
                <c:pt idx="948">
                  <c:v>9314.071619077891</c:v>
                </c:pt>
                <c:pt idx="949">
                  <c:v>9321.557014990125</c:v>
                </c:pt>
                <c:pt idx="950">
                  <c:v>9329.064733345827</c:v>
                </c:pt>
                <c:pt idx="951">
                  <c:v>9336.595402760731</c:v>
                </c:pt>
                <c:pt idx="952">
                  <c:v>9344.1485501261</c:v>
                </c:pt>
                <c:pt idx="953">
                  <c:v>9351.72453112393</c:v>
                </c:pt>
                <c:pt idx="954">
                  <c:v>9359.323590872403</c:v>
                </c:pt>
                <c:pt idx="955">
                  <c:v>9366.945776988345</c:v>
                </c:pt>
                <c:pt idx="956">
                  <c:v>9374.592326009793</c:v>
                </c:pt>
                <c:pt idx="957">
                  <c:v>9382.260872001985</c:v>
                </c:pt>
                <c:pt idx="958">
                  <c:v>9389.952941867406</c:v>
                </c:pt>
                <c:pt idx="959">
                  <c:v>9397.668653796311</c:v>
                </c:pt>
                <c:pt idx="960">
                  <c:v>9405.408372602845</c:v>
                </c:pt>
                <c:pt idx="961">
                  <c:v>9413.171615312732</c:v>
                </c:pt>
                <c:pt idx="962">
                  <c:v>9420.958474652898</c:v>
                </c:pt>
                <c:pt idx="963">
                  <c:v>9428.769798224691</c:v>
                </c:pt>
                <c:pt idx="964">
                  <c:v>9436.604329247446</c:v>
                </c:pt>
                <c:pt idx="965">
                  <c:v>9444.463603068905</c:v>
                </c:pt>
                <c:pt idx="966">
                  <c:v>9452.347323864609</c:v>
                </c:pt>
                <c:pt idx="967">
                  <c:v>9460.255212379584</c:v>
                </c:pt>
                <c:pt idx="968">
                  <c:v>9468.188086827993</c:v>
                </c:pt>
                <c:pt idx="969">
                  <c:v>9476.144865453374</c:v>
                </c:pt>
                <c:pt idx="970">
                  <c:v>9484.126889536913</c:v>
                </c:pt>
                <c:pt idx="971">
                  <c:v>9492.133388140178</c:v>
                </c:pt>
                <c:pt idx="972">
                  <c:v>9500.165539596095</c:v>
                </c:pt>
                <c:pt idx="973">
                  <c:v>9508.222607540314</c:v>
                </c:pt>
                <c:pt idx="974">
                  <c:v>9516.304331357951</c:v>
                </c:pt>
                <c:pt idx="975">
                  <c:v>9524.411514547695</c:v>
                </c:pt>
                <c:pt idx="976">
                  <c:v>9532.543551325934</c:v>
                </c:pt>
                <c:pt idx="977">
                  <c:v>9540.701658528465</c:v>
                </c:pt>
                <c:pt idx="978">
                  <c:v>9548.885180106976</c:v>
                </c:pt>
                <c:pt idx="979">
                  <c:v>9557.094355596378</c:v>
                </c:pt>
                <c:pt idx="980">
                  <c:v>9565.32945055863</c:v>
                </c:pt>
                <c:pt idx="981">
                  <c:v>9573.59050237295</c:v>
                </c:pt>
                <c:pt idx="982">
                  <c:v>9581.877496449659</c:v>
                </c:pt>
                <c:pt idx="983">
                  <c:v>9590.190573932344</c:v>
                </c:pt>
                <c:pt idx="984">
                  <c:v>9598.530266108176</c:v>
                </c:pt>
                <c:pt idx="985">
                  <c:v>9606.897276455711</c:v>
                </c:pt>
                <c:pt idx="986">
                  <c:v>9615.290063175307</c:v>
                </c:pt>
                <c:pt idx="987">
                  <c:v>9623.709233603464</c:v>
                </c:pt>
                <c:pt idx="988">
                  <c:v>9632.15612124747</c:v>
                </c:pt>
                <c:pt idx="989">
                  <c:v>9640.62968743818</c:v>
                </c:pt>
                <c:pt idx="990">
                  <c:v>9649.129642833595</c:v>
                </c:pt>
                <c:pt idx="991">
                  <c:v>9657.657269934851</c:v>
                </c:pt>
                <c:pt idx="992">
                  <c:v>9666.212044207752</c:v>
                </c:pt>
                <c:pt idx="993">
                  <c:v>9674.793541223794</c:v>
                </c:pt>
                <c:pt idx="994">
                  <c:v>9683.403731335378</c:v>
                </c:pt>
                <c:pt idx="995">
                  <c:v>9692.040514630871</c:v>
                </c:pt>
                <c:pt idx="996">
                  <c:v>9700.706199819007</c:v>
                </c:pt>
                <c:pt idx="997">
                  <c:v>9709.399064973193</c:v>
                </c:pt>
                <c:pt idx="998">
                  <c:v>9718.120471696547</c:v>
                </c:pt>
                <c:pt idx="999">
                  <c:v>9726.869667027979</c:v>
                </c:pt>
                <c:pt idx="1000">
                  <c:v>9735.647753045586</c:v>
                </c:pt>
                <c:pt idx="1001">
                  <c:v>9744.454438324883</c:v>
                </c:pt>
                <c:pt idx="1002">
                  <c:v>9753.288843400633</c:v>
                </c:pt>
                <c:pt idx="1003">
                  <c:v>9762.153033322123</c:v>
                </c:pt>
                <c:pt idx="1004">
                  <c:v>9771.045318968925</c:v>
                </c:pt>
                <c:pt idx="1005">
                  <c:v>9779.967225383201</c:v>
                </c:pt>
                <c:pt idx="1006">
                  <c:v>9788.918104779095</c:v>
                </c:pt>
                <c:pt idx="1007">
                  <c:v>9797.898523545789</c:v>
                </c:pt>
                <c:pt idx="1008">
                  <c:v>9806.907358272412</c:v>
                </c:pt>
                <c:pt idx="1009">
                  <c:v>9815.946567769926</c:v>
                </c:pt>
                <c:pt idx="1010">
                  <c:v>9825.015355898311</c:v>
                </c:pt>
                <c:pt idx="1011">
                  <c:v>9834.11431132961</c:v>
                </c:pt>
                <c:pt idx="1012">
                  <c:v>9843.24303442412</c:v>
                </c:pt>
                <c:pt idx="1013">
                  <c:v>9852.402048326595</c:v>
                </c:pt>
                <c:pt idx="1014">
                  <c:v>9861.591563908265</c:v>
                </c:pt>
                <c:pt idx="1015">
                  <c:v>9870.810177233028</c:v>
                </c:pt>
                <c:pt idx="1016">
                  <c:v>9880.061136422253</c:v>
                </c:pt>
                <c:pt idx="1017">
                  <c:v>9889.342031219704</c:v>
                </c:pt>
                <c:pt idx="1018">
                  <c:v>9898.653728283658</c:v>
                </c:pt>
                <c:pt idx="1019">
                  <c:v>9907.996956361261</c:v>
                </c:pt>
                <c:pt idx="1020">
                  <c:v>9917.370937300491</c:v>
                </c:pt>
                <c:pt idx="1021">
                  <c:v>9926.77695365549</c:v>
                </c:pt>
                <c:pt idx="1022">
                  <c:v>9936.213780301373</c:v>
                </c:pt>
                <c:pt idx="1023">
                  <c:v>9945.682450308268</c:v>
                </c:pt>
                <c:pt idx="1024">
                  <c:v>9955.18331780795</c:v>
                </c:pt>
                <c:pt idx="1025">
                  <c:v>9964.715131503897</c:v>
                </c:pt>
                <c:pt idx="1026">
                  <c:v>9974.280143329582</c:v>
                </c:pt>
                <c:pt idx="1027">
                  <c:v>9983.876562720137</c:v>
                </c:pt>
                <c:pt idx="1028">
                  <c:v>9993.506091554005</c:v>
                </c:pt>
                <c:pt idx="1029">
                  <c:v>10003.16831902393</c:v>
                </c:pt>
                <c:pt idx="1030">
                  <c:v>10012.8636886129</c:v>
                </c:pt>
                <c:pt idx="1031">
                  <c:v>10022.59048468837</c:v>
                </c:pt>
                <c:pt idx="1032">
                  <c:v>10032.35238151835</c:v>
                </c:pt>
                <c:pt idx="1033">
                  <c:v>10042.1465678086</c:v>
                </c:pt>
                <c:pt idx="1034">
                  <c:v>10051.97371631169</c:v>
                </c:pt>
                <c:pt idx="1035">
                  <c:v>10061.83494697653</c:v>
                </c:pt>
                <c:pt idx="1036">
                  <c:v>10071.73075911212</c:v>
                </c:pt>
                <c:pt idx="1037">
                  <c:v>10081.65943073867</c:v>
                </c:pt>
                <c:pt idx="1038">
                  <c:v>10091.62290538433</c:v>
                </c:pt>
                <c:pt idx="1039">
                  <c:v>10101.62078385784</c:v>
                </c:pt>
                <c:pt idx="1040">
                  <c:v>10111.65204036232</c:v>
                </c:pt>
                <c:pt idx="1041">
                  <c:v>10121.71909639142</c:v>
                </c:pt>
                <c:pt idx="1042">
                  <c:v>10131.82103320931</c:v>
                </c:pt>
                <c:pt idx="1043">
                  <c:v>10141.95781707031</c:v>
                </c:pt>
                <c:pt idx="1044">
                  <c:v>10152.12910195512</c:v>
                </c:pt>
                <c:pt idx="1045">
                  <c:v>10162.33605062539</c:v>
                </c:pt>
                <c:pt idx="1046">
                  <c:v>10172.57917381071</c:v>
                </c:pt>
                <c:pt idx="1047">
                  <c:v>10182.85739650725</c:v>
                </c:pt>
                <c:pt idx="1048">
                  <c:v>10193.17184725793</c:v>
                </c:pt>
                <c:pt idx="1049">
                  <c:v>10203.52220031909</c:v>
                </c:pt>
                <c:pt idx="1050">
                  <c:v>10213.9091058948</c:v>
                </c:pt>
                <c:pt idx="1051">
                  <c:v>10224.33294646087</c:v>
                </c:pt>
                <c:pt idx="1052">
                  <c:v>10234.79274454248</c:v>
                </c:pt>
                <c:pt idx="1053">
                  <c:v>10245.28897237519</c:v>
                </c:pt>
                <c:pt idx="1054">
                  <c:v>10255.8236629407</c:v>
                </c:pt>
                <c:pt idx="1055">
                  <c:v>10266.39496084653</c:v>
                </c:pt>
                <c:pt idx="1056">
                  <c:v>10277.003670375</c:v>
                </c:pt>
                <c:pt idx="1057">
                  <c:v>10287.65085843103</c:v>
                </c:pt>
                <c:pt idx="1058">
                  <c:v>10298.33490919742</c:v>
                </c:pt>
                <c:pt idx="1059">
                  <c:v>10309.05744198015</c:v>
                </c:pt>
                <c:pt idx="1060">
                  <c:v>10319.81826939063</c:v>
                </c:pt>
                <c:pt idx="1061">
                  <c:v>10330.61677013124</c:v>
                </c:pt>
                <c:pt idx="1062">
                  <c:v>10341.45472635484</c:v>
                </c:pt>
                <c:pt idx="1063">
                  <c:v>10352.33187025939</c:v>
                </c:pt>
                <c:pt idx="1064">
                  <c:v>10363.24770770003</c:v>
                </c:pt>
                <c:pt idx="1065">
                  <c:v>10374.20359864697</c:v>
                </c:pt>
                <c:pt idx="1066">
                  <c:v>10385.19805814476</c:v>
                </c:pt>
                <c:pt idx="1067">
                  <c:v>10396.23315556109</c:v>
                </c:pt>
                <c:pt idx="1068">
                  <c:v>10407.30775459876</c:v>
                </c:pt>
                <c:pt idx="1069">
                  <c:v>10418.42294972244</c:v>
                </c:pt>
                <c:pt idx="1070">
                  <c:v>10429.57793916754</c:v>
                </c:pt>
                <c:pt idx="1071">
                  <c:v>10440.77431556147</c:v>
                </c:pt>
                <c:pt idx="1072">
                  <c:v>10452.01048852394</c:v>
                </c:pt>
                <c:pt idx="1073">
                  <c:v>10463.28852318882</c:v>
                </c:pt>
                <c:pt idx="1074">
                  <c:v>10474.60792017911</c:v>
                </c:pt>
                <c:pt idx="1075">
                  <c:v>10485.96877430909</c:v>
                </c:pt>
                <c:pt idx="1076">
                  <c:v>10497.37093675125</c:v>
                </c:pt>
                <c:pt idx="1077">
                  <c:v>10508.81529144806</c:v>
                </c:pt>
                <c:pt idx="1078">
                  <c:v>10520.30248769254</c:v>
                </c:pt>
                <c:pt idx="1079">
                  <c:v>10531.83135999432</c:v>
                </c:pt>
                <c:pt idx="1080">
                  <c:v>10543.40316183441</c:v>
                </c:pt>
                <c:pt idx="1081">
                  <c:v>10555.01757249203</c:v>
                </c:pt>
                <c:pt idx="1082">
                  <c:v>10566.67599312191</c:v>
                </c:pt>
                <c:pt idx="1083">
                  <c:v>10578.37827860746</c:v>
                </c:pt>
                <c:pt idx="1084">
                  <c:v>10590.1229324102</c:v>
                </c:pt>
                <c:pt idx="1085">
                  <c:v>10601.91235084347</c:v>
                </c:pt>
                <c:pt idx="1086">
                  <c:v>10613.74603097514</c:v>
                </c:pt>
                <c:pt idx="1087">
                  <c:v>10625.62387600216</c:v>
                </c:pt>
                <c:pt idx="1088">
                  <c:v>10637.54616412418</c:v>
                </c:pt>
                <c:pt idx="1089">
                  <c:v>10649.51371498628</c:v>
                </c:pt>
                <c:pt idx="1090">
                  <c:v>10661.52559302828</c:v>
                </c:pt>
                <c:pt idx="1091">
                  <c:v>10673.58394768448</c:v>
                </c:pt>
                <c:pt idx="1092">
                  <c:v>10685.6877487142</c:v>
                </c:pt>
                <c:pt idx="1093">
                  <c:v>10697.83837099065</c:v>
                </c:pt>
                <c:pt idx="1094">
                  <c:v>10710.03441030418</c:v>
                </c:pt>
                <c:pt idx="1095">
                  <c:v>10722.2765378219</c:v>
                </c:pt>
                <c:pt idx="1096">
                  <c:v>10734.56585564782</c:v>
                </c:pt>
                <c:pt idx="1097">
                  <c:v>10746.90287403217</c:v>
                </c:pt>
                <c:pt idx="1098">
                  <c:v>10759.28680696929</c:v>
                </c:pt>
                <c:pt idx="1099">
                  <c:v>10771.71817060352</c:v>
                </c:pt>
                <c:pt idx="1100">
                  <c:v>10784.1975480116</c:v>
                </c:pt>
                <c:pt idx="1101">
                  <c:v>10796.72542690213</c:v>
                </c:pt>
                <c:pt idx="1102">
                  <c:v>10809.30070138301</c:v>
                </c:pt>
                <c:pt idx="1103">
                  <c:v>10821.92542670619</c:v>
                </c:pt>
                <c:pt idx="1104">
                  <c:v>10834.59963952548</c:v>
                </c:pt>
                <c:pt idx="1105">
                  <c:v>10847.32193754514</c:v>
                </c:pt>
                <c:pt idx="1106">
                  <c:v>10860.09502143227</c:v>
                </c:pt>
                <c:pt idx="1107">
                  <c:v>10872.91835357915</c:v>
                </c:pt>
                <c:pt idx="1108">
                  <c:v>10885.79091929887</c:v>
                </c:pt>
                <c:pt idx="1109">
                  <c:v>10898.71405555019</c:v>
                </c:pt>
                <c:pt idx="1110">
                  <c:v>10911.68842376111</c:v>
                </c:pt>
                <c:pt idx="1111">
                  <c:v>10924.71396249303</c:v>
                </c:pt>
                <c:pt idx="1112">
                  <c:v>10937.79031072292</c:v>
                </c:pt>
                <c:pt idx="1113">
                  <c:v>10950.9186225078</c:v>
                </c:pt>
                <c:pt idx="1114">
                  <c:v>10964.09971092502</c:v>
                </c:pt>
                <c:pt idx="1115">
                  <c:v>10977.33291692528</c:v>
                </c:pt>
                <c:pt idx="1116">
                  <c:v>10990.61916992915</c:v>
                </c:pt>
                <c:pt idx="1117">
                  <c:v>11003.95756316884</c:v>
                </c:pt>
                <c:pt idx="1118">
                  <c:v>11017.34946917994</c:v>
                </c:pt>
                <c:pt idx="1119">
                  <c:v>11030.7960712837</c:v>
                </c:pt>
                <c:pt idx="1120">
                  <c:v>11044.29566500342</c:v>
                </c:pt>
                <c:pt idx="1121">
                  <c:v>11057.85010431187</c:v>
                </c:pt>
                <c:pt idx="1122">
                  <c:v>11071.45872903682</c:v>
                </c:pt>
                <c:pt idx="1123">
                  <c:v>11085.12259723795</c:v>
                </c:pt>
                <c:pt idx="1124">
                  <c:v>11098.84210510943</c:v>
                </c:pt>
                <c:pt idx="1125">
                  <c:v>11112.61678483805</c:v>
                </c:pt>
                <c:pt idx="1126">
                  <c:v>11126.447024838</c:v>
                </c:pt>
                <c:pt idx="1127">
                  <c:v>11140.33458850825</c:v>
                </c:pt>
                <c:pt idx="1128">
                  <c:v>11154.27895554234</c:v>
                </c:pt>
                <c:pt idx="1129">
                  <c:v>11168.28040390828</c:v>
                </c:pt>
                <c:pt idx="1130">
                  <c:v>11182.3391919489</c:v>
                </c:pt>
                <c:pt idx="1131">
                  <c:v>11196.45535432394</c:v>
                </c:pt>
                <c:pt idx="1132">
                  <c:v>11210.6304961135</c:v>
                </c:pt>
                <c:pt idx="1133">
                  <c:v>11224.86378575483</c:v>
                </c:pt>
                <c:pt idx="1134">
                  <c:v>11239.15593125454</c:v>
                </c:pt>
                <c:pt idx="1135">
                  <c:v>11253.50783943975</c:v>
                </c:pt>
                <c:pt idx="1136">
                  <c:v>11267.91916141116</c:v>
                </c:pt>
                <c:pt idx="1137">
                  <c:v>11282.39043762831</c:v>
                </c:pt>
                <c:pt idx="1138">
                  <c:v>11296.92273309722</c:v>
                </c:pt>
                <c:pt idx="1139">
                  <c:v>11311.51525726073</c:v>
                </c:pt>
                <c:pt idx="1140">
                  <c:v>11326.16944251997</c:v>
                </c:pt>
                <c:pt idx="1141">
                  <c:v>11340.88450365959</c:v>
                </c:pt>
                <c:pt idx="1142">
                  <c:v>11355.66266791222</c:v>
                </c:pt>
                <c:pt idx="1143">
                  <c:v>11370.50240668172</c:v>
                </c:pt>
                <c:pt idx="1144">
                  <c:v>11385.40574544981</c:v>
                </c:pt>
                <c:pt idx="1145">
                  <c:v>11400.37214271619</c:v>
                </c:pt>
                <c:pt idx="1146">
                  <c:v>11415.40188606507</c:v>
                </c:pt>
                <c:pt idx="1147">
                  <c:v>11430.49658299205</c:v>
                </c:pt>
                <c:pt idx="1148">
                  <c:v>11445.654718406</c:v>
                </c:pt>
                <c:pt idx="1149">
                  <c:v>11460.87892530738</c:v>
                </c:pt>
                <c:pt idx="1150">
                  <c:v>11476.16776705597</c:v>
                </c:pt>
                <c:pt idx="1151">
                  <c:v>11491.52320665185</c:v>
                </c:pt>
                <c:pt idx="1152">
                  <c:v>11506.94458440205</c:v>
                </c:pt>
                <c:pt idx="1153">
                  <c:v>11522.43313776719</c:v>
                </c:pt>
                <c:pt idx="1154">
                  <c:v>11537.98727721362</c:v>
                </c:pt>
                <c:pt idx="1155">
                  <c:v>11553.6101747793</c:v>
                </c:pt>
                <c:pt idx="1156">
                  <c:v>11569.3013657996</c:v>
                </c:pt>
                <c:pt idx="1157">
                  <c:v>11585.06059873072</c:v>
                </c:pt>
                <c:pt idx="1158">
                  <c:v>11600.88883968355</c:v>
                </c:pt>
                <c:pt idx="1159">
                  <c:v>11616.78748015792</c:v>
                </c:pt>
                <c:pt idx="1160">
                  <c:v>11632.75547652896</c:v>
                </c:pt>
                <c:pt idx="1161">
                  <c:v>11648.79352268697</c:v>
                </c:pt>
                <c:pt idx="1162">
                  <c:v>11664.90232610231</c:v>
                </c:pt>
                <c:pt idx="1163">
                  <c:v>11681.0832621091</c:v>
                </c:pt>
                <c:pt idx="1164">
                  <c:v>11697.33564061878</c:v>
                </c:pt>
                <c:pt idx="1165">
                  <c:v>11713.66103345773</c:v>
                </c:pt>
                <c:pt idx="1166">
                  <c:v>11730.05846231561</c:v>
                </c:pt>
                <c:pt idx="1167">
                  <c:v>11746.52887517014</c:v>
                </c:pt>
                <c:pt idx="1168">
                  <c:v>11763.07414123068</c:v>
                </c:pt>
                <c:pt idx="1169">
                  <c:v>11779.69340446753</c:v>
                </c:pt>
                <c:pt idx="1170">
                  <c:v>11796.38799601208</c:v>
                </c:pt>
                <c:pt idx="1171">
                  <c:v>11813.15751835585</c:v>
                </c:pt>
                <c:pt idx="1172">
                  <c:v>11830.00404976478</c:v>
                </c:pt>
                <c:pt idx="1173">
                  <c:v>11846.92616604882</c:v>
                </c:pt>
                <c:pt idx="1174">
                  <c:v>11863.92509672748</c:v>
                </c:pt>
                <c:pt idx="1175">
                  <c:v>11881.00205037172</c:v>
                </c:pt>
                <c:pt idx="1176">
                  <c:v>11898.15737207127</c:v>
                </c:pt>
                <c:pt idx="1177">
                  <c:v>11915.39123103667</c:v>
                </c:pt>
                <c:pt idx="1178">
                  <c:v>11932.70419367871</c:v>
                </c:pt>
                <c:pt idx="1179">
                  <c:v>11950.09682470501</c:v>
                </c:pt>
                <c:pt idx="1180">
                  <c:v>11967.57085916741</c:v>
                </c:pt>
                <c:pt idx="1181">
                  <c:v>11985.1250040526</c:v>
                </c:pt>
                <c:pt idx="1182">
                  <c:v>12002.76107598422</c:v>
                </c:pt>
                <c:pt idx="1183">
                  <c:v>12020.47947006957</c:v>
                </c:pt>
                <c:pt idx="1184">
                  <c:v>12038.28013149568</c:v>
                </c:pt>
                <c:pt idx="1185">
                  <c:v>12056.16380033537</c:v>
                </c:pt>
                <c:pt idx="1186">
                  <c:v>12074.1320522452</c:v>
                </c:pt>
                <c:pt idx="1187">
                  <c:v>12092.18580859418</c:v>
                </c:pt>
                <c:pt idx="1188">
                  <c:v>12110.32353115014</c:v>
                </c:pt>
                <c:pt idx="1189">
                  <c:v>12128.54732036815</c:v>
                </c:pt>
                <c:pt idx="1190">
                  <c:v>12146.85745084159</c:v>
                </c:pt>
                <c:pt idx="1191">
                  <c:v>12165.25435300474</c:v>
                </c:pt>
                <c:pt idx="1192">
                  <c:v>12183.73969929122</c:v>
                </c:pt>
                <c:pt idx="1193">
                  <c:v>12202.31372142144</c:v>
                </c:pt>
                <c:pt idx="1194">
                  <c:v>12220.97629486831</c:v>
                </c:pt>
                <c:pt idx="1195">
                  <c:v>12239.72853152621</c:v>
                </c:pt>
                <c:pt idx="1196">
                  <c:v>12258.57096904671</c:v>
                </c:pt>
                <c:pt idx="1197">
                  <c:v>12277.50506379404</c:v>
                </c:pt>
                <c:pt idx="1198">
                  <c:v>12296.53090282245</c:v>
                </c:pt>
                <c:pt idx="1199">
                  <c:v>12315.6489226249</c:v>
                </c:pt>
                <c:pt idx="1200">
                  <c:v>12334.86068279214</c:v>
                </c:pt>
                <c:pt idx="1201">
                  <c:v>12354.16554856743</c:v>
                </c:pt>
                <c:pt idx="1202">
                  <c:v>12373.56498842657</c:v>
                </c:pt>
                <c:pt idx="1203">
                  <c:v>12393.0600382134</c:v>
                </c:pt>
                <c:pt idx="1204">
                  <c:v>12412.65102593757</c:v>
                </c:pt>
                <c:pt idx="1205">
                  <c:v>12432.33891197738</c:v>
                </c:pt>
                <c:pt idx="1206">
                  <c:v>12452.12498480817</c:v>
                </c:pt>
                <c:pt idx="1207">
                  <c:v>12472.00777088169</c:v>
                </c:pt>
                <c:pt idx="1208">
                  <c:v>12491.99090572745</c:v>
                </c:pt>
                <c:pt idx="1209">
                  <c:v>12512.07348061709</c:v>
                </c:pt>
                <c:pt idx="1210">
                  <c:v>12532.25576230439</c:v>
                </c:pt>
                <c:pt idx="1211">
                  <c:v>12552.54105545685</c:v>
                </c:pt>
                <c:pt idx="1212">
                  <c:v>12572.92787088059</c:v>
                </c:pt>
                <c:pt idx="1213">
                  <c:v>12593.41772508258</c:v>
                </c:pt>
                <c:pt idx="1214">
                  <c:v>12614.01107711033</c:v>
                </c:pt>
                <c:pt idx="1215">
                  <c:v>12634.70939058427</c:v>
                </c:pt>
                <c:pt idx="1216">
                  <c:v>12655.51256864335</c:v>
                </c:pt>
                <c:pt idx="1217">
                  <c:v>12676.42219144625</c:v>
                </c:pt>
                <c:pt idx="1218">
                  <c:v>12697.43912533536</c:v>
                </c:pt>
                <c:pt idx="1219">
                  <c:v>12718.56437795994</c:v>
                </c:pt>
                <c:pt idx="1220">
                  <c:v>12739.79801962401</c:v>
                </c:pt>
                <c:pt idx="1221">
                  <c:v>12761.14158211367</c:v>
                </c:pt>
                <c:pt idx="1222">
                  <c:v>12782.59571667056</c:v>
                </c:pt>
                <c:pt idx="1223">
                  <c:v>12804.16158496851</c:v>
                </c:pt>
                <c:pt idx="1224">
                  <c:v>12825.83898855087</c:v>
                </c:pt>
                <c:pt idx="1225">
                  <c:v>12847.63043400513</c:v>
                </c:pt>
                <c:pt idx="1226">
                  <c:v>12869.53559980988</c:v>
                </c:pt>
                <c:pt idx="1227">
                  <c:v>12891.55624218107</c:v>
                </c:pt>
                <c:pt idx="1228">
                  <c:v>12913.69327163746</c:v>
                </c:pt>
                <c:pt idx="1229">
                  <c:v>12935.9475780041</c:v>
                </c:pt>
                <c:pt idx="1230">
                  <c:v>12958.31905362579</c:v>
                </c:pt>
                <c:pt idx="1231">
                  <c:v>12980.81004880989</c:v>
                </c:pt>
                <c:pt idx="1232">
                  <c:v>13003.42064519063</c:v>
                </c:pt>
                <c:pt idx="1233">
                  <c:v>13026.15283972321</c:v>
                </c:pt>
                <c:pt idx="1234">
                  <c:v>13049.00666970086</c:v>
                </c:pt>
                <c:pt idx="1235">
                  <c:v>13071.98395005315</c:v>
                </c:pt>
                <c:pt idx="1236">
                  <c:v>13095.08458455622</c:v>
                </c:pt>
                <c:pt idx="1237">
                  <c:v>13118.31100488082</c:v>
                </c:pt>
                <c:pt idx="1238">
                  <c:v>13141.66358706234</c:v>
                </c:pt>
                <c:pt idx="1239">
                  <c:v>13165.14322574603</c:v>
                </c:pt>
                <c:pt idx="1240">
                  <c:v>13188.75197061434</c:v>
                </c:pt>
                <c:pt idx="1241">
                  <c:v>13212.48973327995</c:v>
                </c:pt>
                <c:pt idx="1242">
                  <c:v>13236.35729234781</c:v>
                </c:pt>
                <c:pt idx="1243">
                  <c:v>13260.35747663747</c:v>
                </c:pt>
                <c:pt idx="1244">
                  <c:v>13284.48974251255</c:v>
                </c:pt>
                <c:pt idx="1245">
                  <c:v>13308.75630457362</c:v>
                </c:pt>
                <c:pt idx="1246">
                  <c:v>13333.15840974781</c:v>
                </c:pt>
                <c:pt idx="1247">
                  <c:v>13357.69565042673</c:v>
                </c:pt>
                <c:pt idx="1248">
                  <c:v>13382.37145303789</c:v>
                </c:pt>
                <c:pt idx="1249">
                  <c:v>13407.18527002027</c:v>
                </c:pt>
                <c:pt idx="1250">
                  <c:v>13432.13978389442</c:v>
                </c:pt>
                <c:pt idx="1251">
                  <c:v>13457.23516845605</c:v>
                </c:pt>
                <c:pt idx="1252">
                  <c:v>13482.4729151959</c:v>
                </c:pt>
                <c:pt idx="1253">
                  <c:v>13507.85396794553</c:v>
                </c:pt>
                <c:pt idx="1254">
                  <c:v>13533.38030255315</c:v>
                </c:pt>
                <c:pt idx="1255">
                  <c:v>13559.05225659345</c:v>
                </c:pt>
                <c:pt idx="1256">
                  <c:v>13584.87244662257</c:v>
                </c:pt>
                <c:pt idx="1257">
                  <c:v>13610.84127898579</c:v>
                </c:pt>
                <c:pt idx="1258">
                  <c:v>13636.96040645676</c:v>
                </c:pt>
                <c:pt idx="1259">
                  <c:v>13663.23048261004</c:v>
                </c:pt>
                <c:pt idx="1260">
                  <c:v>13689.65378154969</c:v>
                </c:pt>
                <c:pt idx="1261">
                  <c:v>13716.23187179918</c:v>
                </c:pt>
                <c:pt idx="1262">
                  <c:v>13742.9659934932</c:v>
                </c:pt>
                <c:pt idx="1263">
                  <c:v>13769.85627213106</c:v>
                </c:pt>
                <c:pt idx="1264">
                  <c:v>13796.90584419475</c:v>
                </c:pt>
                <c:pt idx="1265">
                  <c:v>13824.11535229313</c:v>
                </c:pt>
                <c:pt idx="1266">
                  <c:v>13851.48580453811</c:v>
                </c:pt>
                <c:pt idx="1267">
                  <c:v>13879.01985014178</c:v>
                </c:pt>
                <c:pt idx="1268">
                  <c:v>13906.71933109629</c:v>
                </c:pt>
                <c:pt idx="1269">
                  <c:v>13934.58447071883</c:v>
                </c:pt>
                <c:pt idx="1270">
                  <c:v>13962.61672333882</c:v>
                </c:pt>
                <c:pt idx="1271">
                  <c:v>13990.81815059517</c:v>
                </c:pt>
                <c:pt idx="1272">
                  <c:v>14019.19086923149</c:v>
                </c:pt>
                <c:pt idx="1273">
                  <c:v>14047.73625342806</c:v>
                </c:pt>
                <c:pt idx="1274">
                  <c:v>14076.45500290792</c:v>
                </c:pt>
                <c:pt idx="1275">
                  <c:v>14105.34967841027</c:v>
                </c:pt>
                <c:pt idx="1276">
                  <c:v>14134.42228628771</c:v>
                </c:pt>
                <c:pt idx="1277">
                  <c:v>14163.67378440585</c:v>
                </c:pt>
                <c:pt idx="1278">
                  <c:v>14193.10568668824</c:v>
                </c:pt>
                <c:pt idx="1279">
                  <c:v>14222.72109339803</c:v>
                </c:pt>
                <c:pt idx="1280">
                  <c:v>14252.52034258513</c:v>
                </c:pt>
                <c:pt idx="1281">
                  <c:v>14282.50619530284</c:v>
                </c:pt>
                <c:pt idx="1282">
                  <c:v>14312.68002834487</c:v>
                </c:pt>
                <c:pt idx="1283">
                  <c:v>14343.04347356885</c:v>
                </c:pt>
                <c:pt idx="1284">
                  <c:v>14373.59874724456</c:v>
                </c:pt>
                <c:pt idx="1285">
                  <c:v>14404.34775858394</c:v>
                </c:pt>
                <c:pt idx="1286">
                  <c:v>14435.29240198848</c:v>
                </c:pt>
                <c:pt idx="1287">
                  <c:v>14466.4344085208</c:v>
                </c:pt>
                <c:pt idx="1288">
                  <c:v>14497.77558414955</c:v>
                </c:pt>
                <c:pt idx="1289">
                  <c:v>14529.31910656263</c:v>
                </c:pt>
                <c:pt idx="1290">
                  <c:v>14561.06550126457</c:v>
                </c:pt>
                <c:pt idx="1291">
                  <c:v>14593.01770201745</c:v>
                </c:pt>
                <c:pt idx="1292">
                  <c:v>14625.17846512582</c:v>
                </c:pt>
                <c:pt idx="1293">
                  <c:v>14657.54700067868</c:v>
                </c:pt>
                <c:pt idx="1294">
                  <c:v>14690.12909401674</c:v>
                </c:pt>
                <c:pt idx="1295">
                  <c:v>14722.9250322529</c:v>
                </c:pt>
                <c:pt idx="1296">
                  <c:v>14755.93674057761</c:v>
                </c:pt>
                <c:pt idx="1297">
                  <c:v>14789.16661654304</c:v>
                </c:pt>
                <c:pt idx="1298">
                  <c:v>14822.61780431267</c:v>
                </c:pt>
                <c:pt idx="1299">
                  <c:v>14856.29267762201</c:v>
                </c:pt>
                <c:pt idx="1300">
                  <c:v>14890.19192393213</c:v>
                </c:pt>
                <c:pt idx="1301">
                  <c:v>14924.32047848979</c:v>
                </c:pt>
                <c:pt idx="1302">
                  <c:v>14958.67781536148</c:v>
                </c:pt>
                <c:pt idx="1303">
                  <c:v>14993.26798858883</c:v>
                </c:pt>
                <c:pt idx="1304">
                  <c:v>15028.09436331014</c:v>
                </c:pt>
                <c:pt idx="1305">
                  <c:v>15063.1574633491</c:v>
                </c:pt>
                <c:pt idx="1306">
                  <c:v>15098.46046988887</c:v>
                </c:pt>
                <c:pt idx="1307">
                  <c:v>15134.00753642237</c:v>
                </c:pt>
                <c:pt idx="1308">
                  <c:v>15169.79865952004</c:v>
                </c:pt>
                <c:pt idx="1309">
                  <c:v>15205.83913450041</c:v>
                </c:pt>
                <c:pt idx="1310">
                  <c:v>15242.12966198897</c:v>
                </c:pt>
                <c:pt idx="1311">
                  <c:v>15278.67380414383</c:v>
                </c:pt>
                <c:pt idx="1312">
                  <c:v>15315.47384761649</c:v>
                </c:pt>
                <c:pt idx="1313">
                  <c:v>15352.53327508724</c:v>
                </c:pt>
                <c:pt idx="1314">
                  <c:v>15389.85506520916</c:v>
                </c:pt>
                <c:pt idx="1315">
                  <c:v>15427.44203239118</c:v>
                </c:pt>
                <c:pt idx="1316">
                  <c:v>15465.29673837515</c:v>
                </c:pt>
                <c:pt idx="1317">
                  <c:v>15503.42221434217</c:v>
                </c:pt>
                <c:pt idx="1318">
                  <c:v>15541.82129719705</c:v>
                </c:pt>
                <c:pt idx="1319">
                  <c:v>15580.49852034145</c:v>
                </c:pt>
                <c:pt idx="1320">
                  <c:v>15619.45428329198</c:v>
                </c:pt>
                <c:pt idx="1321">
                  <c:v>15658.69543543202</c:v>
                </c:pt>
                <c:pt idx="1322">
                  <c:v>15698.2216137568</c:v>
                </c:pt>
                <c:pt idx="1323">
                  <c:v>15738.03875152124</c:v>
                </c:pt>
                <c:pt idx="1324">
                  <c:v>15778.14926187299</c:v>
                </c:pt>
                <c:pt idx="1325">
                  <c:v>15818.55596581463</c:v>
                </c:pt>
                <c:pt idx="1326">
                  <c:v>15859.2638362825</c:v>
                </c:pt>
                <c:pt idx="1327">
                  <c:v>15900.27571946211</c:v>
                </c:pt>
                <c:pt idx="1328">
                  <c:v>15941.59479358129</c:v>
                </c:pt>
                <c:pt idx="1329">
                  <c:v>15983.22434746567</c:v>
                </c:pt>
                <c:pt idx="1330">
                  <c:v>16025.16951153855</c:v>
                </c:pt>
                <c:pt idx="1331">
                  <c:v>16067.43269322983</c:v>
                </c:pt>
                <c:pt idx="1332">
                  <c:v>16110.0187185243</c:v>
                </c:pt>
                <c:pt idx="1333">
                  <c:v>16152.93118054622</c:v>
                </c:pt>
                <c:pt idx="1334">
                  <c:v>16196.1739726854</c:v>
                </c:pt>
                <c:pt idx="1335">
                  <c:v>16239.75084076967</c:v>
                </c:pt>
                <c:pt idx="1336">
                  <c:v>16283.66743620044</c:v>
                </c:pt>
                <c:pt idx="1337">
                  <c:v>16327.92587855943</c:v>
                </c:pt>
                <c:pt idx="1338">
                  <c:v>16372.531940561</c:v>
                </c:pt>
                <c:pt idx="1339">
                  <c:v>16417.48889817518</c:v>
                </c:pt>
                <c:pt idx="1340">
                  <c:v>16462.80245782821</c:v>
                </c:pt>
                <c:pt idx="1341">
                  <c:v>16508.47606588152</c:v>
                </c:pt>
                <c:pt idx="1342">
                  <c:v>16554.51518536792</c:v>
                </c:pt>
                <c:pt idx="1343">
                  <c:v>16600.92528543676</c:v>
                </c:pt>
                <c:pt idx="1344">
                  <c:v>16647.7084811542</c:v>
                </c:pt>
                <c:pt idx="1345">
                  <c:v>16694.87185697934</c:v>
                </c:pt>
                <c:pt idx="1346">
                  <c:v>16742.42005008659</c:v>
                </c:pt>
                <c:pt idx="1347">
                  <c:v>16790.35760647763</c:v>
                </c:pt>
                <c:pt idx="1348">
                  <c:v>16838.69084271004</c:v>
                </c:pt>
                <c:pt idx="1349">
                  <c:v>16887.4244919949</c:v>
                </c:pt>
                <c:pt idx="1350">
                  <c:v>16936.56334050644</c:v>
                </c:pt>
                <c:pt idx="1351">
                  <c:v>16986.11424352158</c:v>
                </c:pt>
                <c:pt idx="1352">
                  <c:v>17036.08222856238</c:v>
                </c:pt>
                <c:pt idx="1353">
                  <c:v>17086.47266697844</c:v>
                </c:pt>
                <c:pt idx="1354">
                  <c:v>17137.29176092481</c:v>
                </c:pt>
                <c:pt idx="1355">
                  <c:v>17188.54625067492</c:v>
                </c:pt>
                <c:pt idx="1356">
                  <c:v>17240.2426856624</c:v>
                </c:pt>
                <c:pt idx="1357">
                  <c:v>17292.38639930233</c:v>
                </c:pt>
                <c:pt idx="1358">
                  <c:v>17344.98460418561</c:v>
                </c:pt>
                <c:pt idx="1359">
                  <c:v>17398.04432153186</c:v>
                </c:pt>
                <c:pt idx="1360">
                  <c:v>17451.57142038434</c:v>
                </c:pt>
                <c:pt idx="1361">
                  <c:v>17505.57390199426</c:v>
                </c:pt>
                <c:pt idx="1362">
                  <c:v>17560.05919517005</c:v>
                </c:pt>
                <c:pt idx="1363">
                  <c:v>17615.03442749949</c:v>
                </c:pt>
                <c:pt idx="1364">
                  <c:v>17670.50865042989</c:v>
                </c:pt>
                <c:pt idx="1365">
                  <c:v>17726.48837111056</c:v>
                </c:pt>
                <c:pt idx="1366">
                  <c:v>17782.98198439074</c:v>
                </c:pt>
                <c:pt idx="1367">
                  <c:v>17839.99984954552</c:v>
                </c:pt>
                <c:pt idx="1368">
                  <c:v>17897.54980156415</c:v>
                </c:pt>
                <c:pt idx="1369">
                  <c:v>17955.63972032146</c:v>
                </c:pt>
                <c:pt idx="1370">
                  <c:v>18014.28278376734</c:v>
                </c:pt>
                <c:pt idx="1371">
                  <c:v>18073.48515605618</c:v>
                </c:pt>
                <c:pt idx="1372">
                  <c:v>18133.25968985643</c:v>
                </c:pt>
                <c:pt idx="1373">
                  <c:v>18193.61618560238</c:v>
                </c:pt>
                <c:pt idx="1374">
                  <c:v>18254.56773587131</c:v>
                </c:pt>
                <c:pt idx="1375">
                  <c:v>18316.12541312656</c:v>
                </c:pt>
                <c:pt idx="1376">
                  <c:v>18378.301537561</c:v>
                </c:pt>
                <c:pt idx="1377">
                  <c:v>18441.11102421327</c:v>
                </c:pt>
                <c:pt idx="1378">
                  <c:v>18504.566261089</c:v>
                </c:pt>
                <c:pt idx="1379">
                  <c:v>18568.68398415155</c:v>
                </c:pt>
                <c:pt idx="1380">
                  <c:v>18633.48042811602</c:v>
                </c:pt>
                <c:pt idx="1381">
                  <c:v>18698.9718410632</c:v>
                </c:pt>
                <c:pt idx="1382">
                  <c:v>18765.17763099282</c:v>
                </c:pt>
                <c:pt idx="1383">
                  <c:v>18832.11997253915</c:v>
                </c:pt>
                <c:pt idx="1384">
                  <c:v>18899.81907010829</c:v>
                </c:pt>
                <c:pt idx="1385">
                  <c:v>18968.30120042666</c:v>
                </c:pt>
                <c:pt idx="1386">
                  <c:v>19037.5941609484</c:v>
                </c:pt>
                <c:pt idx="1387">
                  <c:v>19107.72504542417</c:v>
                </c:pt>
                <c:pt idx="1388">
                  <c:v>19178.73201731155</c:v>
                </c:pt>
                <c:pt idx="1389">
                  <c:v>19250.65206603479</c:v>
                </c:pt>
                <c:pt idx="1390">
                  <c:v>19323.5291426649</c:v>
                </c:pt>
                <c:pt idx="1391">
                  <c:v>19397.41676934027</c:v>
                </c:pt>
                <c:pt idx="1392">
                  <c:v>19472.37191691668</c:v>
                </c:pt>
                <c:pt idx="1393">
                  <c:v>19548.47074114406</c:v>
                </c:pt>
                <c:pt idx="1394">
                  <c:v>19625.79548850886</c:v>
                </c:pt>
                <c:pt idx="1395">
                  <c:v>19704.44969110651</c:v>
                </c:pt>
                <c:pt idx="1396">
                  <c:v>19784.56540264267</c:v>
                </c:pt>
                <c:pt idx="1397">
                  <c:v>19866.30216538099</c:v>
                </c:pt>
                <c:pt idx="1398">
                  <c:v>19949.86948561586</c:v>
                </c:pt>
                <c:pt idx="1399">
                  <c:v>20035.53799138024</c:v>
                </c:pt>
                <c:pt idx="1400">
                  <c:v>20123.67608937747</c:v>
                </c:pt>
                <c:pt idx="1401">
                  <c:v>20214.78302185253</c:v>
                </c:pt>
                <c:pt idx="1402">
                  <c:v>20309.57610481495</c:v>
                </c:pt>
                <c:pt idx="1403">
                  <c:v>20409.11074788629</c:v>
                </c:pt>
                <c:pt idx="1404">
                  <c:v>20515.02267987322</c:v>
                </c:pt>
                <c:pt idx="1405">
                  <c:v>20629.98316345992</c:v>
                </c:pt>
                <c:pt idx="1406">
                  <c:v>20758.69235617339</c:v>
                </c:pt>
                <c:pt idx="1407">
                  <c:v>20910.2757523165</c:v>
                </c:pt>
                <c:pt idx="1408">
                  <c:v>21105.0784978869</c:v>
                </c:pt>
                <c:pt idx="1409">
                  <c:v>21399.66680964402</c:v>
                </c:pt>
                <c:pt idx="1410">
                  <c:v>22031.24616008604</c:v>
                </c:pt>
                <c:pt idx="1411">
                  <c:v>26271.836716422</c:v>
                </c:pt>
                <c:pt idx="1412">
                  <c:v>19010.14747369783</c:v>
                </c:pt>
                <c:pt idx="1413">
                  <c:v>20207.44215986514</c:v>
                </c:pt>
                <c:pt idx="1414">
                  <c:v>20607.85380737788</c:v>
                </c:pt>
                <c:pt idx="1415">
                  <c:v>20844.54243208852</c:v>
                </c:pt>
                <c:pt idx="1416">
                  <c:v>21021.0482091727</c:v>
                </c:pt>
                <c:pt idx="1417">
                  <c:v>21169.2126396956</c:v>
                </c:pt>
                <c:pt idx="1418">
                  <c:v>21302.07956012208</c:v>
                </c:pt>
                <c:pt idx="1419">
                  <c:v>21425.99256004833</c:v>
                </c:pt>
                <c:pt idx="1420">
                  <c:v>21544.40460503487</c:v>
                </c:pt>
                <c:pt idx="1421">
                  <c:v>21659.36873754096</c:v>
                </c:pt>
                <c:pt idx="1422">
                  <c:v>21772.1802625506</c:v>
                </c:pt>
                <c:pt idx="1423">
                  <c:v>21883.70453303505</c:v>
                </c:pt>
                <c:pt idx="1424">
                  <c:v>21994.53905643628</c:v>
                </c:pt>
                <c:pt idx="1425">
                  <c:v>22105.11903011645</c:v>
                </c:pt>
                <c:pt idx="1426">
                  <c:v>22215.76427936515</c:v>
                </c:pt>
                <c:pt idx="1427">
                  <c:v>22326.72316317815</c:v>
                </c:pt>
                <c:pt idx="1428">
                  <c:v>22438.18788263014</c:v>
                </c:pt>
                <c:pt idx="1429">
                  <c:v>22550.31421312215</c:v>
                </c:pt>
                <c:pt idx="1430">
                  <c:v>22663.23253212232</c:v>
                </c:pt>
                <c:pt idx="1431">
                  <c:v>22777.05062115633</c:v>
                </c:pt>
                <c:pt idx="1432">
                  <c:v>22891.86041575805</c:v>
                </c:pt>
                <c:pt idx="1433">
                  <c:v>23007.74405669994</c:v>
                </c:pt>
                <c:pt idx="1434">
                  <c:v>23124.77519689095</c:v>
                </c:pt>
                <c:pt idx="1435">
                  <c:v>23243.0179207786</c:v>
                </c:pt>
                <c:pt idx="1436">
                  <c:v>23362.53507168184</c:v>
                </c:pt>
                <c:pt idx="1437">
                  <c:v>23483.38079587186</c:v>
                </c:pt>
                <c:pt idx="1438">
                  <c:v>23605.61050498059</c:v>
                </c:pt>
                <c:pt idx="1439">
                  <c:v>23729.27256793922</c:v>
                </c:pt>
                <c:pt idx="1440">
                  <c:v>23854.41856129913</c:v>
                </c:pt>
                <c:pt idx="1441">
                  <c:v>23981.09415104866</c:v>
                </c:pt>
                <c:pt idx="1442">
                  <c:v>24109.34719614828</c:v>
                </c:pt>
                <c:pt idx="1443">
                  <c:v>24239.22389641921</c:v>
                </c:pt>
                <c:pt idx="1444">
                  <c:v>24370.77018024128</c:v>
                </c:pt>
                <c:pt idx="1445">
                  <c:v>24504.0308112963</c:v>
                </c:pt>
                <c:pt idx="1446">
                  <c:v>24639.05242403405</c:v>
                </c:pt>
                <c:pt idx="1447">
                  <c:v>24775.88161203079</c:v>
                </c:pt>
                <c:pt idx="1448">
                  <c:v>24914.56386767465</c:v>
                </c:pt>
                <c:pt idx="1449">
                  <c:v>25055.14496073566</c:v>
                </c:pt>
                <c:pt idx="1450">
                  <c:v>25197.67595976478</c:v>
                </c:pt>
                <c:pt idx="1451">
                  <c:v>25342.20253859424</c:v>
                </c:pt>
                <c:pt idx="1452">
                  <c:v>25488.77497381948</c:v>
                </c:pt>
                <c:pt idx="1453">
                  <c:v>25637.44415496933</c:v>
                </c:pt>
                <c:pt idx="1454">
                  <c:v>25788.2610891438</c:v>
                </c:pt>
                <c:pt idx="1455">
                  <c:v>25941.27867789529</c:v>
                </c:pt>
                <c:pt idx="1456">
                  <c:v>26096.54905334174</c:v>
                </c:pt>
                <c:pt idx="1457">
                  <c:v>26254.129975353</c:v>
                </c:pt>
                <c:pt idx="1458">
                  <c:v>26414.07636232004</c:v>
                </c:pt>
                <c:pt idx="1459">
                  <c:v>26576.44731098868</c:v>
                </c:pt>
                <c:pt idx="1460">
                  <c:v>26741.30394796541</c:v>
                </c:pt>
                <c:pt idx="1461">
                  <c:v>26908.70550925146</c:v>
                </c:pt>
                <c:pt idx="1462">
                  <c:v>27078.71688750743</c:v>
                </c:pt>
                <c:pt idx="1463">
                  <c:v>27251.40239026695</c:v>
                </c:pt>
                <c:pt idx="1464">
                  <c:v>27426.82879263501</c:v>
                </c:pt>
                <c:pt idx="1465">
                  <c:v>27605.0666272315</c:v>
                </c:pt>
                <c:pt idx="1466">
                  <c:v>27786.18786513906</c:v>
                </c:pt>
                <c:pt idx="1467">
                  <c:v>27970.26425932499</c:v>
                </c:pt>
                <c:pt idx="1468">
                  <c:v>28157.37289218</c:v>
                </c:pt>
                <c:pt idx="1469">
                  <c:v>28347.59140918437</c:v>
                </c:pt>
                <c:pt idx="1470">
                  <c:v>28541.00212030864</c:v>
                </c:pt>
                <c:pt idx="1471">
                  <c:v>28737.68789385026</c:v>
                </c:pt>
                <c:pt idx="1472">
                  <c:v>28937.73635739679</c:v>
                </c:pt>
                <c:pt idx="1473">
                  <c:v>29141.23761833871</c:v>
                </c:pt>
                <c:pt idx="1474">
                  <c:v>29348.2822646999</c:v>
                </c:pt>
                <c:pt idx="1475">
                  <c:v>29558.96953012922</c:v>
                </c:pt>
                <c:pt idx="1476">
                  <c:v>29773.3955469591</c:v>
                </c:pt>
                <c:pt idx="1477">
                  <c:v>29991.66576871094</c:v>
                </c:pt>
                <c:pt idx="1478">
                  <c:v>30213.88755917778</c:v>
                </c:pt>
                <c:pt idx="1479">
                  <c:v>30440.16935979477</c:v>
                </c:pt>
                <c:pt idx="1480">
                  <c:v>30670.62695342279</c:v>
                </c:pt>
                <c:pt idx="1481">
                  <c:v>30905.37896599897</c:v>
                </c:pt>
                <c:pt idx="1482">
                  <c:v>31144.55053974648</c:v>
                </c:pt>
                <c:pt idx="1483">
                  <c:v>31388.26821062084</c:v>
                </c:pt>
                <c:pt idx="1484">
                  <c:v>31636.66738576425</c:v>
                </c:pt>
                <c:pt idx="1485">
                  <c:v>31889.88580357701</c:v>
                </c:pt>
                <c:pt idx="1486">
                  <c:v>32148.0659865477</c:v>
                </c:pt>
                <c:pt idx="1487">
                  <c:v>32411.35889852618</c:v>
                </c:pt>
                <c:pt idx="1488">
                  <c:v>32679.92136538775</c:v>
                </c:pt>
                <c:pt idx="1489">
                  <c:v>32953.91499881213</c:v>
                </c:pt>
                <c:pt idx="1490">
                  <c:v>33233.50752655209</c:v>
                </c:pt>
                <c:pt idx="1491">
                  <c:v>33518.87518309799</c:v>
                </c:pt>
                <c:pt idx="1492">
                  <c:v>33810.20383090281</c:v>
                </c:pt>
                <c:pt idx="1493">
                  <c:v>34107.68259481866</c:v>
                </c:pt>
                <c:pt idx="1494">
                  <c:v>34411.5108932192</c:v>
                </c:pt>
                <c:pt idx="1495">
                  <c:v>34721.89717341016</c:v>
                </c:pt>
                <c:pt idx="1496">
                  <c:v>35039.05751510156</c:v>
                </c:pt>
                <c:pt idx="1497">
                  <c:v>35363.22014368738</c:v>
                </c:pt>
                <c:pt idx="1498">
                  <c:v>35694.62447494933</c:v>
                </c:pt>
                <c:pt idx="1499">
                  <c:v>36033.51309310432</c:v>
                </c:pt>
                <c:pt idx="1500">
                  <c:v>36380.14946469172</c:v>
                </c:pt>
                <c:pt idx="1501">
                  <c:v>36734.80375170579</c:v>
                </c:pt>
                <c:pt idx="1502">
                  <c:v>37097.76184855033</c:v>
                </c:pt>
                <c:pt idx="1503">
                  <c:v>37469.3190513006</c:v>
                </c:pt>
                <c:pt idx="1504">
                  <c:v>37849.78751410998</c:v>
                </c:pt>
                <c:pt idx="1505">
                  <c:v>38239.49819752242</c:v>
                </c:pt>
                <c:pt idx="1506">
                  <c:v>38638.79399254928</c:v>
                </c:pt>
                <c:pt idx="1507">
                  <c:v>39048.03466780711</c:v>
                </c:pt>
                <c:pt idx="1508">
                  <c:v>39467.60011172492</c:v>
                </c:pt>
                <c:pt idx="1509">
                  <c:v>39897.89059224603</c:v>
                </c:pt>
                <c:pt idx="1510">
                  <c:v>40339.32381358085</c:v>
                </c:pt>
                <c:pt idx="1511">
                  <c:v>40792.3425724161</c:v>
                </c:pt>
                <c:pt idx="1512">
                  <c:v>41257.41406914404</c:v>
                </c:pt>
                <c:pt idx="1513">
                  <c:v>41735.03070631382</c:v>
                </c:pt>
                <c:pt idx="1514">
                  <c:v>42225.70594501148</c:v>
                </c:pt>
                <c:pt idx="1515">
                  <c:v>42729.99079495021</c:v>
                </c:pt>
                <c:pt idx="1516">
                  <c:v>43248.46074283549</c:v>
                </c:pt>
                <c:pt idx="1517">
                  <c:v>43781.72954684938</c:v>
                </c:pt>
                <c:pt idx="1518">
                  <c:v>44330.44070692933</c:v>
                </c:pt>
                <c:pt idx="1519">
                  <c:v>44895.28241565784</c:v>
                </c:pt>
                <c:pt idx="1520">
                  <c:v>45476.97979589718</c:v>
                </c:pt>
                <c:pt idx="1521">
                  <c:v>46076.30338176949</c:v>
                </c:pt>
                <c:pt idx="1522">
                  <c:v>46694.07340377431</c:v>
                </c:pt>
                <c:pt idx="1523">
                  <c:v>47331.15332347179</c:v>
                </c:pt>
                <c:pt idx="1524">
                  <c:v>47988.47637729704</c:v>
                </c:pt>
                <c:pt idx="1525">
                  <c:v>48667.02348853635</c:v>
                </c:pt>
                <c:pt idx="1526">
                  <c:v>49367.84394723908</c:v>
                </c:pt>
                <c:pt idx="1527">
                  <c:v>50092.0607680537</c:v>
                </c:pt>
                <c:pt idx="1528">
                  <c:v>50840.8721711032</c:v>
                </c:pt>
                <c:pt idx="1529">
                  <c:v>51615.55371552365</c:v>
                </c:pt>
                <c:pt idx="1530">
                  <c:v>52417.47970242723</c:v>
                </c:pt>
                <c:pt idx="1531">
                  <c:v>53248.12259704692</c:v>
                </c:pt>
                <c:pt idx="1532">
                  <c:v>54109.05148519253</c:v>
                </c:pt>
                <c:pt idx="1533">
                  <c:v>55001.96411275697</c:v>
                </c:pt>
                <c:pt idx="1534">
                  <c:v>55928.68724323522</c:v>
                </c:pt>
                <c:pt idx="1535">
                  <c:v>56891.18245152338</c:v>
                </c:pt>
                <c:pt idx="1536">
                  <c:v>57891.57160535751</c:v>
                </c:pt>
                <c:pt idx="1537">
                  <c:v>58932.14221977356</c:v>
                </c:pt>
                <c:pt idx="1538">
                  <c:v>60015.37887434757</c:v>
                </c:pt>
                <c:pt idx="1539">
                  <c:v>61143.96450485915</c:v>
                </c:pt>
                <c:pt idx="1540">
                  <c:v>62320.81798784631</c:v>
                </c:pt>
                <c:pt idx="1541">
                  <c:v>63549.11412484841</c:v>
                </c:pt>
                <c:pt idx="1542">
                  <c:v>64832.31279501488</c:v>
                </c:pt>
                <c:pt idx="1543">
                  <c:v>66174.1892931678</c:v>
                </c:pt>
                <c:pt idx="1544">
                  <c:v>67578.87241157275</c:v>
                </c:pt>
                <c:pt idx="1545">
                  <c:v>69050.89167290383</c:v>
                </c:pt>
                <c:pt idx="1546">
                  <c:v>70595.21607534106</c:v>
                </c:pt>
                <c:pt idx="1547">
                  <c:v>72217.32577650055</c:v>
                </c:pt>
                <c:pt idx="1548">
                  <c:v>73923.25874289918</c:v>
                </c:pt>
                <c:pt idx="1549">
                  <c:v>75719.70390212399</c:v>
                </c:pt>
                <c:pt idx="1550">
                  <c:v>77614.0727586447</c:v>
                </c:pt>
                <c:pt idx="1551">
                  <c:v>79614.61311612796</c:v>
                </c:pt>
                <c:pt idx="1552">
                  <c:v>81730.52774231841</c:v>
                </c:pt>
                <c:pt idx="1553">
                  <c:v>83972.11499784172</c:v>
                </c:pt>
                <c:pt idx="1554">
                  <c:v>86350.92560032751</c:v>
                </c:pt>
                <c:pt idx="1555">
                  <c:v>88879.98533341807</c:v>
                </c:pt>
                <c:pt idx="1556">
                  <c:v>91574.00993529582</c:v>
                </c:pt>
                <c:pt idx="1557">
                  <c:v>94449.71618846057</c:v>
                </c:pt>
                <c:pt idx="1558">
                  <c:v>97526.1400567048</c:v>
                </c:pt>
                <c:pt idx="1559">
                  <c:v>100825.0980237092</c:v>
                </c:pt>
                <c:pt idx="1560">
                  <c:v>104371.6643170495</c:v>
                </c:pt>
                <c:pt idx="1561">
                  <c:v>108194.8321216353</c:v>
                </c:pt>
                <c:pt idx="1562">
                  <c:v>112328.3118425186</c:v>
                </c:pt>
                <c:pt idx="1563">
                  <c:v>116811.5252530385</c:v>
                </c:pt>
                <c:pt idx="1564">
                  <c:v>121690.8507861866</c:v>
                </c:pt>
                <c:pt idx="1565">
                  <c:v>127021.2711440225</c:v>
                </c:pt>
                <c:pt idx="1566">
                  <c:v>132868.4189373072</c:v>
                </c:pt>
                <c:pt idx="1567">
                  <c:v>139311.3207598355</c:v>
                </c:pt>
                <c:pt idx="1568">
                  <c:v>146445.9710662201</c:v>
                </c:pt>
                <c:pt idx="1569">
                  <c:v>154390.1652672591</c:v>
                </c:pt>
                <c:pt idx="1570">
                  <c:v>163290.0635630688</c:v>
                </c:pt>
                <c:pt idx="1571">
                  <c:v>173329.2484163885</c:v>
                </c:pt>
                <c:pt idx="1572">
                  <c:v>184741.5547056257</c:v>
                </c:pt>
                <c:pt idx="1573">
                  <c:v>197829.4785449263</c:v>
                </c:pt>
                <c:pt idx="1574">
                  <c:v>212991.4536991795</c:v>
                </c:pt>
                <c:pt idx="1575">
                  <c:v>230763.0788425057</c:v>
                </c:pt>
                <c:pt idx="1576">
                  <c:v>251881.7575105519</c:v>
                </c:pt>
                <c:pt idx="1577">
                  <c:v>277391.5918396818</c:v>
                </c:pt>
                <c:pt idx="1578">
                  <c:v>308821.3472640939</c:v>
                </c:pt>
                <c:pt idx="1579">
                  <c:v>348502.6245812028</c:v>
                </c:pt>
                <c:pt idx="1580">
                  <c:v>400176.439690449</c:v>
                </c:pt>
                <c:pt idx="1581">
                  <c:v>470247.9491209706</c:v>
                </c:pt>
                <c:pt idx="1582">
                  <c:v>570671.4150542697</c:v>
                </c:pt>
                <c:pt idx="1583">
                  <c:v>726621.2062607147</c:v>
                </c:pt>
                <c:pt idx="1584">
                  <c:v>1.00174981068489E6</c:v>
                </c:pt>
                <c:pt idx="1585">
                  <c:v>1.61716691593409E6</c:v>
                </c:pt>
                <c:pt idx="1586">
                  <c:v>4.22741347412733E6</c:v>
                </c:pt>
                <c:pt idx="1587">
                  <c:v>6.79314633773906E6</c:v>
                </c:pt>
                <c:pt idx="1588">
                  <c:v>1.87642483588411E6</c:v>
                </c:pt>
                <c:pt idx="1589">
                  <c:v>1.08621170783339E6</c:v>
                </c:pt>
                <c:pt idx="1590">
                  <c:v>763164.4547562117</c:v>
                </c:pt>
                <c:pt idx="1591">
                  <c:v>587524.9246935497</c:v>
                </c:pt>
                <c:pt idx="1592">
                  <c:v>477141.1259639738</c:v>
                </c:pt>
                <c:pt idx="1593">
                  <c:v>401342.9323074958</c:v>
                </c:pt>
                <c:pt idx="1594">
                  <c:v>346076.8806528287</c:v>
                </c:pt>
                <c:pt idx="1595">
                  <c:v>303995.1484527711</c:v>
                </c:pt>
                <c:pt idx="1596">
                  <c:v>270882.3484425658</c:v>
                </c:pt>
                <c:pt idx="1597">
                  <c:v>244147.0725785251</c:v>
                </c:pt>
                <c:pt idx="1598">
                  <c:v>222108.4837814611</c:v>
                </c:pt>
                <c:pt idx="1599">
                  <c:v>203628.7464176867</c:v>
                </c:pt>
                <c:pt idx="1600">
                  <c:v>187910.0818751281</c:v>
                </c:pt>
                <c:pt idx="1601">
                  <c:v>174376.5955236884</c:v>
                </c:pt>
                <c:pt idx="1602">
                  <c:v>162602.1093664701</c:v>
                </c:pt>
                <c:pt idx="1603">
                  <c:v>152264.5445119469</c:v>
                </c:pt>
                <c:pt idx="1604">
                  <c:v>143115.8911990447</c:v>
                </c:pt>
                <c:pt idx="1605">
                  <c:v>134962.1407419246</c:v>
                </c:pt>
                <c:pt idx="1606">
                  <c:v>127649.2991800239</c:v>
                </c:pt>
                <c:pt idx="1607">
                  <c:v>121053.5989836757</c:v>
                </c:pt>
                <c:pt idx="1608">
                  <c:v>115074.4298911842</c:v>
                </c:pt>
                <c:pt idx="1609">
                  <c:v>109629.1518343937</c:v>
                </c:pt>
                <c:pt idx="1610">
                  <c:v>104649.2701171068</c:v>
                </c:pt>
                <c:pt idx="1611">
                  <c:v>100077.5245690373</c:v>
                </c:pt>
                <c:pt idx="1612">
                  <c:v>95865.67243104972</c:v>
                </c:pt>
                <c:pt idx="1613">
                  <c:v>91972.79315856112</c:v>
                </c:pt>
                <c:pt idx="1614">
                  <c:v>88363.94274411834</c:v>
                </c:pt>
                <c:pt idx="1615">
                  <c:v>85009.09346241528</c:v>
                </c:pt>
                <c:pt idx="1616">
                  <c:v>81882.31518782473</c:v>
                </c:pt>
                <c:pt idx="1617">
                  <c:v>78961.08388790606</c:v>
                </c:pt>
                <c:pt idx="1618">
                  <c:v>76225.75751073207</c:v>
                </c:pt>
                <c:pt idx="1619">
                  <c:v>73659.10511199157</c:v>
                </c:pt>
                <c:pt idx="1620">
                  <c:v>71245.97351615871</c:v>
                </c:pt>
                <c:pt idx="1621">
                  <c:v>68972.96337298381</c:v>
                </c:pt>
                <c:pt idx="1622">
                  <c:v>66828.201920185</c:v>
                </c:pt>
                <c:pt idx="1623">
                  <c:v>64801.09957051428</c:v>
                </c:pt>
                <c:pt idx="1624">
                  <c:v>62882.22726604766</c:v>
                </c:pt>
                <c:pt idx="1625">
                  <c:v>61063.11793068388</c:v>
                </c:pt>
                <c:pt idx="1626">
                  <c:v>59336.17481363227</c:v>
                </c:pt>
                <c:pt idx="1627">
                  <c:v>57694.5488943119</c:v>
                </c:pt>
                <c:pt idx="1628">
                  <c:v>56132.05856452642</c:v>
                </c:pt>
                <c:pt idx="1629">
                  <c:v>54643.09816610138</c:v>
                </c:pt>
                <c:pt idx="1630">
                  <c:v>53222.58227835684</c:v>
                </c:pt>
                <c:pt idx="1631">
                  <c:v>51865.88636934084</c:v>
                </c:pt>
                <c:pt idx="1632">
                  <c:v>50568.79120605081</c:v>
                </c:pt>
                <c:pt idx="1633">
                  <c:v>49327.43975521377</c:v>
                </c:pt>
                <c:pt idx="1634">
                  <c:v>48138.30414831836</c:v>
                </c:pt>
                <c:pt idx="1635">
                  <c:v>46998.14630602716</c:v>
                </c:pt>
                <c:pt idx="1636">
                  <c:v>45903.99068851906</c:v>
                </c:pt>
                <c:pt idx="1637">
                  <c:v>44853.09769542838</c:v>
                </c:pt>
                <c:pt idx="1638">
                  <c:v>43842.93922545861</c:v>
                </c:pt>
                <c:pt idx="1639">
                  <c:v>42871.18589618737</c:v>
                </c:pt>
                <c:pt idx="1640">
                  <c:v>41935.67608989378</c:v>
                </c:pt>
                <c:pt idx="1641">
                  <c:v>41034.41217906603</c:v>
                </c:pt>
                <c:pt idx="1642">
                  <c:v>40165.538615385</c:v>
                </c:pt>
                <c:pt idx="1643">
                  <c:v>39327.32917064215</c:v>
                </c:pt>
                <c:pt idx="1644">
                  <c:v>38518.1850355881</c:v>
                </c:pt>
                <c:pt idx="1645">
                  <c:v>37736.61143107058</c:v>
                </c:pt>
                <c:pt idx="1646">
                  <c:v>36981.21230438014</c:v>
                </c:pt>
                <c:pt idx="1647">
                  <c:v>36250.68804303931</c:v>
                </c:pt>
                <c:pt idx="1648">
                  <c:v>35543.82475634715</c:v>
                </c:pt>
                <c:pt idx="1649">
                  <c:v>34859.48403038797</c:v>
                </c:pt>
                <c:pt idx="1650">
                  <c:v>34196.59785022178</c:v>
                </c:pt>
                <c:pt idx="1651">
                  <c:v>33554.16900024768</c:v>
                </c:pt>
                <c:pt idx="1652">
                  <c:v>32931.25692222291</c:v>
                </c:pt>
                <c:pt idx="1653">
                  <c:v>32326.98168837912</c:v>
                </c:pt>
                <c:pt idx="1654">
                  <c:v>31740.50880657415</c:v>
                </c:pt>
                <c:pt idx="1655">
                  <c:v>31171.06259883883</c:v>
                </c:pt>
                <c:pt idx="1656">
                  <c:v>30617.90387157737</c:v>
                </c:pt>
                <c:pt idx="1657">
                  <c:v>30080.33874317862</c:v>
                </c:pt>
                <c:pt idx="1658">
                  <c:v>29557.71151319627</c:v>
                </c:pt>
                <c:pt idx="1659">
                  <c:v>29049.40208463432</c:v>
                </c:pt>
                <c:pt idx="1660">
                  <c:v>28554.82944509733</c:v>
                </c:pt>
                <c:pt idx="1661">
                  <c:v>28073.4341563939</c:v>
                </c:pt>
                <c:pt idx="1662">
                  <c:v>27604.69659181693</c:v>
                </c:pt>
                <c:pt idx="1663">
                  <c:v>27148.11664798778</c:v>
                </c:pt>
                <c:pt idx="1664">
                  <c:v>26703.22413762449</c:v>
                </c:pt>
                <c:pt idx="1665">
                  <c:v>26269.57038758853</c:v>
                </c:pt>
                <c:pt idx="1666">
                  <c:v>25846.73085809864</c:v>
                </c:pt>
                <c:pt idx="1667">
                  <c:v>25434.30441111264</c:v>
                </c:pt>
                <c:pt idx="1668">
                  <c:v>25031.90442935673</c:v>
                </c:pt>
                <c:pt idx="1669">
                  <c:v>24639.1670946069</c:v>
                </c:pt>
                <c:pt idx="1670">
                  <c:v>24255.74614584388</c:v>
                </c:pt>
                <c:pt idx="1671">
                  <c:v>23881.30720264283</c:v>
                </c:pt>
                <c:pt idx="1672">
                  <c:v>23515.53642978552</c:v>
                </c:pt>
                <c:pt idx="1673">
                  <c:v>23158.13324606594</c:v>
                </c:pt>
                <c:pt idx="1674">
                  <c:v>22808.81103247584</c:v>
                </c:pt>
                <c:pt idx="1675">
                  <c:v>22467.29423040631</c:v>
                </c:pt>
                <c:pt idx="1676">
                  <c:v>22133.32127900883</c:v>
                </c:pt>
                <c:pt idx="1677">
                  <c:v>21806.64413473762</c:v>
                </c:pt>
                <c:pt idx="1678">
                  <c:v>21487.02089294505</c:v>
                </c:pt>
                <c:pt idx="1679">
                  <c:v>21174.22214670228</c:v>
                </c:pt>
                <c:pt idx="1680">
                  <c:v>20868.03001875574</c:v>
                </c:pt>
                <c:pt idx="1681">
                  <c:v>20568.23582908755</c:v>
                </c:pt>
                <c:pt idx="1682">
                  <c:v>20274.63556751556</c:v>
                </c:pt>
                <c:pt idx="1683">
                  <c:v>19987.04102768699</c:v>
                </c:pt>
                <c:pt idx="1684">
                  <c:v>19705.26383934922</c:v>
                </c:pt>
                <c:pt idx="1685">
                  <c:v>19429.12668891356</c:v>
                </c:pt>
                <c:pt idx="1686">
                  <c:v>19158.46178412631</c:v>
                </c:pt>
                <c:pt idx="1687">
                  <c:v>18893.10361153512</c:v>
                </c:pt>
                <c:pt idx="1688">
                  <c:v>18632.89736888159</c:v>
                </c:pt>
                <c:pt idx="1689">
                  <c:v>18377.6913294316</c:v>
                </c:pt>
                <c:pt idx="1690">
                  <c:v>18127.34131145948</c:v>
                </c:pt>
                <c:pt idx="1691">
                  <c:v>17881.70755587708</c:v>
                </c:pt>
                <c:pt idx="1692">
                  <c:v>17640.65600323179</c:v>
                </c:pt>
                <c:pt idx="1693">
                  <c:v>17404.05889317973</c:v>
                </c:pt>
                <c:pt idx="1694">
                  <c:v>17171.7903364683</c:v>
                </c:pt>
                <c:pt idx="1695">
                  <c:v>16943.73131462633</c:v>
                </c:pt>
                <c:pt idx="1696">
                  <c:v>16719.76881140764</c:v>
                </c:pt>
                <c:pt idx="1697">
                  <c:v>16499.78846241197</c:v>
                </c:pt>
                <c:pt idx="1698">
                  <c:v>16283.68596673015</c:v>
                </c:pt>
                <c:pt idx="1699">
                  <c:v>16071.35808594081</c:v>
                </c:pt>
                <c:pt idx="1700">
                  <c:v>15862.70412990067</c:v>
                </c:pt>
                <c:pt idx="1701">
                  <c:v>15657.62841984324</c:v>
                </c:pt>
                <c:pt idx="1702">
                  <c:v>15456.04014325082</c:v>
                </c:pt>
                <c:pt idx="1703">
                  <c:v>15257.84750085722</c:v>
                </c:pt>
                <c:pt idx="1704">
                  <c:v>15062.96552369499</c:v>
                </c:pt>
                <c:pt idx="1705">
                  <c:v>14871.31047474946</c:v>
                </c:pt>
                <c:pt idx="1706">
                  <c:v>14682.80109810447</c:v>
                </c:pt>
                <c:pt idx="1707">
                  <c:v>14497.36053937273</c:v>
                </c:pt>
                <c:pt idx="1708">
                  <c:v>14314.91459119065</c:v>
                </c:pt>
                <c:pt idx="1709">
                  <c:v>14135.38857549315</c:v>
                </c:pt>
                <c:pt idx="1710">
                  <c:v>13958.71262459812</c:v>
                </c:pt>
                <c:pt idx="1711">
                  <c:v>13784.81809657871</c:v>
                </c:pt>
                <c:pt idx="1712">
                  <c:v>13613.63980032542</c:v>
                </c:pt>
                <c:pt idx="1713">
                  <c:v>13445.11391665193</c:v>
                </c:pt>
                <c:pt idx="1714">
                  <c:v>13279.17808993332</c:v>
                </c:pt>
                <c:pt idx="1715">
                  <c:v>13115.77409998187</c:v>
                </c:pt>
                <c:pt idx="1716">
                  <c:v>12954.84202094285</c:v>
                </c:pt>
                <c:pt idx="1717">
                  <c:v>12796.32694997144</c:v>
                </c:pt>
                <c:pt idx="1718">
                  <c:v>12640.17339394697</c:v>
                </c:pt>
                <c:pt idx="1719">
                  <c:v>12486.32974048949</c:v>
                </c:pt>
                <c:pt idx="1720">
                  <c:v>12334.74441953522</c:v>
                </c:pt>
                <c:pt idx="1721">
                  <c:v>12185.36833219529</c:v>
                </c:pt>
                <c:pt idx="1722">
                  <c:v>12038.15155920181</c:v>
                </c:pt>
                <c:pt idx="1723">
                  <c:v>11893.05040520714</c:v>
                </c:pt>
                <c:pt idx="1724">
                  <c:v>11750.01693725463</c:v>
                </c:pt>
                <c:pt idx="1725">
                  <c:v>11609.00894553074</c:v>
                </c:pt>
                <c:pt idx="1726">
                  <c:v>11469.98326367514</c:v>
                </c:pt>
                <c:pt idx="1727">
                  <c:v>11332.89878881385</c:v>
                </c:pt>
                <c:pt idx="1728">
                  <c:v>11197.71569544344</c:v>
                </c:pt>
                <c:pt idx="1729">
                  <c:v>11064.39337319474</c:v>
                </c:pt>
                <c:pt idx="1730">
                  <c:v>10932.89548659239</c:v>
                </c:pt>
                <c:pt idx="1731">
                  <c:v>10803.18618365066</c:v>
                </c:pt>
                <c:pt idx="1732">
                  <c:v>10675.22677389657</c:v>
                </c:pt>
                <c:pt idx="1733">
                  <c:v>10548.98535829435</c:v>
                </c:pt>
                <c:pt idx="1734">
                  <c:v>10424.42685419375</c:v>
                </c:pt>
                <c:pt idx="1735">
                  <c:v>10301.51936912694</c:v>
                </c:pt>
                <c:pt idx="1736">
                  <c:v>10180.22946901589</c:v>
                </c:pt>
                <c:pt idx="1737">
                  <c:v>10060.5277472837</c:v>
                </c:pt>
                <c:pt idx="1738">
                  <c:v>9942.384179238954</c:v>
                </c:pt>
                <c:pt idx="1739">
                  <c:v>9825.768254554126</c:v>
                </c:pt>
                <c:pt idx="1740">
                  <c:v>9710.652247718506</c:v>
                </c:pt>
                <c:pt idx="1741">
                  <c:v>9597.00873255651</c:v>
                </c:pt>
                <c:pt idx="1742">
                  <c:v>9484.81143114775</c:v>
                </c:pt>
                <c:pt idx="1743">
                  <c:v>9374.032034510562</c:v>
                </c:pt>
                <c:pt idx="1744">
                  <c:v>9264.64776203139</c:v>
                </c:pt>
                <c:pt idx="1745">
                  <c:v>9156.632966326655</c:v>
                </c:pt>
                <c:pt idx="1746">
                  <c:v>9049.96340334363</c:v>
                </c:pt>
                <c:pt idx="1747">
                  <c:v>8944.61528143627</c:v>
                </c:pt>
                <c:pt idx="1748">
                  <c:v>8840.566551926107</c:v>
                </c:pt>
                <c:pt idx="1749">
                  <c:v>8737.793929533011</c:v>
                </c:pt>
                <c:pt idx="1750">
                  <c:v>8636.278578226012</c:v>
                </c:pt>
                <c:pt idx="1751">
                  <c:v>8535.997229070883</c:v>
                </c:pt>
                <c:pt idx="1752">
                  <c:v>8436.930306645185</c:v>
                </c:pt>
                <c:pt idx="1753">
                  <c:v>8339.058189415449</c:v>
                </c:pt>
                <c:pt idx="1754">
                  <c:v>8242.360627139295</c:v>
                </c:pt>
                <c:pt idx="1755">
                  <c:v>8146.820829906713</c:v>
                </c:pt>
                <c:pt idx="1756">
                  <c:v>8052.418913912388</c:v>
                </c:pt>
                <c:pt idx="1757">
                  <c:v>7959.137986398669</c:v>
                </c:pt>
                <c:pt idx="1758">
                  <c:v>7866.961251214981</c:v>
                </c:pt>
                <c:pt idx="1759">
                  <c:v>7775.871346617984</c:v>
                </c:pt>
                <c:pt idx="1760">
                  <c:v>7685.852026033342</c:v>
                </c:pt>
                <c:pt idx="1761">
                  <c:v>7596.887878898868</c:v>
                </c:pt>
                <c:pt idx="1762">
                  <c:v>7508.963263354081</c:v>
                </c:pt>
                <c:pt idx="1763">
                  <c:v>7422.063879887022</c:v>
                </c:pt>
                <c:pt idx="1764">
                  <c:v>7336.175155264263</c:v>
                </c:pt>
                <c:pt idx="1765">
                  <c:v>7251.282869604628</c:v>
                </c:pt>
                <c:pt idx="1766">
                  <c:v>7167.373732445441</c:v>
                </c:pt>
                <c:pt idx="1767">
                  <c:v>7084.433519360784</c:v>
                </c:pt>
                <c:pt idx="1768">
                  <c:v>7002.451788940341</c:v>
                </c:pt>
                <c:pt idx="1769">
                  <c:v>6921.414298324206</c:v>
                </c:pt>
                <c:pt idx="1770">
                  <c:v>6841.308969477186</c:v>
                </c:pt>
                <c:pt idx="1771">
                  <c:v>6762.124312611425</c:v>
                </c:pt>
                <c:pt idx="1772">
                  <c:v>6683.849593947309</c:v>
                </c:pt>
                <c:pt idx="1773">
                  <c:v>6606.473882164402</c:v>
                </c:pt>
                <c:pt idx="1774">
                  <c:v>6529.986839865943</c:v>
                </c:pt>
                <c:pt idx="1775">
                  <c:v>6454.378117463207</c:v>
                </c:pt>
                <c:pt idx="1776">
                  <c:v>6379.637809206361</c:v>
                </c:pt>
                <c:pt idx="1777">
                  <c:v>6305.757192948818</c:v>
                </c:pt>
                <c:pt idx="1778">
                  <c:v>6232.724700085846</c:v>
                </c:pt>
                <c:pt idx="1779">
                  <c:v>6160.534250823069</c:v>
                </c:pt>
                <c:pt idx="1780">
                  <c:v>6089.175836072604</c:v>
                </c:pt>
                <c:pt idx="1781">
                  <c:v>6018.64264435101</c:v>
                </c:pt>
                <c:pt idx="1782">
                  <c:v>5948.927081216904</c:v>
                </c:pt>
                <c:pt idx="1783">
                  <c:v>5880.018266957688</c:v>
                </c:pt>
                <c:pt idx="1784">
                  <c:v>5811.912631953147</c:v>
                </c:pt>
                <c:pt idx="1785">
                  <c:v>5744.603206888073</c:v>
                </c:pt>
                <c:pt idx="1786">
                  <c:v>5678.081209943517</c:v>
                </c:pt>
                <c:pt idx="1787">
                  <c:v>5612.342850594942</c:v>
                </c:pt>
                <c:pt idx="1788">
                  <c:v>5547.379870345403</c:v>
                </c:pt>
                <c:pt idx="1789">
                  <c:v>5483.189178255021</c:v>
                </c:pt>
                <c:pt idx="1790">
                  <c:v>5419.76415921716</c:v>
                </c:pt>
                <c:pt idx="1791">
                  <c:v>5357.100203729383</c:v>
                </c:pt>
                <c:pt idx="1792">
                  <c:v>5295.191628564297</c:v>
                </c:pt>
                <c:pt idx="1793">
                  <c:v>5234.035565908816</c:v>
                </c:pt>
                <c:pt idx="1794">
                  <c:v>5173.627773920663</c:v>
                </c:pt>
                <c:pt idx="1795">
                  <c:v>5113.96425636396</c:v>
                </c:pt>
                <c:pt idx="1796">
                  <c:v>5055.04123894364</c:v>
                </c:pt>
                <c:pt idx="1797">
                  <c:v>4996.855684017928</c:v>
                </c:pt>
                <c:pt idx="1798">
                  <c:v>4939.405571406031</c:v>
                </c:pt>
                <c:pt idx="1799">
                  <c:v>4882.686560805555</c:v>
                </c:pt>
                <c:pt idx="1800">
                  <c:v>4826.69894637329</c:v>
                </c:pt>
                <c:pt idx="1801">
                  <c:v>4771.439637809993</c:v>
                </c:pt>
                <c:pt idx="1802">
                  <c:v>4716.905351071496</c:v>
                </c:pt>
                <c:pt idx="1803">
                  <c:v>4663.096934919658</c:v>
                </c:pt>
                <c:pt idx="1804">
                  <c:v>4610.01269871799</c:v>
                </c:pt>
                <c:pt idx="1805">
                  <c:v>4557.651863628104</c:v>
                </c:pt>
                <c:pt idx="1806">
                  <c:v>4506.015540157152</c:v>
                </c:pt>
                <c:pt idx="1807">
                  <c:v>4455.100673451673</c:v>
                </c:pt>
                <c:pt idx="1808">
                  <c:v>4404.909922417227</c:v>
                </c:pt>
                <c:pt idx="1809">
                  <c:v>4355.442202402212</c:v>
                </c:pt>
                <c:pt idx="1810">
                  <c:v>4306.698492354558</c:v>
                </c:pt>
                <c:pt idx="1811">
                  <c:v>4258.680695183108</c:v>
                </c:pt>
                <c:pt idx="1812">
                  <c:v>4211.389938530304</c:v>
                </c:pt>
                <c:pt idx="1813">
                  <c:v>4164.8280209305</c:v>
                </c:pt>
                <c:pt idx="1814">
                  <c:v>4118.996392108927</c:v>
                </c:pt>
                <c:pt idx="1815">
                  <c:v>4073.897052480898</c:v>
                </c:pt>
                <c:pt idx="1816">
                  <c:v>4029.533065656985</c:v>
                </c:pt>
                <c:pt idx="1817">
                  <c:v>3985.906161352059</c:v>
                </c:pt>
                <c:pt idx="1818">
                  <c:v>3943.021299805584</c:v>
                </c:pt>
                <c:pt idx="1819">
                  <c:v>3900.880897274333</c:v>
                </c:pt>
                <c:pt idx="1820">
                  <c:v>3859.488175371586</c:v>
                </c:pt>
                <c:pt idx="1821">
                  <c:v>3818.847588469007</c:v>
                </c:pt>
                <c:pt idx="1822">
                  <c:v>3778.962962051707</c:v>
                </c:pt>
                <c:pt idx="1823">
                  <c:v>3739.838937665106</c:v>
                </c:pt>
                <c:pt idx="1824">
                  <c:v>3701.478887282949</c:v>
                </c:pt>
                <c:pt idx="1825">
                  <c:v>3663.889602302233</c:v>
                </c:pt>
                <c:pt idx="1826">
                  <c:v>3627.0743071812</c:v>
                </c:pt>
                <c:pt idx="1827">
                  <c:v>3591.039932770507</c:v>
                </c:pt>
                <c:pt idx="1828">
                  <c:v>3555.790417446901</c:v>
                </c:pt>
                <c:pt idx="1829">
                  <c:v>3521.333332083305</c:v>
                </c:pt>
                <c:pt idx="1830">
                  <c:v>3487.670748741001</c:v>
                </c:pt>
                <c:pt idx="1831">
                  <c:v>3454.812660774955</c:v>
                </c:pt>
                <c:pt idx="1832">
                  <c:v>3422.76391791151</c:v>
                </c:pt>
                <c:pt idx="1833">
                  <c:v>3391.529228799106</c:v>
                </c:pt>
                <c:pt idx="1834">
                  <c:v>3361.116806007711</c:v>
                </c:pt>
                <c:pt idx="1835">
                  <c:v>3331.530057942826</c:v>
                </c:pt>
                <c:pt idx="1836">
                  <c:v>3302.779462679442</c:v>
                </c:pt>
                <c:pt idx="1837">
                  <c:v>3274.867731574818</c:v>
                </c:pt>
                <c:pt idx="1838">
                  <c:v>3247.80317065257</c:v>
                </c:pt>
                <c:pt idx="1839">
                  <c:v>3221.593889293614</c:v>
                </c:pt>
                <c:pt idx="1840">
                  <c:v>3196.243400593098</c:v>
                </c:pt>
                <c:pt idx="1841">
                  <c:v>3171.758924147996</c:v>
                </c:pt>
                <c:pt idx="1842">
                  <c:v>3148.145965659653</c:v>
                </c:pt>
                <c:pt idx="1843">
                  <c:v>3125.411800607996</c:v>
                </c:pt>
                <c:pt idx="1844">
                  <c:v>3103.561262510286</c:v>
                </c:pt>
                <c:pt idx="1845">
                  <c:v>3082.599779824902</c:v>
                </c:pt>
                <c:pt idx="1846">
                  <c:v>3062.534467212807</c:v>
                </c:pt>
                <c:pt idx="1847">
                  <c:v>3043.369720572503</c:v>
                </c:pt>
                <c:pt idx="1848">
                  <c:v>3025.109631578334</c:v>
                </c:pt>
                <c:pt idx="1849">
                  <c:v>3007.759609116327</c:v>
                </c:pt>
                <c:pt idx="1850">
                  <c:v>2991.324204027772</c:v>
                </c:pt>
                <c:pt idx="1851">
                  <c:v>2975.806746997072</c:v>
                </c:pt>
                <c:pt idx="1852">
                  <c:v>2961.21164707603</c:v>
                </c:pt>
                <c:pt idx="1853">
                  <c:v>2947.540285515794</c:v>
                </c:pt>
                <c:pt idx="1854">
                  <c:v>2934.796646090022</c:v>
                </c:pt>
                <c:pt idx="1855">
                  <c:v>2922.982472044221</c:v>
                </c:pt>
                <c:pt idx="1856">
                  <c:v>2912.10007456256</c:v>
                </c:pt>
                <c:pt idx="1857">
                  <c:v>2902.14984719717</c:v>
                </c:pt>
                <c:pt idx="1858">
                  <c:v>2893.132781972964</c:v>
                </c:pt>
                <c:pt idx="1859">
                  <c:v>2885.04879143658</c:v>
                </c:pt>
                <c:pt idx="1860">
                  <c:v>2877.896919365428</c:v>
                </c:pt>
                <c:pt idx="1861">
                  <c:v>2871.677396302904</c:v>
                </c:pt>
                <c:pt idx="1862">
                  <c:v>2866.386176076825</c:v>
                </c:pt>
                <c:pt idx="1863">
                  <c:v>2862.02450996978</c:v>
                </c:pt>
                <c:pt idx="1864">
                  <c:v>2858.585718237088</c:v>
                </c:pt>
                <c:pt idx="1865">
                  <c:v>2856.069340708108</c:v>
                </c:pt>
                <c:pt idx="1866">
                  <c:v>2854.470057972811</c:v>
                </c:pt>
                <c:pt idx="1867">
                  <c:v>2853.784675727508</c:v>
                </c:pt>
                <c:pt idx="1868">
                  <c:v>2854.005843723839</c:v>
                </c:pt>
                <c:pt idx="1869">
                  <c:v>2855.130254492171</c:v>
                </c:pt>
                <c:pt idx="1870">
                  <c:v>2857.150474190142</c:v>
                </c:pt>
                <c:pt idx="1871">
                  <c:v>2860.060844082497</c:v>
                </c:pt>
                <c:pt idx="1872">
                  <c:v>2863.852569480451</c:v>
                </c:pt>
                <c:pt idx="1873">
                  <c:v>2868.518927472343</c:v>
                </c:pt>
                <c:pt idx="1874">
                  <c:v>2874.05356537603</c:v>
                </c:pt>
                <c:pt idx="1875">
                  <c:v>2880.444913503284</c:v>
                </c:pt>
                <c:pt idx="1876">
                  <c:v>2887.687295426261</c:v>
                </c:pt>
                <c:pt idx="1877">
                  <c:v>2895.768464502384</c:v>
                </c:pt>
                <c:pt idx="1878">
                  <c:v>2904.6822664032</c:v>
                </c:pt>
                <c:pt idx="1879">
                  <c:v>2914.416612194296</c:v>
                </c:pt>
                <c:pt idx="1880">
                  <c:v>2924.962768010052</c:v>
                </c:pt>
                <c:pt idx="1881">
                  <c:v>2936.310533528661</c:v>
                </c:pt>
                <c:pt idx="1882">
                  <c:v>2948.448433944925</c:v>
                </c:pt>
                <c:pt idx="1883">
                  <c:v>2961.368043703632</c:v>
                </c:pt>
                <c:pt idx="1884">
                  <c:v>2975.057174772265</c:v>
                </c:pt>
                <c:pt idx="1885">
                  <c:v>2989.506197485169</c:v>
                </c:pt>
                <c:pt idx="1886">
                  <c:v>3004.704739655966</c:v>
                </c:pt>
                <c:pt idx="1887">
                  <c:v>3020.638722083744</c:v>
                </c:pt>
                <c:pt idx="1888">
                  <c:v>3037.301922694228</c:v>
                </c:pt>
                <c:pt idx="1889">
                  <c:v>3054.682521262572</c:v>
                </c:pt>
                <c:pt idx="1890">
                  <c:v>3072.770119039172</c:v>
                </c:pt>
                <c:pt idx="1891">
                  <c:v>3091.551173410996</c:v>
                </c:pt>
                <c:pt idx="1892">
                  <c:v>3111.020394888934</c:v>
                </c:pt>
                <c:pt idx="1893">
                  <c:v>3131.164649291933</c:v>
                </c:pt>
                <c:pt idx="1894">
                  <c:v>3151.97459262965</c:v>
                </c:pt>
                <c:pt idx="1895">
                  <c:v>3173.44027115266</c:v>
                </c:pt>
                <c:pt idx="1896">
                  <c:v>3195.55303117905</c:v>
                </c:pt>
                <c:pt idx="1897">
                  <c:v>3218.302411588897</c:v>
                </c:pt>
                <c:pt idx="1898">
                  <c:v>3241.681634125841</c:v>
                </c:pt>
                <c:pt idx="1899">
                  <c:v>3265.679845570439</c:v>
                </c:pt>
                <c:pt idx="1900">
                  <c:v>3290.290297869017</c:v>
                </c:pt>
                <c:pt idx="1901">
                  <c:v>3315.504468466354</c:v>
                </c:pt>
                <c:pt idx="1902">
                  <c:v>3341.313937409478</c:v>
                </c:pt>
                <c:pt idx="1903">
                  <c:v>3367.712992177307</c:v>
                </c:pt>
                <c:pt idx="1904">
                  <c:v>3394.693657170787</c:v>
                </c:pt>
                <c:pt idx="1905">
                  <c:v>3422.250328017822</c:v>
                </c:pt>
                <c:pt idx="1906">
                  <c:v>3450.374843353931</c:v>
                </c:pt>
                <c:pt idx="1907">
                  <c:v>3479.062697240744</c:v>
                </c:pt>
                <c:pt idx="1908">
                  <c:v>3508.310720996863</c:v>
                </c:pt>
                <c:pt idx="1909">
                  <c:v>3538.110030767709</c:v>
                </c:pt>
                <c:pt idx="1910">
                  <c:v>3568.458372162846</c:v>
                </c:pt>
                <c:pt idx="1911">
                  <c:v>3599.351635516523</c:v>
                </c:pt>
                <c:pt idx="1912">
                  <c:v>3630.785072173626</c:v>
                </c:pt>
                <c:pt idx="1913">
                  <c:v>3662.75716626646</c:v>
                </c:pt>
                <c:pt idx="1914">
                  <c:v>3695.265369222273</c:v>
                </c:pt>
                <c:pt idx="1915">
                  <c:v>3728.30415315074</c:v>
                </c:pt>
                <c:pt idx="1916">
                  <c:v>3761.875832097035</c:v>
                </c:pt>
                <c:pt idx="1917">
                  <c:v>3795.97703350669</c:v>
                </c:pt>
                <c:pt idx="1918">
                  <c:v>3830.608605661859</c:v>
                </c:pt>
                <c:pt idx="1919">
                  <c:v>3865.768912881863</c:v>
                </c:pt>
                <c:pt idx="1920">
                  <c:v>3901.459174556743</c:v>
                </c:pt>
                <c:pt idx="1921">
                  <c:v>3937.679177522873</c:v>
                </c:pt>
                <c:pt idx="1922">
                  <c:v>3974.431421436207</c:v>
                </c:pt>
                <c:pt idx="1923">
                  <c:v>4011.717413670464</c:v>
                </c:pt>
                <c:pt idx="1924">
                  <c:v>4049.538383189214</c:v>
                </c:pt>
                <c:pt idx="1925">
                  <c:v>4087.899557068162</c:v>
                </c:pt>
                <c:pt idx="1926">
                  <c:v>4126.803626815514</c:v>
                </c:pt>
                <c:pt idx="1927">
                  <c:v>4166.255809014556</c:v>
                </c:pt>
                <c:pt idx="1928">
                  <c:v>4206.259692019757</c:v>
                </c:pt>
                <c:pt idx="1929">
                  <c:v>4246.822441275366</c:v>
                </c:pt>
                <c:pt idx="1930">
                  <c:v>4287.948483371365</c:v>
                </c:pt>
                <c:pt idx="1931">
                  <c:v>4329.646952130476</c:v>
                </c:pt>
                <c:pt idx="1932">
                  <c:v>4371.923378777135</c:v>
                </c:pt>
                <c:pt idx="1933">
                  <c:v>4414.78768262727</c:v>
                </c:pt>
                <c:pt idx="1934">
                  <c:v>4458.248533158085</c:v>
                </c:pt>
                <c:pt idx="1935">
                  <c:v>4502.31732323811</c:v>
                </c:pt>
                <c:pt idx="1936">
                  <c:v>4547.00466216874</c:v>
                </c:pt>
                <c:pt idx="1937">
                  <c:v>4592.321461323965</c:v>
                </c:pt>
                <c:pt idx="1938">
                  <c:v>4638.281883508437</c:v>
                </c:pt>
                <c:pt idx="1939">
                  <c:v>4684.896116534026</c:v>
                </c:pt>
                <c:pt idx="1940">
                  <c:v>4732.184700860032</c:v>
                </c:pt>
                <c:pt idx="1941">
                  <c:v>4780.1595951504</c:v>
                </c:pt>
                <c:pt idx="1942">
                  <c:v>4828.84017247727</c:v>
                </c:pt>
                <c:pt idx="1943">
                  <c:v>4878.242942016293</c:v>
                </c:pt>
                <c:pt idx="1944">
                  <c:v>4928.387591347015</c:v>
                </c:pt>
                <c:pt idx="1945">
                  <c:v>4979.295743018729</c:v>
                </c:pt>
                <c:pt idx="1946">
                  <c:v>5030.990757693038</c:v>
                </c:pt>
                <c:pt idx="1947">
                  <c:v>5083.495222812474</c:v>
                </c:pt>
                <c:pt idx="1948">
                  <c:v>5136.83564599992</c:v>
                </c:pt>
                <c:pt idx="1949">
                  <c:v>5191.038006016031</c:v>
                </c:pt>
                <c:pt idx="1950">
                  <c:v>5246.133296366206</c:v>
                </c:pt>
                <c:pt idx="1951">
                  <c:v>5302.153588772212</c:v>
                </c:pt>
                <c:pt idx="1952">
                  <c:v>5359.13152764556</c:v>
                </c:pt>
                <c:pt idx="1953">
                  <c:v>5417.102078957612</c:v>
                </c:pt>
                <c:pt idx="1954">
                  <c:v>5476.105497144476</c:v>
                </c:pt>
                <c:pt idx="1955">
                  <c:v>5536.183425768008</c:v>
                </c:pt>
                <c:pt idx="1956">
                  <c:v>5597.377807635505</c:v>
                </c:pt>
                <c:pt idx="1957">
                  <c:v>5659.741133672222</c:v>
                </c:pt>
                <c:pt idx="1958">
                  <c:v>5723.320289318493</c:v>
                </c:pt>
                <c:pt idx="1959">
                  <c:v>5788.170880468891</c:v>
                </c:pt>
                <c:pt idx="1960">
                  <c:v>5854.35410486555</c:v>
                </c:pt>
                <c:pt idx="1961">
                  <c:v>5921.932104549144</c:v>
                </c:pt>
                <c:pt idx="1962">
                  <c:v>5990.976385921602</c:v>
                </c:pt>
                <c:pt idx="1963">
                  <c:v>6061.562134399505</c:v>
                </c:pt>
                <c:pt idx="1964">
                  <c:v>6133.767945321511</c:v>
                </c:pt>
                <c:pt idx="1965">
                  <c:v>6207.684378880354</c:v>
                </c:pt>
                <c:pt idx="1966">
                  <c:v>6283.407168391206</c:v>
                </c:pt>
                <c:pt idx="1967">
                  <c:v>6361.04007289121</c:v>
                </c:pt>
                <c:pt idx="1968">
                  <c:v>6440.69798844704</c:v>
                </c:pt>
                <c:pt idx="1969">
                  <c:v>6522.505064928724</c:v>
                </c:pt>
                <c:pt idx="1970">
                  <c:v>6606.60261913644</c:v>
                </c:pt>
                <c:pt idx="1971">
                  <c:v>6693.134332197775</c:v>
                </c:pt>
                <c:pt idx="1972">
                  <c:v>6782.271951581382</c:v>
                </c:pt>
                <c:pt idx="1973">
                  <c:v>6874.19628796184</c:v>
                </c:pt>
                <c:pt idx="1974">
                  <c:v>6969.116139004055</c:v>
                </c:pt>
                <c:pt idx="1975">
                  <c:v>7067.25691319627</c:v>
                </c:pt>
                <c:pt idx="1976">
                  <c:v>7168.874506813283</c:v>
                </c:pt>
                <c:pt idx="1977">
                  <c:v>7274.254742785311</c:v>
                </c:pt>
                <c:pt idx="1978">
                  <c:v>7383.720853079747</c:v>
                </c:pt>
                <c:pt idx="1979">
                  <c:v>7497.637471162633</c:v>
                </c:pt>
                <c:pt idx="1980">
                  <c:v>7616.420361737763</c:v>
                </c:pt>
                <c:pt idx="1981">
                  <c:v>7740.546420735282</c:v>
                </c:pt>
                <c:pt idx="1982">
                  <c:v>7870.56577182536</c:v>
                </c:pt>
                <c:pt idx="1983">
                  <c:v>8007.11676750296</c:v>
                </c:pt>
                <c:pt idx="1984">
                  <c:v>8150.939920364199</c:v>
                </c:pt>
                <c:pt idx="1985">
                  <c:v>8302.915238948568</c:v>
                </c:pt>
                <c:pt idx="1986">
                  <c:v>8464.087712849846</c:v>
                </c:pt>
                <c:pt idx="1987">
                  <c:v>8635.707591716454</c:v>
                </c:pt>
                <c:pt idx="1988">
                  <c:v>8819.305102272698</c:v>
                </c:pt>
                <c:pt idx="1989">
                  <c:v>9016.754998213673</c:v>
                </c:pt>
                <c:pt idx="1990">
                  <c:v>9230.412112072472</c:v>
                </c:pt>
                <c:pt idx="1991">
                  <c:v>9463.275182965175</c:v>
                </c:pt>
                <c:pt idx="1992">
                  <c:v>9719.251572353072</c:v>
                </c:pt>
                <c:pt idx="1993">
                  <c:v>10003.56592877702</c:v>
                </c:pt>
                <c:pt idx="1994">
                  <c:v>10323.41465206551</c:v>
                </c:pt>
                <c:pt idx="1995">
                  <c:v>10689.13272314408</c:v>
                </c:pt>
                <c:pt idx="1996">
                  <c:v>11116.35075673281</c:v>
                </c:pt>
                <c:pt idx="1997">
                  <c:v>11630.40936140314</c:v>
                </c:pt>
                <c:pt idx="1998">
                  <c:v>12276.78959582326</c:v>
                </c:pt>
                <c:pt idx="1999">
                  <c:v>13151.3126751701</c:v>
                </c:pt>
                <c:pt idx="2000">
                  <c:v>14527.89578552585</c:v>
                </c:pt>
                <c:pt idx="2001">
                  <c:v>18920.73163254287</c:v>
                </c:pt>
                <c:pt idx="2002">
                  <c:v>19319.15884496146</c:v>
                </c:pt>
                <c:pt idx="2003">
                  <c:v>19010.19730152692</c:v>
                </c:pt>
                <c:pt idx="2004">
                  <c:v>18645.0406414621</c:v>
                </c:pt>
                <c:pt idx="2005">
                  <c:v>18285.1398256297</c:v>
                </c:pt>
                <c:pt idx="2006">
                  <c:v>17945.42101955555</c:v>
                </c:pt>
                <c:pt idx="2007">
                  <c:v>17630.05555892963</c:v>
                </c:pt>
                <c:pt idx="2008">
                  <c:v>17339.23491047505</c:v>
                </c:pt>
                <c:pt idx="2009">
                  <c:v>17071.23816876177</c:v>
                </c:pt>
                <c:pt idx="2010">
                  <c:v>16824.12199388623</c:v>
                </c:pt>
                <c:pt idx="2011">
                  <c:v>16595.96433626279</c:v>
                </c:pt>
                <c:pt idx="2012">
                  <c:v>16384.83600194995</c:v>
                </c:pt>
                <c:pt idx="2013">
                  <c:v>16189.59584802157</c:v>
                </c:pt>
                <c:pt idx="2014">
                  <c:v>16008.01990585578</c:v>
                </c:pt>
                <c:pt idx="2015">
                  <c:v>15839.58412673836</c:v>
                </c:pt>
                <c:pt idx="2016">
                  <c:v>15682.3966906778</c:v>
                </c:pt>
                <c:pt idx="2017">
                  <c:v>15536.09796188368</c:v>
                </c:pt>
                <c:pt idx="2018">
                  <c:v>15399.09636079097</c:v>
                </c:pt>
                <c:pt idx="2019">
                  <c:v>15271.1170833095</c:v>
                </c:pt>
                <c:pt idx="2020">
                  <c:v>15150.90991336171</c:v>
                </c:pt>
                <c:pt idx="2021">
                  <c:v>15038.30856791807</c:v>
                </c:pt>
                <c:pt idx="2022">
                  <c:v>14932.57519011733</c:v>
                </c:pt>
                <c:pt idx="2023">
                  <c:v>14832.99610477182</c:v>
                </c:pt>
                <c:pt idx="2024">
                  <c:v>14739.42209324214</c:v>
                </c:pt>
                <c:pt idx="2025">
                  <c:v>14651.36337822524</c:v>
                </c:pt>
                <c:pt idx="2026">
                  <c:v>14568.43202305663</c:v>
                </c:pt>
                <c:pt idx="2027">
                  <c:v>14490.05541300637</c:v>
                </c:pt>
                <c:pt idx="2028">
                  <c:v>14416.02697188604</c:v>
                </c:pt>
                <c:pt idx="2029">
                  <c:v>14346.10470683503</c:v>
                </c:pt>
                <c:pt idx="2030">
                  <c:v>14280.23467593448</c:v>
                </c:pt>
                <c:pt idx="2031">
                  <c:v>14217.91526008552</c:v>
                </c:pt>
                <c:pt idx="2032">
                  <c:v>14159.10447080336</c:v>
                </c:pt>
                <c:pt idx="2033">
                  <c:v>14103.32737652395</c:v>
                </c:pt>
                <c:pt idx="2034">
                  <c:v>14050.95079905219</c:v>
                </c:pt>
                <c:pt idx="2035">
                  <c:v>14001.17516907145</c:v>
                </c:pt>
                <c:pt idx="2036">
                  <c:v>13954.38513045711</c:v>
                </c:pt>
                <c:pt idx="2037">
                  <c:v>13910.04451697487</c:v>
                </c:pt>
                <c:pt idx="2038">
                  <c:v>13868.17703414716</c:v>
                </c:pt>
                <c:pt idx="2039">
                  <c:v>13828.71605358709</c:v>
                </c:pt>
                <c:pt idx="2040">
                  <c:v>13791.45879243865</c:v>
                </c:pt>
                <c:pt idx="2041">
                  <c:v>13756.30243782186</c:v>
                </c:pt>
                <c:pt idx="2042">
                  <c:v>13723.16498103049</c:v>
                </c:pt>
                <c:pt idx="2043">
                  <c:v>13692.11306209821</c:v>
                </c:pt>
                <c:pt idx="2044">
                  <c:v>13662.56350178819</c:v>
                </c:pt>
                <c:pt idx="2045">
                  <c:v>13634.98763904001</c:v>
                </c:pt>
                <c:pt idx="2046">
                  <c:v>13609.14015620395</c:v>
                </c:pt>
                <c:pt idx="2047">
                  <c:v>13584.85683157419</c:v>
                </c:pt>
                <c:pt idx="2048">
                  <c:v>13562.20777686238</c:v>
                </c:pt>
                <c:pt idx="2049">
                  <c:v>13541.01580755985</c:v>
                </c:pt>
                <c:pt idx="2050">
                  <c:v>13521.5900531109</c:v>
                </c:pt>
                <c:pt idx="2051">
                  <c:v>13503.13312411084</c:v>
                </c:pt>
                <c:pt idx="2052">
                  <c:v>13486.1590241476</c:v>
                </c:pt>
                <c:pt idx="2053">
                  <c:v>13470.31733030446</c:v>
                </c:pt>
                <c:pt idx="2054">
                  <c:v>13455.89882969027</c:v>
                </c:pt>
                <c:pt idx="2055">
                  <c:v>13442.66622398027</c:v>
                </c:pt>
                <c:pt idx="2056">
                  <c:v>13430.51366917728</c:v>
                </c:pt>
                <c:pt idx="2057">
                  <c:v>13419.79843006651</c:v>
                </c:pt>
                <c:pt idx="2058">
                  <c:v>13410.02322062025</c:v>
                </c:pt>
                <c:pt idx="2059">
                  <c:v>13401.2002247893</c:v>
                </c:pt>
                <c:pt idx="2060">
                  <c:v>13393.45674148476</c:v>
                </c:pt>
                <c:pt idx="2061">
                  <c:v>13386.97811835804</c:v>
                </c:pt>
                <c:pt idx="2062">
                  <c:v>13381.19062224815</c:v>
                </c:pt>
                <c:pt idx="2063">
                  <c:v>13376.24969291407</c:v>
                </c:pt>
                <c:pt idx="2064">
                  <c:v>13372.51764924663</c:v>
                </c:pt>
                <c:pt idx="2065">
                  <c:v>13369.67021991348</c:v>
                </c:pt>
                <c:pt idx="2066">
                  <c:v>13367.33660989835</c:v>
                </c:pt>
                <c:pt idx="2067">
                  <c:v>13366.47312801325</c:v>
                </c:pt>
                <c:pt idx="2068">
                  <c:v>13366.03451806491</c:v>
                </c:pt>
                <c:pt idx="2069">
                  <c:v>13366.30182622395</c:v>
                </c:pt>
                <c:pt idx="2070">
                  <c:v>13367.60547670058</c:v>
                </c:pt>
                <c:pt idx="2071">
                  <c:v>13369.74551891857</c:v>
                </c:pt>
                <c:pt idx="2072">
                  <c:v>13372.41130676485</c:v>
                </c:pt>
                <c:pt idx="2073">
                  <c:v>13375.92791097652</c:v>
                </c:pt>
                <c:pt idx="2074">
                  <c:v>13380.20881817914</c:v>
                </c:pt>
                <c:pt idx="2075">
                  <c:v>13385.16845852534</c:v>
                </c:pt>
                <c:pt idx="2076">
                  <c:v>13390.96204695186</c:v>
                </c:pt>
                <c:pt idx="2077">
                  <c:v>13397.21214186881</c:v>
                </c:pt>
                <c:pt idx="2078">
                  <c:v>13404.22577247803</c:v>
                </c:pt>
                <c:pt idx="2079">
                  <c:v>13411.89394183445</c:v>
                </c:pt>
                <c:pt idx="2080">
                  <c:v>13420.38094065524</c:v>
                </c:pt>
                <c:pt idx="2081">
                  <c:v>13429.34924280532</c:v>
                </c:pt>
                <c:pt idx="2082">
                  <c:v>13439.00226845047</c:v>
                </c:pt>
                <c:pt idx="2083">
                  <c:v>13449.34790405213</c:v>
                </c:pt>
                <c:pt idx="2084">
                  <c:v>13460.12490510671</c:v>
                </c:pt>
                <c:pt idx="2085">
                  <c:v>13471.52922459653</c:v>
                </c:pt>
                <c:pt idx="2086">
                  <c:v>13483.64048541939</c:v>
                </c:pt>
                <c:pt idx="2087">
                  <c:v>13496.41419831595</c:v>
                </c:pt>
                <c:pt idx="2088">
                  <c:v>13509.58684639676</c:v>
                </c:pt>
                <c:pt idx="2089">
                  <c:v>13523.58713051856</c:v>
                </c:pt>
                <c:pt idx="2090">
                  <c:v>13537.79833730174</c:v>
                </c:pt>
                <c:pt idx="2091">
                  <c:v>13552.79867021207</c:v>
                </c:pt>
                <c:pt idx="2092">
                  <c:v>13568.36562342227</c:v>
                </c:pt>
                <c:pt idx="2093">
                  <c:v>13584.39866268993</c:v>
                </c:pt>
                <c:pt idx="2094">
                  <c:v>13601.07081507435</c:v>
                </c:pt>
                <c:pt idx="2095">
                  <c:v>13618.11291841923</c:v>
                </c:pt>
                <c:pt idx="2096">
                  <c:v>13635.99949442416</c:v>
                </c:pt>
                <c:pt idx="2097">
                  <c:v>13654.2073144794</c:v>
                </c:pt>
                <c:pt idx="2098">
                  <c:v>13672.93593338556</c:v>
                </c:pt>
                <c:pt idx="2099">
                  <c:v>13692.39520632619</c:v>
                </c:pt>
                <c:pt idx="2100">
                  <c:v>13712.06623755479</c:v>
                </c:pt>
                <c:pt idx="2101">
                  <c:v>13732.47207991297</c:v>
                </c:pt>
                <c:pt idx="2102">
                  <c:v>13753.06267108949</c:v>
                </c:pt>
                <c:pt idx="2103">
                  <c:v>13774.59694613044</c:v>
                </c:pt>
                <c:pt idx="2104">
                  <c:v>13796.5332439559</c:v>
                </c:pt>
                <c:pt idx="2105">
                  <c:v>13818.85904277999</c:v>
                </c:pt>
                <c:pt idx="2106">
                  <c:v>13841.8241326012</c:v>
                </c:pt>
                <c:pt idx="2107">
                  <c:v>13865.02684294537</c:v>
                </c:pt>
                <c:pt idx="2108">
                  <c:v>13889.07043521763</c:v>
                </c:pt>
                <c:pt idx="2109">
                  <c:v>13913.37967051735</c:v>
                </c:pt>
                <c:pt idx="2110">
                  <c:v>13938.23944765079</c:v>
                </c:pt>
                <c:pt idx="2111">
                  <c:v>13963.57605379784</c:v>
                </c:pt>
                <c:pt idx="2112">
                  <c:v>13989.44383483555</c:v>
                </c:pt>
                <c:pt idx="2113">
                  <c:v>14015.90517428862</c:v>
                </c:pt>
                <c:pt idx="2114">
                  <c:v>14042.84954688375</c:v>
                </c:pt>
                <c:pt idx="2115">
                  <c:v>14070.18733246009</c:v>
                </c:pt>
                <c:pt idx="2116">
                  <c:v>14098.10426702219</c:v>
                </c:pt>
                <c:pt idx="2117">
                  <c:v>14126.30793844803</c:v>
                </c:pt>
                <c:pt idx="2118">
                  <c:v>14155.1499254942</c:v>
                </c:pt>
                <c:pt idx="2119">
                  <c:v>14184.4430000896</c:v>
                </c:pt>
                <c:pt idx="2120">
                  <c:v>14214.27708886587</c:v>
                </c:pt>
                <c:pt idx="2121">
                  <c:v>14244.6284967368</c:v>
                </c:pt>
                <c:pt idx="2122">
                  <c:v>14275.47756835405</c:v>
                </c:pt>
                <c:pt idx="2123">
                  <c:v>14306.78311056</c:v>
                </c:pt>
                <c:pt idx="2124">
                  <c:v>14338.53570748135</c:v>
                </c:pt>
                <c:pt idx="2125">
                  <c:v>14370.80031004192</c:v>
                </c:pt>
                <c:pt idx="2126">
                  <c:v>14403.82299032519</c:v>
                </c:pt>
                <c:pt idx="2127">
                  <c:v>14436.89177955995</c:v>
                </c:pt>
                <c:pt idx="2128">
                  <c:v>14470.91240713222</c:v>
                </c:pt>
                <c:pt idx="2129">
                  <c:v>14505.09936663205</c:v>
                </c:pt>
                <c:pt idx="2130">
                  <c:v>14539.8456986285</c:v>
                </c:pt>
                <c:pt idx="2131">
                  <c:v>14575.32875358607</c:v>
                </c:pt>
                <c:pt idx="2132">
                  <c:v>14611.19173755199</c:v>
                </c:pt>
                <c:pt idx="2133">
                  <c:v>14647.52798482769</c:v>
                </c:pt>
                <c:pt idx="2134">
                  <c:v>14684.46382155602</c:v>
                </c:pt>
                <c:pt idx="2135">
                  <c:v>14721.67363065027</c:v>
                </c:pt>
                <c:pt idx="2136">
                  <c:v>14759.67128807706</c:v>
                </c:pt>
                <c:pt idx="2137">
                  <c:v>14798.16724312188</c:v>
                </c:pt>
                <c:pt idx="2138">
                  <c:v>14837.25122670631</c:v>
                </c:pt>
                <c:pt idx="2139">
                  <c:v>14876.70330771235</c:v>
                </c:pt>
                <c:pt idx="2140">
                  <c:v>14916.71079240705</c:v>
                </c:pt>
                <c:pt idx="2141">
                  <c:v>14957.24003005655</c:v>
                </c:pt>
                <c:pt idx="2142">
                  <c:v>14998.45580676311</c:v>
                </c:pt>
                <c:pt idx="2143">
                  <c:v>15040.13273105513</c:v>
                </c:pt>
                <c:pt idx="2144">
                  <c:v>15082.26333694276</c:v>
                </c:pt>
                <c:pt idx="2145">
                  <c:v>15124.91262824762</c:v>
                </c:pt>
                <c:pt idx="2146">
                  <c:v>15168.25242759267</c:v>
                </c:pt>
                <c:pt idx="2147">
                  <c:v>15212.31487660674</c:v>
                </c:pt>
                <c:pt idx="2148">
                  <c:v>15256.66868592423</c:v>
                </c:pt>
                <c:pt idx="2149">
                  <c:v>15301.90978725234</c:v>
                </c:pt>
                <c:pt idx="2150">
                  <c:v>15347.55797741789</c:v>
                </c:pt>
                <c:pt idx="2151">
                  <c:v>15393.49221947993</c:v>
                </c:pt>
                <c:pt idx="2152">
                  <c:v>15440.42317358065</c:v>
                </c:pt>
                <c:pt idx="2153">
                  <c:v>15487.75711136014</c:v>
                </c:pt>
                <c:pt idx="2154">
                  <c:v>15535.83322382761</c:v>
                </c:pt>
                <c:pt idx="2155">
                  <c:v>15584.42934613388</c:v>
                </c:pt>
                <c:pt idx="2156">
                  <c:v>15633.55157357322</c:v>
                </c:pt>
                <c:pt idx="2157">
                  <c:v>15683.3697633665</c:v>
                </c:pt>
                <c:pt idx="2158">
                  <c:v>15734.02139412805</c:v>
                </c:pt>
                <c:pt idx="2159">
                  <c:v>15784.78697577261</c:v>
                </c:pt>
                <c:pt idx="2160">
                  <c:v>15836.69016493175</c:v>
                </c:pt>
                <c:pt idx="2161">
                  <c:v>15889.16742700483</c:v>
                </c:pt>
                <c:pt idx="2162">
                  <c:v>15942.06473462661</c:v>
                </c:pt>
                <c:pt idx="2163">
                  <c:v>15995.82876642674</c:v>
                </c:pt>
                <c:pt idx="2164">
                  <c:v>16050.06928250103</c:v>
                </c:pt>
                <c:pt idx="2165">
                  <c:v>16105.02205465823</c:v>
                </c:pt>
                <c:pt idx="2166">
                  <c:v>16160.8849921013</c:v>
                </c:pt>
                <c:pt idx="2167">
                  <c:v>16217.11598859468</c:v>
                </c:pt>
                <c:pt idx="2168">
                  <c:v>16274.39130540328</c:v>
                </c:pt>
                <c:pt idx="2169">
                  <c:v>16332.06363731648</c:v>
                </c:pt>
                <c:pt idx="2170">
                  <c:v>16390.72559720482</c:v>
                </c:pt>
                <c:pt idx="2171">
                  <c:v>16450.0597754693</c:v>
                </c:pt>
                <c:pt idx="2172">
                  <c:v>16510.16344995786</c:v>
                </c:pt>
                <c:pt idx="2173">
                  <c:v>16570.79897940066</c:v>
                </c:pt>
                <c:pt idx="2174">
                  <c:v>16632.14003510424</c:v>
                </c:pt>
                <c:pt idx="2175">
                  <c:v>16694.57345775514</c:v>
                </c:pt>
                <c:pt idx="2176">
                  <c:v>16757.66835802712</c:v>
                </c:pt>
                <c:pt idx="2177">
                  <c:v>16821.50414836758</c:v>
                </c:pt>
                <c:pt idx="2178">
                  <c:v>16886.128788755</c:v>
                </c:pt>
                <c:pt idx="2179">
                  <c:v>16951.57787619935</c:v>
                </c:pt>
                <c:pt idx="2180">
                  <c:v>17017.92654114836</c:v>
                </c:pt>
                <c:pt idx="2181">
                  <c:v>17085.1763648509</c:v>
                </c:pt>
                <c:pt idx="2182">
                  <c:v>17153.03725523529</c:v>
                </c:pt>
                <c:pt idx="2183">
                  <c:v>17221.9038249481</c:v>
                </c:pt>
                <c:pt idx="2184">
                  <c:v>17291.69022110926</c:v>
                </c:pt>
                <c:pt idx="2185">
                  <c:v>17362.26515977331</c:v>
                </c:pt>
                <c:pt idx="2186">
                  <c:v>17433.83924737019</c:v>
                </c:pt>
                <c:pt idx="2187">
                  <c:v>17506.12797185255</c:v>
                </c:pt>
                <c:pt idx="2188">
                  <c:v>17579.74387008127</c:v>
                </c:pt>
                <c:pt idx="2189">
                  <c:v>17653.91445247884</c:v>
                </c:pt>
                <c:pt idx="2190">
                  <c:v>17729.30183297046</c:v>
                </c:pt>
                <c:pt idx="2191">
                  <c:v>17805.53725669033</c:v>
                </c:pt>
                <c:pt idx="2192">
                  <c:v>17882.88937610403</c:v>
                </c:pt>
                <c:pt idx="2193">
                  <c:v>17960.99821916949</c:v>
                </c:pt>
                <c:pt idx="2194">
                  <c:v>18040.32158037313</c:v>
                </c:pt>
                <c:pt idx="2195">
                  <c:v>18120.6201258549</c:v>
                </c:pt>
                <c:pt idx="2196">
                  <c:v>18202.19557224964</c:v>
                </c:pt>
                <c:pt idx="2197">
                  <c:v>18284.66304766826</c:v>
                </c:pt>
                <c:pt idx="2198">
                  <c:v>18368.22600796924</c:v>
                </c:pt>
                <c:pt idx="2199">
                  <c:v>18452.96873791904</c:v>
                </c:pt>
                <c:pt idx="2200">
                  <c:v>18538.78841076115</c:v>
                </c:pt>
                <c:pt idx="2201">
                  <c:v>18625.73939889724</c:v>
                </c:pt>
                <c:pt idx="2202">
                  <c:v>18714.13795893572</c:v>
                </c:pt>
                <c:pt idx="2203">
                  <c:v>18803.53183206384</c:v>
                </c:pt>
                <c:pt idx="2204">
                  <c:v>18894.15970297821</c:v>
                </c:pt>
                <c:pt idx="2205">
                  <c:v>18986.08704013247</c:v>
                </c:pt>
                <c:pt idx="2206">
                  <c:v>19079.26888701116</c:v>
                </c:pt>
                <c:pt idx="2207">
                  <c:v>19173.91473940582</c:v>
                </c:pt>
                <c:pt idx="2208">
                  <c:v>19269.65960619707</c:v>
                </c:pt>
                <c:pt idx="2209">
                  <c:v>19366.89489294398</c:v>
                </c:pt>
                <c:pt idx="2210">
                  <c:v>19465.48446198053</c:v>
                </c:pt>
                <c:pt idx="2211">
                  <c:v>19565.34305840186</c:v>
                </c:pt>
                <c:pt idx="2212">
                  <c:v>19666.81291115258</c:v>
                </c:pt>
                <c:pt idx="2213">
                  <c:v>19769.64237782266</c:v>
                </c:pt>
                <c:pt idx="2214">
                  <c:v>19874.08899617083</c:v>
                </c:pt>
                <c:pt idx="2215">
                  <c:v>19980.09232803151</c:v>
                </c:pt>
                <c:pt idx="2216">
                  <c:v>20087.66672860288</c:v>
                </c:pt>
                <c:pt idx="2217">
                  <c:v>20196.81658726398</c:v>
                </c:pt>
                <c:pt idx="2218">
                  <c:v>20307.48002120131</c:v>
                </c:pt>
                <c:pt idx="2219">
                  <c:v>20419.95291847844</c:v>
                </c:pt>
                <c:pt idx="2220">
                  <c:v>20534.12250078407</c:v>
                </c:pt>
                <c:pt idx="2221">
                  <c:v>20650.07648750461</c:v>
                </c:pt>
                <c:pt idx="2222">
                  <c:v>20767.67266538248</c:v>
                </c:pt>
                <c:pt idx="2223">
                  <c:v>20887.20842370602</c:v>
                </c:pt>
                <c:pt idx="2224">
                  <c:v>21008.5692323287</c:v>
                </c:pt>
                <c:pt idx="2225">
                  <c:v>21131.85810590634</c:v>
                </c:pt>
                <c:pt idx="2226">
                  <c:v>21257.12795886573</c:v>
                </c:pt>
                <c:pt idx="2227">
                  <c:v>21384.48091860806</c:v>
                </c:pt>
                <c:pt idx="2228">
                  <c:v>21513.86797552962</c:v>
                </c:pt>
                <c:pt idx="2229">
                  <c:v>21645.39531948435</c:v>
                </c:pt>
                <c:pt idx="2230">
                  <c:v>21779.09198735297</c:v>
                </c:pt>
                <c:pt idx="2231">
                  <c:v>21914.96154330076</c:v>
                </c:pt>
                <c:pt idx="2232">
                  <c:v>22053.10513189533</c:v>
                </c:pt>
                <c:pt idx="2233">
                  <c:v>22193.61892815592</c:v>
                </c:pt>
                <c:pt idx="2234">
                  <c:v>22336.44247003704</c:v>
                </c:pt>
                <c:pt idx="2235">
                  <c:v>22481.85950723054</c:v>
                </c:pt>
                <c:pt idx="2236">
                  <c:v>22629.87287054478</c:v>
                </c:pt>
                <c:pt idx="2237">
                  <c:v>22780.36943539435</c:v>
                </c:pt>
                <c:pt idx="2238">
                  <c:v>22933.58941629647</c:v>
                </c:pt>
                <c:pt idx="2239">
                  <c:v>23089.55066019001</c:v>
                </c:pt>
                <c:pt idx="2240">
                  <c:v>23248.44478358572</c:v>
                </c:pt>
                <c:pt idx="2241">
                  <c:v>23409.96656892544</c:v>
                </c:pt>
                <c:pt idx="2242">
                  <c:v>23574.63568761131</c:v>
                </c:pt>
                <c:pt idx="2243">
                  <c:v>23742.62055120233</c:v>
                </c:pt>
                <c:pt idx="2244">
                  <c:v>23913.54286773211</c:v>
                </c:pt>
                <c:pt idx="2245">
                  <c:v>24088.10086021215</c:v>
                </c:pt>
                <c:pt idx="2246">
                  <c:v>24265.55227372726</c:v>
                </c:pt>
                <c:pt idx="2247">
                  <c:v>24446.68886365416</c:v>
                </c:pt>
                <c:pt idx="2248">
                  <c:v>24631.58584382287</c:v>
                </c:pt>
                <c:pt idx="2249">
                  <c:v>24820.08167417119</c:v>
                </c:pt>
                <c:pt idx="2250">
                  <c:v>25012.48625357639</c:v>
                </c:pt>
                <c:pt idx="2251">
                  <c:v>25208.76165793522</c:v>
                </c:pt>
                <c:pt idx="2252">
                  <c:v>25409.36876872819</c:v>
                </c:pt>
                <c:pt idx="2253">
                  <c:v>25614.05155500298</c:v>
                </c:pt>
                <c:pt idx="2254">
                  <c:v>25823.10403229522</c:v>
                </c:pt>
                <c:pt idx="2255">
                  <c:v>26036.83652374873</c:v>
                </c:pt>
                <c:pt idx="2256">
                  <c:v>26255.38633735511</c:v>
                </c:pt>
                <c:pt idx="2257">
                  <c:v>26478.70247937458</c:v>
                </c:pt>
                <c:pt idx="2258">
                  <c:v>26707.24498048562</c:v>
                </c:pt>
                <c:pt idx="2259">
                  <c:v>26940.99380289324</c:v>
                </c:pt>
                <c:pt idx="2260">
                  <c:v>27180.30053073673</c:v>
                </c:pt>
                <c:pt idx="2261">
                  <c:v>27425.27623296157</c:v>
                </c:pt>
                <c:pt idx="2262">
                  <c:v>27676.30570169156</c:v>
                </c:pt>
                <c:pt idx="2263">
                  <c:v>27933.65985210095</c:v>
                </c:pt>
                <c:pt idx="2264">
                  <c:v>28197.37046291518</c:v>
                </c:pt>
                <c:pt idx="2265">
                  <c:v>28467.73104589072</c:v>
                </c:pt>
                <c:pt idx="2266">
                  <c:v>28745.34319635827</c:v>
                </c:pt>
                <c:pt idx="2267">
                  <c:v>29030.29936173265</c:v>
                </c:pt>
                <c:pt idx="2268">
                  <c:v>29323.04861728493</c:v>
                </c:pt>
                <c:pt idx="2269">
                  <c:v>29623.60522654922</c:v>
                </c:pt>
                <c:pt idx="2270">
                  <c:v>29933.0056683047</c:v>
                </c:pt>
                <c:pt idx="2271">
                  <c:v>30251.00137533339</c:v>
                </c:pt>
                <c:pt idx="2272">
                  <c:v>30578.58809115421</c:v>
                </c:pt>
                <c:pt idx="2273">
                  <c:v>30915.91575795743</c:v>
                </c:pt>
                <c:pt idx="2274">
                  <c:v>31263.81058680904</c:v>
                </c:pt>
                <c:pt idx="2275">
                  <c:v>31622.39130351541</c:v>
                </c:pt>
                <c:pt idx="2276">
                  <c:v>31992.4785920697</c:v>
                </c:pt>
                <c:pt idx="2277">
                  <c:v>32375.00414347513</c:v>
                </c:pt>
                <c:pt idx="2278">
                  <c:v>32770.33367501366</c:v>
                </c:pt>
                <c:pt idx="2279">
                  <c:v>33179.21540935953</c:v>
                </c:pt>
                <c:pt idx="2280">
                  <c:v>33602.62913425988</c:v>
                </c:pt>
                <c:pt idx="2281">
                  <c:v>34041.758587689</c:v>
                </c:pt>
                <c:pt idx="2282">
                  <c:v>34497.21238581424</c:v>
                </c:pt>
                <c:pt idx="2283">
                  <c:v>34970.42134802613</c:v>
                </c:pt>
                <c:pt idx="2284">
                  <c:v>35462.29931855925</c:v>
                </c:pt>
                <c:pt idx="2285">
                  <c:v>35974.26194876675</c:v>
                </c:pt>
                <c:pt idx="2286">
                  <c:v>36507.95450689502</c:v>
                </c:pt>
                <c:pt idx="2287">
                  <c:v>37064.69987176155</c:v>
                </c:pt>
                <c:pt idx="2288">
                  <c:v>37646.64988190812</c:v>
                </c:pt>
                <c:pt idx="2289">
                  <c:v>38255.72062723235</c:v>
                </c:pt>
                <c:pt idx="2290">
                  <c:v>38894.19069420549</c:v>
                </c:pt>
                <c:pt idx="2291">
                  <c:v>39564.24473364373</c:v>
                </c:pt>
                <c:pt idx="2292">
                  <c:v>40269.25061304565</c:v>
                </c:pt>
                <c:pt idx="2293">
                  <c:v>41011.9782238221</c:v>
                </c:pt>
                <c:pt idx="2294">
                  <c:v>41796.16504508579</c:v>
                </c:pt>
                <c:pt idx="2295">
                  <c:v>42626.11970159079</c:v>
                </c:pt>
                <c:pt idx="2296">
                  <c:v>43506.03440798103</c:v>
                </c:pt>
                <c:pt idx="2297">
                  <c:v>44441.89939199481</c:v>
                </c:pt>
                <c:pt idx="2298">
                  <c:v>45439.28485565464</c:v>
                </c:pt>
                <c:pt idx="2299">
                  <c:v>46505.50691337101</c:v>
                </c:pt>
                <c:pt idx="2300">
                  <c:v>47648.61518098585</c:v>
                </c:pt>
                <c:pt idx="2301">
                  <c:v>48878.2907836701</c:v>
                </c:pt>
                <c:pt idx="2302">
                  <c:v>50205.67095548758</c:v>
                </c:pt>
                <c:pt idx="2303">
                  <c:v>51644.34528311464</c:v>
                </c:pt>
                <c:pt idx="2304">
                  <c:v>53209.42182231003</c:v>
                </c:pt>
                <c:pt idx="2305">
                  <c:v>54919.9165220252</c:v>
                </c:pt>
                <c:pt idx="2306">
                  <c:v>56798.79523385783</c:v>
                </c:pt>
                <c:pt idx="2307">
                  <c:v>58873.06611150676</c:v>
                </c:pt>
                <c:pt idx="2308">
                  <c:v>61175.8296022016</c:v>
                </c:pt>
                <c:pt idx="2309">
                  <c:v>63749.33316726857</c:v>
                </c:pt>
                <c:pt idx="2310">
                  <c:v>66644.30298939752</c:v>
                </c:pt>
                <c:pt idx="2311">
                  <c:v>69926.22053497784</c:v>
                </c:pt>
                <c:pt idx="2312">
                  <c:v>73677.5424001599</c:v>
                </c:pt>
                <c:pt idx="2313">
                  <c:v>78005.70470473912</c:v>
                </c:pt>
                <c:pt idx="2314">
                  <c:v>83051.25692009741</c:v>
                </c:pt>
                <c:pt idx="2315">
                  <c:v>89001.61251648832</c:v>
                </c:pt>
                <c:pt idx="2316">
                  <c:v>96110.49306241205</c:v>
                </c:pt>
                <c:pt idx="2317">
                  <c:v>104729.4773874838</c:v>
                </c:pt>
                <c:pt idx="2318">
                  <c:v>115353.5287685149</c:v>
                </c:pt>
                <c:pt idx="2319">
                  <c:v>128694.939526745</c:v>
                </c:pt>
                <c:pt idx="2320">
                  <c:v>145791.4040567589</c:v>
                </c:pt>
                <c:pt idx="2321">
                  <c:v>168155.3233999438</c:v>
                </c:pt>
                <c:pt idx="2322">
                  <c:v>197889.9408094358</c:v>
                </c:pt>
                <c:pt idx="2323">
                  <c:v>237341.7924180223</c:v>
                </c:pt>
                <c:pt idx="2324">
                  <c:v>286530.6303589086</c:v>
                </c:pt>
                <c:pt idx="2325">
                  <c:v>334392.19258923</c:v>
                </c:pt>
                <c:pt idx="2326">
                  <c:v>351337.7583915697</c:v>
                </c:pt>
                <c:pt idx="2327">
                  <c:v>322151.581743032</c:v>
                </c:pt>
                <c:pt idx="2328">
                  <c:v>272838.1726785341</c:v>
                </c:pt>
                <c:pt idx="2329">
                  <c:v>227739.976239142</c:v>
                </c:pt>
                <c:pt idx="2330">
                  <c:v>192943.4028919192</c:v>
                </c:pt>
                <c:pt idx="2331">
                  <c:v>167191.8411697442</c:v>
                </c:pt>
                <c:pt idx="2332">
                  <c:v>148176.5532949396</c:v>
                </c:pt>
                <c:pt idx="2333">
                  <c:v>134034.1386571974</c:v>
                </c:pt>
                <c:pt idx="2334">
                  <c:v>123455.1348002967</c:v>
                </c:pt>
                <c:pt idx="2335">
                  <c:v>115548.3844207821</c:v>
                </c:pt>
                <c:pt idx="2336">
                  <c:v>109708.6230093611</c:v>
                </c:pt>
                <c:pt idx="2337">
                  <c:v>105522.9831854527</c:v>
                </c:pt>
                <c:pt idx="2338">
                  <c:v>102713.3965171267</c:v>
                </c:pt>
                <c:pt idx="2339">
                  <c:v>101097.8556035461</c:v>
                </c:pt>
                <c:pt idx="2340">
                  <c:v>100567.5981763471</c:v>
                </c:pt>
                <c:pt idx="2341">
                  <c:v>101073.5505172279</c:v>
                </c:pt>
                <c:pt idx="2342">
                  <c:v>102616.5813268401</c:v>
                </c:pt>
                <c:pt idx="2343">
                  <c:v>105238.9792322964</c:v>
                </c:pt>
                <c:pt idx="2344">
                  <c:v>109010.2728878372</c:v>
                </c:pt>
                <c:pt idx="2345">
                  <c:v>113989.4063804373</c:v>
                </c:pt>
                <c:pt idx="2346">
                  <c:v>120141.448461752</c:v>
                </c:pt>
                <c:pt idx="2347">
                  <c:v>127158.4425914304</c:v>
                </c:pt>
                <c:pt idx="2348">
                  <c:v>134147.8744275823</c:v>
                </c:pt>
                <c:pt idx="2349">
                  <c:v>139357.9974442247</c:v>
                </c:pt>
                <c:pt idx="2350">
                  <c:v>140491.6853033229</c:v>
                </c:pt>
                <c:pt idx="2351">
                  <c:v>136164.3408860817</c:v>
                </c:pt>
                <c:pt idx="2352">
                  <c:v>127323.0062187318</c:v>
                </c:pt>
                <c:pt idx="2353">
                  <c:v>116547.8137057424</c:v>
                </c:pt>
                <c:pt idx="2354">
                  <c:v>106158.488300328</c:v>
                </c:pt>
                <c:pt idx="2355">
                  <c:v>97339.8188438902</c:v>
                </c:pt>
                <c:pt idx="2356">
                  <c:v>90373.67463548286</c:v>
                </c:pt>
                <c:pt idx="2357">
                  <c:v>85103.1789669606</c:v>
                </c:pt>
                <c:pt idx="2358">
                  <c:v>81233.5408151546</c:v>
                </c:pt>
                <c:pt idx="2359">
                  <c:v>78466.26254008124</c:v>
                </c:pt>
                <c:pt idx="2360">
                  <c:v>76548.54139313816</c:v>
                </c:pt>
                <c:pt idx="2361">
                  <c:v>75279.31983682959</c:v>
                </c:pt>
                <c:pt idx="2362">
                  <c:v>74503.9311059359</c:v>
                </c:pt>
                <c:pt idx="2363">
                  <c:v>74106.04388248094</c:v>
                </c:pt>
                <c:pt idx="2364">
                  <c:v>73996.89169437163</c:v>
                </c:pt>
                <c:pt idx="2365">
                  <c:v>74109.31641311593</c:v>
                </c:pt>
                <c:pt idx="2366">
                  <c:v>74391.86992690897</c:v>
                </c:pt>
                <c:pt idx="2367">
                  <c:v>74804.49352062025</c:v>
                </c:pt>
                <c:pt idx="2368">
                  <c:v>75315.62425776316</c:v>
                </c:pt>
                <c:pt idx="2369">
                  <c:v>75899.71554323721</c:v>
                </c:pt>
                <c:pt idx="2370">
                  <c:v>76536.10589415537</c:v>
                </c:pt>
                <c:pt idx="2371">
                  <c:v>77206.95436407486</c:v>
                </c:pt>
                <c:pt idx="2372">
                  <c:v>77897.0399566116</c:v>
                </c:pt>
                <c:pt idx="2373">
                  <c:v>78592.71436580665</c:v>
                </c:pt>
                <c:pt idx="2374">
                  <c:v>79281.80572773166</c:v>
                </c:pt>
                <c:pt idx="2375">
                  <c:v>79953.2888477274</c:v>
                </c:pt>
                <c:pt idx="2376">
                  <c:v>80597.42478025582</c:v>
                </c:pt>
                <c:pt idx="2377">
                  <c:v>81206.76078970522</c:v>
                </c:pt>
                <c:pt idx="2378">
                  <c:v>81778.70383774357</c:v>
                </c:pt>
                <c:pt idx="2379">
                  <c:v>82321.55940779995</c:v>
                </c:pt>
                <c:pt idx="2380">
                  <c:v>82871.00555566975</c:v>
                </c:pt>
                <c:pt idx="2381">
                  <c:v>83541.0218620866</c:v>
                </c:pt>
                <c:pt idx="2382">
                  <c:v>84711.29982405407</c:v>
                </c:pt>
                <c:pt idx="2383">
                  <c:v>87966.70436918885</c:v>
                </c:pt>
                <c:pt idx="2384">
                  <c:v>103253.5266823124</c:v>
                </c:pt>
                <c:pt idx="2385">
                  <c:v>151079.9106866271</c:v>
                </c:pt>
                <c:pt idx="2386">
                  <c:v>102753.4185598833</c:v>
                </c:pt>
                <c:pt idx="2387">
                  <c:v>89604.62418782306</c:v>
                </c:pt>
                <c:pt idx="2388">
                  <c:v>84979.69471300354</c:v>
                </c:pt>
                <c:pt idx="2389">
                  <c:v>82275.59829890863</c:v>
                </c:pt>
                <c:pt idx="2390">
                  <c:v>80123.62372803236</c:v>
                </c:pt>
                <c:pt idx="2391">
                  <c:v>78120.13873568622</c:v>
                </c:pt>
                <c:pt idx="2392">
                  <c:v>76121.70251180406</c:v>
                </c:pt>
                <c:pt idx="2393">
                  <c:v>74078.21324782314</c:v>
                </c:pt>
                <c:pt idx="2394">
                  <c:v>71979.69941114814</c:v>
                </c:pt>
                <c:pt idx="2395">
                  <c:v>69835.10427932114</c:v>
                </c:pt>
                <c:pt idx="2396">
                  <c:v>67662.41566537293</c:v>
                </c:pt>
                <c:pt idx="2397">
                  <c:v>65483.55598159874</c:v>
                </c:pt>
                <c:pt idx="2398">
                  <c:v>63320.65027392144</c:v>
                </c:pt>
                <c:pt idx="2399">
                  <c:v>61194.58120206524</c:v>
                </c:pt>
                <c:pt idx="2400">
                  <c:v>59123.14022420655</c:v>
                </c:pt>
                <c:pt idx="2401">
                  <c:v>57120.45125005574</c:v>
                </c:pt>
                <c:pt idx="2402">
                  <c:v>55197.57486847731</c:v>
                </c:pt>
                <c:pt idx="2403">
                  <c:v>53361.75168173131</c:v>
                </c:pt>
                <c:pt idx="2404">
                  <c:v>51617.13558503423</c:v>
                </c:pt>
                <c:pt idx="2405">
                  <c:v>49965.34947836863</c:v>
                </c:pt>
                <c:pt idx="2406">
                  <c:v>48405.8628732044</c:v>
                </c:pt>
                <c:pt idx="2407">
                  <c:v>46936.41987750052</c:v>
                </c:pt>
                <c:pt idx="2408">
                  <c:v>45553.82859680315</c:v>
                </c:pt>
                <c:pt idx="2409">
                  <c:v>44253.60889579195</c:v>
                </c:pt>
                <c:pt idx="2410">
                  <c:v>43031.18030091143</c:v>
                </c:pt>
                <c:pt idx="2411">
                  <c:v>41881.30448994628</c:v>
                </c:pt>
                <c:pt idx="2412">
                  <c:v>40799.08576512385</c:v>
                </c:pt>
                <c:pt idx="2413">
                  <c:v>39779.48672490497</c:v>
                </c:pt>
                <c:pt idx="2414">
                  <c:v>38817.43523662992</c:v>
                </c:pt>
                <c:pt idx="2415">
                  <c:v>37908.57008597352</c:v>
                </c:pt>
                <c:pt idx="2416">
                  <c:v>37048.39916082765</c:v>
                </c:pt>
                <c:pt idx="2417">
                  <c:v>36232.99812267165</c:v>
                </c:pt>
                <c:pt idx="2418">
                  <c:v>35458.66044333948</c:v>
                </c:pt>
                <c:pt idx="2419">
                  <c:v>34721.93680519703</c:v>
                </c:pt>
                <c:pt idx="2420">
                  <c:v>34019.70106314053</c:v>
                </c:pt>
                <c:pt idx="2421">
                  <c:v>33349.22920954115</c:v>
                </c:pt>
                <c:pt idx="2422">
                  <c:v>32707.92258344814</c:v>
                </c:pt>
                <c:pt idx="2423">
                  <c:v>32093.51226264575</c:v>
                </c:pt>
                <c:pt idx="2424">
                  <c:v>31503.87930690991</c:v>
                </c:pt>
                <c:pt idx="2425">
                  <c:v>30937.08378256957</c:v>
                </c:pt>
                <c:pt idx="2426">
                  <c:v>30391.5546887891</c:v>
                </c:pt>
                <c:pt idx="2427">
                  <c:v>29865.663514332</c:v>
                </c:pt>
                <c:pt idx="2428">
                  <c:v>29358.12448969476</c:v>
                </c:pt>
                <c:pt idx="2429">
                  <c:v>28867.57876351794</c:v>
                </c:pt>
                <c:pt idx="2430">
                  <c:v>28393.02525165821</c:v>
                </c:pt>
                <c:pt idx="2431">
                  <c:v>27933.3611345731</c:v>
                </c:pt>
                <c:pt idx="2432">
                  <c:v>27487.64495265645</c:v>
                </c:pt>
                <c:pt idx="2433">
                  <c:v>27055.1284523811</c:v>
                </c:pt>
                <c:pt idx="2434">
                  <c:v>26634.96267963574</c:v>
                </c:pt>
                <c:pt idx="2435">
                  <c:v>26226.50494972955</c:v>
                </c:pt>
                <c:pt idx="2436">
                  <c:v>25829.12209683361</c:v>
                </c:pt>
                <c:pt idx="2437">
                  <c:v>25442.27362519232</c:v>
                </c:pt>
                <c:pt idx="2438">
                  <c:v>25065.22937218852</c:v>
                </c:pt>
                <c:pt idx="2439">
                  <c:v>24697.75481214157</c:v>
                </c:pt>
                <c:pt idx="2440">
                  <c:v>24339.30684179452</c:v>
                </c:pt>
                <c:pt idx="2441">
                  <c:v>23989.42657382082</c:v>
                </c:pt>
                <c:pt idx="2442">
                  <c:v>23647.69621626385</c:v>
                </c:pt>
                <c:pt idx="2443">
                  <c:v>23313.88788528695</c:v>
                </c:pt>
                <c:pt idx="2444">
                  <c:v>22987.62847079468</c:v>
                </c:pt>
                <c:pt idx="2445">
                  <c:v>22668.55539504618</c:v>
                </c:pt>
                <c:pt idx="2446">
                  <c:v>22356.42397321316</c:v>
                </c:pt>
                <c:pt idx="2447">
                  <c:v>22050.98871878961</c:v>
                </c:pt>
                <c:pt idx="2448">
                  <c:v>21751.92758393213</c:v>
                </c:pt>
                <c:pt idx="2449">
                  <c:v>21459.0485497603</c:v>
                </c:pt>
                <c:pt idx="2450">
                  <c:v>21172.07538613439</c:v>
                </c:pt>
                <c:pt idx="2451">
                  <c:v>20890.87794137905</c:v>
                </c:pt>
                <c:pt idx="2452">
                  <c:v>20615.22624682127</c:v>
                </c:pt>
                <c:pt idx="2453">
                  <c:v>20344.99321412056</c:v>
                </c:pt>
                <c:pt idx="2454">
                  <c:v>20079.86831292582</c:v>
                </c:pt>
                <c:pt idx="2455">
                  <c:v>19819.7875574369</c:v>
                </c:pt>
                <c:pt idx="2456">
                  <c:v>19564.59406733541</c:v>
                </c:pt>
                <c:pt idx="2457">
                  <c:v>19314.02827771235</c:v>
                </c:pt>
                <c:pt idx="2458">
                  <c:v>19068.07107496472</c:v>
                </c:pt>
                <c:pt idx="2459">
                  <c:v>18826.59581684528</c:v>
                </c:pt>
                <c:pt idx="2460">
                  <c:v>18589.2355595536</c:v>
                </c:pt>
                <c:pt idx="2461">
                  <c:v>18356.14727188367</c:v>
                </c:pt>
                <c:pt idx="2462">
                  <c:v>18127.07027434306</c:v>
                </c:pt>
                <c:pt idx="2463">
                  <c:v>17901.85074473033</c:v>
                </c:pt>
                <c:pt idx="2464">
                  <c:v>17680.51052917376</c:v>
                </c:pt>
                <c:pt idx="2465">
                  <c:v>17462.9238302984</c:v>
                </c:pt>
                <c:pt idx="2466">
                  <c:v>17248.80468064945</c:v>
                </c:pt>
                <c:pt idx="2467">
                  <c:v>17038.26689886992</c:v>
                </c:pt>
                <c:pt idx="2468">
                  <c:v>16831.14258229371</c:v>
                </c:pt>
                <c:pt idx="2469">
                  <c:v>16627.28784853838</c:v>
                </c:pt>
                <c:pt idx="2470">
                  <c:v>16426.66818703419</c:v>
                </c:pt>
                <c:pt idx="2471">
                  <c:v>16229.27083660071</c:v>
                </c:pt>
                <c:pt idx="2472">
                  <c:v>16034.78735833925</c:v>
                </c:pt>
                <c:pt idx="2473">
                  <c:v>15843.38074407084</c:v>
                </c:pt>
                <c:pt idx="2474">
                  <c:v>15654.89362699769</c:v>
                </c:pt>
                <c:pt idx="2475">
                  <c:v>15469.12543046144</c:v>
                </c:pt>
                <c:pt idx="2476">
                  <c:v>15286.16052408632</c:v>
                </c:pt>
                <c:pt idx="2477">
                  <c:v>15105.87785166626</c:v>
                </c:pt>
                <c:pt idx="2478">
                  <c:v>14928.16338408981</c:v>
                </c:pt>
                <c:pt idx="2479">
                  <c:v>14753.03596728759</c:v>
                </c:pt>
                <c:pt idx="2480">
                  <c:v>14580.36789216861</c:v>
                </c:pt>
                <c:pt idx="2481">
                  <c:v>14410.11102369602</c:v>
                </c:pt>
                <c:pt idx="2482">
                  <c:v>14242.29947775595</c:v>
                </c:pt>
                <c:pt idx="2483">
                  <c:v>14076.66425472361</c:v>
                </c:pt>
                <c:pt idx="2484">
                  <c:v>13913.2748991773</c:v>
                </c:pt>
                <c:pt idx="2485">
                  <c:v>13752.18360857632</c:v>
                </c:pt>
                <c:pt idx="2486">
                  <c:v>13593.19072301704</c:v>
                </c:pt>
                <c:pt idx="2487">
                  <c:v>13436.19831163226</c:v>
                </c:pt>
                <c:pt idx="2488">
                  <c:v>13281.3235448835</c:v>
                </c:pt>
                <c:pt idx="2489">
                  <c:v>13128.32720583363</c:v>
                </c:pt>
                <c:pt idx="2490">
                  <c:v>12977.34741235449</c:v>
                </c:pt>
                <c:pt idx="2491">
                  <c:v>12828.19403333323</c:v>
                </c:pt>
                <c:pt idx="2492">
                  <c:v>12680.87700750462</c:v>
                </c:pt>
                <c:pt idx="2493">
                  <c:v>12535.26083373655</c:v>
                </c:pt>
                <c:pt idx="2494">
                  <c:v>12391.58742161199</c:v>
                </c:pt>
                <c:pt idx="2495">
                  <c:v>12249.42218515522</c:v>
                </c:pt>
                <c:pt idx="2496">
                  <c:v>12109.04329871367</c:v>
                </c:pt>
                <c:pt idx="2497">
                  <c:v>11970.29673742306</c:v>
                </c:pt>
                <c:pt idx="2498">
                  <c:v>11832.94373317877</c:v>
                </c:pt>
                <c:pt idx="2499">
                  <c:v>11697.30251325365</c:v>
                </c:pt>
                <c:pt idx="2500">
                  <c:v>11563.06285377392</c:v>
                </c:pt>
                <c:pt idx="2501">
                  <c:v>11430.22738522003</c:v>
                </c:pt>
                <c:pt idx="2502">
                  <c:v>11298.96909183777</c:v>
                </c:pt>
                <c:pt idx="2503">
                  <c:v>11168.9586529023</c:v>
                </c:pt>
                <c:pt idx="2504">
                  <c:v>11040.45033714638</c:v>
                </c:pt>
                <c:pt idx="2505">
                  <c:v>10913.05954086722</c:v>
                </c:pt>
                <c:pt idx="2506">
                  <c:v>10786.96771120373</c:v>
                </c:pt>
                <c:pt idx="2507">
                  <c:v>10662.21683823777</c:v>
                </c:pt>
                <c:pt idx="2508">
                  <c:v>10538.56640707306</c:v>
                </c:pt>
                <c:pt idx="2509">
                  <c:v>10416.07118915903</c:v>
                </c:pt>
                <c:pt idx="2510">
                  <c:v>10294.77206688905</c:v>
                </c:pt>
                <c:pt idx="2511">
                  <c:v>10174.59078899925</c:v>
                </c:pt>
                <c:pt idx="2512">
                  <c:v>10055.38317717567</c:v>
                </c:pt>
                <c:pt idx="2513">
                  <c:v>9937.262125056875</c:v>
                </c:pt>
                <c:pt idx="2514">
                  <c:v>9820.20491243004</c:v>
                </c:pt>
                <c:pt idx="2515">
                  <c:v>9703.987470296295</c:v>
                </c:pt>
                <c:pt idx="2516">
                  <c:v>9588.759606888569</c:v>
                </c:pt>
                <c:pt idx="2517">
                  <c:v>9474.514804976754</c:v>
                </c:pt>
                <c:pt idx="2518">
                  <c:v>9361.064304640364</c:v>
                </c:pt>
                <c:pt idx="2519">
                  <c:v>9248.444277154558</c:v>
                </c:pt>
                <c:pt idx="2520">
                  <c:v>9136.681648043788</c:v>
                </c:pt>
                <c:pt idx="2521">
                  <c:v>9025.584745469315</c:v>
                </c:pt>
                <c:pt idx="2522">
                  <c:v>8915.460726844045</c:v>
                </c:pt>
                <c:pt idx="2523">
                  <c:v>8805.846893441807</c:v>
                </c:pt>
                <c:pt idx="2524">
                  <c:v>8697.049623005463</c:v>
                </c:pt>
                <c:pt idx="2525">
                  <c:v>8588.767120129447</c:v>
                </c:pt>
                <c:pt idx="2526">
                  <c:v>8481.195196856302</c:v>
                </c:pt>
                <c:pt idx="2527">
                  <c:v>8374.145155938585</c:v>
                </c:pt>
                <c:pt idx="2528">
                  <c:v>8267.66425991688</c:v>
                </c:pt>
                <c:pt idx="2529">
                  <c:v>8161.85470782973</c:v>
                </c:pt>
                <c:pt idx="2530">
                  <c:v>8056.380421947701</c:v>
                </c:pt>
                <c:pt idx="2531">
                  <c:v>7951.44570260518</c:v>
                </c:pt>
                <c:pt idx="2532">
                  <c:v>7846.89825590724</c:v>
                </c:pt>
                <c:pt idx="2533">
                  <c:v>7742.754280143002</c:v>
                </c:pt>
                <c:pt idx="2534">
                  <c:v>7638.876896486348</c:v>
                </c:pt>
                <c:pt idx="2535">
                  <c:v>7535.545278331163</c:v>
                </c:pt>
                <c:pt idx="2536">
                  <c:v>7432.243941804093</c:v>
                </c:pt>
                <c:pt idx="2537">
                  <c:v>7329.244292491356</c:v>
                </c:pt>
                <c:pt idx="2538">
                  <c:v>7226.502137393277</c:v>
                </c:pt>
                <c:pt idx="2539">
                  <c:v>7123.859718461374</c:v>
                </c:pt>
                <c:pt idx="2540">
                  <c:v>7021.53423980371</c:v>
                </c:pt>
                <c:pt idx="2541">
                  <c:v>6919.164258816618</c:v>
                </c:pt>
                <c:pt idx="2542">
                  <c:v>6816.91641795713</c:v>
                </c:pt>
                <c:pt idx="2543">
                  <c:v>6714.480100725224</c:v>
                </c:pt>
                <c:pt idx="2544">
                  <c:v>6612.208958433657</c:v>
                </c:pt>
                <c:pt idx="2545">
                  <c:v>6509.725959633493</c:v>
                </c:pt>
                <c:pt idx="2546">
                  <c:v>6407.235976798921</c:v>
                </c:pt>
                <c:pt idx="2547">
                  <c:v>6304.371088249134</c:v>
                </c:pt>
                <c:pt idx="2548">
                  <c:v>6201.36129415125</c:v>
                </c:pt>
                <c:pt idx="2549">
                  <c:v>6098.111711430347</c:v>
                </c:pt>
                <c:pt idx="2550">
                  <c:v>5994.377995183307</c:v>
                </c:pt>
                <c:pt idx="2551">
                  <c:v>5890.400906525844</c:v>
                </c:pt>
                <c:pt idx="2552">
                  <c:v>5785.867325545978</c:v>
                </c:pt>
                <c:pt idx="2553">
                  <c:v>5680.789789568437</c:v>
                </c:pt>
                <c:pt idx="2554">
                  <c:v>5575.154851501385</c:v>
                </c:pt>
                <c:pt idx="2555">
                  <c:v>5468.6137844943</c:v>
                </c:pt>
                <c:pt idx="2556">
                  <c:v>5361.7169861561</c:v>
                </c:pt>
                <c:pt idx="2557">
                  <c:v>5253.722141798428</c:v>
                </c:pt>
                <c:pt idx="2558">
                  <c:v>5144.979410534582</c:v>
                </c:pt>
                <c:pt idx="2559">
                  <c:v>5035.05689203503</c:v>
                </c:pt>
                <c:pt idx="2560">
                  <c:v>4923.961218035562</c:v>
                </c:pt>
                <c:pt idx="2561">
                  <c:v>4812.037962576643</c:v>
                </c:pt>
                <c:pt idx="2562">
                  <c:v>4698.63867280821</c:v>
                </c:pt>
                <c:pt idx="2563">
                  <c:v>4583.676299244218</c:v>
                </c:pt>
                <c:pt idx="2564">
                  <c:v>4467.206118452117</c:v>
                </c:pt>
                <c:pt idx="2565">
                  <c:v>4349.248869126242</c:v>
                </c:pt>
                <c:pt idx="2566">
                  <c:v>4229.518785971251</c:v>
                </c:pt>
                <c:pt idx="2567">
                  <c:v>4107.65123222021</c:v>
                </c:pt>
                <c:pt idx="2568">
                  <c:v>3983.850616372788</c:v>
                </c:pt>
                <c:pt idx="2569">
                  <c:v>3857.634433652917</c:v>
                </c:pt>
                <c:pt idx="2570">
                  <c:v>3729.234870256832</c:v>
                </c:pt>
                <c:pt idx="2571">
                  <c:v>3597.956946745741</c:v>
                </c:pt>
                <c:pt idx="2572">
                  <c:v>3464.119432794556</c:v>
                </c:pt>
                <c:pt idx="2573">
                  <c:v>3326.890133919732</c:v>
                </c:pt>
                <c:pt idx="2574">
                  <c:v>3186.904181273385</c:v>
                </c:pt>
                <c:pt idx="2575">
                  <c:v>3043.255864033924</c:v>
                </c:pt>
                <c:pt idx="2576">
                  <c:v>2895.844034123944</c:v>
                </c:pt>
                <c:pt idx="2577">
                  <c:v>2744.614242413526</c:v>
                </c:pt>
                <c:pt idx="2578">
                  <c:v>2589.24745796562</c:v>
                </c:pt>
                <c:pt idx="2579">
                  <c:v>2429.765673856612</c:v>
                </c:pt>
                <c:pt idx="2580">
                  <c:v>2265.765543826388</c:v>
                </c:pt>
                <c:pt idx="2581">
                  <c:v>2097.041323067356</c:v>
                </c:pt>
                <c:pt idx="2582">
                  <c:v>1924.081043600688</c:v>
                </c:pt>
                <c:pt idx="2583">
                  <c:v>1747.401042144584</c:v>
                </c:pt>
                <c:pt idx="2584">
                  <c:v>1568.105439850588</c:v>
                </c:pt>
                <c:pt idx="2585">
                  <c:v>1387.619913428563</c:v>
                </c:pt>
                <c:pt idx="2586">
                  <c:v>1211.438000941351</c:v>
                </c:pt>
                <c:pt idx="2587">
                  <c:v>1046.138156309567</c:v>
                </c:pt>
                <c:pt idx="2588">
                  <c:v>908.7166289950109</c:v>
                </c:pt>
                <c:pt idx="2589">
                  <c:v>823.585365376392</c:v>
                </c:pt>
                <c:pt idx="2590">
                  <c:v>823.1969866214534</c:v>
                </c:pt>
                <c:pt idx="2591">
                  <c:v>924.0656413731517</c:v>
                </c:pt>
                <c:pt idx="2592">
                  <c:v>1115.02391411953</c:v>
                </c:pt>
                <c:pt idx="2593">
                  <c:v>1375.884429289693</c:v>
                </c:pt>
                <c:pt idx="2594">
                  <c:v>1691.007426488742</c:v>
                </c:pt>
                <c:pt idx="2595">
                  <c:v>2053.928048893118</c:v>
                </c:pt>
                <c:pt idx="2596">
                  <c:v>2462.30383307252</c:v>
                </c:pt>
                <c:pt idx="2597">
                  <c:v>2917.727287437879</c:v>
                </c:pt>
                <c:pt idx="2598">
                  <c:v>3424.165551652424</c:v>
                </c:pt>
                <c:pt idx="2599">
                  <c:v>3988.127487113979</c:v>
                </c:pt>
                <c:pt idx="2600">
                  <c:v>4617.652717571976</c:v>
                </c:pt>
                <c:pt idx="2601">
                  <c:v>5324.081095321612</c:v>
                </c:pt>
                <c:pt idx="2602">
                  <c:v>6119.554529334296</c:v>
                </c:pt>
                <c:pt idx="2603">
                  <c:v>7022.06636558102</c:v>
                </c:pt>
                <c:pt idx="2604">
                  <c:v>8053.903801427566</c:v>
                </c:pt>
                <c:pt idx="2605">
                  <c:v>9240.84342317734</c:v>
                </c:pt>
                <c:pt idx="2606">
                  <c:v>10616.90501486249</c:v>
                </c:pt>
                <c:pt idx="2607">
                  <c:v>12226.34713253017</c:v>
                </c:pt>
                <c:pt idx="2608">
                  <c:v>14119.97625336914</c:v>
                </c:pt>
                <c:pt idx="2609">
                  <c:v>16357.27268938524</c:v>
                </c:pt>
                <c:pt idx="2610">
                  <c:v>19001.83618859662</c:v>
                </c:pt>
                <c:pt idx="2611">
                  <c:v>22097.22120743331</c:v>
                </c:pt>
                <c:pt idx="2612">
                  <c:v>25620.45876523913</c:v>
                </c:pt>
                <c:pt idx="2613">
                  <c:v>29389.88123247581</c:v>
                </c:pt>
                <c:pt idx="2614">
                  <c:v>32962.14526006183</c:v>
                </c:pt>
                <c:pt idx="2615">
                  <c:v>35626.3353789206</c:v>
                </c:pt>
                <c:pt idx="2616">
                  <c:v>36740.41240216336</c:v>
                </c:pt>
                <c:pt idx="2617">
                  <c:v>36176.82668581838</c:v>
                </c:pt>
                <c:pt idx="2618">
                  <c:v>34398.10106633231</c:v>
                </c:pt>
                <c:pt idx="2619">
                  <c:v>32044.32899680237</c:v>
                </c:pt>
                <c:pt idx="2620">
                  <c:v>29591.68843556574</c:v>
                </c:pt>
                <c:pt idx="2621">
                  <c:v>27292.38233854074</c:v>
                </c:pt>
                <c:pt idx="2622">
                  <c:v>25240.26028495803</c:v>
                </c:pt>
                <c:pt idx="2623">
                  <c:v>23449.3910773829</c:v>
                </c:pt>
                <c:pt idx="2624">
                  <c:v>21897.78231942983</c:v>
                </c:pt>
                <c:pt idx="2625">
                  <c:v>20557.6853877142</c:v>
                </c:pt>
                <c:pt idx="2626">
                  <c:v>19395.02686754167</c:v>
                </c:pt>
                <c:pt idx="2627">
                  <c:v>18383.39727771707</c:v>
                </c:pt>
                <c:pt idx="2628">
                  <c:v>17497.89157171587</c:v>
                </c:pt>
                <c:pt idx="2629">
                  <c:v>16720.04118489481</c:v>
                </c:pt>
                <c:pt idx="2630">
                  <c:v>16032.20663837239</c:v>
                </c:pt>
                <c:pt idx="2631">
                  <c:v>15422.75159870313</c:v>
                </c:pt>
                <c:pt idx="2632">
                  <c:v>14879.00932972841</c:v>
                </c:pt>
                <c:pt idx="2633">
                  <c:v>14392.94001520564</c:v>
                </c:pt>
                <c:pt idx="2634">
                  <c:v>13957.26277134753</c:v>
                </c:pt>
                <c:pt idx="2635">
                  <c:v>13566.04152834377</c:v>
                </c:pt>
                <c:pt idx="2636">
                  <c:v>13213.29973483949</c:v>
                </c:pt>
                <c:pt idx="2637">
                  <c:v>12896.43041832669</c:v>
                </c:pt>
                <c:pt idx="2638">
                  <c:v>12611.00382585727</c:v>
                </c:pt>
                <c:pt idx="2639">
                  <c:v>12354.59833916046</c:v>
                </c:pt>
                <c:pt idx="2640">
                  <c:v>12124.60782486192</c:v>
                </c:pt>
                <c:pt idx="2641">
                  <c:v>11919.67408872189</c:v>
                </c:pt>
                <c:pt idx="2642">
                  <c:v>11737.72089214655</c:v>
                </c:pt>
                <c:pt idx="2643">
                  <c:v>11577.69332829271</c:v>
                </c:pt>
                <c:pt idx="2644">
                  <c:v>11438.96908477838</c:v>
                </c:pt>
                <c:pt idx="2645">
                  <c:v>11320.63620405792</c:v>
                </c:pt>
                <c:pt idx="2646">
                  <c:v>11222.50027876039</c:v>
                </c:pt>
                <c:pt idx="2647">
                  <c:v>11143.737896345</c:v>
                </c:pt>
                <c:pt idx="2648">
                  <c:v>11084.99570805849</c:v>
                </c:pt>
                <c:pt idx="2649">
                  <c:v>11045.69878771748</c:v>
                </c:pt>
                <c:pt idx="2650">
                  <c:v>11025.79849977764</c:v>
                </c:pt>
                <c:pt idx="2651">
                  <c:v>11025.63243251471</c:v>
                </c:pt>
                <c:pt idx="2652">
                  <c:v>11045.01067012423</c:v>
                </c:pt>
                <c:pt idx="2653">
                  <c:v>11083.1969194157</c:v>
                </c:pt>
                <c:pt idx="2654">
                  <c:v>11138.96700720278</c:v>
                </c:pt>
                <c:pt idx="2655">
                  <c:v>11210.33397015073</c:v>
                </c:pt>
                <c:pt idx="2656">
                  <c:v>11292.51718927898</c:v>
                </c:pt>
                <c:pt idx="2657">
                  <c:v>11375.47392363148</c:v>
                </c:pt>
                <c:pt idx="2658">
                  <c:v>11436.15201820867</c:v>
                </c:pt>
                <c:pt idx="2659">
                  <c:v>11416.114456073</c:v>
                </c:pt>
                <c:pt idx="2660">
                  <c:v>11168.53373006262</c:v>
                </c:pt>
                <c:pt idx="2661">
                  <c:v>10372.04635706604</c:v>
                </c:pt>
                <c:pt idx="2662">
                  <c:v>8617.61689900278</c:v>
                </c:pt>
                <c:pt idx="2663">
                  <c:v>6103.648585107347</c:v>
                </c:pt>
                <c:pt idx="2664">
                  <c:v>3945.456066346965</c:v>
                </c:pt>
                <c:pt idx="2665">
                  <c:v>2959.097610814905</c:v>
                </c:pt>
                <c:pt idx="2666">
                  <c:v>2903.031385989082</c:v>
                </c:pt>
                <c:pt idx="2667">
                  <c:v>3132.836860615956</c:v>
                </c:pt>
                <c:pt idx="2668">
                  <c:v>3357.928901178221</c:v>
                </c:pt>
                <c:pt idx="2669">
                  <c:v>3523.407130430163</c:v>
                </c:pt>
                <c:pt idx="2670">
                  <c:v>3635.421038522331</c:v>
                </c:pt>
                <c:pt idx="2671">
                  <c:v>3708.500175249457</c:v>
                </c:pt>
                <c:pt idx="2672">
                  <c:v>3754.959995778637</c:v>
                </c:pt>
                <c:pt idx="2673">
                  <c:v>3783.39656009308</c:v>
                </c:pt>
                <c:pt idx="2674">
                  <c:v>3799.55155897797</c:v>
                </c:pt>
                <c:pt idx="2675">
                  <c:v>3807.177599464636</c:v>
                </c:pt>
                <c:pt idx="2676">
                  <c:v>3808.630296476103</c:v>
                </c:pt>
                <c:pt idx="2677">
                  <c:v>3805.48622147607</c:v>
                </c:pt>
                <c:pt idx="2678">
                  <c:v>3798.793302893775</c:v>
                </c:pt>
                <c:pt idx="2679">
                  <c:v>3789.3136029313</c:v>
                </c:pt>
                <c:pt idx="2680">
                  <c:v>3777.522881472523</c:v>
                </c:pt>
                <c:pt idx="2681">
                  <c:v>3763.771230225305</c:v>
                </c:pt>
                <c:pt idx="2682">
                  <c:v>3748.333441658256</c:v>
                </c:pt>
                <c:pt idx="2683">
                  <c:v>3731.441693877321</c:v>
                </c:pt>
                <c:pt idx="2684">
                  <c:v>3713.23011723047</c:v>
                </c:pt>
                <c:pt idx="2685">
                  <c:v>3693.93504329119</c:v>
                </c:pt>
                <c:pt idx="2686">
                  <c:v>3673.555439634468</c:v>
                </c:pt>
                <c:pt idx="2687">
                  <c:v>3652.365974648784</c:v>
                </c:pt>
                <c:pt idx="2688">
                  <c:v>3630.321136388168</c:v>
                </c:pt>
                <c:pt idx="2689">
                  <c:v>3607.565164197601</c:v>
                </c:pt>
                <c:pt idx="2690">
                  <c:v>3584.22113882065</c:v>
                </c:pt>
                <c:pt idx="2691">
                  <c:v>3560.23277004002</c:v>
                </c:pt>
                <c:pt idx="2692">
                  <c:v>3535.800829844351</c:v>
                </c:pt>
                <c:pt idx="2693">
                  <c:v>3510.932285434583</c:v>
                </c:pt>
                <c:pt idx="2694">
                  <c:v>3485.654273546604</c:v>
                </c:pt>
                <c:pt idx="2695">
                  <c:v>3460.107710165442</c:v>
                </c:pt>
                <c:pt idx="2696">
                  <c:v>3434.188836510101</c:v>
                </c:pt>
                <c:pt idx="2697">
                  <c:v>3408.081388340918</c:v>
                </c:pt>
                <c:pt idx="2698">
                  <c:v>3381.740147124948</c:v>
                </c:pt>
                <c:pt idx="2699">
                  <c:v>3355.230806017047</c:v>
                </c:pt>
                <c:pt idx="2700">
                  <c:v>3328.587554351366</c:v>
                </c:pt>
                <c:pt idx="2701">
                  <c:v>3301.816663439106</c:v>
                </c:pt>
                <c:pt idx="2702">
                  <c:v>3274.955814994274</c:v>
                </c:pt>
                <c:pt idx="2703">
                  <c:v>3248.072834549708</c:v>
                </c:pt>
                <c:pt idx="2704">
                  <c:v>3221.10668176765</c:v>
                </c:pt>
                <c:pt idx="2705">
                  <c:v>3194.136308806804</c:v>
                </c:pt>
                <c:pt idx="2706">
                  <c:v>3167.169473893272</c:v>
                </c:pt>
                <c:pt idx="2707">
                  <c:v>3140.178912286415</c:v>
                </c:pt>
                <c:pt idx="2708">
                  <c:v>3113.246151926317</c:v>
                </c:pt>
                <c:pt idx="2709">
                  <c:v>3086.341992499791</c:v>
                </c:pt>
                <c:pt idx="2710">
                  <c:v>3059.511460813086</c:v>
                </c:pt>
                <c:pt idx="2711">
                  <c:v>3032.72486060641</c:v>
                </c:pt>
                <c:pt idx="2712">
                  <c:v>3006.032577312483</c:v>
                </c:pt>
                <c:pt idx="2713">
                  <c:v>2979.435097609607</c:v>
                </c:pt>
                <c:pt idx="2714">
                  <c:v>2952.906501099399</c:v>
                </c:pt>
                <c:pt idx="2715">
                  <c:v>2926.502613371125</c:v>
                </c:pt>
                <c:pt idx="2716">
                  <c:v>2900.183232935136</c:v>
                </c:pt>
                <c:pt idx="2717">
                  <c:v>2874.00317950358</c:v>
                </c:pt>
                <c:pt idx="2718">
                  <c:v>2847.95101431577</c:v>
                </c:pt>
                <c:pt idx="2719">
                  <c:v>2822.0194969258</c:v>
                </c:pt>
                <c:pt idx="2720">
                  <c:v>2796.225685747176</c:v>
                </c:pt>
                <c:pt idx="2721">
                  <c:v>2770.559115432088</c:v>
                </c:pt>
                <c:pt idx="2722">
                  <c:v>2745.051122029514</c:v>
                </c:pt>
                <c:pt idx="2723">
                  <c:v>2719.688267412873</c:v>
                </c:pt>
                <c:pt idx="2724">
                  <c:v>2694.474117269223</c:v>
                </c:pt>
                <c:pt idx="2725">
                  <c:v>2669.42337447518</c:v>
                </c:pt>
                <c:pt idx="2726">
                  <c:v>2644.517624862077</c:v>
                </c:pt>
                <c:pt idx="2727">
                  <c:v>2619.782567639964</c:v>
                </c:pt>
                <c:pt idx="2728">
                  <c:v>2595.210679081163</c:v>
                </c:pt>
                <c:pt idx="2729">
                  <c:v>2570.810030443642</c:v>
                </c:pt>
                <c:pt idx="2730">
                  <c:v>2546.578167766851</c:v>
                </c:pt>
                <c:pt idx="2731">
                  <c:v>2522.501892067223</c:v>
                </c:pt>
                <c:pt idx="2732">
                  <c:v>2498.617111723184</c:v>
                </c:pt>
                <c:pt idx="2733">
                  <c:v>2474.894235697939</c:v>
                </c:pt>
                <c:pt idx="2734">
                  <c:v>2451.351372040068</c:v>
                </c:pt>
                <c:pt idx="2735">
                  <c:v>2427.997619044362</c:v>
                </c:pt>
                <c:pt idx="2736">
                  <c:v>2404.807764082164</c:v>
                </c:pt>
                <c:pt idx="2737">
                  <c:v>2381.809315644294</c:v>
                </c:pt>
                <c:pt idx="2738">
                  <c:v>2358.99468759336</c:v>
                </c:pt>
                <c:pt idx="2739">
                  <c:v>2336.354671968324</c:v>
                </c:pt>
                <c:pt idx="2740">
                  <c:v>2313.908585942743</c:v>
                </c:pt>
                <c:pt idx="2741">
                  <c:v>2291.646848455544</c:v>
                </c:pt>
                <c:pt idx="2742">
                  <c:v>2269.580932600484</c:v>
                </c:pt>
                <c:pt idx="2743">
                  <c:v>2247.694660399196</c:v>
                </c:pt>
                <c:pt idx="2744">
                  <c:v>2226.003586162366</c:v>
                </c:pt>
                <c:pt idx="2745">
                  <c:v>2204.49757390931</c:v>
                </c:pt>
                <c:pt idx="2746">
                  <c:v>2183.191519601818</c:v>
                </c:pt>
                <c:pt idx="2747">
                  <c:v>2162.077671516181</c:v>
                </c:pt>
                <c:pt idx="2748">
                  <c:v>2141.162846003849</c:v>
                </c:pt>
                <c:pt idx="2749">
                  <c:v>2120.450206190689</c:v>
                </c:pt>
                <c:pt idx="2750">
                  <c:v>2099.924032030472</c:v>
                </c:pt>
                <c:pt idx="2751">
                  <c:v>2079.59728188283</c:v>
                </c:pt>
                <c:pt idx="2752">
                  <c:v>2059.477608448033</c:v>
                </c:pt>
                <c:pt idx="2753">
                  <c:v>2039.55408872942</c:v>
                </c:pt>
                <c:pt idx="2754">
                  <c:v>2019.839960310697</c:v>
                </c:pt>
                <c:pt idx="2755">
                  <c:v>2000.325036033722</c:v>
                </c:pt>
                <c:pt idx="2756">
                  <c:v>1981.030930416631</c:v>
                </c:pt>
                <c:pt idx="2757">
                  <c:v>1961.927312202305</c:v>
                </c:pt>
                <c:pt idx="2758">
                  <c:v>1943.030481333669</c:v>
                </c:pt>
                <c:pt idx="2759">
                  <c:v>1924.3589646696</c:v>
                </c:pt>
                <c:pt idx="2760">
                  <c:v>1905.894512045736</c:v>
                </c:pt>
                <c:pt idx="2761">
                  <c:v>1887.644568644683</c:v>
                </c:pt>
                <c:pt idx="2762">
                  <c:v>1869.59833984996</c:v>
                </c:pt>
                <c:pt idx="2763">
                  <c:v>1851.787150577547</c:v>
                </c:pt>
                <c:pt idx="2764">
                  <c:v>1834.187795834309</c:v>
                </c:pt>
                <c:pt idx="2765">
                  <c:v>1816.802701272844</c:v>
                </c:pt>
                <c:pt idx="2766">
                  <c:v>1799.645311767811</c:v>
                </c:pt>
                <c:pt idx="2767">
                  <c:v>1782.71482518784</c:v>
                </c:pt>
                <c:pt idx="2768">
                  <c:v>1766.002671940551</c:v>
                </c:pt>
                <c:pt idx="2769">
                  <c:v>1749.53406672043</c:v>
                </c:pt>
                <c:pt idx="2770">
                  <c:v>1733.288237514867</c:v>
                </c:pt>
                <c:pt idx="2771">
                  <c:v>1717.267300066434</c:v>
                </c:pt>
                <c:pt idx="2772">
                  <c:v>1701.495972377205</c:v>
                </c:pt>
                <c:pt idx="2773">
                  <c:v>1685.953838431453</c:v>
                </c:pt>
                <c:pt idx="2774">
                  <c:v>1670.655216310836</c:v>
                </c:pt>
                <c:pt idx="2775">
                  <c:v>1655.595689235927</c:v>
                </c:pt>
                <c:pt idx="2776">
                  <c:v>1640.786548455389</c:v>
                </c:pt>
                <c:pt idx="2777">
                  <c:v>1626.220758527523</c:v>
                </c:pt>
                <c:pt idx="2778">
                  <c:v>1611.905313793594</c:v>
                </c:pt>
                <c:pt idx="2779">
                  <c:v>1597.840772741978</c:v>
                </c:pt>
                <c:pt idx="2780">
                  <c:v>1584.009170502329</c:v>
                </c:pt>
                <c:pt idx="2781">
                  <c:v>1570.48553262675</c:v>
                </c:pt>
                <c:pt idx="2782">
                  <c:v>1557.186465156439</c:v>
                </c:pt>
                <c:pt idx="2783">
                  <c:v>1544.147361851246</c:v>
                </c:pt>
                <c:pt idx="2784">
                  <c:v>1531.39511943932</c:v>
                </c:pt>
                <c:pt idx="2785">
                  <c:v>1518.906036346941</c:v>
                </c:pt>
                <c:pt idx="2786">
                  <c:v>1506.675553961808</c:v>
                </c:pt>
                <c:pt idx="2787">
                  <c:v>1494.730444152405</c:v>
                </c:pt>
                <c:pt idx="2788">
                  <c:v>1483.064123816881</c:v>
                </c:pt>
                <c:pt idx="2789">
                  <c:v>1471.678757434295</c:v>
                </c:pt>
                <c:pt idx="2790">
                  <c:v>1460.586759361098</c:v>
                </c:pt>
                <c:pt idx="2791">
                  <c:v>1449.769408021687</c:v>
                </c:pt>
                <c:pt idx="2792">
                  <c:v>1439.251852786294</c:v>
                </c:pt>
                <c:pt idx="2793">
                  <c:v>1429.009040115382</c:v>
                </c:pt>
                <c:pt idx="2794">
                  <c:v>1419.073915318073</c:v>
                </c:pt>
                <c:pt idx="2795">
                  <c:v>1409.442682916323</c:v>
                </c:pt>
                <c:pt idx="2796">
                  <c:v>1400.107087423261</c:v>
                </c:pt>
                <c:pt idx="2797">
                  <c:v>1391.083512229027</c:v>
                </c:pt>
                <c:pt idx="2798">
                  <c:v>1382.357658983681</c:v>
                </c:pt>
                <c:pt idx="2799">
                  <c:v>1373.953963855991</c:v>
                </c:pt>
                <c:pt idx="2800">
                  <c:v>1365.857454315536</c:v>
                </c:pt>
                <c:pt idx="2801">
                  <c:v>1358.091385343393</c:v>
                </c:pt>
                <c:pt idx="2802">
                  <c:v>1350.650074406813</c:v>
                </c:pt>
                <c:pt idx="2803">
                  <c:v>1343.518788110334</c:v>
                </c:pt>
                <c:pt idx="2804">
                  <c:v>1336.714384020221</c:v>
                </c:pt>
                <c:pt idx="2805">
                  <c:v>1330.237266447167</c:v>
                </c:pt>
                <c:pt idx="2806">
                  <c:v>1324.14219599953</c:v>
                </c:pt>
                <c:pt idx="2807">
                  <c:v>1318.301337481263</c:v>
                </c:pt>
                <c:pt idx="2808">
                  <c:v>1312.869872999122</c:v>
                </c:pt>
                <c:pt idx="2809">
                  <c:v>1307.785773412011</c:v>
                </c:pt>
                <c:pt idx="2810">
                  <c:v>1303.015948938872</c:v>
                </c:pt>
                <c:pt idx="2811">
                  <c:v>1298.61798606367</c:v>
                </c:pt>
                <c:pt idx="2812">
                  <c:v>1294.554762027579</c:v>
                </c:pt>
                <c:pt idx="2813">
                  <c:v>1290.895458856581</c:v>
                </c:pt>
                <c:pt idx="2814">
                  <c:v>1287.586464343893</c:v>
                </c:pt>
                <c:pt idx="2815">
                  <c:v>1284.635301375597</c:v>
                </c:pt>
                <c:pt idx="2816">
                  <c:v>1282.099825049573</c:v>
                </c:pt>
                <c:pt idx="2817">
                  <c:v>1279.937774539587</c:v>
                </c:pt>
                <c:pt idx="2818">
                  <c:v>1278.171884954259</c:v>
                </c:pt>
                <c:pt idx="2819">
                  <c:v>1276.844120729261</c:v>
                </c:pt>
                <c:pt idx="2820">
                  <c:v>1275.929535085668</c:v>
                </c:pt>
                <c:pt idx="2821">
                  <c:v>1275.456573815433</c:v>
                </c:pt>
                <c:pt idx="2822">
                  <c:v>1275.44886084502</c:v>
                </c:pt>
                <c:pt idx="2823">
                  <c:v>1275.979446940039</c:v>
                </c:pt>
                <c:pt idx="2824">
                  <c:v>1276.994704654991</c:v>
                </c:pt>
                <c:pt idx="2825">
                  <c:v>1278.559727129829</c:v>
                </c:pt>
                <c:pt idx="2826">
                  <c:v>1280.787128774796</c:v>
                </c:pt>
                <c:pt idx="2827">
                  <c:v>1283.658309266921</c:v>
                </c:pt>
                <c:pt idx="2828">
                  <c:v>1287.26864763719</c:v>
                </c:pt>
                <c:pt idx="2829">
                  <c:v>1291.748277763216</c:v>
                </c:pt>
                <c:pt idx="2830">
                  <c:v>1297.185981342981</c:v>
                </c:pt>
                <c:pt idx="2831">
                  <c:v>1303.689148934279</c:v>
                </c:pt>
                <c:pt idx="2832">
                  <c:v>1311.408483128632</c:v>
                </c:pt>
                <c:pt idx="2833">
                  <c:v>1320.358600100413</c:v>
                </c:pt>
                <c:pt idx="2834">
                  <c:v>1330.532140841956</c:v>
                </c:pt>
                <c:pt idx="2835">
                  <c:v>1341.604964143896</c:v>
                </c:pt>
                <c:pt idx="2836">
                  <c:v>1352.776313421361</c:v>
                </c:pt>
                <c:pt idx="2837">
                  <c:v>1362.525240698009</c:v>
                </c:pt>
                <c:pt idx="2838">
                  <c:v>1369.115777106695</c:v>
                </c:pt>
                <c:pt idx="2839">
                  <c:v>1370.90120423864</c:v>
                </c:pt>
                <c:pt idx="2840">
                  <c:v>1367.822969025001</c:v>
                </c:pt>
                <c:pt idx="2841">
                  <c:v>1361.44334932106</c:v>
                </c:pt>
                <c:pt idx="2842">
                  <c:v>1354.037136038107</c:v>
                </c:pt>
                <c:pt idx="2843">
                  <c:v>1347.476034817501</c:v>
                </c:pt>
                <c:pt idx="2844">
                  <c:v>1342.743392545904</c:v>
                </c:pt>
                <c:pt idx="2845">
                  <c:v>1340.044461916186</c:v>
                </c:pt>
                <c:pt idx="2846">
                  <c:v>1339.244948613108</c:v>
                </c:pt>
                <c:pt idx="2847">
                  <c:v>1340.133710198306</c:v>
                </c:pt>
                <c:pt idx="2848">
                  <c:v>1342.370773173122</c:v>
                </c:pt>
                <c:pt idx="2849">
                  <c:v>1345.696911056781</c:v>
                </c:pt>
                <c:pt idx="2850">
                  <c:v>1349.880855523004</c:v>
                </c:pt>
                <c:pt idx="2851">
                  <c:v>1354.820490650265</c:v>
                </c:pt>
                <c:pt idx="2852">
                  <c:v>1360.378342207372</c:v>
                </c:pt>
                <c:pt idx="2853">
                  <c:v>1366.428697876647</c:v>
                </c:pt>
                <c:pt idx="2854">
                  <c:v>1372.907546714047</c:v>
                </c:pt>
                <c:pt idx="2855">
                  <c:v>1379.80569857374</c:v>
                </c:pt>
                <c:pt idx="2856">
                  <c:v>1387.06665867761</c:v>
                </c:pt>
                <c:pt idx="2857">
                  <c:v>1394.611121428953</c:v>
                </c:pt>
                <c:pt idx="2858">
                  <c:v>1402.442526188603</c:v>
                </c:pt>
                <c:pt idx="2859">
                  <c:v>1410.558066542019</c:v>
                </c:pt>
                <c:pt idx="2860">
                  <c:v>1418.889634220761</c:v>
                </c:pt>
                <c:pt idx="2861">
                  <c:v>1427.483511917104</c:v>
                </c:pt>
                <c:pt idx="2862">
                  <c:v>1436.289403131241</c:v>
                </c:pt>
                <c:pt idx="2863">
                  <c:v>1445.27027066697</c:v>
                </c:pt>
                <c:pt idx="2864">
                  <c:v>1454.486104892336</c:v>
                </c:pt>
                <c:pt idx="2865">
                  <c:v>1463.906421323966</c:v>
                </c:pt>
                <c:pt idx="2866">
                  <c:v>1473.475779220875</c:v>
                </c:pt>
                <c:pt idx="2867">
                  <c:v>1483.229375263047</c:v>
                </c:pt>
                <c:pt idx="2868">
                  <c:v>1493.163070228815</c:v>
                </c:pt>
                <c:pt idx="2869">
                  <c:v>1503.27948123123</c:v>
                </c:pt>
                <c:pt idx="2870">
                  <c:v>1513.526635502842</c:v>
                </c:pt>
                <c:pt idx="2871">
                  <c:v>1523.950285632975</c:v>
                </c:pt>
                <c:pt idx="2872">
                  <c:v>1534.518030394868</c:v>
                </c:pt>
                <c:pt idx="2873">
                  <c:v>1545.218822074443</c:v>
                </c:pt>
                <c:pt idx="2874">
                  <c:v>1556.088746733489</c:v>
                </c:pt>
                <c:pt idx="2875">
                  <c:v>1567.054581047712</c:v>
                </c:pt>
                <c:pt idx="2876">
                  <c:v>1578.232728804274</c:v>
                </c:pt>
                <c:pt idx="2877">
                  <c:v>1589.493058813343</c:v>
                </c:pt>
                <c:pt idx="2878">
                  <c:v>1600.958983958245</c:v>
                </c:pt>
                <c:pt idx="2879">
                  <c:v>1612.460439059946</c:v>
                </c:pt>
                <c:pt idx="2880">
                  <c:v>1624.145172285935</c:v>
                </c:pt>
                <c:pt idx="2881">
                  <c:v>1635.920864998843</c:v>
                </c:pt>
                <c:pt idx="2882">
                  <c:v>1647.832021794574</c:v>
                </c:pt>
                <c:pt idx="2883">
                  <c:v>1659.862150150798</c:v>
                </c:pt>
                <c:pt idx="2884">
                  <c:v>1672.034904460829</c:v>
                </c:pt>
                <c:pt idx="2885">
                  <c:v>1684.315175050125</c:v>
                </c:pt>
                <c:pt idx="2886">
                  <c:v>1696.690944107738</c:v>
                </c:pt>
                <c:pt idx="2887">
                  <c:v>1709.133166129946</c:v>
                </c:pt>
                <c:pt idx="2888">
                  <c:v>1721.830653637095</c:v>
                </c:pt>
                <c:pt idx="2889">
                  <c:v>1734.494593952963</c:v>
                </c:pt>
                <c:pt idx="2890">
                  <c:v>1747.320531097543</c:v>
                </c:pt>
                <c:pt idx="2891">
                  <c:v>1760.238880800209</c:v>
                </c:pt>
                <c:pt idx="2892">
                  <c:v>1773.296919835726</c:v>
                </c:pt>
                <c:pt idx="2893">
                  <c:v>1786.414711424828</c:v>
                </c:pt>
                <c:pt idx="2894">
                  <c:v>1799.647876683846</c:v>
                </c:pt>
                <c:pt idx="2895">
                  <c:v>1812.968887445933</c:v>
                </c:pt>
                <c:pt idx="2896">
                  <c:v>1826.422932248934</c:v>
                </c:pt>
                <c:pt idx="2897">
                  <c:v>1840.01560756143</c:v>
                </c:pt>
                <c:pt idx="2898">
                  <c:v>1853.618718363473</c:v>
                </c:pt>
                <c:pt idx="2899">
                  <c:v>1867.350808805535</c:v>
                </c:pt>
                <c:pt idx="2900">
                  <c:v>1881.201270332953</c:v>
                </c:pt>
                <c:pt idx="2901">
                  <c:v>1895.120305592996</c:v>
                </c:pt>
                <c:pt idx="2902">
                  <c:v>1909.146990476833</c:v>
                </c:pt>
                <c:pt idx="2903">
                  <c:v>1923.275915391147</c:v>
                </c:pt>
                <c:pt idx="2904">
                  <c:v>1937.515949095679</c:v>
                </c:pt>
                <c:pt idx="2905">
                  <c:v>1951.781755640055</c:v>
                </c:pt>
                <c:pt idx="2906">
                  <c:v>1966.265144123611</c:v>
                </c:pt>
                <c:pt idx="2907">
                  <c:v>1980.777766267633</c:v>
                </c:pt>
                <c:pt idx="2908">
                  <c:v>1995.371997063594</c:v>
                </c:pt>
                <c:pt idx="2909">
                  <c:v>2010.096851093166</c:v>
                </c:pt>
                <c:pt idx="2910">
                  <c:v>2024.908705910484</c:v>
                </c:pt>
                <c:pt idx="2911">
                  <c:v>2039.793411459454</c:v>
                </c:pt>
                <c:pt idx="2912">
                  <c:v>2054.791979274436</c:v>
                </c:pt>
                <c:pt idx="2913">
                  <c:v>2069.894549431198</c:v>
                </c:pt>
                <c:pt idx="2914">
                  <c:v>2085.113474022878</c:v>
                </c:pt>
                <c:pt idx="2915">
                  <c:v>2100.379972344066</c:v>
                </c:pt>
                <c:pt idx="2916">
                  <c:v>2115.80910717956</c:v>
                </c:pt>
                <c:pt idx="2917">
                  <c:v>2131.323696009839</c:v>
                </c:pt>
                <c:pt idx="2918">
                  <c:v>2146.928543704891</c:v>
                </c:pt>
                <c:pt idx="2919">
                  <c:v>2162.643665893294</c:v>
                </c:pt>
                <c:pt idx="2920">
                  <c:v>2178.46078385957</c:v>
                </c:pt>
                <c:pt idx="2921">
                  <c:v>2194.3849875794</c:v>
                </c:pt>
                <c:pt idx="2922">
                  <c:v>2210.414716306191</c:v>
                </c:pt>
                <c:pt idx="2923">
                  <c:v>2226.589207545034</c:v>
                </c:pt>
                <c:pt idx="2924">
                  <c:v>2242.846187236305</c:v>
                </c:pt>
                <c:pt idx="2925">
                  <c:v>2259.259295711976</c:v>
                </c:pt>
                <c:pt idx="2926">
                  <c:v>2275.733792936984</c:v>
                </c:pt>
                <c:pt idx="2927">
                  <c:v>2292.394133905562</c:v>
                </c:pt>
                <c:pt idx="2928">
                  <c:v>2309.103814478017</c:v>
                </c:pt>
                <c:pt idx="2929">
                  <c:v>2325.941152856226</c:v>
                </c:pt>
                <c:pt idx="2930">
                  <c:v>2343.011309496798</c:v>
                </c:pt>
                <c:pt idx="2931">
                  <c:v>2360.146160503872</c:v>
                </c:pt>
                <c:pt idx="2932">
                  <c:v>2377.39667431653</c:v>
                </c:pt>
                <c:pt idx="2933">
                  <c:v>2394.818167456025</c:v>
                </c:pt>
                <c:pt idx="2934">
                  <c:v>2412.356392206631</c:v>
                </c:pt>
                <c:pt idx="2935">
                  <c:v>2430.030371542282</c:v>
                </c:pt>
                <c:pt idx="2936">
                  <c:v>2447.864669368326</c:v>
                </c:pt>
                <c:pt idx="2937">
                  <c:v>2465.883429229161</c:v>
                </c:pt>
                <c:pt idx="2938">
                  <c:v>2483.996835640713</c:v>
                </c:pt>
                <c:pt idx="2939">
                  <c:v>2502.299751972502</c:v>
                </c:pt>
                <c:pt idx="2940">
                  <c:v>2520.798694192943</c:v>
                </c:pt>
                <c:pt idx="2941">
                  <c:v>2539.409762997774</c:v>
                </c:pt>
                <c:pt idx="2942">
                  <c:v>2558.194574543071</c:v>
                </c:pt>
                <c:pt idx="2943">
                  <c:v>2577.198729791459</c:v>
                </c:pt>
                <c:pt idx="2944">
                  <c:v>2596.35815576834</c:v>
                </c:pt>
                <c:pt idx="2945">
                  <c:v>2615.685205333413</c:v>
                </c:pt>
                <c:pt idx="2946">
                  <c:v>2635.189580234224</c:v>
                </c:pt>
                <c:pt idx="2947">
                  <c:v>2654.880180012527</c:v>
                </c:pt>
                <c:pt idx="2948">
                  <c:v>2674.769967137996</c:v>
                </c:pt>
                <c:pt idx="2949">
                  <c:v>2694.789579728839</c:v>
                </c:pt>
                <c:pt idx="2950">
                  <c:v>2715.078692407005</c:v>
                </c:pt>
                <c:pt idx="2951">
                  <c:v>2735.481542000946</c:v>
                </c:pt>
                <c:pt idx="2952">
                  <c:v>2756.099007552423</c:v>
                </c:pt>
                <c:pt idx="2953">
                  <c:v>2776.82920854423</c:v>
                </c:pt>
                <c:pt idx="2954">
                  <c:v>2797.737983820782</c:v>
                </c:pt>
                <c:pt idx="2955">
                  <c:v>2818.8414663539</c:v>
                </c:pt>
                <c:pt idx="2956">
                  <c:v>2840.038838396204</c:v>
                </c:pt>
                <c:pt idx="2957">
                  <c:v>2861.276243190337</c:v>
                </c:pt>
                <c:pt idx="2958">
                  <c:v>2882.607311734613</c:v>
                </c:pt>
                <c:pt idx="2959">
                  <c:v>2903.949907965072</c:v>
                </c:pt>
                <c:pt idx="2960">
                  <c:v>2925.318416024742</c:v>
                </c:pt>
                <c:pt idx="2961">
                  <c:v>2946.509877737979</c:v>
                </c:pt>
                <c:pt idx="2962">
                  <c:v>2967.537987905862</c:v>
                </c:pt>
                <c:pt idx="2963">
                  <c:v>2988.260372270629</c:v>
                </c:pt>
                <c:pt idx="2964">
                  <c:v>3008.467605069126</c:v>
                </c:pt>
                <c:pt idx="2965">
                  <c:v>3028.161084704575</c:v>
                </c:pt>
                <c:pt idx="2966">
                  <c:v>3046.969273521166</c:v>
                </c:pt>
                <c:pt idx="2967">
                  <c:v>3064.69385631882</c:v>
                </c:pt>
                <c:pt idx="2968">
                  <c:v>3080.988331120481</c:v>
                </c:pt>
                <c:pt idx="2969">
                  <c:v>3095.47227237082</c:v>
                </c:pt>
                <c:pt idx="2970">
                  <c:v>3107.722518355322</c:v>
                </c:pt>
                <c:pt idx="2971">
                  <c:v>3117.135760103723</c:v>
                </c:pt>
                <c:pt idx="2972">
                  <c:v>3123.023837012207</c:v>
                </c:pt>
                <c:pt idx="2973">
                  <c:v>3124.653367304036</c:v>
                </c:pt>
                <c:pt idx="2974">
                  <c:v>3121.145597468912</c:v>
                </c:pt>
                <c:pt idx="2975">
                  <c:v>3111.549362564296</c:v>
                </c:pt>
                <c:pt idx="2976">
                  <c:v>3094.800847920161</c:v>
                </c:pt>
                <c:pt idx="2977">
                  <c:v>3070.11013254058</c:v>
                </c:pt>
                <c:pt idx="2978">
                  <c:v>3036.40089548312</c:v>
                </c:pt>
                <c:pt idx="2979">
                  <c:v>2993.244310754845</c:v>
                </c:pt>
                <c:pt idx="2980">
                  <c:v>2940.429466296881</c:v>
                </c:pt>
                <c:pt idx="2981">
                  <c:v>2878.3929729064</c:v>
                </c:pt>
                <c:pt idx="2982">
                  <c:v>2808.36539318345</c:v>
                </c:pt>
                <c:pt idx="2983">
                  <c:v>2732.3125316157</c:v>
                </c:pt>
                <c:pt idx="2984">
                  <c:v>2652.904204369462</c:v>
                </c:pt>
                <c:pt idx="2985">
                  <c:v>2573.489822187164</c:v>
                </c:pt>
                <c:pt idx="2986">
                  <c:v>2497.535795267455</c:v>
                </c:pt>
                <c:pt idx="2987">
                  <c:v>2428.42726810262</c:v>
                </c:pt>
                <c:pt idx="2988">
                  <c:v>2368.926912949684</c:v>
                </c:pt>
                <c:pt idx="2989">
                  <c:v>2320.981931217135</c:v>
                </c:pt>
                <c:pt idx="2990">
                  <c:v>2285.542407097856</c:v>
                </c:pt>
                <c:pt idx="2991">
                  <c:v>2262.725380851894</c:v>
                </c:pt>
                <c:pt idx="2992">
                  <c:v>2251.731732841778</c:v>
                </c:pt>
                <c:pt idx="2993">
                  <c:v>2251.304458875871</c:v>
                </c:pt>
                <c:pt idx="2994">
                  <c:v>2259.979658351107</c:v>
                </c:pt>
                <c:pt idx="2995">
                  <c:v>2276.069902209827</c:v>
                </c:pt>
                <c:pt idx="2996">
                  <c:v>2298.080992360639</c:v>
                </c:pt>
                <c:pt idx="2997">
                  <c:v>2324.555704637135</c:v>
                </c:pt>
                <c:pt idx="2998">
                  <c:v>2354.38643037008</c:v>
                </c:pt>
                <c:pt idx="2999">
                  <c:v>2386.55200825813</c:v>
                </c:pt>
                <c:pt idx="3000">
                  <c:v>2420.257562890577</c:v>
                </c:pt>
                <c:pt idx="3001">
                  <c:v>2454.952897750685</c:v>
                </c:pt>
                <c:pt idx="3002">
                  <c:v>2490.16928193916</c:v>
                </c:pt>
                <c:pt idx="3003">
                  <c:v>2525.456244136456</c:v>
                </c:pt>
                <c:pt idx="3004">
                  <c:v>2560.667465818233</c:v>
                </c:pt>
                <c:pt idx="3005">
                  <c:v>2595.556275296167</c:v>
                </c:pt>
                <c:pt idx="3006">
                  <c:v>2629.979626939012</c:v>
                </c:pt>
                <c:pt idx="3007">
                  <c:v>2663.952739567094</c:v>
                </c:pt>
                <c:pt idx="3008">
                  <c:v>2697.31270911187</c:v>
                </c:pt>
                <c:pt idx="3009">
                  <c:v>2730.010940674308</c:v>
                </c:pt>
                <c:pt idx="3010">
                  <c:v>2762.133363806246</c:v>
                </c:pt>
                <c:pt idx="3011">
                  <c:v>2793.58879240799</c:v>
                </c:pt>
                <c:pt idx="3012">
                  <c:v>2824.467059724307</c:v>
                </c:pt>
                <c:pt idx="3013">
                  <c:v>2854.747716684851</c:v>
                </c:pt>
                <c:pt idx="3014">
                  <c:v>2884.387147267262</c:v>
                </c:pt>
                <c:pt idx="3015">
                  <c:v>2913.537286939448</c:v>
                </c:pt>
                <c:pt idx="3016">
                  <c:v>2942.135620953811</c:v>
                </c:pt>
                <c:pt idx="3017">
                  <c:v>2970.17118456441</c:v>
                </c:pt>
                <c:pt idx="3018">
                  <c:v>2997.817491147725</c:v>
                </c:pt>
                <c:pt idx="3019">
                  <c:v>3024.951895171216</c:v>
                </c:pt>
                <c:pt idx="3020">
                  <c:v>3051.62912861733</c:v>
                </c:pt>
                <c:pt idx="3021">
                  <c:v>3077.931879022582</c:v>
                </c:pt>
                <c:pt idx="3022">
                  <c:v>3103.855392139934</c:v>
                </c:pt>
                <c:pt idx="3023">
                  <c:v>3129.446505835575</c:v>
                </c:pt>
                <c:pt idx="3024">
                  <c:v>3154.676109951446</c:v>
                </c:pt>
                <c:pt idx="3025">
                  <c:v>3179.587671816891</c:v>
                </c:pt>
                <c:pt idx="3026">
                  <c:v>3204.200603439557</c:v>
                </c:pt>
                <c:pt idx="3027">
                  <c:v>3228.49712067929</c:v>
                </c:pt>
                <c:pt idx="3028">
                  <c:v>3252.53928923152</c:v>
                </c:pt>
                <c:pt idx="3029">
                  <c:v>3276.349583248897</c:v>
                </c:pt>
                <c:pt idx="3030">
                  <c:v>3299.93638363968</c:v>
                </c:pt>
                <c:pt idx="3031">
                  <c:v>3323.279083705102</c:v>
                </c:pt>
                <c:pt idx="3032">
                  <c:v>3346.439122213341</c:v>
                </c:pt>
                <c:pt idx="3033">
                  <c:v>3369.432229736737</c:v>
                </c:pt>
                <c:pt idx="3034">
                  <c:v>3392.193597334947</c:v>
                </c:pt>
                <c:pt idx="3035">
                  <c:v>3414.856319376868</c:v>
                </c:pt>
                <c:pt idx="3036">
                  <c:v>3437.28704590327</c:v>
                </c:pt>
                <c:pt idx="3037">
                  <c:v>3459.655174380493</c:v>
                </c:pt>
                <c:pt idx="3038">
                  <c:v>3481.818250038515</c:v>
                </c:pt>
                <c:pt idx="3039">
                  <c:v>3503.916730279205</c:v>
                </c:pt>
                <c:pt idx="3040">
                  <c:v>3525.855328559997</c:v>
                </c:pt>
                <c:pt idx="3041">
                  <c:v>3547.680236580392</c:v>
                </c:pt>
                <c:pt idx="3042">
                  <c:v>3569.432139423968</c:v>
                </c:pt>
                <c:pt idx="3043">
                  <c:v>3591.05692459283</c:v>
                </c:pt>
                <c:pt idx="3044">
                  <c:v>3612.63583670019</c:v>
                </c:pt>
                <c:pt idx="3045">
                  <c:v>3634.096229849746</c:v>
                </c:pt>
                <c:pt idx="3046">
                  <c:v>3655.497734906123</c:v>
                </c:pt>
                <c:pt idx="3047">
                  <c:v>3676.825363770631</c:v>
                </c:pt>
                <c:pt idx="3048">
                  <c:v>3698.099357748281</c:v>
                </c:pt>
                <c:pt idx="3049">
                  <c:v>3719.291582768499</c:v>
                </c:pt>
                <c:pt idx="3050">
                  <c:v>3740.459236475042</c:v>
                </c:pt>
                <c:pt idx="3051">
                  <c:v>3761.575636274777</c:v>
                </c:pt>
                <c:pt idx="3052">
                  <c:v>3782.613442190175</c:v>
                </c:pt>
                <c:pt idx="3053">
                  <c:v>3803.646817933045</c:v>
                </c:pt>
                <c:pt idx="3054">
                  <c:v>3824.659740429655</c:v>
                </c:pt>
                <c:pt idx="3055">
                  <c:v>3845.640110682486</c:v>
                </c:pt>
                <c:pt idx="3056">
                  <c:v>3866.535551941921</c:v>
                </c:pt>
                <c:pt idx="3057">
                  <c:v>3887.45217724133</c:v>
                </c:pt>
                <c:pt idx="3058">
                  <c:v>3908.326589257614</c:v>
                </c:pt>
                <c:pt idx="3059">
                  <c:v>3929.218873760039</c:v>
                </c:pt>
                <c:pt idx="3060">
                  <c:v>3950.109681938956</c:v>
                </c:pt>
                <c:pt idx="3061">
                  <c:v>3970.977153077743</c:v>
                </c:pt>
                <c:pt idx="3062">
                  <c:v>3991.79895959652</c:v>
                </c:pt>
                <c:pt idx="3063">
                  <c:v>4012.696214594346</c:v>
                </c:pt>
                <c:pt idx="3064">
                  <c:v>4033.532977042314</c:v>
                </c:pt>
                <c:pt idx="3065">
                  <c:v>4054.377351836104</c:v>
                </c:pt>
                <c:pt idx="3066">
                  <c:v>4075.24297932301</c:v>
                </c:pt>
                <c:pt idx="3067">
                  <c:v>4096.123270128297</c:v>
                </c:pt>
                <c:pt idx="3068">
                  <c:v>4116.973735709988</c:v>
                </c:pt>
                <c:pt idx="3069">
                  <c:v>4137.909863586984</c:v>
                </c:pt>
                <c:pt idx="3070">
                  <c:v>4158.789985943833</c:v>
                </c:pt>
                <c:pt idx="3071">
                  <c:v>4179.738386919829</c:v>
                </c:pt>
                <c:pt idx="3072">
                  <c:v>4200.65689205388</c:v>
                </c:pt>
                <c:pt idx="3073">
                  <c:v>4221.631828277548</c:v>
                </c:pt>
                <c:pt idx="3074">
                  <c:v>4242.667853431078</c:v>
                </c:pt>
                <c:pt idx="3075">
                  <c:v>4263.683660548431</c:v>
                </c:pt>
                <c:pt idx="3076">
                  <c:v>4284.766363240931</c:v>
                </c:pt>
                <c:pt idx="3077">
                  <c:v>4305.835607519747</c:v>
                </c:pt>
                <c:pt idx="3078">
                  <c:v>4326.92662665055</c:v>
                </c:pt>
                <c:pt idx="3079">
                  <c:v>4348.122672216608</c:v>
                </c:pt>
                <c:pt idx="3080">
                  <c:v>4369.32354161573</c:v>
                </c:pt>
                <c:pt idx="3081">
                  <c:v>4390.561998326427</c:v>
                </c:pt>
                <c:pt idx="3082">
                  <c:v>4411.844811240752</c:v>
                </c:pt>
                <c:pt idx="3083">
                  <c:v>4433.226142170794</c:v>
                </c:pt>
                <c:pt idx="3084">
                  <c:v>4454.58819790248</c:v>
                </c:pt>
                <c:pt idx="3085">
                  <c:v>4475.994347598787</c:v>
                </c:pt>
                <c:pt idx="3086">
                  <c:v>4497.600872487275</c:v>
                </c:pt>
                <c:pt idx="3087">
                  <c:v>4519.193107752252</c:v>
                </c:pt>
                <c:pt idx="3088">
                  <c:v>4540.853242858591</c:v>
                </c:pt>
                <c:pt idx="3089">
                  <c:v>4562.67108766306</c:v>
                </c:pt>
                <c:pt idx="3090">
                  <c:v>4584.702719621803</c:v>
                </c:pt>
                <c:pt idx="3091">
                  <c:v>4606.86486706565</c:v>
                </c:pt>
                <c:pt idx="3092">
                  <c:v>4629.366872944491</c:v>
                </c:pt>
                <c:pt idx="3093">
                  <c:v>4651.420397091059</c:v>
                </c:pt>
                <c:pt idx="3094">
                  <c:v>4669.231846714953</c:v>
                </c:pt>
                <c:pt idx="3095">
                  <c:v>4688.973931606253</c:v>
                </c:pt>
                <c:pt idx="3096">
                  <c:v>4711.34562227166</c:v>
                </c:pt>
                <c:pt idx="3097">
                  <c:v>4733.87036292875</c:v>
                </c:pt>
                <c:pt idx="3098">
                  <c:v>4756.35232330032</c:v>
                </c:pt>
                <c:pt idx="3099">
                  <c:v>4778.770032762401</c:v>
                </c:pt>
                <c:pt idx="3100">
                  <c:v>4801.154657588263</c:v>
                </c:pt>
                <c:pt idx="3101">
                  <c:v>4823.592387122419</c:v>
                </c:pt>
                <c:pt idx="3102">
                  <c:v>4846.151667527274</c:v>
                </c:pt>
                <c:pt idx="3103">
                  <c:v>4868.689099028718</c:v>
                </c:pt>
                <c:pt idx="3104">
                  <c:v>4891.225983020687</c:v>
                </c:pt>
                <c:pt idx="3105">
                  <c:v>4913.85840019699</c:v>
                </c:pt>
                <c:pt idx="3106">
                  <c:v>4936.611679297388</c:v>
                </c:pt>
                <c:pt idx="3107">
                  <c:v>4959.377454883227</c:v>
                </c:pt>
                <c:pt idx="3108">
                  <c:v>4982.245972271456</c:v>
                </c:pt>
                <c:pt idx="3109">
                  <c:v>5005.22053424106</c:v>
                </c:pt>
                <c:pt idx="3110">
                  <c:v>5028.218351718338</c:v>
                </c:pt>
                <c:pt idx="3111">
                  <c:v>5051.34374231574</c:v>
                </c:pt>
                <c:pt idx="3112">
                  <c:v>5074.542758829607</c:v>
                </c:pt>
                <c:pt idx="3113">
                  <c:v>5097.801839176635</c:v>
                </c:pt>
                <c:pt idx="3114">
                  <c:v>5121.175414716666</c:v>
                </c:pt>
                <c:pt idx="3115">
                  <c:v>5144.617715159071</c:v>
                </c:pt>
                <c:pt idx="3116">
                  <c:v>5168.126558866802</c:v>
                </c:pt>
                <c:pt idx="3117">
                  <c:v>5191.811477659736</c:v>
                </c:pt>
                <c:pt idx="3118">
                  <c:v>5215.477162906485</c:v>
                </c:pt>
                <c:pt idx="3119">
                  <c:v>5239.314309276298</c:v>
                </c:pt>
                <c:pt idx="3120">
                  <c:v>5263.196827839376</c:v>
                </c:pt>
                <c:pt idx="3121">
                  <c:v>5287.259762198387</c:v>
                </c:pt>
                <c:pt idx="3122">
                  <c:v>5311.36337997412</c:v>
                </c:pt>
                <c:pt idx="3123">
                  <c:v>5335.555271595138</c:v>
                </c:pt>
                <c:pt idx="3124">
                  <c:v>5359.806398136098</c:v>
                </c:pt>
                <c:pt idx="3125">
                  <c:v>5384.265599006967</c:v>
                </c:pt>
                <c:pt idx="3126">
                  <c:v>5408.831828788504</c:v>
                </c:pt>
                <c:pt idx="3127">
                  <c:v>5433.466819767935</c:v>
                </c:pt>
                <c:pt idx="3128">
                  <c:v>5458.168304913933</c:v>
                </c:pt>
                <c:pt idx="3129">
                  <c:v>5483.061431408516</c:v>
                </c:pt>
                <c:pt idx="3130">
                  <c:v>5508.051494914233</c:v>
                </c:pt>
                <c:pt idx="3131">
                  <c:v>5533.106292073754</c:v>
                </c:pt>
                <c:pt idx="3132">
                  <c:v>5558.311717958288</c:v>
                </c:pt>
                <c:pt idx="3133">
                  <c:v>5583.611246516192</c:v>
                </c:pt>
                <c:pt idx="3134">
                  <c:v>5609.087302195981</c:v>
                </c:pt>
                <c:pt idx="3135">
                  <c:v>5634.625212679103</c:v>
                </c:pt>
                <c:pt idx="3136">
                  <c:v>5660.338115471011</c:v>
                </c:pt>
                <c:pt idx="3137">
                  <c:v>5686.118468855997</c:v>
                </c:pt>
                <c:pt idx="3138">
                  <c:v>5712.069904875877</c:v>
                </c:pt>
                <c:pt idx="3139">
                  <c:v>5738.157264194546</c:v>
                </c:pt>
                <c:pt idx="3140">
                  <c:v>5764.30161588942</c:v>
                </c:pt>
                <c:pt idx="3141">
                  <c:v>5790.665822742571</c:v>
                </c:pt>
                <c:pt idx="3142">
                  <c:v>5817.10892941915</c:v>
                </c:pt>
                <c:pt idx="3143">
                  <c:v>5843.680911917705</c:v>
                </c:pt>
                <c:pt idx="3144">
                  <c:v>5870.447353157981</c:v>
                </c:pt>
                <c:pt idx="3145">
                  <c:v>5897.293273362063</c:v>
                </c:pt>
                <c:pt idx="3146">
                  <c:v>5924.362213570318</c:v>
                </c:pt>
                <c:pt idx="3147">
                  <c:v>5951.495997396715</c:v>
                </c:pt>
                <c:pt idx="3148">
                  <c:v>5978.768438176081</c:v>
                </c:pt>
                <c:pt idx="3149">
                  <c:v>6006.200691935722</c:v>
                </c:pt>
                <c:pt idx="3150">
                  <c:v>6033.81601926791</c:v>
                </c:pt>
                <c:pt idx="3151">
                  <c:v>6061.553740853818</c:v>
                </c:pt>
                <c:pt idx="3152">
                  <c:v>6089.501115166076</c:v>
                </c:pt>
                <c:pt idx="3153">
                  <c:v>6117.517932742835</c:v>
                </c:pt>
                <c:pt idx="3154">
                  <c:v>6145.743308696949</c:v>
                </c:pt>
                <c:pt idx="3155">
                  <c:v>6174.14528053706</c:v>
                </c:pt>
                <c:pt idx="3156">
                  <c:v>6202.656698509184</c:v>
                </c:pt>
                <c:pt idx="3157">
                  <c:v>6231.341806806451</c:v>
                </c:pt>
                <c:pt idx="3158">
                  <c:v>6260.25056788241</c:v>
                </c:pt>
                <c:pt idx="3159">
                  <c:v>6289.310258933991</c:v>
                </c:pt>
                <c:pt idx="3160">
                  <c:v>6318.57921697689</c:v>
                </c:pt>
                <c:pt idx="3161">
                  <c:v>6347.927304588117</c:v>
                </c:pt>
                <c:pt idx="3162">
                  <c:v>6377.478895892272</c:v>
                </c:pt>
                <c:pt idx="3163">
                  <c:v>6407.23112761983</c:v>
                </c:pt>
                <c:pt idx="3164">
                  <c:v>6437.172964767796</c:v>
                </c:pt>
                <c:pt idx="3165">
                  <c:v>6467.259551780275</c:v>
                </c:pt>
                <c:pt idx="3166">
                  <c:v>6497.558347625794</c:v>
                </c:pt>
                <c:pt idx="3167">
                  <c:v>6528.028830730685</c:v>
                </c:pt>
                <c:pt idx="3168">
                  <c:v>6558.737201127088</c:v>
                </c:pt>
                <c:pt idx="3169">
                  <c:v>6589.593142757847</c:v>
                </c:pt>
                <c:pt idx="3170">
                  <c:v>6620.6365836699</c:v>
                </c:pt>
                <c:pt idx="3171">
                  <c:v>6651.906692095258</c:v>
                </c:pt>
                <c:pt idx="3172">
                  <c:v>6683.404490363244</c:v>
                </c:pt>
                <c:pt idx="3173">
                  <c:v>6715.040679224045</c:v>
                </c:pt>
                <c:pt idx="3174">
                  <c:v>6746.883771119322</c:v>
                </c:pt>
                <c:pt idx="3175">
                  <c:v>6778.976792229093</c:v>
                </c:pt>
                <c:pt idx="3176">
                  <c:v>6811.291145733877</c:v>
                </c:pt>
                <c:pt idx="3177">
                  <c:v>6843.801995986492</c:v>
                </c:pt>
                <c:pt idx="3178">
                  <c:v>6876.571170596013</c:v>
                </c:pt>
                <c:pt idx="3179">
                  <c:v>6909.554638708185</c:v>
                </c:pt>
                <c:pt idx="3180">
                  <c:v>6942.749445578324</c:v>
                </c:pt>
                <c:pt idx="3181">
                  <c:v>6976.099146651225</c:v>
                </c:pt>
                <c:pt idx="3182">
                  <c:v>7009.779253847883</c:v>
                </c:pt>
                <c:pt idx="3183">
                  <c:v>7043.654475926848</c:v>
                </c:pt>
                <c:pt idx="3184">
                  <c:v>7077.744699311154</c:v>
                </c:pt>
                <c:pt idx="3185">
                  <c:v>7112.136071537966</c:v>
                </c:pt>
                <c:pt idx="3186">
                  <c:v>7146.747854204302</c:v>
                </c:pt>
                <c:pt idx="3187">
                  <c:v>7181.605353226938</c:v>
                </c:pt>
                <c:pt idx="3188">
                  <c:v>7216.751283915293</c:v>
                </c:pt>
                <c:pt idx="3189">
                  <c:v>7252.071191544661</c:v>
                </c:pt>
                <c:pt idx="3190">
                  <c:v>7287.7165949704</c:v>
                </c:pt>
                <c:pt idx="3191">
                  <c:v>7323.67741168188</c:v>
                </c:pt>
                <c:pt idx="3192">
                  <c:v>7359.741284268452</c:v>
                </c:pt>
                <c:pt idx="3193">
                  <c:v>7396.210733433125</c:v>
                </c:pt>
                <c:pt idx="3194">
                  <c:v>7432.935840648219</c:v>
                </c:pt>
                <c:pt idx="3195">
                  <c:v>7469.986799831308</c:v>
                </c:pt>
                <c:pt idx="3196">
                  <c:v>7507.25278508727</c:v>
                </c:pt>
                <c:pt idx="3197">
                  <c:v>7544.835255301781</c:v>
                </c:pt>
                <c:pt idx="3198">
                  <c:v>7582.739988767046</c:v>
                </c:pt>
                <c:pt idx="3199">
                  <c:v>7620.996466597353</c:v>
                </c:pt>
                <c:pt idx="3200">
                  <c:v>7659.583827672206</c:v>
                </c:pt>
                <c:pt idx="3201">
                  <c:v>7698.836170114452</c:v>
                </c:pt>
                <c:pt idx="3202">
                  <c:v>7709.193017383397</c:v>
                </c:pt>
                <c:pt idx="3203">
                  <c:v>7775.324541592906</c:v>
                </c:pt>
                <c:pt idx="3204">
                  <c:v>7815.580725261918</c:v>
                </c:pt>
                <c:pt idx="3205">
                  <c:v>7855.764869252153</c:v>
                </c:pt>
                <c:pt idx="3206">
                  <c:v>7896.253492102253</c:v>
                </c:pt>
                <c:pt idx="3207">
                  <c:v>7937.020157316454</c:v>
                </c:pt>
                <c:pt idx="3208">
                  <c:v>7978.182196750325</c:v>
                </c:pt>
                <c:pt idx="3209">
                  <c:v>8019.69668433856</c:v>
                </c:pt>
                <c:pt idx="3210">
                  <c:v>8061.570597455093</c:v>
                </c:pt>
                <c:pt idx="3211">
                  <c:v>8103.89952260798</c:v>
                </c:pt>
                <c:pt idx="3212">
                  <c:v>8146.562981880157</c:v>
                </c:pt>
                <c:pt idx="3213">
                  <c:v>8189.805237646538</c:v>
                </c:pt>
                <c:pt idx="3214">
                  <c:v>8233.476911194746</c:v>
                </c:pt>
                <c:pt idx="3215">
                  <c:v>8277.787135384533</c:v>
                </c:pt>
                <c:pt idx="3216">
                  <c:v>8322.655454102945</c:v>
                </c:pt>
                <c:pt idx="3217">
                  <c:v>8368.44255582173</c:v>
                </c:pt>
                <c:pt idx="3218">
                  <c:v>8415.296848803003</c:v>
                </c:pt>
                <c:pt idx="3219">
                  <c:v>8463.808301356126</c:v>
                </c:pt>
                <c:pt idx="3220">
                  <c:v>8514.916895759448</c:v>
                </c:pt>
                <c:pt idx="3221">
                  <c:v>8570.89244019264</c:v>
                </c:pt>
                <c:pt idx="3222">
                  <c:v>8637.498147924151</c:v>
                </c:pt>
                <c:pt idx="3223">
                  <c:v>8728.24438771425</c:v>
                </c:pt>
                <c:pt idx="3224">
                  <c:v>8811.178481394075</c:v>
                </c:pt>
                <c:pt idx="3225">
                  <c:v>8760.950663012254</c:v>
                </c:pt>
                <c:pt idx="3226">
                  <c:v>8763.256657616073</c:v>
                </c:pt>
                <c:pt idx="3227">
                  <c:v>8800.330982236828</c:v>
                </c:pt>
                <c:pt idx="3228">
                  <c:v>8845.452965636865</c:v>
                </c:pt>
                <c:pt idx="3229">
                  <c:v>8892.78077127986</c:v>
                </c:pt>
                <c:pt idx="3230">
                  <c:v>8940.73972427381</c:v>
                </c:pt>
                <c:pt idx="3231">
                  <c:v>8989.099635345936</c:v>
                </c:pt>
                <c:pt idx="3232">
                  <c:v>9037.537557283987</c:v>
                </c:pt>
                <c:pt idx="3233">
                  <c:v>9086.064255105247</c:v>
                </c:pt>
                <c:pt idx="3234">
                  <c:v>9134.63244264145</c:v>
                </c:pt>
                <c:pt idx="3235">
                  <c:v>9183.120975321067</c:v>
                </c:pt>
                <c:pt idx="3236">
                  <c:v>9231.476836226951</c:v>
                </c:pt>
                <c:pt idx="3237">
                  <c:v>9279.775874917241</c:v>
                </c:pt>
                <c:pt idx="3238">
                  <c:v>9327.829495299565</c:v>
                </c:pt>
                <c:pt idx="3239">
                  <c:v>9375.491222095286</c:v>
                </c:pt>
                <c:pt idx="3240">
                  <c:v>9422.885598513732</c:v>
                </c:pt>
                <c:pt idx="3241">
                  <c:v>9469.639956503484</c:v>
                </c:pt>
                <c:pt idx="3242">
                  <c:v>9515.799454200985</c:v>
                </c:pt>
                <c:pt idx="3243">
                  <c:v>9561.118597538048</c:v>
                </c:pt>
                <c:pt idx="3244">
                  <c:v>9605.493928549591</c:v>
                </c:pt>
                <c:pt idx="3245">
                  <c:v>9648.797120414963</c:v>
                </c:pt>
                <c:pt idx="3246">
                  <c:v>9690.622215479244</c:v>
                </c:pt>
                <c:pt idx="3247">
                  <c:v>9730.909893707705</c:v>
                </c:pt>
                <c:pt idx="3248">
                  <c:v>9769.362212536765</c:v>
                </c:pt>
                <c:pt idx="3249">
                  <c:v>9805.69695798459</c:v>
                </c:pt>
                <c:pt idx="3250">
                  <c:v>9839.760267581676</c:v>
                </c:pt>
                <c:pt idx="3251">
                  <c:v>9871.18366712933</c:v>
                </c:pt>
                <c:pt idx="3252">
                  <c:v>9899.87797133298</c:v>
                </c:pt>
                <c:pt idx="3253">
                  <c:v>9925.664820913857</c:v>
                </c:pt>
                <c:pt idx="3254">
                  <c:v>9948.407381665926</c:v>
                </c:pt>
                <c:pt idx="3255">
                  <c:v>9968.170111028121</c:v>
                </c:pt>
                <c:pt idx="3256">
                  <c:v>9985.073966602882</c:v>
                </c:pt>
                <c:pt idx="3257">
                  <c:v>9999.900582538497</c:v>
                </c:pt>
                <c:pt idx="3258">
                  <c:v>10012.7981150311</c:v>
                </c:pt>
                <c:pt idx="3259">
                  <c:v>10024.90369017299</c:v>
                </c:pt>
                <c:pt idx="3260">
                  <c:v>10037.1950973894</c:v>
                </c:pt>
                <c:pt idx="3261">
                  <c:v>10050.94855222888</c:v>
                </c:pt>
                <c:pt idx="3262">
                  <c:v>10067.60625753054</c:v>
                </c:pt>
                <c:pt idx="3263">
                  <c:v>10088.46107327473</c:v>
                </c:pt>
                <c:pt idx="3264">
                  <c:v>10114.90168056293</c:v>
                </c:pt>
                <c:pt idx="3265">
                  <c:v>10147.9422527736</c:v>
                </c:pt>
                <c:pt idx="3266">
                  <c:v>10188.50944571812</c:v>
                </c:pt>
                <c:pt idx="3267">
                  <c:v>10236.68969136793</c:v>
                </c:pt>
                <c:pt idx="3268">
                  <c:v>10292.83377849443</c:v>
                </c:pt>
                <c:pt idx="3269">
                  <c:v>10356.67821800082</c:v>
                </c:pt>
                <c:pt idx="3270">
                  <c:v>10427.74506661497</c:v>
                </c:pt>
                <c:pt idx="3271">
                  <c:v>10505.31181323802</c:v>
                </c:pt>
                <c:pt idx="3272">
                  <c:v>10588.58229295501</c:v>
                </c:pt>
                <c:pt idx="3273">
                  <c:v>10676.84254714741</c:v>
                </c:pt>
                <c:pt idx="3274">
                  <c:v>10769.25987067081</c:v>
                </c:pt>
                <c:pt idx="3275">
                  <c:v>10865.07474005186</c:v>
                </c:pt>
                <c:pt idx="3276">
                  <c:v>10963.84222002464</c:v>
                </c:pt>
                <c:pt idx="3277">
                  <c:v>11064.87857998859</c:v>
                </c:pt>
                <c:pt idx="3278">
                  <c:v>11167.7321891387</c:v>
                </c:pt>
                <c:pt idx="3279">
                  <c:v>11272.19375203351</c:v>
                </c:pt>
                <c:pt idx="3280">
                  <c:v>11377.82075660683</c:v>
                </c:pt>
                <c:pt idx="3281">
                  <c:v>11484.48806615975</c:v>
                </c:pt>
                <c:pt idx="3282">
                  <c:v>11592.08523433159</c:v>
                </c:pt>
                <c:pt idx="3283">
                  <c:v>11700.41932383957</c:v>
                </c:pt>
                <c:pt idx="3284">
                  <c:v>11809.44505335833</c:v>
                </c:pt>
                <c:pt idx="3285">
                  <c:v>11919.25749006979</c:v>
                </c:pt>
                <c:pt idx="3286">
                  <c:v>12029.69470648406</c:v>
                </c:pt>
                <c:pt idx="3287">
                  <c:v>12140.89593596445</c:v>
                </c:pt>
                <c:pt idx="3288">
                  <c:v>12252.66252335062</c:v>
                </c:pt>
                <c:pt idx="3289">
                  <c:v>12365.40742529649</c:v>
                </c:pt>
                <c:pt idx="3290">
                  <c:v>12478.89612023577</c:v>
                </c:pt>
                <c:pt idx="3291">
                  <c:v>12593.26724900786</c:v>
                </c:pt>
                <c:pt idx="3292">
                  <c:v>12708.57379321815</c:v>
                </c:pt>
                <c:pt idx="3293">
                  <c:v>12824.85943741309</c:v>
                </c:pt>
                <c:pt idx="3294">
                  <c:v>12942.31371343425</c:v>
                </c:pt>
                <c:pt idx="3295">
                  <c:v>13060.8312413733</c:v>
                </c:pt>
                <c:pt idx="3296">
                  <c:v>13180.65136819884</c:v>
                </c:pt>
                <c:pt idx="3297">
                  <c:v>13301.74772596811</c:v>
                </c:pt>
                <c:pt idx="3298">
                  <c:v>13424.27600570382</c:v>
                </c:pt>
                <c:pt idx="3299">
                  <c:v>13548.33412438937</c:v>
                </c:pt>
                <c:pt idx="3300">
                  <c:v>13673.77448664473</c:v>
                </c:pt>
                <c:pt idx="3301">
                  <c:v>13800.87751332049</c:v>
                </c:pt>
                <c:pt idx="3302">
                  <c:v>13929.75372940134</c:v>
                </c:pt>
                <c:pt idx="3303">
                  <c:v>14060.4189723954</c:v>
                </c:pt>
                <c:pt idx="3304">
                  <c:v>14192.89963372318</c:v>
                </c:pt>
                <c:pt idx="3305">
                  <c:v>14327.30501780008</c:v>
                </c:pt>
                <c:pt idx="3306">
                  <c:v>14463.88110083821</c:v>
                </c:pt>
                <c:pt idx="3307">
                  <c:v>14602.52321822749</c:v>
                </c:pt>
                <c:pt idx="3308">
                  <c:v>14743.44144978959</c:v>
                </c:pt>
                <c:pt idx="3309">
                  <c:v>14886.61399540825</c:v>
                </c:pt>
                <c:pt idx="3310">
                  <c:v>15032.28780543081</c:v>
                </c:pt>
                <c:pt idx="3311">
                  <c:v>15180.34193458161</c:v>
                </c:pt>
                <c:pt idx="3312">
                  <c:v>15331.16245391838</c:v>
                </c:pt>
                <c:pt idx="3313">
                  <c:v>15484.63946285598</c:v>
                </c:pt>
                <c:pt idx="3314">
                  <c:v>15641.02297211082</c:v>
                </c:pt>
                <c:pt idx="3315">
                  <c:v>15800.24204254784</c:v>
                </c:pt>
                <c:pt idx="3316">
                  <c:v>15962.61556498103</c:v>
                </c:pt>
                <c:pt idx="3317">
                  <c:v>16128.20073965702</c:v>
                </c:pt>
                <c:pt idx="3318">
                  <c:v>16297.09001069641</c:v>
                </c:pt>
                <c:pt idx="3319">
                  <c:v>16469.4003920184</c:v>
                </c:pt>
                <c:pt idx="3320">
                  <c:v>16645.33337254432</c:v>
                </c:pt>
                <c:pt idx="3321">
                  <c:v>16824.97430779672</c:v>
                </c:pt>
                <c:pt idx="3322">
                  <c:v>17008.56445890856</c:v>
                </c:pt>
                <c:pt idx="3323">
                  <c:v>17196.15423756319</c:v>
                </c:pt>
                <c:pt idx="3324">
                  <c:v>17387.97915425117</c:v>
                </c:pt>
                <c:pt idx="3325">
                  <c:v>17584.1983104036</c:v>
                </c:pt>
                <c:pt idx="3326">
                  <c:v>17784.97339060534</c:v>
                </c:pt>
                <c:pt idx="3327">
                  <c:v>17990.54552412235</c:v>
                </c:pt>
                <c:pt idx="3328">
                  <c:v>18201.17397950754</c:v>
                </c:pt>
                <c:pt idx="3329">
                  <c:v>18416.9211268457</c:v>
                </c:pt>
                <c:pt idx="3330">
                  <c:v>18638.13195002891</c:v>
                </c:pt>
                <c:pt idx="3331">
                  <c:v>18864.90519714257</c:v>
                </c:pt>
                <c:pt idx="3332">
                  <c:v>19097.6456315084</c:v>
                </c:pt>
                <c:pt idx="3333">
                  <c:v>19336.64274616525</c:v>
                </c:pt>
                <c:pt idx="3334">
                  <c:v>19582.13267874792</c:v>
                </c:pt>
                <c:pt idx="3335">
                  <c:v>19834.32261544593</c:v>
                </c:pt>
                <c:pt idx="3336">
                  <c:v>20093.64748286433</c:v>
                </c:pt>
                <c:pt idx="3337">
                  <c:v>20360.49557174676</c:v>
                </c:pt>
                <c:pt idx="3338">
                  <c:v>20635.1398273474</c:v>
                </c:pt>
                <c:pt idx="3339">
                  <c:v>20917.94899180676</c:v>
                </c:pt>
                <c:pt idx="3340">
                  <c:v>21209.44675556766</c:v>
                </c:pt>
                <c:pt idx="3341">
                  <c:v>21510.04046251879</c:v>
                </c:pt>
                <c:pt idx="3342">
                  <c:v>21820.19943107791</c:v>
                </c:pt>
                <c:pt idx="3343">
                  <c:v>22140.58352422252</c:v>
                </c:pt>
                <c:pt idx="3344">
                  <c:v>22471.58380432284</c:v>
                </c:pt>
                <c:pt idx="3345">
                  <c:v>22813.75613188181</c:v>
                </c:pt>
                <c:pt idx="3346">
                  <c:v>23167.88140059254</c:v>
                </c:pt>
                <c:pt idx="3347">
                  <c:v>23534.76337593794</c:v>
                </c:pt>
                <c:pt idx="3348">
                  <c:v>23914.90065974362</c:v>
                </c:pt>
                <c:pt idx="3349">
                  <c:v>24309.28212271095</c:v>
                </c:pt>
                <c:pt idx="3350">
                  <c:v>24718.78621766567</c:v>
                </c:pt>
                <c:pt idx="3351">
                  <c:v>25144.43844158182</c:v>
                </c:pt>
                <c:pt idx="3352">
                  <c:v>25587.20716453136</c:v>
                </c:pt>
                <c:pt idx="3353">
                  <c:v>26048.31646554772</c:v>
                </c:pt>
                <c:pt idx="3354">
                  <c:v>26529.10161597739</c:v>
                </c:pt>
                <c:pt idx="3355">
                  <c:v>27030.79183254874</c:v>
                </c:pt>
                <c:pt idx="3356">
                  <c:v>27555.12575490106</c:v>
                </c:pt>
                <c:pt idx="3357">
                  <c:v>28103.73389080377</c:v>
                </c:pt>
                <c:pt idx="3358">
                  <c:v>28678.5429853334</c:v>
                </c:pt>
                <c:pt idx="3359">
                  <c:v>29281.72498647556</c:v>
                </c:pt>
                <c:pt idx="3360">
                  <c:v>29915.41293394494</c:v>
                </c:pt>
                <c:pt idx="3361">
                  <c:v>30582.40481919665</c:v>
                </c:pt>
                <c:pt idx="3362">
                  <c:v>31285.5690014641</c:v>
                </c:pt>
                <c:pt idx="3363">
                  <c:v>32028.30507695122</c:v>
                </c:pt>
                <c:pt idx="3364">
                  <c:v>32814.33258994952</c:v>
                </c:pt>
                <c:pt idx="3365">
                  <c:v>33647.71658409314</c:v>
                </c:pt>
                <c:pt idx="3366">
                  <c:v>34533.49880698236</c:v>
                </c:pt>
                <c:pt idx="3367">
                  <c:v>35477.19117262855</c:v>
                </c:pt>
                <c:pt idx="3368">
                  <c:v>36485.09975516803</c:v>
                </c:pt>
                <c:pt idx="3369">
                  <c:v>37564.56325828797</c:v>
                </c:pt>
                <c:pt idx="3370">
                  <c:v>38724.28637666435</c:v>
                </c:pt>
                <c:pt idx="3371">
                  <c:v>39974.27664439662</c:v>
                </c:pt>
                <c:pt idx="3372">
                  <c:v>41326.32692265847</c:v>
                </c:pt>
                <c:pt idx="3373">
                  <c:v>42794.54764918751</c:v>
                </c:pt>
                <c:pt idx="3374">
                  <c:v>44395.70234246388</c:v>
                </c:pt>
                <c:pt idx="3375">
                  <c:v>46150.34472398424</c:v>
                </c:pt>
                <c:pt idx="3376">
                  <c:v>48083.14094412821</c:v>
                </c:pt>
                <c:pt idx="3377">
                  <c:v>50224.7676488525</c:v>
                </c:pt>
                <c:pt idx="3378">
                  <c:v>52613.46183570321</c:v>
                </c:pt>
                <c:pt idx="3379">
                  <c:v>55297.57657839678</c:v>
                </c:pt>
                <c:pt idx="3380">
                  <c:v>58339.07609173083</c:v>
                </c:pt>
                <c:pt idx="3381">
                  <c:v>61818.99352399989</c:v>
                </c:pt>
                <c:pt idx="3382">
                  <c:v>65845.25170693005</c:v>
                </c:pt>
                <c:pt idx="3383">
                  <c:v>70564.53321008664</c:v>
                </c:pt>
                <c:pt idx="3384">
                  <c:v>76182.0294510313</c:v>
                </c:pt>
                <c:pt idx="3385">
                  <c:v>82993.78147446946</c:v>
                </c:pt>
                <c:pt idx="3386">
                  <c:v>91441.87449246915</c:v>
                </c:pt>
                <c:pt idx="3387">
                  <c:v>102217.9460937215</c:v>
                </c:pt>
                <c:pt idx="3388">
                  <c:v>116468.7419088102</c:v>
                </c:pt>
                <c:pt idx="3389">
                  <c:v>136232.1994847223</c:v>
                </c:pt>
                <c:pt idx="3390">
                  <c:v>165502.7681812602</c:v>
                </c:pt>
                <c:pt idx="3391">
                  <c:v>213198.0804206053</c:v>
                </c:pt>
                <c:pt idx="3392">
                  <c:v>303218.3245720252</c:v>
                </c:pt>
                <c:pt idx="3393">
                  <c:v>511983.1910197474</c:v>
                </c:pt>
                <c:pt idx="3394">
                  <c:v>762695.7058775808</c:v>
                </c:pt>
                <c:pt idx="3395">
                  <c:v>414770.6878594917</c:v>
                </c:pt>
                <c:pt idx="3396">
                  <c:v>237099.0944219342</c:v>
                </c:pt>
                <c:pt idx="3397">
                  <c:v>158031.797405523</c:v>
                </c:pt>
                <c:pt idx="3398">
                  <c:v>114671.4335558451</c:v>
                </c:pt>
                <c:pt idx="3399">
                  <c:v>87363.14593105491</c:v>
                </c:pt>
                <c:pt idx="3400">
                  <c:v>68512.84973239276</c:v>
                </c:pt>
                <c:pt idx="3401">
                  <c:v>54620.52546686512</c:v>
                </c:pt>
                <c:pt idx="3402">
                  <c:v>43861.26834480305</c:v>
                </c:pt>
                <c:pt idx="3403">
                  <c:v>35192.1188569144</c:v>
                </c:pt>
                <c:pt idx="3404">
                  <c:v>27971.42676834836</c:v>
                </c:pt>
                <c:pt idx="3405">
                  <c:v>21784.3366019912</c:v>
                </c:pt>
                <c:pt idx="3406">
                  <c:v>16348.85113076443</c:v>
                </c:pt>
                <c:pt idx="3407">
                  <c:v>11480.11168001205</c:v>
                </c:pt>
                <c:pt idx="3408">
                  <c:v>7102.014985943355</c:v>
                </c:pt>
                <c:pt idx="3409">
                  <c:v>3569.053645994854</c:v>
                </c:pt>
                <c:pt idx="3410">
                  <c:v>3645.081983163509</c:v>
                </c:pt>
                <c:pt idx="3411">
                  <c:v>7123.781327422317</c:v>
                </c:pt>
                <c:pt idx="3412">
                  <c:v>11302.7017485016</c:v>
                </c:pt>
                <c:pt idx="3413">
                  <c:v>15862.83759562025</c:v>
                </c:pt>
                <c:pt idx="3414">
                  <c:v>20888.98052241322</c:v>
                </c:pt>
                <c:pt idx="3415">
                  <c:v>26579.98771764589</c:v>
                </c:pt>
                <c:pt idx="3416">
                  <c:v>33247.60661663729</c:v>
                </c:pt>
                <c:pt idx="3417">
                  <c:v>41385.98099753598</c:v>
                </c:pt>
                <c:pt idx="3418">
                  <c:v>51825.39164616147</c:v>
                </c:pt>
                <c:pt idx="3419">
                  <c:v>66081.8441540926</c:v>
                </c:pt>
                <c:pt idx="3420">
                  <c:v>87281.85973014295</c:v>
                </c:pt>
                <c:pt idx="3421">
                  <c:v>123065.0531190063</c:v>
                </c:pt>
                <c:pt idx="3422">
                  <c:v>198319.2804132658</c:v>
                </c:pt>
                <c:pt idx="3423">
                  <c:v>461695.439002829</c:v>
                </c:pt>
                <c:pt idx="3424">
                  <c:v>998660.095208599</c:v>
                </c:pt>
                <c:pt idx="3425">
                  <c:v>278976.3817468336</c:v>
                </c:pt>
                <c:pt idx="3426">
                  <c:v>158760.6913866368</c:v>
                </c:pt>
                <c:pt idx="3427">
                  <c:v>110642.4905768014</c:v>
                </c:pt>
                <c:pt idx="3428">
                  <c:v>84586.24982802208</c:v>
                </c:pt>
                <c:pt idx="3429">
                  <c:v>68131.2697582673</c:v>
                </c:pt>
                <c:pt idx="3430">
                  <c:v>56715.78401413358</c:v>
                </c:pt>
                <c:pt idx="3431">
                  <c:v>48278.78642052253</c:v>
                </c:pt>
                <c:pt idx="3432">
                  <c:v>41753.34276527593</c:v>
                </c:pt>
                <c:pt idx="3433">
                  <c:v>36533.16293431633</c:v>
                </c:pt>
                <c:pt idx="3434">
                  <c:v>32249.66164961733</c:v>
                </c:pt>
                <c:pt idx="3435">
                  <c:v>28666.50435132562</c:v>
                </c:pt>
                <c:pt idx="3436">
                  <c:v>25628.62191722299</c:v>
                </c:pt>
                <c:pt idx="3437">
                  <c:v>23031.34505311912</c:v>
                </c:pt>
                <c:pt idx="3438">
                  <c:v>20804.04871121128</c:v>
                </c:pt>
                <c:pt idx="3439">
                  <c:v>18900.89488592522</c:v>
                </c:pt>
                <c:pt idx="3440">
                  <c:v>17293.72620745941</c:v>
                </c:pt>
                <c:pt idx="3441">
                  <c:v>15970.04629436286</c:v>
                </c:pt>
                <c:pt idx="3442">
                  <c:v>14925.47731187483</c:v>
                </c:pt>
                <c:pt idx="3443">
                  <c:v>14161.96117052448</c:v>
                </c:pt>
                <c:pt idx="3444">
                  <c:v>13685.12243271628</c:v>
                </c:pt>
                <c:pt idx="3445">
                  <c:v>13494.51261773861</c:v>
                </c:pt>
                <c:pt idx="3446">
                  <c:v>13585.15566159306</c:v>
                </c:pt>
                <c:pt idx="3447">
                  <c:v>13944.64916874681</c:v>
                </c:pt>
                <c:pt idx="3448">
                  <c:v>14552.69196405357</c:v>
                </c:pt>
                <c:pt idx="3449">
                  <c:v>15387.98021780524</c:v>
                </c:pt>
                <c:pt idx="3450">
                  <c:v>16429.05509835615</c:v>
                </c:pt>
                <c:pt idx="3451">
                  <c:v>17659.01798479003</c:v>
                </c:pt>
                <c:pt idx="3452">
                  <c:v>19068.00092421813</c:v>
                </c:pt>
                <c:pt idx="3453">
                  <c:v>20647.98100510957</c:v>
                </c:pt>
                <c:pt idx="3454">
                  <c:v>22399.67298236166</c:v>
                </c:pt>
                <c:pt idx="3455">
                  <c:v>24327.54078237424</c:v>
                </c:pt>
                <c:pt idx="3456">
                  <c:v>26441.82227033924</c:v>
                </c:pt>
                <c:pt idx="3457">
                  <c:v>28758.7887141799</c:v>
                </c:pt>
                <c:pt idx="3458">
                  <c:v>31298.43869843664</c:v>
                </c:pt>
                <c:pt idx="3459">
                  <c:v>34087.05531825728</c:v>
                </c:pt>
                <c:pt idx="3460">
                  <c:v>37156.68482698611</c:v>
                </c:pt>
                <c:pt idx="3461">
                  <c:v>40545.5812480268</c:v>
                </c:pt>
                <c:pt idx="3462">
                  <c:v>44299.684936652</c:v>
                </c:pt>
                <c:pt idx="3463">
                  <c:v>48471.04573226102</c:v>
                </c:pt>
                <c:pt idx="3464">
                  <c:v>53118.67219402558</c:v>
                </c:pt>
                <c:pt idx="3465">
                  <c:v>58305.63029928543</c:v>
                </c:pt>
                <c:pt idx="3466">
                  <c:v>64090.96499179913</c:v>
                </c:pt>
                <c:pt idx="3467">
                  <c:v>70525.79965438338</c:v>
                </c:pt>
                <c:pt idx="3468">
                  <c:v>77621.99707291137</c:v>
                </c:pt>
                <c:pt idx="3469">
                  <c:v>85326.21458793235</c:v>
                </c:pt>
                <c:pt idx="3470">
                  <c:v>93467.91873554235</c:v>
                </c:pt>
                <c:pt idx="3471">
                  <c:v>101685.0638865793</c:v>
                </c:pt>
                <c:pt idx="3472">
                  <c:v>109383.1518464379</c:v>
                </c:pt>
                <c:pt idx="3473">
                  <c:v>115763.6289489038</c:v>
                </c:pt>
                <c:pt idx="3474">
                  <c:v>119987.5341497479</c:v>
                </c:pt>
                <c:pt idx="3475">
                  <c:v>121467.7967206683</c:v>
                </c:pt>
                <c:pt idx="3476">
                  <c:v>120129.4746059656</c:v>
                </c:pt>
                <c:pt idx="3477">
                  <c:v>116430.5546312248</c:v>
                </c:pt>
                <c:pt idx="3478">
                  <c:v>111114.4331369331</c:v>
                </c:pt>
                <c:pt idx="3479">
                  <c:v>104943.9447029757</c:v>
                </c:pt>
                <c:pt idx="3480">
                  <c:v>98524.9291142989</c:v>
                </c:pt>
                <c:pt idx="3481">
                  <c:v>92244.48332130701</c:v>
                </c:pt>
                <c:pt idx="3482">
                  <c:v>86325.61425882832</c:v>
                </c:pt>
                <c:pt idx="3483">
                  <c:v>80864.54323651081</c:v>
                </c:pt>
                <c:pt idx="3484">
                  <c:v>75889.18701306211</c:v>
                </c:pt>
                <c:pt idx="3485">
                  <c:v>71384.32192204795</c:v>
                </c:pt>
                <c:pt idx="3486">
                  <c:v>67314.72016260094</c:v>
                </c:pt>
                <c:pt idx="3487">
                  <c:v>63640.76648883391</c:v>
                </c:pt>
                <c:pt idx="3488">
                  <c:v>60317.76173415945</c:v>
                </c:pt>
                <c:pt idx="3489">
                  <c:v>57307.39178510345</c:v>
                </c:pt>
                <c:pt idx="3490">
                  <c:v>54572.53246364846</c:v>
                </c:pt>
                <c:pt idx="3491">
                  <c:v>52079.30920023106</c:v>
                </c:pt>
                <c:pt idx="3492">
                  <c:v>49800.67949012578</c:v>
                </c:pt>
                <c:pt idx="3493">
                  <c:v>47710.29686207979</c:v>
                </c:pt>
                <c:pt idx="3494">
                  <c:v>45787.69644920181</c:v>
                </c:pt>
                <c:pt idx="3495">
                  <c:v>44013.34678245349</c:v>
                </c:pt>
                <c:pt idx="3496">
                  <c:v>42370.00212678268</c:v>
                </c:pt>
                <c:pt idx="3497">
                  <c:v>40845.95711797434</c:v>
                </c:pt>
                <c:pt idx="3498">
                  <c:v>39426.20429162568</c:v>
                </c:pt>
                <c:pt idx="3499">
                  <c:v>38100.84405593988</c:v>
                </c:pt>
                <c:pt idx="3500">
                  <c:v>36861.20469290747</c:v>
                </c:pt>
                <c:pt idx="3501">
                  <c:v>35698.11152920703</c:v>
                </c:pt>
                <c:pt idx="3502">
                  <c:v>34604.9512416551</c:v>
                </c:pt>
                <c:pt idx="3503">
                  <c:v>33575.28386776422</c:v>
                </c:pt>
                <c:pt idx="3504">
                  <c:v>32603.17460570213</c:v>
                </c:pt>
                <c:pt idx="3505">
                  <c:v>31684.10989226136</c:v>
                </c:pt>
                <c:pt idx="3506">
                  <c:v>30813.721408285</c:v>
                </c:pt>
                <c:pt idx="3507">
                  <c:v>29988.72065281371</c:v>
                </c:pt>
                <c:pt idx="3508">
                  <c:v>29206.54337663317</c:v>
                </c:pt>
                <c:pt idx="3509">
                  <c:v>28463.90403831053</c:v>
                </c:pt>
                <c:pt idx="3510">
                  <c:v>27760.92644058311</c:v>
                </c:pt>
                <c:pt idx="3511">
                  <c:v>27096.92775062972</c:v>
                </c:pt>
                <c:pt idx="3512">
                  <c:v>26473.24904696138</c:v>
                </c:pt>
                <c:pt idx="3513">
                  <c:v>25894.12243486725</c:v>
                </c:pt>
                <c:pt idx="3514">
                  <c:v>25366.22508129162</c:v>
                </c:pt>
                <c:pt idx="3515">
                  <c:v>24901.28516954906</c:v>
                </c:pt>
                <c:pt idx="3516">
                  <c:v>24518.0651941794</c:v>
                </c:pt>
                <c:pt idx="3517">
                  <c:v>24243.2247345676</c:v>
                </c:pt>
                <c:pt idx="3518">
                  <c:v>24111.81707105994</c:v>
                </c:pt>
                <c:pt idx="3519">
                  <c:v>24158.67351460102</c:v>
                </c:pt>
                <c:pt idx="3520">
                  <c:v>24402.48238985988</c:v>
                </c:pt>
                <c:pt idx="3521">
                  <c:v>24884.32240222762</c:v>
                </c:pt>
                <c:pt idx="3522">
                  <c:v>25286.80693406277</c:v>
                </c:pt>
                <c:pt idx="3523">
                  <c:v>25517.37332381474</c:v>
                </c:pt>
                <c:pt idx="3524">
                  <c:v>25456.0623817276</c:v>
                </c:pt>
                <c:pt idx="3525">
                  <c:v>25110.7625428109</c:v>
                </c:pt>
                <c:pt idx="3526">
                  <c:v>24577.03344629202</c:v>
                </c:pt>
                <c:pt idx="3527">
                  <c:v>23958.11684962557</c:v>
                </c:pt>
                <c:pt idx="3528">
                  <c:v>23322.49386344341</c:v>
                </c:pt>
                <c:pt idx="3529">
                  <c:v>22706.68045918526</c:v>
                </c:pt>
                <c:pt idx="3530">
                  <c:v>22126.5742111181</c:v>
                </c:pt>
                <c:pt idx="3531">
                  <c:v>21586.13841207105</c:v>
                </c:pt>
                <c:pt idx="3532">
                  <c:v>21084.47972982132</c:v>
                </c:pt>
                <c:pt idx="3533">
                  <c:v>20617.87078221437</c:v>
                </c:pt>
                <c:pt idx="3534">
                  <c:v>20182.69039751414</c:v>
                </c:pt>
                <c:pt idx="3535">
                  <c:v>19775.12634640524</c:v>
                </c:pt>
                <c:pt idx="3536">
                  <c:v>19392.15635833835</c:v>
                </c:pt>
                <c:pt idx="3537">
                  <c:v>19030.59354048068</c:v>
                </c:pt>
                <c:pt idx="3538">
                  <c:v>18688.23951965045</c:v>
                </c:pt>
                <c:pt idx="3539">
                  <c:v>18362.6470796801</c:v>
                </c:pt>
                <c:pt idx="3540">
                  <c:v>18052.54291588225</c:v>
                </c:pt>
                <c:pt idx="3541">
                  <c:v>17755.82954578242</c:v>
                </c:pt>
                <c:pt idx="3542">
                  <c:v>17471.51729558094</c:v>
                </c:pt>
                <c:pt idx="3543">
                  <c:v>17198.45971584595</c:v>
                </c:pt>
                <c:pt idx="3544">
                  <c:v>16936.00315322338</c:v>
                </c:pt>
                <c:pt idx="3545">
                  <c:v>16682.54337943549</c:v>
                </c:pt>
                <c:pt idx="3546">
                  <c:v>16438.23585240755</c:v>
                </c:pt>
                <c:pt idx="3547">
                  <c:v>16201.92815609505</c:v>
                </c:pt>
                <c:pt idx="3548">
                  <c:v>15973.31719002951</c:v>
                </c:pt>
                <c:pt idx="3549">
                  <c:v>15751.63342620866</c:v>
                </c:pt>
                <c:pt idx="3550">
                  <c:v>15536.60055765694</c:v>
                </c:pt>
                <c:pt idx="3551">
                  <c:v>15327.89106175837</c:v>
                </c:pt>
                <c:pt idx="3552">
                  <c:v>15125.0691855359</c:v>
                </c:pt>
                <c:pt idx="3553">
                  <c:v>14927.61883583609</c:v>
                </c:pt>
                <c:pt idx="3554">
                  <c:v>14735.36238664295</c:v>
                </c:pt>
                <c:pt idx="3555">
                  <c:v>14548.49154019887</c:v>
                </c:pt>
                <c:pt idx="3556">
                  <c:v>14366.13721249334</c:v>
                </c:pt>
                <c:pt idx="3557">
                  <c:v>14188.13841108007</c:v>
                </c:pt>
                <c:pt idx="3558">
                  <c:v>14014.52109321523</c:v>
                </c:pt>
                <c:pt idx="3559">
                  <c:v>13845.02738099832</c:v>
                </c:pt>
                <c:pt idx="3560">
                  <c:v>13679.25966544124</c:v>
                </c:pt>
                <c:pt idx="3561">
                  <c:v>13517.49110507114</c:v>
                </c:pt>
                <c:pt idx="3562">
                  <c:v>13359.20135999627</c:v>
                </c:pt>
                <c:pt idx="3563">
                  <c:v>13204.3465752188</c:v>
                </c:pt>
                <c:pt idx="3564">
                  <c:v>13052.74989945147</c:v>
                </c:pt>
                <c:pt idx="3565">
                  <c:v>12904.30231524043</c:v>
                </c:pt>
                <c:pt idx="3566">
                  <c:v>12758.97371660191</c:v>
                </c:pt>
                <c:pt idx="3567">
                  <c:v>12616.47955727474</c:v>
                </c:pt>
                <c:pt idx="3568">
                  <c:v>12476.86773600313</c:v>
                </c:pt>
                <c:pt idx="3569">
                  <c:v>12339.98436195842</c:v>
                </c:pt>
                <c:pt idx="3570">
                  <c:v>12205.65716432612</c:v>
                </c:pt>
                <c:pt idx="3571">
                  <c:v>12073.87129204895</c:v>
                </c:pt>
                <c:pt idx="3572">
                  <c:v>11944.60404180367</c:v>
                </c:pt>
                <c:pt idx="3573">
                  <c:v>11817.58395867877</c:v>
                </c:pt>
                <c:pt idx="3574">
                  <c:v>11692.82521313419</c:v>
                </c:pt>
                <c:pt idx="3575">
                  <c:v>11570.22337740331</c:v>
                </c:pt>
                <c:pt idx="3576">
                  <c:v>11449.93121545965</c:v>
                </c:pt>
                <c:pt idx="3577">
                  <c:v>11331.4865360961</c:v>
                </c:pt>
                <c:pt idx="3578">
                  <c:v>11215.07423219688</c:v>
                </c:pt>
                <c:pt idx="3579">
                  <c:v>11100.54976189474</c:v>
                </c:pt>
                <c:pt idx="3580">
                  <c:v>10988.05894170307</c:v>
                </c:pt>
                <c:pt idx="3581">
                  <c:v>10877.12768932505</c:v>
                </c:pt>
                <c:pt idx="3582">
                  <c:v>10767.96031070467</c:v>
                </c:pt>
                <c:pt idx="3583">
                  <c:v>10660.45797006576</c:v>
                </c:pt>
                <c:pt idx="3584">
                  <c:v>10554.54124036571</c:v>
                </c:pt>
                <c:pt idx="3585">
                  <c:v>10450.09345033291</c:v>
                </c:pt>
                <c:pt idx="3586">
                  <c:v>10346.99923763337</c:v>
                </c:pt>
                <c:pt idx="3587">
                  <c:v>10245.35403543379</c:v>
                </c:pt>
                <c:pt idx="3588">
                  <c:v>10144.73229281749</c:v>
                </c:pt>
                <c:pt idx="3589">
                  <c:v>10045.30129600485</c:v>
                </c:pt>
                <c:pt idx="3590">
                  <c:v>9946.920118975051</c:v>
                </c:pt>
                <c:pt idx="3591">
                  <c:v>9850.245676266944</c:v>
                </c:pt>
                <c:pt idx="3592">
                  <c:v>9757.645008921906</c:v>
                </c:pt>
                <c:pt idx="3593">
                  <c:v>9671.639144477194</c:v>
                </c:pt>
                <c:pt idx="3594">
                  <c:v>9587.320303977371</c:v>
                </c:pt>
                <c:pt idx="3595">
                  <c:v>9500.441553995431</c:v>
                </c:pt>
                <c:pt idx="3596">
                  <c:v>9412.142598374437</c:v>
                </c:pt>
                <c:pt idx="3597">
                  <c:v>9324.08419535402</c:v>
                </c:pt>
                <c:pt idx="3598">
                  <c:v>9236.881392933214</c:v>
                </c:pt>
                <c:pt idx="3599">
                  <c:v>9150.749207809038</c:v>
                </c:pt>
                <c:pt idx="3600">
                  <c:v>9065.52137772936</c:v>
                </c:pt>
                <c:pt idx="3601">
                  <c:v>8981.548405053705</c:v>
                </c:pt>
                <c:pt idx="3602">
                  <c:v>8898.418952643624</c:v>
                </c:pt>
                <c:pt idx="3603">
                  <c:v>8816.326681275938</c:v>
                </c:pt>
                <c:pt idx="3604">
                  <c:v>8735.205359107074</c:v>
                </c:pt>
                <c:pt idx="3605">
                  <c:v>8655.072082608513</c:v>
                </c:pt>
                <c:pt idx="3606">
                  <c:v>8575.670961061236</c:v>
                </c:pt>
                <c:pt idx="3607">
                  <c:v>8497.198855919355</c:v>
                </c:pt>
                <c:pt idx="3608">
                  <c:v>8419.513357830228</c:v>
                </c:pt>
                <c:pt idx="3609">
                  <c:v>8342.71252288949</c:v>
                </c:pt>
                <c:pt idx="3610">
                  <c:v>8266.556638039505</c:v>
                </c:pt>
                <c:pt idx="3611">
                  <c:v>8191.217659991286</c:v>
                </c:pt>
                <c:pt idx="3612">
                  <c:v>8116.536751880912</c:v>
                </c:pt>
                <c:pt idx="3613">
                  <c:v>8042.668058437644</c:v>
                </c:pt>
                <c:pt idx="3614">
                  <c:v>7969.317501085778</c:v>
                </c:pt>
                <c:pt idx="3615">
                  <c:v>7896.70385998957</c:v>
                </c:pt>
                <c:pt idx="3616">
                  <c:v>7824.6590691248</c:v>
                </c:pt>
                <c:pt idx="3617">
                  <c:v>7753.179219746178</c:v>
                </c:pt>
                <c:pt idx="3618">
                  <c:v>7682.300821473244</c:v>
                </c:pt>
                <c:pt idx="3619">
                  <c:v>7611.875357775251</c:v>
                </c:pt>
                <c:pt idx="3620">
                  <c:v>7542.060832664793</c:v>
                </c:pt>
                <c:pt idx="3621">
                  <c:v>7472.733761374671</c:v>
                </c:pt>
                <c:pt idx="3622">
                  <c:v>7403.877683255741</c:v>
                </c:pt>
                <c:pt idx="3623">
                  <c:v>7335.438737947531</c:v>
                </c:pt>
                <c:pt idx="3624">
                  <c:v>7267.52036907907</c:v>
                </c:pt>
                <c:pt idx="3625">
                  <c:v>7199.994636262457</c:v>
                </c:pt>
                <c:pt idx="3626">
                  <c:v>7132.854342590776</c:v>
                </c:pt>
                <c:pt idx="3627">
                  <c:v>7066.05196625734</c:v>
                </c:pt>
                <c:pt idx="3628">
                  <c:v>6999.676014777576</c:v>
                </c:pt>
                <c:pt idx="3629">
                  <c:v>6933.682507206522</c:v>
                </c:pt>
                <c:pt idx="3630">
                  <c:v>6868.006631872902</c:v>
                </c:pt>
                <c:pt idx="3631">
                  <c:v>6802.649621887138</c:v>
                </c:pt>
                <c:pt idx="3632">
                  <c:v>6737.679390187098</c:v>
                </c:pt>
                <c:pt idx="3633">
                  <c:v>6673.087800149973</c:v>
                </c:pt>
                <c:pt idx="3634">
                  <c:v>6608.80911136513</c:v>
                </c:pt>
                <c:pt idx="3635">
                  <c:v>6544.963632669823</c:v>
                </c:pt>
                <c:pt idx="3636">
                  <c:v>6481.480955623215</c:v>
                </c:pt>
                <c:pt idx="3637">
                  <c:v>6418.460785552884</c:v>
                </c:pt>
                <c:pt idx="3638">
                  <c:v>6355.935750728533</c:v>
                </c:pt>
                <c:pt idx="3639">
                  <c:v>6293.995571052956</c:v>
                </c:pt>
                <c:pt idx="3640">
                  <c:v>6232.808299040646</c:v>
                </c:pt>
                <c:pt idx="3641">
                  <c:v>6172.31210296295</c:v>
                </c:pt>
                <c:pt idx="3642">
                  <c:v>6112.864603402176</c:v>
                </c:pt>
                <c:pt idx="3643">
                  <c:v>6054.585783820927</c:v>
                </c:pt>
                <c:pt idx="3644">
                  <c:v>5997.73183486703</c:v>
                </c:pt>
                <c:pt idx="3645">
                  <c:v>5942.58492445552</c:v>
                </c:pt>
                <c:pt idx="3646">
                  <c:v>5889.597822141467</c:v>
                </c:pt>
                <c:pt idx="3647">
                  <c:v>5839.207312354289</c:v>
                </c:pt>
                <c:pt idx="3648">
                  <c:v>5792.061040967862</c:v>
                </c:pt>
                <c:pt idx="3649">
                  <c:v>5748.833002715216</c:v>
                </c:pt>
                <c:pt idx="3650">
                  <c:v>5710.270045737097</c:v>
                </c:pt>
                <c:pt idx="3651">
                  <c:v>5677.452668799061</c:v>
                </c:pt>
                <c:pt idx="3652">
                  <c:v>5651.431297932872</c:v>
                </c:pt>
                <c:pt idx="3653">
                  <c:v>5633.558765016091</c:v>
                </c:pt>
                <c:pt idx="3654">
                  <c:v>5625.087319884509</c:v>
                </c:pt>
                <c:pt idx="3655">
                  <c:v>5627.441563724498</c:v>
                </c:pt>
                <c:pt idx="3656">
                  <c:v>5641.902842700897</c:v>
                </c:pt>
                <c:pt idx="3657">
                  <c:v>5669.660295478242</c:v>
                </c:pt>
                <c:pt idx="3658">
                  <c:v>5711.191072909684</c:v>
                </c:pt>
                <c:pt idx="3659">
                  <c:v>5766.658640177972</c:v>
                </c:pt>
                <c:pt idx="3660">
                  <c:v>5835.348834198786</c:v>
                </c:pt>
                <c:pt idx="3661">
                  <c:v>5915.25061641991</c:v>
                </c:pt>
                <c:pt idx="3662">
                  <c:v>6003.622949610953</c:v>
                </c:pt>
                <c:pt idx="3663">
                  <c:v>6096.734024546152</c:v>
                </c:pt>
                <c:pt idx="3664">
                  <c:v>6190.064207790048</c:v>
                </c:pt>
                <c:pt idx="3665">
                  <c:v>6279.162385495955</c:v>
                </c:pt>
                <c:pt idx="3666">
                  <c:v>6359.76648363063</c:v>
                </c:pt>
                <c:pt idx="3667">
                  <c:v>6428.28173580433</c:v>
                </c:pt>
                <c:pt idx="3668">
                  <c:v>6482.391116227862</c:v>
                </c:pt>
                <c:pt idx="3669">
                  <c:v>6520.821604655293</c:v>
                </c:pt>
                <c:pt idx="3670">
                  <c:v>6543.506126021674</c:v>
                </c:pt>
                <c:pt idx="3671">
                  <c:v>6551.183828621973</c:v>
                </c:pt>
                <c:pt idx="3672">
                  <c:v>6545.290569267542</c:v>
                </c:pt>
                <c:pt idx="3673">
                  <c:v>6527.55317661732</c:v>
                </c:pt>
                <c:pt idx="3674">
                  <c:v>6499.844396497657</c:v>
                </c:pt>
                <c:pt idx="3675">
                  <c:v>6464.002011764893</c:v>
                </c:pt>
                <c:pt idx="3676">
                  <c:v>6421.736193808242</c:v>
                </c:pt>
                <c:pt idx="3677">
                  <c:v>6374.575091200511</c:v>
                </c:pt>
                <c:pt idx="3678">
                  <c:v>6323.768499709611</c:v>
                </c:pt>
                <c:pt idx="3679">
                  <c:v>6270.375888136022</c:v>
                </c:pt>
                <c:pt idx="3680">
                  <c:v>6215.324160187645</c:v>
                </c:pt>
                <c:pt idx="3681">
                  <c:v>6159.259490773545</c:v>
                </c:pt>
                <c:pt idx="3682">
                  <c:v>6102.794799468627</c:v>
                </c:pt>
                <c:pt idx="3683">
                  <c:v>6046.271162887378</c:v>
                </c:pt>
                <c:pt idx="3684">
                  <c:v>5989.995650038526</c:v>
                </c:pt>
                <c:pt idx="3685">
                  <c:v>5934.182854230942</c:v>
                </c:pt>
                <c:pt idx="3686">
                  <c:v>5878.917172714117</c:v>
                </c:pt>
                <c:pt idx="3687">
                  <c:v>5824.059976636254</c:v>
                </c:pt>
                <c:pt idx="3688">
                  <c:v>5768.85673627213</c:v>
                </c:pt>
                <c:pt idx="3689">
                  <c:v>5711.738223785817</c:v>
                </c:pt>
                <c:pt idx="3690">
                  <c:v>5648.297337714022</c:v>
                </c:pt>
                <c:pt idx="3691">
                  <c:v>5567.16015313974</c:v>
                </c:pt>
                <c:pt idx="3692">
                  <c:v>5446.585446195167</c:v>
                </c:pt>
                <c:pt idx="3693">
                  <c:v>5294.11067169241</c:v>
                </c:pt>
                <c:pt idx="3694">
                  <c:v>5211.06992480716</c:v>
                </c:pt>
                <c:pt idx="3695">
                  <c:v>5201.27285342439</c:v>
                </c:pt>
                <c:pt idx="3696">
                  <c:v>5197.28059038095</c:v>
                </c:pt>
                <c:pt idx="3697">
                  <c:v>5181.880168928596</c:v>
                </c:pt>
                <c:pt idx="3698">
                  <c:v>5157.259497475345</c:v>
                </c:pt>
                <c:pt idx="3699">
                  <c:v>5126.997629522176</c:v>
                </c:pt>
                <c:pt idx="3700">
                  <c:v>5093.349534292668</c:v>
                </c:pt>
                <c:pt idx="3701">
                  <c:v>5057.656215484092</c:v>
                </c:pt>
                <c:pt idx="3702">
                  <c:v>5020.8925388972</c:v>
                </c:pt>
                <c:pt idx="3703">
                  <c:v>4983.551329218697</c:v>
                </c:pt>
                <c:pt idx="3704">
                  <c:v>4945.936884694514</c:v>
                </c:pt>
                <c:pt idx="3705">
                  <c:v>4908.229136135444</c:v>
                </c:pt>
                <c:pt idx="3706">
                  <c:v>4870.689666405058</c:v>
                </c:pt>
                <c:pt idx="3707">
                  <c:v>4833.291408822773</c:v>
                </c:pt>
                <c:pt idx="3708">
                  <c:v>4796.154650747672</c:v>
                </c:pt>
                <c:pt idx="3709">
                  <c:v>4759.30857186463</c:v>
                </c:pt>
                <c:pt idx="3710">
                  <c:v>4722.786106854508</c:v>
                </c:pt>
                <c:pt idx="3711">
                  <c:v>4686.6409268938</c:v>
                </c:pt>
                <c:pt idx="3712">
                  <c:v>4650.834048930755</c:v>
                </c:pt>
                <c:pt idx="3713">
                  <c:v>4615.37302116793</c:v>
                </c:pt>
                <c:pt idx="3714">
                  <c:v>4580.33029615957</c:v>
                </c:pt>
                <c:pt idx="3715">
                  <c:v>4545.589470436875</c:v>
                </c:pt>
                <c:pt idx="3716">
                  <c:v>4511.281798797403</c:v>
                </c:pt>
                <c:pt idx="3717">
                  <c:v>4477.28950864168</c:v>
                </c:pt>
                <c:pt idx="3718">
                  <c:v>4443.62790287046</c:v>
                </c:pt>
                <c:pt idx="3719">
                  <c:v>4410.367075500721</c:v>
                </c:pt>
                <c:pt idx="3720">
                  <c:v>4377.429706823538</c:v>
                </c:pt>
                <c:pt idx="3721">
                  <c:v>4344.811637032601</c:v>
                </c:pt>
                <c:pt idx="3722">
                  <c:v>4312.561632962958</c:v>
                </c:pt>
                <c:pt idx="3723">
                  <c:v>4280.642517730583</c:v>
                </c:pt>
                <c:pt idx="3724">
                  <c:v>4249.019936444954</c:v>
                </c:pt>
                <c:pt idx="3725">
                  <c:v>4217.70584326506</c:v>
                </c:pt>
                <c:pt idx="3726">
                  <c:v>4186.692648245598</c:v>
                </c:pt>
                <c:pt idx="3727">
                  <c:v>4156.025405543157</c:v>
                </c:pt>
                <c:pt idx="3728">
                  <c:v>4125.59561068739</c:v>
                </c:pt>
                <c:pt idx="3729">
                  <c:v>4095.535424422737</c:v>
                </c:pt>
                <c:pt idx="3730">
                  <c:v>4065.679307805726</c:v>
                </c:pt>
                <c:pt idx="3731">
                  <c:v>4036.14379855706</c:v>
                </c:pt>
                <c:pt idx="3732">
                  <c:v>4006.872708694118</c:v>
                </c:pt>
                <c:pt idx="3733">
                  <c:v>3977.88661380442</c:v>
                </c:pt>
                <c:pt idx="3734">
                  <c:v>3949.139343307857</c:v>
                </c:pt>
                <c:pt idx="3735">
                  <c:v>3920.716252077767</c:v>
                </c:pt>
                <c:pt idx="3736">
                  <c:v>3892.504595704699</c:v>
                </c:pt>
                <c:pt idx="3737">
                  <c:v>3864.576247210494</c:v>
                </c:pt>
                <c:pt idx="3738">
                  <c:v>3836.928633205932</c:v>
                </c:pt>
                <c:pt idx="3739">
                  <c:v>3809.47285816326</c:v>
                </c:pt>
                <c:pt idx="3740">
                  <c:v>3782.327499960475</c:v>
                </c:pt>
                <c:pt idx="3741">
                  <c:v>3755.375822205672</c:v>
                </c:pt>
                <c:pt idx="3742">
                  <c:v>3728.68357081602</c:v>
                </c:pt>
                <c:pt idx="3743">
                  <c:v>3702.227879724686</c:v>
                </c:pt>
                <c:pt idx="3744">
                  <c:v>3675.970554110176</c:v>
                </c:pt>
                <c:pt idx="3745">
                  <c:v>3649.949666050822</c:v>
                </c:pt>
                <c:pt idx="3746">
                  <c:v>3624.101118373066</c:v>
                </c:pt>
                <c:pt idx="3747">
                  <c:v>3598.487688371355</c:v>
                </c:pt>
                <c:pt idx="3748">
                  <c:v>3572.983629881911</c:v>
                </c:pt>
                <c:pt idx="3749">
                  <c:v>3547.61707914444</c:v>
                </c:pt>
                <c:pt idx="3750">
                  <c:v>3522.306458259737</c:v>
                </c:pt>
                <c:pt idx="3751">
                  <c:v>3497.043823575032</c:v>
                </c:pt>
                <c:pt idx="3752">
                  <c:v>3471.771612862495</c:v>
                </c:pt>
                <c:pt idx="3753">
                  <c:v>3446.355748069895</c:v>
                </c:pt>
                <c:pt idx="3754">
                  <c:v>3420.770907484562</c:v>
                </c:pt>
                <c:pt idx="3755">
                  <c:v>3394.906261958496</c:v>
                </c:pt>
                <c:pt idx="3756">
                  <c:v>3368.702284976704</c:v>
                </c:pt>
                <c:pt idx="3757">
                  <c:v>3342.107039798517</c:v>
                </c:pt>
                <c:pt idx="3758">
                  <c:v>3315.163414373928</c:v>
                </c:pt>
                <c:pt idx="3759">
                  <c:v>3287.850915977866</c:v>
                </c:pt>
                <c:pt idx="3760">
                  <c:v>3260.28354359627</c:v>
                </c:pt>
                <c:pt idx="3761">
                  <c:v>3232.58526101632</c:v>
                </c:pt>
                <c:pt idx="3762">
                  <c:v>3204.862756967075</c:v>
                </c:pt>
                <c:pt idx="3763">
                  <c:v>3177.349310882701</c:v>
                </c:pt>
                <c:pt idx="3764">
                  <c:v>3150.083570859242</c:v>
                </c:pt>
                <c:pt idx="3765">
                  <c:v>3123.173454876511</c:v>
                </c:pt>
                <c:pt idx="3766">
                  <c:v>3096.670503026891</c:v>
                </c:pt>
                <c:pt idx="3767">
                  <c:v>3070.653140893376</c:v>
                </c:pt>
                <c:pt idx="3768">
                  <c:v>3045.023181031137</c:v>
                </c:pt>
                <c:pt idx="3769">
                  <c:v>3019.794085091546</c:v>
                </c:pt>
                <c:pt idx="3770">
                  <c:v>2995.002398916934</c:v>
                </c:pt>
                <c:pt idx="3771">
                  <c:v>2970.509564333808</c:v>
                </c:pt>
                <c:pt idx="3772">
                  <c:v>2946.35249907021</c:v>
                </c:pt>
                <c:pt idx="3773">
                  <c:v>2922.445598131186</c:v>
                </c:pt>
                <c:pt idx="3774">
                  <c:v>2898.829795725577</c:v>
                </c:pt>
                <c:pt idx="3775">
                  <c:v>2875.369054462704</c:v>
                </c:pt>
                <c:pt idx="3776">
                  <c:v>2852.1926466556</c:v>
                </c:pt>
                <c:pt idx="3777">
                  <c:v>2829.115375222425</c:v>
                </c:pt>
                <c:pt idx="3778">
                  <c:v>2806.223339178206</c:v>
                </c:pt>
                <c:pt idx="3779">
                  <c:v>2783.442890550467</c:v>
                </c:pt>
                <c:pt idx="3780">
                  <c:v>2760.824457605136</c:v>
                </c:pt>
                <c:pt idx="3781">
                  <c:v>2738.33541204837</c:v>
                </c:pt>
                <c:pt idx="3782">
                  <c:v>2715.915305299216</c:v>
                </c:pt>
                <c:pt idx="3783">
                  <c:v>2693.623839834104</c:v>
                </c:pt>
                <c:pt idx="3784">
                  <c:v>2671.390758734517</c:v>
                </c:pt>
                <c:pt idx="3785">
                  <c:v>2649.25473191632</c:v>
                </c:pt>
                <c:pt idx="3786">
                  <c:v>2627.237254505877</c:v>
                </c:pt>
                <c:pt idx="3787">
                  <c:v>2605.258553779099</c:v>
                </c:pt>
                <c:pt idx="3788">
                  <c:v>2583.328948129819</c:v>
                </c:pt>
                <c:pt idx="3789">
                  <c:v>2561.521407698302</c:v>
                </c:pt>
                <c:pt idx="3790">
                  <c:v>2539.729255576706</c:v>
                </c:pt>
                <c:pt idx="3791">
                  <c:v>2518.035005520115</c:v>
                </c:pt>
                <c:pt idx="3792">
                  <c:v>2496.371721384551</c:v>
                </c:pt>
                <c:pt idx="3793">
                  <c:v>2474.762780927482</c:v>
                </c:pt>
                <c:pt idx="3794">
                  <c:v>2453.240370763634</c:v>
                </c:pt>
                <c:pt idx="3795">
                  <c:v>2431.711468465645</c:v>
                </c:pt>
                <c:pt idx="3796">
                  <c:v>2410.283780892761</c:v>
                </c:pt>
                <c:pt idx="3797">
                  <c:v>2388.864666278266</c:v>
                </c:pt>
                <c:pt idx="3798">
                  <c:v>2367.462576353498</c:v>
                </c:pt>
                <c:pt idx="3799">
                  <c:v>2346.131139497481</c:v>
                </c:pt>
                <c:pt idx="3800">
                  <c:v>2324.861297981455</c:v>
                </c:pt>
                <c:pt idx="3801">
                  <c:v>2303.611080046456</c:v>
                </c:pt>
                <c:pt idx="3802">
                  <c:v>2282.373881530216</c:v>
                </c:pt>
                <c:pt idx="3803">
                  <c:v>2261.187191027804</c:v>
                </c:pt>
                <c:pt idx="3804">
                  <c:v>2240.012682587496</c:v>
                </c:pt>
                <c:pt idx="3805">
                  <c:v>2218.884238039414</c:v>
                </c:pt>
                <c:pt idx="3806">
                  <c:v>2197.787002049965</c:v>
                </c:pt>
                <c:pt idx="3807">
                  <c:v>2176.672757518065</c:v>
                </c:pt>
                <c:pt idx="3808">
                  <c:v>2155.603746324928</c:v>
                </c:pt>
                <c:pt idx="3809">
                  <c:v>2134.556920169575</c:v>
                </c:pt>
                <c:pt idx="3810">
                  <c:v>2113.532422336444</c:v>
                </c:pt>
                <c:pt idx="3811">
                  <c:v>2092.524255129319</c:v>
                </c:pt>
                <c:pt idx="3812">
                  <c:v>2071.477029817311</c:v>
                </c:pt>
                <c:pt idx="3813">
                  <c:v>2050.51594767856</c:v>
                </c:pt>
                <c:pt idx="3814">
                  <c:v>2029.532393464275</c:v>
                </c:pt>
                <c:pt idx="3815">
                  <c:v>2008.562233260196</c:v>
                </c:pt>
                <c:pt idx="3816">
                  <c:v>1987.600131686812</c:v>
                </c:pt>
                <c:pt idx="3817">
                  <c:v>1966.640585345648</c:v>
                </c:pt>
                <c:pt idx="3818">
                  <c:v>1945.70106341482</c:v>
                </c:pt>
                <c:pt idx="3819">
                  <c:v>1924.751856697322</c:v>
                </c:pt>
                <c:pt idx="3820">
                  <c:v>1903.826740225031</c:v>
                </c:pt>
                <c:pt idx="3821">
                  <c:v>1882.875388195765</c:v>
                </c:pt>
                <c:pt idx="3822">
                  <c:v>1861.960734765993</c:v>
                </c:pt>
                <c:pt idx="3823">
                  <c:v>1841.052622071304</c:v>
                </c:pt>
                <c:pt idx="3824">
                  <c:v>1820.122233987777</c:v>
                </c:pt>
                <c:pt idx="3825">
                  <c:v>1799.170441325339</c:v>
                </c:pt>
                <c:pt idx="3826">
                  <c:v>1778.270294896708</c:v>
                </c:pt>
                <c:pt idx="3827">
                  <c:v>1757.352889030075</c:v>
                </c:pt>
                <c:pt idx="3828">
                  <c:v>1736.441227019245</c:v>
                </c:pt>
                <c:pt idx="3829">
                  <c:v>1715.51363797423</c:v>
                </c:pt>
                <c:pt idx="3830">
                  <c:v>1694.607723102725</c:v>
                </c:pt>
                <c:pt idx="3831">
                  <c:v>1673.673248519169</c:v>
                </c:pt>
                <c:pt idx="3832">
                  <c:v>1652.738271847132</c:v>
                </c:pt>
                <c:pt idx="3833">
                  <c:v>1631.808937050675</c:v>
                </c:pt>
                <c:pt idx="3834">
                  <c:v>1610.793267052138</c:v>
                </c:pt>
                <c:pt idx="3835">
                  <c:v>1589.820887816896</c:v>
                </c:pt>
                <c:pt idx="3836">
                  <c:v>1568.718942526801</c:v>
                </c:pt>
                <c:pt idx="3837">
                  <c:v>1547.547136189398</c:v>
                </c:pt>
                <c:pt idx="3838">
                  <c:v>1526.207030743904</c:v>
                </c:pt>
                <c:pt idx="3839">
                  <c:v>1504.678050745136</c:v>
                </c:pt>
                <c:pt idx="3840">
                  <c:v>1483.019208123346</c:v>
                </c:pt>
                <c:pt idx="3841">
                  <c:v>1461.033394949156</c:v>
                </c:pt>
                <c:pt idx="3842">
                  <c:v>1438.721206509829</c:v>
                </c:pt>
                <c:pt idx="3843">
                  <c:v>1415.98329738366</c:v>
                </c:pt>
                <c:pt idx="3844">
                  <c:v>1392.840240747384</c:v>
                </c:pt>
                <c:pt idx="3845">
                  <c:v>1369.246940042482</c:v>
                </c:pt>
                <c:pt idx="3846">
                  <c:v>1345.13564829823</c:v>
                </c:pt>
                <c:pt idx="3847">
                  <c:v>1320.575469748688</c:v>
                </c:pt>
                <c:pt idx="3848">
                  <c:v>1295.55698634982</c:v>
                </c:pt>
                <c:pt idx="3849">
                  <c:v>1270.130217972234</c:v>
                </c:pt>
                <c:pt idx="3850">
                  <c:v>1244.386138919433</c:v>
                </c:pt>
                <c:pt idx="3851">
                  <c:v>1218.295604370946</c:v>
                </c:pt>
                <c:pt idx="3852">
                  <c:v>1191.922397800833</c:v>
                </c:pt>
                <c:pt idx="3853">
                  <c:v>1165.337122485881</c:v>
                </c:pt>
                <c:pt idx="3854">
                  <c:v>1138.569146548065</c:v>
                </c:pt>
                <c:pt idx="3855">
                  <c:v>1111.657904731519</c:v>
                </c:pt>
                <c:pt idx="3856">
                  <c:v>1084.578057349884</c:v>
                </c:pt>
                <c:pt idx="3857">
                  <c:v>1057.382873607383</c:v>
                </c:pt>
                <c:pt idx="3858">
                  <c:v>1030.083019724804</c:v>
                </c:pt>
                <c:pt idx="3859">
                  <c:v>1002.690080094425</c:v>
                </c:pt>
                <c:pt idx="3860">
                  <c:v>975.2014622082166</c:v>
                </c:pt>
                <c:pt idx="3861">
                  <c:v>947.658676182567</c:v>
                </c:pt>
                <c:pt idx="3862">
                  <c:v>920.0682814129793</c:v>
                </c:pt>
                <c:pt idx="3863">
                  <c:v>892.4562767819972</c:v>
                </c:pt>
                <c:pt idx="3864">
                  <c:v>864.8902294941641</c:v>
                </c:pt>
                <c:pt idx="3865">
                  <c:v>837.3868299960467</c:v>
                </c:pt>
                <c:pt idx="3866">
                  <c:v>810.0795049309805</c:v>
                </c:pt>
                <c:pt idx="3867">
                  <c:v>783.0132941968758</c:v>
                </c:pt>
                <c:pt idx="3868">
                  <c:v>756.3407858059747</c:v>
                </c:pt>
                <c:pt idx="3869">
                  <c:v>730.2645359549157</c:v>
                </c:pt>
                <c:pt idx="3870">
                  <c:v>704.9234200430334</c:v>
                </c:pt>
                <c:pt idx="3871">
                  <c:v>680.6607391819399</c:v>
                </c:pt>
                <c:pt idx="3872">
                  <c:v>657.7550063480472</c:v>
                </c:pt>
                <c:pt idx="3873">
                  <c:v>636.6970405358636</c:v>
                </c:pt>
                <c:pt idx="3874">
                  <c:v>618.0370428175752</c:v>
                </c:pt>
                <c:pt idx="3875">
                  <c:v>602.3337527213824</c:v>
                </c:pt>
                <c:pt idx="3876">
                  <c:v>590.4155056622816</c:v>
                </c:pt>
                <c:pt idx="3877">
                  <c:v>583.1172164473877</c:v>
                </c:pt>
                <c:pt idx="3878">
                  <c:v>581.2229012878221</c:v>
                </c:pt>
                <c:pt idx="3879">
                  <c:v>585.9416365885793</c:v>
                </c:pt>
                <c:pt idx="3880">
                  <c:v>597.9233520912754</c:v>
                </c:pt>
                <c:pt idx="3881">
                  <c:v>618.1203219986894</c:v>
                </c:pt>
                <c:pt idx="3882">
                  <c:v>647.2671867254162</c:v>
                </c:pt>
                <c:pt idx="3883">
                  <c:v>685.9527280676114</c:v>
                </c:pt>
                <c:pt idx="3884">
                  <c:v>734.6753935471176</c:v>
                </c:pt>
                <c:pt idx="3885">
                  <c:v>793.9594437586556</c:v>
                </c:pt>
                <c:pt idx="3886">
                  <c:v>864.6367090685376</c:v>
                </c:pt>
                <c:pt idx="3887">
                  <c:v>947.3587211244369</c:v>
                </c:pt>
                <c:pt idx="3888">
                  <c:v>1043.52286478281</c:v>
                </c:pt>
                <c:pt idx="3889">
                  <c:v>1154.77466435928</c:v>
                </c:pt>
                <c:pt idx="3890">
                  <c:v>1283.591003852981</c:v>
                </c:pt>
                <c:pt idx="3891">
                  <c:v>1433.358342680479</c:v>
                </c:pt>
                <c:pt idx="3892">
                  <c:v>1609.304398264589</c:v>
                </c:pt>
                <c:pt idx="3893">
                  <c:v>1819.068070655308</c:v>
                </c:pt>
                <c:pt idx="3894">
                  <c:v>2075.135154215601</c:v>
                </c:pt>
                <c:pt idx="3895">
                  <c:v>2399.011668121962</c:v>
                </c:pt>
                <c:pt idx="3896">
                  <c:v>2832.35932647115</c:v>
                </c:pt>
                <c:pt idx="3897">
                  <c:v>3470.603824204669</c:v>
                </c:pt>
                <c:pt idx="3898">
                  <c:v>4599.10647405157</c:v>
                </c:pt>
                <c:pt idx="3899">
                  <c:v>7645.885510047165</c:v>
                </c:pt>
                <c:pt idx="3900">
                  <c:v>27100.4434922922</c:v>
                </c:pt>
                <c:pt idx="3901">
                  <c:v>3480.967739523801</c:v>
                </c:pt>
                <c:pt idx="3902">
                  <c:v>2221.384150591765</c:v>
                </c:pt>
                <c:pt idx="3903">
                  <c:v>2891.244023036611</c:v>
                </c:pt>
                <c:pt idx="3904">
                  <c:v>3779.287568148873</c:v>
                </c:pt>
                <c:pt idx="3905">
                  <c:v>4753.182879279905</c:v>
                </c:pt>
                <c:pt idx="3906">
                  <c:v>5803.395357942415</c:v>
                </c:pt>
                <c:pt idx="3907">
                  <c:v>6851.54775898912</c:v>
                </c:pt>
                <c:pt idx="3908">
                  <c:v>7697.10056011</c:v>
                </c:pt>
                <c:pt idx="3909">
                  <c:v>8086.400874295351</c:v>
                </c:pt>
                <c:pt idx="3910">
                  <c:v>7929.955418196245</c:v>
                </c:pt>
                <c:pt idx="3911">
                  <c:v>7388.935459510571</c:v>
                </c:pt>
                <c:pt idx="3912">
                  <c:v>6698.706724249787</c:v>
                </c:pt>
                <c:pt idx="3913">
                  <c:v>6013.898949972583</c:v>
                </c:pt>
                <c:pt idx="3914">
                  <c:v>5398.404025865064</c:v>
                </c:pt>
                <c:pt idx="3915">
                  <c:v>4866.598753079247</c:v>
                </c:pt>
                <c:pt idx="3916">
                  <c:v>4411.929949521586</c:v>
                </c:pt>
                <c:pt idx="3917">
                  <c:v>4023.155216984832</c:v>
                </c:pt>
                <c:pt idx="3918">
                  <c:v>3688.28861646616</c:v>
                </c:pt>
                <c:pt idx="3919">
                  <c:v>3396.961283579804</c:v>
                </c:pt>
                <c:pt idx="3920">
                  <c:v>3141.085456700904</c:v>
                </c:pt>
                <c:pt idx="3921">
                  <c:v>2913.745211737113</c:v>
                </c:pt>
                <c:pt idx="3922">
                  <c:v>2709.701338563685</c:v>
                </c:pt>
                <c:pt idx="3923">
                  <c:v>2524.669269899626</c:v>
                </c:pt>
                <c:pt idx="3924">
                  <c:v>2355.312942152101</c:v>
                </c:pt>
                <c:pt idx="3925">
                  <c:v>2198.868871175619</c:v>
                </c:pt>
                <c:pt idx="3926">
                  <c:v>2053.176751009897</c:v>
                </c:pt>
                <c:pt idx="3927">
                  <c:v>1916.470474720448</c:v>
                </c:pt>
                <c:pt idx="3928">
                  <c:v>1787.412649549239</c:v>
                </c:pt>
                <c:pt idx="3929">
                  <c:v>1665.137604134286</c:v>
                </c:pt>
                <c:pt idx="3930">
                  <c:v>1549.178249063058</c:v>
                </c:pt>
                <c:pt idx="3931">
                  <c:v>1439.633282830506</c:v>
                </c:pt>
                <c:pt idx="3932">
                  <c:v>1337.460564238712</c:v>
                </c:pt>
                <c:pt idx="3933">
                  <c:v>1244.938610616916</c:v>
                </c:pt>
                <c:pt idx="3934">
                  <c:v>1166.165934572697</c:v>
                </c:pt>
                <c:pt idx="3935">
                  <c:v>1108.217699947256</c:v>
                </c:pt>
                <c:pt idx="3936">
                  <c:v>1081.697382374731</c:v>
                </c:pt>
                <c:pt idx="3937">
                  <c:v>1101.029453382675</c:v>
                </c:pt>
                <c:pt idx="3938">
                  <c:v>1182.90986848969</c:v>
                </c:pt>
                <c:pt idx="3939">
                  <c:v>1344.258665068344</c:v>
                </c:pt>
                <c:pt idx="3940">
                  <c:v>1603.163496782423</c:v>
                </c:pt>
                <c:pt idx="3941">
                  <c:v>1984.662618256897</c:v>
                </c:pt>
                <c:pt idx="3942">
                  <c:v>2531.558207863414</c:v>
                </c:pt>
                <c:pt idx="3943">
                  <c:v>3323.240390227749</c:v>
                </c:pt>
                <c:pt idx="3944">
                  <c:v>4512.301654234318</c:v>
                </c:pt>
                <c:pt idx="3945">
                  <c:v>6397.249047099962</c:v>
                </c:pt>
                <c:pt idx="3946">
                  <c:v>9477.412997748708</c:v>
                </c:pt>
                <c:pt idx="3947">
                  <c:v>13454.59696430081</c:v>
                </c:pt>
                <c:pt idx="3948">
                  <c:v>13939.87988918371</c:v>
                </c:pt>
                <c:pt idx="3949">
                  <c:v>10932.51680330745</c:v>
                </c:pt>
                <c:pt idx="3950">
                  <c:v>8421.448045498133</c:v>
                </c:pt>
                <c:pt idx="3951">
                  <c:v>6801.061912983367</c:v>
                </c:pt>
                <c:pt idx="3952">
                  <c:v>5732.151291006836</c:v>
                </c:pt>
                <c:pt idx="3953">
                  <c:v>4986.762572122914</c:v>
                </c:pt>
                <c:pt idx="3954">
                  <c:v>4439.973940566534</c:v>
                </c:pt>
                <c:pt idx="3955">
                  <c:v>4021.696169909037</c:v>
                </c:pt>
                <c:pt idx="3956">
                  <c:v>3690.25506799655</c:v>
                </c:pt>
                <c:pt idx="3957">
                  <c:v>3451.552517585605</c:v>
                </c:pt>
                <c:pt idx="3958">
                  <c:v>3201.985894977256</c:v>
                </c:pt>
                <c:pt idx="3959">
                  <c:v>3012.192158955813</c:v>
                </c:pt>
                <c:pt idx="3960">
                  <c:v>2849.325416649514</c:v>
                </c:pt>
                <c:pt idx="3961">
                  <c:v>2707.365583640444</c:v>
                </c:pt>
                <c:pt idx="3962">
                  <c:v>2582.152891010803</c:v>
                </c:pt>
                <c:pt idx="3963">
                  <c:v>2470.54744569925</c:v>
                </c:pt>
                <c:pt idx="3964">
                  <c:v>2370.165466968548</c:v>
                </c:pt>
                <c:pt idx="3965">
                  <c:v>2279.182137369759</c:v>
                </c:pt>
                <c:pt idx="3966">
                  <c:v>2196.141844909641</c:v>
                </c:pt>
                <c:pt idx="3967">
                  <c:v>2119.80897500614</c:v>
                </c:pt>
                <c:pt idx="3968">
                  <c:v>2049.313113520256</c:v>
                </c:pt>
                <c:pt idx="3969">
                  <c:v>1983.889515368641</c:v>
                </c:pt>
                <c:pt idx="3970">
                  <c:v>1922.833403960341</c:v>
                </c:pt>
                <c:pt idx="3971">
                  <c:v>1865.660439859879</c:v>
                </c:pt>
                <c:pt idx="3972">
                  <c:v>1811.906958688133</c:v>
                </c:pt>
                <c:pt idx="3973">
                  <c:v>1761.188886408133</c:v>
                </c:pt>
                <c:pt idx="3974">
                  <c:v>1713.220808437182</c:v>
                </c:pt>
                <c:pt idx="3975">
                  <c:v>1667.649880753202</c:v>
                </c:pt>
                <c:pt idx="3976">
                  <c:v>1624.327259836009</c:v>
                </c:pt>
                <c:pt idx="3977">
                  <c:v>1582.972725564156</c:v>
                </c:pt>
                <c:pt idx="3978">
                  <c:v>1543.451329775565</c:v>
                </c:pt>
                <c:pt idx="3979">
                  <c:v>1505.565812649821</c:v>
                </c:pt>
                <c:pt idx="3980">
                  <c:v>1469.213358015811</c:v>
                </c:pt>
                <c:pt idx="3981">
                  <c:v>1434.240976826835</c:v>
                </c:pt>
                <c:pt idx="3982">
                  <c:v>1400.542962713863</c:v>
                </c:pt>
                <c:pt idx="3983">
                  <c:v>1368.069274178934</c:v>
                </c:pt>
                <c:pt idx="3984">
                  <c:v>1336.678230007936</c:v>
                </c:pt>
                <c:pt idx="3985">
                  <c:v>1306.282546089265</c:v>
                </c:pt>
                <c:pt idx="3986">
                  <c:v>1276.864225232178</c:v>
                </c:pt>
                <c:pt idx="3987">
                  <c:v>1248.327943449978</c:v>
                </c:pt>
                <c:pt idx="3988">
                  <c:v>1220.603990738361</c:v>
                </c:pt>
                <c:pt idx="3989">
                  <c:v>1193.690832340316</c:v>
                </c:pt>
                <c:pt idx="3990">
                  <c:v>1167.503892672718</c:v>
                </c:pt>
                <c:pt idx="3991">
                  <c:v>1141.995223509663</c:v>
                </c:pt>
                <c:pt idx="3992">
                  <c:v>1117.137318877554</c:v>
                </c:pt>
                <c:pt idx="3993">
                  <c:v>1092.901266068726</c:v>
                </c:pt>
                <c:pt idx="3994">
                  <c:v>1069.252049486848</c:v>
                </c:pt>
                <c:pt idx="3995">
                  <c:v>1046.161534949355</c:v>
                </c:pt>
                <c:pt idx="3996">
                  <c:v>1023.619808307443</c:v>
                </c:pt>
                <c:pt idx="3997">
                  <c:v>1001.574373768493</c:v>
                </c:pt>
                <c:pt idx="3998">
                  <c:v>979.9911907357691</c:v>
                </c:pt>
                <c:pt idx="3999">
                  <c:v>958.9204371448485</c:v>
                </c:pt>
                <c:pt idx="4000">
                  <c:v>938.293516203854</c:v>
                </c:pt>
                <c:pt idx="4001">
                  <c:v>918.1079468185826</c:v>
                </c:pt>
                <c:pt idx="4002">
                  <c:v>898.3681087938185</c:v>
                </c:pt>
                <c:pt idx="4003">
                  <c:v>879.0682878063884</c:v>
                </c:pt>
                <c:pt idx="4004">
                  <c:v>860.236349415148</c:v>
                </c:pt>
                <c:pt idx="4005">
                  <c:v>841.9414006224704</c:v>
                </c:pt>
                <c:pt idx="4006">
                  <c:v>824.3598572951653</c:v>
                </c:pt>
                <c:pt idx="4007">
                  <c:v>807.9820121093466</c:v>
                </c:pt>
                <c:pt idx="4008">
                  <c:v>794.787143876771</c:v>
                </c:pt>
                <c:pt idx="4009">
                  <c:v>788.3773918524579</c:v>
                </c:pt>
                <c:pt idx="4010">
                  <c:v>761.1947295646968</c:v>
                </c:pt>
                <c:pt idx="4011">
                  <c:v>737.0146801812812</c:v>
                </c:pt>
                <c:pt idx="4012">
                  <c:v>718.8680070954363</c:v>
                </c:pt>
                <c:pt idx="4013">
                  <c:v>702.2365192859064</c:v>
                </c:pt>
                <c:pt idx="4014">
                  <c:v>686.2221886358814</c:v>
                </c:pt>
                <c:pt idx="4015">
                  <c:v>670.6169026041531</c:v>
                </c:pt>
                <c:pt idx="4016">
                  <c:v>655.3419592723549</c:v>
                </c:pt>
                <c:pt idx="4017">
                  <c:v>640.3471889447731</c:v>
                </c:pt>
                <c:pt idx="4018">
                  <c:v>625.6006200231307</c:v>
                </c:pt>
                <c:pt idx="4019">
                  <c:v>611.1346958902647</c:v>
                </c:pt>
                <c:pt idx="4020">
                  <c:v>596.9137542087667</c:v>
                </c:pt>
                <c:pt idx="4021">
                  <c:v>582.9157623955755</c:v>
                </c:pt>
                <c:pt idx="4022">
                  <c:v>569.1149977336754</c:v>
                </c:pt>
                <c:pt idx="4023">
                  <c:v>555.5121064749293</c:v>
                </c:pt>
                <c:pt idx="4024">
                  <c:v>542.0529160547943</c:v>
                </c:pt>
                <c:pt idx="4025">
                  <c:v>528.7051988859753</c:v>
                </c:pt>
                <c:pt idx="4026">
                  <c:v>515.4206567480993</c:v>
                </c:pt>
                <c:pt idx="4027">
                  <c:v>502.0665301059403</c:v>
                </c:pt>
                <c:pt idx="4028">
                  <c:v>488.5437854563814</c:v>
                </c:pt>
                <c:pt idx="4029">
                  <c:v>474.6914395173224</c:v>
                </c:pt>
                <c:pt idx="4030">
                  <c:v>460.2738179104971</c:v>
                </c:pt>
                <c:pt idx="4031">
                  <c:v>444.9641890424551</c:v>
                </c:pt>
                <c:pt idx="4032">
                  <c:v>428.3196485457437</c:v>
                </c:pt>
                <c:pt idx="4033">
                  <c:v>409.8204111134014</c:v>
                </c:pt>
                <c:pt idx="4034">
                  <c:v>388.9811190008362</c:v>
                </c:pt>
                <c:pt idx="4035">
                  <c:v>365.8809287776035</c:v>
                </c:pt>
                <c:pt idx="4036">
                  <c:v>342.6115369875526</c:v>
                </c:pt>
                <c:pt idx="4037">
                  <c:v>324.8227998569613</c:v>
                </c:pt>
                <c:pt idx="4038">
                  <c:v>320.3632566758527</c:v>
                </c:pt>
                <c:pt idx="4039">
                  <c:v>331.2399213899016</c:v>
                </c:pt>
                <c:pt idx="4040">
                  <c:v>349.7916240159066</c:v>
                </c:pt>
                <c:pt idx="4041">
                  <c:v>367.6184339706506</c:v>
                </c:pt>
                <c:pt idx="4042">
                  <c:v>381.2606528232327</c:v>
                </c:pt>
                <c:pt idx="4043">
                  <c:v>390.7754122910235</c:v>
                </c:pt>
                <c:pt idx="4044">
                  <c:v>397.2469666385713</c:v>
                </c:pt>
                <c:pt idx="4045">
                  <c:v>401.8239474262506</c:v>
                </c:pt>
                <c:pt idx="4046">
                  <c:v>405.2830674826076</c:v>
                </c:pt>
                <c:pt idx="4047">
                  <c:v>408.1248125611669</c:v>
                </c:pt>
                <c:pt idx="4048">
                  <c:v>410.8100793172176</c:v>
                </c:pt>
                <c:pt idx="4049">
                  <c:v>413.5595265939537</c:v>
                </c:pt>
                <c:pt idx="4050">
                  <c:v>416.5003819410117</c:v>
                </c:pt>
                <c:pt idx="4051">
                  <c:v>419.7494519615699</c:v>
                </c:pt>
                <c:pt idx="4052">
                  <c:v>423.3653397565096</c:v>
                </c:pt>
                <c:pt idx="4053">
                  <c:v>427.4291887383021</c:v>
                </c:pt>
                <c:pt idx="4054">
                  <c:v>431.885522217365</c:v>
                </c:pt>
                <c:pt idx="4055">
                  <c:v>436.8118933366606</c:v>
                </c:pt>
                <c:pt idx="4056">
                  <c:v>442.2257005489956</c:v>
                </c:pt>
                <c:pt idx="4057">
                  <c:v>448.0797369232469</c:v>
                </c:pt>
                <c:pt idx="4058">
                  <c:v>454.3962043189201</c:v>
                </c:pt>
                <c:pt idx="4059">
                  <c:v>461.1446682031627</c:v>
                </c:pt>
                <c:pt idx="4060">
                  <c:v>468.3417330507178</c:v>
                </c:pt>
                <c:pt idx="4061">
                  <c:v>475.9588771729356</c:v>
                </c:pt>
                <c:pt idx="4062">
                  <c:v>483.9883189477338</c:v>
                </c:pt>
                <c:pt idx="4063">
                  <c:v>492.3978628757488</c:v>
                </c:pt>
                <c:pt idx="4064">
                  <c:v>501.2033069176841</c:v>
                </c:pt>
                <c:pt idx="4065">
                  <c:v>510.3562039396987</c:v>
                </c:pt>
                <c:pt idx="4066">
                  <c:v>519.8950521094162</c:v>
                </c:pt>
                <c:pt idx="4067">
                  <c:v>529.7666709310384</c:v>
                </c:pt>
                <c:pt idx="4068">
                  <c:v>539.973399619128</c:v>
                </c:pt>
                <c:pt idx="4069">
                  <c:v>550.5197331229181</c:v>
                </c:pt>
                <c:pt idx="4070">
                  <c:v>561.3278838727331</c:v>
                </c:pt>
                <c:pt idx="4071">
                  <c:v>572.4666604728761</c:v>
                </c:pt>
                <c:pt idx="4072">
                  <c:v>583.8993537979622</c:v>
                </c:pt>
                <c:pt idx="4073">
                  <c:v>595.6201965074177</c:v>
                </c:pt>
                <c:pt idx="4074">
                  <c:v>607.6301492201803</c:v>
                </c:pt>
                <c:pt idx="4075">
                  <c:v>619.874932388007</c:v>
                </c:pt>
                <c:pt idx="4076">
                  <c:v>632.4040092591064</c:v>
                </c:pt>
                <c:pt idx="4077">
                  <c:v>645.2121761806114</c:v>
                </c:pt>
                <c:pt idx="4078">
                  <c:v>658.2565323743497</c:v>
                </c:pt>
                <c:pt idx="4079">
                  <c:v>671.5648669486895</c:v>
                </c:pt>
                <c:pt idx="4080">
                  <c:v>685.1371595897981</c:v>
                </c:pt>
                <c:pt idx="4081">
                  <c:v>698.9474077888385</c:v>
                </c:pt>
                <c:pt idx="4082">
                  <c:v>713.0014266068707</c:v>
                </c:pt>
                <c:pt idx="4083">
                  <c:v>727.3277293149753</c:v>
                </c:pt>
                <c:pt idx="4084">
                  <c:v>741.9153340112348</c:v>
                </c:pt>
                <c:pt idx="4085">
                  <c:v>756.7555651614853</c:v>
                </c:pt>
                <c:pt idx="4086">
                  <c:v>771.8658432080028</c:v>
                </c:pt>
                <c:pt idx="4087">
                  <c:v>787.2367065813515</c:v>
                </c:pt>
                <c:pt idx="4088">
                  <c:v>802.8811093940251</c:v>
                </c:pt>
                <c:pt idx="4089">
                  <c:v>818.7953828870226</c:v>
                </c:pt>
                <c:pt idx="4090">
                  <c:v>834.9894947083635</c:v>
                </c:pt>
                <c:pt idx="4091">
                  <c:v>851.5106173181081</c:v>
                </c:pt>
                <c:pt idx="4092">
                  <c:v>868.2910671650917</c:v>
                </c:pt>
                <c:pt idx="4093">
                  <c:v>885.4366062296842</c:v>
                </c:pt>
                <c:pt idx="4094">
                  <c:v>902.8929364769584</c:v>
                </c:pt>
                <c:pt idx="4095">
                  <c:v>920.6801075685315</c:v>
                </c:pt>
                <c:pt idx="4096">
                  <c:v>938.8309838660737</c:v>
                </c:pt>
                <c:pt idx="4097">
                  <c:v>957.3661144950797</c:v>
                </c:pt>
                <c:pt idx="4098">
                  <c:v>976.3095936664832</c:v>
                </c:pt>
                <c:pt idx="4099">
                  <c:v>995.6312982424702</c:v>
                </c:pt>
                <c:pt idx="4100">
                  <c:v>1015.395881153034</c:v>
                </c:pt>
                <c:pt idx="4101">
                  <c:v>1035.654899341708</c:v>
                </c:pt>
                <c:pt idx="4102">
                  <c:v>1056.389717198214</c:v>
                </c:pt>
                <c:pt idx="4103">
                  <c:v>1077.656039439786</c:v>
                </c:pt>
                <c:pt idx="4104">
                  <c:v>1099.46457293805</c:v>
                </c:pt>
                <c:pt idx="4105">
                  <c:v>1121.891785897306</c:v>
                </c:pt>
                <c:pt idx="4106">
                  <c:v>1144.930314411323</c:v>
                </c:pt>
                <c:pt idx="4107">
                  <c:v>1168.668624468229</c:v>
                </c:pt>
                <c:pt idx="4108">
                  <c:v>1193.119369761613</c:v>
                </c:pt>
                <c:pt idx="4109">
                  <c:v>1218.348801854295</c:v>
                </c:pt>
                <c:pt idx="4110">
                  <c:v>1244.400206674439</c:v>
                </c:pt>
                <c:pt idx="4111">
                  <c:v>1271.38105446819</c:v>
                </c:pt>
                <c:pt idx="4112">
                  <c:v>1299.350027189784</c:v>
                </c:pt>
                <c:pt idx="4113">
                  <c:v>1328.326729586624</c:v>
                </c:pt>
                <c:pt idx="4114">
                  <c:v>1358.430923596168</c:v>
                </c:pt>
                <c:pt idx="4115">
                  <c:v>1389.707938972915</c:v>
                </c:pt>
                <c:pt idx="4116">
                  <c:v>1422.277875797932</c:v>
                </c:pt>
                <c:pt idx="4117">
                  <c:v>1456.192243040741</c:v>
                </c:pt>
                <c:pt idx="4118">
                  <c:v>1491.426429578643</c:v>
                </c:pt>
                <c:pt idx="4119">
                  <c:v>1528.00923292545</c:v>
                </c:pt>
                <c:pt idx="4120">
                  <c:v>1565.770144906369</c:v>
                </c:pt>
                <c:pt idx="4121">
                  <c:v>1604.348564412602</c:v>
                </c:pt>
                <c:pt idx="4122">
                  <c:v>1642.826946805626</c:v>
                </c:pt>
                <c:pt idx="4123">
                  <c:v>1679.3130546917</c:v>
                </c:pt>
                <c:pt idx="4124">
                  <c:v>1709.024548253563</c:v>
                </c:pt>
                <c:pt idx="4125">
                  <c:v>1720.43041359295</c:v>
                </c:pt>
                <c:pt idx="4126">
                  <c:v>1686.255743603984</c:v>
                </c:pt>
                <c:pt idx="4127">
                  <c:v>1594.118948518135</c:v>
                </c:pt>
                <c:pt idx="4128">
                  <c:v>1687.339910870116</c:v>
                </c:pt>
                <c:pt idx="4129">
                  <c:v>1952.038838877265</c:v>
                </c:pt>
                <c:pt idx="4130">
                  <c:v>2141.453113748743</c:v>
                </c:pt>
                <c:pt idx="4131">
                  <c:v>2285.415784405914</c:v>
                </c:pt>
                <c:pt idx="4132">
                  <c:v>2418.841296129759</c:v>
                </c:pt>
                <c:pt idx="4133">
                  <c:v>2556.809357496553</c:v>
                </c:pt>
                <c:pt idx="4134">
                  <c:v>2707.111372982335</c:v>
                </c:pt>
                <c:pt idx="4135">
                  <c:v>2875.506597604091</c:v>
                </c:pt>
                <c:pt idx="4136">
                  <c:v>3067.205474984456</c:v>
                </c:pt>
                <c:pt idx="4137">
                  <c:v>3288.581296943392</c:v>
                </c:pt>
                <c:pt idx="4138">
                  <c:v>3547.21968022977</c:v>
                </c:pt>
                <c:pt idx="4139">
                  <c:v>3852.577889612328</c:v>
                </c:pt>
                <c:pt idx="4140">
                  <c:v>4216.711903922865</c:v>
                </c:pt>
                <c:pt idx="4141">
                  <c:v>4654.636758317887</c:v>
                </c:pt>
                <c:pt idx="4142">
                  <c:v>5182.937884326826</c:v>
                </c:pt>
                <c:pt idx="4143">
                  <c:v>5815.574082820432</c:v>
                </c:pt>
                <c:pt idx="4144">
                  <c:v>6550.103882641088</c:v>
                </c:pt>
                <c:pt idx="4145">
                  <c:v>7333.810406614804</c:v>
                </c:pt>
                <c:pt idx="4146">
                  <c:v>8007.31218952055</c:v>
                </c:pt>
                <c:pt idx="4147">
                  <c:v>8300.531662788335</c:v>
                </c:pt>
                <c:pt idx="4148">
                  <c:v>8008.813636222206</c:v>
                </c:pt>
                <c:pt idx="4149">
                  <c:v>7231.392440204822</c:v>
                </c:pt>
                <c:pt idx="4150">
                  <c:v>6263.296393264907</c:v>
                </c:pt>
                <c:pt idx="4151">
                  <c:v>5331.303098770163</c:v>
                </c:pt>
                <c:pt idx="4152">
                  <c:v>4526.364925420833</c:v>
                </c:pt>
                <c:pt idx="4153">
                  <c:v>3859.036258264081</c:v>
                </c:pt>
                <c:pt idx="4154">
                  <c:v>3311.918698055388</c:v>
                </c:pt>
                <c:pt idx="4155">
                  <c:v>2863.909339407917</c:v>
                </c:pt>
                <c:pt idx="4156">
                  <c:v>2495.745849350584</c:v>
                </c:pt>
                <c:pt idx="4157">
                  <c:v>2193.116472059391</c:v>
                </c:pt>
                <c:pt idx="4158">
                  <c:v>1945.51936315377</c:v>
                </c:pt>
                <c:pt idx="4159">
                  <c:v>1745.565960586523</c:v>
                </c:pt>
                <c:pt idx="4160">
                  <c:v>1587.593659407866</c:v>
                </c:pt>
                <c:pt idx="4161">
                  <c:v>1467.542663718863</c:v>
                </c:pt>
                <c:pt idx="4162">
                  <c:v>1381.087250308211</c:v>
                </c:pt>
                <c:pt idx="4163">
                  <c:v>1324.401607747645</c:v>
                </c:pt>
                <c:pt idx="4164">
                  <c:v>1292.42312270045</c:v>
                </c:pt>
                <c:pt idx="4165">
                  <c:v>1280.904447747169</c:v>
                </c:pt>
                <c:pt idx="4166">
                  <c:v>1285.294305597665</c:v>
                </c:pt>
                <c:pt idx="4167">
                  <c:v>1301.255329796971</c:v>
                </c:pt>
                <c:pt idx="4168">
                  <c:v>1325.559110551816</c:v>
                </c:pt>
                <c:pt idx="4169">
                  <c:v>1355.380202626728</c:v>
                </c:pt>
                <c:pt idx="4170">
                  <c:v>1388.810520199073</c:v>
                </c:pt>
                <c:pt idx="4171">
                  <c:v>1424.3362176058</c:v>
                </c:pt>
                <c:pt idx="4172">
                  <c:v>1460.805041614055</c:v>
                </c:pt>
                <c:pt idx="4173">
                  <c:v>1497.638255128403</c:v>
                </c:pt>
                <c:pt idx="4174">
                  <c:v>1534.200672026505</c:v>
                </c:pt>
                <c:pt idx="4175">
                  <c:v>1570.459365486311</c:v>
                </c:pt>
                <c:pt idx="4176">
                  <c:v>1606.08025154919</c:v>
                </c:pt>
                <c:pt idx="4177">
                  <c:v>1641.092495598828</c:v>
                </c:pt>
                <c:pt idx="4178">
                  <c:v>1675.579650014816</c:v>
                </c:pt>
                <c:pt idx="4179">
                  <c:v>1709.529189934266</c:v>
                </c:pt>
                <c:pt idx="4180">
                  <c:v>1743.264225696165</c:v>
                </c:pt>
                <c:pt idx="4181">
                  <c:v>1776.835163641975</c:v>
                </c:pt>
                <c:pt idx="4182">
                  <c:v>1810.780393438819</c:v>
                </c:pt>
                <c:pt idx="4183">
                  <c:v>1845.744724622151</c:v>
                </c:pt>
                <c:pt idx="4184">
                  <c:v>1882.808251588516</c:v>
                </c:pt>
                <c:pt idx="4185">
                  <c:v>1924.790973100095</c:v>
                </c:pt>
                <c:pt idx="4186">
                  <c:v>1979.45546984104</c:v>
                </c:pt>
                <c:pt idx="4187">
                  <c:v>2083.244147729372</c:v>
                </c:pt>
                <c:pt idx="4188">
                  <c:v>4143.744503785386</c:v>
                </c:pt>
                <c:pt idx="4189">
                  <c:v>1812.374869919661</c:v>
                </c:pt>
                <c:pt idx="4190">
                  <c:v>1929.402416964717</c:v>
                </c:pt>
                <c:pt idx="4191">
                  <c:v>1986.674166369127</c:v>
                </c:pt>
                <c:pt idx="4192">
                  <c:v>2029.845088838724</c:v>
                </c:pt>
                <c:pt idx="4193">
                  <c:v>2068.021995100942</c:v>
                </c:pt>
                <c:pt idx="4194">
                  <c:v>2104.526944986601</c:v>
                </c:pt>
                <c:pt idx="4195">
                  <c:v>2141.033745023004</c:v>
                </c:pt>
                <c:pt idx="4196">
                  <c:v>2179.190189187208</c:v>
                </c:pt>
                <c:pt idx="4197">
                  <c:v>2221.05408639136</c:v>
                </c:pt>
                <c:pt idx="4198">
                  <c:v>2270.593374111145</c:v>
                </c:pt>
                <c:pt idx="4199">
                  <c:v>2337.270568585308</c:v>
                </c:pt>
                <c:pt idx="4200">
                  <c:v>2453.99167950586</c:v>
                </c:pt>
                <c:pt idx="4201">
                  <c:v>2865.33420614628</c:v>
                </c:pt>
                <c:pt idx="4202">
                  <c:v>1650.49907018219</c:v>
                </c:pt>
                <c:pt idx="4203">
                  <c:v>2042.773188369355</c:v>
                </c:pt>
                <c:pt idx="4204">
                  <c:v>2172.538205038859</c:v>
                </c:pt>
                <c:pt idx="4205">
                  <c:v>2242.759899096761</c:v>
                </c:pt>
                <c:pt idx="4206">
                  <c:v>2293.23695329999</c:v>
                </c:pt>
                <c:pt idx="4207">
                  <c:v>2334.961235314226</c:v>
                </c:pt>
                <c:pt idx="4208">
                  <c:v>2372.007417775745</c:v>
                </c:pt>
                <c:pt idx="4209">
                  <c:v>2406.34627284814</c:v>
                </c:pt>
                <c:pt idx="4210">
                  <c:v>2439.018057438077</c:v>
                </c:pt>
                <c:pt idx="4211">
                  <c:v>2470.548706618481</c:v>
                </c:pt>
                <c:pt idx="4212">
                  <c:v>2501.438787174424</c:v>
                </c:pt>
                <c:pt idx="4213">
                  <c:v>2531.824265363946</c:v>
                </c:pt>
                <c:pt idx="4214">
                  <c:v>2561.907118711665</c:v>
                </c:pt>
                <c:pt idx="4215">
                  <c:v>2591.824750966167</c:v>
                </c:pt>
                <c:pt idx="4216">
                  <c:v>2621.692966493555</c:v>
                </c:pt>
                <c:pt idx="4217">
                  <c:v>2651.528895798684</c:v>
                </c:pt>
                <c:pt idx="4218">
                  <c:v>2681.434069485084</c:v>
                </c:pt>
                <c:pt idx="4219">
                  <c:v>2711.460456071633</c:v>
                </c:pt>
                <c:pt idx="4220">
                  <c:v>2741.631267715394</c:v>
                </c:pt>
                <c:pt idx="4221">
                  <c:v>2771.894101921203</c:v>
                </c:pt>
                <c:pt idx="4222">
                  <c:v>2802.458297907074</c:v>
                </c:pt>
                <c:pt idx="4223">
                  <c:v>2833.222429553833</c:v>
                </c:pt>
                <c:pt idx="4224">
                  <c:v>2864.25265136762</c:v>
                </c:pt>
                <c:pt idx="4225">
                  <c:v>2895.5316117319</c:v>
                </c:pt>
                <c:pt idx="4226">
                  <c:v>2927.114219982627</c:v>
                </c:pt>
                <c:pt idx="4227">
                  <c:v>2958.998542515609</c:v>
                </c:pt>
                <c:pt idx="4228">
                  <c:v>2991.236546646377</c:v>
                </c:pt>
                <c:pt idx="4229">
                  <c:v>3023.816634970543</c:v>
                </c:pt>
                <c:pt idx="4230">
                  <c:v>3056.80188622851</c:v>
                </c:pt>
                <c:pt idx="4231">
                  <c:v>3090.078971722848</c:v>
                </c:pt>
                <c:pt idx="4232">
                  <c:v>3123.774603695826</c:v>
                </c:pt>
                <c:pt idx="4233">
                  <c:v>3157.947687568497</c:v>
                </c:pt>
                <c:pt idx="4234">
                  <c:v>3192.532578512726</c:v>
                </c:pt>
                <c:pt idx="4235">
                  <c:v>3227.577005265721</c:v>
                </c:pt>
                <c:pt idx="4236">
                  <c:v>3263.033918234523</c:v>
                </c:pt>
                <c:pt idx="4237">
                  <c:v>3298.964595146219</c:v>
                </c:pt>
                <c:pt idx="4238">
                  <c:v>3335.513626496777</c:v>
                </c:pt>
                <c:pt idx="4239">
                  <c:v>3372.508219602003</c:v>
                </c:pt>
                <c:pt idx="4240">
                  <c:v>3409.979828083646</c:v>
                </c:pt>
                <c:pt idx="4241">
                  <c:v>3448.127925695576</c:v>
                </c:pt>
                <c:pt idx="4242">
                  <c:v>3486.811902909376</c:v>
                </c:pt>
                <c:pt idx="4243">
                  <c:v>3526.082188153716</c:v>
                </c:pt>
                <c:pt idx="4244">
                  <c:v>3566.003730908394</c:v>
                </c:pt>
                <c:pt idx="4245">
                  <c:v>3606.544717394331</c:v>
                </c:pt>
                <c:pt idx="4246">
                  <c:v>3647.72804265884</c:v>
                </c:pt>
                <c:pt idx="4247">
                  <c:v>3689.613890970455</c:v>
                </c:pt>
                <c:pt idx="4248">
                  <c:v>3732.177451352489</c:v>
                </c:pt>
                <c:pt idx="4249">
                  <c:v>3775.556234084215</c:v>
                </c:pt>
                <c:pt idx="4250">
                  <c:v>3819.699413710636</c:v>
                </c:pt>
                <c:pt idx="4251">
                  <c:v>3864.600616884664</c:v>
                </c:pt>
                <c:pt idx="4252">
                  <c:v>3910.279133224886</c:v>
                </c:pt>
                <c:pt idx="4253">
                  <c:v>3956.836392809127</c:v>
                </c:pt>
                <c:pt idx="4254">
                  <c:v>4004.258677944731</c:v>
                </c:pt>
                <c:pt idx="4255">
                  <c:v>4052.659404121027</c:v>
                </c:pt>
                <c:pt idx="4256">
                  <c:v>4101.991326288458</c:v>
                </c:pt>
                <c:pt idx="4257">
                  <c:v>4152.254194713757</c:v>
                </c:pt>
                <c:pt idx="4258">
                  <c:v>4203.563052593544</c:v>
                </c:pt>
                <c:pt idx="4259">
                  <c:v>4255.930265922931</c:v>
                </c:pt>
                <c:pt idx="4260">
                  <c:v>4309.399322296747</c:v>
                </c:pt>
                <c:pt idx="4261">
                  <c:v>4364.041508502136</c:v>
                </c:pt>
                <c:pt idx="4262">
                  <c:v>4419.899947294847</c:v>
                </c:pt>
                <c:pt idx="4263">
                  <c:v>4476.926387304949</c:v>
                </c:pt>
                <c:pt idx="4264">
                  <c:v>4535.300841826228</c:v>
                </c:pt>
                <c:pt idx="4265">
                  <c:v>4594.937895777844</c:v>
                </c:pt>
                <c:pt idx="4266">
                  <c:v>4656.078799608013</c:v>
                </c:pt>
                <c:pt idx="4267">
                  <c:v>4718.64917067622</c:v>
                </c:pt>
                <c:pt idx="4268">
                  <c:v>4782.775888670722</c:v>
                </c:pt>
                <c:pt idx="4269">
                  <c:v>4848.422437033232</c:v>
                </c:pt>
                <c:pt idx="4270">
                  <c:v>4915.769742393153</c:v>
                </c:pt>
                <c:pt idx="4271">
                  <c:v>4984.935111878606</c:v>
                </c:pt>
                <c:pt idx="4272">
                  <c:v>5055.87055885816</c:v>
                </c:pt>
                <c:pt idx="4273">
                  <c:v>5128.758951967217</c:v>
                </c:pt>
                <c:pt idx="4274">
                  <c:v>5203.55700862867</c:v>
                </c:pt>
                <c:pt idx="4275">
                  <c:v>5280.586436112481</c:v>
                </c:pt>
                <c:pt idx="4276">
                  <c:v>5359.699504015182</c:v>
                </c:pt>
                <c:pt idx="4277">
                  <c:v>5441.269459321678</c:v>
                </c:pt>
                <c:pt idx="4278">
                  <c:v>5525.240666554214</c:v>
                </c:pt>
                <c:pt idx="4279">
                  <c:v>5611.756569154577</c:v>
                </c:pt>
                <c:pt idx="4280">
                  <c:v>5701.057363788203</c:v>
                </c:pt>
                <c:pt idx="4281">
                  <c:v>5793.159343886442</c:v>
                </c:pt>
                <c:pt idx="4282">
                  <c:v>5888.319909818007</c:v>
                </c:pt>
                <c:pt idx="4283">
                  <c:v>5986.704130115658</c:v>
                </c:pt>
                <c:pt idx="4284">
                  <c:v>6088.55946336551</c:v>
                </c:pt>
                <c:pt idx="4285">
                  <c:v>6193.93879858584</c:v>
                </c:pt>
                <c:pt idx="4286">
                  <c:v>6303.198722966622</c:v>
                </c:pt>
                <c:pt idx="4287">
                  <c:v>6416.491180999547</c:v>
                </c:pt>
                <c:pt idx="4288">
                  <c:v>6534.150463052348</c:v>
                </c:pt>
                <c:pt idx="4289">
                  <c:v>6656.509169646211</c:v>
                </c:pt>
                <c:pt idx="4290">
                  <c:v>6783.845422260232</c:v>
                </c:pt>
                <c:pt idx="4291">
                  <c:v>6916.443600119091</c:v>
                </c:pt>
                <c:pt idx="4292">
                  <c:v>7054.842129295063</c:v>
                </c:pt>
                <c:pt idx="4293">
                  <c:v>7199.4360354169</c:v>
                </c:pt>
                <c:pt idx="4294">
                  <c:v>7350.705114673993</c:v>
                </c:pt>
                <c:pt idx="4295">
                  <c:v>7509.18149450489</c:v>
                </c:pt>
                <c:pt idx="4296">
                  <c:v>7675.498822932283</c:v>
                </c:pt>
                <c:pt idx="4297">
                  <c:v>7850.391518735852</c:v>
                </c:pt>
                <c:pt idx="4298">
                  <c:v>8034.483873785211</c:v>
                </c:pt>
                <c:pt idx="4299">
                  <c:v>8228.964109955004</c:v>
                </c:pt>
                <c:pt idx="4300">
                  <c:v>8434.646019728178</c:v>
                </c:pt>
                <c:pt idx="4301">
                  <c:v>8652.883487738787</c:v>
                </c:pt>
                <c:pt idx="4302">
                  <c:v>8884.840997221487</c:v>
                </c:pt>
                <c:pt idx="4303">
                  <c:v>9132.38042887161</c:v>
                </c:pt>
                <c:pt idx="4304">
                  <c:v>9397.322546096367</c:v>
                </c:pt>
                <c:pt idx="4305">
                  <c:v>9681.82457570724</c:v>
                </c:pt>
                <c:pt idx="4306">
                  <c:v>9988.802487698343</c:v>
                </c:pt>
                <c:pt idx="4307">
                  <c:v>10321.61228602415</c:v>
                </c:pt>
                <c:pt idx="4308">
                  <c:v>10684.28311117568</c:v>
                </c:pt>
                <c:pt idx="4309">
                  <c:v>11081.99664244071</c:v>
                </c:pt>
                <c:pt idx="4310">
                  <c:v>11521.52070637721</c:v>
                </c:pt>
                <c:pt idx="4311">
                  <c:v>12011.16931756387</c:v>
                </c:pt>
                <c:pt idx="4312">
                  <c:v>12562.25137239369</c:v>
                </c:pt>
                <c:pt idx="4313">
                  <c:v>13189.94271609391</c:v>
                </c:pt>
                <c:pt idx="4314">
                  <c:v>13915.58524937753</c:v>
                </c:pt>
                <c:pt idx="4315">
                  <c:v>14770.09965253913</c:v>
                </c:pt>
                <c:pt idx="4316">
                  <c:v>15799.3471326916</c:v>
                </c:pt>
                <c:pt idx="4317">
                  <c:v>17075.56946275783</c:v>
                </c:pt>
                <c:pt idx="4318">
                  <c:v>18720.12419308301</c:v>
                </c:pt>
                <c:pt idx="4319">
                  <c:v>20951.85047624391</c:v>
                </c:pt>
                <c:pt idx="4320">
                  <c:v>24204.49344166524</c:v>
                </c:pt>
                <c:pt idx="4321">
                  <c:v>29449.3379364805</c:v>
                </c:pt>
                <c:pt idx="4322">
                  <c:v>39086.27228826273</c:v>
                </c:pt>
                <c:pt idx="4323">
                  <c:v>55382.46868565081</c:v>
                </c:pt>
                <c:pt idx="4324">
                  <c:v>42764.76970513957</c:v>
                </c:pt>
                <c:pt idx="4325">
                  <c:v>18837.0685115477</c:v>
                </c:pt>
                <c:pt idx="4326">
                  <c:v>8282.980912280122</c:v>
                </c:pt>
                <c:pt idx="4327">
                  <c:v>4248.58592848196</c:v>
                </c:pt>
                <c:pt idx="4328">
                  <c:v>4749.676444896134</c:v>
                </c:pt>
                <c:pt idx="4329">
                  <c:v>6637.764753420392</c:v>
                </c:pt>
                <c:pt idx="4330">
                  <c:v>8532.924279550865</c:v>
                </c:pt>
                <c:pt idx="4331">
                  <c:v>10316.63599845463</c:v>
                </c:pt>
                <c:pt idx="4332">
                  <c:v>12042.29806985021</c:v>
                </c:pt>
                <c:pt idx="4333">
                  <c:v>13776.83462260182</c:v>
                </c:pt>
                <c:pt idx="4334">
                  <c:v>15585.58764543662</c:v>
                </c:pt>
                <c:pt idx="4335">
                  <c:v>17535.28245110712</c:v>
                </c:pt>
                <c:pt idx="4336">
                  <c:v>19701.92016876575</c:v>
                </c:pt>
                <c:pt idx="4337">
                  <c:v>22179.17057020873</c:v>
                </c:pt>
                <c:pt idx="4338">
                  <c:v>25092.66178073762</c:v>
                </c:pt>
                <c:pt idx="4339">
                  <c:v>28623.10425798452</c:v>
                </c:pt>
                <c:pt idx="4340">
                  <c:v>33043.23075969744</c:v>
                </c:pt>
                <c:pt idx="4341">
                  <c:v>38794.9567738672</c:v>
                </c:pt>
                <c:pt idx="4342">
                  <c:v>46646.08325102918</c:v>
                </c:pt>
                <c:pt idx="4343">
                  <c:v>58059.53433684217</c:v>
                </c:pt>
                <c:pt idx="4344">
                  <c:v>76168.95414640754</c:v>
                </c:pt>
                <c:pt idx="4345">
                  <c:v>108854.4939394785</c:v>
                </c:pt>
                <c:pt idx="4346">
                  <c:v>179074.9860886581</c:v>
                </c:pt>
                <c:pt idx="4347">
                  <c:v>292106.2954002744</c:v>
                </c:pt>
                <c:pt idx="4348">
                  <c:v>198353.9102352857</c:v>
                </c:pt>
                <c:pt idx="4349">
                  <c:v>117821.1091095476</c:v>
                </c:pt>
                <c:pt idx="4350">
                  <c:v>81210.99194629532</c:v>
                </c:pt>
                <c:pt idx="4351">
                  <c:v>61490.41677228569</c:v>
                </c:pt>
                <c:pt idx="4352">
                  <c:v>49321.15670812747</c:v>
                </c:pt>
                <c:pt idx="4353">
                  <c:v>41094.48599172783</c:v>
                </c:pt>
                <c:pt idx="4354">
                  <c:v>35168.03421268423</c:v>
                </c:pt>
                <c:pt idx="4355">
                  <c:v>30695.88456805509</c:v>
                </c:pt>
                <c:pt idx="4356">
                  <c:v>27199.85322950131</c:v>
                </c:pt>
                <c:pt idx="4357">
                  <c:v>24390.63739413797</c:v>
                </c:pt>
                <c:pt idx="4358">
                  <c:v>22082.41518031546</c:v>
                </c:pt>
                <c:pt idx="4359">
                  <c:v>20150.85788334822</c:v>
                </c:pt>
                <c:pt idx="4360">
                  <c:v>18509.62015490219</c:v>
                </c:pt>
                <c:pt idx="4361">
                  <c:v>17096.94730225671</c:v>
                </c:pt>
                <c:pt idx="4362">
                  <c:v>15867.21668298787</c:v>
                </c:pt>
                <c:pt idx="4363">
                  <c:v>14786.57210488563</c:v>
                </c:pt>
                <c:pt idx="4364">
                  <c:v>13828.68663401198</c:v>
                </c:pt>
                <c:pt idx="4365">
                  <c:v>12973.22238924247</c:v>
                </c:pt>
                <c:pt idx="4366">
                  <c:v>12204.09304384046</c:v>
                </c:pt>
                <c:pt idx="4367">
                  <c:v>11508.47316486978</c:v>
                </c:pt>
                <c:pt idx="4368">
                  <c:v>10875.80615091551</c:v>
                </c:pt>
                <c:pt idx="4369">
                  <c:v>10297.65262322521</c:v>
                </c:pt>
                <c:pt idx="4370">
                  <c:v>9766.871285798696</c:v>
                </c:pt>
                <c:pt idx="4371">
                  <c:v>9277.500949990173</c:v>
                </c:pt>
                <c:pt idx="4372">
                  <c:v>8824.675013540862</c:v>
                </c:pt>
                <c:pt idx="4373">
                  <c:v>8404.107462417925</c:v>
                </c:pt>
                <c:pt idx="4374">
                  <c:v>8012.226344651173</c:v>
                </c:pt>
                <c:pt idx="4375">
                  <c:v>7645.93725455093</c:v>
                </c:pt>
                <c:pt idx="4376">
                  <c:v>7302.610470128773</c:v>
                </c:pt>
                <c:pt idx="4377">
                  <c:v>6979.883619601838</c:v>
                </c:pt>
                <c:pt idx="4378">
                  <c:v>6675.74236931699</c:v>
                </c:pt>
                <c:pt idx="4379">
                  <c:v>6388.427528029551</c:v>
                </c:pt>
                <c:pt idx="4380">
                  <c:v>6116.394546725781</c:v>
                </c:pt>
                <c:pt idx="4381">
                  <c:v>5858.211178951304</c:v>
                </c:pt>
                <c:pt idx="4382">
                  <c:v>5612.672877325802</c:v>
                </c:pt>
                <c:pt idx="4383">
                  <c:v>5378.689203138014</c:v>
                </c:pt>
                <c:pt idx="4384">
                  <c:v>5155.246298410943</c:v>
                </c:pt>
                <c:pt idx="4385">
                  <c:v>4941.477481795767</c:v>
                </c:pt>
                <c:pt idx="4386">
                  <c:v>4736.560805119041</c:v>
                </c:pt>
                <c:pt idx="4387">
                  <c:v>4539.813544421464</c:v>
                </c:pt>
                <c:pt idx="4388">
                  <c:v>4350.507239813008</c:v>
                </c:pt>
                <c:pt idx="4389">
                  <c:v>4168.07718296537</c:v>
                </c:pt>
                <c:pt idx="4390">
                  <c:v>3991.97720339254</c:v>
                </c:pt>
                <c:pt idx="4391">
                  <c:v>3821.687381448879</c:v>
                </c:pt>
                <c:pt idx="4392">
                  <c:v>3656.721650336473</c:v>
                </c:pt>
                <c:pt idx="4393">
                  <c:v>3496.66990780246</c:v>
                </c:pt>
                <c:pt idx="4394">
                  <c:v>3341.083591413644</c:v>
                </c:pt>
                <c:pt idx="4395">
                  <c:v>3189.601357951846</c:v>
                </c:pt>
                <c:pt idx="4396">
                  <c:v>3041.856763159541</c:v>
                </c:pt>
                <c:pt idx="4397">
                  <c:v>2897.538971001407</c:v>
                </c:pt>
                <c:pt idx="4398">
                  <c:v>2756.247661898602</c:v>
                </c:pt>
                <c:pt idx="4399">
                  <c:v>2617.80364084295</c:v>
                </c:pt>
                <c:pt idx="4400">
                  <c:v>2481.808852391314</c:v>
                </c:pt>
                <c:pt idx="4401">
                  <c:v>2347.99127148562</c:v>
                </c:pt>
                <c:pt idx="4402">
                  <c:v>2216.128498676014</c:v>
                </c:pt>
                <c:pt idx="4403">
                  <c:v>2086.044298557466</c:v>
                </c:pt>
                <c:pt idx="4404">
                  <c:v>1957.381570440216</c:v>
                </c:pt>
                <c:pt idx="4405">
                  <c:v>1830.005787700605</c:v>
                </c:pt>
                <c:pt idx="4406">
                  <c:v>1703.860128857523</c:v>
                </c:pt>
                <c:pt idx="4407">
                  <c:v>1578.7851869353</c:v>
                </c:pt>
                <c:pt idx="4408">
                  <c:v>1454.878583638394</c:v>
                </c:pt>
                <c:pt idx="4409">
                  <c:v>1332.459019924633</c:v>
                </c:pt>
                <c:pt idx="4410">
                  <c:v>1211.910000977077</c:v>
                </c:pt>
                <c:pt idx="4411">
                  <c:v>1094.532922067056</c:v>
                </c:pt>
                <c:pt idx="4412">
                  <c:v>982.2366646116537</c:v>
                </c:pt>
                <c:pt idx="4413">
                  <c:v>878.6792208352607</c:v>
                </c:pt>
                <c:pt idx="4414">
                  <c:v>789.9275468219603</c:v>
                </c:pt>
                <c:pt idx="4415">
                  <c:v>725.6154918623231</c:v>
                </c:pt>
                <c:pt idx="4416">
                  <c:v>698.6025703451156</c:v>
                </c:pt>
                <c:pt idx="4417">
                  <c:v>721.4724975381778</c:v>
                </c:pt>
                <c:pt idx="4418">
                  <c:v>800.6874242083655</c:v>
                </c:pt>
                <c:pt idx="4419">
                  <c:v>934.8400999397107</c:v>
                </c:pt>
                <c:pt idx="4420">
                  <c:v>1119.682330518163</c:v>
                </c:pt>
                <c:pt idx="4421">
                  <c:v>1353.664575844648</c:v>
                </c:pt>
                <c:pt idx="4422">
                  <c:v>1639.520210747383</c:v>
                </c:pt>
                <c:pt idx="4423">
                  <c:v>1984.645540331117</c:v>
                </c:pt>
                <c:pt idx="4424">
                  <c:v>2402.026907436813</c:v>
                </c:pt>
                <c:pt idx="4425">
                  <c:v>2910.589665467225</c:v>
                </c:pt>
                <c:pt idx="4426">
                  <c:v>3535.114048850212</c:v>
                </c:pt>
                <c:pt idx="4427">
                  <c:v>4301.968772232152</c:v>
                </c:pt>
                <c:pt idx="4428">
                  <c:v>5219.899169063078</c:v>
                </c:pt>
                <c:pt idx="4429">
                  <c:v>6228.444756395277</c:v>
                </c:pt>
                <c:pt idx="4430">
                  <c:v>7105.434099848201</c:v>
                </c:pt>
                <c:pt idx="4431">
                  <c:v>7490.914704136932</c:v>
                </c:pt>
                <c:pt idx="4432">
                  <c:v>7214.640874494068</c:v>
                </c:pt>
                <c:pt idx="4433">
                  <c:v>6505.686128858617</c:v>
                </c:pt>
                <c:pt idx="4434">
                  <c:v>5687.444225824744</c:v>
                </c:pt>
                <c:pt idx="4435">
                  <c:v>4933.705376797086</c:v>
                </c:pt>
                <c:pt idx="4436">
                  <c:v>4291.414127748312</c:v>
                </c:pt>
                <c:pt idx="4437">
                  <c:v>3755.772648509751</c:v>
                </c:pt>
                <c:pt idx="4438">
                  <c:v>3308.452629903517</c:v>
                </c:pt>
                <c:pt idx="4439">
                  <c:v>2930.91196490775</c:v>
                </c:pt>
                <c:pt idx="4440">
                  <c:v>2607.619731497933</c:v>
                </c:pt>
                <c:pt idx="4441">
                  <c:v>2327.049066366609</c:v>
                </c:pt>
                <c:pt idx="4442">
                  <c:v>2080.14230284332</c:v>
                </c:pt>
                <c:pt idx="4443">
                  <c:v>1859.948354988481</c:v>
                </c:pt>
                <c:pt idx="4444">
                  <c:v>1661.489041414198</c:v>
                </c:pt>
                <c:pt idx="4445">
                  <c:v>1480.780593669848</c:v>
                </c:pt>
                <c:pt idx="4446">
                  <c:v>1314.767004107102</c:v>
                </c:pt>
                <c:pt idx="4447">
                  <c:v>1161.087645074451</c:v>
                </c:pt>
                <c:pt idx="4448">
                  <c:v>1017.819563288265</c:v>
                </c:pt>
                <c:pt idx="4449">
                  <c:v>883.7341733318656</c:v>
                </c:pt>
                <c:pt idx="4450">
                  <c:v>757.774014059428</c:v>
                </c:pt>
                <c:pt idx="4451">
                  <c:v>639.3750143934103</c:v>
                </c:pt>
                <c:pt idx="4452">
                  <c:v>528.7192247645335</c:v>
                </c:pt>
                <c:pt idx="4453">
                  <c:v>426.9352526014079</c:v>
                </c:pt>
                <c:pt idx="4454">
                  <c:v>337.1549912486763</c:v>
                </c:pt>
                <c:pt idx="4455">
                  <c:v>266.6640404203836</c:v>
                </c:pt>
                <c:pt idx="4456">
                  <c:v>229.2335051110106</c:v>
                </c:pt>
                <c:pt idx="4457">
                  <c:v>237.469277059128</c:v>
                </c:pt>
                <c:pt idx="4458">
                  <c:v>285.4559659848226</c:v>
                </c:pt>
                <c:pt idx="4459">
                  <c:v>356.1495549929722</c:v>
                </c:pt>
                <c:pt idx="4460">
                  <c:v>438.0620255894548</c:v>
                </c:pt>
                <c:pt idx="4461">
                  <c:v>525.5640708408184</c:v>
                </c:pt>
                <c:pt idx="4462">
                  <c:v>616.0682877292685</c:v>
                </c:pt>
                <c:pt idx="4463">
                  <c:v>708.5053622921768</c:v>
                </c:pt>
                <c:pt idx="4464">
                  <c:v>802.2137280717554</c:v>
                </c:pt>
                <c:pt idx="4465">
                  <c:v>897.0440858426732</c:v>
                </c:pt>
                <c:pt idx="4466">
                  <c:v>992.8816037287453</c:v>
                </c:pt>
                <c:pt idx="4467">
                  <c:v>1089.78527722069</c:v>
                </c:pt>
                <c:pt idx="4468">
                  <c:v>1187.794289472684</c:v>
                </c:pt>
                <c:pt idx="4469">
                  <c:v>1287.027315129481</c:v>
                </c:pt>
                <c:pt idx="4470">
                  <c:v>1387.636901391434</c:v>
                </c:pt>
                <c:pt idx="4471">
                  <c:v>1489.755249776231</c:v>
                </c:pt>
                <c:pt idx="4472">
                  <c:v>1593.629130244431</c:v>
                </c:pt>
                <c:pt idx="4473">
                  <c:v>1699.374479669335</c:v>
                </c:pt>
                <c:pt idx="4474">
                  <c:v>1807.20307053654</c:v>
                </c:pt>
                <c:pt idx="4475">
                  <c:v>1917.293327216891</c:v>
                </c:pt>
                <c:pt idx="4476">
                  <c:v>2029.921769138367</c:v>
                </c:pt>
                <c:pt idx="4477">
                  <c:v>2145.273977558364</c:v>
                </c:pt>
                <c:pt idx="4478">
                  <c:v>2263.54835749918</c:v>
                </c:pt>
                <c:pt idx="4479">
                  <c:v>2385.051733656791</c:v>
                </c:pt>
                <c:pt idx="4480">
                  <c:v>2509.963888399278</c:v>
                </c:pt>
                <c:pt idx="4481">
                  <c:v>2638.584058530342</c:v>
                </c:pt>
                <c:pt idx="4482">
                  <c:v>2771.084962157631</c:v>
                </c:pt>
                <c:pt idx="4483">
                  <c:v>2907.730426819885</c:v>
                </c:pt>
                <c:pt idx="4484">
                  <c:v>3048.697492428033</c:v>
                </c:pt>
                <c:pt idx="4485">
                  <c:v>3194.179599592925</c:v>
                </c:pt>
                <c:pt idx="4486">
                  <c:v>3344.283777397024</c:v>
                </c:pt>
                <c:pt idx="4487">
                  <c:v>3499.193130591874</c:v>
                </c:pt>
                <c:pt idx="4488">
                  <c:v>3658.966529374291</c:v>
                </c:pt>
                <c:pt idx="4489">
                  <c:v>3823.97961845446</c:v>
                </c:pt>
                <c:pt idx="4490">
                  <c:v>3995.11471747582</c:v>
                </c:pt>
                <c:pt idx="4491">
                  <c:v>4174.989171454501</c:v>
                </c:pt>
                <c:pt idx="4492">
                  <c:v>4370.193894670957</c:v>
                </c:pt>
                <c:pt idx="4493">
                  <c:v>4596.499557977902</c:v>
                </c:pt>
                <c:pt idx="4494">
                  <c:v>4887.567552482896</c:v>
                </c:pt>
                <c:pt idx="4495">
                  <c:v>5300.867934062648</c:v>
                </c:pt>
                <c:pt idx="4496">
                  <c:v>5896.946277606102</c:v>
                </c:pt>
                <c:pt idx="4497">
                  <c:v>6674.178081415248</c:v>
                </c:pt>
                <c:pt idx="4498">
                  <c:v>7539.775979552254</c:v>
                </c:pt>
                <c:pt idx="4499">
                  <c:v>8398.923073997064</c:v>
                </c:pt>
                <c:pt idx="4500">
                  <c:v>9235.73788211464</c:v>
                </c:pt>
                <c:pt idx="4501">
                  <c:v>10092.81244531657</c:v>
                </c:pt>
                <c:pt idx="4502">
                  <c:v>11030.20169011093</c:v>
                </c:pt>
                <c:pt idx="4503">
                  <c:v>12111.16478398683</c:v>
                </c:pt>
                <c:pt idx="4504">
                  <c:v>13407.78718310719</c:v>
                </c:pt>
                <c:pt idx="4505">
                  <c:v>15015.27068143558</c:v>
                </c:pt>
                <c:pt idx="4506">
                  <c:v>17075.74364737757</c:v>
                </c:pt>
                <c:pt idx="4507">
                  <c:v>19822.49834278001</c:v>
                </c:pt>
                <c:pt idx="4508">
                  <c:v>23676.10043528902</c:v>
                </c:pt>
                <c:pt idx="4509">
                  <c:v>29483.75627748018</c:v>
                </c:pt>
                <c:pt idx="4510">
                  <c:v>39248.96854379643</c:v>
                </c:pt>
                <c:pt idx="4511">
                  <c:v>59114.29131086018</c:v>
                </c:pt>
                <c:pt idx="4512">
                  <c:v>120840.9589528557</c:v>
                </c:pt>
                <c:pt idx="4513">
                  <c:v>466864.6153244701</c:v>
                </c:pt>
                <c:pt idx="4514">
                  <c:v>97724.77989207972</c:v>
                </c:pt>
                <c:pt idx="4515">
                  <c:v>51222.33508270163</c:v>
                </c:pt>
                <c:pt idx="4516">
                  <c:v>34328.61984540717</c:v>
                </c:pt>
                <c:pt idx="4517">
                  <c:v>25612.38131315438</c:v>
                </c:pt>
                <c:pt idx="4518">
                  <c:v>20290.29106686187</c:v>
                </c:pt>
                <c:pt idx="4519">
                  <c:v>16700.14365597147</c:v>
                </c:pt>
                <c:pt idx="4520">
                  <c:v>14113.85889535675</c:v>
                </c:pt>
                <c:pt idx="4521">
                  <c:v>12163.05152668583</c:v>
                </c:pt>
                <c:pt idx="4522">
                  <c:v>10641.96241871065</c:v>
                </c:pt>
                <c:pt idx="4523">
                  <c:v>9427.629388364604</c:v>
                </c:pt>
                <c:pt idx="4524">
                  <c:v>8442.776349270001</c:v>
                </c:pt>
                <c:pt idx="4525">
                  <c:v>7637.61931146291</c:v>
                </c:pt>
                <c:pt idx="4526">
                  <c:v>6979.586327559692</c:v>
                </c:pt>
                <c:pt idx="4527">
                  <c:v>6447.676383940779</c:v>
                </c:pt>
                <c:pt idx="4528">
                  <c:v>6028.739650533007</c:v>
                </c:pt>
                <c:pt idx="4529">
                  <c:v>5714.841355342953</c:v>
                </c:pt>
                <c:pt idx="4530">
                  <c:v>5501.412952374917</c:v>
                </c:pt>
                <c:pt idx="4531">
                  <c:v>5384.469236793256</c:v>
                </c:pt>
                <c:pt idx="4532">
                  <c:v>5359.587917653214</c:v>
                </c:pt>
                <c:pt idx="4533">
                  <c:v>5419.472948223618</c:v>
                </c:pt>
                <c:pt idx="4534">
                  <c:v>5553.317495456872</c:v>
                </c:pt>
                <c:pt idx="4535">
                  <c:v>5746.228170631415</c:v>
                </c:pt>
                <c:pt idx="4536">
                  <c:v>5978.767418973573</c:v>
                </c:pt>
                <c:pt idx="4537">
                  <c:v>6213.919255880004</c:v>
                </c:pt>
                <c:pt idx="4538">
                  <c:v>6369.268944583354</c:v>
                </c:pt>
                <c:pt idx="4539">
                  <c:v>6517.541584621695</c:v>
                </c:pt>
                <c:pt idx="4540">
                  <c:v>6634.627664423673</c:v>
                </c:pt>
                <c:pt idx="4541">
                  <c:v>6679.712328862415</c:v>
                </c:pt>
                <c:pt idx="4542">
                  <c:v>6647.421201358038</c:v>
                </c:pt>
                <c:pt idx="4543">
                  <c:v>6544.131886210722</c:v>
                </c:pt>
                <c:pt idx="4544">
                  <c:v>6382.2740170555</c:v>
                </c:pt>
                <c:pt idx="4545">
                  <c:v>6176.508387032393</c:v>
                </c:pt>
                <c:pt idx="4546">
                  <c:v>5941.250540384278</c:v>
                </c:pt>
                <c:pt idx="4547">
                  <c:v>5688.739851438818</c:v>
                </c:pt>
                <c:pt idx="4548">
                  <c:v>5428.68562568659</c:v>
                </c:pt>
                <c:pt idx="4549">
                  <c:v>5168.15142336108</c:v>
                </c:pt>
                <c:pt idx="4550">
                  <c:v>4911.870162931325</c:v>
                </c:pt>
                <c:pt idx="4551">
                  <c:v>4662.903067246885</c:v>
                </c:pt>
                <c:pt idx="4552">
                  <c:v>4423.070533182653</c:v>
                </c:pt>
                <c:pt idx="4553">
                  <c:v>4193.18711859039</c:v>
                </c:pt>
                <c:pt idx="4554">
                  <c:v>3973.536088676685</c:v>
                </c:pt>
                <c:pt idx="4555">
                  <c:v>3763.988659906383</c:v>
                </c:pt>
                <c:pt idx="4556">
                  <c:v>3564.168280799922</c:v>
                </c:pt>
                <c:pt idx="4557">
                  <c:v>3373.5893147156</c:v>
                </c:pt>
                <c:pt idx="4558">
                  <c:v>3191.601245433233</c:v>
                </c:pt>
                <c:pt idx="4559">
                  <c:v>3017.619269026253</c:v>
                </c:pt>
                <c:pt idx="4560">
                  <c:v>2851.05608702046</c:v>
                </c:pt>
                <c:pt idx="4561">
                  <c:v>2691.274754650571</c:v>
                </c:pt>
                <c:pt idx="4562">
                  <c:v>2537.733649134771</c:v>
                </c:pt>
                <c:pt idx="4563">
                  <c:v>2389.89969720275</c:v>
                </c:pt>
                <c:pt idx="4564">
                  <c:v>2247.288240108457</c:v>
                </c:pt>
                <c:pt idx="4565">
                  <c:v>2109.455968553578</c:v>
                </c:pt>
                <c:pt idx="4566">
                  <c:v>1975.923457737436</c:v>
                </c:pt>
                <c:pt idx="4567">
                  <c:v>1846.369602535666</c:v>
                </c:pt>
                <c:pt idx="4568">
                  <c:v>1720.375407406296</c:v>
                </c:pt>
                <c:pt idx="4569">
                  <c:v>1597.593239784677</c:v>
                </c:pt>
                <c:pt idx="4570">
                  <c:v>1477.610018052378</c:v>
                </c:pt>
                <c:pt idx="4571">
                  <c:v>1359.559281811322</c:v>
                </c:pt>
                <c:pt idx="4572">
                  <c:v>1239.546175250668</c:v>
                </c:pt>
                <c:pt idx="4573">
                  <c:v>1223.52234926741</c:v>
                </c:pt>
                <c:pt idx="4574">
                  <c:v>1045.318438147616</c:v>
                </c:pt>
                <c:pt idx="4575">
                  <c:v>937.0688049902718</c:v>
                </c:pt>
                <c:pt idx="4576">
                  <c:v>835.7791956725358</c:v>
                </c:pt>
                <c:pt idx="4577">
                  <c:v>740.378595576734</c:v>
                </c:pt>
                <c:pt idx="4578">
                  <c:v>652.170728755791</c:v>
                </c:pt>
                <c:pt idx="4579">
                  <c:v>573.9562696386374</c:v>
                </c:pt>
                <c:pt idx="4580">
                  <c:v>510.1040790692377</c:v>
                </c:pt>
                <c:pt idx="4581">
                  <c:v>466.6713377176664</c:v>
                </c:pt>
                <c:pt idx="4582">
                  <c:v>450.1974899042354</c:v>
                </c:pt>
                <c:pt idx="4583">
                  <c:v>464.3854048039079</c:v>
                </c:pt>
                <c:pt idx="4584">
                  <c:v>507.7439365248244</c:v>
                </c:pt>
                <c:pt idx="4585">
                  <c:v>574.8946948947043</c:v>
                </c:pt>
                <c:pt idx="4586">
                  <c:v>660.1136248825843</c:v>
                </c:pt>
                <c:pt idx="4587">
                  <c:v>758.816422480807</c:v>
                </c:pt>
                <c:pt idx="4588">
                  <c:v>868.0397019545436</c:v>
                </c:pt>
                <c:pt idx="4589">
                  <c:v>986.029185146947</c:v>
                </c:pt>
                <c:pt idx="4590">
                  <c:v>1111.851007553586</c:v>
                </c:pt>
                <c:pt idx="4591">
                  <c:v>1245.23845634731</c:v>
                </c:pt>
                <c:pt idx="4592">
                  <c:v>1386.110399220415</c:v>
                </c:pt>
                <c:pt idx="4593">
                  <c:v>1534.874783866296</c:v>
                </c:pt>
                <c:pt idx="4594">
                  <c:v>1692.011656168376</c:v>
                </c:pt>
                <c:pt idx="4595">
                  <c:v>1858.36408329159</c:v>
                </c:pt>
                <c:pt idx="4596">
                  <c:v>2034.931713041005</c:v>
                </c:pt>
                <c:pt idx="4597">
                  <c:v>2222.809662056134</c:v>
                </c:pt>
                <c:pt idx="4598">
                  <c:v>2423.657011396601</c:v>
                </c:pt>
                <c:pt idx="4599">
                  <c:v>2639.219241074825</c:v>
                </c:pt>
                <c:pt idx="4600">
                  <c:v>2871.69190791493</c:v>
                </c:pt>
                <c:pt idx="4601">
                  <c:v>3123.742601385276</c:v>
                </c:pt>
                <c:pt idx="4602">
                  <c:v>3398.541841470145</c:v>
                </c:pt>
                <c:pt idx="4603">
                  <c:v>3700.131878425307</c:v>
                </c:pt>
                <c:pt idx="4604">
                  <c:v>4033.490628765033</c:v>
                </c:pt>
                <c:pt idx="4605">
                  <c:v>4404.6694835397</c:v>
                </c:pt>
                <c:pt idx="4606">
                  <c:v>4821.764219432742</c:v>
                </c:pt>
                <c:pt idx="4607">
                  <c:v>5294.798072066992</c:v>
                </c:pt>
                <c:pt idx="4608">
                  <c:v>5836.905484762093</c:v>
                </c:pt>
                <c:pt idx="4609">
                  <c:v>6465.835959773507</c:v>
                </c:pt>
                <c:pt idx="4610">
                  <c:v>7205.40692295247</c:v>
                </c:pt>
                <c:pt idx="4611">
                  <c:v>8088.3045335668</c:v>
                </c:pt>
                <c:pt idx="4612">
                  <c:v>9160.510332339617</c:v>
                </c:pt>
                <c:pt idx="4613">
                  <c:v>10487.65655650833</c:v>
                </c:pt>
                <c:pt idx="4614">
                  <c:v>12162.27904400266</c:v>
                </c:pt>
                <c:pt idx="4615">
                  <c:v>14315.08533148212</c:v>
                </c:pt>
                <c:pt idx="4616">
                  <c:v>17102.01444782531</c:v>
                </c:pt>
                <c:pt idx="4617">
                  <c:v>20606.91828221145</c:v>
                </c:pt>
                <c:pt idx="4618">
                  <c:v>24432.8804927071</c:v>
                </c:pt>
                <c:pt idx="4619">
                  <c:v>26922.77688691007</c:v>
                </c:pt>
                <c:pt idx="4620">
                  <c:v>25981.13136833841</c:v>
                </c:pt>
                <c:pt idx="4621">
                  <c:v>22343.33843381936</c:v>
                </c:pt>
                <c:pt idx="4622">
                  <c:v>18381.73983319659</c:v>
                </c:pt>
                <c:pt idx="4623">
                  <c:v>15200.39754672451</c:v>
                </c:pt>
                <c:pt idx="4624">
                  <c:v>12882.18121545487</c:v>
                </c:pt>
                <c:pt idx="4625">
                  <c:v>11222.0470971378</c:v>
                </c:pt>
                <c:pt idx="4626">
                  <c:v>10008.30436942709</c:v>
                </c:pt>
                <c:pt idx="4627">
                  <c:v>9083.826838991126</c:v>
                </c:pt>
                <c:pt idx="4628">
                  <c:v>8350.207817557371</c:v>
                </c:pt>
                <c:pt idx="4629">
                  <c:v>7749.06503467826</c:v>
                </c:pt>
                <c:pt idx="4630">
                  <c:v>7247.151118681736</c:v>
                </c:pt>
                <c:pt idx="4631">
                  <c:v>6824.884464082433</c:v>
                </c:pt>
                <c:pt idx="4632">
                  <c:v>6469.274066436237</c:v>
                </c:pt>
                <c:pt idx="4633">
                  <c:v>6171.83894649884</c:v>
                </c:pt>
                <c:pt idx="4634">
                  <c:v>5926.047016535076</c:v>
                </c:pt>
                <c:pt idx="4635">
                  <c:v>5727.235139931097</c:v>
                </c:pt>
                <c:pt idx="4636">
                  <c:v>5571.80240693799</c:v>
                </c:pt>
                <c:pt idx="4637">
                  <c:v>5457.277721334851</c:v>
                </c:pt>
                <c:pt idx="4638">
                  <c:v>5381.06475967228</c:v>
                </c:pt>
                <c:pt idx="4639">
                  <c:v>5342.071127473844</c:v>
                </c:pt>
                <c:pt idx="4640">
                  <c:v>5339.305388921727</c:v>
                </c:pt>
                <c:pt idx="4641">
                  <c:v>5371.784644050374</c:v>
                </c:pt>
                <c:pt idx="4642">
                  <c:v>5439.236971187094</c:v>
                </c:pt>
                <c:pt idx="4643">
                  <c:v>5541.744063853397</c:v>
                </c:pt>
                <c:pt idx="4644">
                  <c:v>5679.588428734077</c:v>
                </c:pt>
                <c:pt idx="4645">
                  <c:v>5853.12293106405</c:v>
                </c:pt>
                <c:pt idx="4646">
                  <c:v>6063.405236542993</c:v>
                </c:pt>
                <c:pt idx="4647">
                  <c:v>6311.318099189917</c:v>
                </c:pt>
                <c:pt idx="4648">
                  <c:v>6598.317532431121</c:v>
                </c:pt>
                <c:pt idx="4649">
                  <c:v>6925.72486365678</c:v>
                </c:pt>
                <c:pt idx="4650">
                  <c:v>7294.945250620998</c:v>
                </c:pt>
                <c:pt idx="4651">
                  <c:v>7707.24214136787</c:v>
                </c:pt>
                <c:pt idx="4652">
                  <c:v>8162.944787145781</c:v>
                </c:pt>
                <c:pt idx="4653">
                  <c:v>8661.414302994253</c:v>
                </c:pt>
                <c:pt idx="4654">
                  <c:v>9199.498062117432</c:v>
                </c:pt>
                <c:pt idx="4655">
                  <c:v>9771.314228423671</c:v>
                </c:pt>
                <c:pt idx="4656">
                  <c:v>10365.91572790176</c:v>
                </c:pt>
                <c:pt idx="4657">
                  <c:v>10966.50735176306</c:v>
                </c:pt>
                <c:pt idx="4658">
                  <c:v>11549.2670540315</c:v>
                </c:pt>
                <c:pt idx="4659">
                  <c:v>12083.4580072854</c:v>
                </c:pt>
                <c:pt idx="4660">
                  <c:v>12533.89249733192</c:v>
                </c:pt>
                <c:pt idx="4661">
                  <c:v>12865.72812719</c:v>
                </c:pt>
                <c:pt idx="4662">
                  <c:v>13051.3019837452</c:v>
                </c:pt>
                <c:pt idx="4663">
                  <c:v>13077.06460751025</c:v>
                </c:pt>
                <c:pt idx="4664">
                  <c:v>12946.24808711166</c:v>
                </c:pt>
                <c:pt idx="4665">
                  <c:v>12677.96154435153</c:v>
                </c:pt>
                <c:pt idx="4666">
                  <c:v>12301.6132795338</c:v>
                </c:pt>
                <c:pt idx="4667">
                  <c:v>11849.9692232543</c:v>
                </c:pt>
                <c:pt idx="4668">
                  <c:v>11353.87707581478</c:v>
                </c:pt>
                <c:pt idx="4669">
                  <c:v>10838.73921687421</c:v>
                </c:pt>
                <c:pt idx="4670">
                  <c:v>10323.58849481034</c:v>
                </c:pt>
                <c:pt idx="4671">
                  <c:v>9821.459847402737</c:v>
                </c:pt>
                <c:pt idx="4672">
                  <c:v>9340.459647920021</c:v>
                </c:pt>
                <c:pt idx="4673">
                  <c:v>8885.279613195271</c:v>
                </c:pt>
                <c:pt idx="4674">
                  <c:v>8457.695096717645</c:v>
                </c:pt>
                <c:pt idx="4675">
                  <c:v>8058.05826743933</c:v>
                </c:pt>
                <c:pt idx="4676">
                  <c:v>7685.658942333062</c:v>
                </c:pt>
                <c:pt idx="4677">
                  <c:v>7338.946724682868</c:v>
                </c:pt>
                <c:pt idx="4678">
                  <c:v>7016.328311608451</c:v>
                </c:pt>
                <c:pt idx="4679">
                  <c:v>6715.894003966314</c:v>
                </c:pt>
                <c:pt idx="4680">
                  <c:v>6435.827165056303</c:v>
                </c:pt>
                <c:pt idx="4681">
                  <c:v>6174.218493621745</c:v>
                </c:pt>
                <c:pt idx="4682">
                  <c:v>5929.472758202768</c:v>
                </c:pt>
                <c:pt idx="4683">
                  <c:v>5699.876782465934</c:v>
                </c:pt>
                <c:pt idx="4684">
                  <c:v>5483.941192587246</c:v>
                </c:pt>
                <c:pt idx="4685">
                  <c:v>5280.296290424237</c:v>
                </c:pt>
                <c:pt idx="4686">
                  <c:v>5087.620253297445</c:v>
                </c:pt>
                <c:pt idx="4687">
                  <c:v>4904.631414616891</c:v>
                </c:pt>
                <c:pt idx="4688">
                  <c:v>4730.217957662549</c:v>
                </c:pt>
                <c:pt idx="4689">
                  <c:v>4563.219693818322</c:v>
                </c:pt>
                <c:pt idx="4690">
                  <c:v>4402.543654349721</c:v>
                </c:pt>
                <c:pt idx="4691">
                  <c:v>4247.163370720211</c:v>
                </c:pt>
                <c:pt idx="4692">
                  <c:v>4096.066295858771</c:v>
                </c:pt>
                <c:pt idx="4693">
                  <c:v>3948.347785928772</c:v>
                </c:pt>
                <c:pt idx="4694">
                  <c:v>3803.44309064994</c:v>
                </c:pt>
                <c:pt idx="4695">
                  <c:v>3660.830205257633</c:v>
                </c:pt>
                <c:pt idx="4696">
                  <c:v>3520.89799967057</c:v>
                </c:pt>
                <c:pt idx="4697">
                  <c:v>3384.676563868049</c:v>
                </c:pt>
                <c:pt idx="4698">
                  <c:v>3254.388097708094</c:v>
                </c:pt>
                <c:pt idx="4699">
                  <c:v>3132.74032227025</c:v>
                </c:pt>
                <c:pt idx="4700">
                  <c:v>3022.729111790748</c:v>
                </c:pt>
                <c:pt idx="4701">
                  <c:v>2926.411878448337</c:v>
                </c:pt>
                <c:pt idx="4702">
                  <c:v>2843.973067173681</c:v>
                </c:pt>
                <c:pt idx="4703">
                  <c:v>2773.850352992691</c:v>
                </c:pt>
                <c:pt idx="4704">
                  <c:v>2713.343351913896</c:v>
                </c:pt>
                <c:pt idx="4705">
                  <c:v>2659.390781516131</c:v>
                </c:pt>
                <c:pt idx="4706">
                  <c:v>2609.527097111824</c:v>
                </c:pt>
                <c:pt idx="4707">
                  <c:v>2561.88503989413</c:v>
                </c:pt>
                <c:pt idx="4708">
                  <c:v>2515.452797449545</c:v>
                </c:pt>
                <c:pt idx="4709">
                  <c:v>2469.732585208986</c:v>
                </c:pt>
                <c:pt idx="4710">
                  <c:v>2424.373753246101</c:v>
                </c:pt>
                <c:pt idx="4711">
                  <c:v>2379.624096466314</c:v>
                </c:pt>
                <c:pt idx="4712">
                  <c:v>2335.65148829636</c:v>
                </c:pt>
                <c:pt idx="4713">
                  <c:v>2292.667356078414</c:v>
                </c:pt>
                <c:pt idx="4714">
                  <c:v>2251.122047212525</c:v>
                </c:pt>
                <c:pt idx="4715">
                  <c:v>2211.365016737508</c:v>
                </c:pt>
                <c:pt idx="4716">
                  <c:v>2173.874658218898</c:v>
                </c:pt>
                <c:pt idx="4717">
                  <c:v>2139.265292867198</c:v>
                </c:pt>
                <c:pt idx="4718">
                  <c:v>2108.26203827393</c:v>
                </c:pt>
                <c:pt idx="4719">
                  <c:v>2081.648351249165</c:v>
                </c:pt>
                <c:pt idx="4720">
                  <c:v>2060.596613146723</c:v>
                </c:pt>
                <c:pt idx="4721">
                  <c:v>2046.563967145345</c:v>
                </c:pt>
                <c:pt idx="4722">
                  <c:v>2041.520232442981</c:v>
                </c:pt>
                <c:pt idx="4723">
                  <c:v>2048.038804528663</c:v>
                </c:pt>
                <c:pt idx="4724">
                  <c:v>2069.721599076425</c:v>
                </c:pt>
                <c:pt idx="4725">
                  <c:v>2111.326806733125</c:v>
                </c:pt>
                <c:pt idx="4726">
                  <c:v>2179.579133505204</c:v>
                </c:pt>
                <c:pt idx="4727">
                  <c:v>2283.478316167324</c:v>
                </c:pt>
                <c:pt idx="4728">
                  <c:v>2434.814263691324</c:v>
                </c:pt>
                <c:pt idx="4729">
                  <c:v>2647.987853506668</c:v>
                </c:pt>
                <c:pt idx="4730">
                  <c:v>2934.88010154146</c:v>
                </c:pt>
                <c:pt idx="4731">
                  <c:v>3288.784717162663</c:v>
                </c:pt>
                <c:pt idx="4732">
                  <c:v>3644.613629702524</c:v>
                </c:pt>
                <c:pt idx="4733">
                  <c:v>3846.509659615859</c:v>
                </c:pt>
                <c:pt idx="4734">
                  <c:v>3749.837381480067</c:v>
                </c:pt>
                <c:pt idx="4735">
                  <c:v>3411.380684261297</c:v>
                </c:pt>
                <c:pt idx="4736">
                  <c:v>3010.169969907829</c:v>
                </c:pt>
                <c:pt idx="4737">
                  <c:v>2661.450344928418</c:v>
                </c:pt>
                <c:pt idx="4738">
                  <c:v>2398.516572058069</c:v>
                </c:pt>
                <c:pt idx="4739">
                  <c:v>2220.482913656923</c:v>
                </c:pt>
                <c:pt idx="4740">
                  <c:v>2119.553912918358</c:v>
                </c:pt>
                <c:pt idx="4741">
                  <c:v>2090.787788731542</c:v>
                </c:pt>
                <c:pt idx="4742">
                  <c:v>2133.388324115699</c:v>
                </c:pt>
                <c:pt idx="4743">
                  <c:v>2251.675463154304</c:v>
                </c:pt>
                <c:pt idx="4744">
                  <c:v>2455.797745697877</c:v>
                </c:pt>
                <c:pt idx="4745">
                  <c:v>2764.521639075705</c:v>
                </c:pt>
                <c:pt idx="4746">
                  <c:v>3209.817219397291</c:v>
                </c:pt>
                <c:pt idx="4747">
                  <c:v>3848.291712077297</c:v>
                </c:pt>
                <c:pt idx="4748">
                  <c:v>4785.413994102094</c:v>
                </c:pt>
                <c:pt idx="4749">
                  <c:v>6231.616086823541</c:v>
                </c:pt>
                <c:pt idx="4750">
                  <c:v>8653.335599553535</c:v>
                </c:pt>
                <c:pt idx="4751">
                  <c:v>13185.48758589197</c:v>
                </c:pt>
                <c:pt idx="4752">
                  <c:v>21559.28014038175</c:v>
                </c:pt>
                <c:pt idx="4753">
                  <c:v>23481.25166870678</c:v>
                </c:pt>
                <c:pt idx="4754">
                  <c:v>15621.23809248321</c:v>
                </c:pt>
                <c:pt idx="4755">
                  <c:v>10863.67722285043</c:v>
                </c:pt>
                <c:pt idx="4756">
                  <c:v>8301.69934882691</c:v>
                </c:pt>
                <c:pt idx="4757">
                  <c:v>6762.79915808065</c:v>
                </c:pt>
                <c:pt idx="4758">
                  <c:v>5748.075347241116</c:v>
                </c:pt>
                <c:pt idx="4759">
                  <c:v>5031.77006775828</c:v>
                </c:pt>
                <c:pt idx="4760">
                  <c:v>4499.883027290029</c:v>
                </c:pt>
                <c:pt idx="4761">
                  <c:v>4089.469803800261</c:v>
                </c:pt>
                <c:pt idx="4762">
                  <c:v>3763.212394245116</c:v>
                </c:pt>
                <c:pt idx="4763">
                  <c:v>3497.540525549155</c:v>
                </c:pt>
                <c:pt idx="4764">
                  <c:v>3276.992275413694</c:v>
                </c:pt>
                <c:pt idx="4765">
                  <c:v>3090.981813378626</c:v>
                </c:pt>
                <c:pt idx="4766">
                  <c:v>2931.992568200872</c:v>
                </c:pt>
                <c:pt idx="4767">
                  <c:v>2794.634223207943</c:v>
                </c:pt>
                <c:pt idx="4768">
                  <c:v>2674.83477517645</c:v>
                </c:pt>
                <c:pt idx="4769">
                  <c:v>2569.610356236934</c:v>
                </c:pt>
                <c:pt idx="4770">
                  <c:v>2476.573240368717</c:v>
                </c:pt>
                <c:pt idx="4771">
                  <c:v>2393.99057438259</c:v>
                </c:pt>
                <c:pt idx="4772">
                  <c:v>2320.309071451043</c:v>
                </c:pt>
                <c:pt idx="4773">
                  <c:v>2254.478067608703</c:v>
                </c:pt>
                <c:pt idx="4774">
                  <c:v>2195.605588751916</c:v>
                </c:pt>
                <c:pt idx="4775">
                  <c:v>2142.914972481875</c:v>
                </c:pt>
                <c:pt idx="4776">
                  <c:v>2095.861384377916</c:v>
                </c:pt>
                <c:pt idx="4777">
                  <c:v>2053.96342528136</c:v>
                </c:pt>
                <c:pt idx="4778">
                  <c:v>2016.905560262478</c:v>
                </c:pt>
                <c:pt idx="4779">
                  <c:v>1984.381642910276</c:v>
                </c:pt>
                <c:pt idx="4780">
                  <c:v>1956.212155147753</c:v>
                </c:pt>
                <c:pt idx="4781">
                  <c:v>1932.374052728578</c:v>
                </c:pt>
                <c:pt idx="4782">
                  <c:v>1912.695487830296</c:v>
                </c:pt>
                <c:pt idx="4783">
                  <c:v>1897.367696084888</c:v>
                </c:pt>
                <c:pt idx="4784">
                  <c:v>1886.569574332036</c:v>
                </c:pt>
                <c:pt idx="4785">
                  <c:v>1880.686910705123</c:v>
                </c:pt>
                <c:pt idx="4786">
                  <c:v>1880.36396893183</c:v>
                </c:pt>
                <c:pt idx="4787">
                  <c:v>1886.937939727855</c:v>
                </c:pt>
                <c:pt idx="4788">
                  <c:v>1903.123616757816</c:v>
                </c:pt>
                <c:pt idx="4789">
                  <c:v>1934.384180244743</c:v>
                </c:pt>
                <c:pt idx="4790">
                  <c:v>1979.361908416721</c:v>
                </c:pt>
                <c:pt idx="4791">
                  <c:v>1960.653622553234</c:v>
                </c:pt>
                <c:pt idx="4792">
                  <c:v>1938.583859725145</c:v>
                </c:pt>
                <c:pt idx="4793">
                  <c:v>1965.100109058963</c:v>
                </c:pt>
                <c:pt idx="4794">
                  <c:v>2011.171112200593</c:v>
                </c:pt>
                <c:pt idx="4795">
                  <c:v>2070.225092739545</c:v>
                </c:pt>
                <c:pt idx="4796">
                  <c:v>2142.842728730366</c:v>
                </c:pt>
                <c:pt idx="4797">
                  <c:v>2231.214836559</c:v>
                </c:pt>
                <c:pt idx="4798">
                  <c:v>2338.365128341047</c:v>
                </c:pt>
                <c:pt idx="4799">
                  <c:v>2468.483294147163</c:v>
                </c:pt>
                <c:pt idx="4800">
                  <c:v>2626.84614354429</c:v>
                </c:pt>
                <c:pt idx="4801">
                  <c:v>2819.89206724361</c:v>
                </c:pt>
                <c:pt idx="4802">
                  <c:v>3055.779446153121</c:v>
                </c:pt>
                <c:pt idx="4803">
                  <c:v>3344.083088726397</c:v>
                </c:pt>
                <c:pt idx="4804">
                  <c:v>3695.616095441697</c:v>
                </c:pt>
                <c:pt idx="4805">
                  <c:v>4120.328640486782</c:v>
                </c:pt>
                <c:pt idx="4806">
                  <c:v>4621.34762618297</c:v>
                </c:pt>
                <c:pt idx="4807">
                  <c:v>5183.076094591988</c:v>
                </c:pt>
                <c:pt idx="4808">
                  <c:v>5753.28293437754</c:v>
                </c:pt>
                <c:pt idx="4809">
                  <c:v>6229.647539285217</c:v>
                </c:pt>
                <c:pt idx="4810">
                  <c:v>6486.492763691348</c:v>
                </c:pt>
                <c:pt idx="4811">
                  <c:v>6459.513718249885</c:v>
                </c:pt>
                <c:pt idx="4812">
                  <c:v>6193.859600724804</c:v>
                </c:pt>
                <c:pt idx="4813">
                  <c:v>5802.263346784222</c:v>
                </c:pt>
                <c:pt idx="4814">
                  <c:v>5382.172422449051</c:v>
                </c:pt>
                <c:pt idx="4815">
                  <c:v>4990.654152290866</c:v>
                </c:pt>
                <c:pt idx="4816">
                  <c:v>4649.69692876198</c:v>
                </c:pt>
                <c:pt idx="4817">
                  <c:v>4363.05575684936</c:v>
                </c:pt>
                <c:pt idx="4818">
                  <c:v>4126.908746830403</c:v>
                </c:pt>
                <c:pt idx="4819">
                  <c:v>3934.99129282123</c:v>
                </c:pt>
                <c:pt idx="4820">
                  <c:v>3781.507904522475</c:v>
                </c:pt>
                <c:pt idx="4821">
                  <c:v>3661.477199952347</c:v>
                </c:pt>
                <c:pt idx="4822">
                  <c:v>3573.398066780493</c:v>
                </c:pt>
                <c:pt idx="4823">
                  <c:v>3521.762614496835</c:v>
                </c:pt>
                <c:pt idx="4824">
                  <c:v>3538.923175593914</c:v>
                </c:pt>
                <c:pt idx="4825">
                  <c:v>3933.745764726509</c:v>
                </c:pt>
                <c:pt idx="4826">
                  <c:v>3015.98930627921</c:v>
                </c:pt>
                <c:pt idx="4827">
                  <c:v>3136.617452694353</c:v>
                </c:pt>
                <c:pt idx="4828">
                  <c:v>3168.163790311565</c:v>
                </c:pt>
                <c:pt idx="4829">
                  <c:v>3187.771066159066</c:v>
                </c:pt>
                <c:pt idx="4830">
                  <c:v>3208.560925523613</c:v>
                </c:pt>
                <c:pt idx="4831">
                  <c:v>3234.19202191669</c:v>
                </c:pt>
                <c:pt idx="4832">
                  <c:v>3266.20228594084</c:v>
                </c:pt>
                <c:pt idx="4833">
                  <c:v>3305.666801164638</c:v>
                </c:pt>
                <c:pt idx="4834">
                  <c:v>3353.292625296975</c:v>
                </c:pt>
                <c:pt idx="4835">
                  <c:v>3410.507399802141</c:v>
                </c:pt>
                <c:pt idx="4836">
                  <c:v>3479.707571257142</c:v>
                </c:pt>
                <c:pt idx="4837">
                  <c:v>3565.335203321328</c:v>
                </c:pt>
                <c:pt idx="4838">
                  <c:v>3676.604158216463</c:v>
                </c:pt>
                <c:pt idx="4839">
                  <c:v>3835.8427727605</c:v>
                </c:pt>
                <c:pt idx="4840">
                  <c:v>4109.55262918746</c:v>
                </c:pt>
                <c:pt idx="4841">
                  <c:v>4816.692975494876</c:v>
                </c:pt>
                <c:pt idx="4842">
                  <c:v>13433.65686438604</c:v>
                </c:pt>
                <c:pt idx="4843">
                  <c:v>2217.7087531997</c:v>
                </c:pt>
                <c:pt idx="4844">
                  <c:v>2898.569380469618</c:v>
                </c:pt>
                <c:pt idx="4845">
                  <c:v>3172.621673253178</c:v>
                </c:pt>
                <c:pt idx="4846">
                  <c:v>3330.603425325662</c:v>
                </c:pt>
                <c:pt idx="4847">
                  <c:v>3439.889513757941</c:v>
                </c:pt>
                <c:pt idx="4848">
                  <c:v>3523.414520193868</c:v>
                </c:pt>
                <c:pt idx="4849">
                  <c:v>3590.928017871995</c:v>
                </c:pt>
                <c:pt idx="4850">
                  <c:v>3647.518536827998</c:v>
                </c:pt>
                <c:pt idx="4851">
                  <c:v>3696.104407085075</c:v>
                </c:pt>
                <c:pt idx="4852">
                  <c:v>3738.53938461963</c:v>
                </c:pt>
                <c:pt idx="4853">
                  <c:v>3776.181334867662</c:v>
                </c:pt>
                <c:pt idx="4854">
                  <c:v>3809.959548905583</c:v>
                </c:pt>
                <c:pt idx="4855">
                  <c:v>3840.764778270168</c:v>
                </c:pt>
                <c:pt idx="4856">
                  <c:v>3869.317134485846</c:v>
                </c:pt>
                <c:pt idx="4857">
                  <c:v>3896.333114530523</c:v>
                </c:pt>
                <c:pt idx="4858">
                  <c:v>3922.174227415821</c:v>
                </c:pt>
                <c:pt idx="4859">
                  <c:v>3947.49840443184</c:v>
                </c:pt>
                <c:pt idx="4860">
                  <c:v>3972.597663964377</c:v>
                </c:pt>
                <c:pt idx="4861">
                  <c:v>3997.961159487026</c:v>
                </c:pt>
                <c:pt idx="4862">
                  <c:v>4023.810369092078</c:v>
                </c:pt>
                <c:pt idx="4863">
                  <c:v>4050.533194955448</c:v>
                </c:pt>
                <c:pt idx="4864">
                  <c:v>4078.22737224988</c:v>
                </c:pt>
                <c:pt idx="4865">
                  <c:v>4107.315752034484</c:v>
                </c:pt>
                <c:pt idx="4866">
                  <c:v>4138.02143786158</c:v>
                </c:pt>
                <c:pt idx="4867">
                  <c:v>4170.22646365315</c:v>
                </c:pt>
                <c:pt idx="4868">
                  <c:v>4204.257388430602</c:v>
                </c:pt>
                <c:pt idx="4869">
                  <c:v>4240.299152172905</c:v>
                </c:pt>
                <c:pt idx="4870">
                  <c:v>4278.346210365105</c:v>
                </c:pt>
                <c:pt idx="4871">
                  <c:v>4318.671320183944</c:v>
                </c:pt>
                <c:pt idx="4872">
                  <c:v>4361.311867767398</c:v>
                </c:pt>
                <c:pt idx="4873">
                  <c:v>4406.378173910769</c:v>
                </c:pt>
                <c:pt idx="4874">
                  <c:v>4454.107793170614</c:v>
                </c:pt>
                <c:pt idx="4875">
                  <c:v>4504.450358090602</c:v>
                </c:pt>
                <c:pt idx="4876">
                  <c:v>4557.616439922952</c:v>
                </c:pt>
                <c:pt idx="4877">
                  <c:v>4613.885619241185</c:v>
                </c:pt>
                <c:pt idx="4878">
                  <c:v>4673.23102559629</c:v>
                </c:pt>
                <c:pt idx="4879">
                  <c:v>4736.071912583822</c:v>
                </c:pt>
                <c:pt idx="4880">
                  <c:v>4802.552602217362</c:v>
                </c:pt>
                <c:pt idx="4881">
                  <c:v>4872.86213401604</c:v>
                </c:pt>
                <c:pt idx="4882">
                  <c:v>4947.403155416035</c:v>
                </c:pt>
                <c:pt idx="4883">
                  <c:v>5026.569350953114</c:v>
                </c:pt>
                <c:pt idx="4884">
                  <c:v>5110.71986330184</c:v>
                </c:pt>
                <c:pt idx="4885">
                  <c:v>5200.32523856218</c:v>
                </c:pt>
                <c:pt idx="4886">
                  <c:v>5296.11224518525</c:v>
                </c:pt>
                <c:pt idx="4887">
                  <c:v>5398.879501037735</c:v>
                </c:pt>
                <c:pt idx="4888">
                  <c:v>5509.401775392083</c:v>
                </c:pt>
                <c:pt idx="4889">
                  <c:v>5628.993366608138</c:v>
                </c:pt>
                <c:pt idx="4890">
                  <c:v>5759.084316054308</c:v>
                </c:pt>
                <c:pt idx="4891">
                  <c:v>5901.586516140061</c:v>
                </c:pt>
                <c:pt idx="4892">
                  <c:v>6058.95691870415</c:v>
                </c:pt>
                <c:pt idx="4893">
                  <c:v>6234.521159281134</c:v>
                </c:pt>
                <c:pt idx="4894">
                  <c:v>6432.747879094284</c:v>
                </c:pt>
                <c:pt idx="4895">
                  <c:v>6659.898752408996</c:v>
                </c:pt>
                <c:pt idx="4896">
                  <c:v>6925.060955818255</c:v>
                </c:pt>
                <c:pt idx="4897">
                  <c:v>7242.027578490997</c:v>
                </c:pt>
                <c:pt idx="4898">
                  <c:v>7631.866939375515</c:v>
                </c:pt>
                <c:pt idx="4899">
                  <c:v>8130.491916596366</c:v>
                </c:pt>
                <c:pt idx="4900">
                  <c:v>8801.262174027794</c:v>
                </c:pt>
                <c:pt idx="4901">
                  <c:v>9769.882276225611</c:v>
                </c:pt>
                <c:pt idx="4902">
                  <c:v>11319.15330608302</c:v>
                </c:pt>
                <c:pt idx="4903">
                  <c:v>14229.48567306467</c:v>
                </c:pt>
                <c:pt idx="4904">
                  <c:v>21369.23403178846</c:v>
                </c:pt>
                <c:pt idx="4905">
                  <c:v>34734.0398575596</c:v>
                </c:pt>
                <c:pt idx="4906">
                  <c:v>13841.78506334161</c:v>
                </c:pt>
                <c:pt idx="4907">
                  <c:v>6359.777832586582</c:v>
                </c:pt>
                <c:pt idx="4908">
                  <c:v>4321.783824197651</c:v>
                </c:pt>
                <c:pt idx="4909">
                  <c:v>3999.289561237599</c:v>
                </c:pt>
                <c:pt idx="4910">
                  <c:v>4196.528865101916</c:v>
                </c:pt>
                <c:pt idx="4911">
                  <c:v>4514.554303971118</c:v>
                </c:pt>
                <c:pt idx="4912">
                  <c:v>4843.42669564964</c:v>
                </c:pt>
                <c:pt idx="4913">
                  <c:v>5157.307820290463</c:v>
                </c:pt>
                <c:pt idx="4914">
                  <c:v>5452.975031249872</c:v>
                </c:pt>
                <c:pt idx="4915">
                  <c:v>5733.122689385437</c:v>
                </c:pt>
                <c:pt idx="4916">
                  <c:v>6001.476787333872</c:v>
                </c:pt>
                <c:pt idx="4917">
                  <c:v>6261.856486482573</c:v>
                </c:pt>
                <c:pt idx="4918">
                  <c:v>6517.293621846873</c:v>
                </c:pt>
                <c:pt idx="4919">
                  <c:v>6770.637235505845</c:v>
                </c:pt>
                <c:pt idx="4920">
                  <c:v>7024.11623868333</c:v>
                </c:pt>
                <c:pt idx="4921">
                  <c:v>7279.787922130203</c:v>
                </c:pt>
                <c:pt idx="4922">
                  <c:v>7539.472018542651</c:v>
                </c:pt>
                <c:pt idx="4923">
                  <c:v>7804.834824466111</c:v>
                </c:pt>
                <c:pt idx="4924">
                  <c:v>8077.209537139617</c:v>
                </c:pt>
                <c:pt idx="4925">
                  <c:v>8358.234801333765</c:v>
                </c:pt>
                <c:pt idx="4926">
                  <c:v>8648.821800995365</c:v>
                </c:pt>
                <c:pt idx="4927">
                  <c:v>8950.333644897222</c:v>
                </c:pt>
                <c:pt idx="4928">
                  <c:v>9263.331405084795</c:v>
                </c:pt>
                <c:pt idx="4929">
                  <c:v>9588.304386088903</c:v>
                </c:pt>
                <c:pt idx="4930">
                  <c:v>9925.221845332505</c:v>
                </c:pt>
                <c:pt idx="4931">
                  <c:v>10273.36196800039</c:v>
                </c:pt>
                <c:pt idx="4932">
                  <c:v>10631.69844599289</c:v>
                </c:pt>
                <c:pt idx="4933">
                  <c:v>10999.12839497049</c:v>
                </c:pt>
                <c:pt idx="4934">
                  <c:v>11375.89922967202</c:v>
                </c:pt>
                <c:pt idx="4935">
                  <c:v>11764.8683725704</c:v>
                </c:pt>
                <c:pt idx="4936">
                  <c:v>12172.50389466485</c:v>
                </c:pt>
                <c:pt idx="4937">
                  <c:v>12608.46123313428</c:v>
                </c:pt>
                <c:pt idx="4938">
                  <c:v>13083.84671328984</c:v>
                </c:pt>
                <c:pt idx="4939">
                  <c:v>13609.06701170606</c:v>
                </c:pt>
                <c:pt idx="4940">
                  <c:v>14192.97416548452</c:v>
                </c:pt>
                <c:pt idx="4941">
                  <c:v>14843.09475798894</c:v>
                </c:pt>
                <c:pt idx="4942">
                  <c:v>15567.15442404907</c:v>
                </c:pt>
                <c:pt idx="4943">
                  <c:v>16373.48417152466</c:v>
                </c:pt>
                <c:pt idx="4944">
                  <c:v>17272.95142924435</c:v>
                </c:pt>
                <c:pt idx="4945">
                  <c:v>18279.07131998572</c:v>
                </c:pt>
                <c:pt idx="4946">
                  <c:v>19409.53722144878</c:v>
                </c:pt>
                <c:pt idx="4947">
                  <c:v>20687.1401709949</c:v>
                </c:pt>
                <c:pt idx="4948">
                  <c:v>22141.4038625001</c:v>
                </c:pt>
                <c:pt idx="4949">
                  <c:v>23811.09305021301</c:v>
                </c:pt>
                <c:pt idx="4950">
                  <c:v>25747.87336889122</c:v>
                </c:pt>
                <c:pt idx="4951">
                  <c:v>28021.55996236439</c:v>
                </c:pt>
                <c:pt idx="4952">
                  <c:v>30729.25971939866</c:v>
                </c:pt>
                <c:pt idx="4953">
                  <c:v>34009.38207402054</c:v>
                </c:pt>
                <c:pt idx="4954">
                  <c:v>38066.36792987814</c:v>
                </c:pt>
                <c:pt idx="4955">
                  <c:v>43215.52699202538</c:v>
                </c:pt>
                <c:pt idx="4956">
                  <c:v>49969.49230545368</c:v>
                </c:pt>
                <c:pt idx="4957">
                  <c:v>59220.92677350398</c:v>
                </c:pt>
                <c:pt idx="4958">
                  <c:v>72675.88877228825</c:v>
                </c:pt>
                <c:pt idx="4959">
                  <c:v>94051.44696358471</c:v>
                </c:pt>
                <c:pt idx="4960">
                  <c:v>133279.5179232458</c:v>
                </c:pt>
                <c:pt idx="4961">
                  <c:v>228816.3991092965</c:v>
                </c:pt>
                <c:pt idx="4962">
                  <c:v>810208.7946936776</c:v>
                </c:pt>
                <c:pt idx="4963">
                  <c:v>522952.744471273</c:v>
                </c:pt>
                <c:pt idx="4964">
                  <c:v>197572.8461490996</c:v>
                </c:pt>
                <c:pt idx="4965">
                  <c:v>121666.4887984141</c:v>
                </c:pt>
                <c:pt idx="4966">
                  <c:v>87826.17596558626</c:v>
                </c:pt>
                <c:pt idx="4967">
                  <c:v>68665.6653140916</c:v>
                </c:pt>
                <c:pt idx="4968">
                  <c:v>56332.057246628</c:v>
                </c:pt>
                <c:pt idx="4969">
                  <c:v>47726.0343067083</c:v>
                </c:pt>
                <c:pt idx="4970">
                  <c:v>41377.63303967966</c:v>
                </c:pt>
                <c:pt idx="4971">
                  <c:v>36500.08159369591</c:v>
                </c:pt>
                <c:pt idx="4972">
                  <c:v>32634.08023496541</c:v>
                </c:pt>
                <c:pt idx="4973">
                  <c:v>29493.58138900622</c:v>
                </c:pt>
                <c:pt idx="4974">
                  <c:v>26891.1283820185</c:v>
                </c:pt>
                <c:pt idx="4975">
                  <c:v>24698.52386998609</c:v>
                </c:pt>
                <c:pt idx="4976">
                  <c:v>22825.66096444559</c:v>
                </c:pt>
                <c:pt idx="4977">
                  <c:v>21206.71909846376</c:v>
                </c:pt>
                <c:pt idx="4978">
                  <c:v>19792.86015054136</c:v>
                </c:pt>
                <c:pt idx="4979">
                  <c:v>18547.0924019314</c:v>
                </c:pt>
                <c:pt idx="4980">
                  <c:v>17440.77583804555</c:v>
                </c:pt>
                <c:pt idx="4981">
                  <c:v>16451.41394570093</c:v>
                </c:pt>
                <c:pt idx="4982">
                  <c:v>15561.07246504385</c:v>
                </c:pt>
                <c:pt idx="4983">
                  <c:v>14755.3900940558</c:v>
                </c:pt>
                <c:pt idx="4984">
                  <c:v>14022.60952964782</c:v>
                </c:pt>
                <c:pt idx="4985">
                  <c:v>13352.98232714364</c:v>
                </c:pt>
                <c:pt idx="4986">
                  <c:v>12738.57633380119</c:v>
                </c:pt>
                <c:pt idx="4987">
                  <c:v>12172.61254697086</c:v>
                </c:pt>
                <c:pt idx="4988">
                  <c:v>11649.41022474473</c:v>
                </c:pt>
                <c:pt idx="4989">
                  <c:v>11164.16830460027</c:v>
                </c:pt>
                <c:pt idx="4990">
                  <c:v>10712.78252739142</c:v>
                </c:pt>
                <c:pt idx="4991">
                  <c:v>10291.68753008297</c:v>
                </c:pt>
                <c:pt idx="4992">
                  <c:v>9897.881204120631</c:v>
                </c:pt>
                <c:pt idx="4993">
                  <c:v>9528.61915597273</c:v>
                </c:pt>
                <c:pt idx="4994">
                  <c:v>9181.679469067452</c:v>
                </c:pt>
                <c:pt idx="4995">
                  <c:v>8854.965022326491</c:v>
                </c:pt>
                <c:pt idx="4996">
                  <c:v>8546.69834943888</c:v>
                </c:pt>
                <c:pt idx="4997">
                  <c:v>8255.418403419806</c:v>
                </c:pt>
                <c:pt idx="4998">
                  <c:v>7979.622027485515</c:v>
                </c:pt>
                <c:pt idx="4999">
                  <c:v>7718.061726313653</c:v>
                </c:pt>
                <c:pt idx="5000">
                  <c:v>7469.752532347024</c:v>
                </c:pt>
                <c:pt idx="5001">
                  <c:v>7233.646909310995</c:v>
                </c:pt>
                <c:pt idx="5002">
                  <c:v>7008.932558855782</c:v>
                </c:pt>
                <c:pt idx="5003">
                  <c:v>6794.803698756123</c:v>
                </c:pt>
                <c:pt idx="5004">
                  <c:v>6590.59864670384</c:v>
                </c:pt>
                <c:pt idx="5005">
                  <c:v>6395.725629278893</c:v>
                </c:pt>
                <c:pt idx="5006">
                  <c:v>6209.62837824313</c:v>
                </c:pt>
                <c:pt idx="5007">
                  <c:v>6031.81923067412</c:v>
                </c:pt>
                <c:pt idx="5008">
                  <c:v>5861.919896324883</c:v>
                </c:pt>
                <c:pt idx="5009">
                  <c:v>5699.553889186044</c:v>
                </c:pt>
                <c:pt idx="5010">
                  <c:v>5544.440758464304</c:v>
                </c:pt>
                <c:pt idx="5011">
                  <c:v>5396.300302624061</c:v>
                </c:pt>
                <c:pt idx="5012">
                  <c:v>5254.907655935037</c:v>
                </c:pt>
                <c:pt idx="5013">
                  <c:v>5120.100203507636</c:v>
                </c:pt>
                <c:pt idx="5014">
                  <c:v>4991.762142676647</c:v>
                </c:pt>
                <c:pt idx="5015">
                  <c:v>4869.842224218713</c:v>
                </c:pt>
                <c:pt idx="5016">
                  <c:v>4754.268123950808</c:v>
                </c:pt>
                <c:pt idx="5017">
                  <c:v>4645.06004071175</c:v>
                </c:pt>
                <c:pt idx="5018">
                  <c:v>4542.324104670212</c:v>
                </c:pt>
                <c:pt idx="5019">
                  <c:v>4446.04845643139</c:v>
                </c:pt>
                <c:pt idx="5020">
                  <c:v>4356.44522157842</c:v>
                </c:pt>
                <c:pt idx="5021">
                  <c:v>4273.68413572583</c:v>
                </c:pt>
                <c:pt idx="5022">
                  <c:v>4197.966375938858</c:v>
                </c:pt>
                <c:pt idx="5023">
                  <c:v>4129.570218401187</c:v>
                </c:pt>
                <c:pt idx="5024">
                  <c:v>4068.862192230693</c:v>
                </c:pt>
                <c:pt idx="5025">
                  <c:v>4016.120769403155</c:v>
                </c:pt>
                <c:pt idx="5026">
                  <c:v>3971.702235808831</c:v>
                </c:pt>
                <c:pt idx="5027">
                  <c:v>3936.102156797575</c:v>
                </c:pt>
                <c:pt idx="5028">
                  <c:v>3909.747090232019</c:v>
                </c:pt>
                <c:pt idx="5029">
                  <c:v>3893.068499002808</c:v>
                </c:pt>
                <c:pt idx="5030">
                  <c:v>3886.655187933448</c:v>
                </c:pt>
                <c:pt idx="5031">
                  <c:v>3890.913336623788</c:v>
                </c:pt>
                <c:pt idx="5032">
                  <c:v>3906.424001210207</c:v>
                </c:pt>
                <c:pt idx="5033">
                  <c:v>3933.721206880572</c:v>
                </c:pt>
                <c:pt idx="5034">
                  <c:v>3973.444614357828</c:v>
                </c:pt>
                <c:pt idx="5035">
                  <c:v>4026.128356895794</c:v>
                </c:pt>
                <c:pt idx="5036">
                  <c:v>4092.661438897478</c:v>
                </c:pt>
                <c:pt idx="5037">
                  <c:v>4173.93309408102</c:v>
                </c:pt>
                <c:pt idx="5038">
                  <c:v>4271.35493215848</c:v>
                </c:pt>
                <c:pt idx="5039">
                  <c:v>4387.104165337588</c:v>
                </c:pt>
                <c:pt idx="5040">
                  <c:v>4524.687313959833</c:v>
                </c:pt>
                <c:pt idx="5041">
                  <c:v>4690.460741295397</c:v>
                </c:pt>
                <c:pt idx="5042">
                  <c:v>4896.345926902447</c:v>
                </c:pt>
                <c:pt idx="5043">
                  <c:v>5164.982998583176</c:v>
                </c:pt>
                <c:pt idx="5044">
                  <c:v>5538.11153910699</c:v>
                </c:pt>
                <c:pt idx="5045">
                  <c:v>6074.099501716664</c:v>
                </c:pt>
                <c:pt idx="5046">
                  <c:v>6761.213342221445</c:v>
                </c:pt>
                <c:pt idx="5047">
                  <c:v>7307.364023561443</c:v>
                </c:pt>
                <c:pt idx="5048">
                  <c:v>7418.70126126201</c:v>
                </c:pt>
                <c:pt idx="5049">
                  <c:v>7312.522110422238</c:v>
                </c:pt>
                <c:pt idx="5050">
                  <c:v>7236.430024012367</c:v>
                </c:pt>
                <c:pt idx="5051">
                  <c:v>7242.291292144399</c:v>
                </c:pt>
                <c:pt idx="5052">
                  <c:v>7312.791104727124</c:v>
                </c:pt>
                <c:pt idx="5053">
                  <c:v>7425.190553748203</c:v>
                </c:pt>
                <c:pt idx="5054">
                  <c:v>7563.024600887406</c:v>
                </c:pt>
                <c:pt idx="5055">
                  <c:v>7715.991562297973</c:v>
                </c:pt>
                <c:pt idx="5056">
                  <c:v>7879.045905506754</c:v>
                </c:pt>
                <c:pt idx="5057">
                  <c:v>8052.710871307086</c:v>
                </c:pt>
                <c:pt idx="5058">
                  <c:v>8245.843177198406</c:v>
                </c:pt>
                <c:pt idx="5059">
                  <c:v>8482.20058356757</c:v>
                </c:pt>
                <c:pt idx="5060">
                  <c:v>8813.473849251051</c:v>
                </c:pt>
                <c:pt idx="5061">
                  <c:v>9332.603017233222</c:v>
                </c:pt>
                <c:pt idx="5062">
                  <c:v>10123.31777346335</c:v>
                </c:pt>
                <c:pt idx="5063">
                  <c:v>11006.69283720213</c:v>
                </c:pt>
                <c:pt idx="5064">
                  <c:v>11496.13105614034</c:v>
                </c:pt>
                <c:pt idx="5065">
                  <c:v>11537.96419029682</c:v>
                </c:pt>
                <c:pt idx="5066">
                  <c:v>11475.70344035348</c:v>
                </c:pt>
                <c:pt idx="5067">
                  <c:v>11521.52565381049</c:v>
                </c:pt>
                <c:pt idx="5068">
                  <c:v>11751.39388129964</c:v>
                </c:pt>
                <c:pt idx="5069">
                  <c:v>12207.92385994669</c:v>
                </c:pt>
                <c:pt idx="5070">
                  <c:v>12940.47361950833</c:v>
                </c:pt>
                <c:pt idx="5071">
                  <c:v>14015.06581727793</c:v>
                </c:pt>
                <c:pt idx="5072">
                  <c:v>15514.48186387926</c:v>
                </c:pt>
                <c:pt idx="5073">
                  <c:v>17531.8482057059</c:v>
                </c:pt>
                <c:pt idx="5074">
                  <c:v>20145.14295880688</c:v>
                </c:pt>
                <c:pt idx="5075">
                  <c:v>23327.39597685035</c:v>
                </c:pt>
                <c:pt idx="5076">
                  <c:v>26738.94711621121</c:v>
                </c:pt>
                <c:pt idx="5077">
                  <c:v>29477.67188750856</c:v>
                </c:pt>
                <c:pt idx="5078">
                  <c:v>30360.89029660614</c:v>
                </c:pt>
                <c:pt idx="5079">
                  <c:v>29058.29708056913</c:v>
                </c:pt>
                <c:pt idx="5080">
                  <c:v>26444.5641875468</c:v>
                </c:pt>
                <c:pt idx="5081">
                  <c:v>23553.16251665597</c:v>
                </c:pt>
                <c:pt idx="5082">
                  <c:v>20923.68937193396</c:v>
                </c:pt>
                <c:pt idx="5083">
                  <c:v>18704.91047010935</c:v>
                </c:pt>
                <c:pt idx="5084">
                  <c:v>16877.72265009262</c:v>
                </c:pt>
                <c:pt idx="5085">
                  <c:v>15377.20070627558</c:v>
                </c:pt>
                <c:pt idx="5086">
                  <c:v>14137.22631212953</c:v>
                </c:pt>
                <c:pt idx="5087">
                  <c:v>13102.43754406704</c:v>
                </c:pt>
                <c:pt idx="5088">
                  <c:v>12228.7685689015</c:v>
                </c:pt>
                <c:pt idx="5089">
                  <c:v>11483.21201311022</c:v>
                </c:pt>
                <c:pt idx="5090">
                  <c:v>10840.41056731303</c:v>
                </c:pt>
                <c:pt idx="5091">
                  <c:v>10280.29549826197</c:v>
                </c:pt>
                <c:pt idx="5092">
                  <c:v>9788.2340488012</c:v>
                </c:pt>
                <c:pt idx="5093">
                  <c:v>9352.209835814544</c:v>
                </c:pt>
                <c:pt idx="5094">
                  <c:v>8962.879684549423</c:v>
                </c:pt>
                <c:pt idx="5095">
                  <c:v>8613.055395930047</c:v>
                </c:pt>
                <c:pt idx="5096">
                  <c:v>8296.619393321207</c:v>
                </c:pt>
                <c:pt idx="5097">
                  <c:v>8008.868998164073</c:v>
                </c:pt>
                <c:pt idx="5098">
                  <c:v>7745.634902679121</c:v>
                </c:pt>
                <c:pt idx="5099">
                  <c:v>7503.974739109273</c:v>
                </c:pt>
                <c:pt idx="5100">
                  <c:v>7280.87602073813</c:v>
                </c:pt>
                <c:pt idx="5101">
                  <c:v>7074.306917695796</c:v>
                </c:pt>
                <c:pt idx="5102">
                  <c:v>6882.3440695597</c:v>
                </c:pt>
                <c:pt idx="5103">
                  <c:v>6703.350194073827</c:v>
                </c:pt>
                <c:pt idx="5104">
                  <c:v>6535.957907662832</c:v>
                </c:pt>
                <c:pt idx="5105">
                  <c:v>6379.010490598845</c:v>
                </c:pt>
                <c:pt idx="5106">
                  <c:v>6231.586327462595</c:v>
                </c:pt>
                <c:pt idx="5107">
                  <c:v>6092.849141655518</c:v>
                </c:pt>
                <c:pt idx="5108">
                  <c:v>5962.02663921378</c:v>
                </c:pt>
                <c:pt idx="5109">
                  <c:v>5838.62458918426</c:v>
                </c:pt>
                <c:pt idx="5110">
                  <c:v>5722.315098693518</c:v>
                </c:pt>
                <c:pt idx="5111">
                  <c:v>5612.57293528791</c:v>
                </c:pt>
                <c:pt idx="5112">
                  <c:v>5509.430181230614</c:v>
                </c:pt>
                <c:pt idx="5113">
                  <c:v>5413.057710942768</c:v>
                </c:pt>
                <c:pt idx="5114">
                  <c:v>5323.784244528993</c:v>
                </c:pt>
                <c:pt idx="5115">
                  <c:v>5242.520172210097</c:v>
                </c:pt>
                <c:pt idx="5116">
                  <c:v>5171.312551464086</c:v>
                </c:pt>
                <c:pt idx="5117">
                  <c:v>5113.596044082563</c:v>
                </c:pt>
                <c:pt idx="5118">
                  <c:v>5076.748381241128</c:v>
                </c:pt>
                <c:pt idx="5119">
                  <c:v>5076.387886345977</c:v>
                </c:pt>
                <c:pt idx="5120">
                  <c:v>5151.191441474377</c:v>
                </c:pt>
                <c:pt idx="5121">
                  <c:v>5409.534639267638</c:v>
                </c:pt>
                <c:pt idx="5122">
                  <c:v>6123.712130078422</c:v>
                </c:pt>
                <c:pt idx="5123">
                  <c:v>6247.860101150088</c:v>
                </c:pt>
                <c:pt idx="5124">
                  <c:v>4729.999818465224</c:v>
                </c:pt>
                <c:pt idx="5125">
                  <c:v>4150.430978984245</c:v>
                </c:pt>
                <c:pt idx="5126">
                  <c:v>3884.777407672736</c:v>
                </c:pt>
                <c:pt idx="5127">
                  <c:v>3641.846850085254</c:v>
                </c:pt>
                <c:pt idx="5128">
                  <c:v>3300.51590759191</c:v>
                </c:pt>
                <c:pt idx="5129">
                  <c:v>2969.83454201753</c:v>
                </c:pt>
                <c:pt idx="5130">
                  <c:v>3661.938377873062</c:v>
                </c:pt>
                <c:pt idx="5131">
                  <c:v>4077.509450528798</c:v>
                </c:pt>
                <c:pt idx="5132">
                  <c:v>4081.77292506317</c:v>
                </c:pt>
                <c:pt idx="5133">
                  <c:v>4013.61958377659</c:v>
                </c:pt>
                <c:pt idx="5134">
                  <c:v>3938.125088513255</c:v>
                </c:pt>
                <c:pt idx="5135">
                  <c:v>3865.718315389025</c:v>
                </c:pt>
                <c:pt idx="5136">
                  <c:v>3797.6323448338</c:v>
                </c:pt>
                <c:pt idx="5137">
                  <c:v>3733.42943519177</c:v>
                </c:pt>
                <c:pt idx="5138">
                  <c:v>3672.41760644967</c:v>
                </c:pt>
                <c:pt idx="5139">
                  <c:v>3614.1086320934</c:v>
                </c:pt>
                <c:pt idx="5140">
                  <c:v>3558.199011561786</c:v>
                </c:pt>
                <c:pt idx="5141">
                  <c:v>3504.368072635855</c:v>
                </c:pt>
                <c:pt idx="5142">
                  <c:v>3452.68026240195</c:v>
                </c:pt>
                <c:pt idx="5143">
                  <c:v>3403.058407672512</c:v>
                </c:pt>
                <c:pt idx="5144">
                  <c:v>3355.749653034899</c:v>
                </c:pt>
                <c:pt idx="5145">
                  <c:v>3310.981182768007</c:v>
                </c:pt>
                <c:pt idx="5146">
                  <c:v>3269.185614983948</c:v>
                </c:pt>
                <c:pt idx="5147">
                  <c:v>3230.878098553062</c:v>
                </c:pt>
                <c:pt idx="5148">
                  <c:v>3196.796013408813</c:v>
                </c:pt>
                <c:pt idx="5149">
                  <c:v>3167.602048197701</c:v>
                </c:pt>
                <c:pt idx="5150">
                  <c:v>3144.025266680807</c:v>
                </c:pt>
                <c:pt idx="5151">
                  <c:v>3126.82282290335</c:v>
                </c:pt>
                <c:pt idx="5152">
                  <c:v>3116.381722189368</c:v>
                </c:pt>
                <c:pt idx="5153">
                  <c:v>3112.754701613751</c:v>
                </c:pt>
                <c:pt idx="5154">
                  <c:v>3115.739713938916</c:v>
                </c:pt>
                <c:pt idx="5155">
                  <c:v>3124.620042444069</c:v>
                </c:pt>
                <c:pt idx="5156">
                  <c:v>3138.512038080739</c:v>
                </c:pt>
                <c:pt idx="5157">
                  <c:v>3156.37306315234</c:v>
                </c:pt>
                <c:pt idx="5158">
                  <c:v>3177.579612459406</c:v>
                </c:pt>
                <c:pt idx="5159">
                  <c:v>3202.14001008574</c:v>
                </c:pt>
                <c:pt idx="5160">
                  <c:v>3230.96370329184</c:v>
                </c:pt>
                <c:pt idx="5161">
                  <c:v>3266.955184294194</c:v>
                </c:pt>
                <c:pt idx="5162">
                  <c:v>3316.031357996616</c:v>
                </c:pt>
                <c:pt idx="5163">
                  <c:v>3390.726465476398</c:v>
                </c:pt>
                <c:pt idx="5164">
                  <c:v>3520.778547408777</c:v>
                </c:pt>
                <c:pt idx="5165">
                  <c:v>3789.427006803162</c:v>
                </c:pt>
                <c:pt idx="5166">
                  <c:v>4302.370582471172</c:v>
                </c:pt>
                <c:pt idx="5167">
                  <c:v>1510.191937055323</c:v>
                </c:pt>
                <c:pt idx="5168">
                  <c:v>1983.162459074077</c:v>
                </c:pt>
                <c:pt idx="5169">
                  <c:v>2317.792543986401</c:v>
                </c:pt>
                <c:pt idx="5170">
                  <c:v>2462.714526531712</c:v>
                </c:pt>
                <c:pt idx="5171">
                  <c:v>2535.602999204955</c:v>
                </c:pt>
                <c:pt idx="5172">
                  <c:v>2574.591037783435</c:v>
                </c:pt>
                <c:pt idx="5173">
                  <c:v>2595.212011853618</c:v>
                </c:pt>
                <c:pt idx="5174">
                  <c:v>2605.130852867738</c:v>
                </c:pt>
                <c:pt idx="5175">
                  <c:v>2608.275627928144</c:v>
                </c:pt>
                <c:pt idx="5176">
                  <c:v>2607.236367223004</c:v>
                </c:pt>
                <c:pt idx="5177">
                  <c:v>2603.991042801793</c:v>
                </c:pt>
                <c:pt idx="5178">
                  <c:v>2600.220728572153</c:v>
                </c:pt>
                <c:pt idx="5179">
                  <c:v>2597.381260539191</c:v>
                </c:pt>
                <c:pt idx="5180">
                  <c:v>2389.600061467719</c:v>
                </c:pt>
                <c:pt idx="5181">
                  <c:v>2447.2621363654</c:v>
                </c:pt>
                <c:pt idx="5182">
                  <c:v>2504.270654809696</c:v>
                </c:pt>
                <c:pt idx="5183">
                  <c:v>2507.31648460035</c:v>
                </c:pt>
                <c:pt idx="5184">
                  <c:v>2501.917451398971</c:v>
                </c:pt>
                <c:pt idx="5185">
                  <c:v>2493.931591002699</c:v>
                </c:pt>
                <c:pt idx="5186">
                  <c:v>2485.031696543905</c:v>
                </c:pt>
                <c:pt idx="5187">
                  <c:v>2475.99339413159</c:v>
                </c:pt>
                <c:pt idx="5188">
                  <c:v>2467.098973661356</c:v>
                </c:pt>
                <c:pt idx="5189">
                  <c:v>2458.733776720373</c:v>
                </c:pt>
                <c:pt idx="5190">
                  <c:v>2450.852314697904</c:v>
                </c:pt>
                <c:pt idx="5191">
                  <c:v>2443.842222180798</c:v>
                </c:pt>
                <c:pt idx="5192">
                  <c:v>2437.686501460131</c:v>
                </c:pt>
                <c:pt idx="5193">
                  <c:v>2432.661446820981</c:v>
                </c:pt>
                <c:pt idx="5194">
                  <c:v>2428.73753647837</c:v>
                </c:pt>
                <c:pt idx="5195">
                  <c:v>2426.137677829152</c:v>
                </c:pt>
                <c:pt idx="5196">
                  <c:v>2424.934100585495</c:v>
                </c:pt>
                <c:pt idx="5197">
                  <c:v>2425.39157942694</c:v>
                </c:pt>
                <c:pt idx="5198">
                  <c:v>2427.624392953757</c:v>
                </c:pt>
                <c:pt idx="5199">
                  <c:v>2431.678046679606</c:v>
                </c:pt>
                <c:pt idx="5200">
                  <c:v>2437.962893584961</c:v>
                </c:pt>
                <c:pt idx="5201">
                  <c:v>2446.541124632927</c:v>
                </c:pt>
                <c:pt idx="5202">
                  <c:v>2457.707874460935</c:v>
                </c:pt>
                <c:pt idx="5203">
                  <c:v>2471.680456021951</c:v>
                </c:pt>
                <c:pt idx="5204">
                  <c:v>2488.731001255939</c:v>
                </c:pt>
                <c:pt idx="5205">
                  <c:v>2509.23150472662</c:v>
                </c:pt>
                <c:pt idx="5206">
                  <c:v>2533.529981196429</c:v>
                </c:pt>
                <c:pt idx="5207">
                  <c:v>2562.090175678853</c:v>
                </c:pt>
                <c:pt idx="5208">
                  <c:v>2595.307620831563</c:v>
                </c:pt>
                <c:pt idx="5209">
                  <c:v>2633.689947274407</c:v>
                </c:pt>
                <c:pt idx="5210">
                  <c:v>2677.919144236766</c:v>
                </c:pt>
                <c:pt idx="5211">
                  <c:v>2728.683234216024</c:v>
                </c:pt>
                <c:pt idx="5212">
                  <c:v>2786.671599831674</c:v>
                </c:pt>
                <c:pt idx="5213">
                  <c:v>2852.83373261577</c:v>
                </c:pt>
                <c:pt idx="5214">
                  <c:v>2928.207226516485</c:v>
                </c:pt>
                <c:pt idx="5215">
                  <c:v>3013.967579151526</c:v>
                </c:pt>
                <c:pt idx="5216">
                  <c:v>3111.611209219292</c:v>
                </c:pt>
                <c:pt idx="5217">
                  <c:v>3222.769717920668</c:v>
                </c:pt>
                <c:pt idx="5218">
                  <c:v>3349.395535365918</c:v>
                </c:pt>
                <c:pt idx="5219">
                  <c:v>3493.73167063417</c:v>
                </c:pt>
                <c:pt idx="5220">
                  <c:v>3658.694987753156</c:v>
                </c:pt>
                <c:pt idx="5221">
                  <c:v>3847.509109666046</c:v>
                </c:pt>
                <c:pt idx="5222">
                  <c:v>4064.21342773871</c:v>
                </c:pt>
                <c:pt idx="5223">
                  <c:v>4313.59493711541</c:v>
                </c:pt>
                <c:pt idx="5224">
                  <c:v>4601.584971394291</c:v>
                </c:pt>
                <c:pt idx="5225">
                  <c:v>4934.914799721467</c:v>
                </c:pt>
                <c:pt idx="5226">
                  <c:v>5321.85539611352</c:v>
                </c:pt>
                <c:pt idx="5227">
                  <c:v>5771.636185799212</c:v>
                </c:pt>
                <c:pt idx="5228">
                  <c:v>6293.881481298656</c:v>
                </c:pt>
                <c:pt idx="5229">
                  <c:v>6897.166919023088</c:v>
                </c:pt>
                <c:pt idx="5230">
                  <c:v>7584.988743711032</c:v>
                </c:pt>
                <c:pt idx="5231">
                  <c:v>8348.874901966397</c:v>
                </c:pt>
                <c:pt idx="5232">
                  <c:v>9156.972949605381</c:v>
                </c:pt>
                <c:pt idx="5233">
                  <c:v>9941.676061936306</c:v>
                </c:pt>
                <c:pt idx="5234">
                  <c:v>10600.23525383093</c:v>
                </c:pt>
                <c:pt idx="5235">
                  <c:v>11030.19880328623</c:v>
                </c:pt>
                <c:pt idx="5236">
                  <c:v>11201.99687948484</c:v>
                </c:pt>
                <c:pt idx="5237">
                  <c:v>11223.70531423511</c:v>
                </c:pt>
                <c:pt idx="5238">
                  <c:v>11362.99585898022</c:v>
                </c:pt>
                <c:pt idx="5239">
                  <c:v>12039.87043113183</c:v>
                </c:pt>
                <c:pt idx="5240">
                  <c:v>13236.58605071306</c:v>
                </c:pt>
                <c:pt idx="5241">
                  <c:v>11983.55237867029</c:v>
                </c:pt>
                <c:pt idx="5242">
                  <c:v>8832.548677469356</c:v>
                </c:pt>
                <c:pt idx="5243">
                  <c:v>6882.993420539691</c:v>
                </c:pt>
                <c:pt idx="5244">
                  <c:v>5797.96251476121</c:v>
                </c:pt>
                <c:pt idx="5245">
                  <c:v>5115.716503480252</c:v>
                </c:pt>
                <c:pt idx="5246">
                  <c:v>4644.714650593266</c:v>
                </c:pt>
                <c:pt idx="5247">
                  <c:v>4312.115388580935</c:v>
                </c:pt>
                <c:pt idx="5248">
                  <c:v>4096.37640713998</c:v>
                </c:pt>
                <c:pt idx="5249">
                  <c:v>4005.319314487298</c:v>
                </c:pt>
                <c:pt idx="5250">
                  <c:v>4071.822949324219</c:v>
                </c:pt>
                <c:pt idx="5251">
                  <c:v>4356.889552549278</c:v>
                </c:pt>
                <c:pt idx="5252">
                  <c:v>4956.885986006016</c:v>
                </c:pt>
                <c:pt idx="5253">
                  <c:v>6011.500038398888</c:v>
                </c:pt>
                <c:pt idx="5254">
                  <c:v>7682.975746348516</c:v>
                </c:pt>
                <c:pt idx="5255">
                  <c:v>9918.290033125242</c:v>
                </c:pt>
                <c:pt idx="5256">
                  <c:v>11699.93062338154</c:v>
                </c:pt>
                <c:pt idx="5257">
                  <c:v>11529.83648717086</c:v>
                </c:pt>
                <c:pt idx="5258">
                  <c:v>10058.7417258106</c:v>
                </c:pt>
                <c:pt idx="5259">
                  <c:v>8561.83713906833</c:v>
                </c:pt>
                <c:pt idx="5260">
                  <c:v>7397.723373413437</c:v>
                </c:pt>
                <c:pt idx="5261">
                  <c:v>6532.91457947599</c:v>
                </c:pt>
                <c:pt idx="5262">
                  <c:v>5883.300522197373</c:v>
                </c:pt>
                <c:pt idx="5263">
                  <c:v>5383.415374059452</c:v>
                </c:pt>
                <c:pt idx="5264">
                  <c:v>4989.204571072092</c:v>
                </c:pt>
                <c:pt idx="5265">
                  <c:v>4671.912736565485</c:v>
                </c:pt>
                <c:pt idx="5266">
                  <c:v>4412.64585573788</c:v>
                </c:pt>
                <c:pt idx="5267">
                  <c:v>4199.461081329833</c:v>
                </c:pt>
                <c:pt idx="5268">
                  <c:v>4025.442546465562</c:v>
                </c:pt>
                <c:pt idx="5269">
                  <c:v>3888.814166159006</c:v>
                </c:pt>
                <c:pt idx="5270">
                  <c:v>3795.37585865852</c:v>
                </c:pt>
                <c:pt idx="5271">
                  <c:v>3765.871731654841</c:v>
                </c:pt>
                <c:pt idx="5272">
                  <c:v>3857.288849033098</c:v>
                </c:pt>
                <c:pt idx="5273">
                  <c:v>4172.505367013774</c:v>
                </c:pt>
                <c:pt idx="5274">
                  <c:v>4425.823345682468</c:v>
                </c:pt>
                <c:pt idx="5275">
                  <c:v>3917.049408273815</c:v>
                </c:pt>
                <c:pt idx="5276">
                  <c:v>3426.659391397201</c:v>
                </c:pt>
                <c:pt idx="5277">
                  <c:v>3157.800180676468</c:v>
                </c:pt>
                <c:pt idx="5278">
                  <c:v>2995.818551621591</c:v>
                </c:pt>
                <c:pt idx="5279">
                  <c:v>2882.324164299135</c:v>
                </c:pt>
                <c:pt idx="5280">
                  <c:v>2793.646712199223</c:v>
                </c:pt>
                <c:pt idx="5281">
                  <c:v>2719.488306229912</c:v>
                </c:pt>
                <c:pt idx="5282">
                  <c:v>2654.748609914545</c:v>
                </c:pt>
                <c:pt idx="5283">
                  <c:v>2596.65872561304</c:v>
                </c:pt>
                <c:pt idx="5284">
                  <c:v>2543.709353429391</c:v>
                </c:pt>
                <c:pt idx="5285">
                  <c:v>2494.68189948945</c:v>
                </c:pt>
                <c:pt idx="5286">
                  <c:v>2449.040290459861</c:v>
                </c:pt>
                <c:pt idx="5287">
                  <c:v>2406.262248969879</c:v>
                </c:pt>
                <c:pt idx="5288">
                  <c:v>2365.936014851657</c:v>
                </c:pt>
                <c:pt idx="5289">
                  <c:v>2327.745487585227</c:v>
                </c:pt>
                <c:pt idx="5290">
                  <c:v>2291.54593596815</c:v>
                </c:pt>
                <c:pt idx="5291">
                  <c:v>2257.104364523485</c:v>
                </c:pt>
                <c:pt idx="5292">
                  <c:v>2224.156446847968</c:v>
                </c:pt>
                <c:pt idx="5293">
                  <c:v>2192.800352661222</c:v>
                </c:pt>
                <c:pt idx="5294">
                  <c:v>2162.611539150903</c:v>
                </c:pt>
                <c:pt idx="5295">
                  <c:v>2133.729424160599</c:v>
                </c:pt>
                <c:pt idx="5296">
                  <c:v>2106.013123885801</c:v>
                </c:pt>
                <c:pt idx="5297">
                  <c:v>2079.37012712586</c:v>
                </c:pt>
                <c:pt idx="5298">
                  <c:v>2053.641596641716</c:v>
                </c:pt>
                <c:pt idx="5299">
                  <c:v>2028.873645050908</c:v>
                </c:pt>
                <c:pt idx="5300">
                  <c:v>2004.943061157943</c:v>
                </c:pt>
                <c:pt idx="5301">
                  <c:v>1981.769725511463</c:v>
                </c:pt>
                <c:pt idx="5302">
                  <c:v>1959.31647544717</c:v>
                </c:pt>
                <c:pt idx="5303">
                  <c:v>1937.531031386952</c:v>
                </c:pt>
                <c:pt idx="5304">
                  <c:v>1916.180323058602</c:v>
                </c:pt>
                <c:pt idx="5305">
                  <c:v>1895.073544395055</c:v>
                </c:pt>
                <c:pt idx="5306">
                  <c:v>1873.365489686493</c:v>
                </c:pt>
                <c:pt idx="5307">
                  <c:v>1846.423727390913</c:v>
                </c:pt>
                <c:pt idx="5308">
                  <c:v>1874.695584650674</c:v>
                </c:pt>
                <c:pt idx="5309">
                  <c:v>1833.348799006782</c:v>
                </c:pt>
                <c:pt idx="5310">
                  <c:v>1812.719215820639</c:v>
                </c:pt>
                <c:pt idx="5311">
                  <c:v>1794.738312313466</c:v>
                </c:pt>
                <c:pt idx="5312">
                  <c:v>1777.852055081728</c:v>
                </c:pt>
                <c:pt idx="5313">
                  <c:v>1761.743178350925</c:v>
                </c:pt>
                <c:pt idx="5314">
                  <c:v>1746.248234365457</c:v>
                </c:pt>
                <c:pt idx="5315">
                  <c:v>1731.3134051246</c:v>
                </c:pt>
                <c:pt idx="5316">
                  <c:v>1716.804409123746</c:v>
                </c:pt>
                <c:pt idx="5317">
                  <c:v>1702.819939531639</c:v>
                </c:pt>
                <c:pt idx="5318">
                  <c:v>1689.205627974393</c:v>
                </c:pt>
                <c:pt idx="5319">
                  <c:v>1675.925111060348</c:v>
                </c:pt>
                <c:pt idx="5320">
                  <c:v>1663.165298405486</c:v>
                </c:pt>
                <c:pt idx="5321">
                  <c:v>1650.656883358615</c:v>
                </c:pt>
                <c:pt idx="5322">
                  <c:v>1638.520924701979</c:v>
                </c:pt>
                <c:pt idx="5323">
                  <c:v>1626.690522092914</c:v>
                </c:pt>
                <c:pt idx="5324">
                  <c:v>1615.14389954561</c:v>
                </c:pt>
                <c:pt idx="5325">
                  <c:v>1603.946131618503</c:v>
                </c:pt>
                <c:pt idx="5326">
                  <c:v>1592.983452501941</c:v>
                </c:pt>
                <c:pt idx="5327">
                  <c:v>1582.237970877102</c:v>
                </c:pt>
                <c:pt idx="5328">
                  <c:v>1571.716488075366</c:v>
                </c:pt>
                <c:pt idx="5329">
                  <c:v>1561.347655309912</c:v>
                </c:pt>
                <c:pt idx="5330">
                  <c:v>1551.170929043913</c:v>
                </c:pt>
                <c:pt idx="5331">
                  <c:v>1541.021525063521</c:v>
                </c:pt>
                <c:pt idx="5332">
                  <c:v>1530.900239053408</c:v>
                </c:pt>
                <c:pt idx="5333">
                  <c:v>1520.811125511135</c:v>
                </c:pt>
                <c:pt idx="5334">
                  <c:v>1510.61341689686</c:v>
                </c:pt>
                <c:pt idx="5335">
                  <c:v>1500.090125562527</c:v>
                </c:pt>
                <c:pt idx="5336">
                  <c:v>1489.346175099488</c:v>
                </c:pt>
                <c:pt idx="5337">
                  <c:v>1478.057613427095</c:v>
                </c:pt>
                <c:pt idx="5338">
                  <c:v>1466.066614401988</c:v>
                </c:pt>
                <c:pt idx="5339">
                  <c:v>1453.168176234231</c:v>
                </c:pt>
                <c:pt idx="5340">
                  <c:v>1439.072883807296</c:v>
                </c:pt>
                <c:pt idx="5341">
                  <c:v>1423.440444985142</c:v>
                </c:pt>
                <c:pt idx="5342">
                  <c:v>1405.840015684874</c:v>
                </c:pt>
                <c:pt idx="5343">
                  <c:v>1385.713767920864</c:v>
                </c:pt>
                <c:pt idx="5344">
                  <c:v>1362.519432069009</c:v>
                </c:pt>
                <c:pt idx="5345">
                  <c:v>1335.633899446651</c:v>
                </c:pt>
                <c:pt idx="5346">
                  <c:v>1304.367070514023</c:v>
                </c:pt>
                <c:pt idx="5347">
                  <c:v>1268.096115467113</c:v>
                </c:pt>
                <c:pt idx="5348">
                  <c:v>1226.417719768925</c:v>
                </c:pt>
                <c:pt idx="5349">
                  <c:v>1179.317497218726</c:v>
                </c:pt>
                <c:pt idx="5350">
                  <c:v>1127.346447927291</c:v>
                </c:pt>
                <c:pt idx="5351">
                  <c:v>1071.927688986597</c:v>
                </c:pt>
                <c:pt idx="5352">
                  <c:v>1015.435518833615</c:v>
                </c:pt>
                <c:pt idx="5353">
                  <c:v>961.088701406794</c:v>
                </c:pt>
                <c:pt idx="5354">
                  <c:v>912.4729603478926</c:v>
                </c:pt>
                <c:pt idx="5355">
                  <c:v>872.9869432714324</c:v>
                </c:pt>
                <c:pt idx="5356">
                  <c:v>844.770940825269</c:v>
                </c:pt>
                <c:pt idx="5357">
                  <c:v>828.5588437584361</c:v>
                </c:pt>
                <c:pt idx="5358">
                  <c:v>823.4381147309806</c:v>
                </c:pt>
                <c:pt idx="5359">
                  <c:v>827.5339343522086</c:v>
                </c:pt>
                <c:pt idx="5360">
                  <c:v>838.3060597369979</c:v>
                </c:pt>
                <c:pt idx="5361">
                  <c:v>853.72414354545</c:v>
                </c:pt>
                <c:pt idx="5362">
                  <c:v>871.690347094537</c:v>
                </c:pt>
                <c:pt idx="5363">
                  <c:v>890.9411717117538</c:v>
                </c:pt>
                <c:pt idx="5364">
                  <c:v>910.4318141223615</c:v>
                </c:pt>
                <c:pt idx="5365">
                  <c:v>929.6309849350031</c:v>
                </c:pt>
                <c:pt idx="5366">
                  <c:v>948.1731208117543</c:v>
                </c:pt>
                <c:pt idx="5367">
                  <c:v>965.8090127659613</c:v>
                </c:pt>
                <c:pt idx="5368">
                  <c:v>982.6454590407343</c:v>
                </c:pt>
                <c:pt idx="5369">
                  <c:v>998.4612857128692</c:v>
                </c:pt>
                <c:pt idx="5370">
                  <c:v>1013.453219304406</c:v>
                </c:pt>
                <c:pt idx="5371">
                  <c:v>1027.775303751547</c:v>
                </c:pt>
                <c:pt idx="5372">
                  <c:v>1041.252746320457</c:v>
                </c:pt>
                <c:pt idx="5373">
                  <c:v>1054.271556697935</c:v>
                </c:pt>
                <c:pt idx="5374">
                  <c:v>1066.740836667627</c:v>
                </c:pt>
                <c:pt idx="5375">
                  <c:v>1078.848053832502</c:v>
                </c:pt>
                <c:pt idx="5376">
                  <c:v>1090.60076118856</c:v>
                </c:pt>
                <c:pt idx="5377">
                  <c:v>1102.179474774489</c:v>
                </c:pt>
                <c:pt idx="5378">
                  <c:v>1113.602815482121</c:v>
                </c:pt>
                <c:pt idx="5379">
                  <c:v>1125.016592349391</c:v>
                </c:pt>
                <c:pt idx="5380">
                  <c:v>1136.433851613633</c:v>
                </c:pt>
                <c:pt idx="5381">
                  <c:v>1148.087628662284</c:v>
                </c:pt>
                <c:pt idx="5382">
                  <c:v>1160.152282333209</c:v>
                </c:pt>
                <c:pt idx="5383">
                  <c:v>1172.841092430307</c:v>
                </c:pt>
                <c:pt idx="5384">
                  <c:v>1186.742295474027</c:v>
                </c:pt>
                <c:pt idx="5385">
                  <c:v>1203.653436307588</c:v>
                </c:pt>
                <c:pt idx="5386">
                  <c:v>1230.098443314474</c:v>
                </c:pt>
                <c:pt idx="5387">
                  <c:v>1241.290114079308</c:v>
                </c:pt>
                <c:pt idx="5388">
                  <c:v>1210.038773925657</c:v>
                </c:pt>
                <c:pt idx="5389">
                  <c:v>1228.09174121319</c:v>
                </c:pt>
                <c:pt idx="5390">
                  <c:v>1245.048806056957</c:v>
                </c:pt>
                <c:pt idx="5391">
                  <c:v>1261.790025086105</c:v>
                </c:pt>
                <c:pt idx="5392">
                  <c:v>1278.82049145177</c:v>
                </c:pt>
                <c:pt idx="5393">
                  <c:v>1296.748792552994</c:v>
                </c:pt>
                <c:pt idx="5394">
                  <c:v>1316.074402193061</c:v>
                </c:pt>
                <c:pt idx="5395">
                  <c:v>1337.110429967852</c:v>
                </c:pt>
                <c:pt idx="5396">
                  <c:v>1360.804068664564</c:v>
                </c:pt>
                <c:pt idx="5397">
                  <c:v>1387.945299141493</c:v>
                </c:pt>
                <c:pt idx="5398">
                  <c:v>1420.088200231497</c:v>
                </c:pt>
                <c:pt idx="5399">
                  <c:v>1459.664830811288</c:v>
                </c:pt>
                <c:pt idx="5400">
                  <c:v>1510.981705511121</c:v>
                </c:pt>
                <c:pt idx="5401">
                  <c:v>1581.975194387244</c:v>
                </c:pt>
                <c:pt idx="5402">
                  <c:v>1687.683948518517</c:v>
                </c:pt>
                <c:pt idx="5403">
                  <c:v>1856.269721916108</c:v>
                </c:pt>
                <c:pt idx="5404">
                  <c:v>2125.036078246651</c:v>
                </c:pt>
                <c:pt idx="5405">
                  <c:v>2417.413883419605</c:v>
                </c:pt>
                <c:pt idx="5406">
                  <c:v>2341.573699812172</c:v>
                </c:pt>
                <c:pt idx="5407">
                  <c:v>2004.492872460395</c:v>
                </c:pt>
                <c:pt idx="5408">
                  <c:v>1777.056170464893</c:v>
                </c:pt>
                <c:pt idx="5409">
                  <c:v>1666.413619560566</c:v>
                </c:pt>
                <c:pt idx="5410">
                  <c:v>1617.508271273052</c:v>
                </c:pt>
                <c:pt idx="5411">
                  <c:v>1599.471496715039</c:v>
                </c:pt>
                <c:pt idx="5412">
                  <c:v>1597.524658986975</c:v>
                </c:pt>
                <c:pt idx="5413">
                  <c:v>1604.682365856068</c:v>
                </c:pt>
                <c:pt idx="5414">
                  <c:v>1617.29513153749</c:v>
                </c:pt>
                <c:pt idx="5415">
                  <c:v>1633.385642870098</c:v>
                </c:pt>
                <c:pt idx="5416">
                  <c:v>1652.076306116007</c:v>
                </c:pt>
                <c:pt idx="5417">
                  <c:v>1672.554614099864</c:v>
                </c:pt>
                <c:pt idx="5418">
                  <c:v>1694.531198755024</c:v>
                </c:pt>
                <c:pt idx="5419">
                  <c:v>1718.05718171954</c:v>
                </c:pt>
                <c:pt idx="5420">
                  <c:v>1742.926325461544</c:v>
                </c:pt>
                <c:pt idx="5421">
                  <c:v>1769.196113992404</c:v>
                </c:pt>
                <c:pt idx="5422">
                  <c:v>1797.016713252968</c:v>
                </c:pt>
                <c:pt idx="5423">
                  <c:v>1826.328761011108</c:v>
                </c:pt>
                <c:pt idx="5424">
                  <c:v>1857.362890472306</c:v>
                </c:pt>
                <c:pt idx="5425">
                  <c:v>1890.301740477692</c:v>
                </c:pt>
                <c:pt idx="5426">
                  <c:v>1925.18760852749</c:v>
                </c:pt>
                <c:pt idx="5427">
                  <c:v>1962.297202641261</c:v>
                </c:pt>
                <c:pt idx="5428">
                  <c:v>2001.546696831076</c:v>
                </c:pt>
                <c:pt idx="5429">
                  <c:v>2043.395913774524</c:v>
                </c:pt>
                <c:pt idx="5430">
                  <c:v>2087.84971456175</c:v>
                </c:pt>
                <c:pt idx="5431">
                  <c:v>2135.20176152218</c:v>
                </c:pt>
                <c:pt idx="5432">
                  <c:v>2185.663362019819</c:v>
                </c:pt>
                <c:pt idx="5433">
                  <c:v>2239.559984141255</c:v>
                </c:pt>
                <c:pt idx="5434">
                  <c:v>2297.246764278712</c:v>
                </c:pt>
                <c:pt idx="5435">
                  <c:v>2358.879760364326</c:v>
                </c:pt>
                <c:pt idx="5436">
                  <c:v>2425.116324927374</c:v>
                </c:pt>
                <c:pt idx="5437">
                  <c:v>2496.228485633228</c:v>
                </c:pt>
                <c:pt idx="5438">
                  <c:v>2573.060173312568</c:v>
                </c:pt>
                <c:pt idx="5439">
                  <c:v>2656.004510370947</c:v>
                </c:pt>
                <c:pt idx="5440">
                  <c:v>2746.05791899228</c:v>
                </c:pt>
                <c:pt idx="5441">
                  <c:v>2844.022058375981</c:v>
                </c:pt>
                <c:pt idx="5442">
                  <c:v>2950.906428529045</c:v>
                </c:pt>
                <c:pt idx="5443">
                  <c:v>3068.234257455633</c:v>
                </c:pt>
                <c:pt idx="5444">
                  <c:v>3197.668020245666</c:v>
                </c:pt>
                <c:pt idx="5445">
                  <c:v>3341.131120748297</c:v>
                </c:pt>
                <c:pt idx="5446">
                  <c:v>3500.752011964131</c:v>
                </c:pt>
                <c:pt idx="5447">
                  <c:v>3679.942355582465</c:v>
                </c:pt>
                <c:pt idx="5448">
                  <c:v>3882.167924095555</c:v>
                </c:pt>
                <c:pt idx="5449">
                  <c:v>4112.559270918948</c:v>
                </c:pt>
                <c:pt idx="5450">
                  <c:v>4377.147985495725</c:v>
                </c:pt>
                <c:pt idx="5451">
                  <c:v>4683.876816927928</c:v>
                </c:pt>
                <c:pt idx="5452">
                  <c:v>5043.601971244801</c:v>
                </c:pt>
                <c:pt idx="5453">
                  <c:v>5470.69440863608</c:v>
                </c:pt>
                <c:pt idx="5454">
                  <c:v>5984.614890752292</c:v>
                </c:pt>
                <c:pt idx="5455">
                  <c:v>6611.233240694972</c:v>
                </c:pt>
                <c:pt idx="5456">
                  <c:v>7387.627463445263</c:v>
                </c:pt>
                <c:pt idx="5457">
                  <c:v>8360.059301869076</c:v>
                </c:pt>
                <c:pt idx="5458">
                  <c:v>9584.096143518833</c:v>
                </c:pt>
                <c:pt idx="5459">
                  <c:v>11093.11388003017</c:v>
                </c:pt>
                <c:pt idx="5460">
                  <c:v>12804.13674918046</c:v>
                </c:pt>
                <c:pt idx="5461">
                  <c:v>14304.31698354007</c:v>
                </c:pt>
                <c:pt idx="5462">
                  <c:v>14773.92162871589</c:v>
                </c:pt>
                <c:pt idx="5463">
                  <c:v>13752.82719763088</c:v>
                </c:pt>
                <c:pt idx="5464">
                  <c:v>11851.2133749078</c:v>
                </c:pt>
                <c:pt idx="5465">
                  <c:v>9893.027503450261</c:v>
                </c:pt>
                <c:pt idx="5466">
                  <c:v>8236.699538237517</c:v>
                </c:pt>
                <c:pt idx="5467">
                  <c:v>6917.75201754419</c:v>
                </c:pt>
                <c:pt idx="5468">
                  <c:v>5872.41770535907</c:v>
                </c:pt>
                <c:pt idx="5469">
                  <c:v>5020.987008830221</c:v>
                </c:pt>
                <c:pt idx="5470">
                  <c:v>4279.667468405123</c:v>
                </c:pt>
                <c:pt idx="5471">
                  <c:v>3569.680551102942</c:v>
                </c:pt>
                <c:pt idx="5472">
                  <c:v>7690.51389672005</c:v>
                </c:pt>
                <c:pt idx="5473">
                  <c:v>4065.731824189711</c:v>
                </c:pt>
                <c:pt idx="5474">
                  <c:v>3467.153037085973</c:v>
                </c:pt>
                <c:pt idx="5475">
                  <c:v>3122.43709483567</c:v>
                </c:pt>
                <c:pt idx="5476">
                  <c:v>2874.182769070057</c:v>
                </c:pt>
                <c:pt idx="5477">
                  <c:v>2682.931610043073</c:v>
                </c:pt>
                <c:pt idx="5478">
                  <c:v>2532.164511213111</c:v>
                </c:pt>
                <c:pt idx="5479">
                  <c:v>2412.57359856537</c:v>
                </c:pt>
                <c:pt idx="5480">
                  <c:v>2318.289773243192</c:v>
                </c:pt>
                <c:pt idx="5481">
                  <c:v>2244.443942984244</c:v>
                </c:pt>
                <c:pt idx="5482">
                  <c:v>2186.760538306574</c:v>
                </c:pt>
                <c:pt idx="5483">
                  <c:v>2141.050499269938</c:v>
                </c:pt>
                <c:pt idx="5484">
                  <c:v>2102.469845795201</c:v>
                </c:pt>
                <c:pt idx="5485">
                  <c:v>2065.596810817697</c:v>
                </c:pt>
                <c:pt idx="5486">
                  <c:v>2024.566526914386</c:v>
                </c:pt>
                <c:pt idx="5487">
                  <c:v>1973.743699835539</c:v>
                </c:pt>
                <c:pt idx="5488">
                  <c:v>1909.083961957986</c:v>
                </c:pt>
                <c:pt idx="5489">
                  <c:v>1830.535562456251</c:v>
                </c:pt>
                <c:pt idx="5490">
                  <c:v>1741.951414966254</c:v>
                </c:pt>
                <c:pt idx="5491">
                  <c:v>1651.214247574082</c:v>
                </c:pt>
                <c:pt idx="5492">
                  <c:v>1567.195448154023</c:v>
                </c:pt>
                <c:pt idx="5493">
                  <c:v>1497.557934907492</c:v>
                </c:pt>
                <c:pt idx="5494">
                  <c:v>1446.52728019877</c:v>
                </c:pt>
                <c:pt idx="5495">
                  <c:v>1415.652845333638</c:v>
                </c:pt>
                <c:pt idx="5496">
                  <c:v>1403.36708261052</c:v>
                </c:pt>
                <c:pt idx="5497">
                  <c:v>1407.676334020221</c:v>
                </c:pt>
                <c:pt idx="5498">
                  <c:v>1425.544318674</c:v>
                </c:pt>
                <c:pt idx="5499">
                  <c:v>1454.416438594626</c:v>
                </c:pt>
                <c:pt idx="5500">
                  <c:v>1492.350571537256</c:v>
                </c:pt>
                <c:pt idx="5501">
                  <c:v>1537.610431483349</c:v>
                </c:pt>
                <c:pt idx="5502">
                  <c:v>1589.074589969138</c:v>
                </c:pt>
                <c:pt idx="5503">
                  <c:v>1645.983537912203</c:v>
                </c:pt>
                <c:pt idx="5504">
                  <c:v>1707.940364128293</c:v>
                </c:pt>
                <c:pt idx="5505">
                  <c:v>1774.833915137042</c:v>
                </c:pt>
                <c:pt idx="5506">
                  <c:v>1846.80247070661</c:v>
                </c:pt>
                <c:pt idx="5507">
                  <c:v>1924.258707283411</c:v>
                </c:pt>
                <c:pt idx="5508">
                  <c:v>2007.920664656213</c:v>
                </c:pt>
                <c:pt idx="5509">
                  <c:v>2098.430891984922</c:v>
                </c:pt>
                <c:pt idx="5510">
                  <c:v>2197.436146819916</c:v>
                </c:pt>
                <c:pt idx="5511">
                  <c:v>2306.435004418432</c:v>
                </c:pt>
                <c:pt idx="5512">
                  <c:v>2428.08321687805</c:v>
                </c:pt>
                <c:pt idx="5513">
                  <c:v>2565.608966191443</c:v>
                </c:pt>
                <c:pt idx="5514">
                  <c:v>2723.966138901452</c:v>
                </c:pt>
                <c:pt idx="5515">
                  <c:v>2910.267095141885</c:v>
                </c:pt>
                <c:pt idx="5516">
                  <c:v>3135.563924704314</c:v>
                </c:pt>
                <c:pt idx="5517">
                  <c:v>3417.829057771627</c:v>
                </c:pt>
                <c:pt idx="5518">
                  <c:v>3787.813719161741</c:v>
                </c:pt>
                <c:pt idx="5519">
                  <c:v>4303.87137138119</c:v>
                </c:pt>
                <c:pt idx="5520">
                  <c:v>5090.78822108082</c:v>
                </c:pt>
                <c:pt idx="5521">
                  <c:v>6470.141727645937</c:v>
                </c:pt>
                <c:pt idx="5522">
                  <c:v>9592.54536281556</c:v>
                </c:pt>
                <c:pt idx="5523">
                  <c:v>23084.71030851521</c:v>
                </c:pt>
                <c:pt idx="5524">
                  <c:v>19797.59305758586</c:v>
                </c:pt>
                <c:pt idx="5525">
                  <c:v>6127.850711491406</c:v>
                </c:pt>
                <c:pt idx="5526">
                  <c:v>3059.252034056177</c:v>
                </c:pt>
                <c:pt idx="5527">
                  <c:v>1811.518148141883</c:v>
                </c:pt>
                <c:pt idx="5528">
                  <c:v>1263.916246856211</c:v>
                </c:pt>
                <c:pt idx="5529">
                  <c:v>1117.375348628299</c:v>
                </c:pt>
                <c:pt idx="5530">
                  <c:v>1211.052222270619</c:v>
                </c:pt>
                <c:pt idx="5531">
                  <c:v>1420.689695713744</c:v>
                </c:pt>
                <c:pt idx="5532">
                  <c:v>1649.207313148535</c:v>
                </c:pt>
                <c:pt idx="5533">
                  <c:v>1846.017753097808</c:v>
                </c:pt>
                <c:pt idx="5534">
                  <c:v>2012.031690367682</c:v>
                </c:pt>
                <c:pt idx="5535">
                  <c:v>2161.003444300402</c:v>
                </c:pt>
                <c:pt idx="5536">
                  <c:v>2302.226795968099</c:v>
                </c:pt>
                <c:pt idx="5537">
                  <c:v>2440.528084044255</c:v>
                </c:pt>
                <c:pt idx="5538">
                  <c:v>2578.250526408444</c:v>
                </c:pt>
                <c:pt idx="5539">
                  <c:v>2717.171751127514</c:v>
                </c:pt>
                <c:pt idx="5540">
                  <c:v>2858.527353385051</c:v>
                </c:pt>
                <c:pt idx="5541">
                  <c:v>3003.582614321521</c:v>
                </c:pt>
                <c:pt idx="5542">
                  <c:v>3153.45736829211</c:v>
                </c:pt>
                <c:pt idx="5543">
                  <c:v>3309.290101746641</c:v>
                </c:pt>
                <c:pt idx="5544">
                  <c:v>3472.39274986838</c:v>
                </c:pt>
                <c:pt idx="5545">
                  <c:v>3644.157227661755</c:v>
                </c:pt>
                <c:pt idx="5546">
                  <c:v>3826.036276728967</c:v>
                </c:pt>
                <c:pt idx="5547">
                  <c:v>4020.001604737995</c:v>
                </c:pt>
                <c:pt idx="5548">
                  <c:v>4228.103314565022</c:v>
                </c:pt>
                <c:pt idx="5549">
                  <c:v>4452.874871234671</c:v>
                </c:pt>
                <c:pt idx="5550">
                  <c:v>4697.429445137993</c:v>
                </c:pt>
                <c:pt idx="5551">
                  <c:v>4965.241968756725</c:v>
                </c:pt>
                <c:pt idx="5552">
                  <c:v>5261.064157712497</c:v>
                </c:pt>
                <c:pt idx="5553">
                  <c:v>5590.859262163958</c:v>
                </c:pt>
                <c:pt idx="5554">
                  <c:v>5962.034290182722</c:v>
                </c:pt>
                <c:pt idx="5555">
                  <c:v>6384.152634746537</c:v>
                </c:pt>
                <c:pt idx="5556">
                  <c:v>6870.505955185306</c:v>
                </c:pt>
                <c:pt idx="5557">
                  <c:v>7439.007007579886</c:v>
                </c:pt>
                <c:pt idx="5558">
                  <c:v>8114.700621511398</c:v>
                </c:pt>
                <c:pt idx="5559">
                  <c:v>8934.364214733278</c:v>
                </c:pt>
                <c:pt idx="5560">
                  <c:v>9953.614066470414</c:v>
                </c:pt>
                <c:pt idx="5561">
                  <c:v>11260.38232416563</c:v>
                </c:pt>
                <c:pt idx="5562">
                  <c:v>13004.11620918122</c:v>
                </c:pt>
                <c:pt idx="5563">
                  <c:v>15459.95125233801</c:v>
                </c:pt>
                <c:pt idx="5564">
                  <c:v>19194.79052059342</c:v>
                </c:pt>
                <c:pt idx="5565">
                  <c:v>25595.64394441731</c:v>
                </c:pt>
                <c:pt idx="5566">
                  <c:v>39181.83912345221</c:v>
                </c:pt>
                <c:pt idx="5567">
                  <c:v>87404.65574345963</c:v>
                </c:pt>
                <c:pt idx="5568">
                  <c:v>211894.212533882</c:v>
                </c:pt>
                <c:pt idx="5569">
                  <c:v>49714.18834214878</c:v>
                </c:pt>
                <c:pt idx="5570">
                  <c:v>26832.8499549398</c:v>
                </c:pt>
                <c:pt idx="5571">
                  <c:v>17863.2118718749</c:v>
                </c:pt>
                <c:pt idx="5572">
                  <c:v>13049.75775761493</c:v>
                </c:pt>
                <c:pt idx="5573">
                  <c:v>10023.19232841903</c:v>
                </c:pt>
                <c:pt idx="5574">
                  <c:v>7924.958880677352</c:v>
                </c:pt>
                <c:pt idx="5575">
                  <c:v>6369.189053670637</c:v>
                </c:pt>
                <c:pt idx="5576">
                  <c:v>5157.264101294577</c:v>
                </c:pt>
                <c:pt idx="5577">
                  <c:v>4177.54223711361</c:v>
                </c:pt>
                <c:pt idx="5578">
                  <c:v>3364.222045254987</c:v>
                </c:pt>
                <c:pt idx="5579">
                  <c:v>2679.941809625336</c:v>
                </c:pt>
                <c:pt idx="5580">
                  <c:v>2109.509059529101</c:v>
                </c:pt>
                <c:pt idx="5581">
                  <c:v>1663.491520391693</c:v>
                </c:pt>
                <c:pt idx="5582">
                  <c:v>1387.892215278262</c:v>
                </c:pt>
                <c:pt idx="5583">
                  <c:v>1347.592103158865</c:v>
                </c:pt>
                <c:pt idx="5584">
                  <c:v>1548.746530755006</c:v>
                </c:pt>
                <c:pt idx="5585">
                  <c:v>1923.301985507605</c:v>
                </c:pt>
                <c:pt idx="5586">
                  <c:v>2409.98782249407</c:v>
                </c:pt>
                <c:pt idx="5587">
                  <c:v>2982.121632107779</c:v>
                </c:pt>
                <c:pt idx="5588">
                  <c:v>3636.759222365306</c:v>
                </c:pt>
                <c:pt idx="5589">
                  <c:v>4384.280273814984</c:v>
                </c:pt>
                <c:pt idx="5590">
                  <c:v>5243.942289331804</c:v>
                </c:pt>
                <c:pt idx="5591">
                  <c:v>6237.87350241674</c:v>
                </c:pt>
                <c:pt idx="5592">
                  <c:v>7377.761570844256</c:v>
                </c:pt>
                <c:pt idx="5593">
                  <c:v>8626.42291302487</c:v>
                </c:pt>
                <c:pt idx="5594">
                  <c:v>9851.372894311871</c:v>
                </c:pt>
                <c:pt idx="5595">
                  <c:v>10943.66508394822</c:v>
                </c:pt>
                <c:pt idx="5596">
                  <c:v>12161.25960725383</c:v>
                </c:pt>
                <c:pt idx="5597">
                  <c:v>13910.57006075747</c:v>
                </c:pt>
                <c:pt idx="5598">
                  <c:v>16144.47889694896</c:v>
                </c:pt>
                <c:pt idx="5599">
                  <c:v>18269.29734986644</c:v>
                </c:pt>
                <c:pt idx="5600">
                  <c:v>19388.61915369455</c:v>
                </c:pt>
                <c:pt idx="5601">
                  <c:v>19015.34242233411</c:v>
                </c:pt>
                <c:pt idx="5602">
                  <c:v>17547.33505090525</c:v>
                </c:pt>
                <c:pt idx="5603">
                  <c:v>15700.3007214222</c:v>
                </c:pt>
                <c:pt idx="5604">
                  <c:v>13924.03364357284</c:v>
                </c:pt>
                <c:pt idx="5605">
                  <c:v>12377.91413704508</c:v>
                </c:pt>
                <c:pt idx="5606">
                  <c:v>11078.48877747008</c:v>
                </c:pt>
                <c:pt idx="5607">
                  <c:v>9994.72570220819</c:v>
                </c:pt>
                <c:pt idx="5608">
                  <c:v>9087.457798880403</c:v>
                </c:pt>
                <c:pt idx="5609">
                  <c:v>8321.33434256151</c:v>
                </c:pt>
                <c:pt idx="5610">
                  <c:v>7667.854532501732</c:v>
                </c:pt>
                <c:pt idx="5611">
                  <c:v>7104.805502917337</c:v>
                </c:pt>
                <c:pt idx="5612">
                  <c:v>6614.713031377493</c:v>
                </c:pt>
                <c:pt idx="5613">
                  <c:v>6184.349916217865</c:v>
                </c:pt>
                <c:pt idx="5614">
                  <c:v>5803.251809652664</c:v>
                </c:pt>
                <c:pt idx="5615">
                  <c:v>5463.175755425608</c:v>
                </c:pt>
                <c:pt idx="5616">
                  <c:v>5157.654863463396</c:v>
                </c:pt>
                <c:pt idx="5617">
                  <c:v>4881.386653052624</c:v>
                </c:pt>
                <c:pt idx="5618">
                  <c:v>4630.19545559686</c:v>
                </c:pt>
                <c:pt idx="5619">
                  <c:v>4400.616178179633</c:v>
                </c:pt>
                <c:pt idx="5620">
                  <c:v>4189.850637488693</c:v>
                </c:pt>
                <c:pt idx="5621">
                  <c:v>3995.433338311698</c:v>
                </c:pt>
                <c:pt idx="5622">
                  <c:v>3815.412871661702</c:v>
                </c:pt>
                <c:pt idx="5623">
                  <c:v>3648.227114614132</c:v>
                </c:pt>
                <c:pt idx="5624">
                  <c:v>3492.498068675521</c:v>
                </c:pt>
                <c:pt idx="5625">
                  <c:v>3346.714314080271</c:v>
                </c:pt>
                <c:pt idx="5626">
                  <c:v>3210.152674509926</c:v>
                </c:pt>
                <c:pt idx="5627">
                  <c:v>3081.844855842785</c:v>
                </c:pt>
                <c:pt idx="5628">
                  <c:v>2961.039922262823</c:v>
                </c:pt>
                <c:pt idx="5629">
                  <c:v>2847.111881873818</c:v>
                </c:pt>
                <c:pt idx="5630">
                  <c:v>2739.375058620054</c:v>
                </c:pt>
                <c:pt idx="5631">
                  <c:v>2637.549108059866</c:v>
                </c:pt>
                <c:pt idx="5632">
                  <c:v>2541.091685408442</c:v>
                </c:pt>
                <c:pt idx="5633">
                  <c:v>2449.633497443442</c:v>
                </c:pt>
                <c:pt idx="5634">
                  <c:v>2362.99407703295</c:v>
                </c:pt>
                <c:pt idx="5635">
                  <c:v>2280.89245493101</c:v>
                </c:pt>
                <c:pt idx="5636">
                  <c:v>2203.205230363592</c:v>
                </c:pt>
                <c:pt idx="5637">
                  <c:v>2129.928236534105</c:v>
                </c:pt>
                <c:pt idx="5638">
                  <c:v>2060.958211346448</c:v>
                </c:pt>
                <c:pt idx="5639">
                  <c:v>1996.50554469382</c:v>
                </c:pt>
                <c:pt idx="5640">
                  <c:v>1936.96947730404</c:v>
                </c:pt>
                <c:pt idx="5641">
                  <c:v>1882.813070050319</c:v>
                </c:pt>
                <c:pt idx="5642">
                  <c:v>1835.010661311806</c:v>
                </c:pt>
                <c:pt idx="5643">
                  <c:v>1795.145599359541</c:v>
                </c:pt>
                <c:pt idx="5644">
                  <c:v>1765.87391977722</c:v>
                </c:pt>
                <c:pt idx="5645">
                  <c:v>1751.582102392767</c:v>
                </c:pt>
                <c:pt idx="5646">
                  <c:v>1757.38987256616</c:v>
                </c:pt>
                <c:pt idx="5647">
                  <c:v>1772.327005109756</c:v>
                </c:pt>
                <c:pt idx="5648">
                  <c:v>1582.813572543497</c:v>
                </c:pt>
                <c:pt idx="5649">
                  <c:v>719.0087615858282</c:v>
                </c:pt>
                <c:pt idx="5650">
                  <c:v>567.7379306570235</c:v>
                </c:pt>
                <c:pt idx="5651">
                  <c:v>720.8362402912528</c:v>
                </c:pt>
                <c:pt idx="5652">
                  <c:v>795.0142622804574</c:v>
                </c:pt>
                <c:pt idx="5653">
                  <c:v>822.3056076524404</c:v>
                </c:pt>
                <c:pt idx="5654">
                  <c:v>825.8601603465561</c:v>
                </c:pt>
                <c:pt idx="5655">
                  <c:v>816.8857047241277</c:v>
                </c:pt>
                <c:pt idx="5656">
                  <c:v>800.8506639536774</c:v>
                </c:pt>
                <c:pt idx="5657">
                  <c:v>780.9422274886216</c:v>
                </c:pt>
                <c:pt idx="5658">
                  <c:v>758.8986452749801</c:v>
                </c:pt>
                <c:pt idx="5659">
                  <c:v>736.1197947774093</c:v>
                </c:pt>
                <c:pt idx="5660">
                  <c:v>713.3088036720143</c:v>
                </c:pt>
                <c:pt idx="5661">
                  <c:v>691.130208930227</c:v>
                </c:pt>
                <c:pt idx="5662">
                  <c:v>670.1735689506966</c:v>
                </c:pt>
                <c:pt idx="5663">
                  <c:v>650.752757198367</c:v>
                </c:pt>
                <c:pt idx="5664">
                  <c:v>633.2345409293726</c:v>
                </c:pt>
                <c:pt idx="5665">
                  <c:v>617.9295665374508</c:v>
                </c:pt>
                <c:pt idx="5666">
                  <c:v>605.109633575577</c:v>
                </c:pt>
                <c:pt idx="5667">
                  <c:v>594.9941332026202</c:v>
                </c:pt>
                <c:pt idx="5668">
                  <c:v>587.8800381514608</c:v>
                </c:pt>
                <c:pt idx="5669">
                  <c:v>583.7822077948861</c:v>
                </c:pt>
                <c:pt idx="5670">
                  <c:v>582.8183362909834</c:v>
                </c:pt>
                <c:pt idx="5671">
                  <c:v>585.1505312555237</c:v>
                </c:pt>
                <c:pt idx="5672">
                  <c:v>590.6380482427655</c:v>
                </c:pt>
                <c:pt idx="5673">
                  <c:v>599.3047910471362</c:v>
                </c:pt>
                <c:pt idx="5674">
                  <c:v>611.028212128494</c:v>
                </c:pt>
                <c:pt idx="5675">
                  <c:v>625.7346445524048</c:v>
                </c:pt>
                <c:pt idx="5676">
                  <c:v>643.1410404628101</c:v>
                </c:pt>
                <c:pt idx="5677">
                  <c:v>663.2339566689018</c:v>
                </c:pt>
                <c:pt idx="5678">
                  <c:v>685.7742350061696</c:v>
                </c:pt>
                <c:pt idx="5679">
                  <c:v>710.5351352711002</c:v>
                </c:pt>
                <c:pt idx="5680">
                  <c:v>737.4772801393676</c:v>
                </c:pt>
                <c:pt idx="5681">
                  <c:v>766.2250910875272</c:v>
                </c:pt>
                <c:pt idx="5682">
                  <c:v>797.0609209977669</c:v>
                </c:pt>
                <c:pt idx="5683">
                  <c:v>829.5100923307494</c:v>
                </c:pt>
                <c:pt idx="5684">
                  <c:v>863.6408801294733</c:v>
                </c:pt>
                <c:pt idx="5685">
                  <c:v>899.2859358267406</c:v>
                </c:pt>
                <c:pt idx="5686">
                  <c:v>936.4782825758866</c:v>
                </c:pt>
                <c:pt idx="5687">
                  <c:v>975.0555437325877</c:v>
                </c:pt>
                <c:pt idx="5688">
                  <c:v>1015.241685198719</c:v>
                </c:pt>
                <c:pt idx="5689">
                  <c:v>1056.78053816634</c:v>
                </c:pt>
                <c:pt idx="5690">
                  <c:v>1099.647851015214</c:v>
                </c:pt>
                <c:pt idx="5691">
                  <c:v>1144.063760295589</c:v>
                </c:pt>
                <c:pt idx="5692">
                  <c:v>1189.996805423983</c:v>
                </c:pt>
                <c:pt idx="5693">
                  <c:v>1237.390750571623</c:v>
                </c:pt>
                <c:pt idx="5694">
                  <c:v>1286.498000967802</c:v>
                </c:pt>
                <c:pt idx="5695">
                  <c:v>1337.1853699467</c:v>
                </c:pt>
                <c:pt idx="5696">
                  <c:v>1389.739206714119</c:v>
                </c:pt>
                <c:pt idx="5697">
                  <c:v>1444.124619137583</c:v>
                </c:pt>
                <c:pt idx="5698">
                  <c:v>1500.526468871388</c:v>
                </c:pt>
                <c:pt idx="5699">
                  <c:v>1559.168290926998</c:v>
                </c:pt>
                <c:pt idx="5700">
                  <c:v>1620.278990456691</c:v>
                </c:pt>
                <c:pt idx="5701">
                  <c:v>1684.090145773758</c:v>
                </c:pt>
                <c:pt idx="5702">
                  <c:v>1750.672563349557</c:v>
                </c:pt>
                <c:pt idx="5703">
                  <c:v>1820.507318894244</c:v>
                </c:pt>
                <c:pt idx="5704">
                  <c:v>1894.126913533114</c:v>
                </c:pt>
                <c:pt idx="5705">
                  <c:v>1971.684416701443</c:v>
                </c:pt>
                <c:pt idx="5706">
                  <c:v>2053.900317332058</c:v>
                </c:pt>
                <c:pt idx="5707">
                  <c:v>2141.482209861417</c:v>
                </c:pt>
                <c:pt idx="5708">
                  <c:v>2235.218143633316</c:v>
                </c:pt>
                <c:pt idx="5709">
                  <c:v>2336.129933446613</c:v>
                </c:pt>
                <c:pt idx="5710">
                  <c:v>2445.34920354549</c:v>
                </c:pt>
                <c:pt idx="5711">
                  <c:v>2564.795017572672</c:v>
                </c:pt>
                <c:pt idx="5712">
                  <c:v>2696.185173712669</c:v>
                </c:pt>
                <c:pt idx="5713">
                  <c:v>2842.274999870201</c:v>
                </c:pt>
                <c:pt idx="5714">
                  <c:v>3006.945836910767</c:v>
                </c:pt>
                <c:pt idx="5715">
                  <c:v>3194.91263444476</c:v>
                </c:pt>
                <c:pt idx="5716">
                  <c:v>3413.115865773796</c:v>
                </c:pt>
                <c:pt idx="5717">
                  <c:v>3671.561348129473</c:v>
                </c:pt>
                <c:pt idx="5718">
                  <c:v>3985.064208028688</c:v>
                </c:pt>
                <c:pt idx="5719">
                  <c:v>4377.366924195704</c:v>
                </c:pt>
                <c:pt idx="5720">
                  <c:v>4887.63626831987</c:v>
                </c:pt>
                <c:pt idx="5721">
                  <c:v>5586.84049412451</c:v>
                </c:pt>
                <c:pt idx="5722">
                  <c:v>6616.095407048629</c:v>
                </c:pt>
                <c:pt idx="5723">
                  <c:v>8301.775124923648</c:v>
                </c:pt>
                <c:pt idx="5724">
                  <c:v>11591.21390520304</c:v>
                </c:pt>
                <c:pt idx="5725">
                  <c:v>20459.5030888742</c:v>
                </c:pt>
                <c:pt idx="5726">
                  <c:v>37379.18798751905</c:v>
                </c:pt>
                <c:pt idx="5727">
                  <c:v>14125.32452687141</c:v>
                </c:pt>
                <c:pt idx="5728">
                  <c:v>7000.413182617182</c:v>
                </c:pt>
                <c:pt idx="5729">
                  <c:v>4165.763130362907</c:v>
                </c:pt>
                <c:pt idx="5730">
                  <c:v>2667.904176266091</c:v>
                </c:pt>
                <c:pt idx="5731">
                  <c:v>1756.427282146638</c:v>
                </c:pt>
                <c:pt idx="5732">
                  <c:v>1173.523221133839</c:v>
                </c:pt>
                <c:pt idx="5733">
                  <c:v>831.2558802747687</c:v>
                </c:pt>
                <c:pt idx="5734">
                  <c:v>710.5465072551372</c:v>
                </c:pt>
                <c:pt idx="5735">
                  <c:v>764.3621981818361</c:v>
                </c:pt>
                <c:pt idx="5736">
                  <c:v>902.1057245347131</c:v>
                </c:pt>
                <c:pt idx="5737">
                  <c:v>1064.567698549903</c:v>
                </c:pt>
                <c:pt idx="5738">
                  <c:v>1229.08895186072</c:v>
                </c:pt>
                <c:pt idx="5739">
                  <c:v>1388.22027456699</c:v>
                </c:pt>
                <c:pt idx="5740">
                  <c:v>1540.521325039236</c:v>
                </c:pt>
                <c:pt idx="5741">
                  <c:v>1686.043348381269</c:v>
                </c:pt>
                <c:pt idx="5742">
                  <c:v>1825.835656971151</c:v>
                </c:pt>
                <c:pt idx="5743">
                  <c:v>1960.661626952542</c:v>
                </c:pt>
                <c:pt idx="5744">
                  <c:v>2091.66141701875</c:v>
                </c:pt>
                <c:pt idx="5745">
                  <c:v>2219.690897005102</c:v>
                </c:pt>
                <c:pt idx="5746">
                  <c:v>2345.463975517408</c:v>
                </c:pt>
                <c:pt idx="5747">
                  <c:v>2469.813064529277</c:v>
                </c:pt>
                <c:pt idx="5748">
                  <c:v>2593.228204894908</c:v>
                </c:pt>
                <c:pt idx="5749">
                  <c:v>2716.39757493516</c:v>
                </c:pt>
                <c:pt idx="5750">
                  <c:v>2839.875627428926</c:v>
                </c:pt>
                <c:pt idx="5751">
                  <c:v>2964.068766818398</c:v>
                </c:pt>
                <c:pt idx="5752">
                  <c:v>3089.456202552007</c:v>
                </c:pt>
                <c:pt idx="5753">
                  <c:v>3216.627924081216</c:v>
                </c:pt>
                <c:pt idx="5754">
                  <c:v>3345.907116312367</c:v>
                </c:pt>
                <c:pt idx="5755">
                  <c:v>3477.750693601437</c:v>
                </c:pt>
                <c:pt idx="5756">
                  <c:v>3612.653059757612</c:v>
                </c:pt>
                <c:pt idx="5757">
                  <c:v>3751.146943879761</c:v>
                </c:pt>
                <c:pt idx="5758">
                  <c:v>3893.754589657491</c:v>
                </c:pt>
                <c:pt idx="5759">
                  <c:v>4040.969804726242</c:v>
                </c:pt>
                <c:pt idx="5760">
                  <c:v>4193.32609806107</c:v>
                </c:pt>
                <c:pt idx="5761">
                  <c:v>4351.776167286241</c:v>
                </c:pt>
                <c:pt idx="5762">
                  <c:v>4516.7557608605</c:v>
                </c:pt>
                <c:pt idx="5763">
                  <c:v>4689.419934350542</c:v>
                </c:pt>
                <c:pt idx="5764">
                  <c:v>4870.69079456728</c:v>
                </c:pt>
                <c:pt idx="5765">
                  <c:v>5061.778714255424</c:v>
                </c:pt>
                <c:pt idx="5766">
                  <c:v>5264.14412373523</c:v>
                </c:pt>
                <c:pt idx="5767">
                  <c:v>5479.828778416118</c:v>
                </c:pt>
                <c:pt idx="5768">
                  <c:v>5711.091152451742</c:v>
                </c:pt>
                <c:pt idx="5769">
                  <c:v>5961.100197804873</c:v>
                </c:pt>
                <c:pt idx="5770">
                  <c:v>6234.377767490937</c:v>
                </c:pt>
                <c:pt idx="5771">
                  <c:v>6536.995585322874</c:v>
                </c:pt>
                <c:pt idx="5772">
                  <c:v>6878.180971164883</c:v>
                </c:pt>
                <c:pt idx="5773">
                  <c:v>7272.725558006616</c:v>
                </c:pt>
                <c:pt idx="5774">
                  <c:v>7745.420014250935</c:v>
                </c:pt>
                <c:pt idx="5775">
                  <c:v>8342.222914631745</c:v>
                </c:pt>
                <c:pt idx="5776">
                  <c:v>9155.855084041144</c:v>
                </c:pt>
                <c:pt idx="5777">
                  <c:v>10390.3672923331</c:v>
                </c:pt>
                <c:pt idx="5778">
                  <c:v>12426.78136929475</c:v>
                </c:pt>
                <c:pt idx="5779">
                  <c:v>14034.96347848283</c:v>
                </c:pt>
                <c:pt idx="5780">
                  <c:v>10208.8263527657</c:v>
                </c:pt>
                <c:pt idx="5781">
                  <c:v>8120.86979811583</c:v>
                </c:pt>
                <c:pt idx="5782">
                  <c:v>8058.82155971909</c:v>
                </c:pt>
                <c:pt idx="5783">
                  <c:v>8506.961784330995</c:v>
                </c:pt>
                <c:pt idx="5784">
                  <c:v>9088.131955872127</c:v>
                </c:pt>
                <c:pt idx="5785">
                  <c:v>9726.749135030242</c:v>
                </c:pt>
                <c:pt idx="5786">
                  <c:v>10413.11588770327</c:v>
                </c:pt>
                <c:pt idx="5787">
                  <c:v>11155.037162775</c:v>
                </c:pt>
                <c:pt idx="5788">
                  <c:v>11966.17570165544</c:v>
                </c:pt>
                <c:pt idx="5789">
                  <c:v>12864.55481134978</c:v>
                </c:pt>
                <c:pt idx="5790">
                  <c:v>13872.27465983539</c:v>
                </c:pt>
                <c:pt idx="5791">
                  <c:v>15017.90306353857</c:v>
                </c:pt>
                <c:pt idx="5792">
                  <c:v>16338.71846519305</c:v>
                </c:pt>
                <c:pt idx="5793">
                  <c:v>17885.34725208413</c:v>
                </c:pt>
                <c:pt idx="5794">
                  <c:v>19728.57164009661</c:v>
                </c:pt>
                <c:pt idx="5795">
                  <c:v>21970.71637365</c:v>
                </c:pt>
                <c:pt idx="5796">
                  <c:v>24766.65824707982</c:v>
                </c:pt>
                <c:pt idx="5797">
                  <c:v>28362.14337458201</c:v>
                </c:pt>
                <c:pt idx="5798">
                  <c:v>33172.53488268449</c:v>
                </c:pt>
                <c:pt idx="5799">
                  <c:v>39960.35576702112</c:v>
                </c:pt>
                <c:pt idx="5800">
                  <c:v>50290.78167418708</c:v>
                </c:pt>
                <c:pt idx="5801">
                  <c:v>67955.78893531776</c:v>
                </c:pt>
                <c:pt idx="5802">
                  <c:v>104978.9861450928</c:v>
                </c:pt>
                <c:pt idx="5803">
                  <c:v>225082.9773985857</c:v>
                </c:pt>
                <c:pt idx="5804">
                  <c:v>402882.7101048465</c:v>
                </c:pt>
                <c:pt idx="5805">
                  <c:v>136626.4230846675</c:v>
                </c:pt>
                <c:pt idx="5806">
                  <c:v>77495.18885626716</c:v>
                </c:pt>
                <c:pt idx="5807">
                  <c:v>53429.36873908251</c:v>
                </c:pt>
                <c:pt idx="5808">
                  <c:v>40486.66633338078</c:v>
                </c:pt>
                <c:pt idx="5809">
                  <c:v>32476.80329448425</c:v>
                </c:pt>
                <c:pt idx="5810">
                  <c:v>27142.55433767446</c:v>
                </c:pt>
                <c:pt idx="5811">
                  <c:v>23512.00001267531</c:v>
                </c:pt>
                <c:pt idx="5812">
                  <c:v>21128.80909817306</c:v>
                </c:pt>
                <c:pt idx="5813">
                  <c:v>19670.53188894531</c:v>
                </c:pt>
                <c:pt idx="5814">
                  <c:v>18577.59132286589</c:v>
                </c:pt>
                <c:pt idx="5815">
                  <c:v>17051.57830069712</c:v>
                </c:pt>
                <c:pt idx="5816">
                  <c:v>14889.7224448703</c:v>
                </c:pt>
                <c:pt idx="5817">
                  <c:v>12577.06954539695</c:v>
                </c:pt>
                <c:pt idx="5818">
                  <c:v>10470.01619830223</c:v>
                </c:pt>
                <c:pt idx="5819">
                  <c:v>8632.085067809208</c:v>
                </c:pt>
                <c:pt idx="5820">
                  <c:v>7010.827888016865</c:v>
                </c:pt>
                <c:pt idx="5821">
                  <c:v>5540.72599568399</c:v>
                </c:pt>
                <c:pt idx="5822">
                  <c:v>4230.285682690877</c:v>
                </c:pt>
                <c:pt idx="5823">
                  <c:v>3614.607159140762</c:v>
                </c:pt>
                <c:pt idx="5824">
                  <c:v>5530.197514935602</c:v>
                </c:pt>
                <c:pt idx="5825">
                  <c:v>10958.74366529351</c:v>
                </c:pt>
                <c:pt idx="5826">
                  <c:v>19827.13178963766</c:v>
                </c:pt>
                <c:pt idx="5827">
                  <c:v>31115.49081540309</c:v>
                </c:pt>
                <c:pt idx="5828">
                  <c:v>41973.41248279474</c:v>
                </c:pt>
                <c:pt idx="5829">
                  <c:v>48800.58248881404</c:v>
                </c:pt>
                <c:pt idx="5830">
                  <c:v>50903.15046908874</c:v>
                </c:pt>
                <c:pt idx="5831">
                  <c:v>51342.9049310516</c:v>
                </c:pt>
                <c:pt idx="5832">
                  <c:v>54316.34334114773</c:v>
                </c:pt>
                <c:pt idx="5833">
                  <c:v>67125.82448115723</c:v>
                </c:pt>
                <c:pt idx="5834">
                  <c:v>87911.67993636717</c:v>
                </c:pt>
                <c:pt idx="5835">
                  <c:v>30429.25384489264</c:v>
                </c:pt>
                <c:pt idx="5836">
                  <c:v>12600.86578801765</c:v>
                </c:pt>
                <c:pt idx="5837">
                  <c:v>9032.906006173038</c:v>
                </c:pt>
                <c:pt idx="5838">
                  <c:v>8501.413095725933</c:v>
                </c:pt>
                <c:pt idx="5839">
                  <c:v>8367.227960365533</c:v>
                </c:pt>
              </c:numCache>
            </c:numRef>
          </c:yVal>
          <c:smooth val="1"/>
        </c:ser>
        <c:ser>
          <c:idx val="1"/>
          <c:order val="1"/>
          <c:tx>
            <c:v>Y</c:v>
          </c:tx>
          <c:spPr>
            <a:ln w="19050" cap="rnd">
              <a:solidFill>
                <a:srgbClr val="EA7534"/>
              </a:solidFill>
              <a:round/>
            </a:ln>
            <a:effectLst/>
          </c:spPr>
          <c:marker>
            <c:symbol val="none"/>
          </c:marker>
          <c:xVal>
            <c:numRef>
              <c:f>Sheet1!$G$27:$G$5866</c:f>
              <c:numCache>
                <c:formatCode>General</c:formatCode>
                <c:ptCount val="5840"/>
                <c:pt idx="0">
                  <c:v>0.0</c:v>
                </c:pt>
                <c:pt idx="1">
                  <c:v>0.59937959902619</c:v>
                </c:pt>
                <c:pt idx="2">
                  <c:v>1.1987591980524</c:v>
                </c:pt>
                <c:pt idx="3">
                  <c:v>1.7981387970786</c:v>
                </c:pt>
                <c:pt idx="4">
                  <c:v>2.397518396104799</c:v>
                </c:pt>
                <c:pt idx="5">
                  <c:v>2.996897995130999</c:v>
                </c:pt>
                <c:pt idx="6">
                  <c:v>3.5962775941572</c:v>
                </c:pt>
                <c:pt idx="7">
                  <c:v>4.1956571931834</c:v>
                </c:pt>
                <c:pt idx="8">
                  <c:v>4.7950367922096</c:v>
                </c:pt>
                <c:pt idx="9">
                  <c:v>5.394416391235798</c:v>
                </c:pt>
                <c:pt idx="10">
                  <c:v>5.9937959902619</c:v>
                </c:pt>
                <c:pt idx="11">
                  <c:v>6.593175589288099</c:v>
                </c:pt>
                <c:pt idx="12">
                  <c:v>7.192555188314299</c:v>
                </c:pt>
                <c:pt idx="13">
                  <c:v>7.791934787340499</c:v>
                </c:pt>
                <c:pt idx="14">
                  <c:v>8.391314386366701</c:v>
                </c:pt>
                <c:pt idx="15">
                  <c:v>8.9906939853929</c:v>
                </c:pt>
                <c:pt idx="16">
                  <c:v>9.590073584419098</c:v>
                </c:pt>
                <c:pt idx="17">
                  <c:v>10.189453183445</c:v>
                </c:pt>
                <c:pt idx="18">
                  <c:v>10.788832782472</c:v>
                </c:pt>
                <c:pt idx="19">
                  <c:v>11.388212381498</c:v>
                </c:pt>
                <c:pt idx="20">
                  <c:v>11.987591980524</c:v>
                </c:pt>
                <c:pt idx="21">
                  <c:v>12.58697157955</c:v>
                </c:pt>
                <c:pt idx="22">
                  <c:v>13.186351178576</c:v>
                </c:pt>
                <c:pt idx="23">
                  <c:v>13.785730777602</c:v>
                </c:pt>
                <c:pt idx="24">
                  <c:v>14.385110376629</c:v>
                </c:pt>
                <c:pt idx="25">
                  <c:v>14.984489975655</c:v>
                </c:pt>
                <c:pt idx="26">
                  <c:v>15.583869574681</c:v>
                </c:pt>
                <c:pt idx="27">
                  <c:v>16.18324917370699</c:v>
                </c:pt>
                <c:pt idx="28">
                  <c:v>16.78262877273299</c:v>
                </c:pt>
                <c:pt idx="29">
                  <c:v>17.38200837175999</c:v>
                </c:pt>
                <c:pt idx="30">
                  <c:v>17.98138797078599</c:v>
                </c:pt>
                <c:pt idx="31">
                  <c:v>18.580767569812</c:v>
                </c:pt>
                <c:pt idx="32">
                  <c:v>19.180147168838</c:v>
                </c:pt>
                <c:pt idx="33">
                  <c:v>19.779526767864</c:v>
                </c:pt>
                <c:pt idx="34">
                  <c:v>20.37890636689101</c:v>
                </c:pt>
                <c:pt idx="35">
                  <c:v>20.978285965917</c:v>
                </c:pt>
                <c:pt idx="36">
                  <c:v>21.577665564943</c:v>
                </c:pt>
                <c:pt idx="37">
                  <c:v>22.17704516396901</c:v>
                </c:pt>
                <c:pt idx="38">
                  <c:v>22.776424762995</c:v>
                </c:pt>
                <c:pt idx="39">
                  <c:v>23.375804362022</c:v>
                </c:pt>
                <c:pt idx="40">
                  <c:v>23.975183961048</c:v>
                </c:pt>
                <c:pt idx="41">
                  <c:v>24.574563560074</c:v>
                </c:pt>
                <c:pt idx="42">
                  <c:v>25.1739431591</c:v>
                </c:pt>
                <c:pt idx="43">
                  <c:v>25.773322758126</c:v>
                </c:pt>
                <c:pt idx="44">
                  <c:v>26.372702357153</c:v>
                </c:pt>
                <c:pt idx="45">
                  <c:v>26.972081956179</c:v>
                </c:pt>
                <c:pt idx="46">
                  <c:v>27.571461555205</c:v>
                </c:pt>
                <c:pt idx="47">
                  <c:v>28.170841154231</c:v>
                </c:pt>
                <c:pt idx="48">
                  <c:v>28.770220753257</c:v>
                </c:pt>
                <c:pt idx="49">
                  <c:v>29.369600352284</c:v>
                </c:pt>
                <c:pt idx="50">
                  <c:v>29.96897995131</c:v>
                </c:pt>
                <c:pt idx="51">
                  <c:v>30.568359550336</c:v>
                </c:pt>
                <c:pt idx="52">
                  <c:v>31.16773914936199</c:v>
                </c:pt>
                <c:pt idx="53">
                  <c:v>31.767118748388</c:v>
                </c:pt>
                <c:pt idx="54">
                  <c:v>32.366498347415</c:v>
                </c:pt>
                <c:pt idx="55">
                  <c:v>32.965877946441</c:v>
                </c:pt>
                <c:pt idx="56">
                  <c:v>33.565257545467</c:v>
                </c:pt>
                <c:pt idx="57">
                  <c:v>34.164637144493</c:v>
                </c:pt>
                <c:pt idx="58">
                  <c:v>34.764016743519</c:v>
                </c:pt>
                <c:pt idx="59">
                  <c:v>35.363396342545</c:v>
                </c:pt>
                <c:pt idx="60">
                  <c:v>35.96277594157201</c:v>
                </c:pt>
                <c:pt idx="61">
                  <c:v>36.562155540598</c:v>
                </c:pt>
                <c:pt idx="62">
                  <c:v>37.161535139624</c:v>
                </c:pt>
                <c:pt idx="63">
                  <c:v>37.76091473865</c:v>
                </c:pt>
                <c:pt idx="64">
                  <c:v>38.360294337676</c:v>
                </c:pt>
                <c:pt idx="65">
                  <c:v>38.959673936703</c:v>
                </c:pt>
                <c:pt idx="66">
                  <c:v>39.559053535729</c:v>
                </c:pt>
                <c:pt idx="67">
                  <c:v>40.158433134755</c:v>
                </c:pt>
                <c:pt idx="68">
                  <c:v>40.757812733781</c:v>
                </c:pt>
                <c:pt idx="69">
                  <c:v>41.357192332807</c:v>
                </c:pt>
                <c:pt idx="70">
                  <c:v>41.956571931834</c:v>
                </c:pt>
                <c:pt idx="71">
                  <c:v>42.55595153086</c:v>
                </c:pt>
                <c:pt idx="72">
                  <c:v>43.155331129886</c:v>
                </c:pt>
                <c:pt idx="73">
                  <c:v>43.754710728912</c:v>
                </c:pt>
                <c:pt idx="74">
                  <c:v>44.354090327938</c:v>
                </c:pt>
                <c:pt idx="75">
                  <c:v>44.953469926965</c:v>
                </c:pt>
                <c:pt idx="76">
                  <c:v>45.55284952599099</c:v>
                </c:pt>
                <c:pt idx="77">
                  <c:v>46.15222912501699</c:v>
                </c:pt>
                <c:pt idx="78">
                  <c:v>46.751608724043</c:v>
                </c:pt>
                <c:pt idx="79">
                  <c:v>47.350988323069</c:v>
                </c:pt>
                <c:pt idx="80">
                  <c:v>47.950367922096</c:v>
                </c:pt>
                <c:pt idx="81">
                  <c:v>48.549747521122</c:v>
                </c:pt>
                <c:pt idx="82">
                  <c:v>49.149127120148</c:v>
                </c:pt>
                <c:pt idx="83">
                  <c:v>49.748506719174</c:v>
                </c:pt>
                <c:pt idx="84">
                  <c:v>50.3478863182</c:v>
                </c:pt>
                <c:pt idx="85">
                  <c:v>50.94726591722699</c:v>
                </c:pt>
                <c:pt idx="86">
                  <c:v>51.54664551625299</c:v>
                </c:pt>
                <c:pt idx="87">
                  <c:v>52.146025115279</c:v>
                </c:pt>
                <c:pt idx="88">
                  <c:v>52.745404714305</c:v>
                </c:pt>
                <c:pt idx="89">
                  <c:v>53.34478431333099</c:v>
                </c:pt>
                <c:pt idx="90">
                  <c:v>53.944163912358</c:v>
                </c:pt>
                <c:pt idx="91">
                  <c:v>54.54354351138399</c:v>
                </c:pt>
                <c:pt idx="92">
                  <c:v>55.14292311041</c:v>
                </c:pt>
                <c:pt idx="93">
                  <c:v>55.74230270943601</c:v>
                </c:pt>
                <c:pt idx="94">
                  <c:v>56.341682308462</c:v>
                </c:pt>
                <c:pt idx="95">
                  <c:v>56.94106190748899</c:v>
                </c:pt>
                <c:pt idx="96">
                  <c:v>57.54044150651499</c:v>
                </c:pt>
                <c:pt idx="97">
                  <c:v>58.139821105541</c:v>
                </c:pt>
                <c:pt idx="98">
                  <c:v>58.739200704567</c:v>
                </c:pt>
                <c:pt idx="99">
                  <c:v>59.338580303593</c:v>
                </c:pt>
                <c:pt idx="100">
                  <c:v>59.93795990262</c:v>
                </c:pt>
                <c:pt idx="101">
                  <c:v>60.53733950164599</c:v>
                </c:pt>
                <c:pt idx="102">
                  <c:v>61.136719100672</c:v>
                </c:pt>
                <c:pt idx="103">
                  <c:v>61.736098699698</c:v>
                </c:pt>
                <c:pt idx="104">
                  <c:v>62.335478298724</c:v>
                </c:pt>
                <c:pt idx="105">
                  <c:v>62.93485789774999</c:v>
                </c:pt>
                <c:pt idx="106">
                  <c:v>63.534237496777</c:v>
                </c:pt>
                <c:pt idx="107">
                  <c:v>64.133617095803</c:v>
                </c:pt>
                <c:pt idx="108">
                  <c:v>64.732996694829</c:v>
                </c:pt>
                <c:pt idx="109">
                  <c:v>65.33237629385498</c:v>
                </c:pt>
                <c:pt idx="110">
                  <c:v>65.93175589288099</c:v>
                </c:pt>
                <c:pt idx="111">
                  <c:v>66.531135491908</c:v>
                </c:pt>
                <c:pt idx="112">
                  <c:v>67.13051509093398</c:v>
                </c:pt>
                <c:pt idx="113">
                  <c:v>67.72989468996</c:v>
                </c:pt>
                <c:pt idx="114">
                  <c:v>68.329274288986</c:v>
                </c:pt>
                <c:pt idx="115">
                  <c:v>68.928653888012</c:v>
                </c:pt>
                <c:pt idx="116">
                  <c:v>69.52803348703898</c:v>
                </c:pt>
                <c:pt idx="117">
                  <c:v>70.127413086065</c:v>
                </c:pt>
                <c:pt idx="118">
                  <c:v>70.726792685091</c:v>
                </c:pt>
                <c:pt idx="119">
                  <c:v>71.326172284117</c:v>
                </c:pt>
                <c:pt idx="120">
                  <c:v>71.925551883143</c:v>
                </c:pt>
                <c:pt idx="121">
                  <c:v>72.52493148217</c:v>
                </c:pt>
                <c:pt idx="122">
                  <c:v>73.124311081196</c:v>
                </c:pt>
                <c:pt idx="123">
                  <c:v>73.723690680222</c:v>
                </c:pt>
                <c:pt idx="124">
                  <c:v>74.323070279248</c:v>
                </c:pt>
                <c:pt idx="125">
                  <c:v>74.92244987827398</c:v>
                </c:pt>
                <c:pt idx="126">
                  <c:v>75.521829477301</c:v>
                </c:pt>
                <c:pt idx="127">
                  <c:v>76.121209076327</c:v>
                </c:pt>
                <c:pt idx="128">
                  <c:v>76.720588675353</c:v>
                </c:pt>
                <c:pt idx="129">
                  <c:v>77.319968274379</c:v>
                </c:pt>
                <c:pt idx="130">
                  <c:v>77.91934787340499</c:v>
                </c:pt>
                <c:pt idx="131">
                  <c:v>78.51872747243199</c:v>
                </c:pt>
                <c:pt idx="132">
                  <c:v>79.11810707145798</c:v>
                </c:pt>
                <c:pt idx="133">
                  <c:v>79.71748667048399</c:v>
                </c:pt>
                <c:pt idx="134">
                  <c:v>80.31686626951</c:v>
                </c:pt>
                <c:pt idx="135">
                  <c:v>80.916245868536</c:v>
                </c:pt>
                <c:pt idx="136">
                  <c:v>81.515625467563</c:v>
                </c:pt>
                <c:pt idx="137">
                  <c:v>82.11500506658898</c:v>
                </c:pt>
                <c:pt idx="138">
                  <c:v>82.714384665615</c:v>
                </c:pt>
                <c:pt idx="139">
                  <c:v>83.313764264641</c:v>
                </c:pt>
                <c:pt idx="140">
                  <c:v>83.913143863667</c:v>
                </c:pt>
                <c:pt idx="141">
                  <c:v>84.512523462693</c:v>
                </c:pt>
                <c:pt idx="142">
                  <c:v>85.11190306172</c:v>
                </c:pt>
                <c:pt idx="143">
                  <c:v>85.711282660746</c:v>
                </c:pt>
                <c:pt idx="144">
                  <c:v>86.310662259772</c:v>
                </c:pt>
                <c:pt idx="145">
                  <c:v>86.91004185879798</c:v>
                </c:pt>
                <c:pt idx="146">
                  <c:v>87.50942145782399</c:v>
                </c:pt>
                <c:pt idx="147">
                  <c:v>88.10880105685095</c:v>
                </c:pt>
                <c:pt idx="148">
                  <c:v>88.708180655877</c:v>
                </c:pt>
                <c:pt idx="149">
                  <c:v>89.307560254903</c:v>
                </c:pt>
                <c:pt idx="150">
                  <c:v>89.90693985392899</c:v>
                </c:pt>
                <c:pt idx="151">
                  <c:v>90.50631945295497</c:v>
                </c:pt>
                <c:pt idx="152">
                  <c:v>91.105699051982</c:v>
                </c:pt>
                <c:pt idx="153">
                  <c:v>91.70507865100798</c:v>
                </c:pt>
                <c:pt idx="154">
                  <c:v>92.30445825003399</c:v>
                </c:pt>
                <c:pt idx="155">
                  <c:v>92.90383784905997</c:v>
                </c:pt>
                <c:pt idx="156">
                  <c:v>93.503217448086</c:v>
                </c:pt>
                <c:pt idx="157">
                  <c:v>94.10259704711298</c:v>
                </c:pt>
                <c:pt idx="158">
                  <c:v>94.701976646139</c:v>
                </c:pt>
                <c:pt idx="159">
                  <c:v>95.30135624516498</c:v>
                </c:pt>
                <c:pt idx="160">
                  <c:v>95.90073584419099</c:v>
                </c:pt>
                <c:pt idx="161">
                  <c:v>96.500115443217</c:v>
                </c:pt>
                <c:pt idx="162">
                  <c:v>97.099495042244</c:v>
                </c:pt>
                <c:pt idx="163">
                  <c:v>97.69887464126998</c:v>
                </c:pt>
                <c:pt idx="164">
                  <c:v>98.298254240296</c:v>
                </c:pt>
                <c:pt idx="165">
                  <c:v>98.897633839322</c:v>
                </c:pt>
                <c:pt idx="166">
                  <c:v>99.497013438348</c:v>
                </c:pt>
                <c:pt idx="167">
                  <c:v>100.09639303737</c:v>
                </c:pt>
                <c:pt idx="168">
                  <c:v>100.6957726364</c:v>
                </c:pt>
                <c:pt idx="169">
                  <c:v>101.29515223543</c:v>
                </c:pt>
                <c:pt idx="170">
                  <c:v>101.89453183445</c:v>
                </c:pt>
                <c:pt idx="171">
                  <c:v>102.49391143348</c:v>
                </c:pt>
                <c:pt idx="172">
                  <c:v>103.09329103251</c:v>
                </c:pt>
                <c:pt idx="173">
                  <c:v>103.69267063153</c:v>
                </c:pt>
                <c:pt idx="174">
                  <c:v>104.29205023056</c:v>
                </c:pt>
                <c:pt idx="175">
                  <c:v>104.89142982958</c:v>
                </c:pt>
                <c:pt idx="176">
                  <c:v>105.49080942861</c:v>
                </c:pt>
                <c:pt idx="177">
                  <c:v>106.09018902764</c:v>
                </c:pt>
                <c:pt idx="178">
                  <c:v>106.68956862666</c:v>
                </c:pt>
                <c:pt idx="179">
                  <c:v>107.28894822569</c:v>
                </c:pt>
                <c:pt idx="180">
                  <c:v>107.88832782472</c:v>
                </c:pt>
                <c:pt idx="181">
                  <c:v>108.48770742374</c:v>
                </c:pt>
                <c:pt idx="182">
                  <c:v>109.08708702277</c:v>
                </c:pt>
                <c:pt idx="183">
                  <c:v>109.68646662179</c:v>
                </c:pt>
                <c:pt idx="184">
                  <c:v>110.28584622082</c:v>
                </c:pt>
                <c:pt idx="185">
                  <c:v>110.88522581985</c:v>
                </c:pt>
                <c:pt idx="186">
                  <c:v>111.48460541887</c:v>
                </c:pt>
                <c:pt idx="187">
                  <c:v>112.0839850179</c:v>
                </c:pt>
                <c:pt idx="188">
                  <c:v>112.68336461692</c:v>
                </c:pt>
                <c:pt idx="189">
                  <c:v>113.28274421595</c:v>
                </c:pt>
                <c:pt idx="190">
                  <c:v>113.88212381498</c:v>
                </c:pt>
                <c:pt idx="191">
                  <c:v>114.481503414</c:v>
                </c:pt>
                <c:pt idx="192">
                  <c:v>115.08088301303</c:v>
                </c:pt>
                <c:pt idx="193">
                  <c:v>115.68026261206</c:v>
                </c:pt>
                <c:pt idx="194">
                  <c:v>116.27964221108</c:v>
                </c:pt>
                <c:pt idx="195">
                  <c:v>116.87902181011</c:v>
                </c:pt>
                <c:pt idx="196">
                  <c:v>117.47840140913</c:v>
                </c:pt>
                <c:pt idx="197">
                  <c:v>118.07778100816</c:v>
                </c:pt>
                <c:pt idx="198">
                  <c:v>118.67716060719</c:v>
                </c:pt>
                <c:pt idx="199">
                  <c:v>119.27654020621</c:v>
                </c:pt>
                <c:pt idx="200">
                  <c:v>119.87591980524</c:v>
                </c:pt>
                <c:pt idx="201">
                  <c:v>120.47529940427</c:v>
                </c:pt>
                <c:pt idx="202">
                  <c:v>121.07467900329</c:v>
                </c:pt>
                <c:pt idx="203">
                  <c:v>121.67405860232</c:v>
                </c:pt>
                <c:pt idx="204">
                  <c:v>122.27343820134</c:v>
                </c:pt>
                <c:pt idx="205">
                  <c:v>122.87281780037</c:v>
                </c:pt>
                <c:pt idx="206">
                  <c:v>123.4721973994</c:v>
                </c:pt>
                <c:pt idx="207">
                  <c:v>124.07157699842</c:v>
                </c:pt>
                <c:pt idx="208">
                  <c:v>124.67095659745</c:v>
                </c:pt>
                <c:pt idx="209">
                  <c:v>125.27033619647</c:v>
                </c:pt>
                <c:pt idx="210">
                  <c:v>125.8697157955</c:v>
                </c:pt>
                <c:pt idx="211">
                  <c:v>126.46909539453</c:v>
                </c:pt>
                <c:pt idx="212">
                  <c:v>127.06847499355</c:v>
                </c:pt>
                <c:pt idx="213">
                  <c:v>127.66785459258</c:v>
                </c:pt>
                <c:pt idx="214">
                  <c:v>128.26723419161</c:v>
                </c:pt>
                <c:pt idx="215">
                  <c:v>128.86661379063</c:v>
                </c:pt>
                <c:pt idx="216">
                  <c:v>129.46599338966</c:v>
                </c:pt>
                <c:pt idx="217">
                  <c:v>130.06537298868</c:v>
                </c:pt>
                <c:pt idx="218">
                  <c:v>130.66475258771</c:v>
                </c:pt>
                <c:pt idx="219">
                  <c:v>131.26413218674</c:v>
                </c:pt>
                <c:pt idx="220">
                  <c:v>131.86351178576</c:v>
                </c:pt>
                <c:pt idx="221">
                  <c:v>132.46289138479</c:v>
                </c:pt>
                <c:pt idx="222">
                  <c:v>133.06227098382</c:v>
                </c:pt>
                <c:pt idx="223">
                  <c:v>133.66165058284</c:v>
                </c:pt>
                <c:pt idx="224">
                  <c:v>134.26103018187</c:v>
                </c:pt>
                <c:pt idx="225">
                  <c:v>134.86040978089</c:v>
                </c:pt>
                <c:pt idx="226">
                  <c:v>135.45978937992</c:v>
                </c:pt>
                <c:pt idx="227">
                  <c:v>136.05916897895</c:v>
                </c:pt>
                <c:pt idx="228">
                  <c:v>136.65854857797</c:v>
                </c:pt>
                <c:pt idx="229">
                  <c:v>137.257928177</c:v>
                </c:pt>
                <c:pt idx="230">
                  <c:v>137.85730777602</c:v>
                </c:pt>
                <c:pt idx="231">
                  <c:v>138.45668737505</c:v>
                </c:pt>
                <c:pt idx="232">
                  <c:v>139.05606697408</c:v>
                </c:pt>
                <c:pt idx="233">
                  <c:v>139.6554465731001</c:v>
                </c:pt>
                <c:pt idx="234">
                  <c:v>140.25482617213</c:v>
                </c:pt>
                <c:pt idx="235">
                  <c:v>140.85420577116</c:v>
                </c:pt>
                <c:pt idx="236">
                  <c:v>141.45358537018</c:v>
                </c:pt>
                <c:pt idx="237">
                  <c:v>142.05296496921</c:v>
                </c:pt>
                <c:pt idx="238">
                  <c:v>142.65234456823</c:v>
                </c:pt>
                <c:pt idx="239">
                  <c:v>143.25172416726</c:v>
                </c:pt>
                <c:pt idx="240">
                  <c:v>143.85110376629</c:v>
                </c:pt>
                <c:pt idx="241">
                  <c:v>144.45048336531</c:v>
                </c:pt>
                <c:pt idx="242">
                  <c:v>145.0498629643399</c:v>
                </c:pt>
                <c:pt idx="243">
                  <c:v>145.64924256337</c:v>
                </c:pt>
                <c:pt idx="244">
                  <c:v>146.24862216239</c:v>
                </c:pt>
                <c:pt idx="245">
                  <c:v>146.84800176142</c:v>
                </c:pt>
                <c:pt idx="246">
                  <c:v>147.44738136044</c:v>
                </c:pt>
                <c:pt idx="247">
                  <c:v>148.04676095947</c:v>
                </c:pt>
                <c:pt idx="248">
                  <c:v>148.6461405585</c:v>
                </c:pt>
                <c:pt idx="249">
                  <c:v>149.24552015752</c:v>
                </c:pt>
                <c:pt idx="250">
                  <c:v>149.84489975655</c:v>
                </c:pt>
                <c:pt idx="251">
                  <c:v>150.44427935557</c:v>
                </c:pt>
                <c:pt idx="252">
                  <c:v>151.0436589546</c:v>
                </c:pt>
                <c:pt idx="253">
                  <c:v>151.64303855363</c:v>
                </c:pt>
                <c:pt idx="254">
                  <c:v>152.24241815265</c:v>
                </c:pt>
                <c:pt idx="255">
                  <c:v>152.84179775168</c:v>
                </c:pt>
                <c:pt idx="256">
                  <c:v>153.44117735071</c:v>
                </c:pt>
                <c:pt idx="257">
                  <c:v>154.04055694973</c:v>
                </c:pt>
                <c:pt idx="258">
                  <c:v>154.63993654876</c:v>
                </c:pt>
                <c:pt idx="259">
                  <c:v>155.23931614778</c:v>
                </c:pt>
                <c:pt idx="260">
                  <c:v>155.83869574681</c:v>
                </c:pt>
                <c:pt idx="261">
                  <c:v>156.43807534584</c:v>
                </c:pt>
                <c:pt idx="262">
                  <c:v>157.03745494486</c:v>
                </c:pt>
                <c:pt idx="263">
                  <c:v>157.63683454389</c:v>
                </c:pt>
                <c:pt idx="264">
                  <c:v>158.23621414292</c:v>
                </c:pt>
                <c:pt idx="265">
                  <c:v>158.83559374194</c:v>
                </c:pt>
                <c:pt idx="266">
                  <c:v>159.43497334097</c:v>
                </c:pt>
                <c:pt idx="267">
                  <c:v>160.03435293999</c:v>
                </c:pt>
                <c:pt idx="268">
                  <c:v>160.63373253902</c:v>
                </c:pt>
                <c:pt idx="269">
                  <c:v>161.23311213805</c:v>
                </c:pt>
                <c:pt idx="270">
                  <c:v>161.83249173707</c:v>
                </c:pt>
                <c:pt idx="271">
                  <c:v>162.4318713361</c:v>
                </c:pt>
                <c:pt idx="272">
                  <c:v>163.03125093513</c:v>
                </c:pt>
                <c:pt idx="273">
                  <c:v>163.63063053415</c:v>
                </c:pt>
                <c:pt idx="274">
                  <c:v>164.23001013318</c:v>
                </c:pt>
                <c:pt idx="275">
                  <c:v>164.8293897322</c:v>
                </c:pt>
                <c:pt idx="276">
                  <c:v>165.42876933123</c:v>
                </c:pt>
                <c:pt idx="277">
                  <c:v>166.02814893026</c:v>
                </c:pt>
                <c:pt idx="278">
                  <c:v>166.62752852928</c:v>
                </c:pt>
                <c:pt idx="279">
                  <c:v>167.22690812831</c:v>
                </c:pt>
                <c:pt idx="280">
                  <c:v>167.82628772733</c:v>
                </c:pt>
                <c:pt idx="281">
                  <c:v>168.42566732636</c:v>
                </c:pt>
                <c:pt idx="282">
                  <c:v>169.02504692539</c:v>
                </c:pt>
                <c:pt idx="283">
                  <c:v>169.62442652441</c:v>
                </c:pt>
                <c:pt idx="284">
                  <c:v>170.22380612344</c:v>
                </c:pt>
                <c:pt idx="285">
                  <c:v>170.82318572247</c:v>
                </c:pt>
                <c:pt idx="286">
                  <c:v>171.42256532149</c:v>
                </c:pt>
                <c:pt idx="287">
                  <c:v>172.02194492052</c:v>
                </c:pt>
                <c:pt idx="288">
                  <c:v>172.62132451954</c:v>
                </c:pt>
                <c:pt idx="289">
                  <c:v>173.22070411857</c:v>
                </c:pt>
                <c:pt idx="290">
                  <c:v>173.8200837176</c:v>
                </c:pt>
                <c:pt idx="291">
                  <c:v>174.41946331662</c:v>
                </c:pt>
                <c:pt idx="292">
                  <c:v>175.01884291565</c:v>
                </c:pt>
                <c:pt idx="293">
                  <c:v>175.61822251468</c:v>
                </c:pt>
                <c:pt idx="294">
                  <c:v>176.2176021137</c:v>
                </c:pt>
                <c:pt idx="295">
                  <c:v>176.81698171273</c:v>
                </c:pt>
                <c:pt idx="296">
                  <c:v>177.41636131175</c:v>
                </c:pt>
                <c:pt idx="297">
                  <c:v>178.01574091078</c:v>
                </c:pt>
                <c:pt idx="298">
                  <c:v>178.61512050981</c:v>
                </c:pt>
                <c:pt idx="299">
                  <c:v>179.21450010883</c:v>
                </c:pt>
                <c:pt idx="300">
                  <c:v>179.81387970786</c:v>
                </c:pt>
                <c:pt idx="301">
                  <c:v>180.41325930688</c:v>
                </c:pt>
                <c:pt idx="302">
                  <c:v>181.01263890591</c:v>
                </c:pt>
                <c:pt idx="303">
                  <c:v>181.61201850494</c:v>
                </c:pt>
                <c:pt idx="304">
                  <c:v>182.21139810396</c:v>
                </c:pt>
                <c:pt idx="305">
                  <c:v>182.81077770299</c:v>
                </c:pt>
                <c:pt idx="306">
                  <c:v>183.41015730202</c:v>
                </c:pt>
                <c:pt idx="307">
                  <c:v>184.00953690104</c:v>
                </c:pt>
                <c:pt idx="308">
                  <c:v>184.60891650007</c:v>
                </c:pt>
                <c:pt idx="309">
                  <c:v>185.20829609909</c:v>
                </c:pt>
                <c:pt idx="310">
                  <c:v>185.80767569812</c:v>
                </c:pt>
                <c:pt idx="311">
                  <c:v>186.40705529715</c:v>
                </c:pt>
                <c:pt idx="312">
                  <c:v>187.00643489617</c:v>
                </c:pt>
                <c:pt idx="313">
                  <c:v>187.6058144952</c:v>
                </c:pt>
                <c:pt idx="314">
                  <c:v>188.20519409423</c:v>
                </c:pt>
                <c:pt idx="315">
                  <c:v>188.8045736932499</c:v>
                </c:pt>
                <c:pt idx="316">
                  <c:v>189.40395329228</c:v>
                </c:pt>
                <c:pt idx="317">
                  <c:v>190.0033328913</c:v>
                </c:pt>
                <c:pt idx="318">
                  <c:v>190.60271249033</c:v>
                </c:pt>
                <c:pt idx="319">
                  <c:v>191.20209208936</c:v>
                </c:pt>
                <c:pt idx="320">
                  <c:v>191.80147168838</c:v>
                </c:pt>
                <c:pt idx="321">
                  <c:v>192.40085128741</c:v>
                </c:pt>
                <c:pt idx="322">
                  <c:v>193.00023088643</c:v>
                </c:pt>
                <c:pt idx="323">
                  <c:v>193.59961048546</c:v>
                </c:pt>
                <c:pt idx="324">
                  <c:v>194.19899008449</c:v>
                </c:pt>
                <c:pt idx="325">
                  <c:v>194.79836968351</c:v>
                </c:pt>
                <c:pt idx="326">
                  <c:v>195.39774928254</c:v>
                </c:pt>
                <c:pt idx="327">
                  <c:v>195.99712888157</c:v>
                </c:pt>
                <c:pt idx="328">
                  <c:v>196.59650848059</c:v>
                </c:pt>
                <c:pt idx="329">
                  <c:v>197.19588807962</c:v>
                </c:pt>
                <c:pt idx="330">
                  <c:v>197.79526767864</c:v>
                </c:pt>
                <c:pt idx="331">
                  <c:v>198.39464727767</c:v>
                </c:pt>
                <c:pt idx="332">
                  <c:v>198.9940268767</c:v>
                </c:pt>
                <c:pt idx="333">
                  <c:v>199.59340647572</c:v>
                </c:pt>
                <c:pt idx="334">
                  <c:v>200.19278607475</c:v>
                </c:pt>
                <c:pt idx="335">
                  <c:v>200.79216567378</c:v>
                </c:pt>
                <c:pt idx="336">
                  <c:v>201.3915452728</c:v>
                </c:pt>
                <c:pt idx="337">
                  <c:v>201.99092487183</c:v>
                </c:pt>
                <c:pt idx="338">
                  <c:v>202.59030447085</c:v>
                </c:pt>
                <c:pt idx="339">
                  <c:v>203.1896840698799</c:v>
                </c:pt>
                <c:pt idx="340">
                  <c:v>203.78906366891</c:v>
                </c:pt>
                <c:pt idx="341">
                  <c:v>204.38844326793</c:v>
                </c:pt>
                <c:pt idx="342">
                  <c:v>204.98782286696</c:v>
                </c:pt>
                <c:pt idx="343">
                  <c:v>205.58720246598</c:v>
                </c:pt>
                <c:pt idx="344">
                  <c:v>206.18658206501</c:v>
                </c:pt>
                <c:pt idx="345">
                  <c:v>206.7859616640399</c:v>
                </c:pt>
                <c:pt idx="346">
                  <c:v>207.38534126306</c:v>
                </c:pt>
                <c:pt idx="347">
                  <c:v>207.98472086209</c:v>
                </c:pt>
                <c:pt idx="348">
                  <c:v>208.58410046112</c:v>
                </c:pt>
                <c:pt idx="349">
                  <c:v>209.18348006014</c:v>
                </c:pt>
                <c:pt idx="350">
                  <c:v>209.78285965917</c:v>
                </c:pt>
                <c:pt idx="351">
                  <c:v>210.38223925819</c:v>
                </c:pt>
                <c:pt idx="352">
                  <c:v>210.98161885722</c:v>
                </c:pt>
                <c:pt idx="353">
                  <c:v>211.58099845625</c:v>
                </c:pt>
                <c:pt idx="354">
                  <c:v>212.18037805527</c:v>
                </c:pt>
                <c:pt idx="355">
                  <c:v>212.7797576542999</c:v>
                </c:pt>
                <c:pt idx="356">
                  <c:v>213.37913725333</c:v>
                </c:pt>
                <c:pt idx="357">
                  <c:v>213.97851685235</c:v>
                </c:pt>
                <c:pt idx="358">
                  <c:v>214.57789645138</c:v>
                </c:pt>
                <c:pt idx="359">
                  <c:v>215.1772760504</c:v>
                </c:pt>
                <c:pt idx="360">
                  <c:v>215.77665564943</c:v>
                </c:pt>
                <c:pt idx="361">
                  <c:v>216.37603524846</c:v>
                </c:pt>
                <c:pt idx="362">
                  <c:v>216.97541484748</c:v>
                </c:pt>
                <c:pt idx="363">
                  <c:v>217.57479444651</c:v>
                </c:pt>
                <c:pt idx="364">
                  <c:v>218.17417404553</c:v>
                </c:pt>
                <c:pt idx="365">
                  <c:v>218.7735536445599</c:v>
                </c:pt>
                <c:pt idx="366">
                  <c:v>219.37293324359</c:v>
                </c:pt>
                <c:pt idx="367">
                  <c:v>219.97231284261</c:v>
                </c:pt>
                <c:pt idx="368">
                  <c:v>220.57169244164</c:v>
                </c:pt>
                <c:pt idx="369">
                  <c:v>221.17107204067</c:v>
                </c:pt>
                <c:pt idx="370">
                  <c:v>221.77045163969</c:v>
                </c:pt>
                <c:pt idx="371">
                  <c:v>222.36983123872</c:v>
                </c:pt>
                <c:pt idx="372">
                  <c:v>222.96921083774</c:v>
                </c:pt>
                <c:pt idx="373">
                  <c:v>223.56859043677</c:v>
                </c:pt>
                <c:pt idx="374">
                  <c:v>224.1679700358</c:v>
                </c:pt>
                <c:pt idx="375">
                  <c:v>224.76734963482</c:v>
                </c:pt>
                <c:pt idx="376">
                  <c:v>225.36672923385</c:v>
                </c:pt>
                <c:pt idx="377">
                  <c:v>225.96610883288</c:v>
                </c:pt>
                <c:pt idx="378">
                  <c:v>226.5654884319</c:v>
                </c:pt>
                <c:pt idx="379">
                  <c:v>227.16486803093</c:v>
                </c:pt>
                <c:pt idx="380">
                  <c:v>227.76424762995</c:v>
                </c:pt>
                <c:pt idx="381">
                  <c:v>228.36362722898</c:v>
                </c:pt>
                <c:pt idx="382">
                  <c:v>228.96300682801</c:v>
                </c:pt>
                <c:pt idx="383">
                  <c:v>229.56238642703</c:v>
                </c:pt>
                <c:pt idx="384">
                  <c:v>230.16176602606</c:v>
                </c:pt>
                <c:pt idx="385">
                  <c:v>230.76114562509</c:v>
                </c:pt>
                <c:pt idx="386">
                  <c:v>231.3605252241099</c:v>
                </c:pt>
                <c:pt idx="387">
                  <c:v>231.95990482314</c:v>
                </c:pt>
                <c:pt idx="388">
                  <c:v>232.55928442216</c:v>
                </c:pt>
                <c:pt idx="389">
                  <c:v>233.15866402119</c:v>
                </c:pt>
                <c:pt idx="390">
                  <c:v>233.75804362022</c:v>
                </c:pt>
                <c:pt idx="391">
                  <c:v>234.35742321924</c:v>
                </c:pt>
                <c:pt idx="392">
                  <c:v>234.95680281827</c:v>
                </c:pt>
                <c:pt idx="393">
                  <c:v>235.55618241729</c:v>
                </c:pt>
                <c:pt idx="394">
                  <c:v>236.15556201632</c:v>
                </c:pt>
                <c:pt idx="395">
                  <c:v>236.75494161535</c:v>
                </c:pt>
                <c:pt idx="396">
                  <c:v>237.35432121437</c:v>
                </c:pt>
                <c:pt idx="397">
                  <c:v>237.9537008134</c:v>
                </c:pt>
                <c:pt idx="398">
                  <c:v>238.55308041243</c:v>
                </c:pt>
                <c:pt idx="399">
                  <c:v>239.15246001145</c:v>
                </c:pt>
                <c:pt idx="400">
                  <c:v>239.75183961048</c:v>
                </c:pt>
                <c:pt idx="401">
                  <c:v>240.3512192095</c:v>
                </c:pt>
                <c:pt idx="402">
                  <c:v>240.95059880853</c:v>
                </c:pt>
                <c:pt idx="403">
                  <c:v>241.54997840756</c:v>
                </c:pt>
                <c:pt idx="404">
                  <c:v>242.14935800658</c:v>
                </c:pt>
                <c:pt idx="405">
                  <c:v>242.74873760561</c:v>
                </c:pt>
                <c:pt idx="406">
                  <c:v>243.34811720464</c:v>
                </c:pt>
                <c:pt idx="407">
                  <c:v>243.94749680366</c:v>
                </c:pt>
                <c:pt idx="408">
                  <c:v>244.54687640269</c:v>
                </c:pt>
                <c:pt idx="409">
                  <c:v>245.14625600171</c:v>
                </c:pt>
                <c:pt idx="410">
                  <c:v>245.7456356007399</c:v>
                </c:pt>
                <c:pt idx="411">
                  <c:v>246.34501519977</c:v>
                </c:pt>
                <c:pt idx="412">
                  <c:v>246.94439479879</c:v>
                </c:pt>
                <c:pt idx="413">
                  <c:v>247.54377439782</c:v>
                </c:pt>
                <c:pt idx="414">
                  <c:v>248.1431539968399</c:v>
                </c:pt>
                <c:pt idx="415">
                  <c:v>248.74253359587</c:v>
                </c:pt>
                <c:pt idx="416">
                  <c:v>249.3419131949</c:v>
                </c:pt>
                <c:pt idx="417">
                  <c:v>249.94129279392</c:v>
                </c:pt>
                <c:pt idx="418">
                  <c:v>250.54067239295</c:v>
                </c:pt>
                <c:pt idx="419">
                  <c:v>251.14005199198</c:v>
                </c:pt>
                <c:pt idx="420">
                  <c:v>251.739431591</c:v>
                </c:pt>
                <c:pt idx="421">
                  <c:v>252.33881119003</c:v>
                </c:pt>
                <c:pt idx="422">
                  <c:v>252.93819078905</c:v>
                </c:pt>
                <c:pt idx="423">
                  <c:v>253.53757038808</c:v>
                </c:pt>
                <c:pt idx="424">
                  <c:v>254.13694998711</c:v>
                </c:pt>
                <c:pt idx="425">
                  <c:v>254.73632958613</c:v>
                </c:pt>
                <c:pt idx="426">
                  <c:v>255.33570918516</c:v>
                </c:pt>
                <c:pt idx="427">
                  <c:v>255.93508878419</c:v>
                </c:pt>
                <c:pt idx="428">
                  <c:v>256.5344683832101</c:v>
                </c:pt>
                <c:pt idx="429">
                  <c:v>257.13384798224</c:v>
                </c:pt>
                <c:pt idx="430">
                  <c:v>257.7332275812599</c:v>
                </c:pt>
                <c:pt idx="431">
                  <c:v>258.3326071802899</c:v>
                </c:pt>
                <c:pt idx="432">
                  <c:v>258.93198677932</c:v>
                </c:pt>
                <c:pt idx="433">
                  <c:v>259.53136637834</c:v>
                </c:pt>
                <c:pt idx="434">
                  <c:v>260.1307459773699</c:v>
                </c:pt>
                <c:pt idx="435">
                  <c:v>260.7301255763899</c:v>
                </c:pt>
                <c:pt idx="436">
                  <c:v>261.32950517542</c:v>
                </c:pt>
                <c:pt idx="437">
                  <c:v>261.92888477445</c:v>
                </c:pt>
                <c:pt idx="438">
                  <c:v>262.5282643734701</c:v>
                </c:pt>
                <c:pt idx="439">
                  <c:v>263.1276439724999</c:v>
                </c:pt>
                <c:pt idx="440">
                  <c:v>263.72702357153</c:v>
                </c:pt>
                <c:pt idx="441">
                  <c:v>264.32640317055</c:v>
                </c:pt>
                <c:pt idx="442">
                  <c:v>264.9257827695799</c:v>
                </c:pt>
                <c:pt idx="443">
                  <c:v>265.5251623685999</c:v>
                </c:pt>
                <c:pt idx="444">
                  <c:v>266.12454196763</c:v>
                </c:pt>
                <c:pt idx="445">
                  <c:v>266.72392156666</c:v>
                </c:pt>
                <c:pt idx="446">
                  <c:v>267.3233011656799</c:v>
                </c:pt>
                <c:pt idx="447">
                  <c:v>267.92268076471</c:v>
                </c:pt>
                <c:pt idx="448">
                  <c:v>268.52206036374</c:v>
                </c:pt>
                <c:pt idx="449">
                  <c:v>269.12143996276</c:v>
                </c:pt>
                <c:pt idx="450">
                  <c:v>269.7208195617899</c:v>
                </c:pt>
                <c:pt idx="451">
                  <c:v>270.3201991608099</c:v>
                </c:pt>
                <c:pt idx="452">
                  <c:v>270.91957875984</c:v>
                </c:pt>
                <c:pt idx="453">
                  <c:v>271.5189583588699</c:v>
                </c:pt>
                <c:pt idx="454">
                  <c:v>272.1183379578899</c:v>
                </c:pt>
                <c:pt idx="455">
                  <c:v>272.7177175569199</c:v>
                </c:pt>
                <c:pt idx="456">
                  <c:v>273.31709715594</c:v>
                </c:pt>
                <c:pt idx="457">
                  <c:v>273.9164767549699</c:v>
                </c:pt>
                <c:pt idx="458">
                  <c:v>274.515856354</c:v>
                </c:pt>
                <c:pt idx="459">
                  <c:v>275.1152359530199</c:v>
                </c:pt>
                <c:pt idx="460">
                  <c:v>275.71461555205</c:v>
                </c:pt>
                <c:pt idx="461">
                  <c:v>276.31399515108</c:v>
                </c:pt>
                <c:pt idx="462">
                  <c:v>276.9133747500999</c:v>
                </c:pt>
                <c:pt idx="463">
                  <c:v>277.5127543491299</c:v>
                </c:pt>
                <c:pt idx="464">
                  <c:v>278.1121339481499</c:v>
                </c:pt>
                <c:pt idx="465">
                  <c:v>278.7115135471798</c:v>
                </c:pt>
                <c:pt idx="466">
                  <c:v>279.31089314621</c:v>
                </c:pt>
                <c:pt idx="467">
                  <c:v>279.9102727452299</c:v>
                </c:pt>
                <c:pt idx="468">
                  <c:v>280.50965234426</c:v>
                </c:pt>
                <c:pt idx="469">
                  <c:v>281.1090319432899</c:v>
                </c:pt>
                <c:pt idx="470">
                  <c:v>281.7084115423099</c:v>
                </c:pt>
                <c:pt idx="471">
                  <c:v>282.30779114134</c:v>
                </c:pt>
                <c:pt idx="472">
                  <c:v>282.90717074036</c:v>
                </c:pt>
                <c:pt idx="473">
                  <c:v>283.50655033939</c:v>
                </c:pt>
                <c:pt idx="474">
                  <c:v>284.10592993842</c:v>
                </c:pt>
                <c:pt idx="475">
                  <c:v>284.7053095374399</c:v>
                </c:pt>
                <c:pt idx="476">
                  <c:v>285.30468913647</c:v>
                </c:pt>
                <c:pt idx="477">
                  <c:v>285.9040687355</c:v>
                </c:pt>
                <c:pt idx="478">
                  <c:v>286.50344833452</c:v>
                </c:pt>
                <c:pt idx="479">
                  <c:v>287.10282793355</c:v>
                </c:pt>
                <c:pt idx="480">
                  <c:v>287.70220753257</c:v>
                </c:pt>
                <c:pt idx="481">
                  <c:v>288.3015871316</c:v>
                </c:pt>
                <c:pt idx="482">
                  <c:v>288.90096673063</c:v>
                </c:pt>
                <c:pt idx="483">
                  <c:v>289.50034632965</c:v>
                </c:pt>
                <c:pt idx="484">
                  <c:v>290.0997259286799</c:v>
                </c:pt>
                <c:pt idx="485">
                  <c:v>290.6991055277</c:v>
                </c:pt>
                <c:pt idx="486">
                  <c:v>291.29848512673</c:v>
                </c:pt>
                <c:pt idx="487">
                  <c:v>291.89786472576</c:v>
                </c:pt>
                <c:pt idx="488">
                  <c:v>292.49724432478</c:v>
                </c:pt>
                <c:pt idx="489">
                  <c:v>293.09662392381</c:v>
                </c:pt>
                <c:pt idx="490">
                  <c:v>293.69600352284</c:v>
                </c:pt>
                <c:pt idx="491">
                  <c:v>294.2953831218601</c:v>
                </c:pt>
                <c:pt idx="492">
                  <c:v>294.89476272089</c:v>
                </c:pt>
                <c:pt idx="493">
                  <c:v>295.49414231991</c:v>
                </c:pt>
                <c:pt idx="494">
                  <c:v>296.0935219189399</c:v>
                </c:pt>
                <c:pt idx="495">
                  <c:v>296.69290151797</c:v>
                </c:pt>
                <c:pt idx="496">
                  <c:v>297.29228111699</c:v>
                </c:pt>
                <c:pt idx="497">
                  <c:v>297.89166071602</c:v>
                </c:pt>
                <c:pt idx="498">
                  <c:v>298.49104031505</c:v>
                </c:pt>
                <c:pt idx="499">
                  <c:v>299.09041991407</c:v>
                </c:pt>
                <c:pt idx="500">
                  <c:v>299.6897995131</c:v>
                </c:pt>
                <c:pt idx="501">
                  <c:v>300.2891791121199</c:v>
                </c:pt>
                <c:pt idx="502">
                  <c:v>300.8885587111499</c:v>
                </c:pt>
                <c:pt idx="503">
                  <c:v>301.48793831018</c:v>
                </c:pt>
                <c:pt idx="504">
                  <c:v>302.0873179091999</c:v>
                </c:pt>
                <c:pt idx="505">
                  <c:v>302.6866975082299</c:v>
                </c:pt>
                <c:pt idx="506">
                  <c:v>303.2860771072499</c:v>
                </c:pt>
                <c:pt idx="507">
                  <c:v>303.8854567062799</c:v>
                </c:pt>
                <c:pt idx="508">
                  <c:v>304.48483630531</c:v>
                </c:pt>
                <c:pt idx="509">
                  <c:v>305.08421590433</c:v>
                </c:pt>
                <c:pt idx="510">
                  <c:v>305.68359550336</c:v>
                </c:pt>
                <c:pt idx="511">
                  <c:v>306.28297510239</c:v>
                </c:pt>
                <c:pt idx="512">
                  <c:v>306.88235470141</c:v>
                </c:pt>
                <c:pt idx="513">
                  <c:v>307.4817343004399</c:v>
                </c:pt>
                <c:pt idx="514">
                  <c:v>308.0811138994599</c:v>
                </c:pt>
                <c:pt idx="515">
                  <c:v>308.68049349849</c:v>
                </c:pt>
                <c:pt idx="516">
                  <c:v>309.27987309752</c:v>
                </c:pt>
                <c:pt idx="517">
                  <c:v>309.87925269654</c:v>
                </c:pt>
                <c:pt idx="518">
                  <c:v>310.4786322955699</c:v>
                </c:pt>
                <c:pt idx="519">
                  <c:v>311.0780118946</c:v>
                </c:pt>
                <c:pt idx="520">
                  <c:v>311.67739149362</c:v>
                </c:pt>
                <c:pt idx="521">
                  <c:v>312.2767710926499</c:v>
                </c:pt>
                <c:pt idx="522">
                  <c:v>312.8761506916699</c:v>
                </c:pt>
                <c:pt idx="523">
                  <c:v>313.4755302907</c:v>
                </c:pt>
                <c:pt idx="524">
                  <c:v>314.07490988973</c:v>
                </c:pt>
                <c:pt idx="525">
                  <c:v>314.67428948875</c:v>
                </c:pt>
                <c:pt idx="526">
                  <c:v>315.2736690877799</c:v>
                </c:pt>
                <c:pt idx="527">
                  <c:v>315.8730486868</c:v>
                </c:pt>
                <c:pt idx="528">
                  <c:v>316.47242828583</c:v>
                </c:pt>
                <c:pt idx="529">
                  <c:v>317.07180788486</c:v>
                </c:pt>
                <c:pt idx="530">
                  <c:v>317.6711874838799</c:v>
                </c:pt>
                <c:pt idx="531">
                  <c:v>318.27056708291</c:v>
                </c:pt>
                <c:pt idx="532">
                  <c:v>318.86994668194</c:v>
                </c:pt>
                <c:pt idx="533">
                  <c:v>319.46932628096</c:v>
                </c:pt>
                <c:pt idx="534">
                  <c:v>320.0687058799899</c:v>
                </c:pt>
                <c:pt idx="535">
                  <c:v>320.66808547901</c:v>
                </c:pt>
                <c:pt idx="536">
                  <c:v>321.26746507804</c:v>
                </c:pt>
                <c:pt idx="537">
                  <c:v>321.86684467707</c:v>
                </c:pt>
                <c:pt idx="538">
                  <c:v>322.4662242760899</c:v>
                </c:pt>
                <c:pt idx="539">
                  <c:v>323.06560387512</c:v>
                </c:pt>
                <c:pt idx="540">
                  <c:v>323.66498347415</c:v>
                </c:pt>
                <c:pt idx="541">
                  <c:v>324.26436307317</c:v>
                </c:pt>
                <c:pt idx="542">
                  <c:v>324.8637426721999</c:v>
                </c:pt>
                <c:pt idx="543">
                  <c:v>325.4631222712199</c:v>
                </c:pt>
                <c:pt idx="544">
                  <c:v>326.06250187025</c:v>
                </c:pt>
                <c:pt idx="545">
                  <c:v>326.66188146928</c:v>
                </c:pt>
                <c:pt idx="546">
                  <c:v>327.2612610682999</c:v>
                </c:pt>
                <c:pt idx="547">
                  <c:v>327.86064066733</c:v>
                </c:pt>
                <c:pt idx="548">
                  <c:v>328.46002026635</c:v>
                </c:pt>
                <c:pt idx="549">
                  <c:v>329.05939986538</c:v>
                </c:pt>
                <c:pt idx="550">
                  <c:v>329.6587794644099</c:v>
                </c:pt>
                <c:pt idx="551">
                  <c:v>330.25815906343</c:v>
                </c:pt>
                <c:pt idx="552">
                  <c:v>330.85753866246</c:v>
                </c:pt>
                <c:pt idx="553">
                  <c:v>331.4569182614899</c:v>
                </c:pt>
                <c:pt idx="554">
                  <c:v>332.05629786051</c:v>
                </c:pt>
                <c:pt idx="555">
                  <c:v>332.65567745954</c:v>
                </c:pt>
                <c:pt idx="556">
                  <c:v>333.2550570585599</c:v>
                </c:pt>
                <c:pt idx="557">
                  <c:v>333.85443665759</c:v>
                </c:pt>
                <c:pt idx="558">
                  <c:v>334.4538162566199</c:v>
                </c:pt>
                <c:pt idx="559">
                  <c:v>335.05319585564</c:v>
                </c:pt>
                <c:pt idx="560">
                  <c:v>335.6525754546699</c:v>
                </c:pt>
                <c:pt idx="561">
                  <c:v>336.2519550536999</c:v>
                </c:pt>
                <c:pt idx="562">
                  <c:v>336.85133465272</c:v>
                </c:pt>
                <c:pt idx="563">
                  <c:v>337.45071425175</c:v>
                </c:pt>
                <c:pt idx="564">
                  <c:v>338.05009385077</c:v>
                </c:pt>
                <c:pt idx="565">
                  <c:v>338.6494734498</c:v>
                </c:pt>
                <c:pt idx="566">
                  <c:v>339.2488530488299</c:v>
                </c:pt>
                <c:pt idx="567">
                  <c:v>339.84823264785</c:v>
                </c:pt>
                <c:pt idx="568">
                  <c:v>340.4476122468799</c:v>
                </c:pt>
                <c:pt idx="569">
                  <c:v>341.0469918458999</c:v>
                </c:pt>
                <c:pt idx="570">
                  <c:v>341.64637144493</c:v>
                </c:pt>
                <c:pt idx="571">
                  <c:v>342.24575104396</c:v>
                </c:pt>
                <c:pt idx="572">
                  <c:v>342.8451306429799</c:v>
                </c:pt>
                <c:pt idx="573">
                  <c:v>343.4445102420099</c:v>
                </c:pt>
                <c:pt idx="574">
                  <c:v>344.0438898410401</c:v>
                </c:pt>
                <c:pt idx="575">
                  <c:v>344.64326944006</c:v>
                </c:pt>
                <c:pt idx="576">
                  <c:v>345.24264903909</c:v>
                </c:pt>
                <c:pt idx="577">
                  <c:v>345.84202863811</c:v>
                </c:pt>
                <c:pt idx="578">
                  <c:v>346.44140823714</c:v>
                </c:pt>
                <c:pt idx="579">
                  <c:v>347.04078783617</c:v>
                </c:pt>
                <c:pt idx="580">
                  <c:v>347.64016743519</c:v>
                </c:pt>
                <c:pt idx="581">
                  <c:v>348.2395470342199</c:v>
                </c:pt>
                <c:pt idx="582">
                  <c:v>348.8389266332501</c:v>
                </c:pt>
                <c:pt idx="583">
                  <c:v>349.4383062322698</c:v>
                </c:pt>
                <c:pt idx="584">
                  <c:v>350.0376858313</c:v>
                </c:pt>
                <c:pt idx="585">
                  <c:v>350.63706543032</c:v>
                </c:pt>
                <c:pt idx="586">
                  <c:v>351.23644502935</c:v>
                </c:pt>
                <c:pt idx="587">
                  <c:v>351.83582462838</c:v>
                </c:pt>
                <c:pt idx="588">
                  <c:v>352.4352042273999</c:v>
                </c:pt>
                <c:pt idx="589">
                  <c:v>353.03458382643</c:v>
                </c:pt>
                <c:pt idx="590">
                  <c:v>353.63396342546</c:v>
                </c:pt>
                <c:pt idx="591">
                  <c:v>354.23334302448</c:v>
                </c:pt>
                <c:pt idx="592">
                  <c:v>354.83272262351</c:v>
                </c:pt>
                <c:pt idx="593">
                  <c:v>355.4321022225299</c:v>
                </c:pt>
                <c:pt idx="594">
                  <c:v>356.03148182156</c:v>
                </c:pt>
                <c:pt idx="595">
                  <c:v>356.63086142059</c:v>
                </c:pt>
                <c:pt idx="596">
                  <c:v>357.23024101961</c:v>
                </c:pt>
                <c:pt idx="597">
                  <c:v>357.82962061864</c:v>
                </c:pt>
                <c:pt idx="598">
                  <c:v>358.42900021766</c:v>
                </c:pt>
                <c:pt idx="599">
                  <c:v>359.0283798166899</c:v>
                </c:pt>
                <c:pt idx="600">
                  <c:v>359.62775941572</c:v>
                </c:pt>
                <c:pt idx="601">
                  <c:v>360.2271390147399</c:v>
                </c:pt>
                <c:pt idx="602">
                  <c:v>360.82651861377</c:v>
                </c:pt>
                <c:pt idx="603">
                  <c:v>361.4258982128</c:v>
                </c:pt>
                <c:pt idx="604">
                  <c:v>362.02527781182</c:v>
                </c:pt>
                <c:pt idx="605">
                  <c:v>362.62465741085</c:v>
                </c:pt>
                <c:pt idx="606">
                  <c:v>363.22403700987</c:v>
                </c:pt>
                <c:pt idx="607">
                  <c:v>363.8234166088999</c:v>
                </c:pt>
                <c:pt idx="608">
                  <c:v>364.4227962079299</c:v>
                </c:pt>
                <c:pt idx="609">
                  <c:v>365.0221758069499</c:v>
                </c:pt>
                <c:pt idx="610">
                  <c:v>365.6215554059799</c:v>
                </c:pt>
                <c:pt idx="611">
                  <c:v>366.2209350050099</c:v>
                </c:pt>
                <c:pt idx="612">
                  <c:v>366.82031460403</c:v>
                </c:pt>
                <c:pt idx="613">
                  <c:v>367.41969420306</c:v>
                </c:pt>
                <c:pt idx="614">
                  <c:v>368.01907380208</c:v>
                </c:pt>
                <c:pt idx="615">
                  <c:v>368.6184534011099</c:v>
                </c:pt>
                <c:pt idx="616">
                  <c:v>369.21783300014</c:v>
                </c:pt>
                <c:pt idx="617">
                  <c:v>369.81721259916</c:v>
                </c:pt>
                <c:pt idx="618">
                  <c:v>370.4165921981899</c:v>
                </c:pt>
                <c:pt idx="619">
                  <c:v>371.0159717972099</c:v>
                </c:pt>
                <c:pt idx="620">
                  <c:v>371.61535139624</c:v>
                </c:pt>
                <c:pt idx="621">
                  <c:v>372.2147309952699</c:v>
                </c:pt>
                <c:pt idx="622">
                  <c:v>372.81411059429</c:v>
                </c:pt>
                <c:pt idx="623">
                  <c:v>373.41349019332</c:v>
                </c:pt>
                <c:pt idx="624">
                  <c:v>374.01286979235</c:v>
                </c:pt>
                <c:pt idx="625">
                  <c:v>374.6122493913701</c:v>
                </c:pt>
                <c:pt idx="626">
                  <c:v>375.2116289904</c:v>
                </c:pt>
                <c:pt idx="627">
                  <c:v>375.81100858942</c:v>
                </c:pt>
                <c:pt idx="628">
                  <c:v>376.41038818845</c:v>
                </c:pt>
                <c:pt idx="629">
                  <c:v>377.0097677874799</c:v>
                </c:pt>
                <c:pt idx="630">
                  <c:v>377.6091473865</c:v>
                </c:pt>
                <c:pt idx="631">
                  <c:v>378.2085269855299</c:v>
                </c:pt>
                <c:pt idx="632">
                  <c:v>378.80790658456</c:v>
                </c:pt>
                <c:pt idx="633">
                  <c:v>379.4072861835801</c:v>
                </c:pt>
                <c:pt idx="634">
                  <c:v>380.00666578261</c:v>
                </c:pt>
                <c:pt idx="635">
                  <c:v>380.60604538163</c:v>
                </c:pt>
                <c:pt idx="636">
                  <c:v>381.2054249806599</c:v>
                </c:pt>
                <c:pt idx="637">
                  <c:v>381.8048045796901</c:v>
                </c:pt>
                <c:pt idx="638">
                  <c:v>382.40418417871</c:v>
                </c:pt>
                <c:pt idx="639">
                  <c:v>383.00356377774</c:v>
                </c:pt>
                <c:pt idx="640">
                  <c:v>383.60294337676</c:v>
                </c:pt>
                <c:pt idx="641">
                  <c:v>384.20232297579</c:v>
                </c:pt>
                <c:pt idx="642">
                  <c:v>384.80170257482</c:v>
                </c:pt>
                <c:pt idx="643">
                  <c:v>385.40108217384</c:v>
                </c:pt>
                <c:pt idx="644">
                  <c:v>386.00046177287</c:v>
                </c:pt>
                <c:pt idx="645">
                  <c:v>386.5998413719001</c:v>
                </c:pt>
                <c:pt idx="646">
                  <c:v>387.19922097092</c:v>
                </c:pt>
                <c:pt idx="647">
                  <c:v>387.79860056995</c:v>
                </c:pt>
                <c:pt idx="648">
                  <c:v>388.39798016897</c:v>
                </c:pt>
                <c:pt idx="649">
                  <c:v>388.9973597679999</c:v>
                </c:pt>
                <c:pt idx="650">
                  <c:v>389.5967393670299</c:v>
                </c:pt>
                <c:pt idx="651">
                  <c:v>390.1961189660499</c:v>
                </c:pt>
                <c:pt idx="652">
                  <c:v>390.7954985650799</c:v>
                </c:pt>
                <c:pt idx="653">
                  <c:v>391.3948781641101</c:v>
                </c:pt>
                <c:pt idx="654">
                  <c:v>391.99425776313</c:v>
                </c:pt>
                <c:pt idx="655">
                  <c:v>392.5936373621599</c:v>
                </c:pt>
                <c:pt idx="656">
                  <c:v>393.1930169611798</c:v>
                </c:pt>
                <c:pt idx="657">
                  <c:v>393.7923965602099</c:v>
                </c:pt>
                <c:pt idx="658">
                  <c:v>394.39177615924</c:v>
                </c:pt>
                <c:pt idx="659">
                  <c:v>394.9911557582598</c:v>
                </c:pt>
                <c:pt idx="660">
                  <c:v>395.5905353572898</c:v>
                </c:pt>
                <c:pt idx="661">
                  <c:v>396.18991495631</c:v>
                </c:pt>
                <c:pt idx="662">
                  <c:v>396.78929455534</c:v>
                </c:pt>
                <c:pt idx="663">
                  <c:v>397.3886741543701</c:v>
                </c:pt>
                <c:pt idx="664">
                  <c:v>397.9880537533899</c:v>
                </c:pt>
                <c:pt idx="665">
                  <c:v>398.58743335242</c:v>
                </c:pt>
                <c:pt idx="666">
                  <c:v>399.18681295145</c:v>
                </c:pt>
                <c:pt idx="667">
                  <c:v>399.7861925504699</c:v>
                </c:pt>
                <c:pt idx="668">
                  <c:v>400.3855721494999</c:v>
                </c:pt>
                <c:pt idx="669">
                  <c:v>400.9849517485199</c:v>
                </c:pt>
                <c:pt idx="670">
                  <c:v>401.5843313475499</c:v>
                </c:pt>
                <c:pt idx="671">
                  <c:v>402.1837109465799</c:v>
                </c:pt>
                <c:pt idx="672">
                  <c:v>402.7830905455999</c:v>
                </c:pt>
                <c:pt idx="673">
                  <c:v>403.38247014463</c:v>
                </c:pt>
                <c:pt idx="674">
                  <c:v>403.9818497436599</c:v>
                </c:pt>
                <c:pt idx="675">
                  <c:v>404.5812293426799</c:v>
                </c:pt>
                <c:pt idx="676">
                  <c:v>405.1806089417099</c:v>
                </c:pt>
                <c:pt idx="677">
                  <c:v>405.77998854073</c:v>
                </c:pt>
                <c:pt idx="678">
                  <c:v>406.37936813976</c:v>
                </c:pt>
                <c:pt idx="679">
                  <c:v>406.9787477387899</c:v>
                </c:pt>
                <c:pt idx="680">
                  <c:v>407.5781273378099</c:v>
                </c:pt>
                <c:pt idx="681">
                  <c:v>408.17750693684</c:v>
                </c:pt>
                <c:pt idx="682">
                  <c:v>408.77688653587</c:v>
                </c:pt>
                <c:pt idx="683">
                  <c:v>409.37626613489</c:v>
                </c:pt>
                <c:pt idx="684">
                  <c:v>409.97564573392</c:v>
                </c:pt>
                <c:pt idx="685">
                  <c:v>410.57502533294</c:v>
                </c:pt>
                <c:pt idx="686">
                  <c:v>411.17440493197</c:v>
                </c:pt>
                <c:pt idx="687">
                  <c:v>411.773784531</c:v>
                </c:pt>
                <c:pt idx="688">
                  <c:v>412.37316413002</c:v>
                </c:pt>
                <c:pt idx="689">
                  <c:v>412.97254372905</c:v>
                </c:pt>
                <c:pt idx="690">
                  <c:v>413.5719233280699</c:v>
                </c:pt>
                <c:pt idx="691">
                  <c:v>414.1713029270999</c:v>
                </c:pt>
                <c:pt idx="692">
                  <c:v>414.77068252613</c:v>
                </c:pt>
                <c:pt idx="693">
                  <c:v>415.37006212515</c:v>
                </c:pt>
                <c:pt idx="694">
                  <c:v>415.96944172418</c:v>
                </c:pt>
                <c:pt idx="695">
                  <c:v>416.56882132321</c:v>
                </c:pt>
                <c:pt idx="696">
                  <c:v>417.16820092223</c:v>
                </c:pt>
                <c:pt idx="697">
                  <c:v>417.76758052126</c:v>
                </c:pt>
                <c:pt idx="698">
                  <c:v>418.36696012028</c:v>
                </c:pt>
                <c:pt idx="699">
                  <c:v>418.9663397193099</c:v>
                </c:pt>
                <c:pt idx="700">
                  <c:v>419.5657193183399</c:v>
                </c:pt>
                <c:pt idx="701">
                  <c:v>420.16509891736</c:v>
                </c:pt>
                <c:pt idx="702">
                  <c:v>420.76447851639</c:v>
                </c:pt>
                <c:pt idx="703">
                  <c:v>421.36385811542</c:v>
                </c:pt>
                <c:pt idx="704">
                  <c:v>421.96323771444</c:v>
                </c:pt>
                <c:pt idx="705">
                  <c:v>422.56261731347</c:v>
                </c:pt>
                <c:pt idx="706">
                  <c:v>423.1619969124899</c:v>
                </c:pt>
                <c:pt idx="707">
                  <c:v>423.7613765115199</c:v>
                </c:pt>
                <c:pt idx="708">
                  <c:v>424.3607561105501</c:v>
                </c:pt>
                <c:pt idx="709">
                  <c:v>424.9601357095699</c:v>
                </c:pt>
                <c:pt idx="710">
                  <c:v>425.5595153085999</c:v>
                </c:pt>
                <c:pt idx="711">
                  <c:v>426.1588949076199</c:v>
                </c:pt>
                <c:pt idx="712">
                  <c:v>426.75827450665</c:v>
                </c:pt>
                <c:pt idx="713">
                  <c:v>427.35765410568</c:v>
                </c:pt>
                <c:pt idx="714">
                  <c:v>427.9570337047</c:v>
                </c:pt>
                <c:pt idx="715">
                  <c:v>428.55641330373</c:v>
                </c:pt>
                <c:pt idx="716">
                  <c:v>429.1557929027601</c:v>
                </c:pt>
                <c:pt idx="717">
                  <c:v>429.75517250178</c:v>
                </c:pt>
                <c:pt idx="718">
                  <c:v>430.35455210081</c:v>
                </c:pt>
                <c:pt idx="719">
                  <c:v>430.95393169983</c:v>
                </c:pt>
                <c:pt idx="720">
                  <c:v>431.55331129886</c:v>
                </c:pt>
                <c:pt idx="721">
                  <c:v>432.15269089789</c:v>
                </c:pt>
                <c:pt idx="722">
                  <c:v>432.75207049691</c:v>
                </c:pt>
                <c:pt idx="723">
                  <c:v>433.35145009594</c:v>
                </c:pt>
                <c:pt idx="724">
                  <c:v>433.9508296949701</c:v>
                </c:pt>
                <c:pt idx="725">
                  <c:v>434.55020929399</c:v>
                </c:pt>
                <c:pt idx="726">
                  <c:v>435.14958889302</c:v>
                </c:pt>
                <c:pt idx="727">
                  <c:v>435.7489684920399</c:v>
                </c:pt>
                <c:pt idx="728">
                  <c:v>436.34834809107</c:v>
                </c:pt>
                <c:pt idx="729">
                  <c:v>436.9477276901</c:v>
                </c:pt>
                <c:pt idx="730">
                  <c:v>437.54710728912</c:v>
                </c:pt>
                <c:pt idx="731">
                  <c:v>438.14648688815</c:v>
                </c:pt>
                <c:pt idx="732">
                  <c:v>438.74586648717</c:v>
                </c:pt>
                <c:pt idx="733">
                  <c:v>439.3452460862</c:v>
                </c:pt>
                <c:pt idx="734">
                  <c:v>439.94462568523</c:v>
                </c:pt>
                <c:pt idx="735">
                  <c:v>440.54400528425</c:v>
                </c:pt>
                <c:pt idx="736">
                  <c:v>441.14338488328</c:v>
                </c:pt>
                <c:pt idx="737">
                  <c:v>441.74276448231</c:v>
                </c:pt>
                <c:pt idx="738">
                  <c:v>442.34214408133</c:v>
                </c:pt>
                <c:pt idx="739">
                  <c:v>442.94152368036</c:v>
                </c:pt>
                <c:pt idx="740">
                  <c:v>443.54090327938</c:v>
                </c:pt>
                <c:pt idx="741">
                  <c:v>444.14028287841</c:v>
                </c:pt>
                <c:pt idx="742">
                  <c:v>444.73966247744</c:v>
                </c:pt>
                <c:pt idx="743">
                  <c:v>445.33904207646</c:v>
                </c:pt>
                <c:pt idx="744">
                  <c:v>445.93842167549</c:v>
                </c:pt>
                <c:pt idx="745">
                  <c:v>446.53780127452</c:v>
                </c:pt>
                <c:pt idx="746">
                  <c:v>447.13718087354</c:v>
                </c:pt>
                <c:pt idx="747">
                  <c:v>447.7365604725699</c:v>
                </c:pt>
                <c:pt idx="748">
                  <c:v>448.33594007159</c:v>
                </c:pt>
                <c:pt idx="749">
                  <c:v>448.9353196706199</c:v>
                </c:pt>
                <c:pt idx="750">
                  <c:v>449.53469926965</c:v>
                </c:pt>
                <c:pt idx="751">
                  <c:v>450.1340788686699</c:v>
                </c:pt>
                <c:pt idx="752">
                  <c:v>450.7334584676999</c:v>
                </c:pt>
                <c:pt idx="753">
                  <c:v>451.33283806672</c:v>
                </c:pt>
                <c:pt idx="754">
                  <c:v>451.93221766575</c:v>
                </c:pt>
                <c:pt idx="755">
                  <c:v>452.5315972647799</c:v>
                </c:pt>
                <c:pt idx="756">
                  <c:v>453.1309768638</c:v>
                </c:pt>
                <c:pt idx="757">
                  <c:v>453.7303564628299</c:v>
                </c:pt>
                <c:pt idx="758">
                  <c:v>454.32973606186</c:v>
                </c:pt>
                <c:pt idx="759">
                  <c:v>454.9291156608799</c:v>
                </c:pt>
                <c:pt idx="760">
                  <c:v>455.52849525991</c:v>
                </c:pt>
                <c:pt idx="761">
                  <c:v>456.12787485893</c:v>
                </c:pt>
                <c:pt idx="762">
                  <c:v>456.7272544579599</c:v>
                </c:pt>
                <c:pt idx="763">
                  <c:v>457.3266340569899</c:v>
                </c:pt>
                <c:pt idx="764">
                  <c:v>457.9260136560099</c:v>
                </c:pt>
                <c:pt idx="765">
                  <c:v>458.5253932550399</c:v>
                </c:pt>
                <c:pt idx="766">
                  <c:v>459.12477285407</c:v>
                </c:pt>
                <c:pt idx="767">
                  <c:v>459.72415245309</c:v>
                </c:pt>
                <c:pt idx="768">
                  <c:v>460.3235320521199</c:v>
                </c:pt>
                <c:pt idx="769">
                  <c:v>460.9229116511399</c:v>
                </c:pt>
                <c:pt idx="770">
                  <c:v>461.52229125017</c:v>
                </c:pt>
                <c:pt idx="771">
                  <c:v>462.1216708491999</c:v>
                </c:pt>
                <c:pt idx="772">
                  <c:v>462.7210504482198</c:v>
                </c:pt>
                <c:pt idx="773">
                  <c:v>463.3204300472499</c:v>
                </c:pt>
                <c:pt idx="774">
                  <c:v>463.9198096462699</c:v>
                </c:pt>
                <c:pt idx="775">
                  <c:v>464.5191892453</c:v>
                </c:pt>
                <c:pt idx="776">
                  <c:v>465.11856884433</c:v>
                </c:pt>
                <c:pt idx="777">
                  <c:v>465.71794844335</c:v>
                </c:pt>
                <c:pt idx="778">
                  <c:v>466.3173280423799</c:v>
                </c:pt>
                <c:pt idx="779">
                  <c:v>466.91670764141</c:v>
                </c:pt>
                <c:pt idx="780">
                  <c:v>467.51608724043</c:v>
                </c:pt>
                <c:pt idx="781">
                  <c:v>468.11546683946</c:v>
                </c:pt>
                <c:pt idx="782">
                  <c:v>468.7148464384799</c:v>
                </c:pt>
                <c:pt idx="783">
                  <c:v>469.31422603751</c:v>
                </c:pt>
                <c:pt idx="784">
                  <c:v>469.91360563654</c:v>
                </c:pt>
                <c:pt idx="785">
                  <c:v>470.51298523556</c:v>
                </c:pt>
                <c:pt idx="786">
                  <c:v>471.11236483459</c:v>
                </c:pt>
                <c:pt idx="787">
                  <c:v>471.71174443362</c:v>
                </c:pt>
                <c:pt idx="788">
                  <c:v>472.31112403264</c:v>
                </c:pt>
                <c:pt idx="789">
                  <c:v>472.9105036316699</c:v>
                </c:pt>
                <c:pt idx="790">
                  <c:v>473.50988323069</c:v>
                </c:pt>
                <c:pt idx="791">
                  <c:v>474.10926282972</c:v>
                </c:pt>
                <c:pt idx="792">
                  <c:v>474.70864242875</c:v>
                </c:pt>
                <c:pt idx="793">
                  <c:v>475.3080220277701</c:v>
                </c:pt>
                <c:pt idx="794">
                  <c:v>475.9074016268</c:v>
                </c:pt>
                <c:pt idx="795">
                  <c:v>476.50678122582</c:v>
                </c:pt>
                <c:pt idx="796">
                  <c:v>477.10616082485</c:v>
                </c:pt>
                <c:pt idx="797">
                  <c:v>477.70554042388</c:v>
                </c:pt>
                <c:pt idx="798">
                  <c:v>478.3049200229</c:v>
                </c:pt>
                <c:pt idx="799">
                  <c:v>478.90429962193</c:v>
                </c:pt>
                <c:pt idx="800">
                  <c:v>479.50367922096</c:v>
                </c:pt>
                <c:pt idx="801">
                  <c:v>480.10305881998</c:v>
                </c:pt>
                <c:pt idx="802">
                  <c:v>480.7024384190099</c:v>
                </c:pt>
                <c:pt idx="803">
                  <c:v>481.30181801803</c:v>
                </c:pt>
                <c:pt idx="804">
                  <c:v>481.9011976170599</c:v>
                </c:pt>
                <c:pt idx="805">
                  <c:v>482.5005772160899</c:v>
                </c:pt>
                <c:pt idx="806">
                  <c:v>483.0999568151099</c:v>
                </c:pt>
                <c:pt idx="807">
                  <c:v>483.69933641414</c:v>
                </c:pt>
                <c:pt idx="808">
                  <c:v>484.2987160131699</c:v>
                </c:pt>
                <c:pt idx="809">
                  <c:v>484.8980956121899</c:v>
                </c:pt>
                <c:pt idx="810">
                  <c:v>485.4974752112199</c:v>
                </c:pt>
                <c:pt idx="811">
                  <c:v>486.09685481024</c:v>
                </c:pt>
                <c:pt idx="812">
                  <c:v>486.6962344092699</c:v>
                </c:pt>
                <c:pt idx="813">
                  <c:v>487.2956140082999</c:v>
                </c:pt>
                <c:pt idx="814">
                  <c:v>487.89499360732</c:v>
                </c:pt>
                <c:pt idx="815">
                  <c:v>488.49437320635</c:v>
                </c:pt>
                <c:pt idx="816">
                  <c:v>489.0937528053799</c:v>
                </c:pt>
                <c:pt idx="817">
                  <c:v>489.6931324043999</c:v>
                </c:pt>
                <c:pt idx="818">
                  <c:v>490.2925120034299</c:v>
                </c:pt>
                <c:pt idx="819">
                  <c:v>490.89189160245</c:v>
                </c:pt>
                <c:pt idx="820">
                  <c:v>491.4912712014799</c:v>
                </c:pt>
                <c:pt idx="821">
                  <c:v>492.09065080051</c:v>
                </c:pt>
                <c:pt idx="822">
                  <c:v>492.69003039953</c:v>
                </c:pt>
                <c:pt idx="823">
                  <c:v>493.28940999856</c:v>
                </c:pt>
                <c:pt idx="824">
                  <c:v>493.8887895975799</c:v>
                </c:pt>
                <c:pt idx="825">
                  <c:v>494.4881691966099</c:v>
                </c:pt>
                <c:pt idx="826">
                  <c:v>495.0875487956399</c:v>
                </c:pt>
                <c:pt idx="827">
                  <c:v>495.68692839466</c:v>
                </c:pt>
                <c:pt idx="828">
                  <c:v>496.2863079936899</c:v>
                </c:pt>
                <c:pt idx="829">
                  <c:v>496.88568759272</c:v>
                </c:pt>
                <c:pt idx="830">
                  <c:v>497.48506719174</c:v>
                </c:pt>
                <c:pt idx="831">
                  <c:v>498.08444679077</c:v>
                </c:pt>
                <c:pt idx="832">
                  <c:v>498.68382638979</c:v>
                </c:pt>
                <c:pt idx="833">
                  <c:v>499.2832059888199</c:v>
                </c:pt>
                <c:pt idx="834">
                  <c:v>499.88258558785</c:v>
                </c:pt>
                <c:pt idx="835">
                  <c:v>500.48196518687</c:v>
                </c:pt>
                <c:pt idx="836">
                  <c:v>501.0813447858999</c:v>
                </c:pt>
                <c:pt idx="837">
                  <c:v>501.68072438493</c:v>
                </c:pt>
                <c:pt idx="838">
                  <c:v>502.28010398395</c:v>
                </c:pt>
                <c:pt idx="839">
                  <c:v>502.87948358298</c:v>
                </c:pt>
                <c:pt idx="840">
                  <c:v>503.478863182</c:v>
                </c:pt>
                <c:pt idx="841">
                  <c:v>504.07824278103</c:v>
                </c:pt>
                <c:pt idx="842">
                  <c:v>504.67762238006</c:v>
                </c:pt>
                <c:pt idx="843">
                  <c:v>505.27700197908</c:v>
                </c:pt>
                <c:pt idx="844">
                  <c:v>505.8763815781099</c:v>
                </c:pt>
                <c:pt idx="845">
                  <c:v>506.4757611771299</c:v>
                </c:pt>
                <c:pt idx="846">
                  <c:v>507.07514077616</c:v>
                </c:pt>
                <c:pt idx="847">
                  <c:v>507.67452037519</c:v>
                </c:pt>
                <c:pt idx="848">
                  <c:v>508.2738999742099</c:v>
                </c:pt>
                <c:pt idx="849">
                  <c:v>508.8732795732399</c:v>
                </c:pt>
                <c:pt idx="850">
                  <c:v>509.47265917227</c:v>
                </c:pt>
                <c:pt idx="851">
                  <c:v>510.0720387712899</c:v>
                </c:pt>
                <c:pt idx="852">
                  <c:v>510.67141837032</c:v>
                </c:pt>
                <c:pt idx="853">
                  <c:v>511.2707979693399</c:v>
                </c:pt>
                <c:pt idx="854">
                  <c:v>511.8701775683699</c:v>
                </c:pt>
                <c:pt idx="855">
                  <c:v>512.4695571673999</c:v>
                </c:pt>
                <c:pt idx="856">
                  <c:v>513.06893676642</c:v>
                </c:pt>
                <c:pt idx="857">
                  <c:v>513.66831636545</c:v>
                </c:pt>
                <c:pt idx="858">
                  <c:v>514.2676959644799</c:v>
                </c:pt>
                <c:pt idx="859">
                  <c:v>514.8670755634998</c:v>
                </c:pt>
                <c:pt idx="860">
                  <c:v>515.4664551625299</c:v>
                </c:pt>
                <c:pt idx="861">
                  <c:v>516.06583476155</c:v>
                </c:pt>
                <c:pt idx="862">
                  <c:v>516.66521436058</c:v>
                </c:pt>
                <c:pt idx="863">
                  <c:v>517.26459395961</c:v>
                </c:pt>
                <c:pt idx="864">
                  <c:v>517.86397355863</c:v>
                </c:pt>
                <c:pt idx="865">
                  <c:v>518.46335315766</c:v>
                </c:pt>
                <c:pt idx="866">
                  <c:v>519.06273275668</c:v>
                </c:pt>
                <c:pt idx="867">
                  <c:v>519.6621123557097</c:v>
                </c:pt>
                <c:pt idx="868">
                  <c:v>520.26149195474</c:v>
                </c:pt>
                <c:pt idx="869">
                  <c:v>520.86087155376</c:v>
                </c:pt>
                <c:pt idx="870">
                  <c:v>521.4602511527899</c:v>
                </c:pt>
                <c:pt idx="871">
                  <c:v>522.05963075182</c:v>
                </c:pt>
                <c:pt idx="872">
                  <c:v>522.65901035084</c:v>
                </c:pt>
                <c:pt idx="873">
                  <c:v>523.25838994987</c:v>
                </c:pt>
                <c:pt idx="874">
                  <c:v>523.85776954889</c:v>
                </c:pt>
                <c:pt idx="875">
                  <c:v>524.4571491479197</c:v>
                </c:pt>
                <c:pt idx="876">
                  <c:v>525.0565287469499</c:v>
                </c:pt>
                <c:pt idx="877">
                  <c:v>525.6559083459699</c:v>
                </c:pt>
                <c:pt idx="878">
                  <c:v>526.255287945</c:v>
                </c:pt>
                <c:pt idx="879">
                  <c:v>526.8546675440299</c:v>
                </c:pt>
                <c:pt idx="880">
                  <c:v>527.4540471430499</c:v>
                </c:pt>
                <c:pt idx="881">
                  <c:v>528.05342674208</c:v>
                </c:pt>
                <c:pt idx="882">
                  <c:v>528.6528063411</c:v>
                </c:pt>
                <c:pt idx="883">
                  <c:v>529.25218594013</c:v>
                </c:pt>
                <c:pt idx="884">
                  <c:v>529.85156553916</c:v>
                </c:pt>
                <c:pt idx="885">
                  <c:v>530.45094513818</c:v>
                </c:pt>
                <c:pt idx="886">
                  <c:v>531.05032473721</c:v>
                </c:pt>
                <c:pt idx="887">
                  <c:v>531.64970433624</c:v>
                </c:pt>
                <c:pt idx="888">
                  <c:v>532.24908393526</c:v>
                </c:pt>
                <c:pt idx="889">
                  <c:v>532.84846353429</c:v>
                </c:pt>
                <c:pt idx="890">
                  <c:v>533.4478431333099</c:v>
                </c:pt>
                <c:pt idx="891">
                  <c:v>534.0472227323397</c:v>
                </c:pt>
                <c:pt idx="892">
                  <c:v>534.64660233137</c:v>
                </c:pt>
                <c:pt idx="893">
                  <c:v>535.24598193039</c:v>
                </c:pt>
                <c:pt idx="894">
                  <c:v>535.84536152942</c:v>
                </c:pt>
                <c:pt idx="895">
                  <c:v>536.44474112844</c:v>
                </c:pt>
                <c:pt idx="896">
                  <c:v>537.0441207274699</c:v>
                </c:pt>
                <c:pt idx="897">
                  <c:v>537.6435003265</c:v>
                </c:pt>
                <c:pt idx="898">
                  <c:v>538.24287992552</c:v>
                </c:pt>
                <c:pt idx="899">
                  <c:v>538.8422595245497</c:v>
                </c:pt>
                <c:pt idx="900">
                  <c:v>539.4416391235799</c:v>
                </c:pt>
                <c:pt idx="901">
                  <c:v>540.0410187225999</c:v>
                </c:pt>
                <c:pt idx="902">
                  <c:v>540.64039832163</c:v>
                </c:pt>
                <c:pt idx="903">
                  <c:v>541.23977792065</c:v>
                </c:pt>
                <c:pt idx="904">
                  <c:v>541.83915751968</c:v>
                </c:pt>
                <c:pt idx="905">
                  <c:v>542.43853711871</c:v>
                </c:pt>
                <c:pt idx="906">
                  <c:v>543.0379167177299</c:v>
                </c:pt>
                <c:pt idx="907">
                  <c:v>543.6372963167598</c:v>
                </c:pt>
                <c:pt idx="908">
                  <c:v>544.23667591579</c:v>
                </c:pt>
                <c:pt idx="909">
                  <c:v>544.8360555148099</c:v>
                </c:pt>
                <c:pt idx="910">
                  <c:v>545.43543511384</c:v>
                </c:pt>
                <c:pt idx="911">
                  <c:v>546.03481471286</c:v>
                </c:pt>
                <c:pt idx="912">
                  <c:v>546.63419431189</c:v>
                </c:pt>
                <c:pt idx="913">
                  <c:v>547.23357391092</c:v>
                </c:pt>
                <c:pt idx="914">
                  <c:v>547.8329535099399</c:v>
                </c:pt>
                <c:pt idx="915">
                  <c:v>548.4323331089701</c:v>
                </c:pt>
                <c:pt idx="916">
                  <c:v>549.03171270799</c:v>
                </c:pt>
                <c:pt idx="917">
                  <c:v>549.63109230702</c:v>
                </c:pt>
                <c:pt idx="918">
                  <c:v>550.23047190605</c:v>
                </c:pt>
                <c:pt idx="919">
                  <c:v>550.82985150507</c:v>
                </c:pt>
                <c:pt idx="920">
                  <c:v>551.4292311040999</c:v>
                </c:pt>
                <c:pt idx="921">
                  <c:v>552.02861070313</c:v>
                </c:pt>
                <c:pt idx="922">
                  <c:v>552.62799030215</c:v>
                </c:pt>
                <c:pt idx="923">
                  <c:v>553.22736990118</c:v>
                </c:pt>
                <c:pt idx="924">
                  <c:v>553.8267495002001</c:v>
                </c:pt>
                <c:pt idx="925">
                  <c:v>554.4261290992298</c:v>
                </c:pt>
                <c:pt idx="926">
                  <c:v>555.02550869826</c:v>
                </c:pt>
                <c:pt idx="927">
                  <c:v>555.62488829728</c:v>
                </c:pt>
                <c:pt idx="928">
                  <c:v>556.2242678963099</c:v>
                </c:pt>
                <c:pt idx="929">
                  <c:v>556.8236474953399</c:v>
                </c:pt>
                <c:pt idx="930">
                  <c:v>557.4230270943599</c:v>
                </c:pt>
                <c:pt idx="931">
                  <c:v>558.0224066933899</c:v>
                </c:pt>
                <c:pt idx="932">
                  <c:v>558.62178629241</c:v>
                </c:pt>
                <c:pt idx="933">
                  <c:v>559.2211658914398</c:v>
                </c:pt>
                <c:pt idx="934">
                  <c:v>559.8205454904697</c:v>
                </c:pt>
                <c:pt idx="935">
                  <c:v>560.4199250894899</c:v>
                </c:pt>
                <c:pt idx="936">
                  <c:v>561.01930468852</c:v>
                </c:pt>
                <c:pt idx="937">
                  <c:v>561.61868428754</c:v>
                </c:pt>
                <c:pt idx="938">
                  <c:v>562.21806388657</c:v>
                </c:pt>
                <c:pt idx="939">
                  <c:v>562.8174434855998</c:v>
                </c:pt>
                <c:pt idx="940">
                  <c:v>563.4168230846199</c:v>
                </c:pt>
                <c:pt idx="941">
                  <c:v>564.0162026836499</c:v>
                </c:pt>
                <c:pt idx="942">
                  <c:v>564.61558228268</c:v>
                </c:pt>
                <c:pt idx="943">
                  <c:v>565.2149618817</c:v>
                </c:pt>
                <c:pt idx="944">
                  <c:v>565.8143414807299</c:v>
                </c:pt>
                <c:pt idx="945">
                  <c:v>566.41372107975</c:v>
                </c:pt>
                <c:pt idx="946">
                  <c:v>567.01310067878</c:v>
                </c:pt>
                <c:pt idx="947">
                  <c:v>567.61248027781</c:v>
                </c:pt>
                <c:pt idx="948">
                  <c:v>568.21185987683</c:v>
                </c:pt>
                <c:pt idx="949">
                  <c:v>568.8112394758599</c:v>
                </c:pt>
                <c:pt idx="950">
                  <c:v>569.4106190748898</c:v>
                </c:pt>
                <c:pt idx="951">
                  <c:v>570.00999867391</c:v>
                </c:pt>
                <c:pt idx="952">
                  <c:v>570.60937827294</c:v>
                </c:pt>
                <c:pt idx="953">
                  <c:v>571.20875787196</c:v>
                </c:pt>
                <c:pt idx="954">
                  <c:v>571.80813747099</c:v>
                </c:pt>
                <c:pt idx="955">
                  <c:v>572.4075170700199</c:v>
                </c:pt>
                <c:pt idx="956">
                  <c:v>573.00689666904</c:v>
                </c:pt>
                <c:pt idx="957">
                  <c:v>573.60627626807</c:v>
                </c:pt>
                <c:pt idx="958">
                  <c:v>574.20565586709</c:v>
                </c:pt>
                <c:pt idx="959">
                  <c:v>574.80503546612</c:v>
                </c:pt>
                <c:pt idx="960">
                  <c:v>575.40441506515</c:v>
                </c:pt>
                <c:pt idx="961">
                  <c:v>576.00379466417</c:v>
                </c:pt>
                <c:pt idx="962">
                  <c:v>576.6031742632</c:v>
                </c:pt>
                <c:pt idx="963">
                  <c:v>577.2025538622299</c:v>
                </c:pt>
                <c:pt idx="964">
                  <c:v>577.80193346125</c:v>
                </c:pt>
                <c:pt idx="965">
                  <c:v>578.40131306028</c:v>
                </c:pt>
                <c:pt idx="966">
                  <c:v>579.0006926593</c:v>
                </c:pt>
                <c:pt idx="967">
                  <c:v>579.60007225833</c:v>
                </c:pt>
                <c:pt idx="968">
                  <c:v>580.19945185736</c:v>
                </c:pt>
                <c:pt idx="969">
                  <c:v>580.79883145638</c:v>
                </c:pt>
                <c:pt idx="970">
                  <c:v>581.3982110554099</c:v>
                </c:pt>
                <c:pt idx="971">
                  <c:v>581.9975906544399</c:v>
                </c:pt>
                <c:pt idx="972">
                  <c:v>582.59697025346</c:v>
                </c:pt>
                <c:pt idx="973">
                  <c:v>583.19634985249</c:v>
                </c:pt>
                <c:pt idx="974">
                  <c:v>583.7957294515101</c:v>
                </c:pt>
                <c:pt idx="975">
                  <c:v>584.39510905054</c:v>
                </c:pt>
                <c:pt idx="976">
                  <c:v>584.99448864957</c:v>
                </c:pt>
                <c:pt idx="977">
                  <c:v>585.59386824859</c:v>
                </c:pt>
                <c:pt idx="978">
                  <c:v>586.19324784762</c:v>
                </c:pt>
                <c:pt idx="979">
                  <c:v>586.79262744664</c:v>
                </c:pt>
                <c:pt idx="980">
                  <c:v>587.39200704567</c:v>
                </c:pt>
                <c:pt idx="981">
                  <c:v>587.9913866447</c:v>
                </c:pt>
                <c:pt idx="982">
                  <c:v>588.59076624372</c:v>
                </c:pt>
                <c:pt idx="983">
                  <c:v>589.19014584275</c:v>
                </c:pt>
                <c:pt idx="984">
                  <c:v>589.78952544178</c:v>
                </c:pt>
                <c:pt idx="985">
                  <c:v>590.3889050408</c:v>
                </c:pt>
                <c:pt idx="986">
                  <c:v>590.98828463983</c:v>
                </c:pt>
                <c:pt idx="987">
                  <c:v>591.58766423885</c:v>
                </c:pt>
                <c:pt idx="988">
                  <c:v>592.18704383788</c:v>
                </c:pt>
                <c:pt idx="989">
                  <c:v>592.78642343691</c:v>
                </c:pt>
                <c:pt idx="990">
                  <c:v>593.3858030359299</c:v>
                </c:pt>
                <c:pt idx="991">
                  <c:v>593.98518263496</c:v>
                </c:pt>
                <c:pt idx="992">
                  <c:v>594.58456223399</c:v>
                </c:pt>
                <c:pt idx="993">
                  <c:v>595.18394183301</c:v>
                </c:pt>
                <c:pt idx="994">
                  <c:v>595.78332143204</c:v>
                </c:pt>
                <c:pt idx="995">
                  <c:v>596.38270103106</c:v>
                </c:pt>
                <c:pt idx="996">
                  <c:v>596.98208063009</c:v>
                </c:pt>
                <c:pt idx="997">
                  <c:v>597.58146022912</c:v>
                </c:pt>
                <c:pt idx="998">
                  <c:v>598.18083982814</c:v>
                </c:pt>
                <c:pt idx="999">
                  <c:v>598.78021942717</c:v>
                </c:pt>
                <c:pt idx="1000">
                  <c:v>599.3795990262</c:v>
                </c:pt>
                <c:pt idx="1001">
                  <c:v>599.97897862522</c:v>
                </c:pt>
                <c:pt idx="1002">
                  <c:v>600.57835822425</c:v>
                </c:pt>
                <c:pt idx="1003">
                  <c:v>601.17773782327</c:v>
                </c:pt>
                <c:pt idx="1004">
                  <c:v>601.7771174223</c:v>
                </c:pt>
                <c:pt idx="1005">
                  <c:v>602.37649702133</c:v>
                </c:pt>
                <c:pt idx="1006">
                  <c:v>602.97587662035</c:v>
                </c:pt>
                <c:pt idx="1007">
                  <c:v>603.57525621938</c:v>
                </c:pt>
                <c:pt idx="1008">
                  <c:v>604.1746358184</c:v>
                </c:pt>
                <c:pt idx="1009">
                  <c:v>604.77401541743</c:v>
                </c:pt>
                <c:pt idx="1010">
                  <c:v>605.37339501646</c:v>
                </c:pt>
                <c:pt idx="1011">
                  <c:v>605.97277461548</c:v>
                </c:pt>
                <c:pt idx="1012">
                  <c:v>606.57215421451</c:v>
                </c:pt>
                <c:pt idx="1013">
                  <c:v>607.17153381354</c:v>
                </c:pt>
                <c:pt idx="1014">
                  <c:v>607.77091341256</c:v>
                </c:pt>
                <c:pt idx="1015">
                  <c:v>608.37029301159</c:v>
                </c:pt>
                <c:pt idx="1016">
                  <c:v>608.96967261061</c:v>
                </c:pt>
                <c:pt idx="1017">
                  <c:v>609.56905220964</c:v>
                </c:pt>
                <c:pt idx="1018">
                  <c:v>610.16843180867</c:v>
                </c:pt>
                <c:pt idx="1019">
                  <c:v>610.76781140769</c:v>
                </c:pt>
                <c:pt idx="1020">
                  <c:v>611.3671910067198</c:v>
                </c:pt>
                <c:pt idx="1021">
                  <c:v>611.9665706057499</c:v>
                </c:pt>
                <c:pt idx="1022">
                  <c:v>612.5659502047699</c:v>
                </c:pt>
                <c:pt idx="1023">
                  <c:v>613.1653298037999</c:v>
                </c:pt>
                <c:pt idx="1024">
                  <c:v>613.76470940282</c:v>
                </c:pt>
                <c:pt idx="1025">
                  <c:v>614.3640890018498</c:v>
                </c:pt>
                <c:pt idx="1026">
                  <c:v>614.96346860088</c:v>
                </c:pt>
                <c:pt idx="1027">
                  <c:v>615.5628481998998</c:v>
                </c:pt>
                <c:pt idx="1028">
                  <c:v>616.1622277989297</c:v>
                </c:pt>
                <c:pt idx="1029">
                  <c:v>616.7616073979499</c:v>
                </c:pt>
                <c:pt idx="1030">
                  <c:v>617.3609869969799</c:v>
                </c:pt>
                <c:pt idx="1031">
                  <c:v>617.96036659601</c:v>
                </c:pt>
                <c:pt idx="1032">
                  <c:v>618.5597461950299</c:v>
                </c:pt>
                <c:pt idx="1033">
                  <c:v>619.1591257940597</c:v>
                </c:pt>
                <c:pt idx="1034">
                  <c:v>619.75850539309</c:v>
                </c:pt>
                <c:pt idx="1035">
                  <c:v>620.3578849921099</c:v>
                </c:pt>
                <c:pt idx="1036">
                  <c:v>620.9572645911398</c:v>
                </c:pt>
                <c:pt idx="1037">
                  <c:v>621.5566441901599</c:v>
                </c:pt>
                <c:pt idx="1038">
                  <c:v>622.1560237891899</c:v>
                </c:pt>
                <c:pt idx="1039">
                  <c:v>622.75540338822</c:v>
                </c:pt>
                <c:pt idx="1040">
                  <c:v>623.35478298724</c:v>
                </c:pt>
                <c:pt idx="1041">
                  <c:v>623.9541625862698</c:v>
                </c:pt>
                <c:pt idx="1042">
                  <c:v>624.5535421852999</c:v>
                </c:pt>
                <c:pt idx="1043">
                  <c:v>625.1529217843198</c:v>
                </c:pt>
                <c:pt idx="1044">
                  <c:v>625.75230138335</c:v>
                </c:pt>
                <c:pt idx="1045">
                  <c:v>626.3516809823699</c:v>
                </c:pt>
                <c:pt idx="1046">
                  <c:v>626.9510605813998</c:v>
                </c:pt>
                <c:pt idx="1047">
                  <c:v>627.5504401804299</c:v>
                </c:pt>
                <c:pt idx="1048">
                  <c:v>628.14981977945</c:v>
                </c:pt>
                <c:pt idx="1049">
                  <c:v>628.74919937848</c:v>
                </c:pt>
                <c:pt idx="1050">
                  <c:v>629.3485789775</c:v>
                </c:pt>
                <c:pt idx="1051">
                  <c:v>629.94795857653</c:v>
                </c:pt>
                <c:pt idx="1052">
                  <c:v>630.54733817556</c:v>
                </c:pt>
                <c:pt idx="1053">
                  <c:v>631.14671777458</c:v>
                </c:pt>
                <c:pt idx="1054">
                  <c:v>631.74609737361</c:v>
                </c:pt>
                <c:pt idx="1055">
                  <c:v>632.34547697264</c:v>
                </c:pt>
                <c:pt idx="1056">
                  <c:v>632.94485657166</c:v>
                </c:pt>
                <c:pt idx="1057">
                  <c:v>633.5442361706901</c:v>
                </c:pt>
                <c:pt idx="1058">
                  <c:v>634.14361576971</c:v>
                </c:pt>
                <c:pt idx="1059">
                  <c:v>634.74299536874</c:v>
                </c:pt>
                <c:pt idx="1060">
                  <c:v>635.34237496777</c:v>
                </c:pt>
                <c:pt idx="1061">
                  <c:v>635.94175456679</c:v>
                </c:pt>
                <c:pt idx="1062">
                  <c:v>636.5411341658199</c:v>
                </c:pt>
                <c:pt idx="1063">
                  <c:v>637.14051376485</c:v>
                </c:pt>
                <c:pt idx="1064">
                  <c:v>637.73989336387</c:v>
                </c:pt>
                <c:pt idx="1065">
                  <c:v>638.3392729629</c:v>
                </c:pt>
                <c:pt idx="1066">
                  <c:v>638.93865256192</c:v>
                </c:pt>
                <c:pt idx="1067">
                  <c:v>639.53803216095</c:v>
                </c:pt>
                <c:pt idx="1068">
                  <c:v>640.1374117599798</c:v>
                </c:pt>
                <c:pt idx="1069">
                  <c:v>640.736791359</c:v>
                </c:pt>
                <c:pt idx="1070">
                  <c:v>641.33617095803</c:v>
                </c:pt>
                <c:pt idx="1071">
                  <c:v>641.93555055705</c:v>
                </c:pt>
                <c:pt idx="1072">
                  <c:v>642.53493015608</c:v>
                </c:pt>
                <c:pt idx="1073">
                  <c:v>643.13430975511</c:v>
                </c:pt>
                <c:pt idx="1074">
                  <c:v>643.73368935413</c:v>
                </c:pt>
                <c:pt idx="1075">
                  <c:v>644.33306895316</c:v>
                </c:pt>
                <c:pt idx="1076">
                  <c:v>644.93244855219</c:v>
                </c:pt>
                <c:pt idx="1077">
                  <c:v>645.5318281512099</c:v>
                </c:pt>
                <c:pt idx="1078">
                  <c:v>646.1312077502399</c:v>
                </c:pt>
                <c:pt idx="1079">
                  <c:v>646.73058734926</c:v>
                </c:pt>
                <c:pt idx="1080">
                  <c:v>647.32996694829</c:v>
                </c:pt>
                <c:pt idx="1081">
                  <c:v>647.92934654732</c:v>
                </c:pt>
                <c:pt idx="1082">
                  <c:v>648.52872614634</c:v>
                </c:pt>
                <c:pt idx="1083">
                  <c:v>649.12810574537</c:v>
                </c:pt>
                <c:pt idx="1084">
                  <c:v>649.7274853444</c:v>
                </c:pt>
                <c:pt idx="1085">
                  <c:v>650.3268649434199</c:v>
                </c:pt>
                <c:pt idx="1086">
                  <c:v>650.9262445424499</c:v>
                </c:pt>
                <c:pt idx="1087">
                  <c:v>651.5256241414698</c:v>
                </c:pt>
                <c:pt idx="1088">
                  <c:v>652.1250037405</c:v>
                </c:pt>
                <c:pt idx="1089">
                  <c:v>652.72438333953</c:v>
                </c:pt>
                <c:pt idx="1090">
                  <c:v>653.32376293855</c:v>
                </c:pt>
                <c:pt idx="1091">
                  <c:v>653.92314253758</c:v>
                </c:pt>
                <c:pt idx="1092">
                  <c:v>654.5225221365998</c:v>
                </c:pt>
                <c:pt idx="1093">
                  <c:v>655.12190173563</c:v>
                </c:pt>
                <c:pt idx="1094">
                  <c:v>655.72128133466</c:v>
                </c:pt>
                <c:pt idx="1095">
                  <c:v>656.32066093368</c:v>
                </c:pt>
                <c:pt idx="1096">
                  <c:v>656.92004053271</c:v>
                </c:pt>
                <c:pt idx="1097">
                  <c:v>657.5194201317399</c:v>
                </c:pt>
                <c:pt idx="1098">
                  <c:v>658.11879973076</c:v>
                </c:pt>
                <c:pt idx="1099">
                  <c:v>658.71817932979</c:v>
                </c:pt>
                <c:pt idx="1100">
                  <c:v>659.3175589288098</c:v>
                </c:pt>
                <c:pt idx="1101">
                  <c:v>659.91693852784</c:v>
                </c:pt>
                <c:pt idx="1102">
                  <c:v>660.51631812687</c:v>
                </c:pt>
                <c:pt idx="1103">
                  <c:v>661.11569772589</c:v>
                </c:pt>
                <c:pt idx="1104">
                  <c:v>661.71507732492</c:v>
                </c:pt>
                <c:pt idx="1105">
                  <c:v>662.3144569239499</c:v>
                </c:pt>
                <c:pt idx="1106">
                  <c:v>662.91383652297</c:v>
                </c:pt>
                <c:pt idx="1107">
                  <c:v>663.5132161219999</c:v>
                </c:pt>
                <c:pt idx="1108">
                  <c:v>664.1125957210201</c:v>
                </c:pt>
                <c:pt idx="1109">
                  <c:v>664.71197532005</c:v>
                </c:pt>
                <c:pt idx="1110">
                  <c:v>665.31135491908</c:v>
                </c:pt>
                <c:pt idx="1111">
                  <c:v>665.9107345181</c:v>
                </c:pt>
                <c:pt idx="1112">
                  <c:v>666.51011411713</c:v>
                </c:pt>
                <c:pt idx="1113">
                  <c:v>667.10949371616</c:v>
                </c:pt>
                <c:pt idx="1114">
                  <c:v>667.70887331518</c:v>
                </c:pt>
                <c:pt idx="1115">
                  <c:v>668.3082529142099</c:v>
                </c:pt>
                <c:pt idx="1116">
                  <c:v>668.9076325132301</c:v>
                </c:pt>
                <c:pt idx="1117">
                  <c:v>669.5070121122599</c:v>
                </c:pt>
                <c:pt idx="1118">
                  <c:v>670.10639171129</c:v>
                </c:pt>
                <c:pt idx="1119">
                  <c:v>670.70577131031</c:v>
                </c:pt>
                <c:pt idx="1120">
                  <c:v>671.30515090934</c:v>
                </c:pt>
                <c:pt idx="1121">
                  <c:v>671.90453050836</c:v>
                </c:pt>
                <c:pt idx="1122">
                  <c:v>672.50391010739</c:v>
                </c:pt>
                <c:pt idx="1123">
                  <c:v>673.10328970642</c:v>
                </c:pt>
                <c:pt idx="1124">
                  <c:v>673.7026693054398</c:v>
                </c:pt>
                <c:pt idx="1125">
                  <c:v>674.3020489044699</c:v>
                </c:pt>
                <c:pt idx="1126">
                  <c:v>674.9014285034999</c:v>
                </c:pt>
                <c:pt idx="1127">
                  <c:v>675.5008081025198</c:v>
                </c:pt>
                <c:pt idx="1128">
                  <c:v>676.10018770155</c:v>
                </c:pt>
                <c:pt idx="1129">
                  <c:v>676.69956730057</c:v>
                </c:pt>
                <c:pt idx="1130">
                  <c:v>677.2989468996</c:v>
                </c:pt>
                <c:pt idx="1131">
                  <c:v>677.89832649863</c:v>
                </c:pt>
                <c:pt idx="1132">
                  <c:v>678.49770609765</c:v>
                </c:pt>
                <c:pt idx="1133">
                  <c:v>679.09708569668</c:v>
                </c:pt>
                <c:pt idx="1134">
                  <c:v>679.6964652957099</c:v>
                </c:pt>
                <c:pt idx="1135">
                  <c:v>680.2958448947298</c:v>
                </c:pt>
                <c:pt idx="1136">
                  <c:v>680.8952244937598</c:v>
                </c:pt>
                <c:pt idx="1137">
                  <c:v>681.4946040927799</c:v>
                </c:pt>
                <c:pt idx="1138">
                  <c:v>682.09398369181</c:v>
                </c:pt>
                <c:pt idx="1139">
                  <c:v>682.69336329084</c:v>
                </c:pt>
                <c:pt idx="1140">
                  <c:v>683.29274288986</c:v>
                </c:pt>
                <c:pt idx="1141">
                  <c:v>683.8921224888899</c:v>
                </c:pt>
                <c:pt idx="1142">
                  <c:v>684.4915020879099</c:v>
                </c:pt>
                <c:pt idx="1143">
                  <c:v>685.09088168694</c:v>
                </c:pt>
                <c:pt idx="1144">
                  <c:v>685.6902612859699</c:v>
                </c:pt>
                <c:pt idx="1145">
                  <c:v>686.2896408849899</c:v>
                </c:pt>
                <c:pt idx="1146">
                  <c:v>686.8890204840199</c:v>
                </c:pt>
                <c:pt idx="1147">
                  <c:v>687.48840008305</c:v>
                </c:pt>
                <c:pt idx="1148">
                  <c:v>688.08777968207</c:v>
                </c:pt>
                <c:pt idx="1149">
                  <c:v>688.6871592811</c:v>
                </c:pt>
                <c:pt idx="1150">
                  <c:v>689.28653888012</c:v>
                </c:pt>
                <c:pt idx="1151">
                  <c:v>689.88591847915</c:v>
                </c:pt>
                <c:pt idx="1152">
                  <c:v>690.48529807818</c:v>
                </c:pt>
                <c:pt idx="1153">
                  <c:v>691.0846776772</c:v>
                </c:pt>
                <c:pt idx="1154">
                  <c:v>691.68405727623</c:v>
                </c:pt>
                <c:pt idx="1155">
                  <c:v>692.28343687526</c:v>
                </c:pt>
                <c:pt idx="1156">
                  <c:v>692.8828164742799</c:v>
                </c:pt>
                <c:pt idx="1157">
                  <c:v>693.48219607331</c:v>
                </c:pt>
                <c:pt idx="1158">
                  <c:v>694.08157567233</c:v>
                </c:pt>
                <c:pt idx="1159">
                  <c:v>694.68095527136</c:v>
                </c:pt>
                <c:pt idx="1160">
                  <c:v>695.28033487039</c:v>
                </c:pt>
                <c:pt idx="1161">
                  <c:v>695.87971446941</c:v>
                </c:pt>
                <c:pt idx="1162">
                  <c:v>696.47909406844</c:v>
                </c:pt>
                <c:pt idx="1163">
                  <c:v>697.07847366746</c:v>
                </c:pt>
                <c:pt idx="1164">
                  <c:v>697.67785326649</c:v>
                </c:pt>
                <c:pt idx="1165">
                  <c:v>698.27723286552</c:v>
                </c:pt>
                <c:pt idx="1166">
                  <c:v>698.8766124645399</c:v>
                </c:pt>
                <c:pt idx="1167">
                  <c:v>699.47599206357</c:v>
                </c:pt>
                <c:pt idx="1168">
                  <c:v>700.0753716626</c:v>
                </c:pt>
                <c:pt idx="1169">
                  <c:v>700.67475126162</c:v>
                </c:pt>
                <c:pt idx="1170">
                  <c:v>701.27413086065</c:v>
                </c:pt>
                <c:pt idx="1171">
                  <c:v>701.87351045967</c:v>
                </c:pt>
                <c:pt idx="1172">
                  <c:v>702.4728900587</c:v>
                </c:pt>
                <c:pt idx="1173">
                  <c:v>703.07226965773</c:v>
                </c:pt>
                <c:pt idx="1174">
                  <c:v>703.67164925675</c:v>
                </c:pt>
                <c:pt idx="1175">
                  <c:v>704.2710288557798</c:v>
                </c:pt>
                <c:pt idx="1176">
                  <c:v>704.87040845481</c:v>
                </c:pt>
                <c:pt idx="1177">
                  <c:v>705.46978805383</c:v>
                </c:pt>
                <c:pt idx="1178">
                  <c:v>706.06916765286</c:v>
                </c:pt>
                <c:pt idx="1179">
                  <c:v>706.66854725188</c:v>
                </c:pt>
                <c:pt idx="1180">
                  <c:v>707.2679268509098</c:v>
                </c:pt>
                <c:pt idx="1181">
                  <c:v>707.8673064499399</c:v>
                </c:pt>
                <c:pt idx="1182">
                  <c:v>708.4666860489599</c:v>
                </c:pt>
                <c:pt idx="1183">
                  <c:v>709.0660656479898</c:v>
                </c:pt>
                <c:pt idx="1184">
                  <c:v>709.66544524701</c:v>
                </c:pt>
                <c:pt idx="1185">
                  <c:v>710.26482484604</c:v>
                </c:pt>
                <c:pt idx="1186">
                  <c:v>710.8642044450698</c:v>
                </c:pt>
                <c:pt idx="1187">
                  <c:v>711.46358404409</c:v>
                </c:pt>
                <c:pt idx="1188">
                  <c:v>712.0629636431199</c:v>
                </c:pt>
                <c:pt idx="1189">
                  <c:v>712.66234324215</c:v>
                </c:pt>
                <c:pt idx="1190">
                  <c:v>713.26172284117</c:v>
                </c:pt>
                <c:pt idx="1191">
                  <c:v>713.8611024401999</c:v>
                </c:pt>
                <c:pt idx="1192">
                  <c:v>714.46048203922</c:v>
                </c:pt>
                <c:pt idx="1193">
                  <c:v>715.05986163825</c:v>
                </c:pt>
                <c:pt idx="1194">
                  <c:v>715.65924123728</c:v>
                </c:pt>
                <c:pt idx="1195">
                  <c:v>716.2586208363</c:v>
                </c:pt>
                <c:pt idx="1196">
                  <c:v>716.8580004353299</c:v>
                </c:pt>
                <c:pt idx="1197">
                  <c:v>717.45738003436</c:v>
                </c:pt>
                <c:pt idx="1198">
                  <c:v>718.05675963338</c:v>
                </c:pt>
                <c:pt idx="1199">
                  <c:v>718.6561392324101</c:v>
                </c:pt>
                <c:pt idx="1200">
                  <c:v>719.2555188314299</c:v>
                </c:pt>
                <c:pt idx="1201">
                  <c:v>719.8548984304599</c:v>
                </c:pt>
                <c:pt idx="1202">
                  <c:v>720.45427802949</c:v>
                </c:pt>
                <c:pt idx="1203">
                  <c:v>721.05365762851</c:v>
                </c:pt>
                <c:pt idx="1204">
                  <c:v>721.65303722754</c:v>
                </c:pt>
                <c:pt idx="1205">
                  <c:v>722.25241682656</c:v>
                </c:pt>
                <c:pt idx="1206">
                  <c:v>722.8517964255899</c:v>
                </c:pt>
                <c:pt idx="1207">
                  <c:v>723.4511760246199</c:v>
                </c:pt>
                <c:pt idx="1208">
                  <c:v>724.05055562364</c:v>
                </c:pt>
                <c:pt idx="1209">
                  <c:v>724.64993522267</c:v>
                </c:pt>
                <c:pt idx="1210">
                  <c:v>725.2493148217</c:v>
                </c:pt>
                <c:pt idx="1211">
                  <c:v>725.8486944207199</c:v>
                </c:pt>
                <c:pt idx="1212">
                  <c:v>726.44807401975</c:v>
                </c:pt>
                <c:pt idx="1213">
                  <c:v>727.04745361877</c:v>
                </c:pt>
                <c:pt idx="1214">
                  <c:v>727.6468332178</c:v>
                </c:pt>
                <c:pt idx="1215">
                  <c:v>728.2462128168299</c:v>
                </c:pt>
                <c:pt idx="1216">
                  <c:v>728.8455924158499</c:v>
                </c:pt>
                <c:pt idx="1217">
                  <c:v>729.44497201488</c:v>
                </c:pt>
                <c:pt idx="1218">
                  <c:v>730.0443516139098</c:v>
                </c:pt>
                <c:pt idx="1219">
                  <c:v>730.64373121293</c:v>
                </c:pt>
                <c:pt idx="1220">
                  <c:v>731.2431108119599</c:v>
                </c:pt>
                <c:pt idx="1221">
                  <c:v>731.8424904109798</c:v>
                </c:pt>
                <c:pt idx="1222">
                  <c:v>732.44187001001</c:v>
                </c:pt>
                <c:pt idx="1223">
                  <c:v>733.0412496090399</c:v>
                </c:pt>
                <c:pt idx="1224">
                  <c:v>733.64062920806</c:v>
                </c:pt>
                <c:pt idx="1225">
                  <c:v>734.24000880709</c:v>
                </c:pt>
                <c:pt idx="1226">
                  <c:v>734.83938840612</c:v>
                </c:pt>
                <c:pt idx="1227">
                  <c:v>735.43876800514</c:v>
                </c:pt>
                <c:pt idx="1228">
                  <c:v>736.03814760417</c:v>
                </c:pt>
                <c:pt idx="1229">
                  <c:v>736.63752720319</c:v>
                </c:pt>
                <c:pt idx="1230">
                  <c:v>737.2369068022199</c:v>
                </c:pt>
                <c:pt idx="1231">
                  <c:v>737.8362864012498</c:v>
                </c:pt>
                <c:pt idx="1232">
                  <c:v>738.4356660002699</c:v>
                </c:pt>
                <c:pt idx="1233">
                  <c:v>739.0350455993</c:v>
                </c:pt>
                <c:pt idx="1234">
                  <c:v>739.6344251983198</c:v>
                </c:pt>
                <c:pt idx="1235">
                  <c:v>740.23380479735</c:v>
                </c:pt>
                <c:pt idx="1236">
                  <c:v>740.83318439638</c:v>
                </c:pt>
                <c:pt idx="1237">
                  <c:v>741.4325639953998</c:v>
                </c:pt>
                <c:pt idx="1238">
                  <c:v>742.0319435944299</c:v>
                </c:pt>
                <c:pt idx="1239">
                  <c:v>742.6313231934598</c:v>
                </c:pt>
                <c:pt idx="1240">
                  <c:v>743.23070279248</c:v>
                </c:pt>
                <c:pt idx="1241">
                  <c:v>743.8300823915099</c:v>
                </c:pt>
                <c:pt idx="1242">
                  <c:v>744.4294619905298</c:v>
                </c:pt>
                <c:pt idx="1243">
                  <c:v>745.02884158956</c:v>
                </c:pt>
                <c:pt idx="1244">
                  <c:v>745.6282211885899</c:v>
                </c:pt>
                <c:pt idx="1245">
                  <c:v>746.22760078761</c:v>
                </c:pt>
                <c:pt idx="1246">
                  <c:v>746.82698038664</c:v>
                </c:pt>
                <c:pt idx="1247">
                  <c:v>747.4263599856699</c:v>
                </c:pt>
                <c:pt idx="1248">
                  <c:v>748.02573958469</c:v>
                </c:pt>
                <c:pt idx="1249">
                  <c:v>748.6251191837198</c:v>
                </c:pt>
                <c:pt idx="1250">
                  <c:v>749.2244987827401</c:v>
                </c:pt>
                <c:pt idx="1251">
                  <c:v>749.82387838177</c:v>
                </c:pt>
                <c:pt idx="1252">
                  <c:v>750.4232579807999</c:v>
                </c:pt>
                <c:pt idx="1253">
                  <c:v>751.02263757982</c:v>
                </c:pt>
                <c:pt idx="1254">
                  <c:v>751.62201717885</c:v>
                </c:pt>
                <c:pt idx="1255">
                  <c:v>752.22139677787</c:v>
                </c:pt>
                <c:pt idx="1256">
                  <c:v>752.8207763769001</c:v>
                </c:pt>
                <c:pt idx="1257">
                  <c:v>753.4201559759299</c:v>
                </c:pt>
                <c:pt idx="1258">
                  <c:v>754.01953557495</c:v>
                </c:pt>
                <c:pt idx="1259">
                  <c:v>754.61891517398</c:v>
                </c:pt>
                <c:pt idx="1260">
                  <c:v>755.21829477301</c:v>
                </c:pt>
                <c:pt idx="1261">
                  <c:v>755.81767437203</c:v>
                </c:pt>
                <c:pt idx="1262">
                  <c:v>756.41705397106</c:v>
                </c:pt>
                <c:pt idx="1263">
                  <c:v>757.01643357008</c:v>
                </c:pt>
                <c:pt idx="1264">
                  <c:v>757.61581316911</c:v>
                </c:pt>
                <c:pt idx="1265">
                  <c:v>758.21519276814</c:v>
                </c:pt>
                <c:pt idx="1266">
                  <c:v>758.81457236716</c:v>
                </c:pt>
                <c:pt idx="1267">
                  <c:v>759.41395196619</c:v>
                </c:pt>
                <c:pt idx="1268">
                  <c:v>760.01333156522</c:v>
                </c:pt>
                <c:pt idx="1269">
                  <c:v>760.6127111642398</c:v>
                </c:pt>
                <c:pt idx="1270">
                  <c:v>761.21209076327</c:v>
                </c:pt>
                <c:pt idx="1271">
                  <c:v>761.81147036229</c:v>
                </c:pt>
                <c:pt idx="1272">
                  <c:v>762.41084996132</c:v>
                </c:pt>
                <c:pt idx="1273">
                  <c:v>763.01022956035</c:v>
                </c:pt>
                <c:pt idx="1274">
                  <c:v>763.60960915937</c:v>
                </c:pt>
                <c:pt idx="1275">
                  <c:v>764.2089887584002</c:v>
                </c:pt>
                <c:pt idx="1276">
                  <c:v>764.80836835742</c:v>
                </c:pt>
                <c:pt idx="1277">
                  <c:v>765.40774795645</c:v>
                </c:pt>
                <c:pt idx="1278">
                  <c:v>766.0071275554799</c:v>
                </c:pt>
                <c:pt idx="1279">
                  <c:v>766.6065071544999</c:v>
                </c:pt>
                <c:pt idx="1280">
                  <c:v>767.20588675353</c:v>
                </c:pt>
                <c:pt idx="1281">
                  <c:v>767.8052663525599</c:v>
                </c:pt>
                <c:pt idx="1282">
                  <c:v>768.40464595158</c:v>
                </c:pt>
                <c:pt idx="1283">
                  <c:v>769.00402555061</c:v>
                </c:pt>
                <c:pt idx="1284">
                  <c:v>769.60340514963</c:v>
                </c:pt>
                <c:pt idx="1285">
                  <c:v>770.20278474866</c:v>
                </c:pt>
                <c:pt idx="1286">
                  <c:v>770.80216434769</c:v>
                </c:pt>
                <c:pt idx="1287">
                  <c:v>771.40154394671</c:v>
                </c:pt>
                <c:pt idx="1288">
                  <c:v>772.00092354574</c:v>
                </c:pt>
                <c:pt idx="1289">
                  <c:v>772.60030314477</c:v>
                </c:pt>
                <c:pt idx="1290">
                  <c:v>773.19968274379</c:v>
                </c:pt>
                <c:pt idx="1291">
                  <c:v>773.79906234282</c:v>
                </c:pt>
                <c:pt idx="1292">
                  <c:v>774.39844194184</c:v>
                </c:pt>
                <c:pt idx="1293">
                  <c:v>774.99782154087</c:v>
                </c:pt>
                <c:pt idx="1294">
                  <c:v>775.5972011399</c:v>
                </c:pt>
                <c:pt idx="1295">
                  <c:v>776.19658073892</c:v>
                </c:pt>
                <c:pt idx="1296">
                  <c:v>776.79596033795</c:v>
                </c:pt>
                <c:pt idx="1297">
                  <c:v>777.39533993697</c:v>
                </c:pt>
                <c:pt idx="1298">
                  <c:v>777.994719536</c:v>
                </c:pt>
                <c:pt idx="1299">
                  <c:v>778.59409913503</c:v>
                </c:pt>
                <c:pt idx="1300">
                  <c:v>779.19347873405</c:v>
                </c:pt>
                <c:pt idx="1301">
                  <c:v>779.79285833308</c:v>
                </c:pt>
                <c:pt idx="1302">
                  <c:v>780.39223793211</c:v>
                </c:pt>
                <c:pt idx="1303">
                  <c:v>780.99161753113</c:v>
                </c:pt>
                <c:pt idx="1304">
                  <c:v>781.59099713016</c:v>
                </c:pt>
                <c:pt idx="1305">
                  <c:v>782.19037672918</c:v>
                </c:pt>
                <c:pt idx="1306">
                  <c:v>782.78975632821</c:v>
                </c:pt>
                <c:pt idx="1307">
                  <c:v>783.38913592724</c:v>
                </c:pt>
                <c:pt idx="1308">
                  <c:v>783.98851552626</c:v>
                </c:pt>
                <c:pt idx="1309">
                  <c:v>784.5878951252898</c:v>
                </c:pt>
                <c:pt idx="1310">
                  <c:v>785.18727472432</c:v>
                </c:pt>
                <c:pt idx="1311">
                  <c:v>785.78665432334</c:v>
                </c:pt>
                <c:pt idx="1312">
                  <c:v>786.38603392237</c:v>
                </c:pt>
                <c:pt idx="1313">
                  <c:v>786.98541352139</c:v>
                </c:pt>
                <c:pt idx="1314">
                  <c:v>787.58479312042</c:v>
                </c:pt>
                <c:pt idx="1315">
                  <c:v>788.18417271945</c:v>
                </c:pt>
                <c:pt idx="1316">
                  <c:v>788.78355231847</c:v>
                </c:pt>
                <c:pt idx="1317">
                  <c:v>789.3829319175</c:v>
                </c:pt>
                <c:pt idx="1318">
                  <c:v>789.98231151652</c:v>
                </c:pt>
                <c:pt idx="1319">
                  <c:v>790.5816911155499</c:v>
                </c:pt>
                <c:pt idx="1320">
                  <c:v>791.18107071458</c:v>
                </c:pt>
                <c:pt idx="1321">
                  <c:v>791.7804503136</c:v>
                </c:pt>
                <c:pt idx="1322">
                  <c:v>792.37982991263</c:v>
                </c:pt>
                <c:pt idx="1323">
                  <c:v>792.97920951166</c:v>
                </c:pt>
                <c:pt idx="1324">
                  <c:v>793.57858911068</c:v>
                </c:pt>
                <c:pt idx="1325">
                  <c:v>794.1779687097098</c:v>
                </c:pt>
                <c:pt idx="1326">
                  <c:v>794.77734830873</c:v>
                </c:pt>
                <c:pt idx="1327">
                  <c:v>795.37672790776</c:v>
                </c:pt>
                <c:pt idx="1328">
                  <c:v>795.97610750679</c:v>
                </c:pt>
                <c:pt idx="1329">
                  <c:v>796.57548710581</c:v>
                </c:pt>
                <c:pt idx="1330">
                  <c:v>797.17486670484</c:v>
                </c:pt>
                <c:pt idx="1331">
                  <c:v>797.77424630387</c:v>
                </c:pt>
                <c:pt idx="1332">
                  <c:v>798.37362590289</c:v>
                </c:pt>
                <c:pt idx="1333">
                  <c:v>798.9730055019201</c:v>
                </c:pt>
                <c:pt idx="1334">
                  <c:v>799.57238510094</c:v>
                </c:pt>
                <c:pt idx="1335">
                  <c:v>800.17176469997</c:v>
                </c:pt>
                <c:pt idx="1336">
                  <c:v>800.771144299</c:v>
                </c:pt>
                <c:pt idx="1337">
                  <c:v>801.3705238980199</c:v>
                </c:pt>
                <c:pt idx="1338">
                  <c:v>801.9699034970499</c:v>
                </c:pt>
                <c:pt idx="1339">
                  <c:v>802.56928309607</c:v>
                </c:pt>
                <c:pt idx="1340">
                  <c:v>803.1686626950999</c:v>
                </c:pt>
                <c:pt idx="1341">
                  <c:v>803.76804229413</c:v>
                </c:pt>
                <c:pt idx="1342">
                  <c:v>804.3674218931498</c:v>
                </c:pt>
                <c:pt idx="1343">
                  <c:v>804.9668014921799</c:v>
                </c:pt>
                <c:pt idx="1344">
                  <c:v>805.5661810912098</c:v>
                </c:pt>
                <c:pt idx="1345">
                  <c:v>806.1655606902299</c:v>
                </c:pt>
                <c:pt idx="1346">
                  <c:v>806.76494028926</c:v>
                </c:pt>
                <c:pt idx="1347">
                  <c:v>807.3643198882799</c:v>
                </c:pt>
                <c:pt idx="1348">
                  <c:v>807.9636994873099</c:v>
                </c:pt>
                <c:pt idx="1349">
                  <c:v>808.56307908634</c:v>
                </c:pt>
                <c:pt idx="1350">
                  <c:v>809.1624586853599</c:v>
                </c:pt>
                <c:pt idx="1351">
                  <c:v>809.76183828439</c:v>
                </c:pt>
                <c:pt idx="1352">
                  <c:v>810.3612178834195</c:v>
                </c:pt>
                <c:pt idx="1353">
                  <c:v>810.9605974824398</c:v>
                </c:pt>
                <c:pt idx="1354">
                  <c:v>811.5599770814699</c:v>
                </c:pt>
                <c:pt idx="1355">
                  <c:v>812.15935668049</c:v>
                </c:pt>
                <c:pt idx="1356">
                  <c:v>812.75873627952</c:v>
                </c:pt>
                <c:pt idx="1357">
                  <c:v>813.3581158785499</c:v>
                </c:pt>
                <c:pt idx="1358">
                  <c:v>813.95749547757</c:v>
                </c:pt>
                <c:pt idx="1359">
                  <c:v>814.5568750766</c:v>
                </c:pt>
                <c:pt idx="1360">
                  <c:v>815.1562546756298</c:v>
                </c:pt>
                <c:pt idx="1361">
                  <c:v>815.75563427465</c:v>
                </c:pt>
                <c:pt idx="1362">
                  <c:v>816.3550138736799</c:v>
                </c:pt>
                <c:pt idx="1363">
                  <c:v>816.9543934727001</c:v>
                </c:pt>
                <c:pt idx="1364">
                  <c:v>817.55377307173</c:v>
                </c:pt>
                <c:pt idx="1365">
                  <c:v>818.15315267076</c:v>
                </c:pt>
                <c:pt idx="1366">
                  <c:v>818.75253226978</c:v>
                </c:pt>
                <c:pt idx="1367">
                  <c:v>819.3519118688099</c:v>
                </c:pt>
                <c:pt idx="1368">
                  <c:v>819.9512914678298</c:v>
                </c:pt>
                <c:pt idx="1369">
                  <c:v>820.55067106686</c:v>
                </c:pt>
                <c:pt idx="1370">
                  <c:v>821.15005066589</c:v>
                </c:pt>
                <c:pt idx="1371">
                  <c:v>821.74943026491</c:v>
                </c:pt>
                <c:pt idx="1372">
                  <c:v>822.3488098639399</c:v>
                </c:pt>
                <c:pt idx="1373">
                  <c:v>822.9481894629699</c:v>
                </c:pt>
                <c:pt idx="1374">
                  <c:v>823.5475690619899</c:v>
                </c:pt>
                <c:pt idx="1375">
                  <c:v>824.14694866102</c:v>
                </c:pt>
                <c:pt idx="1376">
                  <c:v>824.74632826004</c:v>
                </c:pt>
                <c:pt idx="1377">
                  <c:v>825.34570785907</c:v>
                </c:pt>
                <c:pt idx="1378">
                  <c:v>825.9450874581</c:v>
                </c:pt>
                <c:pt idx="1379">
                  <c:v>826.54446705712</c:v>
                </c:pt>
                <c:pt idx="1380">
                  <c:v>827.14384665615</c:v>
                </c:pt>
                <c:pt idx="1381">
                  <c:v>827.74322625518</c:v>
                </c:pt>
                <c:pt idx="1382">
                  <c:v>828.3426058541999</c:v>
                </c:pt>
                <c:pt idx="1383">
                  <c:v>828.9419854532299</c:v>
                </c:pt>
                <c:pt idx="1384">
                  <c:v>829.5413650522498</c:v>
                </c:pt>
                <c:pt idx="1385">
                  <c:v>830.14074465128</c:v>
                </c:pt>
                <c:pt idx="1386">
                  <c:v>830.74012425031</c:v>
                </c:pt>
                <c:pt idx="1387">
                  <c:v>831.33950384933</c:v>
                </c:pt>
                <c:pt idx="1388">
                  <c:v>831.93888344836</c:v>
                </c:pt>
                <c:pt idx="1389">
                  <c:v>832.53826304738</c:v>
                </c:pt>
                <c:pt idx="1390">
                  <c:v>833.13764264641</c:v>
                </c:pt>
                <c:pt idx="1391">
                  <c:v>833.7370222454399</c:v>
                </c:pt>
                <c:pt idx="1392">
                  <c:v>834.3364018444599</c:v>
                </c:pt>
                <c:pt idx="1393">
                  <c:v>834.93578144349</c:v>
                </c:pt>
                <c:pt idx="1394">
                  <c:v>835.5351610425199</c:v>
                </c:pt>
                <c:pt idx="1395">
                  <c:v>836.13454064154</c:v>
                </c:pt>
                <c:pt idx="1396">
                  <c:v>836.73392024057</c:v>
                </c:pt>
                <c:pt idx="1397">
                  <c:v>837.3332998395899</c:v>
                </c:pt>
                <c:pt idx="1398">
                  <c:v>837.93267943862</c:v>
                </c:pt>
                <c:pt idx="1399">
                  <c:v>838.53205903765</c:v>
                </c:pt>
                <c:pt idx="1400">
                  <c:v>839.13143863667</c:v>
                </c:pt>
                <c:pt idx="1401">
                  <c:v>839.7308182357001</c:v>
                </c:pt>
                <c:pt idx="1402">
                  <c:v>840.3301978347298</c:v>
                </c:pt>
                <c:pt idx="1403">
                  <c:v>840.92957743375</c:v>
                </c:pt>
                <c:pt idx="1404">
                  <c:v>841.52895703278</c:v>
                </c:pt>
                <c:pt idx="1405">
                  <c:v>842.1283366318</c:v>
                </c:pt>
                <c:pt idx="1406">
                  <c:v>842.72771623083</c:v>
                </c:pt>
                <c:pt idx="1407">
                  <c:v>843.3270958298599</c:v>
                </c:pt>
                <c:pt idx="1408">
                  <c:v>843.92647542888</c:v>
                </c:pt>
                <c:pt idx="1409">
                  <c:v>844.52585502791</c:v>
                </c:pt>
                <c:pt idx="1410">
                  <c:v>845.12523462693</c:v>
                </c:pt>
                <c:pt idx="1411">
                  <c:v>845.7246142259598</c:v>
                </c:pt>
                <c:pt idx="1412">
                  <c:v>846.3239938249899</c:v>
                </c:pt>
                <c:pt idx="1413">
                  <c:v>846.92337342401</c:v>
                </c:pt>
                <c:pt idx="1414">
                  <c:v>847.52275302304</c:v>
                </c:pt>
                <c:pt idx="1415">
                  <c:v>848.12213262207</c:v>
                </c:pt>
                <c:pt idx="1416">
                  <c:v>848.72151222109</c:v>
                </c:pt>
                <c:pt idx="1417">
                  <c:v>849.32089182012</c:v>
                </c:pt>
                <c:pt idx="1418">
                  <c:v>849.92027141914</c:v>
                </c:pt>
                <c:pt idx="1419">
                  <c:v>850.51965101817</c:v>
                </c:pt>
                <c:pt idx="1420">
                  <c:v>851.1190306172</c:v>
                </c:pt>
                <c:pt idx="1421">
                  <c:v>851.71841021622</c:v>
                </c:pt>
                <c:pt idx="1422">
                  <c:v>852.3177898152499</c:v>
                </c:pt>
                <c:pt idx="1423">
                  <c:v>852.9171694142798</c:v>
                </c:pt>
                <c:pt idx="1424">
                  <c:v>853.5165490132999</c:v>
                </c:pt>
                <c:pt idx="1425">
                  <c:v>854.11592861233</c:v>
                </c:pt>
                <c:pt idx="1426">
                  <c:v>854.71530821135</c:v>
                </c:pt>
                <c:pt idx="1427">
                  <c:v>855.3146878103798</c:v>
                </c:pt>
                <c:pt idx="1428">
                  <c:v>855.9140674094099</c:v>
                </c:pt>
                <c:pt idx="1429">
                  <c:v>856.51344700843</c:v>
                </c:pt>
                <c:pt idx="1430">
                  <c:v>857.11282660746</c:v>
                </c:pt>
                <c:pt idx="1431">
                  <c:v>857.71220620649</c:v>
                </c:pt>
                <c:pt idx="1432">
                  <c:v>858.3115858055098</c:v>
                </c:pt>
                <c:pt idx="1433">
                  <c:v>858.9109654045399</c:v>
                </c:pt>
                <c:pt idx="1434">
                  <c:v>859.51034500356</c:v>
                </c:pt>
                <c:pt idx="1435">
                  <c:v>860.10972460259</c:v>
                </c:pt>
                <c:pt idx="1436">
                  <c:v>860.70910420162</c:v>
                </c:pt>
                <c:pt idx="1437">
                  <c:v>861.30848380064</c:v>
                </c:pt>
                <c:pt idx="1438">
                  <c:v>861.90786339967</c:v>
                </c:pt>
                <c:pt idx="1439">
                  <c:v>862.50724299869</c:v>
                </c:pt>
                <c:pt idx="1440">
                  <c:v>863.1066225977199</c:v>
                </c:pt>
                <c:pt idx="1441">
                  <c:v>863.70600219675</c:v>
                </c:pt>
                <c:pt idx="1442">
                  <c:v>864.3053817957699</c:v>
                </c:pt>
                <c:pt idx="1443">
                  <c:v>864.9047613947998</c:v>
                </c:pt>
                <c:pt idx="1444">
                  <c:v>865.50414099383</c:v>
                </c:pt>
                <c:pt idx="1445">
                  <c:v>866.10352059285</c:v>
                </c:pt>
                <c:pt idx="1446">
                  <c:v>866.70290019188</c:v>
                </c:pt>
                <c:pt idx="1447">
                  <c:v>867.3022797908998</c:v>
                </c:pt>
                <c:pt idx="1448">
                  <c:v>867.9016593899298</c:v>
                </c:pt>
                <c:pt idx="1449">
                  <c:v>868.50103898896</c:v>
                </c:pt>
                <c:pt idx="1450">
                  <c:v>869.10041858798</c:v>
                </c:pt>
                <c:pt idx="1451">
                  <c:v>869.69979818701</c:v>
                </c:pt>
                <c:pt idx="1452">
                  <c:v>870.29917778604</c:v>
                </c:pt>
                <c:pt idx="1453">
                  <c:v>870.8985573850599</c:v>
                </c:pt>
                <c:pt idx="1454">
                  <c:v>871.49793698409</c:v>
                </c:pt>
                <c:pt idx="1455">
                  <c:v>872.09731658311</c:v>
                </c:pt>
                <c:pt idx="1456">
                  <c:v>872.6966961821399</c:v>
                </c:pt>
                <c:pt idx="1457">
                  <c:v>873.29607578117</c:v>
                </c:pt>
                <c:pt idx="1458">
                  <c:v>873.89545538019</c:v>
                </c:pt>
                <c:pt idx="1459">
                  <c:v>874.49483497922</c:v>
                </c:pt>
                <c:pt idx="1460">
                  <c:v>875.09421457824</c:v>
                </c:pt>
                <c:pt idx="1461">
                  <c:v>875.69359417727</c:v>
                </c:pt>
                <c:pt idx="1462">
                  <c:v>876.2929737763</c:v>
                </c:pt>
                <c:pt idx="1463">
                  <c:v>876.89235337532</c:v>
                </c:pt>
                <c:pt idx="1464">
                  <c:v>877.49173297435</c:v>
                </c:pt>
                <c:pt idx="1465">
                  <c:v>878.09111257338</c:v>
                </c:pt>
                <c:pt idx="1466">
                  <c:v>878.6904921724</c:v>
                </c:pt>
                <c:pt idx="1467">
                  <c:v>879.28987177143</c:v>
                </c:pt>
                <c:pt idx="1468">
                  <c:v>879.88925137045</c:v>
                </c:pt>
                <c:pt idx="1469">
                  <c:v>880.48863096948</c:v>
                </c:pt>
                <c:pt idx="1470">
                  <c:v>881.08801056851</c:v>
                </c:pt>
                <c:pt idx="1471">
                  <c:v>881.68739016753</c:v>
                </c:pt>
                <c:pt idx="1472">
                  <c:v>882.28676976656</c:v>
                </c:pt>
                <c:pt idx="1473">
                  <c:v>882.88614936559</c:v>
                </c:pt>
                <c:pt idx="1474">
                  <c:v>883.48552896461</c:v>
                </c:pt>
                <c:pt idx="1475">
                  <c:v>884.0849085636402</c:v>
                </c:pt>
                <c:pt idx="1476">
                  <c:v>884.68428816266</c:v>
                </c:pt>
                <c:pt idx="1477">
                  <c:v>885.28366776169</c:v>
                </c:pt>
                <c:pt idx="1478">
                  <c:v>885.88304736072</c:v>
                </c:pt>
                <c:pt idx="1479">
                  <c:v>886.48242695974</c:v>
                </c:pt>
                <c:pt idx="1480">
                  <c:v>887.08180655877</c:v>
                </c:pt>
                <c:pt idx="1481">
                  <c:v>887.68118615779</c:v>
                </c:pt>
                <c:pt idx="1482">
                  <c:v>888.28056575682</c:v>
                </c:pt>
                <c:pt idx="1483">
                  <c:v>888.87994535585</c:v>
                </c:pt>
                <c:pt idx="1484">
                  <c:v>889.47932495487</c:v>
                </c:pt>
                <c:pt idx="1485">
                  <c:v>890.0787045539</c:v>
                </c:pt>
                <c:pt idx="1486">
                  <c:v>890.67808415293</c:v>
                </c:pt>
                <c:pt idx="1487">
                  <c:v>891.27746375195</c:v>
                </c:pt>
                <c:pt idx="1488">
                  <c:v>891.87684335098</c:v>
                </c:pt>
                <c:pt idx="1489">
                  <c:v>892.47622295</c:v>
                </c:pt>
                <c:pt idx="1490">
                  <c:v>893.07560254903</c:v>
                </c:pt>
                <c:pt idx="1491">
                  <c:v>893.67498214806</c:v>
                </c:pt>
                <c:pt idx="1492">
                  <c:v>894.27436174708</c:v>
                </c:pt>
                <c:pt idx="1493">
                  <c:v>894.87374134611</c:v>
                </c:pt>
                <c:pt idx="1494">
                  <c:v>895.47312094514</c:v>
                </c:pt>
                <c:pt idx="1495">
                  <c:v>896.07250054416</c:v>
                </c:pt>
                <c:pt idx="1496">
                  <c:v>896.67188014319</c:v>
                </c:pt>
                <c:pt idx="1497">
                  <c:v>897.27125974221</c:v>
                </c:pt>
                <c:pt idx="1498">
                  <c:v>897.87063934124</c:v>
                </c:pt>
                <c:pt idx="1499">
                  <c:v>898.47001894027</c:v>
                </c:pt>
                <c:pt idx="1500">
                  <c:v>899.06939853929</c:v>
                </c:pt>
                <c:pt idx="1501">
                  <c:v>899.66877813832</c:v>
                </c:pt>
                <c:pt idx="1502">
                  <c:v>900.26815773734</c:v>
                </c:pt>
                <c:pt idx="1503">
                  <c:v>900.86753733637</c:v>
                </c:pt>
                <c:pt idx="1504">
                  <c:v>901.4669169353998</c:v>
                </c:pt>
                <c:pt idx="1505">
                  <c:v>902.0662965344198</c:v>
                </c:pt>
                <c:pt idx="1506">
                  <c:v>902.6656761334499</c:v>
                </c:pt>
                <c:pt idx="1507">
                  <c:v>903.2650557324799</c:v>
                </c:pt>
                <c:pt idx="1508">
                  <c:v>903.8644353315</c:v>
                </c:pt>
                <c:pt idx="1509">
                  <c:v>904.46381493053</c:v>
                </c:pt>
                <c:pt idx="1510">
                  <c:v>905.06319452955</c:v>
                </c:pt>
                <c:pt idx="1511">
                  <c:v>905.66257412858</c:v>
                </c:pt>
                <c:pt idx="1512">
                  <c:v>906.26195372761</c:v>
                </c:pt>
                <c:pt idx="1513">
                  <c:v>906.86133332663</c:v>
                </c:pt>
                <c:pt idx="1514">
                  <c:v>907.46071292566</c:v>
                </c:pt>
                <c:pt idx="1515">
                  <c:v>908.06009252469</c:v>
                </c:pt>
                <c:pt idx="1516">
                  <c:v>908.65947212371</c:v>
                </c:pt>
                <c:pt idx="1517">
                  <c:v>909.25885172274</c:v>
                </c:pt>
                <c:pt idx="1518">
                  <c:v>909.8582313217598</c:v>
                </c:pt>
                <c:pt idx="1519">
                  <c:v>910.4576109207899</c:v>
                </c:pt>
                <c:pt idx="1520">
                  <c:v>911.05699051982</c:v>
                </c:pt>
                <c:pt idx="1521">
                  <c:v>911.65637011884</c:v>
                </c:pt>
                <c:pt idx="1522">
                  <c:v>912.25574971787</c:v>
                </c:pt>
                <c:pt idx="1523">
                  <c:v>912.8551293168899</c:v>
                </c:pt>
                <c:pt idx="1524">
                  <c:v>913.4545089159199</c:v>
                </c:pt>
                <c:pt idx="1525">
                  <c:v>914.05388851495</c:v>
                </c:pt>
                <c:pt idx="1526">
                  <c:v>914.6532681139697</c:v>
                </c:pt>
                <c:pt idx="1527">
                  <c:v>915.2526477129999</c:v>
                </c:pt>
                <c:pt idx="1528">
                  <c:v>915.8520273120298</c:v>
                </c:pt>
                <c:pt idx="1529">
                  <c:v>916.45140691105</c:v>
                </c:pt>
                <c:pt idx="1530">
                  <c:v>917.05078651008</c:v>
                </c:pt>
                <c:pt idx="1531">
                  <c:v>917.6501661090999</c:v>
                </c:pt>
                <c:pt idx="1532">
                  <c:v>918.24954570813</c:v>
                </c:pt>
                <c:pt idx="1533">
                  <c:v>918.84892530716</c:v>
                </c:pt>
                <c:pt idx="1534">
                  <c:v>919.4483049061802</c:v>
                </c:pt>
                <c:pt idx="1535">
                  <c:v>920.0476845052099</c:v>
                </c:pt>
                <c:pt idx="1536">
                  <c:v>920.6470641042398</c:v>
                </c:pt>
                <c:pt idx="1537">
                  <c:v>921.24644370326</c:v>
                </c:pt>
                <c:pt idx="1538">
                  <c:v>921.8458233022899</c:v>
                </c:pt>
                <c:pt idx="1539">
                  <c:v>922.4452029013099</c:v>
                </c:pt>
                <c:pt idx="1540">
                  <c:v>923.04458250034</c:v>
                </c:pt>
                <c:pt idx="1541">
                  <c:v>923.64396209937</c:v>
                </c:pt>
                <c:pt idx="1542">
                  <c:v>924.24334169839</c:v>
                </c:pt>
                <c:pt idx="1543">
                  <c:v>924.8427212974199</c:v>
                </c:pt>
                <c:pt idx="1544">
                  <c:v>925.4421008964498</c:v>
                </c:pt>
                <c:pt idx="1545">
                  <c:v>926.0414804954697</c:v>
                </c:pt>
                <c:pt idx="1546">
                  <c:v>926.6408600944999</c:v>
                </c:pt>
                <c:pt idx="1547">
                  <c:v>927.2402396935199</c:v>
                </c:pt>
                <c:pt idx="1548">
                  <c:v>927.8396192925499</c:v>
                </c:pt>
                <c:pt idx="1549">
                  <c:v>928.4389988915799</c:v>
                </c:pt>
                <c:pt idx="1550">
                  <c:v>929.0383784906</c:v>
                </c:pt>
                <c:pt idx="1551">
                  <c:v>929.63775808963</c:v>
                </c:pt>
                <c:pt idx="1552">
                  <c:v>930.23713768865</c:v>
                </c:pt>
                <c:pt idx="1553">
                  <c:v>930.8365172876798</c:v>
                </c:pt>
                <c:pt idx="1554">
                  <c:v>931.4358968867099</c:v>
                </c:pt>
                <c:pt idx="1555">
                  <c:v>932.0352764857298</c:v>
                </c:pt>
                <c:pt idx="1556">
                  <c:v>932.6346560847599</c:v>
                </c:pt>
                <c:pt idx="1557">
                  <c:v>933.23403568379</c:v>
                </c:pt>
                <c:pt idx="1558">
                  <c:v>933.8334152828099</c:v>
                </c:pt>
                <c:pt idx="1559">
                  <c:v>934.4327948818399</c:v>
                </c:pt>
                <c:pt idx="1560">
                  <c:v>935.0321744808599</c:v>
                </c:pt>
                <c:pt idx="1561">
                  <c:v>935.63155407989</c:v>
                </c:pt>
                <c:pt idx="1562">
                  <c:v>936.23093367892</c:v>
                </c:pt>
                <c:pt idx="1563">
                  <c:v>936.83031327794</c:v>
                </c:pt>
                <c:pt idx="1564">
                  <c:v>937.42969287697</c:v>
                </c:pt>
                <c:pt idx="1565">
                  <c:v>938.029072476</c:v>
                </c:pt>
                <c:pt idx="1566">
                  <c:v>938.62845207502</c:v>
                </c:pt>
                <c:pt idx="1567">
                  <c:v>939.22783167405</c:v>
                </c:pt>
                <c:pt idx="1568">
                  <c:v>939.8272112730699</c:v>
                </c:pt>
                <c:pt idx="1569">
                  <c:v>940.4265908720998</c:v>
                </c:pt>
                <c:pt idx="1570">
                  <c:v>941.02597047113</c:v>
                </c:pt>
                <c:pt idx="1571">
                  <c:v>941.62535007015</c:v>
                </c:pt>
                <c:pt idx="1572">
                  <c:v>942.22472966918</c:v>
                </c:pt>
                <c:pt idx="1573">
                  <c:v>942.8241092682</c:v>
                </c:pt>
                <c:pt idx="1574">
                  <c:v>943.42348886723</c:v>
                </c:pt>
                <c:pt idx="1575">
                  <c:v>944.02286846626</c:v>
                </c:pt>
                <c:pt idx="1576">
                  <c:v>944.6222480652799</c:v>
                </c:pt>
                <c:pt idx="1577">
                  <c:v>945.2216276643098</c:v>
                </c:pt>
                <c:pt idx="1578">
                  <c:v>945.82100726334</c:v>
                </c:pt>
                <c:pt idx="1579">
                  <c:v>946.42038686236</c:v>
                </c:pt>
                <c:pt idx="1580">
                  <c:v>947.01976646139</c:v>
                </c:pt>
                <c:pt idx="1581">
                  <c:v>947.61914606041</c:v>
                </c:pt>
                <c:pt idx="1582">
                  <c:v>948.21852565944</c:v>
                </c:pt>
                <c:pt idx="1583">
                  <c:v>948.81790525847</c:v>
                </c:pt>
                <c:pt idx="1584">
                  <c:v>949.4172848574899</c:v>
                </c:pt>
                <c:pt idx="1585">
                  <c:v>950.0166644565198</c:v>
                </c:pt>
                <c:pt idx="1586">
                  <c:v>950.61604405555</c:v>
                </c:pt>
                <c:pt idx="1587">
                  <c:v>951.21542365457</c:v>
                </c:pt>
                <c:pt idx="1588">
                  <c:v>951.8148032536</c:v>
                </c:pt>
                <c:pt idx="1589">
                  <c:v>952.41418285262</c:v>
                </c:pt>
                <c:pt idx="1590">
                  <c:v>953.01356245165</c:v>
                </c:pt>
                <c:pt idx="1591">
                  <c:v>953.61294205068</c:v>
                </c:pt>
                <c:pt idx="1592">
                  <c:v>954.2123216497</c:v>
                </c:pt>
                <c:pt idx="1593">
                  <c:v>954.81170124873</c:v>
                </c:pt>
                <c:pt idx="1594">
                  <c:v>955.41108084775</c:v>
                </c:pt>
                <c:pt idx="1595">
                  <c:v>956.01046044678</c:v>
                </c:pt>
                <c:pt idx="1596">
                  <c:v>956.60984004581</c:v>
                </c:pt>
                <c:pt idx="1597">
                  <c:v>957.20921964483</c:v>
                </c:pt>
                <c:pt idx="1598">
                  <c:v>957.80859924386</c:v>
                </c:pt>
                <c:pt idx="1599">
                  <c:v>958.40797884289</c:v>
                </c:pt>
                <c:pt idx="1600">
                  <c:v>959.0073584419099</c:v>
                </c:pt>
                <c:pt idx="1601">
                  <c:v>959.60673804094</c:v>
                </c:pt>
                <c:pt idx="1602">
                  <c:v>960.20611763996</c:v>
                </c:pt>
                <c:pt idx="1603">
                  <c:v>960.80549723899</c:v>
                </c:pt>
                <c:pt idx="1604">
                  <c:v>961.40487683802</c:v>
                </c:pt>
                <c:pt idx="1605">
                  <c:v>962.00425643704</c:v>
                </c:pt>
                <c:pt idx="1606">
                  <c:v>962.60363603607</c:v>
                </c:pt>
                <c:pt idx="1607">
                  <c:v>963.2030156351</c:v>
                </c:pt>
                <c:pt idx="1608">
                  <c:v>963.80239523412</c:v>
                </c:pt>
                <c:pt idx="1609">
                  <c:v>964.40177483315</c:v>
                </c:pt>
                <c:pt idx="1610">
                  <c:v>965.00115443217</c:v>
                </c:pt>
                <c:pt idx="1611">
                  <c:v>965.6005340312</c:v>
                </c:pt>
                <c:pt idx="1612">
                  <c:v>966.19991363023</c:v>
                </c:pt>
                <c:pt idx="1613">
                  <c:v>966.79929322925</c:v>
                </c:pt>
                <c:pt idx="1614">
                  <c:v>967.39867282828</c:v>
                </c:pt>
                <c:pt idx="1615">
                  <c:v>967.9980524273</c:v>
                </c:pt>
                <c:pt idx="1616">
                  <c:v>968.59743202633</c:v>
                </c:pt>
                <c:pt idx="1617">
                  <c:v>969.1968116253601</c:v>
                </c:pt>
                <c:pt idx="1618">
                  <c:v>969.79619122438</c:v>
                </c:pt>
                <c:pt idx="1619">
                  <c:v>970.3955708234099</c:v>
                </c:pt>
                <c:pt idx="1620">
                  <c:v>970.99495042244</c:v>
                </c:pt>
                <c:pt idx="1621">
                  <c:v>971.59433002146</c:v>
                </c:pt>
                <c:pt idx="1622">
                  <c:v>972.19370962049</c:v>
                </c:pt>
                <c:pt idx="1623">
                  <c:v>972.79308921951</c:v>
                </c:pt>
                <c:pt idx="1624">
                  <c:v>973.3924688185399</c:v>
                </c:pt>
                <c:pt idx="1625">
                  <c:v>973.99184841757</c:v>
                </c:pt>
                <c:pt idx="1626">
                  <c:v>974.59122801659</c:v>
                </c:pt>
                <c:pt idx="1627">
                  <c:v>975.19060761562</c:v>
                </c:pt>
                <c:pt idx="1628">
                  <c:v>975.78998721465</c:v>
                </c:pt>
                <c:pt idx="1629">
                  <c:v>976.38936681367</c:v>
                </c:pt>
                <c:pt idx="1630">
                  <c:v>976.9887464127</c:v>
                </c:pt>
                <c:pt idx="1631">
                  <c:v>977.58812601172</c:v>
                </c:pt>
                <c:pt idx="1632">
                  <c:v>978.18750561075</c:v>
                </c:pt>
                <c:pt idx="1633">
                  <c:v>978.78688520978</c:v>
                </c:pt>
                <c:pt idx="1634">
                  <c:v>979.3862648087999</c:v>
                </c:pt>
                <c:pt idx="1635">
                  <c:v>979.98564440783</c:v>
                </c:pt>
                <c:pt idx="1636">
                  <c:v>980.58502400685</c:v>
                </c:pt>
                <c:pt idx="1637">
                  <c:v>981.18440360588</c:v>
                </c:pt>
                <c:pt idx="1638">
                  <c:v>981.78378320491</c:v>
                </c:pt>
                <c:pt idx="1639">
                  <c:v>982.3831628039298</c:v>
                </c:pt>
                <c:pt idx="1640">
                  <c:v>982.9825424029599</c:v>
                </c:pt>
                <c:pt idx="1641">
                  <c:v>983.5819220019899</c:v>
                </c:pt>
                <c:pt idx="1642">
                  <c:v>984.18130160101</c:v>
                </c:pt>
                <c:pt idx="1643">
                  <c:v>984.78068120004</c:v>
                </c:pt>
                <c:pt idx="1644">
                  <c:v>985.3800607990598</c:v>
                </c:pt>
                <c:pt idx="1645">
                  <c:v>985.97944039809</c:v>
                </c:pt>
                <c:pt idx="1646">
                  <c:v>986.57881999712</c:v>
                </c:pt>
                <c:pt idx="1647">
                  <c:v>987.17819959614</c:v>
                </c:pt>
                <c:pt idx="1648">
                  <c:v>987.77757919517</c:v>
                </c:pt>
                <c:pt idx="1649">
                  <c:v>988.3769587941998</c:v>
                </c:pt>
                <c:pt idx="1650">
                  <c:v>988.97633839322</c:v>
                </c:pt>
                <c:pt idx="1651">
                  <c:v>989.57571799225</c:v>
                </c:pt>
                <c:pt idx="1652">
                  <c:v>990.17509759127</c:v>
                </c:pt>
                <c:pt idx="1653">
                  <c:v>990.7744771903</c:v>
                </c:pt>
                <c:pt idx="1654">
                  <c:v>991.37385678933</c:v>
                </c:pt>
                <c:pt idx="1655">
                  <c:v>991.97323638835</c:v>
                </c:pt>
                <c:pt idx="1656">
                  <c:v>992.57261598738</c:v>
                </c:pt>
                <c:pt idx="1657">
                  <c:v>993.17199558641</c:v>
                </c:pt>
                <c:pt idx="1658">
                  <c:v>993.77137518543</c:v>
                </c:pt>
                <c:pt idx="1659">
                  <c:v>994.3707547844599</c:v>
                </c:pt>
                <c:pt idx="1660">
                  <c:v>994.9701343834798</c:v>
                </c:pt>
                <c:pt idx="1661">
                  <c:v>995.5695139825099</c:v>
                </c:pt>
                <c:pt idx="1662">
                  <c:v>996.16889358154</c:v>
                </c:pt>
                <c:pt idx="1663">
                  <c:v>996.76827318056</c:v>
                </c:pt>
                <c:pt idx="1664">
                  <c:v>997.3676527795899</c:v>
                </c:pt>
                <c:pt idx="1665">
                  <c:v>997.96703237861</c:v>
                </c:pt>
                <c:pt idx="1666">
                  <c:v>998.56641197764</c:v>
                </c:pt>
                <c:pt idx="1667">
                  <c:v>999.16579157667</c:v>
                </c:pt>
                <c:pt idx="1668">
                  <c:v>999.7651711756901</c:v>
                </c:pt>
                <c:pt idx="1669">
                  <c:v>1000.3645507747</c:v>
                </c:pt>
                <c:pt idx="1670">
                  <c:v>1000.9639303737</c:v>
                </c:pt>
                <c:pt idx="1671">
                  <c:v>1001.5633099728</c:v>
                </c:pt>
                <c:pt idx="1672">
                  <c:v>1002.1626895718</c:v>
                </c:pt>
                <c:pt idx="1673">
                  <c:v>1002.7620691708</c:v>
                </c:pt>
                <c:pt idx="1674">
                  <c:v>1003.3614487699</c:v>
                </c:pt>
                <c:pt idx="1675">
                  <c:v>1003.9608283689</c:v>
                </c:pt>
                <c:pt idx="1676">
                  <c:v>1004.5602079679</c:v>
                </c:pt>
                <c:pt idx="1677">
                  <c:v>1005.1595875669</c:v>
                </c:pt>
                <c:pt idx="1678">
                  <c:v>1005.758967166</c:v>
                </c:pt>
                <c:pt idx="1679">
                  <c:v>1006.358346765</c:v>
                </c:pt>
                <c:pt idx="1680">
                  <c:v>1006.957726364</c:v>
                </c:pt>
                <c:pt idx="1681">
                  <c:v>1007.557105963</c:v>
                </c:pt>
                <c:pt idx="1682">
                  <c:v>1008.1564855621</c:v>
                </c:pt>
                <c:pt idx="1683">
                  <c:v>1008.7558651611</c:v>
                </c:pt>
                <c:pt idx="1684">
                  <c:v>1009.3552447601</c:v>
                </c:pt>
                <c:pt idx="1685">
                  <c:v>1009.9546243591</c:v>
                </c:pt>
                <c:pt idx="1686">
                  <c:v>1010.5540039582</c:v>
                </c:pt>
                <c:pt idx="1687">
                  <c:v>1011.1533835572</c:v>
                </c:pt>
                <c:pt idx="1688">
                  <c:v>1011.7527631562</c:v>
                </c:pt>
                <c:pt idx="1689">
                  <c:v>1012.3521427552</c:v>
                </c:pt>
                <c:pt idx="1690">
                  <c:v>1012.9515223543</c:v>
                </c:pt>
                <c:pt idx="1691">
                  <c:v>1013.5509019533</c:v>
                </c:pt>
                <c:pt idx="1692">
                  <c:v>1014.1502815523</c:v>
                </c:pt>
                <c:pt idx="1693">
                  <c:v>1014.7496611513</c:v>
                </c:pt>
                <c:pt idx="1694">
                  <c:v>1015.3490407504</c:v>
                </c:pt>
                <c:pt idx="1695">
                  <c:v>1015.9484203494</c:v>
                </c:pt>
                <c:pt idx="1696">
                  <c:v>1016.5477999484</c:v>
                </c:pt>
                <c:pt idx="1697">
                  <c:v>1017.1471795475</c:v>
                </c:pt>
                <c:pt idx="1698">
                  <c:v>1017.7465591465</c:v>
                </c:pt>
                <c:pt idx="1699">
                  <c:v>1018.3459387455</c:v>
                </c:pt>
                <c:pt idx="1700">
                  <c:v>1018.9453183445</c:v>
                </c:pt>
                <c:pt idx="1701">
                  <c:v>1019.5446979436</c:v>
                </c:pt>
                <c:pt idx="1702">
                  <c:v>1020.1440775426</c:v>
                </c:pt>
                <c:pt idx="1703">
                  <c:v>1020.7434571416</c:v>
                </c:pt>
                <c:pt idx="1704">
                  <c:v>1021.3428367406</c:v>
                </c:pt>
                <c:pt idx="1705">
                  <c:v>1021.9422163397</c:v>
                </c:pt>
                <c:pt idx="1706">
                  <c:v>1022.5415959387</c:v>
                </c:pt>
                <c:pt idx="1707">
                  <c:v>1023.1409755377</c:v>
                </c:pt>
                <c:pt idx="1708">
                  <c:v>1023.7403551367</c:v>
                </c:pt>
                <c:pt idx="1709">
                  <c:v>1024.3397347358</c:v>
                </c:pt>
                <c:pt idx="1710">
                  <c:v>1024.9391143348</c:v>
                </c:pt>
                <c:pt idx="1711">
                  <c:v>1025.5384939338</c:v>
                </c:pt>
                <c:pt idx="1712">
                  <c:v>1026.1378735328</c:v>
                </c:pt>
                <c:pt idx="1713">
                  <c:v>1026.7372531319</c:v>
                </c:pt>
                <c:pt idx="1714">
                  <c:v>1027.3366327309</c:v>
                </c:pt>
                <c:pt idx="1715">
                  <c:v>1027.9360123299</c:v>
                </c:pt>
                <c:pt idx="1716">
                  <c:v>1028.535391929</c:v>
                </c:pt>
                <c:pt idx="1717">
                  <c:v>1029.134771528</c:v>
                </c:pt>
                <c:pt idx="1718">
                  <c:v>1029.734151127</c:v>
                </c:pt>
                <c:pt idx="1719">
                  <c:v>1030.333530726</c:v>
                </c:pt>
                <c:pt idx="1720">
                  <c:v>1030.9329103251</c:v>
                </c:pt>
                <c:pt idx="1721">
                  <c:v>1031.5322899241</c:v>
                </c:pt>
                <c:pt idx="1722">
                  <c:v>1032.1316695231</c:v>
                </c:pt>
                <c:pt idx="1723">
                  <c:v>1032.7310491221</c:v>
                </c:pt>
                <c:pt idx="1724">
                  <c:v>1033.3304287212</c:v>
                </c:pt>
                <c:pt idx="1725">
                  <c:v>1033.9298083202</c:v>
                </c:pt>
                <c:pt idx="1726">
                  <c:v>1034.5291879192</c:v>
                </c:pt>
                <c:pt idx="1727">
                  <c:v>1035.1285675182</c:v>
                </c:pt>
                <c:pt idx="1728">
                  <c:v>1035.7279471173</c:v>
                </c:pt>
                <c:pt idx="1729">
                  <c:v>1036.3273267163</c:v>
                </c:pt>
                <c:pt idx="1730">
                  <c:v>1036.9267063153</c:v>
                </c:pt>
                <c:pt idx="1731">
                  <c:v>1037.5260859143</c:v>
                </c:pt>
                <c:pt idx="1732">
                  <c:v>1038.1254655134</c:v>
                </c:pt>
                <c:pt idx="1733">
                  <c:v>1038.7248451124</c:v>
                </c:pt>
                <c:pt idx="1734">
                  <c:v>1039.3242247114</c:v>
                </c:pt>
                <c:pt idx="1735">
                  <c:v>1039.9236043104</c:v>
                </c:pt>
                <c:pt idx="1736">
                  <c:v>1040.5229839095</c:v>
                </c:pt>
                <c:pt idx="1737">
                  <c:v>1041.1223635085</c:v>
                </c:pt>
                <c:pt idx="1738">
                  <c:v>1041.7217431075</c:v>
                </c:pt>
                <c:pt idx="1739">
                  <c:v>1042.3211227066</c:v>
                </c:pt>
                <c:pt idx="1740">
                  <c:v>1042.9205023056</c:v>
                </c:pt>
                <c:pt idx="1741">
                  <c:v>1043.5198819046</c:v>
                </c:pt>
                <c:pt idx="1742">
                  <c:v>1044.1192615036</c:v>
                </c:pt>
                <c:pt idx="1743">
                  <c:v>1044.7186411027</c:v>
                </c:pt>
                <c:pt idx="1744">
                  <c:v>1045.3180207017</c:v>
                </c:pt>
                <c:pt idx="1745">
                  <c:v>1045.9174003007</c:v>
                </c:pt>
                <c:pt idx="1746">
                  <c:v>1046.5167798997</c:v>
                </c:pt>
                <c:pt idx="1747">
                  <c:v>1047.1161594988</c:v>
                </c:pt>
                <c:pt idx="1748">
                  <c:v>1047.7155390978</c:v>
                </c:pt>
                <c:pt idx="1749">
                  <c:v>1048.3149186968</c:v>
                </c:pt>
                <c:pt idx="1750">
                  <c:v>1048.9142982958</c:v>
                </c:pt>
                <c:pt idx="1751">
                  <c:v>1049.5136778949</c:v>
                </c:pt>
                <c:pt idx="1752">
                  <c:v>1050.1130574939</c:v>
                </c:pt>
                <c:pt idx="1753">
                  <c:v>1050.7124370929</c:v>
                </c:pt>
                <c:pt idx="1754">
                  <c:v>1051.3118166919</c:v>
                </c:pt>
                <c:pt idx="1755">
                  <c:v>1051.911196291</c:v>
                </c:pt>
                <c:pt idx="1756">
                  <c:v>1052.51057589</c:v>
                </c:pt>
                <c:pt idx="1757">
                  <c:v>1053.109955489</c:v>
                </c:pt>
                <c:pt idx="1758">
                  <c:v>1053.7093350881</c:v>
                </c:pt>
                <c:pt idx="1759">
                  <c:v>1054.3087146871</c:v>
                </c:pt>
                <c:pt idx="1760">
                  <c:v>1054.9080942861</c:v>
                </c:pt>
                <c:pt idx="1761">
                  <c:v>1055.5074738851</c:v>
                </c:pt>
                <c:pt idx="1762">
                  <c:v>1056.1068534842</c:v>
                </c:pt>
                <c:pt idx="1763">
                  <c:v>1056.7062330832</c:v>
                </c:pt>
                <c:pt idx="1764">
                  <c:v>1057.3056126822</c:v>
                </c:pt>
                <c:pt idx="1765">
                  <c:v>1057.9049922812</c:v>
                </c:pt>
                <c:pt idx="1766">
                  <c:v>1058.5043718803</c:v>
                </c:pt>
                <c:pt idx="1767">
                  <c:v>1059.1037514793</c:v>
                </c:pt>
                <c:pt idx="1768">
                  <c:v>1059.7031310783</c:v>
                </c:pt>
                <c:pt idx="1769">
                  <c:v>1060.3025106773</c:v>
                </c:pt>
                <c:pt idx="1770">
                  <c:v>1060.9018902764</c:v>
                </c:pt>
                <c:pt idx="1771">
                  <c:v>1061.5012698754</c:v>
                </c:pt>
                <c:pt idx="1772">
                  <c:v>1062.1006494744</c:v>
                </c:pt>
                <c:pt idx="1773">
                  <c:v>1062.7000290734</c:v>
                </c:pt>
                <c:pt idx="1774">
                  <c:v>1063.2994086725</c:v>
                </c:pt>
                <c:pt idx="1775">
                  <c:v>1063.8987882715</c:v>
                </c:pt>
                <c:pt idx="1776">
                  <c:v>1064.4981678705</c:v>
                </c:pt>
                <c:pt idx="1777">
                  <c:v>1065.0975474695</c:v>
                </c:pt>
                <c:pt idx="1778">
                  <c:v>1065.6969270686</c:v>
                </c:pt>
                <c:pt idx="1779">
                  <c:v>1066.2963066676</c:v>
                </c:pt>
                <c:pt idx="1780">
                  <c:v>1066.8956862666</c:v>
                </c:pt>
                <c:pt idx="1781">
                  <c:v>1067.4950658657</c:v>
                </c:pt>
                <c:pt idx="1782">
                  <c:v>1068.0944454647</c:v>
                </c:pt>
                <c:pt idx="1783">
                  <c:v>1068.6938250637</c:v>
                </c:pt>
                <c:pt idx="1784">
                  <c:v>1069.2932046627</c:v>
                </c:pt>
                <c:pt idx="1785">
                  <c:v>1069.8925842618</c:v>
                </c:pt>
                <c:pt idx="1786">
                  <c:v>1070.4919638608</c:v>
                </c:pt>
                <c:pt idx="1787">
                  <c:v>1071.0913434598</c:v>
                </c:pt>
                <c:pt idx="1788">
                  <c:v>1071.6907230588</c:v>
                </c:pt>
                <c:pt idx="1789">
                  <c:v>1072.2901026579</c:v>
                </c:pt>
                <c:pt idx="1790">
                  <c:v>1072.8894822569</c:v>
                </c:pt>
                <c:pt idx="1791">
                  <c:v>1073.4888618559</c:v>
                </c:pt>
                <c:pt idx="1792">
                  <c:v>1074.0882414549</c:v>
                </c:pt>
                <c:pt idx="1793">
                  <c:v>1074.687621054</c:v>
                </c:pt>
                <c:pt idx="1794">
                  <c:v>1075.287000653</c:v>
                </c:pt>
                <c:pt idx="1795">
                  <c:v>1075.886380252</c:v>
                </c:pt>
                <c:pt idx="1796">
                  <c:v>1076.485759851</c:v>
                </c:pt>
                <c:pt idx="1797">
                  <c:v>1077.0851394501</c:v>
                </c:pt>
                <c:pt idx="1798">
                  <c:v>1077.6845190491</c:v>
                </c:pt>
                <c:pt idx="1799">
                  <c:v>1078.2838986481</c:v>
                </c:pt>
                <c:pt idx="1800">
                  <c:v>1078.8832782472</c:v>
                </c:pt>
                <c:pt idx="1801">
                  <c:v>1079.4826578462</c:v>
                </c:pt>
                <c:pt idx="1802">
                  <c:v>1080.0820374452</c:v>
                </c:pt>
                <c:pt idx="1803">
                  <c:v>1080.6814170442</c:v>
                </c:pt>
                <c:pt idx="1804">
                  <c:v>1081.2807966433</c:v>
                </c:pt>
                <c:pt idx="1805">
                  <c:v>1081.8801762423</c:v>
                </c:pt>
                <c:pt idx="1806">
                  <c:v>1082.4795558413</c:v>
                </c:pt>
                <c:pt idx="1807">
                  <c:v>1083.0789354403</c:v>
                </c:pt>
                <c:pt idx="1808">
                  <c:v>1083.6783150394</c:v>
                </c:pt>
                <c:pt idx="1809">
                  <c:v>1084.2776946384</c:v>
                </c:pt>
                <c:pt idx="1810">
                  <c:v>1084.8770742374</c:v>
                </c:pt>
                <c:pt idx="1811">
                  <c:v>1085.4764538364</c:v>
                </c:pt>
                <c:pt idx="1812">
                  <c:v>1086.0758334355</c:v>
                </c:pt>
                <c:pt idx="1813">
                  <c:v>1086.6752130345</c:v>
                </c:pt>
                <c:pt idx="1814">
                  <c:v>1087.2745926335</c:v>
                </c:pt>
                <c:pt idx="1815">
                  <c:v>1087.8739722325</c:v>
                </c:pt>
                <c:pt idx="1816">
                  <c:v>1088.4733518316</c:v>
                </c:pt>
                <c:pt idx="1817">
                  <c:v>1089.0727314306</c:v>
                </c:pt>
                <c:pt idx="1818">
                  <c:v>1089.6721110296</c:v>
                </c:pt>
                <c:pt idx="1819">
                  <c:v>1090.2714906286</c:v>
                </c:pt>
                <c:pt idx="1820">
                  <c:v>1090.8708702277</c:v>
                </c:pt>
                <c:pt idx="1821">
                  <c:v>1091.4702498267</c:v>
                </c:pt>
                <c:pt idx="1822">
                  <c:v>1092.0696294257</c:v>
                </c:pt>
                <c:pt idx="1823">
                  <c:v>1092.6690090248</c:v>
                </c:pt>
                <c:pt idx="1824">
                  <c:v>1093.2683886238</c:v>
                </c:pt>
                <c:pt idx="1825">
                  <c:v>1093.8677682228</c:v>
                </c:pt>
                <c:pt idx="1826">
                  <c:v>1094.4671478218</c:v>
                </c:pt>
                <c:pt idx="1827">
                  <c:v>1095.0665274209</c:v>
                </c:pt>
                <c:pt idx="1828">
                  <c:v>1095.6659070199</c:v>
                </c:pt>
                <c:pt idx="1829">
                  <c:v>1096.2652866189</c:v>
                </c:pt>
                <c:pt idx="1830">
                  <c:v>1096.8646662179</c:v>
                </c:pt>
                <c:pt idx="1831">
                  <c:v>1097.464045817</c:v>
                </c:pt>
                <c:pt idx="1832">
                  <c:v>1098.063425416</c:v>
                </c:pt>
                <c:pt idx="1833">
                  <c:v>1098.662805015</c:v>
                </c:pt>
                <c:pt idx="1834">
                  <c:v>1099.262184614</c:v>
                </c:pt>
                <c:pt idx="1835">
                  <c:v>1099.8615642131</c:v>
                </c:pt>
                <c:pt idx="1836">
                  <c:v>1100.4609438121</c:v>
                </c:pt>
                <c:pt idx="1837">
                  <c:v>1101.0603234111</c:v>
                </c:pt>
                <c:pt idx="1838">
                  <c:v>1101.6597030101</c:v>
                </c:pt>
                <c:pt idx="1839">
                  <c:v>1102.2590826092</c:v>
                </c:pt>
                <c:pt idx="1840">
                  <c:v>1102.8584622082</c:v>
                </c:pt>
                <c:pt idx="1841">
                  <c:v>1103.4578418072</c:v>
                </c:pt>
                <c:pt idx="1842">
                  <c:v>1104.0572214063</c:v>
                </c:pt>
                <c:pt idx="1843">
                  <c:v>1104.6566010053</c:v>
                </c:pt>
                <c:pt idx="1844">
                  <c:v>1105.2559806043</c:v>
                </c:pt>
                <c:pt idx="1845">
                  <c:v>1105.8553602033</c:v>
                </c:pt>
                <c:pt idx="1846">
                  <c:v>1106.4547398024</c:v>
                </c:pt>
                <c:pt idx="1847">
                  <c:v>1107.0541194014</c:v>
                </c:pt>
                <c:pt idx="1848">
                  <c:v>1107.6534990004</c:v>
                </c:pt>
                <c:pt idx="1849">
                  <c:v>1108.2528785994</c:v>
                </c:pt>
                <c:pt idx="1850">
                  <c:v>1108.8522581985</c:v>
                </c:pt>
                <c:pt idx="1851">
                  <c:v>1109.4516377975</c:v>
                </c:pt>
                <c:pt idx="1852">
                  <c:v>1110.0510173965</c:v>
                </c:pt>
                <c:pt idx="1853">
                  <c:v>1110.6503969955</c:v>
                </c:pt>
                <c:pt idx="1854">
                  <c:v>1111.2497765946</c:v>
                </c:pt>
                <c:pt idx="1855">
                  <c:v>1111.8491561936</c:v>
                </c:pt>
                <c:pt idx="1856">
                  <c:v>1112.4485357926</c:v>
                </c:pt>
                <c:pt idx="1857">
                  <c:v>1113.0479153916</c:v>
                </c:pt>
                <c:pt idx="1858">
                  <c:v>1113.6472949907</c:v>
                </c:pt>
                <c:pt idx="1859">
                  <c:v>1114.2466745897</c:v>
                </c:pt>
                <c:pt idx="1860">
                  <c:v>1114.8460541887</c:v>
                </c:pt>
                <c:pt idx="1861">
                  <c:v>1115.4454337877</c:v>
                </c:pt>
                <c:pt idx="1862">
                  <c:v>1116.0448133868</c:v>
                </c:pt>
                <c:pt idx="1863">
                  <c:v>1116.6441929858</c:v>
                </c:pt>
                <c:pt idx="1864">
                  <c:v>1117.2435725848</c:v>
                </c:pt>
                <c:pt idx="1865">
                  <c:v>1117.8429521839</c:v>
                </c:pt>
                <c:pt idx="1866">
                  <c:v>1118.4423317829</c:v>
                </c:pt>
                <c:pt idx="1867">
                  <c:v>1119.0417113819</c:v>
                </c:pt>
                <c:pt idx="1868">
                  <c:v>1119.6410909809</c:v>
                </c:pt>
                <c:pt idx="1869">
                  <c:v>1120.24047058</c:v>
                </c:pt>
                <c:pt idx="1870">
                  <c:v>1120.839850179</c:v>
                </c:pt>
                <c:pt idx="1871">
                  <c:v>1121.439229778</c:v>
                </c:pt>
                <c:pt idx="1872">
                  <c:v>1122.038609377</c:v>
                </c:pt>
                <c:pt idx="1873">
                  <c:v>1122.6379889761</c:v>
                </c:pt>
                <c:pt idx="1874">
                  <c:v>1123.2373685751</c:v>
                </c:pt>
                <c:pt idx="1875">
                  <c:v>1123.8367481741</c:v>
                </c:pt>
                <c:pt idx="1876">
                  <c:v>1124.4361277731</c:v>
                </c:pt>
                <c:pt idx="1877">
                  <c:v>1125.0355073722</c:v>
                </c:pt>
                <c:pt idx="1878">
                  <c:v>1125.6348869712</c:v>
                </c:pt>
                <c:pt idx="1879">
                  <c:v>1126.2342665702</c:v>
                </c:pt>
                <c:pt idx="1880">
                  <c:v>1126.8336461692</c:v>
                </c:pt>
                <c:pt idx="1881">
                  <c:v>1127.4330257683</c:v>
                </c:pt>
                <c:pt idx="1882">
                  <c:v>1128.0324053673</c:v>
                </c:pt>
                <c:pt idx="1883">
                  <c:v>1128.6317849663</c:v>
                </c:pt>
                <c:pt idx="1884">
                  <c:v>1129.2311645654</c:v>
                </c:pt>
                <c:pt idx="1885">
                  <c:v>1129.8305441644</c:v>
                </c:pt>
                <c:pt idx="1886">
                  <c:v>1130.4299237634</c:v>
                </c:pt>
                <c:pt idx="1887">
                  <c:v>1131.0293033624</c:v>
                </c:pt>
                <c:pt idx="1888">
                  <c:v>1131.6286829615</c:v>
                </c:pt>
                <c:pt idx="1889">
                  <c:v>1132.2280625605</c:v>
                </c:pt>
                <c:pt idx="1890">
                  <c:v>1132.8274421595</c:v>
                </c:pt>
                <c:pt idx="1891">
                  <c:v>1133.4268217585</c:v>
                </c:pt>
                <c:pt idx="1892">
                  <c:v>1134.0262013576</c:v>
                </c:pt>
                <c:pt idx="1893">
                  <c:v>1134.6255809566</c:v>
                </c:pt>
                <c:pt idx="1894">
                  <c:v>1135.2249605556</c:v>
                </c:pt>
                <c:pt idx="1895">
                  <c:v>1135.8243401546</c:v>
                </c:pt>
                <c:pt idx="1896">
                  <c:v>1136.4237197537</c:v>
                </c:pt>
                <c:pt idx="1897">
                  <c:v>1137.0230993527</c:v>
                </c:pt>
                <c:pt idx="1898">
                  <c:v>1137.6224789517</c:v>
                </c:pt>
                <c:pt idx="1899">
                  <c:v>1138.2218585507</c:v>
                </c:pt>
                <c:pt idx="1900">
                  <c:v>1138.8212381498</c:v>
                </c:pt>
                <c:pt idx="1901">
                  <c:v>1139.4206177488</c:v>
                </c:pt>
                <c:pt idx="1902">
                  <c:v>1140.0199973478</c:v>
                </c:pt>
                <c:pt idx="1903">
                  <c:v>1140.6193769468</c:v>
                </c:pt>
                <c:pt idx="1904">
                  <c:v>1141.2187565459</c:v>
                </c:pt>
                <c:pt idx="1905">
                  <c:v>1141.8181361449</c:v>
                </c:pt>
                <c:pt idx="1906">
                  <c:v>1142.4175157439</c:v>
                </c:pt>
                <c:pt idx="1907">
                  <c:v>1143.016895343</c:v>
                </c:pt>
                <c:pt idx="1908">
                  <c:v>1143.616274942</c:v>
                </c:pt>
                <c:pt idx="1909">
                  <c:v>1144.215654541</c:v>
                </c:pt>
                <c:pt idx="1910">
                  <c:v>1144.81503414</c:v>
                </c:pt>
                <c:pt idx="1911">
                  <c:v>1145.4144137391</c:v>
                </c:pt>
                <c:pt idx="1912">
                  <c:v>1146.0137933381</c:v>
                </c:pt>
                <c:pt idx="1913">
                  <c:v>1146.6131729371</c:v>
                </c:pt>
                <c:pt idx="1914">
                  <c:v>1147.2125525361</c:v>
                </c:pt>
                <c:pt idx="1915">
                  <c:v>1147.8119321352</c:v>
                </c:pt>
                <c:pt idx="1916">
                  <c:v>1148.4113117342</c:v>
                </c:pt>
                <c:pt idx="1917">
                  <c:v>1149.0106913332</c:v>
                </c:pt>
                <c:pt idx="1918">
                  <c:v>1149.6100709322</c:v>
                </c:pt>
                <c:pt idx="1919">
                  <c:v>1150.2094505313</c:v>
                </c:pt>
                <c:pt idx="1920">
                  <c:v>1150.8088301303</c:v>
                </c:pt>
                <c:pt idx="1921">
                  <c:v>1151.4082097293</c:v>
                </c:pt>
                <c:pt idx="1922">
                  <c:v>1152.0075893283</c:v>
                </c:pt>
                <c:pt idx="1923">
                  <c:v>1152.6069689274</c:v>
                </c:pt>
                <c:pt idx="1924">
                  <c:v>1153.2063485264</c:v>
                </c:pt>
                <c:pt idx="1925">
                  <c:v>1153.8057281254</c:v>
                </c:pt>
                <c:pt idx="1926">
                  <c:v>1154.4051077245</c:v>
                </c:pt>
                <c:pt idx="1927">
                  <c:v>1155.0044873235</c:v>
                </c:pt>
                <c:pt idx="1928">
                  <c:v>1155.6038669225</c:v>
                </c:pt>
                <c:pt idx="1929">
                  <c:v>1156.2032465215</c:v>
                </c:pt>
                <c:pt idx="1930">
                  <c:v>1156.8026261206</c:v>
                </c:pt>
                <c:pt idx="1931">
                  <c:v>1157.4020057196</c:v>
                </c:pt>
                <c:pt idx="1932">
                  <c:v>1158.0013853186</c:v>
                </c:pt>
                <c:pt idx="1933">
                  <c:v>1158.6007649176</c:v>
                </c:pt>
                <c:pt idx="1934">
                  <c:v>1159.2001445167</c:v>
                </c:pt>
                <c:pt idx="1935">
                  <c:v>1159.7995241157</c:v>
                </c:pt>
                <c:pt idx="1936">
                  <c:v>1160.3989037147</c:v>
                </c:pt>
                <c:pt idx="1937">
                  <c:v>1160.9982833137</c:v>
                </c:pt>
                <c:pt idx="1938">
                  <c:v>1161.5976629128</c:v>
                </c:pt>
                <c:pt idx="1939">
                  <c:v>1162.1970425118</c:v>
                </c:pt>
                <c:pt idx="1940">
                  <c:v>1162.7964221108</c:v>
                </c:pt>
                <c:pt idx="1941">
                  <c:v>1163.3958017098</c:v>
                </c:pt>
                <c:pt idx="1942">
                  <c:v>1163.9951813089</c:v>
                </c:pt>
                <c:pt idx="1943">
                  <c:v>1164.5945609079</c:v>
                </c:pt>
                <c:pt idx="1944">
                  <c:v>1165.193940506899</c:v>
                </c:pt>
                <c:pt idx="1945">
                  <c:v>1165.7933201059</c:v>
                </c:pt>
                <c:pt idx="1946">
                  <c:v>1166.392699705</c:v>
                </c:pt>
                <c:pt idx="1947">
                  <c:v>1166.992079304</c:v>
                </c:pt>
                <c:pt idx="1948">
                  <c:v>1167.591458903</c:v>
                </c:pt>
                <c:pt idx="1949">
                  <c:v>1168.1908385021</c:v>
                </c:pt>
                <c:pt idx="1950">
                  <c:v>1168.7902181011</c:v>
                </c:pt>
                <c:pt idx="1951">
                  <c:v>1169.3895977001</c:v>
                </c:pt>
                <c:pt idx="1952">
                  <c:v>1169.9889772991</c:v>
                </c:pt>
                <c:pt idx="1953">
                  <c:v>1170.5883568982</c:v>
                </c:pt>
                <c:pt idx="1954">
                  <c:v>1171.1877364972</c:v>
                </c:pt>
                <c:pt idx="1955">
                  <c:v>1171.7871160962</c:v>
                </c:pt>
                <c:pt idx="1956">
                  <c:v>1172.3864956952</c:v>
                </c:pt>
                <c:pt idx="1957">
                  <c:v>1172.9858752943</c:v>
                </c:pt>
                <c:pt idx="1958">
                  <c:v>1173.5852548933</c:v>
                </c:pt>
                <c:pt idx="1959">
                  <c:v>1174.1846344923</c:v>
                </c:pt>
                <c:pt idx="1960">
                  <c:v>1174.7840140913</c:v>
                </c:pt>
                <c:pt idx="1961">
                  <c:v>1175.3833936904</c:v>
                </c:pt>
                <c:pt idx="1962">
                  <c:v>1175.9827732894</c:v>
                </c:pt>
                <c:pt idx="1963">
                  <c:v>1176.5821528884</c:v>
                </c:pt>
                <c:pt idx="1964">
                  <c:v>1177.1815324874</c:v>
                </c:pt>
                <c:pt idx="1965">
                  <c:v>1177.7809120865</c:v>
                </c:pt>
                <c:pt idx="1966">
                  <c:v>1178.3802916855</c:v>
                </c:pt>
                <c:pt idx="1967">
                  <c:v>1178.9796712845</c:v>
                </c:pt>
                <c:pt idx="1968">
                  <c:v>1179.5790508836</c:v>
                </c:pt>
                <c:pt idx="1969">
                  <c:v>1180.1784304826</c:v>
                </c:pt>
                <c:pt idx="1970">
                  <c:v>1180.7778100816</c:v>
                </c:pt>
                <c:pt idx="1971">
                  <c:v>1181.3771896806</c:v>
                </c:pt>
                <c:pt idx="1972">
                  <c:v>1181.9765692797</c:v>
                </c:pt>
                <c:pt idx="1973">
                  <c:v>1182.5759488787</c:v>
                </c:pt>
                <c:pt idx="1974">
                  <c:v>1183.1753284777</c:v>
                </c:pt>
                <c:pt idx="1975">
                  <c:v>1183.7747080767</c:v>
                </c:pt>
                <c:pt idx="1976">
                  <c:v>1184.3740876758</c:v>
                </c:pt>
                <c:pt idx="1977">
                  <c:v>1184.9734672748</c:v>
                </c:pt>
                <c:pt idx="1978">
                  <c:v>1185.5728468738</c:v>
                </c:pt>
                <c:pt idx="1979">
                  <c:v>1186.1722264728</c:v>
                </c:pt>
                <c:pt idx="1980">
                  <c:v>1186.7716060719</c:v>
                </c:pt>
                <c:pt idx="1981">
                  <c:v>1187.3709856709</c:v>
                </c:pt>
                <c:pt idx="1982">
                  <c:v>1187.9703652699</c:v>
                </c:pt>
                <c:pt idx="1983">
                  <c:v>1188.5697448689</c:v>
                </c:pt>
                <c:pt idx="1984">
                  <c:v>1189.169124468</c:v>
                </c:pt>
                <c:pt idx="1985">
                  <c:v>1189.768504067</c:v>
                </c:pt>
                <c:pt idx="1986">
                  <c:v>1190.367883666</c:v>
                </c:pt>
                <c:pt idx="1987">
                  <c:v>1190.967263265</c:v>
                </c:pt>
                <c:pt idx="1988">
                  <c:v>1191.5666428641</c:v>
                </c:pt>
                <c:pt idx="1989">
                  <c:v>1192.1660224631</c:v>
                </c:pt>
                <c:pt idx="1990">
                  <c:v>1192.7654020621</c:v>
                </c:pt>
                <c:pt idx="1991">
                  <c:v>1193.3647816612</c:v>
                </c:pt>
                <c:pt idx="1992">
                  <c:v>1193.9641612602</c:v>
                </c:pt>
                <c:pt idx="1993">
                  <c:v>1194.5635408592</c:v>
                </c:pt>
                <c:pt idx="1994">
                  <c:v>1195.1629204582</c:v>
                </c:pt>
                <c:pt idx="1995">
                  <c:v>1195.7623000573</c:v>
                </c:pt>
                <c:pt idx="1996">
                  <c:v>1196.3616796563</c:v>
                </c:pt>
                <c:pt idx="1997">
                  <c:v>1196.9610592553</c:v>
                </c:pt>
                <c:pt idx="1998">
                  <c:v>1197.5604388543</c:v>
                </c:pt>
                <c:pt idx="1999">
                  <c:v>1198.1598184534</c:v>
                </c:pt>
                <c:pt idx="2000">
                  <c:v>1198.7591980524</c:v>
                </c:pt>
                <c:pt idx="2001">
                  <c:v>1199.3585776514</c:v>
                </c:pt>
                <c:pt idx="2002">
                  <c:v>1199.9579572504</c:v>
                </c:pt>
                <c:pt idx="2003">
                  <c:v>1200.5573368495</c:v>
                </c:pt>
                <c:pt idx="2004">
                  <c:v>1201.1567164485</c:v>
                </c:pt>
                <c:pt idx="2005">
                  <c:v>1201.7560960475</c:v>
                </c:pt>
                <c:pt idx="2006">
                  <c:v>1202.3554756465</c:v>
                </c:pt>
                <c:pt idx="2007">
                  <c:v>1202.9548552456</c:v>
                </c:pt>
                <c:pt idx="2008">
                  <c:v>1203.5542348446</c:v>
                </c:pt>
                <c:pt idx="2009">
                  <c:v>1204.1536144436</c:v>
                </c:pt>
                <c:pt idx="2010">
                  <c:v>1204.7529940427</c:v>
                </c:pt>
                <c:pt idx="2011">
                  <c:v>1205.3523736417</c:v>
                </c:pt>
                <c:pt idx="2012">
                  <c:v>1205.9517532407</c:v>
                </c:pt>
                <c:pt idx="2013">
                  <c:v>1206.5511328397</c:v>
                </c:pt>
                <c:pt idx="2014">
                  <c:v>1207.1505124388</c:v>
                </c:pt>
                <c:pt idx="2015">
                  <c:v>1207.7498920378</c:v>
                </c:pt>
                <c:pt idx="2016">
                  <c:v>1208.3492716368</c:v>
                </c:pt>
                <c:pt idx="2017">
                  <c:v>1208.9486512358</c:v>
                </c:pt>
                <c:pt idx="2018">
                  <c:v>1209.5480308349</c:v>
                </c:pt>
                <c:pt idx="2019">
                  <c:v>1210.1474104339</c:v>
                </c:pt>
                <c:pt idx="2020">
                  <c:v>1210.7467900329</c:v>
                </c:pt>
                <c:pt idx="2021">
                  <c:v>1211.3461696319</c:v>
                </c:pt>
                <c:pt idx="2022">
                  <c:v>1211.945549231</c:v>
                </c:pt>
                <c:pt idx="2023">
                  <c:v>1212.54492883</c:v>
                </c:pt>
                <c:pt idx="2024">
                  <c:v>1213.144308429</c:v>
                </c:pt>
                <c:pt idx="2025">
                  <c:v>1213.743688028</c:v>
                </c:pt>
                <c:pt idx="2026">
                  <c:v>1214.3430676271</c:v>
                </c:pt>
                <c:pt idx="2027">
                  <c:v>1214.9424472261</c:v>
                </c:pt>
                <c:pt idx="2028">
                  <c:v>1215.5418268251</c:v>
                </c:pt>
                <c:pt idx="2029">
                  <c:v>1216.1412064241</c:v>
                </c:pt>
                <c:pt idx="2030">
                  <c:v>1216.7405860232</c:v>
                </c:pt>
                <c:pt idx="2031">
                  <c:v>1217.3399656222</c:v>
                </c:pt>
                <c:pt idx="2032">
                  <c:v>1217.9393452212</c:v>
                </c:pt>
                <c:pt idx="2033">
                  <c:v>1218.5387248203</c:v>
                </c:pt>
                <c:pt idx="2034">
                  <c:v>1219.1381044193</c:v>
                </c:pt>
                <c:pt idx="2035">
                  <c:v>1219.7374840183</c:v>
                </c:pt>
                <c:pt idx="2036">
                  <c:v>1220.3368636173</c:v>
                </c:pt>
                <c:pt idx="2037">
                  <c:v>1220.9362432164</c:v>
                </c:pt>
                <c:pt idx="2038">
                  <c:v>1221.5356228154</c:v>
                </c:pt>
                <c:pt idx="2039">
                  <c:v>1222.1350024144</c:v>
                </c:pt>
                <c:pt idx="2040">
                  <c:v>1222.7343820134</c:v>
                </c:pt>
                <c:pt idx="2041">
                  <c:v>1223.3337616125</c:v>
                </c:pt>
                <c:pt idx="2042">
                  <c:v>1223.9331412115</c:v>
                </c:pt>
                <c:pt idx="2043">
                  <c:v>1224.5325208105</c:v>
                </c:pt>
                <c:pt idx="2044">
                  <c:v>1225.1319004095</c:v>
                </c:pt>
                <c:pt idx="2045">
                  <c:v>1225.7312800086</c:v>
                </c:pt>
                <c:pt idx="2046">
                  <c:v>1226.3306596076</c:v>
                </c:pt>
                <c:pt idx="2047">
                  <c:v>1226.9300392066</c:v>
                </c:pt>
                <c:pt idx="2048">
                  <c:v>1227.5294188056</c:v>
                </c:pt>
                <c:pt idx="2049">
                  <c:v>1228.1287984047</c:v>
                </c:pt>
                <c:pt idx="2050">
                  <c:v>1228.7281780037</c:v>
                </c:pt>
                <c:pt idx="2051">
                  <c:v>1229.3275576027</c:v>
                </c:pt>
                <c:pt idx="2052">
                  <c:v>1229.9269372018</c:v>
                </c:pt>
                <c:pt idx="2053">
                  <c:v>1230.5263168008</c:v>
                </c:pt>
                <c:pt idx="2054">
                  <c:v>1231.1256963998</c:v>
                </c:pt>
                <c:pt idx="2055">
                  <c:v>1231.7250759988</c:v>
                </c:pt>
                <c:pt idx="2056">
                  <c:v>1232.3244555979</c:v>
                </c:pt>
                <c:pt idx="2057">
                  <c:v>1232.9238351969</c:v>
                </c:pt>
                <c:pt idx="2058">
                  <c:v>1233.5232147959</c:v>
                </c:pt>
                <c:pt idx="2059">
                  <c:v>1234.1225943949</c:v>
                </c:pt>
                <c:pt idx="2060">
                  <c:v>1234.721973994</c:v>
                </c:pt>
                <c:pt idx="2061">
                  <c:v>1235.321353593</c:v>
                </c:pt>
                <c:pt idx="2062">
                  <c:v>1235.920733192</c:v>
                </c:pt>
                <c:pt idx="2063">
                  <c:v>1236.520112791</c:v>
                </c:pt>
                <c:pt idx="2064">
                  <c:v>1237.1194923901</c:v>
                </c:pt>
                <c:pt idx="2065">
                  <c:v>1237.7188719891</c:v>
                </c:pt>
                <c:pt idx="2066">
                  <c:v>1238.3182515881</c:v>
                </c:pt>
                <c:pt idx="2067">
                  <c:v>1238.9176311871</c:v>
                </c:pt>
                <c:pt idx="2068">
                  <c:v>1239.5170107862</c:v>
                </c:pt>
                <c:pt idx="2069">
                  <c:v>1240.1163903852</c:v>
                </c:pt>
                <c:pt idx="2070">
                  <c:v>1240.7157699842</c:v>
                </c:pt>
                <c:pt idx="2071">
                  <c:v>1241.3151495832</c:v>
                </c:pt>
                <c:pt idx="2072">
                  <c:v>1241.9145291823</c:v>
                </c:pt>
                <c:pt idx="2073">
                  <c:v>1242.5139087813</c:v>
                </c:pt>
                <c:pt idx="2074">
                  <c:v>1243.1132883803</c:v>
                </c:pt>
                <c:pt idx="2075">
                  <c:v>1243.7126679794</c:v>
                </c:pt>
                <c:pt idx="2076">
                  <c:v>1244.3120475784</c:v>
                </c:pt>
                <c:pt idx="2077">
                  <c:v>1244.9114271774</c:v>
                </c:pt>
                <c:pt idx="2078">
                  <c:v>1245.5108067764</c:v>
                </c:pt>
                <c:pt idx="2079">
                  <c:v>1246.1101863755</c:v>
                </c:pt>
                <c:pt idx="2080">
                  <c:v>1246.7095659745</c:v>
                </c:pt>
                <c:pt idx="2081">
                  <c:v>1247.3089455735</c:v>
                </c:pt>
                <c:pt idx="2082">
                  <c:v>1247.9083251725</c:v>
                </c:pt>
                <c:pt idx="2083">
                  <c:v>1248.5077047716</c:v>
                </c:pt>
                <c:pt idx="2084">
                  <c:v>1249.1070843706</c:v>
                </c:pt>
                <c:pt idx="2085">
                  <c:v>1249.7064639696</c:v>
                </c:pt>
                <c:pt idx="2086">
                  <c:v>1250.3058435686</c:v>
                </c:pt>
                <c:pt idx="2087">
                  <c:v>1250.9052231677</c:v>
                </c:pt>
                <c:pt idx="2088">
                  <c:v>1251.5046027667</c:v>
                </c:pt>
                <c:pt idx="2089">
                  <c:v>1252.1039823657</c:v>
                </c:pt>
                <c:pt idx="2090">
                  <c:v>1252.7033619647</c:v>
                </c:pt>
                <c:pt idx="2091">
                  <c:v>1253.3027415638</c:v>
                </c:pt>
                <c:pt idx="2092">
                  <c:v>1253.9021211628</c:v>
                </c:pt>
                <c:pt idx="2093">
                  <c:v>1254.5015007618</c:v>
                </c:pt>
                <c:pt idx="2094">
                  <c:v>1255.1008803609</c:v>
                </c:pt>
                <c:pt idx="2095">
                  <c:v>1255.7002599599</c:v>
                </c:pt>
                <c:pt idx="2096">
                  <c:v>1256.2996395589</c:v>
                </c:pt>
                <c:pt idx="2097">
                  <c:v>1256.8990191579</c:v>
                </c:pt>
                <c:pt idx="2098">
                  <c:v>1257.498398757</c:v>
                </c:pt>
                <c:pt idx="2099">
                  <c:v>1258.097778356</c:v>
                </c:pt>
                <c:pt idx="2100">
                  <c:v>1258.697157955</c:v>
                </c:pt>
                <c:pt idx="2101">
                  <c:v>1259.296537554</c:v>
                </c:pt>
                <c:pt idx="2102">
                  <c:v>1259.8959171531</c:v>
                </c:pt>
                <c:pt idx="2103">
                  <c:v>1260.4952967521</c:v>
                </c:pt>
                <c:pt idx="2104">
                  <c:v>1261.0946763511</c:v>
                </c:pt>
                <c:pt idx="2105">
                  <c:v>1261.6940559501</c:v>
                </c:pt>
                <c:pt idx="2106">
                  <c:v>1262.2934355492</c:v>
                </c:pt>
                <c:pt idx="2107">
                  <c:v>1262.8928151482</c:v>
                </c:pt>
                <c:pt idx="2108">
                  <c:v>1263.4921947472</c:v>
                </c:pt>
                <c:pt idx="2109">
                  <c:v>1264.0915743462</c:v>
                </c:pt>
                <c:pt idx="2110">
                  <c:v>1264.6909539453</c:v>
                </c:pt>
                <c:pt idx="2111">
                  <c:v>1265.2903335443</c:v>
                </c:pt>
                <c:pt idx="2112">
                  <c:v>1265.8897131433</c:v>
                </c:pt>
                <c:pt idx="2113">
                  <c:v>1266.4890927424</c:v>
                </c:pt>
                <c:pt idx="2114">
                  <c:v>1267.0884723414</c:v>
                </c:pt>
                <c:pt idx="2115">
                  <c:v>1267.6878519404</c:v>
                </c:pt>
                <c:pt idx="2116">
                  <c:v>1268.2872315394</c:v>
                </c:pt>
                <c:pt idx="2117">
                  <c:v>1268.8866111385</c:v>
                </c:pt>
                <c:pt idx="2118">
                  <c:v>1269.4859907375</c:v>
                </c:pt>
                <c:pt idx="2119">
                  <c:v>1270.0853703365</c:v>
                </c:pt>
                <c:pt idx="2120">
                  <c:v>1270.6847499355</c:v>
                </c:pt>
                <c:pt idx="2121">
                  <c:v>1271.2841295346</c:v>
                </c:pt>
                <c:pt idx="2122">
                  <c:v>1271.8835091336</c:v>
                </c:pt>
                <c:pt idx="2123">
                  <c:v>1272.4828887326</c:v>
                </c:pt>
                <c:pt idx="2124">
                  <c:v>1273.0822683316</c:v>
                </c:pt>
                <c:pt idx="2125">
                  <c:v>1273.6816479307</c:v>
                </c:pt>
                <c:pt idx="2126">
                  <c:v>1274.2810275297</c:v>
                </c:pt>
                <c:pt idx="2127">
                  <c:v>1274.8804071287</c:v>
                </c:pt>
                <c:pt idx="2128">
                  <c:v>1275.4797867277</c:v>
                </c:pt>
                <c:pt idx="2129">
                  <c:v>1276.0791663268</c:v>
                </c:pt>
                <c:pt idx="2130">
                  <c:v>1276.6785459258</c:v>
                </c:pt>
                <c:pt idx="2131">
                  <c:v>1277.2779255248</c:v>
                </c:pt>
                <c:pt idx="2132">
                  <c:v>1277.8773051238</c:v>
                </c:pt>
                <c:pt idx="2133">
                  <c:v>1278.4766847229</c:v>
                </c:pt>
                <c:pt idx="2134">
                  <c:v>1279.0760643219</c:v>
                </c:pt>
                <c:pt idx="2135">
                  <c:v>1279.6754439209</c:v>
                </c:pt>
                <c:pt idx="2136">
                  <c:v>1280.27482352</c:v>
                </c:pt>
                <c:pt idx="2137">
                  <c:v>1280.874203119</c:v>
                </c:pt>
                <c:pt idx="2138">
                  <c:v>1281.473582718</c:v>
                </c:pt>
                <c:pt idx="2139">
                  <c:v>1282.072962317</c:v>
                </c:pt>
                <c:pt idx="2140">
                  <c:v>1282.6723419161</c:v>
                </c:pt>
                <c:pt idx="2141">
                  <c:v>1283.2717215151</c:v>
                </c:pt>
                <c:pt idx="2142">
                  <c:v>1283.8711011141</c:v>
                </c:pt>
                <c:pt idx="2143">
                  <c:v>1284.4704807131</c:v>
                </c:pt>
                <c:pt idx="2144">
                  <c:v>1285.0698603122</c:v>
                </c:pt>
                <c:pt idx="2145">
                  <c:v>1285.6692399112</c:v>
                </c:pt>
                <c:pt idx="2146">
                  <c:v>1286.2686195102</c:v>
                </c:pt>
                <c:pt idx="2147">
                  <c:v>1286.8679991092</c:v>
                </c:pt>
                <c:pt idx="2148">
                  <c:v>1287.4673787083</c:v>
                </c:pt>
                <c:pt idx="2149">
                  <c:v>1288.0667583073</c:v>
                </c:pt>
                <c:pt idx="2150">
                  <c:v>1288.6661379063</c:v>
                </c:pt>
                <c:pt idx="2151">
                  <c:v>1289.2655175053</c:v>
                </c:pt>
                <c:pt idx="2152">
                  <c:v>1289.8648971044</c:v>
                </c:pt>
                <c:pt idx="2153">
                  <c:v>1290.4642767034</c:v>
                </c:pt>
                <c:pt idx="2154">
                  <c:v>1291.0636563024</c:v>
                </c:pt>
                <c:pt idx="2155">
                  <c:v>1291.6630359015</c:v>
                </c:pt>
                <c:pt idx="2156">
                  <c:v>1292.2624155005</c:v>
                </c:pt>
                <c:pt idx="2157">
                  <c:v>1292.8617950995</c:v>
                </c:pt>
                <c:pt idx="2158">
                  <c:v>1293.4611746985</c:v>
                </c:pt>
                <c:pt idx="2159">
                  <c:v>1294.0605542976</c:v>
                </c:pt>
                <c:pt idx="2160">
                  <c:v>1294.6599338966</c:v>
                </c:pt>
                <c:pt idx="2161">
                  <c:v>1295.2593134956</c:v>
                </c:pt>
                <c:pt idx="2162">
                  <c:v>1295.8586930946</c:v>
                </c:pt>
                <c:pt idx="2163">
                  <c:v>1296.4580726937</c:v>
                </c:pt>
                <c:pt idx="2164">
                  <c:v>1297.0574522927</c:v>
                </c:pt>
                <c:pt idx="2165">
                  <c:v>1297.6568318917</c:v>
                </c:pt>
                <c:pt idx="2166">
                  <c:v>1298.2562114907</c:v>
                </c:pt>
                <c:pt idx="2167">
                  <c:v>1298.8555910898</c:v>
                </c:pt>
                <c:pt idx="2168">
                  <c:v>1299.4549706888</c:v>
                </c:pt>
                <c:pt idx="2169">
                  <c:v>1300.0543502878</c:v>
                </c:pt>
                <c:pt idx="2170">
                  <c:v>1300.6537298868</c:v>
                </c:pt>
                <c:pt idx="2171">
                  <c:v>1301.2531094859</c:v>
                </c:pt>
                <c:pt idx="2172">
                  <c:v>1301.8524890849</c:v>
                </c:pt>
                <c:pt idx="2173">
                  <c:v>1302.4518686839</c:v>
                </c:pt>
                <c:pt idx="2174">
                  <c:v>1303.0512482829</c:v>
                </c:pt>
                <c:pt idx="2175">
                  <c:v>1303.650627882</c:v>
                </c:pt>
                <c:pt idx="2176">
                  <c:v>1304.250007481</c:v>
                </c:pt>
                <c:pt idx="2177">
                  <c:v>1304.84938708</c:v>
                </c:pt>
                <c:pt idx="2178">
                  <c:v>1305.4487666791</c:v>
                </c:pt>
                <c:pt idx="2179">
                  <c:v>1306.0481462781</c:v>
                </c:pt>
                <c:pt idx="2180">
                  <c:v>1306.6475258771</c:v>
                </c:pt>
                <c:pt idx="2181">
                  <c:v>1307.2469054761</c:v>
                </c:pt>
                <c:pt idx="2182">
                  <c:v>1307.8462850752</c:v>
                </c:pt>
                <c:pt idx="2183">
                  <c:v>1308.4456646742</c:v>
                </c:pt>
                <c:pt idx="2184">
                  <c:v>1309.0450442732</c:v>
                </c:pt>
                <c:pt idx="2185">
                  <c:v>1309.6444238722</c:v>
                </c:pt>
                <c:pt idx="2186">
                  <c:v>1310.2438034713</c:v>
                </c:pt>
                <c:pt idx="2187">
                  <c:v>1310.8431830703</c:v>
                </c:pt>
                <c:pt idx="2188">
                  <c:v>1311.4425626693</c:v>
                </c:pt>
                <c:pt idx="2189">
                  <c:v>1312.0419422683</c:v>
                </c:pt>
                <c:pt idx="2190">
                  <c:v>1312.6413218674</c:v>
                </c:pt>
                <c:pt idx="2191">
                  <c:v>1313.2407014664</c:v>
                </c:pt>
                <c:pt idx="2192">
                  <c:v>1313.8400810654</c:v>
                </c:pt>
                <c:pt idx="2193">
                  <c:v>1314.4394606644</c:v>
                </c:pt>
                <c:pt idx="2194">
                  <c:v>1315.0388402635</c:v>
                </c:pt>
                <c:pt idx="2195">
                  <c:v>1315.6382198625</c:v>
                </c:pt>
                <c:pt idx="2196">
                  <c:v>1316.2375994615</c:v>
                </c:pt>
                <c:pt idx="2197">
                  <c:v>1316.8369790606</c:v>
                </c:pt>
                <c:pt idx="2198">
                  <c:v>1317.4363586596</c:v>
                </c:pt>
                <c:pt idx="2199">
                  <c:v>1318.0357382586</c:v>
                </c:pt>
                <c:pt idx="2200">
                  <c:v>1318.6351178576</c:v>
                </c:pt>
                <c:pt idx="2201">
                  <c:v>1319.2344974567</c:v>
                </c:pt>
                <c:pt idx="2202">
                  <c:v>1319.8338770557</c:v>
                </c:pt>
                <c:pt idx="2203">
                  <c:v>1320.4332566547</c:v>
                </c:pt>
                <c:pt idx="2204">
                  <c:v>1321.0326362537</c:v>
                </c:pt>
                <c:pt idx="2205">
                  <c:v>1321.6320158528</c:v>
                </c:pt>
                <c:pt idx="2206">
                  <c:v>1322.2313954518</c:v>
                </c:pt>
                <c:pt idx="2207">
                  <c:v>1322.8307750508</c:v>
                </c:pt>
                <c:pt idx="2208">
                  <c:v>1323.4301546498</c:v>
                </c:pt>
                <c:pt idx="2209">
                  <c:v>1324.0295342489</c:v>
                </c:pt>
                <c:pt idx="2210">
                  <c:v>1324.6289138479</c:v>
                </c:pt>
                <c:pt idx="2211">
                  <c:v>1325.2282934469</c:v>
                </c:pt>
                <c:pt idx="2212">
                  <c:v>1325.8276730459</c:v>
                </c:pt>
                <c:pt idx="2213">
                  <c:v>1326.427052645</c:v>
                </c:pt>
                <c:pt idx="2214">
                  <c:v>1327.026432244</c:v>
                </c:pt>
                <c:pt idx="2215">
                  <c:v>1327.625811843</c:v>
                </c:pt>
                <c:pt idx="2216">
                  <c:v>1328.225191442</c:v>
                </c:pt>
                <c:pt idx="2217">
                  <c:v>1328.8245710411</c:v>
                </c:pt>
                <c:pt idx="2218">
                  <c:v>1329.4239506401</c:v>
                </c:pt>
                <c:pt idx="2219">
                  <c:v>1330.0233302391</c:v>
                </c:pt>
                <c:pt idx="2220">
                  <c:v>1330.6227098382</c:v>
                </c:pt>
                <c:pt idx="2221">
                  <c:v>1331.2220894372</c:v>
                </c:pt>
                <c:pt idx="2222">
                  <c:v>1331.8214690362</c:v>
                </c:pt>
                <c:pt idx="2223">
                  <c:v>1332.4208486352</c:v>
                </c:pt>
                <c:pt idx="2224">
                  <c:v>1333.0202282343</c:v>
                </c:pt>
                <c:pt idx="2225">
                  <c:v>1333.6196078333</c:v>
                </c:pt>
                <c:pt idx="2226">
                  <c:v>1334.2189874323</c:v>
                </c:pt>
                <c:pt idx="2227">
                  <c:v>1334.8183670313</c:v>
                </c:pt>
                <c:pt idx="2228">
                  <c:v>1335.4177466304</c:v>
                </c:pt>
                <c:pt idx="2229">
                  <c:v>1336.0171262294</c:v>
                </c:pt>
                <c:pt idx="2230">
                  <c:v>1336.6165058284</c:v>
                </c:pt>
                <c:pt idx="2231">
                  <c:v>1337.2158854274</c:v>
                </c:pt>
                <c:pt idx="2232">
                  <c:v>1337.8152650265</c:v>
                </c:pt>
                <c:pt idx="2233">
                  <c:v>1338.4146446255</c:v>
                </c:pt>
                <c:pt idx="2234">
                  <c:v>1339.0140242245</c:v>
                </c:pt>
                <c:pt idx="2235">
                  <c:v>1339.6134038235</c:v>
                </c:pt>
                <c:pt idx="2236">
                  <c:v>1340.2127834226</c:v>
                </c:pt>
                <c:pt idx="2237">
                  <c:v>1340.8121630216</c:v>
                </c:pt>
                <c:pt idx="2238">
                  <c:v>1341.4115426206</c:v>
                </c:pt>
                <c:pt idx="2239">
                  <c:v>1342.0109222197</c:v>
                </c:pt>
                <c:pt idx="2240">
                  <c:v>1342.6103018187</c:v>
                </c:pt>
                <c:pt idx="2241">
                  <c:v>1343.2096814177</c:v>
                </c:pt>
                <c:pt idx="2242">
                  <c:v>1343.8090610167</c:v>
                </c:pt>
                <c:pt idx="2243">
                  <c:v>1344.4084406158</c:v>
                </c:pt>
                <c:pt idx="2244">
                  <c:v>1345.0078202148</c:v>
                </c:pt>
                <c:pt idx="2245">
                  <c:v>1345.6071998138</c:v>
                </c:pt>
                <c:pt idx="2246">
                  <c:v>1346.2065794128</c:v>
                </c:pt>
                <c:pt idx="2247">
                  <c:v>1346.8059590119</c:v>
                </c:pt>
                <c:pt idx="2248">
                  <c:v>1347.4053386109</c:v>
                </c:pt>
                <c:pt idx="2249">
                  <c:v>1348.0047182099</c:v>
                </c:pt>
                <c:pt idx="2250">
                  <c:v>1348.6040978089</c:v>
                </c:pt>
                <c:pt idx="2251">
                  <c:v>1349.203477408</c:v>
                </c:pt>
                <c:pt idx="2252">
                  <c:v>1349.802857007</c:v>
                </c:pt>
                <c:pt idx="2253">
                  <c:v>1350.402236606</c:v>
                </c:pt>
                <c:pt idx="2254">
                  <c:v>1351.001616205</c:v>
                </c:pt>
                <c:pt idx="2255">
                  <c:v>1351.6009958041</c:v>
                </c:pt>
                <c:pt idx="2256">
                  <c:v>1352.2003754031</c:v>
                </c:pt>
                <c:pt idx="2257">
                  <c:v>1352.7997550021</c:v>
                </c:pt>
                <c:pt idx="2258">
                  <c:v>1353.3991346011</c:v>
                </c:pt>
                <c:pt idx="2259">
                  <c:v>1353.9985142002</c:v>
                </c:pt>
                <c:pt idx="2260">
                  <c:v>1354.5978937992</c:v>
                </c:pt>
                <c:pt idx="2261">
                  <c:v>1355.1972733982</c:v>
                </c:pt>
                <c:pt idx="2262">
                  <c:v>1355.7966529973</c:v>
                </c:pt>
                <c:pt idx="2263">
                  <c:v>1356.3960325963</c:v>
                </c:pt>
                <c:pt idx="2264">
                  <c:v>1356.9954121953</c:v>
                </c:pt>
                <c:pt idx="2265">
                  <c:v>1357.5947917943</c:v>
                </c:pt>
                <c:pt idx="2266">
                  <c:v>1358.1941713934</c:v>
                </c:pt>
                <c:pt idx="2267">
                  <c:v>1358.7935509924</c:v>
                </c:pt>
                <c:pt idx="2268">
                  <c:v>1359.3929305914</c:v>
                </c:pt>
                <c:pt idx="2269">
                  <c:v>1359.9923101904</c:v>
                </c:pt>
                <c:pt idx="2270">
                  <c:v>1360.5916897895</c:v>
                </c:pt>
                <c:pt idx="2271">
                  <c:v>1361.1910693885</c:v>
                </c:pt>
                <c:pt idx="2272">
                  <c:v>1361.7904489875</c:v>
                </c:pt>
                <c:pt idx="2273">
                  <c:v>1362.3898285865</c:v>
                </c:pt>
                <c:pt idx="2274">
                  <c:v>1362.9892081856</c:v>
                </c:pt>
                <c:pt idx="2275">
                  <c:v>1363.5885877846</c:v>
                </c:pt>
                <c:pt idx="2276">
                  <c:v>1364.1879673836</c:v>
                </c:pt>
                <c:pt idx="2277">
                  <c:v>1364.7873469826</c:v>
                </c:pt>
                <c:pt idx="2278">
                  <c:v>1365.3867265817</c:v>
                </c:pt>
                <c:pt idx="2279">
                  <c:v>1365.9861061807</c:v>
                </c:pt>
                <c:pt idx="2280">
                  <c:v>1366.5854857797</c:v>
                </c:pt>
                <c:pt idx="2281">
                  <c:v>1367.1848653788</c:v>
                </c:pt>
                <c:pt idx="2282">
                  <c:v>1367.7842449778</c:v>
                </c:pt>
                <c:pt idx="2283">
                  <c:v>1368.3836245768</c:v>
                </c:pt>
                <c:pt idx="2284">
                  <c:v>1368.9830041758</c:v>
                </c:pt>
                <c:pt idx="2285">
                  <c:v>1369.5823837749</c:v>
                </c:pt>
                <c:pt idx="2286">
                  <c:v>1370.1817633739</c:v>
                </c:pt>
                <c:pt idx="2287">
                  <c:v>1370.7811429729</c:v>
                </c:pt>
                <c:pt idx="2288">
                  <c:v>1371.3805225719</c:v>
                </c:pt>
                <c:pt idx="2289">
                  <c:v>1371.979902171</c:v>
                </c:pt>
                <c:pt idx="2290">
                  <c:v>1372.57928177</c:v>
                </c:pt>
                <c:pt idx="2291">
                  <c:v>1373.178661369</c:v>
                </c:pt>
                <c:pt idx="2292">
                  <c:v>1373.778040968</c:v>
                </c:pt>
                <c:pt idx="2293">
                  <c:v>1374.3774205671</c:v>
                </c:pt>
                <c:pt idx="2294">
                  <c:v>1374.9768001661</c:v>
                </c:pt>
                <c:pt idx="2295">
                  <c:v>1375.5761797651</c:v>
                </c:pt>
                <c:pt idx="2296">
                  <c:v>1376.1755593641</c:v>
                </c:pt>
                <c:pt idx="2297">
                  <c:v>1376.7749389632</c:v>
                </c:pt>
                <c:pt idx="2298">
                  <c:v>1377.3743185622</c:v>
                </c:pt>
                <c:pt idx="2299">
                  <c:v>1377.9736981612</c:v>
                </c:pt>
                <c:pt idx="2300">
                  <c:v>1378.5730777602</c:v>
                </c:pt>
                <c:pt idx="2301">
                  <c:v>1379.1724573593</c:v>
                </c:pt>
                <c:pt idx="2302">
                  <c:v>1379.7718369583</c:v>
                </c:pt>
                <c:pt idx="2303">
                  <c:v>1380.3712165573</c:v>
                </c:pt>
                <c:pt idx="2304">
                  <c:v>1380.9705961564</c:v>
                </c:pt>
                <c:pt idx="2305">
                  <c:v>1381.5699757554</c:v>
                </c:pt>
                <c:pt idx="2306">
                  <c:v>1382.1693553544</c:v>
                </c:pt>
                <c:pt idx="2307">
                  <c:v>1382.7687349534</c:v>
                </c:pt>
                <c:pt idx="2308">
                  <c:v>1383.3681145525</c:v>
                </c:pt>
                <c:pt idx="2309">
                  <c:v>1383.9674941515</c:v>
                </c:pt>
                <c:pt idx="2310">
                  <c:v>1384.5668737505</c:v>
                </c:pt>
                <c:pt idx="2311">
                  <c:v>1385.1662533495</c:v>
                </c:pt>
                <c:pt idx="2312">
                  <c:v>1385.7656329486</c:v>
                </c:pt>
                <c:pt idx="2313">
                  <c:v>1386.3650125476</c:v>
                </c:pt>
                <c:pt idx="2314">
                  <c:v>1386.9643921466</c:v>
                </c:pt>
                <c:pt idx="2315">
                  <c:v>1387.5637717456</c:v>
                </c:pt>
                <c:pt idx="2316">
                  <c:v>1388.1631513447</c:v>
                </c:pt>
                <c:pt idx="2317">
                  <c:v>1388.7625309437</c:v>
                </c:pt>
                <c:pt idx="2318">
                  <c:v>1389.3619105427</c:v>
                </c:pt>
                <c:pt idx="2319">
                  <c:v>1389.9612901417</c:v>
                </c:pt>
                <c:pt idx="2320">
                  <c:v>1390.5606697408</c:v>
                </c:pt>
                <c:pt idx="2321">
                  <c:v>1391.1600493398</c:v>
                </c:pt>
                <c:pt idx="2322">
                  <c:v>1391.7594289388</c:v>
                </c:pt>
                <c:pt idx="2323">
                  <c:v>1392.3588085379</c:v>
                </c:pt>
                <c:pt idx="2324">
                  <c:v>1392.9581881369</c:v>
                </c:pt>
                <c:pt idx="2325">
                  <c:v>1393.5575677359</c:v>
                </c:pt>
                <c:pt idx="2326">
                  <c:v>1394.1569473349</c:v>
                </c:pt>
                <c:pt idx="2327">
                  <c:v>1394.756326934</c:v>
                </c:pt>
                <c:pt idx="2328">
                  <c:v>1395.355706533</c:v>
                </c:pt>
                <c:pt idx="2329">
                  <c:v>1395.955086132</c:v>
                </c:pt>
                <c:pt idx="2330">
                  <c:v>1396.554465731</c:v>
                </c:pt>
                <c:pt idx="2331">
                  <c:v>1397.1538453301</c:v>
                </c:pt>
                <c:pt idx="2332">
                  <c:v>1397.7532249291</c:v>
                </c:pt>
                <c:pt idx="2333">
                  <c:v>1398.3526045281</c:v>
                </c:pt>
                <c:pt idx="2334">
                  <c:v>1398.9519841271</c:v>
                </c:pt>
                <c:pt idx="2335">
                  <c:v>1399.5513637262</c:v>
                </c:pt>
                <c:pt idx="2336">
                  <c:v>1400.1507433252</c:v>
                </c:pt>
                <c:pt idx="2337">
                  <c:v>1400.7501229242</c:v>
                </c:pt>
                <c:pt idx="2338">
                  <c:v>1401.3495025232</c:v>
                </c:pt>
                <c:pt idx="2339">
                  <c:v>1401.9488821223</c:v>
                </c:pt>
                <c:pt idx="2340">
                  <c:v>1402.5482617213</c:v>
                </c:pt>
                <c:pt idx="2341">
                  <c:v>1403.1476413203</c:v>
                </c:pt>
                <c:pt idx="2342">
                  <c:v>1403.7470209193</c:v>
                </c:pt>
                <c:pt idx="2343">
                  <c:v>1404.3464005184</c:v>
                </c:pt>
                <c:pt idx="2344">
                  <c:v>1404.9457801174</c:v>
                </c:pt>
                <c:pt idx="2345">
                  <c:v>1405.5451597164</c:v>
                </c:pt>
                <c:pt idx="2346">
                  <c:v>1406.1445393155</c:v>
                </c:pt>
                <c:pt idx="2347">
                  <c:v>1406.7439189145</c:v>
                </c:pt>
                <c:pt idx="2348">
                  <c:v>1407.3432985135</c:v>
                </c:pt>
                <c:pt idx="2349">
                  <c:v>1407.9426781125</c:v>
                </c:pt>
                <c:pt idx="2350">
                  <c:v>1408.5420577116</c:v>
                </c:pt>
                <c:pt idx="2351">
                  <c:v>1409.1414373106</c:v>
                </c:pt>
                <c:pt idx="2352">
                  <c:v>1409.7408169096</c:v>
                </c:pt>
                <c:pt idx="2353">
                  <c:v>1410.3401965086</c:v>
                </c:pt>
                <c:pt idx="2354">
                  <c:v>1410.9395761077</c:v>
                </c:pt>
                <c:pt idx="2355">
                  <c:v>1411.5389557067</c:v>
                </c:pt>
                <c:pt idx="2356">
                  <c:v>1412.1383353057</c:v>
                </c:pt>
                <c:pt idx="2357">
                  <c:v>1412.7377149047</c:v>
                </c:pt>
                <c:pt idx="2358">
                  <c:v>1413.3370945038</c:v>
                </c:pt>
                <c:pt idx="2359">
                  <c:v>1413.9364741028</c:v>
                </c:pt>
                <c:pt idx="2360">
                  <c:v>1414.5358537018</c:v>
                </c:pt>
                <c:pt idx="2361">
                  <c:v>1415.1352333008</c:v>
                </c:pt>
                <c:pt idx="2362">
                  <c:v>1415.7346128999</c:v>
                </c:pt>
                <c:pt idx="2363">
                  <c:v>1416.3339924989</c:v>
                </c:pt>
                <c:pt idx="2364">
                  <c:v>1416.9333720979</c:v>
                </c:pt>
                <c:pt idx="2365">
                  <c:v>1417.532751697</c:v>
                </c:pt>
                <c:pt idx="2366">
                  <c:v>1418.132131296</c:v>
                </c:pt>
                <c:pt idx="2367">
                  <c:v>1418.731510895</c:v>
                </c:pt>
                <c:pt idx="2368">
                  <c:v>1419.330890494</c:v>
                </c:pt>
                <c:pt idx="2369">
                  <c:v>1419.9302700931</c:v>
                </c:pt>
                <c:pt idx="2370">
                  <c:v>1420.5296496921</c:v>
                </c:pt>
                <c:pt idx="2371">
                  <c:v>1421.1290292911</c:v>
                </c:pt>
                <c:pt idx="2372">
                  <c:v>1421.7284088901</c:v>
                </c:pt>
                <c:pt idx="2373">
                  <c:v>1422.3277884892</c:v>
                </c:pt>
                <c:pt idx="2374">
                  <c:v>1422.9271680882</c:v>
                </c:pt>
                <c:pt idx="2375">
                  <c:v>1423.5265476872</c:v>
                </c:pt>
                <c:pt idx="2376">
                  <c:v>1424.1259272862</c:v>
                </c:pt>
                <c:pt idx="2377">
                  <c:v>1424.7253068853</c:v>
                </c:pt>
                <c:pt idx="2378">
                  <c:v>1425.3246864843</c:v>
                </c:pt>
                <c:pt idx="2379">
                  <c:v>1425.9240660833</c:v>
                </c:pt>
                <c:pt idx="2380">
                  <c:v>1426.5234456823</c:v>
                </c:pt>
                <c:pt idx="2381">
                  <c:v>1427.1228252814</c:v>
                </c:pt>
                <c:pt idx="2382">
                  <c:v>1427.7222048804</c:v>
                </c:pt>
                <c:pt idx="2383">
                  <c:v>1428.3215844794</c:v>
                </c:pt>
                <c:pt idx="2384">
                  <c:v>1428.9209640784</c:v>
                </c:pt>
                <c:pt idx="2385">
                  <c:v>1429.5203436775</c:v>
                </c:pt>
                <c:pt idx="2386">
                  <c:v>1430.1197232765</c:v>
                </c:pt>
                <c:pt idx="2387">
                  <c:v>1430.7191028755</c:v>
                </c:pt>
                <c:pt idx="2388">
                  <c:v>1431.3184824746</c:v>
                </c:pt>
                <c:pt idx="2389">
                  <c:v>1431.9178620736</c:v>
                </c:pt>
                <c:pt idx="2390">
                  <c:v>1432.5172416726</c:v>
                </c:pt>
                <c:pt idx="2391">
                  <c:v>1433.1166212716</c:v>
                </c:pt>
                <c:pt idx="2392">
                  <c:v>1433.7160008707</c:v>
                </c:pt>
                <c:pt idx="2393">
                  <c:v>1434.3153804697</c:v>
                </c:pt>
                <c:pt idx="2394">
                  <c:v>1434.9147600687</c:v>
                </c:pt>
                <c:pt idx="2395">
                  <c:v>1435.5141396677</c:v>
                </c:pt>
                <c:pt idx="2396">
                  <c:v>1436.1135192668</c:v>
                </c:pt>
                <c:pt idx="2397">
                  <c:v>1436.7128988658</c:v>
                </c:pt>
                <c:pt idx="2398">
                  <c:v>1437.3122784648</c:v>
                </c:pt>
                <c:pt idx="2399">
                  <c:v>1437.9116580638</c:v>
                </c:pt>
                <c:pt idx="2400">
                  <c:v>1438.5110376629</c:v>
                </c:pt>
                <c:pt idx="2401">
                  <c:v>1439.1104172619</c:v>
                </c:pt>
                <c:pt idx="2402">
                  <c:v>1439.7097968609</c:v>
                </c:pt>
                <c:pt idx="2403">
                  <c:v>1440.3091764599</c:v>
                </c:pt>
                <c:pt idx="2404">
                  <c:v>1440.908556059</c:v>
                </c:pt>
                <c:pt idx="2405">
                  <c:v>1441.507935658</c:v>
                </c:pt>
                <c:pt idx="2406">
                  <c:v>1442.107315257</c:v>
                </c:pt>
                <c:pt idx="2407">
                  <c:v>1442.7066948561</c:v>
                </c:pt>
                <c:pt idx="2408">
                  <c:v>1443.3060744551</c:v>
                </c:pt>
                <c:pt idx="2409">
                  <c:v>1443.9054540541</c:v>
                </c:pt>
                <c:pt idx="2410">
                  <c:v>1444.5048336531</c:v>
                </c:pt>
                <c:pt idx="2411">
                  <c:v>1445.1042132522</c:v>
                </c:pt>
                <c:pt idx="2412">
                  <c:v>1445.7035928512</c:v>
                </c:pt>
                <c:pt idx="2413">
                  <c:v>1446.3029724502</c:v>
                </c:pt>
                <c:pt idx="2414">
                  <c:v>1446.9023520492</c:v>
                </c:pt>
                <c:pt idx="2415">
                  <c:v>1447.5017316483</c:v>
                </c:pt>
                <c:pt idx="2416">
                  <c:v>1448.1011112473</c:v>
                </c:pt>
                <c:pt idx="2417">
                  <c:v>1448.7004908463</c:v>
                </c:pt>
                <c:pt idx="2418">
                  <c:v>1449.2998704453</c:v>
                </c:pt>
                <c:pt idx="2419">
                  <c:v>1449.8992500444</c:v>
                </c:pt>
                <c:pt idx="2420">
                  <c:v>1450.4986296434</c:v>
                </c:pt>
                <c:pt idx="2421">
                  <c:v>1451.0980092424</c:v>
                </c:pt>
                <c:pt idx="2422">
                  <c:v>1451.6973888414</c:v>
                </c:pt>
                <c:pt idx="2423">
                  <c:v>1452.2967684405</c:v>
                </c:pt>
                <c:pt idx="2424">
                  <c:v>1452.8961480395</c:v>
                </c:pt>
                <c:pt idx="2425">
                  <c:v>1453.4955276385</c:v>
                </c:pt>
                <c:pt idx="2426">
                  <c:v>1454.0949072375</c:v>
                </c:pt>
                <c:pt idx="2427">
                  <c:v>1454.6942868366</c:v>
                </c:pt>
                <c:pt idx="2428">
                  <c:v>1455.2936664356</c:v>
                </c:pt>
                <c:pt idx="2429">
                  <c:v>1455.8930460346</c:v>
                </c:pt>
                <c:pt idx="2430">
                  <c:v>1456.4924256337</c:v>
                </c:pt>
                <c:pt idx="2431">
                  <c:v>1457.0918052327</c:v>
                </c:pt>
                <c:pt idx="2432">
                  <c:v>1457.6911848317</c:v>
                </c:pt>
                <c:pt idx="2433">
                  <c:v>1458.2905644307</c:v>
                </c:pt>
                <c:pt idx="2434">
                  <c:v>1458.8899440298</c:v>
                </c:pt>
                <c:pt idx="2435">
                  <c:v>1459.4893236288</c:v>
                </c:pt>
                <c:pt idx="2436">
                  <c:v>1460.0887032278</c:v>
                </c:pt>
                <c:pt idx="2437">
                  <c:v>1460.6880828268</c:v>
                </c:pt>
                <c:pt idx="2438">
                  <c:v>1461.2874624259</c:v>
                </c:pt>
                <c:pt idx="2439">
                  <c:v>1461.8868420249</c:v>
                </c:pt>
                <c:pt idx="2440">
                  <c:v>1462.4862216239</c:v>
                </c:pt>
                <c:pt idx="2441">
                  <c:v>1463.0856012229</c:v>
                </c:pt>
                <c:pt idx="2442">
                  <c:v>1463.684980822</c:v>
                </c:pt>
                <c:pt idx="2443">
                  <c:v>1464.284360421</c:v>
                </c:pt>
                <c:pt idx="2444">
                  <c:v>1464.88374002</c:v>
                </c:pt>
                <c:pt idx="2445">
                  <c:v>1465.483119619</c:v>
                </c:pt>
                <c:pt idx="2446">
                  <c:v>1466.0824992181</c:v>
                </c:pt>
                <c:pt idx="2447">
                  <c:v>1466.6818788171</c:v>
                </c:pt>
                <c:pt idx="2448">
                  <c:v>1467.2812584161</c:v>
                </c:pt>
                <c:pt idx="2449">
                  <c:v>1467.8806380152</c:v>
                </c:pt>
                <c:pt idx="2450">
                  <c:v>1468.4800176142</c:v>
                </c:pt>
                <c:pt idx="2451">
                  <c:v>1469.0793972132</c:v>
                </c:pt>
                <c:pt idx="2452">
                  <c:v>1469.6787768122</c:v>
                </c:pt>
                <c:pt idx="2453">
                  <c:v>1470.2781564113</c:v>
                </c:pt>
                <c:pt idx="2454">
                  <c:v>1470.8775360103</c:v>
                </c:pt>
                <c:pt idx="2455">
                  <c:v>1471.4769156093</c:v>
                </c:pt>
                <c:pt idx="2456">
                  <c:v>1472.0762952083</c:v>
                </c:pt>
                <c:pt idx="2457">
                  <c:v>1472.6756748074</c:v>
                </c:pt>
                <c:pt idx="2458">
                  <c:v>1473.2750544064</c:v>
                </c:pt>
                <c:pt idx="2459">
                  <c:v>1473.8744340054</c:v>
                </c:pt>
                <c:pt idx="2460">
                  <c:v>1474.4738136044</c:v>
                </c:pt>
                <c:pt idx="2461">
                  <c:v>1475.0731932035</c:v>
                </c:pt>
                <c:pt idx="2462">
                  <c:v>1475.6725728025</c:v>
                </c:pt>
                <c:pt idx="2463">
                  <c:v>1476.2719524015</c:v>
                </c:pt>
                <c:pt idx="2464">
                  <c:v>1476.8713320005</c:v>
                </c:pt>
                <c:pt idx="2465">
                  <c:v>1477.4707115996</c:v>
                </c:pt>
                <c:pt idx="2466">
                  <c:v>1478.0700911986</c:v>
                </c:pt>
                <c:pt idx="2467">
                  <c:v>1478.6694707976</c:v>
                </c:pt>
                <c:pt idx="2468">
                  <c:v>1479.2688503966</c:v>
                </c:pt>
                <c:pt idx="2469">
                  <c:v>1479.8682299957</c:v>
                </c:pt>
                <c:pt idx="2470">
                  <c:v>1480.4676095947</c:v>
                </c:pt>
                <c:pt idx="2471">
                  <c:v>1481.0669891937</c:v>
                </c:pt>
                <c:pt idx="2472">
                  <c:v>1481.6663687928</c:v>
                </c:pt>
                <c:pt idx="2473">
                  <c:v>1482.2657483918</c:v>
                </c:pt>
                <c:pt idx="2474">
                  <c:v>1482.8651279908</c:v>
                </c:pt>
                <c:pt idx="2475">
                  <c:v>1483.4645075898</c:v>
                </c:pt>
                <c:pt idx="2476">
                  <c:v>1484.0638871889</c:v>
                </c:pt>
                <c:pt idx="2477">
                  <c:v>1484.6632667879</c:v>
                </c:pt>
                <c:pt idx="2478">
                  <c:v>1485.2626463869</c:v>
                </c:pt>
                <c:pt idx="2479">
                  <c:v>1485.8620259859</c:v>
                </c:pt>
                <c:pt idx="2480">
                  <c:v>1486.461405585</c:v>
                </c:pt>
                <c:pt idx="2481">
                  <c:v>1487.060785184</c:v>
                </c:pt>
                <c:pt idx="2482">
                  <c:v>1487.660164783</c:v>
                </c:pt>
                <c:pt idx="2483">
                  <c:v>1488.259544382</c:v>
                </c:pt>
                <c:pt idx="2484">
                  <c:v>1488.8589239811</c:v>
                </c:pt>
                <c:pt idx="2485">
                  <c:v>1489.4583035801</c:v>
                </c:pt>
                <c:pt idx="2486">
                  <c:v>1490.0576831791</c:v>
                </c:pt>
                <c:pt idx="2487">
                  <c:v>1490.6570627781</c:v>
                </c:pt>
                <c:pt idx="2488">
                  <c:v>1491.2564423772</c:v>
                </c:pt>
                <c:pt idx="2489">
                  <c:v>1491.8558219762</c:v>
                </c:pt>
                <c:pt idx="2490">
                  <c:v>1492.4552015752</c:v>
                </c:pt>
                <c:pt idx="2491">
                  <c:v>1493.0545811743</c:v>
                </c:pt>
                <c:pt idx="2492">
                  <c:v>1493.6539607733</c:v>
                </c:pt>
                <c:pt idx="2493">
                  <c:v>1494.2533403723</c:v>
                </c:pt>
                <c:pt idx="2494">
                  <c:v>1494.8527199713</c:v>
                </c:pt>
                <c:pt idx="2495">
                  <c:v>1495.4520995704</c:v>
                </c:pt>
                <c:pt idx="2496">
                  <c:v>1496.0514791694</c:v>
                </c:pt>
                <c:pt idx="2497">
                  <c:v>1496.6508587684</c:v>
                </c:pt>
                <c:pt idx="2498">
                  <c:v>1497.2502383674</c:v>
                </c:pt>
                <c:pt idx="2499">
                  <c:v>1497.8496179665</c:v>
                </c:pt>
                <c:pt idx="2500">
                  <c:v>1498.4489975655</c:v>
                </c:pt>
                <c:pt idx="2501">
                  <c:v>1499.0483771645</c:v>
                </c:pt>
                <c:pt idx="2502">
                  <c:v>1499.6477567635</c:v>
                </c:pt>
                <c:pt idx="2503">
                  <c:v>1500.2471363626</c:v>
                </c:pt>
                <c:pt idx="2504">
                  <c:v>1500.8465159616</c:v>
                </c:pt>
                <c:pt idx="2505">
                  <c:v>1501.4458955606</c:v>
                </c:pt>
                <c:pt idx="2506">
                  <c:v>1502.0452751596</c:v>
                </c:pt>
                <c:pt idx="2507">
                  <c:v>1502.6446547587</c:v>
                </c:pt>
                <c:pt idx="2508">
                  <c:v>1503.2440343577</c:v>
                </c:pt>
                <c:pt idx="2509">
                  <c:v>1503.8434139567</c:v>
                </c:pt>
                <c:pt idx="2510">
                  <c:v>1504.4427935557</c:v>
                </c:pt>
                <c:pt idx="2511">
                  <c:v>1505.0421731548</c:v>
                </c:pt>
                <c:pt idx="2512">
                  <c:v>1505.6415527538</c:v>
                </c:pt>
                <c:pt idx="2513">
                  <c:v>1506.2409323528</c:v>
                </c:pt>
                <c:pt idx="2514">
                  <c:v>1506.8403119519</c:v>
                </c:pt>
                <c:pt idx="2515">
                  <c:v>1507.4396915509</c:v>
                </c:pt>
                <c:pt idx="2516">
                  <c:v>1508.0390711499</c:v>
                </c:pt>
                <c:pt idx="2517">
                  <c:v>1508.6384507489</c:v>
                </c:pt>
                <c:pt idx="2518">
                  <c:v>1509.237830348</c:v>
                </c:pt>
                <c:pt idx="2519">
                  <c:v>1509.837209947</c:v>
                </c:pt>
                <c:pt idx="2520">
                  <c:v>1510.436589546</c:v>
                </c:pt>
                <c:pt idx="2521">
                  <c:v>1511.035969145</c:v>
                </c:pt>
                <c:pt idx="2522">
                  <c:v>1511.6353487441</c:v>
                </c:pt>
                <c:pt idx="2523">
                  <c:v>1512.2347283431</c:v>
                </c:pt>
                <c:pt idx="2524">
                  <c:v>1512.8341079421</c:v>
                </c:pt>
                <c:pt idx="2525">
                  <c:v>1513.4334875411</c:v>
                </c:pt>
                <c:pt idx="2526">
                  <c:v>1514.0328671402</c:v>
                </c:pt>
                <c:pt idx="2527">
                  <c:v>1514.6322467392</c:v>
                </c:pt>
                <c:pt idx="2528">
                  <c:v>1515.2316263382</c:v>
                </c:pt>
                <c:pt idx="2529">
                  <c:v>1515.8310059372</c:v>
                </c:pt>
                <c:pt idx="2530">
                  <c:v>1516.4303855363</c:v>
                </c:pt>
                <c:pt idx="2531">
                  <c:v>1517.0297651353</c:v>
                </c:pt>
                <c:pt idx="2532">
                  <c:v>1517.6291447343</c:v>
                </c:pt>
                <c:pt idx="2533">
                  <c:v>1518.2285243334</c:v>
                </c:pt>
                <c:pt idx="2534">
                  <c:v>1518.8279039324</c:v>
                </c:pt>
                <c:pt idx="2535">
                  <c:v>1519.4272835314</c:v>
                </c:pt>
                <c:pt idx="2536">
                  <c:v>1520.0266631304</c:v>
                </c:pt>
                <c:pt idx="2537">
                  <c:v>1520.6260427295</c:v>
                </c:pt>
                <c:pt idx="2538">
                  <c:v>1521.2254223285</c:v>
                </c:pt>
                <c:pt idx="2539">
                  <c:v>1521.8248019275</c:v>
                </c:pt>
                <c:pt idx="2540">
                  <c:v>1522.4241815265</c:v>
                </c:pt>
                <c:pt idx="2541">
                  <c:v>1523.0235611256</c:v>
                </c:pt>
                <c:pt idx="2542">
                  <c:v>1523.6229407246</c:v>
                </c:pt>
                <c:pt idx="2543">
                  <c:v>1524.2223203236</c:v>
                </c:pt>
                <c:pt idx="2544">
                  <c:v>1524.8216999226</c:v>
                </c:pt>
                <c:pt idx="2545">
                  <c:v>1525.4210795217</c:v>
                </c:pt>
                <c:pt idx="2546">
                  <c:v>1526.0204591207</c:v>
                </c:pt>
                <c:pt idx="2547">
                  <c:v>1526.6198387197</c:v>
                </c:pt>
                <c:pt idx="2548">
                  <c:v>1527.2192183187</c:v>
                </c:pt>
                <c:pt idx="2549">
                  <c:v>1527.8185979178</c:v>
                </c:pt>
                <c:pt idx="2550">
                  <c:v>1528.4179775168</c:v>
                </c:pt>
                <c:pt idx="2551">
                  <c:v>1529.0173571158</c:v>
                </c:pt>
                <c:pt idx="2552">
                  <c:v>1529.6167367148</c:v>
                </c:pt>
                <c:pt idx="2553">
                  <c:v>1530.2161163139</c:v>
                </c:pt>
                <c:pt idx="2554">
                  <c:v>1530.8154959129</c:v>
                </c:pt>
                <c:pt idx="2555">
                  <c:v>1531.4148755119</c:v>
                </c:pt>
                <c:pt idx="2556">
                  <c:v>1532.014255111</c:v>
                </c:pt>
                <c:pt idx="2557">
                  <c:v>1532.61363471</c:v>
                </c:pt>
                <c:pt idx="2558">
                  <c:v>1533.213014309</c:v>
                </c:pt>
                <c:pt idx="2559">
                  <c:v>1533.812393908</c:v>
                </c:pt>
                <c:pt idx="2560">
                  <c:v>1534.4117735071</c:v>
                </c:pt>
                <c:pt idx="2561">
                  <c:v>1535.0111531061</c:v>
                </c:pt>
                <c:pt idx="2562">
                  <c:v>1535.6105327051</c:v>
                </c:pt>
                <c:pt idx="2563">
                  <c:v>1536.2099123041</c:v>
                </c:pt>
                <c:pt idx="2564">
                  <c:v>1536.8092919032</c:v>
                </c:pt>
                <c:pt idx="2565">
                  <c:v>1537.4086715022</c:v>
                </c:pt>
                <c:pt idx="2566">
                  <c:v>1538.0080511012</c:v>
                </c:pt>
                <c:pt idx="2567">
                  <c:v>1538.6074307002</c:v>
                </c:pt>
                <c:pt idx="2568">
                  <c:v>1539.2068102993</c:v>
                </c:pt>
                <c:pt idx="2569">
                  <c:v>1539.8061898983</c:v>
                </c:pt>
                <c:pt idx="2570">
                  <c:v>1540.405569497301</c:v>
                </c:pt>
                <c:pt idx="2571">
                  <c:v>1541.0049490963</c:v>
                </c:pt>
                <c:pt idx="2572">
                  <c:v>1541.6043286954</c:v>
                </c:pt>
                <c:pt idx="2573">
                  <c:v>1542.2037082944</c:v>
                </c:pt>
                <c:pt idx="2574">
                  <c:v>1542.8030878934</c:v>
                </c:pt>
                <c:pt idx="2575">
                  <c:v>1543.4024674925</c:v>
                </c:pt>
                <c:pt idx="2576">
                  <c:v>1544.0018470915</c:v>
                </c:pt>
                <c:pt idx="2577">
                  <c:v>1544.6012266905</c:v>
                </c:pt>
                <c:pt idx="2578">
                  <c:v>1545.2006062895</c:v>
                </c:pt>
                <c:pt idx="2579">
                  <c:v>1545.7999858886</c:v>
                </c:pt>
                <c:pt idx="2580">
                  <c:v>1546.3993654876</c:v>
                </c:pt>
                <c:pt idx="2581">
                  <c:v>1546.9987450866</c:v>
                </c:pt>
                <c:pt idx="2582">
                  <c:v>1547.5981246856</c:v>
                </c:pt>
                <c:pt idx="2583">
                  <c:v>1548.1975042847</c:v>
                </c:pt>
                <c:pt idx="2584">
                  <c:v>1548.7968838837</c:v>
                </c:pt>
                <c:pt idx="2585">
                  <c:v>1549.3962634827</c:v>
                </c:pt>
                <c:pt idx="2586">
                  <c:v>1549.9956430817</c:v>
                </c:pt>
                <c:pt idx="2587">
                  <c:v>1550.5950226808</c:v>
                </c:pt>
                <c:pt idx="2588">
                  <c:v>1551.194402279799</c:v>
                </c:pt>
                <c:pt idx="2589">
                  <c:v>1551.7937818788</c:v>
                </c:pt>
                <c:pt idx="2590">
                  <c:v>1552.3931614778</c:v>
                </c:pt>
                <c:pt idx="2591">
                  <c:v>1552.9925410769</c:v>
                </c:pt>
                <c:pt idx="2592">
                  <c:v>1553.5919206759</c:v>
                </c:pt>
                <c:pt idx="2593">
                  <c:v>1554.1913002749</c:v>
                </c:pt>
                <c:pt idx="2594">
                  <c:v>1554.7906798739</c:v>
                </c:pt>
                <c:pt idx="2595">
                  <c:v>1555.390059473</c:v>
                </c:pt>
                <c:pt idx="2596">
                  <c:v>1555.989439072</c:v>
                </c:pt>
                <c:pt idx="2597">
                  <c:v>1556.588818671</c:v>
                </c:pt>
                <c:pt idx="2598">
                  <c:v>1557.1881982701</c:v>
                </c:pt>
                <c:pt idx="2599">
                  <c:v>1557.7875778691</c:v>
                </c:pt>
                <c:pt idx="2600">
                  <c:v>1558.3869574681</c:v>
                </c:pt>
                <c:pt idx="2601">
                  <c:v>1558.9863370671</c:v>
                </c:pt>
                <c:pt idx="2602">
                  <c:v>1559.5857166662</c:v>
                </c:pt>
                <c:pt idx="2603">
                  <c:v>1560.1850962652</c:v>
                </c:pt>
                <c:pt idx="2604">
                  <c:v>1560.7844758642</c:v>
                </c:pt>
                <c:pt idx="2605">
                  <c:v>1561.3838554632</c:v>
                </c:pt>
                <c:pt idx="2606">
                  <c:v>1561.9832350623</c:v>
                </c:pt>
                <c:pt idx="2607">
                  <c:v>1562.5826146613</c:v>
                </c:pt>
                <c:pt idx="2608">
                  <c:v>1563.1819942603</c:v>
                </c:pt>
                <c:pt idx="2609">
                  <c:v>1563.7813738593</c:v>
                </c:pt>
                <c:pt idx="2610">
                  <c:v>1564.3807534584</c:v>
                </c:pt>
                <c:pt idx="2611">
                  <c:v>1564.9801330574</c:v>
                </c:pt>
                <c:pt idx="2612">
                  <c:v>1565.5795126564</c:v>
                </c:pt>
                <c:pt idx="2613">
                  <c:v>1566.1788922554</c:v>
                </c:pt>
                <c:pt idx="2614">
                  <c:v>1566.7782718545</c:v>
                </c:pt>
                <c:pt idx="2615">
                  <c:v>1567.3776514535</c:v>
                </c:pt>
                <c:pt idx="2616">
                  <c:v>1567.9770310525</c:v>
                </c:pt>
                <c:pt idx="2617">
                  <c:v>1568.5764106516</c:v>
                </c:pt>
                <c:pt idx="2618">
                  <c:v>1569.1757902506</c:v>
                </c:pt>
                <c:pt idx="2619">
                  <c:v>1569.7751698496</c:v>
                </c:pt>
                <c:pt idx="2620">
                  <c:v>1570.3745494486</c:v>
                </c:pt>
                <c:pt idx="2621">
                  <c:v>1570.9739290477</c:v>
                </c:pt>
                <c:pt idx="2622">
                  <c:v>1571.5733086467</c:v>
                </c:pt>
                <c:pt idx="2623">
                  <c:v>1572.1726882457</c:v>
                </c:pt>
                <c:pt idx="2624">
                  <c:v>1572.7720678447</c:v>
                </c:pt>
                <c:pt idx="2625">
                  <c:v>1573.3714474438</c:v>
                </c:pt>
                <c:pt idx="2626">
                  <c:v>1573.9708270428</c:v>
                </c:pt>
                <c:pt idx="2627">
                  <c:v>1574.5702066418</c:v>
                </c:pt>
                <c:pt idx="2628">
                  <c:v>1575.1695862408</c:v>
                </c:pt>
                <c:pt idx="2629">
                  <c:v>1575.7689658399</c:v>
                </c:pt>
                <c:pt idx="2630">
                  <c:v>1576.3683454389</c:v>
                </c:pt>
                <c:pt idx="2631">
                  <c:v>1576.9677250379</c:v>
                </c:pt>
                <c:pt idx="2632">
                  <c:v>1577.5671046369</c:v>
                </c:pt>
                <c:pt idx="2633">
                  <c:v>1578.166484236</c:v>
                </c:pt>
                <c:pt idx="2634">
                  <c:v>1578.765863835</c:v>
                </c:pt>
                <c:pt idx="2635">
                  <c:v>1579.365243434</c:v>
                </c:pt>
                <c:pt idx="2636">
                  <c:v>1579.964623033</c:v>
                </c:pt>
                <c:pt idx="2637">
                  <c:v>1580.5640026321</c:v>
                </c:pt>
                <c:pt idx="2638">
                  <c:v>1581.1633822311</c:v>
                </c:pt>
                <c:pt idx="2639">
                  <c:v>1581.7627618301</c:v>
                </c:pt>
                <c:pt idx="2640">
                  <c:v>1582.3621414292</c:v>
                </c:pt>
                <c:pt idx="2641">
                  <c:v>1582.9615210282</c:v>
                </c:pt>
                <c:pt idx="2642">
                  <c:v>1583.5609006272</c:v>
                </c:pt>
                <c:pt idx="2643">
                  <c:v>1584.1602802262</c:v>
                </c:pt>
                <c:pt idx="2644">
                  <c:v>1584.7596598253</c:v>
                </c:pt>
                <c:pt idx="2645">
                  <c:v>1585.3590394243</c:v>
                </c:pt>
                <c:pt idx="2646">
                  <c:v>1585.9584190233</c:v>
                </c:pt>
                <c:pt idx="2647">
                  <c:v>1586.5577986223</c:v>
                </c:pt>
                <c:pt idx="2648">
                  <c:v>1587.1571782214</c:v>
                </c:pt>
                <c:pt idx="2649">
                  <c:v>1587.7565578204</c:v>
                </c:pt>
                <c:pt idx="2650">
                  <c:v>1588.3559374194</c:v>
                </c:pt>
                <c:pt idx="2651">
                  <c:v>1588.9553170184</c:v>
                </c:pt>
                <c:pt idx="2652">
                  <c:v>1589.5546966175</c:v>
                </c:pt>
                <c:pt idx="2653">
                  <c:v>1590.1540762165</c:v>
                </c:pt>
                <c:pt idx="2654">
                  <c:v>1590.7534558155</c:v>
                </c:pt>
                <c:pt idx="2655">
                  <c:v>1591.3528354145</c:v>
                </c:pt>
                <c:pt idx="2656">
                  <c:v>1591.9522150136</c:v>
                </c:pt>
                <c:pt idx="2657">
                  <c:v>1592.5515946126</c:v>
                </c:pt>
                <c:pt idx="2658">
                  <c:v>1593.1509742116</c:v>
                </c:pt>
                <c:pt idx="2659">
                  <c:v>1593.7503538107</c:v>
                </c:pt>
                <c:pt idx="2660">
                  <c:v>1594.3497334097</c:v>
                </c:pt>
                <c:pt idx="2661">
                  <c:v>1594.9491130087</c:v>
                </c:pt>
                <c:pt idx="2662">
                  <c:v>1595.5484926077</c:v>
                </c:pt>
                <c:pt idx="2663">
                  <c:v>1596.1478722068</c:v>
                </c:pt>
                <c:pt idx="2664">
                  <c:v>1596.7472518058</c:v>
                </c:pt>
                <c:pt idx="2665">
                  <c:v>1597.3466314048</c:v>
                </c:pt>
                <c:pt idx="2666">
                  <c:v>1597.9460110038</c:v>
                </c:pt>
                <c:pt idx="2667">
                  <c:v>1598.5453906029</c:v>
                </c:pt>
                <c:pt idx="2668">
                  <c:v>1599.1447702019</c:v>
                </c:pt>
                <c:pt idx="2669">
                  <c:v>1599.7441498009</c:v>
                </c:pt>
                <c:pt idx="2670">
                  <c:v>1600.3435293999</c:v>
                </c:pt>
                <c:pt idx="2671">
                  <c:v>1600.942908999</c:v>
                </c:pt>
                <c:pt idx="2672">
                  <c:v>1601.542288598</c:v>
                </c:pt>
                <c:pt idx="2673">
                  <c:v>1602.141668197</c:v>
                </c:pt>
                <c:pt idx="2674">
                  <c:v>1602.741047796</c:v>
                </c:pt>
                <c:pt idx="2675">
                  <c:v>1603.3404273951</c:v>
                </c:pt>
                <c:pt idx="2676">
                  <c:v>1603.9398069941</c:v>
                </c:pt>
                <c:pt idx="2677">
                  <c:v>1604.5391865931</c:v>
                </c:pt>
                <c:pt idx="2678">
                  <c:v>1605.1385661921</c:v>
                </c:pt>
                <c:pt idx="2679">
                  <c:v>1605.7379457912</c:v>
                </c:pt>
                <c:pt idx="2680">
                  <c:v>1606.3373253902</c:v>
                </c:pt>
                <c:pt idx="2681">
                  <c:v>1606.9367049892</c:v>
                </c:pt>
                <c:pt idx="2682">
                  <c:v>1607.5360845883</c:v>
                </c:pt>
                <c:pt idx="2683">
                  <c:v>1608.1354641873</c:v>
                </c:pt>
                <c:pt idx="2684">
                  <c:v>1608.7348437863</c:v>
                </c:pt>
                <c:pt idx="2685">
                  <c:v>1609.3342233853</c:v>
                </c:pt>
                <c:pt idx="2686">
                  <c:v>1609.9336029844</c:v>
                </c:pt>
                <c:pt idx="2687">
                  <c:v>1610.5329825834</c:v>
                </c:pt>
                <c:pt idx="2688">
                  <c:v>1611.1323621824</c:v>
                </c:pt>
                <c:pt idx="2689">
                  <c:v>1611.7317417814</c:v>
                </c:pt>
                <c:pt idx="2690">
                  <c:v>1612.3311213805</c:v>
                </c:pt>
                <c:pt idx="2691">
                  <c:v>1612.9305009795</c:v>
                </c:pt>
                <c:pt idx="2692">
                  <c:v>1613.5298805785</c:v>
                </c:pt>
                <c:pt idx="2693">
                  <c:v>1614.1292601775</c:v>
                </c:pt>
                <c:pt idx="2694">
                  <c:v>1614.7286397766</c:v>
                </c:pt>
                <c:pt idx="2695">
                  <c:v>1615.3280193756</c:v>
                </c:pt>
                <c:pt idx="2696">
                  <c:v>1615.9273989746</c:v>
                </c:pt>
                <c:pt idx="2697">
                  <c:v>1616.5267785736</c:v>
                </c:pt>
                <c:pt idx="2698">
                  <c:v>1617.1261581727</c:v>
                </c:pt>
                <c:pt idx="2699">
                  <c:v>1617.7255377717</c:v>
                </c:pt>
                <c:pt idx="2700">
                  <c:v>1618.3249173707</c:v>
                </c:pt>
                <c:pt idx="2701">
                  <c:v>1618.9242969698</c:v>
                </c:pt>
                <c:pt idx="2702">
                  <c:v>1619.5236765688</c:v>
                </c:pt>
                <c:pt idx="2703">
                  <c:v>1620.1230561678</c:v>
                </c:pt>
                <c:pt idx="2704">
                  <c:v>1620.7224357668</c:v>
                </c:pt>
                <c:pt idx="2705">
                  <c:v>1621.3218153659</c:v>
                </c:pt>
                <c:pt idx="2706">
                  <c:v>1621.9211949649</c:v>
                </c:pt>
                <c:pt idx="2707">
                  <c:v>1622.5205745639</c:v>
                </c:pt>
                <c:pt idx="2708">
                  <c:v>1623.1199541629</c:v>
                </c:pt>
                <c:pt idx="2709">
                  <c:v>1623.719333762</c:v>
                </c:pt>
                <c:pt idx="2710">
                  <c:v>1624.318713361</c:v>
                </c:pt>
                <c:pt idx="2711">
                  <c:v>1624.91809296</c:v>
                </c:pt>
                <c:pt idx="2712">
                  <c:v>1625.517472559</c:v>
                </c:pt>
                <c:pt idx="2713">
                  <c:v>1626.1168521581</c:v>
                </c:pt>
                <c:pt idx="2714">
                  <c:v>1626.7162317571</c:v>
                </c:pt>
                <c:pt idx="2715">
                  <c:v>1627.3156113561</c:v>
                </c:pt>
                <c:pt idx="2716">
                  <c:v>1627.9149909551</c:v>
                </c:pt>
                <c:pt idx="2717">
                  <c:v>1628.5143705542</c:v>
                </c:pt>
                <c:pt idx="2718">
                  <c:v>1629.1137501532</c:v>
                </c:pt>
                <c:pt idx="2719">
                  <c:v>1629.7131297522</c:v>
                </c:pt>
                <c:pt idx="2720">
                  <c:v>1630.3125093513</c:v>
                </c:pt>
                <c:pt idx="2721">
                  <c:v>1630.9118889503</c:v>
                </c:pt>
                <c:pt idx="2722">
                  <c:v>1631.5112685493</c:v>
                </c:pt>
                <c:pt idx="2723">
                  <c:v>1632.1106481483</c:v>
                </c:pt>
                <c:pt idx="2724">
                  <c:v>1632.7100277474</c:v>
                </c:pt>
                <c:pt idx="2725">
                  <c:v>1633.3094073464</c:v>
                </c:pt>
                <c:pt idx="2726">
                  <c:v>1633.9087869454</c:v>
                </c:pt>
                <c:pt idx="2727">
                  <c:v>1634.5081665444</c:v>
                </c:pt>
                <c:pt idx="2728">
                  <c:v>1635.1075461435</c:v>
                </c:pt>
                <c:pt idx="2729">
                  <c:v>1635.7069257425</c:v>
                </c:pt>
                <c:pt idx="2730">
                  <c:v>1636.3063053415</c:v>
                </c:pt>
                <c:pt idx="2731">
                  <c:v>1636.9056849405</c:v>
                </c:pt>
                <c:pt idx="2732">
                  <c:v>1637.5050645396</c:v>
                </c:pt>
                <c:pt idx="2733">
                  <c:v>1638.1044441386</c:v>
                </c:pt>
                <c:pt idx="2734">
                  <c:v>1638.7038237376</c:v>
                </c:pt>
                <c:pt idx="2735">
                  <c:v>1639.3032033366</c:v>
                </c:pt>
                <c:pt idx="2736">
                  <c:v>1639.9025829357</c:v>
                </c:pt>
                <c:pt idx="2737">
                  <c:v>1640.5019625347</c:v>
                </c:pt>
                <c:pt idx="2738">
                  <c:v>1641.1013421337</c:v>
                </c:pt>
                <c:pt idx="2739">
                  <c:v>1641.7007217327</c:v>
                </c:pt>
                <c:pt idx="2740">
                  <c:v>1642.3001013318</c:v>
                </c:pt>
                <c:pt idx="2741">
                  <c:v>1642.8994809308</c:v>
                </c:pt>
                <c:pt idx="2742">
                  <c:v>1643.4988605298</c:v>
                </c:pt>
                <c:pt idx="2743">
                  <c:v>1644.0982401289</c:v>
                </c:pt>
                <c:pt idx="2744">
                  <c:v>1644.6976197279</c:v>
                </c:pt>
                <c:pt idx="2745">
                  <c:v>1645.2969993269</c:v>
                </c:pt>
                <c:pt idx="2746">
                  <c:v>1645.8963789259</c:v>
                </c:pt>
                <c:pt idx="2747">
                  <c:v>1646.495758525</c:v>
                </c:pt>
                <c:pt idx="2748">
                  <c:v>1647.095138124</c:v>
                </c:pt>
                <c:pt idx="2749">
                  <c:v>1647.694517723</c:v>
                </c:pt>
                <c:pt idx="2750">
                  <c:v>1648.293897322</c:v>
                </c:pt>
                <c:pt idx="2751">
                  <c:v>1648.8932769211</c:v>
                </c:pt>
                <c:pt idx="2752">
                  <c:v>1649.4926565201</c:v>
                </c:pt>
                <c:pt idx="2753">
                  <c:v>1650.0920361191</c:v>
                </c:pt>
                <c:pt idx="2754">
                  <c:v>1650.6914157181</c:v>
                </c:pt>
                <c:pt idx="2755">
                  <c:v>1651.2907953172</c:v>
                </c:pt>
                <c:pt idx="2756">
                  <c:v>1651.8901749162</c:v>
                </c:pt>
                <c:pt idx="2757">
                  <c:v>1652.4895545152</c:v>
                </c:pt>
                <c:pt idx="2758">
                  <c:v>1653.0889341142</c:v>
                </c:pt>
                <c:pt idx="2759">
                  <c:v>1653.6883137133</c:v>
                </c:pt>
                <c:pt idx="2760">
                  <c:v>1654.2876933123</c:v>
                </c:pt>
                <c:pt idx="2761">
                  <c:v>1654.8870729113</c:v>
                </c:pt>
                <c:pt idx="2762">
                  <c:v>1655.4864525104</c:v>
                </c:pt>
                <c:pt idx="2763">
                  <c:v>1656.0858321094</c:v>
                </c:pt>
                <c:pt idx="2764">
                  <c:v>1656.6852117084</c:v>
                </c:pt>
                <c:pt idx="2765">
                  <c:v>1657.2845913074</c:v>
                </c:pt>
                <c:pt idx="2766">
                  <c:v>1657.8839709065</c:v>
                </c:pt>
                <c:pt idx="2767">
                  <c:v>1658.4833505055</c:v>
                </c:pt>
                <c:pt idx="2768">
                  <c:v>1659.0827301045</c:v>
                </c:pt>
                <c:pt idx="2769">
                  <c:v>1659.6821097035</c:v>
                </c:pt>
                <c:pt idx="2770">
                  <c:v>1660.2814893026</c:v>
                </c:pt>
                <c:pt idx="2771">
                  <c:v>1660.8808689016</c:v>
                </c:pt>
                <c:pt idx="2772">
                  <c:v>1661.4802485006</c:v>
                </c:pt>
                <c:pt idx="2773">
                  <c:v>1662.0796280996</c:v>
                </c:pt>
                <c:pt idx="2774">
                  <c:v>1662.6790076987</c:v>
                </c:pt>
                <c:pt idx="2775">
                  <c:v>1663.2783872977</c:v>
                </c:pt>
                <c:pt idx="2776">
                  <c:v>1663.8777668967</c:v>
                </c:pt>
                <c:pt idx="2777">
                  <c:v>1664.4771464957</c:v>
                </c:pt>
                <c:pt idx="2778">
                  <c:v>1665.0765260948</c:v>
                </c:pt>
                <c:pt idx="2779">
                  <c:v>1665.6759056938</c:v>
                </c:pt>
                <c:pt idx="2780">
                  <c:v>1666.2752852928</c:v>
                </c:pt>
                <c:pt idx="2781">
                  <c:v>1666.8746648918</c:v>
                </c:pt>
                <c:pt idx="2782">
                  <c:v>1667.4740444909</c:v>
                </c:pt>
                <c:pt idx="2783">
                  <c:v>1668.0734240899</c:v>
                </c:pt>
                <c:pt idx="2784">
                  <c:v>1668.6728036889</c:v>
                </c:pt>
                <c:pt idx="2785">
                  <c:v>1669.272183288</c:v>
                </c:pt>
                <c:pt idx="2786">
                  <c:v>1669.871562887</c:v>
                </c:pt>
                <c:pt idx="2787">
                  <c:v>1670.470942486</c:v>
                </c:pt>
                <c:pt idx="2788">
                  <c:v>1671.070322085</c:v>
                </c:pt>
                <c:pt idx="2789">
                  <c:v>1671.6697016841</c:v>
                </c:pt>
                <c:pt idx="2790">
                  <c:v>1672.2690812831</c:v>
                </c:pt>
                <c:pt idx="2791">
                  <c:v>1672.8684608821</c:v>
                </c:pt>
                <c:pt idx="2792">
                  <c:v>1673.4678404811</c:v>
                </c:pt>
                <c:pt idx="2793">
                  <c:v>1674.0672200802</c:v>
                </c:pt>
                <c:pt idx="2794">
                  <c:v>1674.6665996792</c:v>
                </c:pt>
                <c:pt idx="2795">
                  <c:v>1675.2659792782</c:v>
                </c:pt>
                <c:pt idx="2796">
                  <c:v>1675.8653588772</c:v>
                </c:pt>
                <c:pt idx="2797">
                  <c:v>1676.4647384763</c:v>
                </c:pt>
                <c:pt idx="2798">
                  <c:v>1677.0641180753</c:v>
                </c:pt>
                <c:pt idx="2799">
                  <c:v>1677.6634976743</c:v>
                </c:pt>
                <c:pt idx="2800">
                  <c:v>1678.2628772733</c:v>
                </c:pt>
                <c:pt idx="2801">
                  <c:v>1678.8622568724</c:v>
                </c:pt>
                <c:pt idx="2802">
                  <c:v>1679.4616364714</c:v>
                </c:pt>
                <c:pt idx="2803">
                  <c:v>1680.0610160704</c:v>
                </c:pt>
                <c:pt idx="2804">
                  <c:v>1680.6603956695</c:v>
                </c:pt>
                <c:pt idx="2805">
                  <c:v>1681.2597752685</c:v>
                </c:pt>
                <c:pt idx="2806">
                  <c:v>1681.8591548675</c:v>
                </c:pt>
                <c:pt idx="2807">
                  <c:v>1682.4585344665</c:v>
                </c:pt>
                <c:pt idx="2808">
                  <c:v>1683.0579140656</c:v>
                </c:pt>
                <c:pt idx="2809">
                  <c:v>1683.6572936646</c:v>
                </c:pt>
                <c:pt idx="2810">
                  <c:v>1684.2566732636</c:v>
                </c:pt>
                <c:pt idx="2811">
                  <c:v>1684.8560528626</c:v>
                </c:pt>
                <c:pt idx="2812">
                  <c:v>1685.4554324617</c:v>
                </c:pt>
                <c:pt idx="2813">
                  <c:v>1686.0548120607</c:v>
                </c:pt>
                <c:pt idx="2814">
                  <c:v>1686.6541916597</c:v>
                </c:pt>
                <c:pt idx="2815">
                  <c:v>1687.2535712587</c:v>
                </c:pt>
                <c:pt idx="2816">
                  <c:v>1687.8529508578</c:v>
                </c:pt>
                <c:pt idx="2817">
                  <c:v>1688.4523304568</c:v>
                </c:pt>
                <c:pt idx="2818">
                  <c:v>1689.0517100558</c:v>
                </c:pt>
                <c:pt idx="2819">
                  <c:v>1689.6510896548</c:v>
                </c:pt>
                <c:pt idx="2820">
                  <c:v>1690.2504692539</c:v>
                </c:pt>
                <c:pt idx="2821">
                  <c:v>1690.8498488529</c:v>
                </c:pt>
                <c:pt idx="2822">
                  <c:v>1691.4492284519</c:v>
                </c:pt>
                <c:pt idx="2823">
                  <c:v>1692.0486080509</c:v>
                </c:pt>
                <c:pt idx="2824">
                  <c:v>1692.64798765</c:v>
                </c:pt>
                <c:pt idx="2825">
                  <c:v>1693.247367249</c:v>
                </c:pt>
                <c:pt idx="2826">
                  <c:v>1693.846746848</c:v>
                </c:pt>
                <c:pt idx="2827">
                  <c:v>1694.4461264471</c:v>
                </c:pt>
                <c:pt idx="2828">
                  <c:v>1695.0455060461</c:v>
                </c:pt>
                <c:pt idx="2829">
                  <c:v>1695.6448856451</c:v>
                </c:pt>
                <c:pt idx="2830">
                  <c:v>1696.2442652441</c:v>
                </c:pt>
                <c:pt idx="2831">
                  <c:v>1696.8436448432</c:v>
                </c:pt>
                <c:pt idx="2832">
                  <c:v>1697.4430244422</c:v>
                </c:pt>
                <c:pt idx="2833">
                  <c:v>1698.0424040412</c:v>
                </c:pt>
                <c:pt idx="2834">
                  <c:v>1698.6417836402</c:v>
                </c:pt>
                <c:pt idx="2835">
                  <c:v>1699.2411632393</c:v>
                </c:pt>
                <c:pt idx="2836">
                  <c:v>1699.8405428383</c:v>
                </c:pt>
                <c:pt idx="2837">
                  <c:v>1700.4399224373</c:v>
                </c:pt>
                <c:pt idx="2838">
                  <c:v>1701.0393020363</c:v>
                </c:pt>
                <c:pt idx="2839">
                  <c:v>1701.6386816354</c:v>
                </c:pt>
                <c:pt idx="2840">
                  <c:v>1702.2380612344</c:v>
                </c:pt>
                <c:pt idx="2841">
                  <c:v>1702.8374408334</c:v>
                </c:pt>
                <c:pt idx="2842">
                  <c:v>1703.4368204324</c:v>
                </c:pt>
                <c:pt idx="2843">
                  <c:v>1704.0362000315</c:v>
                </c:pt>
                <c:pt idx="2844">
                  <c:v>1704.6355796305</c:v>
                </c:pt>
                <c:pt idx="2845">
                  <c:v>1705.2349592295</c:v>
                </c:pt>
                <c:pt idx="2846">
                  <c:v>1705.8343388286</c:v>
                </c:pt>
                <c:pt idx="2847">
                  <c:v>1706.4337184276</c:v>
                </c:pt>
                <c:pt idx="2848">
                  <c:v>1707.0330980266</c:v>
                </c:pt>
                <c:pt idx="2849">
                  <c:v>1707.6324776256</c:v>
                </c:pt>
                <c:pt idx="2850">
                  <c:v>1708.2318572247</c:v>
                </c:pt>
                <c:pt idx="2851">
                  <c:v>1708.8312368237</c:v>
                </c:pt>
                <c:pt idx="2852">
                  <c:v>1709.4306164227</c:v>
                </c:pt>
                <c:pt idx="2853">
                  <c:v>1710.0299960217</c:v>
                </c:pt>
                <c:pt idx="2854">
                  <c:v>1710.6293756208</c:v>
                </c:pt>
                <c:pt idx="2855">
                  <c:v>1711.2287552198</c:v>
                </c:pt>
                <c:pt idx="2856">
                  <c:v>1711.8281348188</c:v>
                </c:pt>
                <c:pt idx="2857">
                  <c:v>1712.4275144178</c:v>
                </c:pt>
                <c:pt idx="2858">
                  <c:v>1713.0268940169</c:v>
                </c:pt>
                <c:pt idx="2859">
                  <c:v>1713.6262736159</c:v>
                </c:pt>
                <c:pt idx="2860">
                  <c:v>1714.2256532149</c:v>
                </c:pt>
                <c:pt idx="2861">
                  <c:v>1714.8250328139</c:v>
                </c:pt>
                <c:pt idx="2862">
                  <c:v>1715.424412413</c:v>
                </c:pt>
                <c:pt idx="2863">
                  <c:v>1716.023792012</c:v>
                </c:pt>
                <c:pt idx="2864">
                  <c:v>1716.623171611</c:v>
                </c:pt>
                <c:pt idx="2865">
                  <c:v>1717.22255121</c:v>
                </c:pt>
                <c:pt idx="2866">
                  <c:v>1717.8219308091</c:v>
                </c:pt>
                <c:pt idx="2867">
                  <c:v>1718.4213104081</c:v>
                </c:pt>
                <c:pt idx="2868">
                  <c:v>1719.0206900071</c:v>
                </c:pt>
                <c:pt idx="2869">
                  <c:v>1719.6200696062</c:v>
                </c:pt>
                <c:pt idx="2870">
                  <c:v>1720.2194492052</c:v>
                </c:pt>
                <c:pt idx="2871">
                  <c:v>1720.8188288042</c:v>
                </c:pt>
                <c:pt idx="2872">
                  <c:v>1721.4182084032</c:v>
                </c:pt>
                <c:pt idx="2873">
                  <c:v>1722.0175880023</c:v>
                </c:pt>
                <c:pt idx="2874">
                  <c:v>1722.6169676013</c:v>
                </c:pt>
                <c:pt idx="2875">
                  <c:v>1723.2163472003</c:v>
                </c:pt>
                <c:pt idx="2876">
                  <c:v>1723.8157267993</c:v>
                </c:pt>
                <c:pt idx="2877">
                  <c:v>1724.4151063984</c:v>
                </c:pt>
                <c:pt idx="2878">
                  <c:v>1725.0144859974</c:v>
                </c:pt>
                <c:pt idx="2879">
                  <c:v>1725.6138655964</c:v>
                </c:pt>
                <c:pt idx="2880">
                  <c:v>1726.2132451954</c:v>
                </c:pt>
                <c:pt idx="2881">
                  <c:v>1726.8126247945</c:v>
                </c:pt>
                <c:pt idx="2882">
                  <c:v>1727.4120043935</c:v>
                </c:pt>
                <c:pt idx="2883">
                  <c:v>1728.0113839925</c:v>
                </c:pt>
                <c:pt idx="2884">
                  <c:v>1728.6107635915</c:v>
                </c:pt>
                <c:pt idx="2885">
                  <c:v>1729.2101431906</c:v>
                </c:pt>
                <c:pt idx="2886">
                  <c:v>1729.8095227896</c:v>
                </c:pt>
                <c:pt idx="2887">
                  <c:v>1730.4089023886</c:v>
                </c:pt>
                <c:pt idx="2888">
                  <c:v>1731.0082819877</c:v>
                </c:pt>
                <c:pt idx="2889">
                  <c:v>1731.6076615867</c:v>
                </c:pt>
                <c:pt idx="2890">
                  <c:v>1732.2070411857</c:v>
                </c:pt>
                <c:pt idx="2891">
                  <c:v>1732.8064207847</c:v>
                </c:pt>
                <c:pt idx="2892">
                  <c:v>1733.4058003838</c:v>
                </c:pt>
                <c:pt idx="2893">
                  <c:v>1734.0051799828</c:v>
                </c:pt>
                <c:pt idx="2894">
                  <c:v>1734.6045595818</c:v>
                </c:pt>
                <c:pt idx="2895">
                  <c:v>1735.2039391808</c:v>
                </c:pt>
                <c:pt idx="2896">
                  <c:v>1735.8033187799</c:v>
                </c:pt>
                <c:pt idx="2897">
                  <c:v>1736.4026983789</c:v>
                </c:pt>
                <c:pt idx="2898">
                  <c:v>1737.0020779779</c:v>
                </c:pt>
                <c:pt idx="2899">
                  <c:v>1737.6014575769</c:v>
                </c:pt>
                <c:pt idx="2900">
                  <c:v>1738.200837176</c:v>
                </c:pt>
                <c:pt idx="2901">
                  <c:v>1738.800216775</c:v>
                </c:pt>
                <c:pt idx="2902">
                  <c:v>1739.399596374</c:v>
                </c:pt>
                <c:pt idx="2903">
                  <c:v>1739.998975973</c:v>
                </c:pt>
                <c:pt idx="2904">
                  <c:v>1740.5983555721</c:v>
                </c:pt>
                <c:pt idx="2905">
                  <c:v>1741.1977351711</c:v>
                </c:pt>
                <c:pt idx="2906">
                  <c:v>1741.7971147701</c:v>
                </c:pt>
                <c:pt idx="2907">
                  <c:v>1742.3964943691</c:v>
                </c:pt>
                <c:pt idx="2908">
                  <c:v>1742.9958739682</c:v>
                </c:pt>
                <c:pt idx="2909">
                  <c:v>1743.5952535672</c:v>
                </c:pt>
                <c:pt idx="2910">
                  <c:v>1744.1946331662</c:v>
                </c:pt>
                <c:pt idx="2911">
                  <c:v>1744.7940127653</c:v>
                </c:pt>
                <c:pt idx="2912">
                  <c:v>1745.3933923643</c:v>
                </c:pt>
                <c:pt idx="2913">
                  <c:v>1745.9927719633</c:v>
                </c:pt>
                <c:pt idx="2914">
                  <c:v>1746.5921515623</c:v>
                </c:pt>
                <c:pt idx="2915">
                  <c:v>1747.1915311614</c:v>
                </c:pt>
                <c:pt idx="2916">
                  <c:v>1747.7909107604</c:v>
                </c:pt>
                <c:pt idx="2917">
                  <c:v>1748.3902903594</c:v>
                </c:pt>
                <c:pt idx="2918">
                  <c:v>1748.9896699584</c:v>
                </c:pt>
                <c:pt idx="2919">
                  <c:v>1749.5890495575</c:v>
                </c:pt>
                <c:pt idx="2920">
                  <c:v>1750.1884291565</c:v>
                </c:pt>
                <c:pt idx="2921">
                  <c:v>1750.7878087555</c:v>
                </c:pt>
                <c:pt idx="2922">
                  <c:v>1751.3871883545</c:v>
                </c:pt>
                <c:pt idx="2923">
                  <c:v>1751.9865679536</c:v>
                </c:pt>
                <c:pt idx="2924">
                  <c:v>1752.5859475526</c:v>
                </c:pt>
                <c:pt idx="2925">
                  <c:v>1753.1853271516</c:v>
                </c:pt>
                <c:pt idx="2926">
                  <c:v>1753.7847067506</c:v>
                </c:pt>
                <c:pt idx="2927">
                  <c:v>1754.3840863497</c:v>
                </c:pt>
                <c:pt idx="2928">
                  <c:v>1754.9834659487</c:v>
                </c:pt>
                <c:pt idx="2929">
                  <c:v>1755.5828455477</c:v>
                </c:pt>
                <c:pt idx="2930">
                  <c:v>1756.1822251468</c:v>
                </c:pt>
                <c:pt idx="2931">
                  <c:v>1756.7816047458</c:v>
                </c:pt>
                <c:pt idx="2932">
                  <c:v>1757.3809843448</c:v>
                </c:pt>
                <c:pt idx="2933">
                  <c:v>1757.9803639438</c:v>
                </c:pt>
                <c:pt idx="2934">
                  <c:v>1758.5797435429</c:v>
                </c:pt>
                <c:pt idx="2935">
                  <c:v>1759.1791231419</c:v>
                </c:pt>
                <c:pt idx="2936">
                  <c:v>1759.7785027409</c:v>
                </c:pt>
                <c:pt idx="2937">
                  <c:v>1760.3778823399</c:v>
                </c:pt>
                <c:pt idx="2938">
                  <c:v>1760.977261939</c:v>
                </c:pt>
                <c:pt idx="2939">
                  <c:v>1761.576641538</c:v>
                </c:pt>
                <c:pt idx="2940">
                  <c:v>1762.176021137</c:v>
                </c:pt>
                <c:pt idx="2941">
                  <c:v>1762.775400736</c:v>
                </c:pt>
                <c:pt idx="2942">
                  <c:v>1763.3747803351</c:v>
                </c:pt>
                <c:pt idx="2943">
                  <c:v>1763.9741599341</c:v>
                </c:pt>
                <c:pt idx="2944">
                  <c:v>1764.5735395331</c:v>
                </c:pt>
                <c:pt idx="2945">
                  <c:v>1765.1729191321</c:v>
                </c:pt>
                <c:pt idx="2946">
                  <c:v>1765.7722987312</c:v>
                </c:pt>
                <c:pt idx="2947">
                  <c:v>1766.3716783302</c:v>
                </c:pt>
                <c:pt idx="2948">
                  <c:v>1766.9710579292</c:v>
                </c:pt>
                <c:pt idx="2949">
                  <c:v>1767.5704375282</c:v>
                </c:pt>
                <c:pt idx="2950">
                  <c:v>1768.1698171273</c:v>
                </c:pt>
                <c:pt idx="2951">
                  <c:v>1768.7691967263</c:v>
                </c:pt>
                <c:pt idx="2952">
                  <c:v>1769.3685763253</c:v>
                </c:pt>
                <c:pt idx="2953">
                  <c:v>1769.9679559244</c:v>
                </c:pt>
                <c:pt idx="2954">
                  <c:v>1770.5673355234</c:v>
                </c:pt>
                <c:pt idx="2955">
                  <c:v>1771.1667151224</c:v>
                </c:pt>
                <c:pt idx="2956">
                  <c:v>1771.7660947214</c:v>
                </c:pt>
                <c:pt idx="2957">
                  <c:v>1772.3654743205</c:v>
                </c:pt>
                <c:pt idx="2958">
                  <c:v>1772.9648539195</c:v>
                </c:pt>
                <c:pt idx="2959">
                  <c:v>1773.5642335185</c:v>
                </c:pt>
                <c:pt idx="2960">
                  <c:v>1774.1636131175</c:v>
                </c:pt>
                <c:pt idx="2961">
                  <c:v>1774.7629927166</c:v>
                </c:pt>
                <c:pt idx="2962">
                  <c:v>1775.3623723156</c:v>
                </c:pt>
                <c:pt idx="2963">
                  <c:v>1775.9617519146</c:v>
                </c:pt>
                <c:pt idx="2964">
                  <c:v>1776.5611315136</c:v>
                </c:pt>
                <c:pt idx="2965">
                  <c:v>1777.1605111127</c:v>
                </c:pt>
                <c:pt idx="2966">
                  <c:v>1777.7598907117</c:v>
                </c:pt>
                <c:pt idx="2967">
                  <c:v>1778.3592703107</c:v>
                </c:pt>
                <c:pt idx="2968">
                  <c:v>1778.9586499097</c:v>
                </c:pt>
                <c:pt idx="2969">
                  <c:v>1779.5580295088</c:v>
                </c:pt>
                <c:pt idx="2970">
                  <c:v>1780.1574091078</c:v>
                </c:pt>
                <c:pt idx="2971">
                  <c:v>1780.7567887068</c:v>
                </c:pt>
                <c:pt idx="2972">
                  <c:v>1781.3561683059</c:v>
                </c:pt>
                <c:pt idx="2973">
                  <c:v>1781.9555479049</c:v>
                </c:pt>
                <c:pt idx="2974">
                  <c:v>1782.5549275039</c:v>
                </c:pt>
                <c:pt idx="2975">
                  <c:v>1783.1543071029</c:v>
                </c:pt>
                <c:pt idx="2976">
                  <c:v>1783.753686702</c:v>
                </c:pt>
                <c:pt idx="2977">
                  <c:v>1784.353066301</c:v>
                </c:pt>
                <c:pt idx="2978">
                  <c:v>1784.9524459</c:v>
                </c:pt>
                <c:pt idx="2979">
                  <c:v>1785.551825499</c:v>
                </c:pt>
                <c:pt idx="2980">
                  <c:v>1786.1512050981</c:v>
                </c:pt>
                <c:pt idx="2981">
                  <c:v>1786.7505846971</c:v>
                </c:pt>
                <c:pt idx="2982">
                  <c:v>1787.3499642961</c:v>
                </c:pt>
                <c:pt idx="2983">
                  <c:v>1787.9493438951</c:v>
                </c:pt>
                <c:pt idx="2984">
                  <c:v>1788.5487234942</c:v>
                </c:pt>
                <c:pt idx="2985">
                  <c:v>1789.1481030932</c:v>
                </c:pt>
                <c:pt idx="2986">
                  <c:v>1789.7474826922</c:v>
                </c:pt>
                <c:pt idx="2987">
                  <c:v>1790.3468622912</c:v>
                </c:pt>
                <c:pt idx="2988">
                  <c:v>1790.9462418903</c:v>
                </c:pt>
                <c:pt idx="2989">
                  <c:v>1791.5456214893</c:v>
                </c:pt>
                <c:pt idx="2990">
                  <c:v>1792.1450010883</c:v>
                </c:pt>
                <c:pt idx="2991">
                  <c:v>1792.7443806873</c:v>
                </c:pt>
                <c:pt idx="2992">
                  <c:v>1793.3437602864</c:v>
                </c:pt>
                <c:pt idx="2993">
                  <c:v>1793.9431398854</c:v>
                </c:pt>
                <c:pt idx="2994">
                  <c:v>1794.5425194844</c:v>
                </c:pt>
                <c:pt idx="2995">
                  <c:v>1795.1418990835</c:v>
                </c:pt>
                <c:pt idx="2996">
                  <c:v>1795.7412786825</c:v>
                </c:pt>
                <c:pt idx="2997">
                  <c:v>1796.3406582815</c:v>
                </c:pt>
                <c:pt idx="2998">
                  <c:v>1796.9400378805</c:v>
                </c:pt>
                <c:pt idx="2999">
                  <c:v>1797.5394174796</c:v>
                </c:pt>
                <c:pt idx="3000">
                  <c:v>1798.1387970786</c:v>
                </c:pt>
                <c:pt idx="3001">
                  <c:v>1798.7381766776</c:v>
                </c:pt>
                <c:pt idx="3002">
                  <c:v>1799.3375562766</c:v>
                </c:pt>
                <c:pt idx="3003">
                  <c:v>1799.9369358757</c:v>
                </c:pt>
                <c:pt idx="3004">
                  <c:v>1800.5363154747</c:v>
                </c:pt>
                <c:pt idx="3005">
                  <c:v>1801.1356950737</c:v>
                </c:pt>
                <c:pt idx="3006">
                  <c:v>1801.7350746727</c:v>
                </c:pt>
                <c:pt idx="3007">
                  <c:v>1802.3344542718</c:v>
                </c:pt>
                <c:pt idx="3008">
                  <c:v>1802.9338338708</c:v>
                </c:pt>
                <c:pt idx="3009">
                  <c:v>1803.5332134698</c:v>
                </c:pt>
                <c:pt idx="3010">
                  <c:v>1804.1325930688</c:v>
                </c:pt>
                <c:pt idx="3011">
                  <c:v>1804.7319726679</c:v>
                </c:pt>
                <c:pt idx="3012">
                  <c:v>1805.3313522669</c:v>
                </c:pt>
                <c:pt idx="3013">
                  <c:v>1805.9307318659</c:v>
                </c:pt>
                <c:pt idx="3014">
                  <c:v>1806.530111465</c:v>
                </c:pt>
                <c:pt idx="3015">
                  <c:v>1807.129491064</c:v>
                </c:pt>
                <c:pt idx="3016">
                  <c:v>1807.728870663</c:v>
                </c:pt>
                <c:pt idx="3017">
                  <c:v>1808.328250262</c:v>
                </c:pt>
                <c:pt idx="3018">
                  <c:v>1808.9276298611</c:v>
                </c:pt>
                <c:pt idx="3019">
                  <c:v>1809.5270094601</c:v>
                </c:pt>
                <c:pt idx="3020">
                  <c:v>1810.1263890591</c:v>
                </c:pt>
                <c:pt idx="3021">
                  <c:v>1810.7257686581</c:v>
                </c:pt>
                <c:pt idx="3022">
                  <c:v>1811.3251482572</c:v>
                </c:pt>
                <c:pt idx="3023">
                  <c:v>1811.9245278562</c:v>
                </c:pt>
                <c:pt idx="3024">
                  <c:v>1812.5239074552</c:v>
                </c:pt>
                <c:pt idx="3025">
                  <c:v>1813.1232870542</c:v>
                </c:pt>
                <c:pt idx="3026">
                  <c:v>1813.7226666533</c:v>
                </c:pt>
                <c:pt idx="3027">
                  <c:v>1814.3220462523</c:v>
                </c:pt>
                <c:pt idx="3028">
                  <c:v>1814.9214258513</c:v>
                </c:pt>
                <c:pt idx="3029">
                  <c:v>1815.5208054503</c:v>
                </c:pt>
                <c:pt idx="3030">
                  <c:v>1816.1201850494</c:v>
                </c:pt>
                <c:pt idx="3031">
                  <c:v>1816.7195646484</c:v>
                </c:pt>
                <c:pt idx="3032">
                  <c:v>1817.3189442474</c:v>
                </c:pt>
                <c:pt idx="3033">
                  <c:v>1817.9183238464</c:v>
                </c:pt>
                <c:pt idx="3034">
                  <c:v>1818.5177034455</c:v>
                </c:pt>
                <c:pt idx="3035">
                  <c:v>1819.1170830445</c:v>
                </c:pt>
                <c:pt idx="3036">
                  <c:v>1819.7164626435</c:v>
                </c:pt>
                <c:pt idx="3037">
                  <c:v>1820.3158422426</c:v>
                </c:pt>
                <c:pt idx="3038">
                  <c:v>1820.9152218416</c:v>
                </c:pt>
                <c:pt idx="3039">
                  <c:v>1821.5146014406</c:v>
                </c:pt>
                <c:pt idx="3040">
                  <c:v>1822.1139810396</c:v>
                </c:pt>
                <c:pt idx="3041">
                  <c:v>1822.7133606387</c:v>
                </c:pt>
                <c:pt idx="3042">
                  <c:v>1823.3127402377</c:v>
                </c:pt>
                <c:pt idx="3043">
                  <c:v>1823.9121198367</c:v>
                </c:pt>
                <c:pt idx="3044">
                  <c:v>1824.5114994357</c:v>
                </c:pt>
                <c:pt idx="3045">
                  <c:v>1825.1108790348</c:v>
                </c:pt>
                <c:pt idx="3046">
                  <c:v>1825.7102586338</c:v>
                </c:pt>
                <c:pt idx="3047">
                  <c:v>1826.3096382328</c:v>
                </c:pt>
                <c:pt idx="3048">
                  <c:v>1826.9090178318</c:v>
                </c:pt>
                <c:pt idx="3049">
                  <c:v>1827.5083974309</c:v>
                </c:pt>
                <c:pt idx="3050">
                  <c:v>1828.1077770299</c:v>
                </c:pt>
                <c:pt idx="3051">
                  <c:v>1828.7071566289</c:v>
                </c:pt>
                <c:pt idx="3052">
                  <c:v>1829.3065362279</c:v>
                </c:pt>
                <c:pt idx="3053">
                  <c:v>1829.905915827</c:v>
                </c:pt>
                <c:pt idx="3054">
                  <c:v>1830.505295426</c:v>
                </c:pt>
                <c:pt idx="3055">
                  <c:v>1831.104675025</c:v>
                </c:pt>
                <c:pt idx="3056">
                  <c:v>1831.7040546241</c:v>
                </c:pt>
                <c:pt idx="3057">
                  <c:v>1832.3034342231</c:v>
                </c:pt>
                <c:pt idx="3058">
                  <c:v>1832.9028138221</c:v>
                </c:pt>
                <c:pt idx="3059">
                  <c:v>1833.5021934211</c:v>
                </c:pt>
                <c:pt idx="3060">
                  <c:v>1834.1015730202</c:v>
                </c:pt>
                <c:pt idx="3061">
                  <c:v>1834.7009526192</c:v>
                </c:pt>
                <c:pt idx="3062">
                  <c:v>1835.3003322182</c:v>
                </c:pt>
                <c:pt idx="3063">
                  <c:v>1835.8997118172</c:v>
                </c:pt>
                <c:pt idx="3064">
                  <c:v>1836.4990914163</c:v>
                </c:pt>
                <c:pt idx="3065">
                  <c:v>1837.0984710153</c:v>
                </c:pt>
                <c:pt idx="3066">
                  <c:v>1837.6978506143</c:v>
                </c:pt>
                <c:pt idx="3067">
                  <c:v>1838.2972302133</c:v>
                </c:pt>
                <c:pt idx="3068">
                  <c:v>1838.8966098124</c:v>
                </c:pt>
                <c:pt idx="3069">
                  <c:v>1839.4959894114</c:v>
                </c:pt>
                <c:pt idx="3070">
                  <c:v>1840.0953690104</c:v>
                </c:pt>
                <c:pt idx="3071">
                  <c:v>1840.6947486094</c:v>
                </c:pt>
                <c:pt idx="3072">
                  <c:v>1841.2941282085</c:v>
                </c:pt>
                <c:pt idx="3073">
                  <c:v>1841.8935078075</c:v>
                </c:pt>
                <c:pt idx="3074">
                  <c:v>1842.4928874065</c:v>
                </c:pt>
                <c:pt idx="3075">
                  <c:v>1843.0922670055</c:v>
                </c:pt>
                <c:pt idx="3076">
                  <c:v>1843.6916466046</c:v>
                </c:pt>
                <c:pt idx="3077">
                  <c:v>1844.2910262036</c:v>
                </c:pt>
                <c:pt idx="3078">
                  <c:v>1844.8904058026</c:v>
                </c:pt>
                <c:pt idx="3079">
                  <c:v>1845.4897854017</c:v>
                </c:pt>
                <c:pt idx="3080">
                  <c:v>1846.0891650007</c:v>
                </c:pt>
                <c:pt idx="3081">
                  <c:v>1846.6885445997</c:v>
                </c:pt>
                <c:pt idx="3082">
                  <c:v>1847.2879241987</c:v>
                </c:pt>
                <c:pt idx="3083">
                  <c:v>1847.8873037978</c:v>
                </c:pt>
                <c:pt idx="3084">
                  <c:v>1848.4866833968</c:v>
                </c:pt>
                <c:pt idx="3085">
                  <c:v>1849.0860629958</c:v>
                </c:pt>
                <c:pt idx="3086">
                  <c:v>1849.685442594799</c:v>
                </c:pt>
                <c:pt idx="3087">
                  <c:v>1850.2848221939</c:v>
                </c:pt>
                <c:pt idx="3088">
                  <c:v>1850.8842017929</c:v>
                </c:pt>
                <c:pt idx="3089">
                  <c:v>1851.4835813919</c:v>
                </c:pt>
                <c:pt idx="3090">
                  <c:v>1852.0829609909</c:v>
                </c:pt>
                <c:pt idx="3091">
                  <c:v>1852.68234059</c:v>
                </c:pt>
                <c:pt idx="3092">
                  <c:v>1853.281720189</c:v>
                </c:pt>
                <c:pt idx="3093">
                  <c:v>1853.881099788</c:v>
                </c:pt>
                <c:pt idx="3094">
                  <c:v>1854.480479387</c:v>
                </c:pt>
                <c:pt idx="3095">
                  <c:v>1855.0798589861</c:v>
                </c:pt>
                <c:pt idx="3096">
                  <c:v>1855.6792385851</c:v>
                </c:pt>
                <c:pt idx="3097">
                  <c:v>1856.2786181841</c:v>
                </c:pt>
                <c:pt idx="3098">
                  <c:v>1856.8779977832</c:v>
                </c:pt>
                <c:pt idx="3099">
                  <c:v>1857.4773773822</c:v>
                </c:pt>
                <c:pt idx="3100">
                  <c:v>1858.0767569812</c:v>
                </c:pt>
                <c:pt idx="3101">
                  <c:v>1858.6761365802</c:v>
                </c:pt>
                <c:pt idx="3102">
                  <c:v>1859.2755161793</c:v>
                </c:pt>
                <c:pt idx="3103">
                  <c:v>1859.8748957783</c:v>
                </c:pt>
                <c:pt idx="3104">
                  <c:v>1860.4742753773</c:v>
                </c:pt>
                <c:pt idx="3105">
                  <c:v>1861.0736549763</c:v>
                </c:pt>
                <c:pt idx="3106">
                  <c:v>1861.673034575399</c:v>
                </c:pt>
                <c:pt idx="3107">
                  <c:v>1862.2724141744</c:v>
                </c:pt>
                <c:pt idx="3108">
                  <c:v>1862.8717937734</c:v>
                </c:pt>
                <c:pt idx="3109">
                  <c:v>1863.4711733724</c:v>
                </c:pt>
                <c:pt idx="3110">
                  <c:v>1864.0705529715</c:v>
                </c:pt>
                <c:pt idx="3111">
                  <c:v>1864.6699325705</c:v>
                </c:pt>
                <c:pt idx="3112">
                  <c:v>1865.2693121695</c:v>
                </c:pt>
                <c:pt idx="3113">
                  <c:v>1865.8686917685</c:v>
                </c:pt>
                <c:pt idx="3114">
                  <c:v>1866.4680713676</c:v>
                </c:pt>
                <c:pt idx="3115">
                  <c:v>1867.0674509666</c:v>
                </c:pt>
                <c:pt idx="3116">
                  <c:v>1867.6668305656</c:v>
                </c:pt>
                <c:pt idx="3117">
                  <c:v>1868.2662101646</c:v>
                </c:pt>
                <c:pt idx="3118">
                  <c:v>1868.8655897637</c:v>
                </c:pt>
                <c:pt idx="3119">
                  <c:v>1869.4649693627</c:v>
                </c:pt>
                <c:pt idx="3120">
                  <c:v>1870.0643489617</c:v>
                </c:pt>
                <c:pt idx="3121">
                  <c:v>1870.6637285608</c:v>
                </c:pt>
                <c:pt idx="3122">
                  <c:v>1871.2631081598</c:v>
                </c:pt>
                <c:pt idx="3123">
                  <c:v>1871.8624877588</c:v>
                </c:pt>
                <c:pt idx="3124">
                  <c:v>1872.4618673578</c:v>
                </c:pt>
                <c:pt idx="3125">
                  <c:v>1873.0612469569</c:v>
                </c:pt>
                <c:pt idx="3126">
                  <c:v>1873.6606265559</c:v>
                </c:pt>
                <c:pt idx="3127">
                  <c:v>1874.2600061549</c:v>
                </c:pt>
                <c:pt idx="3128">
                  <c:v>1874.8593857539</c:v>
                </c:pt>
                <c:pt idx="3129">
                  <c:v>1875.458765353</c:v>
                </c:pt>
                <c:pt idx="3130">
                  <c:v>1876.058144952</c:v>
                </c:pt>
                <c:pt idx="3131">
                  <c:v>1876.657524551</c:v>
                </c:pt>
                <c:pt idx="3132">
                  <c:v>1877.25690415</c:v>
                </c:pt>
                <c:pt idx="3133">
                  <c:v>1877.8562837491</c:v>
                </c:pt>
                <c:pt idx="3134">
                  <c:v>1878.4556633481</c:v>
                </c:pt>
                <c:pt idx="3135">
                  <c:v>1879.0550429471</c:v>
                </c:pt>
                <c:pt idx="3136">
                  <c:v>1879.6544225461</c:v>
                </c:pt>
                <c:pt idx="3137">
                  <c:v>1880.2538021452</c:v>
                </c:pt>
                <c:pt idx="3138">
                  <c:v>1880.8531817442</c:v>
                </c:pt>
                <c:pt idx="3139">
                  <c:v>1881.4525613432</c:v>
                </c:pt>
                <c:pt idx="3140">
                  <c:v>1882.0519409423</c:v>
                </c:pt>
                <c:pt idx="3141">
                  <c:v>1882.6513205413</c:v>
                </c:pt>
                <c:pt idx="3142">
                  <c:v>1883.2507001403</c:v>
                </c:pt>
                <c:pt idx="3143">
                  <c:v>1883.8500797393</c:v>
                </c:pt>
                <c:pt idx="3144">
                  <c:v>1884.4494593384</c:v>
                </c:pt>
                <c:pt idx="3145">
                  <c:v>1885.0488389374</c:v>
                </c:pt>
                <c:pt idx="3146">
                  <c:v>1885.6482185364</c:v>
                </c:pt>
                <c:pt idx="3147">
                  <c:v>1886.2475981354</c:v>
                </c:pt>
                <c:pt idx="3148">
                  <c:v>1886.8469777345</c:v>
                </c:pt>
                <c:pt idx="3149">
                  <c:v>1887.4463573335</c:v>
                </c:pt>
                <c:pt idx="3150">
                  <c:v>1888.0457369325</c:v>
                </c:pt>
                <c:pt idx="3151">
                  <c:v>1888.6451165315</c:v>
                </c:pt>
                <c:pt idx="3152">
                  <c:v>1889.2444961306</c:v>
                </c:pt>
                <c:pt idx="3153">
                  <c:v>1889.8438757296</c:v>
                </c:pt>
                <c:pt idx="3154">
                  <c:v>1890.4432553286</c:v>
                </c:pt>
                <c:pt idx="3155">
                  <c:v>1891.0426349276</c:v>
                </c:pt>
                <c:pt idx="3156">
                  <c:v>1891.6420145267</c:v>
                </c:pt>
                <c:pt idx="3157">
                  <c:v>1892.2413941257</c:v>
                </c:pt>
                <c:pt idx="3158">
                  <c:v>1892.8407737247</c:v>
                </c:pt>
                <c:pt idx="3159">
                  <c:v>1893.4401533237</c:v>
                </c:pt>
                <c:pt idx="3160">
                  <c:v>1894.0395329228</c:v>
                </c:pt>
                <c:pt idx="3161">
                  <c:v>1894.6389125218</c:v>
                </c:pt>
                <c:pt idx="3162">
                  <c:v>1895.2382921208</c:v>
                </c:pt>
                <c:pt idx="3163">
                  <c:v>1895.8376717199</c:v>
                </c:pt>
                <c:pt idx="3164">
                  <c:v>1896.4370513189</c:v>
                </c:pt>
                <c:pt idx="3165">
                  <c:v>1897.0364309179</c:v>
                </c:pt>
                <c:pt idx="3166">
                  <c:v>1897.6358105169</c:v>
                </c:pt>
                <c:pt idx="3167">
                  <c:v>1898.235190116</c:v>
                </c:pt>
                <c:pt idx="3168">
                  <c:v>1898.834569715</c:v>
                </c:pt>
                <c:pt idx="3169">
                  <c:v>1899.433949314</c:v>
                </c:pt>
                <c:pt idx="3170">
                  <c:v>1900.033328913</c:v>
                </c:pt>
                <c:pt idx="3171">
                  <c:v>1900.6327085121</c:v>
                </c:pt>
                <c:pt idx="3172">
                  <c:v>1901.2320881111</c:v>
                </c:pt>
                <c:pt idx="3173">
                  <c:v>1901.8314677101</c:v>
                </c:pt>
                <c:pt idx="3174">
                  <c:v>1902.4308473091</c:v>
                </c:pt>
                <c:pt idx="3175">
                  <c:v>1903.0302269082</c:v>
                </c:pt>
                <c:pt idx="3176">
                  <c:v>1903.6296065072</c:v>
                </c:pt>
                <c:pt idx="3177">
                  <c:v>1904.2289861062</c:v>
                </c:pt>
                <c:pt idx="3178">
                  <c:v>1904.8283657052</c:v>
                </c:pt>
                <c:pt idx="3179">
                  <c:v>1905.4277453043</c:v>
                </c:pt>
                <c:pt idx="3180">
                  <c:v>1906.0271249033</c:v>
                </c:pt>
                <c:pt idx="3181">
                  <c:v>1906.6265045023</c:v>
                </c:pt>
                <c:pt idx="3182">
                  <c:v>1907.2258841014</c:v>
                </c:pt>
                <c:pt idx="3183">
                  <c:v>1907.8252637004</c:v>
                </c:pt>
                <c:pt idx="3184">
                  <c:v>1908.4246432994</c:v>
                </c:pt>
                <c:pt idx="3185">
                  <c:v>1909.0240228984</c:v>
                </c:pt>
                <c:pt idx="3186">
                  <c:v>1909.6234024975</c:v>
                </c:pt>
                <c:pt idx="3187">
                  <c:v>1910.2227820965</c:v>
                </c:pt>
                <c:pt idx="3188">
                  <c:v>1910.8221616955</c:v>
                </c:pt>
                <c:pt idx="3189">
                  <c:v>1911.4215412945</c:v>
                </c:pt>
                <c:pt idx="3190">
                  <c:v>1912.0209208936</c:v>
                </c:pt>
                <c:pt idx="3191">
                  <c:v>1912.6203004926</c:v>
                </c:pt>
                <c:pt idx="3192">
                  <c:v>1913.2196800916</c:v>
                </c:pt>
                <c:pt idx="3193">
                  <c:v>1913.8190596906</c:v>
                </c:pt>
                <c:pt idx="3194">
                  <c:v>1914.4184392897</c:v>
                </c:pt>
                <c:pt idx="3195">
                  <c:v>1915.0178188887</c:v>
                </c:pt>
                <c:pt idx="3196">
                  <c:v>1915.6171984877</c:v>
                </c:pt>
                <c:pt idx="3197">
                  <c:v>1916.2165780867</c:v>
                </c:pt>
                <c:pt idx="3198">
                  <c:v>1916.8159576858</c:v>
                </c:pt>
                <c:pt idx="3199">
                  <c:v>1917.4153372848</c:v>
                </c:pt>
                <c:pt idx="3200">
                  <c:v>1918.0147168838</c:v>
                </c:pt>
                <c:pt idx="3201">
                  <c:v>1918.6140964829</c:v>
                </c:pt>
                <c:pt idx="3202">
                  <c:v>1919.2134760819</c:v>
                </c:pt>
                <c:pt idx="3203">
                  <c:v>1919.8128556809</c:v>
                </c:pt>
                <c:pt idx="3204">
                  <c:v>1920.4122352799</c:v>
                </c:pt>
                <c:pt idx="3205">
                  <c:v>1921.011614879</c:v>
                </c:pt>
                <c:pt idx="3206">
                  <c:v>1921.610994478</c:v>
                </c:pt>
                <c:pt idx="3207">
                  <c:v>1922.210374077</c:v>
                </c:pt>
                <c:pt idx="3208">
                  <c:v>1922.809753676</c:v>
                </c:pt>
                <c:pt idx="3209">
                  <c:v>1923.4091332751</c:v>
                </c:pt>
                <c:pt idx="3210">
                  <c:v>1924.0085128741</c:v>
                </c:pt>
                <c:pt idx="3211">
                  <c:v>1924.6078924731</c:v>
                </c:pt>
                <c:pt idx="3212">
                  <c:v>1925.2072720721</c:v>
                </c:pt>
                <c:pt idx="3213">
                  <c:v>1925.8066516712</c:v>
                </c:pt>
                <c:pt idx="3214">
                  <c:v>1926.4060312702</c:v>
                </c:pt>
                <c:pt idx="3215">
                  <c:v>1927.0054108692</c:v>
                </c:pt>
                <c:pt idx="3216">
                  <c:v>1927.6047904682</c:v>
                </c:pt>
                <c:pt idx="3217">
                  <c:v>1928.2041700673</c:v>
                </c:pt>
                <c:pt idx="3218">
                  <c:v>1928.8035496663</c:v>
                </c:pt>
                <c:pt idx="3219">
                  <c:v>1929.4029292653</c:v>
                </c:pt>
                <c:pt idx="3220">
                  <c:v>1930.0023088643</c:v>
                </c:pt>
                <c:pt idx="3221">
                  <c:v>1930.6016884634</c:v>
                </c:pt>
                <c:pt idx="3222">
                  <c:v>1931.2010680624</c:v>
                </c:pt>
                <c:pt idx="3223">
                  <c:v>1931.8004476614</c:v>
                </c:pt>
                <c:pt idx="3224">
                  <c:v>1932.3998272605</c:v>
                </c:pt>
                <c:pt idx="3225">
                  <c:v>1932.9992068595</c:v>
                </c:pt>
                <c:pt idx="3226">
                  <c:v>1933.5985864585</c:v>
                </c:pt>
                <c:pt idx="3227">
                  <c:v>1934.1979660575</c:v>
                </c:pt>
                <c:pt idx="3228">
                  <c:v>1934.7973456566</c:v>
                </c:pt>
                <c:pt idx="3229">
                  <c:v>1935.3967252556</c:v>
                </c:pt>
                <c:pt idx="3230">
                  <c:v>1935.9961048546</c:v>
                </c:pt>
                <c:pt idx="3231">
                  <c:v>1936.5954844536</c:v>
                </c:pt>
                <c:pt idx="3232">
                  <c:v>1937.1948640527</c:v>
                </c:pt>
                <c:pt idx="3233">
                  <c:v>1937.7942436517</c:v>
                </c:pt>
                <c:pt idx="3234">
                  <c:v>1938.3936232507</c:v>
                </c:pt>
                <c:pt idx="3235">
                  <c:v>1938.9930028497</c:v>
                </c:pt>
                <c:pt idx="3236">
                  <c:v>1939.5923824488</c:v>
                </c:pt>
                <c:pt idx="3237">
                  <c:v>1940.1917620478</c:v>
                </c:pt>
                <c:pt idx="3238">
                  <c:v>1940.7911416468</c:v>
                </c:pt>
                <c:pt idx="3239">
                  <c:v>1941.3905212458</c:v>
                </c:pt>
                <c:pt idx="3240">
                  <c:v>1941.9899008449</c:v>
                </c:pt>
                <c:pt idx="3241">
                  <c:v>1942.5892804439</c:v>
                </c:pt>
                <c:pt idx="3242">
                  <c:v>1943.1886600429</c:v>
                </c:pt>
                <c:pt idx="3243">
                  <c:v>1943.788039642</c:v>
                </c:pt>
                <c:pt idx="3244">
                  <c:v>1944.387419241</c:v>
                </c:pt>
                <c:pt idx="3245">
                  <c:v>1944.98679884</c:v>
                </c:pt>
                <c:pt idx="3246">
                  <c:v>1945.586178439</c:v>
                </c:pt>
                <c:pt idx="3247">
                  <c:v>1946.1855580381</c:v>
                </c:pt>
                <c:pt idx="3248">
                  <c:v>1946.7849376371</c:v>
                </c:pt>
                <c:pt idx="3249">
                  <c:v>1947.3843172361</c:v>
                </c:pt>
                <c:pt idx="3250">
                  <c:v>1947.9836968351</c:v>
                </c:pt>
                <c:pt idx="3251">
                  <c:v>1948.5830764342</c:v>
                </c:pt>
                <c:pt idx="3252">
                  <c:v>1949.1824560332</c:v>
                </c:pt>
                <c:pt idx="3253">
                  <c:v>1949.7818356322</c:v>
                </c:pt>
                <c:pt idx="3254">
                  <c:v>1950.3812152312</c:v>
                </c:pt>
                <c:pt idx="3255">
                  <c:v>1950.9805948303</c:v>
                </c:pt>
                <c:pt idx="3256">
                  <c:v>1951.5799744293</c:v>
                </c:pt>
                <c:pt idx="3257">
                  <c:v>1952.1793540283</c:v>
                </c:pt>
                <c:pt idx="3258">
                  <c:v>1952.7787336273</c:v>
                </c:pt>
                <c:pt idx="3259">
                  <c:v>1953.3781132264</c:v>
                </c:pt>
                <c:pt idx="3260">
                  <c:v>1953.9774928254</c:v>
                </c:pt>
                <c:pt idx="3261">
                  <c:v>1954.5768724244</c:v>
                </c:pt>
                <c:pt idx="3262">
                  <c:v>1955.1762520234</c:v>
                </c:pt>
                <c:pt idx="3263">
                  <c:v>1955.7756316225</c:v>
                </c:pt>
                <c:pt idx="3264">
                  <c:v>1956.3750112215</c:v>
                </c:pt>
                <c:pt idx="3265">
                  <c:v>1956.9743908205</c:v>
                </c:pt>
                <c:pt idx="3266">
                  <c:v>1957.5737704196</c:v>
                </c:pt>
                <c:pt idx="3267">
                  <c:v>1958.1731500186</c:v>
                </c:pt>
                <c:pt idx="3268">
                  <c:v>1958.7725296176</c:v>
                </c:pt>
                <c:pt idx="3269">
                  <c:v>1959.3719092166</c:v>
                </c:pt>
                <c:pt idx="3270">
                  <c:v>1959.9712888157</c:v>
                </c:pt>
                <c:pt idx="3271">
                  <c:v>1960.5706684147</c:v>
                </c:pt>
                <c:pt idx="3272">
                  <c:v>1961.1700480137</c:v>
                </c:pt>
                <c:pt idx="3273">
                  <c:v>1961.7694276127</c:v>
                </c:pt>
                <c:pt idx="3274">
                  <c:v>1962.3688072118</c:v>
                </c:pt>
                <c:pt idx="3275">
                  <c:v>1962.9681868108</c:v>
                </c:pt>
                <c:pt idx="3276">
                  <c:v>1963.5675664098</c:v>
                </c:pt>
                <c:pt idx="3277">
                  <c:v>1964.1669460088</c:v>
                </c:pt>
                <c:pt idx="3278">
                  <c:v>1964.7663256079</c:v>
                </c:pt>
                <c:pt idx="3279">
                  <c:v>1965.3657052069</c:v>
                </c:pt>
                <c:pt idx="3280">
                  <c:v>1965.9650848059</c:v>
                </c:pt>
                <c:pt idx="3281">
                  <c:v>1966.5644644049</c:v>
                </c:pt>
                <c:pt idx="3282">
                  <c:v>1967.163844004</c:v>
                </c:pt>
                <c:pt idx="3283">
                  <c:v>1967.763223603</c:v>
                </c:pt>
                <c:pt idx="3284">
                  <c:v>1968.362603202</c:v>
                </c:pt>
                <c:pt idx="3285">
                  <c:v>1968.9619828011</c:v>
                </c:pt>
                <c:pt idx="3286">
                  <c:v>1969.5613624001</c:v>
                </c:pt>
                <c:pt idx="3287">
                  <c:v>1970.1607419991</c:v>
                </c:pt>
                <c:pt idx="3288">
                  <c:v>1970.7601215981</c:v>
                </c:pt>
                <c:pt idx="3289">
                  <c:v>1971.3595011972</c:v>
                </c:pt>
                <c:pt idx="3290">
                  <c:v>1971.9588807962</c:v>
                </c:pt>
                <c:pt idx="3291">
                  <c:v>1972.5582603952</c:v>
                </c:pt>
                <c:pt idx="3292">
                  <c:v>1973.1576399942</c:v>
                </c:pt>
                <c:pt idx="3293">
                  <c:v>1973.7570195933</c:v>
                </c:pt>
                <c:pt idx="3294">
                  <c:v>1974.3563991923</c:v>
                </c:pt>
                <c:pt idx="3295">
                  <c:v>1974.9557787913</c:v>
                </c:pt>
                <c:pt idx="3296">
                  <c:v>1975.5551583903</c:v>
                </c:pt>
                <c:pt idx="3297">
                  <c:v>1976.1545379894</c:v>
                </c:pt>
                <c:pt idx="3298">
                  <c:v>1976.7539175884</c:v>
                </c:pt>
                <c:pt idx="3299">
                  <c:v>1977.3532971874</c:v>
                </c:pt>
                <c:pt idx="3300">
                  <c:v>1977.9526767864</c:v>
                </c:pt>
                <c:pt idx="3301">
                  <c:v>1978.5520563855</c:v>
                </c:pt>
                <c:pt idx="3302">
                  <c:v>1979.1514359845</c:v>
                </c:pt>
                <c:pt idx="3303">
                  <c:v>1979.7508155835</c:v>
                </c:pt>
                <c:pt idx="3304">
                  <c:v>1980.3501951825</c:v>
                </c:pt>
                <c:pt idx="3305">
                  <c:v>1980.9495747816</c:v>
                </c:pt>
                <c:pt idx="3306">
                  <c:v>1981.5489543806</c:v>
                </c:pt>
                <c:pt idx="3307">
                  <c:v>1982.1483339796</c:v>
                </c:pt>
                <c:pt idx="3308">
                  <c:v>1982.7477135787</c:v>
                </c:pt>
                <c:pt idx="3309">
                  <c:v>1983.3470931777</c:v>
                </c:pt>
                <c:pt idx="3310">
                  <c:v>1983.9464727767</c:v>
                </c:pt>
                <c:pt idx="3311">
                  <c:v>1984.5458523757</c:v>
                </c:pt>
                <c:pt idx="3312">
                  <c:v>1985.1452319748</c:v>
                </c:pt>
                <c:pt idx="3313">
                  <c:v>1985.7446115738</c:v>
                </c:pt>
                <c:pt idx="3314">
                  <c:v>1986.3439911728</c:v>
                </c:pt>
                <c:pt idx="3315">
                  <c:v>1986.9433707718</c:v>
                </c:pt>
                <c:pt idx="3316">
                  <c:v>1987.5427503709</c:v>
                </c:pt>
                <c:pt idx="3317">
                  <c:v>1988.1421299699</c:v>
                </c:pt>
                <c:pt idx="3318">
                  <c:v>1988.7415095689</c:v>
                </c:pt>
                <c:pt idx="3319">
                  <c:v>1989.3408891679</c:v>
                </c:pt>
                <c:pt idx="3320">
                  <c:v>1989.940268767</c:v>
                </c:pt>
                <c:pt idx="3321">
                  <c:v>1990.539648366</c:v>
                </c:pt>
                <c:pt idx="3322">
                  <c:v>1991.139027965</c:v>
                </c:pt>
                <c:pt idx="3323">
                  <c:v>1991.738407564</c:v>
                </c:pt>
                <c:pt idx="3324">
                  <c:v>1992.3377871631</c:v>
                </c:pt>
                <c:pt idx="3325">
                  <c:v>1992.9371667621</c:v>
                </c:pt>
                <c:pt idx="3326">
                  <c:v>1993.5365463611</c:v>
                </c:pt>
                <c:pt idx="3327">
                  <c:v>1994.1359259602</c:v>
                </c:pt>
                <c:pt idx="3328">
                  <c:v>1994.7353055592</c:v>
                </c:pt>
                <c:pt idx="3329">
                  <c:v>1995.3346851582</c:v>
                </c:pt>
                <c:pt idx="3330">
                  <c:v>1995.9340647572</c:v>
                </c:pt>
                <c:pt idx="3331">
                  <c:v>1996.5334443563</c:v>
                </c:pt>
                <c:pt idx="3332">
                  <c:v>1997.1328239553</c:v>
                </c:pt>
                <c:pt idx="3333">
                  <c:v>1997.7322035543</c:v>
                </c:pt>
                <c:pt idx="3334">
                  <c:v>1998.3315831533</c:v>
                </c:pt>
                <c:pt idx="3335">
                  <c:v>1998.9309627524</c:v>
                </c:pt>
                <c:pt idx="3336">
                  <c:v>1999.5303423514</c:v>
                </c:pt>
                <c:pt idx="3337">
                  <c:v>2000.1297219504</c:v>
                </c:pt>
                <c:pt idx="3338">
                  <c:v>2000.7291015494</c:v>
                </c:pt>
                <c:pt idx="3339">
                  <c:v>2001.3284811485</c:v>
                </c:pt>
                <c:pt idx="3340">
                  <c:v>2001.9278607475</c:v>
                </c:pt>
                <c:pt idx="3341">
                  <c:v>2002.5272403465</c:v>
                </c:pt>
                <c:pt idx="3342">
                  <c:v>2003.1266199455</c:v>
                </c:pt>
                <c:pt idx="3343">
                  <c:v>2003.7259995446</c:v>
                </c:pt>
                <c:pt idx="3344">
                  <c:v>2004.3253791436</c:v>
                </c:pt>
                <c:pt idx="3345">
                  <c:v>2004.9247587426</c:v>
                </c:pt>
                <c:pt idx="3346">
                  <c:v>2005.5241383416</c:v>
                </c:pt>
                <c:pt idx="3347">
                  <c:v>2006.1235179407</c:v>
                </c:pt>
                <c:pt idx="3348">
                  <c:v>2006.7228975397</c:v>
                </c:pt>
                <c:pt idx="3349">
                  <c:v>2007.3222771387</c:v>
                </c:pt>
                <c:pt idx="3350">
                  <c:v>2007.9216567378</c:v>
                </c:pt>
                <c:pt idx="3351">
                  <c:v>2008.5210363368</c:v>
                </c:pt>
                <c:pt idx="3352">
                  <c:v>2009.1204159358</c:v>
                </c:pt>
                <c:pt idx="3353">
                  <c:v>2009.7197955348</c:v>
                </c:pt>
                <c:pt idx="3354">
                  <c:v>2010.3191751339</c:v>
                </c:pt>
                <c:pt idx="3355">
                  <c:v>2010.9185547329</c:v>
                </c:pt>
                <c:pt idx="3356">
                  <c:v>2011.5179343319</c:v>
                </c:pt>
                <c:pt idx="3357">
                  <c:v>2012.1173139309</c:v>
                </c:pt>
                <c:pt idx="3358">
                  <c:v>2012.71669353</c:v>
                </c:pt>
                <c:pt idx="3359">
                  <c:v>2013.316073129</c:v>
                </c:pt>
                <c:pt idx="3360">
                  <c:v>2013.915452728</c:v>
                </c:pt>
                <c:pt idx="3361">
                  <c:v>2014.514832327</c:v>
                </c:pt>
                <c:pt idx="3362">
                  <c:v>2015.1142119261</c:v>
                </c:pt>
                <c:pt idx="3363">
                  <c:v>2015.7135915251</c:v>
                </c:pt>
                <c:pt idx="3364">
                  <c:v>2016.3129711241</c:v>
                </c:pt>
                <c:pt idx="3365">
                  <c:v>2016.9123507231</c:v>
                </c:pt>
                <c:pt idx="3366">
                  <c:v>2017.5117303222</c:v>
                </c:pt>
                <c:pt idx="3367">
                  <c:v>2018.1111099212</c:v>
                </c:pt>
                <c:pt idx="3368">
                  <c:v>2018.7104895202</c:v>
                </c:pt>
                <c:pt idx="3369">
                  <c:v>2019.3098691193</c:v>
                </c:pt>
                <c:pt idx="3370">
                  <c:v>2019.9092487183</c:v>
                </c:pt>
                <c:pt idx="3371">
                  <c:v>2020.5086283173</c:v>
                </c:pt>
                <c:pt idx="3372">
                  <c:v>2021.1080079163</c:v>
                </c:pt>
                <c:pt idx="3373">
                  <c:v>2021.7073875154</c:v>
                </c:pt>
                <c:pt idx="3374">
                  <c:v>2022.3067671144</c:v>
                </c:pt>
                <c:pt idx="3375">
                  <c:v>2022.9061467134</c:v>
                </c:pt>
                <c:pt idx="3376">
                  <c:v>2023.5055263124</c:v>
                </c:pt>
                <c:pt idx="3377">
                  <c:v>2024.1049059115</c:v>
                </c:pt>
                <c:pt idx="3378">
                  <c:v>2024.7042855105</c:v>
                </c:pt>
                <c:pt idx="3379">
                  <c:v>2025.3036651095</c:v>
                </c:pt>
                <c:pt idx="3380">
                  <c:v>2025.9030447085</c:v>
                </c:pt>
                <c:pt idx="3381">
                  <c:v>2026.5024243076</c:v>
                </c:pt>
                <c:pt idx="3382">
                  <c:v>2027.1018039066</c:v>
                </c:pt>
                <c:pt idx="3383">
                  <c:v>2027.7011835056</c:v>
                </c:pt>
                <c:pt idx="3384">
                  <c:v>2028.3005631046</c:v>
                </c:pt>
                <c:pt idx="3385">
                  <c:v>2028.8999427037</c:v>
                </c:pt>
                <c:pt idx="3386">
                  <c:v>2029.4993223027</c:v>
                </c:pt>
                <c:pt idx="3387">
                  <c:v>2030.0987019017</c:v>
                </c:pt>
                <c:pt idx="3388">
                  <c:v>2030.6980815007</c:v>
                </c:pt>
                <c:pt idx="3389">
                  <c:v>2031.2974610998</c:v>
                </c:pt>
                <c:pt idx="3390">
                  <c:v>2031.8968406988</c:v>
                </c:pt>
                <c:pt idx="3391">
                  <c:v>2032.4962202978</c:v>
                </c:pt>
                <c:pt idx="3392">
                  <c:v>2033.0955998969</c:v>
                </c:pt>
                <c:pt idx="3393">
                  <c:v>2033.6949794959</c:v>
                </c:pt>
                <c:pt idx="3394">
                  <c:v>2034.2943590949</c:v>
                </c:pt>
                <c:pt idx="3395">
                  <c:v>2034.8937386939</c:v>
                </c:pt>
                <c:pt idx="3396">
                  <c:v>2035.493118293</c:v>
                </c:pt>
                <c:pt idx="3397">
                  <c:v>2036.092497892</c:v>
                </c:pt>
                <c:pt idx="3398">
                  <c:v>2036.691877491</c:v>
                </c:pt>
                <c:pt idx="3399">
                  <c:v>2037.29125709</c:v>
                </c:pt>
                <c:pt idx="3400">
                  <c:v>2037.8906366891</c:v>
                </c:pt>
                <c:pt idx="3401">
                  <c:v>2038.4900162881</c:v>
                </c:pt>
                <c:pt idx="3402">
                  <c:v>2039.0893958871</c:v>
                </c:pt>
                <c:pt idx="3403">
                  <c:v>2039.6887754861</c:v>
                </c:pt>
                <c:pt idx="3404">
                  <c:v>2040.2881550852</c:v>
                </c:pt>
                <c:pt idx="3405">
                  <c:v>2040.8875346842</c:v>
                </c:pt>
                <c:pt idx="3406">
                  <c:v>2041.4869142832</c:v>
                </c:pt>
                <c:pt idx="3407">
                  <c:v>2042.0862938822</c:v>
                </c:pt>
                <c:pt idx="3408">
                  <c:v>2042.6856734813</c:v>
                </c:pt>
                <c:pt idx="3409">
                  <c:v>2043.2850530803</c:v>
                </c:pt>
                <c:pt idx="3410">
                  <c:v>2043.884432679299</c:v>
                </c:pt>
                <c:pt idx="3411">
                  <c:v>2044.4838122784</c:v>
                </c:pt>
                <c:pt idx="3412">
                  <c:v>2045.0831918774</c:v>
                </c:pt>
                <c:pt idx="3413">
                  <c:v>2045.6825714764</c:v>
                </c:pt>
                <c:pt idx="3414">
                  <c:v>2046.2819510754</c:v>
                </c:pt>
                <c:pt idx="3415">
                  <c:v>2046.8813306745</c:v>
                </c:pt>
                <c:pt idx="3416">
                  <c:v>2047.4807102735</c:v>
                </c:pt>
                <c:pt idx="3417">
                  <c:v>2048.0800898725</c:v>
                </c:pt>
                <c:pt idx="3418">
                  <c:v>2048.6794694715</c:v>
                </c:pt>
                <c:pt idx="3419">
                  <c:v>2049.2788490706</c:v>
                </c:pt>
                <c:pt idx="3420">
                  <c:v>2049.8782286696</c:v>
                </c:pt>
                <c:pt idx="3421">
                  <c:v>2050.4776082686</c:v>
                </c:pt>
                <c:pt idx="3422">
                  <c:v>2051.0769878676</c:v>
                </c:pt>
                <c:pt idx="3423">
                  <c:v>2051.6763674667</c:v>
                </c:pt>
                <c:pt idx="3424">
                  <c:v>2052.2757470657</c:v>
                </c:pt>
                <c:pt idx="3425">
                  <c:v>2052.8751266647</c:v>
                </c:pt>
                <c:pt idx="3426">
                  <c:v>2053.4745062637</c:v>
                </c:pt>
                <c:pt idx="3427">
                  <c:v>2054.0738858628</c:v>
                </c:pt>
                <c:pt idx="3428">
                  <c:v>2054.673265461799</c:v>
                </c:pt>
                <c:pt idx="3429">
                  <c:v>2055.272645060799</c:v>
                </c:pt>
                <c:pt idx="3430">
                  <c:v>2055.8720246598</c:v>
                </c:pt>
                <c:pt idx="3431">
                  <c:v>2056.4714042589</c:v>
                </c:pt>
                <c:pt idx="3432">
                  <c:v>2057.0707838579</c:v>
                </c:pt>
                <c:pt idx="3433">
                  <c:v>2057.6701634569</c:v>
                </c:pt>
                <c:pt idx="3434">
                  <c:v>2058.269543056</c:v>
                </c:pt>
                <c:pt idx="3435">
                  <c:v>2058.868922655</c:v>
                </c:pt>
                <c:pt idx="3436">
                  <c:v>2059.468302254</c:v>
                </c:pt>
                <c:pt idx="3437">
                  <c:v>2060.067681853</c:v>
                </c:pt>
                <c:pt idx="3438">
                  <c:v>2060.667061452099</c:v>
                </c:pt>
                <c:pt idx="3439">
                  <c:v>2061.266441051099</c:v>
                </c:pt>
                <c:pt idx="3440">
                  <c:v>2061.8658206501</c:v>
                </c:pt>
                <c:pt idx="3441">
                  <c:v>2062.4652002491</c:v>
                </c:pt>
                <c:pt idx="3442">
                  <c:v>2063.0645798482</c:v>
                </c:pt>
                <c:pt idx="3443">
                  <c:v>2063.6639594472</c:v>
                </c:pt>
                <c:pt idx="3444">
                  <c:v>2064.2633390462</c:v>
                </c:pt>
                <c:pt idx="3445">
                  <c:v>2064.8627186452</c:v>
                </c:pt>
                <c:pt idx="3446">
                  <c:v>2065.4620982443</c:v>
                </c:pt>
                <c:pt idx="3447">
                  <c:v>2066.0614778433</c:v>
                </c:pt>
                <c:pt idx="3448">
                  <c:v>2066.6608574423</c:v>
                </c:pt>
                <c:pt idx="3449">
                  <c:v>2067.2602370413</c:v>
                </c:pt>
                <c:pt idx="3450">
                  <c:v>2067.8596166404</c:v>
                </c:pt>
                <c:pt idx="3451">
                  <c:v>2068.4589962394</c:v>
                </c:pt>
                <c:pt idx="3452">
                  <c:v>2069.0583758384</c:v>
                </c:pt>
                <c:pt idx="3453">
                  <c:v>2069.6577554375</c:v>
                </c:pt>
                <c:pt idx="3454">
                  <c:v>2070.2571350365</c:v>
                </c:pt>
                <c:pt idx="3455">
                  <c:v>2070.8565146355</c:v>
                </c:pt>
                <c:pt idx="3456">
                  <c:v>2071.4558942345</c:v>
                </c:pt>
                <c:pt idx="3457">
                  <c:v>2072.0552738336</c:v>
                </c:pt>
                <c:pt idx="3458">
                  <c:v>2072.6546534326</c:v>
                </c:pt>
                <c:pt idx="3459">
                  <c:v>2073.2540330316</c:v>
                </c:pt>
                <c:pt idx="3460">
                  <c:v>2073.853412630601</c:v>
                </c:pt>
                <c:pt idx="3461">
                  <c:v>2074.4527922297</c:v>
                </c:pt>
                <c:pt idx="3462">
                  <c:v>2075.0521718287</c:v>
                </c:pt>
                <c:pt idx="3463">
                  <c:v>2075.6515514277</c:v>
                </c:pt>
                <c:pt idx="3464">
                  <c:v>2076.2509310267</c:v>
                </c:pt>
                <c:pt idx="3465">
                  <c:v>2076.8503106258</c:v>
                </c:pt>
                <c:pt idx="3466">
                  <c:v>2077.4496902248</c:v>
                </c:pt>
                <c:pt idx="3467">
                  <c:v>2078.0490698238</c:v>
                </c:pt>
                <c:pt idx="3468">
                  <c:v>2078.648449422799</c:v>
                </c:pt>
                <c:pt idx="3469">
                  <c:v>2079.247829021899</c:v>
                </c:pt>
                <c:pt idx="3470">
                  <c:v>2079.8472086209</c:v>
                </c:pt>
                <c:pt idx="3471">
                  <c:v>2080.4465882199</c:v>
                </c:pt>
                <c:pt idx="3472">
                  <c:v>2081.0459678189</c:v>
                </c:pt>
                <c:pt idx="3473">
                  <c:v>2081.645347418</c:v>
                </c:pt>
                <c:pt idx="3474">
                  <c:v>2082.244727017</c:v>
                </c:pt>
                <c:pt idx="3475">
                  <c:v>2082.844106616</c:v>
                </c:pt>
                <c:pt idx="3476">
                  <c:v>2083.4434862151</c:v>
                </c:pt>
                <c:pt idx="3477">
                  <c:v>2084.0428658141</c:v>
                </c:pt>
                <c:pt idx="3478">
                  <c:v>2084.642245413099</c:v>
                </c:pt>
                <c:pt idx="3479">
                  <c:v>2085.2416250121</c:v>
                </c:pt>
                <c:pt idx="3480">
                  <c:v>2085.8410046112</c:v>
                </c:pt>
                <c:pt idx="3481">
                  <c:v>2086.4403842102</c:v>
                </c:pt>
                <c:pt idx="3482">
                  <c:v>2087.0397638092</c:v>
                </c:pt>
                <c:pt idx="3483">
                  <c:v>2087.6391434082</c:v>
                </c:pt>
                <c:pt idx="3484">
                  <c:v>2088.2385230073</c:v>
                </c:pt>
                <c:pt idx="3485">
                  <c:v>2088.8379026063</c:v>
                </c:pt>
                <c:pt idx="3486">
                  <c:v>2089.4372822053</c:v>
                </c:pt>
                <c:pt idx="3487">
                  <c:v>2090.0366618043</c:v>
                </c:pt>
                <c:pt idx="3488">
                  <c:v>2090.6360414034</c:v>
                </c:pt>
                <c:pt idx="3489">
                  <c:v>2091.2354210024</c:v>
                </c:pt>
                <c:pt idx="3490">
                  <c:v>2091.8348006014</c:v>
                </c:pt>
                <c:pt idx="3491">
                  <c:v>2092.4341802004</c:v>
                </c:pt>
                <c:pt idx="3492">
                  <c:v>2093.0335597995</c:v>
                </c:pt>
                <c:pt idx="3493">
                  <c:v>2093.6329393985</c:v>
                </c:pt>
                <c:pt idx="3494">
                  <c:v>2094.2323189975</c:v>
                </c:pt>
                <c:pt idx="3495">
                  <c:v>2094.831698596601</c:v>
                </c:pt>
                <c:pt idx="3496">
                  <c:v>2095.4310781956</c:v>
                </c:pt>
                <c:pt idx="3497">
                  <c:v>2096.0304577946</c:v>
                </c:pt>
                <c:pt idx="3498">
                  <c:v>2096.6298373936</c:v>
                </c:pt>
                <c:pt idx="3499">
                  <c:v>2097.2292169927</c:v>
                </c:pt>
                <c:pt idx="3500">
                  <c:v>2097.8285965917</c:v>
                </c:pt>
                <c:pt idx="3501">
                  <c:v>2098.4279761907</c:v>
                </c:pt>
                <c:pt idx="3502">
                  <c:v>2099.0273557897</c:v>
                </c:pt>
                <c:pt idx="3503">
                  <c:v>2099.6267353888</c:v>
                </c:pt>
                <c:pt idx="3504">
                  <c:v>2100.2261149878</c:v>
                </c:pt>
                <c:pt idx="3505">
                  <c:v>2100.8254945868</c:v>
                </c:pt>
                <c:pt idx="3506">
                  <c:v>2101.4248741858</c:v>
                </c:pt>
                <c:pt idx="3507">
                  <c:v>2102.0242537849</c:v>
                </c:pt>
                <c:pt idx="3508">
                  <c:v>2102.6236333839</c:v>
                </c:pt>
                <c:pt idx="3509">
                  <c:v>2103.2230129829</c:v>
                </c:pt>
                <c:pt idx="3510">
                  <c:v>2103.8223925819</c:v>
                </c:pt>
                <c:pt idx="3511">
                  <c:v>2104.421772181</c:v>
                </c:pt>
                <c:pt idx="3512">
                  <c:v>2105.02115178</c:v>
                </c:pt>
                <c:pt idx="3513">
                  <c:v>2105.620531379</c:v>
                </c:pt>
                <c:pt idx="3514">
                  <c:v>2106.219910978</c:v>
                </c:pt>
                <c:pt idx="3515">
                  <c:v>2106.8192905771</c:v>
                </c:pt>
                <c:pt idx="3516">
                  <c:v>2107.4186701761</c:v>
                </c:pt>
                <c:pt idx="3517">
                  <c:v>2108.0180497751</c:v>
                </c:pt>
                <c:pt idx="3518">
                  <c:v>2108.6174293742</c:v>
                </c:pt>
                <c:pt idx="3519">
                  <c:v>2109.2168089732</c:v>
                </c:pt>
                <c:pt idx="3520">
                  <c:v>2109.8161885722</c:v>
                </c:pt>
                <c:pt idx="3521">
                  <c:v>2110.4155681712</c:v>
                </c:pt>
                <c:pt idx="3522">
                  <c:v>2111.0149477703</c:v>
                </c:pt>
                <c:pt idx="3523">
                  <c:v>2111.6143273693</c:v>
                </c:pt>
                <c:pt idx="3524">
                  <c:v>2112.2137069683</c:v>
                </c:pt>
                <c:pt idx="3525">
                  <c:v>2112.8130865673</c:v>
                </c:pt>
                <c:pt idx="3526">
                  <c:v>2113.4124661664</c:v>
                </c:pt>
                <c:pt idx="3527">
                  <c:v>2114.0118457654</c:v>
                </c:pt>
                <c:pt idx="3528">
                  <c:v>2114.6112253644</c:v>
                </c:pt>
                <c:pt idx="3529">
                  <c:v>2115.2106049634</c:v>
                </c:pt>
                <c:pt idx="3530">
                  <c:v>2115.8099845625</c:v>
                </c:pt>
                <c:pt idx="3531">
                  <c:v>2116.4093641615</c:v>
                </c:pt>
                <c:pt idx="3532">
                  <c:v>2117.0087437605</c:v>
                </c:pt>
                <c:pt idx="3533">
                  <c:v>2117.6081233595</c:v>
                </c:pt>
                <c:pt idx="3534">
                  <c:v>2118.2075029586</c:v>
                </c:pt>
                <c:pt idx="3535">
                  <c:v>2118.8068825576</c:v>
                </c:pt>
                <c:pt idx="3536">
                  <c:v>2119.406262156599</c:v>
                </c:pt>
                <c:pt idx="3537">
                  <c:v>2120.005641755699</c:v>
                </c:pt>
                <c:pt idx="3538">
                  <c:v>2120.6050213547</c:v>
                </c:pt>
                <c:pt idx="3539">
                  <c:v>2121.204400953699</c:v>
                </c:pt>
                <c:pt idx="3540">
                  <c:v>2121.8037805527</c:v>
                </c:pt>
                <c:pt idx="3541">
                  <c:v>2122.4031601518</c:v>
                </c:pt>
                <c:pt idx="3542">
                  <c:v>2123.0025397508</c:v>
                </c:pt>
                <c:pt idx="3543">
                  <c:v>2123.6019193498</c:v>
                </c:pt>
                <c:pt idx="3544">
                  <c:v>2124.2012989488</c:v>
                </c:pt>
                <c:pt idx="3545">
                  <c:v>2124.8006785479</c:v>
                </c:pt>
                <c:pt idx="3546">
                  <c:v>2125.4000581469</c:v>
                </c:pt>
                <c:pt idx="3547">
                  <c:v>2125.9994377459</c:v>
                </c:pt>
                <c:pt idx="3548">
                  <c:v>2126.5988173449</c:v>
                </c:pt>
                <c:pt idx="3549">
                  <c:v>2127.198196944</c:v>
                </c:pt>
                <c:pt idx="3550">
                  <c:v>2127.797576543</c:v>
                </c:pt>
                <c:pt idx="3551">
                  <c:v>2128.396956142</c:v>
                </c:pt>
                <c:pt idx="3552">
                  <c:v>2128.996335741</c:v>
                </c:pt>
                <c:pt idx="3553">
                  <c:v>2129.5957153401</c:v>
                </c:pt>
                <c:pt idx="3554">
                  <c:v>2130.1950949391</c:v>
                </c:pt>
                <c:pt idx="3555">
                  <c:v>2130.7944745381</c:v>
                </c:pt>
                <c:pt idx="3556">
                  <c:v>2131.3938541371</c:v>
                </c:pt>
                <c:pt idx="3557">
                  <c:v>2131.9932337362</c:v>
                </c:pt>
                <c:pt idx="3558">
                  <c:v>2132.5926133352</c:v>
                </c:pt>
                <c:pt idx="3559">
                  <c:v>2133.1919929342</c:v>
                </c:pt>
                <c:pt idx="3560">
                  <c:v>2133.7913725333</c:v>
                </c:pt>
                <c:pt idx="3561">
                  <c:v>2134.3907521323</c:v>
                </c:pt>
                <c:pt idx="3562">
                  <c:v>2134.9901317313</c:v>
                </c:pt>
                <c:pt idx="3563">
                  <c:v>2135.5895113303</c:v>
                </c:pt>
                <c:pt idx="3564">
                  <c:v>2136.188890929399</c:v>
                </c:pt>
                <c:pt idx="3565">
                  <c:v>2136.7882705284</c:v>
                </c:pt>
                <c:pt idx="3566">
                  <c:v>2137.3876501274</c:v>
                </c:pt>
                <c:pt idx="3567">
                  <c:v>2137.9870297264</c:v>
                </c:pt>
                <c:pt idx="3568">
                  <c:v>2138.5864093255</c:v>
                </c:pt>
                <c:pt idx="3569">
                  <c:v>2139.1857889245</c:v>
                </c:pt>
                <c:pt idx="3570">
                  <c:v>2139.7851685235</c:v>
                </c:pt>
                <c:pt idx="3571">
                  <c:v>2140.3845481225</c:v>
                </c:pt>
                <c:pt idx="3572">
                  <c:v>2140.9839277216</c:v>
                </c:pt>
                <c:pt idx="3573">
                  <c:v>2141.5833073206</c:v>
                </c:pt>
                <c:pt idx="3574">
                  <c:v>2142.182686919599</c:v>
                </c:pt>
                <c:pt idx="3575">
                  <c:v>2142.7820665186</c:v>
                </c:pt>
                <c:pt idx="3576">
                  <c:v>2143.3814461177</c:v>
                </c:pt>
                <c:pt idx="3577">
                  <c:v>2143.980825716699</c:v>
                </c:pt>
                <c:pt idx="3578">
                  <c:v>2144.580205315699</c:v>
                </c:pt>
                <c:pt idx="3579">
                  <c:v>2145.1795849148</c:v>
                </c:pt>
                <c:pt idx="3580">
                  <c:v>2145.7789645138</c:v>
                </c:pt>
                <c:pt idx="3581">
                  <c:v>2146.3783441128</c:v>
                </c:pt>
                <c:pt idx="3582">
                  <c:v>2146.9777237118</c:v>
                </c:pt>
                <c:pt idx="3583">
                  <c:v>2147.5771033109</c:v>
                </c:pt>
                <c:pt idx="3584">
                  <c:v>2148.1764829099</c:v>
                </c:pt>
                <c:pt idx="3585">
                  <c:v>2148.7758625089</c:v>
                </c:pt>
                <c:pt idx="3586">
                  <c:v>2149.3752421079</c:v>
                </c:pt>
                <c:pt idx="3587">
                  <c:v>2149.974621707</c:v>
                </c:pt>
                <c:pt idx="3588">
                  <c:v>2150.574001306</c:v>
                </c:pt>
                <c:pt idx="3589">
                  <c:v>2151.173380905</c:v>
                </c:pt>
                <c:pt idx="3590">
                  <c:v>2151.772760504</c:v>
                </c:pt>
                <c:pt idx="3591">
                  <c:v>2152.3721401031</c:v>
                </c:pt>
                <c:pt idx="3592">
                  <c:v>2152.9715197021</c:v>
                </c:pt>
                <c:pt idx="3593">
                  <c:v>2153.5708993011</c:v>
                </c:pt>
                <c:pt idx="3594">
                  <c:v>2154.1702789001</c:v>
                </c:pt>
                <c:pt idx="3595">
                  <c:v>2154.7696584992</c:v>
                </c:pt>
                <c:pt idx="3596">
                  <c:v>2155.3690380982</c:v>
                </c:pt>
                <c:pt idx="3597">
                  <c:v>2155.9684176972</c:v>
                </c:pt>
                <c:pt idx="3598">
                  <c:v>2156.5677972962</c:v>
                </c:pt>
                <c:pt idx="3599">
                  <c:v>2157.1671768953</c:v>
                </c:pt>
                <c:pt idx="3600">
                  <c:v>2157.7665564943</c:v>
                </c:pt>
                <c:pt idx="3601">
                  <c:v>2158.3659360933</c:v>
                </c:pt>
                <c:pt idx="3602">
                  <c:v>2158.9653156924</c:v>
                </c:pt>
                <c:pt idx="3603">
                  <c:v>2159.5646952914</c:v>
                </c:pt>
                <c:pt idx="3604">
                  <c:v>2160.1640748904</c:v>
                </c:pt>
                <c:pt idx="3605">
                  <c:v>2160.7634544894</c:v>
                </c:pt>
                <c:pt idx="3606">
                  <c:v>2161.3628340885</c:v>
                </c:pt>
                <c:pt idx="3607">
                  <c:v>2161.9622136875</c:v>
                </c:pt>
                <c:pt idx="3608">
                  <c:v>2162.5615932865</c:v>
                </c:pt>
                <c:pt idx="3609">
                  <c:v>2163.1609728855</c:v>
                </c:pt>
                <c:pt idx="3610">
                  <c:v>2163.7603524846</c:v>
                </c:pt>
                <c:pt idx="3611">
                  <c:v>2164.3597320836</c:v>
                </c:pt>
                <c:pt idx="3612">
                  <c:v>2164.9591116826</c:v>
                </c:pt>
                <c:pt idx="3613">
                  <c:v>2165.5584912816</c:v>
                </c:pt>
                <c:pt idx="3614">
                  <c:v>2166.1578708807</c:v>
                </c:pt>
                <c:pt idx="3615">
                  <c:v>2166.7572504797</c:v>
                </c:pt>
                <c:pt idx="3616">
                  <c:v>2167.3566300787</c:v>
                </c:pt>
                <c:pt idx="3617">
                  <c:v>2167.9560096777</c:v>
                </c:pt>
                <c:pt idx="3618">
                  <c:v>2168.5553892768</c:v>
                </c:pt>
                <c:pt idx="3619">
                  <c:v>2169.1547688758</c:v>
                </c:pt>
                <c:pt idx="3620">
                  <c:v>2169.7541484748</c:v>
                </c:pt>
                <c:pt idx="3621">
                  <c:v>2170.3535280739</c:v>
                </c:pt>
                <c:pt idx="3622">
                  <c:v>2170.9529076729</c:v>
                </c:pt>
                <c:pt idx="3623">
                  <c:v>2171.5522872719</c:v>
                </c:pt>
                <c:pt idx="3624">
                  <c:v>2172.1516668709</c:v>
                </c:pt>
                <c:pt idx="3625">
                  <c:v>2172.75104647</c:v>
                </c:pt>
                <c:pt idx="3626">
                  <c:v>2173.350426069</c:v>
                </c:pt>
                <c:pt idx="3627">
                  <c:v>2173.949805667999</c:v>
                </c:pt>
                <c:pt idx="3628">
                  <c:v>2174.549185267</c:v>
                </c:pt>
                <c:pt idx="3629">
                  <c:v>2175.1485648661</c:v>
                </c:pt>
                <c:pt idx="3630">
                  <c:v>2175.747944465099</c:v>
                </c:pt>
                <c:pt idx="3631">
                  <c:v>2176.3473240641</c:v>
                </c:pt>
                <c:pt idx="3632">
                  <c:v>2176.9467036631</c:v>
                </c:pt>
                <c:pt idx="3633">
                  <c:v>2177.5460832622</c:v>
                </c:pt>
                <c:pt idx="3634">
                  <c:v>2178.1454628612</c:v>
                </c:pt>
                <c:pt idx="3635">
                  <c:v>2178.744842460199</c:v>
                </c:pt>
                <c:pt idx="3636">
                  <c:v>2179.3442220592</c:v>
                </c:pt>
                <c:pt idx="3637">
                  <c:v>2179.9436016583</c:v>
                </c:pt>
                <c:pt idx="3638">
                  <c:v>2180.5429812573</c:v>
                </c:pt>
                <c:pt idx="3639">
                  <c:v>2181.1423608563</c:v>
                </c:pt>
                <c:pt idx="3640">
                  <c:v>2181.7417404553</c:v>
                </c:pt>
                <c:pt idx="3641">
                  <c:v>2182.3411200544</c:v>
                </c:pt>
                <c:pt idx="3642">
                  <c:v>2182.9404996534</c:v>
                </c:pt>
                <c:pt idx="3643">
                  <c:v>2183.5398792524</c:v>
                </c:pt>
                <c:pt idx="3644">
                  <c:v>2184.1392588515</c:v>
                </c:pt>
                <c:pt idx="3645">
                  <c:v>2184.7386384505</c:v>
                </c:pt>
                <c:pt idx="3646">
                  <c:v>2185.3380180495</c:v>
                </c:pt>
                <c:pt idx="3647">
                  <c:v>2185.9373976485</c:v>
                </c:pt>
                <c:pt idx="3648">
                  <c:v>2186.5367772476</c:v>
                </c:pt>
                <c:pt idx="3649">
                  <c:v>2187.1361568466</c:v>
                </c:pt>
                <c:pt idx="3650">
                  <c:v>2187.735536445601</c:v>
                </c:pt>
                <c:pt idx="3651">
                  <c:v>2188.3349160446</c:v>
                </c:pt>
                <c:pt idx="3652">
                  <c:v>2188.9342956437</c:v>
                </c:pt>
                <c:pt idx="3653">
                  <c:v>2189.5336752427</c:v>
                </c:pt>
                <c:pt idx="3654">
                  <c:v>2190.1330548417</c:v>
                </c:pt>
                <c:pt idx="3655">
                  <c:v>2190.7324344407</c:v>
                </c:pt>
                <c:pt idx="3656">
                  <c:v>2191.3318140398</c:v>
                </c:pt>
                <c:pt idx="3657">
                  <c:v>2191.9311936388</c:v>
                </c:pt>
                <c:pt idx="3658">
                  <c:v>2192.5305732378</c:v>
                </c:pt>
                <c:pt idx="3659">
                  <c:v>2193.1299528368</c:v>
                </c:pt>
                <c:pt idx="3660">
                  <c:v>2193.7293324359</c:v>
                </c:pt>
                <c:pt idx="3661">
                  <c:v>2194.3287120349</c:v>
                </c:pt>
                <c:pt idx="3662">
                  <c:v>2194.9280916339</c:v>
                </c:pt>
                <c:pt idx="3663">
                  <c:v>2195.527471233</c:v>
                </c:pt>
                <c:pt idx="3664">
                  <c:v>2196.126850832</c:v>
                </c:pt>
                <c:pt idx="3665">
                  <c:v>2196.726230431</c:v>
                </c:pt>
                <c:pt idx="3666">
                  <c:v>2197.32561003</c:v>
                </c:pt>
                <c:pt idx="3667">
                  <c:v>2197.924989629099</c:v>
                </c:pt>
                <c:pt idx="3668">
                  <c:v>2198.5243692281</c:v>
                </c:pt>
                <c:pt idx="3669">
                  <c:v>2199.1237488271</c:v>
                </c:pt>
                <c:pt idx="3670">
                  <c:v>2199.7231284261</c:v>
                </c:pt>
                <c:pt idx="3671">
                  <c:v>2200.3225080252</c:v>
                </c:pt>
                <c:pt idx="3672">
                  <c:v>2200.9218876242</c:v>
                </c:pt>
                <c:pt idx="3673">
                  <c:v>2201.5212672232</c:v>
                </c:pt>
                <c:pt idx="3674">
                  <c:v>2202.1206468222</c:v>
                </c:pt>
                <c:pt idx="3675">
                  <c:v>2202.7200264213</c:v>
                </c:pt>
                <c:pt idx="3676">
                  <c:v>2203.3194060203</c:v>
                </c:pt>
                <c:pt idx="3677">
                  <c:v>2203.9187856193</c:v>
                </c:pt>
                <c:pt idx="3678">
                  <c:v>2204.5181652183</c:v>
                </c:pt>
                <c:pt idx="3679">
                  <c:v>2205.1175448174</c:v>
                </c:pt>
                <c:pt idx="3680">
                  <c:v>2205.7169244164</c:v>
                </c:pt>
                <c:pt idx="3681">
                  <c:v>2206.3163040154</c:v>
                </c:pt>
                <c:pt idx="3682">
                  <c:v>2206.9156836144</c:v>
                </c:pt>
                <c:pt idx="3683">
                  <c:v>2207.5150632135</c:v>
                </c:pt>
                <c:pt idx="3684">
                  <c:v>2208.1144428125</c:v>
                </c:pt>
                <c:pt idx="3685">
                  <c:v>2208.7138224115</c:v>
                </c:pt>
                <c:pt idx="3686">
                  <c:v>2209.3132020106</c:v>
                </c:pt>
                <c:pt idx="3687">
                  <c:v>2209.9125816096</c:v>
                </c:pt>
                <c:pt idx="3688">
                  <c:v>2210.5119612086</c:v>
                </c:pt>
                <c:pt idx="3689">
                  <c:v>2211.111340807601</c:v>
                </c:pt>
                <c:pt idx="3690">
                  <c:v>2211.7107204067</c:v>
                </c:pt>
                <c:pt idx="3691">
                  <c:v>2212.3101000057</c:v>
                </c:pt>
                <c:pt idx="3692">
                  <c:v>2212.9094796047</c:v>
                </c:pt>
                <c:pt idx="3693">
                  <c:v>2213.5088592037</c:v>
                </c:pt>
                <c:pt idx="3694">
                  <c:v>2214.1082388028</c:v>
                </c:pt>
                <c:pt idx="3695">
                  <c:v>2214.7076184018</c:v>
                </c:pt>
                <c:pt idx="3696">
                  <c:v>2215.3069980008</c:v>
                </c:pt>
                <c:pt idx="3697">
                  <c:v>2215.9063775998</c:v>
                </c:pt>
                <c:pt idx="3698">
                  <c:v>2216.5057571989</c:v>
                </c:pt>
                <c:pt idx="3699">
                  <c:v>2217.1051367979</c:v>
                </c:pt>
                <c:pt idx="3700">
                  <c:v>2217.7045163969</c:v>
                </c:pt>
                <c:pt idx="3701">
                  <c:v>2218.3038959959</c:v>
                </c:pt>
                <c:pt idx="3702">
                  <c:v>2218.903275595</c:v>
                </c:pt>
                <c:pt idx="3703">
                  <c:v>2219.502655194</c:v>
                </c:pt>
                <c:pt idx="3704">
                  <c:v>2220.102034793</c:v>
                </c:pt>
                <c:pt idx="3705">
                  <c:v>2220.7014143921</c:v>
                </c:pt>
                <c:pt idx="3706">
                  <c:v>2221.3007939911</c:v>
                </c:pt>
                <c:pt idx="3707">
                  <c:v>2221.9001735901</c:v>
                </c:pt>
                <c:pt idx="3708">
                  <c:v>2222.4995531891</c:v>
                </c:pt>
                <c:pt idx="3709">
                  <c:v>2223.0989327882</c:v>
                </c:pt>
                <c:pt idx="3710">
                  <c:v>2223.6983123872</c:v>
                </c:pt>
                <c:pt idx="3711">
                  <c:v>2224.2976919862</c:v>
                </c:pt>
                <c:pt idx="3712">
                  <c:v>2224.8970715852</c:v>
                </c:pt>
                <c:pt idx="3713">
                  <c:v>2225.4964511843</c:v>
                </c:pt>
                <c:pt idx="3714">
                  <c:v>2226.0958307833</c:v>
                </c:pt>
                <c:pt idx="3715">
                  <c:v>2226.6952103823</c:v>
                </c:pt>
                <c:pt idx="3716">
                  <c:v>2227.2945899813</c:v>
                </c:pt>
                <c:pt idx="3717">
                  <c:v>2227.8939695804</c:v>
                </c:pt>
                <c:pt idx="3718">
                  <c:v>2228.4933491794</c:v>
                </c:pt>
                <c:pt idx="3719">
                  <c:v>2229.0927287784</c:v>
                </c:pt>
                <c:pt idx="3720">
                  <c:v>2229.6921083774</c:v>
                </c:pt>
                <c:pt idx="3721">
                  <c:v>2230.2914879765</c:v>
                </c:pt>
                <c:pt idx="3722">
                  <c:v>2230.8908675755</c:v>
                </c:pt>
                <c:pt idx="3723">
                  <c:v>2231.4902471745</c:v>
                </c:pt>
                <c:pt idx="3724">
                  <c:v>2232.0896267735</c:v>
                </c:pt>
                <c:pt idx="3725">
                  <c:v>2232.6890063726</c:v>
                </c:pt>
                <c:pt idx="3726">
                  <c:v>2233.2883859716</c:v>
                </c:pt>
                <c:pt idx="3727">
                  <c:v>2233.8877655706</c:v>
                </c:pt>
                <c:pt idx="3728">
                  <c:v>2234.487145169699</c:v>
                </c:pt>
                <c:pt idx="3729">
                  <c:v>2235.086524768699</c:v>
                </c:pt>
                <c:pt idx="3730">
                  <c:v>2235.6859043677</c:v>
                </c:pt>
                <c:pt idx="3731">
                  <c:v>2236.285283966699</c:v>
                </c:pt>
                <c:pt idx="3732">
                  <c:v>2236.8846635658</c:v>
                </c:pt>
                <c:pt idx="3733">
                  <c:v>2237.484043164799</c:v>
                </c:pt>
                <c:pt idx="3734">
                  <c:v>2238.0834227638</c:v>
                </c:pt>
                <c:pt idx="3735">
                  <c:v>2238.6828023628</c:v>
                </c:pt>
                <c:pt idx="3736">
                  <c:v>2239.282181961899</c:v>
                </c:pt>
                <c:pt idx="3737">
                  <c:v>2239.8815615609</c:v>
                </c:pt>
                <c:pt idx="3738">
                  <c:v>2240.480941159899</c:v>
                </c:pt>
                <c:pt idx="3739">
                  <c:v>2241.0803207589</c:v>
                </c:pt>
                <c:pt idx="3740">
                  <c:v>2241.679700358</c:v>
                </c:pt>
                <c:pt idx="3741">
                  <c:v>2242.279079957</c:v>
                </c:pt>
                <c:pt idx="3742">
                  <c:v>2242.878459556</c:v>
                </c:pt>
                <c:pt idx="3743">
                  <c:v>2243.477839155</c:v>
                </c:pt>
                <c:pt idx="3744">
                  <c:v>2244.0772187541</c:v>
                </c:pt>
                <c:pt idx="3745">
                  <c:v>2244.6765983531</c:v>
                </c:pt>
                <c:pt idx="3746">
                  <c:v>2245.2759779521</c:v>
                </c:pt>
                <c:pt idx="3747">
                  <c:v>2245.8753575512</c:v>
                </c:pt>
                <c:pt idx="3748">
                  <c:v>2246.4747371502</c:v>
                </c:pt>
                <c:pt idx="3749">
                  <c:v>2247.0741167492</c:v>
                </c:pt>
                <c:pt idx="3750">
                  <c:v>2247.6734963482</c:v>
                </c:pt>
                <c:pt idx="3751">
                  <c:v>2248.2728759473</c:v>
                </c:pt>
                <c:pt idx="3752">
                  <c:v>2248.8722555463</c:v>
                </c:pt>
                <c:pt idx="3753">
                  <c:v>2249.4716351453</c:v>
                </c:pt>
                <c:pt idx="3754">
                  <c:v>2250.0710147443</c:v>
                </c:pt>
                <c:pt idx="3755">
                  <c:v>2250.6703943434</c:v>
                </c:pt>
                <c:pt idx="3756">
                  <c:v>2251.2697739424</c:v>
                </c:pt>
                <c:pt idx="3757">
                  <c:v>2251.8691535414</c:v>
                </c:pt>
                <c:pt idx="3758">
                  <c:v>2252.4685331404</c:v>
                </c:pt>
                <c:pt idx="3759">
                  <c:v>2253.0679127395</c:v>
                </c:pt>
                <c:pt idx="3760">
                  <c:v>2253.6672923385</c:v>
                </c:pt>
                <c:pt idx="3761">
                  <c:v>2254.2666719375</c:v>
                </c:pt>
                <c:pt idx="3762">
                  <c:v>2254.8660515365</c:v>
                </c:pt>
                <c:pt idx="3763">
                  <c:v>2255.4654311356</c:v>
                </c:pt>
                <c:pt idx="3764">
                  <c:v>2256.0648107346</c:v>
                </c:pt>
                <c:pt idx="3765">
                  <c:v>2256.6641903336</c:v>
                </c:pt>
                <c:pt idx="3766">
                  <c:v>2257.2635699327</c:v>
                </c:pt>
                <c:pt idx="3767">
                  <c:v>2257.8629495317</c:v>
                </c:pt>
                <c:pt idx="3768">
                  <c:v>2258.4623291307</c:v>
                </c:pt>
                <c:pt idx="3769">
                  <c:v>2259.0617087297</c:v>
                </c:pt>
                <c:pt idx="3770">
                  <c:v>2259.661088328799</c:v>
                </c:pt>
                <c:pt idx="3771">
                  <c:v>2260.260467927799</c:v>
                </c:pt>
                <c:pt idx="3772">
                  <c:v>2260.8598475268</c:v>
                </c:pt>
                <c:pt idx="3773">
                  <c:v>2261.4592271258</c:v>
                </c:pt>
                <c:pt idx="3774">
                  <c:v>2262.0586067249</c:v>
                </c:pt>
                <c:pt idx="3775">
                  <c:v>2262.6579863239</c:v>
                </c:pt>
                <c:pt idx="3776">
                  <c:v>2263.2573659229</c:v>
                </c:pt>
                <c:pt idx="3777">
                  <c:v>2263.8567455219</c:v>
                </c:pt>
                <c:pt idx="3778">
                  <c:v>2264.456125121</c:v>
                </c:pt>
                <c:pt idx="3779">
                  <c:v>2265.05550472</c:v>
                </c:pt>
                <c:pt idx="3780">
                  <c:v>2265.654884318999</c:v>
                </c:pt>
                <c:pt idx="3781">
                  <c:v>2266.254263918</c:v>
                </c:pt>
                <c:pt idx="3782">
                  <c:v>2266.8536435171</c:v>
                </c:pt>
                <c:pt idx="3783">
                  <c:v>2267.4530231161</c:v>
                </c:pt>
                <c:pt idx="3784">
                  <c:v>2268.0524027151</c:v>
                </c:pt>
                <c:pt idx="3785">
                  <c:v>2268.6517823141</c:v>
                </c:pt>
                <c:pt idx="3786">
                  <c:v>2269.2511619132</c:v>
                </c:pt>
                <c:pt idx="3787">
                  <c:v>2269.8505415122</c:v>
                </c:pt>
                <c:pt idx="3788">
                  <c:v>2270.4499211112</c:v>
                </c:pt>
                <c:pt idx="3789">
                  <c:v>2271.0493007103</c:v>
                </c:pt>
                <c:pt idx="3790">
                  <c:v>2271.648680309299</c:v>
                </c:pt>
                <c:pt idx="3791">
                  <c:v>2272.2480599083</c:v>
                </c:pt>
                <c:pt idx="3792">
                  <c:v>2272.8474395073</c:v>
                </c:pt>
                <c:pt idx="3793">
                  <c:v>2273.4468191064</c:v>
                </c:pt>
                <c:pt idx="3794">
                  <c:v>2274.0461987054</c:v>
                </c:pt>
                <c:pt idx="3795">
                  <c:v>2274.6455783044</c:v>
                </c:pt>
                <c:pt idx="3796">
                  <c:v>2275.2449579034</c:v>
                </c:pt>
                <c:pt idx="3797">
                  <c:v>2275.8443375025</c:v>
                </c:pt>
                <c:pt idx="3798">
                  <c:v>2276.4437171015</c:v>
                </c:pt>
                <c:pt idx="3799">
                  <c:v>2277.0430967005</c:v>
                </c:pt>
                <c:pt idx="3800">
                  <c:v>2277.6424762995</c:v>
                </c:pt>
                <c:pt idx="3801">
                  <c:v>2278.2418558986</c:v>
                </c:pt>
                <c:pt idx="3802">
                  <c:v>2278.8412354976</c:v>
                </c:pt>
                <c:pt idx="3803">
                  <c:v>2279.4406150966</c:v>
                </c:pt>
                <c:pt idx="3804">
                  <c:v>2280.0399946956</c:v>
                </c:pt>
                <c:pt idx="3805">
                  <c:v>2280.6393742947</c:v>
                </c:pt>
                <c:pt idx="3806">
                  <c:v>2281.2387538937</c:v>
                </c:pt>
                <c:pt idx="3807">
                  <c:v>2281.8381334927</c:v>
                </c:pt>
                <c:pt idx="3808">
                  <c:v>2282.4375130918</c:v>
                </c:pt>
                <c:pt idx="3809">
                  <c:v>2283.0368926908</c:v>
                </c:pt>
                <c:pt idx="3810">
                  <c:v>2283.6362722898</c:v>
                </c:pt>
                <c:pt idx="3811">
                  <c:v>2284.2356518888</c:v>
                </c:pt>
                <c:pt idx="3812">
                  <c:v>2284.8350314879</c:v>
                </c:pt>
                <c:pt idx="3813">
                  <c:v>2285.4344110869</c:v>
                </c:pt>
                <c:pt idx="3814">
                  <c:v>2286.0337906859</c:v>
                </c:pt>
                <c:pt idx="3815">
                  <c:v>2286.6331702849</c:v>
                </c:pt>
                <c:pt idx="3816">
                  <c:v>2287.232549884</c:v>
                </c:pt>
                <c:pt idx="3817">
                  <c:v>2287.831929483</c:v>
                </c:pt>
                <c:pt idx="3818">
                  <c:v>2288.431309082</c:v>
                </c:pt>
                <c:pt idx="3819">
                  <c:v>2289.030688681</c:v>
                </c:pt>
                <c:pt idx="3820">
                  <c:v>2289.6300682801</c:v>
                </c:pt>
                <c:pt idx="3821">
                  <c:v>2290.2294478791</c:v>
                </c:pt>
                <c:pt idx="3822">
                  <c:v>2290.8288274781</c:v>
                </c:pt>
                <c:pt idx="3823">
                  <c:v>2291.4282070771</c:v>
                </c:pt>
                <c:pt idx="3824">
                  <c:v>2292.0275866762</c:v>
                </c:pt>
                <c:pt idx="3825">
                  <c:v>2292.6269662752</c:v>
                </c:pt>
                <c:pt idx="3826">
                  <c:v>2293.2263458742</c:v>
                </c:pt>
                <c:pt idx="3827">
                  <c:v>2293.8257254732</c:v>
                </c:pt>
                <c:pt idx="3828">
                  <c:v>2294.4251050723</c:v>
                </c:pt>
                <c:pt idx="3829">
                  <c:v>2295.0244846713</c:v>
                </c:pt>
                <c:pt idx="3830">
                  <c:v>2295.6238642703</c:v>
                </c:pt>
                <c:pt idx="3831">
                  <c:v>2296.2232438694</c:v>
                </c:pt>
                <c:pt idx="3832">
                  <c:v>2296.8226234684</c:v>
                </c:pt>
                <c:pt idx="3833">
                  <c:v>2297.4220030674</c:v>
                </c:pt>
                <c:pt idx="3834">
                  <c:v>2298.0213826664</c:v>
                </c:pt>
                <c:pt idx="3835">
                  <c:v>2298.6207622655</c:v>
                </c:pt>
                <c:pt idx="3836">
                  <c:v>2299.2201418645</c:v>
                </c:pt>
                <c:pt idx="3837">
                  <c:v>2299.8195214635</c:v>
                </c:pt>
                <c:pt idx="3838">
                  <c:v>2300.4189010625</c:v>
                </c:pt>
                <c:pt idx="3839">
                  <c:v>2301.0182806616</c:v>
                </c:pt>
                <c:pt idx="3840">
                  <c:v>2301.6176602606</c:v>
                </c:pt>
                <c:pt idx="3841">
                  <c:v>2302.2170398596</c:v>
                </c:pt>
                <c:pt idx="3842">
                  <c:v>2302.8164194586</c:v>
                </c:pt>
                <c:pt idx="3843">
                  <c:v>2303.4157990577</c:v>
                </c:pt>
                <c:pt idx="3844">
                  <c:v>2304.0151786567</c:v>
                </c:pt>
                <c:pt idx="3845">
                  <c:v>2304.6145582557</c:v>
                </c:pt>
                <c:pt idx="3846">
                  <c:v>2305.2139378547</c:v>
                </c:pt>
                <c:pt idx="3847">
                  <c:v>2305.8133174538</c:v>
                </c:pt>
                <c:pt idx="3848">
                  <c:v>2306.4126970528</c:v>
                </c:pt>
                <c:pt idx="3849">
                  <c:v>2307.0120766518</c:v>
                </c:pt>
                <c:pt idx="3850">
                  <c:v>2307.6114562509</c:v>
                </c:pt>
                <c:pt idx="3851">
                  <c:v>2308.2108358499</c:v>
                </c:pt>
                <c:pt idx="3852">
                  <c:v>2308.8102154489</c:v>
                </c:pt>
                <c:pt idx="3853">
                  <c:v>2309.4095950479</c:v>
                </c:pt>
                <c:pt idx="3854">
                  <c:v>2310.008974647</c:v>
                </c:pt>
                <c:pt idx="3855">
                  <c:v>2310.608354246</c:v>
                </c:pt>
                <c:pt idx="3856">
                  <c:v>2311.207733845</c:v>
                </c:pt>
                <c:pt idx="3857">
                  <c:v>2311.807113444</c:v>
                </c:pt>
                <c:pt idx="3858">
                  <c:v>2312.4064930431</c:v>
                </c:pt>
                <c:pt idx="3859">
                  <c:v>2313.0058726421</c:v>
                </c:pt>
                <c:pt idx="3860">
                  <c:v>2313.6052522411</c:v>
                </c:pt>
                <c:pt idx="3861">
                  <c:v>2314.2046318401</c:v>
                </c:pt>
                <c:pt idx="3862">
                  <c:v>2314.8040114392</c:v>
                </c:pt>
                <c:pt idx="3863">
                  <c:v>2315.4033910382</c:v>
                </c:pt>
                <c:pt idx="3864">
                  <c:v>2316.0027706372</c:v>
                </c:pt>
                <c:pt idx="3865">
                  <c:v>2316.6021502362</c:v>
                </c:pt>
                <c:pt idx="3866">
                  <c:v>2317.2015298353</c:v>
                </c:pt>
                <c:pt idx="3867">
                  <c:v>2317.8009094343</c:v>
                </c:pt>
                <c:pt idx="3868">
                  <c:v>2318.4002890333</c:v>
                </c:pt>
                <c:pt idx="3869">
                  <c:v>2318.9996686323</c:v>
                </c:pt>
                <c:pt idx="3870">
                  <c:v>2319.5990482314</c:v>
                </c:pt>
                <c:pt idx="3871">
                  <c:v>2320.1984278304</c:v>
                </c:pt>
                <c:pt idx="3872">
                  <c:v>2320.7978074294</c:v>
                </c:pt>
                <c:pt idx="3873">
                  <c:v>2321.3971870285</c:v>
                </c:pt>
                <c:pt idx="3874">
                  <c:v>2321.9965666275</c:v>
                </c:pt>
                <c:pt idx="3875">
                  <c:v>2322.5959462265</c:v>
                </c:pt>
                <c:pt idx="3876">
                  <c:v>2323.1953258255</c:v>
                </c:pt>
                <c:pt idx="3877">
                  <c:v>2323.794705424599</c:v>
                </c:pt>
                <c:pt idx="3878">
                  <c:v>2324.3940850236</c:v>
                </c:pt>
                <c:pt idx="3879">
                  <c:v>2324.9934646226</c:v>
                </c:pt>
                <c:pt idx="3880">
                  <c:v>2325.5928442216</c:v>
                </c:pt>
                <c:pt idx="3881">
                  <c:v>2326.1922238207</c:v>
                </c:pt>
                <c:pt idx="3882">
                  <c:v>2326.7916034197</c:v>
                </c:pt>
                <c:pt idx="3883">
                  <c:v>2327.3909830187</c:v>
                </c:pt>
                <c:pt idx="3884">
                  <c:v>2327.9903626177</c:v>
                </c:pt>
                <c:pt idx="3885">
                  <c:v>2328.5897422168</c:v>
                </c:pt>
                <c:pt idx="3886">
                  <c:v>2329.1891218158</c:v>
                </c:pt>
                <c:pt idx="3887">
                  <c:v>2329.788501414799</c:v>
                </c:pt>
                <c:pt idx="3888">
                  <c:v>2330.387881013799</c:v>
                </c:pt>
                <c:pt idx="3889">
                  <c:v>2330.9872606129</c:v>
                </c:pt>
                <c:pt idx="3890">
                  <c:v>2331.5866402119</c:v>
                </c:pt>
                <c:pt idx="3891">
                  <c:v>2332.1860198109</c:v>
                </c:pt>
                <c:pt idx="3892">
                  <c:v>2332.78539941</c:v>
                </c:pt>
                <c:pt idx="3893">
                  <c:v>2333.384779009</c:v>
                </c:pt>
                <c:pt idx="3894">
                  <c:v>2333.984158608</c:v>
                </c:pt>
                <c:pt idx="3895">
                  <c:v>2334.583538207</c:v>
                </c:pt>
                <c:pt idx="3896">
                  <c:v>2335.1829178061</c:v>
                </c:pt>
                <c:pt idx="3897">
                  <c:v>2335.7822974051</c:v>
                </c:pt>
                <c:pt idx="3898">
                  <c:v>2336.3816770041</c:v>
                </c:pt>
                <c:pt idx="3899">
                  <c:v>2336.9810566031</c:v>
                </c:pt>
                <c:pt idx="3900">
                  <c:v>2337.5804362022</c:v>
                </c:pt>
                <c:pt idx="3901">
                  <c:v>2338.1798158012</c:v>
                </c:pt>
                <c:pt idx="3902">
                  <c:v>2338.7791954002</c:v>
                </c:pt>
                <c:pt idx="3903">
                  <c:v>2339.3785749992</c:v>
                </c:pt>
                <c:pt idx="3904">
                  <c:v>2339.9779545983</c:v>
                </c:pt>
                <c:pt idx="3905">
                  <c:v>2340.5773341973</c:v>
                </c:pt>
                <c:pt idx="3906">
                  <c:v>2341.1767137963</c:v>
                </c:pt>
                <c:pt idx="3907">
                  <c:v>2341.7760933953</c:v>
                </c:pt>
                <c:pt idx="3908">
                  <c:v>2342.3754729944</c:v>
                </c:pt>
                <c:pt idx="3909">
                  <c:v>2342.9748525934</c:v>
                </c:pt>
                <c:pt idx="3910">
                  <c:v>2343.5742321924</c:v>
                </c:pt>
                <c:pt idx="3911">
                  <c:v>2344.1736117914</c:v>
                </c:pt>
                <c:pt idx="3912">
                  <c:v>2344.7729913905</c:v>
                </c:pt>
                <c:pt idx="3913">
                  <c:v>2345.3723709895</c:v>
                </c:pt>
                <c:pt idx="3914">
                  <c:v>2345.9717505885</c:v>
                </c:pt>
                <c:pt idx="3915">
                  <c:v>2346.571130187601</c:v>
                </c:pt>
                <c:pt idx="3916">
                  <c:v>2347.1705097866</c:v>
                </c:pt>
                <c:pt idx="3917">
                  <c:v>2347.769889385599</c:v>
                </c:pt>
                <c:pt idx="3918">
                  <c:v>2348.3692689846</c:v>
                </c:pt>
                <c:pt idx="3919">
                  <c:v>2348.9686485837</c:v>
                </c:pt>
                <c:pt idx="3920">
                  <c:v>2349.568028182699</c:v>
                </c:pt>
                <c:pt idx="3921">
                  <c:v>2350.1674077817</c:v>
                </c:pt>
                <c:pt idx="3922">
                  <c:v>2350.766787380699</c:v>
                </c:pt>
                <c:pt idx="3923">
                  <c:v>2351.3661669798</c:v>
                </c:pt>
                <c:pt idx="3924">
                  <c:v>2351.9655465788</c:v>
                </c:pt>
                <c:pt idx="3925">
                  <c:v>2352.5649261778</c:v>
                </c:pt>
                <c:pt idx="3926">
                  <c:v>2353.1643057768</c:v>
                </c:pt>
                <c:pt idx="3927">
                  <c:v>2353.7636853759</c:v>
                </c:pt>
                <c:pt idx="3928">
                  <c:v>2354.3630649749</c:v>
                </c:pt>
                <c:pt idx="3929">
                  <c:v>2354.9624445739</c:v>
                </c:pt>
                <c:pt idx="3930">
                  <c:v>2355.5618241729</c:v>
                </c:pt>
                <c:pt idx="3931">
                  <c:v>2356.161203772</c:v>
                </c:pt>
                <c:pt idx="3932">
                  <c:v>2356.760583371</c:v>
                </c:pt>
                <c:pt idx="3933">
                  <c:v>2357.35996297</c:v>
                </c:pt>
                <c:pt idx="3934">
                  <c:v>2357.9593425691</c:v>
                </c:pt>
                <c:pt idx="3935">
                  <c:v>2358.5587221681</c:v>
                </c:pt>
                <c:pt idx="3936">
                  <c:v>2359.1581017671</c:v>
                </c:pt>
                <c:pt idx="3937">
                  <c:v>2359.757481366099</c:v>
                </c:pt>
                <c:pt idx="3938">
                  <c:v>2360.3568609652</c:v>
                </c:pt>
                <c:pt idx="3939">
                  <c:v>2360.9562405642</c:v>
                </c:pt>
                <c:pt idx="3940">
                  <c:v>2361.5556201632</c:v>
                </c:pt>
                <c:pt idx="3941">
                  <c:v>2362.1549997622</c:v>
                </c:pt>
                <c:pt idx="3942">
                  <c:v>2362.7543793613</c:v>
                </c:pt>
                <c:pt idx="3943">
                  <c:v>2363.3537589603</c:v>
                </c:pt>
                <c:pt idx="3944">
                  <c:v>2363.9531385593</c:v>
                </c:pt>
                <c:pt idx="3945">
                  <c:v>2364.5525181583</c:v>
                </c:pt>
                <c:pt idx="3946">
                  <c:v>2365.1518977574</c:v>
                </c:pt>
                <c:pt idx="3947">
                  <c:v>2365.7512773564</c:v>
                </c:pt>
                <c:pt idx="3948">
                  <c:v>2366.3506569554</c:v>
                </c:pt>
                <c:pt idx="3949">
                  <c:v>2366.9500365544</c:v>
                </c:pt>
                <c:pt idx="3950">
                  <c:v>2367.5494161535</c:v>
                </c:pt>
                <c:pt idx="3951">
                  <c:v>2368.1487957525</c:v>
                </c:pt>
                <c:pt idx="3952">
                  <c:v>2368.7481753515</c:v>
                </c:pt>
                <c:pt idx="3953">
                  <c:v>2369.3475549505</c:v>
                </c:pt>
                <c:pt idx="3954">
                  <c:v>2369.9469345496</c:v>
                </c:pt>
                <c:pt idx="3955">
                  <c:v>2370.5463141486</c:v>
                </c:pt>
                <c:pt idx="3956">
                  <c:v>2371.1456937476</c:v>
                </c:pt>
                <c:pt idx="3957">
                  <c:v>2371.7450733467</c:v>
                </c:pt>
                <c:pt idx="3958">
                  <c:v>2372.3444529457</c:v>
                </c:pt>
                <c:pt idx="3959">
                  <c:v>2372.9438325447</c:v>
                </c:pt>
                <c:pt idx="3960">
                  <c:v>2373.5432121437</c:v>
                </c:pt>
                <c:pt idx="3961">
                  <c:v>2374.1425917428</c:v>
                </c:pt>
                <c:pt idx="3962">
                  <c:v>2374.7419713418</c:v>
                </c:pt>
                <c:pt idx="3963">
                  <c:v>2375.3413509408</c:v>
                </c:pt>
                <c:pt idx="3964">
                  <c:v>2375.9407305398</c:v>
                </c:pt>
                <c:pt idx="3965">
                  <c:v>2376.5401101389</c:v>
                </c:pt>
                <c:pt idx="3966">
                  <c:v>2377.1394897379</c:v>
                </c:pt>
                <c:pt idx="3967">
                  <c:v>2377.738869336899</c:v>
                </c:pt>
                <c:pt idx="3968">
                  <c:v>2378.3382489359</c:v>
                </c:pt>
                <c:pt idx="3969">
                  <c:v>2378.937628535</c:v>
                </c:pt>
                <c:pt idx="3970">
                  <c:v>2379.537008134</c:v>
                </c:pt>
                <c:pt idx="3971">
                  <c:v>2380.136387733</c:v>
                </c:pt>
                <c:pt idx="3972">
                  <c:v>2380.735767332</c:v>
                </c:pt>
                <c:pt idx="3973">
                  <c:v>2381.3351469311</c:v>
                </c:pt>
                <c:pt idx="3974">
                  <c:v>2381.9345265301</c:v>
                </c:pt>
                <c:pt idx="3975">
                  <c:v>2382.5339061291</c:v>
                </c:pt>
                <c:pt idx="3976">
                  <c:v>2383.1332857282</c:v>
                </c:pt>
                <c:pt idx="3977">
                  <c:v>2383.732665327199</c:v>
                </c:pt>
                <c:pt idx="3978">
                  <c:v>2384.3320449262</c:v>
                </c:pt>
                <c:pt idx="3979">
                  <c:v>2384.9314245252</c:v>
                </c:pt>
                <c:pt idx="3980">
                  <c:v>2385.5308041243</c:v>
                </c:pt>
                <c:pt idx="3981">
                  <c:v>2386.1301837233</c:v>
                </c:pt>
                <c:pt idx="3982">
                  <c:v>2386.7295633223</c:v>
                </c:pt>
                <c:pt idx="3983">
                  <c:v>2387.3289429213</c:v>
                </c:pt>
                <c:pt idx="3984">
                  <c:v>2387.9283225204</c:v>
                </c:pt>
                <c:pt idx="3985">
                  <c:v>2388.5277021194</c:v>
                </c:pt>
                <c:pt idx="3986">
                  <c:v>2389.127081718399</c:v>
                </c:pt>
                <c:pt idx="3987">
                  <c:v>2389.726461317399</c:v>
                </c:pt>
                <c:pt idx="3988">
                  <c:v>2390.3258409165</c:v>
                </c:pt>
                <c:pt idx="3989">
                  <c:v>2390.9252205155</c:v>
                </c:pt>
                <c:pt idx="3990">
                  <c:v>2391.5246001145</c:v>
                </c:pt>
                <c:pt idx="3991">
                  <c:v>2392.1239797135</c:v>
                </c:pt>
                <c:pt idx="3992">
                  <c:v>2392.7233593126</c:v>
                </c:pt>
                <c:pt idx="3993">
                  <c:v>2393.3227389116</c:v>
                </c:pt>
                <c:pt idx="3994">
                  <c:v>2393.922118510601</c:v>
                </c:pt>
                <c:pt idx="3995">
                  <c:v>2394.5214981096</c:v>
                </c:pt>
                <c:pt idx="3996">
                  <c:v>2395.120877708699</c:v>
                </c:pt>
                <c:pt idx="3997">
                  <c:v>2395.7202573077</c:v>
                </c:pt>
                <c:pt idx="3998">
                  <c:v>2396.3196369067</c:v>
                </c:pt>
                <c:pt idx="3999">
                  <c:v>2396.9190165058</c:v>
                </c:pt>
                <c:pt idx="4000">
                  <c:v>2397.5183961048</c:v>
                </c:pt>
                <c:pt idx="4001">
                  <c:v>2398.1177757038</c:v>
                </c:pt>
                <c:pt idx="4002">
                  <c:v>2398.7171553028</c:v>
                </c:pt>
                <c:pt idx="4003">
                  <c:v>2399.3165349019</c:v>
                </c:pt>
                <c:pt idx="4004">
                  <c:v>2399.9159145009</c:v>
                </c:pt>
                <c:pt idx="4005">
                  <c:v>2400.5152940999</c:v>
                </c:pt>
                <c:pt idx="4006">
                  <c:v>2401.1146736989</c:v>
                </c:pt>
                <c:pt idx="4007">
                  <c:v>2401.714053298</c:v>
                </c:pt>
                <c:pt idx="4008">
                  <c:v>2402.313432897</c:v>
                </c:pt>
                <c:pt idx="4009">
                  <c:v>2402.912812496</c:v>
                </c:pt>
                <c:pt idx="4010">
                  <c:v>2403.512192095</c:v>
                </c:pt>
                <c:pt idx="4011">
                  <c:v>2404.1115716941</c:v>
                </c:pt>
                <c:pt idx="4012">
                  <c:v>2404.7109512931</c:v>
                </c:pt>
                <c:pt idx="4013">
                  <c:v>2405.3103308921</c:v>
                </c:pt>
                <c:pt idx="4014">
                  <c:v>2405.9097104911</c:v>
                </c:pt>
                <c:pt idx="4015">
                  <c:v>2406.5090900902</c:v>
                </c:pt>
                <c:pt idx="4016">
                  <c:v>2407.108469689199</c:v>
                </c:pt>
                <c:pt idx="4017">
                  <c:v>2407.7078492882</c:v>
                </c:pt>
                <c:pt idx="4018">
                  <c:v>2408.3072288873</c:v>
                </c:pt>
                <c:pt idx="4019">
                  <c:v>2408.9066084863</c:v>
                </c:pt>
                <c:pt idx="4020">
                  <c:v>2409.5059880853</c:v>
                </c:pt>
                <c:pt idx="4021">
                  <c:v>2410.1053676843</c:v>
                </c:pt>
                <c:pt idx="4022">
                  <c:v>2410.7047472834</c:v>
                </c:pt>
                <c:pt idx="4023">
                  <c:v>2411.3041268824</c:v>
                </c:pt>
                <c:pt idx="4024">
                  <c:v>2411.9035064814</c:v>
                </c:pt>
                <c:pt idx="4025">
                  <c:v>2412.5028860804</c:v>
                </c:pt>
                <c:pt idx="4026">
                  <c:v>2413.1022656795</c:v>
                </c:pt>
                <c:pt idx="4027">
                  <c:v>2413.7016452785</c:v>
                </c:pt>
                <c:pt idx="4028">
                  <c:v>2414.3010248775</c:v>
                </c:pt>
                <c:pt idx="4029">
                  <c:v>2414.9004044765</c:v>
                </c:pt>
                <c:pt idx="4030">
                  <c:v>2415.4997840756</c:v>
                </c:pt>
                <c:pt idx="4031">
                  <c:v>2416.099163674601</c:v>
                </c:pt>
                <c:pt idx="4032">
                  <c:v>2416.6985432736</c:v>
                </c:pt>
                <c:pt idx="4033">
                  <c:v>2417.297922872601</c:v>
                </c:pt>
                <c:pt idx="4034">
                  <c:v>2417.8973024717</c:v>
                </c:pt>
                <c:pt idx="4035">
                  <c:v>2418.4966820707</c:v>
                </c:pt>
                <c:pt idx="4036">
                  <c:v>2419.096061669699</c:v>
                </c:pt>
                <c:pt idx="4037">
                  <c:v>2419.6954412687</c:v>
                </c:pt>
                <c:pt idx="4038">
                  <c:v>2420.294820867799</c:v>
                </c:pt>
                <c:pt idx="4039">
                  <c:v>2420.8942004668</c:v>
                </c:pt>
                <c:pt idx="4040">
                  <c:v>2421.4935800658</c:v>
                </c:pt>
                <c:pt idx="4041">
                  <c:v>2422.0929596649</c:v>
                </c:pt>
                <c:pt idx="4042">
                  <c:v>2422.6923392639</c:v>
                </c:pt>
                <c:pt idx="4043">
                  <c:v>2423.2917188629</c:v>
                </c:pt>
                <c:pt idx="4044">
                  <c:v>2423.8910984619</c:v>
                </c:pt>
                <c:pt idx="4045">
                  <c:v>2424.490478061</c:v>
                </c:pt>
                <c:pt idx="4046">
                  <c:v>2425.08985766</c:v>
                </c:pt>
                <c:pt idx="4047">
                  <c:v>2425.689237259</c:v>
                </c:pt>
                <c:pt idx="4048">
                  <c:v>2426.288616858</c:v>
                </c:pt>
                <c:pt idx="4049">
                  <c:v>2426.8879964571</c:v>
                </c:pt>
                <c:pt idx="4050">
                  <c:v>2427.4873760561</c:v>
                </c:pt>
                <c:pt idx="4051">
                  <c:v>2428.0867556551</c:v>
                </c:pt>
                <c:pt idx="4052">
                  <c:v>2428.6861352541</c:v>
                </c:pt>
                <c:pt idx="4053">
                  <c:v>2429.2855148532</c:v>
                </c:pt>
                <c:pt idx="4054">
                  <c:v>2429.8848944522</c:v>
                </c:pt>
                <c:pt idx="4055">
                  <c:v>2430.4842740512</c:v>
                </c:pt>
                <c:pt idx="4056">
                  <c:v>2431.0836536502</c:v>
                </c:pt>
                <c:pt idx="4057">
                  <c:v>2431.6830332493</c:v>
                </c:pt>
                <c:pt idx="4058">
                  <c:v>2432.2824128483</c:v>
                </c:pt>
                <c:pt idx="4059">
                  <c:v>2432.8817924473</c:v>
                </c:pt>
                <c:pt idx="4060">
                  <c:v>2433.4811720464</c:v>
                </c:pt>
                <c:pt idx="4061">
                  <c:v>2434.0805516454</c:v>
                </c:pt>
                <c:pt idx="4062">
                  <c:v>2434.6799312444</c:v>
                </c:pt>
                <c:pt idx="4063">
                  <c:v>2435.2793108434</c:v>
                </c:pt>
                <c:pt idx="4064">
                  <c:v>2435.8786904425</c:v>
                </c:pt>
                <c:pt idx="4065">
                  <c:v>2436.4780700415</c:v>
                </c:pt>
                <c:pt idx="4066">
                  <c:v>2437.0774496405</c:v>
                </c:pt>
                <c:pt idx="4067">
                  <c:v>2437.6768292395</c:v>
                </c:pt>
                <c:pt idx="4068">
                  <c:v>2438.2762088386</c:v>
                </c:pt>
                <c:pt idx="4069">
                  <c:v>2438.8755884376</c:v>
                </c:pt>
                <c:pt idx="4070">
                  <c:v>2439.4749680366</c:v>
                </c:pt>
                <c:pt idx="4071">
                  <c:v>2440.0743476356</c:v>
                </c:pt>
                <c:pt idx="4072">
                  <c:v>2440.6737272347</c:v>
                </c:pt>
                <c:pt idx="4073">
                  <c:v>2441.2731068337</c:v>
                </c:pt>
                <c:pt idx="4074">
                  <c:v>2441.8724864327</c:v>
                </c:pt>
                <c:pt idx="4075">
                  <c:v>2442.4718660317</c:v>
                </c:pt>
                <c:pt idx="4076">
                  <c:v>2443.0712456308</c:v>
                </c:pt>
                <c:pt idx="4077">
                  <c:v>2443.670625229799</c:v>
                </c:pt>
                <c:pt idx="4078">
                  <c:v>2444.2700048288</c:v>
                </c:pt>
                <c:pt idx="4079">
                  <c:v>2444.8693844278</c:v>
                </c:pt>
                <c:pt idx="4080">
                  <c:v>2445.468764026899</c:v>
                </c:pt>
                <c:pt idx="4081">
                  <c:v>2446.0681436259</c:v>
                </c:pt>
                <c:pt idx="4082">
                  <c:v>2446.6675232249</c:v>
                </c:pt>
                <c:pt idx="4083">
                  <c:v>2447.266902824</c:v>
                </c:pt>
                <c:pt idx="4084">
                  <c:v>2447.866282423</c:v>
                </c:pt>
                <c:pt idx="4085">
                  <c:v>2448.465662022</c:v>
                </c:pt>
                <c:pt idx="4086">
                  <c:v>2449.065041621</c:v>
                </c:pt>
                <c:pt idx="4087">
                  <c:v>2449.664421220099</c:v>
                </c:pt>
                <c:pt idx="4088">
                  <c:v>2450.2638008191</c:v>
                </c:pt>
                <c:pt idx="4089">
                  <c:v>2450.8631804181</c:v>
                </c:pt>
                <c:pt idx="4090">
                  <c:v>2451.4625600171</c:v>
                </c:pt>
                <c:pt idx="4091">
                  <c:v>2452.0619396162</c:v>
                </c:pt>
                <c:pt idx="4092">
                  <c:v>2452.6613192152</c:v>
                </c:pt>
                <c:pt idx="4093">
                  <c:v>2453.2606988142</c:v>
                </c:pt>
                <c:pt idx="4094">
                  <c:v>2453.8600784132</c:v>
                </c:pt>
                <c:pt idx="4095">
                  <c:v>2454.4594580123</c:v>
                </c:pt>
                <c:pt idx="4096">
                  <c:v>2455.0588376113</c:v>
                </c:pt>
                <c:pt idx="4097">
                  <c:v>2455.6582172103</c:v>
                </c:pt>
                <c:pt idx="4098">
                  <c:v>2456.2575968093</c:v>
                </c:pt>
                <c:pt idx="4099">
                  <c:v>2456.8569764084</c:v>
                </c:pt>
                <c:pt idx="4100">
                  <c:v>2457.4563560074</c:v>
                </c:pt>
                <c:pt idx="4101">
                  <c:v>2458.0557356064</c:v>
                </c:pt>
                <c:pt idx="4102">
                  <c:v>2458.6551152055</c:v>
                </c:pt>
                <c:pt idx="4103">
                  <c:v>2459.2544948045</c:v>
                </c:pt>
                <c:pt idx="4104">
                  <c:v>2459.8538744035</c:v>
                </c:pt>
                <c:pt idx="4105">
                  <c:v>2460.4532540025</c:v>
                </c:pt>
                <c:pt idx="4106">
                  <c:v>2461.0526336016</c:v>
                </c:pt>
                <c:pt idx="4107">
                  <c:v>2461.652013200601</c:v>
                </c:pt>
                <c:pt idx="4108">
                  <c:v>2462.2513927996</c:v>
                </c:pt>
                <c:pt idx="4109">
                  <c:v>2462.850772398601</c:v>
                </c:pt>
                <c:pt idx="4110">
                  <c:v>2463.4501519977</c:v>
                </c:pt>
                <c:pt idx="4111">
                  <c:v>2464.0495315967</c:v>
                </c:pt>
                <c:pt idx="4112">
                  <c:v>2464.648911195699</c:v>
                </c:pt>
                <c:pt idx="4113">
                  <c:v>2465.248290794699</c:v>
                </c:pt>
                <c:pt idx="4114">
                  <c:v>2465.8476703938</c:v>
                </c:pt>
                <c:pt idx="4115">
                  <c:v>2466.4470499928</c:v>
                </c:pt>
                <c:pt idx="4116">
                  <c:v>2467.0464295918</c:v>
                </c:pt>
                <c:pt idx="4117">
                  <c:v>2467.645809190799</c:v>
                </c:pt>
                <c:pt idx="4118">
                  <c:v>2468.2451887899</c:v>
                </c:pt>
                <c:pt idx="4119">
                  <c:v>2468.8445683889</c:v>
                </c:pt>
                <c:pt idx="4120">
                  <c:v>2469.4439479879</c:v>
                </c:pt>
                <c:pt idx="4121">
                  <c:v>2470.0433275869</c:v>
                </c:pt>
                <c:pt idx="4122">
                  <c:v>2470.642707186</c:v>
                </c:pt>
                <c:pt idx="4123">
                  <c:v>2471.242086785</c:v>
                </c:pt>
                <c:pt idx="4124">
                  <c:v>2471.841466384</c:v>
                </c:pt>
                <c:pt idx="4125">
                  <c:v>2472.4408459831</c:v>
                </c:pt>
                <c:pt idx="4126">
                  <c:v>2473.0402255821</c:v>
                </c:pt>
                <c:pt idx="4127">
                  <c:v>2473.6396051811</c:v>
                </c:pt>
                <c:pt idx="4128">
                  <c:v>2474.2389847801</c:v>
                </c:pt>
                <c:pt idx="4129">
                  <c:v>2474.8383643792</c:v>
                </c:pt>
                <c:pt idx="4130">
                  <c:v>2475.4377439782</c:v>
                </c:pt>
                <c:pt idx="4131">
                  <c:v>2476.0371235772</c:v>
                </c:pt>
                <c:pt idx="4132">
                  <c:v>2476.6365031762</c:v>
                </c:pt>
                <c:pt idx="4133">
                  <c:v>2477.2358827753</c:v>
                </c:pt>
                <c:pt idx="4134">
                  <c:v>2477.8352623743</c:v>
                </c:pt>
                <c:pt idx="4135">
                  <c:v>2478.4346419733</c:v>
                </c:pt>
                <c:pt idx="4136">
                  <c:v>2479.0340215723</c:v>
                </c:pt>
                <c:pt idx="4137">
                  <c:v>2479.6334011714</c:v>
                </c:pt>
                <c:pt idx="4138">
                  <c:v>2480.2327807704</c:v>
                </c:pt>
                <c:pt idx="4139">
                  <c:v>2480.8321603694</c:v>
                </c:pt>
                <c:pt idx="4140">
                  <c:v>2481.4315399684</c:v>
                </c:pt>
                <c:pt idx="4141">
                  <c:v>2482.0309195675</c:v>
                </c:pt>
                <c:pt idx="4142">
                  <c:v>2482.6302991665</c:v>
                </c:pt>
                <c:pt idx="4143">
                  <c:v>2483.2296787655</c:v>
                </c:pt>
                <c:pt idx="4144">
                  <c:v>2483.8290583646</c:v>
                </c:pt>
                <c:pt idx="4145">
                  <c:v>2484.4284379636</c:v>
                </c:pt>
                <c:pt idx="4146">
                  <c:v>2485.0278175626</c:v>
                </c:pt>
                <c:pt idx="4147">
                  <c:v>2485.6271971616</c:v>
                </c:pt>
                <c:pt idx="4148">
                  <c:v>2486.2265767607</c:v>
                </c:pt>
                <c:pt idx="4149">
                  <c:v>2486.8259563597</c:v>
                </c:pt>
                <c:pt idx="4150">
                  <c:v>2487.4253359587</c:v>
                </c:pt>
                <c:pt idx="4151">
                  <c:v>2488.0247155577</c:v>
                </c:pt>
                <c:pt idx="4152">
                  <c:v>2488.624095156799</c:v>
                </c:pt>
                <c:pt idx="4153">
                  <c:v>2489.2234747558</c:v>
                </c:pt>
                <c:pt idx="4154">
                  <c:v>2489.8228543548</c:v>
                </c:pt>
                <c:pt idx="4155">
                  <c:v>2490.4222339538</c:v>
                </c:pt>
                <c:pt idx="4156">
                  <c:v>2491.0216135529</c:v>
                </c:pt>
                <c:pt idx="4157">
                  <c:v>2491.6209931519</c:v>
                </c:pt>
                <c:pt idx="4158">
                  <c:v>2492.2203727509</c:v>
                </c:pt>
                <c:pt idx="4159">
                  <c:v>2492.8197523499</c:v>
                </c:pt>
                <c:pt idx="4160">
                  <c:v>2493.419131949</c:v>
                </c:pt>
                <c:pt idx="4161">
                  <c:v>2494.018511548</c:v>
                </c:pt>
                <c:pt idx="4162">
                  <c:v>2494.617891147</c:v>
                </c:pt>
                <c:pt idx="4163">
                  <c:v>2495.217270746</c:v>
                </c:pt>
                <c:pt idx="4164">
                  <c:v>2495.8166503451</c:v>
                </c:pt>
                <c:pt idx="4165">
                  <c:v>2496.4160299441</c:v>
                </c:pt>
                <c:pt idx="4166">
                  <c:v>2497.0154095431</c:v>
                </c:pt>
                <c:pt idx="4167">
                  <c:v>2497.6147891422</c:v>
                </c:pt>
                <c:pt idx="4168">
                  <c:v>2498.2141687412</c:v>
                </c:pt>
                <c:pt idx="4169">
                  <c:v>2498.8135483402</c:v>
                </c:pt>
                <c:pt idx="4170">
                  <c:v>2499.4129279392</c:v>
                </c:pt>
                <c:pt idx="4171">
                  <c:v>2500.0123075383</c:v>
                </c:pt>
                <c:pt idx="4172">
                  <c:v>2500.6116871373</c:v>
                </c:pt>
                <c:pt idx="4173">
                  <c:v>2501.2110667363</c:v>
                </c:pt>
                <c:pt idx="4174">
                  <c:v>2501.8104463353</c:v>
                </c:pt>
                <c:pt idx="4175">
                  <c:v>2502.4098259344</c:v>
                </c:pt>
                <c:pt idx="4176">
                  <c:v>2503.0092055334</c:v>
                </c:pt>
                <c:pt idx="4177">
                  <c:v>2503.6085851324</c:v>
                </c:pt>
                <c:pt idx="4178">
                  <c:v>2504.2079647314</c:v>
                </c:pt>
                <c:pt idx="4179">
                  <c:v>2504.8073443305</c:v>
                </c:pt>
                <c:pt idx="4180">
                  <c:v>2505.4067239295</c:v>
                </c:pt>
                <c:pt idx="4181">
                  <c:v>2506.0061035285</c:v>
                </c:pt>
                <c:pt idx="4182">
                  <c:v>2506.6054831275</c:v>
                </c:pt>
                <c:pt idx="4183">
                  <c:v>2507.204862726599</c:v>
                </c:pt>
                <c:pt idx="4184">
                  <c:v>2507.8042423256</c:v>
                </c:pt>
                <c:pt idx="4185">
                  <c:v>2508.4036219246</c:v>
                </c:pt>
                <c:pt idx="4186">
                  <c:v>2509.0030015237</c:v>
                </c:pt>
                <c:pt idx="4187">
                  <c:v>2509.602381122699</c:v>
                </c:pt>
                <c:pt idx="4188">
                  <c:v>2510.201760721699</c:v>
                </c:pt>
                <c:pt idx="4189">
                  <c:v>2510.8011403207</c:v>
                </c:pt>
                <c:pt idx="4190">
                  <c:v>2511.4005199198</c:v>
                </c:pt>
                <c:pt idx="4191">
                  <c:v>2511.9998995188</c:v>
                </c:pt>
                <c:pt idx="4192">
                  <c:v>2512.5992791178</c:v>
                </c:pt>
                <c:pt idx="4193">
                  <c:v>2513.198658716799</c:v>
                </c:pt>
                <c:pt idx="4194">
                  <c:v>2513.7980383159</c:v>
                </c:pt>
                <c:pt idx="4195">
                  <c:v>2514.3974179149</c:v>
                </c:pt>
                <c:pt idx="4196">
                  <c:v>2514.9967975139</c:v>
                </c:pt>
                <c:pt idx="4197">
                  <c:v>2515.5961771129</c:v>
                </c:pt>
                <c:pt idx="4198">
                  <c:v>2516.195556712</c:v>
                </c:pt>
                <c:pt idx="4199">
                  <c:v>2516.794936311</c:v>
                </c:pt>
                <c:pt idx="4200">
                  <c:v>2517.39431591</c:v>
                </c:pt>
                <c:pt idx="4201">
                  <c:v>2517.993695509</c:v>
                </c:pt>
                <c:pt idx="4202">
                  <c:v>2518.5930751081</c:v>
                </c:pt>
                <c:pt idx="4203">
                  <c:v>2519.1924547071</c:v>
                </c:pt>
                <c:pt idx="4204">
                  <c:v>2519.7918343061</c:v>
                </c:pt>
                <c:pt idx="4205">
                  <c:v>2520.3912139051</c:v>
                </c:pt>
                <c:pt idx="4206">
                  <c:v>2520.9905935042</c:v>
                </c:pt>
                <c:pt idx="4207">
                  <c:v>2521.5899731032</c:v>
                </c:pt>
                <c:pt idx="4208">
                  <c:v>2522.1893527022</c:v>
                </c:pt>
                <c:pt idx="4209">
                  <c:v>2522.7887323013</c:v>
                </c:pt>
                <c:pt idx="4210">
                  <c:v>2523.3881119003</c:v>
                </c:pt>
                <c:pt idx="4211">
                  <c:v>2523.9874914993</c:v>
                </c:pt>
                <c:pt idx="4212">
                  <c:v>2524.5868710983</c:v>
                </c:pt>
                <c:pt idx="4213">
                  <c:v>2525.1862506974</c:v>
                </c:pt>
                <c:pt idx="4214">
                  <c:v>2525.7856302964</c:v>
                </c:pt>
                <c:pt idx="4215">
                  <c:v>2526.3850098954</c:v>
                </c:pt>
                <c:pt idx="4216">
                  <c:v>2526.9843894944</c:v>
                </c:pt>
                <c:pt idx="4217">
                  <c:v>2527.5837690935</c:v>
                </c:pt>
                <c:pt idx="4218">
                  <c:v>2528.1831486925</c:v>
                </c:pt>
                <c:pt idx="4219">
                  <c:v>2528.7825282915</c:v>
                </c:pt>
                <c:pt idx="4220">
                  <c:v>2529.3819078905</c:v>
                </c:pt>
                <c:pt idx="4221">
                  <c:v>2529.9812874896</c:v>
                </c:pt>
                <c:pt idx="4222">
                  <c:v>2530.5806670886</c:v>
                </c:pt>
                <c:pt idx="4223">
                  <c:v>2531.1800466876</c:v>
                </c:pt>
                <c:pt idx="4224">
                  <c:v>2531.7794262866</c:v>
                </c:pt>
                <c:pt idx="4225">
                  <c:v>2532.3788058857</c:v>
                </c:pt>
                <c:pt idx="4226">
                  <c:v>2532.9781854847</c:v>
                </c:pt>
                <c:pt idx="4227">
                  <c:v>2533.5775650837</c:v>
                </c:pt>
                <c:pt idx="4228">
                  <c:v>2534.1769446828</c:v>
                </c:pt>
                <c:pt idx="4229">
                  <c:v>2534.7763242818</c:v>
                </c:pt>
                <c:pt idx="4230">
                  <c:v>2535.3757038808</c:v>
                </c:pt>
                <c:pt idx="4231">
                  <c:v>2535.9750834798</c:v>
                </c:pt>
                <c:pt idx="4232">
                  <c:v>2536.5744630789</c:v>
                </c:pt>
                <c:pt idx="4233">
                  <c:v>2537.1738426779</c:v>
                </c:pt>
                <c:pt idx="4234">
                  <c:v>2537.7732222769</c:v>
                </c:pt>
                <c:pt idx="4235">
                  <c:v>2538.3726018759</c:v>
                </c:pt>
                <c:pt idx="4236">
                  <c:v>2538.971981475</c:v>
                </c:pt>
                <c:pt idx="4237">
                  <c:v>2539.571361074</c:v>
                </c:pt>
                <c:pt idx="4238">
                  <c:v>2540.170740673</c:v>
                </c:pt>
                <c:pt idx="4239">
                  <c:v>2540.770120272</c:v>
                </c:pt>
                <c:pt idx="4240">
                  <c:v>2541.3694998711</c:v>
                </c:pt>
                <c:pt idx="4241">
                  <c:v>2541.9688794701</c:v>
                </c:pt>
                <c:pt idx="4242">
                  <c:v>2542.568259069099</c:v>
                </c:pt>
                <c:pt idx="4243">
                  <c:v>2543.1676386681</c:v>
                </c:pt>
                <c:pt idx="4244">
                  <c:v>2543.7670182672</c:v>
                </c:pt>
                <c:pt idx="4245">
                  <c:v>2544.3663978662</c:v>
                </c:pt>
                <c:pt idx="4246">
                  <c:v>2544.9657774652</c:v>
                </c:pt>
                <c:pt idx="4247">
                  <c:v>2545.5651570642</c:v>
                </c:pt>
                <c:pt idx="4248">
                  <c:v>2546.1645366633</c:v>
                </c:pt>
                <c:pt idx="4249">
                  <c:v>2546.7639162623</c:v>
                </c:pt>
                <c:pt idx="4250">
                  <c:v>2547.3632958613</c:v>
                </c:pt>
                <c:pt idx="4251">
                  <c:v>2547.9626754604</c:v>
                </c:pt>
                <c:pt idx="4252">
                  <c:v>2548.5620550594</c:v>
                </c:pt>
                <c:pt idx="4253">
                  <c:v>2549.1614346584</c:v>
                </c:pt>
                <c:pt idx="4254">
                  <c:v>2549.7608142574</c:v>
                </c:pt>
                <c:pt idx="4255">
                  <c:v>2550.3601938565</c:v>
                </c:pt>
                <c:pt idx="4256">
                  <c:v>2550.9595734555</c:v>
                </c:pt>
                <c:pt idx="4257">
                  <c:v>2551.5589530545</c:v>
                </c:pt>
                <c:pt idx="4258">
                  <c:v>2552.1583326535</c:v>
                </c:pt>
                <c:pt idx="4259">
                  <c:v>2552.7577122526</c:v>
                </c:pt>
                <c:pt idx="4260">
                  <c:v>2553.3570918516</c:v>
                </c:pt>
                <c:pt idx="4261">
                  <c:v>2553.9564714506</c:v>
                </c:pt>
                <c:pt idx="4262">
                  <c:v>2554.5558510496</c:v>
                </c:pt>
                <c:pt idx="4263">
                  <c:v>2555.1552306487</c:v>
                </c:pt>
                <c:pt idx="4264">
                  <c:v>2555.7546102477</c:v>
                </c:pt>
                <c:pt idx="4265">
                  <c:v>2556.3539898467</c:v>
                </c:pt>
                <c:pt idx="4266">
                  <c:v>2556.9533694457</c:v>
                </c:pt>
                <c:pt idx="4267">
                  <c:v>2557.5527490448</c:v>
                </c:pt>
                <c:pt idx="4268">
                  <c:v>2558.1521286438</c:v>
                </c:pt>
                <c:pt idx="4269">
                  <c:v>2558.7515082428</c:v>
                </c:pt>
                <c:pt idx="4270">
                  <c:v>2559.3508878419</c:v>
                </c:pt>
                <c:pt idx="4271">
                  <c:v>2559.9502674409</c:v>
                </c:pt>
                <c:pt idx="4272">
                  <c:v>2560.5496470399</c:v>
                </c:pt>
                <c:pt idx="4273">
                  <c:v>2561.1490266389</c:v>
                </c:pt>
                <c:pt idx="4274">
                  <c:v>2561.748406238</c:v>
                </c:pt>
                <c:pt idx="4275">
                  <c:v>2562.347785837</c:v>
                </c:pt>
                <c:pt idx="4276">
                  <c:v>2562.947165436</c:v>
                </c:pt>
                <c:pt idx="4277">
                  <c:v>2563.546545035</c:v>
                </c:pt>
                <c:pt idx="4278">
                  <c:v>2564.1459246341</c:v>
                </c:pt>
                <c:pt idx="4279">
                  <c:v>2564.7453042331</c:v>
                </c:pt>
                <c:pt idx="4280">
                  <c:v>2565.3446838321</c:v>
                </c:pt>
                <c:pt idx="4281">
                  <c:v>2565.9440634311</c:v>
                </c:pt>
                <c:pt idx="4282">
                  <c:v>2566.5434430302</c:v>
                </c:pt>
                <c:pt idx="4283">
                  <c:v>2567.1428226292</c:v>
                </c:pt>
                <c:pt idx="4284">
                  <c:v>2567.7422022282</c:v>
                </c:pt>
                <c:pt idx="4285">
                  <c:v>2568.3415818272</c:v>
                </c:pt>
                <c:pt idx="4286">
                  <c:v>2568.9409614263</c:v>
                </c:pt>
                <c:pt idx="4287">
                  <c:v>2569.5403410253</c:v>
                </c:pt>
                <c:pt idx="4288">
                  <c:v>2570.1397206243</c:v>
                </c:pt>
                <c:pt idx="4289">
                  <c:v>2570.7391002234</c:v>
                </c:pt>
                <c:pt idx="4290">
                  <c:v>2571.3384798224</c:v>
                </c:pt>
                <c:pt idx="4291">
                  <c:v>2571.9378594214</c:v>
                </c:pt>
                <c:pt idx="4292">
                  <c:v>2572.5372390204</c:v>
                </c:pt>
                <c:pt idx="4293">
                  <c:v>2573.1366186195</c:v>
                </c:pt>
                <c:pt idx="4294">
                  <c:v>2573.7359982185</c:v>
                </c:pt>
                <c:pt idx="4295">
                  <c:v>2574.3353778175</c:v>
                </c:pt>
                <c:pt idx="4296">
                  <c:v>2574.9347574165</c:v>
                </c:pt>
                <c:pt idx="4297">
                  <c:v>2575.5341370156</c:v>
                </c:pt>
                <c:pt idx="4298">
                  <c:v>2576.1335166146</c:v>
                </c:pt>
                <c:pt idx="4299">
                  <c:v>2576.7328962136</c:v>
                </c:pt>
                <c:pt idx="4300">
                  <c:v>2577.3322758126</c:v>
                </c:pt>
                <c:pt idx="4301">
                  <c:v>2577.9316554117</c:v>
                </c:pt>
                <c:pt idx="4302">
                  <c:v>2578.5310350107</c:v>
                </c:pt>
                <c:pt idx="4303">
                  <c:v>2579.1304146097</c:v>
                </c:pt>
                <c:pt idx="4304">
                  <c:v>2579.7297942087</c:v>
                </c:pt>
                <c:pt idx="4305">
                  <c:v>2580.3291738078</c:v>
                </c:pt>
                <c:pt idx="4306">
                  <c:v>2580.9285534068</c:v>
                </c:pt>
                <c:pt idx="4307">
                  <c:v>2581.5279330058</c:v>
                </c:pt>
                <c:pt idx="4308">
                  <c:v>2582.1273126048</c:v>
                </c:pt>
                <c:pt idx="4309">
                  <c:v>2582.7266922039</c:v>
                </c:pt>
                <c:pt idx="4310">
                  <c:v>2583.3260718029</c:v>
                </c:pt>
                <c:pt idx="4311">
                  <c:v>2583.9254514019</c:v>
                </c:pt>
                <c:pt idx="4312">
                  <c:v>2584.524831001</c:v>
                </c:pt>
                <c:pt idx="4313">
                  <c:v>2585.1242106</c:v>
                </c:pt>
                <c:pt idx="4314">
                  <c:v>2585.723590199</c:v>
                </c:pt>
                <c:pt idx="4315">
                  <c:v>2586.322969798</c:v>
                </c:pt>
                <c:pt idx="4316">
                  <c:v>2586.9223493971</c:v>
                </c:pt>
                <c:pt idx="4317">
                  <c:v>2587.5217289961</c:v>
                </c:pt>
                <c:pt idx="4318">
                  <c:v>2588.1211085951</c:v>
                </c:pt>
                <c:pt idx="4319">
                  <c:v>2588.720488194099</c:v>
                </c:pt>
                <c:pt idx="4320">
                  <c:v>2589.3198677932</c:v>
                </c:pt>
                <c:pt idx="4321">
                  <c:v>2589.9192473922</c:v>
                </c:pt>
                <c:pt idx="4322">
                  <c:v>2590.5186269912</c:v>
                </c:pt>
                <c:pt idx="4323">
                  <c:v>2591.1180065902</c:v>
                </c:pt>
                <c:pt idx="4324">
                  <c:v>2591.7173861893</c:v>
                </c:pt>
                <c:pt idx="4325">
                  <c:v>2592.3167657883</c:v>
                </c:pt>
                <c:pt idx="4326">
                  <c:v>2592.9161453873</c:v>
                </c:pt>
                <c:pt idx="4327">
                  <c:v>2593.5155249863</c:v>
                </c:pt>
                <c:pt idx="4328">
                  <c:v>2594.1149045854</c:v>
                </c:pt>
                <c:pt idx="4329">
                  <c:v>2594.7142841844</c:v>
                </c:pt>
                <c:pt idx="4330">
                  <c:v>2595.3136637834</c:v>
                </c:pt>
                <c:pt idx="4331">
                  <c:v>2595.9130433825</c:v>
                </c:pt>
                <c:pt idx="4332">
                  <c:v>2596.5124229815</c:v>
                </c:pt>
                <c:pt idx="4333">
                  <c:v>2597.1118025805</c:v>
                </c:pt>
                <c:pt idx="4334">
                  <c:v>2597.7111821795</c:v>
                </c:pt>
                <c:pt idx="4335">
                  <c:v>2598.3105617786</c:v>
                </c:pt>
                <c:pt idx="4336">
                  <c:v>2598.9099413776</c:v>
                </c:pt>
                <c:pt idx="4337">
                  <c:v>2599.5093209766</c:v>
                </c:pt>
                <c:pt idx="4338">
                  <c:v>2600.1087005756</c:v>
                </c:pt>
                <c:pt idx="4339">
                  <c:v>2600.708080174699</c:v>
                </c:pt>
                <c:pt idx="4340">
                  <c:v>2601.3074597737</c:v>
                </c:pt>
                <c:pt idx="4341">
                  <c:v>2601.9068393727</c:v>
                </c:pt>
                <c:pt idx="4342">
                  <c:v>2602.5062189717</c:v>
                </c:pt>
                <c:pt idx="4343">
                  <c:v>2603.1055985708</c:v>
                </c:pt>
                <c:pt idx="4344">
                  <c:v>2603.704978169799</c:v>
                </c:pt>
                <c:pt idx="4345">
                  <c:v>2604.3043577688</c:v>
                </c:pt>
                <c:pt idx="4346">
                  <c:v>2604.9037373678</c:v>
                </c:pt>
                <c:pt idx="4347">
                  <c:v>2605.5031169669</c:v>
                </c:pt>
                <c:pt idx="4348">
                  <c:v>2606.1024965659</c:v>
                </c:pt>
                <c:pt idx="4349">
                  <c:v>2606.7018761649</c:v>
                </c:pt>
                <c:pt idx="4350">
                  <c:v>2607.3012557639</c:v>
                </c:pt>
                <c:pt idx="4351">
                  <c:v>2607.900635363</c:v>
                </c:pt>
                <c:pt idx="4352">
                  <c:v>2608.500014962</c:v>
                </c:pt>
                <c:pt idx="4353">
                  <c:v>2609.099394561</c:v>
                </c:pt>
                <c:pt idx="4354">
                  <c:v>2609.6987741601</c:v>
                </c:pt>
                <c:pt idx="4355">
                  <c:v>2610.2981537591</c:v>
                </c:pt>
                <c:pt idx="4356">
                  <c:v>2610.8975333581</c:v>
                </c:pt>
                <c:pt idx="4357">
                  <c:v>2611.4969129571</c:v>
                </c:pt>
                <c:pt idx="4358">
                  <c:v>2612.0962925562</c:v>
                </c:pt>
                <c:pt idx="4359">
                  <c:v>2612.6956721552</c:v>
                </c:pt>
                <c:pt idx="4360">
                  <c:v>2613.2950517542</c:v>
                </c:pt>
                <c:pt idx="4361">
                  <c:v>2613.8944313532</c:v>
                </c:pt>
                <c:pt idx="4362">
                  <c:v>2614.4938109523</c:v>
                </c:pt>
                <c:pt idx="4363">
                  <c:v>2615.0931905513</c:v>
                </c:pt>
                <c:pt idx="4364">
                  <c:v>2615.6925701503</c:v>
                </c:pt>
                <c:pt idx="4365">
                  <c:v>2616.2919497493</c:v>
                </c:pt>
                <c:pt idx="4366">
                  <c:v>2616.8913293484</c:v>
                </c:pt>
                <c:pt idx="4367">
                  <c:v>2617.4907089474</c:v>
                </c:pt>
                <c:pt idx="4368">
                  <c:v>2618.0900885464</c:v>
                </c:pt>
                <c:pt idx="4369">
                  <c:v>2618.6894681454</c:v>
                </c:pt>
                <c:pt idx="4370">
                  <c:v>2619.288847744499</c:v>
                </c:pt>
                <c:pt idx="4371">
                  <c:v>2619.8882273435</c:v>
                </c:pt>
                <c:pt idx="4372">
                  <c:v>2620.4876069425</c:v>
                </c:pt>
                <c:pt idx="4373">
                  <c:v>2621.0869865416</c:v>
                </c:pt>
                <c:pt idx="4374">
                  <c:v>2621.6863661406</c:v>
                </c:pt>
                <c:pt idx="4375">
                  <c:v>2622.2857457396</c:v>
                </c:pt>
                <c:pt idx="4376">
                  <c:v>2622.8851253386</c:v>
                </c:pt>
                <c:pt idx="4377">
                  <c:v>2623.4845049377</c:v>
                </c:pt>
                <c:pt idx="4378">
                  <c:v>2624.0838845367</c:v>
                </c:pt>
                <c:pt idx="4379">
                  <c:v>2624.6832641357</c:v>
                </c:pt>
                <c:pt idx="4380">
                  <c:v>2625.282643734699</c:v>
                </c:pt>
                <c:pt idx="4381">
                  <c:v>2625.8820233338</c:v>
                </c:pt>
                <c:pt idx="4382">
                  <c:v>2626.4814029328</c:v>
                </c:pt>
                <c:pt idx="4383">
                  <c:v>2627.0807825318</c:v>
                </c:pt>
                <c:pt idx="4384">
                  <c:v>2627.6801621308</c:v>
                </c:pt>
                <c:pt idx="4385">
                  <c:v>2628.279541729899</c:v>
                </c:pt>
                <c:pt idx="4386">
                  <c:v>2628.8789213289</c:v>
                </c:pt>
                <c:pt idx="4387">
                  <c:v>2629.4783009279</c:v>
                </c:pt>
                <c:pt idx="4388">
                  <c:v>2630.0776805269</c:v>
                </c:pt>
                <c:pt idx="4389">
                  <c:v>2630.677060126</c:v>
                </c:pt>
                <c:pt idx="4390">
                  <c:v>2631.276439724999</c:v>
                </c:pt>
                <c:pt idx="4391">
                  <c:v>2631.875819324</c:v>
                </c:pt>
                <c:pt idx="4392">
                  <c:v>2632.475198923</c:v>
                </c:pt>
                <c:pt idx="4393">
                  <c:v>2633.0745785221</c:v>
                </c:pt>
                <c:pt idx="4394">
                  <c:v>2633.6739581211</c:v>
                </c:pt>
                <c:pt idx="4395">
                  <c:v>2634.2733377201</c:v>
                </c:pt>
                <c:pt idx="4396">
                  <c:v>2634.8727173192</c:v>
                </c:pt>
                <c:pt idx="4397">
                  <c:v>2635.4720969182</c:v>
                </c:pt>
                <c:pt idx="4398">
                  <c:v>2636.0714765172</c:v>
                </c:pt>
                <c:pt idx="4399">
                  <c:v>2636.6708561162</c:v>
                </c:pt>
                <c:pt idx="4400">
                  <c:v>2637.2702357153</c:v>
                </c:pt>
                <c:pt idx="4401">
                  <c:v>2637.8696153143</c:v>
                </c:pt>
                <c:pt idx="4402">
                  <c:v>2638.4689949133</c:v>
                </c:pt>
                <c:pt idx="4403">
                  <c:v>2639.0683745123</c:v>
                </c:pt>
                <c:pt idx="4404">
                  <c:v>2639.6677541114</c:v>
                </c:pt>
                <c:pt idx="4405">
                  <c:v>2640.2671337104</c:v>
                </c:pt>
                <c:pt idx="4406">
                  <c:v>2640.8665133094</c:v>
                </c:pt>
                <c:pt idx="4407">
                  <c:v>2641.4658929084</c:v>
                </c:pt>
                <c:pt idx="4408">
                  <c:v>2642.0652725075</c:v>
                </c:pt>
                <c:pt idx="4409">
                  <c:v>2642.6646521065</c:v>
                </c:pt>
                <c:pt idx="4410">
                  <c:v>2643.2640317055</c:v>
                </c:pt>
                <c:pt idx="4411">
                  <c:v>2643.8634113045</c:v>
                </c:pt>
                <c:pt idx="4412">
                  <c:v>2644.4627909036</c:v>
                </c:pt>
                <c:pt idx="4413">
                  <c:v>2645.0621705026</c:v>
                </c:pt>
                <c:pt idx="4414">
                  <c:v>2645.6615501016</c:v>
                </c:pt>
                <c:pt idx="4415">
                  <c:v>2646.260929700699</c:v>
                </c:pt>
                <c:pt idx="4416">
                  <c:v>2646.8603092997</c:v>
                </c:pt>
                <c:pt idx="4417">
                  <c:v>2647.4596888987</c:v>
                </c:pt>
                <c:pt idx="4418">
                  <c:v>2648.0590684977</c:v>
                </c:pt>
                <c:pt idx="4419">
                  <c:v>2648.658448096799</c:v>
                </c:pt>
                <c:pt idx="4420">
                  <c:v>2649.2578276958</c:v>
                </c:pt>
                <c:pt idx="4421">
                  <c:v>2649.8572072948</c:v>
                </c:pt>
                <c:pt idx="4422">
                  <c:v>2650.4565868938</c:v>
                </c:pt>
                <c:pt idx="4423">
                  <c:v>2651.0559664929</c:v>
                </c:pt>
                <c:pt idx="4424">
                  <c:v>2651.6553460919</c:v>
                </c:pt>
                <c:pt idx="4425">
                  <c:v>2652.2547256909</c:v>
                </c:pt>
                <c:pt idx="4426">
                  <c:v>2652.8541052899</c:v>
                </c:pt>
                <c:pt idx="4427">
                  <c:v>2653.453484889</c:v>
                </c:pt>
                <c:pt idx="4428">
                  <c:v>2654.052864488</c:v>
                </c:pt>
                <c:pt idx="4429">
                  <c:v>2654.652244087</c:v>
                </c:pt>
                <c:pt idx="4430">
                  <c:v>2655.251623686</c:v>
                </c:pt>
                <c:pt idx="4431">
                  <c:v>2655.8510032851</c:v>
                </c:pt>
                <c:pt idx="4432">
                  <c:v>2656.4503828841</c:v>
                </c:pt>
                <c:pt idx="4433">
                  <c:v>2657.0497624831</c:v>
                </c:pt>
                <c:pt idx="4434">
                  <c:v>2657.6491420821</c:v>
                </c:pt>
                <c:pt idx="4435">
                  <c:v>2658.2485216812</c:v>
                </c:pt>
                <c:pt idx="4436">
                  <c:v>2658.8479012802</c:v>
                </c:pt>
                <c:pt idx="4437">
                  <c:v>2659.4472808792</c:v>
                </c:pt>
                <c:pt idx="4438">
                  <c:v>2660.0466604783</c:v>
                </c:pt>
                <c:pt idx="4439">
                  <c:v>2660.6460400773</c:v>
                </c:pt>
                <c:pt idx="4440">
                  <c:v>2661.2454196763</c:v>
                </c:pt>
                <c:pt idx="4441">
                  <c:v>2661.8447992753</c:v>
                </c:pt>
                <c:pt idx="4442">
                  <c:v>2662.4441788744</c:v>
                </c:pt>
                <c:pt idx="4443">
                  <c:v>2663.0435584734</c:v>
                </c:pt>
                <c:pt idx="4444">
                  <c:v>2663.6429380724</c:v>
                </c:pt>
                <c:pt idx="4445">
                  <c:v>2664.2423176714</c:v>
                </c:pt>
                <c:pt idx="4446">
                  <c:v>2664.8416972705</c:v>
                </c:pt>
                <c:pt idx="4447">
                  <c:v>2665.4410768695</c:v>
                </c:pt>
                <c:pt idx="4448">
                  <c:v>2666.0404564685</c:v>
                </c:pt>
                <c:pt idx="4449">
                  <c:v>2666.6398360675</c:v>
                </c:pt>
                <c:pt idx="4450">
                  <c:v>2667.2392156666</c:v>
                </c:pt>
                <c:pt idx="4451">
                  <c:v>2667.8385952656</c:v>
                </c:pt>
                <c:pt idx="4452">
                  <c:v>2668.4379748646</c:v>
                </c:pt>
                <c:pt idx="4453">
                  <c:v>2669.0373544636</c:v>
                </c:pt>
                <c:pt idx="4454">
                  <c:v>2669.6367340627</c:v>
                </c:pt>
                <c:pt idx="4455">
                  <c:v>2670.2361136617</c:v>
                </c:pt>
                <c:pt idx="4456">
                  <c:v>2670.8354932607</c:v>
                </c:pt>
                <c:pt idx="4457">
                  <c:v>2671.4348728598</c:v>
                </c:pt>
                <c:pt idx="4458">
                  <c:v>2672.0342524588</c:v>
                </c:pt>
                <c:pt idx="4459">
                  <c:v>2672.6336320578</c:v>
                </c:pt>
                <c:pt idx="4460">
                  <c:v>2673.2330116568</c:v>
                </c:pt>
                <c:pt idx="4461">
                  <c:v>2673.8323912559</c:v>
                </c:pt>
                <c:pt idx="4462">
                  <c:v>2674.4317708549</c:v>
                </c:pt>
                <c:pt idx="4463">
                  <c:v>2675.0311504539</c:v>
                </c:pt>
                <c:pt idx="4464">
                  <c:v>2675.6305300529</c:v>
                </c:pt>
                <c:pt idx="4465">
                  <c:v>2676.229909652</c:v>
                </c:pt>
                <c:pt idx="4466">
                  <c:v>2676.829289251</c:v>
                </c:pt>
                <c:pt idx="4467">
                  <c:v>2677.42866885</c:v>
                </c:pt>
                <c:pt idx="4468">
                  <c:v>2678.028048448999</c:v>
                </c:pt>
                <c:pt idx="4469">
                  <c:v>2678.6274280481</c:v>
                </c:pt>
                <c:pt idx="4470">
                  <c:v>2679.2268076471</c:v>
                </c:pt>
                <c:pt idx="4471">
                  <c:v>2679.8261872461</c:v>
                </c:pt>
                <c:pt idx="4472">
                  <c:v>2680.4255668451</c:v>
                </c:pt>
                <c:pt idx="4473">
                  <c:v>2681.0249464442</c:v>
                </c:pt>
                <c:pt idx="4474">
                  <c:v>2681.6243260432</c:v>
                </c:pt>
                <c:pt idx="4475">
                  <c:v>2682.2237056422</c:v>
                </c:pt>
                <c:pt idx="4476">
                  <c:v>2682.8230852412</c:v>
                </c:pt>
                <c:pt idx="4477">
                  <c:v>2683.4224648403</c:v>
                </c:pt>
                <c:pt idx="4478">
                  <c:v>2684.0218444393</c:v>
                </c:pt>
                <c:pt idx="4479">
                  <c:v>2684.6212240383</c:v>
                </c:pt>
                <c:pt idx="4480">
                  <c:v>2685.2206036374</c:v>
                </c:pt>
                <c:pt idx="4481">
                  <c:v>2685.8199832364</c:v>
                </c:pt>
                <c:pt idx="4482">
                  <c:v>2686.4193628354</c:v>
                </c:pt>
                <c:pt idx="4483">
                  <c:v>2687.0187424344</c:v>
                </c:pt>
                <c:pt idx="4484">
                  <c:v>2687.6181220335</c:v>
                </c:pt>
                <c:pt idx="4485">
                  <c:v>2688.2175016325</c:v>
                </c:pt>
                <c:pt idx="4486">
                  <c:v>2688.8168812315</c:v>
                </c:pt>
                <c:pt idx="4487">
                  <c:v>2689.4162608305</c:v>
                </c:pt>
                <c:pt idx="4488">
                  <c:v>2690.0156404296</c:v>
                </c:pt>
                <c:pt idx="4489">
                  <c:v>2690.6150200286</c:v>
                </c:pt>
                <c:pt idx="4490">
                  <c:v>2691.2143996276</c:v>
                </c:pt>
                <c:pt idx="4491">
                  <c:v>2691.8137792266</c:v>
                </c:pt>
                <c:pt idx="4492">
                  <c:v>2692.4131588257</c:v>
                </c:pt>
                <c:pt idx="4493">
                  <c:v>2693.0125384247</c:v>
                </c:pt>
                <c:pt idx="4494">
                  <c:v>2693.6119180237</c:v>
                </c:pt>
                <c:pt idx="4495">
                  <c:v>2694.2112976227</c:v>
                </c:pt>
                <c:pt idx="4496">
                  <c:v>2694.8106772218</c:v>
                </c:pt>
                <c:pt idx="4497">
                  <c:v>2695.4100568208</c:v>
                </c:pt>
                <c:pt idx="4498">
                  <c:v>2696.0094364198</c:v>
                </c:pt>
                <c:pt idx="4499">
                  <c:v>2696.6088160189</c:v>
                </c:pt>
                <c:pt idx="4500">
                  <c:v>2697.208195617899</c:v>
                </c:pt>
                <c:pt idx="4501">
                  <c:v>2697.8075752169</c:v>
                </c:pt>
                <c:pt idx="4502">
                  <c:v>2698.4069548159</c:v>
                </c:pt>
                <c:pt idx="4503">
                  <c:v>2699.006334415</c:v>
                </c:pt>
                <c:pt idx="4504">
                  <c:v>2699.605714014</c:v>
                </c:pt>
                <c:pt idx="4505">
                  <c:v>2700.205093613</c:v>
                </c:pt>
                <c:pt idx="4506">
                  <c:v>2700.804473212</c:v>
                </c:pt>
                <c:pt idx="4507">
                  <c:v>2701.4038528111</c:v>
                </c:pt>
                <c:pt idx="4508">
                  <c:v>2702.0032324101</c:v>
                </c:pt>
                <c:pt idx="4509">
                  <c:v>2702.6026120091</c:v>
                </c:pt>
                <c:pt idx="4510">
                  <c:v>2703.2019916081</c:v>
                </c:pt>
                <c:pt idx="4511">
                  <c:v>2703.8013712072</c:v>
                </c:pt>
                <c:pt idx="4512">
                  <c:v>2704.4007508062</c:v>
                </c:pt>
                <c:pt idx="4513">
                  <c:v>2705.0001304052</c:v>
                </c:pt>
                <c:pt idx="4514">
                  <c:v>2705.5995100042</c:v>
                </c:pt>
                <c:pt idx="4515">
                  <c:v>2706.198889603299</c:v>
                </c:pt>
                <c:pt idx="4516">
                  <c:v>2706.7982692023</c:v>
                </c:pt>
                <c:pt idx="4517">
                  <c:v>2707.3976488013</c:v>
                </c:pt>
                <c:pt idx="4518">
                  <c:v>2707.9970284003</c:v>
                </c:pt>
                <c:pt idx="4519">
                  <c:v>2708.5964079994</c:v>
                </c:pt>
                <c:pt idx="4520">
                  <c:v>2709.1957875984</c:v>
                </c:pt>
                <c:pt idx="4521">
                  <c:v>2709.7951671974</c:v>
                </c:pt>
                <c:pt idx="4522">
                  <c:v>2710.3945467965</c:v>
                </c:pt>
                <c:pt idx="4523">
                  <c:v>2710.9939263955</c:v>
                </c:pt>
                <c:pt idx="4524">
                  <c:v>2711.5933059945</c:v>
                </c:pt>
                <c:pt idx="4525">
                  <c:v>2712.1926855935</c:v>
                </c:pt>
                <c:pt idx="4526">
                  <c:v>2712.792065192599</c:v>
                </c:pt>
                <c:pt idx="4527">
                  <c:v>2713.3914447916</c:v>
                </c:pt>
                <c:pt idx="4528">
                  <c:v>2713.9908243906</c:v>
                </c:pt>
                <c:pt idx="4529">
                  <c:v>2714.5902039896</c:v>
                </c:pt>
                <c:pt idx="4530">
                  <c:v>2715.1895835887</c:v>
                </c:pt>
                <c:pt idx="4531">
                  <c:v>2715.788963187699</c:v>
                </c:pt>
                <c:pt idx="4532">
                  <c:v>2716.3883427867</c:v>
                </c:pt>
                <c:pt idx="4533">
                  <c:v>2716.9877223857</c:v>
                </c:pt>
                <c:pt idx="4534">
                  <c:v>2717.5871019848</c:v>
                </c:pt>
                <c:pt idx="4535">
                  <c:v>2718.186481583799</c:v>
                </c:pt>
                <c:pt idx="4536">
                  <c:v>2718.785861182799</c:v>
                </c:pt>
                <c:pt idx="4537">
                  <c:v>2719.3852407818</c:v>
                </c:pt>
                <c:pt idx="4538">
                  <c:v>2719.9846203809</c:v>
                </c:pt>
                <c:pt idx="4539">
                  <c:v>2720.5839999799</c:v>
                </c:pt>
                <c:pt idx="4540">
                  <c:v>2721.1833795789</c:v>
                </c:pt>
                <c:pt idx="4541">
                  <c:v>2721.782759178</c:v>
                </c:pt>
                <c:pt idx="4542">
                  <c:v>2722.382138777</c:v>
                </c:pt>
                <c:pt idx="4543">
                  <c:v>2722.981518376</c:v>
                </c:pt>
                <c:pt idx="4544">
                  <c:v>2723.580897975</c:v>
                </c:pt>
                <c:pt idx="4545">
                  <c:v>2724.1802775741</c:v>
                </c:pt>
                <c:pt idx="4546">
                  <c:v>2724.7796571731</c:v>
                </c:pt>
                <c:pt idx="4547">
                  <c:v>2725.3790367721</c:v>
                </c:pt>
                <c:pt idx="4548">
                  <c:v>2725.9784163711</c:v>
                </c:pt>
                <c:pt idx="4549">
                  <c:v>2726.5777959702</c:v>
                </c:pt>
                <c:pt idx="4550">
                  <c:v>2727.1771755692</c:v>
                </c:pt>
                <c:pt idx="4551">
                  <c:v>2727.7765551682</c:v>
                </c:pt>
                <c:pt idx="4552">
                  <c:v>2728.3759347672</c:v>
                </c:pt>
                <c:pt idx="4553">
                  <c:v>2728.9753143663</c:v>
                </c:pt>
                <c:pt idx="4554">
                  <c:v>2729.5746939653</c:v>
                </c:pt>
                <c:pt idx="4555">
                  <c:v>2730.1740735643</c:v>
                </c:pt>
                <c:pt idx="4556">
                  <c:v>2730.7734531633</c:v>
                </c:pt>
                <c:pt idx="4557">
                  <c:v>2731.3728327624</c:v>
                </c:pt>
                <c:pt idx="4558">
                  <c:v>2731.9722123614</c:v>
                </c:pt>
                <c:pt idx="4559">
                  <c:v>2732.5715919604</c:v>
                </c:pt>
                <c:pt idx="4560">
                  <c:v>2733.1709715594</c:v>
                </c:pt>
                <c:pt idx="4561">
                  <c:v>2733.7703511585</c:v>
                </c:pt>
                <c:pt idx="4562">
                  <c:v>2734.3697307575</c:v>
                </c:pt>
                <c:pt idx="4563">
                  <c:v>2734.9691103565</c:v>
                </c:pt>
                <c:pt idx="4564">
                  <c:v>2735.568489955599</c:v>
                </c:pt>
                <c:pt idx="4565">
                  <c:v>2736.167869554599</c:v>
                </c:pt>
                <c:pt idx="4566">
                  <c:v>2736.767249153599</c:v>
                </c:pt>
                <c:pt idx="4567">
                  <c:v>2737.3666287526</c:v>
                </c:pt>
                <c:pt idx="4568">
                  <c:v>2737.9660083517</c:v>
                </c:pt>
                <c:pt idx="4569">
                  <c:v>2738.5653879507</c:v>
                </c:pt>
                <c:pt idx="4570">
                  <c:v>2739.1647675497</c:v>
                </c:pt>
                <c:pt idx="4571">
                  <c:v>2739.7641471487</c:v>
                </c:pt>
                <c:pt idx="4572">
                  <c:v>2740.3635267478</c:v>
                </c:pt>
                <c:pt idx="4573">
                  <c:v>2740.9629063468</c:v>
                </c:pt>
                <c:pt idx="4574">
                  <c:v>2741.562285945799</c:v>
                </c:pt>
                <c:pt idx="4575">
                  <c:v>2742.1616655448</c:v>
                </c:pt>
                <c:pt idx="4576">
                  <c:v>2742.7610451439</c:v>
                </c:pt>
                <c:pt idx="4577">
                  <c:v>2743.3604247429</c:v>
                </c:pt>
                <c:pt idx="4578">
                  <c:v>2743.9598043419</c:v>
                </c:pt>
                <c:pt idx="4579">
                  <c:v>2744.5591839409</c:v>
                </c:pt>
                <c:pt idx="4580">
                  <c:v>2745.15856354</c:v>
                </c:pt>
                <c:pt idx="4581">
                  <c:v>2745.757943139</c:v>
                </c:pt>
                <c:pt idx="4582">
                  <c:v>2746.357322738</c:v>
                </c:pt>
                <c:pt idx="4583">
                  <c:v>2746.9567023371</c:v>
                </c:pt>
                <c:pt idx="4584">
                  <c:v>2747.5560819361</c:v>
                </c:pt>
                <c:pt idx="4585">
                  <c:v>2748.1554615351</c:v>
                </c:pt>
                <c:pt idx="4586">
                  <c:v>2748.754841134099</c:v>
                </c:pt>
                <c:pt idx="4587">
                  <c:v>2749.3542207332</c:v>
                </c:pt>
                <c:pt idx="4588">
                  <c:v>2749.9536003322</c:v>
                </c:pt>
                <c:pt idx="4589">
                  <c:v>2750.5529799312</c:v>
                </c:pt>
                <c:pt idx="4590">
                  <c:v>2751.1523595302</c:v>
                </c:pt>
                <c:pt idx="4591">
                  <c:v>2751.7517391293</c:v>
                </c:pt>
                <c:pt idx="4592">
                  <c:v>2752.3511187283</c:v>
                </c:pt>
                <c:pt idx="4593">
                  <c:v>2752.9504983273</c:v>
                </c:pt>
                <c:pt idx="4594">
                  <c:v>2753.5498779263</c:v>
                </c:pt>
                <c:pt idx="4595">
                  <c:v>2754.1492575254</c:v>
                </c:pt>
                <c:pt idx="4596">
                  <c:v>2754.748637124399</c:v>
                </c:pt>
                <c:pt idx="4597">
                  <c:v>2755.3480167234</c:v>
                </c:pt>
                <c:pt idx="4598">
                  <c:v>2755.9473963224</c:v>
                </c:pt>
                <c:pt idx="4599">
                  <c:v>2756.5467759215</c:v>
                </c:pt>
                <c:pt idx="4600">
                  <c:v>2757.1461555205</c:v>
                </c:pt>
                <c:pt idx="4601">
                  <c:v>2757.7455351195</c:v>
                </c:pt>
                <c:pt idx="4602">
                  <c:v>2758.3449147185</c:v>
                </c:pt>
                <c:pt idx="4603">
                  <c:v>2758.9442943176</c:v>
                </c:pt>
                <c:pt idx="4604">
                  <c:v>2759.5436739166</c:v>
                </c:pt>
                <c:pt idx="4605">
                  <c:v>2760.1430535156</c:v>
                </c:pt>
                <c:pt idx="4606">
                  <c:v>2760.742433114699</c:v>
                </c:pt>
                <c:pt idx="4607">
                  <c:v>2761.3418127137</c:v>
                </c:pt>
                <c:pt idx="4608">
                  <c:v>2761.9411923127</c:v>
                </c:pt>
                <c:pt idx="4609">
                  <c:v>2762.5405719117</c:v>
                </c:pt>
                <c:pt idx="4610">
                  <c:v>2763.1399515108</c:v>
                </c:pt>
                <c:pt idx="4611">
                  <c:v>2763.7393311098</c:v>
                </c:pt>
                <c:pt idx="4612">
                  <c:v>2764.3387107088</c:v>
                </c:pt>
                <c:pt idx="4613">
                  <c:v>2764.9380903078</c:v>
                </c:pt>
                <c:pt idx="4614">
                  <c:v>2765.5374699069</c:v>
                </c:pt>
                <c:pt idx="4615">
                  <c:v>2766.1368495059</c:v>
                </c:pt>
                <c:pt idx="4616">
                  <c:v>2766.736229104899</c:v>
                </c:pt>
                <c:pt idx="4617">
                  <c:v>2767.3356087039</c:v>
                </c:pt>
                <c:pt idx="4618">
                  <c:v>2767.934988303</c:v>
                </c:pt>
                <c:pt idx="4619">
                  <c:v>2768.534367902</c:v>
                </c:pt>
                <c:pt idx="4620">
                  <c:v>2769.133747501</c:v>
                </c:pt>
                <c:pt idx="4621">
                  <c:v>2769.7331271</c:v>
                </c:pt>
                <c:pt idx="4622">
                  <c:v>2770.3325066991</c:v>
                </c:pt>
                <c:pt idx="4623">
                  <c:v>2770.9318862981</c:v>
                </c:pt>
                <c:pt idx="4624">
                  <c:v>2771.5312658971</c:v>
                </c:pt>
                <c:pt idx="4625">
                  <c:v>2772.1306454962</c:v>
                </c:pt>
                <c:pt idx="4626">
                  <c:v>2772.7300250952</c:v>
                </c:pt>
                <c:pt idx="4627">
                  <c:v>2773.3294046942</c:v>
                </c:pt>
                <c:pt idx="4628">
                  <c:v>2773.9287842932</c:v>
                </c:pt>
                <c:pt idx="4629">
                  <c:v>2774.5281638923</c:v>
                </c:pt>
                <c:pt idx="4630">
                  <c:v>2775.1275434913</c:v>
                </c:pt>
                <c:pt idx="4631">
                  <c:v>2775.7269230903</c:v>
                </c:pt>
                <c:pt idx="4632">
                  <c:v>2776.3263026893</c:v>
                </c:pt>
                <c:pt idx="4633">
                  <c:v>2776.9256822884</c:v>
                </c:pt>
                <c:pt idx="4634">
                  <c:v>2777.5250618874</c:v>
                </c:pt>
                <c:pt idx="4635">
                  <c:v>2778.1244414864</c:v>
                </c:pt>
                <c:pt idx="4636">
                  <c:v>2778.7238210854</c:v>
                </c:pt>
                <c:pt idx="4637">
                  <c:v>2779.3232006845</c:v>
                </c:pt>
                <c:pt idx="4638">
                  <c:v>2779.9225802835</c:v>
                </c:pt>
                <c:pt idx="4639">
                  <c:v>2780.5219598825</c:v>
                </c:pt>
                <c:pt idx="4640">
                  <c:v>2781.1213394815</c:v>
                </c:pt>
                <c:pt idx="4641">
                  <c:v>2781.7207190806</c:v>
                </c:pt>
                <c:pt idx="4642">
                  <c:v>2782.3200986796</c:v>
                </c:pt>
                <c:pt idx="4643">
                  <c:v>2782.919478278601</c:v>
                </c:pt>
                <c:pt idx="4644">
                  <c:v>2783.5188578776</c:v>
                </c:pt>
                <c:pt idx="4645">
                  <c:v>2784.1182374767</c:v>
                </c:pt>
                <c:pt idx="4646">
                  <c:v>2784.7176170757</c:v>
                </c:pt>
                <c:pt idx="4647">
                  <c:v>2785.3169966747</c:v>
                </c:pt>
                <c:pt idx="4648">
                  <c:v>2785.9163762738</c:v>
                </c:pt>
                <c:pt idx="4649">
                  <c:v>2786.5157558728</c:v>
                </c:pt>
                <c:pt idx="4650">
                  <c:v>2787.1151354718</c:v>
                </c:pt>
                <c:pt idx="4651">
                  <c:v>2787.7145150708</c:v>
                </c:pt>
                <c:pt idx="4652">
                  <c:v>2788.3138946699</c:v>
                </c:pt>
                <c:pt idx="4653">
                  <c:v>2788.9132742689</c:v>
                </c:pt>
                <c:pt idx="4654">
                  <c:v>2789.5126538679</c:v>
                </c:pt>
                <c:pt idx="4655">
                  <c:v>2790.1120334669</c:v>
                </c:pt>
                <c:pt idx="4656">
                  <c:v>2790.711413066</c:v>
                </c:pt>
                <c:pt idx="4657">
                  <c:v>2791.310792665</c:v>
                </c:pt>
                <c:pt idx="4658">
                  <c:v>2791.910172264</c:v>
                </c:pt>
                <c:pt idx="4659">
                  <c:v>2792.509551863</c:v>
                </c:pt>
                <c:pt idx="4660">
                  <c:v>2793.108931462099</c:v>
                </c:pt>
                <c:pt idx="4661">
                  <c:v>2793.7083110611</c:v>
                </c:pt>
                <c:pt idx="4662">
                  <c:v>2794.3076906601</c:v>
                </c:pt>
                <c:pt idx="4663">
                  <c:v>2794.9070702591</c:v>
                </c:pt>
                <c:pt idx="4664">
                  <c:v>2795.5064498582</c:v>
                </c:pt>
                <c:pt idx="4665">
                  <c:v>2796.105829457199</c:v>
                </c:pt>
                <c:pt idx="4666">
                  <c:v>2796.7052090562</c:v>
                </c:pt>
                <c:pt idx="4667">
                  <c:v>2797.3045886553</c:v>
                </c:pt>
                <c:pt idx="4668">
                  <c:v>2797.9039682543</c:v>
                </c:pt>
                <c:pt idx="4669">
                  <c:v>2798.5033478533</c:v>
                </c:pt>
                <c:pt idx="4670">
                  <c:v>2799.1027274523</c:v>
                </c:pt>
                <c:pt idx="4671">
                  <c:v>2799.7021070514</c:v>
                </c:pt>
                <c:pt idx="4672">
                  <c:v>2800.3014866504</c:v>
                </c:pt>
                <c:pt idx="4673">
                  <c:v>2800.9008662494</c:v>
                </c:pt>
                <c:pt idx="4674">
                  <c:v>2801.5002458484</c:v>
                </c:pt>
                <c:pt idx="4675">
                  <c:v>2802.0996254475</c:v>
                </c:pt>
                <c:pt idx="4676">
                  <c:v>2802.6990050465</c:v>
                </c:pt>
                <c:pt idx="4677">
                  <c:v>2803.2983846455</c:v>
                </c:pt>
                <c:pt idx="4678">
                  <c:v>2803.8977642445</c:v>
                </c:pt>
                <c:pt idx="4679">
                  <c:v>2804.4971438436</c:v>
                </c:pt>
                <c:pt idx="4680">
                  <c:v>2805.0965234426</c:v>
                </c:pt>
                <c:pt idx="4681">
                  <c:v>2805.6959030416</c:v>
                </c:pt>
                <c:pt idx="4682">
                  <c:v>2806.2952826406</c:v>
                </c:pt>
                <c:pt idx="4683">
                  <c:v>2806.8946622397</c:v>
                </c:pt>
                <c:pt idx="4684">
                  <c:v>2807.4940418387</c:v>
                </c:pt>
                <c:pt idx="4685">
                  <c:v>2808.0934214377</c:v>
                </c:pt>
                <c:pt idx="4686">
                  <c:v>2808.6928010367</c:v>
                </c:pt>
                <c:pt idx="4687">
                  <c:v>2809.2921806358</c:v>
                </c:pt>
                <c:pt idx="4688">
                  <c:v>2809.8915602348</c:v>
                </c:pt>
                <c:pt idx="4689">
                  <c:v>2810.4909398338</c:v>
                </c:pt>
                <c:pt idx="4690">
                  <c:v>2811.0903194329</c:v>
                </c:pt>
                <c:pt idx="4691">
                  <c:v>2811.6896990319</c:v>
                </c:pt>
                <c:pt idx="4692">
                  <c:v>2812.2890786309</c:v>
                </c:pt>
                <c:pt idx="4693">
                  <c:v>2812.8884582299</c:v>
                </c:pt>
                <c:pt idx="4694">
                  <c:v>2813.487837829</c:v>
                </c:pt>
                <c:pt idx="4695">
                  <c:v>2814.087217428</c:v>
                </c:pt>
                <c:pt idx="4696">
                  <c:v>2814.686597027</c:v>
                </c:pt>
                <c:pt idx="4697">
                  <c:v>2815.285976626</c:v>
                </c:pt>
                <c:pt idx="4698">
                  <c:v>2815.8853562251</c:v>
                </c:pt>
                <c:pt idx="4699">
                  <c:v>2816.4847358241</c:v>
                </c:pt>
                <c:pt idx="4700">
                  <c:v>2817.0841154231</c:v>
                </c:pt>
                <c:pt idx="4701">
                  <c:v>2817.6834950221</c:v>
                </c:pt>
                <c:pt idx="4702">
                  <c:v>2818.282874621199</c:v>
                </c:pt>
                <c:pt idx="4703">
                  <c:v>2818.8822542202</c:v>
                </c:pt>
                <c:pt idx="4704">
                  <c:v>2819.4816338192</c:v>
                </c:pt>
                <c:pt idx="4705">
                  <c:v>2820.0810134182</c:v>
                </c:pt>
                <c:pt idx="4706">
                  <c:v>2820.6803930173</c:v>
                </c:pt>
                <c:pt idx="4707">
                  <c:v>2821.2797726163</c:v>
                </c:pt>
                <c:pt idx="4708">
                  <c:v>2821.8791522153</c:v>
                </c:pt>
                <c:pt idx="4709">
                  <c:v>2822.4785318144</c:v>
                </c:pt>
                <c:pt idx="4710">
                  <c:v>2823.0779114134</c:v>
                </c:pt>
                <c:pt idx="4711">
                  <c:v>2823.6772910124</c:v>
                </c:pt>
                <c:pt idx="4712">
                  <c:v>2824.2766706114</c:v>
                </c:pt>
                <c:pt idx="4713">
                  <c:v>2824.8760502105</c:v>
                </c:pt>
                <c:pt idx="4714">
                  <c:v>2825.4754298095</c:v>
                </c:pt>
                <c:pt idx="4715">
                  <c:v>2826.0748094085</c:v>
                </c:pt>
                <c:pt idx="4716">
                  <c:v>2826.6741890075</c:v>
                </c:pt>
                <c:pt idx="4717">
                  <c:v>2827.2735686066</c:v>
                </c:pt>
                <c:pt idx="4718">
                  <c:v>2827.8729482056</c:v>
                </c:pt>
                <c:pt idx="4719">
                  <c:v>2828.472327804601</c:v>
                </c:pt>
                <c:pt idx="4720">
                  <c:v>2829.0717074036</c:v>
                </c:pt>
                <c:pt idx="4721">
                  <c:v>2829.6710870027</c:v>
                </c:pt>
                <c:pt idx="4722">
                  <c:v>2830.2704666017</c:v>
                </c:pt>
                <c:pt idx="4723">
                  <c:v>2830.8698462007</c:v>
                </c:pt>
                <c:pt idx="4724">
                  <c:v>2831.469225799699</c:v>
                </c:pt>
                <c:pt idx="4725">
                  <c:v>2832.068605398799</c:v>
                </c:pt>
                <c:pt idx="4726">
                  <c:v>2832.6679849978</c:v>
                </c:pt>
                <c:pt idx="4727">
                  <c:v>2833.2673645968</c:v>
                </c:pt>
                <c:pt idx="4728">
                  <c:v>2833.8667441958</c:v>
                </c:pt>
                <c:pt idx="4729">
                  <c:v>2834.4661237949</c:v>
                </c:pt>
                <c:pt idx="4730">
                  <c:v>2835.0655033939</c:v>
                </c:pt>
                <c:pt idx="4731">
                  <c:v>2835.664882992899</c:v>
                </c:pt>
                <c:pt idx="4732">
                  <c:v>2836.264262592</c:v>
                </c:pt>
                <c:pt idx="4733">
                  <c:v>2836.863642191</c:v>
                </c:pt>
                <c:pt idx="4734">
                  <c:v>2837.46302179</c:v>
                </c:pt>
                <c:pt idx="4735">
                  <c:v>2838.062401389</c:v>
                </c:pt>
                <c:pt idx="4736">
                  <c:v>2838.6617809881</c:v>
                </c:pt>
                <c:pt idx="4737">
                  <c:v>2839.2611605871</c:v>
                </c:pt>
                <c:pt idx="4738">
                  <c:v>2839.8605401861</c:v>
                </c:pt>
                <c:pt idx="4739">
                  <c:v>2840.4599197851</c:v>
                </c:pt>
                <c:pt idx="4740">
                  <c:v>2841.0592993842</c:v>
                </c:pt>
                <c:pt idx="4741">
                  <c:v>2841.6586789832</c:v>
                </c:pt>
                <c:pt idx="4742">
                  <c:v>2842.2580585822</c:v>
                </c:pt>
                <c:pt idx="4743">
                  <c:v>2842.8574381812</c:v>
                </c:pt>
                <c:pt idx="4744">
                  <c:v>2843.4568177803</c:v>
                </c:pt>
                <c:pt idx="4745">
                  <c:v>2844.0561973793</c:v>
                </c:pt>
                <c:pt idx="4746">
                  <c:v>2844.6555769783</c:v>
                </c:pt>
                <c:pt idx="4747">
                  <c:v>2845.2549565773</c:v>
                </c:pt>
                <c:pt idx="4748">
                  <c:v>2845.8543361764</c:v>
                </c:pt>
                <c:pt idx="4749">
                  <c:v>2846.4537157754</c:v>
                </c:pt>
                <c:pt idx="4750">
                  <c:v>2847.0530953744</c:v>
                </c:pt>
                <c:pt idx="4751">
                  <c:v>2847.6524749735</c:v>
                </c:pt>
                <c:pt idx="4752">
                  <c:v>2848.2518545725</c:v>
                </c:pt>
                <c:pt idx="4753">
                  <c:v>2848.8512341715</c:v>
                </c:pt>
                <c:pt idx="4754">
                  <c:v>2849.4506137705</c:v>
                </c:pt>
                <c:pt idx="4755">
                  <c:v>2850.0499933696</c:v>
                </c:pt>
                <c:pt idx="4756">
                  <c:v>2850.6493729686</c:v>
                </c:pt>
                <c:pt idx="4757">
                  <c:v>2851.2487525676</c:v>
                </c:pt>
                <c:pt idx="4758">
                  <c:v>2851.8481321666</c:v>
                </c:pt>
                <c:pt idx="4759">
                  <c:v>2852.4475117657</c:v>
                </c:pt>
                <c:pt idx="4760">
                  <c:v>2853.046891364699</c:v>
                </c:pt>
                <c:pt idx="4761">
                  <c:v>2853.646270963699</c:v>
                </c:pt>
                <c:pt idx="4762">
                  <c:v>2854.2456505627</c:v>
                </c:pt>
                <c:pt idx="4763">
                  <c:v>2854.8450301618</c:v>
                </c:pt>
                <c:pt idx="4764">
                  <c:v>2855.444409760799</c:v>
                </c:pt>
                <c:pt idx="4765">
                  <c:v>2856.0437893598</c:v>
                </c:pt>
                <c:pt idx="4766">
                  <c:v>2856.6431689588</c:v>
                </c:pt>
                <c:pt idx="4767">
                  <c:v>2857.2425485579</c:v>
                </c:pt>
                <c:pt idx="4768">
                  <c:v>2857.8419281569</c:v>
                </c:pt>
                <c:pt idx="4769">
                  <c:v>2858.4413077559</c:v>
                </c:pt>
                <c:pt idx="4770">
                  <c:v>2859.040687355</c:v>
                </c:pt>
                <c:pt idx="4771">
                  <c:v>2859.640066954</c:v>
                </c:pt>
                <c:pt idx="4772">
                  <c:v>2860.239446553</c:v>
                </c:pt>
                <c:pt idx="4773">
                  <c:v>2860.838826152</c:v>
                </c:pt>
                <c:pt idx="4774">
                  <c:v>2861.4382057511</c:v>
                </c:pt>
                <c:pt idx="4775">
                  <c:v>2862.0375853501</c:v>
                </c:pt>
                <c:pt idx="4776">
                  <c:v>2862.6369649491</c:v>
                </c:pt>
                <c:pt idx="4777">
                  <c:v>2863.2363445481</c:v>
                </c:pt>
                <c:pt idx="4778">
                  <c:v>2863.8357241472</c:v>
                </c:pt>
                <c:pt idx="4779">
                  <c:v>2864.4351037462</c:v>
                </c:pt>
                <c:pt idx="4780">
                  <c:v>2865.0344833452</c:v>
                </c:pt>
                <c:pt idx="4781">
                  <c:v>2865.6338629442</c:v>
                </c:pt>
                <c:pt idx="4782">
                  <c:v>2866.2332425433</c:v>
                </c:pt>
                <c:pt idx="4783">
                  <c:v>2866.8326221423</c:v>
                </c:pt>
                <c:pt idx="4784">
                  <c:v>2867.4320017413</c:v>
                </c:pt>
                <c:pt idx="4785">
                  <c:v>2868.0313813403</c:v>
                </c:pt>
                <c:pt idx="4786">
                  <c:v>2868.6307609394</c:v>
                </c:pt>
                <c:pt idx="4787">
                  <c:v>2869.2301405384</c:v>
                </c:pt>
                <c:pt idx="4788">
                  <c:v>2869.8295201374</c:v>
                </c:pt>
                <c:pt idx="4789">
                  <c:v>2870.4288997364</c:v>
                </c:pt>
                <c:pt idx="4790">
                  <c:v>2871.0282793355</c:v>
                </c:pt>
                <c:pt idx="4791">
                  <c:v>2871.6276589345</c:v>
                </c:pt>
                <c:pt idx="4792">
                  <c:v>2872.2270385335</c:v>
                </c:pt>
                <c:pt idx="4793">
                  <c:v>2872.8264181326</c:v>
                </c:pt>
                <c:pt idx="4794">
                  <c:v>2873.4257977316</c:v>
                </c:pt>
                <c:pt idx="4795">
                  <c:v>2874.025177330601</c:v>
                </c:pt>
                <c:pt idx="4796">
                  <c:v>2874.6245569296</c:v>
                </c:pt>
                <c:pt idx="4797">
                  <c:v>2875.2239365287</c:v>
                </c:pt>
                <c:pt idx="4798">
                  <c:v>2875.8233161277</c:v>
                </c:pt>
                <c:pt idx="4799">
                  <c:v>2876.422695726699</c:v>
                </c:pt>
                <c:pt idx="4800">
                  <c:v>2877.022075325699</c:v>
                </c:pt>
                <c:pt idx="4801">
                  <c:v>2877.6214549248</c:v>
                </c:pt>
                <c:pt idx="4802">
                  <c:v>2878.2208345238</c:v>
                </c:pt>
                <c:pt idx="4803">
                  <c:v>2878.8202141228</c:v>
                </c:pt>
                <c:pt idx="4804">
                  <c:v>2879.4195937218</c:v>
                </c:pt>
                <c:pt idx="4805">
                  <c:v>2880.0189733209</c:v>
                </c:pt>
                <c:pt idx="4806">
                  <c:v>2880.6183529199</c:v>
                </c:pt>
                <c:pt idx="4807">
                  <c:v>2881.2177325189</c:v>
                </c:pt>
                <c:pt idx="4808">
                  <c:v>2881.8171121179</c:v>
                </c:pt>
                <c:pt idx="4809">
                  <c:v>2882.416491717</c:v>
                </c:pt>
                <c:pt idx="4810">
                  <c:v>2883.015871316</c:v>
                </c:pt>
                <c:pt idx="4811">
                  <c:v>2883.615250915</c:v>
                </c:pt>
                <c:pt idx="4812">
                  <c:v>2884.2146305141</c:v>
                </c:pt>
                <c:pt idx="4813">
                  <c:v>2884.8140101131</c:v>
                </c:pt>
                <c:pt idx="4814">
                  <c:v>2885.4133897121</c:v>
                </c:pt>
                <c:pt idx="4815">
                  <c:v>2886.0127693111</c:v>
                </c:pt>
                <c:pt idx="4816">
                  <c:v>2886.6121489102</c:v>
                </c:pt>
                <c:pt idx="4817">
                  <c:v>2887.2115285092</c:v>
                </c:pt>
                <c:pt idx="4818">
                  <c:v>2887.8109081082</c:v>
                </c:pt>
                <c:pt idx="4819">
                  <c:v>2888.4102877072</c:v>
                </c:pt>
                <c:pt idx="4820">
                  <c:v>2889.0096673063</c:v>
                </c:pt>
                <c:pt idx="4821">
                  <c:v>2889.6090469053</c:v>
                </c:pt>
                <c:pt idx="4822">
                  <c:v>2890.2084265043</c:v>
                </c:pt>
                <c:pt idx="4823">
                  <c:v>2890.8078061033</c:v>
                </c:pt>
                <c:pt idx="4824">
                  <c:v>2891.4071857024</c:v>
                </c:pt>
                <c:pt idx="4825">
                  <c:v>2892.0065653014</c:v>
                </c:pt>
                <c:pt idx="4826">
                  <c:v>2892.6059449004</c:v>
                </c:pt>
                <c:pt idx="4827">
                  <c:v>2893.2053244994</c:v>
                </c:pt>
                <c:pt idx="4828">
                  <c:v>2893.8047040985</c:v>
                </c:pt>
                <c:pt idx="4829">
                  <c:v>2894.4040836975</c:v>
                </c:pt>
                <c:pt idx="4830">
                  <c:v>2895.0034632965</c:v>
                </c:pt>
                <c:pt idx="4831">
                  <c:v>2895.6028428955</c:v>
                </c:pt>
                <c:pt idx="4832">
                  <c:v>2896.2022224946</c:v>
                </c:pt>
                <c:pt idx="4833">
                  <c:v>2896.8016020936</c:v>
                </c:pt>
                <c:pt idx="4834">
                  <c:v>2897.4009816926</c:v>
                </c:pt>
                <c:pt idx="4835">
                  <c:v>2898.0003612917</c:v>
                </c:pt>
                <c:pt idx="4836">
                  <c:v>2898.5997408907</c:v>
                </c:pt>
                <c:pt idx="4837">
                  <c:v>2899.1991204897</c:v>
                </c:pt>
                <c:pt idx="4838">
                  <c:v>2899.7985000887</c:v>
                </c:pt>
                <c:pt idx="4839">
                  <c:v>2900.3978796878</c:v>
                </c:pt>
                <c:pt idx="4840">
                  <c:v>2900.9972592868</c:v>
                </c:pt>
                <c:pt idx="4841">
                  <c:v>2901.5966388858</c:v>
                </c:pt>
                <c:pt idx="4842">
                  <c:v>2902.1960184848</c:v>
                </c:pt>
                <c:pt idx="4843">
                  <c:v>2902.7953980839</c:v>
                </c:pt>
                <c:pt idx="4844">
                  <c:v>2903.3947776829</c:v>
                </c:pt>
                <c:pt idx="4845">
                  <c:v>2903.9941572819</c:v>
                </c:pt>
                <c:pt idx="4846">
                  <c:v>2904.5935368809</c:v>
                </c:pt>
                <c:pt idx="4847">
                  <c:v>2905.19291648</c:v>
                </c:pt>
                <c:pt idx="4848">
                  <c:v>2905.792296079</c:v>
                </c:pt>
                <c:pt idx="4849">
                  <c:v>2906.391675678</c:v>
                </c:pt>
                <c:pt idx="4850">
                  <c:v>2906.991055277</c:v>
                </c:pt>
                <c:pt idx="4851">
                  <c:v>2907.5904348761</c:v>
                </c:pt>
                <c:pt idx="4852">
                  <c:v>2908.1898144751</c:v>
                </c:pt>
                <c:pt idx="4853">
                  <c:v>2908.7891940741</c:v>
                </c:pt>
                <c:pt idx="4854">
                  <c:v>2909.3885736732</c:v>
                </c:pt>
                <c:pt idx="4855">
                  <c:v>2909.9879532722</c:v>
                </c:pt>
                <c:pt idx="4856">
                  <c:v>2910.5873328712</c:v>
                </c:pt>
                <c:pt idx="4857">
                  <c:v>2911.1867124702</c:v>
                </c:pt>
                <c:pt idx="4858">
                  <c:v>2911.7860920693</c:v>
                </c:pt>
                <c:pt idx="4859">
                  <c:v>2912.3854716683</c:v>
                </c:pt>
                <c:pt idx="4860">
                  <c:v>2912.9848512673</c:v>
                </c:pt>
                <c:pt idx="4861">
                  <c:v>2913.5842308663</c:v>
                </c:pt>
                <c:pt idx="4862">
                  <c:v>2914.1836104654</c:v>
                </c:pt>
                <c:pt idx="4863">
                  <c:v>2914.7829900644</c:v>
                </c:pt>
                <c:pt idx="4864">
                  <c:v>2915.3823696634</c:v>
                </c:pt>
                <c:pt idx="4865">
                  <c:v>2915.9817492624</c:v>
                </c:pt>
                <c:pt idx="4866">
                  <c:v>2916.5811288615</c:v>
                </c:pt>
                <c:pt idx="4867">
                  <c:v>2917.1805084605</c:v>
                </c:pt>
                <c:pt idx="4868">
                  <c:v>2917.7798880595</c:v>
                </c:pt>
                <c:pt idx="4869">
                  <c:v>2918.3792676585</c:v>
                </c:pt>
                <c:pt idx="4870">
                  <c:v>2918.9786472576</c:v>
                </c:pt>
                <c:pt idx="4871">
                  <c:v>2919.5780268566</c:v>
                </c:pt>
                <c:pt idx="4872">
                  <c:v>2920.1774064556</c:v>
                </c:pt>
                <c:pt idx="4873">
                  <c:v>2920.7767860546</c:v>
                </c:pt>
                <c:pt idx="4874">
                  <c:v>2921.3761656537</c:v>
                </c:pt>
                <c:pt idx="4875">
                  <c:v>2921.9755452527</c:v>
                </c:pt>
                <c:pt idx="4876">
                  <c:v>2922.5749248517</c:v>
                </c:pt>
                <c:pt idx="4877">
                  <c:v>2923.1743044508</c:v>
                </c:pt>
                <c:pt idx="4878">
                  <c:v>2923.7736840498</c:v>
                </c:pt>
                <c:pt idx="4879">
                  <c:v>2924.3730636488</c:v>
                </c:pt>
                <c:pt idx="4880">
                  <c:v>2924.9724432478</c:v>
                </c:pt>
                <c:pt idx="4881">
                  <c:v>2925.5718228469</c:v>
                </c:pt>
                <c:pt idx="4882">
                  <c:v>2926.1712024459</c:v>
                </c:pt>
                <c:pt idx="4883">
                  <c:v>2926.7705820449</c:v>
                </c:pt>
                <c:pt idx="4884">
                  <c:v>2927.3699616439</c:v>
                </c:pt>
                <c:pt idx="4885">
                  <c:v>2927.969341243</c:v>
                </c:pt>
                <c:pt idx="4886">
                  <c:v>2928.568720842</c:v>
                </c:pt>
                <c:pt idx="4887">
                  <c:v>2929.168100441</c:v>
                </c:pt>
                <c:pt idx="4888">
                  <c:v>2929.76748004</c:v>
                </c:pt>
                <c:pt idx="4889">
                  <c:v>2930.3668596391</c:v>
                </c:pt>
                <c:pt idx="4890">
                  <c:v>2930.9662392381</c:v>
                </c:pt>
                <c:pt idx="4891">
                  <c:v>2931.5656188371</c:v>
                </c:pt>
                <c:pt idx="4892">
                  <c:v>2932.1649984361</c:v>
                </c:pt>
                <c:pt idx="4893">
                  <c:v>2932.7643780352</c:v>
                </c:pt>
                <c:pt idx="4894">
                  <c:v>2933.3637576342</c:v>
                </c:pt>
                <c:pt idx="4895">
                  <c:v>2933.9631372332</c:v>
                </c:pt>
                <c:pt idx="4896">
                  <c:v>2934.5625168323</c:v>
                </c:pt>
                <c:pt idx="4897">
                  <c:v>2935.1618964313</c:v>
                </c:pt>
                <c:pt idx="4898">
                  <c:v>2935.7612760303</c:v>
                </c:pt>
                <c:pt idx="4899">
                  <c:v>2936.3606556293</c:v>
                </c:pt>
                <c:pt idx="4900">
                  <c:v>2936.9600352284</c:v>
                </c:pt>
                <c:pt idx="4901">
                  <c:v>2937.5594148274</c:v>
                </c:pt>
                <c:pt idx="4902">
                  <c:v>2938.1587944264</c:v>
                </c:pt>
                <c:pt idx="4903">
                  <c:v>2938.7581740254</c:v>
                </c:pt>
                <c:pt idx="4904">
                  <c:v>2939.3575536245</c:v>
                </c:pt>
                <c:pt idx="4905">
                  <c:v>2939.9569332235</c:v>
                </c:pt>
                <c:pt idx="4906">
                  <c:v>2940.5563128225</c:v>
                </c:pt>
                <c:pt idx="4907">
                  <c:v>2941.1556924215</c:v>
                </c:pt>
                <c:pt idx="4908">
                  <c:v>2941.7550720206</c:v>
                </c:pt>
                <c:pt idx="4909">
                  <c:v>2942.3544516196</c:v>
                </c:pt>
                <c:pt idx="4910">
                  <c:v>2942.9538312186</c:v>
                </c:pt>
                <c:pt idx="4911">
                  <c:v>2943.553210817601</c:v>
                </c:pt>
                <c:pt idx="4912">
                  <c:v>2944.1525904167</c:v>
                </c:pt>
                <c:pt idx="4913">
                  <c:v>2944.7519700157</c:v>
                </c:pt>
                <c:pt idx="4914">
                  <c:v>2945.3513496147</c:v>
                </c:pt>
                <c:pt idx="4915">
                  <c:v>2945.9507292137</c:v>
                </c:pt>
                <c:pt idx="4916">
                  <c:v>2946.5501088128</c:v>
                </c:pt>
                <c:pt idx="4917">
                  <c:v>2947.149488411799</c:v>
                </c:pt>
                <c:pt idx="4918">
                  <c:v>2947.748868010799</c:v>
                </c:pt>
                <c:pt idx="4919">
                  <c:v>2948.3482476099</c:v>
                </c:pt>
                <c:pt idx="4920">
                  <c:v>2948.9476272089</c:v>
                </c:pt>
                <c:pt idx="4921">
                  <c:v>2949.5470068079</c:v>
                </c:pt>
                <c:pt idx="4922">
                  <c:v>2950.1463864069</c:v>
                </c:pt>
                <c:pt idx="4923">
                  <c:v>2950.745766006</c:v>
                </c:pt>
                <c:pt idx="4924">
                  <c:v>2951.345145605</c:v>
                </c:pt>
                <c:pt idx="4925">
                  <c:v>2951.944525204</c:v>
                </c:pt>
                <c:pt idx="4926">
                  <c:v>2952.543904803</c:v>
                </c:pt>
                <c:pt idx="4927">
                  <c:v>2953.1432844021</c:v>
                </c:pt>
                <c:pt idx="4928">
                  <c:v>2953.742664001099</c:v>
                </c:pt>
                <c:pt idx="4929">
                  <c:v>2954.3420436001</c:v>
                </c:pt>
                <c:pt idx="4930">
                  <c:v>2954.9414231991</c:v>
                </c:pt>
                <c:pt idx="4931">
                  <c:v>2955.5408027982</c:v>
                </c:pt>
                <c:pt idx="4932">
                  <c:v>2956.1401823972</c:v>
                </c:pt>
                <c:pt idx="4933">
                  <c:v>2956.7395619962</c:v>
                </c:pt>
                <c:pt idx="4934">
                  <c:v>2957.3389415952</c:v>
                </c:pt>
                <c:pt idx="4935">
                  <c:v>2957.9383211943</c:v>
                </c:pt>
                <c:pt idx="4936">
                  <c:v>2958.5377007933</c:v>
                </c:pt>
                <c:pt idx="4937">
                  <c:v>2959.1370803923</c:v>
                </c:pt>
                <c:pt idx="4938">
                  <c:v>2959.7364599914</c:v>
                </c:pt>
                <c:pt idx="4939">
                  <c:v>2960.3358395904</c:v>
                </c:pt>
                <c:pt idx="4940">
                  <c:v>2960.9352191894</c:v>
                </c:pt>
                <c:pt idx="4941">
                  <c:v>2961.5345987884</c:v>
                </c:pt>
                <c:pt idx="4942">
                  <c:v>2962.1339783875</c:v>
                </c:pt>
                <c:pt idx="4943">
                  <c:v>2962.7333579865</c:v>
                </c:pt>
                <c:pt idx="4944">
                  <c:v>2963.3327375855</c:v>
                </c:pt>
                <c:pt idx="4945">
                  <c:v>2963.9321171845</c:v>
                </c:pt>
                <c:pt idx="4946">
                  <c:v>2964.531496783601</c:v>
                </c:pt>
                <c:pt idx="4947">
                  <c:v>2965.1308763826</c:v>
                </c:pt>
                <c:pt idx="4948">
                  <c:v>2965.7302559816</c:v>
                </c:pt>
                <c:pt idx="4949">
                  <c:v>2966.3296355806</c:v>
                </c:pt>
                <c:pt idx="4950">
                  <c:v>2966.9290151797</c:v>
                </c:pt>
                <c:pt idx="4951">
                  <c:v>2967.5283947787</c:v>
                </c:pt>
                <c:pt idx="4952">
                  <c:v>2968.1277743777</c:v>
                </c:pt>
                <c:pt idx="4953">
                  <c:v>2968.7271539767</c:v>
                </c:pt>
                <c:pt idx="4954">
                  <c:v>2969.3265335758</c:v>
                </c:pt>
                <c:pt idx="4955">
                  <c:v>2969.9259131748</c:v>
                </c:pt>
                <c:pt idx="4956">
                  <c:v>2970.5252927738</c:v>
                </c:pt>
                <c:pt idx="4957">
                  <c:v>2971.1246723728</c:v>
                </c:pt>
                <c:pt idx="4958">
                  <c:v>2971.7240519719</c:v>
                </c:pt>
                <c:pt idx="4959">
                  <c:v>2972.3234315709</c:v>
                </c:pt>
                <c:pt idx="4960">
                  <c:v>2972.922811169899</c:v>
                </c:pt>
                <c:pt idx="4961">
                  <c:v>2973.522190769</c:v>
                </c:pt>
                <c:pt idx="4962">
                  <c:v>2974.121570368</c:v>
                </c:pt>
                <c:pt idx="4963">
                  <c:v>2974.720949966999</c:v>
                </c:pt>
                <c:pt idx="4964">
                  <c:v>2975.320329566</c:v>
                </c:pt>
                <c:pt idx="4965">
                  <c:v>2975.9197091651</c:v>
                </c:pt>
                <c:pt idx="4966">
                  <c:v>2976.5190887641</c:v>
                </c:pt>
                <c:pt idx="4967">
                  <c:v>2977.1184683631</c:v>
                </c:pt>
                <c:pt idx="4968">
                  <c:v>2977.7178479621</c:v>
                </c:pt>
                <c:pt idx="4969">
                  <c:v>2978.3172275612</c:v>
                </c:pt>
                <c:pt idx="4970">
                  <c:v>2978.9166071602</c:v>
                </c:pt>
                <c:pt idx="4971">
                  <c:v>2979.5159867592</c:v>
                </c:pt>
                <c:pt idx="4972">
                  <c:v>2980.1153663582</c:v>
                </c:pt>
                <c:pt idx="4973">
                  <c:v>2980.7147459573</c:v>
                </c:pt>
                <c:pt idx="4974">
                  <c:v>2981.3141255563</c:v>
                </c:pt>
                <c:pt idx="4975">
                  <c:v>2981.9135051553</c:v>
                </c:pt>
                <c:pt idx="4976">
                  <c:v>2982.5128847543</c:v>
                </c:pt>
                <c:pt idx="4977">
                  <c:v>2983.1122643534</c:v>
                </c:pt>
                <c:pt idx="4978">
                  <c:v>2983.7116439524</c:v>
                </c:pt>
                <c:pt idx="4979">
                  <c:v>2984.3110235514</c:v>
                </c:pt>
                <c:pt idx="4980">
                  <c:v>2984.9104031505</c:v>
                </c:pt>
                <c:pt idx="4981">
                  <c:v>2985.5097827495</c:v>
                </c:pt>
                <c:pt idx="4982">
                  <c:v>2986.1091623485</c:v>
                </c:pt>
                <c:pt idx="4983">
                  <c:v>2986.7085419475</c:v>
                </c:pt>
                <c:pt idx="4984">
                  <c:v>2987.3079215466</c:v>
                </c:pt>
                <c:pt idx="4985">
                  <c:v>2987.9073011456</c:v>
                </c:pt>
                <c:pt idx="4986">
                  <c:v>2988.506680744599</c:v>
                </c:pt>
                <c:pt idx="4987">
                  <c:v>2989.1060603436</c:v>
                </c:pt>
                <c:pt idx="4988">
                  <c:v>2989.7054399427</c:v>
                </c:pt>
                <c:pt idx="4989">
                  <c:v>2990.3048195417</c:v>
                </c:pt>
                <c:pt idx="4990">
                  <c:v>2990.9041991407</c:v>
                </c:pt>
                <c:pt idx="4991">
                  <c:v>2991.5035787397</c:v>
                </c:pt>
                <c:pt idx="4992">
                  <c:v>2992.1029583388</c:v>
                </c:pt>
                <c:pt idx="4993">
                  <c:v>2992.7023379378</c:v>
                </c:pt>
                <c:pt idx="4994">
                  <c:v>2993.3017175368</c:v>
                </c:pt>
                <c:pt idx="4995">
                  <c:v>2993.9010971358</c:v>
                </c:pt>
                <c:pt idx="4996">
                  <c:v>2994.5004767349</c:v>
                </c:pt>
                <c:pt idx="4997">
                  <c:v>2995.0998563339</c:v>
                </c:pt>
                <c:pt idx="4998">
                  <c:v>2995.6992359329</c:v>
                </c:pt>
                <c:pt idx="4999">
                  <c:v>2996.2986155319</c:v>
                </c:pt>
                <c:pt idx="5000">
                  <c:v>2996.897995131</c:v>
                </c:pt>
                <c:pt idx="5001">
                  <c:v>2997.49737473</c:v>
                </c:pt>
                <c:pt idx="5002">
                  <c:v>2998.096754329</c:v>
                </c:pt>
                <c:pt idx="5003">
                  <c:v>2998.6961339281</c:v>
                </c:pt>
                <c:pt idx="5004">
                  <c:v>2999.2955135271</c:v>
                </c:pt>
                <c:pt idx="5005">
                  <c:v>2999.8948931261</c:v>
                </c:pt>
                <c:pt idx="5006">
                  <c:v>3000.4942727251</c:v>
                </c:pt>
                <c:pt idx="5007">
                  <c:v>3001.0936523242</c:v>
                </c:pt>
                <c:pt idx="5008">
                  <c:v>3001.6930319232</c:v>
                </c:pt>
                <c:pt idx="5009">
                  <c:v>3002.2924115222</c:v>
                </c:pt>
                <c:pt idx="5010">
                  <c:v>3002.8917911212</c:v>
                </c:pt>
                <c:pt idx="5011">
                  <c:v>3003.4911707203</c:v>
                </c:pt>
                <c:pt idx="5012">
                  <c:v>3004.0905503193</c:v>
                </c:pt>
                <c:pt idx="5013">
                  <c:v>3004.6899299183</c:v>
                </c:pt>
                <c:pt idx="5014">
                  <c:v>3005.2893095173</c:v>
                </c:pt>
                <c:pt idx="5015">
                  <c:v>3005.888689116399</c:v>
                </c:pt>
                <c:pt idx="5016">
                  <c:v>3006.4880687154</c:v>
                </c:pt>
                <c:pt idx="5017">
                  <c:v>3007.0874483144</c:v>
                </c:pt>
                <c:pt idx="5018">
                  <c:v>3007.6868279134</c:v>
                </c:pt>
                <c:pt idx="5019">
                  <c:v>3008.2862075125</c:v>
                </c:pt>
                <c:pt idx="5020">
                  <c:v>3008.8855871115</c:v>
                </c:pt>
                <c:pt idx="5021">
                  <c:v>3009.4849667105</c:v>
                </c:pt>
                <c:pt idx="5022">
                  <c:v>3010.0843463096</c:v>
                </c:pt>
                <c:pt idx="5023">
                  <c:v>3010.6837259086</c:v>
                </c:pt>
                <c:pt idx="5024">
                  <c:v>3011.2831055076</c:v>
                </c:pt>
                <c:pt idx="5025">
                  <c:v>3011.882485106599</c:v>
                </c:pt>
                <c:pt idx="5026">
                  <c:v>3012.4818647057</c:v>
                </c:pt>
                <c:pt idx="5027">
                  <c:v>3013.0812443047</c:v>
                </c:pt>
                <c:pt idx="5028">
                  <c:v>3013.6806239037</c:v>
                </c:pt>
                <c:pt idx="5029">
                  <c:v>3014.2800035027</c:v>
                </c:pt>
                <c:pt idx="5030">
                  <c:v>3014.8793831018</c:v>
                </c:pt>
                <c:pt idx="5031">
                  <c:v>3015.4787627008</c:v>
                </c:pt>
                <c:pt idx="5032">
                  <c:v>3016.0781422998</c:v>
                </c:pt>
                <c:pt idx="5033">
                  <c:v>3016.6775218988</c:v>
                </c:pt>
                <c:pt idx="5034">
                  <c:v>3017.276901497899</c:v>
                </c:pt>
                <c:pt idx="5035">
                  <c:v>3017.8762810969</c:v>
                </c:pt>
                <c:pt idx="5036">
                  <c:v>3018.4756606959</c:v>
                </c:pt>
                <c:pt idx="5037">
                  <c:v>3019.0750402949</c:v>
                </c:pt>
                <c:pt idx="5038">
                  <c:v>3019.674419894</c:v>
                </c:pt>
                <c:pt idx="5039">
                  <c:v>3020.273799493</c:v>
                </c:pt>
                <c:pt idx="5040">
                  <c:v>3020.873179092</c:v>
                </c:pt>
                <c:pt idx="5041">
                  <c:v>3021.472558691</c:v>
                </c:pt>
                <c:pt idx="5042">
                  <c:v>3022.0719382901</c:v>
                </c:pt>
                <c:pt idx="5043">
                  <c:v>3022.6713178891</c:v>
                </c:pt>
                <c:pt idx="5044">
                  <c:v>3023.2706974881</c:v>
                </c:pt>
                <c:pt idx="5045">
                  <c:v>3023.8700770872</c:v>
                </c:pt>
                <c:pt idx="5046">
                  <c:v>3024.4694566862</c:v>
                </c:pt>
                <c:pt idx="5047">
                  <c:v>3025.0688362852</c:v>
                </c:pt>
                <c:pt idx="5048">
                  <c:v>3025.6682158842</c:v>
                </c:pt>
                <c:pt idx="5049">
                  <c:v>3026.2675954833</c:v>
                </c:pt>
                <c:pt idx="5050">
                  <c:v>3026.8669750823</c:v>
                </c:pt>
                <c:pt idx="5051">
                  <c:v>3027.4663546813</c:v>
                </c:pt>
                <c:pt idx="5052">
                  <c:v>3028.0657342803</c:v>
                </c:pt>
                <c:pt idx="5053">
                  <c:v>3028.6651138794</c:v>
                </c:pt>
                <c:pt idx="5054">
                  <c:v>3029.2644934784</c:v>
                </c:pt>
                <c:pt idx="5055">
                  <c:v>3029.8638730774</c:v>
                </c:pt>
                <c:pt idx="5056">
                  <c:v>3030.4632526764</c:v>
                </c:pt>
                <c:pt idx="5057">
                  <c:v>3031.0626322755</c:v>
                </c:pt>
                <c:pt idx="5058">
                  <c:v>3031.6620118745</c:v>
                </c:pt>
                <c:pt idx="5059">
                  <c:v>3032.2613914735</c:v>
                </c:pt>
                <c:pt idx="5060">
                  <c:v>3032.8607710725</c:v>
                </c:pt>
                <c:pt idx="5061">
                  <c:v>3033.460150671601</c:v>
                </c:pt>
                <c:pt idx="5062">
                  <c:v>3034.0595302706</c:v>
                </c:pt>
                <c:pt idx="5063">
                  <c:v>3034.6589098696</c:v>
                </c:pt>
                <c:pt idx="5064">
                  <c:v>3035.258289468699</c:v>
                </c:pt>
                <c:pt idx="5065">
                  <c:v>3035.8576690677</c:v>
                </c:pt>
                <c:pt idx="5066">
                  <c:v>3036.4570486667</c:v>
                </c:pt>
                <c:pt idx="5067">
                  <c:v>3037.0564282657</c:v>
                </c:pt>
                <c:pt idx="5068">
                  <c:v>3037.6558078648</c:v>
                </c:pt>
                <c:pt idx="5069">
                  <c:v>3038.2551874638</c:v>
                </c:pt>
                <c:pt idx="5070">
                  <c:v>3038.8545670628</c:v>
                </c:pt>
                <c:pt idx="5071">
                  <c:v>3039.4539466618</c:v>
                </c:pt>
                <c:pt idx="5072">
                  <c:v>3040.0533262609</c:v>
                </c:pt>
                <c:pt idx="5073">
                  <c:v>3040.6527058599</c:v>
                </c:pt>
                <c:pt idx="5074">
                  <c:v>3041.252085458899</c:v>
                </c:pt>
                <c:pt idx="5075">
                  <c:v>3041.8514650579</c:v>
                </c:pt>
                <c:pt idx="5076">
                  <c:v>3042.450844657</c:v>
                </c:pt>
                <c:pt idx="5077">
                  <c:v>3043.050224256</c:v>
                </c:pt>
                <c:pt idx="5078">
                  <c:v>3043.649603855</c:v>
                </c:pt>
                <c:pt idx="5079">
                  <c:v>3044.248983453999</c:v>
                </c:pt>
                <c:pt idx="5080">
                  <c:v>3044.8483630531</c:v>
                </c:pt>
                <c:pt idx="5081">
                  <c:v>3045.4477426521</c:v>
                </c:pt>
                <c:pt idx="5082">
                  <c:v>3046.0471222511</c:v>
                </c:pt>
                <c:pt idx="5083">
                  <c:v>3046.6465018501</c:v>
                </c:pt>
                <c:pt idx="5084">
                  <c:v>3047.245881449199</c:v>
                </c:pt>
                <c:pt idx="5085">
                  <c:v>3047.8452610482</c:v>
                </c:pt>
                <c:pt idx="5086">
                  <c:v>3048.4446406472</c:v>
                </c:pt>
                <c:pt idx="5087">
                  <c:v>3049.0440202463</c:v>
                </c:pt>
                <c:pt idx="5088">
                  <c:v>3049.6433998453</c:v>
                </c:pt>
                <c:pt idx="5089">
                  <c:v>3050.2427794443</c:v>
                </c:pt>
                <c:pt idx="5090">
                  <c:v>3050.8421590433</c:v>
                </c:pt>
                <c:pt idx="5091">
                  <c:v>3051.4415386424</c:v>
                </c:pt>
                <c:pt idx="5092">
                  <c:v>3052.0409182414</c:v>
                </c:pt>
                <c:pt idx="5093">
                  <c:v>3052.6402978404</c:v>
                </c:pt>
                <c:pt idx="5094">
                  <c:v>3053.2396774394</c:v>
                </c:pt>
                <c:pt idx="5095">
                  <c:v>3053.8390570385</c:v>
                </c:pt>
                <c:pt idx="5096">
                  <c:v>3054.4384366375</c:v>
                </c:pt>
                <c:pt idx="5097">
                  <c:v>3055.0378162365</c:v>
                </c:pt>
                <c:pt idx="5098">
                  <c:v>3055.6371958355</c:v>
                </c:pt>
                <c:pt idx="5099">
                  <c:v>3056.2365754346</c:v>
                </c:pt>
                <c:pt idx="5100">
                  <c:v>3056.835955033601</c:v>
                </c:pt>
                <c:pt idx="5101">
                  <c:v>3057.4353346326</c:v>
                </c:pt>
                <c:pt idx="5102">
                  <c:v>3058.0347142316</c:v>
                </c:pt>
                <c:pt idx="5103">
                  <c:v>3058.6340938307</c:v>
                </c:pt>
                <c:pt idx="5104">
                  <c:v>3059.2334734297</c:v>
                </c:pt>
                <c:pt idx="5105">
                  <c:v>3059.8328530287</c:v>
                </c:pt>
                <c:pt idx="5106">
                  <c:v>3060.4322326278</c:v>
                </c:pt>
                <c:pt idx="5107">
                  <c:v>3061.0316122268</c:v>
                </c:pt>
                <c:pt idx="5108">
                  <c:v>3061.6309918258</c:v>
                </c:pt>
                <c:pt idx="5109">
                  <c:v>3062.2303714248</c:v>
                </c:pt>
                <c:pt idx="5110">
                  <c:v>3062.8297510239</c:v>
                </c:pt>
                <c:pt idx="5111">
                  <c:v>3063.4291306229</c:v>
                </c:pt>
                <c:pt idx="5112">
                  <c:v>3064.0285102219</c:v>
                </c:pt>
                <c:pt idx="5113">
                  <c:v>3064.627889820899</c:v>
                </c:pt>
                <c:pt idx="5114">
                  <c:v>3065.227269419999</c:v>
                </c:pt>
                <c:pt idx="5115">
                  <c:v>3065.826649018999</c:v>
                </c:pt>
                <c:pt idx="5116">
                  <c:v>3066.426028618</c:v>
                </c:pt>
                <c:pt idx="5117">
                  <c:v>3067.025408217</c:v>
                </c:pt>
                <c:pt idx="5118">
                  <c:v>3067.6247878161</c:v>
                </c:pt>
                <c:pt idx="5119">
                  <c:v>3068.2241674151</c:v>
                </c:pt>
                <c:pt idx="5120">
                  <c:v>3068.8235470141</c:v>
                </c:pt>
                <c:pt idx="5121">
                  <c:v>3069.4229266131</c:v>
                </c:pt>
                <c:pt idx="5122">
                  <c:v>3070.0223062122</c:v>
                </c:pt>
                <c:pt idx="5123">
                  <c:v>3070.6216858112</c:v>
                </c:pt>
                <c:pt idx="5124">
                  <c:v>3071.2210654102</c:v>
                </c:pt>
                <c:pt idx="5125">
                  <c:v>3071.8204450092</c:v>
                </c:pt>
                <c:pt idx="5126">
                  <c:v>3072.4198246083</c:v>
                </c:pt>
                <c:pt idx="5127">
                  <c:v>3073.0192042073</c:v>
                </c:pt>
                <c:pt idx="5128">
                  <c:v>3073.6185838063</c:v>
                </c:pt>
                <c:pt idx="5129">
                  <c:v>3074.2179634054</c:v>
                </c:pt>
                <c:pt idx="5130">
                  <c:v>3074.8173430044</c:v>
                </c:pt>
                <c:pt idx="5131">
                  <c:v>3075.4167226034</c:v>
                </c:pt>
                <c:pt idx="5132">
                  <c:v>3076.0161022024</c:v>
                </c:pt>
                <c:pt idx="5133">
                  <c:v>3076.6154818015</c:v>
                </c:pt>
                <c:pt idx="5134">
                  <c:v>3077.2148614005</c:v>
                </c:pt>
                <c:pt idx="5135">
                  <c:v>3077.8142409995</c:v>
                </c:pt>
                <c:pt idx="5136">
                  <c:v>3078.4136205985</c:v>
                </c:pt>
                <c:pt idx="5137">
                  <c:v>3079.0130001976</c:v>
                </c:pt>
                <c:pt idx="5138">
                  <c:v>3079.6123797966</c:v>
                </c:pt>
                <c:pt idx="5139">
                  <c:v>3080.2117593956</c:v>
                </c:pt>
                <c:pt idx="5140">
                  <c:v>3080.811138994601</c:v>
                </c:pt>
                <c:pt idx="5141">
                  <c:v>3081.4105185937</c:v>
                </c:pt>
                <c:pt idx="5142">
                  <c:v>3082.009898192699</c:v>
                </c:pt>
                <c:pt idx="5143">
                  <c:v>3082.6092777917</c:v>
                </c:pt>
                <c:pt idx="5144">
                  <c:v>3083.208657390699</c:v>
                </c:pt>
                <c:pt idx="5145">
                  <c:v>3083.8080369898</c:v>
                </c:pt>
                <c:pt idx="5146">
                  <c:v>3084.4074165888</c:v>
                </c:pt>
                <c:pt idx="5147">
                  <c:v>3085.0067961878</c:v>
                </c:pt>
                <c:pt idx="5148">
                  <c:v>3085.6061757869</c:v>
                </c:pt>
                <c:pt idx="5149">
                  <c:v>3086.2055553859</c:v>
                </c:pt>
                <c:pt idx="5150">
                  <c:v>3086.8049349849</c:v>
                </c:pt>
                <c:pt idx="5151">
                  <c:v>3087.4043145839</c:v>
                </c:pt>
                <c:pt idx="5152">
                  <c:v>3088.003694183</c:v>
                </c:pt>
                <c:pt idx="5153">
                  <c:v>3088.603073782</c:v>
                </c:pt>
                <c:pt idx="5154">
                  <c:v>3089.202453381</c:v>
                </c:pt>
                <c:pt idx="5155">
                  <c:v>3089.80183298</c:v>
                </c:pt>
                <c:pt idx="5156">
                  <c:v>3090.4012125791</c:v>
                </c:pt>
                <c:pt idx="5157">
                  <c:v>3091.0005921781</c:v>
                </c:pt>
                <c:pt idx="5158">
                  <c:v>3091.5999717771</c:v>
                </c:pt>
                <c:pt idx="5159">
                  <c:v>3092.1993513761</c:v>
                </c:pt>
                <c:pt idx="5160">
                  <c:v>3092.7987309752</c:v>
                </c:pt>
                <c:pt idx="5161">
                  <c:v>3093.3981105742</c:v>
                </c:pt>
                <c:pt idx="5162">
                  <c:v>3093.9974901732</c:v>
                </c:pt>
                <c:pt idx="5163">
                  <c:v>3094.5968697722</c:v>
                </c:pt>
                <c:pt idx="5164">
                  <c:v>3095.1962493713</c:v>
                </c:pt>
                <c:pt idx="5165">
                  <c:v>3095.7956289703</c:v>
                </c:pt>
                <c:pt idx="5166">
                  <c:v>3096.3950085693</c:v>
                </c:pt>
                <c:pt idx="5167">
                  <c:v>3096.9943881683</c:v>
                </c:pt>
                <c:pt idx="5168">
                  <c:v>3097.5937677674</c:v>
                </c:pt>
                <c:pt idx="5169">
                  <c:v>3098.1931473664</c:v>
                </c:pt>
                <c:pt idx="5170">
                  <c:v>3098.7925269654</c:v>
                </c:pt>
                <c:pt idx="5171">
                  <c:v>3099.3919065645</c:v>
                </c:pt>
                <c:pt idx="5172">
                  <c:v>3099.9912861635</c:v>
                </c:pt>
                <c:pt idx="5173">
                  <c:v>3100.5906657625</c:v>
                </c:pt>
                <c:pt idx="5174">
                  <c:v>3101.1900453615</c:v>
                </c:pt>
                <c:pt idx="5175">
                  <c:v>3101.789424960599</c:v>
                </c:pt>
                <c:pt idx="5176">
                  <c:v>3102.3888045596</c:v>
                </c:pt>
                <c:pt idx="5177">
                  <c:v>3102.9881841586</c:v>
                </c:pt>
                <c:pt idx="5178">
                  <c:v>3103.5875637576</c:v>
                </c:pt>
                <c:pt idx="5179">
                  <c:v>3104.186943356699</c:v>
                </c:pt>
                <c:pt idx="5180">
                  <c:v>3104.7863229557</c:v>
                </c:pt>
                <c:pt idx="5181">
                  <c:v>3105.3857025547</c:v>
                </c:pt>
                <c:pt idx="5182">
                  <c:v>3105.9850821537</c:v>
                </c:pt>
                <c:pt idx="5183">
                  <c:v>3106.584461752799</c:v>
                </c:pt>
                <c:pt idx="5184">
                  <c:v>3107.183841351799</c:v>
                </c:pt>
                <c:pt idx="5185">
                  <c:v>3107.7832209508</c:v>
                </c:pt>
                <c:pt idx="5186">
                  <c:v>3108.3826005498</c:v>
                </c:pt>
                <c:pt idx="5187">
                  <c:v>3108.9819801489</c:v>
                </c:pt>
                <c:pt idx="5188">
                  <c:v>3109.5813597479</c:v>
                </c:pt>
                <c:pt idx="5189">
                  <c:v>3110.1807393469</c:v>
                </c:pt>
                <c:pt idx="5190">
                  <c:v>3110.780118946</c:v>
                </c:pt>
                <c:pt idx="5191">
                  <c:v>3111.379498545</c:v>
                </c:pt>
                <c:pt idx="5192">
                  <c:v>3111.978878144</c:v>
                </c:pt>
                <c:pt idx="5193">
                  <c:v>3112.578257743</c:v>
                </c:pt>
                <c:pt idx="5194">
                  <c:v>3113.1776373421</c:v>
                </c:pt>
                <c:pt idx="5195">
                  <c:v>3113.7770169411</c:v>
                </c:pt>
                <c:pt idx="5196">
                  <c:v>3114.3763965401</c:v>
                </c:pt>
                <c:pt idx="5197">
                  <c:v>3114.9757761391</c:v>
                </c:pt>
                <c:pt idx="5198">
                  <c:v>3115.5751557382</c:v>
                </c:pt>
                <c:pt idx="5199">
                  <c:v>3116.1745353372</c:v>
                </c:pt>
                <c:pt idx="5200">
                  <c:v>3116.7739149362</c:v>
                </c:pt>
                <c:pt idx="5201">
                  <c:v>3117.3732945352</c:v>
                </c:pt>
                <c:pt idx="5202">
                  <c:v>3117.9726741343</c:v>
                </c:pt>
                <c:pt idx="5203">
                  <c:v>3118.5720537333</c:v>
                </c:pt>
                <c:pt idx="5204">
                  <c:v>3119.1714333323</c:v>
                </c:pt>
                <c:pt idx="5205">
                  <c:v>3119.7708129313</c:v>
                </c:pt>
                <c:pt idx="5206">
                  <c:v>3120.3701925304</c:v>
                </c:pt>
                <c:pt idx="5207">
                  <c:v>3120.9695721294</c:v>
                </c:pt>
                <c:pt idx="5208">
                  <c:v>3121.568951728399</c:v>
                </c:pt>
                <c:pt idx="5209">
                  <c:v>3122.1683313274</c:v>
                </c:pt>
                <c:pt idx="5210">
                  <c:v>3122.7677109265</c:v>
                </c:pt>
                <c:pt idx="5211">
                  <c:v>3123.3670905255</c:v>
                </c:pt>
                <c:pt idx="5212">
                  <c:v>3123.9664701245</c:v>
                </c:pt>
                <c:pt idx="5213">
                  <c:v>3124.565849723599</c:v>
                </c:pt>
                <c:pt idx="5214">
                  <c:v>3125.165229322599</c:v>
                </c:pt>
                <c:pt idx="5215">
                  <c:v>3125.764608921599</c:v>
                </c:pt>
                <c:pt idx="5216">
                  <c:v>3126.3639885206</c:v>
                </c:pt>
                <c:pt idx="5217">
                  <c:v>3126.9633681197</c:v>
                </c:pt>
                <c:pt idx="5218">
                  <c:v>3127.562747718699</c:v>
                </c:pt>
                <c:pt idx="5219">
                  <c:v>3128.1621273177</c:v>
                </c:pt>
                <c:pt idx="5220">
                  <c:v>3128.7615069167</c:v>
                </c:pt>
                <c:pt idx="5221">
                  <c:v>3129.3608865158</c:v>
                </c:pt>
                <c:pt idx="5222">
                  <c:v>3129.9602661148</c:v>
                </c:pt>
                <c:pt idx="5223">
                  <c:v>3130.559645713799</c:v>
                </c:pt>
                <c:pt idx="5224">
                  <c:v>3131.1590253128</c:v>
                </c:pt>
                <c:pt idx="5225">
                  <c:v>3131.7584049119</c:v>
                </c:pt>
                <c:pt idx="5226">
                  <c:v>3132.3577845109</c:v>
                </c:pt>
                <c:pt idx="5227">
                  <c:v>3132.9571641099</c:v>
                </c:pt>
                <c:pt idx="5228">
                  <c:v>3133.5565437089</c:v>
                </c:pt>
                <c:pt idx="5229">
                  <c:v>3134.155923308</c:v>
                </c:pt>
                <c:pt idx="5230">
                  <c:v>3134.755302907</c:v>
                </c:pt>
                <c:pt idx="5231">
                  <c:v>3135.354682506</c:v>
                </c:pt>
                <c:pt idx="5232">
                  <c:v>3135.9540621051</c:v>
                </c:pt>
                <c:pt idx="5233">
                  <c:v>3136.5534417041</c:v>
                </c:pt>
                <c:pt idx="5234">
                  <c:v>3137.1528213031</c:v>
                </c:pt>
                <c:pt idx="5235">
                  <c:v>3137.7522009021</c:v>
                </c:pt>
                <c:pt idx="5236">
                  <c:v>3138.3515805012</c:v>
                </c:pt>
                <c:pt idx="5237">
                  <c:v>3138.9509601002</c:v>
                </c:pt>
                <c:pt idx="5238">
                  <c:v>3139.5503396992</c:v>
                </c:pt>
                <c:pt idx="5239">
                  <c:v>3140.1497192982</c:v>
                </c:pt>
                <c:pt idx="5240">
                  <c:v>3140.7490988973</c:v>
                </c:pt>
                <c:pt idx="5241">
                  <c:v>3141.3484784963</c:v>
                </c:pt>
                <c:pt idx="5242">
                  <c:v>3141.9478580953</c:v>
                </c:pt>
                <c:pt idx="5243">
                  <c:v>3142.5472376943</c:v>
                </c:pt>
                <c:pt idx="5244">
                  <c:v>3143.1466172934</c:v>
                </c:pt>
                <c:pt idx="5245">
                  <c:v>3143.7459968924</c:v>
                </c:pt>
                <c:pt idx="5246">
                  <c:v>3144.3453764914</c:v>
                </c:pt>
                <c:pt idx="5247">
                  <c:v>3144.9447560904</c:v>
                </c:pt>
                <c:pt idx="5248">
                  <c:v>3145.5441356895</c:v>
                </c:pt>
                <c:pt idx="5249">
                  <c:v>3146.1435152885</c:v>
                </c:pt>
                <c:pt idx="5250">
                  <c:v>3146.7428948875</c:v>
                </c:pt>
                <c:pt idx="5251">
                  <c:v>3147.3422744865</c:v>
                </c:pt>
                <c:pt idx="5252">
                  <c:v>3147.9416540856</c:v>
                </c:pt>
                <c:pt idx="5253">
                  <c:v>3148.541033684601</c:v>
                </c:pt>
                <c:pt idx="5254">
                  <c:v>3149.1404132836</c:v>
                </c:pt>
                <c:pt idx="5255">
                  <c:v>3149.7397928827</c:v>
                </c:pt>
                <c:pt idx="5256">
                  <c:v>3150.3391724817</c:v>
                </c:pt>
                <c:pt idx="5257">
                  <c:v>3150.9385520807</c:v>
                </c:pt>
                <c:pt idx="5258">
                  <c:v>3151.5379316797</c:v>
                </c:pt>
                <c:pt idx="5259">
                  <c:v>3152.1373112788</c:v>
                </c:pt>
                <c:pt idx="5260">
                  <c:v>3152.7366908778</c:v>
                </c:pt>
                <c:pt idx="5261">
                  <c:v>3153.3360704768</c:v>
                </c:pt>
                <c:pt idx="5262">
                  <c:v>3153.9354500758</c:v>
                </c:pt>
                <c:pt idx="5263">
                  <c:v>3154.5348296749</c:v>
                </c:pt>
                <c:pt idx="5264">
                  <c:v>3155.1342092739</c:v>
                </c:pt>
                <c:pt idx="5265">
                  <c:v>3155.7335888729</c:v>
                </c:pt>
                <c:pt idx="5266">
                  <c:v>3156.3329684719</c:v>
                </c:pt>
                <c:pt idx="5267">
                  <c:v>3156.932348071</c:v>
                </c:pt>
                <c:pt idx="5268">
                  <c:v>3157.53172767</c:v>
                </c:pt>
                <c:pt idx="5269">
                  <c:v>3158.131107269</c:v>
                </c:pt>
                <c:pt idx="5270">
                  <c:v>3158.730486868</c:v>
                </c:pt>
                <c:pt idx="5271">
                  <c:v>3159.3298664671</c:v>
                </c:pt>
                <c:pt idx="5272">
                  <c:v>3159.9292460661</c:v>
                </c:pt>
                <c:pt idx="5273">
                  <c:v>3160.528625665099</c:v>
                </c:pt>
                <c:pt idx="5274">
                  <c:v>3161.1280052642</c:v>
                </c:pt>
                <c:pt idx="5275">
                  <c:v>3161.7273848632</c:v>
                </c:pt>
                <c:pt idx="5276">
                  <c:v>3162.3267644622</c:v>
                </c:pt>
                <c:pt idx="5277">
                  <c:v>3162.9261440612</c:v>
                </c:pt>
                <c:pt idx="5278">
                  <c:v>3163.5255236603</c:v>
                </c:pt>
                <c:pt idx="5279">
                  <c:v>3164.1249032593</c:v>
                </c:pt>
                <c:pt idx="5280">
                  <c:v>3164.7242828583</c:v>
                </c:pt>
                <c:pt idx="5281">
                  <c:v>3165.3236624573</c:v>
                </c:pt>
                <c:pt idx="5282">
                  <c:v>3165.9230420564</c:v>
                </c:pt>
                <c:pt idx="5283">
                  <c:v>3166.5224216554</c:v>
                </c:pt>
                <c:pt idx="5284">
                  <c:v>3167.1218012544</c:v>
                </c:pt>
                <c:pt idx="5285">
                  <c:v>3167.7211808534</c:v>
                </c:pt>
                <c:pt idx="5286">
                  <c:v>3168.3205604525</c:v>
                </c:pt>
                <c:pt idx="5287">
                  <c:v>3168.9199400515</c:v>
                </c:pt>
                <c:pt idx="5288">
                  <c:v>3169.5193196505</c:v>
                </c:pt>
                <c:pt idx="5289">
                  <c:v>3170.1186992495</c:v>
                </c:pt>
                <c:pt idx="5290">
                  <c:v>3170.7180788486</c:v>
                </c:pt>
                <c:pt idx="5291">
                  <c:v>3171.3174584476</c:v>
                </c:pt>
                <c:pt idx="5292">
                  <c:v>3171.9168380466</c:v>
                </c:pt>
                <c:pt idx="5293">
                  <c:v>3172.5162176457</c:v>
                </c:pt>
                <c:pt idx="5294">
                  <c:v>3173.1155972447</c:v>
                </c:pt>
                <c:pt idx="5295">
                  <c:v>3173.7149768437</c:v>
                </c:pt>
                <c:pt idx="5296">
                  <c:v>3174.3143564427</c:v>
                </c:pt>
                <c:pt idx="5297">
                  <c:v>3174.9137360418</c:v>
                </c:pt>
                <c:pt idx="5298">
                  <c:v>3175.5131156408</c:v>
                </c:pt>
                <c:pt idx="5299">
                  <c:v>3176.1124952398</c:v>
                </c:pt>
                <c:pt idx="5300">
                  <c:v>3176.7118748388</c:v>
                </c:pt>
                <c:pt idx="5301">
                  <c:v>3177.3112544379</c:v>
                </c:pt>
                <c:pt idx="5302">
                  <c:v>3177.9106340369</c:v>
                </c:pt>
                <c:pt idx="5303">
                  <c:v>3178.5100136359</c:v>
                </c:pt>
                <c:pt idx="5304">
                  <c:v>3179.1093932349</c:v>
                </c:pt>
                <c:pt idx="5305">
                  <c:v>3179.708772834</c:v>
                </c:pt>
                <c:pt idx="5306">
                  <c:v>3180.308152433</c:v>
                </c:pt>
                <c:pt idx="5307">
                  <c:v>3180.907532032</c:v>
                </c:pt>
                <c:pt idx="5308">
                  <c:v>3181.506911631</c:v>
                </c:pt>
                <c:pt idx="5309">
                  <c:v>3182.1062912301</c:v>
                </c:pt>
                <c:pt idx="5310">
                  <c:v>3182.7056708291</c:v>
                </c:pt>
                <c:pt idx="5311">
                  <c:v>3183.3050504281</c:v>
                </c:pt>
                <c:pt idx="5312">
                  <c:v>3183.9044300271</c:v>
                </c:pt>
                <c:pt idx="5313">
                  <c:v>3184.5038096262</c:v>
                </c:pt>
                <c:pt idx="5314">
                  <c:v>3185.1031892252</c:v>
                </c:pt>
                <c:pt idx="5315">
                  <c:v>3185.7025688242</c:v>
                </c:pt>
                <c:pt idx="5316">
                  <c:v>3186.3019484233</c:v>
                </c:pt>
                <c:pt idx="5317">
                  <c:v>3186.9013280223</c:v>
                </c:pt>
                <c:pt idx="5318">
                  <c:v>3187.5007076213</c:v>
                </c:pt>
                <c:pt idx="5319">
                  <c:v>3188.1000872203</c:v>
                </c:pt>
                <c:pt idx="5320">
                  <c:v>3188.6994668194</c:v>
                </c:pt>
                <c:pt idx="5321">
                  <c:v>3189.2988464184</c:v>
                </c:pt>
                <c:pt idx="5322">
                  <c:v>3189.8982260174</c:v>
                </c:pt>
                <c:pt idx="5323">
                  <c:v>3190.4976056164</c:v>
                </c:pt>
                <c:pt idx="5324">
                  <c:v>3191.0969852155</c:v>
                </c:pt>
                <c:pt idx="5325">
                  <c:v>3191.6963648145</c:v>
                </c:pt>
                <c:pt idx="5326">
                  <c:v>3192.2957444135</c:v>
                </c:pt>
                <c:pt idx="5327">
                  <c:v>3192.8951240125</c:v>
                </c:pt>
                <c:pt idx="5328">
                  <c:v>3193.4945036116</c:v>
                </c:pt>
                <c:pt idx="5329">
                  <c:v>3194.0938832106</c:v>
                </c:pt>
                <c:pt idx="5330">
                  <c:v>3194.6932628096</c:v>
                </c:pt>
                <c:pt idx="5331">
                  <c:v>3195.2926424086</c:v>
                </c:pt>
                <c:pt idx="5332">
                  <c:v>3195.8920220077</c:v>
                </c:pt>
                <c:pt idx="5333">
                  <c:v>3196.4914016067</c:v>
                </c:pt>
                <c:pt idx="5334">
                  <c:v>3197.0907812057</c:v>
                </c:pt>
                <c:pt idx="5335">
                  <c:v>3197.6901608048</c:v>
                </c:pt>
                <c:pt idx="5336">
                  <c:v>3198.289540403799</c:v>
                </c:pt>
                <c:pt idx="5337">
                  <c:v>3198.8889200028</c:v>
                </c:pt>
                <c:pt idx="5338">
                  <c:v>3199.4882996018</c:v>
                </c:pt>
                <c:pt idx="5339">
                  <c:v>3200.0876792009</c:v>
                </c:pt>
                <c:pt idx="5340">
                  <c:v>3200.6870587999</c:v>
                </c:pt>
                <c:pt idx="5341">
                  <c:v>3201.286438398899</c:v>
                </c:pt>
                <c:pt idx="5342">
                  <c:v>3201.8858179979</c:v>
                </c:pt>
                <c:pt idx="5343">
                  <c:v>3202.485197597</c:v>
                </c:pt>
                <c:pt idx="5344">
                  <c:v>3203.084577196</c:v>
                </c:pt>
                <c:pt idx="5345">
                  <c:v>3203.683956795</c:v>
                </c:pt>
                <c:pt idx="5346">
                  <c:v>3204.283336394</c:v>
                </c:pt>
                <c:pt idx="5347">
                  <c:v>3204.8827159931</c:v>
                </c:pt>
                <c:pt idx="5348">
                  <c:v>3205.4820955921</c:v>
                </c:pt>
                <c:pt idx="5349">
                  <c:v>3206.0814751911</c:v>
                </c:pt>
                <c:pt idx="5350">
                  <c:v>3206.6808547901</c:v>
                </c:pt>
                <c:pt idx="5351">
                  <c:v>3207.2802343892</c:v>
                </c:pt>
                <c:pt idx="5352">
                  <c:v>3207.8796139882</c:v>
                </c:pt>
                <c:pt idx="5353">
                  <c:v>3208.4789935872</c:v>
                </c:pt>
                <c:pt idx="5354">
                  <c:v>3209.0783731862</c:v>
                </c:pt>
                <c:pt idx="5355">
                  <c:v>3209.6777527853</c:v>
                </c:pt>
                <c:pt idx="5356">
                  <c:v>3210.2771323843</c:v>
                </c:pt>
                <c:pt idx="5357">
                  <c:v>3210.8765119833</c:v>
                </c:pt>
                <c:pt idx="5358">
                  <c:v>3211.4758915824</c:v>
                </c:pt>
                <c:pt idx="5359">
                  <c:v>3212.0752711814</c:v>
                </c:pt>
                <c:pt idx="5360">
                  <c:v>3212.6746507804</c:v>
                </c:pt>
                <c:pt idx="5361">
                  <c:v>3213.2740303794</c:v>
                </c:pt>
                <c:pt idx="5362">
                  <c:v>3213.8734099785</c:v>
                </c:pt>
                <c:pt idx="5363">
                  <c:v>3214.4727895775</c:v>
                </c:pt>
                <c:pt idx="5364">
                  <c:v>3215.0721691765</c:v>
                </c:pt>
                <c:pt idx="5365">
                  <c:v>3215.6715487755</c:v>
                </c:pt>
                <c:pt idx="5366">
                  <c:v>3216.2709283746</c:v>
                </c:pt>
                <c:pt idx="5367">
                  <c:v>3216.8703079736</c:v>
                </c:pt>
                <c:pt idx="5368">
                  <c:v>3217.4696875726</c:v>
                </c:pt>
                <c:pt idx="5369">
                  <c:v>3218.0690671716</c:v>
                </c:pt>
                <c:pt idx="5370">
                  <c:v>3218.6684467707</c:v>
                </c:pt>
                <c:pt idx="5371">
                  <c:v>3219.267826369699</c:v>
                </c:pt>
                <c:pt idx="5372">
                  <c:v>3219.8672059687</c:v>
                </c:pt>
                <c:pt idx="5373">
                  <c:v>3220.466585567699</c:v>
                </c:pt>
                <c:pt idx="5374">
                  <c:v>3221.065965166799</c:v>
                </c:pt>
                <c:pt idx="5375">
                  <c:v>3221.6653447658</c:v>
                </c:pt>
                <c:pt idx="5376">
                  <c:v>3222.264724364799</c:v>
                </c:pt>
                <c:pt idx="5377">
                  <c:v>3222.8641039639</c:v>
                </c:pt>
                <c:pt idx="5378">
                  <c:v>3223.4634835629</c:v>
                </c:pt>
                <c:pt idx="5379">
                  <c:v>3224.062863161899</c:v>
                </c:pt>
                <c:pt idx="5380">
                  <c:v>3224.6622427609</c:v>
                </c:pt>
                <c:pt idx="5381">
                  <c:v>3225.26162236</c:v>
                </c:pt>
                <c:pt idx="5382">
                  <c:v>3225.861001959</c:v>
                </c:pt>
                <c:pt idx="5383">
                  <c:v>3226.460381558</c:v>
                </c:pt>
                <c:pt idx="5384">
                  <c:v>3227.059761157</c:v>
                </c:pt>
                <c:pt idx="5385">
                  <c:v>3227.6591407561</c:v>
                </c:pt>
                <c:pt idx="5386">
                  <c:v>3228.2585203551</c:v>
                </c:pt>
                <c:pt idx="5387">
                  <c:v>3228.8578999541</c:v>
                </c:pt>
                <c:pt idx="5388">
                  <c:v>3229.4572795531</c:v>
                </c:pt>
                <c:pt idx="5389">
                  <c:v>3230.0566591522</c:v>
                </c:pt>
                <c:pt idx="5390">
                  <c:v>3230.6560387512</c:v>
                </c:pt>
                <c:pt idx="5391">
                  <c:v>3231.2554183502</c:v>
                </c:pt>
                <c:pt idx="5392">
                  <c:v>3231.8547979492</c:v>
                </c:pt>
                <c:pt idx="5393">
                  <c:v>3232.4541775483</c:v>
                </c:pt>
                <c:pt idx="5394">
                  <c:v>3233.0535571473</c:v>
                </c:pt>
                <c:pt idx="5395">
                  <c:v>3233.6529367463</c:v>
                </c:pt>
                <c:pt idx="5396">
                  <c:v>3234.2523163453</c:v>
                </c:pt>
                <c:pt idx="5397">
                  <c:v>3234.8516959444</c:v>
                </c:pt>
                <c:pt idx="5398">
                  <c:v>3235.4510755434</c:v>
                </c:pt>
                <c:pt idx="5399">
                  <c:v>3236.0504551424</c:v>
                </c:pt>
                <c:pt idx="5400">
                  <c:v>3236.6498347415</c:v>
                </c:pt>
                <c:pt idx="5401">
                  <c:v>3237.2492143405</c:v>
                </c:pt>
                <c:pt idx="5402">
                  <c:v>3237.8485939395</c:v>
                </c:pt>
                <c:pt idx="5403">
                  <c:v>3238.4479735385</c:v>
                </c:pt>
                <c:pt idx="5404">
                  <c:v>3239.0473531376</c:v>
                </c:pt>
                <c:pt idx="5405">
                  <c:v>3239.6467327366</c:v>
                </c:pt>
                <c:pt idx="5406">
                  <c:v>3240.2461123356</c:v>
                </c:pt>
                <c:pt idx="5407">
                  <c:v>3240.8454919346</c:v>
                </c:pt>
                <c:pt idx="5408">
                  <c:v>3241.4448715337</c:v>
                </c:pt>
                <c:pt idx="5409">
                  <c:v>3242.0442511327</c:v>
                </c:pt>
                <c:pt idx="5410">
                  <c:v>3242.6436307317</c:v>
                </c:pt>
                <c:pt idx="5411">
                  <c:v>3243.2430103307</c:v>
                </c:pt>
                <c:pt idx="5412">
                  <c:v>3243.8423899298</c:v>
                </c:pt>
                <c:pt idx="5413">
                  <c:v>3244.4417695288</c:v>
                </c:pt>
                <c:pt idx="5414">
                  <c:v>3245.0411491278</c:v>
                </c:pt>
                <c:pt idx="5415">
                  <c:v>3245.640528726799</c:v>
                </c:pt>
                <c:pt idx="5416">
                  <c:v>3246.2399083259</c:v>
                </c:pt>
                <c:pt idx="5417">
                  <c:v>3246.8392879249</c:v>
                </c:pt>
                <c:pt idx="5418">
                  <c:v>3247.4386675239</c:v>
                </c:pt>
                <c:pt idx="5419">
                  <c:v>3248.038047123</c:v>
                </c:pt>
                <c:pt idx="5420">
                  <c:v>3248.637426722</c:v>
                </c:pt>
                <c:pt idx="5421">
                  <c:v>3249.236806321</c:v>
                </c:pt>
                <c:pt idx="5422">
                  <c:v>3249.83618592</c:v>
                </c:pt>
                <c:pt idx="5423">
                  <c:v>3250.4355655191</c:v>
                </c:pt>
                <c:pt idx="5424">
                  <c:v>3251.0349451181</c:v>
                </c:pt>
                <c:pt idx="5425">
                  <c:v>3251.6343247171</c:v>
                </c:pt>
                <c:pt idx="5426">
                  <c:v>3252.2337043161</c:v>
                </c:pt>
                <c:pt idx="5427">
                  <c:v>3252.8330839152</c:v>
                </c:pt>
                <c:pt idx="5428">
                  <c:v>3253.4324635142</c:v>
                </c:pt>
                <c:pt idx="5429">
                  <c:v>3254.0318431132</c:v>
                </c:pt>
                <c:pt idx="5430">
                  <c:v>3254.6312227122</c:v>
                </c:pt>
                <c:pt idx="5431">
                  <c:v>3255.2306023113</c:v>
                </c:pt>
                <c:pt idx="5432">
                  <c:v>3255.8299819103</c:v>
                </c:pt>
                <c:pt idx="5433">
                  <c:v>3256.4293615093</c:v>
                </c:pt>
                <c:pt idx="5434">
                  <c:v>3257.0287411083</c:v>
                </c:pt>
                <c:pt idx="5435">
                  <c:v>3257.6281207074</c:v>
                </c:pt>
                <c:pt idx="5436">
                  <c:v>3258.2275003064</c:v>
                </c:pt>
                <c:pt idx="5437">
                  <c:v>3258.8268799054</c:v>
                </c:pt>
                <c:pt idx="5438">
                  <c:v>3259.4262595044</c:v>
                </c:pt>
                <c:pt idx="5439">
                  <c:v>3260.0256391035</c:v>
                </c:pt>
                <c:pt idx="5440">
                  <c:v>3260.6250187025</c:v>
                </c:pt>
                <c:pt idx="5441">
                  <c:v>3261.2243983015</c:v>
                </c:pt>
                <c:pt idx="5442">
                  <c:v>3261.823777900601</c:v>
                </c:pt>
                <c:pt idx="5443">
                  <c:v>3262.4231574996</c:v>
                </c:pt>
                <c:pt idx="5444">
                  <c:v>3263.0225370986</c:v>
                </c:pt>
                <c:pt idx="5445">
                  <c:v>3263.6219166976</c:v>
                </c:pt>
                <c:pt idx="5446">
                  <c:v>3264.2212962967</c:v>
                </c:pt>
                <c:pt idx="5447">
                  <c:v>3264.8206758957</c:v>
                </c:pt>
                <c:pt idx="5448">
                  <c:v>3265.4200554947</c:v>
                </c:pt>
                <c:pt idx="5449">
                  <c:v>3266.0194350937</c:v>
                </c:pt>
                <c:pt idx="5450">
                  <c:v>3266.6188146928</c:v>
                </c:pt>
                <c:pt idx="5451">
                  <c:v>3267.2181942918</c:v>
                </c:pt>
                <c:pt idx="5452">
                  <c:v>3267.8175738908</c:v>
                </c:pt>
                <c:pt idx="5453">
                  <c:v>3268.4169534898</c:v>
                </c:pt>
                <c:pt idx="5454">
                  <c:v>3269.0163330889</c:v>
                </c:pt>
                <c:pt idx="5455">
                  <c:v>3269.6157126879</c:v>
                </c:pt>
                <c:pt idx="5456">
                  <c:v>3270.2150922869</c:v>
                </c:pt>
                <c:pt idx="5457">
                  <c:v>3270.8144718859</c:v>
                </c:pt>
                <c:pt idx="5458">
                  <c:v>3271.413851485</c:v>
                </c:pt>
                <c:pt idx="5459">
                  <c:v>3272.013231084</c:v>
                </c:pt>
                <c:pt idx="5460">
                  <c:v>3272.612610683</c:v>
                </c:pt>
                <c:pt idx="5461">
                  <c:v>3273.2119902821</c:v>
                </c:pt>
                <c:pt idx="5462">
                  <c:v>3273.8113698811</c:v>
                </c:pt>
                <c:pt idx="5463">
                  <c:v>3274.4107494801</c:v>
                </c:pt>
                <c:pt idx="5464">
                  <c:v>3275.0101290791</c:v>
                </c:pt>
                <c:pt idx="5465">
                  <c:v>3275.6095086782</c:v>
                </c:pt>
                <c:pt idx="5466">
                  <c:v>3276.2088882772</c:v>
                </c:pt>
                <c:pt idx="5467">
                  <c:v>3276.8082678762</c:v>
                </c:pt>
                <c:pt idx="5468">
                  <c:v>3277.4076474752</c:v>
                </c:pt>
                <c:pt idx="5469">
                  <c:v>3278.0070270743</c:v>
                </c:pt>
                <c:pt idx="5470">
                  <c:v>3278.6064066733</c:v>
                </c:pt>
                <c:pt idx="5471">
                  <c:v>3279.2057862723</c:v>
                </c:pt>
                <c:pt idx="5472">
                  <c:v>3279.8051658713</c:v>
                </c:pt>
                <c:pt idx="5473">
                  <c:v>3280.4045454704</c:v>
                </c:pt>
                <c:pt idx="5474">
                  <c:v>3281.0039250694</c:v>
                </c:pt>
                <c:pt idx="5475">
                  <c:v>3281.6033046684</c:v>
                </c:pt>
                <c:pt idx="5476">
                  <c:v>3282.202684267399</c:v>
                </c:pt>
                <c:pt idx="5477">
                  <c:v>3282.8020638665</c:v>
                </c:pt>
                <c:pt idx="5478">
                  <c:v>3283.4014434655</c:v>
                </c:pt>
                <c:pt idx="5479">
                  <c:v>3284.0008230645</c:v>
                </c:pt>
                <c:pt idx="5480">
                  <c:v>3284.6002026635</c:v>
                </c:pt>
                <c:pt idx="5481">
                  <c:v>3285.1995822626</c:v>
                </c:pt>
                <c:pt idx="5482">
                  <c:v>3285.798961861599</c:v>
                </c:pt>
                <c:pt idx="5483">
                  <c:v>3286.3983414606</c:v>
                </c:pt>
                <c:pt idx="5484">
                  <c:v>3286.9977210597</c:v>
                </c:pt>
                <c:pt idx="5485">
                  <c:v>3287.5971006587</c:v>
                </c:pt>
                <c:pt idx="5486">
                  <c:v>3288.196480257699</c:v>
                </c:pt>
                <c:pt idx="5487">
                  <c:v>3288.7958598567</c:v>
                </c:pt>
                <c:pt idx="5488">
                  <c:v>3289.3952394558</c:v>
                </c:pt>
                <c:pt idx="5489">
                  <c:v>3289.9946190548</c:v>
                </c:pt>
                <c:pt idx="5490">
                  <c:v>3290.5939986538</c:v>
                </c:pt>
                <c:pt idx="5491">
                  <c:v>3291.1933782528</c:v>
                </c:pt>
                <c:pt idx="5492">
                  <c:v>3291.7927578519</c:v>
                </c:pt>
                <c:pt idx="5493">
                  <c:v>3292.3921374509</c:v>
                </c:pt>
                <c:pt idx="5494">
                  <c:v>3292.9915170499</c:v>
                </c:pt>
                <c:pt idx="5495">
                  <c:v>3293.5908966489</c:v>
                </c:pt>
                <c:pt idx="5496">
                  <c:v>3294.190276248</c:v>
                </c:pt>
                <c:pt idx="5497">
                  <c:v>3294.789655847</c:v>
                </c:pt>
                <c:pt idx="5498">
                  <c:v>3295.389035446</c:v>
                </c:pt>
                <c:pt idx="5499">
                  <c:v>3295.988415045</c:v>
                </c:pt>
                <c:pt idx="5500">
                  <c:v>3296.5877946441</c:v>
                </c:pt>
                <c:pt idx="5501">
                  <c:v>3297.1871742431</c:v>
                </c:pt>
                <c:pt idx="5502">
                  <c:v>3297.7865538421</c:v>
                </c:pt>
                <c:pt idx="5503">
                  <c:v>3298.3859334412</c:v>
                </c:pt>
                <c:pt idx="5504">
                  <c:v>3298.9853130402</c:v>
                </c:pt>
                <c:pt idx="5505">
                  <c:v>3299.5846926392</c:v>
                </c:pt>
                <c:pt idx="5506">
                  <c:v>3300.1840722382</c:v>
                </c:pt>
                <c:pt idx="5507">
                  <c:v>3300.7834518373</c:v>
                </c:pt>
                <c:pt idx="5508">
                  <c:v>3301.3828314363</c:v>
                </c:pt>
                <c:pt idx="5509">
                  <c:v>3301.9822110353</c:v>
                </c:pt>
                <c:pt idx="5510">
                  <c:v>3302.5815906343</c:v>
                </c:pt>
                <c:pt idx="5511">
                  <c:v>3303.1809702334</c:v>
                </c:pt>
                <c:pt idx="5512">
                  <c:v>3303.7803498324</c:v>
                </c:pt>
                <c:pt idx="5513">
                  <c:v>3304.3797294314</c:v>
                </c:pt>
                <c:pt idx="5514">
                  <c:v>3304.9791090304</c:v>
                </c:pt>
                <c:pt idx="5515">
                  <c:v>3305.5784886295</c:v>
                </c:pt>
                <c:pt idx="5516">
                  <c:v>3306.1778682285</c:v>
                </c:pt>
                <c:pt idx="5517">
                  <c:v>3306.7772478275</c:v>
                </c:pt>
                <c:pt idx="5518">
                  <c:v>3307.3766274265</c:v>
                </c:pt>
                <c:pt idx="5519">
                  <c:v>3307.9760070256</c:v>
                </c:pt>
                <c:pt idx="5520">
                  <c:v>3308.5753866246</c:v>
                </c:pt>
                <c:pt idx="5521">
                  <c:v>3309.1747662236</c:v>
                </c:pt>
                <c:pt idx="5522">
                  <c:v>3309.7741458226</c:v>
                </c:pt>
                <c:pt idx="5523">
                  <c:v>3310.3735254217</c:v>
                </c:pt>
                <c:pt idx="5524">
                  <c:v>3310.9729050207</c:v>
                </c:pt>
                <c:pt idx="5525">
                  <c:v>3311.5722846197</c:v>
                </c:pt>
                <c:pt idx="5526">
                  <c:v>3312.1716642188</c:v>
                </c:pt>
                <c:pt idx="5527">
                  <c:v>3312.7710438178</c:v>
                </c:pt>
                <c:pt idx="5528">
                  <c:v>3313.3704234168</c:v>
                </c:pt>
                <c:pt idx="5529">
                  <c:v>3313.9698030158</c:v>
                </c:pt>
                <c:pt idx="5530">
                  <c:v>3314.5691826149</c:v>
                </c:pt>
                <c:pt idx="5531">
                  <c:v>3315.1685622139</c:v>
                </c:pt>
                <c:pt idx="5532">
                  <c:v>3315.7679418129</c:v>
                </c:pt>
                <c:pt idx="5533">
                  <c:v>3316.3673214119</c:v>
                </c:pt>
                <c:pt idx="5534">
                  <c:v>3316.966701011</c:v>
                </c:pt>
                <c:pt idx="5535">
                  <c:v>3317.56608061</c:v>
                </c:pt>
                <c:pt idx="5536">
                  <c:v>3318.165460209</c:v>
                </c:pt>
                <c:pt idx="5537">
                  <c:v>3318.764839808</c:v>
                </c:pt>
                <c:pt idx="5538">
                  <c:v>3319.3642194071</c:v>
                </c:pt>
                <c:pt idx="5539">
                  <c:v>3319.9635990061</c:v>
                </c:pt>
                <c:pt idx="5540">
                  <c:v>3320.5629786051</c:v>
                </c:pt>
                <c:pt idx="5541">
                  <c:v>3321.1623582041</c:v>
                </c:pt>
                <c:pt idx="5542">
                  <c:v>3321.7617378032</c:v>
                </c:pt>
                <c:pt idx="5543">
                  <c:v>3322.3611174022</c:v>
                </c:pt>
                <c:pt idx="5544">
                  <c:v>3322.9604970012</c:v>
                </c:pt>
                <c:pt idx="5545">
                  <c:v>3323.5598766003</c:v>
                </c:pt>
                <c:pt idx="5546">
                  <c:v>3324.1592561993</c:v>
                </c:pt>
                <c:pt idx="5547">
                  <c:v>3324.7586357983</c:v>
                </c:pt>
                <c:pt idx="5548">
                  <c:v>3325.3580153973</c:v>
                </c:pt>
                <c:pt idx="5549">
                  <c:v>3325.9573949964</c:v>
                </c:pt>
                <c:pt idx="5550">
                  <c:v>3326.5567745954</c:v>
                </c:pt>
                <c:pt idx="5551">
                  <c:v>3327.1561541944</c:v>
                </c:pt>
                <c:pt idx="5552">
                  <c:v>3327.7555337934</c:v>
                </c:pt>
                <c:pt idx="5553">
                  <c:v>3328.3549133925</c:v>
                </c:pt>
                <c:pt idx="5554">
                  <c:v>3328.9542929915</c:v>
                </c:pt>
                <c:pt idx="5555">
                  <c:v>3329.5536725905</c:v>
                </c:pt>
                <c:pt idx="5556">
                  <c:v>3330.1530521895</c:v>
                </c:pt>
                <c:pt idx="5557">
                  <c:v>3330.7524317886</c:v>
                </c:pt>
                <c:pt idx="5558">
                  <c:v>3331.351811387601</c:v>
                </c:pt>
                <c:pt idx="5559">
                  <c:v>3331.9511909866</c:v>
                </c:pt>
                <c:pt idx="5560">
                  <c:v>3332.550570585601</c:v>
                </c:pt>
                <c:pt idx="5561">
                  <c:v>3333.1499501847</c:v>
                </c:pt>
                <c:pt idx="5562">
                  <c:v>3333.7493297837</c:v>
                </c:pt>
                <c:pt idx="5563">
                  <c:v>3334.3487093827</c:v>
                </c:pt>
                <c:pt idx="5564">
                  <c:v>3334.9480889817</c:v>
                </c:pt>
                <c:pt idx="5565">
                  <c:v>3335.5474685808</c:v>
                </c:pt>
                <c:pt idx="5566">
                  <c:v>3336.146848179799</c:v>
                </c:pt>
                <c:pt idx="5567">
                  <c:v>3336.746227778799</c:v>
                </c:pt>
                <c:pt idx="5568">
                  <c:v>3337.3456073779</c:v>
                </c:pt>
                <c:pt idx="5569">
                  <c:v>3337.9449869769</c:v>
                </c:pt>
                <c:pt idx="5570">
                  <c:v>3338.5443665759</c:v>
                </c:pt>
                <c:pt idx="5571">
                  <c:v>3339.1437461749</c:v>
                </c:pt>
                <c:pt idx="5572">
                  <c:v>3339.743125774</c:v>
                </c:pt>
                <c:pt idx="5573">
                  <c:v>3340.342505373</c:v>
                </c:pt>
                <c:pt idx="5574">
                  <c:v>3340.941884972</c:v>
                </c:pt>
                <c:pt idx="5575">
                  <c:v>3341.541264571</c:v>
                </c:pt>
                <c:pt idx="5576">
                  <c:v>3342.1406441701</c:v>
                </c:pt>
                <c:pt idx="5577">
                  <c:v>3342.740023769099</c:v>
                </c:pt>
                <c:pt idx="5578">
                  <c:v>3343.3394033681</c:v>
                </c:pt>
                <c:pt idx="5579">
                  <c:v>3343.9387829671</c:v>
                </c:pt>
                <c:pt idx="5580">
                  <c:v>3344.5381625662</c:v>
                </c:pt>
                <c:pt idx="5581">
                  <c:v>3345.1375421652</c:v>
                </c:pt>
                <c:pt idx="5582">
                  <c:v>3345.736921764199</c:v>
                </c:pt>
                <c:pt idx="5583">
                  <c:v>3346.3363013632</c:v>
                </c:pt>
                <c:pt idx="5584">
                  <c:v>3346.9356809623</c:v>
                </c:pt>
                <c:pt idx="5585">
                  <c:v>3347.5350605613</c:v>
                </c:pt>
                <c:pt idx="5586">
                  <c:v>3348.1344401603</c:v>
                </c:pt>
                <c:pt idx="5587">
                  <c:v>3348.7338197594</c:v>
                </c:pt>
                <c:pt idx="5588">
                  <c:v>3349.3331993584</c:v>
                </c:pt>
                <c:pt idx="5589">
                  <c:v>3349.9325789574</c:v>
                </c:pt>
                <c:pt idx="5590">
                  <c:v>3350.5319585564</c:v>
                </c:pt>
                <c:pt idx="5591">
                  <c:v>3351.1313381555</c:v>
                </c:pt>
                <c:pt idx="5592">
                  <c:v>3351.7307177545</c:v>
                </c:pt>
                <c:pt idx="5593">
                  <c:v>3352.3300973535</c:v>
                </c:pt>
                <c:pt idx="5594">
                  <c:v>3352.9294769525</c:v>
                </c:pt>
                <c:pt idx="5595">
                  <c:v>3353.5288565516</c:v>
                </c:pt>
                <c:pt idx="5596">
                  <c:v>3354.1282361506</c:v>
                </c:pt>
                <c:pt idx="5597">
                  <c:v>3354.7276157496</c:v>
                </c:pt>
                <c:pt idx="5598">
                  <c:v>3355.3269953486</c:v>
                </c:pt>
                <c:pt idx="5599">
                  <c:v>3355.9263749477</c:v>
                </c:pt>
                <c:pt idx="5600">
                  <c:v>3356.5257545467</c:v>
                </c:pt>
                <c:pt idx="5601">
                  <c:v>3357.1251341457</c:v>
                </c:pt>
                <c:pt idx="5602">
                  <c:v>3357.7245137447</c:v>
                </c:pt>
                <c:pt idx="5603">
                  <c:v>3358.3238933438</c:v>
                </c:pt>
                <c:pt idx="5604">
                  <c:v>3358.9232729428</c:v>
                </c:pt>
                <c:pt idx="5605">
                  <c:v>3359.5226525418</c:v>
                </c:pt>
                <c:pt idx="5606">
                  <c:v>3360.1220321408</c:v>
                </c:pt>
                <c:pt idx="5607">
                  <c:v>3360.7214117399</c:v>
                </c:pt>
                <c:pt idx="5608">
                  <c:v>3361.3207913389</c:v>
                </c:pt>
                <c:pt idx="5609">
                  <c:v>3361.9201709379</c:v>
                </c:pt>
                <c:pt idx="5610">
                  <c:v>3362.519550537</c:v>
                </c:pt>
                <c:pt idx="5611">
                  <c:v>3363.118930136</c:v>
                </c:pt>
                <c:pt idx="5612">
                  <c:v>3363.718309735</c:v>
                </c:pt>
                <c:pt idx="5613">
                  <c:v>3364.317689334</c:v>
                </c:pt>
                <c:pt idx="5614">
                  <c:v>3364.9170689331</c:v>
                </c:pt>
                <c:pt idx="5615">
                  <c:v>3365.5164485321</c:v>
                </c:pt>
                <c:pt idx="5616">
                  <c:v>3366.1158281311</c:v>
                </c:pt>
                <c:pt idx="5617">
                  <c:v>3366.7152077301</c:v>
                </c:pt>
                <c:pt idx="5618">
                  <c:v>3367.3145873292</c:v>
                </c:pt>
                <c:pt idx="5619">
                  <c:v>3367.9139669282</c:v>
                </c:pt>
                <c:pt idx="5620">
                  <c:v>3368.5133465272</c:v>
                </c:pt>
                <c:pt idx="5621">
                  <c:v>3369.1127261262</c:v>
                </c:pt>
                <c:pt idx="5622">
                  <c:v>3369.7121057253</c:v>
                </c:pt>
                <c:pt idx="5623">
                  <c:v>3370.3114853243</c:v>
                </c:pt>
                <c:pt idx="5624">
                  <c:v>3370.9108649233</c:v>
                </c:pt>
                <c:pt idx="5625">
                  <c:v>3371.5102445223</c:v>
                </c:pt>
                <c:pt idx="5626">
                  <c:v>3372.1096241214</c:v>
                </c:pt>
                <c:pt idx="5627">
                  <c:v>3372.7090037204</c:v>
                </c:pt>
                <c:pt idx="5628">
                  <c:v>3373.3083833194</c:v>
                </c:pt>
                <c:pt idx="5629">
                  <c:v>3373.9077629185</c:v>
                </c:pt>
                <c:pt idx="5630">
                  <c:v>3374.5071425175</c:v>
                </c:pt>
                <c:pt idx="5631">
                  <c:v>3375.1065221165</c:v>
                </c:pt>
                <c:pt idx="5632">
                  <c:v>3375.7059017155</c:v>
                </c:pt>
                <c:pt idx="5633">
                  <c:v>3376.3052813146</c:v>
                </c:pt>
                <c:pt idx="5634">
                  <c:v>3376.9046609136</c:v>
                </c:pt>
                <c:pt idx="5635">
                  <c:v>3377.5040405126</c:v>
                </c:pt>
                <c:pt idx="5636">
                  <c:v>3378.1034201116</c:v>
                </c:pt>
                <c:pt idx="5637">
                  <c:v>3378.702799710699</c:v>
                </c:pt>
                <c:pt idx="5638">
                  <c:v>3379.3021793097</c:v>
                </c:pt>
                <c:pt idx="5639">
                  <c:v>3379.9015589087</c:v>
                </c:pt>
                <c:pt idx="5640">
                  <c:v>3380.5009385077</c:v>
                </c:pt>
                <c:pt idx="5641">
                  <c:v>3381.1003181068</c:v>
                </c:pt>
                <c:pt idx="5642">
                  <c:v>3381.6996977058</c:v>
                </c:pt>
                <c:pt idx="5643">
                  <c:v>3382.2990773048</c:v>
                </c:pt>
                <c:pt idx="5644">
                  <c:v>3382.8984569038</c:v>
                </c:pt>
                <c:pt idx="5645">
                  <c:v>3383.4978365029</c:v>
                </c:pt>
                <c:pt idx="5646">
                  <c:v>3384.0972161019</c:v>
                </c:pt>
                <c:pt idx="5647">
                  <c:v>3384.6965957009</c:v>
                </c:pt>
                <c:pt idx="5648">
                  <c:v>3385.2959752999</c:v>
                </c:pt>
                <c:pt idx="5649">
                  <c:v>3385.895354899</c:v>
                </c:pt>
                <c:pt idx="5650">
                  <c:v>3386.494734498</c:v>
                </c:pt>
                <c:pt idx="5651">
                  <c:v>3387.094114097</c:v>
                </c:pt>
                <c:pt idx="5652">
                  <c:v>3387.6934936961</c:v>
                </c:pt>
                <c:pt idx="5653">
                  <c:v>3388.2928732951</c:v>
                </c:pt>
                <c:pt idx="5654">
                  <c:v>3388.8922528941</c:v>
                </c:pt>
                <c:pt idx="5655">
                  <c:v>3389.4916324931</c:v>
                </c:pt>
                <c:pt idx="5656">
                  <c:v>3390.0910120922</c:v>
                </c:pt>
                <c:pt idx="5657">
                  <c:v>3390.6903916912</c:v>
                </c:pt>
                <c:pt idx="5658">
                  <c:v>3391.2897712902</c:v>
                </c:pt>
                <c:pt idx="5659">
                  <c:v>3391.8891508892</c:v>
                </c:pt>
                <c:pt idx="5660">
                  <c:v>3392.4885304883</c:v>
                </c:pt>
                <c:pt idx="5661">
                  <c:v>3393.0879100873</c:v>
                </c:pt>
                <c:pt idx="5662">
                  <c:v>3393.6872896863</c:v>
                </c:pt>
                <c:pt idx="5663">
                  <c:v>3394.286669285299</c:v>
                </c:pt>
                <c:pt idx="5664">
                  <c:v>3394.8860488844</c:v>
                </c:pt>
                <c:pt idx="5665">
                  <c:v>3395.4854284834</c:v>
                </c:pt>
                <c:pt idx="5666">
                  <c:v>3396.0848080824</c:v>
                </c:pt>
                <c:pt idx="5667">
                  <c:v>3396.6841876814</c:v>
                </c:pt>
                <c:pt idx="5668">
                  <c:v>3397.2835672805</c:v>
                </c:pt>
                <c:pt idx="5669">
                  <c:v>3397.8829468795</c:v>
                </c:pt>
                <c:pt idx="5670">
                  <c:v>3398.4823264785</c:v>
                </c:pt>
                <c:pt idx="5671">
                  <c:v>3399.081706077601</c:v>
                </c:pt>
                <c:pt idx="5672">
                  <c:v>3399.6810856766</c:v>
                </c:pt>
                <c:pt idx="5673">
                  <c:v>3400.2804652756</c:v>
                </c:pt>
                <c:pt idx="5674">
                  <c:v>3400.8798448746</c:v>
                </c:pt>
                <c:pt idx="5675">
                  <c:v>3401.4792244737</c:v>
                </c:pt>
                <c:pt idx="5676">
                  <c:v>3402.0786040727</c:v>
                </c:pt>
                <c:pt idx="5677">
                  <c:v>3402.6779836717</c:v>
                </c:pt>
                <c:pt idx="5678">
                  <c:v>3403.2773632707</c:v>
                </c:pt>
                <c:pt idx="5679">
                  <c:v>3403.8767428698</c:v>
                </c:pt>
                <c:pt idx="5680">
                  <c:v>3404.4761224688</c:v>
                </c:pt>
                <c:pt idx="5681">
                  <c:v>3405.0755020678</c:v>
                </c:pt>
                <c:pt idx="5682">
                  <c:v>3405.674881666799</c:v>
                </c:pt>
                <c:pt idx="5683">
                  <c:v>3406.274261265899</c:v>
                </c:pt>
                <c:pt idx="5684">
                  <c:v>3406.8736408649</c:v>
                </c:pt>
                <c:pt idx="5685">
                  <c:v>3407.4730204639</c:v>
                </c:pt>
                <c:pt idx="5686">
                  <c:v>3408.0724000629</c:v>
                </c:pt>
                <c:pt idx="5687">
                  <c:v>3408.671779662</c:v>
                </c:pt>
                <c:pt idx="5688">
                  <c:v>3409.271159261</c:v>
                </c:pt>
                <c:pt idx="5689">
                  <c:v>3409.87053886</c:v>
                </c:pt>
                <c:pt idx="5690">
                  <c:v>3410.469918459</c:v>
                </c:pt>
                <c:pt idx="5691">
                  <c:v>3411.0692980581</c:v>
                </c:pt>
                <c:pt idx="5692">
                  <c:v>3411.6686776571</c:v>
                </c:pt>
                <c:pt idx="5693">
                  <c:v>3412.2680572561</c:v>
                </c:pt>
                <c:pt idx="5694">
                  <c:v>3412.8674368552</c:v>
                </c:pt>
                <c:pt idx="5695">
                  <c:v>3413.4668164542</c:v>
                </c:pt>
                <c:pt idx="5696">
                  <c:v>3414.0661960532</c:v>
                </c:pt>
                <c:pt idx="5697">
                  <c:v>3414.6655756522</c:v>
                </c:pt>
                <c:pt idx="5698">
                  <c:v>3415.2649552513</c:v>
                </c:pt>
                <c:pt idx="5699">
                  <c:v>3415.8643348503</c:v>
                </c:pt>
                <c:pt idx="5700">
                  <c:v>3416.4637144493</c:v>
                </c:pt>
                <c:pt idx="5701">
                  <c:v>3417.0630940483</c:v>
                </c:pt>
                <c:pt idx="5702">
                  <c:v>3417.6624736474</c:v>
                </c:pt>
                <c:pt idx="5703">
                  <c:v>3418.2618532464</c:v>
                </c:pt>
                <c:pt idx="5704">
                  <c:v>3418.8612328454</c:v>
                </c:pt>
                <c:pt idx="5705">
                  <c:v>3419.4606124444</c:v>
                </c:pt>
                <c:pt idx="5706">
                  <c:v>3420.0599920435</c:v>
                </c:pt>
                <c:pt idx="5707">
                  <c:v>3420.6593716425</c:v>
                </c:pt>
                <c:pt idx="5708">
                  <c:v>3421.2587512415</c:v>
                </c:pt>
                <c:pt idx="5709">
                  <c:v>3421.8581308405</c:v>
                </c:pt>
                <c:pt idx="5710">
                  <c:v>3422.457510439601</c:v>
                </c:pt>
                <c:pt idx="5711">
                  <c:v>3423.0568900386</c:v>
                </c:pt>
                <c:pt idx="5712">
                  <c:v>3423.6562696376</c:v>
                </c:pt>
                <c:pt idx="5713">
                  <c:v>3424.2556492367</c:v>
                </c:pt>
                <c:pt idx="5714">
                  <c:v>3424.8550288357</c:v>
                </c:pt>
                <c:pt idx="5715">
                  <c:v>3425.4544084347</c:v>
                </c:pt>
                <c:pt idx="5716">
                  <c:v>3426.0537880337</c:v>
                </c:pt>
                <c:pt idx="5717">
                  <c:v>3426.6531676328</c:v>
                </c:pt>
                <c:pt idx="5718">
                  <c:v>3427.2525472318</c:v>
                </c:pt>
                <c:pt idx="5719">
                  <c:v>3427.8519268308</c:v>
                </c:pt>
                <c:pt idx="5720">
                  <c:v>3428.4513064298</c:v>
                </c:pt>
                <c:pt idx="5721">
                  <c:v>3429.0506860289</c:v>
                </c:pt>
                <c:pt idx="5722">
                  <c:v>3429.650065627899</c:v>
                </c:pt>
                <c:pt idx="5723">
                  <c:v>3430.249445226899</c:v>
                </c:pt>
                <c:pt idx="5724">
                  <c:v>3430.8488248259</c:v>
                </c:pt>
                <c:pt idx="5725">
                  <c:v>3431.448204424999</c:v>
                </c:pt>
                <c:pt idx="5726">
                  <c:v>3432.047584024</c:v>
                </c:pt>
                <c:pt idx="5727">
                  <c:v>3432.646963622999</c:v>
                </c:pt>
                <c:pt idx="5728">
                  <c:v>3433.246343222</c:v>
                </c:pt>
                <c:pt idx="5729">
                  <c:v>3433.8457228211</c:v>
                </c:pt>
                <c:pt idx="5730">
                  <c:v>3434.4451024201</c:v>
                </c:pt>
                <c:pt idx="5731">
                  <c:v>3435.0444820191</c:v>
                </c:pt>
                <c:pt idx="5732">
                  <c:v>3435.643861618099</c:v>
                </c:pt>
                <c:pt idx="5733">
                  <c:v>3436.2432412172</c:v>
                </c:pt>
                <c:pt idx="5734">
                  <c:v>3436.8426208162</c:v>
                </c:pt>
                <c:pt idx="5735">
                  <c:v>3437.4420004152</c:v>
                </c:pt>
                <c:pt idx="5736">
                  <c:v>3438.0413800143</c:v>
                </c:pt>
                <c:pt idx="5737">
                  <c:v>3438.6407596133</c:v>
                </c:pt>
                <c:pt idx="5738">
                  <c:v>3439.2401392123</c:v>
                </c:pt>
                <c:pt idx="5739">
                  <c:v>3439.8395188113</c:v>
                </c:pt>
                <c:pt idx="5740">
                  <c:v>3440.4388984104</c:v>
                </c:pt>
                <c:pt idx="5741">
                  <c:v>3441.0382780094</c:v>
                </c:pt>
                <c:pt idx="5742">
                  <c:v>3441.6376576084</c:v>
                </c:pt>
                <c:pt idx="5743">
                  <c:v>3442.2370372074</c:v>
                </c:pt>
                <c:pt idx="5744">
                  <c:v>3442.8364168065</c:v>
                </c:pt>
                <c:pt idx="5745">
                  <c:v>3443.4357964055</c:v>
                </c:pt>
                <c:pt idx="5746">
                  <c:v>3444.0351760045</c:v>
                </c:pt>
                <c:pt idx="5747">
                  <c:v>3444.6345556035</c:v>
                </c:pt>
                <c:pt idx="5748">
                  <c:v>3445.2339352026</c:v>
                </c:pt>
                <c:pt idx="5749">
                  <c:v>3445.8333148016</c:v>
                </c:pt>
                <c:pt idx="5750">
                  <c:v>3446.4326944006</c:v>
                </c:pt>
                <c:pt idx="5751">
                  <c:v>3447.0320739996</c:v>
                </c:pt>
                <c:pt idx="5752">
                  <c:v>3447.6314535987</c:v>
                </c:pt>
                <c:pt idx="5753">
                  <c:v>3448.2308331977</c:v>
                </c:pt>
                <c:pt idx="5754">
                  <c:v>3448.8302127967</c:v>
                </c:pt>
                <c:pt idx="5755">
                  <c:v>3449.4295923958</c:v>
                </c:pt>
                <c:pt idx="5756">
                  <c:v>3450.0289719948</c:v>
                </c:pt>
                <c:pt idx="5757">
                  <c:v>3450.6283515938</c:v>
                </c:pt>
                <c:pt idx="5758">
                  <c:v>3451.2277311928</c:v>
                </c:pt>
                <c:pt idx="5759">
                  <c:v>3451.8271107919</c:v>
                </c:pt>
                <c:pt idx="5760">
                  <c:v>3452.4264903909</c:v>
                </c:pt>
                <c:pt idx="5761">
                  <c:v>3453.0258699899</c:v>
                </c:pt>
                <c:pt idx="5762">
                  <c:v>3453.6252495889</c:v>
                </c:pt>
                <c:pt idx="5763">
                  <c:v>3454.224629187999</c:v>
                </c:pt>
                <c:pt idx="5764">
                  <c:v>3454.824008787</c:v>
                </c:pt>
                <c:pt idx="5765">
                  <c:v>3455.423388386</c:v>
                </c:pt>
                <c:pt idx="5766">
                  <c:v>3456.022767985</c:v>
                </c:pt>
                <c:pt idx="5767">
                  <c:v>3456.6221475841</c:v>
                </c:pt>
                <c:pt idx="5768">
                  <c:v>3457.2215271831</c:v>
                </c:pt>
                <c:pt idx="5769">
                  <c:v>3457.8209067821</c:v>
                </c:pt>
                <c:pt idx="5770">
                  <c:v>3458.4202863811</c:v>
                </c:pt>
                <c:pt idx="5771">
                  <c:v>3459.0196659802</c:v>
                </c:pt>
                <c:pt idx="5772">
                  <c:v>3459.6190455792</c:v>
                </c:pt>
                <c:pt idx="5773">
                  <c:v>3460.2184251782</c:v>
                </c:pt>
                <c:pt idx="5774">
                  <c:v>3460.8178047772</c:v>
                </c:pt>
                <c:pt idx="5775">
                  <c:v>3461.4171843763</c:v>
                </c:pt>
                <c:pt idx="5776">
                  <c:v>3462.0165639753</c:v>
                </c:pt>
                <c:pt idx="5777">
                  <c:v>3462.6159435743</c:v>
                </c:pt>
                <c:pt idx="5778">
                  <c:v>3463.2153231734</c:v>
                </c:pt>
                <c:pt idx="5779">
                  <c:v>3463.8147027724</c:v>
                </c:pt>
                <c:pt idx="5780">
                  <c:v>3464.4140823714</c:v>
                </c:pt>
                <c:pt idx="5781">
                  <c:v>3465.0134619704</c:v>
                </c:pt>
                <c:pt idx="5782">
                  <c:v>3465.6128415695</c:v>
                </c:pt>
                <c:pt idx="5783">
                  <c:v>3466.2122211685</c:v>
                </c:pt>
                <c:pt idx="5784">
                  <c:v>3466.8116007675</c:v>
                </c:pt>
                <c:pt idx="5785">
                  <c:v>3467.4109803665</c:v>
                </c:pt>
                <c:pt idx="5786">
                  <c:v>3468.0103599656</c:v>
                </c:pt>
                <c:pt idx="5787">
                  <c:v>3468.6097395646</c:v>
                </c:pt>
                <c:pt idx="5788">
                  <c:v>3469.2091191636</c:v>
                </c:pt>
                <c:pt idx="5789">
                  <c:v>3469.8084987626</c:v>
                </c:pt>
                <c:pt idx="5790">
                  <c:v>3470.4078783617</c:v>
                </c:pt>
                <c:pt idx="5791">
                  <c:v>3471.0072579607</c:v>
                </c:pt>
                <c:pt idx="5792">
                  <c:v>3471.6066375597</c:v>
                </c:pt>
                <c:pt idx="5793">
                  <c:v>3472.2060171587</c:v>
                </c:pt>
                <c:pt idx="5794">
                  <c:v>3472.8053967578</c:v>
                </c:pt>
                <c:pt idx="5795">
                  <c:v>3473.4047763568</c:v>
                </c:pt>
                <c:pt idx="5796">
                  <c:v>3474.0041559558</c:v>
                </c:pt>
                <c:pt idx="5797">
                  <c:v>3474.6035355549</c:v>
                </c:pt>
                <c:pt idx="5798">
                  <c:v>3475.2029151539</c:v>
                </c:pt>
                <c:pt idx="5799">
                  <c:v>3475.8022947529</c:v>
                </c:pt>
                <c:pt idx="5800">
                  <c:v>3476.4016743519</c:v>
                </c:pt>
                <c:pt idx="5801">
                  <c:v>3477.001053951</c:v>
                </c:pt>
                <c:pt idx="5802">
                  <c:v>3477.60043355</c:v>
                </c:pt>
                <c:pt idx="5803">
                  <c:v>3478.199813149</c:v>
                </c:pt>
                <c:pt idx="5804">
                  <c:v>3478.799192748</c:v>
                </c:pt>
                <c:pt idx="5805">
                  <c:v>3479.3985723471</c:v>
                </c:pt>
                <c:pt idx="5806">
                  <c:v>3479.9979519461</c:v>
                </c:pt>
                <c:pt idx="5807">
                  <c:v>3480.5973315451</c:v>
                </c:pt>
                <c:pt idx="5808">
                  <c:v>3481.1967111441</c:v>
                </c:pt>
                <c:pt idx="5809">
                  <c:v>3481.7960907432</c:v>
                </c:pt>
                <c:pt idx="5810">
                  <c:v>3482.3954703422</c:v>
                </c:pt>
                <c:pt idx="5811">
                  <c:v>3482.9948499412</c:v>
                </c:pt>
                <c:pt idx="5812">
                  <c:v>3483.5942295402</c:v>
                </c:pt>
                <c:pt idx="5813">
                  <c:v>3484.1936091393</c:v>
                </c:pt>
                <c:pt idx="5814">
                  <c:v>3484.7929887383</c:v>
                </c:pt>
                <c:pt idx="5815">
                  <c:v>3485.3923683373</c:v>
                </c:pt>
                <c:pt idx="5816">
                  <c:v>3485.9917479364</c:v>
                </c:pt>
                <c:pt idx="5817">
                  <c:v>3486.5911275354</c:v>
                </c:pt>
                <c:pt idx="5818">
                  <c:v>3487.1905071344</c:v>
                </c:pt>
                <c:pt idx="5819">
                  <c:v>3487.7898867334</c:v>
                </c:pt>
                <c:pt idx="5820">
                  <c:v>3488.3892663325</c:v>
                </c:pt>
                <c:pt idx="5821">
                  <c:v>3488.9886459315</c:v>
                </c:pt>
                <c:pt idx="5822">
                  <c:v>3489.5880255305</c:v>
                </c:pt>
                <c:pt idx="5823">
                  <c:v>3490.187405129499</c:v>
                </c:pt>
                <c:pt idx="5824">
                  <c:v>3490.786784728599</c:v>
                </c:pt>
                <c:pt idx="5825">
                  <c:v>3491.3861643276</c:v>
                </c:pt>
                <c:pt idx="5826">
                  <c:v>3491.9855439266</c:v>
                </c:pt>
                <c:pt idx="5827">
                  <c:v>3492.5849235256</c:v>
                </c:pt>
                <c:pt idx="5828">
                  <c:v>3493.184303124699</c:v>
                </c:pt>
                <c:pt idx="5829">
                  <c:v>3493.783682723699</c:v>
                </c:pt>
                <c:pt idx="5830">
                  <c:v>3494.3830623227</c:v>
                </c:pt>
                <c:pt idx="5831">
                  <c:v>3494.982441921699</c:v>
                </c:pt>
                <c:pt idx="5832">
                  <c:v>3495.5818215208</c:v>
                </c:pt>
                <c:pt idx="5833">
                  <c:v>3496.181201119799</c:v>
                </c:pt>
                <c:pt idx="5834">
                  <c:v>3496.780580718799</c:v>
                </c:pt>
                <c:pt idx="5835">
                  <c:v>3497.3799603178</c:v>
                </c:pt>
                <c:pt idx="5836">
                  <c:v>3497.9793399169</c:v>
                </c:pt>
                <c:pt idx="5837">
                  <c:v>3498.5787195159</c:v>
                </c:pt>
                <c:pt idx="5838">
                  <c:v>3499.178099114899</c:v>
                </c:pt>
                <c:pt idx="5839">
                  <c:v>3499.777478714</c:v>
                </c:pt>
              </c:numCache>
            </c:numRef>
          </c:xVal>
          <c:yVal>
            <c:numRef>
              <c:f>Sheet1!$K$27:$K$5866</c:f>
              <c:numCache>
                <c:formatCode>General</c:formatCode>
                <c:ptCount val="5840"/>
                <c:pt idx="0">
                  <c:v>813.5090242082199</c:v>
                </c:pt>
                <c:pt idx="1">
                  <c:v>796.0894954634601</c:v>
                </c:pt>
                <c:pt idx="2">
                  <c:v>795.9103517225716</c:v>
                </c:pt>
                <c:pt idx="3">
                  <c:v>795.969091277595</c:v>
                </c:pt>
                <c:pt idx="4">
                  <c:v>795.9936744389038</c:v>
                </c:pt>
                <c:pt idx="5">
                  <c:v>796.0093234155554</c:v>
                </c:pt>
                <c:pt idx="6">
                  <c:v>795.9984750357012</c:v>
                </c:pt>
                <c:pt idx="7">
                  <c:v>796.0424252795748</c:v>
                </c:pt>
                <c:pt idx="8">
                  <c:v>796.0233909748737</c:v>
                </c:pt>
                <c:pt idx="9">
                  <c:v>796.0295478724917</c:v>
                </c:pt>
                <c:pt idx="10">
                  <c:v>796.0151728841422</c:v>
                </c:pt>
                <c:pt idx="11">
                  <c:v>796.0230819978814</c:v>
                </c:pt>
                <c:pt idx="12">
                  <c:v>796.0415440721388</c:v>
                </c:pt>
                <c:pt idx="13">
                  <c:v>796.029654944689</c:v>
                </c:pt>
                <c:pt idx="14">
                  <c:v>796.0286933823911</c:v>
                </c:pt>
                <c:pt idx="15">
                  <c:v>796.0330634315195</c:v>
                </c:pt>
                <c:pt idx="16">
                  <c:v>796.0281156413257</c:v>
                </c:pt>
                <c:pt idx="17">
                  <c:v>796.0334645495337</c:v>
                </c:pt>
                <c:pt idx="18">
                  <c:v>796.0309531285293</c:v>
                </c:pt>
                <c:pt idx="19">
                  <c:v>796.0218457585836</c:v>
                </c:pt>
                <c:pt idx="20">
                  <c:v>796.0276574698962</c:v>
                </c:pt>
                <c:pt idx="21">
                  <c:v>796.0293951849881</c:v>
                </c:pt>
                <c:pt idx="22">
                  <c:v>796.016623271106</c:v>
                </c:pt>
                <c:pt idx="23">
                  <c:v>796.0123323665887</c:v>
                </c:pt>
                <c:pt idx="24">
                  <c:v>796.0241990507313</c:v>
                </c:pt>
                <c:pt idx="25">
                  <c:v>796.0167463719252</c:v>
                </c:pt>
                <c:pt idx="26">
                  <c:v>796.0211007556513</c:v>
                </c:pt>
                <c:pt idx="27">
                  <c:v>796.0158262998184</c:v>
                </c:pt>
                <c:pt idx="28">
                  <c:v>796.0058411509834</c:v>
                </c:pt>
                <c:pt idx="29">
                  <c:v>796.0036514467031</c:v>
                </c:pt>
                <c:pt idx="30">
                  <c:v>796.0104500130731</c:v>
                </c:pt>
                <c:pt idx="31">
                  <c:v>796.0095745206366</c:v>
                </c:pt>
                <c:pt idx="32">
                  <c:v>796.0065636259892</c:v>
                </c:pt>
                <c:pt idx="33">
                  <c:v>796.0042494811654</c:v>
                </c:pt>
                <c:pt idx="34">
                  <c:v>796.0077340211364</c:v>
                </c:pt>
                <c:pt idx="35">
                  <c:v>795.9928593386315</c:v>
                </c:pt>
                <c:pt idx="36">
                  <c:v>795.9928982607547</c:v>
                </c:pt>
                <c:pt idx="37">
                  <c:v>795.9920045294939</c:v>
                </c:pt>
                <c:pt idx="38">
                  <c:v>795.983482096611</c:v>
                </c:pt>
                <c:pt idx="39">
                  <c:v>795.9745585300927</c:v>
                </c:pt>
                <c:pt idx="40">
                  <c:v>795.971049402561</c:v>
                </c:pt>
                <c:pt idx="41">
                  <c:v>795.9648421317024</c:v>
                </c:pt>
                <c:pt idx="42">
                  <c:v>795.9636101657072</c:v>
                </c:pt>
                <c:pt idx="43">
                  <c:v>795.9516508362733</c:v>
                </c:pt>
                <c:pt idx="44">
                  <c:v>795.9502214947178</c:v>
                </c:pt>
                <c:pt idx="45">
                  <c:v>795.9426183937268</c:v>
                </c:pt>
                <c:pt idx="46">
                  <c:v>795.9391298926237</c:v>
                </c:pt>
                <c:pt idx="47">
                  <c:v>795.9372823154856</c:v>
                </c:pt>
                <c:pt idx="48">
                  <c:v>795.9333439581884</c:v>
                </c:pt>
                <c:pt idx="49">
                  <c:v>795.9283608483131</c:v>
                </c:pt>
                <c:pt idx="50">
                  <c:v>795.918839598501</c:v>
                </c:pt>
                <c:pt idx="51">
                  <c:v>795.9136655631781</c:v>
                </c:pt>
                <c:pt idx="52">
                  <c:v>795.9127991621981</c:v>
                </c:pt>
                <c:pt idx="53">
                  <c:v>795.913075952605</c:v>
                </c:pt>
                <c:pt idx="54">
                  <c:v>795.9128077842497</c:v>
                </c:pt>
                <c:pt idx="55">
                  <c:v>795.9053781661827</c:v>
                </c:pt>
                <c:pt idx="56">
                  <c:v>795.8961879049307</c:v>
                </c:pt>
                <c:pt idx="57">
                  <c:v>795.8928481485549</c:v>
                </c:pt>
                <c:pt idx="58">
                  <c:v>795.8850424698298</c:v>
                </c:pt>
                <c:pt idx="59">
                  <c:v>795.8796396887723</c:v>
                </c:pt>
                <c:pt idx="60">
                  <c:v>795.8739164311596</c:v>
                </c:pt>
                <c:pt idx="61">
                  <c:v>795.8714075114424</c:v>
                </c:pt>
                <c:pt idx="62">
                  <c:v>795.8658744291855</c:v>
                </c:pt>
                <c:pt idx="63">
                  <c:v>795.8661562927738</c:v>
                </c:pt>
                <c:pt idx="64">
                  <c:v>795.8569191439518</c:v>
                </c:pt>
                <c:pt idx="65">
                  <c:v>795.8465631954306</c:v>
                </c:pt>
                <c:pt idx="66">
                  <c:v>795.8403856155937</c:v>
                </c:pt>
                <c:pt idx="67">
                  <c:v>795.8370676278524</c:v>
                </c:pt>
                <c:pt idx="68">
                  <c:v>795.828962551342</c:v>
                </c:pt>
                <c:pt idx="69">
                  <c:v>795.8224255898474</c:v>
                </c:pt>
                <c:pt idx="70">
                  <c:v>795.8230657664017</c:v>
                </c:pt>
                <c:pt idx="71">
                  <c:v>795.8135249370415</c:v>
                </c:pt>
                <c:pt idx="72">
                  <c:v>795.805466889076</c:v>
                </c:pt>
                <c:pt idx="73">
                  <c:v>795.8002942170815</c:v>
                </c:pt>
                <c:pt idx="74">
                  <c:v>795.796627345938</c:v>
                </c:pt>
                <c:pt idx="75">
                  <c:v>795.7888487567486</c:v>
                </c:pt>
                <c:pt idx="76">
                  <c:v>795.7829504854402</c:v>
                </c:pt>
                <c:pt idx="77">
                  <c:v>795.7726960072098</c:v>
                </c:pt>
                <c:pt idx="78">
                  <c:v>795.7662365039305</c:v>
                </c:pt>
                <c:pt idx="79">
                  <c:v>795.7569112976746</c:v>
                </c:pt>
                <c:pt idx="80">
                  <c:v>795.7507706179832</c:v>
                </c:pt>
                <c:pt idx="81">
                  <c:v>795.743391615078</c:v>
                </c:pt>
                <c:pt idx="82">
                  <c:v>795.7362394597276</c:v>
                </c:pt>
                <c:pt idx="83">
                  <c:v>795.7271706445481</c:v>
                </c:pt>
                <c:pt idx="84">
                  <c:v>795.7197333960878</c:v>
                </c:pt>
                <c:pt idx="85">
                  <c:v>795.713705298849</c:v>
                </c:pt>
                <c:pt idx="86">
                  <c:v>795.7047187597263</c:v>
                </c:pt>
                <c:pt idx="87">
                  <c:v>795.6985358803075</c:v>
                </c:pt>
                <c:pt idx="88">
                  <c:v>795.6891128677126</c:v>
                </c:pt>
                <c:pt idx="89">
                  <c:v>795.6818904696887</c:v>
                </c:pt>
                <c:pt idx="90">
                  <c:v>795.6730835313236</c:v>
                </c:pt>
                <c:pt idx="91">
                  <c:v>795.6644889842233</c:v>
                </c:pt>
                <c:pt idx="92">
                  <c:v>795.6511769644931</c:v>
                </c:pt>
                <c:pt idx="93">
                  <c:v>795.6401678532774</c:v>
                </c:pt>
                <c:pt idx="94">
                  <c:v>795.6356203482966</c:v>
                </c:pt>
                <c:pt idx="95">
                  <c:v>795.6292058664059</c:v>
                </c:pt>
                <c:pt idx="96">
                  <c:v>795.6187244211473</c:v>
                </c:pt>
                <c:pt idx="97">
                  <c:v>795.6073248141479</c:v>
                </c:pt>
                <c:pt idx="98">
                  <c:v>795.5997781893632</c:v>
                </c:pt>
                <c:pt idx="99">
                  <c:v>795.5930685233391</c:v>
                </c:pt>
                <c:pt idx="100">
                  <c:v>795.580559939601</c:v>
                </c:pt>
                <c:pt idx="101">
                  <c:v>795.5733521326142</c:v>
                </c:pt>
                <c:pt idx="102">
                  <c:v>795.5649469546227</c:v>
                </c:pt>
                <c:pt idx="103">
                  <c:v>795.555234306265</c:v>
                </c:pt>
                <c:pt idx="104">
                  <c:v>795.5450970475764</c:v>
                </c:pt>
                <c:pt idx="105">
                  <c:v>795.534320336566</c:v>
                </c:pt>
                <c:pt idx="106">
                  <c:v>795.5217142631058</c:v>
                </c:pt>
                <c:pt idx="107">
                  <c:v>795.5099754222936</c:v>
                </c:pt>
                <c:pt idx="108">
                  <c:v>795.5014577352318</c:v>
                </c:pt>
                <c:pt idx="109">
                  <c:v>795.4942601250028</c:v>
                </c:pt>
                <c:pt idx="110">
                  <c:v>795.4848722575374</c:v>
                </c:pt>
                <c:pt idx="111">
                  <c:v>795.4730274784175</c:v>
                </c:pt>
                <c:pt idx="112">
                  <c:v>795.4630555961846</c:v>
                </c:pt>
                <c:pt idx="113">
                  <c:v>795.4514910835935</c:v>
                </c:pt>
                <c:pt idx="114">
                  <c:v>795.442153231371</c:v>
                </c:pt>
                <c:pt idx="115">
                  <c:v>795.4349832493118</c:v>
                </c:pt>
                <c:pt idx="116">
                  <c:v>795.4253866825928</c:v>
                </c:pt>
                <c:pt idx="117">
                  <c:v>795.4122497851984</c:v>
                </c:pt>
                <c:pt idx="118">
                  <c:v>795.4000932956718</c:v>
                </c:pt>
                <c:pt idx="119">
                  <c:v>795.3906984989736</c:v>
                </c:pt>
                <c:pt idx="120">
                  <c:v>795.3816197691725</c:v>
                </c:pt>
                <c:pt idx="121">
                  <c:v>795.3701229314673</c:v>
                </c:pt>
                <c:pt idx="122">
                  <c:v>795.3590289927953</c:v>
                </c:pt>
                <c:pt idx="123">
                  <c:v>795.3507106477813</c:v>
                </c:pt>
                <c:pt idx="124">
                  <c:v>795.3401497833361</c:v>
                </c:pt>
                <c:pt idx="125">
                  <c:v>795.3261537695356</c:v>
                </c:pt>
                <c:pt idx="126">
                  <c:v>795.3144611959547</c:v>
                </c:pt>
                <c:pt idx="127">
                  <c:v>795.30163355747</c:v>
                </c:pt>
                <c:pt idx="128">
                  <c:v>795.293341639348</c:v>
                </c:pt>
                <c:pt idx="129">
                  <c:v>795.2798070805794</c:v>
                </c:pt>
                <c:pt idx="130">
                  <c:v>795.2705246083842</c:v>
                </c:pt>
                <c:pt idx="131">
                  <c:v>795.2576749919133</c:v>
                </c:pt>
                <c:pt idx="132">
                  <c:v>795.2460495880289</c:v>
                </c:pt>
                <c:pt idx="133">
                  <c:v>795.2328106299689</c:v>
                </c:pt>
                <c:pt idx="134">
                  <c:v>795.2211984498477</c:v>
                </c:pt>
                <c:pt idx="135">
                  <c:v>795.209447711906</c:v>
                </c:pt>
                <c:pt idx="136">
                  <c:v>795.1977079790642</c:v>
                </c:pt>
                <c:pt idx="137">
                  <c:v>795.1841177532184</c:v>
                </c:pt>
                <c:pt idx="138">
                  <c:v>795.1724928430364</c:v>
                </c:pt>
                <c:pt idx="139">
                  <c:v>795.1599898632011</c:v>
                </c:pt>
                <c:pt idx="140">
                  <c:v>795.1508408062074</c:v>
                </c:pt>
                <c:pt idx="141">
                  <c:v>795.1357638043164</c:v>
                </c:pt>
                <c:pt idx="142">
                  <c:v>795.123878317975</c:v>
                </c:pt>
                <c:pt idx="143">
                  <c:v>795.1124600070018</c:v>
                </c:pt>
                <c:pt idx="144">
                  <c:v>795.0972905287563</c:v>
                </c:pt>
                <c:pt idx="145">
                  <c:v>795.0855704385925</c:v>
                </c:pt>
                <c:pt idx="146">
                  <c:v>795.0720002144053</c:v>
                </c:pt>
                <c:pt idx="147">
                  <c:v>795.0598110296125</c:v>
                </c:pt>
                <c:pt idx="148">
                  <c:v>795.0464883631225</c:v>
                </c:pt>
                <c:pt idx="149">
                  <c:v>795.0316871051366</c:v>
                </c:pt>
                <c:pt idx="150">
                  <c:v>795.01917766952</c:v>
                </c:pt>
                <c:pt idx="151">
                  <c:v>795.0063220749685</c:v>
                </c:pt>
                <c:pt idx="152">
                  <c:v>794.9915238063871</c:v>
                </c:pt>
                <c:pt idx="153">
                  <c:v>794.9792404706222</c:v>
                </c:pt>
                <c:pt idx="154">
                  <c:v>794.9655471910103</c:v>
                </c:pt>
                <c:pt idx="155">
                  <c:v>794.9525647784153</c:v>
                </c:pt>
                <c:pt idx="156">
                  <c:v>794.9372745094848</c:v>
                </c:pt>
                <c:pt idx="157">
                  <c:v>794.9237003128333</c:v>
                </c:pt>
                <c:pt idx="158">
                  <c:v>794.9089522902253</c:v>
                </c:pt>
                <c:pt idx="159">
                  <c:v>794.8957729469135</c:v>
                </c:pt>
                <c:pt idx="160">
                  <c:v>794.8842071558623</c:v>
                </c:pt>
                <c:pt idx="161">
                  <c:v>794.8703071433312</c:v>
                </c:pt>
                <c:pt idx="162">
                  <c:v>794.8574197140157</c:v>
                </c:pt>
                <c:pt idx="163">
                  <c:v>794.8399200522169</c:v>
                </c:pt>
                <c:pt idx="164">
                  <c:v>794.8258278604327</c:v>
                </c:pt>
                <c:pt idx="165">
                  <c:v>794.8117959511337</c:v>
                </c:pt>
                <c:pt idx="166">
                  <c:v>794.7987321671024</c:v>
                </c:pt>
                <c:pt idx="167">
                  <c:v>794.7838911210417</c:v>
                </c:pt>
                <c:pt idx="168">
                  <c:v>794.7690054538471</c:v>
                </c:pt>
                <c:pt idx="169">
                  <c:v>794.753495303069</c:v>
                </c:pt>
                <c:pt idx="170">
                  <c:v>794.7395722651042</c:v>
                </c:pt>
                <c:pt idx="171">
                  <c:v>794.7254170582893</c:v>
                </c:pt>
                <c:pt idx="172">
                  <c:v>794.7109630372018</c:v>
                </c:pt>
                <c:pt idx="173">
                  <c:v>794.6951360937012</c:v>
                </c:pt>
                <c:pt idx="174">
                  <c:v>794.6802555018496</c:v>
                </c:pt>
                <c:pt idx="175">
                  <c:v>794.6649756437225</c:v>
                </c:pt>
                <c:pt idx="176">
                  <c:v>794.6506060240644</c:v>
                </c:pt>
                <c:pt idx="177">
                  <c:v>794.6355579823157</c:v>
                </c:pt>
                <c:pt idx="178">
                  <c:v>794.6209174041926</c:v>
                </c:pt>
                <c:pt idx="179">
                  <c:v>794.6067507919364</c:v>
                </c:pt>
                <c:pt idx="180">
                  <c:v>794.5912522833672</c:v>
                </c:pt>
                <c:pt idx="181">
                  <c:v>794.5752002785186</c:v>
                </c:pt>
                <c:pt idx="182">
                  <c:v>794.5607712302238</c:v>
                </c:pt>
                <c:pt idx="183">
                  <c:v>794.5452794134176</c:v>
                </c:pt>
                <c:pt idx="184">
                  <c:v>794.5295525675944</c:v>
                </c:pt>
                <c:pt idx="185">
                  <c:v>794.5141283695846</c:v>
                </c:pt>
                <c:pt idx="186">
                  <c:v>794.4979286974872</c:v>
                </c:pt>
                <c:pt idx="187">
                  <c:v>794.482613268512</c:v>
                </c:pt>
                <c:pt idx="188">
                  <c:v>794.4667826398605</c:v>
                </c:pt>
                <c:pt idx="189">
                  <c:v>794.4483108003061</c:v>
                </c:pt>
                <c:pt idx="190">
                  <c:v>794.4328974106487</c:v>
                </c:pt>
                <c:pt idx="191">
                  <c:v>794.4166675236123</c:v>
                </c:pt>
                <c:pt idx="192">
                  <c:v>794.4016506976463</c:v>
                </c:pt>
                <c:pt idx="193">
                  <c:v>794.3858187251714</c:v>
                </c:pt>
                <c:pt idx="194">
                  <c:v>794.3688823252331</c:v>
                </c:pt>
                <c:pt idx="195">
                  <c:v>794.3540115615116</c:v>
                </c:pt>
                <c:pt idx="196">
                  <c:v>794.3369154550832</c:v>
                </c:pt>
                <c:pt idx="197">
                  <c:v>794.3205201909533</c:v>
                </c:pt>
                <c:pt idx="198">
                  <c:v>794.3047514417226</c:v>
                </c:pt>
                <c:pt idx="199">
                  <c:v>794.2864766111513</c:v>
                </c:pt>
                <c:pt idx="200">
                  <c:v>794.2689044441536</c:v>
                </c:pt>
                <c:pt idx="201">
                  <c:v>794.2522333246105</c:v>
                </c:pt>
                <c:pt idx="202">
                  <c:v>794.2346481566531</c:v>
                </c:pt>
                <c:pt idx="203">
                  <c:v>794.2183315495398</c:v>
                </c:pt>
                <c:pt idx="204">
                  <c:v>794.2018514646426</c:v>
                </c:pt>
                <c:pt idx="205">
                  <c:v>794.184472563556</c:v>
                </c:pt>
                <c:pt idx="206">
                  <c:v>794.1688610871913</c:v>
                </c:pt>
                <c:pt idx="207">
                  <c:v>794.1498086022958</c:v>
                </c:pt>
                <c:pt idx="208">
                  <c:v>794.1320775378225</c:v>
                </c:pt>
                <c:pt idx="209">
                  <c:v>794.1142719561407</c:v>
                </c:pt>
                <c:pt idx="210">
                  <c:v>794.0969805492334</c:v>
                </c:pt>
                <c:pt idx="211">
                  <c:v>794.0806481754814</c:v>
                </c:pt>
                <c:pt idx="212">
                  <c:v>794.0601007468518</c:v>
                </c:pt>
                <c:pt idx="213">
                  <c:v>794.044348148361</c:v>
                </c:pt>
                <c:pt idx="214">
                  <c:v>794.0276502780138</c:v>
                </c:pt>
                <c:pt idx="215">
                  <c:v>794.009429051811</c:v>
                </c:pt>
                <c:pt idx="216">
                  <c:v>793.991673330546</c:v>
                </c:pt>
                <c:pt idx="217">
                  <c:v>793.9720249345878</c:v>
                </c:pt>
                <c:pt idx="218">
                  <c:v>793.9571912067139</c:v>
                </c:pt>
                <c:pt idx="219">
                  <c:v>793.9386357909943</c:v>
                </c:pt>
                <c:pt idx="220">
                  <c:v>793.9186054932751</c:v>
                </c:pt>
                <c:pt idx="221">
                  <c:v>793.9019401998935</c:v>
                </c:pt>
                <c:pt idx="222">
                  <c:v>793.8819350805134</c:v>
                </c:pt>
                <c:pt idx="223">
                  <c:v>793.8636631392859</c:v>
                </c:pt>
                <c:pt idx="224">
                  <c:v>793.8455891378932</c:v>
                </c:pt>
                <c:pt idx="225">
                  <c:v>793.8271686300732</c:v>
                </c:pt>
                <c:pt idx="226">
                  <c:v>793.8073955306844</c:v>
                </c:pt>
                <c:pt idx="227">
                  <c:v>793.788792669565</c:v>
                </c:pt>
                <c:pt idx="228">
                  <c:v>793.7724386838026</c:v>
                </c:pt>
                <c:pt idx="229">
                  <c:v>793.7541034786875</c:v>
                </c:pt>
                <c:pt idx="230">
                  <c:v>793.734537090461</c:v>
                </c:pt>
                <c:pt idx="231">
                  <c:v>793.7147803833778</c:v>
                </c:pt>
                <c:pt idx="232">
                  <c:v>793.6952768529748</c:v>
                </c:pt>
                <c:pt idx="233">
                  <c:v>793.6769978345135</c:v>
                </c:pt>
                <c:pt idx="234">
                  <c:v>793.6568687270409</c:v>
                </c:pt>
                <c:pt idx="235">
                  <c:v>793.6377642633327</c:v>
                </c:pt>
                <c:pt idx="236">
                  <c:v>793.6185127224236</c:v>
                </c:pt>
                <c:pt idx="237">
                  <c:v>793.5999389915401</c:v>
                </c:pt>
                <c:pt idx="238">
                  <c:v>793.580209247572</c:v>
                </c:pt>
                <c:pt idx="239">
                  <c:v>793.5600004879715</c:v>
                </c:pt>
                <c:pt idx="240">
                  <c:v>793.5415350735464</c:v>
                </c:pt>
                <c:pt idx="241">
                  <c:v>793.5240996887962</c:v>
                </c:pt>
                <c:pt idx="242">
                  <c:v>793.5023982023788</c:v>
                </c:pt>
                <c:pt idx="243">
                  <c:v>793.4829770205356</c:v>
                </c:pt>
                <c:pt idx="244">
                  <c:v>793.4631086134502</c:v>
                </c:pt>
                <c:pt idx="245">
                  <c:v>793.4441263144079</c:v>
                </c:pt>
                <c:pt idx="246">
                  <c:v>793.4246555135488</c:v>
                </c:pt>
                <c:pt idx="247">
                  <c:v>793.4050592020002</c:v>
                </c:pt>
                <c:pt idx="248">
                  <c:v>793.3849947492127</c:v>
                </c:pt>
                <c:pt idx="249">
                  <c:v>793.3651278304945</c:v>
                </c:pt>
                <c:pt idx="250">
                  <c:v>793.3442921594846</c:v>
                </c:pt>
                <c:pt idx="251">
                  <c:v>793.3238368978117</c:v>
                </c:pt>
                <c:pt idx="252">
                  <c:v>793.3042306367458</c:v>
                </c:pt>
                <c:pt idx="253">
                  <c:v>793.2842065070435</c:v>
                </c:pt>
                <c:pt idx="254">
                  <c:v>793.2634424093218</c:v>
                </c:pt>
                <c:pt idx="255">
                  <c:v>793.2437469147704</c:v>
                </c:pt>
                <c:pt idx="256">
                  <c:v>793.2223420424151</c:v>
                </c:pt>
                <c:pt idx="257">
                  <c:v>793.2008100889741</c:v>
                </c:pt>
                <c:pt idx="258">
                  <c:v>793.180207072745</c:v>
                </c:pt>
                <c:pt idx="259">
                  <c:v>793.1587348513418</c:v>
                </c:pt>
                <c:pt idx="260">
                  <c:v>793.137400737859</c:v>
                </c:pt>
                <c:pt idx="261">
                  <c:v>793.1156520314876</c:v>
                </c:pt>
                <c:pt idx="262">
                  <c:v>793.0944170315056</c:v>
                </c:pt>
                <c:pt idx="263">
                  <c:v>793.074842223849</c:v>
                </c:pt>
                <c:pt idx="264">
                  <c:v>793.0532859252841</c:v>
                </c:pt>
                <c:pt idx="265">
                  <c:v>793.0336770235076</c:v>
                </c:pt>
                <c:pt idx="266">
                  <c:v>793.0114609401223</c:v>
                </c:pt>
                <c:pt idx="267">
                  <c:v>792.990111327116</c:v>
                </c:pt>
                <c:pt idx="268">
                  <c:v>792.9663253417448</c:v>
                </c:pt>
                <c:pt idx="269">
                  <c:v>792.9441474878048</c:v>
                </c:pt>
                <c:pt idx="270">
                  <c:v>792.9226371817687</c:v>
                </c:pt>
                <c:pt idx="271">
                  <c:v>792.901958176324</c:v>
                </c:pt>
                <c:pt idx="272">
                  <c:v>792.8797591103787</c:v>
                </c:pt>
                <c:pt idx="273">
                  <c:v>792.8576650384477</c:v>
                </c:pt>
                <c:pt idx="274">
                  <c:v>792.8355682986889</c:v>
                </c:pt>
                <c:pt idx="275">
                  <c:v>792.812779376165</c:v>
                </c:pt>
                <c:pt idx="276">
                  <c:v>792.7904690323282</c:v>
                </c:pt>
                <c:pt idx="277">
                  <c:v>792.7697113040781</c:v>
                </c:pt>
                <c:pt idx="278">
                  <c:v>792.7470095115967</c:v>
                </c:pt>
                <c:pt idx="279">
                  <c:v>792.723334552036</c:v>
                </c:pt>
                <c:pt idx="280">
                  <c:v>792.7017800941286</c:v>
                </c:pt>
                <c:pt idx="281">
                  <c:v>792.6787502831232</c:v>
                </c:pt>
                <c:pt idx="282">
                  <c:v>792.6563634674894</c:v>
                </c:pt>
                <c:pt idx="283">
                  <c:v>792.6329093979622</c:v>
                </c:pt>
                <c:pt idx="284">
                  <c:v>792.6087137986556</c:v>
                </c:pt>
                <c:pt idx="285">
                  <c:v>792.5868248470258</c:v>
                </c:pt>
                <c:pt idx="286">
                  <c:v>792.5623779020016</c:v>
                </c:pt>
                <c:pt idx="287">
                  <c:v>792.5399298927342</c:v>
                </c:pt>
                <c:pt idx="288">
                  <c:v>792.5171959962229</c:v>
                </c:pt>
                <c:pt idx="289">
                  <c:v>792.493141332327</c:v>
                </c:pt>
                <c:pt idx="290">
                  <c:v>792.470643521482</c:v>
                </c:pt>
                <c:pt idx="291">
                  <c:v>792.4464437427829</c:v>
                </c:pt>
                <c:pt idx="292">
                  <c:v>792.4235401161286</c:v>
                </c:pt>
                <c:pt idx="293">
                  <c:v>792.399522161212</c:v>
                </c:pt>
                <c:pt idx="294">
                  <c:v>792.3750873893</c:v>
                </c:pt>
                <c:pt idx="295">
                  <c:v>792.3513632422913</c:v>
                </c:pt>
                <c:pt idx="296">
                  <c:v>792.3272684191234</c:v>
                </c:pt>
                <c:pt idx="297">
                  <c:v>792.3038184121613</c:v>
                </c:pt>
                <c:pt idx="298">
                  <c:v>792.2791574736196</c:v>
                </c:pt>
                <c:pt idx="299">
                  <c:v>792.254741224608</c:v>
                </c:pt>
                <c:pt idx="300">
                  <c:v>792.2315710064174</c:v>
                </c:pt>
                <c:pt idx="301">
                  <c:v>792.20854671084</c:v>
                </c:pt>
                <c:pt idx="302">
                  <c:v>792.1828486706682</c:v>
                </c:pt>
                <c:pt idx="303">
                  <c:v>792.1578860743856</c:v>
                </c:pt>
                <c:pt idx="304">
                  <c:v>792.1331310474822</c:v>
                </c:pt>
                <c:pt idx="305">
                  <c:v>792.108686091852</c:v>
                </c:pt>
                <c:pt idx="306">
                  <c:v>792.0835444582527</c:v>
                </c:pt>
                <c:pt idx="307">
                  <c:v>792.0591418748384</c:v>
                </c:pt>
                <c:pt idx="308">
                  <c:v>792.0346200022615</c:v>
                </c:pt>
                <c:pt idx="309">
                  <c:v>792.0101699427762</c:v>
                </c:pt>
                <c:pt idx="310">
                  <c:v>791.9843084935085</c:v>
                </c:pt>
                <c:pt idx="311">
                  <c:v>791.9588272869099</c:v>
                </c:pt>
                <c:pt idx="312">
                  <c:v>791.9335096786683</c:v>
                </c:pt>
                <c:pt idx="313">
                  <c:v>791.9067663942562</c:v>
                </c:pt>
                <c:pt idx="314">
                  <c:v>791.8828561430181</c:v>
                </c:pt>
                <c:pt idx="315">
                  <c:v>791.8568717254745</c:v>
                </c:pt>
                <c:pt idx="316">
                  <c:v>791.8314378908901</c:v>
                </c:pt>
                <c:pt idx="317">
                  <c:v>791.8061620704173</c:v>
                </c:pt>
                <c:pt idx="318">
                  <c:v>791.7811063990928</c:v>
                </c:pt>
                <c:pt idx="319">
                  <c:v>791.7548046622733</c:v>
                </c:pt>
                <c:pt idx="320">
                  <c:v>791.728901003137</c:v>
                </c:pt>
                <c:pt idx="321">
                  <c:v>791.7025477647494</c:v>
                </c:pt>
                <c:pt idx="322">
                  <c:v>791.6755944520874</c:v>
                </c:pt>
                <c:pt idx="323">
                  <c:v>791.6500893441104</c:v>
                </c:pt>
                <c:pt idx="324">
                  <c:v>791.6231270714428</c:v>
                </c:pt>
                <c:pt idx="325">
                  <c:v>791.5980795630382</c:v>
                </c:pt>
                <c:pt idx="326">
                  <c:v>791.5717123149377</c:v>
                </c:pt>
                <c:pt idx="327">
                  <c:v>791.5442473959589</c:v>
                </c:pt>
                <c:pt idx="328">
                  <c:v>791.5176661508025</c:v>
                </c:pt>
                <c:pt idx="329">
                  <c:v>791.4909703607387</c:v>
                </c:pt>
                <c:pt idx="330">
                  <c:v>791.4639871923621</c:v>
                </c:pt>
                <c:pt idx="331">
                  <c:v>791.436540876812</c:v>
                </c:pt>
                <c:pt idx="332">
                  <c:v>791.4097158225072</c:v>
                </c:pt>
                <c:pt idx="333">
                  <c:v>791.3815481403961</c:v>
                </c:pt>
                <c:pt idx="334">
                  <c:v>791.3535709334654</c:v>
                </c:pt>
                <c:pt idx="335">
                  <c:v>791.3250463813574</c:v>
                </c:pt>
                <c:pt idx="336">
                  <c:v>791.2970422008366</c:v>
                </c:pt>
                <c:pt idx="337">
                  <c:v>791.2685699608268</c:v>
                </c:pt>
                <c:pt idx="338">
                  <c:v>791.2425636617592</c:v>
                </c:pt>
                <c:pt idx="339">
                  <c:v>791.2147671711027</c:v>
                </c:pt>
                <c:pt idx="340">
                  <c:v>791.1858897305435</c:v>
                </c:pt>
                <c:pt idx="341">
                  <c:v>791.15787292818</c:v>
                </c:pt>
                <c:pt idx="342">
                  <c:v>791.1295602287458</c:v>
                </c:pt>
                <c:pt idx="343">
                  <c:v>791.1007426584596</c:v>
                </c:pt>
                <c:pt idx="344">
                  <c:v>791.0725193310476</c:v>
                </c:pt>
                <c:pt idx="345">
                  <c:v>791.043710079303</c:v>
                </c:pt>
                <c:pt idx="346">
                  <c:v>791.0147751208182</c:v>
                </c:pt>
                <c:pt idx="347">
                  <c:v>790.98538949936</c:v>
                </c:pt>
                <c:pt idx="348">
                  <c:v>790.9550552542461</c:v>
                </c:pt>
                <c:pt idx="349">
                  <c:v>790.9273115403494</c:v>
                </c:pt>
                <c:pt idx="350">
                  <c:v>790.8984491778572</c:v>
                </c:pt>
                <c:pt idx="351">
                  <c:v>790.8701791664276</c:v>
                </c:pt>
                <c:pt idx="352">
                  <c:v>790.8397279720561</c:v>
                </c:pt>
                <c:pt idx="353">
                  <c:v>790.8106045249174</c:v>
                </c:pt>
                <c:pt idx="354">
                  <c:v>790.7815303913848</c:v>
                </c:pt>
                <c:pt idx="355">
                  <c:v>790.7512783423047</c:v>
                </c:pt>
                <c:pt idx="356">
                  <c:v>790.721647208765</c:v>
                </c:pt>
                <c:pt idx="357">
                  <c:v>790.6922151716566</c:v>
                </c:pt>
                <c:pt idx="358">
                  <c:v>790.6629862816299</c:v>
                </c:pt>
                <c:pt idx="359">
                  <c:v>790.6327886290364</c:v>
                </c:pt>
                <c:pt idx="360">
                  <c:v>790.603065736322</c:v>
                </c:pt>
                <c:pt idx="361">
                  <c:v>790.5702029241618</c:v>
                </c:pt>
                <c:pt idx="362">
                  <c:v>790.5409609554117</c:v>
                </c:pt>
                <c:pt idx="363">
                  <c:v>790.510001117251</c:v>
                </c:pt>
                <c:pt idx="364">
                  <c:v>790.4792058478363</c:v>
                </c:pt>
                <c:pt idx="365">
                  <c:v>790.4488286382787</c:v>
                </c:pt>
                <c:pt idx="366">
                  <c:v>790.4177808665565</c:v>
                </c:pt>
                <c:pt idx="367">
                  <c:v>790.3868484296428</c:v>
                </c:pt>
                <c:pt idx="368">
                  <c:v>790.3554249010325</c:v>
                </c:pt>
                <c:pt idx="369">
                  <c:v>790.323172406388</c:v>
                </c:pt>
                <c:pt idx="370">
                  <c:v>790.2926288837353</c:v>
                </c:pt>
                <c:pt idx="371">
                  <c:v>790.2611029710774</c:v>
                </c:pt>
                <c:pt idx="372">
                  <c:v>790.2290909142415</c:v>
                </c:pt>
                <c:pt idx="373">
                  <c:v>790.1964900616544</c:v>
                </c:pt>
                <c:pt idx="374">
                  <c:v>790.1655582011233</c:v>
                </c:pt>
                <c:pt idx="375">
                  <c:v>790.1336007645184</c:v>
                </c:pt>
                <c:pt idx="376">
                  <c:v>790.1012952507627</c:v>
                </c:pt>
                <c:pt idx="377">
                  <c:v>790.0685553631905</c:v>
                </c:pt>
                <c:pt idx="378">
                  <c:v>790.0363797723323</c:v>
                </c:pt>
                <c:pt idx="379">
                  <c:v>790.002342912767</c:v>
                </c:pt>
                <c:pt idx="380">
                  <c:v>789.9693076602847</c:v>
                </c:pt>
                <c:pt idx="381">
                  <c:v>789.9365994083561</c:v>
                </c:pt>
                <c:pt idx="382">
                  <c:v>789.903644326369</c:v>
                </c:pt>
                <c:pt idx="383">
                  <c:v>789.8712194271359</c:v>
                </c:pt>
                <c:pt idx="384">
                  <c:v>789.8374699936105</c:v>
                </c:pt>
                <c:pt idx="385">
                  <c:v>789.8046064345165</c:v>
                </c:pt>
                <c:pt idx="386">
                  <c:v>789.7716035903315</c:v>
                </c:pt>
                <c:pt idx="387">
                  <c:v>789.7376854275611</c:v>
                </c:pt>
                <c:pt idx="388">
                  <c:v>789.7038860983988</c:v>
                </c:pt>
                <c:pt idx="389">
                  <c:v>789.6696736744698</c:v>
                </c:pt>
                <c:pt idx="390">
                  <c:v>789.6364178198664</c:v>
                </c:pt>
                <c:pt idx="391">
                  <c:v>789.6010774699404</c:v>
                </c:pt>
                <c:pt idx="392">
                  <c:v>789.5676352443035</c:v>
                </c:pt>
                <c:pt idx="393">
                  <c:v>789.5340220218907</c:v>
                </c:pt>
                <c:pt idx="394">
                  <c:v>789.4998215155915</c:v>
                </c:pt>
                <c:pt idx="395">
                  <c:v>789.4636209680896</c:v>
                </c:pt>
                <c:pt idx="396">
                  <c:v>789.4286521961566</c:v>
                </c:pt>
                <c:pt idx="397">
                  <c:v>789.3947572169373</c:v>
                </c:pt>
                <c:pt idx="398">
                  <c:v>789.3594504747986</c:v>
                </c:pt>
                <c:pt idx="399">
                  <c:v>789.3251520722474</c:v>
                </c:pt>
                <c:pt idx="400">
                  <c:v>789.2896035367014</c:v>
                </c:pt>
                <c:pt idx="401">
                  <c:v>789.2549092599424</c:v>
                </c:pt>
                <c:pt idx="402">
                  <c:v>789.2186261841055</c:v>
                </c:pt>
                <c:pt idx="403">
                  <c:v>789.1825486892218</c:v>
                </c:pt>
                <c:pt idx="404">
                  <c:v>789.1465405923458</c:v>
                </c:pt>
                <c:pt idx="405">
                  <c:v>789.1097510601987</c:v>
                </c:pt>
                <c:pt idx="406">
                  <c:v>789.0733030388324</c:v>
                </c:pt>
                <c:pt idx="407">
                  <c:v>789.0386162317513</c:v>
                </c:pt>
                <c:pt idx="408">
                  <c:v>789.0016652125709</c:v>
                </c:pt>
                <c:pt idx="409">
                  <c:v>788.9645006303292</c:v>
                </c:pt>
                <c:pt idx="410">
                  <c:v>788.9284131010634</c:v>
                </c:pt>
                <c:pt idx="411">
                  <c:v>788.8911313596396</c:v>
                </c:pt>
                <c:pt idx="412">
                  <c:v>788.8538942875637</c:v>
                </c:pt>
                <c:pt idx="413">
                  <c:v>788.8173699233413</c:v>
                </c:pt>
                <c:pt idx="414">
                  <c:v>788.779274074521</c:v>
                </c:pt>
                <c:pt idx="415">
                  <c:v>788.7403615595725</c:v>
                </c:pt>
                <c:pt idx="416">
                  <c:v>788.703083648462</c:v>
                </c:pt>
                <c:pt idx="417">
                  <c:v>788.6651710353062</c:v>
                </c:pt>
                <c:pt idx="418">
                  <c:v>788.628140959903</c:v>
                </c:pt>
                <c:pt idx="419">
                  <c:v>788.589615832676</c:v>
                </c:pt>
                <c:pt idx="420">
                  <c:v>788.5512816473097</c:v>
                </c:pt>
                <c:pt idx="421">
                  <c:v>788.5124577823871</c:v>
                </c:pt>
                <c:pt idx="422">
                  <c:v>788.4739665344539</c:v>
                </c:pt>
                <c:pt idx="423">
                  <c:v>788.433668324798</c:v>
                </c:pt>
                <c:pt idx="424">
                  <c:v>788.3958055184446</c:v>
                </c:pt>
                <c:pt idx="425">
                  <c:v>788.3573886397356</c:v>
                </c:pt>
                <c:pt idx="426">
                  <c:v>788.3174296353552</c:v>
                </c:pt>
                <c:pt idx="427">
                  <c:v>788.278780221393</c:v>
                </c:pt>
                <c:pt idx="428">
                  <c:v>788.239032510137</c:v>
                </c:pt>
                <c:pt idx="429">
                  <c:v>788.1982356323462</c:v>
                </c:pt>
                <c:pt idx="430">
                  <c:v>788.1590557810721</c:v>
                </c:pt>
                <c:pt idx="431">
                  <c:v>788.1185772616073</c:v>
                </c:pt>
                <c:pt idx="432">
                  <c:v>788.0773286906323</c:v>
                </c:pt>
                <c:pt idx="433">
                  <c:v>788.0372432060811</c:v>
                </c:pt>
                <c:pt idx="434">
                  <c:v>787.9964421374206</c:v>
                </c:pt>
                <c:pt idx="435">
                  <c:v>787.9565907787185</c:v>
                </c:pt>
                <c:pt idx="436">
                  <c:v>787.9168615118765</c:v>
                </c:pt>
                <c:pt idx="437">
                  <c:v>787.8749210945167</c:v>
                </c:pt>
                <c:pt idx="438">
                  <c:v>787.8330776169705</c:v>
                </c:pt>
                <c:pt idx="439">
                  <c:v>787.792549837186</c:v>
                </c:pt>
                <c:pt idx="440">
                  <c:v>787.750470521144</c:v>
                </c:pt>
                <c:pt idx="441">
                  <c:v>787.7083454748135</c:v>
                </c:pt>
                <c:pt idx="442">
                  <c:v>787.6669918538521</c:v>
                </c:pt>
                <c:pt idx="443">
                  <c:v>787.6236347657074</c:v>
                </c:pt>
                <c:pt idx="444">
                  <c:v>787.5812610193367</c:v>
                </c:pt>
                <c:pt idx="445">
                  <c:v>787.5400700859251</c:v>
                </c:pt>
                <c:pt idx="446">
                  <c:v>787.4974468189206</c:v>
                </c:pt>
                <c:pt idx="447">
                  <c:v>787.4543774770231</c:v>
                </c:pt>
                <c:pt idx="448">
                  <c:v>787.4114882764945</c:v>
                </c:pt>
                <c:pt idx="449">
                  <c:v>787.3682186855993</c:v>
                </c:pt>
                <c:pt idx="450">
                  <c:v>787.325040858275</c:v>
                </c:pt>
                <c:pt idx="451">
                  <c:v>787.2817936633898</c:v>
                </c:pt>
                <c:pt idx="452">
                  <c:v>787.2380719493615</c:v>
                </c:pt>
                <c:pt idx="453">
                  <c:v>787.194526058749</c:v>
                </c:pt>
                <c:pt idx="454">
                  <c:v>787.1503384572772</c:v>
                </c:pt>
                <c:pt idx="455">
                  <c:v>787.1068493042952</c:v>
                </c:pt>
                <c:pt idx="456">
                  <c:v>787.0624630331223</c:v>
                </c:pt>
                <c:pt idx="457">
                  <c:v>787.0176454986527</c:v>
                </c:pt>
                <c:pt idx="458">
                  <c:v>786.9733375296257</c:v>
                </c:pt>
                <c:pt idx="459">
                  <c:v>786.9284405190857</c:v>
                </c:pt>
                <c:pt idx="460">
                  <c:v>786.8832923197112</c:v>
                </c:pt>
                <c:pt idx="461">
                  <c:v>786.839530539306</c:v>
                </c:pt>
                <c:pt idx="462">
                  <c:v>786.793661425518</c:v>
                </c:pt>
                <c:pt idx="463">
                  <c:v>786.7475169387376</c:v>
                </c:pt>
                <c:pt idx="464">
                  <c:v>786.7021811463297</c:v>
                </c:pt>
                <c:pt idx="465">
                  <c:v>786.6567649675025</c:v>
                </c:pt>
                <c:pt idx="466">
                  <c:v>786.6101652159025</c:v>
                </c:pt>
                <c:pt idx="467">
                  <c:v>786.566391459571</c:v>
                </c:pt>
                <c:pt idx="468">
                  <c:v>786.518235191214</c:v>
                </c:pt>
                <c:pt idx="469">
                  <c:v>786.4721503494386</c:v>
                </c:pt>
                <c:pt idx="470">
                  <c:v>786.4243750497355</c:v>
                </c:pt>
                <c:pt idx="471">
                  <c:v>786.3772856697471</c:v>
                </c:pt>
                <c:pt idx="472">
                  <c:v>786.3298737513905</c:v>
                </c:pt>
                <c:pt idx="473">
                  <c:v>786.282750477775</c:v>
                </c:pt>
                <c:pt idx="474">
                  <c:v>786.2359273367838</c:v>
                </c:pt>
                <c:pt idx="475">
                  <c:v>786.187981683544</c:v>
                </c:pt>
                <c:pt idx="476">
                  <c:v>786.1394351045321</c:v>
                </c:pt>
                <c:pt idx="477">
                  <c:v>786.0907081139226</c:v>
                </c:pt>
                <c:pt idx="478">
                  <c:v>786.0425064537072</c:v>
                </c:pt>
                <c:pt idx="479">
                  <c:v>785.9939425610066</c:v>
                </c:pt>
                <c:pt idx="480">
                  <c:v>785.9454680896067</c:v>
                </c:pt>
                <c:pt idx="481">
                  <c:v>785.8972478566445</c:v>
                </c:pt>
                <c:pt idx="482">
                  <c:v>785.8479288311571</c:v>
                </c:pt>
                <c:pt idx="483">
                  <c:v>785.7999218686087</c:v>
                </c:pt>
                <c:pt idx="484">
                  <c:v>785.7504233896486</c:v>
                </c:pt>
                <c:pt idx="485">
                  <c:v>785.701079859471</c:v>
                </c:pt>
                <c:pt idx="486">
                  <c:v>785.6510284314095</c:v>
                </c:pt>
                <c:pt idx="487">
                  <c:v>785.6022502214512</c:v>
                </c:pt>
                <c:pt idx="488">
                  <c:v>785.5512125540679</c:v>
                </c:pt>
                <c:pt idx="489">
                  <c:v>785.5002722364617</c:v>
                </c:pt>
                <c:pt idx="490">
                  <c:v>785.4505825841887</c:v>
                </c:pt>
                <c:pt idx="491">
                  <c:v>785.3991646494734</c:v>
                </c:pt>
                <c:pt idx="492">
                  <c:v>785.3488296192362</c:v>
                </c:pt>
                <c:pt idx="493">
                  <c:v>785.2971012362191</c:v>
                </c:pt>
                <c:pt idx="494">
                  <c:v>785.245571978768</c:v>
                </c:pt>
                <c:pt idx="495">
                  <c:v>785.1939178836953</c:v>
                </c:pt>
                <c:pt idx="496">
                  <c:v>785.1432618646535</c:v>
                </c:pt>
                <c:pt idx="497">
                  <c:v>785.0908978514882</c:v>
                </c:pt>
                <c:pt idx="498">
                  <c:v>785.0383168135437</c:v>
                </c:pt>
                <c:pt idx="499">
                  <c:v>784.9846836559136</c:v>
                </c:pt>
                <c:pt idx="500">
                  <c:v>784.9319635457797</c:v>
                </c:pt>
                <c:pt idx="501">
                  <c:v>784.8800631414587</c:v>
                </c:pt>
                <c:pt idx="502">
                  <c:v>784.8266183793999</c:v>
                </c:pt>
                <c:pt idx="503">
                  <c:v>784.774629462657</c:v>
                </c:pt>
                <c:pt idx="504">
                  <c:v>784.7212382500974</c:v>
                </c:pt>
                <c:pt idx="505">
                  <c:v>784.6684120518175</c:v>
                </c:pt>
                <c:pt idx="506">
                  <c:v>784.6151801458657</c:v>
                </c:pt>
                <c:pt idx="507">
                  <c:v>784.5602407241184</c:v>
                </c:pt>
                <c:pt idx="508">
                  <c:v>784.5060032479137</c:v>
                </c:pt>
                <c:pt idx="509">
                  <c:v>784.4507335959672</c:v>
                </c:pt>
                <c:pt idx="510">
                  <c:v>784.3972771541869</c:v>
                </c:pt>
                <c:pt idx="511">
                  <c:v>784.3424420856454</c:v>
                </c:pt>
                <c:pt idx="512">
                  <c:v>784.2871418852675</c:v>
                </c:pt>
                <c:pt idx="513">
                  <c:v>784.2315111250485</c:v>
                </c:pt>
                <c:pt idx="514">
                  <c:v>784.1764056373806</c:v>
                </c:pt>
                <c:pt idx="515">
                  <c:v>784.1215977191532</c:v>
                </c:pt>
                <c:pt idx="516">
                  <c:v>784.0655948923894</c:v>
                </c:pt>
                <c:pt idx="517">
                  <c:v>784.0103147125847</c:v>
                </c:pt>
                <c:pt idx="518">
                  <c:v>783.9534398287401</c:v>
                </c:pt>
                <c:pt idx="519">
                  <c:v>783.8971983380918</c:v>
                </c:pt>
                <c:pt idx="520">
                  <c:v>783.8402789055033</c:v>
                </c:pt>
                <c:pt idx="521">
                  <c:v>783.7833357664907</c:v>
                </c:pt>
                <c:pt idx="522">
                  <c:v>783.7258800957087</c:v>
                </c:pt>
                <c:pt idx="523">
                  <c:v>783.6679375635153</c:v>
                </c:pt>
                <c:pt idx="524">
                  <c:v>783.6110546157614</c:v>
                </c:pt>
                <c:pt idx="525">
                  <c:v>783.5531180720568</c:v>
                </c:pt>
                <c:pt idx="526">
                  <c:v>783.4955886951644</c:v>
                </c:pt>
                <c:pt idx="527">
                  <c:v>783.4368703978711</c:v>
                </c:pt>
                <c:pt idx="528">
                  <c:v>783.378499369432</c:v>
                </c:pt>
                <c:pt idx="529">
                  <c:v>783.3197537536384</c:v>
                </c:pt>
                <c:pt idx="530">
                  <c:v>783.2623153926763</c:v>
                </c:pt>
                <c:pt idx="531">
                  <c:v>783.2023173087704</c:v>
                </c:pt>
                <c:pt idx="532">
                  <c:v>783.1435525988542</c:v>
                </c:pt>
                <c:pt idx="533">
                  <c:v>783.084226858718</c:v>
                </c:pt>
                <c:pt idx="534">
                  <c:v>783.0254264295422</c:v>
                </c:pt>
                <c:pt idx="535">
                  <c:v>782.9637834847663</c:v>
                </c:pt>
                <c:pt idx="536">
                  <c:v>782.904365108496</c:v>
                </c:pt>
                <c:pt idx="537">
                  <c:v>782.8443271685677</c:v>
                </c:pt>
                <c:pt idx="538">
                  <c:v>782.7850176422107</c:v>
                </c:pt>
                <c:pt idx="539">
                  <c:v>782.723303266718</c:v>
                </c:pt>
                <c:pt idx="540">
                  <c:v>782.6622377379373</c:v>
                </c:pt>
                <c:pt idx="541">
                  <c:v>782.600857550285</c:v>
                </c:pt>
                <c:pt idx="542">
                  <c:v>782.5392715222214</c:v>
                </c:pt>
                <c:pt idx="543">
                  <c:v>782.4781832033731</c:v>
                </c:pt>
                <c:pt idx="544">
                  <c:v>782.4168441289344</c:v>
                </c:pt>
                <c:pt idx="545">
                  <c:v>782.3553764104282</c:v>
                </c:pt>
                <c:pt idx="546">
                  <c:v>782.293445538386</c:v>
                </c:pt>
                <c:pt idx="547">
                  <c:v>782.230554543119</c:v>
                </c:pt>
                <c:pt idx="548">
                  <c:v>782.1667938842478</c:v>
                </c:pt>
                <c:pt idx="549">
                  <c:v>782.1046042402337</c:v>
                </c:pt>
                <c:pt idx="550">
                  <c:v>782.041941371128</c:v>
                </c:pt>
                <c:pt idx="551">
                  <c:v>781.977721919687</c:v>
                </c:pt>
                <c:pt idx="552">
                  <c:v>781.9134659478494</c:v>
                </c:pt>
                <c:pt idx="553">
                  <c:v>781.850271556279</c:v>
                </c:pt>
                <c:pt idx="554">
                  <c:v>781.7861949642573</c:v>
                </c:pt>
                <c:pt idx="555">
                  <c:v>781.720886269714</c:v>
                </c:pt>
                <c:pt idx="556">
                  <c:v>781.6560953878773</c:v>
                </c:pt>
                <c:pt idx="557">
                  <c:v>781.5922958580193</c:v>
                </c:pt>
                <c:pt idx="558">
                  <c:v>781.5268169588015</c:v>
                </c:pt>
                <c:pt idx="559">
                  <c:v>781.4621026747343</c:v>
                </c:pt>
                <c:pt idx="560">
                  <c:v>781.397544825785</c:v>
                </c:pt>
                <c:pt idx="561">
                  <c:v>781.3304133176184</c:v>
                </c:pt>
                <c:pt idx="562">
                  <c:v>781.2650674383785</c:v>
                </c:pt>
                <c:pt idx="563">
                  <c:v>781.1999319034538</c:v>
                </c:pt>
                <c:pt idx="564">
                  <c:v>781.1337127300081</c:v>
                </c:pt>
                <c:pt idx="565">
                  <c:v>781.0671792159405</c:v>
                </c:pt>
                <c:pt idx="566">
                  <c:v>781.0005353371027</c:v>
                </c:pt>
                <c:pt idx="567">
                  <c:v>780.9319374011494</c:v>
                </c:pt>
                <c:pt idx="568">
                  <c:v>780.8653749034747</c:v>
                </c:pt>
                <c:pt idx="569">
                  <c:v>780.798893467659</c:v>
                </c:pt>
                <c:pt idx="570">
                  <c:v>780.7295230833737</c:v>
                </c:pt>
                <c:pt idx="571">
                  <c:v>780.6609454618915</c:v>
                </c:pt>
                <c:pt idx="572">
                  <c:v>780.5929988309164</c:v>
                </c:pt>
                <c:pt idx="573">
                  <c:v>780.5249435112556</c:v>
                </c:pt>
                <c:pt idx="574">
                  <c:v>780.4561051542611</c:v>
                </c:pt>
                <c:pt idx="575">
                  <c:v>780.3866266753159</c:v>
                </c:pt>
                <c:pt idx="576">
                  <c:v>780.3189052812946</c:v>
                </c:pt>
                <c:pt idx="577">
                  <c:v>780.2501257135377</c:v>
                </c:pt>
                <c:pt idx="578">
                  <c:v>780.179180841129</c:v>
                </c:pt>
                <c:pt idx="579">
                  <c:v>780.1095178815223</c:v>
                </c:pt>
                <c:pt idx="580">
                  <c:v>780.04008532249</c:v>
                </c:pt>
                <c:pt idx="581">
                  <c:v>779.9707864755712</c:v>
                </c:pt>
                <c:pt idx="582">
                  <c:v>779.8993474081665</c:v>
                </c:pt>
                <c:pt idx="583">
                  <c:v>779.8282350337075</c:v>
                </c:pt>
                <c:pt idx="584">
                  <c:v>779.757536130194</c:v>
                </c:pt>
                <c:pt idx="585">
                  <c:v>779.6859746248</c:v>
                </c:pt>
                <c:pt idx="586">
                  <c:v>779.6151902483024</c:v>
                </c:pt>
                <c:pt idx="587">
                  <c:v>779.543716961097</c:v>
                </c:pt>
                <c:pt idx="588">
                  <c:v>779.4712792586866</c:v>
                </c:pt>
                <c:pt idx="589">
                  <c:v>779.4001742913636</c:v>
                </c:pt>
                <c:pt idx="590">
                  <c:v>779.3280296465593</c:v>
                </c:pt>
                <c:pt idx="591">
                  <c:v>779.2555573516134</c:v>
                </c:pt>
                <c:pt idx="592">
                  <c:v>779.1814557111014</c:v>
                </c:pt>
                <c:pt idx="593">
                  <c:v>779.1095290853609</c:v>
                </c:pt>
                <c:pt idx="594">
                  <c:v>779.0346857425958</c:v>
                </c:pt>
                <c:pt idx="595">
                  <c:v>778.9615329593636</c:v>
                </c:pt>
                <c:pt idx="596">
                  <c:v>778.8875656688516</c:v>
                </c:pt>
                <c:pt idx="597">
                  <c:v>778.8130342594086</c:v>
                </c:pt>
                <c:pt idx="598">
                  <c:v>778.7385717629382</c:v>
                </c:pt>
                <c:pt idx="599">
                  <c:v>778.6639807903731</c:v>
                </c:pt>
                <c:pt idx="600">
                  <c:v>778.590169784515</c:v>
                </c:pt>
                <c:pt idx="601">
                  <c:v>778.514699473458</c:v>
                </c:pt>
                <c:pt idx="602">
                  <c:v>778.4385239964528</c:v>
                </c:pt>
                <c:pt idx="603">
                  <c:v>778.363488168165</c:v>
                </c:pt>
                <c:pt idx="604">
                  <c:v>778.288446402013</c:v>
                </c:pt>
                <c:pt idx="605">
                  <c:v>778.2119988399559</c:v>
                </c:pt>
                <c:pt idx="606">
                  <c:v>778.1360682968821</c:v>
                </c:pt>
                <c:pt idx="607">
                  <c:v>778.0601069022905</c:v>
                </c:pt>
                <c:pt idx="608">
                  <c:v>777.9827127602988</c:v>
                </c:pt>
                <c:pt idx="609">
                  <c:v>777.9058535746153</c:v>
                </c:pt>
                <c:pt idx="610">
                  <c:v>777.8281702733581</c:v>
                </c:pt>
                <c:pt idx="611">
                  <c:v>777.7507668988748</c:v>
                </c:pt>
                <c:pt idx="612">
                  <c:v>777.6738221335242</c:v>
                </c:pt>
                <c:pt idx="613">
                  <c:v>777.596446972592</c:v>
                </c:pt>
                <c:pt idx="614">
                  <c:v>777.5179250064029</c:v>
                </c:pt>
                <c:pt idx="615">
                  <c:v>777.439060924195</c:v>
                </c:pt>
                <c:pt idx="616">
                  <c:v>777.3618341704538</c:v>
                </c:pt>
                <c:pt idx="617">
                  <c:v>777.2827822606798</c:v>
                </c:pt>
                <c:pt idx="618">
                  <c:v>777.2027260544007</c:v>
                </c:pt>
                <c:pt idx="619">
                  <c:v>777.1253362414863</c:v>
                </c:pt>
                <c:pt idx="620">
                  <c:v>777.0452908218562</c:v>
                </c:pt>
                <c:pt idx="621">
                  <c:v>776.9648296905898</c:v>
                </c:pt>
                <c:pt idx="622">
                  <c:v>776.8851252983756</c:v>
                </c:pt>
                <c:pt idx="623">
                  <c:v>776.8044354254795</c:v>
                </c:pt>
                <c:pt idx="624">
                  <c:v>776.7252101290501</c:v>
                </c:pt>
                <c:pt idx="625">
                  <c:v>776.6428098126726</c:v>
                </c:pt>
                <c:pt idx="626">
                  <c:v>776.5622865013681</c:v>
                </c:pt>
                <c:pt idx="627">
                  <c:v>776.481391961602</c:v>
                </c:pt>
                <c:pt idx="628">
                  <c:v>776.4008308020712</c:v>
                </c:pt>
                <c:pt idx="629">
                  <c:v>776.317442417018</c:v>
                </c:pt>
                <c:pt idx="630">
                  <c:v>776.2359283255861</c:v>
                </c:pt>
                <c:pt idx="631">
                  <c:v>776.1543388056508</c:v>
                </c:pt>
                <c:pt idx="632">
                  <c:v>776.0704584165196</c:v>
                </c:pt>
                <c:pt idx="633">
                  <c:v>775.9886389515033</c:v>
                </c:pt>
                <c:pt idx="634">
                  <c:v>775.9044074624583</c:v>
                </c:pt>
                <c:pt idx="635">
                  <c:v>775.8212587896177</c:v>
                </c:pt>
                <c:pt idx="636">
                  <c:v>775.7382000030577</c:v>
                </c:pt>
                <c:pt idx="637">
                  <c:v>775.655235862433</c:v>
                </c:pt>
                <c:pt idx="638">
                  <c:v>775.570424679295</c:v>
                </c:pt>
                <c:pt idx="639">
                  <c:v>775.4873421098946</c:v>
                </c:pt>
                <c:pt idx="640">
                  <c:v>775.4029218877861</c:v>
                </c:pt>
                <c:pt idx="641">
                  <c:v>775.3178636313986</c:v>
                </c:pt>
                <c:pt idx="642">
                  <c:v>775.2336119365548</c:v>
                </c:pt>
                <c:pt idx="643">
                  <c:v>775.1481534171442</c:v>
                </c:pt>
                <c:pt idx="644">
                  <c:v>775.0632451081706</c:v>
                </c:pt>
                <c:pt idx="645">
                  <c:v>774.9775164290396</c:v>
                </c:pt>
                <c:pt idx="646">
                  <c:v>774.89113552638</c:v>
                </c:pt>
                <c:pt idx="647">
                  <c:v>774.8064258243448</c:v>
                </c:pt>
                <c:pt idx="648">
                  <c:v>774.7200196328766</c:v>
                </c:pt>
                <c:pt idx="649">
                  <c:v>774.6324078547935</c:v>
                </c:pt>
                <c:pt idx="650">
                  <c:v>774.5466111031308</c:v>
                </c:pt>
                <c:pt idx="651">
                  <c:v>774.4583382377766</c:v>
                </c:pt>
                <c:pt idx="652">
                  <c:v>774.3719255096686</c:v>
                </c:pt>
                <c:pt idx="653">
                  <c:v>774.284521228659</c:v>
                </c:pt>
                <c:pt idx="654">
                  <c:v>774.19783386978</c:v>
                </c:pt>
                <c:pt idx="655">
                  <c:v>774.1092239338442</c:v>
                </c:pt>
                <c:pt idx="656">
                  <c:v>774.0197876477265</c:v>
                </c:pt>
                <c:pt idx="657">
                  <c:v>773.9316126548666</c:v>
                </c:pt>
                <c:pt idx="658">
                  <c:v>773.8434563648458</c:v>
                </c:pt>
                <c:pt idx="659">
                  <c:v>773.7543358407146</c:v>
                </c:pt>
                <c:pt idx="660">
                  <c:v>773.6648557202852</c:v>
                </c:pt>
                <c:pt idx="661">
                  <c:v>773.5757720343164</c:v>
                </c:pt>
                <c:pt idx="662">
                  <c:v>773.4846377264956</c:v>
                </c:pt>
                <c:pt idx="663">
                  <c:v>773.3961871405222</c:v>
                </c:pt>
                <c:pt idx="664">
                  <c:v>773.3040108587354</c:v>
                </c:pt>
                <c:pt idx="665">
                  <c:v>773.215303448835</c:v>
                </c:pt>
                <c:pt idx="666">
                  <c:v>773.1251708720174</c:v>
                </c:pt>
                <c:pt idx="667">
                  <c:v>773.0334739255563</c:v>
                </c:pt>
                <c:pt idx="668">
                  <c:v>772.9424799411531</c:v>
                </c:pt>
                <c:pt idx="669">
                  <c:v>772.8508160047279</c:v>
                </c:pt>
                <c:pt idx="670">
                  <c:v>772.7598687994541</c:v>
                </c:pt>
                <c:pt idx="671">
                  <c:v>772.667344413125</c:v>
                </c:pt>
                <c:pt idx="672">
                  <c:v>772.575935936685</c:v>
                </c:pt>
                <c:pt idx="673">
                  <c:v>772.4841792322464</c:v>
                </c:pt>
                <c:pt idx="674">
                  <c:v>772.3896807849799</c:v>
                </c:pt>
                <c:pt idx="675">
                  <c:v>772.2973270757884</c:v>
                </c:pt>
                <c:pt idx="676">
                  <c:v>772.2052925299092</c:v>
                </c:pt>
                <c:pt idx="677">
                  <c:v>772.1117109460874</c:v>
                </c:pt>
                <c:pt idx="678">
                  <c:v>772.0187181116748</c:v>
                </c:pt>
                <c:pt idx="679">
                  <c:v>771.9238796246927</c:v>
                </c:pt>
                <c:pt idx="680">
                  <c:v>771.8303811717725</c:v>
                </c:pt>
                <c:pt idx="681">
                  <c:v>771.735838725603</c:v>
                </c:pt>
                <c:pt idx="682">
                  <c:v>771.6421281246534</c:v>
                </c:pt>
                <c:pt idx="683">
                  <c:v>771.5466577258356</c:v>
                </c:pt>
                <c:pt idx="684">
                  <c:v>771.4517819955295</c:v>
                </c:pt>
                <c:pt idx="685">
                  <c:v>771.3564604961464</c:v>
                </c:pt>
                <c:pt idx="686">
                  <c:v>771.260082976447</c:v>
                </c:pt>
                <c:pt idx="687">
                  <c:v>771.1646358515941</c:v>
                </c:pt>
                <c:pt idx="688">
                  <c:v>771.0694063702565</c:v>
                </c:pt>
                <c:pt idx="689">
                  <c:v>770.9727745688498</c:v>
                </c:pt>
                <c:pt idx="690">
                  <c:v>770.878177738069</c:v>
                </c:pt>
                <c:pt idx="691">
                  <c:v>770.7809041740193</c:v>
                </c:pt>
                <c:pt idx="692">
                  <c:v>770.6841494505347</c:v>
                </c:pt>
                <c:pt idx="693">
                  <c:v>770.5861736633245</c:v>
                </c:pt>
                <c:pt idx="694">
                  <c:v>770.4890150684646</c:v>
                </c:pt>
                <c:pt idx="695">
                  <c:v>770.3904928741011</c:v>
                </c:pt>
                <c:pt idx="696">
                  <c:v>770.2925969659408</c:v>
                </c:pt>
                <c:pt idx="697">
                  <c:v>770.1946747067044</c:v>
                </c:pt>
                <c:pt idx="698">
                  <c:v>770.0959021749701</c:v>
                </c:pt>
                <c:pt idx="699">
                  <c:v>769.9980632312587</c:v>
                </c:pt>
                <c:pt idx="700">
                  <c:v>769.8989611539922</c:v>
                </c:pt>
                <c:pt idx="701">
                  <c:v>769.7998413968244</c:v>
                </c:pt>
                <c:pt idx="702">
                  <c:v>769.7008401217347</c:v>
                </c:pt>
                <c:pt idx="703">
                  <c:v>769.60114996553</c:v>
                </c:pt>
                <c:pt idx="704">
                  <c:v>769.501573542542</c:v>
                </c:pt>
                <c:pt idx="705">
                  <c:v>769.4020094437064</c:v>
                </c:pt>
                <c:pt idx="706">
                  <c:v>769.3016896049432</c:v>
                </c:pt>
                <c:pt idx="707">
                  <c:v>769.2013574179737</c:v>
                </c:pt>
                <c:pt idx="708">
                  <c:v>769.099566222417</c:v>
                </c:pt>
                <c:pt idx="709">
                  <c:v>768.9998526157185</c:v>
                </c:pt>
                <c:pt idx="710">
                  <c:v>768.8991560007104</c:v>
                </c:pt>
                <c:pt idx="711">
                  <c:v>768.7983902152116</c:v>
                </c:pt>
                <c:pt idx="712">
                  <c:v>768.6962457355035</c:v>
                </c:pt>
                <c:pt idx="713">
                  <c:v>768.5929316208622</c:v>
                </c:pt>
                <c:pt idx="714">
                  <c:v>768.4925726850627</c:v>
                </c:pt>
                <c:pt idx="715">
                  <c:v>768.3902107908143</c:v>
                </c:pt>
                <c:pt idx="716">
                  <c:v>768.2877921881892</c:v>
                </c:pt>
                <c:pt idx="717">
                  <c:v>768.184762801668</c:v>
                </c:pt>
                <c:pt idx="718">
                  <c:v>768.081034742893</c:v>
                </c:pt>
                <c:pt idx="719">
                  <c:v>767.9771840092285</c:v>
                </c:pt>
                <c:pt idx="720">
                  <c:v>767.875111669553</c:v>
                </c:pt>
                <c:pt idx="721">
                  <c:v>767.7711435890045</c:v>
                </c:pt>
                <c:pt idx="722">
                  <c:v>767.6667193079555</c:v>
                </c:pt>
                <c:pt idx="723">
                  <c:v>767.562260297644</c:v>
                </c:pt>
                <c:pt idx="724">
                  <c:v>767.4580363289344</c:v>
                </c:pt>
                <c:pt idx="725">
                  <c:v>767.3534655833106</c:v>
                </c:pt>
                <c:pt idx="726">
                  <c:v>767.2487200800646</c:v>
                </c:pt>
                <c:pt idx="727">
                  <c:v>767.1437499716363</c:v>
                </c:pt>
                <c:pt idx="728">
                  <c:v>767.0385115625123</c:v>
                </c:pt>
                <c:pt idx="729">
                  <c:v>766.933081381977</c:v>
                </c:pt>
                <c:pt idx="730">
                  <c:v>766.8262184808364</c:v>
                </c:pt>
                <c:pt idx="731">
                  <c:v>766.7226663459943</c:v>
                </c:pt>
                <c:pt idx="732">
                  <c:v>766.6143526583506</c:v>
                </c:pt>
                <c:pt idx="733">
                  <c:v>766.5083789852797</c:v>
                </c:pt>
                <c:pt idx="734">
                  <c:v>766.4021039817969</c:v>
                </c:pt>
                <c:pt idx="735">
                  <c:v>766.2948890999464</c:v>
                </c:pt>
                <c:pt idx="736">
                  <c:v>766.1874342709518</c:v>
                </c:pt>
                <c:pt idx="737">
                  <c:v>766.0800478510253</c:v>
                </c:pt>
                <c:pt idx="738">
                  <c:v>765.9731129320022</c:v>
                </c:pt>
                <c:pt idx="739">
                  <c:v>765.8645216366491</c:v>
                </c:pt>
                <c:pt idx="740">
                  <c:v>765.756470328493</c:v>
                </c:pt>
                <c:pt idx="741">
                  <c:v>765.6488343039765</c:v>
                </c:pt>
                <c:pt idx="742">
                  <c:v>765.5409920195702</c:v>
                </c:pt>
                <c:pt idx="743">
                  <c:v>765.4311916415545</c:v>
                </c:pt>
                <c:pt idx="744">
                  <c:v>765.321192447396</c:v>
                </c:pt>
                <c:pt idx="745">
                  <c:v>765.2132417921816</c:v>
                </c:pt>
                <c:pt idx="746">
                  <c:v>765.1040688528491</c:v>
                </c:pt>
                <c:pt idx="747">
                  <c:v>764.9944650833414</c:v>
                </c:pt>
                <c:pt idx="748">
                  <c:v>764.8843461371035</c:v>
                </c:pt>
                <c:pt idx="749">
                  <c:v>764.775741220517</c:v>
                </c:pt>
                <c:pt idx="750">
                  <c:v>764.6656138701766</c:v>
                </c:pt>
                <c:pt idx="751">
                  <c:v>764.5533071110552</c:v>
                </c:pt>
                <c:pt idx="752">
                  <c:v>764.4427221159486</c:v>
                </c:pt>
                <c:pt idx="753">
                  <c:v>764.332188067588</c:v>
                </c:pt>
                <c:pt idx="754">
                  <c:v>764.2212954769898</c:v>
                </c:pt>
                <c:pt idx="755">
                  <c:v>764.109869674619</c:v>
                </c:pt>
                <c:pt idx="756">
                  <c:v>763.9980837028736</c:v>
                </c:pt>
                <c:pt idx="757">
                  <c:v>763.8860788522205</c:v>
                </c:pt>
                <c:pt idx="758">
                  <c:v>763.7736716256955</c:v>
                </c:pt>
                <c:pt idx="759">
                  <c:v>763.6611912109735</c:v>
                </c:pt>
                <c:pt idx="760">
                  <c:v>763.5484349531618</c:v>
                </c:pt>
                <c:pt idx="761">
                  <c:v>763.4373116952845</c:v>
                </c:pt>
                <c:pt idx="762">
                  <c:v>763.3236275460623</c:v>
                </c:pt>
                <c:pt idx="763">
                  <c:v>763.2099555694917</c:v>
                </c:pt>
                <c:pt idx="764">
                  <c:v>763.0954151028394</c:v>
                </c:pt>
                <c:pt idx="765">
                  <c:v>762.982825226167</c:v>
                </c:pt>
                <c:pt idx="766">
                  <c:v>762.868952687306</c:v>
                </c:pt>
                <c:pt idx="767">
                  <c:v>762.7552062645711</c:v>
                </c:pt>
                <c:pt idx="768">
                  <c:v>762.6398525810313</c:v>
                </c:pt>
                <c:pt idx="769">
                  <c:v>762.5256628174352</c:v>
                </c:pt>
                <c:pt idx="770">
                  <c:v>762.411759229575</c:v>
                </c:pt>
                <c:pt idx="771">
                  <c:v>762.29520220808</c:v>
                </c:pt>
                <c:pt idx="772">
                  <c:v>762.181003115661</c:v>
                </c:pt>
                <c:pt idx="773">
                  <c:v>762.064356472144</c:v>
                </c:pt>
                <c:pt idx="774">
                  <c:v>761.9494267454789</c:v>
                </c:pt>
                <c:pt idx="775">
                  <c:v>761.8334618524474</c:v>
                </c:pt>
                <c:pt idx="776">
                  <c:v>761.7175186430464</c:v>
                </c:pt>
                <c:pt idx="777">
                  <c:v>761.6020204812876</c:v>
                </c:pt>
                <c:pt idx="778">
                  <c:v>761.4852773722798</c:v>
                </c:pt>
                <c:pt idx="779">
                  <c:v>761.3688452354661</c:v>
                </c:pt>
                <c:pt idx="780">
                  <c:v>761.2514586817296</c:v>
                </c:pt>
                <c:pt idx="781">
                  <c:v>761.134284096274</c:v>
                </c:pt>
                <c:pt idx="782">
                  <c:v>761.0176455233296</c:v>
                </c:pt>
                <c:pt idx="783">
                  <c:v>760.8986613651967</c:v>
                </c:pt>
                <c:pt idx="784">
                  <c:v>760.7815874205901</c:v>
                </c:pt>
                <c:pt idx="785">
                  <c:v>760.6620040543157</c:v>
                </c:pt>
                <c:pt idx="786">
                  <c:v>760.5450483240686</c:v>
                </c:pt>
                <c:pt idx="787">
                  <c:v>760.4265732884778</c:v>
                </c:pt>
                <c:pt idx="788">
                  <c:v>760.3076416569199</c:v>
                </c:pt>
                <c:pt idx="789">
                  <c:v>760.1894093507872</c:v>
                </c:pt>
                <c:pt idx="790">
                  <c:v>760.0709428852549</c:v>
                </c:pt>
                <c:pt idx="791">
                  <c:v>759.9503247667857</c:v>
                </c:pt>
                <c:pt idx="792">
                  <c:v>759.8313347519568</c:v>
                </c:pt>
                <c:pt idx="793">
                  <c:v>759.712537306538</c:v>
                </c:pt>
                <c:pt idx="794">
                  <c:v>759.5912589169216</c:v>
                </c:pt>
                <c:pt idx="795">
                  <c:v>759.4719864361485</c:v>
                </c:pt>
                <c:pt idx="796">
                  <c:v>759.3506236187684</c:v>
                </c:pt>
                <c:pt idx="797">
                  <c:v>759.2298766103432</c:v>
                </c:pt>
                <c:pt idx="798">
                  <c:v>759.1100038002046</c:v>
                </c:pt>
                <c:pt idx="799">
                  <c:v>758.9886277173965</c:v>
                </c:pt>
                <c:pt idx="800">
                  <c:v>758.867801158803</c:v>
                </c:pt>
                <c:pt idx="801">
                  <c:v>758.7457071317034</c:v>
                </c:pt>
                <c:pt idx="802">
                  <c:v>758.6230037467386</c:v>
                </c:pt>
                <c:pt idx="803">
                  <c:v>758.5012887427467</c:v>
                </c:pt>
                <c:pt idx="804">
                  <c:v>758.379499659208</c:v>
                </c:pt>
                <c:pt idx="805">
                  <c:v>758.2593807477103</c:v>
                </c:pt>
                <c:pt idx="806">
                  <c:v>758.1344316457097</c:v>
                </c:pt>
                <c:pt idx="807">
                  <c:v>758.0124482455218</c:v>
                </c:pt>
                <c:pt idx="808">
                  <c:v>757.8892994148624</c:v>
                </c:pt>
                <c:pt idx="809">
                  <c:v>757.7637932087792</c:v>
                </c:pt>
                <c:pt idx="810">
                  <c:v>757.6406922718351</c:v>
                </c:pt>
                <c:pt idx="811">
                  <c:v>757.5179545219588</c:v>
                </c:pt>
                <c:pt idx="812">
                  <c:v>757.3935317259218</c:v>
                </c:pt>
                <c:pt idx="813">
                  <c:v>757.2704456343554</c:v>
                </c:pt>
                <c:pt idx="814">
                  <c:v>757.1453099900507</c:v>
                </c:pt>
                <c:pt idx="815">
                  <c:v>757.0224916354146</c:v>
                </c:pt>
                <c:pt idx="816">
                  <c:v>756.8967294171384</c:v>
                </c:pt>
                <c:pt idx="817">
                  <c:v>756.7720917897673</c:v>
                </c:pt>
                <c:pt idx="818">
                  <c:v>756.6470696346627</c:v>
                </c:pt>
                <c:pt idx="819">
                  <c:v>756.520416470973</c:v>
                </c:pt>
                <c:pt idx="820">
                  <c:v>756.3959197559996</c:v>
                </c:pt>
                <c:pt idx="821">
                  <c:v>756.2694979187278</c:v>
                </c:pt>
                <c:pt idx="822">
                  <c:v>756.1436246623163</c:v>
                </c:pt>
                <c:pt idx="823">
                  <c:v>756.0163817274583</c:v>
                </c:pt>
                <c:pt idx="824">
                  <c:v>755.8912372909515</c:v>
                </c:pt>
                <c:pt idx="825">
                  <c:v>755.76407773724</c:v>
                </c:pt>
                <c:pt idx="826">
                  <c:v>755.6365125544063</c:v>
                </c:pt>
                <c:pt idx="827">
                  <c:v>755.5093662614734</c:v>
                </c:pt>
                <c:pt idx="828">
                  <c:v>755.3822690303788</c:v>
                </c:pt>
                <c:pt idx="829">
                  <c:v>755.2548792314908</c:v>
                </c:pt>
                <c:pt idx="830">
                  <c:v>755.126179049307</c:v>
                </c:pt>
                <c:pt idx="831">
                  <c:v>754.9980331999211</c:v>
                </c:pt>
                <c:pt idx="832">
                  <c:v>754.871704079871</c:v>
                </c:pt>
                <c:pt idx="833">
                  <c:v>754.7425163699576</c:v>
                </c:pt>
                <c:pt idx="834">
                  <c:v>754.6131500375137</c:v>
                </c:pt>
                <c:pt idx="835">
                  <c:v>754.4836830812751</c:v>
                </c:pt>
                <c:pt idx="836">
                  <c:v>754.3551799586617</c:v>
                </c:pt>
                <c:pt idx="837">
                  <c:v>754.225312316409</c:v>
                </c:pt>
                <c:pt idx="838">
                  <c:v>754.0957104863604</c:v>
                </c:pt>
                <c:pt idx="839">
                  <c:v>753.9654461556005</c:v>
                </c:pt>
                <c:pt idx="840">
                  <c:v>753.8351713472426</c:v>
                </c:pt>
                <c:pt idx="841">
                  <c:v>753.7047087597688</c:v>
                </c:pt>
                <c:pt idx="842">
                  <c:v>753.5753558542514</c:v>
                </c:pt>
                <c:pt idx="843">
                  <c:v>753.4446823285051</c:v>
                </c:pt>
                <c:pt idx="844">
                  <c:v>753.3129708912002</c:v>
                </c:pt>
                <c:pt idx="845">
                  <c:v>753.1820719761078</c:v>
                </c:pt>
                <c:pt idx="846">
                  <c:v>753.049723391811</c:v>
                </c:pt>
                <c:pt idx="847">
                  <c:v>752.9176085921506</c:v>
                </c:pt>
                <c:pt idx="848">
                  <c:v>752.7862878927835</c:v>
                </c:pt>
                <c:pt idx="849">
                  <c:v>752.6533698312339</c:v>
                </c:pt>
                <c:pt idx="850">
                  <c:v>752.5217625093386</c:v>
                </c:pt>
                <c:pt idx="851">
                  <c:v>752.3885438180433</c:v>
                </c:pt>
                <c:pt idx="852">
                  <c:v>752.2574262542961</c:v>
                </c:pt>
                <c:pt idx="853">
                  <c:v>752.1242043470015</c:v>
                </c:pt>
                <c:pt idx="854">
                  <c:v>751.9900009997733</c:v>
                </c:pt>
                <c:pt idx="855">
                  <c:v>751.8574478842576</c:v>
                </c:pt>
                <c:pt idx="856">
                  <c:v>751.7230792033988</c:v>
                </c:pt>
                <c:pt idx="857">
                  <c:v>751.5888235858978</c:v>
                </c:pt>
                <c:pt idx="858">
                  <c:v>751.4548643136601</c:v>
                </c:pt>
                <c:pt idx="859">
                  <c:v>751.3202330063494</c:v>
                </c:pt>
                <c:pt idx="860">
                  <c:v>751.184780625525</c:v>
                </c:pt>
                <c:pt idx="861">
                  <c:v>751.0498210897096</c:v>
                </c:pt>
                <c:pt idx="862">
                  <c:v>750.9156357222124</c:v>
                </c:pt>
                <c:pt idx="863">
                  <c:v>750.7788768056576</c:v>
                </c:pt>
                <c:pt idx="864">
                  <c:v>750.6447755303915</c:v>
                </c:pt>
                <c:pt idx="865">
                  <c:v>750.507833909691</c:v>
                </c:pt>
                <c:pt idx="866">
                  <c:v>750.372833941869</c:v>
                </c:pt>
                <c:pt idx="867">
                  <c:v>750.2353405969137</c:v>
                </c:pt>
                <c:pt idx="868">
                  <c:v>750.0992577955625</c:v>
                </c:pt>
                <c:pt idx="869">
                  <c:v>749.961989481199</c:v>
                </c:pt>
                <c:pt idx="870">
                  <c:v>749.8254680840578</c:v>
                </c:pt>
                <c:pt idx="871">
                  <c:v>749.6882003889733</c:v>
                </c:pt>
                <c:pt idx="872">
                  <c:v>749.5517443204416</c:v>
                </c:pt>
                <c:pt idx="873">
                  <c:v>749.4135835885651</c:v>
                </c:pt>
                <c:pt idx="874">
                  <c:v>749.2734378584978</c:v>
                </c:pt>
                <c:pt idx="875">
                  <c:v>749.1361178639617</c:v>
                </c:pt>
                <c:pt idx="876">
                  <c:v>748.9975327912948</c:v>
                </c:pt>
                <c:pt idx="877">
                  <c:v>748.857729419462</c:v>
                </c:pt>
                <c:pt idx="878">
                  <c:v>748.7206066356967</c:v>
                </c:pt>
                <c:pt idx="879">
                  <c:v>748.5814071807824</c:v>
                </c:pt>
                <c:pt idx="880">
                  <c:v>748.4423051577006</c:v>
                </c:pt>
                <c:pt idx="881">
                  <c:v>748.3004699074905</c:v>
                </c:pt>
                <c:pt idx="882">
                  <c:v>748.1606956585557</c:v>
                </c:pt>
                <c:pt idx="883">
                  <c:v>748.0213869453884</c:v>
                </c:pt>
                <c:pt idx="884">
                  <c:v>747.8797779617525</c:v>
                </c:pt>
                <c:pt idx="885">
                  <c:v>747.739452689868</c:v>
                </c:pt>
                <c:pt idx="886">
                  <c:v>747.597797902317</c:v>
                </c:pt>
                <c:pt idx="887">
                  <c:v>747.4562531127234</c:v>
                </c:pt>
                <c:pt idx="888">
                  <c:v>747.3151912061737</c:v>
                </c:pt>
                <c:pt idx="889">
                  <c:v>747.173803205438</c:v>
                </c:pt>
                <c:pt idx="890">
                  <c:v>747.0310336905414</c:v>
                </c:pt>
                <c:pt idx="891">
                  <c:v>746.8891963709144</c:v>
                </c:pt>
                <c:pt idx="892">
                  <c:v>746.7471445655176</c:v>
                </c:pt>
                <c:pt idx="893">
                  <c:v>746.6028400632531</c:v>
                </c:pt>
                <c:pt idx="894">
                  <c:v>746.4587980129328</c:v>
                </c:pt>
                <c:pt idx="895">
                  <c:v>746.315727147934</c:v>
                </c:pt>
                <c:pt idx="896">
                  <c:v>746.172071606827</c:v>
                </c:pt>
                <c:pt idx="897">
                  <c:v>746.0288577971337</c:v>
                </c:pt>
                <c:pt idx="898">
                  <c:v>745.8843570651675</c:v>
                </c:pt>
                <c:pt idx="899">
                  <c:v>745.7409733790783</c:v>
                </c:pt>
                <c:pt idx="900">
                  <c:v>745.5943987653267</c:v>
                </c:pt>
                <c:pt idx="901">
                  <c:v>745.448603125393</c:v>
                </c:pt>
                <c:pt idx="902">
                  <c:v>745.3041895846798</c:v>
                </c:pt>
                <c:pt idx="903">
                  <c:v>745.1598681732025</c:v>
                </c:pt>
                <c:pt idx="904">
                  <c:v>745.0116789066956</c:v>
                </c:pt>
                <c:pt idx="905">
                  <c:v>744.8666108390869</c:v>
                </c:pt>
                <c:pt idx="906">
                  <c:v>744.719373051029</c:v>
                </c:pt>
                <c:pt idx="907">
                  <c:v>744.572375156975</c:v>
                </c:pt>
                <c:pt idx="908">
                  <c:v>744.4255274003151</c:v>
                </c:pt>
                <c:pt idx="909">
                  <c:v>744.278354927859</c:v>
                </c:pt>
                <c:pt idx="910">
                  <c:v>744.1308137822427</c:v>
                </c:pt>
                <c:pt idx="911">
                  <c:v>743.9830441536294</c:v>
                </c:pt>
                <c:pt idx="912">
                  <c:v>743.8332220646499</c:v>
                </c:pt>
                <c:pt idx="913">
                  <c:v>743.685227339812</c:v>
                </c:pt>
                <c:pt idx="914">
                  <c:v>743.5365742867782</c:v>
                </c:pt>
                <c:pt idx="915">
                  <c:v>743.3866720982501</c:v>
                </c:pt>
                <c:pt idx="916">
                  <c:v>743.2386303271863</c:v>
                </c:pt>
                <c:pt idx="917">
                  <c:v>743.0873185970725</c:v>
                </c:pt>
                <c:pt idx="918">
                  <c:v>742.9375817864158</c:v>
                </c:pt>
                <c:pt idx="919">
                  <c:v>742.7890447642147</c:v>
                </c:pt>
                <c:pt idx="920">
                  <c:v>742.6357347969562</c:v>
                </c:pt>
                <c:pt idx="921">
                  <c:v>742.4845976455211</c:v>
                </c:pt>
                <c:pt idx="922">
                  <c:v>742.3344818182123</c:v>
                </c:pt>
                <c:pt idx="923">
                  <c:v>742.183168539562</c:v>
                </c:pt>
                <c:pt idx="924">
                  <c:v>742.0313616639673</c:v>
                </c:pt>
                <c:pt idx="925">
                  <c:v>741.8790476995141</c:v>
                </c:pt>
                <c:pt idx="926">
                  <c:v>741.7263632045273</c:v>
                </c:pt>
                <c:pt idx="927">
                  <c:v>741.5727816210116</c:v>
                </c:pt>
                <c:pt idx="928">
                  <c:v>741.4205883742293</c:v>
                </c:pt>
                <c:pt idx="929">
                  <c:v>741.2667440803071</c:v>
                </c:pt>
                <c:pt idx="930">
                  <c:v>741.1116131316569</c:v>
                </c:pt>
                <c:pt idx="931">
                  <c:v>740.9571687515264</c:v>
                </c:pt>
                <c:pt idx="932">
                  <c:v>740.8024908889488</c:v>
                </c:pt>
                <c:pt idx="933">
                  <c:v>740.6487974899702</c:v>
                </c:pt>
                <c:pt idx="934">
                  <c:v>740.4924647777454</c:v>
                </c:pt>
                <c:pt idx="935">
                  <c:v>740.3371639176896</c:v>
                </c:pt>
                <c:pt idx="936">
                  <c:v>740.1818362193303</c:v>
                </c:pt>
                <c:pt idx="937">
                  <c:v>740.0246491899675</c:v>
                </c:pt>
                <c:pt idx="938">
                  <c:v>739.8698131121697</c:v>
                </c:pt>
                <c:pt idx="939">
                  <c:v>739.7115811964505</c:v>
                </c:pt>
                <c:pt idx="940">
                  <c:v>739.5536955086844</c:v>
                </c:pt>
                <c:pt idx="941">
                  <c:v>739.3970091210881</c:v>
                </c:pt>
                <c:pt idx="942">
                  <c:v>739.2384905958213</c:v>
                </c:pt>
                <c:pt idx="943">
                  <c:v>739.0814227533896</c:v>
                </c:pt>
                <c:pt idx="944">
                  <c:v>738.9225193721417</c:v>
                </c:pt>
                <c:pt idx="945">
                  <c:v>738.7635294643054</c:v>
                </c:pt>
                <c:pt idx="946">
                  <c:v>738.6034192942801</c:v>
                </c:pt>
                <c:pt idx="947">
                  <c:v>738.4439197931167</c:v>
                </c:pt>
                <c:pt idx="948">
                  <c:v>738.2830519393246</c:v>
                </c:pt>
                <c:pt idx="949">
                  <c:v>738.1232844640597</c:v>
                </c:pt>
                <c:pt idx="950">
                  <c:v>737.9614240534945</c:v>
                </c:pt>
                <c:pt idx="951">
                  <c:v>737.801892457668</c:v>
                </c:pt>
                <c:pt idx="952">
                  <c:v>737.6385088277099</c:v>
                </c:pt>
                <c:pt idx="953">
                  <c:v>737.4777584842916</c:v>
                </c:pt>
                <c:pt idx="954">
                  <c:v>737.3164892085763</c:v>
                </c:pt>
                <c:pt idx="955">
                  <c:v>737.1521656976113</c:v>
                </c:pt>
                <c:pt idx="956">
                  <c:v>736.9894397908948</c:v>
                </c:pt>
                <c:pt idx="957">
                  <c:v>736.825341405945</c:v>
                </c:pt>
                <c:pt idx="958">
                  <c:v>736.6629696979263</c:v>
                </c:pt>
                <c:pt idx="959">
                  <c:v>736.4975927156804</c:v>
                </c:pt>
                <c:pt idx="960">
                  <c:v>736.3327865881503</c:v>
                </c:pt>
                <c:pt idx="961">
                  <c:v>736.1694367587264</c:v>
                </c:pt>
                <c:pt idx="962">
                  <c:v>736.0037141914794</c:v>
                </c:pt>
                <c:pt idx="963">
                  <c:v>735.8377140985075</c:v>
                </c:pt>
                <c:pt idx="964">
                  <c:v>735.6716138274205</c:v>
                </c:pt>
                <c:pt idx="965">
                  <c:v>735.505222891587</c:v>
                </c:pt>
                <c:pt idx="966">
                  <c:v>735.338613152051</c:v>
                </c:pt>
                <c:pt idx="967">
                  <c:v>735.1697948943017</c:v>
                </c:pt>
                <c:pt idx="968">
                  <c:v>735.003352920918</c:v>
                </c:pt>
                <c:pt idx="969">
                  <c:v>734.8336430738742</c:v>
                </c:pt>
                <c:pt idx="970">
                  <c:v>734.6643099919717</c:v>
                </c:pt>
                <c:pt idx="971">
                  <c:v>734.4964595315256</c:v>
                </c:pt>
                <c:pt idx="972">
                  <c:v>734.3293370140211</c:v>
                </c:pt>
                <c:pt idx="973">
                  <c:v>734.1573964371124</c:v>
                </c:pt>
                <c:pt idx="974">
                  <c:v>733.9879389014835</c:v>
                </c:pt>
                <c:pt idx="975">
                  <c:v>733.8174183126854</c:v>
                </c:pt>
                <c:pt idx="976">
                  <c:v>733.6456281717533</c:v>
                </c:pt>
                <c:pt idx="977">
                  <c:v>733.4754782247998</c:v>
                </c:pt>
                <c:pt idx="978">
                  <c:v>733.3019991293933</c:v>
                </c:pt>
                <c:pt idx="979">
                  <c:v>733.1284479605373</c:v>
                </c:pt>
                <c:pt idx="980">
                  <c:v>732.9564608820212</c:v>
                </c:pt>
                <c:pt idx="981">
                  <c:v>732.7835704360693</c:v>
                </c:pt>
                <c:pt idx="982">
                  <c:v>732.6092133087856</c:v>
                </c:pt>
                <c:pt idx="983">
                  <c:v>732.4348845135547</c:v>
                </c:pt>
                <c:pt idx="984">
                  <c:v>732.2608841844243</c:v>
                </c:pt>
                <c:pt idx="985">
                  <c:v>732.085895978936</c:v>
                </c:pt>
                <c:pt idx="986">
                  <c:v>731.9102031761688</c:v>
                </c:pt>
                <c:pt idx="987">
                  <c:v>731.7350908719741</c:v>
                </c:pt>
                <c:pt idx="988">
                  <c:v>731.5575206212907</c:v>
                </c:pt>
                <c:pt idx="989">
                  <c:v>731.3811463041948</c:v>
                </c:pt>
                <c:pt idx="990">
                  <c:v>731.2025680929239</c:v>
                </c:pt>
                <c:pt idx="991">
                  <c:v>731.0248597823652</c:v>
                </c:pt>
                <c:pt idx="992">
                  <c:v>730.8450274152254</c:v>
                </c:pt>
                <c:pt idx="993">
                  <c:v>730.6670099449261</c:v>
                </c:pt>
                <c:pt idx="994">
                  <c:v>730.4875001745346</c:v>
                </c:pt>
                <c:pt idx="995">
                  <c:v>730.3081762748148</c:v>
                </c:pt>
                <c:pt idx="996">
                  <c:v>730.1281822357993</c:v>
                </c:pt>
                <c:pt idx="997">
                  <c:v>729.948356579989</c:v>
                </c:pt>
                <c:pt idx="998">
                  <c:v>729.7667894148731</c:v>
                </c:pt>
                <c:pt idx="999">
                  <c:v>729.5839682920664</c:v>
                </c:pt>
                <c:pt idx="1000">
                  <c:v>729.4030808617834</c:v>
                </c:pt>
                <c:pt idx="1001">
                  <c:v>729.2207613748008</c:v>
                </c:pt>
                <c:pt idx="1002">
                  <c:v>729.0369397599019</c:v>
                </c:pt>
                <c:pt idx="1003">
                  <c:v>728.853033692065</c:v>
                </c:pt>
                <c:pt idx="1004">
                  <c:v>728.668826539022</c:v>
                </c:pt>
                <c:pt idx="1005">
                  <c:v>728.4840862733497</c:v>
                </c:pt>
                <c:pt idx="1006">
                  <c:v>728.3000073411761</c:v>
                </c:pt>
                <c:pt idx="1007">
                  <c:v>728.1132629055374</c:v>
                </c:pt>
                <c:pt idx="1008">
                  <c:v>727.9277529530647</c:v>
                </c:pt>
                <c:pt idx="1009">
                  <c:v>727.7395349239816</c:v>
                </c:pt>
                <c:pt idx="1010">
                  <c:v>727.5531063456672</c:v>
                </c:pt>
                <c:pt idx="1011">
                  <c:v>727.3641813999351</c:v>
                </c:pt>
                <c:pt idx="1012">
                  <c:v>727.1783395157973</c:v>
                </c:pt>
                <c:pt idx="1013">
                  <c:v>726.9889495096437</c:v>
                </c:pt>
                <c:pt idx="1014">
                  <c:v>726.7982470522505</c:v>
                </c:pt>
                <c:pt idx="1015">
                  <c:v>726.6087190594017</c:v>
                </c:pt>
                <c:pt idx="1016">
                  <c:v>726.4183496237537</c:v>
                </c:pt>
                <c:pt idx="1017">
                  <c:v>726.2276437315203</c:v>
                </c:pt>
                <c:pt idx="1018">
                  <c:v>726.0356237834932</c:v>
                </c:pt>
                <c:pt idx="1019">
                  <c:v>725.8436315400942</c:v>
                </c:pt>
                <c:pt idx="1020">
                  <c:v>725.6495843172327</c:v>
                </c:pt>
                <c:pt idx="1021">
                  <c:v>725.4589139538021</c:v>
                </c:pt>
                <c:pt idx="1022">
                  <c:v>725.2642984649707</c:v>
                </c:pt>
                <c:pt idx="1023">
                  <c:v>725.070593347278</c:v>
                </c:pt>
                <c:pt idx="1024">
                  <c:v>724.8753536365875</c:v>
                </c:pt>
                <c:pt idx="1025">
                  <c:v>724.6802192596256</c:v>
                </c:pt>
                <c:pt idx="1026">
                  <c:v>724.4846456270396</c:v>
                </c:pt>
                <c:pt idx="1027">
                  <c:v>724.2872219824386</c:v>
                </c:pt>
                <c:pt idx="1028">
                  <c:v>724.090555599236</c:v>
                </c:pt>
                <c:pt idx="1029">
                  <c:v>723.8933543381637</c:v>
                </c:pt>
                <c:pt idx="1030">
                  <c:v>723.6935051551935</c:v>
                </c:pt>
                <c:pt idx="1031">
                  <c:v>723.4963743798917</c:v>
                </c:pt>
                <c:pt idx="1032">
                  <c:v>723.2962160654038</c:v>
                </c:pt>
                <c:pt idx="1033">
                  <c:v>723.095464220961</c:v>
                </c:pt>
                <c:pt idx="1034">
                  <c:v>722.8953357332987</c:v>
                </c:pt>
                <c:pt idx="1035">
                  <c:v>722.6955166255522</c:v>
                </c:pt>
                <c:pt idx="1036">
                  <c:v>722.4919856839111</c:v>
                </c:pt>
                <c:pt idx="1037">
                  <c:v>722.2908508886226</c:v>
                </c:pt>
                <c:pt idx="1038">
                  <c:v>722.08604517722</c:v>
                </c:pt>
                <c:pt idx="1039">
                  <c:v>721.8846799314596</c:v>
                </c:pt>
                <c:pt idx="1040">
                  <c:v>721.68010594376</c:v>
                </c:pt>
                <c:pt idx="1041">
                  <c:v>721.473937897483</c:v>
                </c:pt>
                <c:pt idx="1042">
                  <c:v>721.270376168188</c:v>
                </c:pt>
                <c:pt idx="1043">
                  <c:v>721.0631881959252</c:v>
                </c:pt>
                <c:pt idx="1044">
                  <c:v>720.8569913472776</c:v>
                </c:pt>
                <c:pt idx="1045">
                  <c:v>720.6494639956386</c:v>
                </c:pt>
                <c:pt idx="1046">
                  <c:v>720.4428513076216</c:v>
                </c:pt>
                <c:pt idx="1047">
                  <c:v>720.233957282379</c:v>
                </c:pt>
                <c:pt idx="1048">
                  <c:v>720.0253080461876</c:v>
                </c:pt>
                <c:pt idx="1049">
                  <c:v>719.8145626998003</c:v>
                </c:pt>
                <c:pt idx="1050">
                  <c:v>719.6037503029756</c:v>
                </c:pt>
                <c:pt idx="1051">
                  <c:v>719.3923738558872</c:v>
                </c:pt>
                <c:pt idx="1052">
                  <c:v>719.18034545182</c:v>
                </c:pt>
                <c:pt idx="1053">
                  <c:v>718.969724948069</c:v>
                </c:pt>
                <c:pt idx="1054">
                  <c:v>718.7571103633636</c:v>
                </c:pt>
                <c:pt idx="1055">
                  <c:v>718.5433181544023</c:v>
                </c:pt>
                <c:pt idx="1056">
                  <c:v>718.3289464420728</c:v>
                </c:pt>
                <c:pt idx="1057">
                  <c:v>718.1146476851902</c:v>
                </c:pt>
                <c:pt idx="1058">
                  <c:v>717.899708393103</c:v>
                </c:pt>
                <c:pt idx="1059">
                  <c:v>717.6836717090567</c:v>
                </c:pt>
                <c:pt idx="1060">
                  <c:v>717.4670573528175</c:v>
                </c:pt>
                <c:pt idx="1061">
                  <c:v>717.2490072724317</c:v>
                </c:pt>
                <c:pt idx="1062">
                  <c:v>717.030095667517</c:v>
                </c:pt>
                <c:pt idx="1063">
                  <c:v>716.8120207997397</c:v>
                </c:pt>
                <c:pt idx="1064">
                  <c:v>716.5918774048384</c:v>
                </c:pt>
                <c:pt idx="1065">
                  <c:v>716.3716853960918</c:v>
                </c:pt>
                <c:pt idx="1066">
                  <c:v>716.1518897731947</c:v>
                </c:pt>
                <c:pt idx="1067">
                  <c:v>715.929661279173</c:v>
                </c:pt>
                <c:pt idx="1068">
                  <c:v>715.7080347647336</c:v>
                </c:pt>
                <c:pt idx="1069">
                  <c:v>715.4846454462006</c:v>
                </c:pt>
                <c:pt idx="1070">
                  <c:v>715.2630173723186</c:v>
                </c:pt>
                <c:pt idx="1071">
                  <c:v>715.0377586564256</c:v>
                </c:pt>
                <c:pt idx="1072">
                  <c:v>714.8128901003812</c:v>
                </c:pt>
                <c:pt idx="1073">
                  <c:v>714.5870078229182</c:v>
                </c:pt>
                <c:pt idx="1074">
                  <c:v>714.3605280754366</c:v>
                </c:pt>
                <c:pt idx="1075">
                  <c:v>714.1335948655584</c:v>
                </c:pt>
                <c:pt idx="1076">
                  <c:v>713.906004636399</c:v>
                </c:pt>
                <c:pt idx="1077">
                  <c:v>713.6779879922462</c:v>
                </c:pt>
                <c:pt idx="1078">
                  <c:v>713.4489224063574</c:v>
                </c:pt>
                <c:pt idx="1079">
                  <c:v>713.2193011002041</c:v>
                </c:pt>
                <c:pt idx="1080">
                  <c:v>712.9884098352284</c:v>
                </c:pt>
                <c:pt idx="1081">
                  <c:v>712.757677492776</c:v>
                </c:pt>
                <c:pt idx="1082">
                  <c:v>712.525312189466</c:v>
                </c:pt>
                <c:pt idx="1083">
                  <c:v>712.2917275049932</c:v>
                </c:pt>
                <c:pt idx="1084">
                  <c:v>712.0600952837411</c:v>
                </c:pt>
                <c:pt idx="1085">
                  <c:v>711.8253587783522</c:v>
                </c:pt>
                <c:pt idx="1086">
                  <c:v>711.5910845269013</c:v>
                </c:pt>
                <c:pt idx="1087">
                  <c:v>711.3558041159473</c:v>
                </c:pt>
                <c:pt idx="1088">
                  <c:v>711.1202585358526</c:v>
                </c:pt>
                <c:pt idx="1089">
                  <c:v>710.8824893772656</c:v>
                </c:pt>
                <c:pt idx="1090">
                  <c:v>710.6451826983285</c:v>
                </c:pt>
                <c:pt idx="1091">
                  <c:v>710.4067808067431</c:v>
                </c:pt>
                <c:pt idx="1092">
                  <c:v>710.1669288246677</c:v>
                </c:pt>
                <c:pt idx="1093">
                  <c:v>709.9263859909515</c:v>
                </c:pt>
                <c:pt idx="1094">
                  <c:v>709.6877115305665</c:v>
                </c:pt>
                <c:pt idx="1095">
                  <c:v>709.4456641268704</c:v>
                </c:pt>
                <c:pt idx="1096">
                  <c:v>709.203376941024</c:v>
                </c:pt>
                <c:pt idx="1097">
                  <c:v>708.9601786192812</c:v>
                </c:pt>
                <c:pt idx="1098">
                  <c:v>708.7167481051612</c:v>
                </c:pt>
                <c:pt idx="1099">
                  <c:v>708.4717373091464</c:v>
                </c:pt>
                <c:pt idx="1100">
                  <c:v>708.2279124943836</c:v>
                </c:pt>
                <c:pt idx="1101">
                  <c:v>707.9811753391496</c:v>
                </c:pt>
                <c:pt idx="1102">
                  <c:v>707.7347382445886</c:v>
                </c:pt>
                <c:pt idx="1103">
                  <c:v>707.4884007512196</c:v>
                </c:pt>
                <c:pt idx="1104">
                  <c:v>707.2394268927749</c:v>
                </c:pt>
                <c:pt idx="1105">
                  <c:v>706.9900617952278</c:v>
                </c:pt>
                <c:pt idx="1106">
                  <c:v>706.740496708432</c:v>
                </c:pt>
                <c:pt idx="1107">
                  <c:v>706.4923848828613</c:v>
                </c:pt>
                <c:pt idx="1108">
                  <c:v>706.2407655292226</c:v>
                </c:pt>
                <c:pt idx="1109">
                  <c:v>705.9893632910425</c:v>
                </c:pt>
                <c:pt idx="1110">
                  <c:v>705.7355457080127</c:v>
                </c:pt>
                <c:pt idx="1111">
                  <c:v>705.4827755196914</c:v>
                </c:pt>
                <c:pt idx="1112">
                  <c:v>705.228978005858</c:v>
                </c:pt>
                <c:pt idx="1113">
                  <c:v>704.974391354527</c:v>
                </c:pt>
                <c:pt idx="1114">
                  <c:v>704.7192096350925</c:v>
                </c:pt>
                <c:pt idx="1115">
                  <c:v>704.4617961492636</c:v>
                </c:pt>
                <c:pt idx="1116">
                  <c:v>704.2044827046903</c:v>
                </c:pt>
                <c:pt idx="1117">
                  <c:v>703.945629146862</c:v>
                </c:pt>
                <c:pt idx="1118">
                  <c:v>703.6871472067883</c:v>
                </c:pt>
                <c:pt idx="1119">
                  <c:v>703.4276242905328</c:v>
                </c:pt>
                <c:pt idx="1120">
                  <c:v>703.166756606098</c:v>
                </c:pt>
                <c:pt idx="1121">
                  <c:v>702.905999268597</c:v>
                </c:pt>
                <c:pt idx="1122">
                  <c:v>702.643917445698</c:v>
                </c:pt>
                <c:pt idx="1123">
                  <c:v>702.3802375219651</c:v>
                </c:pt>
                <c:pt idx="1124">
                  <c:v>702.11608978549</c:v>
                </c:pt>
                <c:pt idx="1125">
                  <c:v>701.8524691448786</c:v>
                </c:pt>
                <c:pt idx="1126">
                  <c:v>701.5875293527965</c:v>
                </c:pt>
                <c:pt idx="1127">
                  <c:v>701.3218306848436</c:v>
                </c:pt>
                <c:pt idx="1128">
                  <c:v>701.0551693512183</c:v>
                </c:pt>
                <c:pt idx="1129">
                  <c:v>700.7866956485947</c:v>
                </c:pt>
                <c:pt idx="1130">
                  <c:v>700.5188719321796</c:v>
                </c:pt>
                <c:pt idx="1131">
                  <c:v>700.2492234835188</c:v>
                </c:pt>
                <c:pt idx="1132">
                  <c:v>699.9804342703265</c:v>
                </c:pt>
                <c:pt idx="1133">
                  <c:v>699.709045964941</c:v>
                </c:pt>
                <c:pt idx="1134">
                  <c:v>699.4379040051037</c:v>
                </c:pt>
                <c:pt idx="1135">
                  <c:v>699.1644128970145</c:v>
                </c:pt>
                <c:pt idx="1136">
                  <c:v>698.8921578424396</c:v>
                </c:pt>
                <c:pt idx="1137">
                  <c:v>698.6174272231159</c:v>
                </c:pt>
                <c:pt idx="1138">
                  <c:v>698.3427311828334</c:v>
                </c:pt>
                <c:pt idx="1139">
                  <c:v>698.0674820702462</c:v>
                </c:pt>
                <c:pt idx="1140">
                  <c:v>697.7911285223854</c:v>
                </c:pt>
                <c:pt idx="1141">
                  <c:v>697.513325143601</c:v>
                </c:pt>
                <c:pt idx="1142">
                  <c:v>697.2350771561482</c:v>
                </c:pt>
                <c:pt idx="1143">
                  <c:v>696.955992674488</c:v>
                </c:pt>
                <c:pt idx="1144">
                  <c:v>696.6772599403281</c:v>
                </c:pt>
                <c:pt idx="1145">
                  <c:v>696.3964304764594</c:v>
                </c:pt>
                <c:pt idx="1146">
                  <c:v>696.1154401948938</c:v>
                </c:pt>
                <c:pt idx="1147">
                  <c:v>695.8334980286052</c:v>
                </c:pt>
                <c:pt idx="1148">
                  <c:v>695.5510135508964</c:v>
                </c:pt>
                <c:pt idx="1149">
                  <c:v>695.2653504538154</c:v>
                </c:pt>
                <c:pt idx="1150">
                  <c:v>694.9817557773266</c:v>
                </c:pt>
                <c:pt idx="1151">
                  <c:v>694.6968062849037</c:v>
                </c:pt>
                <c:pt idx="1152">
                  <c:v>694.4099327797672</c:v>
                </c:pt>
                <c:pt idx="1153">
                  <c:v>694.1232806111522</c:v>
                </c:pt>
                <c:pt idx="1154">
                  <c:v>693.8351649036982</c:v>
                </c:pt>
                <c:pt idx="1155">
                  <c:v>693.5464362610342</c:v>
                </c:pt>
                <c:pt idx="1156">
                  <c:v>693.2558232577788</c:v>
                </c:pt>
                <c:pt idx="1157">
                  <c:v>692.9666428976377</c:v>
                </c:pt>
                <c:pt idx="1158">
                  <c:v>692.6747647749886</c:v>
                </c:pt>
                <c:pt idx="1159">
                  <c:v>692.3829132565755</c:v>
                </c:pt>
                <c:pt idx="1160">
                  <c:v>692.0898807826727</c:v>
                </c:pt>
                <c:pt idx="1161">
                  <c:v>691.7960085730893</c:v>
                </c:pt>
                <c:pt idx="1162">
                  <c:v>691.5006772855618</c:v>
                </c:pt>
                <c:pt idx="1163">
                  <c:v>691.2070931236622</c:v>
                </c:pt>
                <c:pt idx="1164">
                  <c:v>690.9108874515856</c:v>
                </c:pt>
                <c:pt idx="1165">
                  <c:v>690.6133489206556</c:v>
                </c:pt>
                <c:pt idx="1166">
                  <c:v>690.3145917104897</c:v>
                </c:pt>
                <c:pt idx="1167">
                  <c:v>690.016736241516</c:v>
                </c:pt>
                <c:pt idx="1168">
                  <c:v>689.7185141914545</c:v>
                </c:pt>
                <c:pt idx="1169">
                  <c:v>689.418007561424</c:v>
                </c:pt>
                <c:pt idx="1170">
                  <c:v>689.1155192566797</c:v>
                </c:pt>
                <c:pt idx="1171">
                  <c:v>688.8135617925041</c:v>
                </c:pt>
                <c:pt idx="1172">
                  <c:v>688.5111451824079</c:v>
                </c:pt>
                <c:pt idx="1173">
                  <c:v>688.2085875107076</c:v>
                </c:pt>
                <c:pt idx="1174">
                  <c:v>687.902671227122</c:v>
                </c:pt>
                <c:pt idx="1175">
                  <c:v>687.5973787206735</c:v>
                </c:pt>
                <c:pt idx="1176">
                  <c:v>687.2914162794885</c:v>
                </c:pt>
                <c:pt idx="1177">
                  <c:v>686.9839549780373</c:v>
                </c:pt>
                <c:pt idx="1178">
                  <c:v>686.6759801794623</c:v>
                </c:pt>
                <c:pt idx="1179">
                  <c:v>686.367776557474</c:v>
                </c:pt>
                <c:pt idx="1180">
                  <c:v>686.0575058419527</c:v>
                </c:pt>
                <c:pt idx="1181">
                  <c:v>685.7465626750878</c:v>
                </c:pt>
                <c:pt idx="1182">
                  <c:v>685.4360844514206</c:v>
                </c:pt>
                <c:pt idx="1183">
                  <c:v>685.1232011695415</c:v>
                </c:pt>
                <c:pt idx="1184">
                  <c:v>684.811841317437</c:v>
                </c:pt>
                <c:pt idx="1185">
                  <c:v>684.4985858005889</c:v>
                </c:pt>
                <c:pt idx="1186">
                  <c:v>684.1817535076886</c:v>
                </c:pt>
                <c:pt idx="1187">
                  <c:v>683.8675853278611</c:v>
                </c:pt>
                <c:pt idx="1188">
                  <c:v>683.5504201782636</c:v>
                </c:pt>
                <c:pt idx="1189">
                  <c:v>683.23418363162</c:v>
                </c:pt>
                <c:pt idx="1190">
                  <c:v>682.9171871205991</c:v>
                </c:pt>
                <c:pt idx="1191">
                  <c:v>682.5982872590346</c:v>
                </c:pt>
                <c:pt idx="1192">
                  <c:v>682.2778972935604</c:v>
                </c:pt>
                <c:pt idx="1193">
                  <c:v>681.9571884936228</c:v>
                </c:pt>
                <c:pt idx="1194">
                  <c:v>681.6355588670839</c:v>
                </c:pt>
                <c:pt idx="1195">
                  <c:v>681.3142459274405</c:v>
                </c:pt>
                <c:pt idx="1196">
                  <c:v>680.9919276733348</c:v>
                </c:pt>
                <c:pt idx="1197">
                  <c:v>680.6665984958312</c:v>
                </c:pt>
                <c:pt idx="1198">
                  <c:v>680.3430028827413</c:v>
                </c:pt>
                <c:pt idx="1199">
                  <c:v>680.0182624611807</c:v>
                </c:pt>
                <c:pt idx="1200">
                  <c:v>679.6906287196431</c:v>
                </c:pt>
                <c:pt idx="1201">
                  <c:v>679.3642261986984</c:v>
                </c:pt>
                <c:pt idx="1202">
                  <c:v>679.0362293767956</c:v>
                </c:pt>
                <c:pt idx="1203">
                  <c:v>678.707732970586</c:v>
                </c:pt>
                <c:pt idx="1204">
                  <c:v>678.3787919277547</c:v>
                </c:pt>
                <c:pt idx="1205">
                  <c:v>678.0480788926704</c:v>
                </c:pt>
                <c:pt idx="1206">
                  <c:v>677.7172226684664</c:v>
                </c:pt>
                <c:pt idx="1207">
                  <c:v>677.3841664671072</c:v>
                </c:pt>
                <c:pt idx="1208">
                  <c:v>677.0511956556063</c:v>
                </c:pt>
                <c:pt idx="1209">
                  <c:v>676.718221851688</c:v>
                </c:pt>
                <c:pt idx="1210">
                  <c:v>676.38357445879</c:v>
                </c:pt>
                <c:pt idx="1211">
                  <c:v>676.0481053989124</c:v>
                </c:pt>
                <c:pt idx="1212">
                  <c:v>675.711813667032</c:v>
                </c:pt>
                <c:pt idx="1213">
                  <c:v>675.3746714259579</c:v>
                </c:pt>
                <c:pt idx="1214">
                  <c:v>675.037214303106</c:v>
                </c:pt>
                <c:pt idx="1215">
                  <c:v>674.6975248411326</c:v>
                </c:pt>
                <c:pt idx="1216">
                  <c:v>674.3583137033386</c:v>
                </c:pt>
                <c:pt idx="1217">
                  <c:v>674.0181124310803</c:v>
                </c:pt>
                <c:pt idx="1218">
                  <c:v>673.6770075785794</c:v>
                </c:pt>
                <c:pt idx="1219">
                  <c:v>673.3349315204864</c:v>
                </c:pt>
                <c:pt idx="1220">
                  <c:v>672.9924097090741</c:v>
                </c:pt>
                <c:pt idx="1221">
                  <c:v>672.6486712585498</c:v>
                </c:pt>
                <c:pt idx="1222">
                  <c:v>672.3030130049035</c:v>
                </c:pt>
                <c:pt idx="1223">
                  <c:v>671.9582951109589</c:v>
                </c:pt>
                <c:pt idx="1224">
                  <c:v>671.6117404583172</c:v>
                </c:pt>
                <c:pt idx="1225">
                  <c:v>671.264985063197</c:v>
                </c:pt>
                <c:pt idx="1226">
                  <c:v>670.91634729165</c:v>
                </c:pt>
                <c:pt idx="1227">
                  <c:v>670.5686202426727</c:v>
                </c:pt>
                <c:pt idx="1228">
                  <c:v>670.218724009677</c:v>
                </c:pt>
                <c:pt idx="1229">
                  <c:v>669.8689666012273</c:v>
                </c:pt>
                <c:pt idx="1230">
                  <c:v>669.5178794426412</c:v>
                </c:pt>
                <c:pt idx="1231">
                  <c:v>669.1657977971566</c:v>
                </c:pt>
                <c:pt idx="1232">
                  <c:v>668.8132941218613</c:v>
                </c:pt>
                <c:pt idx="1233">
                  <c:v>668.4588508340478</c:v>
                </c:pt>
                <c:pt idx="1234">
                  <c:v>668.1040456825232</c:v>
                </c:pt>
                <c:pt idx="1235">
                  <c:v>667.7500782479404</c:v>
                </c:pt>
                <c:pt idx="1236">
                  <c:v>667.3926281215154</c:v>
                </c:pt>
                <c:pt idx="1237">
                  <c:v>667.0356162857387</c:v>
                </c:pt>
                <c:pt idx="1238">
                  <c:v>666.6789081002705</c:v>
                </c:pt>
                <c:pt idx="1239">
                  <c:v>666.319141338476</c:v>
                </c:pt>
                <c:pt idx="1240">
                  <c:v>665.9595648649123</c:v>
                </c:pt>
                <c:pt idx="1241">
                  <c:v>665.600130799132</c:v>
                </c:pt>
                <c:pt idx="1242">
                  <c:v>665.239375828095</c:v>
                </c:pt>
                <c:pt idx="1243">
                  <c:v>664.8767619913194</c:v>
                </c:pt>
                <c:pt idx="1244">
                  <c:v>664.5146402592613</c:v>
                </c:pt>
                <c:pt idx="1245">
                  <c:v>664.1502067576672</c:v>
                </c:pt>
                <c:pt idx="1246">
                  <c:v>663.7868155006763</c:v>
                </c:pt>
                <c:pt idx="1247">
                  <c:v>663.4216342657406</c:v>
                </c:pt>
                <c:pt idx="1248">
                  <c:v>663.056479723538</c:v>
                </c:pt>
                <c:pt idx="1249">
                  <c:v>662.6883141267368</c:v>
                </c:pt>
                <c:pt idx="1250">
                  <c:v>662.3224227636963</c:v>
                </c:pt>
                <c:pt idx="1251">
                  <c:v>661.9517306107784</c:v>
                </c:pt>
                <c:pt idx="1252">
                  <c:v>661.583731014706</c:v>
                </c:pt>
                <c:pt idx="1253">
                  <c:v>661.2132723000981</c:v>
                </c:pt>
                <c:pt idx="1254">
                  <c:v>660.8427676799295</c:v>
                </c:pt>
                <c:pt idx="1255">
                  <c:v>660.4715459874613</c:v>
                </c:pt>
                <c:pt idx="1256">
                  <c:v>660.098733847268</c:v>
                </c:pt>
                <c:pt idx="1257">
                  <c:v>659.7242152349305</c:v>
                </c:pt>
                <c:pt idx="1258">
                  <c:v>659.3517537453114</c:v>
                </c:pt>
                <c:pt idx="1259">
                  <c:v>658.9766687122624</c:v>
                </c:pt>
                <c:pt idx="1260">
                  <c:v>658.5997584636926</c:v>
                </c:pt>
                <c:pt idx="1261">
                  <c:v>658.2234235490615</c:v>
                </c:pt>
                <c:pt idx="1262">
                  <c:v>657.8460525352996</c:v>
                </c:pt>
                <c:pt idx="1263">
                  <c:v>657.468031551832</c:v>
                </c:pt>
                <c:pt idx="1264">
                  <c:v>657.0891912063497</c:v>
                </c:pt>
                <c:pt idx="1265">
                  <c:v>656.7091494795336</c:v>
                </c:pt>
                <c:pt idx="1266">
                  <c:v>656.3279157832567</c:v>
                </c:pt>
                <c:pt idx="1267">
                  <c:v>655.9464358981335</c:v>
                </c:pt>
                <c:pt idx="1268">
                  <c:v>655.5641273554323</c:v>
                </c:pt>
                <c:pt idx="1269">
                  <c:v>655.1802708408717</c:v>
                </c:pt>
                <c:pt idx="1270">
                  <c:v>654.7967857278036</c:v>
                </c:pt>
                <c:pt idx="1271">
                  <c:v>654.410838367483</c:v>
                </c:pt>
                <c:pt idx="1272">
                  <c:v>654.0269668170536</c:v>
                </c:pt>
                <c:pt idx="1273">
                  <c:v>653.6400773482932</c:v>
                </c:pt>
                <c:pt idx="1274">
                  <c:v>653.2525356404585</c:v>
                </c:pt>
                <c:pt idx="1275">
                  <c:v>652.865180151108</c:v>
                </c:pt>
                <c:pt idx="1276">
                  <c:v>652.4761163565057</c:v>
                </c:pt>
                <c:pt idx="1277">
                  <c:v>652.0857547343837</c:v>
                </c:pt>
                <c:pt idx="1278">
                  <c:v>651.694839908485</c:v>
                </c:pt>
                <c:pt idx="1279">
                  <c:v>651.3035658114308</c:v>
                </c:pt>
                <c:pt idx="1280">
                  <c:v>650.9126641192963</c:v>
                </c:pt>
                <c:pt idx="1281">
                  <c:v>650.5195169700895</c:v>
                </c:pt>
                <c:pt idx="1282">
                  <c:v>650.123664237857</c:v>
                </c:pt>
                <c:pt idx="1283">
                  <c:v>649.7292378202162</c:v>
                </c:pt>
                <c:pt idx="1284">
                  <c:v>649.3341927100149</c:v>
                </c:pt>
                <c:pt idx="1285">
                  <c:v>648.9387328855615</c:v>
                </c:pt>
                <c:pt idx="1286">
                  <c:v>648.5407086697676</c:v>
                </c:pt>
                <c:pt idx="1287">
                  <c:v>648.1422815820929</c:v>
                </c:pt>
                <c:pt idx="1288">
                  <c:v>647.7437473189085</c:v>
                </c:pt>
                <c:pt idx="1289">
                  <c:v>647.3448530100824</c:v>
                </c:pt>
                <c:pt idx="1290">
                  <c:v>646.9434301020951</c:v>
                </c:pt>
                <c:pt idx="1291">
                  <c:v>646.5412541855244</c:v>
                </c:pt>
                <c:pt idx="1292">
                  <c:v>646.1388528081167</c:v>
                </c:pt>
                <c:pt idx="1293">
                  <c:v>645.7354172588353</c:v>
                </c:pt>
                <c:pt idx="1294">
                  <c:v>645.332448658188</c:v>
                </c:pt>
                <c:pt idx="1295">
                  <c:v>644.9269089181017</c:v>
                </c:pt>
                <c:pt idx="1296">
                  <c:v>644.5207004248846</c:v>
                </c:pt>
                <c:pt idx="1297">
                  <c:v>644.1152911687266</c:v>
                </c:pt>
                <c:pt idx="1298">
                  <c:v>643.7074437302157</c:v>
                </c:pt>
                <c:pt idx="1299">
                  <c:v>643.2996656363845</c:v>
                </c:pt>
                <c:pt idx="1300">
                  <c:v>642.8898868946173</c:v>
                </c:pt>
                <c:pt idx="1301">
                  <c:v>642.4793891983974</c:v>
                </c:pt>
                <c:pt idx="1302">
                  <c:v>642.0684297475493</c:v>
                </c:pt>
                <c:pt idx="1303">
                  <c:v>641.6570746997643</c:v>
                </c:pt>
                <c:pt idx="1304">
                  <c:v>641.2445384853318</c:v>
                </c:pt>
                <c:pt idx="1305">
                  <c:v>640.8307784121287</c:v>
                </c:pt>
                <c:pt idx="1306">
                  <c:v>640.415361281062</c:v>
                </c:pt>
                <c:pt idx="1307">
                  <c:v>640.0004615979711</c:v>
                </c:pt>
                <c:pt idx="1308">
                  <c:v>639.584678747701</c:v>
                </c:pt>
                <c:pt idx="1309">
                  <c:v>639.1671093430555</c:v>
                </c:pt>
                <c:pt idx="1310">
                  <c:v>638.7477451714143</c:v>
                </c:pt>
                <c:pt idx="1311">
                  <c:v>638.329176765827</c:v>
                </c:pt>
                <c:pt idx="1312">
                  <c:v>637.9087595045773</c:v>
                </c:pt>
                <c:pt idx="1313">
                  <c:v>637.488555038585</c:v>
                </c:pt>
                <c:pt idx="1314">
                  <c:v>637.0675141549128</c:v>
                </c:pt>
                <c:pt idx="1315">
                  <c:v>636.6440030994937</c:v>
                </c:pt>
                <c:pt idx="1316">
                  <c:v>636.220564987363</c:v>
                </c:pt>
                <c:pt idx="1317">
                  <c:v>635.7941108382593</c:v>
                </c:pt>
                <c:pt idx="1318">
                  <c:v>635.3698427146576</c:v>
                </c:pt>
                <c:pt idx="1319">
                  <c:v>634.9421141475422</c:v>
                </c:pt>
                <c:pt idx="1320">
                  <c:v>634.5138822985045</c:v>
                </c:pt>
                <c:pt idx="1321">
                  <c:v>634.0856107443216</c:v>
                </c:pt>
                <c:pt idx="1322">
                  <c:v>633.6570544412799</c:v>
                </c:pt>
                <c:pt idx="1323">
                  <c:v>633.224654730344</c:v>
                </c:pt>
                <c:pt idx="1324">
                  <c:v>632.7934507372583</c:v>
                </c:pt>
                <c:pt idx="1325">
                  <c:v>632.360504551841</c:v>
                </c:pt>
                <c:pt idx="1326">
                  <c:v>631.9264543655794</c:v>
                </c:pt>
                <c:pt idx="1327">
                  <c:v>631.4925887145495</c:v>
                </c:pt>
                <c:pt idx="1328">
                  <c:v>631.0560339758039</c:v>
                </c:pt>
                <c:pt idx="1329">
                  <c:v>630.6180383228576</c:v>
                </c:pt>
                <c:pt idx="1330">
                  <c:v>630.17994775431</c:v>
                </c:pt>
                <c:pt idx="1331">
                  <c:v>629.7411243256499</c:v>
                </c:pt>
                <c:pt idx="1332">
                  <c:v>629.300285015635</c:v>
                </c:pt>
                <c:pt idx="1333">
                  <c:v>628.8590683790098</c:v>
                </c:pt>
                <c:pt idx="1334">
                  <c:v>628.416826203032</c:v>
                </c:pt>
                <c:pt idx="1335">
                  <c:v>627.9716895795025</c:v>
                </c:pt>
                <c:pt idx="1336">
                  <c:v>627.5270298070548</c:v>
                </c:pt>
                <c:pt idx="1337">
                  <c:v>627.080857197442</c:v>
                </c:pt>
                <c:pt idx="1338">
                  <c:v>626.6311370539311</c:v>
                </c:pt>
                <c:pt idx="1339">
                  <c:v>626.1822109015133</c:v>
                </c:pt>
                <c:pt idx="1340">
                  <c:v>625.7322671936481</c:v>
                </c:pt>
                <c:pt idx="1341">
                  <c:v>625.280355631333</c:v>
                </c:pt>
                <c:pt idx="1342">
                  <c:v>624.8277968572354</c:v>
                </c:pt>
                <c:pt idx="1343">
                  <c:v>624.3723958865671</c:v>
                </c:pt>
                <c:pt idx="1344">
                  <c:v>623.9160674874554</c:v>
                </c:pt>
                <c:pt idx="1345">
                  <c:v>623.4611080804775</c:v>
                </c:pt>
                <c:pt idx="1346">
                  <c:v>623.0013890946749</c:v>
                </c:pt>
                <c:pt idx="1347">
                  <c:v>622.5400849918751</c:v>
                </c:pt>
                <c:pt idx="1348">
                  <c:v>622.0783778563494</c:v>
                </c:pt>
                <c:pt idx="1349">
                  <c:v>621.6149745803207</c:v>
                </c:pt>
                <c:pt idx="1350">
                  <c:v>621.147635504056</c:v>
                </c:pt>
                <c:pt idx="1351">
                  <c:v>620.6809159408406</c:v>
                </c:pt>
                <c:pt idx="1352">
                  <c:v>620.2130605510627</c:v>
                </c:pt>
                <c:pt idx="1353">
                  <c:v>619.7429619814098</c:v>
                </c:pt>
                <c:pt idx="1354">
                  <c:v>619.2685772874515</c:v>
                </c:pt>
                <c:pt idx="1355">
                  <c:v>618.7948126591086</c:v>
                </c:pt>
                <c:pt idx="1356">
                  <c:v>618.3191051182824</c:v>
                </c:pt>
                <c:pt idx="1357">
                  <c:v>617.8402270191239</c:v>
                </c:pt>
                <c:pt idx="1358">
                  <c:v>617.3585780369906</c:v>
                </c:pt>
                <c:pt idx="1359">
                  <c:v>616.8747071029013</c:v>
                </c:pt>
                <c:pt idx="1360">
                  <c:v>616.3906948107402</c:v>
                </c:pt>
                <c:pt idx="1361">
                  <c:v>615.9027114311026</c:v>
                </c:pt>
                <c:pt idx="1362">
                  <c:v>615.4112535043566</c:v>
                </c:pt>
                <c:pt idx="1363">
                  <c:v>614.9181330160026</c:v>
                </c:pt>
                <c:pt idx="1364">
                  <c:v>614.4218542099709</c:v>
                </c:pt>
                <c:pt idx="1365">
                  <c:v>613.923311647072</c:v>
                </c:pt>
                <c:pt idx="1366">
                  <c:v>613.4199099427634</c:v>
                </c:pt>
                <c:pt idx="1367">
                  <c:v>612.916139923186</c:v>
                </c:pt>
                <c:pt idx="1368">
                  <c:v>612.4040826843126</c:v>
                </c:pt>
                <c:pt idx="1369">
                  <c:v>611.8931341620042</c:v>
                </c:pt>
                <c:pt idx="1370">
                  <c:v>611.37596148623</c:v>
                </c:pt>
                <c:pt idx="1371">
                  <c:v>610.8560173690761</c:v>
                </c:pt>
                <c:pt idx="1372">
                  <c:v>610.3305178298316</c:v>
                </c:pt>
                <c:pt idx="1373">
                  <c:v>609.8013928049653</c:v>
                </c:pt>
                <c:pt idx="1374">
                  <c:v>609.2654974498846</c:v>
                </c:pt>
                <c:pt idx="1375">
                  <c:v>608.7248568969704</c:v>
                </c:pt>
                <c:pt idx="1376">
                  <c:v>608.1794218867816</c:v>
                </c:pt>
                <c:pt idx="1377">
                  <c:v>607.6260592542711</c:v>
                </c:pt>
                <c:pt idx="1378">
                  <c:v>607.0673467760396</c:v>
                </c:pt>
                <c:pt idx="1379">
                  <c:v>606.5012888109843</c:v>
                </c:pt>
                <c:pt idx="1380">
                  <c:v>605.92675268169</c:v>
                </c:pt>
                <c:pt idx="1381">
                  <c:v>605.3433641144566</c:v>
                </c:pt>
                <c:pt idx="1382">
                  <c:v>604.7511741417561</c:v>
                </c:pt>
                <c:pt idx="1383">
                  <c:v>604.1490694938119</c:v>
                </c:pt>
                <c:pt idx="1384">
                  <c:v>603.5339818202166</c:v>
                </c:pt>
                <c:pt idx="1385">
                  <c:v>602.9061321748471</c:v>
                </c:pt>
                <c:pt idx="1386">
                  <c:v>602.2655607389994</c:v>
                </c:pt>
                <c:pt idx="1387">
                  <c:v>601.6099715316053</c:v>
                </c:pt>
                <c:pt idx="1388">
                  <c:v>600.9350203917714</c:v>
                </c:pt>
                <c:pt idx="1389">
                  <c:v>600.2411293036145</c:v>
                </c:pt>
                <c:pt idx="1390">
                  <c:v>599.523637921298</c:v>
                </c:pt>
                <c:pt idx="1391">
                  <c:v>598.7802373260756</c:v>
                </c:pt>
                <c:pt idx="1392">
                  <c:v>598.0079029677636</c:v>
                </c:pt>
                <c:pt idx="1393">
                  <c:v>597.200625211703</c:v>
                </c:pt>
                <c:pt idx="1394">
                  <c:v>596.3542626150412</c:v>
                </c:pt>
                <c:pt idx="1395">
                  <c:v>595.459067669548</c:v>
                </c:pt>
                <c:pt idx="1396">
                  <c:v>594.5061757264875</c:v>
                </c:pt>
                <c:pt idx="1397">
                  <c:v>593.4876621779047</c:v>
                </c:pt>
                <c:pt idx="1398">
                  <c:v>592.3852560313952</c:v>
                </c:pt>
                <c:pt idx="1399">
                  <c:v>591.1791259071743</c:v>
                </c:pt>
                <c:pt idx="1400">
                  <c:v>589.8438365564585</c:v>
                </c:pt>
                <c:pt idx="1401">
                  <c:v>588.3423565470463</c:v>
                </c:pt>
                <c:pt idx="1402">
                  <c:v>586.6204528939694</c:v>
                </c:pt>
                <c:pt idx="1403">
                  <c:v>584.602958594708</c:v>
                </c:pt>
                <c:pt idx="1404">
                  <c:v>582.171322314971</c:v>
                </c:pt>
                <c:pt idx="1405">
                  <c:v>579.1327804356408</c:v>
                </c:pt>
                <c:pt idx="1406">
                  <c:v>575.1561723066532</c:v>
                </c:pt>
                <c:pt idx="1407">
                  <c:v>569.6168996446324</c:v>
                </c:pt>
                <c:pt idx="1408">
                  <c:v>561.1709841187714</c:v>
                </c:pt>
                <c:pt idx="1409">
                  <c:v>546.3227588345521</c:v>
                </c:pt>
                <c:pt idx="1410">
                  <c:v>512.2468745157431</c:v>
                </c:pt>
                <c:pt idx="1411">
                  <c:v>347.844768109085</c:v>
                </c:pt>
                <c:pt idx="1412">
                  <c:v>831.5343688854787</c:v>
                </c:pt>
                <c:pt idx="1413">
                  <c:v>676.7309668371024</c:v>
                </c:pt>
                <c:pt idx="1414">
                  <c:v>643.702618529933</c:v>
                </c:pt>
                <c:pt idx="1415">
                  <c:v>629.147489431449</c:v>
                </c:pt>
                <c:pt idx="1416">
                  <c:v>620.8184936506952</c:v>
                </c:pt>
                <c:pt idx="1417">
                  <c:v>615.3354065713128</c:v>
                </c:pt>
                <c:pt idx="1418">
                  <c:v>611.3878537779191</c:v>
                </c:pt>
                <c:pt idx="1419">
                  <c:v>608.363568336175</c:v>
                </c:pt>
                <c:pt idx="1420">
                  <c:v>605.9355602875296</c:v>
                </c:pt>
                <c:pt idx="1421">
                  <c:v>603.9170825349946</c:v>
                </c:pt>
                <c:pt idx="1422">
                  <c:v>602.1903520901416</c:v>
                </c:pt>
                <c:pt idx="1423">
                  <c:v>600.6810327237898</c:v>
                </c:pt>
                <c:pt idx="1424">
                  <c:v>599.3352538268115</c:v>
                </c:pt>
                <c:pt idx="1425">
                  <c:v>598.1156568966554</c:v>
                </c:pt>
                <c:pt idx="1426">
                  <c:v>596.998381276757</c:v>
                </c:pt>
                <c:pt idx="1427">
                  <c:v>595.9624684389763</c:v>
                </c:pt>
                <c:pt idx="1428">
                  <c:v>594.9932060042503</c:v>
                </c:pt>
                <c:pt idx="1429">
                  <c:v>594.0777082457475</c:v>
                </c:pt>
                <c:pt idx="1430">
                  <c:v>593.2093717733987</c:v>
                </c:pt>
                <c:pt idx="1431">
                  <c:v>592.3799316662126</c:v>
                </c:pt>
                <c:pt idx="1432">
                  <c:v>591.5816282208967</c:v>
                </c:pt>
                <c:pt idx="1433">
                  <c:v>590.814185394869</c:v>
                </c:pt>
                <c:pt idx="1434">
                  <c:v>590.0694131409152</c:v>
                </c:pt>
                <c:pt idx="1435">
                  <c:v>589.3474070460494</c:v>
                </c:pt>
                <c:pt idx="1436">
                  <c:v>588.642118652151</c:v>
                </c:pt>
                <c:pt idx="1437">
                  <c:v>587.9544273877843</c:v>
                </c:pt>
                <c:pt idx="1438">
                  <c:v>587.2818877734646</c:v>
                </c:pt>
                <c:pt idx="1439">
                  <c:v>586.620047338729</c:v>
                </c:pt>
                <c:pt idx="1440">
                  <c:v>585.97235325846</c:v>
                </c:pt>
                <c:pt idx="1441">
                  <c:v>585.3329881133318</c:v>
                </c:pt>
                <c:pt idx="1442">
                  <c:v>584.7032780191082</c:v>
                </c:pt>
                <c:pt idx="1443">
                  <c:v>584.081531296856</c:v>
                </c:pt>
                <c:pt idx="1444">
                  <c:v>583.4678082214658</c:v>
                </c:pt>
                <c:pt idx="1445">
                  <c:v>582.8586840570427</c:v>
                </c:pt>
                <c:pt idx="1446">
                  <c:v>582.2566332738922</c:v>
                </c:pt>
                <c:pt idx="1447">
                  <c:v>581.6604306177142</c:v>
                </c:pt>
                <c:pt idx="1448">
                  <c:v>581.0705310883553</c:v>
                </c:pt>
                <c:pt idx="1449">
                  <c:v>580.4846016337862</c:v>
                </c:pt>
                <c:pt idx="1450">
                  <c:v>579.9016110022657</c:v>
                </c:pt>
                <c:pt idx="1451">
                  <c:v>579.323513255106</c:v>
                </c:pt>
                <c:pt idx="1452">
                  <c:v>578.7471955093741</c:v>
                </c:pt>
                <c:pt idx="1453">
                  <c:v>578.1761712817607</c:v>
                </c:pt>
                <c:pt idx="1454">
                  <c:v>577.606504756064</c:v>
                </c:pt>
                <c:pt idx="1455">
                  <c:v>577.0400053659848</c:v>
                </c:pt>
                <c:pt idx="1456">
                  <c:v>576.4761028771234</c:v>
                </c:pt>
                <c:pt idx="1457">
                  <c:v>575.9147504473638</c:v>
                </c:pt>
                <c:pt idx="1458">
                  <c:v>575.3545212879266</c:v>
                </c:pt>
                <c:pt idx="1459">
                  <c:v>574.7956986799615</c:v>
                </c:pt>
                <c:pt idx="1460">
                  <c:v>574.2401758758292</c:v>
                </c:pt>
                <c:pt idx="1461">
                  <c:v>573.6846441053033</c:v>
                </c:pt>
                <c:pt idx="1462">
                  <c:v>573.1330691467164</c:v>
                </c:pt>
                <c:pt idx="1463">
                  <c:v>572.5806239225816</c:v>
                </c:pt>
                <c:pt idx="1464">
                  <c:v>572.0302455901716</c:v>
                </c:pt>
                <c:pt idx="1465">
                  <c:v>571.4808444305357</c:v>
                </c:pt>
                <c:pt idx="1466">
                  <c:v>570.9336269592241</c:v>
                </c:pt>
                <c:pt idx="1467">
                  <c:v>570.3863168232399</c:v>
                </c:pt>
                <c:pt idx="1468">
                  <c:v>569.8389224068202</c:v>
                </c:pt>
                <c:pt idx="1469">
                  <c:v>569.2940996003238</c:v>
                </c:pt>
                <c:pt idx="1470">
                  <c:v>568.7496433769877</c:v>
                </c:pt>
                <c:pt idx="1471">
                  <c:v>568.2050525180918</c:v>
                </c:pt>
                <c:pt idx="1472">
                  <c:v>567.6625386932805</c:v>
                </c:pt>
                <c:pt idx="1473">
                  <c:v>567.1187372061274</c:v>
                </c:pt>
                <c:pt idx="1474">
                  <c:v>566.5771276847569</c:v>
                </c:pt>
                <c:pt idx="1475">
                  <c:v>566.0354974288689</c:v>
                </c:pt>
                <c:pt idx="1476">
                  <c:v>565.494198672088</c:v>
                </c:pt>
                <c:pt idx="1477">
                  <c:v>564.9525280199232</c:v>
                </c:pt>
                <c:pt idx="1478">
                  <c:v>564.4124362397855</c:v>
                </c:pt>
                <c:pt idx="1479">
                  <c:v>563.8716780659138</c:v>
                </c:pt>
                <c:pt idx="1480">
                  <c:v>563.3317805135051</c:v>
                </c:pt>
                <c:pt idx="1481">
                  <c:v>562.7925351899697</c:v>
                </c:pt>
                <c:pt idx="1482">
                  <c:v>562.2527531116777</c:v>
                </c:pt>
                <c:pt idx="1483">
                  <c:v>561.7134446181908</c:v>
                </c:pt>
                <c:pt idx="1484">
                  <c:v>561.174843742369</c:v>
                </c:pt>
                <c:pt idx="1485">
                  <c:v>560.6365233858666</c:v>
                </c:pt>
                <c:pt idx="1486">
                  <c:v>560.0971163456109</c:v>
                </c:pt>
                <c:pt idx="1487">
                  <c:v>559.5590956998026</c:v>
                </c:pt>
                <c:pt idx="1488">
                  <c:v>559.020600466628</c:v>
                </c:pt>
                <c:pt idx="1489">
                  <c:v>558.4834638852527</c:v>
                </c:pt>
                <c:pt idx="1490">
                  <c:v>557.9441582488153</c:v>
                </c:pt>
                <c:pt idx="1491">
                  <c:v>557.4065245785493</c:v>
                </c:pt>
                <c:pt idx="1492">
                  <c:v>556.8679687351433</c:v>
                </c:pt>
                <c:pt idx="1493">
                  <c:v>556.3298232434935</c:v>
                </c:pt>
                <c:pt idx="1494">
                  <c:v>555.7907188056128</c:v>
                </c:pt>
                <c:pt idx="1495">
                  <c:v>555.2524751239196</c:v>
                </c:pt>
                <c:pt idx="1496">
                  <c:v>554.7160827698908</c:v>
                </c:pt>
                <c:pt idx="1497">
                  <c:v>554.176041810366</c:v>
                </c:pt>
                <c:pt idx="1498">
                  <c:v>553.6396368135822</c:v>
                </c:pt>
                <c:pt idx="1499">
                  <c:v>553.1003898269304</c:v>
                </c:pt>
                <c:pt idx="1500">
                  <c:v>552.5613283431736</c:v>
                </c:pt>
                <c:pt idx="1501">
                  <c:v>552.0248743584103</c:v>
                </c:pt>
                <c:pt idx="1502">
                  <c:v>551.486741669864</c:v>
                </c:pt>
                <c:pt idx="1503">
                  <c:v>550.9489391639048</c:v>
                </c:pt>
                <c:pt idx="1504">
                  <c:v>550.4098200337984</c:v>
                </c:pt>
                <c:pt idx="1505">
                  <c:v>549.8718467801493</c:v>
                </c:pt>
                <c:pt idx="1506">
                  <c:v>549.3325990836543</c:v>
                </c:pt>
                <c:pt idx="1507">
                  <c:v>548.7938533683706</c:v>
                </c:pt>
                <c:pt idx="1508">
                  <c:v>548.2568032513202</c:v>
                </c:pt>
                <c:pt idx="1509">
                  <c:v>547.7177353174564</c:v>
                </c:pt>
                <c:pt idx="1510">
                  <c:v>547.1790790857618</c:v>
                </c:pt>
                <c:pt idx="1511">
                  <c:v>546.6412622405074</c:v>
                </c:pt>
                <c:pt idx="1512">
                  <c:v>546.1032101502852</c:v>
                </c:pt>
                <c:pt idx="1513">
                  <c:v>545.5642609563221</c:v>
                </c:pt>
                <c:pt idx="1514">
                  <c:v>545.0262836999798</c:v>
                </c:pt>
                <c:pt idx="1515">
                  <c:v>544.4870260612552</c:v>
                </c:pt>
                <c:pt idx="1516">
                  <c:v>543.9485054981278</c:v>
                </c:pt>
                <c:pt idx="1517">
                  <c:v>543.4098192130093</c:v>
                </c:pt>
                <c:pt idx="1518">
                  <c:v>542.8711659200144</c:v>
                </c:pt>
                <c:pt idx="1519">
                  <c:v>542.3328669381684</c:v>
                </c:pt>
                <c:pt idx="1520">
                  <c:v>541.795281686773</c:v>
                </c:pt>
                <c:pt idx="1521">
                  <c:v>541.256547628814</c:v>
                </c:pt>
                <c:pt idx="1522">
                  <c:v>540.7171851512109</c:v>
                </c:pt>
                <c:pt idx="1523">
                  <c:v>540.1782488010706</c:v>
                </c:pt>
                <c:pt idx="1524">
                  <c:v>539.6413156322073</c:v>
                </c:pt>
                <c:pt idx="1525">
                  <c:v>539.10307364164</c:v>
                </c:pt>
                <c:pt idx="1526">
                  <c:v>538.5643839242293</c:v>
                </c:pt>
                <c:pt idx="1527">
                  <c:v>538.0261551476087</c:v>
                </c:pt>
                <c:pt idx="1528">
                  <c:v>537.4891133785338</c:v>
                </c:pt>
                <c:pt idx="1529">
                  <c:v>536.9512624843344</c:v>
                </c:pt>
                <c:pt idx="1530">
                  <c:v>536.4141335561356</c:v>
                </c:pt>
                <c:pt idx="1531">
                  <c:v>535.8767276003163</c:v>
                </c:pt>
                <c:pt idx="1532">
                  <c:v>535.3391068028185</c:v>
                </c:pt>
                <c:pt idx="1533">
                  <c:v>534.8032468480551</c:v>
                </c:pt>
                <c:pt idx="1534">
                  <c:v>534.2659135471734</c:v>
                </c:pt>
                <c:pt idx="1535">
                  <c:v>533.7299800710426</c:v>
                </c:pt>
                <c:pt idx="1536">
                  <c:v>533.1955623645756</c:v>
                </c:pt>
                <c:pt idx="1537">
                  <c:v>532.6589625954126</c:v>
                </c:pt>
                <c:pt idx="1538">
                  <c:v>532.123121074145</c:v>
                </c:pt>
                <c:pt idx="1539">
                  <c:v>531.589303808101</c:v>
                </c:pt>
                <c:pt idx="1540">
                  <c:v>531.053357587642</c:v>
                </c:pt>
                <c:pt idx="1541">
                  <c:v>530.5198105795006</c:v>
                </c:pt>
                <c:pt idx="1542">
                  <c:v>529.9874326490994</c:v>
                </c:pt>
                <c:pt idx="1543">
                  <c:v>529.4547568727024</c:v>
                </c:pt>
                <c:pt idx="1544">
                  <c:v>528.9231622648676</c:v>
                </c:pt>
                <c:pt idx="1545">
                  <c:v>528.3908668919702</c:v>
                </c:pt>
                <c:pt idx="1546">
                  <c:v>527.8601331005723</c:v>
                </c:pt>
                <c:pt idx="1547">
                  <c:v>527.3308899540787</c:v>
                </c:pt>
                <c:pt idx="1548">
                  <c:v>526.8017307725663</c:v>
                </c:pt>
                <c:pt idx="1549">
                  <c:v>526.2745500222895</c:v>
                </c:pt>
                <c:pt idx="1550">
                  <c:v>525.74744288621</c:v>
                </c:pt>
                <c:pt idx="1551">
                  <c:v>525.2220801608216</c:v>
                </c:pt>
                <c:pt idx="1552">
                  <c:v>524.6978013510087</c:v>
                </c:pt>
                <c:pt idx="1553">
                  <c:v>524.1755251248545</c:v>
                </c:pt>
                <c:pt idx="1554">
                  <c:v>523.6528989170378</c:v>
                </c:pt>
                <c:pt idx="1555">
                  <c:v>523.133375978528</c:v>
                </c:pt>
                <c:pt idx="1556">
                  <c:v>522.6150923389108</c:v>
                </c:pt>
                <c:pt idx="1557">
                  <c:v>522.0988859299372</c:v>
                </c:pt>
                <c:pt idx="1558">
                  <c:v>521.584335766706</c:v>
                </c:pt>
                <c:pt idx="1559">
                  <c:v>521.0727961203624</c:v>
                </c:pt>
                <c:pt idx="1560">
                  <c:v>520.564796538762</c:v>
                </c:pt>
                <c:pt idx="1561">
                  <c:v>520.0585377088258</c:v>
                </c:pt>
                <c:pt idx="1562">
                  <c:v>519.5556064753201</c:v>
                </c:pt>
                <c:pt idx="1563">
                  <c:v>519.055879449278</c:v>
                </c:pt>
                <c:pt idx="1564">
                  <c:v>518.5619110345276</c:v>
                </c:pt>
                <c:pt idx="1565">
                  <c:v>518.0702876788307</c:v>
                </c:pt>
                <c:pt idx="1566">
                  <c:v>517.5860662848194</c:v>
                </c:pt>
                <c:pt idx="1567">
                  <c:v>517.1063533145572</c:v>
                </c:pt>
                <c:pt idx="1568">
                  <c:v>516.6351771482334</c:v>
                </c:pt>
                <c:pt idx="1569">
                  <c:v>516.1703992454436</c:v>
                </c:pt>
                <c:pt idx="1570">
                  <c:v>515.7170831805325</c:v>
                </c:pt>
                <c:pt idx="1571">
                  <c:v>515.2749055230148</c:v>
                </c:pt>
                <c:pt idx="1572">
                  <c:v>514.844935228779</c:v>
                </c:pt>
                <c:pt idx="1573">
                  <c:v>514.43104686519</c:v>
                </c:pt>
                <c:pt idx="1574">
                  <c:v>514.0379361246944</c:v>
                </c:pt>
                <c:pt idx="1575">
                  <c:v>513.6696046553426</c:v>
                </c:pt>
                <c:pt idx="1576">
                  <c:v>513.3330835629755</c:v>
                </c:pt>
                <c:pt idx="1577">
                  <c:v>513.0368828088453</c:v>
                </c:pt>
                <c:pt idx="1578">
                  <c:v>512.7953180695847</c:v>
                </c:pt>
                <c:pt idx="1579">
                  <c:v>512.6297776454005</c:v>
                </c:pt>
                <c:pt idx="1580">
                  <c:v>512.5707355598365</c:v>
                </c:pt>
                <c:pt idx="1581">
                  <c:v>512.6720207095916</c:v>
                </c:pt>
                <c:pt idx="1582">
                  <c:v>513.0296538522206</c:v>
                </c:pt>
                <c:pt idx="1583">
                  <c:v>513.8400752799488</c:v>
                </c:pt>
                <c:pt idx="1584">
                  <c:v>515.5603595866624</c:v>
                </c:pt>
                <c:pt idx="1585">
                  <c:v>519.5812931203633</c:v>
                </c:pt>
                <c:pt idx="1586">
                  <c:v>533.0972987760184</c:v>
                </c:pt>
                <c:pt idx="1587">
                  <c:v>1404.725883003141</c:v>
                </c:pt>
                <c:pt idx="1588">
                  <c:v>479.2851051619277</c:v>
                </c:pt>
                <c:pt idx="1589">
                  <c:v>491.0885443682729</c:v>
                </c:pt>
                <c:pt idx="1590">
                  <c:v>494.7960189176015</c:v>
                </c:pt>
                <c:pt idx="1591">
                  <c:v>496.4116476865136</c:v>
                </c:pt>
                <c:pt idx="1592">
                  <c:v>497.1770739613974</c:v>
                </c:pt>
                <c:pt idx="1593">
                  <c:v>497.5160130171513</c:v>
                </c:pt>
                <c:pt idx="1594">
                  <c:v>497.6103735725897</c:v>
                </c:pt>
                <c:pt idx="1595">
                  <c:v>497.5514694692249</c:v>
                </c:pt>
                <c:pt idx="1596">
                  <c:v>497.3913179874224</c:v>
                </c:pt>
                <c:pt idx="1597">
                  <c:v>497.1610655281268</c:v>
                </c:pt>
                <c:pt idx="1598">
                  <c:v>496.8767021318605</c:v>
                </c:pt>
                <c:pt idx="1599">
                  <c:v>496.5557853133638</c:v>
                </c:pt>
                <c:pt idx="1600">
                  <c:v>496.204634251955</c:v>
                </c:pt>
                <c:pt idx="1601">
                  <c:v>495.8305500189668</c:v>
                </c:pt>
                <c:pt idx="1602">
                  <c:v>495.4390584322656</c:v>
                </c:pt>
                <c:pt idx="1603">
                  <c:v>495.0331843490563</c:v>
                </c:pt>
                <c:pt idx="1604">
                  <c:v>494.61596568141</c:v>
                </c:pt>
                <c:pt idx="1605">
                  <c:v>494.1903756986641</c:v>
                </c:pt>
                <c:pt idx="1606">
                  <c:v>493.7562862335671</c:v>
                </c:pt>
                <c:pt idx="1607">
                  <c:v>493.3139933701708</c:v>
                </c:pt>
                <c:pt idx="1608">
                  <c:v>492.8691951214764</c:v>
                </c:pt>
                <c:pt idx="1609">
                  <c:v>492.4181504551131</c:v>
                </c:pt>
                <c:pt idx="1610">
                  <c:v>491.9651943204853</c:v>
                </c:pt>
                <c:pt idx="1611">
                  <c:v>491.5077633007847</c:v>
                </c:pt>
                <c:pt idx="1612">
                  <c:v>491.0496111306722</c:v>
                </c:pt>
                <c:pt idx="1613">
                  <c:v>490.5880162257652</c:v>
                </c:pt>
                <c:pt idx="1614">
                  <c:v>490.1260054471252</c:v>
                </c:pt>
                <c:pt idx="1615">
                  <c:v>489.6616243748263</c:v>
                </c:pt>
                <c:pt idx="1616">
                  <c:v>489.1977887494443</c:v>
                </c:pt>
                <c:pt idx="1617">
                  <c:v>488.7343750533106</c:v>
                </c:pt>
                <c:pt idx="1618">
                  <c:v>488.2697132452182</c:v>
                </c:pt>
                <c:pt idx="1619">
                  <c:v>487.8040063145275</c:v>
                </c:pt>
                <c:pt idx="1620">
                  <c:v>487.3400114155167</c:v>
                </c:pt>
                <c:pt idx="1621">
                  <c:v>486.8754778228558</c:v>
                </c:pt>
                <c:pt idx="1622">
                  <c:v>486.4119267947861</c:v>
                </c:pt>
                <c:pt idx="1623">
                  <c:v>485.9502585594986</c:v>
                </c:pt>
                <c:pt idx="1624">
                  <c:v>485.4871794863888</c:v>
                </c:pt>
                <c:pt idx="1625">
                  <c:v>485.0266225339207</c:v>
                </c:pt>
                <c:pt idx="1626">
                  <c:v>484.5672754946077</c:v>
                </c:pt>
                <c:pt idx="1627">
                  <c:v>484.1083051589349</c:v>
                </c:pt>
                <c:pt idx="1628">
                  <c:v>483.6515574780027</c:v>
                </c:pt>
                <c:pt idx="1629">
                  <c:v>483.1951801840147</c:v>
                </c:pt>
                <c:pt idx="1630">
                  <c:v>482.740693552366</c:v>
                </c:pt>
                <c:pt idx="1631">
                  <c:v>482.2885127796077</c:v>
                </c:pt>
                <c:pt idx="1632">
                  <c:v>481.8372538050121</c:v>
                </c:pt>
                <c:pt idx="1633">
                  <c:v>481.3879017532268</c:v>
                </c:pt>
                <c:pt idx="1634">
                  <c:v>480.9401362457643</c:v>
                </c:pt>
                <c:pt idx="1635">
                  <c:v>480.4942195737732</c:v>
                </c:pt>
                <c:pt idx="1636">
                  <c:v>480.0523254133751</c:v>
                </c:pt>
                <c:pt idx="1637">
                  <c:v>479.6106741576573</c:v>
                </c:pt>
                <c:pt idx="1638">
                  <c:v>479.1719108268497</c:v>
                </c:pt>
                <c:pt idx="1639">
                  <c:v>478.7347391370914</c:v>
                </c:pt>
                <c:pt idx="1640">
                  <c:v>478.3010339448908</c:v>
                </c:pt>
                <c:pt idx="1641">
                  <c:v>477.8679112739574</c:v>
                </c:pt>
                <c:pt idx="1642">
                  <c:v>477.438622859221</c:v>
                </c:pt>
                <c:pt idx="1643">
                  <c:v>477.0116356437661</c:v>
                </c:pt>
                <c:pt idx="1644">
                  <c:v>476.5868919263696</c:v>
                </c:pt>
                <c:pt idx="1645">
                  <c:v>476.1650034531033</c:v>
                </c:pt>
                <c:pt idx="1646">
                  <c:v>475.7468454459457</c:v>
                </c:pt>
                <c:pt idx="1647">
                  <c:v>475.3306518490184</c:v>
                </c:pt>
                <c:pt idx="1648">
                  <c:v>474.918341373549</c:v>
                </c:pt>
                <c:pt idx="1649">
                  <c:v>474.5071684965741</c:v>
                </c:pt>
                <c:pt idx="1650">
                  <c:v>474.0993909226755</c:v>
                </c:pt>
                <c:pt idx="1651">
                  <c:v>473.6955214962653</c:v>
                </c:pt>
                <c:pt idx="1652">
                  <c:v>473.2952900215988</c:v>
                </c:pt>
                <c:pt idx="1653">
                  <c:v>472.8974123713378</c:v>
                </c:pt>
                <c:pt idx="1654">
                  <c:v>472.5026522427704</c:v>
                </c:pt>
                <c:pt idx="1655">
                  <c:v>472.1116564574926</c:v>
                </c:pt>
                <c:pt idx="1656">
                  <c:v>471.7248260447415</c:v>
                </c:pt>
                <c:pt idx="1657">
                  <c:v>471.3404442583237</c:v>
                </c:pt>
                <c:pt idx="1658">
                  <c:v>470.9596789257608</c:v>
                </c:pt>
                <c:pt idx="1659">
                  <c:v>470.5822188818941</c:v>
                </c:pt>
                <c:pt idx="1660">
                  <c:v>470.2097538476546</c:v>
                </c:pt>
                <c:pt idx="1661">
                  <c:v>469.8412210897849</c:v>
                </c:pt>
                <c:pt idx="1662">
                  <c:v>469.4758790524107</c:v>
                </c:pt>
                <c:pt idx="1663">
                  <c:v>469.1142562583888</c:v>
                </c:pt>
                <c:pt idx="1664">
                  <c:v>468.7568834352913</c:v>
                </c:pt>
                <c:pt idx="1665">
                  <c:v>468.4033443977306</c:v>
                </c:pt>
                <c:pt idx="1666">
                  <c:v>468.0552175543781</c:v>
                </c:pt>
                <c:pt idx="1667">
                  <c:v>467.7091686592774</c:v>
                </c:pt>
                <c:pt idx="1668">
                  <c:v>467.3689569058044</c:v>
                </c:pt>
                <c:pt idx="1669">
                  <c:v>467.0323070277943</c:v>
                </c:pt>
                <c:pt idx="1670">
                  <c:v>466.6995684191065</c:v>
                </c:pt>
                <c:pt idx="1671">
                  <c:v>466.3732866536493</c:v>
                </c:pt>
                <c:pt idx="1672">
                  <c:v>466.0505118092608</c:v>
                </c:pt>
                <c:pt idx="1673">
                  <c:v>465.732037186137</c:v>
                </c:pt>
                <c:pt idx="1674">
                  <c:v>465.4194472588169</c:v>
                </c:pt>
                <c:pt idx="1675">
                  <c:v>465.110216098869</c:v>
                </c:pt>
                <c:pt idx="1676">
                  <c:v>464.8065534362156</c:v>
                </c:pt>
                <c:pt idx="1677">
                  <c:v>464.5077718523046</c:v>
                </c:pt>
                <c:pt idx="1678">
                  <c:v>464.2151027613832</c:v>
                </c:pt>
                <c:pt idx="1679">
                  <c:v>463.9258269467413</c:v>
                </c:pt>
                <c:pt idx="1680">
                  <c:v>463.6446085171375</c:v>
                </c:pt>
                <c:pt idx="1681">
                  <c:v>463.3654234812013</c:v>
                </c:pt>
                <c:pt idx="1682">
                  <c:v>463.0926045749952</c:v>
                </c:pt>
                <c:pt idx="1683">
                  <c:v>462.8255307596204</c:v>
                </c:pt>
                <c:pt idx="1684">
                  <c:v>462.5643713101929</c:v>
                </c:pt>
                <c:pt idx="1685">
                  <c:v>462.308960865716</c:v>
                </c:pt>
                <c:pt idx="1686">
                  <c:v>462.057928704224</c:v>
                </c:pt>
                <c:pt idx="1687">
                  <c:v>461.8143881605509</c:v>
                </c:pt>
                <c:pt idx="1688">
                  <c:v>461.5759351949397</c:v>
                </c:pt>
                <c:pt idx="1689">
                  <c:v>461.343683707548</c:v>
                </c:pt>
                <c:pt idx="1690">
                  <c:v>461.1167518471042</c:v>
                </c:pt>
                <c:pt idx="1691">
                  <c:v>460.8973902732763</c:v>
                </c:pt>
                <c:pt idx="1692">
                  <c:v>460.683297092372</c:v>
                </c:pt>
                <c:pt idx="1693">
                  <c:v>460.4762933556899</c:v>
                </c:pt>
                <c:pt idx="1694">
                  <c:v>460.2750429336235</c:v>
                </c:pt>
                <c:pt idx="1695">
                  <c:v>460.0806181046524</c:v>
                </c:pt>
                <c:pt idx="1696">
                  <c:v>459.8928248119617</c:v>
                </c:pt>
                <c:pt idx="1697">
                  <c:v>459.710827069356</c:v>
                </c:pt>
                <c:pt idx="1698">
                  <c:v>459.5373522082417</c:v>
                </c:pt>
                <c:pt idx="1699">
                  <c:v>459.3704072399383</c:v>
                </c:pt>
                <c:pt idx="1700">
                  <c:v>459.2085824990725</c:v>
                </c:pt>
                <c:pt idx="1701">
                  <c:v>459.0552302698089</c:v>
                </c:pt>
                <c:pt idx="1702">
                  <c:v>458.9096851420377</c:v>
                </c:pt>
                <c:pt idx="1703">
                  <c:v>458.7700161289587</c:v>
                </c:pt>
                <c:pt idx="1704">
                  <c:v>458.6386068983454</c:v>
                </c:pt>
                <c:pt idx="1705">
                  <c:v>458.5143479769183</c:v>
                </c:pt>
                <c:pt idx="1706">
                  <c:v>458.3974524806315</c:v>
                </c:pt>
                <c:pt idx="1707">
                  <c:v>458.2892706396212</c:v>
                </c:pt>
                <c:pt idx="1708">
                  <c:v>458.1876967466169</c:v>
                </c:pt>
                <c:pt idx="1709">
                  <c:v>458.0943528553186</c:v>
                </c:pt>
                <c:pt idx="1710">
                  <c:v>458.0095362239596</c:v>
                </c:pt>
                <c:pt idx="1711">
                  <c:v>457.9328091689395</c:v>
                </c:pt>
                <c:pt idx="1712">
                  <c:v>457.8638201679477</c:v>
                </c:pt>
                <c:pt idx="1713">
                  <c:v>457.8033461808501</c:v>
                </c:pt>
                <c:pt idx="1714">
                  <c:v>457.7515152807741</c:v>
                </c:pt>
                <c:pt idx="1715">
                  <c:v>457.7081630260751</c:v>
                </c:pt>
                <c:pt idx="1716">
                  <c:v>457.6717611186793</c:v>
                </c:pt>
                <c:pt idx="1717">
                  <c:v>457.6460201723748</c:v>
                </c:pt>
                <c:pt idx="1718">
                  <c:v>457.6290491456192</c:v>
                </c:pt>
                <c:pt idx="1719">
                  <c:v>457.6209363976329</c:v>
                </c:pt>
                <c:pt idx="1720">
                  <c:v>457.6215684604583</c:v>
                </c:pt>
                <c:pt idx="1721">
                  <c:v>457.6306974198505</c:v>
                </c:pt>
                <c:pt idx="1722">
                  <c:v>457.6502427052502</c:v>
                </c:pt>
                <c:pt idx="1723">
                  <c:v>457.6786559995297</c:v>
                </c:pt>
                <c:pt idx="1724">
                  <c:v>457.7170037824252</c:v>
                </c:pt>
                <c:pt idx="1725">
                  <c:v>457.7649748384489</c:v>
                </c:pt>
                <c:pt idx="1726">
                  <c:v>457.8222180638721</c:v>
                </c:pt>
                <c:pt idx="1727">
                  <c:v>457.888255701922</c:v>
                </c:pt>
                <c:pt idx="1728">
                  <c:v>457.9663576120642</c:v>
                </c:pt>
                <c:pt idx="1729">
                  <c:v>458.0538552068262</c:v>
                </c:pt>
                <c:pt idx="1730">
                  <c:v>458.151777243032</c:v>
                </c:pt>
                <c:pt idx="1731">
                  <c:v>458.2604796330763</c:v>
                </c:pt>
                <c:pt idx="1732">
                  <c:v>458.3785318546902</c:v>
                </c:pt>
                <c:pt idx="1733">
                  <c:v>458.5062450737128</c:v>
                </c:pt>
                <c:pt idx="1734">
                  <c:v>458.6478212494708</c:v>
                </c:pt>
                <c:pt idx="1735">
                  <c:v>458.7968945972939</c:v>
                </c:pt>
                <c:pt idx="1736">
                  <c:v>458.9590727081699</c:v>
                </c:pt>
                <c:pt idx="1737">
                  <c:v>459.1319410505364</c:v>
                </c:pt>
                <c:pt idx="1738">
                  <c:v>459.3145594624197</c:v>
                </c:pt>
                <c:pt idx="1739">
                  <c:v>459.5102413291704</c:v>
                </c:pt>
                <c:pt idx="1740">
                  <c:v>459.7165694109116</c:v>
                </c:pt>
                <c:pt idx="1741">
                  <c:v>459.9355313245898</c:v>
                </c:pt>
                <c:pt idx="1742">
                  <c:v>460.1653666765507</c:v>
                </c:pt>
                <c:pt idx="1743">
                  <c:v>460.4070915168131</c:v>
                </c:pt>
                <c:pt idx="1744">
                  <c:v>460.6600234716852</c:v>
                </c:pt>
                <c:pt idx="1745">
                  <c:v>460.9255745883083</c:v>
                </c:pt>
                <c:pt idx="1746">
                  <c:v>461.2031644162817</c:v>
                </c:pt>
                <c:pt idx="1747">
                  <c:v>461.4947932135003</c:v>
                </c:pt>
                <c:pt idx="1748">
                  <c:v>461.7979056120187</c:v>
                </c:pt>
                <c:pt idx="1749">
                  <c:v>462.1122024860381</c:v>
                </c:pt>
                <c:pt idx="1750">
                  <c:v>462.4408726770385</c:v>
                </c:pt>
                <c:pt idx="1751">
                  <c:v>462.7822418014091</c:v>
                </c:pt>
                <c:pt idx="1752">
                  <c:v>463.136378663064</c:v>
                </c:pt>
                <c:pt idx="1753">
                  <c:v>463.5029565848069</c:v>
                </c:pt>
                <c:pt idx="1754">
                  <c:v>463.8834826221285</c:v>
                </c:pt>
                <c:pt idx="1755">
                  <c:v>464.2783003637614</c:v>
                </c:pt>
                <c:pt idx="1756">
                  <c:v>464.6842503659812</c:v>
                </c:pt>
                <c:pt idx="1757">
                  <c:v>465.1068323110173</c:v>
                </c:pt>
                <c:pt idx="1758">
                  <c:v>465.5406368707753</c:v>
                </c:pt>
                <c:pt idx="1759">
                  <c:v>465.9900483516554</c:v>
                </c:pt>
                <c:pt idx="1760">
                  <c:v>466.4535559089406</c:v>
                </c:pt>
                <c:pt idx="1761">
                  <c:v>466.9311050375026</c:v>
                </c:pt>
                <c:pt idx="1762">
                  <c:v>467.4226214909261</c:v>
                </c:pt>
                <c:pt idx="1763">
                  <c:v>467.9294131564876</c:v>
                </c:pt>
                <c:pt idx="1764">
                  <c:v>468.4502556444503</c:v>
                </c:pt>
                <c:pt idx="1765">
                  <c:v>468.9856865341632</c:v>
                </c:pt>
                <c:pt idx="1766">
                  <c:v>469.5377608391515</c:v>
                </c:pt>
                <c:pt idx="1767">
                  <c:v>470.103707442952</c:v>
                </c:pt>
                <c:pt idx="1768">
                  <c:v>470.6848386143503</c:v>
                </c:pt>
                <c:pt idx="1769">
                  <c:v>471.2819188149122</c:v>
                </c:pt>
                <c:pt idx="1770">
                  <c:v>471.8939466687485</c:v>
                </c:pt>
                <c:pt idx="1771">
                  <c:v>472.5211746735973</c:v>
                </c:pt>
                <c:pt idx="1772">
                  <c:v>473.1663457259405</c:v>
                </c:pt>
                <c:pt idx="1773">
                  <c:v>473.8256696598777</c:v>
                </c:pt>
                <c:pt idx="1774">
                  <c:v>474.5016086648215</c:v>
                </c:pt>
                <c:pt idx="1775">
                  <c:v>475.1944950872476</c:v>
                </c:pt>
                <c:pt idx="1776">
                  <c:v>475.9024774009205</c:v>
                </c:pt>
                <c:pt idx="1777">
                  <c:v>476.6279389030342</c:v>
                </c:pt>
                <c:pt idx="1778">
                  <c:v>477.36976134558</c:v>
                </c:pt>
                <c:pt idx="1779">
                  <c:v>478.1281033823988</c:v>
                </c:pt>
                <c:pt idx="1780">
                  <c:v>478.9040639767528</c:v>
                </c:pt>
                <c:pt idx="1781">
                  <c:v>479.6982081541387</c:v>
                </c:pt>
                <c:pt idx="1782">
                  <c:v>480.5089261536522</c:v>
                </c:pt>
                <c:pt idx="1783">
                  <c:v>481.3370275770029</c:v>
                </c:pt>
                <c:pt idx="1784">
                  <c:v>482.1829867530273</c:v>
                </c:pt>
                <c:pt idx="1785">
                  <c:v>483.0469777046067</c:v>
                </c:pt>
                <c:pt idx="1786">
                  <c:v>483.9292216069493</c:v>
                </c:pt>
                <c:pt idx="1787">
                  <c:v>484.8293636722801</c:v>
                </c:pt>
                <c:pt idx="1788">
                  <c:v>485.7479442156803</c:v>
                </c:pt>
                <c:pt idx="1789">
                  <c:v>486.6840297087751</c:v>
                </c:pt>
                <c:pt idx="1790">
                  <c:v>487.6392262502457</c:v>
                </c:pt>
                <c:pt idx="1791">
                  <c:v>488.6141357784975</c:v>
                </c:pt>
                <c:pt idx="1792">
                  <c:v>489.6082805101433</c:v>
                </c:pt>
                <c:pt idx="1793">
                  <c:v>490.6212527906424</c:v>
                </c:pt>
                <c:pt idx="1794">
                  <c:v>491.6524005346701</c:v>
                </c:pt>
                <c:pt idx="1795">
                  <c:v>492.7027669897549</c:v>
                </c:pt>
                <c:pt idx="1796">
                  <c:v>493.7737571028124</c:v>
                </c:pt>
                <c:pt idx="1797">
                  <c:v>494.865450376201</c:v>
                </c:pt>
                <c:pt idx="1798">
                  <c:v>495.9759630330176</c:v>
                </c:pt>
                <c:pt idx="1799">
                  <c:v>497.1068668139706</c:v>
                </c:pt>
                <c:pt idx="1800">
                  <c:v>498.2588226954897</c:v>
                </c:pt>
                <c:pt idx="1801">
                  <c:v>499.4310045921506</c:v>
                </c:pt>
                <c:pt idx="1802">
                  <c:v>500.6240358473278</c:v>
                </c:pt>
                <c:pt idx="1803">
                  <c:v>501.8363781072888</c:v>
                </c:pt>
                <c:pt idx="1804">
                  <c:v>503.0712814235693</c:v>
                </c:pt>
                <c:pt idx="1805">
                  <c:v>504.326784228916</c:v>
                </c:pt>
                <c:pt idx="1806">
                  <c:v>505.6043138057631</c:v>
                </c:pt>
                <c:pt idx="1807">
                  <c:v>506.902969236992</c:v>
                </c:pt>
                <c:pt idx="1808">
                  <c:v>508.2236679636857</c:v>
                </c:pt>
                <c:pt idx="1809">
                  <c:v>509.5672828876646</c:v>
                </c:pt>
                <c:pt idx="1810">
                  <c:v>510.9313033641934</c:v>
                </c:pt>
                <c:pt idx="1811">
                  <c:v>512.318950947443</c:v>
                </c:pt>
                <c:pt idx="1812">
                  <c:v>513.7291546978964</c:v>
                </c:pt>
                <c:pt idx="1813">
                  <c:v>515.1612135901771</c:v>
                </c:pt>
                <c:pt idx="1814">
                  <c:v>516.6159583752151</c:v>
                </c:pt>
                <c:pt idx="1815">
                  <c:v>518.0958564309584</c:v>
                </c:pt>
                <c:pt idx="1816">
                  <c:v>519.5972478614596</c:v>
                </c:pt>
                <c:pt idx="1817">
                  <c:v>521.1231217920017</c:v>
                </c:pt>
                <c:pt idx="1818">
                  <c:v>522.6717011150317</c:v>
                </c:pt>
                <c:pt idx="1819">
                  <c:v>524.2453645108155</c:v>
                </c:pt>
                <c:pt idx="1820">
                  <c:v>525.8427587653634</c:v>
                </c:pt>
                <c:pt idx="1821">
                  <c:v>527.4656442771187</c:v>
                </c:pt>
                <c:pt idx="1822">
                  <c:v>529.1107597396114</c:v>
                </c:pt>
                <c:pt idx="1823">
                  <c:v>530.782381010736</c:v>
                </c:pt>
                <c:pt idx="1824">
                  <c:v>532.4781184926412</c:v>
                </c:pt>
                <c:pt idx="1825">
                  <c:v>534.1998309434833</c:v>
                </c:pt>
                <c:pt idx="1826">
                  <c:v>535.9468317838611</c:v>
                </c:pt>
                <c:pt idx="1827">
                  <c:v>537.7200559178036</c:v>
                </c:pt>
                <c:pt idx="1828">
                  <c:v>539.5195637078352</c:v>
                </c:pt>
                <c:pt idx="1829">
                  <c:v>541.3436751413393</c:v>
                </c:pt>
                <c:pt idx="1830">
                  <c:v>543.1959073759151</c:v>
                </c:pt>
                <c:pt idx="1831">
                  <c:v>545.0726895939014</c:v>
                </c:pt>
                <c:pt idx="1832">
                  <c:v>546.9773727977863</c:v>
                </c:pt>
                <c:pt idx="1833">
                  <c:v>548.9096512882633</c:v>
                </c:pt>
                <c:pt idx="1834">
                  <c:v>550.868462541457</c:v>
                </c:pt>
                <c:pt idx="1835">
                  <c:v>552.8563304960808</c:v>
                </c:pt>
                <c:pt idx="1836">
                  <c:v>554.870315460883</c:v>
                </c:pt>
                <c:pt idx="1837">
                  <c:v>556.9131679966097</c:v>
                </c:pt>
                <c:pt idx="1838">
                  <c:v>558.9851098149146</c:v>
                </c:pt>
                <c:pt idx="1839">
                  <c:v>561.0861492986412</c:v>
                </c:pt>
                <c:pt idx="1840">
                  <c:v>563.2164824327299</c:v>
                </c:pt>
                <c:pt idx="1841">
                  <c:v>565.3742454442123</c:v>
                </c:pt>
                <c:pt idx="1842">
                  <c:v>567.5632676966898</c:v>
                </c:pt>
                <c:pt idx="1843">
                  <c:v>569.7800907509745</c:v>
                </c:pt>
                <c:pt idx="1844">
                  <c:v>572.0290811910113</c:v>
                </c:pt>
                <c:pt idx="1845">
                  <c:v>574.3076163650956</c:v>
                </c:pt>
                <c:pt idx="1846">
                  <c:v>576.6166145270282</c:v>
                </c:pt>
                <c:pt idx="1847">
                  <c:v>578.9582149120987</c:v>
                </c:pt>
                <c:pt idx="1848">
                  <c:v>581.3309666973878</c:v>
                </c:pt>
                <c:pt idx="1849">
                  <c:v>583.7339327132206</c:v>
                </c:pt>
                <c:pt idx="1850">
                  <c:v>586.1698228327108</c:v>
                </c:pt>
                <c:pt idx="1851">
                  <c:v>588.6394113289901</c:v>
                </c:pt>
                <c:pt idx="1852">
                  <c:v>591.1412843999505</c:v>
                </c:pt>
                <c:pt idx="1853">
                  <c:v>593.6747429433863</c:v>
                </c:pt>
                <c:pt idx="1854">
                  <c:v>596.2431843111755</c:v>
                </c:pt>
                <c:pt idx="1855">
                  <c:v>598.8447706634796</c:v>
                </c:pt>
                <c:pt idx="1856">
                  <c:v>601.4811405694587</c:v>
                </c:pt>
                <c:pt idx="1857">
                  <c:v>604.1517188591118</c:v>
                </c:pt>
                <c:pt idx="1858">
                  <c:v>606.8581976223035</c:v>
                </c:pt>
                <c:pt idx="1859">
                  <c:v>609.599761120895</c:v>
                </c:pt>
                <c:pt idx="1860">
                  <c:v>612.3776847313668</c:v>
                </c:pt>
                <c:pt idx="1861">
                  <c:v>615.1919643236281</c:v>
                </c:pt>
                <c:pt idx="1862">
                  <c:v>618.041988629645</c:v>
                </c:pt>
                <c:pt idx="1863">
                  <c:v>620.9306397001528</c:v>
                </c:pt>
                <c:pt idx="1864">
                  <c:v>623.8568090727996</c:v>
                </c:pt>
                <c:pt idx="1865">
                  <c:v>626.8195238794517</c:v>
                </c:pt>
                <c:pt idx="1866">
                  <c:v>629.8224887433494</c:v>
                </c:pt>
                <c:pt idx="1867">
                  <c:v>632.8647592697048</c:v>
                </c:pt>
                <c:pt idx="1868">
                  <c:v>635.9461913170601</c:v>
                </c:pt>
                <c:pt idx="1869">
                  <c:v>639.0689932865386</c:v>
                </c:pt>
                <c:pt idx="1870">
                  <c:v>642.230771807517</c:v>
                </c:pt>
                <c:pt idx="1871">
                  <c:v>645.4333614748961</c:v>
                </c:pt>
                <c:pt idx="1872">
                  <c:v>648.6807414976017</c:v>
                </c:pt>
                <c:pt idx="1873">
                  <c:v>651.9683502584973</c:v>
                </c:pt>
                <c:pt idx="1874">
                  <c:v>655.2995436345083</c:v>
                </c:pt>
                <c:pt idx="1875">
                  <c:v>658.6733800467695</c:v>
                </c:pt>
                <c:pt idx="1876">
                  <c:v>662.0926710535507</c:v>
                </c:pt>
                <c:pt idx="1877">
                  <c:v>665.5567408722293</c:v>
                </c:pt>
                <c:pt idx="1878">
                  <c:v>669.0665820797834</c:v>
                </c:pt>
                <c:pt idx="1879">
                  <c:v>672.6221191034978</c:v>
                </c:pt>
                <c:pt idx="1880">
                  <c:v>676.2267270814575</c:v>
                </c:pt>
                <c:pt idx="1881">
                  <c:v>679.877633046539</c:v>
                </c:pt>
                <c:pt idx="1882">
                  <c:v>683.5764433027562</c:v>
                </c:pt>
                <c:pt idx="1883">
                  <c:v>687.3248626914776</c:v>
                </c:pt>
                <c:pt idx="1884">
                  <c:v>691.1238770862795</c:v>
                </c:pt>
                <c:pt idx="1885">
                  <c:v>694.9739079331707</c:v>
                </c:pt>
                <c:pt idx="1886">
                  <c:v>698.8767190659053</c:v>
                </c:pt>
                <c:pt idx="1887">
                  <c:v>702.830183502895</c:v>
                </c:pt>
                <c:pt idx="1888">
                  <c:v>706.838776810864</c:v>
                </c:pt>
                <c:pt idx="1889">
                  <c:v>710.9007904612462</c:v>
                </c:pt>
                <c:pt idx="1890">
                  <c:v>715.0183482732394</c:v>
                </c:pt>
                <c:pt idx="1891">
                  <c:v>719.1934999354078</c:v>
                </c:pt>
                <c:pt idx="1892">
                  <c:v>723.4254778318668</c:v>
                </c:pt>
                <c:pt idx="1893">
                  <c:v>727.716862650061</c:v>
                </c:pt>
                <c:pt idx="1894">
                  <c:v>732.0672956960658</c:v>
                </c:pt>
                <c:pt idx="1895">
                  <c:v>736.4777144556918</c:v>
                </c:pt>
                <c:pt idx="1896">
                  <c:v>740.9501134846807</c:v>
                </c:pt>
                <c:pt idx="1897">
                  <c:v>745.4881210034628</c:v>
                </c:pt>
                <c:pt idx="1898">
                  <c:v>750.0880785112148</c:v>
                </c:pt>
                <c:pt idx="1899">
                  <c:v>754.7549769325382</c:v>
                </c:pt>
                <c:pt idx="1900">
                  <c:v>759.4874082790915</c:v>
                </c:pt>
                <c:pt idx="1901">
                  <c:v>764.291463172867</c:v>
                </c:pt>
                <c:pt idx="1902">
                  <c:v>769.1631596039597</c:v>
                </c:pt>
                <c:pt idx="1903">
                  <c:v>774.106612398135</c:v>
                </c:pt>
                <c:pt idx="1904">
                  <c:v>779.1244097716327</c:v>
                </c:pt>
                <c:pt idx="1905">
                  <c:v>784.2155580487768</c:v>
                </c:pt>
                <c:pt idx="1906">
                  <c:v>789.3823607357158</c:v>
                </c:pt>
                <c:pt idx="1907">
                  <c:v>794.6285855838037</c:v>
                </c:pt>
                <c:pt idx="1908">
                  <c:v>799.9542796746896</c:v>
                </c:pt>
                <c:pt idx="1909">
                  <c:v>805.3606557914204</c:v>
                </c:pt>
                <c:pt idx="1910">
                  <c:v>810.8526634126152</c:v>
                </c:pt>
                <c:pt idx="1911">
                  <c:v>816.4274544455119</c:v>
                </c:pt>
                <c:pt idx="1912">
                  <c:v>822.0923392089854</c:v>
                </c:pt>
                <c:pt idx="1913">
                  <c:v>827.8462149336269</c:v>
                </c:pt>
                <c:pt idx="1914">
                  <c:v>833.6929899692391</c:v>
                </c:pt>
                <c:pt idx="1915">
                  <c:v>839.6327353722612</c:v>
                </c:pt>
                <c:pt idx="1916">
                  <c:v>845.671736573391</c:v>
                </c:pt>
                <c:pt idx="1917">
                  <c:v>851.8081178279459</c:v>
                </c:pt>
                <c:pt idx="1918">
                  <c:v>858.0480703977528</c:v>
                </c:pt>
                <c:pt idx="1919">
                  <c:v>864.3924823234207</c:v>
                </c:pt>
                <c:pt idx="1920">
                  <c:v>870.8452729257671</c:v>
                </c:pt>
                <c:pt idx="1921">
                  <c:v>877.4082096616327</c:v>
                </c:pt>
                <c:pt idx="1922">
                  <c:v>884.085595468141</c:v>
                </c:pt>
                <c:pt idx="1923">
                  <c:v>890.8804228747894</c:v>
                </c:pt>
                <c:pt idx="1924">
                  <c:v>897.796148891395</c:v>
                </c:pt>
                <c:pt idx="1925">
                  <c:v>904.8349797807017</c:v>
                </c:pt>
                <c:pt idx="1926">
                  <c:v>912.0029417465765</c:v>
                </c:pt>
                <c:pt idx="1927">
                  <c:v>919.3021705436283</c:v>
                </c:pt>
                <c:pt idx="1928">
                  <c:v>926.7386923394415</c:v>
                </c:pt>
                <c:pt idx="1929">
                  <c:v>934.3151733811737</c:v>
                </c:pt>
                <c:pt idx="1930">
                  <c:v>942.0360429105351</c:v>
                </c:pt>
                <c:pt idx="1931">
                  <c:v>949.9063239007045</c:v>
                </c:pt>
                <c:pt idx="1932">
                  <c:v>957.9304686127921</c:v>
                </c:pt>
                <c:pt idx="1933">
                  <c:v>966.115003503509</c:v>
                </c:pt>
                <c:pt idx="1934">
                  <c:v>974.4647011708162</c:v>
                </c:pt>
                <c:pt idx="1935">
                  <c:v>982.985642260382</c:v>
                </c:pt>
                <c:pt idx="1936">
                  <c:v>991.6829254183142</c:v>
                </c:pt>
                <c:pt idx="1937">
                  <c:v>1000.564084802295</c:v>
                </c:pt>
                <c:pt idx="1938">
                  <c:v>1009.63362224264</c:v>
                </c:pt>
                <c:pt idx="1939">
                  <c:v>1018.900570495763</c:v>
                </c:pt>
                <c:pt idx="1940">
                  <c:v>1028.371145624123</c:v>
                </c:pt>
                <c:pt idx="1941">
                  <c:v>1038.054950769932</c:v>
                </c:pt>
                <c:pt idx="1942">
                  <c:v>1047.956219999723</c:v>
                </c:pt>
                <c:pt idx="1943">
                  <c:v>1058.086654036515</c:v>
                </c:pt>
                <c:pt idx="1944">
                  <c:v>1068.456567265023</c:v>
                </c:pt>
                <c:pt idx="1945">
                  <c:v>1079.072221706439</c:v>
                </c:pt>
                <c:pt idx="1946">
                  <c:v>1089.946425118588</c:v>
                </c:pt>
                <c:pt idx="1947">
                  <c:v>1101.088279288521</c:v>
                </c:pt>
                <c:pt idx="1948">
                  <c:v>1112.510830404324</c:v>
                </c:pt>
                <c:pt idx="1949">
                  <c:v>1124.224229654276</c:v>
                </c:pt>
                <c:pt idx="1950">
                  <c:v>1136.242902684221</c:v>
                </c:pt>
                <c:pt idx="1951">
                  <c:v>1148.581412906821</c:v>
                </c:pt>
                <c:pt idx="1952">
                  <c:v>1161.252090341384</c:v>
                </c:pt>
                <c:pt idx="1953">
                  <c:v>1174.271148711423</c:v>
                </c:pt>
                <c:pt idx="1954">
                  <c:v>1187.65627770526</c:v>
                </c:pt>
                <c:pt idx="1955">
                  <c:v>1201.423497426932</c:v>
                </c:pt>
                <c:pt idx="1956">
                  <c:v>1215.594374789734</c:v>
                </c:pt>
                <c:pt idx="1957">
                  <c:v>1230.185445818906</c:v>
                </c:pt>
                <c:pt idx="1958">
                  <c:v>1245.220556285803</c:v>
                </c:pt>
                <c:pt idx="1959">
                  <c:v>1260.722115067761</c:v>
                </c:pt>
                <c:pt idx="1960">
                  <c:v>1276.715292286938</c:v>
                </c:pt>
                <c:pt idx="1961">
                  <c:v>1293.228416641206</c:v>
                </c:pt>
                <c:pt idx="1962">
                  <c:v>1310.287729090684</c:v>
                </c:pt>
                <c:pt idx="1963">
                  <c:v>1327.926602095471</c:v>
                </c:pt>
                <c:pt idx="1964">
                  <c:v>1346.178783641662</c:v>
                </c:pt>
                <c:pt idx="1965">
                  <c:v>1365.077664637809</c:v>
                </c:pt>
                <c:pt idx="1966">
                  <c:v>1384.666822565081</c:v>
                </c:pt>
                <c:pt idx="1967">
                  <c:v>1404.987281733381</c:v>
                </c:pt>
                <c:pt idx="1968">
                  <c:v>1426.08599773563</c:v>
                </c:pt>
                <c:pt idx="1969">
                  <c:v>1448.016276362301</c:v>
                </c:pt>
                <c:pt idx="1970">
                  <c:v>1470.831165572309</c:v>
                </c:pt>
                <c:pt idx="1971">
                  <c:v>1494.591738258095</c:v>
                </c:pt>
                <c:pt idx="1972">
                  <c:v>1519.368675351587</c:v>
                </c:pt>
                <c:pt idx="1973">
                  <c:v>1545.231588105741</c:v>
                </c:pt>
                <c:pt idx="1974">
                  <c:v>1572.267779777841</c:v>
                </c:pt>
                <c:pt idx="1975">
                  <c:v>1600.566743608997</c:v>
                </c:pt>
                <c:pt idx="1976">
                  <c:v>1630.229606347703</c:v>
                </c:pt>
                <c:pt idx="1977">
                  <c:v>1661.36802334258</c:v>
                </c:pt>
                <c:pt idx="1978">
                  <c:v>1694.111179375157</c:v>
                </c:pt>
                <c:pt idx="1979">
                  <c:v>1728.601815820652</c:v>
                </c:pt>
                <c:pt idx="1980">
                  <c:v>1765.003115583733</c:v>
                </c:pt>
                <c:pt idx="1981">
                  <c:v>1803.497282728618</c:v>
                </c:pt>
                <c:pt idx="1982">
                  <c:v>1844.297076600771</c:v>
                </c:pt>
                <c:pt idx="1983">
                  <c:v>1887.64235310292</c:v>
                </c:pt>
                <c:pt idx="1984">
                  <c:v>1933.819179289145</c:v>
                </c:pt>
                <c:pt idx="1985">
                  <c:v>1983.149137380196</c:v>
                </c:pt>
                <c:pt idx="1986">
                  <c:v>2036.019067076764</c:v>
                </c:pt>
                <c:pt idx="1987">
                  <c:v>2092.884945236495</c:v>
                </c:pt>
                <c:pt idx="1988">
                  <c:v>2154.29422055551</c:v>
                </c:pt>
                <c:pt idx="1989">
                  <c:v>2220.908835664436</c:v>
                </c:pt>
                <c:pt idx="1990">
                  <c:v>2293.544472505367</c:v>
                </c:pt>
                <c:pt idx="1991">
                  <c:v>2373.215859772238</c:v>
                </c:pt>
                <c:pt idx="1992">
                  <c:v>2461.209855739451</c:v>
                </c:pt>
                <c:pt idx="1993">
                  <c:v>2559.200782095523</c:v>
                </c:pt>
                <c:pt idx="1994">
                  <c:v>2669.411673579167</c:v>
                </c:pt>
                <c:pt idx="1995">
                  <c:v>2794.889808397306</c:v>
                </c:pt>
                <c:pt idx="1996">
                  <c:v>2939.987222011373</c:v>
                </c:pt>
                <c:pt idx="1997">
                  <c:v>3111.233886231732</c:v>
                </c:pt>
                <c:pt idx="1998">
                  <c:v>3319.13870320931</c:v>
                </c:pt>
                <c:pt idx="1999">
                  <c:v>3582.394632611025</c:v>
                </c:pt>
                <c:pt idx="2000">
                  <c:v>3939.997612445147</c:v>
                </c:pt>
                <c:pt idx="2001">
                  <c:v>4502.088398390248</c:v>
                </c:pt>
                <c:pt idx="2002">
                  <c:v>6198.176792396756</c:v>
                </c:pt>
                <c:pt idx="2003">
                  <c:v>6315.389675594005</c:v>
                </c:pt>
                <c:pt idx="2004">
                  <c:v>6260.985472460248</c:v>
                </c:pt>
                <c:pt idx="2005">
                  <c:v>6188.536372015421</c:v>
                </c:pt>
                <c:pt idx="2006">
                  <c:v>6112.947315762637</c:v>
                </c:pt>
                <c:pt idx="2007">
                  <c:v>6039.080641031655</c:v>
                </c:pt>
                <c:pt idx="2008">
                  <c:v>5968.46346786725</c:v>
                </c:pt>
                <c:pt idx="2009">
                  <c:v>5901.817549624286</c:v>
                </c:pt>
                <c:pt idx="2010">
                  <c:v>5839.214010975103</c:v>
                </c:pt>
                <c:pt idx="2011">
                  <c:v>5780.584673356985</c:v>
                </c:pt>
                <c:pt idx="2012">
                  <c:v>5725.693576626831</c:v>
                </c:pt>
                <c:pt idx="2013">
                  <c:v>5674.509053295965</c:v>
                </c:pt>
                <c:pt idx="2014">
                  <c:v>5626.650009000635</c:v>
                </c:pt>
                <c:pt idx="2015">
                  <c:v>5582.016098665744</c:v>
                </c:pt>
                <c:pt idx="2016">
                  <c:v>5540.17232193572</c:v>
                </c:pt>
                <c:pt idx="2017">
                  <c:v>5501.18621199744</c:v>
                </c:pt>
                <c:pt idx="2018">
                  <c:v>5464.786475657841</c:v>
                </c:pt>
                <c:pt idx="2019">
                  <c:v>5430.747682017613</c:v>
                </c:pt>
                <c:pt idx="2020">
                  <c:v>5398.858188179128</c:v>
                </c:pt>
                <c:pt idx="2021">
                  <c:v>5369.103658202349</c:v>
                </c:pt>
                <c:pt idx="2022">
                  <c:v>5341.287793489652</c:v>
                </c:pt>
                <c:pt idx="2023">
                  <c:v>5315.439774261522</c:v>
                </c:pt>
                <c:pt idx="2024">
                  <c:v>5291.238255675108</c:v>
                </c:pt>
                <c:pt idx="2025">
                  <c:v>5268.660304873943</c:v>
                </c:pt>
                <c:pt idx="2026">
                  <c:v>5247.469161358958</c:v>
                </c:pt>
                <c:pt idx="2027">
                  <c:v>5227.849539538493</c:v>
                </c:pt>
                <c:pt idx="2028">
                  <c:v>5209.69539377973</c:v>
                </c:pt>
                <c:pt idx="2029">
                  <c:v>5192.492051227361</c:v>
                </c:pt>
                <c:pt idx="2030">
                  <c:v>5176.81204522263</c:v>
                </c:pt>
                <c:pt idx="2031">
                  <c:v>5162.216700164423</c:v>
                </c:pt>
                <c:pt idx="2032">
                  <c:v>5148.762082864238</c:v>
                </c:pt>
                <c:pt idx="2033">
                  <c:v>5136.2327361342</c:v>
                </c:pt>
                <c:pt idx="2034">
                  <c:v>5124.718886896479</c:v>
                </c:pt>
                <c:pt idx="2035">
                  <c:v>5114.230102034143</c:v>
                </c:pt>
                <c:pt idx="2036">
                  <c:v>5104.588400960938</c:v>
                </c:pt>
                <c:pt idx="2037">
                  <c:v>5095.878306495398</c:v>
                </c:pt>
                <c:pt idx="2038">
                  <c:v>5088.020821105365</c:v>
                </c:pt>
                <c:pt idx="2039">
                  <c:v>5080.911465640678</c:v>
                </c:pt>
                <c:pt idx="2040">
                  <c:v>5074.678980343954</c:v>
                </c:pt>
                <c:pt idx="2041">
                  <c:v>5069.064956131966</c:v>
                </c:pt>
                <c:pt idx="2042">
                  <c:v>5064.1668630482</c:v>
                </c:pt>
                <c:pt idx="2043">
                  <c:v>5060.046856583921</c:v>
                </c:pt>
                <c:pt idx="2044">
                  <c:v>5056.483055332138</c:v>
                </c:pt>
                <c:pt idx="2045">
                  <c:v>5053.569007462691</c:v>
                </c:pt>
                <c:pt idx="2046">
                  <c:v>5051.285064238388</c:v>
                </c:pt>
                <c:pt idx="2047">
                  <c:v>5049.609455903166</c:v>
                </c:pt>
                <c:pt idx="2048">
                  <c:v>5048.575914801192</c:v>
                </c:pt>
                <c:pt idx="2049">
                  <c:v>5048.018965855741</c:v>
                </c:pt>
                <c:pt idx="2050">
                  <c:v>5048.081076767808</c:v>
                </c:pt>
                <c:pt idx="2051">
                  <c:v>5048.608162643393</c:v>
                </c:pt>
                <c:pt idx="2052">
                  <c:v>5049.59106448465</c:v>
                </c:pt>
                <c:pt idx="2053">
                  <c:v>5051.05165429831</c:v>
                </c:pt>
                <c:pt idx="2054">
                  <c:v>5053.2530951079</c:v>
                </c:pt>
                <c:pt idx="2055">
                  <c:v>5055.672047896031</c:v>
                </c:pt>
                <c:pt idx="2056">
                  <c:v>5058.661349987374</c:v>
                </c:pt>
                <c:pt idx="2057">
                  <c:v>5062.002888973677</c:v>
                </c:pt>
                <c:pt idx="2058">
                  <c:v>5065.850801260117</c:v>
                </c:pt>
                <c:pt idx="2059">
                  <c:v>5070.190136943885</c:v>
                </c:pt>
                <c:pt idx="2060">
                  <c:v>5074.88283142463</c:v>
                </c:pt>
                <c:pt idx="2061">
                  <c:v>5079.95295669462</c:v>
                </c:pt>
                <c:pt idx="2062">
                  <c:v>5085.492030944398</c:v>
                </c:pt>
                <c:pt idx="2063">
                  <c:v>5091.40433313716</c:v>
                </c:pt>
                <c:pt idx="2064">
                  <c:v>5097.6856434794</c:v>
                </c:pt>
                <c:pt idx="2065">
                  <c:v>5104.32765228836</c:v>
                </c:pt>
                <c:pt idx="2066">
                  <c:v>5111.384519326498</c:v>
                </c:pt>
                <c:pt idx="2067">
                  <c:v>5118.812111828801</c:v>
                </c:pt>
                <c:pt idx="2068">
                  <c:v>5126.535487553786</c:v>
                </c:pt>
                <c:pt idx="2069">
                  <c:v>5134.711302618854</c:v>
                </c:pt>
                <c:pt idx="2070">
                  <c:v>5143.167083625345</c:v>
                </c:pt>
                <c:pt idx="2071">
                  <c:v>5151.999125057453</c:v>
                </c:pt>
                <c:pt idx="2072">
                  <c:v>5161.170249322976</c:v>
                </c:pt>
                <c:pt idx="2073">
                  <c:v>5170.674789590443</c:v>
                </c:pt>
                <c:pt idx="2074">
                  <c:v>5180.441366704181</c:v>
                </c:pt>
                <c:pt idx="2075">
                  <c:v>5190.631791553776</c:v>
                </c:pt>
                <c:pt idx="2076">
                  <c:v>5201.109714348029</c:v>
                </c:pt>
                <c:pt idx="2077">
                  <c:v>5211.982145786533</c:v>
                </c:pt>
                <c:pt idx="2078">
                  <c:v>5223.10919844266</c:v>
                </c:pt>
                <c:pt idx="2079">
                  <c:v>5234.53517525813</c:v>
                </c:pt>
                <c:pt idx="2080">
                  <c:v>5246.216046122398</c:v>
                </c:pt>
                <c:pt idx="2081">
                  <c:v>5258.375763409128</c:v>
                </c:pt>
                <c:pt idx="2082">
                  <c:v>5270.723950848514</c:v>
                </c:pt>
                <c:pt idx="2083">
                  <c:v>5283.398938939247</c:v>
                </c:pt>
                <c:pt idx="2084">
                  <c:v>5296.391000154444</c:v>
                </c:pt>
                <c:pt idx="2085">
                  <c:v>5309.630146536063</c:v>
                </c:pt>
                <c:pt idx="2086">
                  <c:v>5323.232281630078</c:v>
                </c:pt>
                <c:pt idx="2087">
                  <c:v>5337.03627126399</c:v>
                </c:pt>
                <c:pt idx="2088">
                  <c:v>5351.243618085571</c:v>
                </c:pt>
                <c:pt idx="2089">
                  <c:v>5365.740080241611</c:v>
                </c:pt>
                <c:pt idx="2090">
                  <c:v>5380.507094862452</c:v>
                </c:pt>
                <c:pt idx="2091">
                  <c:v>5395.578243346627</c:v>
                </c:pt>
                <c:pt idx="2092">
                  <c:v>5410.914536174028</c:v>
                </c:pt>
                <c:pt idx="2093">
                  <c:v>5426.595589887027</c:v>
                </c:pt>
                <c:pt idx="2094">
                  <c:v>5442.453179251702</c:v>
                </c:pt>
                <c:pt idx="2095">
                  <c:v>5458.61406815098</c:v>
                </c:pt>
                <c:pt idx="2096">
                  <c:v>5475.216810541781</c:v>
                </c:pt>
                <c:pt idx="2097">
                  <c:v>5491.98721574188</c:v>
                </c:pt>
                <c:pt idx="2098">
                  <c:v>5509.032535478866</c:v>
                </c:pt>
                <c:pt idx="2099">
                  <c:v>5526.474509558931</c:v>
                </c:pt>
                <c:pt idx="2100">
                  <c:v>5544.073124109815</c:v>
                </c:pt>
                <c:pt idx="2101">
                  <c:v>5562.069893848163</c:v>
                </c:pt>
                <c:pt idx="2102">
                  <c:v>5580.320990254161</c:v>
                </c:pt>
                <c:pt idx="2103">
                  <c:v>5598.797192157803</c:v>
                </c:pt>
                <c:pt idx="2104">
                  <c:v>5617.687052798346</c:v>
                </c:pt>
                <c:pt idx="2105">
                  <c:v>5636.723915617998</c:v>
                </c:pt>
                <c:pt idx="2106">
                  <c:v>5656.148128765998</c:v>
                </c:pt>
                <c:pt idx="2107">
                  <c:v>5675.871153325254</c:v>
                </c:pt>
                <c:pt idx="2108">
                  <c:v>5695.827166381997</c:v>
                </c:pt>
                <c:pt idx="2109">
                  <c:v>5716.105548087234</c:v>
                </c:pt>
                <c:pt idx="2110">
                  <c:v>5736.678137840589</c:v>
                </c:pt>
                <c:pt idx="2111">
                  <c:v>5757.586369230013</c:v>
                </c:pt>
                <c:pt idx="2112">
                  <c:v>5778.698113379975</c:v>
                </c:pt>
                <c:pt idx="2113">
                  <c:v>5800.187136547535</c:v>
                </c:pt>
                <c:pt idx="2114">
                  <c:v>5821.938893531952</c:v>
                </c:pt>
                <c:pt idx="2115">
                  <c:v>5844.003577166134</c:v>
                </c:pt>
                <c:pt idx="2116">
                  <c:v>5866.358021428058</c:v>
                </c:pt>
                <c:pt idx="2117">
                  <c:v>5889.011552023481</c:v>
                </c:pt>
                <c:pt idx="2118">
                  <c:v>5911.943756876443</c:v>
                </c:pt>
                <c:pt idx="2119">
                  <c:v>5935.282917864422</c:v>
                </c:pt>
                <c:pt idx="2120">
                  <c:v>5958.88624639598</c:v>
                </c:pt>
                <c:pt idx="2121">
                  <c:v>5982.812815711501</c:v>
                </c:pt>
                <c:pt idx="2122">
                  <c:v>6006.959176604457</c:v>
                </c:pt>
                <c:pt idx="2123">
                  <c:v>6031.532296280851</c:v>
                </c:pt>
                <c:pt idx="2124">
                  <c:v>6056.367714725197</c:v>
                </c:pt>
                <c:pt idx="2125">
                  <c:v>6081.527225829655</c:v>
                </c:pt>
                <c:pt idx="2126">
                  <c:v>6106.969324783061</c:v>
                </c:pt>
                <c:pt idx="2127">
                  <c:v>6132.794673364604</c:v>
                </c:pt>
                <c:pt idx="2128">
                  <c:v>6159.016522511975</c:v>
                </c:pt>
                <c:pt idx="2129">
                  <c:v>6185.41120338569</c:v>
                </c:pt>
                <c:pt idx="2130">
                  <c:v>6212.24190827458</c:v>
                </c:pt>
                <c:pt idx="2131">
                  <c:v>6239.32278215566</c:v>
                </c:pt>
                <c:pt idx="2132">
                  <c:v>6266.842471493078</c:v>
                </c:pt>
                <c:pt idx="2133">
                  <c:v>6294.666683314275</c:v>
                </c:pt>
                <c:pt idx="2134">
                  <c:v>6322.779073319633</c:v>
                </c:pt>
                <c:pt idx="2135">
                  <c:v>6351.490601618962</c:v>
                </c:pt>
                <c:pt idx="2136">
                  <c:v>6380.247576636907</c:v>
                </c:pt>
                <c:pt idx="2137">
                  <c:v>6409.424854948596</c:v>
                </c:pt>
                <c:pt idx="2138">
                  <c:v>6439.028765480895</c:v>
                </c:pt>
                <c:pt idx="2139">
                  <c:v>6468.95852057339</c:v>
                </c:pt>
                <c:pt idx="2140">
                  <c:v>6499.27921497943</c:v>
                </c:pt>
                <c:pt idx="2141">
                  <c:v>6529.93489755212</c:v>
                </c:pt>
                <c:pt idx="2142">
                  <c:v>6560.951416431588</c:v>
                </c:pt>
                <c:pt idx="2143">
                  <c:v>6592.40576997939</c:v>
                </c:pt>
                <c:pt idx="2144">
                  <c:v>6624.215637760732</c:v>
                </c:pt>
                <c:pt idx="2145">
                  <c:v>6656.457821900134</c:v>
                </c:pt>
                <c:pt idx="2146">
                  <c:v>6689.027616757615</c:v>
                </c:pt>
                <c:pt idx="2147">
                  <c:v>6722.013616405488</c:v>
                </c:pt>
                <c:pt idx="2148">
                  <c:v>6755.39134752515</c:v>
                </c:pt>
                <c:pt idx="2149">
                  <c:v>6789.228730927232</c:v>
                </c:pt>
                <c:pt idx="2150">
                  <c:v>6823.374702621054</c:v>
                </c:pt>
                <c:pt idx="2151">
                  <c:v>6857.941581656753</c:v>
                </c:pt>
                <c:pt idx="2152">
                  <c:v>6893.067748745908</c:v>
                </c:pt>
                <c:pt idx="2153">
                  <c:v>6928.47842377984</c:v>
                </c:pt>
                <c:pt idx="2154">
                  <c:v>6964.374732344503</c:v>
                </c:pt>
                <c:pt idx="2155">
                  <c:v>7000.716979010736</c:v>
                </c:pt>
                <c:pt idx="2156">
                  <c:v>7037.417903057508</c:v>
                </c:pt>
                <c:pt idx="2157">
                  <c:v>7074.655652943155</c:v>
                </c:pt>
                <c:pt idx="2158">
                  <c:v>7112.364824248731</c:v>
                </c:pt>
                <c:pt idx="2159">
                  <c:v>7150.402970946904</c:v>
                </c:pt>
                <c:pt idx="2160">
                  <c:v>7189.016742935946</c:v>
                </c:pt>
                <c:pt idx="2161">
                  <c:v>7228.116210804088</c:v>
                </c:pt>
                <c:pt idx="2162">
                  <c:v>7267.591928199325</c:v>
                </c:pt>
                <c:pt idx="2163">
                  <c:v>7307.649476873766</c:v>
                </c:pt>
                <c:pt idx="2164">
                  <c:v>7348.162179581576</c:v>
                </c:pt>
                <c:pt idx="2165">
                  <c:v>7389.168281447493</c:v>
                </c:pt>
                <c:pt idx="2166">
                  <c:v>7430.679846849563</c:v>
                </c:pt>
                <c:pt idx="2167">
                  <c:v>7472.732249432632</c:v>
                </c:pt>
                <c:pt idx="2168">
                  <c:v>7515.289821834944</c:v>
                </c:pt>
                <c:pt idx="2169">
                  <c:v>7558.383952634378</c:v>
                </c:pt>
                <c:pt idx="2170">
                  <c:v>7602.010382422211</c:v>
                </c:pt>
                <c:pt idx="2171">
                  <c:v>7646.157273445744</c:v>
                </c:pt>
                <c:pt idx="2172">
                  <c:v>7690.840256626861</c:v>
                </c:pt>
                <c:pt idx="2173">
                  <c:v>7736.135118822173</c:v>
                </c:pt>
                <c:pt idx="2174">
                  <c:v>7782.00211072129</c:v>
                </c:pt>
                <c:pt idx="2175">
                  <c:v>7828.429181941476</c:v>
                </c:pt>
                <c:pt idx="2176">
                  <c:v>7875.424710682779</c:v>
                </c:pt>
                <c:pt idx="2177">
                  <c:v>7923.058307304882</c:v>
                </c:pt>
                <c:pt idx="2178">
                  <c:v>7971.251256402195</c:v>
                </c:pt>
                <c:pt idx="2179">
                  <c:v>8020.100112752147</c:v>
                </c:pt>
                <c:pt idx="2180">
                  <c:v>8069.589086407547</c:v>
                </c:pt>
                <c:pt idx="2181">
                  <c:v>8119.706278857442</c:v>
                </c:pt>
                <c:pt idx="2182">
                  <c:v>8170.420513374317</c:v>
                </c:pt>
                <c:pt idx="2183">
                  <c:v>8221.860118943943</c:v>
                </c:pt>
                <c:pt idx="2184">
                  <c:v>8273.89313823097</c:v>
                </c:pt>
                <c:pt idx="2185">
                  <c:v>8326.703889813146</c:v>
                </c:pt>
                <c:pt idx="2186">
                  <c:v>8380.116958099015</c:v>
                </c:pt>
                <c:pt idx="2187">
                  <c:v>8434.290955744476</c:v>
                </c:pt>
                <c:pt idx="2188">
                  <c:v>8489.25685812983</c:v>
                </c:pt>
                <c:pt idx="2189">
                  <c:v>8544.837085915265</c:v>
                </c:pt>
                <c:pt idx="2190">
                  <c:v>8601.21085884359</c:v>
                </c:pt>
                <c:pt idx="2191">
                  <c:v>8658.350706423895</c:v>
                </c:pt>
                <c:pt idx="2192">
                  <c:v>8716.199708417234</c:v>
                </c:pt>
                <c:pt idx="2193">
                  <c:v>8774.918631092551</c:v>
                </c:pt>
                <c:pt idx="2194">
                  <c:v>8834.404724896066</c:v>
                </c:pt>
                <c:pt idx="2195">
                  <c:v>8894.708886334992</c:v>
                </c:pt>
                <c:pt idx="2196">
                  <c:v>8955.865346977544</c:v>
                </c:pt>
                <c:pt idx="2197">
                  <c:v>9017.84454084821</c:v>
                </c:pt>
                <c:pt idx="2198">
                  <c:v>9080.752102361331</c:v>
                </c:pt>
                <c:pt idx="2199">
                  <c:v>9144.42787321461</c:v>
                </c:pt>
                <c:pt idx="2200">
                  <c:v>9209.099007988412</c:v>
                </c:pt>
                <c:pt idx="2201">
                  <c:v>9274.656135978072</c:v>
                </c:pt>
                <c:pt idx="2202">
                  <c:v>9341.122401889026</c:v>
                </c:pt>
                <c:pt idx="2203">
                  <c:v>9408.573324551625</c:v>
                </c:pt>
                <c:pt idx="2204">
                  <c:v>9476.980821576093</c:v>
                </c:pt>
                <c:pt idx="2205">
                  <c:v>9546.419835504652</c:v>
                </c:pt>
                <c:pt idx="2206">
                  <c:v>9616.846772855386</c:v>
                </c:pt>
                <c:pt idx="2207">
                  <c:v>9688.291897581053</c:v>
                </c:pt>
                <c:pt idx="2208">
                  <c:v>9760.829405805854</c:v>
                </c:pt>
                <c:pt idx="2209">
                  <c:v>9834.419176656249</c:v>
                </c:pt>
                <c:pt idx="2210">
                  <c:v>9909.144896884183</c:v>
                </c:pt>
                <c:pt idx="2211">
                  <c:v>9984.926486783477</c:v>
                </c:pt>
                <c:pt idx="2212">
                  <c:v>10061.95429831943</c:v>
                </c:pt>
                <c:pt idx="2213">
                  <c:v>10140.09565049705</c:v>
                </c:pt>
                <c:pt idx="2214">
                  <c:v>10219.45558087734</c:v>
                </c:pt>
                <c:pt idx="2215">
                  <c:v>10300.04198163918</c:v>
                </c:pt>
                <c:pt idx="2216">
                  <c:v>10381.88496504989</c:v>
                </c:pt>
                <c:pt idx="2217">
                  <c:v>10465.07400641608</c:v>
                </c:pt>
                <c:pt idx="2218">
                  <c:v>10549.52356157147</c:v>
                </c:pt>
                <c:pt idx="2219">
                  <c:v>10635.3612230486</c:v>
                </c:pt>
                <c:pt idx="2220">
                  <c:v>10722.54864416555</c:v>
                </c:pt>
                <c:pt idx="2221">
                  <c:v>10811.15604275523</c:v>
                </c:pt>
                <c:pt idx="2222">
                  <c:v>10901.14987142564</c:v>
                </c:pt>
                <c:pt idx="2223">
                  <c:v>10992.71683102616</c:v>
                </c:pt>
                <c:pt idx="2224">
                  <c:v>11085.79574706489</c:v>
                </c:pt>
                <c:pt idx="2225">
                  <c:v>11180.44020754043</c:v>
                </c:pt>
                <c:pt idx="2226">
                  <c:v>11276.61116725373</c:v>
                </c:pt>
                <c:pt idx="2227">
                  <c:v>11374.51397852278</c:v>
                </c:pt>
                <c:pt idx="2228">
                  <c:v>11474.0153502066</c:v>
                </c:pt>
                <c:pt idx="2229">
                  <c:v>11575.30158427679</c:v>
                </c:pt>
                <c:pt idx="2230">
                  <c:v>11678.35311733815</c:v>
                </c:pt>
                <c:pt idx="2231">
                  <c:v>11783.17324735965</c:v>
                </c:pt>
                <c:pt idx="2232">
                  <c:v>11889.85675203154</c:v>
                </c:pt>
                <c:pt idx="2233">
                  <c:v>11998.47726811447</c:v>
                </c:pt>
                <c:pt idx="2234">
                  <c:v>12109.12019396563</c:v>
                </c:pt>
                <c:pt idx="2235">
                  <c:v>12221.79243826898</c:v>
                </c:pt>
                <c:pt idx="2236">
                  <c:v>12336.44391656664</c:v>
                </c:pt>
                <c:pt idx="2237">
                  <c:v>12453.31142628447</c:v>
                </c:pt>
                <c:pt idx="2238">
                  <c:v>12572.36769883965</c:v>
                </c:pt>
                <c:pt idx="2239">
                  <c:v>12693.65285191787</c:v>
                </c:pt>
                <c:pt idx="2240">
                  <c:v>12817.31642416659</c:v>
                </c:pt>
                <c:pt idx="2241">
                  <c:v>12943.37983292799</c:v>
                </c:pt>
                <c:pt idx="2242">
                  <c:v>13071.90507635876</c:v>
                </c:pt>
                <c:pt idx="2243">
                  <c:v>13203.00902476841</c:v>
                </c:pt>
                <c:pt idx="2244">
                  <c:v>13336.66277946272</c:v>
                </c:pt>
                <c:pt idx="2245">
                  <c:v>13473.11785706805</c:v>
                </c:pt>
                <c:pt idx="2246">
                  <c:v>13612.35743970885</c:v>
                </c:pt>
                <c:pt idx="2247">
                  <c:v>13754.46573837725</c:v>
                </c:pt>
                <c:pt idx="2248">
                  <c:v>13899.56026166679</c:v>
                </c:pt>
                <c:pt idx="2249">
                  <c:v>14047.79669102712</c:v>
                </c:pt>
                <c:pt idx="2250">
                  <c:v>14199.16100594784</c:v>
                </c:pt>
                <c:pt idx="2251">
                  <c:v>14353.85743203819</c:v>
                </c:pt>
                <c:pt idx="2252">
                  <c:v>14511.93336729503</c:v>
                </c:pt>
                <c:pt idx="2253">
                  <c:v>14673.57305584209</c:v>
                </c:pt>
                <c:pt idx="2254">
                  <c:v>14838.8414398797</c:v>
                </c:pt>
                <c:pt idx="2255">
                  <c:v>15007.89940629474</c:v>
                </c:pt>
                <c:pt idx="2256">
                  <c:v>15180.86699117303</c:v>
                </c:pt>
                <c:pt idx="2257">
                  <c:v>15357.937755622</c:v>
                </c:pt>
                <c:pt idx="2258">
                  <c:v>15539.35870933151</c:v>
                </c:pt>
                <c:pt idx="2259">
                  <c:v>15724.98188710157</c:v>
                </c:pt>
                <c:pt idx="2260">
                  <c:v>15915.3181577842</c:v>
                </c:pt>
                <c:pt idx="2261">
                  <c:v>16110.28409083362</c:v>
                </c:pt>
                <c:pt idx="2262">
                  <c:v>16310.3147022058</c:v>
                </c:pt>
                <c:pt idx="2263">
                  <c:v>16515.45613287558</c:v>
                </c:pt>
                <c:pt idx="2264">
                  <c:v>16725.96423428654</c:v>
                </c:pt>
                <c:pt idx="2265">
                  <c:v>16942.07069676646</c:v>
                </c:pt>
                <c:pt idx="2266">
                  <c:v>17164.0379472834</c:v>
                </c:pt>
                <c:pt idx="2267">
                  <c:v>17392.04679483591</c:v>
                </c:pt>
                <c:pt idx="2268">
                  <c:v>17626.46038562328</c:v>
                </c:pt>
                <c:pt idx="2269">
                  <c:v>17867.50118785526</c:v>
                </c:pt>
                <c:pt idx="2270">
                  <c:v>18115.60142578637</c:v>
                </c:pt>
                <c:pt idx="2271">
                  <c:v>18371.00411735521</c:v>
                </c:pt>
                <c:pt idx="2272">
                  <c:v>18634.03766603281</c:v>
                </c:pt>
                <c:pt idx="2273">
                  <c:v>18905.17733706646</c:v>
                </c:pt>
                <c:pt idx="2274">
                  <c:v>19184.8018218827</c:v>
                </c:pt>
                <c:pt idx="2275">
                  <c:v>19473.28056270023</c:v>
                </c:pt>
                <c:pt idx="2276">
                  <c:v>19771.19099882262</c:v>
                </c:pt>
                <c:pt idx="2277">
                  <c:v>20079.02364208941</c:v>
                </c:pt>
                <c:pt idx="2278">
                  <c:v>20397.26601265618</c:v>
                </c:pt>
                <c:pt idx="2279">
                  <c:v>20726.55752518068</c:v>
                </c:pt>
                <c:pt idx="2280">
                  <c:v>21067.59700804486</c:v>
                </c:pt>
                <c:pt idx="2281">
                  <c:v>21421.06923343916</c:v>
                </c:pt>
                <c:pt idx="2282">
                  <c:v>21787.62527588776</c:v>
                </c:pt>
                <c:pt idx="2283">
                  <c:v>22168.2240252768</c:v>
                </c:pt>
                <c:pt idx="2284">
                  <c:v>22563.75572942782</c:v>
                </c:pt>
                <c:pt idx="2285">
                  <c:v>22975.14644540931</c:v>
                </c:pt>
                <c:pt idx="2286">
                  <c:v>23403.54433357857</c:v>
                </c:pt>
                <c:pt idx="2287">
                  <c:v>23850.09961254959</c:v>
                </c:pt>
                <c:pt idx="2288">
                  <c:v>24316.15588458582</c:v>
                </c:pt>
                <c:pt idx="2289">
                  <c:v>24803.17734324944</c:v>
                </c:pt>
                <c:pt idx="2290">
                  <c:v>25312.71676863807</c:v>
                </c:pt>
                <c:pt idx="2291">
                  <c:v>25846.58917400254</c:v>
                </c:pt>
                <c:pt idx="2292">
                  <c:v>26406.78179328112</c:v>
                </c:pt>
                <c:pt idx="2293">
                  <c:v>26995.53214192974</c:v>
                </c:pt>
                <c:pt idx="2294">
                  <c:v>27615.27130096131</c:v>
                </c:pt>
                <c:pt idx="2295">
                  <c:v>28268.85069736961</c:v>
                </c:pt>
                <c:pt idx="2296">
                  <c:v>28959.41981382269</c:v>
                </c:pt>
                <c:pt idx="2297">
                  <c:v>29690.49097548141</c:v>
                </c:pt>
                <c:pt idx="2298">
                  <c:v>30466.24807681583</c:v>
                </c:pt>
                <c:pt idx="2299">
                  <c:v>31291.17234074968</c:v>
                </c:pt>
                <c:pt idx="2300">
                  <c:v>32170.74795314891</c:v>
                </c:pt>
                <c:pt idx="2301">
                  <c:v>33111.09450037772</c:v>
                </c:pt>
                <c:pt idx="2302">
                  <c:v>34119.3382300783</c:v>
                </c:pt>
                <c:pt idx="2303">
                  <c:v>35203.72009069373</c:v>
                </c:pt>
                <c:pt idx="2304">
                  <c:v>36374.1687403863</c:v>
                </c:pt>
                <c:pt idx="2305">
                  <c:v>37642.09836166577</c:v>
                </c:pt>
                <c:pt idx="2306">
                  <c:v>39021.47913118056</c:v>
                </c:pt>
                <c:pt idx="2307">
                  <c:v>40528.52999850351</c:v>
                </c:pt>
                <c:pt idx="2308">
                  <c:v>42183.28112078064</c:v>
                </c:pt>
                <c:pt idx="2309">
                  <c:v>44009.99068741557</c:v>
                </c:pt>
                <c:pt idx="2310">
                  <c:v>46038.68782811613</c:v>
                </c:pt>
                <c:pt idx="2311">
                  <c:v>48306.44127464811</c:v>
                </c:pt>
                <c:pt idx="2312">
                  <c:v>50860.48399503798</c:v>
                </c:pt>
                <c:pt idx="2313">
                  <c:v>53760.35928970576</c:v>
                </c:pt>
                <c:pt idx="2314">
                  <c:v>57083.85885095926</c:v>
                </c:pt>
                <c:pt idx="2315">
                  <c:v>60932.87887348121</c:v>
                </c:pt>
                <c:pt idx="2316">
                  <c:v>65443.6403343822</c:v>
                </c:pt>
                <c:pt idx="2317">
                  <c:v>70801.85251754051</c:v>
                </c:pt>
                <c:pt idx="2318">
                  <c:v>77265.10252555288</c:v>
                </c:pt>
                <c:pt idx="2319">
                  <c:v>85197.5208292866</c:v>
                </c:pt>
                <c:pt idx="2320">
                  <c:v>95122.36280687348</c:v>
                </c:pt>
                <c:pt idx="2321">
                  <c:v>107792.7225423997</c:v>
                </c:pt>
                <c:pt idx="2322">
                  <c:v>124259.6477294273</c:v>
                </c:pt>
                <c:pt idx="2323">
                  <c:v>145782.5506979779</c:v>
                </c:pt>
                <c:pt idx="2324">
                  <c:v>172914.3393630972</c:v>
                </c:pt>
                <c:pt idx="2325">
                  <c:v>201779.7977559314</c:v>
                </c:pt>
                <c:pt idx="2326">
                  <c:v>217485.9597245285</c:v>
                </c:pt>
                <c:pt idx="2327">
                  <c:v>203787.4669137225</c:v>
                </c:pt>
                <c:pt idx="2328">
                  <c:v>170379.6349030728</c:v>
                </c:pt>
                <c:pt idx="2329">
                  <c:v>136660.669769496</c:v>
                </c:pt>
                <c:pt idx="2330">
                  <c:v>109804.2257855436</c:v>
                </c:pt>
                <c:pt idx="2331">
                  <c:v>89603.78384132552</c:v>
                </c:pt>
                <c:pt idx="2332">
                  <c:v>74383.8400426863</c:v>
                </c:pt>
                <c:pt idx="2333">
                  <c:v>62692.67222704073</c:v>
                </c:pt>
                <c:pt idx="2334">
                  <c:v>53501.43028157087</c:v>
                </c:pt>
                <c:pt idx="2335">
                  <c:v>46108.75111347684</c:v>
                </c:pt>
                <c:pt idx="2336">
                  <c:v>40032.96570797943</c:v>
                </c:pt>
                <c:pt idx="2337">
                  <c:v>34935.21242077879</c:v>
                </c:pt>
                <c:pt idx="2338">
                  <c:v>30569.08975934282</c:v>
                </c:pt>
                <c:pt idx="2339">
                  <c:v>26747.61468234629</c:v>
                </c:pt>
                <c:pt idx="2340">
                  <c:v>23322.59116699919</c:v>
                </c:pt>
                <c:pt idx="2341">
                  <c:v>20170.29862353706</c:v>
                </c:pt>
                <c:pt idx="2342">
                  <c:v>17185.46548881226</c:v>
                </c:pt>
                <c:pt idx="2343">
                  <c:v>14286.72733834328</c:v>
                </c:pt>
                <c:pt idx="2344">
                  <c:v>11456.52495004715</c:v>
                </c:pt>
                <c:pt idx="2345">
                  <c:v>8902.553783438669</c:v>
                </c:pt>
                <c:pt idx="2346">
                  <c:v>7566.102251355144</c:v>
                </c:pt>
                <c:pt idx="2347">
                  <c:v>9189.378998815053</c:v>
                </c:pt>
                <c:pt idx="2348">
                  <c:v>13877.33187154406</c:v>
                </c:pt>
                <c:pt idx="2349">
                  <c:v>20463.54238833917</c:v>
                </c:pt>
                <c:pt idx="2350">
                  <c:v>27846.75155300825</c:v>
                </c:pt>
                <c:pt idx="2351">
                  <c:v>34776.05980106328</c:v>
                </c:pt>
                <c:pt idx="2352">
                  <c:v>40177.0589372436</c:v>
                </c:pt>
                <c:pt idx="2353">
                  <c:v>43718.08830637927</c:v>
                </c:pt>
                <c:pt idx="2354">
                  <c:v>45756.33091745112</c:v>
                </c:pt>
                <c:pt idx="2355">
                  <c:v>46857.69316297042</c:v>
                </c:pt>
                <c:pt idx="2356">
                  <c:v>47480.4132992366</c:v>
                </c:pt>
                <c:pt idx="2357">
                  <c:v>47912.03375355298</c:v>
                </c:pt>
                <c:pt idx="2358">
                  <c:v>48311.707718711</c:v>
                </c:pt>
                <c:pt idx="2359">
                  <c:v>48761.12629246039</c:v>
                </c:pt>
                <c:pt idx="2360">
                  <c:v>49299.60996701477</c:v>
                </c:pt>
                <c:pt idx="2361">
                  <c:v>49945.02114658405</c:v>
                </c:pt>
                <c:pt idx="2362">
                  <c:v>50704.33024164425</c:v>
                </c:pt>
                <c:pt idx="2363">
                  <c:v>51580.36710897304</c:v>
                </c:pt>
                <c:pt idx="2364">
                  <c:v>52573.84374487522</c:v>
                </c:pt>
                <c:pt idx="2365">
                  <c:v>53686.35315833464</c:v>
                </c:pt>
                <c:pt idx="2366">
                  <c:v>54920.95148640807</c:v>
                </c:pt>
                <c:pt idx="2367">
                  <c:v>56282.82786241057</c:v>
                </c:pt>
                <c:pt idx="2368">
                  <c:v>57780.21172552487</c:v>
                </c:pt>
                <c:pt idx="2369">
                  <c:v>59425.31033415264</c:v>
                </c:pt>
                <c:pt idx="2370">
                  <c:v>61235.30082447526</c:v>
                </c:pt>
                <c:pt idx="2371">
                  <c:v>63233.99222824197</c:v>
                </c:pt>
                <c:pt idx="2372">
                  <c:v>65454.25278274523</c:v>
                </c:pt>
                <c:pt idx="2373">
                  <c:v>67941.4365808131</c:v>
                </c:pt>
                <c:pt idx="2374">
                  <c:v>70759.59548563261</c:v>
                </c:pt>
                <c:pt idx="2375">
                  <c:v>74000.13401548106</c:v>
                </c:pt>
                <c:pt idx="2376">
                  <c:v>77797.39917250232</c:v>
                </c:pt>
                <c:pt idx="2377">
                  <c:v>82356.56558055883</c:v>
                </c:pt>
                <c:pt idx="2378">
                  <c:v>88002.78758353199</c:v>
                </c:pt>
                <c:pt idx="2379">
                  <c:v>95282.26886344499</c:v>
                </c:pt>
                <c:pt idx="2380">
                  <c:v>105181.3321529805</c:v>
                </c:pt>
                <c:pt idx="2381">
                  <c:v>119658.1540372051</c:v>
                </c:pt>
                <c:pt idx="2382">
                  <c:v>143168.3003459197</c:v>
                </c:pt>
                <c:pt idx="2383">
                  <c:v>188131.2180614508</c:v>
                </c:pt>
                <c:pt idx="2384">
                  <c:v>301315.3619232201</c:v>
                </c:pt>
                <c:pt idx="2385">
                  <c:v>521770.0181059258</c:v>
                </c:pt>
                <c:pt idx="2386">
                  <c:v>223239.918571977</c:v>
                </c:pt>
                <c:pt idx="2387">
                  <c:v>110105.9985314497</c:v>
                </c:pt>
                <c:pt idx="2388">
                  <c:v>69585.58859189859</c:v>
                </c:pt>
                <c:pt idx="2389">
                  <c:v>52393.79272136393</c:v>
                </c:pt>
                <c:pt idx="2390">
                  <c:v>45096.87302691936</c:v>
                </c:pt>
                <c:pt idx="2391">
                  <c:v>42301.15332748777</c:v>
                </c:pt>
                <c:pt idx="2392">
                  <c:v>41469.32285081982</c:v>
                </c:pt>
                <c:pt idx="2393">
                  <c:v>41410.30480649883</c:v>
                </c:pt>
                <c:pt idx="2394">
                  <c:v>41582.45772525533</c:v>
                </c:pt>
                <c:pt idx="2395">
                  <c:v>41748.01735318863</c:v>
                </c:pt>
                <c:pt idx="2396">
                  <c:v>41809.81007607865</c:v>
                </c:pt>
                <c:pt idx="2397">
                  <c:v>41736.77718000742</c:v>
                </c:pt>
                <c:pt idx="2398">
                  <c:v>41528.07804211938</c:v>
                </c:pt>
                <c:pt idx="2399">
                  <c:v>41197.12070806816</c:v>
                </c:pt>
                <c:pt idx="2400">
                  <c:v>40763.12734555322</c:v>
                </c:pt>
                <c:pt idx="2401">
                  <c:v>40245.94179513867</c:v>
                </c:pt>
                <c:pt idx="2402">
                  <c:v>39665.41577076622</c:v>
                </c:pt>
                <c:pt idx="2403">
                  <c:v>39038.85602172729</c:v>
                </c:pt>
                <c:pt idx="2404">
                  <c:v>38381.16595460836</c:v>
                </c:pt>
                <c:pt idx="2405">
                  <c:v>37705.02954980322</c:v>
                </c:pt>
                <c:pt idx="2406">
                  <c:v>37020.61080078247</c:v>
                </c:pt>
                <c:pt idx="2407">
                  <c:v>36336.13729782515</c:v>
                </c:pt>
                <c:pt idx="2408">
                  <c:v>35657.71229154349</c:v>
                </c:pt>
                <c:pt idx="2409">
                  <c:v>34990.12286946205</c:v>
                </c:pt>
                <c:pt idx="2410">
                  <c:v>34337.00420485964</c:v>
                </c:pt>
                <c:pt idx="2411">
                  <c:v>33700.4822987255</c:v>
                </c:pt>
                <c:pt idx="2412">
                  <c:v>33082.53827118292</c:v>
                </c:pt>
                <c:pt idx="2413">
                  <c:v>32483.77387362135</c:v>
                </c:pt>
                <c:pt idx="2414">
                  <c:v>31905.02117249764</c:v>
                </c:pt>
                <c:pt idx="2415">
                  <c:v>31346.12110149772</c:v>
                </c:pt>
                <c:pt idx="2416">
                  <c:v>30806.71277869394</c:v>
                </c:pt>
                <c:pt idx="2417">
                  <c:v>30286.72147300979</c:v>
                </c:pt>
                <c:pt idx="2418">
                  <c:v>29785.33797406494</c:v>
                </c:pt>
                <c:pt idx="2419">
                  <c:v>29302.17175089473</c:v>
                </c:pt>
                <c:pt idx="2420">
                  <c:v>28836.37382011153</c:v>
                </c:pt>
                <c:pt idx="2421">
                  <c:v>28387.08073816722</c:v>
                </c:pt>
                <c:pt idx="2422">
                  <c:v>27953.58972752978</c:v>
                </c:pt>
                <c:pt idx="2423">
                  <c:v>27535.49365751948</c:v>
                </c:pt>
                <c:pt idx="2424">
                  <c:v>27131.60447937407</c:v>
                </c:pt>
                <c:pt idx="2425">
                  <c:v>26741.493564575</c:v>
                </c:pt>
                <c:pt idx="2426">
                  <c:v>26364.34564752186</c:v>
                </c:pt>
                <c:pt idx="2427">
                  <c:v>25999.69769261893</c:v>
                </c:pt>
                <c:pt idx="2428">
                  <c:v>25646.69515418322</c:v>
                </c:pt>
                <c:pt idx="2429">
                  <c:v>25304.8816142534</c:v>
                </c:pt>
                <c:pt idx="2430">
                  <c:v>24973.67632061741</c:v>
                </c:pt>
                <c:pt idx="2431">
                  <c:v>24652.52835082003</c:v>
                </c:pt>
                <c:pt idx="2432">
                  <c:v>24341.04192047855</c:v>
                </c:pt>
                <c:pt idx="2433">
                  <c:v>24038.74064876787</c:v>
                </c:pt>
                <c:pt idx="2434">
                  <c:v>23745.05681980413</c:v>
                </c:pt>
                <c:pt idx="2435">
                  <c:v>23459.73646181941</c:v>
                </c:pt>
                <c:pt idx="2436">
                  <c:v>23182.29927480589</c:v>
                </c:pt>
                <c:pt idx="2437">
                  <c:v>22912.51197058828</c:v>
                </c:pt>
                <c:pt idx="2438">
                  <c:v>22649.91593850238</c:v>
                </c:pt>
                <c:pt idx="2439">
                  <c:v>22394.23393196405</c:v>
                </c:pt>
                <c:pt idx="2440">
                  <c:v>22145.25015371875</c:v>
                </c:pt>
                <c:pt idx="2441">
                  <c:v>21902.55546445567</c:v>
                </c:pt>
                <c:pt idx="2442">
                  <c:v>21665.96769706006</c:v>
                </c:pt>
                <c:pt idx="2443">
                  <c:v>21435.20504711675</c:v>
                </c:pt>
                <c:pt idx="2444">
                  <c:v>21210.09989578849</c:v>
                </c:pt>
                <c:pt idx="2445">
                  <c:v>20990.40643503605</c:v>
                </c:pt>
                <c:pt idx="2446">
                  <c:v>20775.78086504325</c:v>
                </c:pt>
                <c:pt idx="2447">
                  <c:v>20566.24901313847</c:v>
                </c:pt>
                <c:pt idx="2448">
                  <c:v>20361.48012543096</c:v>
                </c:pt>
                <c:pt idx="2449">
                  <c:v>20161.3827821607</c:v>
                </c:pt>
                <c:pt idx="2450">
                  <c:v>19965.68309919881</c:v>
                </c:pt>
                <c:pt idx="2451">
                  <c:v>19774.40331004719</c:v>
                </c:pt>
                <c:pt idx="2452">
                  <c:v>19587.2119351449</c:v>
                </c:pt>
                <c:pt idx="2453">
                  <c:v>19404.07072148307</c:v>
                </c:pt>
                <c:pt idx="2454">
                  <c:v>19224.72767034872</c:v>
                </c:pt>
                <c:pt idx="2455">
                  <c:v>19049.25485874587</c:v>
                </c:pt>
                <c:pt idx="2456">
                  <c:v>18877.39032376472</c:v>
                </c:pt>
                <c:pt idx="2457">
                  <c:v>18709.06575772996</c:v>
                </c:pt>
                <c:pt idx="2458">
                  <c:v>18544.0808913998</c:v>
                </c:pt>
                <c:pt idx="2459">
                  <c:v>18382.47729621016</c:v>
                </c:pt>
                <c:pt idx="2460">
                  <c:v>18224.03960131697</c:v>
                </c:pt>
                <c:pt idx="2461">
                  <c:v>18068.69922260476</c:v>
                </c:pt>
                <c:pt idx="2462">
                  <c:v>17916.36546546796</c:v>
                </c:pt>
                <c:pt idx="2463">
                  <c:v>17767.05175604418</c:v>
                </c:pt>
                <c:pt idx="2464">
                  <c:v>17620.46534202237</c:v>
                </c:pt>
                <c:pt idx="2465">
                  <c:v>17476.67192190726</c:v>
                </c:pt>
                <c:pt idx="2466">
                  <c:v>17335.63408738953</c:v>
                </c:pt>
                <c:pt idx="2467">
                  <c:v>17197.11005185484</c:v>
                </c:pt>
                <c:pt idx="2468">
                  <c:v>17061.1628865875</c:v>
                </c:pt>
                <c:pt idx="2469">
                  <c:v>16927.64633592444</c:v>
                </c:pt>
                <c:pt idx="2470">
                  <c:v>16796.60265788047</c:v>
                </c:pt>
                <c:pt idx="2471">
                  <c:v>16667.83873606222</c:v>
                </c:pt>
                <c:pt idx="2472">
                  <c:v>16541.3378972817</c:v>
                </c:pt>
                <c:pt idx="2473">
                  <c:v>16417.12578582906</c:v>
                </c:pt>
                <c:pt idx="2474">
                  <c:v>16295.01333964795</c:v>
                </c:pt>
                <c:pt idx="2475">
                  <c:v>16174.94187451643</c:v>
                </c:pt>
                <c:pt idx="2476">
                  <c:v>16057.06574760235</c:v>
                </c:pt>
                <c:pt idx="2477">
                  <c:v>15941.08498361055</c:v>
                </c:pt>
                <c:pt idx="2478">
                  <c:v>15827.04237821916</c:v>
                </c:pt>
                <c:pt idx="2479">
                  <c:v>15714.90927580346</c:v>
                </c:pt>
                <c:pt idx="2480">
                  <c:v>15604.72671161604</c:v>
                </c:pt>
                <c:pt idx="2481">
                  <c:v>15496.26634376347</c:v>
                </c:pt>
                <c:pt idx="2482">
                  <c:v>15389.61494676821</c:v>
                </c:pt>
                <c:pt idx="2483">
                  <c:v>15284.68298434303</c:v>
                </c:pt>
                <c:pt idx="2484">
                  <c:v>15181.41330849526</c:v>
                </c:pt>
                <c:pt idx="2485">
                  <c:v>15079.78093383531</c:v>
                </c:pt>
                <c:pt idx="2486">
                  <c:v>14979.83352952568</c:v>
                </c:pt>
                <c:pt idx="2487">
                  <c:v>14881.36151650293</c:v>
                </c:pt>
                <c:pt idx="2488">
                  <c:v>14784.45415437435</c:v>
                </c:pt>
                <c:pt idx="2489">
                  <c:v>14689.07071845482</c:v>
                </c:pt>
                <c:pt idx="2490">
                  <c:v>14595.07716709938</c:v>
                </c:pt>
                <c:pt idx="2491">
                  <c:v>14502.64664951587</c:v>
                </c:pt>
                <c:pt idx="2492">
                  <c:v>14411.62714980286</c:v>
                </c:pt>
                <c:pt idx="2493">
                  <c:v>14321.8989865528</c:v>
                </c:pt>
                <c:pt idx="2494">
                  <c:v>14233.56737942844</c:v>
                </c:pt>
                <c:pt idx="2495">
                  <c:v>14146.47973462963</c:v>
                </c:pt>
                <c:pt idx="2496">
                  <c:v>14060.82675714947</c:v>
                </c:pt>
                <c:pt idx="2497">
                  <c:v>13976.3528094507</c:v>
                </c:pt>
                <c:pt idx="2498">
                  <c:v>13893.07995886315</c:v>
                </c:pt>
                <c:pt idx="2499">
                  <c:v>13811.10088998584</c:v>
                </c:pt>
                <c:pt idx="2500">
                  <c:v>13730.26500249632</c:v>
                </c:pt>
                <c:pt idx="2501">
                  <c:v>13650.55944731996</c:v>
                </c:pt>
                <c:pt idx="2502">
                  <c:v>13572.09419501495</c:v>
                </c:pt>
                <c:pt idx="2503">
                  <c:v>13494.6615538661</c:v>
                </c:pt>
                <c:pt idx="2504">
                  <c:v>13418.35027372043</c:v>
                </c:pt>
                <c:pt idx="2505">
                  <c:v>13343.1698935219</c:v>
                </c:pt>
                <c:pt idx="2506">
                  <c:v>13269.01122980858</c:v>
                </c:pt>
                <c:pt idx="2507">
                  <c:v>13195.89787918081</c:v>
                </c:pt>
                <c:pt idx="2508">
                  <c:v>13123.73636826163</c:v>
                </c:pt>
                <c:pt idx="2509">
                  <c:v>13052.62442294581</c:v>
                </c:pt>
                <c:pt idx="2510">
                  <c:v>12982.47874901094</c:v>
                </c:pt>
                <c:pt idx="2511">
                  <c:v>12913.26707001301</c:v>
                </c:pt>
                <c:pt idx="2512">
                  <c:v>12845.04463751345</c:v>
                </c:pt>
                <c:pt idx="2513">
                  <c:v>12777.76873445784</c:v>
                </c:pt>
                <c:pt idx="2514">
                  <c:v>12711.36757940253</c:v>
                </c:pt>
                <c:pt idx="2515">
                  <c:v>12645.86313899381</c:v>
                </c:pt>
                <c:pt idx="2516">
                  <c:v>12581.24545435136</c:v>
                </c:pt>
                <c:pt idx="2517">
                  <c:v>12517.49173646332</c:v>
                </c:pt>
                <c:pt idx="2518">
                  <c:v>12454.56365356589</c:v>
                </c:pt>
                <c:pt idx="2519">
                  <c:v>12392.48499270167</c:v>
                </c:pt>
                <c:pt idx="2520">
                  <c:v>12331.2448056899</c:v>
                </c:pt>
                <c:pt idx="2521">
                  <c:v>12270.78129540095</c:v>
                </c:pt>
                <c:pt idx="2522">
                  <c:v>12211.14567851628</c:v>
                </c:pt>
                <c:pt idx="2523">
                  <c:v>12152.26066776903</c:v>
                </c:pt>
                <c:pt idx="2524">
                  <c:v>12094.16875557604</c:v>
                </c:pt>
                <c:pt idx="2525">
                  <c:v>12036.78880702301</c:v>
                </c:pt>
                <c:pt idx="2526">
                  <c:v>11980.19907220115</c:v>
                </c:pt>
                <c:pt idx="2527">
                  <c:v>11924.30377420049</c:v>
                </c:pt>
                <c:pt idx="2528">
                  <c:v>11869.19565038927</c:v>
                </c:pt>
                <c:pt idx="2529">
                  <c:v>11814.69620026931</c:v>
                </c:pt>
                <c:pt idx="2530">
                  <c:v>11760.96845817665</c:v>
                </c:pt>
                <c:pt idx="2531">
                  <c:v>11707.95498886852</c:v>
                </c:pt>
                <c:pt idx="2532">
                  <c:v>11655.55944206723</c:v>
                </c:pt>
                <c:pt idx="2533">
                  <c:v>11603.83539566041</c:v>
                </c:pt>
                <c:pt idx="2534">
                  <c:v>11552.78645408419</c:v>
                </c:pt>
                <c:pt idx="2535">
                  <c:v>11502.37337117532</c:v>
                </c:pt>
                <c:pt idx="2536">
                  <c:v>11452.61160553605</c:v>
                </c:pt>
                <c:pt idx="2537">
                  <c:v>11403.48740927332</c:v>
                </c:pt>
                <c:pt idx="2538">
                  <c:v>11355.01395042563</c:v>
                </c:pt>
                <c:pt idx="2539">
                  <c:v>11307.09127873762</c:v>
                </c:pt>
                <c:pt idx="2540">
                  <c:v>11259.86920071158</c:v>
                </c:pt>
                <c:pt idx="2541">
                  <c:v>11213.17398998522</c:v>
                </c:pt>
                <c:pt idx="2542">
                  <c:v>11167.10646459846</c:v>
                </c:pt>
                <c:pt idx="2543">
                  <c:v>11121.59558242597</c:v>
                </c:pt>
                <c:pt idx="2544">
                  <c:v>11076.68372315635</c:v>
                </c:pt>
                <c:pt idx="2545">
                  <c:v>11032.29618813688</c:v>
                </c:pt>
                <c:pt idx="2546">
                  <c:v>10988.51431977785</c:v>
                </c:pt>
                <c:pt idx="2547">
                  <c:v>10945.29504869052</c:v>
                </c:pt>
                <c:pt idx="2548">
                  <c:v>10902.66474060361</c:v>
                </c:pt>
                <c:pt idx="2549">
                  <c:v>10860.55085897659</c:v>
                </c:pt>
                <c:pt idx="2550">
                  <c:v>10818.95539805117</c:v>
                </c:pt>
                <c:pt idx="2551">
                  <c:v>10777.93762151858</c:v>
                </c:pt>
                <c:pt idx="2552">
                  <c:v>10737.42527354076</c:v>
                </c:pt>
                <c:pt idx="2553">
                  <c:v>10697.44988507191</c:v>
                </c:pt>
                <c:pt idx="2554">
                  <c:v>10657.99796506262</c:v>
                </c:pt>
                <c:pt idx="2555">
                  <c:v>10619.04362234528</c:v>
                </c:pt>
                <c:pt idx="2556">
                  <c:v>10580.62845509883</c:v>
                </c:pt>
                <c:pt idx="2557">
                  <c:v>10542.69981892858</c:v>
                </c:pt>
                <c:pt idx="2558">
                  <c:v>10505.31516409106</c:v>
                </c:pt>
                <c:pt idx="2559">
                  <c:v>10468.40664494748</c:v>
                </c:pt>
                <c:pt idx="2560">
                  <c:v>10431.99968463646</c:v>
                </c:pt>
                <c:pt idx="2561">
                  <c:v>10396.09935796534</c:v>
                </c:pt>
                <c:pt idx="2562">
                  <c:v>10360.70891859117</c:v>
                </c:pt>
                <c:pt idx="2563">
                  <c:v>10325.74076176658</c:v>
                </c:pt>
                <c:pt idx="2564">
                  <c:v>10291.31523434842</c:v>
                </c:pt>
                <c:pt idx="2565">
                  <c:v>10257.39005529481</c:v>
                </c:pt>
                <c:pt idx="2566">
                  <c:v>10223.92765176507</c:v>
                </c:pt>
                <c:pt idx="2567">
                  <c:v>10190.96479656433</c:v>
                </c:pt>
                <c:pt idx="2568">
                  <c:v>10158.47285061739</c:v>
                </c:pt>
                <c:pt idx="2569">
                  <c:v>10126.47455957791</c:v>
                </c:pt>
                <c:pt idx="2570">
                  <c:v>10094.96662372803</c:v>
                </c:pt>
                <c:pt idx="2571">
                  <c:v>10063.9602529597</c:v>
                </c:pt>
                <c:pt idx="2572">
                  <c:v>10033.3899822673</c:v>
                </c:pt>
                <c:pt idx="2573">
                  <c:v>10003.35342890885</c:v>
                </c:pt>
                <c:pt idx="2574">
                  <c:v>9973.783372957122</c:v>
                </c:pt>
                <c:pt idx="2575">
                  <c:v>9944.72544777046</c:v>
                </c:pt>
                <c:pt idx="2576">
                  <c:v>9916.166793029626</c:v>
                </c:pt>
                <c:pt idx="2577">
                  <c:v>9888.063101795582</c:v>
                </c:pt>
                <c:pt idx="2578">
                  <c:v>9860.466005192725</c:v>
                </c:pt>
                <c:pt idx="2579">
                  <c:v>9833.377159565542</c:v>
                </c:pt>
                <c:pt idx="2580">
                  <c:v>9806.8019338419</c:v>
                </c:pt>
                <c:pt idx="2581">
                  <c:v>9780.763670380673</c:v>
                </c:pt>
                <c:pt idx="2582">
                  <c:v>9755.185319625223</c:v>
                </c:pt>
                <c:pt idx="2583">
                  <c:v>9730.166856022442</c:v>
                </c:pt>
                <c:pt idx="2584">
                  <c:v>9705.66978543211</c:v>
                </c:pt>
                <c:pt idx="2585">
                  <c:v>9681.74776397971</c:v>
                </c:pt>
                <c:pt idx="2586">
                  <c:v>9658.347465003375</c:v>
                </c:pt>
                <c:pt idx="2587">
                  <c:v>9635.499900420955</c:v>
                </c:pt>
                <c:pt idx="2588">
                  <c:v>9613.237872075358</c:v>
                </c:pt>
                <c:pt idx="2589">
                  <c:v>9591.584204790764</c:v>
                </c:pt>
                <c:pt idx="2590">
                  <c:v>9570.474783113068</c:v>
                </c:pt>
                <c:pt idx="2591">
                  <c:v>9550.012004070395</c:v>
                </c:pt>
                <c:pt idx="2592">
                  <c:v>9530.187425568841</c:v>
                </c:pt>
                <c:pt idx="2593">
                  <c:v>9511.013222147734</c:v>
                </c:pt>
                <c:pt idx="2594">
                  <c:v>9492.481657168847</c:v>
                </c:pt>
                <c:pt idx="2595">
                  <c:v>9474.658121978455</c:v>
                </c:pt>
                <c:pt idx="2596">
                  <c:v>9457.56458886971</c:v>
                </c:pt>
                <c:pt idx="2597">
                  <c:v>9441.23284963565</c:v>
                </c:pt>
                <c:pt idx="2598">
                  <c:v>9425.681748201588</c:v>
                </c:pt>
                <c:pt idx="2599">
                  <c:v>9410.967982749893</c:v>
                </c:pt>
                <c:pt idx="2600">
                  <c:v>9397.111730581245</c:v>
                </c:pt>
                <c:pt idx="2601">
                  <c:v>9384.15593247572</c:v>
                </c:pt>
                <c:pt idx="2602">
                  <c:v>9372.160486116808</c:v>
                </c:pt>
                <c:pt idx="2603">
                  <c:v>9361.200442972694</c:v>
                </c:pt>
                <c:pt idx="2604">
                  <c:v>9351.30424935913</c:v>
                </c:pt>
                <c:pt idx="2605">
                  <c:v>9342.565696417405</c:v>
                </c:pt>
                <c:pt idx="2606">
                  <c:v>9334.982738029537</c:v>
                </c:pt>
                <c:pt idx="2607">
                  <c:v>9328.665825528098</c:v>
                </c:pt>
                <c:pt idx="2608">
                  <c:v>9323.551929534751</c:v>
                </c:pt>
                <c:pt idx="2609">
                  <c:v>9319.522605474374</c:v>
                </c:pt>
                <c:pt idx="2610">
                  <c:v>9316.33591904141</c:v>
                </c:pt>
                <c:pt idx="2611">
                  <c:v>9313.261651096272</c:v>
                </c:pt>
                <c:pt idx="2612">
                  <c:v>9309.003410162718</c:v>
                </c:pt>
                <c:pt idx="2613">
                  <c:v>9301.47884823593</c:v>
                </c:pt>
                <c:pt idx="2614">
                  <c:v>9288.057945289685</c:v>
                </c:pt>
                <c:pt idx="2615">
                  <c:v>9267.377128101023</c:v>
                </c:pt>
                <c:pt idx="2616">
                  <c:v>9242.040088417672</c:v>
                </c:pt>
                <c:pt idx="2617">
                  <c:v>9218.612915873331</c:v>
                </c:pt>
                <c:pt idx="2618">
                  <c:v>9203.204563350207</c:v>
                </c:pt>
                <c:pt idx="2619">
                  <c:v>9197.554748115435</c:v>
                </c:pt>
                <c:pt idx="2620">
                  <c:v>9200.24553006606</c:v>
                </c:pt>
                <c:pt idx="2621">
                  <c:v>9209.115619718121</c:v>
                </c:pt>
                <c:pt idx="2622">
                  <c:v>9222.438548426818</c:v>
                </c:pt>
                <c:pt idx="2623">
                  <c:v>9239.279701532033</c:v>
                </c:pt>
                <c:pt idx="2624">
                  <c:v>9259.167040751892</c:v>
                </c:pt>
                <c:pt idx="2625">
                  <c:v>9281.982101832918</c:v>
                </c:pt>
                <c:pt idx="2626">
                  <c:v>9307.795134968037</c:v>
                </c:pt>
                <c:pt idx="2627">
                  <c:v>9336.810830180633</c:v>
                </c:pt>
                <c:pt idx="2628">
                  <c:v>9369.301536867371</c:v>
                </c:pt>
                <c:pt idx="2629">
                  <c:v>9405.656102276721</c:v>
                </c:pt>
                <c:pt idx="2630">
                  <c:v>9446.242081301266</c:v>
                </c:pt>
                <c:pt idx="2631">
                  <c:v>9491.545288806268</c:v>
                </c:pt>
                <c:pt idx="2632">
                  <c:v>9542.077446801946</c:v>
                </c:pt>
                <c:pt idx="2633">
                  <c:v>9598.474714771344</c:v>
                </c:pt>
                <c:pt idx="2634">
                  <c:v>9661.355765257827</c:v>
                </c:pt>
                <c:pt idx="2635">
                  <c:v>9731.580899957562</c:v>
                </c:pt>
                <c:pt idx="2636">
                  <c:v>9809.946345760081</c:v>
                </c:pt>
                <c:pt idx="2637">
                  <c:v>9897.519334113543</c:v>
                </c:pt>
                <c:pt idx="2638">
                  <c:v>9995.433079324535</c:v>
                </c:pt>
                <c:pt idx="2639">
                  <c:v>10105.07485876859</c:v>
                </c:pt>
                <c:pt idx="2640">
                  <c:v>10227.99049086325</c:v>
                </c:pt>
                <c:pt idx="2641">
                  <c:v>10365.93431283247</c:v>
                </c:pt>
                <c:pt idx="2642">
                  <c:v>10521.09438939124</c:v>
                </c:pt>
                <c:pt idx="2643">
                  <c:v>10695.81868688816</c:v>
                </c:pt>
                <c:pt idx="2644">
                  <c:v>10893.07410036252</c:v>
                </c:pt>
                <c:pt idx="2645">
                  <c:v>11116.17319955093</c:v>
                </c:pt>
                <c:pt idx="2646">
                  <c:v>11368.97013900885</c:v>
                </c:pt>
                <c:pt idx="2647">
                  <c:v>11656.22971730195</c:v>
                </c:pt>
                <c:pt idx="2648">
                  <c:v>11983.25973746272</c:v>
                </c:pt>
                <c:pt idx="2649">
                  <c:v>12356.3868916203</c:v>
                </c:pt>
                <c:pt idx="2650">
                  <c:v>12783.20858245081</c:v>
                </c:pt>
                <c:pt idx="2651">
                  <c:v>13272.42796573875</c:v>
                </c:pt>
                <c:pt idx="2652">
                  <c:v>13834.19866707509</c:v>
                </c:pt>
                <c:pt idx="2653">
                  <c:v>14480.83283122723</c:v>
                </c:pt>
                <c:pt idx="2654">
                  <c:v>15226.33582609402</c:v>
                </c:pt>
                <c:pt idx="2655">
                  <c:v>16087.58867182093</c:v>
                </c:pt>
                <c:pt idx="2656">
                  <c:v>17084.18410807346</c:v>
                </c:pt>
                <c:pt idx="2657">
                  <c:v>18236.59025264204</c:v>
                </c:pt>
                <c:pt idx="2658">
                  <c:v>19559.38597534633</c:v>
                </c:pt>
                <c:pt idx="2659">
                  <c:v>21030.15685768556</c:v>
                </c:pt>
                <c:pt idx="2660">
                  <c:v>22482.09511259167</c:v>
                </c:pt>
                <c:pt idx="2661">
                  <c:v>23314.29751364092</c:v>
                </c:pt>
                <c:pt idx="2662">
                  <c:v>22190.35120112494</c:v>
                </c:pt>
                <c:pt idx="2663">
                  <c:v>18237.48275595512</c:v>
                </c:pt>
                <c:pt idx="2664">
                  <c:v>13206.7777306625</c:v>
                </c:pt>
                <c:pt idx="2665">
                  <c:v>9377.440135135964</c:v>
                </c:pt>
                <c:pt idx="2666">
                  <c:v>7315.966411007562</c:v>
                </c:pt>
                <c:pt idx="2667">
                  <c:v>6552.947291063492</c:v>
                </c:pt>
                <c:pt idx="2668">
                  <c:v>6439.983781442636</c:v>
                </c:pt>
                <c:pt idx="2669">
                  <c:v>6555.475445766936</c:v>
                </c:pt>
                <c:pt idx="2670">
                  <c:v>6713.001315363527</c:v>
                </c:pt>
                <c:pt idx="2671">
                  <c:v>6850.969543750017</c:v>
                </c:pt>
                <c:pt idx="2672">
                  <c:v>6953.567962255388</c:v>
                </c:pt>
                <c:pt idx="2673">
                  <c:v>7022.977930813677</c:v>
                </c:pt>
                <c:pt idx="2674">
                  <c:v>7065.485586450165</c:v>
                </c:pt>
                <c:pt idx="2675">
                  <c:v>7087.428357308885</c:v>
                </c:pt>
                <c:pt idx="2676">
                  <c:v>7094.280576858882</c:v>
                </c:pt>
                <c:pt idx="2677">
                  <c:v>7090.516917467241</c:v>
                </c:pt>
                <c:pt idx="2678">
                  <c:v>7079.17621547138</c:v>
                </c:pt>
                <c:pt idx="2679">
                  <c:v>7062.886468000164</c:v>
                </c:pt>
                <c:pt idx="2680">
                  <c:v>7043.083298085384</c:v>
                </c:pt>
                <c:pt idx="2681">
                  <c:v>7021.501265549152</c:v>
                </c:pt>
                <c:pt idx="2682">
                  <c:v>6998.778161109</c:v>
                </c:pt>
                <c:pt idx="2683">
                  <c:v>6975.40216140854</c:v>
                </c:pt>
                <c:pt idx="2684">
                  <c:v>6952.139514993263</c:v>
                </c:pt>
                <c:pt idx="2685">
                  <c:v>6929.09860547995</c:v>
                </c:pt>
                <c:pt idx="2686">
                  <c:v>6906.395632465437</c:v>
                </c:pt>
                <c:pt idx="2687">
                  <c:v>6884.260062103447</c:v>
                </c:pt>
                <c:pt idx="2688">
                  <c:v>6862.780241942874</c:v>
                </c:pt>
                <c:pt idx="2689">
                  <c:v>6841.877293222778</c:v>
                </c:pt>
                <c:pt idx="2690">
                  <c:v>6821.830570987008</c:v>
                </c:pt>
                <c:pt idx="2691">
                  <c:v>6802.249965756701</c:v>
                </c:pt>
                <c:pt idx="2692">
                  <c:v>6783.50754352408</c:v>
                </c:pt>
                <c:pt idx="2693">
                  <c:v>6765.227131651744</c:v>
                </c:pt>
                <c:pt idx="2694">
                  <c:v>6747.59862872874</c:v>
                </c:pt>
                <c:pt idx="2695">
                  <c:v>6730.485124759966</c:v>
                </c:pt>
                <c:pt idx="2696">
                  <c:v>6713.959070263983</c:v>
                </c:pt>
                <c:pt idx="2697">
                  <c:v>6697.805707627812</c:v>
                </c:pt>
                <c:pt idx="2698">
                  <c:v>6682.18913389394</c:v>
                </c:pt>
                <c:pt idx="2699">
                  <c:v>6667.042597232599</c:v>
                </c:pt>
                <c:pt idx="2700">
                  <c:v>6652.090063950524</c:v>
                </c:pt>
                <c:pt idx="2701">
                  <c:v>6637.718264725518</c:v>
                </c:pt>
                <c:pt idx="2702">
                  <c:v>6623.573509947973</c:v>
                </c:pt>
                <c:pt idx="2703">
                  <c:v>6609.651855191541</c:v>
                </c:pt>
                <c:pt idx="2704">
                  <c:v>6596.252267203015</c:v>
                </c:pt>
                <c:pt idx="2705">
                  <c:v>6583.003310717803</c:v>
                </c:pt>
                <c:pt idx="2706">
                  <c:v>6569.899071567674</c:v>
                </c:pt>
                <c:pt idx="2707">
                  <c:v>6557.278769972125</c:v>
                </c:pt>
                <c:pt idx="2708">
                  <c:v>6544.671430930254</c:v>
                </c:pt>
                <c:pt idx="2709">
                  <c:v>6532.38562292636</c:v>
                </c:pt>
                <c:pt idx="2710">
                  <c:v>6520.217069330843</c:v>
                </c:pt>
                <c:pt idx="2711">
                  <c:v>6508.236235715027</c:v>
                </c:pt>
                <c:pt idx="2712">
                  <c:v>6496.461229169543</c:v>
                </c:pt>
                <c:pt idx="2713">
                  <c:v>6484.918331896039</c:v>
                </c:pt>
                <c:pt idx="2714">
                  <c:v>6473.280775786813</c:v>
                </c:pt>
                <c:pt idx="2715">
                  <c:v>6461.922672080357</c:v>
                </c:pt>
                <c:pt idx="2716">
                  <c:v>6450.687547229933</c:v>
                </c:pt>
                <c:pt idx="2717">
                  <c:v>6439.510937095083</c:v>
                </c:pt>
                <c:pt idx="2718">
                  <c:v>6428.47651178336</c:v>
                </c:pt>
                <c:pt idx="2719">
                  <c:v>6417.63959845133</c:v>
                </c:pt>
                <c:pt idx="2720">
                  <c:v>6406.804053693774</c:v>
                </c:pt>
                <c:pt idx="2721">
                  <c:v>6396.204317464067</c:v>
                </c:pt>
                <c:pt idx="2722">
                  <c:v>6385.508385831488</c:v>
                </c:pt>
                <c:pt idx="2723">
                  <c:v>6374.871288150403</c:v>
                </c:pt>
                <c:pt idx="2724">
                  <c:v>6364.452241175408</c:v>
                </c:pt>
                <c:pt idx="2725">
                  <c:v>6354.018432867788</c:v>
                </c:pt>
                <c:pt idx="2726">
                  <c:v>6343.718811865987</c:v>
                </c:pt>
                <c:pt idx="2727">
                  <c:v>6333.46294602783</c:v>
                </c:pt>
                <c:pt idx="2728">
                  <c:v>6323.214349545451</c:v>
                </c:pt>
                <c:pt idx="2729">
                  <c:v>6313.159109476033</c:v>
                </c:pt>
                <c:pt idx="2730">
                  <c:v>6303.033145064878</c:v>
                </c:pt>
                <c:pt idx="2731">
                  <c:v>6292.914972235772</c:v>
                </c:pt>
                <c:pt idx="2732">
                  <c:v>6282.992183517361</c:v>
                </c:pt>
                <c:pt idx="2733">
                  <c:v>6273.082934554266</c:v>
                </c:pt>
                <c:pt idx="2734">
                  <c:v>6263.179238514738</c:v>
                </c:pt>
                <c:pt idx="2735">
                  <c:v>6253.356627057652</c:v>
                </c:pt>
                <c:pt idx="2736">
                  <c:v>6243.537467654883</c:v>
                </c:pt>
                <c:pt idx="2737">
                  <c:v>6233.719870044347</c:v>
                </c:pt>
                <c:pt idx="2738">
                  <c:v>6224.011101900738</c:v>
                </c:pt>
                <c:pt idx="2739">
                  <c:v>6214.313030887804</c:v>
                </c:pt>
                <c:pt idx="2740">
                  <c:v>6204.67247087579</c:v>
                </c:pt>
                <c:pt idx="2741">
                  <c:v>6194.982582755261</c:v>
                </c:pt>
                <c:pt idx="2742">
                  <c:v>6185.397663602014</c:v>
                </c:pt>
                <c:pt idx="2743">
                  <c:v>6175.783111897843</c:v>
                </c:pt>
                <c:pt idx="2744">
                  <c:v>6166.21265392861</c:v>
                </c:pt>
                <c:pt idx="2745">
                  <c:v>6156.65816698582</c:v>
                </c:pt>
                <c:pt idx="2746">
                  <c:v>6147.142898562667</c:v>
                </c:pt>
                <c:pt idx="2747">
                  <c:v>6137.61229455583</c:v>
                </c:pt>
                <c:pt idx="2748">
                  <c:v>6128.097967963456</c:v>
                </c:pt>
                <c:pt idx="2749">
                  <c:v>6118.58333122986</c:v>
                </c:pt>
                <c:pt idx="2750">
                  <c:v>6109.069493816301</c:v>
                </c:pt>
                <c:pt idx="2751">
                  <c:v>6099.723819612133</c:v>
                </c:pt>
                <c:pt idx="2752">
                  <c:v>6090.2360726294</c:v>
                </c:pt>
                <c:pt idx="2753">
                  <c:v>6080.784431653227</c:v>
                </c:pt>
                <c:pt idx="2754">
                  <c:v>6071.2901346369</c:v>
                </c:pt>
                <c:pt idx="2755">
                  <c:v>6061.880887117862</c:v>
                </c:pt>
                <c:pt idx="2756">
                  <c:v>6052.445682461743</c:v>
                </c:pt>
                <c:pt idx="2757">
                  <c:v>6042.988491903719</c:v>
                </c:pt>
                <c:pt idx="2758">
                  <c:v>6033.557972757563</c:v>
                </c:pt>
                <c:pt idx="2759">
                  <c:v>6024.088666383778</c:v>
                </c:pt>
                <c:pt idx="2760">
                  <c:v>6014.631816541355</c:v>
                </c:pt>
                <c:pt idx="2761">
                  <c:v>6005.089125916711</c:v>
                </c:pt>
                <c:pt idx="2762">
                  <c:v>5995.60332443515</c:v>
                </c:pt>
                <c:pt idx="2763">
                  <c:v>5986.054760980534</c:v>
                </c:pt>
                <c:pt idx="2764">
                  <c:v>5976.601744382308</c:v>
                </c:pt>
                <c:pt idx="2765">
                  <c:v>5967.022097578696</c:v>
                </c:pt>
                <c:pt idx="2766">
                  <c:v>5957.408988681089</c:v>
                </c:pt>
                <c:pt idx="2767">
                  <c:v>5947.805936399494</c:v>
                </c:pt>
                <c:pt idx="2768">
                  <c:v>5938.152696738325</c:v>
                </c:pt>
                <c:pt idx="2769">
                  <c:v>5928.452796795553</c:v>
                </c:pt>
                <c:pt idx="2770">
                  <c:v>5918.694046302151</c:v>
                </c:pt>
                <c:pt idx="2771">
                  <c:v>5909.015775367946</c:v>
                </c:pt>
                <c:pt idx="2772">
                  <c:v>5899.09774623984</c:v>
                </c:pt>
                <c:pt idx="2773">
                  <c:v>5889.232871508048</c:v>
                </c:pt>
                <c:pt idx="2774">
                  <c:v>5879.269825942262</c:v>
                </c:pt>
                <c:pt idx="2775">
                  <c:v>5869.31222836315</c:v>
                </c:pt>
                <c:pt idx="2776">
                  <c:v>5859.249542949085</c:v>
                </c:pt>
                <c:pt idx="2777">
                  <c:v>5849.226965854638</c:v>
                </c:pt>
                <c:pt idx="2778">
                  <c:v>5838.93868648507</c:v>
                </c:pt>
                <c:pt idx="2779">
                  <c:v>5828.682370119037</c:v>
                </c:pt>
                <c:pt idx="2780">
                  <c:v>5818.276913811033</c:v>
                </c:pt>
                <c:pt idx="2781">
                  <c:v>5807.774767086637</c:v>
                </c:pt>
                <c:pt idx="2782">
                  <c:v>5797.32702189677</c:v>
                </c:pt>
                <c:pt idx="2783">
                  <c:v>5786.549804074377</c:v>
                </c:pt>
                <c:pt idx="2784">
                  <c:v>5775.746031878096</c:v>
                </c:pt>
                <c:pt idx="2785">
                  <c:v>5764.870595259667</c:v>
                </c:pt>
                <c:pt idx="2786">
                  <c:v>5753.734106646488</c:v>
                </c:pt>
                <c:pt idx="2787">
                  <c:v>5742.590635727561</c:v>
                </c:pt>
                <c:pt idx="2788">
                  <c:v>5731.190894363474</c:v>
                </c:pt>
                <c:pt idx="2789">
                  <c:v>5719.574649372594</c:v>
                </c:pt>
                <c:pt idx="2790">
                  <c:v>5707.888152318713</c:v>
                </c:pt>
                <c:pt idx="2791">
                  <c:v>5695.973601507672</c:v>
                </c:pt>
                <c:pt idx="2792">
                  <c:v>5683.856798546286</c:v>
                </c:pt>
                <c:pt idx="2793">
                  <c:v>5671.491746762365</c:v>
                </c:pt>
                <c:pt idx="2794">
                  <c:v>5658.88782689225</c:v>
                </c:pt>
                <c:pt idx="2795">
                  <c:v>5646.057374164042</c:v>
                </c:pt>
                <c:pt idx="2796">
                  <c:v>5632.879821037047</c:v>
                </c:pt>
                <c:pt idx="2797">
                  <c:v>5619.397039043311</c:v>
                </c:pt>
                <c:pt idx="2798">
                  <c:v>5605.636345175232</c:v>
                </c:pt>
                <c:pt idx="2799">
                  <c:v>5591.448302598133</c:v>
                </c:pt>
                <c:pt idx="2800">
                  <c:v>5576.905361042407</c:v>
                </c:pt>
                <c:pt idx="2801">
                  <c:v>5561.959998687583</c:v>
                </c:pt>
                <c:pt idx="2802">
                  <c:v>5546.483022486253</c:v>
                </c:pt>
                <c:pt idx="2803">
                  <c:v>5530.633965062856</c:v>
                </c:pt>
                <c:pt idx="2804">
                  <c:v>5514.0957587013</c:v>
                </c:pt>
                <c:pt idx="2805">
                  <c:v>5497.08188155687</c:v>
                </c:pt>
                <c:pt idx="2806">
                  <c:v>5479.388069000182</c:v>
                </c:pt>
                <c:pt idx="2807">
                  <c:v>5460.964037710663</c:v>
                </c:pt>
                <c:pt idx="2808">
                  <c:v>5441.751078043706</c:v>
                </c:pt>
                <c:pt idx="2809">
                  <c:v>5421.716478865308</c:v>
                </c:pt>
                <c:pt idx="2810">
                  <c:v>5400.669167915061</c:v>
                </c:pt>
                <c:pt idx="2811">
                  <c:v>5378.613800442044</c:v>
                </c:pt>
                <c:pt idx="2812">
                  <c:v>5355.43941303165</c:v>
                </c:pt>
                <c:pt idx="2813">
                  <c:v>5330.88218622376</c:v>
                </c:pt>
                <c:pt idx="2814">
                  <c:v>5304.923049758594</c:v>
                </c:pt>
                <c:pt idx="2815">
                  <c:v>5277.288567817503</c:v>
                </c:pt>
                <c:pt idx="2816">
                  <c:v>5248.012710763192</c:v>
                </c:pt>
                <c:pt idx="2817">
                  <c:v>5216.544795125778</c:v>
                </c:pt>
                <c:pt idx="2818">
                  <c:v>5182.877148341397</c:v>
                </c:pt>
                <c:pt idx="2819">
                  <c:v>5146.565413521548</c:v>
                </c:pt>
                <c:pt idx="2820">
                  <c:v>5107.276580276623</c:v>
                </c:pt>
                <c:pt idx="2821">
                  <c:v>5064.702500570824</c:v>
                </c:pt>
                <c:pt idx="2822">
                  <c:v>5018.275990597643</c:v>
                </c:pt>
                <c:pt idx="2823">
                  <c:v>4967.375021821183</c:v>
                </c:pt>
                <c:pt idx="2824">
                  <c:v>4911.55520178594</c:v>
                </c:pt>
                <c:pt idx="2825">
                  <c:v>4850.044912542027</c:v>
                </c:pt>
                <c:pt idx="2826">
                  <c:v>4782.026158434773</c:v>
                </c:pt>
                <c:pt idx="2827">
                  <c:v>4706.888055955602</c:v>
                </c:pt>
                <c:pt idx="2828">
                  <c:v>4623.652425823917</c:v>
                </c:pt>
                <c:pt idx="2829">
                  <c:v>4532.119681329057</c:v>
                </c:pt>
                <c:pt idx="2830">
                  <c:v>4432.461195810743</c:v>
                </c:pt>
                <c:pt idx="2831">
                  <c:v>4326.45926530999</c:v>
                </c:pt>
                <c:pt idx="2832">
                  <c:v>4218.733300035999</c:v>
                </c:pt>
                <c:pt idx="2833">
                  <c:v>4118.766187448317</c:v>
                </c:pt>
                <c:pt idx="2834">
                  <c:v>4044.810252133804</c:v>
                </c:pt>
                <c:pt idx="2835">
                  <c:v>4025.2999414854</c:v>
                </c:pt>
                <c:pt idx="2836">
                  <c:v>4096.771442765258</c:v>
                </c:pt>
                <c:pt idx="2837">
                  <c:v>4288.58546676993</c:v>
                </c:pt>
                <c:pt idx="2838">
                  <c:v>4599.39093099808</c:v>
                </c:pt>
                <c:pt idx="2839">
                  <c:v>4983.55723420382</c:v>
                </c:pt>
                <c:pt idx="2840">
                  <c:v>5370.58941841366</c:v>
                </c:pt>
                <c:pt idx="2841">
                  <c:v>5701.264791742863</c:v>
                </c:pt>
                <c:pt idx="2842">
                  <c:v>5948.984672775627</c:v>
                </c:pt>
                <c:pt idx="2843">
                  <c:v>6115.631302452095</c:v>
                </c:pt>
                <c:pt idx="2844">
                  <c:v>6216.946519060221</c:v>
                </c:pt>
                <c:pt idx="2845">
                  <c:v>6270.965987686081</c:v>
                </c:pt>
                <c:pt idx="2846">
                  <c:v>6293.279087315386</c:v>
                </c:pt>
                <c:pt idx="2847">
                  <c:v>6295.040620989335</c:v>
                </c:pt>
                <c:pt idx="2848">
                  <c:v>6283.827732266974</c:v>
                </c:pt>
                <c:pt idx="2849">
                  <c:v>6264.88041359139</c:v>
                </c:pt>
                <c:pt idx="2850">
                  <c:v>6241.483659072526</c:v>
                </c:pt>
                <c:pt idx="2851">
                  <c:v>6215.678784884351</c:v>
                </c:pt>
                <c:pt idx="2852">
                  <c:v>6188.9179398264</c:v>
                </c:pt>
                <c:pt idx="2853">
                  <c:v>6161.927625775775</c:v>
                </c:pt>
                <c:pt idx="2854">
                  <c:v>6135.260955779173</c:v>
                </c:pt>
                <c:pt idx="2855">
                  <c:v>6109.265215467984</c:v>
                </c:pt>
                <c:pt idx="2856">
                  <c:v>6084.124928188465</c:v>
                </c:pt>
                <c:pt idx="2857">
                  <c:v>6059.707150988688</c:v>
                </c:pt>
                <c:pt idx="2858">
                  <c:v>6036.381701364588</c:v>
                </c:pt>
                <c:pt idx="2859">
                  <c:v>6013.919311531563</c:v>
                </c:pt>
                <c:pt idx="2860">
                  <c:v>5992.374376623458</c:v>
                </c:pt>
                <c:pt idx="2861">
                  <c:v>5971.642860934462</c:v>
                </c:pt>
                <c:pt idx="2862">
                  <c:v>5951.745007144574</c:v>
                </c:pt>
                <c:pt idx="2863">
                  <c:v>5932.60831250213</c:v>
                </c:pt>
                <c:pt idx="2864">
                  <c:v>5914.099376262395</c:v>
                </c:pt>
                <c:pt idx="2865">
                  <c:v>5896.29862914243</c:v>
                </c:pt>
                <c:pt idx="2866">
                  <c:v>5879.096665365843</c:v>
                </c:pt>
                <c:pt idx="2867">
                  <c:v>5862.483720551011</c:v>
                </c:pt>
                <c:pt idx="2868">
                  <c:v>5846.333058024044</c:v>
                </c:pt>
                <c:pt idx="2869">
                  <c:v>5830.729636835698</c:v>
                </c:pt>
                <c:pt idx="2870">
                  <c:v>5815.580912968195</c:v>
                </c:pt>
                <c:pt idx="2871">
                  <c:v>5800.81597442323</c:v>
                </c:pt>
                <c:pt idx="2872">
                  <c:v>5786.43034189179</c:v>
                </c:pt>
                <c:pt idx="2873">
                  <c:v>5772.428982283828</c:v>
                </c:pt>
                <c:pt idx="2874">
                  <c:v>5758.708185367881</c:v>
                </c:pt>
                <c:pt idx="2875">
                  <c:v>5745.308779807994</c:v>
                </c:pt>
                <c:pt idx="2876">
                  <c:v>5732.148780289226</c:v>
                </c:pt>
                <c:pt idx="2877">
                  <c:v>5719.35229076667</c:v>
                </c:pt>
                <c:pt idx="2878">
                  <c:v>5706.696750189627</c:v>
                </c:pt>
                <c:pt idx="2879">
                  <c:v>5694.263820984486</c:v>
                </c:pt>
                <c:pt idx="2880">
                  <c:v>5682.023429004614</c:v>
                </c:pt>
                <c:pt idx="2881">
                  <c:v>5669.958297319822</c:v>
                </c:pt>
                <c:pt idx="2882">
                  <c:v>5658.041587261555</c:v>
                </c:pt>
                <c:pt idx="2883">
                  <c:v>5646.304622074875</c:v>
                </c:pt>
                <c:pt idx="2884">
                  <c:v>5634.707726577762</c:v>
                </c:pt>
                <c:pt idx="2885">
                  <c:v>5623.188987707801</c:v>
                </c:pt>
                <c:pt idx="2886">
                  <c:v>5611.81953176938</c:v>
                </c:pt>
                <c:pt idx="2887">
                  <c:v>5600.486746224551</c:v>
                </c:pt>
                <c:pt idx="2888">
                  <c:v>5589.210923647176</c:v>
                </c:pt>
                <c:pt idx="2889">
                  <c:v>5578.052879335121</c:v>
                </c:pt>
                <c:pt idx="2890">
                  <c:v>5566.938944890131</c:v>
                </c:pt>
                <c:pt idx="2891">
                  <c:v>5555.83518612033</c:v>
                </c:pt>
                <c:pt idx="2892">
                  <c:v>5544.806601386094</c:v>
                </c:pt>
                <c:pt idx="2893">
                  <c:v>5533.809933384083</c:v>
                </c:pt>
                <c:pt idx="2894">
                  <c:v>5522.816187491595</c:v>
                </c:pt>
                <c:pt idx="2895">
                  <c:v>5511.72345311125</c:v>
                </c:pt>
                <c:pt idx="2896">
                  <c:v>5500.720302298465</c:v>
                </c:pt>
                <c:pt idx="2897">
                  <c:v>5489.703588808032</c:v>
                </c:pt>
                <c:pt idx="2898">
                  <c:v>5478.611394667898</c:v>
                </c:pt>
                <c:pt idx="2899">
                  <c:v>5467.495852256609</c:v>
                </c:pt>
                <c:pt idx="2900">
                  <c:v>5456.346334059202</c:v>
                </c:pt>
                <c:pt idx="2901">
                  <c:v>5445.130349551552</c:v>
                </c:pt>
                <c:pt idx="2902">
                  <c:v>5433.804367015342</c:v>
                </c:pt>
                <c:pt idx="2903">
                  <c:v>5422.423005025957</c:v>
                </c:pt>
                <c:pt idx="2904">
                  <c:v>5410.949093791057</c:v>
                </c:pt>
                <c:pt idx="2905">
                  <c:v>5399.36823091904</c:v>
                </c:pt>
                <c:pt idx="2906">
                  <c:v>5387.689583429793</c:v>
                </c:pt>
                <c:pt idx="2907">
                  <c:v>5375.871164874794</c:v>
                </c:pt>
                <c:pt idx="2908">
                  <c:v>5363.87616160374</c:v>
                </c:pt>
                <c:pt idx="2909">
                  <c:v>5351.809267000395</c:v>
                </c:pt>
                <c:pt idx="2910">
                  <c:v>5339.5217207575</c:v>
                </c:pt>
                <c:pt idx="2911">
                  <c:v>5327.103900384514</c:v>
                </c:pt>
                <c:pt idx="2912">
                  <c:v>5314.472727173998</c:v>
                </c:pt>
                <c:pt idx="2913">
                  <c:v>5301.61004977317</c:v>
                </c:pt>
                <c:pt idx="2914">
                  <c:v>5288.564932579358</c:v>
                </c:pt>
                <c:pt idx="2915">
                  <c:v>5275.33067418637</c:v>
                </c:pt>
                <c:pt idx="2916">
                  <c:v>5261.754018019563</c:v>
                </c:pt>
                <c:pt idx="2917">
                  <c:v>5247.984764328437</c:v>
                </c:pt>
                <c:pt idx="2918">
                  <c:v>5233.889586937062</c:v>
                </c:pt>
                <c:pt idx="2919">
                  <c:v>5219.50350120376</c:v>
                </c:pt>
                <c:pt idx="2920">
                  <c:v>5204.843705681033</c:v>
                </c:pt>
                <c:pt idx="2921">
                  <c:v>5189.774555646473</c:v>
                </c:pt>
                <c:pt idx="2922">
                  <c:v>5174.358710874716</c:v>
                </c:pt>
                <c:pt idx="2923">
                  <c:v>5158.549832182928</c:v>
                </c:pt>
                <c:pt idx="2924">
                  <c:v>5142.351044589734</c:v>
                </c:pt>
                <c:pt idx="2925">
                  <c:v>5125.734095297626</c:v>
                </c:pt>
                <c:pt idx="2926">
                  <c:v>5108.635112162684</c:v>
                </c:pt>
                <c:pt idx="2927">
                  <c:v>5091.030948543938</c:v>
                </c:pt>
                <c:pt idx="2928">
                  <c:v>5072.840150855318</c:v>
                </c:pt>
                <c:pt idx="2929">
                  <c:v>5054.138015677147</c:v>
                </c:pt>
                <c:pt idx="2930">
                  <c:v>5034.907269130217</c:v>
                </c:pt>
                <c:pt idx="2931">
                  <c:v>5014.934229809737</c:v>
                </c:pt>
                <c:pt idx="2932">
                  <c:v>4994.285938981446</c:v>
                </c:pt>
                <c:pt idx="2933">
                  <c:v>4972.981557469921</c:v>
                </c:pt>
                <c:pt idx="2934">
                  <c:v>4950.819714225911</c:v>
                </c:pt>
                <c:pt idx="2935">
                  <c:v>4927.904029723944</c:v>
                </c:pt>
                <c:pt idx="2936">
                  <c:v>4904.070749591706</c:v>
                </c:pt>
                <c:pt idx="2937">
                  <c:v>4879.321339036467</c:v>
                </c:pt>
                <c:pt idx="2938">
                  <c:v>4853.509802362963</c:v>
                </c:pt>
                <c:pt idx="2939">
                  <c:v>4826.649467270585</c:v>
                </c:pt>
                <c:pt idx="2940">
                  <c:v>4798.598568003678</c:v>
                </c:pt>
                <c:pt idx="2941">
                  <c:v>4769.382635860903</c:v>
                </c:pt>
                <c:pt idx="2942">
                  <c:v>4738.736498453953</c:v>
                </c:pt>
                <c:pt idx="2943">
                  <c:v>4706.680971514783</c:v>
                </c:pt>
                <c:pt idx="2944">
                  <c:v>4673.099388007097</c:v>
                </c:pt>
                <c:pt idx="2945">
                  <c:v>4637.802742171435</c:v>
                </c:pt>
                <c:pt idx="2946">
                  <c:v>4600.780216817003</c:v>
                </c:pt>
                <c:pt idx="2947">
                  <c:v>4561.763585451623</c:v>
                </c:pt>
                <c:pt idx="2948">
                  <c:v>4520.568257901053</c:v>
                </c:pt>
                <c:pt idx="2949">
                  <c:v>4477.156338182424</c:v>
                </c:pt>
                <c:pt idx="2950">
                  <c:v>4431.29730914366</c:v>
                </c:pt>
                <c:pt idx="2951">
                  <c:v>4382.72744509416</c:v>
                </c:pt>
                <c:pt idx="2952">
                  <c:v>4331.219872986787</c:v>
                </c:pt>
                <c:pt idx="2953">
                  <c:v>4276.507660212127</c:v>
                </c:pt>
                <c:pt idx="2954">
                  <c:v>4218.358813798322</c:v>
                </c:pt>
                <c:pt idx="2955">
                  <c:v>4156.387703186379</c:v>
                </c:pt>
                <c:pt idx="2956">
                  <c:v>4090.299750232097</c:v>
                </c:pt>
                <c:pt idx="2957">
                  <c:v>4019.661156145632</c:v>
                </c:pt>
                <c:pt idx="2958">
                  <c:v>3943.989559692423</c:v>
                </c:pt>
                <c:pt idx="2959">
                  <c:v>3862.877989804213</c:v>
                </c:pt>
                <c:pt idx="2960">
                  <c:v>3775.758764706804</c:v>
                </c:pt>
                <c:pt idx="2961">
                  <c:v>3682.089309326569</c:v>
                </c:pt>
                <c:pt idx="2962">
                  <c:v>3581.126350613565</c:v>
                </c:pt>
                <c:pt idx="2963">
                  <c:v>3472.210655629283</c:v>
                </c:pt>
                <c:pt idx="2964">
                  <c:v>3354.498279385641</c:v>
                </c:pt>
                <c:pt idx="2965">
                  <c:v>3227.278813166305</c:v>
                </c:pt>
                <c:pt idx="2966">
                  <c:v>3089.581223923959</c:v>
                </c:pt>
                <c:pt idx="2967">
                  <c:v>2940.538356919564</c:v>
                </c:pt>
                <c:pt idx="2968">
                  <c:v>2779.403756065241</c:v>
                </c:pt>
                <c:pt idx="2969">
                  <c:v>2605.274664646097</c:v>
                </c:pt>
                <c:pt idx="2970">
                  <c:v>2417.963068144742</c:v>
                </c:pt>
                <c:pt idx="2971">
                  <c:v>2217.456814081438</c:v>
                </c:pt>
                <c:pt idx="2972">
                  <c:v>2005.21381722634</c:v>
                </c:pt>
                <c:pt idx="2973">
                  <c:v>1784.692688618926</c:v>
                </c:pt>
                <c:pt idx="2974">
                  <c:v>1563.486712311153</c:v>
                </c:pt>
                <c:pt idx="2975">
                  <c:v>1357.033347045106</c:v>
                </c:pt>
                <c:pt idx="2976">
                  <c:v>1194.438541001827</c:v>
                </c:pt>
                <c:pt idx="2977">
                  <c:v>1121.224382896802</c:v>
                </c:pt>
                <c:pt idx="2978">
                  <c:v>1180.448732988696</c:v>
                </c:pt>
                <c:pt idx="2979">
                  <c:v>1376.774150337918</c:v>
                </c:pt>
                <c:pt idx="2980">
                  <c:v>1677.717432723313</c:v>
                </c:pt>
                <c:pt idx="2981">
                  <c:v>2045.87552478918</c:v>
                </c:pt>
                <c:pt idx="2982">
                  <c:v>2453.03141715129</c:v>
                </c:pt>
                <c:pt idx="2983">
                  <c:v>2878.770172486933</c:v>
                </c:pt>
                <c:pt idx="2984">
                  <c:v>3307.217567834034</c:v>
                </c:pt>
                <c:pt idx="2985">
                  <c:v>3725.639049542422</c:v>
                </c:pt>
                <c:pt idx="2986">
                  <c:v>4123.83373061202</c:v>
                </c:pt>
                <c:pt idx="2987">
                  <c:v>4494.134310027981</c:v>
                </c:pt>
                <c:pt idx="2988">
                  <c:v>4831.327219084251</c:v>
                </c:pt>
                <c:pt idx="2989">
                  <c:v>5132.675712938294</c:v>
                </c:pt>
                <c:pt idx="2990">
                  <c:v>5397.675731508404</c:v>
                </c:pt>
                <c:pt idx="2991">
                  <c:v>5627.279304171067</c:v>
                </c:pt>
                <c:pt idx="2992">
                  <c:v>5823.777529602873</c:v>
                </c:pt>
                <c:pt idx="2993">
                  <c:v>5990.090806618336</c:v>
                </c:pt>
                <c:pt idx="2994">
                  <c:v>6129.57680641052</c:v>
                </c:pt>
                <c:pt idx="2995">
                  <c:v>6245.550822307311</c:v>
                </c:pt>
                <c:pt idx="2996">
                  <c:v>6341.31995356948</c:v>
                </c:pt>
                <c:pt idx="2997">
                  <c:v>6419.717384664844</c:v>
                </c:pt>
                <c:pt idx="2998">
                  <c:v>6483.439539029372</c:v>
                </c:pt>
                <c:pt idx="2999">
                  <c:v>6534.883441155305</c:v>
                </c:pt>
                <c:pt idx="3000">
                  <c:v>6575.931356781074</c:v>
                </c:pt>
                <c:pt idx="3001">
                  <c:v>6608.443146134039</c:v>
                </c:pt>
                <c:pt idx="3002">
                  <c:v>6633.71667022482</c:v>
                </c:pt>
                <c:pt idx="3003">
                  <c:v>6653.086290304661</c:v>
                </c:pt>
                <c:pt idx="3004">
                  <c:v>6667.521870346677</c:v>
                </c:pt>
                <c:pt idx="3005">
                  <c:v>6677.90503775185</c:v>
                </c:pt>
                <c:pt idx="3006">
                  <c:v>6684.937725921603</c:v>
                </c:pt>
                <c:pt idx="3007">
                  <c:v>6689.192695537786</c:v>
                </c:pt>
                <c:pt idx="3008">
                  <c:v>6691.23158034154</c:v>
                </c:pt>
                <c:pt idx="3009">
                  <c:v>6691.42241648358</c:v>
                </c:pt>
                <c:pt idx="3010">
                  <c:v>6690.074614937057</c:v>
                </c:pt>
                <c:pt idx="3011">
                  <c:v>6687.549422953375</c:v>
                </c:pt>
                <c:pt idx="3012">
                  <c:v>6684.084123632222</c:v>
                </c:pt>
                <c:pt idx="3013">
                  <c:v>6679.830483917094</c:v>
                </c:pt>
                <c:pt idx="3014">
                  <c:v>6674.909333155957</c:v>
                </c:pt>
                <c:pt idx="3015">
                  <c:v>6669.635484335852</c:v>
                </c:pt>
                <c:pt idx="3016">
                  <c:v>6663.956815171125</c:v>
                </c:pt>
                <c:pt idx="3017">
                  <c:v>6658.082586012955</c:v>
                </c:pt>
                <c:pt idx="3018">
                  <c:v>6651.946203645533</c:v>
                </c:pt>
                <c:pt idx="3019">
                  <c:v>6645.808600606443</c:v>
                </c:pt>
                <c:pt idx="3020">
                  <c:v>6639.576681303857</c:v>
                </c:pt>
                <c:pt idx="3021">
                  <c:v>6633.326761644403</c:v>
                </c:pt>
                <c:pt idx="3022">
                  <c:v>6627.19310321327</c:v>
                </c:pt>
                <c:pt idx="3023">
                  <c:v>6621.082674524102</c:v>
                </c:pt>
                <c:pt idx="3024">
                  <c:v>6615.073498756715</c:v>
                </c:pt>
                <c:pt idx="3025">
                  <c:v>6609.22114531105</c:v>
                </c:pt>
                <c:pt idx="3026">
                  <c:v>6603.50317386444</c:v>
                </c:pt>
                <c:pt idx="3027">
                  <c:v>6597.925969906887</c:v>
                </c:pt>
                <c:pt idx="3028">
                  <c:v>6592.624049128834</c:v>
                </c:pt>
                <c:pt idx="3029">
                  <c:v>6587.359773793528</c:v>
                </c:pt>
                <c:pt idx="3030">
                  <c:v>6582.3610616219</c:v>
                </c:pt>
                <c:pt idx="3031">
                  <c:v>6577.542261778615</c:v>
                </c:pt>
                <c:pt idx="3032">
                  <c:v>6572.977695010873</c:v>
                </c:pt>
                <c:pt idx="3033">
                  <c:v>6568.53709247232</c:v>
                </c:pt>
                <c:pt idx="3034">
                  <c:v>6564.34432859846</c:v>
                </c:pt>
                <c:pt idx="3035">
                  <c:v>6560.368973188732</c:v>
                </c:pt>
                <c:pt idx="3036">
                  <c:v>6556.577287553016</c:v>
                </c:pt>
                <c:pt idx="3037">
                  <c:v>6552.991366722778</c:v>
                </c:pt>
                <c:pt idx="3038">
                  <c:v>6549.645510476924</c:v>
                </c:pt>
                <c:pt idx="3039">
                  <c:v>6546.539936200325</c:v>
                </c:pt>
                <c:pt idx="3040">
                  <c:v>6543.533368891563</c:v>
                </c:pt>
                <c:pt idx="3041">
                  <c:v>6540.807404311666</c:v>
                </c:pt>
                <c:pt idx="3042">
                  <c:v>6538.304968576523</c:v>
                </c:pt>
                <c:pt idx="3043">
                  <c:v>6535.979578943597</c:v>
                </c:pt>
                <c:pt idx="3044">
                  <c:v>6533.83843959418</c:v>
                </c:pt>
                <c:pt idx="3045">
                  <c:v>6531.909555021562</c:v>
                </c:pt>
                <c:pt idx="3046">
                  <c:v>6530.244692397398</c:v>
                </c:pt>
                <c:pt idx="3047">
                  <c:v>6528.650153635165</c:v>
                </c:pt>
                <c:pt idx="3048">
                  <c:v>6527.349766795144</c:v>
                </c:pt>
                <c:pt idx="3049">
                  <c:v>6526.22307087166</c:v>
                </c:pt>
                <c:pt idx="3050">
                  <c:v>6525.276817616275</c:v>
                </c:pt>
                <c:pt idx="3051">
                  <c:v>6524.56248382871</c:v>
                </c:pt>
                <c:pt idx="3052">
                  <c:v>6523.997941087208</c:v>
                </c:pt>
                <c:pt idx="3053">
                  <c:v>6523.5666654518</c:v>
                </c:pt>
                <c:pt idx="3054">
                  <c:v>6523.390127810528</c:v>
                </c:pt>
                <c:pt idx="3055">
                  <c:v>6523.396468592368</c:v>
                </c:pt>
                <c:pt idx="3056">
                  <c:v>6523.603526873834</c:v>
                </c:pt>
                <c:pt idx="3057">
                  <c:v>6523.918310546655</c:v>
                </c:pt>
                <c:pt idx="3058">
                  <c:v>6524.469060198142</c:v>
                </c:pt>
                <c:pt idx="3059">
                  <c:v>6525.143760203772</c:v>
                </c:pt>
                <c:pt idx="3060">
                  <c:v>6526.051592681762</c:v>
                </c:pt>
                <c:pt idx="3061">
                  <c:v>6527.120553555214</c:v>
                </c:pt>
                <c:pt idx="3062">
                  <c:v>6528.367284846308</c:v>
                </c:pt>
                <c:pt idx="3063">
                  <c:v>6529.75554963253</c:v>
                </c:pt>
                <c:pt idx="3064">
                  <c:v>6531.348205051378</c:v>
                </c:pt>
                <c:pt idx="3065">
                  <c:v>6533.085990002071</c:v>
                </c:pt>
                <c:pt idx="3066">
                  <c:v>6535.063241262902</c:v>
                </c:pt>
                <c:pt idx="3067">
                  <c:v>6537.138666370374</c:v>
                </c:pt>
                <c:pt idx="3068">
                  <c:v>6539.424361260581</c:v>
                </c:pt>
                <c:pt idx="3069">
                  <c:v>6541.854640605975</c:v>
                </c:pt>
                <c:pt idx="3070">
                  <c:v>6544.47163756134</c:v>
                </c:pt>
                <c:pt idx="3071">
                  <c:v>6547.205960843973</c:v>
                </c:pt>
                <c:pt idx="3072">
                  <c:v>6550.144893169755</c:v>
                </c:pt>
                <c:pt idx="3073">
                  <c:v>6553.293392008178</c:v>
                </c:pt>
                <c:pt idx="3074">
                  <c:v>6556.563706908128</c:v>
                </c:pt>
                <c:pt idx="3075">
                  <c:v>6560.02822895816</c:v>
                </c:pt>
                <c:pt idx="3076">
                  <c:v>6563.636765913577</c:v>
                </c:pt>
                <c:pt idx="3077">
                  <c:v>6567.442277277041</c:v>
                </c:pt>
                <c:pt idx="3078">
                  <c:v>6571.361895000456</c:v>
                </c:pt>
                <c:pt idx="3079">
                  <c:v>6575.497483497164</c:v>
                </c:pt>
                <c:pt idx="3080">
                  <c:v>6579.86248215385</c:v>
                </c:pt>
                <c:pt idx="3081">
                  <c:v>6584.34671175617</c:v>
                </c:pt>
                <c:pt idx="3082">
                  <c:v>6588.994216447468</c:v>
                </c:pt>
                <c:pt idx="3083">
                  <c:v>6593.895786708148</c:v>
                </c:pt>
                <c:pt idx="3084">
                  <c:v>6598.882566974994</c:v>
                </c:pt>
                <c:pt idx="3085">
                  <c:v>6604.17944710136</c:v>
                </c:pt>
                <c:pt idx="3086">
                  <c:v>6609.621694116055</c:v>
                </c:pt>
                <c:pt idx="3087">
                  <c:v>6615.334762882478</c:v>
                </c:pt>
                <c:pt idx="3088">
                  <c:v>6621.201932244949</c:v>
                </c:pt>
                <c:pt idx="3089">
                  <c:v>6627.513426156861</c:v>
                </c:pt>
                <c:pt idx="3090">
                  <c:v>6634.150330773017</c:v>
                </c:pt>
                <c:pt idx="3091">
                  <c:v>6641.39900503268</c:v>
                </c:pt>
                <c:pt idx="3092">
                  <c:v>6649.483831484865</c:v>
                </c:pt>
                <c:pt idx="3093">
                  <c:v>6657.121348124907</c:v>
                </c:pt>
                <c:pt idx="3094">
                  <c:v>6657.090099923847</c:v>
                </c:pt>
                <c:pt idx="3095">
                  <c:v>6660.020918037988</c:v>
                </c:pt>
                <c:pt idx="3096">
                  <c:v>6667.136959935388</c:v>
                </c:pt>
                <c:pt idx="3097">
                  <c:v>6674.861638434637</c:v>
                </c:pt>
                <c:pt idx="3098">
                  <c:v>6682.7692306505</c:v>
                </c:pt>
                <c:pt idx="3099">
                  <c:v>6690.693525949931</c:v>
                </c:pt>
                <c:pt idx="3100">
                  <c:v>6698.713755074618</c:v>
                </c:pt>
                <c:pt idx="3101">
                  <c:v>6706.986881031246</c:v>
                </c:pt>
                <c:pt idx="3102">
                  <c:v>6715.266063454312</c:v>
                </c:pt>
                <c:pt idx="3103">
                  <c:v>6723.856251399315</c:v>
                </c:pt>
                <c:pt idx="3104">
                  <c:v>6732.569126362634</c:v>
                </c:pt>
                <c:pt idx="3105">
                  <c:v>6741.416887623667</c:v>
                </c:pt>
                <c:pt idx="3106">
                  <c:v>6750.51259798982</c:v>
                </c:pt>
                <c:pt idx="3107">
                  <c:v>6759.832796833479</c:v>
                </c:pt>
                <c:pt idx="3108">
                  <c:v>6769.296232273087</c:v>
                </c:pt>
                <c:pt idx="3109">
                  <c:v>6779.022015743612</c:v>
                </c:pt>
                <c:pt idx="3110">
                  <c:v>6788.918993558093</c:v>
                </c:pt>
                <c:pt idx="3111">
                  <c:v>6799.10039404187</c:v>
                </c:pt>
                <c:pt idx="3112">
                  <c:v>6809.458752406645</c:v>
                </c:pt>
                <c:pt idx="3113">
                  <c:v>6820.066430448065</c:v>
                </c:pt>
                <c:pt idx="3114">
                  <c:v>6830.905165270181</c:v>
                </c:pt>
                <c:pt idx="3115">
                  <c:v>6841.971544310751</c:v>
                </c:pt>
                <c:pt idx="3116">
                  <c:v>6853.304258012021</c:v>
                </c:pt>
                <c:pt idx="3117">
                  <c:v>6864.864880706986</c:v>
                </c:pt>
                <c:pt idx="3118">
                  <c:v>6876.70292802817</c:v>
                </c:pt>
                <c:pt idx="3119">
                  <c:v>6888.771038530574</c:v>
                </c:pt>
                <c:pt idx="3120">
                  <c:v>6901.103319981453</c:v>
                </c:pt>
                <c:pt idx="3121">
                  <c:v>6913.727673161878</c:v>
                </c:pt>
                <c:pt idx="3122">
                  <c:v>6926.656584704363</c:v>
                </c:pt>
                <c:pt idx="3123">
                  <c:v>6939.805405586456</c:v>
                </c:pt>
                <c:pt idx="3124">
                  <c:v>6953.265361405562</c:v>
                </c:pt>
                <c:pt idx="3125">
                  <c:v>6967.034652656112</c:v>
                </c:pt>
                <c:pt idx="3126">
                  <c:v>6981.11214432106</c:v>
                </c:pt>
                <c:pt idx="3127">
                  <c:v>6995.462711669227</c:v>
                </c:pt>
                <c:pt idx="3128">
                  <c:v>7010.141548038334</c:v>
                </c:pt>
                <c:pt idx="3129">
                  <c:v>7025.211085953162</c:v>
                </c:pt>
                <c:pt idx="3130">
                  <c:v>7040.527138374398</c:v>
                </c:pt>
                <c:pt idx="3131">
                  <c:v>7056.227498353701</c:v>
                </c:pt>
                <c:pt idx="3132">
                  <c:v>7072.263533736237</c:v>
                </c:pt>
                <c:pt idx="3133">
                  <c:v>7088.673837398202</c:v>
                </c:pt>
                <c:pt idx="3134">
                  <c:v>7105.44187958654</c:v>
                </c:pt>
                <c:pt idx="3135">
                  <c:v>7122.586603062452</c:v>
                </c:pt>
                <c:pt idx="3136">
                  <c:v>7140.12122879666</c:v>
                </c:pt>
                <c:pt idx="3137">
                  <c:v>7158.061444904752</c:v>
                </c:pt>
                <c:pt idx="3138">
                  <c:v>7176.443763681354</c:v>
                </c:pt>
                <c:pt idx="3139">
                  <c:v>7195.198600333897</c:v>
                </c:pt>
                <c:pt idx="3140">
                  <c:v>7214.430594785177</c:v>
                </c:pt>
                <c:pt idx="3141">
                  <c:v>7234.125722935424</c:v>
                </c:pt>
                <c:pt idx="3142">
                  <c:v>7254.249174218692</c:v>
                </c:pt>
                <c:pt idx="3143">
                  <c:v>7274.858128776694</c:v>
                </c:pt>
                <c:pt idx="3144">
                  <c:v>7295.934710381315</c:v>
                </c:pt>
                <c:pt idx="3145">
                  <c:v>7317.540366931945</c:v>
                </c:pt>
                <c:pt idx="3146">
                  <c:v>7339.754342876394</c:v>
                </c:pt>
                <c:pt idx="3147">
                  <c:v>7362.399032742196</c:v>
                </c:pt>
                <c:pt idx="3148">
                  <c:v>7385.671402926784</c:v>
                </c:pt>
                <c:pt idx="3149">
                  <c:v>7409.535449952112</c:v>
                </c:pt>
                <c:pt idx="3150">
                  <c:v>7433.972370274201</c:v>
                </c:pt>
                <c:pt idx="3151">
                  <c:v>7459.082767083582</c:v>
                </c:pt>
                <c:pt idx="3152">
                  <c:v>7484.787203194021</c:v>
                </c:pt>
                <c:pt idx="3153">
                  <c:v>7511.165888566636</c:v>
                </c:pt>
                <c:pt idx="3154">
                  <c:v>7538.290217098871</c:v>
                </c:pt>
                <c:pt idx="3155">
                  <c:v>7566.105942181718</c:v>
                </c:pt>
                <c:pt idx="3156">
                  <c:v>7594.718222510574</c:v>
                </c:pt>
                <c:pt idx="3157">
                  <c:v>7624.099843757014</c:v>
                </c:pt>
                <c:pt idx="3158">
                  <c:v>7654.286848949539</c:v>
                </c:pt>
                <c:pt idx="3159">
                  <c:v>7685.35394910629</c:v>
                </c:pt>
                <c:pt idx="3160">
                  <c:v>7717.315073982508</c:v>
                </c:pt>
                <c:pt idx="3161">
                  <c:v>7750.20843418594</c:v>
                </c:pt>
                <c:pt idx="3162">
                  <c:v>7784.024735262996</c:v>
                </c:pt>
                <c:pt idx="3163">
                  <c:v>7818.922389263003</c:v>
                </c:pt>
                <c:pt idx="3164">
                  <c:v>7854.822343768032</c:v>
                </c:pt>
                <c:pt idx="3165">
                  <c:v>7891.875355962316</c:v>
                </c:pt>
                <c:pt idx="3166">
                  <c:v>7930.098395756285</c:v>
                </c:pt>
                <c:pt idx="3167">
                  <c:v>7969.530416579132</c:v>
                </c:pt>
                <c:pt idx="3168">
                  <c:v>8010.265662267041</c:v>
                </c:pt>
                <c:pt idx="3169">
                  <c:v>8052.358087633124</c:v>
                </c:pt>
                <c:pt idx="3170">
                  <c:v>8095.876943016195</c:v>
                </c:pt>
                <c:pt idx="3171">
                  <c:v>8140.878694814991</c:v>
                </c:pt>
                <c:pt idx="3172">
                  <c:v>8187.456903155645</c:v>
                </c:pt>
                <c:pt idx="3173">
                  <c:v>8235.703880355924</c:v>
                </c:pt>
                <c:pt idx="3174">
                  <c:v>8285.75572470431</c:v>
                </c:pt>
                <c:pt idx="3175">
                  <c:v>8337.618001166316</c:v>
                </c:pt>
                <c:pt idx="3176">
                  <c:v>8391.573080037253</c:v>
                </c:pt>
                <c:pt idx="3177">
                  <c:v>8447.554908326406</c:v>
                </c:pt>
                <c:pt idx="3178">
                  <c:v>8505.795229719413</c:v>
                </c:pt>
                <c:pt idx="3179">
                  <c:v>8566.413524659181</c:v>
                </c:pt>
                <c:pt idx="3180">
                  <c:v>8629.554602534513</c:v>
                </c:pt>
                <c:pt idx="3181">
                  <c:v>8695.449644854768</c:v>
                </c:pt>
                <c:pt idx="3182">
                  <c:v>8764.23878440961</c:v>
                </c:pt>
                <c:pt idx="3183">
                  <c:v>8836.139323572882</c:v>
                </c:pt>
                <c:pt idx="3184">
                  <c:v>8911.34491851453</c:v>
                </c:pt>
                <c:pt idx="3185">
                  <c:v>8990.179256643163</c:v>
                </c:pt>
                <c:pt idx="3186">
                  <c:v>9072.875999477015</c:v>
                </c:pt>
                <c:pt idx="3187">
                  <c:v>9159.767231195131</c:v>
                </c:pt>
                <c:pt idx="3188">
                  <c:v>9251.149846043857</c:v>
                </c:pt>
                <c:pt idx="3189">
                  <c:v>9347.48259622133</c:v>
                </c:pt>
                <c:pt idx="3190">
                  <c:v>9449.151348496634</c:v>
                </c:pt>
                <c:pt idx="3191">
                  <c:v>9556.636701419614</c:v>
                </c:pt>
                <c:pt idx="3192">
                  <c:v>9670.53573851787</c:v>
                </c:pt>
                <c:pt idx="3193">
                  <c:v>9791.470461770988</c:v>
                </c:pt>
                <c:pt idx="3194">
                  <c:v>9920.072964144649</c:v>
                </c:pt>
                <c:pt idx="3195">
                  <c:v>10057.17938007481</c:v>
                </c:pt>
                <c:pt idx="3196">
                  <c:v>10203.82518820782</c:v>
                </c:pt>
                <c:pt idx="3197">
                  <c:v>10361.02910311265</c:v>
                </c:pt>
                <c:pt idx="3198">
                  <c:v>10530.15970001348</c:v>
                </c:pt>
                <c:pt idx="3199">
                  <c:v>10712.87806949957</c:v>
                </c:pt>
                <c:pt idx="3200">
                  <c:v>10911.77676141118</c:v>
                </c:pt>
                <c:pt idx="3201">
                  <c:v>11132.72541867269</c:v>
                </c:pt>
                <c:pt idx="3202">
                  <c:v>11562.67286235562</c:v>
                </c:pt>
                <c:pt idx="3203">
                  <c:v>11577.65233546435</c:v>
                </c:pt>
                <c:pt idx="3204">
                  <c:v>11866.57765013205</c:v>
                </c:pt>
                <c:pt idx="3205">
                  <c:v>12176.56894431899</c:v>
                </c:pt>
                <c:pt idx="3206">
                  <c:v>12518.44908918928</c:v>
                </c:pt>
                <c:pt idx="3207">
                  <c:v>12899.35114381467</c:v>
                </c:pt>
                <c:pt idx="3208">
                  <c:v>13327.02839140912</c:v>
                </c:pt>
                <c:pt idx="3209">
                  <c:v>13811.15877939763</c:v>
                </c:pt>
                <c:pt idx="3210">
                  <c:v>14363.97423392297</c:v>
                </c:pt>
                <c:pt idx="3211">
                  <c:v>15001.48381228087</c:v>
                </c:pt>
                <c:pt idx="3212">
                  <c:v>15745.02151444039</c:v>
                </c:pt>
                <c:pt idx="3213">
                  <c:v>16623.52070693813</c:v>
                </c:pt>
                <c:pt idx="3214">
                  <c:v>17676.86361460638</c:v>
                </c:pt>
                <c:pt idx="3215">
                  <c:v>18962.93626201491</c:v>
                </c:pt>
                <c:pt idx="3216">
                  <c:v>20567.4003382114</c:v>
                </c:pt>
                <c:pt idx="3217">
                  <c:v>22622.14422086779</c:v>
                </c:pt>
                <c:pt idx="3218">
                  <c:v>25342.04625371994</c:v>
                </c:pt>
                <c:pt idx="3219">
                  <c:v>29097.84221029278</c:v>
                </c:pt>
                <c:pt idx="3220">
                  <c:v>34580.75826598224</c:v>
                </c:pt>
                <c:pt idx="3221">
                  <c:v>43192.35236708329</c:v>
                </c:pt>
                <c:pt idx="3222">
                  <c:v>57972.32339971753</c:v>
                </c:pt>
                <c:pt idx="3223">
                  <c:v>83739.11059746171</c:v>
                </c:pt>
                <c:pt idx="3224">
                  <c:v>100779.0176276168</c:v>
                </c:pt>
                <c:pt idx="3225">
                  <c:v>70978.42989512635</c:v>
                </c:pt>
                <c:pt idx="3226">
                  <c:v>45526.00746403557</c:v>
                </c:pt>
                <c:pt idx="3227">
                  <c:v>31687.74041038604</c:v>
                </c:pt>
                <c:pt idx="3228">
                  <c:v>23651.44494636171</c:v>
                </c:pt>
                <c:pt idx="3229">
                  <c:v>18552.57354208626</c:v>
                </c:pt>
                <c:pt idx="3230">
                  <c:v>15097.13167988748</c:v>
                </c:pt>
                <c:pt idx="3231">
                  <c:v>12646.88053849312</c:v>
                </c:pt>
                <c:pt idx="3232">
                  <c:v>10855.88221929435</c:v>
                </c:pt>
                <c:pt idx="3233">
                  <c:v>9522.131823669579</c:v>
                </c:pt>
                <c:pt idx="3234">
                  <c:v>8519.059886169634</c:v>
                </c:pt>
                <c:pt idx="3235">
                  <c:v>7763.650805197007</c:v>
                </c:pt>
                <c:pt idx="3236">
                  <c:v>7197.230610177182</c:v>
                </c:pt>
                <c:pt idx="3237">
                  <c:v>6777.756362412078</c:v>
                </c:pt>
                <c:pt idx="3238">
                  <c:v>6472.590471483008</c:v>
                </c:pt>
                <c:pt idx="3239">
                  <c:v>6257.074819107906</c:v>
                </c:pt>
                <c:pt idx="3240">
                  <c:v>6111.58528403197</c:v>
                </c:pt>
                <c:pt idx="3241">
                  <c:v>6019.89180450281</c:v>
                </c:pt>
                <c:pt idx="3242">
                  <c:v>5969.92982646212</c:v>
                </c:pt>
                <c:pt idx="3243">
                  <c:v>5951.338453412266</c:v>
                </c:pt>
                <c:pt idx="3244">
                  <c:v>5956.196658737015</c:v>
                </c:pt>
                <c:pt idx="3245">
                  <c:v>5978.069042648601</c:v>
                </c:pt>
                <c:pt idx="3246">
                  <c:v>6011.391249701708</c:v>
                </c:pt>
                <c:pt idx="3247">
                  <c:v>6051.806395063082</c:v>
                </c:pt>
                <c:pt idx="3248">
                  <c:v>6095.345448376172</c:v>
                </c:pt>
                <c:pt idx="3249">
                  <c:v>6138.808786398415</c:v>
                </c:pt>
                <c:pt idx="3250">
                  <c:v>6178.776815404558</c:v>
                </c:pt>
                <c:pt idx="3251">
                  <c:v>6212.40097658379</c:v>
                </c:pt>
                <c:pt idx="3252">
                  <c:v>6236.605389764782</c:v>
                </c:pt>
                <c:pt idx="3253">
                  <c:v>6248.458971947169</c:v>
                </c:pt>
                <c:pt idx="3254">
                  <c:v>6244.944078409345</c:v>
                </c:pt>
                <c:pt idx="3255">
                  <c:v>6223.09809435592</c:v>
                </c:pt>
                <c:pt idx="3256">
                  <c:v>6179.933508477252</c:v>
                </c:pt>
                <c:pt idx="3257">
                  <c:v>6112.642051269582</c:v>
                </c:pt>
                <c:pt idx="3258">
                  <c:v>6018.680200401133</c:v>
                </c:pt>
                <c:pt idx="3259">
                  <c:v>5896.03286455398</c:v>
                </c:pt>
                <c:pt idx="3260">
                  <c:v>5743.397580445888</c:v>
                </c:pt>
                <c:pt idx="3261">
                  <c:v>5560.171010438001</c:v>
                </c:pt>
                <c:pt idx="3262">
                  <c:v>5346.822376236143</c:v>
                </c:pt>
                <c:pt idx="3263">
                  <c:v>5104.955527438923</c:v>
                </c:pt>
                <c:pt idx="3264">
                  <c:v>4837.143443065781</c:v>
                </c:pt>
                <c:pt idx="3265">
                  <c:v>4546.875563590113</c:v>
                </c:pt>
                <c:pt idx="3266">
                  <c:v>4238.487703254531</c:v>
                </c:pt>
                <c:pt idx="3267">
                  <c:v>3916.814162129658</c:v>
                </c:pt>
                <c:pt idx="3268">
                  <c:v>3586.639150362693</c:v>
                </c:pt>
                <c:pt idx="3269">
                  <c:v>3252.955611819218</c:v>
                </c:pt>
                <c:pt idx="3270">
                  <c:v>2920.415916610282</c:v>
                </c:pt>
                <c:pt idx="3271">
                  <c:v>2593.25216155856</c:v>
                </c:pt>
                <c:pt idx="3272">
                  <c:v>2275.3297412599</c:v>
                </c:pt>
                <c:pt idx="3273">
                  <c:v>1970.266379177915</c:v>
                </c:pt>
                <c:pt idx="3274">
                  <c:v>1681.869149069906</c:v>
                </c:pt>
                <c:pt idx="3275">
                  <c:v>1414.364293306725</c:v>
                </c:pt>
                <c:pt idx="3276">
                  <c:v>1173.477161903461</c:v>
                </c:pt>
                <c:pt idx="3277">
                  <c:v>967.9848723033846</c:v>
                </c:pt>
                <c:pt idx="3278">
                  <c:v>811.6452692506392</c:v>
                </c:pt>
                <c:pt idx="3279">
                  <c:v>722.161291327981</c:v>
                </c:pt>
                <c:pt idx="3280">
                  <c:v>711.1158989044576</c:v>
                </c:pt>
                <c:pt idx="3281">
                  <c:v>770.4198603701568</c:v>
                </c:pt>
                <c:pt idx="3282">
                  <c:v>877.0966743144936</c:v>
                </c:pt>
                <c:pt idx="3283">
                  <c:v>1009.179996474162</c:v>
                </c:pt>
                <c:pt idx="3284">
                  <c:v>1152.796509720563</c:v>
                </c:pt>
                <c:pt idx="3285">
                  <c:v>1300.128090968656</c:v>
                </c:pt>
                <c:pt idx="3286">
                  <c:v>1446.658718282747</c:v>
                </c:pt>
                <c:pt idx="3287">
                  <c:v>1590.40736319199</c:v>
                </c:pt>
                <c:pt idx="3288">
                  <c:v>1729.821431536174</c:v>
                </c:pt>
                <c:pt idx="3289">
                  <c:v>1864.699889446316</c:v>
                </c:pt>
                <c:pt idx="3290">
                  <c:v>1994.541298489872</c:v>
                </c:pt>
                <c:pt idx="3291">
                  <c:v>2119.476196481316</c:v>
                </c:pt>
                <c:pt idx="3292">
                  <c:v>2239.396424220684</c:v>
                </c:pt>
                <c:pt idx="3293">
                  <c:v>2354.694078410881</c:v>
                </c:pt>
                <c:pt idx="3294">
                  <c:v>2465.423405973254</c:v>
                </c:pt>
                <c:pt idx="3295">
                  <c:v>2571.815149636837</c:v>
                </c:pt>
                <c:pt idx="3296">
                  <c:v>2674.102480644392</c:v>
                </c:pt>
                <c:pt idx="3297">
                  <c:v>2772.432638854665</c:v>
                </c:pt>
                <c:pt idx="3298">
                  <c:v>2867.202606122374</c:v>
                </c:pt>
                <c:pt idx="3299">
                  <c:v>2958.487302971261</c:v>
                </c:pt>
                <c:pt idx="3300">
                  <c:v>3046.567934711992</c:v>
                </c:pt>
                <c:pt idx="3301">
                  <c:v>3131.519095088403</c:v>
                </c:pt>
                <c:pt idx="3302">
                  <c:v>3213.612960009825</c:v>
                </c:pt>
                <c:pt idx="3303">
                  <c:v>3293.018055157148</c:v>
                </c:pt>
                <c:pt idx="3304">
                  <c:v>3369.843359903082</c:v>
                </c:pt>
                <c:pt idx="3305">
                  <c:v>3444.341800043091</c:v>
                </c:pt>
                <c:pt idx="3306">
                  <c:v>3516.4558360832</c:v>
                </c:pt>
                <c:pt idx="3307">
                  <c:v>3586.508608054416</c:v>
                </c:pt>
                <c:pt idx="3308">
                  <c:v>3654.584647842685</c:v>
                </c:pt>
                <c:pt idx="3309">
                  <c:v>3720.747625626026</c:v>
                </c:pt>
                <c:pt idx="3310">
                  <c:v>3785.113357253821</c:v>
                </c:pt>
                <c:pt idx="3311">
                  <c:v>3847.878863783493</c:v>
                </c:pt>
                <c:pt idx="3312">
                  <c:v>3908.919336353648</c:v>
                </c:pt>
                <c:pt idx="3313">
                  <c:v>3968.565704334222</c:v>
                </c:pt>
                <c:pt idx="3314">
                  <c:v>4026.790451675327</c:v>
                </c:pt>
                <c:pt idx="3315">
                  <c:v>4083.701762576336</c:v>
                </c:pt>
                <c:pt idx="3316">
                  <c:v>4139.288602372669</c:v>
                </c:pt>
                <c:pt idx="3317">
                  <c:v>4193.716417409327</c:v>
                </c:pt>
                <c:pt idx="3318">
                  <c:v>4247.091095628957</c:v>
                </c:pt>
                <c:pt idx="3319">
                  <c:v>4299.324059250581</c:v>
                </c:pt>
                <c:pt idx="3320">
                  <c:v>4350.581488032055</c:v>
                </c:pt>
                <c:pt idx="3321">
                  <c:v>4400.9626230899</c:v>
                </c:pt>
                <c:pt idx="3322">
                  <c:v>4450.410502382173</c:v>
                </c:pt>
                <c:pt idx="3323">
                  <c:v>4498.920086823195</c:v>
                </c:pt>
                <c:pt idx="3324">
                  <c:v>4546.698067902171</c:v>
                </c:pt>
                <c:pt idx="3325">
                  <c:v>4593.660582976405</c:v>
                </c:pt>
                <c:pt idx="3326">
                  <c:v>4640.0496460509</c:v>
                </c:pt>
                <c:pt idx="3327">
                  <c:v>4685.68513681902</c:v>
                </c:pt>
                <c:pt idx="3328">
                  <c:v>4730.70228401111</c:v>
                </c:pt>
                <c:pt idx="3329">
                  <c:v>4775.06393095225</c:v>
                </c:pt>
                <c:pt idx="3330">
                  <c:v>4818.820699906724</c:v>
                </c:pt>
                <c:pt idx="3331">
                  <c:v>4862.147359569327</c:v>
                </c:pt>
                <c:pt idx="3332">
                  <c:v>4904.959864850654</c:v>
                </c:pt>
                <c:pt idx="3333">
                  <c:v>4947.242690378758</c:v>
                </c:pt>
                <c:pt idx="3334">
                  <c:v>4989.172231244345</c:v>
                </c:pt>
                <c:pt idx="3335">
                  <c:v>5030.60800068218</c:v>
                </c:pt>
                <c:pt idx="3336">
                  <c:v>5071.661847234843</c:v>
                </c:pt>
                <c:pt idx="3337">
                  <c:v>5112.333254624581</c:v>
                </c:pt>
                <c:pt idx="3338">
                  <c:v>5152.693958879811</c:v>
                </c:pt>
                <c:pt idx="3339">
                  <c:v>5192.69923519928</c:v>
                </c:pt>
                <c:pt idx="3340">
                  <c:v>5232.445349985877</c:v>
                </c:pt>
                <c:pt idx="3341">
                  <c:v>5271.867060674568</c:v>
                </c:pt>
                <c:pt idx="3342">
                  <c:v>5311.070421213993</c:v>
                </c:pt>
                <c:pt idx="3343">
                  <c:v>5350.026437669244</c:v>
                </c:pt>
                <c:pt idx="3344">
                  <c:v>5388.789293526692</c:v>
                </c:pt>
                <c:pt idx="3345">
                  <c:v>5427.318143529872</c:v>
                </c:pt>
                <c:pt idx="3346">
                  <c:v>5465.643342046462</c:v>
                </c:pt>
                <c:pt idx="3347">
                  <c:v>5503.837531216123</c:v>
                </c:pt>
                <c:pt idx="3348">
                  <c:v>5541.828210149777</c:v>
                </c:pt>
                <c:pt idx="3349">
                  <c:v>5579.807077417017</c:v>
                </c:pt>
                <c:pt idx="3350">
                  <c:v>5617.59162194025</c:v>
                </c:pt>
                <c:pt idx="3351">
                  <c:v>5655.282652774337</c:v>
                </c:pt>
                <c:pt idx="3352">
                  <c:v>5692.84241816154</c:v>
                </c:pt>
                <c:pt idx="3353">
                  <c:v>5730.39588950095</c:v>
                </c:pt>
                <c:pt idx="3354">
                  <c:v>5767.863453942231</c:v>
                </c:pt>
                <c:pt idx="3355">
                  <c:v>5805.321514741972</c:v>
                </c:pt>
                <c:pt idx="3356">
                  <c:v>5842.811239227843</c:v>
                </c:pt>
                <c:pt idx="3357">
                  <c:v>5880.095146404872</c:v>
                </c:pt>
                <c:pt idx="3358">
                  <c:v>5917.557131078211</c:v>
                </c:pt>
                <c:pt idx="3359">
                  <c:v>5954.911854962808</c:v>
                </c:pt>
                <c:pt idx="3360">
                  <c:v>5992.38982963598</c:v>
                </c:pt>
                <c:pt idx="3361">
                  <c:v>6029.889862746889</c:v>
                </c:pt>
                <c:pt idx="3362">
                  <c:v>6067.387666695572</c:v>
                </c:pt>
                <c:pt idx="3363">
                  <c:v>6104.942117104175</c:v>
                </c:pt>
                <c:pt idx="3364">
                  <c:v>6142.664538198093</c:v>
                </c:pt>
                <c:pt idx="3365">
                  <c:v>6180.374014851615</c:v>
                </c:pt>
                <c:pt idx="3366">
                  <c:v>6218.236424673857</c:v>
                </c:pt>
                <c:pt idx="3367">
                  <c:v>6256.265455702781</c:v>
                </c:pt>
                <c:pt idx="3368">
                  <c:v>6294.343350891168</c:v>
                </c:pt>
                <c:pt idx="3369">
                  <c:v>6332.546022832701</c:v>
                </c:pt>
                <c:pt idx="3370">
                  <c:v>6370.920432504868</c:v>
                </c:pt>
                <c:pt idx="3371">
                  <c:v>6409.506847616075</c:v>
                </c:pt>
                <c:pt idx="3372">
                  <c:v>6448.19709908672</c:v>
                </c:pt>
                <c:pt idx="3373">
                  <c:v>6487.11018440981</c:v>
                </c:pt>
                <c:pt idx="3374">
                  <c:v>6526.262667097453</c:v>
                </c:pt>
                <c:pt idx="3375">
                  <c:v>6565.548809921449</c:v>
                </c:pt>
                <c:pt idx="3376">
                  <c:v>6605.030446291472</c:v>
                </c:pt>
                <c:pt idx="3377">
                  <c:v>6644.84100477739</c:v>
                </c:pt>
                <c:pt idx="3378">
                  <c:v>6684.81384449408</c:v>
                </c:pt>
                <c:pt idx="3379">
                  <c:v>6725.133307531621</c:v>
                </c:pt>
                <c:pt idx="3380">
                  <c:v>6765.655442208097</c:v>
                </c:pt>
                <c:pt idx="3381">
                  <c:v>6806.497406172312</c:v>
                </c:pt>
                <c:pt idx="3382">
                  <c:v>6847.569640477356</c:v>
                </c:pt>
                <c:pt idx="3383">
                  <c:v>6889.004663847704</c:v>
                </c:pt>
                <c:pt idx="3384">
                  <c:v>6930.750878197111</c:v>
                </c:pt>
                <c:pt idx="3385">
                  <c:v>6972.819911402506</c:v>
                </c:pt>
                <c:pt idx="3386">
                  <c:v>7015.23113118495</c:v>
                </c:pt>
                <c:pt idx="3387">
                  <c:v>7058.021997608648</c:v>
                </c:pt>
                <c:pt idx="3388">
                  <c:v>7101.03592156897</c:v>
                </c:pt>
                <c:pt idx="3389">
                  <c:v>7144.283897251226</c:v>
                </c:pt>
                <c:pt idx="3390">
                  <c:v>7187.654872693627</c:v>
                </c:pt>
                <c:pt idx="3391">
                  <c:v>7230.125203851948</c:v>
                </c:pt>
                <c:pt idx="3392">
                  <c:v>7266.755936736726</c:v>
                </c:pt>
                <c:pt idx="3393">
                  <c:v>7303.397355581183</c:v>
                </c:pt>
                <c:pt idx="3394">
                  <c:v>7362.536798990638</c:v>
                </c:pt>
                <c:pt idx="3395">
                  <c:v>7412.704830593852</c:v>
                </c:pt>
                <c:pt idx="3396">
                  <c:v>7460.754148082816</c:v>
                </c:pt>
                <c:pt idx="3397">
                  <c:v>7508.627560388372</c:v>
                </c:pt>
                <c:pt idx="3398">
                  <c:v>7556.744030734937</c:v>
                </c:pt>
                <c:pt idx="3399">
                  <c:v>7605.240698993915</c:v>
                </c:pt>
                <c:pt idx="3400">
                  <c:v>7654.35389189367</c:v>
                </c:pt>
                <c:pt idx="3401">
                  <c:v>7703.864189342433</c:v>
                </c:pt>
                <c:pt idx="3402">
                  <c:v>7754.070494591855</c:v>
                </c:pt>
                <c:pt idx="3403">
                  <c:v>7804.944957740496</c:v>
                </c:pt>
                <c:pt idx="3404">
                  <c:v>7856.345319504092</c:v>
                </c:pt>
                <c:pt idx="3405">
                  <c:v>7908.438034044671</c:v>
                </c:pt>
                <c:pt idx="3406">
                  <c:v>7961.268554271844</c:v>
                </c:pt>
                <c:pt idx="3407">
                  <c:v>8014.730433985083</c:v>
                </c:pt>
                <c:pt idx="3408">
                  <c:v>8068.967627670074</c:v>
                </c:pt>
                <c:pt idx="3409">
                  <c:v>8123.958139396352</c:v>
                </c:pt>
                <c:pt idx="3410">
                  <c:v>8179.804021836183</c:v>
                </c:pt>
                <c:pt idx="3411">
                  <c:v>8236.36092434581</c:v>
                </c:pt>
                <c:pt idx="3412">
                  <c:v>8293.74675092126</c:v>
                </c:pt>
                <c:pt idx="3413">
                  <c:v>8352.042375993591</c:v>
                </c:pt>
                <c:pt idx="3414">
                  <c:v>8411.136010309006</c:v>
                </c:pt>
                <c:pt idx="3415">
                  <c:v>8471.28248021463</c:v>
                </c:pt>
                <c:pt idx="3416">
                  <c:v>8532.259852452458</c:v>
                </c:pt>
                <c:pt idx="3417">
                  <c:v>8594.283536413948</c:v>
                </c:pt>
                <c:pt idx="3418">
                  <c:v>8657.24547837572</c:v>
                </c:pt>
                <c:pt idx="3419">
                  <c:v>8721.335051810447</c:v>
                </c:pt>
                <c:pt idx="3420">
                  <c:v>8786.456686929687</c:v>
                </c:pt>
                <c:pt idx="3421">
                  <c:v>8852.622891418272</c:v>
                </c:pt>
                <c:pt idx="3422">
                  <c:v>8919.420389621546</c:v>
                </c:pt>
                <c:pt idx="3423">
                  <c:v>8979.694816098335</c:v>
                </c:pt>
                <c:pt idx="3424">
                  <c:v>9057.590037035894</c:v>
                </c:pt>
                <c:pt idx="3425">
                  <c:v>9129.086464469136</c:v>
                </c:pt>
                <c:pt idx="3426">
                  <c:v>9201.521449908152</c:v>
                </c:pt>
                <c:pt idx="3427">
                  <c:v>9275.339735702404</c:v>
                </c:pt>
                <c:pt idx="3428">
                  <c:v>9350.430372930653</c:v>
                </c:pt>
                <c:pt idx="3429">
                  <c:v>9427.078409617317</c:v>
                </c:pt>
                <c:pt idx="3430">
                  <c:v>9505.11477610189</c:v>
                </c:pt>
                <c:pt idx="3431">
                  <c:v>9584.754687415968</c:v>
                </c:pt>
                <c:pt idx="3432">
                  <c:v>9665.99232507168</c:v>
                </c:pt>
                <c:pt idx="3433">
                  <c:v>9748.861510246221</c:v>
                </c:pt>
                <c:pt idx="3434">
                  <c:v>9833.482914712977</c:v>
                </c:pt>
                <c:pt idx="3435">
                  <c:v>9919.849044367198</c:v>
                </c:pt>
                <c:pt idx="3436">
                  <c:v>10008.11555340233</c:v>
                </c:pt>
                <c:pt idx="3437">
                  <c:v>10098.38078382677</c:v>
                </c:pt>
                <c:pt idx="3438">
                  <c:v>10190.53503403223</c:v>
                </c:pt>
                <c:pt idx="3439">
                  <c:v>10284.73637673409</c:v>
                </c:pt>
                <c:pt idx="3440">
                  <c:v>10381.13911090624</c:v>
                </c:pt>
                <c:pt idx="3441">
                  <c:v>10479.79075374603</c:v>
                </c:pt>
                <c:pt idx="3442">
                  <c:v>10580.77852785087</c:v>
                </c:pt>
                <c:pt idx="3443">
                  <c:v>10684.19183101728</c:v>
                </c:pt>
                <c:pt idx="3444">
                  <c:v>10790.03728871399</c:v>
                </c:pt>
                <c:pt idx="3445">
                  <c:v>10898.62077548211</c:v>
                </c:pt>
                <c:pt idx="3446">
                  <c:v>11009.81520505939</c:v>
                </c:pt>
                <c:pt idx="3447">
                  <c:v>11123.78368727877</c:v>
                </c:pt>
                <c:pt idx="3448">
                  <c:v>11240.82128003315</c:v>
                </c:pt>
                <c:pt idx="3449">
                  <c:v>11360.93857233224</c:v>
                </c:pt>
                <c:pt idx="3450">
                  <c:v>11484.26845151359</c:v>
                </c:pt>
                <c:pt idx="3451">
                  <c:v>11610.92563635665</c:v>
                </c:pt>
                <c:pt idx="3452">
                  <c:v>11741.05221446069</c:v>
                </c:pt>
                <c:pt idx="3453">
                  <c:v>11874.93657684467</c:v>
                </c:pt>
                <c:pt idx="3454">
                  <c:v>12012.61359157096</c:v>
                </c:pt>
                <c:pt idx="3455">
                  <c:v>12154.30213028411</c:v>
                </c:pt>
                <c:pt idx="3456">
                  <c:v>12300.14064612134</c:v>
                </c:pt>
                <c:pt idx="3457">
                  <c:v>12450.39258012191</c:v>
                </c:pt>
                <c:pt idx="3458">
                  <c:v>12605.30486200462</c:v>
                </c:pt>
                <c:pt idx="3459">
                  <c:v>12765.04958039514</c:v>
                </c:pt>
                <c:pt idx="3460">
                  <c:v>12929.84152063509</c:v>
                </c:pt>
                <c:pt idx="3461">
                  <c:v>13099.96359236988</c:v>
                </c:pt>
                <c:pt idx="3462">
                  <c:v>13275.65508949197</c:v>
                </c:pt>
                <c:pt idx="3463">
                  <c:v>13457.31655579996</c:v>
                </c:pt>
                <c:pt idx="3464">
                  <c:v>13645.11969907081</c:v>
                </c:pt>
                <c:pt idx="3465">
                  <c:v>13839.57925174159</c:v>
                </c:pt>
                <c:pt idx="3466">
                  <c:v>14040.64190938378</c:v>
                </c:pt>
                <c:pt idx="3467">
                  <c:v>14249.1273600948</c:v>
                </c:pt>
                <c:pt idx="3468">
                  <c:v>14465.20791345559</c:v>
                </c:pt>
                <c:pt idx="3469">
                  <c:v>14689.30946503223</c:v>
                </c:pt>
                <c:pt idx="3470">
                  <c:v>14921.77343652989</c:v>
                </c:pt>
                <c:pt idx="3471">
                  <c:v>15163.404972427</c:v>
                </c:pt>
                <c:pt idx="3472">
                  <c:v>15414.41470986828</c:v>
                </c:pt>
                <c:pt idx="3473">
                  <c:v>15675.78423044084</c:v>
                </c:pt>
                <c:pt idx="3474">
                  <c:v>15948.27192918685</c:v>
                </c:pt>
                <c:pt idx="3475">
                  <c:v>16232.9927764385</c:v>
                </c:pt>
                <c:pt idx="3476">
                  <c:v>16530.69757201174</c:v>
                </c:pt>
                <c:pt idx="3477">
                  <c:v>16842.50376736293</c:v>
                </c:pt>
                <c:pt idx="3478">
                  <c:v>17169.19584084594</c:v>
                </c:pt>
                <c:pt idx="3479">
                  <c:v>17511.61889951838</c:v>
                </c:pt>
                <c:pt idx="3480">
                  <c:v>17871.05294263597</c:v>
                </c:pt>
                <c:pt idx="3481">
                  <c:v>18248.56442559355</c:v>
                </c:pt>
                <c:pt idx="3482">
                  <c:v>18645.6206324003</c:v>
                </c:pt>
                <c:pt idx="3483">
                  <c:v>19063.71668128432</c:v>
                </c:pt>
                <c:pt idx="3484">
                  <c:v>19504.57430930357</c:v>
                </c:pt>
                <c:pt idx="3485">
                  <c:v>19970.09095573037</c:v>
                </c:pt>
                <c:pt idx="3486">
                  <c:v>20462.5078450188</c:v>
                </c:pt>
                <c:pt idx="3487">
                  <c:v>20984.37408918352</c:v>
                </c:pt>
                <c:pt idx="3488">
                  <c:v>21538.40850699901</c:v>
                </c:pt>
                <c:pt idx="3489">
                  <c:v>22127.60588488596</c:v>
                </c:pt>
                <c:pt idx="3490">
                  <c:v>22755.58061642592</c:v>
                </c:pt>
                <c:pt idx="3491">
                  <c:v>23426.21924641509</c:v>
                </c:pt>
                <c:pt idx="3492">
                  <c:v>24144.34661130487</c:v>
                </c:pt>
                <c:pt idx="3493">
                  <c:v>24915.00456287522</c:v>
                </c:pt>
                <c:pt idx="3494">
                  <c:v>25744.2681911178</c:v>
                </c:pt>
                <c:pt idx="3495">
                  <c:v>26639.36568187407</c:v>
                </c:pt>
                <c:pt idx="3496">
                  <c:v>27608.41894666483</c:v>
                </c:pt>
                <c:pt idx="3497">
                  <c:v>28660.87289455775</c:v>
                </c:pt>
                <c:pt idx="3498">
                  <c:v>29808.26880153321</c:v>
                </c:pt>
                <c:pt idx="3499">
                  <c:v>31064.31179761596</c:v>
                </c:pt>
                <c:pt idx="3500">
                  <c:v>32444.97042516385</c:v>
                </c:pt>
                <c:pt idx="3501">
                  <c:v>33970.001983851</c:v>
                </c:pt>
                <c:pt idx="3502">
                  <c:v>35663.56321273328</c:v>
                </c:pt>
                <c:pt idx="3503">
                  <c:v>37555.24276323834</c:v>
                </c:pt>
                <c:pt idx="3504">
                  <c:v>39681.75019935263</c:v>
                </c:pt>
                <c:pt idx="3505">
                  <c:v>42090.78314341895</c:v>
                </c:pt>
                <c:pt idx="3506">
                  <c:v>44841.77958745037</c:v>
                </c:pt>
                <c:pt idx="3507">
                  <c:v>48014.25342498519</c:v>
                </c:pt>
                <c:pt idx="3508">
                  <c:v>51712.8346870176</c:v>
                </c:pt>
                <c:pt idx="3509">
                  <c:v>56080.1066552861</c:v>
                </c:pt>
                <c:pt idx="3510">
                  <c:v>61316.43103181879</c:v>
                </c:pt>
                <c:pt idx="3511">
                  <c:v>67709.24614834058</c:v>
                </c:pt>
                <c:pt idx="3512">
                  <c:v>75689.37539543265</c:v>
                </c:pt>
                <c:pt idx="3513">
                  <c:v>85930.6823008946</c:v>
                </c:pt>
                <c:pt idx="3514">
                  <c:v>99550.49518234182</c:v>
                </c:pt>
                <c:pt idx="3515">
                  <c:v>118539.9476994642</c:v>
                </c:pt>
                <c:pt idx="3516">
                  <c:v>146823.8607452166</c:v>
                </c:pt>
                <c:pt idx="3517">
                  <c:v>193300.2460177257</c:v>
                </c:pt>
                <c:pt idx="3518">
                  <c:v>282968.1328329699</c:v>
                </c:pt>
                <c:pt idx="3519">
                  <c:v>514692.1707919963</c:v>
                </c:pt>
                <c:pt idx="3520">
                  <c:v>1.09171472791743E6</c:v>
                </c:pt>
                <c:pt idx="3521">
                  <c:v>505785.1745131453</c:v>
                </c:pt>
                <c:pt idx="3522">
                  <c:v>275011.1624792319</c:v>
                </c:pt>
                <c:pt idx="3523">
                  <c:v>185608.8056722941</c:v>
                </c:pt>
                <c:pt idx="3524">
                  <c:v>139229.1944045607</c:v>
                </c:pt>
                <c:pt idx="3525">
                  <c:v>110987.3402425717</c:v>
                </c:pt>
                <c:pt idx="3526">
                  <c:v>92017.24708933762</c:v>
                </c:pt>
                <c:pt idx="3527">
                  <c:v>78407.26015407528</c:v>
                </c:pt>
                <c:pt idx="3528">
                  <c:v>68170.0201842353</c:v>
                </c:pt>
                <c:pt idx="3529">
                  <c:v>60191.87356088695</c:v>
                </c:pt>
                <c:pt idx="3530">
                  <c:v>53799.6594895092</c:v>
                </c:pt>
                <c:pt idx="3531">
                  <c:v>48563.24884603624</c:v>
                </c:pt>
                <c:pt idx="3532">
                  <c:v>44195.2525522464</c:v>
                </c:pt>
                <c:pt idx="3533">
                  <c:v>40495.82278258102</c:v>
                </c:pt>
                <c:pt idx="3534">
                  <c:v>37322.38966008628</c:v>
                </c:pt>
                <c:pt idx="3535">
                  <c:v>34569.89759739228</c:v>
                </c:pt>
                <c:pt idx="3536">
                  <c:v>32159.55084087887</c:v>
                </c:pt>
                <c:pt idx="3537">
                  <c:v>30031.1968228101</c:v>
                </c:pt>
                <c:pt idx="3538">
                  <c:v>28137.97942669069</c:v>
                </c:pt>
                <c:pt idx="3539">
                  <c:v>26442.67710254114</c:v>
                </c:pt>
                <c:pt idx="3540">
                  <c:v>24915.67674464558</c:v>
                </c:pt>
                <c:pt idx="3541">
                  <c:v>23532.97149168506</c:v>
                </c:pt>
                <c:pt idx="3542">
                  <c:v>22274.91299442384</c:v>
                </c:pt>
                <c:pt idx="3543">
                  <c:v>21125.23866342999</c:v>
                </c:pt>
                <c:pt idx="3544">
                  <c:v>20070.37692550715</c:v>
                </c:pt>
                <c:pt idx="3545">
                  <c:v>19098.96799849051</c:v>
                </c:pt>
                <c:pt idx="3546">
                  <c:v>18201.42179064892</c:v>
                </c:pt>
                <c:pt idx="3547">
                  <c:v>17369.4487992687</c:v>
                </c:pt>
                <c:pt idx="3548">
                  <c:v>16596.0581397632</c:v>
                </c:pt>
                <c:pt idx="3549">
                  <c:v>15875.19451572665</c:v>
                </c:pt>
                <c:pt idx="3550">
                  <c:v>15201.58510248072</c:v>
                </c:pt>
                <c:pt idx="3551">
                  <c:v>14570.61937936244</c:v>
                </c:pt>
                <c:pt idx="3552">
                  <c:v>13978.33939252347</c:v>
                </c:pt>
                <c:pt idx="3553">
                  <c:v>13421.20358926954</c:v>
                </c:pt>
                <c:pt idx="3554">
                  <c:v>12896.07350367428</c:v>
                </c:pt>
                <c:pt idx="3555">
                  <c:v>12400.23133684461</c:v>
                </c:pt>
                <c:pt idx="3556">
                  <c:v>11931.21086914342</c:v>
                </c:pt>
                <c:pt idx="3557">
                  <c:v>11486.82576691965</c:v>
                </c:pt>
                <c:pt idx="3558">
                  <c:v>11065.13898795264</c:v>
                </c:pt>
                <c:pt idx="3559">
                  <c:v>10664.37430891928</c:v>
                </c:pt>
                <c:pt idx="3560">
                  <c:v>10282.97060937133</c:v>
                </c:pt>
                <c:pt idx="3561">
                  <c:v>9919.457758926137</c:v>
                </c:pt>
                <c:pt idx="3562">
                  <c:v>9572.609813000894</c:v>
                </c:pt>
                <c:pt idx="3563">
                  <c:v>9241.196955203004</c:v>
                </c:pt>
                <c:pt idx="3564">
                  <c:v>8924.192069729866</c:v>
                </c:pt>
                <c:pt idx="3565">
                  <c:v>8620.616893754894</c:v>
                </c:pt>
                <c:pt idx="3566">
                  <c:v>8329.56288190662</c:v>
                </c:pt>
                <c:pt idx="3567">
                  <c:v>8050.243723740317</c:v>
                </c:pt>
                <c:pt idx="3568">
                  <c:v>7781.88945658361</c:v>
                </c:pt>
                <c:pt idx="3569">
                  <c:v>7523.84349717447</c:v>
                </c:pt>
                <c:pt idx="3570">
                  <c:v>7275.474066993575</c:v>
                </c:pt>
                <c:pt idx="3571">
                  <c:v>7036.159372043016</c:v>
                </c:pt>
                <c:pt idx="3572">
                  <c:v>6805.377869408873</c:v>
                </c:pt>
                <c:pt idx="3573">
                  <c:v>6582.677378414188</c:v>
                </c:pt>
                <c:pt idx="3574">
                  <c:v>6367.559090798496</c:v>
                </c:pt>
                <c:pt idx="3575">
                  <c:v>6159.573583544952</c:v>
                </c:pt>
                <c:pt idx="3576">
                  <c:v>5958.35140082102</c:v>
                </c:pt>
                <c:pt idx="3577">
                  <c:v>5763.507550592847</c:v>
                </c:pt>
                <c:pt idx="3578">
                  <c:v>5574.707904238912</c:v>
                </c:pt>
                <c:pt idx="3579">
                  <c:v>5391.61825357041</c:v>
                </c:pt>
                <c:pt idx="3580">
                  <c:v>5213.901841184408</c:v>
                </c:pt>
                <c:pt idx="3581">
                  <c:v>5041.306631705255</c:v>
                </c:pt>
                <c:pt idx="3582">
                  <c:v>4873.5482851579</c:v>
                </c:pt>
                <c:pt idx="3583">
                  <c:v>4710.464185243603</c:v>
                </c:pt>
                <c:pt idx="3584">
                  <c:v>4551.706710168001</c:v>
                </c:pt>
                <c:pt idx="3585">
                  <c:v>4397.208318962178</c:v>
                </c:pt>
                <c:pt idx="3586">
                  <c:v>4246.814598691583</c:v>
                </c:pt>
                <c:pt idx="3587">
                  <c:v>4100.745310262909</c:v>
                </c:pt>
                <c:pt idx="3588">
                  <c:v>3959.599683089724</c:v>
                </c:pt>
                <c:pt idx="3589">
                  <c:v>3825.189874570337</c:v>
                </c:pt>
                <c:pt idx="3590">
                  <c:v>3702.028188654721</c:v>
                </c:pt>
                <c:pt idx="3591">
                  <c:v>3597.646828595946</c:v>
                </c:pt>
                <c:pt idx="3592">
                  <c:v>3506.85861178411</c:v>
                </c:pt>
                <c:pt idx="3593">
                  <c:v>3397.512973072122</c:v>
                </c:pt>
                <c:pt idx="3594">
                  <c:v>3265.463902053676</c:v>
                </c:pt>
                <c:pt idx="3595">
                  <c:v>3130.45646640785</c:v>
                </c:pt>
                <c:pt idx="3596">
                  <c:v>3000.39034925446</c:v>
                </c:pt>
                <c:pt idx="3597">
                  <c:v>2875.809338918016</c:v>
                </c:pt>
                <c:pt idx="3598">
                  <c:v>2755.923559848077</c:v>
                </c:pt>
                <c:pt idx="3599">
                  <c:v>2639.881385140894</c:v>
                </c:pt>
                <c:pt idx="3600">
                  <c:v>2527.114308125054</c:v>
                </c:pt>
                <c:pt idx="3601">
                  <c:v>2417.142155094826</c:v>
                </c:pt>
                <c:pt idx="3602">
                  <c:v>2309.794938212135</c:v>
                </c:pt>
                <c:pt idx="3603">
                  <c:v>2204.73460390041</c:v>
                </c:pt>
                <c:pt idx="3604">
                  <c:v>2101.761278311782</c:v>
                </c:pt>
                <c:pt idx="3605">
                  <c:v>2000.814410924994</c:v>
                </c:pt>
                <c:pt idx="3606">
                  <c:v>1901.750527549863</c:v>
                </c:pt>
                <c:pt idx="3607">
                  <c:v>1804.486727246782</c:v>
                </c:pt>
                <c:pt idx="3608">
                  <c:v>1708.928146867477</c:v>
                </c:pt>
                <c:pt idx="3609">
                  <c:v>1615.008394234922</c:v>
                </c:pt>
                <c:pt idx="3610">
                  <c:v>1522.656869111355</c:v>
                </c:pt>
                <c:pt idx="3611">
                  <c:v>1431.874488095504</c:v>
                </c:pt>
                <c:pt idx="3612">
                  <c:v>1342.632091361902</c:v>
                </c:pt>
                <c:pt idx="3613">
                  <c:v>1254.877515788762</c:v>
                </c:pt>
                <c:pt idx="3614">
                  <c:v>1168.617957292389</c:v>
                </c:pt>
                <c:pt idx="3615">
                  <c:v>1083.88870798608</c:v>
                </c:pt>
                <c:pt idx="3616">
                  <c:v>1000.755929143446</c:v>
                </c:pt>
                <c:pt idx="3617">
                  <c:v>919.328026542193</c:v>
                </c:pt>
                <c:pt idx="3618">
                  <c:v>839.7029526703244</c:v>
                </c:pt>
                <c:pt idx="3619">
                  <c:v>762.1478967277077</c:v>
                </c:pt>
                <c:pt idx="3620">
                  <c:v>686.9581474289425</c:v>
                </c:pt>
                <c:pt idx="3621">
                  <c:v>614.664796146262</c:v>
                </c:pt>
                <c:pt idx="3622">
                  <c:v>546.0173359646767</c:v>
                </c:pt>
                <c:pt idx="3623">
                  <c:v>482.1946289469707</c:v>
                </c:pt>
                <c:pt idx="3624">
                  <c:v>424.8825267316726</c:v>
                </c:pt>
                <c:pt idx="3625">
                  <c:v>376.6349117829404</c:v>
                </c:pt>
                <c:pt idx="3626">
                  <c:v>340.9353825808155</c:v>
                </c:pt>
                <c:pt idx="3627">
                  <c:v>321.3332417146262</c:v>
                </c:pt>
                <c:pt idx="3628">
                  <c:v>320.6122425473138</c:v>
                </c:pt>
                <c:pt idx="3629">
                  <c:v>338.3440085222142</c:v>
                </c:pt>
                <c:pt idx="3630">
                  <c:v>371.5924132657523</c:v>
                </c:pt>
                <c:pt idx="3631">
                  <c:v>416.3615583561882</c:v>
                </c:pt>
                <c:pt idx="3632">
                  <c:v>469.1438241049234</c:v>
                </c:pt>
                <c:pt idx="3633">
                  <c:v>527.3509240663839</c:v>
                </c:pt>
                <c:pt idx="3634">
                  <c:v>589.0871038274383</c:v>
                </c:pt>
                <c:pt idx="3635">
                  <c:v>653.209109378815</c:v>
                </c:pt>
                <c:pt idx="3636">
                  <c:v>718.9160818733294</c:v>
                </c:pt>
                <c:pt idx="3637">
                  <c:v>785.6408809893766</c:v>
                </c:pt>
                <c:pt idx="3638">
                  <c:v>852.9243469993386</c:v>
                </c:pt>
                <c:pt idx="3639">
                  <c:v>920.4636801807521</c:v>
                </c:pt>
                <c:pt idx="3640">
                  <c:v>988.0475546122498</c:v>
                </c:pt>
                <c:pt idx="3641">
                  <c:v>1055.448997035126</c:v>
                </c:pt>
                <c:pt idx="3642">
                  <c:v>1122.484489514379</c:v>
                </c:pt>
                <c:pt idx="3643">
                  <c:v>1188.982360681698</c:v>
                </c:pt>
                <c:pt idx="3644">
                  <c:v>1254.810137048264</c:v>
                </c:pt>
                <c:pt idx="3645">
                  <c:v>1319.735349773266</c:v>
                </c:pt>
                <c:pt idx="3646">
                  <c:v>1383.700381565487</c:v>
                </c:pt>
                <c:pt idx="3647">
                  <c:v>1446.587176271475</c:v>
                </c:pt>
                <c:pt idx="3648">
                  <c:v>1508.18908131938</c:v>
                </c:pt>
                <c:pt idx="3649">
                  <c:v>1568.542668521322</c:v>
                </c:pt>
                <c:pt idx="3650">
                  <c:v>1627.6039972552</c:v>
                </c:pt>
                <c:pt idx="3651">
                  <c:v>1685.55065952442</c:v>
                </c:pt>
                <c:pt idx="3652">
                  <c:v>1742.600561251098</c:v>
                </c:pt>
                <c:pt idx="3653">
                  <c:v>1799.283134666419</c:v>
                </c:pt>
                <c:pt idx="3654">
                  <c:v>1856.493212567696</c:v>
                </c:pt>
                <c:pt idx="3655">
                  <c:v>1915.530656028551</c:v>
                </c:pt>
                <c:pt idx="3656">
                  <c:v>1978.252170978161</c:v>
                </c:pt>
                <c:pt idx="3657">
                  <c:v>2047.182825026087</c:v>
                </c:pt>
                <c:pt idx="3658">
                  <c:v>2125.548296683057</c:v>
                </c:pt>
                <c:pt idx="3659">
                  <c:v>2217.363195605742</c:v>
                </c:pt>
                <c:pt idx="3660">
                  <c:v>2327.011947003265</c:v>
                </c:pt>
                <c:pt idx="3661">
                  <c:v>2458.655521581106</c:v>
                </c:pt>
                <c:pt idx="3662">
                  <c:v>2616.536288662996</c:v>
                </c:pt>
                <c:pt idx="3663">
                  <c:v>2803.345879799879</c:v>
                </c:pt>
                <c:pt idx="3664">
                  <c:v>3020.577389163608</c:v>
                </c:pt>
                <c:pt idx="3665">
                  <c:v>3268.016687723913</c:v>
                </c:pt>
                <c:pt idx="3666">
                  <c:v>3544.427271016666</c:v>
                </c:pt>
                <c:pt idx="3667">
                  <c:v>3847.432251045834</c:v>
                </c:pt>
                <c:pt idx="3668">
                  <c:v>4174.587792894109</c:v>
                </c:pt>
                <c:pt idx="3669">
                  <c:v>4524.018465387856</c:v>
                </c:pt>
                <c:pt idx="3670">
                  <c:v>4893.986891251978</c:v>
                </c:pt>
                <c:pt idx="3671">
                  <c:v>5284.526417735851</c:v>
                </c:pt>
                <c:pt idx="3672">
                  <c:v>5696.650021283795</c:v>
                </c:pt>
                <c:pt idx="3673">
                  <c:v>6132.73766490808</c:v>
                </c:pt>
                <c:pt idx="3674">
                  <c:v>6596.468419406628</c:v>
                </c:pt>
                <c:pt idx="3675">
                  <c:v>7093.137420832947</c:v>
                </c:pt>
                <c:pt idx="3676">
                  <c:v>7629.74987975289</c:v>
                </c:pt>
                <c:pt idx="3677">
                  <c:v>8215.058602712024</c:v>
                </c:pt>
                <c:pt idx="3678">
                  <c:v>8860.554036080815</c:v>
                </c:pt>
                <c:pt idx="3679">
                  <c:v>9580.538402353708</c:v>
                </c:pt>
                <c:pt idx="3680">
                  <c:v>10393.98485808264</c:v>
                </c:pt>
                <c:pt idx="3681">
                  <c:v>11325.41900964645</c:v>
                </c:pt>
                <c:pt idx="3682">
                  <c:v>12408.28994339965</c:v>
                </c:pt>
                <c:pt idx="3683">
                  <c:v>13688.09535934802</c:v>
                </c:pt>
                <c:pt idx="3684">
                  <c:v>15228.74178796905</c:v>
                </c:pt>
                <c:pt idx="3685">
                  <c:v>17124.6407555747</c:v>
                </c:pt>
                <c:pt idx="3686">
                  <c:v>19516.06778356786</c:v>
                </c:pt>
                <c:pt idx="3687">
                  <c:v>22622.24116987785</c:v>
                </c:pt>
                <c:pt idx="3688">
                  <c:v>26793.95548115883</c:v>
                </c:pt>
                <c:pt idx="3689">
                  <c:v>32600.97337948667</c:v>
                </c:pt>
                <c:pt idx="3690">
                  <c:v>40893.11834760445</c:v>
                </c:pt>
                <c:pt idx="3691">
                  <c:v>52317.16964021265</c:v>
                </c:pt>
                <c:pt idx="3692">
                  <c:v>63864.4939849032</c:v>
                </c:pt>
                <c:pt idx="3693">
                  <c:v>64445.82062387846</c:v>
                </c:pt>
                <c:pt idx="3694">
                  <c:v>52963.34652194153</c:v>
                </c:pt>
                <c:pt idx="3695">
                  <c:v>40900.88501723421</c:v>
                </c:pt>
                <c:pt idx="3696">
                  <c:v>32088.82636907168</c:v>
                </c:pt>
                <c:pt idx="3697">
                  <c:v>25954.38019524452</c:v>
                </c:pt>
                <c:pt idx="3698">
                  <c:v>21582.23663369276</c:v>
                </c:pt>
                <c:pt idx="3699">
                  <c:v>18352.91338345706</c:v>
                </c:pt>
                <c:pt idx="3700">
                  <c:v>15885.80764397232</c:v>
                </c:pt>
                <c:pt idx="3701">
                  <c:v>13945.29884905407</c:v>
                </c:pt>
                <c:pt idx="3702">
                  <c:v>12381.07585150509</c:v>
                </c:pt>
                <c:pt idx="3703">
                  <c:v>11093.90584119516</c:v>
                </c:pt>
                <c:pt idx="3704">
                  <c:v>10016.06555058944</c:v>
                </c:pt>
                <c:pt idx="3705">
                  <c:v>9099.965771775167</c:v>
                </c:pt>
                <c:pt idx="3706">
                  <c:v>8311.14329501315</c:v>
                </c:pt>
                <c:pt idx="3707">
                  <c:v>7624.508080289414</c:v>
                </c:pt>
                <c:pt idx="3708">
                  <c:v>7020.721970515974</c:v>
                </c:pt>
                <c:pt idx="3709">
                  <c:v>6485.208193847241</c:v>
                </c:pt>
                <c:pt idx="3710">
                  <c:v>6006.705297096481</c:v>
                </c:pt>
                <c:pt idx="3711">
                  <c:v>5576.056590961151</c:v>
                </c:pt>
                <c:pt idx="3712">
                  <c:v>5186.109949029557</c:v>
                </c:pt>
                <c:pt idx="3713">
                  <c:v>4831.062021465186</c:v>
                </c:pt>
                <c:pt idx="3714">
                  <c:v>4506.071797583854</c:v>
                </c:pt>
                <c:pt idx="3715">
                  <c:v>4207.397969782563</c:v>
                </c:pt>
                <c:pt idx="3716">
                  <c:v>3931.50234396864</c:v>
                </c:pt>
                <c:pt idx="3717">
                  <c:v>3675.885181201855</c:v>
                </c:pt>
                <c:pt idx="3718">
                  <c:v>3438.005920727869</c:v>
                </c:pt>
                <c:pt idx="3719">
                  <c:v>3216.20746842762</c:v>
                </c:pt>
                <c:pt idx="3720">
                  <c:v>3008.55091672712</c:v>
                </c:pt>
                <c:pt idx="3721">
                  <c:v>2813.679024452999</c:v>
                </c:pt>
                <c:pt idx="3722">
                  <c:v>2630.387915430765</c:v>
                </c:pt>
                <c:pt idx="3723">
                  <c:v>2457.522070472385</c:v>
                </c:pt>
                <c:pt idx="3724">
                  <c:v>2294.321333958397</c:v>
                </c:pt>
                <c:pt idx="3725">
                  <c:v>2139.81454550636</c:v>
                </c:pt>
                <c:pt idx="3726">
                  <c:v>1993.422273758822</c:v>
                </c:pt>
                <c:pt idx="3727">
                  <c:v>1854.508542725204</c:v>
                </c:pt>
                <c:pt idx="3728">
                  <c:v>1722.581278244773</c:v>
                </c:pt>
                <c:pt idx="3729">
                  <c:v>1597.347557131608</c:v>
                </c:pt>
                <c:pt idx="3730">
                  <c:v>1478.315863834044</c:v>
                </c:pt>
                <c:pt idx="3731">
                  <c:v>1365.237676591093</c:v>
                </c:pt>
                <c:pt idx="3732">
                  <c:v>1258.155391978569</c:v>
                </c:pt>
                <c:pt idx="3733">
                  <c:v>1156.965555733024</c:v>
                </c:pt>
                <c:pt idx="3734">
                  <c:v>1061.595161591388</c:v>
                </c:pt>
                <c:pt idx="3735">
                  <c:v>972.3648360811571</c:v>
                </c:pt>
                <c:pt idx="3736">
                  <c:v>889.8198553613352</c:v>
                </c:pt>
                <c:pt idx="3737">
                  <c:v>814.4673337041029</c:v>
                </c:pt>
                <c:pt idx="3738">
                  <c:v>747.3168573259176</c:v>
                </c:pt>
                <c:pt idx="3739">
                  <c:v>689.6563716223413</c:v>
                </c:pt>
                <c:pt idx="3740">
                  <c:v>643.1756616077231</c:v>
                </c:pt>
                <c:pt idx="3741">
                  <c:v>609.5609524174795</c:v>
                </c:pt>
                <c:pt idx="3742">
                  <c:v>590.5392477097183</c:v>
                </c:pt>
                <c:pt idx="3743">
                  <c:v>587.5909697503365</c:v>
                </c:pt>
                <c:pt idx="3744">
                  <c:v>601.0560272826033</c:v>
                </c:pt>
                <c:pt idx="3745">
                  <c:v>630.4846699301318</c:v>
                </c:pt>
                <c:pt idx="3746">
                  <c:v>674.8264034391771</c:v>
                </c:pt>
                <c:pt idx="3747">
                  <c:v>732.8465328019863</c:v>
                </c:pt>
                <c:pt idx="3748">
                  <c:v>803.3342179258618</c:v>
                </c:pt>
                <c:pt idx="3749">
                  <c:v>885.442881524334</c:v>
                </c:pt>
                <c:pt idx="3750">
                  <c:v>978.6763813215643</c:v>
                </c:pt>
                <c:pt idx="3751">
                  <c:v>1082.725699218498</c:v>
                </c:pt>
                <c:pt idx="3752">
                  <c:v>1197.224575975056</c:v>
                </c:pt>
                <c:pt idx="3753">
                  <c:v>1321.81292804612</c:v>
                </c:pt>
                <c:pt idx="3754">
                  <c:v>1455.694582603736</c:v>
                </c:pt>
                <c:pt idx="3755">
                  <c:v>1597.48821369095</c:v>
                </c:pt>
                <c:pt idx="3756">
                  <c:v>1745.3012734934</c:v>
                </c:pt>
                <c:pt idx="3757">
                  <c:v>1896.534837686624</c:v>
                </c:pt>
                <c:pt idx="3758">
                  <c:v>2048.119720803172</c:v>
                </c:pt>
                <c:pt idx="3759">
                  <c:v>2196.98055009488</c:v>
                </c:pt>
                <c:pt idx="3760">
                  <c:v>2340.260132255746</c:v>
                </c:pt>
                <c:pt idx="3761">
                  <c:v>2475.640857817664</c:v>
                </c:pt>
                <c:pt idx="3762">
                  <c:v>2601.726433552955</c:v>
                </c:pt>
                <c:pt idx="3763">
                  <c:v>2718.067700653717</c:v>
                </c:pt>
                <c:pt idx="3764">
                  <c:v>2824.985464905682</c:v>
                </c:pt>
                <c:pt idx="3765">
                  <c:v>2923.221350505656</c:v>
                </c:pt>
                <c:pt idx="3766">
                  <c:v>3014.162553733159</c:v>
                </c:pt>
                <c:pt idx="3767">
                  <c:v>3099.088328761622</c:v>
                </c:pt>
                <c:pt idx="3768">
                  <c:v>3179.250098147303</c:v>
                </c:pt>
                <c:pt idx="3769">
                  <c:v>3256.170923880052</c:v>
                </c:pt>
                <c:pt idx="3770">
                  <c:v>3330.694412458506</c:v>
                </c:pt>
                <c:pt idx="3771">
                  <c:v>3403.762160865282</c:v>
                </c:pt>
                <c:pt idx="3772">
                  <c:v>3476.194595108388</c:v>
                </c:pt>
                <c:pt idx="3773">
                  <c:v>3548.500293306417</c:v>
                </c:pt>
                <c:pt idx="3774">
                  <c:v>3621.243764099152</c:v>
                </c:pt>
                <c:pt idx="3775">
                  <c:v>3694.944069621137</c:v>
                </c:pt>
                <c:pt idx="3776">
                  <c:v>3769.663210542643</c:v>
                </c:pt>
                <c:pt idx="3777">
                  <c:v>3845.923418130313</c:v>
                </c:pt>
                <c:pt idx="3778">
                  <c:v>3923.630119953133</c:v>
                </c:pt>
                <c:pt idx="3779">
                  <c:v>4003.083939246692</c:v>
                </c:pt>
                <c:pt idx="3780">
                  <c:v>4084.490960392539</c:v>
                </c:pt>
                <c:pt idx="3781">
                  <c:v>4168.004144697923</c:v>
                </c:pt>
                <c:pt idx="3782">
                  <c:v>4253.444916929329</c:v>
                </c:pt>
                <c:pt idx="3783">
                  <c:v>4341.264120959016</c:v>
                </c:pt>
                <c:pt idx="3784">
                  <c:v>4431.556628021205</c:v>
                </c:pt>
                <c:pt idx="3785">
                  <c:v>4524.13812726901</c:v>
                </c:pt>
                <c:pt idx="3786">
                  <c:v>4619.3520158066</c:v>
                </c:pt>
                <c:pt idx="3787">
                  <c:v>4717.142960887765</c:v>
                </c:pt>
                <c:pt idx="3788">
                  <c:v>4817.90626658397</c:v>
                </c:pt>
                <c:pt idx="3789">
                  <c:v>4921.430476682702</c:v>
                </c:pt>
                <c:pt idx="3790">
                  <c:v>5028.119195999007</c:v>
                </c:pt>
                <c:pt idx="3791">
                  <c:v>5137.7255011502</c:v>
                </c:pt>
                <c:pt idx="3792">
                  <c:v>5250.82296772444</c:v>
                </c:pt>
                <c:pt idx="3793">
                  <c:v>5367.237881910946</c:v>
                </c:pt>
                <c:pt idx="3794">
                  <c:v>5487.471291438368</c:v>
                </c:pt>
                <c:pt idx="3795">
                  <c:v>5611.269248901163</c:v>
                </c:pt>
                <c:pt idx="3796">
                  <c:v>5739.152404070113</c:v>
                </c:pt>
                <c:pt idx="3797">
                  <c:v>5871.146549775048</c:v>
                </c:pt>
                <c:pt idx="3798">
                  <c:v>6007.549763454363</c:v>
                </c:pt>
                <c:pt idx="3799">
                  <c:v>6148.712904691243</c:v>
                </c:pt>
                <c:pt idx="3800">
                  <c:v>6294.537794609759</c:v>
                </c:pt>
                <c:pt idx="3801">
                  <c:v>6445.56909941744</c:v>
                </c:pt>
                <c:pt idx="3802">
                  <c:v>6601.952300658495</c:v>
                </c:pt>
                <c:pt idx="3803">
                  <c:v>6764.18492311841</c:v>
                </c:pt>
                <c:pt idx="3804">
                  <c:v>6932.382864621038</c:v>
                </c:pt>
                <c:pt idx="3805">
                  <c:v>7107.13788800049</c:v>
                </c:pt>
                <c:pt idx="3806">
                  <c:v>7288.298592903432</c:v>
                </c:pt>
                <c:pt idx="3807">
                  <c:v>7476.921075660895</c:v>
                </c:pt>
                <c:pt idx="3808">
                  <c:v>7673.285831740554</c:v>
                </c:pt>
                <c:pt idx="3809">
                  <c:v>7877.71175221275</c:v>
                </c:pt>
                <c:pt idx="3810">
                  <c:v>8090.522275995478</c:v>
                </c:pt>
                <c:pt idx="3811">
                  <c:v>8312.736949642941</c:v>
                </c:pt>
                <c:pt idx="3812">
                  <c:v>8544.715320409457</c:v>
                </c:pt>
                <c:pt idx="3813">
                  <c:v>8786.905438918975</c:v>
                </c:pt>
                <c:pt idx="3814">
                  <c:v>9040.369224427875</c:v>
                </c:pt>
                <c:pt idx="3815">
                  <c:v>9305.260022662245</c:v>
                </c:pt>
                <c:pt idx="3816">
                  <c:v>9583.107029440986</c:v>
                </c:pt>
                <c:pt idx="3817">
                  <c:v>9873.814034751254</c:v>
                </c:pt>
                <c:pt idx="3818">
                  <c:v>10178.93716174335</c:v>
                </c:pt>
                <c:pt idx="3819">
                  <c:v>10499.1108357049</c:v>
                </c:pt>
                <c:pt idx="3820">
                  <c:v>10835.32269036661</c:v>
                </c:pt>
                <c:pt idx="3821">
                  <c:v>11188.67800617227</c:v>
                </c:pt>
                <c:pt idx="3822">
                  <c:v>11560.08052698997</c:v>
                </c:pt>
                <c:pt idx="3823">
                  <c:v>11949.8835718372</c:v>
                </c:pt>
                <c:pt idx="3824">
                  <c:v>12360.05313468044</c:v>
                </c:pt>
                <c:pt idx="3825">
                  <c:v>12790.72291021318</c:v>
                </c:pt>
                <c:pt idx="3826">
                  <c:v>13243.70699356281</c:v>
                </c:pt>
                <c:pt idx="3827">
                  <c:v>13718.26848144375</c:v>
                </c:pt>
                <c:pt idx="3828">
                  <c:v>14216.14216101552</c:v>
                </c:pt>
                <c:pt idx="3829">
                  <c:v>14736.15847477294</c:v>
                </c:pt>
                <c:pt idx="3830">
                  <c:v>15278.58578111247</c:v>
                </c:pt>
                <c:pt idx="3831">
                  <c:v>15841.83567435486</c:v>
                </c:pt>
                <c:pt idx="3832">
                  <c:v>16424.0446041366</c:v>
                </c:pt>
                <c:pt idx="3833">
                  <c:v>17022.46609015252</c:v>
                </c:pt>
                <c:pt idx="3834">
                  <c:v>17632.14935888601</c:v>
                </c:pt>
                <c:pt idx="3835">
                  <c:v>18247.19999639421</c:v>
                </c:pt>
                <c:pt idx="3836">
                  <c:v>18858.45668778697</c:v>
                </c:pt>
                <c:pt idx="3837">
                  <c:v>19457.11494658401</c:v>
                </c:pt>
                <c:pt idx="3838">
                  <c:v>20030.7485010537</c:v>
                </c:pt>
                <c:pt idx="3839">
                  <c:v>20564.32129816362</c:v>
                </c:pt>
                <c:pt idx="3840">
                  <c:v>21041.08914894906</c:v>
                </c:pt>
                <c:pt idx="3841">
                  <c:v>21445.92455103177</c:v>
                </c:pt>
                <c:pt idx="3842">
                  <c:v>21762.41233866192</c:v>
                </c:pt>
                <c:pt idx="3843">
                  <c:v>21976.17392364777</c:v>
                </c:pt>
                <c:pt idx="3844">
                  <c:v>22076.43738086748</c:v>
                </c:pt>
                <c:pt idx="3845">
                  <c:v>22058.09769395246</c:v>
                </c:pt>
                <c:pt idx="3846">
                  <c:v>21919.95028401066</c:v>
                </c:pt>
                <c:pt idx="3847">
                  <c:v>21668.40750333668</c:v>
                </c:pt>
                <c:pt idx="3848">
                  <c:v>21311.93382175319</c:v>
                </c:pt>
                <c:pt idx="3849">
                  <c:v>20865.76028061107</c:v>
                </c:pt>
                <c:pt idx="3850">
                  <c:v>20345.40099872572</c:v>
                </c:pt>
                <c:pt idx="3851">
                  <c:v>19768.73452162275</c:v>
                </c:pt>
                <c:pt idx="3852">
                  <c:v>19150.67683724954</c:v>
                </c:pt>
                <c:pt idx="3853">
                  <c:v>18507.30874560092</c:v>
                </c:pt>
                <c:pt idx="3854">
                  <c:v>17851.84858219614</c:v>
                </c:pt>
                <c:pt idx="3855">
                  <c:v>17194.20353413123</c:v>
                </c:pt>
                <c:pt idx="3856">
                  <c:v>16543.29451909013</c:v>
                </c:pt>
                <c:pt idx="3857">
                  <c:v>15906.01599275354</c:v>
                </c:pt>
                <c:pt idx="3858">
                  <c:v>15286.46945781456</c:v>
                </c:pt>
                <c:pt idx="3859">
                  <c:v>14688.62088288607</c:v>
                </c:pt>
                <c:pt idx="3860">
                  <c:v>14113.85097520893</c:v>
                </c:pt>
                <c:pt idx="3861">
                  <c:v>13563.7025216687</c:v>
                </c:pt>
                <c:pt idx="3862">
                  <c:v>13038.15496125806</c:v>
                </c:pt>
                <c:pt idx="3863">
                  <c:v>12537.48573975162</c:v>
                </c:pt>
                <c:pt idx="3864">
                  <c:v>12061.05250472998</c:v>
                </c:pt>
                <c:pt idx="3865">
                  <c:v>11608.52287474013</c:v>
                </c:pt>
                <c:pt idx="3866">
                  <c:v>11178.51078731753</c:v>
                </c:pt>
                <c:pt idx="3867">
                  <c:v>10769.72356953046</c:v>
                </c:pt>
                <c:pt idx="3868">
                  <c:v>10381.58359483143</c:v>
                </c:pt>
                <c:pt idx="3869">
                  <c:v>10012.80581482686</c:v>
                </c:pt>
                <c:pt idx="3870">
                  <c:v>9661.921658101357</c:v>
                </c:pt>
                <c:pt idx="3871">
                  <c:v>9328.468932407719</c:v>
                </c:pt>
                <c:pt idx="3872">
                  <c:v>9011.098106706482</c:v>
                </c:pt>
                <c:pt idx="3873">
                  <c:v>8708.962397951247</c:v>
                </c:pt>
                <c:pt idx="3874">
                  <c:v>8420.89560520001</c:v>
                </c:pt>
                <c:pt idx="3875">
                  <c:v>8146.224317613903</c:v>
                </c:pt>
                <c:pt idx="3876">
                  <c:v>7883.832650162864</c:v>
                </c:pt>
                <c:pt idx="3877">
                  <c:v>7633.341152894744</c:v>
                </c:pt>
                <c:pt idx="3878">
                  <c:v>7393.678718149853</c:v>
                </c:pt>
                <c:pt idx="3879">
                  <c:v>7164.238653023462</c:v>
                </c:pt>
                <c:pt idx="3880">
                  <c:v>6944.39513486357</c:v>
                </c:pt>
                <c:pt idx="3881">
                  <c:v>6733.875370275288</c:v>
                </c:pt>
                <c:pt idx="3882">
                  <c:v>6531.250019948864</c:v>
                </c:pt>
                <c:pt idx="3883">
                  <c:v>6336.930573341951</c:v>
                </c:pt>
                <c:pt idx="3884">
                  <c:v>6149.897157080728</c:v>
                </c:pt>
                <c:pt idx="3885">
                  <c:v>5969.975107522248</c:v>
                </c:pt>
                <c:pt idx="3886">
                  <c:v>5796.164510757218</c:v>
                </c:pt>
                <c:pt idx="3887">
                  <c:v>5628.468798616399</c:v>
                </c:pt>
                <c:pt idx="3888">
                  <c:v>5466.538781007803</c:v>
                </c:pt>
                <c:pt idx="3889">
                  <c:v>5309.442177484503</c:v>
                </c:pt>
                <c:pt idx="3890">
                  <c:v>5156.913481086632</c:v>
                </c:pt>
                <c:pt idx="3891">
                  <c:v>5008.665003779228</c:v>
                </c:pt>
                <c:pt idx="3892">
                  <c:v>4863.570676344367</c:v>
                </c:pt>
                <c:pt idx="3893">
                  <c:v>4720.591283108544</c:v>
                </c:pt>
                <c:pt idx="3894">
                  <c:v>4578.59566157188</c:v>
                </c:pt>
                <c:pt idx="3895">
                  <c:v>4434.480884389902</c:v>
                </c:pt>
                <c:pt idx="3896">
                  <c:v>4282.435970266331</c:v>
                </c:pt>
                <c:pt idx="3897">
                  <c:v>4107.340198763372</c:v>
                </c:pt>
                <c:pt idx="3898">
                  <c:v>3850.029915690656</c:v>
                </c:pt>
                <c:pt idx="3899">
                  <c:v>3139.481040062258</c:v>
                </c:pt>
                <c:pt idx="3900">
                  <c:v>4551.69600013742</c:v>
                </c:pt>
                <c:pt idx="3901">
                  <c:v>4132.079109263812</c:v>
                </c:pt>
                <c:pt idx="3902">
                  <c:v>3939.932471701784</c:v>
                </c:pt>
                <c:pt idx="3903">
                  <c:v>3800.754111808883</c:v>
                </c:pt>
                <c:pt idx="3904">
                  <c:v>3683.001884264132</c:v>
                </c:pt>
                <c:pt idx="3905">
                  <c:v>3576.190169751936</c:v>
                </c:pt>
                <c:pt idx="3906">
                  <c:v>3475.141820679201</c:v>
                </c:pt>
                <c:pt idx="3907">
                  <c:v>3375.433980205901</c:v>
                </c:pt>
                <c:pt idx="3908">
                  <c:v>3275.655229235222</c:v>
                </c:pt>
                <c:pt idx="3909">
                  <c:v>3177.396476489565</c:v>
                </c:pt>
                <c:pt idx="3910">
                  <c:v>3083.78122017632</c:v>
                </c:pt>
                <c:pt idx="3911">
                  <c:v>2996.019541508301</c:v>
                </c:pt>
                <c:pt idx="3912">
                  <c:v>2913.671533235761</c:v>
                </c:pt>
                <c:pt idx="3913">
                  <c:v>2835.888842439132</c:v>
                </c:pt>
                <c:pt idx="3914">
                  <c:v>2761.405381805504</c:v>
                </c:pt>
                <c:pt idx="3915">
                  <c:v>2690.012133277518</c:v>
                </c:pt>
                <c:pt idx="3916">
                  <c:v>2621.552379566501</c:v>
                </c:pt>
                <c:pt idx="3917">
                  <c:v>2555.717623989778</c:v>
                </c:pt>
                <c:pt idx="3918">
                  <c:v>2492.403596127442</c:v>
                </c:pt>
                <c:pt idx="3919">
                  <c:v>2431.734395648979</c:v>
                </c:pt>
                <c:pt idx="3920">
                  <c:v>2373.73156731646</c:v>
                </c:pt>
                <c:pt idx="3921">
                  <c:v>2318.408748511388</c:v>
                </c:pt>
                <c:pt idx="3922">
                  <c:v>2265.916491859819</c:v>
                </c:pt>
                <c:pt idx="3923">
                  <c:v>2216.52727249123</c:v>
                </c:pt>
                <c:pt idx="3924">
                  <c:v>2170.413762091425</c:v>
                </c:pt>
                <c:pt idx="3925">
                  <c:v>2127.891996520425</c:v>
                </c:pt>
                <c:pt idx="3926">
                  <c:v>2089.125349375054</c:v>
                </c:pt>
                <c:pt idx="3927">
                  <c:v>2054.82435039575</c:v>
                </c:pt>
                <c:pt idx="3928">
                  <c:v>2025.251659585263</c:v>
                </c:pt>
                <c:pt idx="3929">
                  <c:v>2001.413190616391</c:v>
                </c:pt>
                <c:pt idx="3930">
                  <c:v>1983.89036221936</c:v>
                </c:pt>
                <c:pt idx="3931">
                  <c:v>1973.767296851045</c:v>
                </c:pt>
                <c:pt idx="3932">
                  <c:v>1972.573893321776</c:v>
                </c:pt>
                <c:pt idx="3933">
                  <c:v>1981.99492199009</c:v>
                </c:pt>
                <c:pt idx="3934">
                  <c:v>2004.32651731241</c:v>
                </c:pt>
                <c:pt idx="3935">
                  <c:v>2042.839919317056</c:v>
                </c:pt>
                <c:pt idx="3936">
                  <c:v>2101.672659476329</c:v>
                </c:pt>
                <c:pt idx="3937">
                  <c:v>2186.696849992815</c:v>
                </c:pt>
                <c:pt idx="3938">
                  <c:v>2306.608800353638</c:v>
                </c:pt>
                <c:pt idx="3939">
                  <c:v>2473.91969431811</c:v>
                </c:pt>
                <c:pt idx="3940">
                  <c:v>2707.829432028914</c:v>
                </c:pt>
                <c:pt idx="3941">
                  <c:v>3039.786345971115</c:v>
                </c:pt>
                <c:pt idx="3942">
                  <c:v>3522.50507528835</c:v>
                </c:pt>
                <c:pt idx="3943">
                  <c:v>4251.518676971193</c:v>
                </c:pt>
                <c:pt idx="3944">
                  <c:v>5407.134927364554</c:v>
                </c:pt>
                <c:pt idx="3945">
                  <c:v>7314.973270733418</c:v>
                </c:pt>
                <c:pt idx="3946">
                  <c:v>10160.08071145278</c:v>
                </c:pt>
                <c:pt idx="3947">
                  <c:v>11615.4964569472</c:v>
                </c:pt>
                <c:pt idx="3948">
                  <c:v>9380.031623230545</c:v>
                </c:pt>
                <c:pt idx="3949">
                  <c:v>6991.061372860872</c:v>
                </c:pt>
                <c:pt idx="3950">
                  <c:v>5486.24051463306</c:v>
                </c:pt>
                <c:pt idx="3951">
                  <c:v>4562.758562532806</c:v>
                </c:pt>
                <c:pt idx="3952">
                  <c:v>3974.1038819885</c:v>
                </c:pt>
                <c:pt idx="3953">
                  <c:v>3588.446479339513</c:v>
                </c:pt>
                <c:pt idx="3954">
                  <c:v>3338.520912427295</c:v>
                </c:pt>
                <c:pt idx="3955">
                  <c:v>3200.261077985407</c:v>
                </c:pt>
                <c:pt idx="3956">
                  <c:v>3263.778495568942</c:v>
                </c:pt>
                <c:pt idx="3957">
                  <c:v>2009.880831199918</c:v>
                </c:pt>
                <c:pt idx="3958">
                  <c:v>2601.807055747567</c:v>
                </c:pt>
                <c:pt idx="3959">
                  <c:v>2654.426265686183</c:v>
                </c:pt>
                <c:pt idx="3960">
                  <c:v>2677.708465829453</c:v>
                </c:pt>
                <c:pt idx="3961">
                  <c:v>2702.925883886034</c:v>
                </c:pt>
                <c:pt idx="3962">
                  <c:v>2735.91095801803</c:v>
                </c:pt>
                <c:pt idx="3963">
                  <c:v>2777.839149549123</c:v>
                </c:pt>
                <c:pt idx="3964">
                  <c:v>2828.608926012118</c:v>
                </c:pt>
                <c:pt idx="3965">
                  <c:v>2887.883551328511</c:v>
                </c:pt>
                <c:pt idx="3966">
                  <c:v>2955.300357901704</c:v>
                </c:pt>
                <c:pt idx="3967">
                  <c:v>3030.566843276104</c:v>
                </c:pt>
                <c:pt idx="3968">
                  <c:v>3113.379134905616</c:v>
                </c:pt>
                <c:pt idx="3969">
                  <c:v>3203.697137308522</c:v>
                </c:pt>
                <c:pt idx="3970">
                  <c:v>3301.394361798834</c:v>
                </c:pt>
                <c:pt idx="3971">
                  <c:v>3406.64061982063</c:v>
                </c:pt>
                <c:pt idx="3972">
                  <c:v>3519.4508253779</c:v>
                </c:pt>
                <c:pt idx="3973">
                  <c:v>3640.111349068633</c:v>
                </c:pt>
                <c:pt idx="3974">
                  <c:v>3768.84995403757</c:v>
                </c:pt>
                <c:pt idx="3975">
                  <c:v>3906.171063221616</c:v>
                </c:pt>
                <c:pt idx="3976">
                  <c:v>4052.474315924312</c:v>
                </c:pt>
                <c:pt idx="3977">
                  <c:v>4208.309557669242</c:v>
                </c:pt>
                <c:pt idx="3978">
                  <c:v>4374.439317898679</c:v>
                </c:pt>
                <c:pt idx="3979">
                  <c:v>4551.574934560465</c:v>
                </c:pt>
                <c:pt idx="3980">
                  <c:v>4740.667834441088</c:v>
                </c:pt>
                <c:pt idx="3981">
                  <c:v>4942.802268138098</c:v>
                </c:pt>
                <c:pt idx="3982">
                  <c:v>5159.15419929919</c:v>
                </c:pt>
                <c:pt idx="3983">
                  <c:v>5391.354633841877</c:v>
                </c:pt>
                <c:pt idx="3984">
                  <c:v>5640.883464576803</c:v>
                </c:pt>
                <c:pt idx="3985">
                  <c:v>5909.85773178515</c:v>
                </c:pt>
                <c:pt idx="3986">
                  <c:v>6200.46833358687</c:v>
                </c:pt>
                <c:pt idx="3987">
                  <c:v>6515.567709758143</c:v>
                </c:pt>
                <c:pt idx="3988">
                  <c:v>6858.306746878752</c:v>
                </c:pt>
                <c:pt idx="3989">
                  <c:v>7232.5331394219</c:v>
                </c:pt>
                <c:pt idx="3990">
                  <c:v>7642.9218807572</c:v>
                </c:pt>
                <c:pt idx="3991">
                  <c:v>8095.052266318185</c:v>
                </c:pt>
                <c:pt idx="3992">
                  <c:v>8595.655231324976</c:v>
                </c:pt>
                <c:pt idx="3993">
                  <c:v>9153.333154007247</c:v>
                </c:pt>
                <c:pt idx="3994">
                  <c:v>9778.547100971213</c:v>
                </c:pt>
                <c:pt idx="3995">
                  <c:v>10484.61587997269</c:v>
                </c:pt>
                <c:pt idx="3996">
                  <c:v>11288.63115794146</c:v>
                </c:pt>
                <c:pt idx="3997">
                  <c:v>12212.96883531312</c:v>
                </c:pt>
                <c:pt idx="3998">
                  <c:v>13287.22886464027</c:v>
                </c:pt>
                <c:pt idx="3999">
                  <c:v>14551.48813301852</c:v>
                </c:pt>
                <c:pt idx="4000">
                  <c:v>16061.79623031426</c:v>
                </c:pt>
                <c:pt idx="4001">
                  <c:v>17898.3293616979</c:v>
                </c:pt>
                <c:pt idx="4002">
                  <c:v>20180.36114741186</c:v>
                </c:pt>
                <c:pt idx="4003">
                  <c:v>23092.29309553711</c:v>
                </c:pt>
                <c:pt idx="4004">
                  <c:v>26935.9405948466</c:v>
                </c:pt>
                <c:pt idx="4005">
                  <c:v>32239.3702692033</c:v>
                </c:pt>
                <c:pt idx="4006">
                  <c:v>40007.92316775444</c:v>
                </c:pt>
                <c:pt idx="4007">
                  <c:v>52394.30577233986</c:v>
                </c:pt>
                <c:pt idx="4008">
                  <c:v>74743.09948840455</c:v>
                </c:pt>
                <c:pt idx="4009">
                  <c:v>121748.7152176906</c:v>
                </c:pt>
                <c:pt idx="4010">
                  <c:v>187696.994296424</c:v>
                </c:pt>
                <c:pt idx="4011">
                  <c:v>128375.1164763744</c:v>
                </c:pt>
                <c:pt idx="4012">
                  <c:v>78220.37021956092</c:v>
                </c:pt>
                <c:pt idx="4013">
                  <c:v>54559.42561066108</c:v>
                </c:pt>
                <c:pt idx="4014">
                  <c:v>41608.58903168921</c:v>
                </c:pt>
                <c:pt idx="4015">
                  <c:v>33556.79914419394</c:v>
                </c:pt>
                <c:pt idx="4016">
                  <c:v>28093.78535681063</c:v>
                </c:pt>
                <c:pt idx="4017">
                  <c:v>24151.81721428912</c:v>
                </c:pt>
                <c:pt idx="4018">
                  <c:v>21175.93693002546</c:v>
                </c:pt>
                <c:pt idx="4019">
                  <c:v>18850.31551247723</c:v>
                </c:pt>
                <c:pt idx="4020">
                  <c:v>16983.00751508086</c:v>
                </c:pt>
                <c:pt idx="4021">
                  <c:v>15450.72849834011</c:v>
                </c:pt>
                <c:pt idx="4022">
                  <c:v>14170.86519113435</c:v>
                </c:pt>
                <c:pt idx="4023">
                  <c:v>13085.83150259135</c:v>
                </c:pt>
                <c:pt idx="4024">
                  <c:v>12154.40957128718</c:v>
                </c:pt>
                <c:pt idx="4025">
                  <c:v>11346.51852486919</c:v>
                </c:pt>
                <c:pt idx="4026">
                  <c:v>10639.58783329199</c:v>
                </c:pt>
                <c:pt idx="4027">
                  <c:v>10016.41004000348</c:v>
                </c:pt>
                <c:pt idx="4028">
                  <c:v>9463.932027038094</c:v>
                </c:pt>
                <c:pt idx="4029">
                  <c:v>8971.703396757548</c:v>
                </c:pt>
                <c:pt idx="4030">
                  <c:v>8531.58301937075</c:v>
                </c:pt>
                <c:pt idx="4031">
                  <c:v>8136.960652329676</c:v>
                </c:pt>
                <c:pt idx="4032">
                  <c:v>7782.00026416786</c:v>
                </c:pt>
                <c:pt idx="4033">
                  <c:v>7460.441199202995</c:v>
                </c:pt>
                <c:pt idx="4034">
                  <c:v>7163.849088109623</c:v>
                </c:pt>
                <c:pt idx="4035">
                  <c:v>6878.828785665335</c:v>
                </c:pt>
                <c:pt idx="4036">
                  <c:v>6586.288115208939</c:v>
                </c:pt>
                <c:pt idx="4037">
                  <c:v>6268.735078323112</c:v>
                </c:pt>
                <c:pt idx="4038">
                  <c:v>5928.689036516717</c:v>
                </c:pt>
                <c:pt idx="4039">
                  <c:v>5592.58603795703</c:v>
                </c:pt>
                <c:pt idx="4040">
                  <c:v>5287.80294189565</c:v>
                </c:pt>
                <c:pt idx="4041">
                  <c:v>5022.89336172117</c:v>
                </c:pt>
                <c:pt idx="4042">
                  <c:v>4792.844547298375</c:v>
                </c:pt>
                <c:pt idx="4043">
                  <c:v>4589.15086608583</c:v>
                </c:pt>
                <c:pt idx="4044">
                  <c:v>4404.531403855915</c:v>
                </c:pt>
                <c:pt idx="4045">
                  <c:v>4234.061965491955</c:v>
                </c:pt>
                <c:pt idx="4046">
                  <c:v>4074.498981504314</c:v>
                </c:pt>
                <c:pt idx="4047">
                  <c:v>3923.710043835483</c:v>
                </c:pt>
                <c:pt idx="4048">
                  <c:v>3780.022899524723</c:v>
                </c:pt>
                <c:pt idx="4049">
                  <c:v>3642.631460089856</c:v>
                </c:pt>
                <c:pt idx="4050">
                  <c:v>3510.620371280301</c:v>
                </c:pt>
                <c:pt idx="4051">
                  <c:v>3383.503939566191</c:v>
                </c:pt>
                <c:pt idx="4052">
                  <c:v>3260.622174483114</c:v>
                </c:pt>
                <c:pt idx="4053">
                  <c:v>3141.723563175</c:v>
                </c:pt>
                <c:pt idx="4054">
                  <c:v>3026.338310053862</c:v>
                </c:pt>
                <c:pt idx="4055">
                  <c:v>2914.296110892348</c:v>
                </c:pt>
                <c:pt idx="4056">
                  <c:v>2805.202713699122</c:v>
                </c:pt>
                <c:pt idx="4057">
                  <c:v>2698.848963159679</c:v>
                </c:pt>
                <c:pt idx="4058">
                  <c:v>2594.994717321326</c:v>
                </c:pt>
                <c:pt idx="4059">
                  <c:v>2493.461981109802</c:v>
                </c:pt>
                <c:pt idx="4060">
                  <c:v>2394.069168050996</c:v>
                </c:pt>
                <c:pt idx="4061">
                  <c:v>2296.547570809563</c:v>
                </c:pt>
                <c:pt idx="4062">
                  <c:v>2200.90602631001</c:v>
                </c:pt>
                <c:pt idx="4063">
                  <c:v>2106.890099746503</c:v>
                </c:pt>
                <c:pt idx="4064">
                  <c:v>2014.35489876725</c:v>
                </c:pt>
                <c:pt idx="4065">
                  <c:v>1923.119599844611</c:v>
                </c:pt>
                <c:pt idx="4066">
                  <c:v>1833.261716303026</c:v>
                </c:pt>
                <c:pt idx="4067">
                  <c:v>1744.547495001388</c:v>
                </c:pt>
                <c:pt idx="4068">
                  <c:v>1656.87267760266</c:v>
                </c:pt>
                <c:pt idx="4069">
                  <c:v>1570.301766191482</c:v>
                </c:pt>
                <c:pt idx="4070">
                  <c:v>1484.653958010416</c:v>
                </c:pt>
                <c:pt idx="4071">
                  <c:v>1399.999311768076</c:v>
                </c:pt>
                <c:pt idx="4072">
                  <c:v>1316.232139178121</c:v>
                </c:pt>
                <c:pt idx="4073">
                  <c:v>1233.564653705909</c:v>
                </c:pt>
                <c:pt idx="4074">
                  <c:v>1151.855213703874</c:v>
                </c:pt>
                <c:pt idx="4075">
                  <c:v>1071.582370234202</c:v>
                </c:pt>
                <c:pt idx="4076">
                  <c:v>992.8536431710351</c:v>
                </c:pt>
                <c:pt idx="4077">
                  <c:v>916.0855614517484</c:v>
                </c:pt>
                <c:pt idx="4078">
                  <c:v>842.013497424794</c:v>
                </c:pt>
                <c:pt idx="4079">
                  <c:v>771.5054796556645</c:v>
                </c:pt>
                <c:pt idx="4080">
                  <c:v>705.8906459346066</c:v>
                </c:pt>
                <c:pt idx="4081">
                  <c:v>647.1114526716695</c:v>
                </c:pt>
                <c:pt idx="4082">
                  <c:v>597.6471731836856</c:v>
                </c:pt>
                <c:pt idx="4083">
                  <c:v>560.7203054753565</c:v>
                </c:pt>
                <c:pt idx="4084">
                  <c:v>539.8617699202199</c:v>
                </c:pt>
                <c:pt idx="4085">
                  <c:v>537.894579692816</c:v>
                </c:pt>
                <c:pt idx="4086">
                  <c:v>556.3793375985156</c:v>
                </c:pt>
                <c:pt idx="4087">
                  <c:v>594.5370254845953</c:v>
                </c:pt>
                <c:pt idx="4088">
                  <c:v>650.3393617613384</c:v>
                </c:pt>
                <c:pt idx="4089">
                  <c:v>721.3212866495443</c:v>
                </c:pt>
                <c:pt idx="4090">
                  <c:v>804.8910162231257</c:v>
                </c:pt>
                <c:pt idx="4091">
                  <c:v>899.1173754784605</c:v>
                </c:pt>
                <c:pt idx="4092">
                  <c:v>1002.68231906642</c:v>
                </c:pt>
                <c:pt idx="4093">
                  <c:v>1114.603784260115</c:v>
                </c:pt>
                <c:pt idx="4094">
                  <c:v>1234.537328576658</c:v>
                </c:pt>
                <c:pt idx="4095">
                  <c:v>1362.140415358507</c:v>
                </c:pt>
                <c:pt idx="4096">
                  <c:v>1497.495831550613</c:v>
                </c:pt>
                <c:pt idx="4097">
                  <c:v>1640.781624717975</c:v>
                </c:pt>
                <c:pt idx="4098">
                  <c:v>1792.414254543783</c:v>
                </c:pt>
                <c:pt idx="4099">
                  <c:v>1952.834361338855</c:v>
                </c:pt>
                <c:pt idx="4100">
                  <c:v>2122.601207858371</c:v>
                </c:pt>
                <c:pt idx="4101">
                  <c:v>2302.702477476125</c:v>
                </c:pt>
                <c:pt idx="4102">
                  <c:v>2494.019830290403</c:v>
                </c:pt>
                <c:pt idx="4103">
                  <c:v>2697.503986887182</c:v>
                </c:pt>
                <c:pt idx="4104">
                  <c:v>2914.542679081299</c:v>
                </c:pt>
                <c:pt idx="4105">
                  <c:v>3146.606189499295</c:v>
                </c:pt>
                <c:pt idx="4106">
                  <c:v>3395.505036393274</c:v>
                </c:pt>
                <c:pt idx="4107">
                  <c:v>3663.034445206176</c:v>
                </c:pt>
                <c:pt idx="4108">
                  <c:v>3951.875873206476</c:v>
                </c:pt>
                <c:pt idx="4109">
                  <c:v>4264.614171112161</c:v>
                </c:pt>
                <c:pt idx="4110">
                  <c:v>4604.523584388185</c:v>
                </c:pt>
                <c:pt idx="4111">
                  <c:v>4975.699125969474</c:v>
                </c:pt>
                <c:pt idx="4112">
                  <c:v>5382.758885991399</c:v>
                </c:pt>
                <c:pt idx="4113">
                  <c:v>5831.520894648323</c:v>
                </c:pt>
                <c:pt idx="4114">
                  <c:v>6328.82848650921</c:v>
                </c:pt>
                <c:pt idx="4115">
                  <c:v>6883.361819709642</c:v>
                </c:pt>
                <c:pt idx="4116">
                  <c:v>7505.959702276469</c:v>
                </c:pt>
                <c:pt idx="4117">
                  <c:v>8209.889023305492</c:v>
                </c:pt>
                <c:pt idx="4118">
                  <c:v>9012.869890769383</c:v>
                </c:pt>
                <c:pt idx="4119">
                  <c:v>9937.395294027543</c:v>
                </c:pt>
                <c:pt idx="4120">
                  <c:v>11013.07822337603</c:v>
                </c:pt>
                <c:pt idx="4121">
                  <c:v>12281.09919203387</c:v>
                </c:pt>
                <c:pt idx="4122">
                  <c:v>13797.00206466746</c:v>
                </c:pt>
                <c:pt idx="4123">
                  <c:v>15641.16466148578</c:v>
                </c:pt>
                <c:pt idx="4124">
                  <c:v>17930.83045215081</c:v>
                </c:pt>
                <c:pt idx="4125">
                  <c:v>20845.92186278429</c:v>
                </c:pt>
                <c:pt idx="4126">
                  <c:v>24673.77036397306</c:v>
                </c:pt>
                <c:pt idx="4127">
                  <c:v>29902.357191452</c:v>
                </c:pt>
                <c:pt idx="4128">
                  <c:v>37405.13329354148</c:v>
                </c:pt>
                <c:pt idx="4129">
                  <c:v>48856.6212346559</c:v>
                </c:pt>
                <c:pt idx="4130">
                  <c:v>67461.99518481841</c:v>
                </c:pt>
                <c:pt idx="4131">
                  <c:v>96714.52601090679</c:v>
                </c:pt>
                <c:pt idx="4132">
                  <c:v>118447.4410599798</c:v>
                </c:pt>
                <c:pt idx="4133">
                  <c:v>97838.5687149459</c:v>
                </c:pt>
                <c:pt idx="4134">
                  <c:v>70911.89104499298</c:v>
                </c:pt>
                <c:pt idx="4135">
                  <c:v>53643.54781001486</c:v>
                </c:pt>
                <c:pt idx="4136">
                  <c:v>42875.47518791658</c:v>
                </c:pt>
                <c:pt idx="4137">
                  <c:v>35752.61316620173</c:v>
                </c:pt>
                <c:pt idx="4138">
                  <c:v>30759.13189859453</c:v>
                </c:pt>
                <c:pt idx="4139">
                  <c:v>27092.1069740523</c:v>
                </c:pt>
                <c:pt idx="4140">
                  <c:v>24301.05336313664</c:v>
                </c:pt>
                <c:pt idx="4141">
                  <c:v>22116.63882229046</c:v>
                </c:pt>
                <c:pt idx="4142">
                  <c:v>20364.9137487886</c:v>
                </c:pt>
                <c:pt idx="4143">
                  <c:v>18919.21853040183</c:v>
                </c:pt>
                <c:pt idx="4144">
                  <c:v>17678.41688482138</c:v>
                </c:pt>
                <c:pt idx="4145">
                  <c:v>16583.24570140952</c:v>
                </c:pt>
                <c:pt idx="4146">
                  <c:v>15616.53115685699</c:v>
                </c:pt>
                <c:pt idx="4147">
                  <c:v>14768.53996839625</c:v>
                </c:pt>
                <c:pt idx="4148">
                  <c:v>14021.5964068711</c:v>
                </c:pt>
                <c:pt idx="4149">
                  <c:v>13356.07022223198</c:v>
                </c:pt>
                <c:pt idx="4150">
                  <c:v>12754.74211030569</c:v>
                </c:pt>
                <c:pt idx="4151">
                  <c:v>12203.66728906679</c:v>
                </c:pt>
                <c:pt idx="4152">
                  <c:v>11692.00833815888</c:v>
                </c:pt>
                <c:pt idx="4153">
                  <c:v>11211.09888410121</c:v>
                </c:pt>
                <c:pt idx="4154">
                  <c:v>10754.29398514211</c:v>
                </c:pt>
                <c:pt idx="4155">
                  <c:v>10316.57245911976</c:v>
                </c:pt>
                <c:pt idx="4156">
                  <c:v>9894.09105857106</c:v>
                </c:pt>
                <c:pt idx="4157">
                  <c:v>9484.55454393849</c:v>
                </c:pt>
                <c:pt idx="4158">
                  <c:v>9086.464315767545</c:v>
                </c:pt>
                <c:pt idx="4159">
                  <c:v>8699.374378691933</c:v>
                </c:pt>
                <c:pt idx="4160">
                  <c:v>8323.46208149316</c:v>
                </c:pt>
                <c:pt idx="4161">
                  <c:v>7959.529589116147</c:v>
                </c:pt>
                <c:pt idx="4162">
                  <c:v>7608.588387161403</c:v>
                </c:pt>
                <c:pt idx="4163">
                  <c:v>7271.782561067753</c:v>
                </c:pt>
                <c:pt idx="4164">
                  <c:v>6950.270783768415</c:v>
                </c:pt>
                <c:pt idx="4165">
                  <c:v>6644.932900615628</c:v>
                </c:pt>
                <c:pt idx="4166">
                  <c:v>6356.457404401262</c:v>
                </c:pt>
                <c:pt idx="4167">
                  <c:v>6085.236627230003</c:v>
                </c:pt>
                <c:pt idx="4168">
                  <c:v>5831.296593246952</c:v>
                </c:pt>
                <c:pt idx="4169">
                  <c:v>5594.435694114261</c:v>
                </c:pt>
                <c:pt idx="4170">
                  <c:v>5374.17086133275</c:v>
                </c:pt>
                <c:pt idx="4171">
                  <c:v>5169.805785586512</c:v>
                </c:pt>
                <c:pt idx="4172">
                  <c:v>4980.58205173151</c:v>
                </c:pt>
                <c:pt idx="4173">
                  <c:v>4805.514122895243</c:v>
                </c:pt>
                <c:pt idx="4174">
                  <c:v>4643.65956292613</c:v>
                </c:pt>
                <c:pt idx="4175">
                  <c:v>4494.055839495134</c:v>
                </c:pt>
                <c:pt idx="4176">
                  <c:v>4355.71616377106</c:v>
                </c:pt>
                <c:pt idx="4177">
                  <c:v>4227.644038436416</c:v>
                </c:pt>
                <c:pt idx="4178">
                  <c:v>4108.97080190319</c:v>
                </c:pt>
                <c:pt idx="4179">
                  <c:v>3998.830537291742</c:v>
                </c:pt>
                <c:pt idx="4180">
                  <c:v>3896.384914503013</c:v>
                </c:pt>
                <c:pt idx="4181">
                  <c:v>3800.939797337581</c:v>
                </c:pt>
                <c:pt idx="4182">
                  <c:v>3711.771437367739</c:v>
                </c:pt>
                <c:pt idx="4183">
                  <c:v>3628.17544046016</c:v>
                </c:pt>
                <c:pt idx="4184">
                  <c:v>3549.425687448961</c:v>
                </c:pt>
                <c:pt idx="4185">
                  <c:v>3474.529360416921</c:v>
                </c:pt>
                <c:pt idx="4186">
                  <c:v>3401.232972921564</c:v>
                </c:pt>
                <c:pt idx="4187">
                  <c:v>3288.714451588341</c:v>
                </c:pt>
                <c:pt idx="4188">
                  <c:v>3300.420863781107</c:v>
                </c:pt>
                <c:pt idx="4189">
                  <c:v>3233.982203008555</c:v>
                </c:pt>
                <c:pt idx="4190">
                  <c:v>3176.457114190771</c:v>
                </c:pt>
                <c:pt idx="4191">
                  <c:v>3122.917627419242</c:v>
                </c:pt>
                <c:pt idx="4192">
                  <c:v>3072.260182395123</c:v>
                </c:pt>
                <c:pt idx="4193">
                  <c:v>3024.06587261815</c:v>
                </c:pt>
                <c:pt idx="4194">
                  <c:v>2978.051352260297</c:v>
                </c:pt>
                <c:pt idx="4195">
                  <c:v>2933.917017348724</c:v>
                </c:pt>
                <c:pt idx="4196">
                  <c:v>2891.547596573642</c:v>
                </c:pt>
                <c:pt idx="4197">
                  <c:v>2850.713427410964</c:v>
                </c:pt>
                <c:pt idx="4198">
                  <c:v>2811.141447151921</c:v>
                </c:pt>
                <c:pt idx="4199">
                  <c:v>2772.145132076876</c:v>
                </c:pt>
                <c:pt idx="4200">
                  <c:v>2729.185425275047</c:v>
                </c:pt>
                <c:pt idx="4201">
                  <c:v>2711.06679312676</c:v>
                </c:pt>
                <c:pt idx="4202">
                  <c:v>2673.609625367929</c:v>
                </c:pt>
                <c:pt idx="4203">
                  <c:v>2639.453509338534</c:v>
                </c:pt>
                <c:pt idx="4204">
                  <c:v>2607.03269084223</c:v>
                </c:pt>
                <c:pt idx="4205">
                  <c:v>2575.750414997484</c:v>
                </c:pt>
                <c:pt idx="4206">
                  <c:v>2545.395226284525</c:v>
                </c:pt>
                <c:pt idx="4207">
                  <c:v>2515.988646340393</c:v>
                </c:pt>
                <c:pt idx="4208">
                  <c:v>2487.389120781691</c:v>
                </c:pt>
                <c:pt idx="4209">
                  <c:v>2459.51702005873</c:v>
                </c:pt>
                <c:pt idx="4210">
                  <c:v>2432.372152398056</c:v>
                </c:pt>
                <c:pt idx="4211">
                  <c:v>2405.870243167182</c:v>
                </c:pt>
                <c:pt idx="4212">
                  <c:v>2380.015745290986</c:v>
                </c:pt>
                <c:pt idx="4213">
                  <c:v>2354.746849152049</c:v>
                </c:pt>
                <c:pt idx="4214">
                  <c:v>2330.087582434146</c:v>
                </c:pt>
                <c:pt idx="4215">
                  <c:v>2305.899314070985</c:v>
                </c:pt>
                <c:pt idx="4216">
                  <c:v>2282.270637288558</c:v>
                </c:pt>
                <c:pt idx="4217">
                  <c:v>2259.110320657918</c:v>
                </c:pt>
                <c:pt idx="4218">
                  <c:v>2236.415528666986</c:v>
                </c:pt>
                <c:pt idx="4219">
                  <c:v>2214.189756003638</c:v>
                </c:pt>
                <c:pt idx="4220">
                  <c:v>2192.400166126517</c:v>
                </c:pt>
                <c:pt idx="4221">
                  <c:v>2171.014560665744</c:v>
                </c:pt>
                <c:pt idx="4222">
                  <c:v>2150.02993424979</c:v>
                </c:pt>
                <c:pt idx="4223">
                  <c:v>2129.413318069493</c:v>
                </c:pt>
                <c:pt idx="4224">
                  <c:v>2109.156869724332</c:v>
                </c:pt>
                <c:pt idx="4225">
                  <c:v>2089.282176815867</c:v>
                </c:pt>
                <c:pt idx="4226">
                  <c:v>2069.730865446567</c:v>
                </c:pt>
                <c:pt idx="4227">
                  <c:v>2050.533060201981</c:v>
                </c:pt>
                <c:pt idx="4228">
                  <c:v>2031.599133262588</c:v>
                </c:pt>
                <c:pt idx="4229">
                  <c:v>2013.033309230073</c:v>
                </c:pt>
                <c:pt idx="4230">
                  <c:v>1994.705272482902</c:v>
                </c:pt>
                <c:pt idx="4231">
                  <c:v>1976.710929567281</c:v>
                </c:pt>
                <c:pt idx="4232">
                  <c:v>1958.983775048142</c:v>
                </c:pt>
                <c:pt idx="4233">
                  <c:v>1941.546025475871</c:v>
                </c:pt>
                <c:pt idx="4234">
                  <c:v>1924.296382908001</c:v>
                </c:pt>
                <c:pt idx="4235">
                  <c:v>1907.359042118296</c:v>
                </c:pt>
                <c:pt idx="4236">
                  <c:v>1890.649350857443</c:v>
                </c:pt>
                <c:pt idx="4237">
                  <c:v>1874.17765820636</c:v>
                </c:pt>
                <c:pt idx="4238">
                  <c:v>1857.920609214611</c:v>
                </c:pt>
                <c:pt idx="4239">
                  <c:v>1841.930851662768</c:v>
                </c:pt>
                <c:pt idx="4240">
                  <c:v>1826.115824325149</c:v>
                </c:pt>
                <c:pt idx="4241">
                  <c:v>1810.559769863737</c:v>
                </c:pt>
                <c:pt idx="4242">
                  <c:v>1795.183091021645</c:v>
                </c:pt>
                <c:pt idx="4243">
                  <c:v>1779.998735596018</c:v>
                </c:pt>
                <c:pt idx="4244">
                  <c:v>1765.003511094736</c:v>
                </c:pt>
                <c:pt idx="4245">
                  <c:v>1750.236833094291</c:v>
                </c:pt>
                <c:pt idx="4246">
                  <c:v>1735.650740756005</c:v>
                </c:pt>
                <c:pt idx="4247">
                  <c:v>1721.223558869077</c:v>
                </c:pt>
                <c:pt idx="4248">
                  <c:v>1706.983640565201</c:v>
                </c:pt>
                <c:pt idx="4249">
                  <c:v>1692.924276186357</c:v>
                </c:pt>
                <c:pt idx="4250">
                  <c:v>1679.042555491931</c:v>
                </c:pt>
                <c:pt idx="4251">
                  <c:v>1665.307326572506</c:v>
                </c:pt>
                <c:pt idx="4252">
                  <c:v>1651.705408544916</c:v>
                </c:pt>
                <c:pt idx="4253">
                  <c:v>1638.337835192907</c:v>
                </c:pt>
                <c:pt idx="4254">
                  <c:v>1625.081298499698</c:v>
                </c:pt>
                <c:pt idx="4255">
                  <c:v>1611.966843623392</c:v>
                </c:pt>
                <c:pt idx="4256">
                  <c:v>1599.006608526773</c:v>
                </c:pt>
                <c:pt idx="4257">
                  <c:v>1586.174293014172</c:v>
                </c:pt>
                <c:pt idx="4258">
                  <c:v>1573.495737179867</c:v>
                </c:pt>
                <c:pt idx="4259">
                  <c:v>1560.975803030272</c:v>
                </c:pt>
                <c:pt idx="4260">
                  <c:v>1548.578085465892</c:v>
                </c:pt>
                <c:pt idx="4261">
                  <c:v>1536.300772878079</c:v>
                </c:pt>
                <c:pt idx="4262">
                  <c:v>1524.159378088626</c:v>
                </c:pt>
                <c:pt idx="4263">
                  <c:v>1512.12346119575</c:v>
                </c:pt>
                <c:pt idx="4264">
                  <c:v>1500.252733021027</c:v>
                </c:pt>
                <c:pt idx="4265">
                  <c:v>1488.492886528736</c:v>
                </c:pt>
                <c:pt idx="4266">
                  <c:v>1476.813799300977</c:v>
                </c:pt>
                <c:pt idx="4267">
                  <c:v>1465.26580953603</c:v>
                </c:pt>
                <c:pt idx="4268">
                  <c:v>1453.875435153212</c:v>
                </c:pt>
                <c:pt idx="4269">
                  <c:v>1442.561332801231</c:v>
                </c:pt>
                <c:pt idx="4270">
                  <c:v>1431.324257639181</c:v>
                </c:pt>
                <c:pt idx="4271">
                  <c:v>1420.27272496523</c:v>
                </c:pt>
                <c:pt idx="4272">
                  <c:v>1409.286821184707</c:v>
                </c:pt>
                <c:pt idx="4273">
                  <c:v>1398.395027913687</c:v>
                </c:pt>
                <c:pt idx="4274">
                  <c:v>1387.636656466251</c:v>
                </c:pt>
                <c:pt idx="4275">
                  <c:v>1376.926870311492</c:v>
                </c:pt>
                <c:pt idx="4276">
                  <c:v>1366.338630256781</c:v>
                </c:pt>
                <c:pt idx="4277">
                  <c:v>1355.878489393531</c:v>
                </c:pt>
                <c:pt idx="4278">
                  <c:v>1345.46011250129</c:v>
                </c:pt>
                <c:pt idx="4279">
                  <c:v>1335.181040922524</c:v>
                </c:pt>
                <c:pt idx="4280">
                  <c:v>1324.955456668706</c:v>
                </c:pt>
                <c:pt idx="4281">
                  <c:v>1314.823113726317</c:v>
                </c:pt>
                <c:pt idx="4282">
                  <c:v>1304.814510627393</c:v>
                </c:pt>
                <c:pt idx="4283">
                  <c:v>1294.851883378197</c:v>
                </c:pt>
                <c:pt idx="4284">
                  <c:v>1284.955142987448</c:v>
                </c:pt>
                <c:pt idx="4285">
                  <c:v>1275.224786261956</c:v>
                </c:pt>
                <c:pt idx="4286">
                  <c:v>1265.513190759317</c:v>
                </c:pt>
                <c:pt idx="4287">
                  <c:v>1255.890533767695</c:v>
                </c:pt>
                <c:pt idx="4288">
                  <c:v>1246.327601065564</c:v>
                </c:pt>
                <c:pt idx="4289">
                  <c:v>1236.879412081081</c:v>
                </c:pt>
                <c:pt idx="4290">
                  <c:v>1227.451458298765</c:v>
                </c:pt>
                <c:pt idx="4291">
                  <c:v>1218.162521629752</c:v>
                </c:pt>
                <c:pt idx="4292">
                  <c:v>1208.881971818954</c:v>
                </c:pt>
                <c:pt idx="4293">
                  <c:v>1199.734715348459</c:v>
                </c:pt>
                <c:pt idx="4294">
                  <c:v>1190.617469859854</c:v>
                </c:pt>
                <c:pt idx="4295">
                  <c:v>1181.56102338329</c:v>
                </c:pt>
                <c:pt idx="4296">
                  <c:v>1172.584503364507</c:v>
                </c:pt>
                <c:pt idx="4297">
                  <c:v>1163.690121059624</c:v>
                </c:pt>
                <c:pt idx="4298">
                  <c:v>1154.820105003791</c:v>
                </c:pt>
                <c:pt idx="4299">
                  <c:v>1146.069247650505</c:v>
                </c:pt>
                <c:pt idx="4300">
                  <c:v>1137.347091825445</c:v>
                </c:pt>
                <c:pt idx="4301">
                  <c:v>1128.686316990503</c:v>
                </c:pt>
                <c:pt idx="4302">
                  <c:v>1120.072024011117</c:v>
                </c:pt>
                <c:pt idx="4303">
                  <c:v>1111.525752481485</c:v>
                </c:pt>
                <c:pt idx="4304">
                  <c:v>1103.055476324789</c:v>
                </c:pt>
                <c:pt idx="4305">
                  <c:v>1094.626784684444</c:v>
                </c:pt>
                <c:pt idx="4306">
                  <c:v>1086.245646623695</c:v>
                </c:pt>
                <c:pt idx="4307">
                  <c:v>1077.929218769518</c:v>
                </c:pt>
                <c:pt idx="4308">
                  <c:v>1069.650757693183</c:v>
                </c:pt>
                <c:pt idx="4309">
                  <c:v>1061.42994688153</c:v>
                </c:pt>
                <c:pt idx="4310">
                  <c:v>1053.250050151808</c:v>
                </c:pt>
                <c:pt idx="4311">
                  <c:v>1045.124895687856</c:v>
                </c:pt>
                <c:pt idx="4312">
                  <c:v>1037.068837761453</c:v>
                </c:pt>
                <c:pt idx="4313">
                  <c:v>1029.05926852622</c:v>
                </c:pt>
                <c:pt idx="4314">
                  <c:v>1021.075230908688</c:v>
                </c:pt>
                <c:pt idx="4315">
                  <c:v>1013.118470080779</c:v>
                </c:pt>
                <c:pt idx="4316">
                  <c:v>1005.220766517198</c:v>
                </c:pt>
                <c:pt idx="4317">
                  <c:v>997.3887408187953</c:v>
                </c:pt>
                <c:pt idx="4318">
                  <c:v>989.579856296093</c:v>
                </c:pt>
                <c:pt idx="4319">
                  <c:v>981.774643828419</c:v>
                </c:pt>
                <c:pt idx="4320">
                  <c:v>974.0670889726318</c:v>
                </c:pt>
                <c:pt idx="4321">
                  <c:v>966.3689694945288</c:v>
                </c:pt>
                <c:pt idx="4322">
                  <c:v>958.6953105375108</c:v>
                </c:pt>
                <c:pt idx="4323">
                  <c:v>951.0741597610074</c:v>
                </c:pt>
                <c:pt idx="4324">
                  <c:v>943.4814755796177</c:v>
                </c:pt>
                <c:pt idx="4325">
                  <c:v>935.9082244941528</c:v>
                </c:pt>
                <c:pt idx="4326">
                  <c:v>928.3832935408917</c:v>
                </c:pt>
                <c:pt idx="4327">
                  <c:v>920.8911390360201</c:v>
                </c:pt>
                <c:pt idx="4328">
                  <c:v>913.380632947988</c:v>
                </c:pt>
                <c:pt idx="4329">
                  <c:v>905.9445390214469</c:v>
                </c:pt>
                <c:pt idx="4330">
                  <c:v>898.5095698113023</c:v>
                </c:pt>
                <c:pt idx="4331">
                  <c:v>891.1003431382695</c:v>
                </c:pt>
                <c:pt idx="4332">
                  <c:v>883.7420751810076</c:v>
                </c:pt>
                <c:pt idx="4333">
                  <c:v>876.3486729601987</c:v>
                </c:pt>
                <c:pt idx="4334">
                  <c:v>869.027609964941</c:v>
                </c:pt>
                <c:pt idx="4335">
                  <c:v>861.6835983536482</c:v>
                </c:pt>
                <c:pt idx="4336">
                  <c:v>854.3350878595214</c:v>
                </c:pt>
                <c:pt idx="4337">
                  <c:v>847.0150138219087</c:v>
                </c:pt>
                <c:pt idx="4338">
                  <c:v>839.7181983917494</c:v>
                </c:pt>
                <c:pt idx="4339">
                  <c:v>832.3929975228734</c:v>
                </c:pt>
                <c:pt idx="4340">
                  <c:v>825.1109028008354</c:v>
                </c:pt>
                <c:pt idx="4341">
                  <c:v>817.8142693501137</c:v>
                </c:pt>
                <c:pt idx="4342">
                  <c:v>810.529184120162</c:v>
                </c:pt>
                <c:pt idx="4343">
                  <c:v>803.221575148539</c:v>
                </c:pt>
                <c:pt idx="4344">
                  <c:v>795.9315420974084</c:v>
                </c:pt>
                <c:pt idx="4345">
                  <c:v>788.653699749036</c:v>
                </c:pt>
                <c:pt idx="4346">
                  <c:v>781.3048457222468</c:v>
                </c:pt>
                <c:pt idx="4347">
                  <c:v>773.9874402849188</c:v>
                </c:pt>
                <c:pt idx="4348">
                  <c:v>766.688242689608</c:v>
                </c:pt>
                <c:pt idx="4349">
                  <c:v>759.3948592812912</c:v>
                </c:pt>
                <c:pt idx="4350">
                  <c:v>752.0755319142247</c:v>
                </c:pt>
                <c:pt idx="4351">
                  <c:v>744.7550244839373</c:v>
                </c:pt>
                <c:pt idx="4352">
                  <c:v>737.4659614697888</c:v>
                </c:pt>
                <c:pt idx="4353">
                  <c:v>730.2104368590495</c:v>
                </c:pt>
                <c:pt idx="4354">
                  <c:v>723.0031251810989</c:v>
                </c:pt>
                <c:pt idx="4355">
                  <c:v>715.8400597023818</c:v>
                </c:pt>
                <c:pt idx="4356">
                  <c:v>708.7725294962903</c:v>
                </c:pt>
                <c:pt idx="4357">
                  <c:v>701.848819463023</c:v>
                </c:pt>
                <c:pt idx="4358">
                  <c:v>695.1170546610131</c:v>
                </c:pt>
                <c:pt idx="4359">
                  <c:v>688.6679366333416</c:v>
                </c:pt>
                <c:pt idx="4360">
                  <c:v>682.5522389227632</c:v>
                </c:pt>
                <c:pt idx="4361">
                  <c:v>676.9790941793281</c:v>
                </c:pt>
                <c:pt idx="4362">
                  <c:v>672.1154211185844</c:v>
                </c:pt>
                <c:pt idx="4363">
                  <c:v>668.2149798779222</c:v>
                </c:pt>
                <c:pt idx="4364">
                  <c:v>665.6833766000514</c:v>
                </c:pt>
                <c:pt idx="4365">
                  <c:v>665.0691811805958</c:v>
                </c:pt>
                <c:pt idx="4366">
                  <c:v>667.16769079019</c:v>
                </c:pt>
                <c:pt idx="4367">
                  <c:v>673.0496966073964</c:v>
                </c:pt>
                <c:pt idx="4368">
                  <c:v>684.3625027830614</c:v>
                </c:pt>
                <c:pt idx="4369">
                  <c:v>703.559364723145</c:v>
                </c:pt>
                <c:pt idx="4370">
                  <c:v>734.0452772182813</c:v>
                </c:pt>
                <c:pt idx="4371">
                  <c:v>781.025855246672</c:v>
                </c:pt>
                <c:pt idx="4372">
                  <c:v>852.118609158474</c:v>
                </c:pt>
                <c:pt idx="4373">
                  <c:v>958.6918421701717</c:v>
                </c:pt>
                <c:pt idx="4374">
                  <c:v>1117.310791030091</c:v>
                </c:pt>
                <c:pt idx="4375">
                  <c:v>1350.229718797869</c:v>
                </c:pt>
                <c:pt idx="4376">
                  <c:v>1678.102776053185</c:v>
                </c:pt>
                <c:pt idx="4377">
                  <c:v>2078.995793637733</c:v>
                </c:pt>
                <c:pt idx="4378">
                  <c:v>2393.694986300714</c:v>
                </c:pt>
                <c:pt idx="4379">
                  <c:v>2404.11033846217</c:v>
                </c:pt>
                <c:pt idx="4380">
                  <c:v>2169.326318954082</c:v>
                </c:pt>
                <c:pt idx="4381">
                  <c:v>1891.266202726613</c:v>
                </c:pt>
                <c:pt idx="4382">
                  <c:v>1658.245596193839</c:v>
                </c:pt>
                <c:pt idx="4383">
                  <c:v>1479.159369435306</c:v>
                </c:pt>
                <c:pt idx="4384">
                  <c:v>1342.903939198634</c:v>
                </c:pt>
                <c:pt idx="4385">
                  <c:v>1237.647065517112</c:v>
                </c:pt>
                <c:pt idx="4386">
                  <c:v>1154.828402696857</c:v>
                </c:pt>
                <c:pt idx="4387">
                  <c:v>1088.17990628598</c:v>
                </c:pt>
                <c:pt idx="4388">
                  <c:v>1033.47863190311</c:v>
                </c:pt>
                <c:pt idx="4389">
                  <c:v>987.7280684281518</c:v>
                </c:pt>
                <c:pt idx="4390">
                  <c:v>948.8294825498935</c:v>
                </c:pt>
                <c:pt idx="4391">
                  <c:v>915.2900747717236</c:v>
                </c:pt>
                <c:pt idx="4392">
                  <c:v>886.0324577804023</c:v>
                </c:pt>
                <c:pt idx="4393">
                  <c:v>860.1100929191223</c:v>
                </c:pt>
                <c:pt idx="4394">
                  <c:v>836.9128378786147</c:v>
                </c:pt>
                <c:pt idx="4395">
                  <c:v>815.9771338636916</c:v>
                </c:pt>
                <c:pt idx="4396">
                  <c:v>796.9093583734517</c:v>
                </c:pt>
                <c:pt idx="4397">
                  <c:v>779.3520037086713</c:v>
                </c:pt>
                <c:pt idx="4398">
                  <c:v>763.1015598604441</c:v>
                </c:pt>
                <c:pt idx="4399">
                  <c:v>747.9712255703048</c:v>
                </c:pt>
                <c:pt idx="4400">
                  <c:v>733.7583037942264</c:v>
                </c:pt>
                <c:pt idx="4401">
                  <c:v>720.3099057171137</c:v>
                </c:pt>
                <c:pt idx="4402">
                  <c:v>707.5762828902243</c:v>
                </c:pt>
                <c:pt idx="4403">
                  <c:v>695.3901030657028</c:v>
                </c:pt>
                <c:pt idx="4404">
                  <c:v>683.682990120625</c:v>
                </c:pt>
                <c:pt idx="4405">
                  <c:v>672.4059389255522</c:v>
                </c:pt>
                <c:pt idx="4406">
                  <c:v>661.4829518958556</c:v>
                </c:pt>
                <c:pt idx="4407">
                  <c:v>650.857702781782</c:v>
                </c:pt>
                <c:pt idx="4408">
                  <c:v>640.4804199905834</c:v>
                </c:pt>
                <c:pt idx="4409">
                  <c:v>630.2904322855286</c:v>
                </c:pt>
                <c:pt idx="4410">
                  <c:v>620.242979363601</c:v>
                </c:pt>
                <c:pt idx="4411">
                  <c:v>610.3228846293762</c:v>
                </c:pt>
                <c:pt idx="4412">
                  <c:v>600.5059897877917</c:v>
                </c:pt>
                <c:pt idx="4413">
                  <c:v>590.7127702701594</c:v>
                </c:pt>
                <c:pt idx="4414">
                  <c:v>580.9449711127295</c:v>
                </c:pt>
                <c:pt idx="4415">
                  <c:v>571.1687544188522</c:v>
                </c:pt>
                <c:pt idx="4416">
                  <c:v>561.3298565423246</c:v>
                </c:pt>
                <c:pt idx="4417">
                  <c:v>551.447282346841</c:v>
                </c:pt>
                <c:pt idx="4418">
                  <c:v>541.4469406489844</c:v>
                </c:pt>
                <c:pt idx="4419">
                  <c:v>531.341533044302</c:v>
                </c:pt>
                <c:pt idx="4420">
                  <c:v>521.036432554122</c:v>
                </c:pt>
                <c:pt idx="4421">
                  <c:v>510.555750009217</c:v>
                </c:pt>
                <c:pt idx="4422">
                  <c:v>499.8412088866701</c:v>
                </c:pt>
                <c:pt idx="4423">
                  <c:v>488.8443246224818</c:v>
                </c:pt>
                <c:pt idx="4424">
                  <c:v>477.5265846433733</c:v>
                </c:pt>
                <c:pt idx="4425">
                  <c:v>465.7935378119426</c:v>
                </c:pt>
                <c:pt idx="4426">
                  <c:v>453.6290049119518</c:v>
                </c:pt>
                <c:pt idx="4427">
                  <c:v>440.9312000458156</c:v>
                </c:pt>
                <c:pt idx="4428">
                  <c:v>427.5841249308319</c:v>
                </c:pt>
                <c:pt idx="4429">
                  <c:v>413.4937613906486</c:v>
                </c:pt>
                <c:pt idx="4430">
                  <c:v>398.5334254211552</c:v>
                </c:pt>
                <c:pt idx="4431">
                  <c:v>382.5691849207007</c:v>
                </c:pt>
                <c:pt idx="4432">
                  <c:v>365.3959203418775</c:v>
                </c:pt>
                <c:pt idx="4433">
                  <c:v>346.845219318242</c:v>
                </c:pt>
                <c:pt idx="4434">
                  <c:v>326.6582561586592</c:v>
                </c:pt>
                <c:pt idx="4435">
                  <c:v>304.597014740596</c:v>
                </c:pt>
                <c:pt idx="4436">
                  <c:v>280.3716603289938</c:v>
                </c:pt>
                <c:pt idx="4437">
                  <c:v>253.7030062722649</c:v>
                </c:pt>
                <c:pt idx="4438">
                  <c:v>224.4466280895891</c:v>
                </c:pt>
                <c:pt idx="4439">
                  <c:v>192.8715038835586</c:v>
                </c:pt>
                <c:pt idx="4440">
                  <c:v>160.5806573907471</c:v>
                </c:pt>
                <c:pt idx="4441">
                  <c:v>133.2441116717333</c:v>
                </c:pt>
                <c:pt idx="4442">
                  <c:v>126.1157064725389</c:v>
                </c:pt>
                <c:pt idx="4443">
                  <c:v>158.7269201956742</c:v>
                </c:pt>
                <c:pt idx="4444">
                  <c:v>233.7612462972231</c:v>
                </c:pt>
                <c:pt idx="4445">
                  <c:v>348.1999762338285</c:v>
                </c:pt>
                <c:pt idx="4446">
                  <c:v>508.4000550431069</c:v>
                </c:pt>
                <c:pt idx="4447">
                  <c:v>731.6000056189254</c:v>
                </c:pt>
                <c:pt idx="4448">
                  <c:v>1047.381076887475</c:v>
                </c:pt>
                <c:pt idx="4449">
                  <c:v>1496.302700384969</c:v>
                </c:pt>
                <c:pt idx="4450">
                  <c:v>2090.496299429966</c:v>
                </c:pt>
                <c:pt idx="4451">
                  <c:v>2661.698236836241</c:v>
                </c:pt>
                <c:pt idx="4452">
                  <c:v>2841.609798418412</c:v>
                </c:pt>
                <c:pt idx="4453">
                  <c:v>2625.214601521836</c:v>
                </c:pt>
                <c:pt idx="4454">
                  <c:v>2312.341429252106</c:v>
                </c:pt>
                <c:pt idx="4455">
                  <c:v>2043.385679667252</c:v>
                </c:pt>
                <c:pt idx="4456">
                  <c:v>1836.848130741216</c:v>
                </c:pt>
                <c:pt idx="4457">
                  <c:v>1680.34312524203</c:v>
                </c:pt>
                <c:pt idx="4458">
                  <c:v>1560.373788300483</c:v>
                </c:pt>
                <c:pt idx="4459">
                  <c:v>1466.904572250043</c:v>
                </c:pt>
                <c:pt idx="4460">
                  <c:v>1392.99879769175</c:v>
                </c:pt>
                <c:pt idx="4461">
                  <c:v>1333.606741829078</c:v>
                </c:pt>
                <c:pt idx="4462">
                  <c:v>1285.537361761627</c:v>
                </c:pt>
                <c:pt idx="4463">
                  <c:v>1246.208939794427</c:v>
                </c:pt>
                <c:pt idx="4464">
                  <c:v>1214.048751174833</c:v>
                </c:pt>
                <c:pt idx="4465">
                  <c:v>1187.676710772337</c:v>
                </c:pt>
                <c:pt idx="4466">
                  <c:v>1166.212260945858</c:v>
                </c:pt>
                <c:pt idx="4467">
                  <c:v>1148.882080324801</c:v>
                </c:pt>
                <c:pt idx="4468">
                  <c:v>1135.201605919171</c:v>
                </c:pt>
                <c:pt idx="4469">
                  <c:v>1124.859689010176</c:v>
                </c:pt>
                <c:pt idx="4470">
                  <c:v>1117.543759985095</c:v>
                </c:pt>
                <c:pt idx="4471">
                  <c:v>1112.94157743892</c:v>
                </c:pt>
                <c:pt idx="4472">
                  <c:v>1110.979207262792</c:v>
                </c:pt>
                <c:pt idx="4473">
                  <c:v>1111.62057975138</c:v>
                </c:pt>
                <c:pt idx="4474">
                  <c:v>1114.84809528341</c:v>
                </c:pt>
                <c:pt idx="4475">
                  <c:v>1120.670340459281</c:v>
                </c:pt>
                <c:pt idx="4476">
                  <c:v>1129.288766121021</c:v>
                </c:pt>
                <c:pt idx="4477">
                  <c:v>1140.662607282938</c:v>
                </c:pt>
                <c:pt idx="4478">
                  <c:v>1155.138134280367</c:v>
                </c:pt>
                <c:pt idx="4479">
                  <c:v>1173.079786538884</c:v>
                </c:pt>
                <c:pt idx="4480">
                  <c:v>1194.687913053264</c:v>
                </c:pt>
                <c:pt idx="4481">
                  <c:v>1220.609878815052</c:v>
                </c:pt>
                <c:pt idx="4482">
                  <c:v>1251.320691830643</c:v>
                </c:pt>
                <c:pt idx="4483">
                  <c:v>1287.771317252743</c:v>
                </c:pt>
                <c:pt idx="4484">
                  <c:v>1330.797755742365</c:v>
                </c:pt>
                <c:pt idx="4485">
                  <c:v>1381.723399237008</c:v>
                </c:pt>
                <c:pt idx="4486">
                  <c:v>1442.031291326542</c:v>
                </c:pt>
                <c:pt idx="4487">
                  <c:v>1513.729646547068</c:v>
                </c:pt>
                <c:pt idx="4488">
                  <c:v>1599.107886181104</c:v>
                </c:pt>
                <c:pt idx="4489">
                  <c:v>1700.835749908864</c:v>
                </c:pt>
                <c:pt idx="4490">
                  <c:v>1821.445263335635</c:v>
                </c:pt>
                <c:pt idx="4491">
                  <c:v>1961.730495054303</c:v>
                </c:pt>
                <c:pt idx="4492">
                  <c:v>2118.469463414396</c:v>
                </c:pt>
                <c:pt idx="4493">
                  <c:v>2276.15471879928</c:v>
                </c:pt>
                <c:pt idx="4494">
                  <c:v>2398.114158420312</c:v>
                </c:pt>
                <c:pt idx="4495">
                  <c:v>2424.819887131851</c:v>
                </c:pt>
                <c:pt idx="4496">
                  <c:v>2306.892067523884</c:v>
                </c:pt>
                <c:pt idx="4497">
                  <c:v>2058.09183999812</c:v>
                </c:pt>
                <c:pt idx="4498">
                  <c:v>1749.444752801933</c:v>
                </c:pt>
                <c:pt idx="4499">
                  <c:v>1447.910757973818</c:v>
                </c:pt>
                <c:pt idx="4500">
                  <c:v>1185.311247685326</c:v>
                </c:pt>
                <c:pt idx="4501">
                  <c:v>967.8741637074289</c:v>
                </c:pt>
                <c:pt idx="4502">
                  <c:v>790.785411244693</c:v>
                </c:pt>
                <c:pt idx="4503">
                  <c:v>646.6248457252543</c:v>
                </c:pt>
                <c:pt idx="4504">
                  <c:v>528.5430300441568</c:v>
                </c:pt>
                <c:pt idx="4505">
                  <c:v>431.1616254856418</c:v>
                </c:pt>
                <c:pt idx="4506">
                  <c:v>350.3590153947848</c:v>
                </c:pt>
                <c:pt idx="4507">
                  <c:v>283.3870806348227</c:v>
                </c:pt>
                <c:pt idx="4508">
                  <c:v>228.5515708212533</c:v>
                </c:pt>
                <c:pt idx="4509">
                  <c:v>185.4601905974394</c:v>
                </c:pt>
                <c:pt idx="4510">
                  <c:v>154.9530863221073</c:v>
                </c:pt>
                <c:pt idx="4511">
                  <c:v>138.5443236269346</c:v>
                </c:pt>
                <c:pt idx="4512">
                  <c:v>136.7061457034461</c:v>
                </c:pt>
                <c:pt idx="4513">
                  <c:v>147.2523218812744</c:v>
                </c:pt>
                <c:pt idx="4514">
                  <c:v>166.3572740153296</c:v>
                </c:pt>
                <c:pt idx="4515">
                  <c:v>190.6019782228657</c:v>
                </c:pt>
                <c:pt idx="4516">
                  <c:v>218.1634567779195</c:v>
                </c:pt>
                <c:pt idx="4517">
                  <c:v>247.9931963426371</c:v>
                </c:pt>
                <c:pt idx="4518">
                  <c:v>279.672247245043</c:v>
                </c:pt>
                <c:pt idx="4519">
                  <c:v>313.1312678866334</c:v>
                </c:pt>
                <c:pt idx="4520">
                  <c:v>348.4629972133273</c:v>
                </c:pt>
                <c:pt idx="4521">
                  <c:v>386.144631652073</c:v>
                </c:pt>
                <c:pt idx="4522">
                  <c:v>426.3462912440917</c:v>
                </c:pt>
                <c:pt idx="4523">
                  <c:v>469.4959362008368</c:v>
                </c:pt>
                <c:pt idx="4524">
                  <c:v>516.1328972205246</c:v>
                </c:pt>
                <c:pt idx="4525">
                  <c:v>566.8050761395548</c:v>
                </c:pt>
                <c:pt idx="4526">
                  <c:v>622.0485531676443</c:v>
                </c:pt>
                <c:pt idx="4527">
                  <c:v>682.651588041068</c:v>
                </c:pt>
                <c:pt idx="4528">
                  <c:v>749.2270943261793</c:v>
                </c:pt>
                <c:pt idx="4529">
                  <c:v>822.4105302798346</c:v>
                </c:pt>
                <c:pt idx="4530">
                  <c:v>903.2893534454942</c:v>
                </c:pt>
                <c:pt idx="4531">
                  <c:v>992.7465409122868</c:v>
                </c:pt>
                <c:pt idx="4532">
                  <c:v>1092.254448543486</c:v>
                </c:pt>
                <c:pt idx="4533">
                  <c:v>1204.516891158888</c:v>
                </c:pt>
                <c:pt idx="4534">
                  <c:v>1336.051704866233</c:v>
                </c:pt>
                <c:pt idx="4535">
                  <c:v>1499.252956676409</c:v>
                </c:pt>
                <c:pt idx="4536">
                  <c:v>1652.113296352373</c:v>
                </c:pt>
                <c:pt idx="4537">
                  <c:v>1523.332274972178</c:v>
                </c:pt>
                <c:pt idx="4538">
                  <c:v>1445.839146420165</c:v>
                </c:pt>
                <c:pt idx="4539">
                  <c:v>1475.169908314795</c:v>
                </c:pt>
                <c:pt idx="4540">
                  <c:v>1510.652155057276</c:v>
                </c:pt>
                <c:pt idx="4541">
                  <c:v>1532.536052841661</c:v>
                </c:pt>
                <c:pt idx="4542">
                  <c:v>1539.480158924777</c:v>
                </c:pt>
                <c:pt idx="4543">
                  <c:v>1534.301759302361</c:v>
                </c:pt>
                <c:pt idx="4544">
                  <c:v>1520.777369840964</c:v>
                </c:pt>
                <c:pt idx="4545">
                  <c:v>1502.765843637834</c:v>
                </c:pt>
                <c:pt idx="4546">
                  <c:v>1483.751754554954</c:v>
                </c:pt>
                <c:pt idx="4547">
                  <c:v>1467.349412272647</c:v>
                </c:pt>
                <c:pt idx="4548">
                  <c:v>1457.235298812463</c:v>
                </c:pt>
                <c:pt idx="4549">
                  <c:v>1458.530021275811</c:v>
                </c:pt>
                <c:pt idx="4550">
                  <c:v>1478.867584897014</c:v>
                </c:pt>
                <c:pt idx="4551">
                  <c:v>1532.116504512959</c:v>
                </c:pt>
                <c:pt idx="4552">
                  <c:v>1646.176787185366</c:v>
                </c:pt>
                <c:pt idx="4553">
                  <c:v>1881.096452158308</c:v>
                </c:pt>
                <c:pt idx="4554">
                  <c:v>2362.188122334139</c:v>
                </c:pt>
                <c:pt idx="4555">
                  <c:v>3131.698612776137</c:v>
                </c:pt>
                <c:pt idx="4556">
                  <c:v>3101.096677375557</c:v>
                </c:pt>
                <c:pt idx="4557">
                  <c:v>2292.903121675896</c:v>
                </c:pt>
                <c:pt idx="4558">
                  <c:v>1777.851523219142</c:v>
                </c:pt>
                <c:pt idx="4559">
                  <c:v>1505.213620176534</c:v>
                </c:pt>
                <c:pt idx="4560">
                  <c:v>1350.40475420094</c:v>
                </c:pt>
                <c:pt idx="4561">
                  <c:v>1254.160376881349</c:v>
                </c:pt>
                <c:pt idx="4562">
                  <c:v>1189.978596259152</c:v>
                </c:pt>
                <c:pt idx="4563">
                  <c:v>1144.419864403744</c:v>
                </c:pt>
                <c:pt idx="4564">
                  <c:v>1110.502097523538</c:v>
                </c:pt>
                <c:pt idx="4565">
                  <c:v>1084.539105726378</c:v>
                </c:pt>
                <c:pt idx="4566">
                  <c:v>1063.944268337081</c:v>
                </c:pt>
                <c:pt idx="4567">
                  <c:v>1047.400271684425</c:v>
                </c:pt>
                <c:pt idx="4568">
                  <c:v>1033.929828453148</c:v>
                </c:pt>
                <c:pt idx="4569">
                  <c:v>1022.877949453075</c:v>
                </c:pt>
                <c:pt idx="4570">
                  <c:v>1013.655277309905</c:v>
                </c:pt>
                <c:pt idx="4571">
                  <c:v>1005.96072497616</c:v>
                </c:pt>
                <c:pt idx="4572">
                  <c:v>1084.683816903685</c:v>
                </c:pt>
                <c:pt idx="4573">
                  <c:v>996.630414629962</c:v>
                </c:pt>
                <c:pt idx="4574">
                  <c:v>992.6425194348391</c:v>
                </c:pt>
                <c:pt idx="4575">
                  <c:v>989.8265722339506</c:v>
                </c:pt>
                <c:pt idx="4576">
                  <c:v>988.0278226294113</c:v>
                </c:pt>
                <c:pt idx="4577">
                  <c:v>987.0200709761448</c:v>
                </c:pt>
                <c:pt idx="4578">
                  <c:v>986.77153389762</c:v>
                </c:pt>
                <c:pt idx="4579">
                  <c:v>987.3273257726978</c:v>
                </c:pt>
                <c:pt idx="4580">
                  <c:v>988.5581251660801</c:v>
                </c:pt>
                <c:pt idx="4581">
                  <c:v>990.4136392874683</c:v>
                </c:pt>
                <c:pt idx="4582">
                  <c:v>992.920684505715</c:v>
                </c:pt>
                <c:pt idx="4583">
                  <c:v>996.0176426023071</c:v>
                </c:pt>
                <c:pt idx="4584">
                  <c:v>999.7687896630106</c:v>
                </c:pt>
                <c:pt idx="4585">
                  <c:v>1004.046189084373</c:v>
                </c:pt>
                <c:pt idx="4586">
                  <c:v>1008.912858313352</c:v>
                </c:pt>
                <c:pt idx="4587">
                  <c:v>1014.352998354626</c:v>
                </c:pt>
                <c:pt idx="4588">
                  <c:v>1020.296108004554</c:v>
                </c:pt>
                <c:pt idx="4589">
                  <c:v>1026.779234924999</c:v>
                </c:pt>
                <c:pt idx="4590">
                  <c:v>1033.769904414248</c:v>
                </c:pt>
                <c:pt idx="4591">
                  <c:v>1041.309415930253</c:v>
                </c:pt>
                <c:pt idx="4592">
                  <c:v>1049.324490262837</c:v>
                </c:pt>
                <c:pt idx="4593">
                  <c:v>1057.848892184917</c:v>
                </c:pt>
                <c:pt idx="4594">
                  <c:v>1066.860723853774</c:v>
                </c:pt>
                <c:pt idx="4595">
                  <c:v>1076.334861758352</c:v>
                </c:pt>
                <c:pt idx="4596">
                  <c:v>1086.197784731105</c:v>
                </c:pt>
                <c:pt idx="4597">
                  <c:v>1096.48828211114</c:v>
                </c:pt>
                <c:pt idx="4598">
                  <c:v>1107.161568296148</c:v>
                </c:pt>
                <c:pt idx="4599">
                  <c:v>1118.132218353614</c:v>
                </c:pt>
                <c:pt idx="4600">
                  <c:v>1129.39655137313</c:v>
                </c:pt>
                <c:pt idx="4601">
                  <c:v>1140.817849584787</c:v>
                </c:pt>
                <c:pt idx="4602">
                  <c:v>1152.347629537994</c:v>
                </c:pt>
                <c:pt idx="4603">
                  <c:v>1163.85036076994</c:v>
                </c:pt>
                <c:pt idx="4604">
                  <c:v>1175.155526516178</c:v>
                </c:pt>
                <c:pt idx="4605">
                  <c:v>1186.074923955756</c:v>
                </c:pt>
                <c:pt idx="4606">
                  <c:v>1196.365994493866</c:v>
                </c:pt>
                <c:pt idx="4607">
                  <c:v>1205.707623671308</c:v>
                </c:pt>
                <c:pt idx="4608">
                  <c:v>1213.663388896258</c:v>
                </c:pt>
                <c:pt idx="4609">
                  <c:v>1219.748888696377</c:v>
                </c:pt>
                <c:pt idx="4610">
                  <c:v>1223.195191627425</c:v>
                </c:pt>
                <c:pt idx="4611">
                  <c:v>1223.219594533361</c:v>
                </c:pt>
                <c:pt idx="4612">
                  <c:v>1218.545007350228</c:v>
                </c:pt>
                <c:pt idx="4613">
                  <c:v>1207.56740038734</c:v>
                </c:pt>
                <c:pt idx="4614">
                  <c:v>1188.207870259311</c:v>
                </c:pt>
                <c:pt idx="4615">
                  <c:v>1157.552473732308</c:v>
                </c:pt>
                <c:pt idx="4616">
                  <c:v>1111.881986292882</c:v>
                </c:pt>
                <c:pt idx="4617">
                  <c:v>1046.087689295048</c:v>
                </c:pt>
                <c:pt idx="4618">
                  <c:v>954.1964703877844</c:v>
                </c:pt>
                <c:pt idx="4619">
                  <c:v>831.2384503581894</c:v>
                </c:pt>
                <c:pt idx="4620">
                  <c:v>684.4715932055413</c:v>
                </c:pt>
                <c:pt idx="4621">
                  <c:v>582.664604378487</c:v>
                </c:pt>
                <c:pt idx="4622">
                  <c:v>729.9139109460614</c:v>
                </c:pt>
                <c:pt idx="4623">
                  <c:v>1216.264698338708</c:v>
                </c:pt>
                <c:pt idx="4624">
                  <c:v>1921.087256914415</c:v>
                </c:pt>
                <c:pt idx="4625">
                  <c:v>2679.629785122687</c:v>
                </c:pt>
                <c:pt idx="4626">
                  <c:v>3321.619100810744</c:v>
                </c:pt>
                <c:pt idx="4627">
                  <c:v>3770.916797752665</c:v>
                </c:pt>
                <c:pt idx="4628">
                  <c:v>4059.918848959137</c:v>
                </c:pt>
                <c:pt idx="4629">
                  <c:v>4254.468094607804</c:v>
                </c:pt>
                <c:pt idx="4630">
                  <c:v>4405.513795423934</c:v>
                </c:pt>
                <c:pt idx="4631">
                  <c:v>4543.12509595125</c:v>
                </c:pt>
                <c:pt idx="4632">
                  <c:v>4683.393535710384</c:v>
                </c:pt>
                <c:pt idx="4633">
                  <c:v>4834.736770913164</c:v>
                </c:pt>
                <c:pt idx="4634">
                  <c:v>5002.102343179244</c:v>
                </c:pt>
                <c:pt idx="4635">
                  <c:v>5188.647349454847</c:v>
                </c:pt>
                <c:pt idx="4636">
                  <c:v>5396.525198865835</c:v>
                </c:pt>
                <c:pt idx="4637">
                  <c:v>5627.781625806062</c:v>
                </c:pt>
                <c:pt idx="4638">
                  <c:v>5884.761056382838</c:v>
                </c:pt>
                <c:pt idx="4639">
                  <c:v>6169.670158308065</c:v>
                </c:pt>
                <c:pt idx="4640">
                  <c:v>6485.457851216143</c:v>
                </c:pt>
                <c:pt idx="4641">
                  <c:v>6835.338486496664</c:v>
                </c:pt>
                <c:pt idx="4642">
                  <c:v>7223.121418029486</c:v>
                </c:pt>
                <c:pt idx="4643">
                  <c:v>7653.301095385373</c:v>
                </c:pt>
                <c:pt idx="4644">
                  <c:v>8131.291922077893</c:v>
                </c:pt>
                <c:pt idx="4645">
                  <c:v>8663.508071020651</c:v>
                </c:pt>
                <c:pt idx="4646">
                  <c:v>9257.673759378107</c:v>
                </c:pt>
                <c:pt idx="4647">
                  <c:v>9923.188724748306</c:v>
                </c:pt>
                <c:pt idx="4648">
                  <c:v>10671.40817354865</c:v>
                </c:pt>
                <c:pt idx="4649">
                  <c:v>11516.31110083876</c:v>
                </c:pt>
                <c:pt idx="4650">
                  <c:v>12475.5562998842</c:v>
                </c:pt>
                <c:pt idx="4651">
                  <c:v>13571.75796440274</c:v>
                </c:pt>
                <c:pt idx="4652">
                  <c:v>14833.88566473171</c:v>
                </c:pt>
                <c:pt idx="4653">
                  <c:v>16300.59905340867</c:v>
                </c:pt>
                <c:pt idx="4654">
                  <c:v>18024.384289928</c:v>
                </c:pt>
                <c:pt idx="4655">
                  <c:v>20079.3042436031</c:v>
                </c:pt>
                <c:pt idx="4656">
                  <c:v>22573.10148027675</c:v>
                </c:pt>
                <c:pt idx="4657">
                  <c:v>25669.94189427398</c:v>
                </c:pt>
                <c:pt idx="4658">
                  <c:v>29633.71896862371</c:v>
                </c:pt>
                <c:pt idx="4659">
                  <c:v>34917.037568253</c:v>
                </c:pt>
                <c:pt idx="4660">
                  <c:v>42364.55001791688</c:v>
                </c:pt>
                <c:pt idx="4661">
                  <c:v>53738.69565856933</c:v>
                </c:pt>
                <c:pt idx="4662">
                  <c:v>73321.901974788</c:v>
                </c:pt>
                <c:pt idx="4663">
                  <c:v>113686.772863266</c:v>
                </c:pt>
                <c:pt idx="4664">
                  <c:v>201055.011275193</c:v>
                </c:pt>
                <c:pt idx="4665">
                  <c:v>164282.1343843232</c:v>
                </c:pt>
                <c:pt idx="4666">
                  <c:v>87898.23531393546</c:v>
                </c:pt>
                <c:pt idx="4667">
                  <c:v>55451.05411932132</c:v>
                </c:pt>
                <c:pt idx="4668">
                  <c:v>38973.48971680283</c:v>
                </c:pt>
                <c:pt idx="4669">
                  <c:v>29168.34490237384</c:v>
                </c:pt>
                <c:pt idx="4670">
                  <c:v>22730.76810817125</c:v>
                </c:pt>
                <c:pt idx="4671">
                  <c:v>18243.6832630721</c:v>
                </c:pt>
                <c:pt idx="4672">
                  <c:v>15010.71555711152</c:v>
                </c:pt>
                <c:pt idx="4673">
                  <c:v>12654.00798614562</c:v>
                </c:pt>
                <c:pt idx="4674">
                  <c:v>10950.87341753074</c:v>
                </c:pt>
                <c:pt idx="4675">
                  <c:v>9758.758506141632</c:v>
                </c:pt>
                <c:pt idx="4676">
                  <c:v>8975.370721219413</c:v>
                </c:pt>
                <c:pt idx="4677">
                  <c:v>8518.487658136145</c:v>
                </c:pt>
                <c:pt idx="4678">
                  <c:v>8317.736383450698</c:v>
                </c:pt>
                <c:pt idx="4679">
                  <c:v>8312.707059306787</c:v>
                </c:pt>
                <c:pt idx="4680">
                  <c:v>8454.846257172486</c:v>
                </c:pt>
                <c:pt idx="4681">
                  <c:v>8706.932591668114</c:v>
                </c:pt>
                <c:pt idx="4682">
                  <c:v>9043.363880902514</c:v>
                </c:pt>
                <c:pt idx="4683">
                  <c:v>9447.176640285052</c:v>
                </c:pt>
                <c:pt idx="4684">
                  <c:v>9908.760768169517</c:v>
                </c:pt>
                <c:pt idx="4685">
                  <c:v>10423.7044566821</c:v>
                </c:pt>
                <c:pt idx="4686">
                  <c:v>10991.69292022635</c:v>
                </c:pt>
                <c:pt idx="4687">
                  <c:v>11614.76384154916</c:v>
                </c:pt>
                <c:pt idx="4688">
                  <c:v>12297.30524125825</c:v>
                </c:pt>
                <c:pt idx="4689">
                  <c:v>13044.6684076157</c:v>
                </c:pt>
                <c:pt idx="4690">
                  <c:v>13861.80220168536</c:v>
                </c:pt>
                <c:pt idx="4691">
                  <c:v>14752.56915485347</c:v>
                </c:pt>
                <c:pt idx="4692">
                  <c:v>15715.84545470904</c:v>
                </c:pt>
                <c:pt idx="4693">
                  <c:v>16742.63297409356</c:v>
                </c:pt>
                <c:pt idx="4694">
                  <c:v>17809.30317200561</c:v>
                </c:pt>
                <c:pt idx="4695">
                  <c:v>18870.209884284</c:v>
                </c:pt>
                <c:pt idx="4696">
                  <c:v>19850.06429099049</c:v>
                </c:pt>
                <c:pt idx="4697">
                  <c:v>20644.20612825059</c:v>
                </c:pt>
                <c:pt idx="4698">
                  <c:v>21129.08383755992</c:v>
                </c:pt>
                <c:pt idx="4699">
                  <c:v>21200.85673138758</c:v>
                </c:pt>
                <c:pt idx="4700">
                  <c:v>20812.59739497879</c:v>
                </c:pt>
                <c:pt idx="4701">
                  <c:v>20002.64454687485</c:v>
                </c:pt>
                <c:pt idx="4702">
                  <c:v>18878.8294736327</c:v>
                </c:pt>
                <c:pt idx="4703">
                  <c:v>17574.92470853565</c:v>
                </c:pt>
                <c:pt idx="4704">
                  <c:v>16212.43876648465</c:v>
                </c:pt>
                <c:pt idx="4705">
                  <c:v>14878.16825135762</c:v>
                </c:pt>
                <c:pt idx="4706">
                  <c:v>13623.75306190577</c:v>
                </c:pt>
                <c:pt idx="4707">
                  <c:v>12473.93176387998</c:v>
                </c:pt>
                <c:pt idx="4708">
                  <c:v>11435.23425323829</c:v>
                </c:pt>
                <c:pt idx="4709">
                  <c:v>10504.80115527974</c:v>
                </c:pt>
                <c:pt idx="4710">
                  <c:v>9674.745359362657</c:v>
                </c:pt>
                <c:pt idx="4711">
                  <c:v>8935.245183385488</c:v>
                </c:pt>
                <c:pt idx="4712">
                  <c:v>8275.763143561473</c:v>
                </c:pt>
                <c:pt idx="4713">
                  <c:v>7686.76835855428</c:v>
                </c:pt>
                <c:pt idx="4714">
                  <c:v>7159.7185366032</c:v>
                </c:pt>
                <c:pt idx="4715">
                  <c:v>6686.26350991041</c:v>
                </c:pt>
                <c:pt idx="4716">
                  <c:v>6260.420477396368</c:v>
                </c:pt>
                <c:pt idx="4717">
                  <c:v>5876.13029877371</c:v>
                </c:pt>
                <c:pt idx="4718">
                  <c:v>5528.328767940679</c:v>
                </c:pt>
                <c:pt idx="4719">
                  <c:v>5212.742645123423</c:v>
                </c:pt>
                <c:pt idx="4720">
                  <c:v>4925.70960738392</c:v>
                </c:pt>
                <c:pt idx="4721">
                  <c:v>4663.960547874079</c:v>
                </c:pt>
                <c:pt idx="4722">
                  <c:v>4425.05521383928</c:v>
                </c:pt>
                <c:pt idx="4723">
                  <c:v>4206.381466807455</c:v>
                </c:pt>
                <c:pt idx="4724">
                  <c:v>4005.735154135188</c:v>
                </c:pt>
                <c:pt idx="4725">
                  <c:v>3821.711497903765</c:v>
                </c:pt>
                <c:pt idx="4726">
                  <c:v>3652.61200121615</c:v>
                </c:pt>
                <c:pt idx="4727">
                  <c:v>3496.914613421831</c:v>
                </c:pt>
                <c:pt idx="4728">
                  <c:v>3353.434576888896</c:v>
                </c:pt>
                <c:pt idx="4729">
                  <c:v>3221.288726147172</c:v>
                </c:pt>
                <c:pt idx="4730">
                  <c:v>3098.903176284221</c:v>
                </c:pt>
                <c:pt idx="4731">
                  <c:v>2986.001984608035</c:v>
                </c:pt>
                <c:pt idx="4732">
                  <c:v>2881.410257377543</c:v>
                </c:pt>
                <c:pt idx="4733">
                  <c:v>2784.891455355407</c:v>
                </c:pt>
                <c:pt idx="4734">
                  <c:v>2695.85806789159</c:v>
                </c:pt>
                <c:pt idx="4735">
                  <c:v>2613.924830953002</c:v>
                </c:pt>
                <c:pt idx="4736">
                  <c:v>2538.683942230014</c:v>
                </c:pt>
                <c:pt idx="4737">
                  <c:v>2469.803366200294</c:v>
                </c:pt>
                <c:pt idx="4738">
                  <c:v>2406.87141490147</c:v>
                </c:pt>
                <c:pt idx="4739">
                  <c:v>2349.696452815347</c:v>
                </c:pt>
                <c:pt idx="4740">
                  <c:v>2298.053343459172</c:v>
                </c:pt>
                <c:pt idx="4741">
                  <c:v>2251.792879343407</c:v>
                </c:pt>
                <c:pt idx="4742">
                  <c:v>2210.99245368593</c:v>
                </c:pt>
                <c:pt idx="4743">
                  <c:v>2175.934731525387</c:v>
                </c:pt>
                <c:pt idx="4744">
                  <c:v>2146.897562190697</c:v>
                </c:pt>
                <c:pt idx="4745">
                  <c:v>2124.488828066748</c:v>
                </c:pt>
                <c:pt idx="4746">
                  <c:v>2109.740312382601</c:v>
                </c:pt>
                <c:pt idx="4747">
                  <c:v>2103.385178994464</c:v>
                </c:pt>
                <c:pt idx="4748">
                  <c:v>2105.970770283182</c:v>
                </c:pt>
                <c:pt idx="4749">
                  <c:v>2116.591873648995</c:v>
                </c:pt>
                <c:pt idx="4750">
                  <c:v>2132.43881317699</c:v>
                </c:pt>
                <c:pt idx="4751">
                  <c:v>2148.66968419772</c:v>
                </c:pt>
                <c:pt idx="4752">
                  <c:v>2160.681541556804</c:v>
                </c:pt>
                <c:pt idx="4753">
                  <c:v>2165.913801724992</c:v>
                </c:pt>
                <c:pt idx="4754">
                  <c:v>2165.30506489905</c:v>
                </c:pt>
                <c:pt idx="4755">
                  <c:v>2161.183382916035</c:v>
                </c:pt>
                <c:pt idx="4756">
                  <c:v>2156.146139004089</c:v>
                </c:pt>
                <c:pt idx="4757">
                  <c:v>2152.23429314681</c:v>
                </c:pt>
                <c:pt idx="4758">
                  <c:v>2150.53750188369</c:v>
                </c:pt>
                <c:pt idx="4759">
                  <c:v>2151.518049607031</c:v>
                </c:pt>
                <c:pt idx="4760">
                  <c:v>2155.716454073614</c:v>
                </c:pt>
                <c:pt idx="4761">
                  <c:v>2163.069007692392</c:v>
                </c:pt>
                <c:pt idx="4762">
                  <c:v>2173.52924752459</c:v>
                </c:pt>
                <c:pt idx="4763">
                  <c:v>2187.020521835671</c:v>
                </c:pt>
                <c:pt idx="4764">
                  <c:v>2203.594741728471</c:v>
                </c:pt>
                <c:pt idx="4765">
                  <c:v>2223.14125008981</c:v>
                </c:pt>
                <c:pt idx="4766">
                  <c:v>2245.724968256039</c:v>
                </c:pt>
                <c:pt idx="4767">
                  <c:v>2271.179565568667</c:v>
                </c:pt>
                <c:pt idx="4768">
                  <c:v>2299.811091908691</c:v>
                </c:pt>
                <c:pt idx="4769">
                  <c:v>2331.347159104456</c:v>
                </c:pt>
                <c:pt idx="4770">
                  <c:v>2366.103344000654</c:v>
                </c:pt>
                <c:pt idx="4771">
                  <c:v>2404.132334179992</c:v>
                </c:pt>
                <c:pt idx="4772">
                  <c:v>2445.753635688312</c:v>
                </c:pt>
                <c:pt idx="4773">
                  <c:v>2491.093625842771</c:v>
                </c:pt>
                <c:pt idx="4774">
                  <c:v>2540.498970112147</c:v>
                </c:pt>
                <c:pt idx="4775">
                  <c:v>2594.260486461301</c:v>
                </c:pt>
                <c:pt idx="4776">
                  <c:v>2653.159830169329</c:v>
                </c:pt>
                <c:pt idx="4777">
                  <c:v>2717.568087950393</c:v>
                </c:pt>
                <c:pt idx="4778">
                  <c:v>2788.726429959009</c:v>
                </c:pt>
                <c:pt idx="4779">
                  <c:v>2867.699045637853</c:v>
                </c:pt>
                <c:pt idx="4780">
                  <c:v>2956.750857881592</c:v>
                </c:pt>
                <c:pt idx="4781">
                  <c:v>3058.807125765117</c:v>
                </c:pt>
                <c:pt idx="4782">
                  <c:v>3179.481927646834</c:v>
                </c:pt>
                <c:pt idx="4783">
                  <c:v>3329.153404979842</c:v>
                </c:pt>
                <c:pt idx="4784">
                  <c:v>3532.299123253452</c:v>
                </c:pt>
                <c:pt idx="4785">
                  <c:v>3860.335874383413</c:v>
                </c:pt>
                <c:pt idx="4786">
                  <c:v>4664.603673317984</c:v>
                </c:pt>
                <c:pt idx="4787">
                  <c:v>9639.327950751673</c:v>
                </c:pt>
                <c:pt idx="4788">
                  <c:v>2347.223167672035</c:v>
                </c:pt>
                <c:pt idx="4789">
                  <c:v>2989.875292566853</c:v>
                </c:pt>
                <c:pt idx="4790">
                  <c:v>3337.352535269143</c:v>
                </c:pt>
                <c:pt idx="4791">
                  <c:v>3602.259108671386</c:v>
                </c:pt>
                <c:pt idx="4792">
                  <c:v>3842.867726532434</c:v>
                </c:pt>
                <c:pt idx="4793">
                  <c:v>4082.146718424581</c:v>
                </c:pt>
                <c:pt idx="4794">
                  <c:v>4332.21162393185</c:v>
                </c:pt>
                <c:pt idx="4795">
                  <c:v>4601.71060455357</c:v>
                </c:pt>
                <c:pt idx="4796">
                  <c:v>4898.283020565367</c:v>
                </c:pt>
                <c:pt idx="4797">
                  <c:v>5229.38138085221</c:v>
                </c:pt>
                <c:pt idx="4798">
                  <c:v>5603.684658197158</c:v>
                </c:pt>
                <c:pt idx="4799">
                  <c:v>6031.34791533724</c:v>
                </c:pt>
                <c:pt idx="4800">
                  <c:v>6524.201029488285</c:v>
                </c:pt>
                <c:pt idx="4801">
                  <c:v>7095.835388608202</c:v>
                </c:pt>
                <c:pt idx="4802">
                  <c:v>7760.495314132577</c:v>
                </c:pt>
                <c:pt idx="4803">
                  <c:v>8531.104373939711</c:v>
                </c:pt>
                <c:pt idx="4804">
                  <c:v>9411.259130408749</c:v>
                </c:pt>
                <c:pt idx="4805">
                  <c:v>10377.36894464545</c:v>
                </c:pt>
                <c:pt idx="4806">
                  <c:v>11354.95873829232</c:v>
                </c:pt>
                <c:pt idx="4807">
                  <c:v>12182.2415245251</c:v>
                </c:pt>
                <c:pt idx="4808">
                  <c:v>12622.33013384067</c:v>
                </c:pt>
                <c:pt idx="4809">
                  <c:v>12484.26861429628</c:v>
                </c:pt>
                <c:pt idx="4810">
                  <c:v>11777.547584567</c:v>
                </c:pt>
                <c:pt idx="4811">
                  <c:v>10713.37777222255</c:v>
                </c:pt>
                <c:pt idx="4812">
                  <c:v>9540.061720869053</c:v>
                </c:pt>
                <c:pt idx="4813">
                  <c:v>8420.72845400824</c:v>
                </c:pt>
                <c:pt idx="4814">
                  <c:v>7427.20271484465</c:v>
                </c:pt>
                <c:pt idx="4815">
                  <c:v>6572.981397958961</c:v>
                </c:pt>
                <c:pt idx="4816">
                  <c:v>5848.601981774102</c:v>
                </c:pt>
                <c:pt idx="4817">
                  <c:v>5235.863395189057</c:v>
                </c:pt>
                <c:pt idx="4818">
                  <c:v>4716.972734432555</c:v>
                </c:pt>
                <c:pt idx="4819">
                  <c:v>4276.526962082483</c:v>
                </c:pt>
                <c:pt idx="4820">
                  <c:v>3905.850434358769</c:v>
                </c:pt>
                <c:pt idx="4821">
                  <c:v>3588.146908555855</c:v>
                </c:pt>
                <c:pt idx="4822">
                  <c:v>3296.149596674376</c:v>
                </c:pt>
                <c:pt idx="4823">
                  <c:v>3034.492156045002</c:v>
                </c:pt>
                <c:pt idx="4824">
                  <c:v>2804.545703871548</c:v>
                </c:pt>
                <c:pt idx="4825">
                  <c:v>2600.961535513286</c:v>
                </c:pt>
                <c:pt idx="4826">
                  <c:v>2418.91712504846</c:v>
                </c:pt>
                <c:pt idx="4827">
                  <c:v>2254.696267584018</c:v>
                </c:pt>
                <c:pt idx="4828">
                  <c:v>2104.953822443218</c:v>
                </c:pt>
                <c:pt idx="4829">
                  <c:v>1967.168946515425</c:v>
                </c:pt>
                <c:pt idx="4830">
                  <c:v>1839.567251622811</c:v>
                </c:pt>
                <c:pt idx="4831">
                  <c:v>1719.958241537864</c:v>
                </c:pt>
                <c:pt idx="4832">
                  <c:v>1607.132699562381</c:v>
                </c:pt>
                <c:pt idx="4833">
                  <c:v>1499.734409465175</c:v>
                </c:pt>
                <c:pt idx="4834">
                  <c:v>1397.266475892718</c:v>
                </c:pt>
                <c:pt idx="4835">
                  <c:v>1299.65725469698</c:v>
                </c:pt>
                <c:pt idx="4836">
                  <c:v>1208.660800992143</c:v>
                </c:pt>
                <c:pt idx="4837">
                  <c:v>1129.230884683635</c:v>
                </c:pt>
                <c:pt idx="4838">
                  <c:v>1077.567768255714</c:v>
                </c:pt>
                <c:pt idx="4839">
                  <c:v>1126.60651597634</c:v>
                </c:pt>
                <c:pt idx="4840">
                  <c:v>2515.733266522352</c:v>
                </c:pt>
                <c:pt idx="4841">
                  <c:v>593.6979580696637</c:v>
                </c:pt>
                <c:pt idx="4842">
                  <c:v>409.188364508614</c:v>
                </c:pt>
                <c:pt idx="4843">
                  <c:v>382.3304684918895</c:v>
                </c:pt>
                <c:pt idx="4844">
                  <c:v>395.1254292872159</c:v>
                </c:pt>
                <c:pt idx="4845">
                  <c:v>453.0846643355538</c:v>
                </c:pt>
                <c:pt idx="4846">
                  <c:v>550.8754601270617</c:v>
                </c:pt>
                <c:pt idx="4847">
                  <c:v>677.8686372538323</c:v>
                </c:pt>
                <c:pt idx="4848">
                  <c:v>825.7076397508746</c:v>
                </c:pt>
                <c:pt idx="4849">
                  <c:v>989.4964618722288</c:v>
                </c:pt>
                <c:pt idx="4850">
                  <c:v>1166.737921069921</c:v>
                </c:pt>
                <c:pt idx="4851">
                  <c:v>1356.258877099858</c:v>
                </c:pt>
                <c:pt idx="4852">
                  <c:v>1557.977571889665</c:v>
                </c:pt>
                <c:pt idx="4853">
                  <c:v>1771.706354976703</c:v>
                </c:pt>
                <c:pt idx="4854">
                  <c:v>1999.129257568613</c:v>
                </c:pt>
                <c:pt idx="4855">
                  <c:v>2241.123688016699</c:v>
                </c:pt>
                <c:pt idx="4856">
                  <c:v>2499.819309514364</c:v>
                </c:pt>
                <c:pt idx="4857">
                  <c:v>2777.778692862136</c:v>
                </c:pt>
                <c:pt idx="4858">
                  <c:v>3077.753065489426</c:v>
                </c:pt>
                <c:pt idx="4859">
                  <c:v>3403.22728214487</c:v>
                </c:pt>
                <c:pt idx="4860">
                  <c:v>3757.633114203195</c:v>
                </c:pt>
                <c:pt idx="4861">
                  <c:v>4143.26593536797</c:v>
                </c:pt>
                <c:pt idx="4862">
                  <c:v>4558.66178371179</c:v>
                </c:pt>
                <c:pt idx="4863">
                  <c:v>4991.233786315685</c:v>
                </c:pt>
                <c:pt idx="4864">
                  <c:v>5399.18132603446</c:v>
                </c:pt>
                <c:pt idx="4865">
                  <c:v>5681.549570557752</c:v>
                </c:pt>
                <c:pt idx="4866">
                  <c:v>5664.021731446524</c:v>
                </c:pt>
                <c:pt idx="4867">
                  <c:v>5299.067889438457</c:v>
                </c:pt>
                <c:pt idx="4868">
                  <c:v>5076.058881750848</c:v>
                </c:pt>
                <c:pt idx="4869">
                  <c:v>5631.627762294473</c:v>
                </c:pt>
                <c:pt idx="4870">
                  <c:v>6936.990748753397</c:v>
                </c:pt>
                <c:pt idx="4871">
                  <c:v>8781.407033249679</c:v>
                </c:pt>
                <c:pt idx="4872">
                  <c:v>11218.80196857683</c:v>
                </c:pt>
                <c:pt idx="4873">
                  <c:v>14598.27431371457</c:v>
                </c:pt>
                <c:pt idx="4874">
                  <c:v>19732.34138686033</c:v>
                </c:pt>
                <c:pt idx="4875">
                  <c:v>28569.42215361756</c:v>
                </c:pt>
                <c:pt idx="4876">
                  <c:v>46150.81126482212</c:v>
                </c:pt>
                <c:pt idx="4877">
                  <c:v>73032.9724333755</c:v>
                </c:pt>
                <c:pt idx="4878">
                  <c:v>56958.61040094204</c:v>
                </c:pt>
                <c:pt idx="4879">
                  <c:v>35684.59546346952</c:v>
                </c:pt>
                <c:pt idx="4880">
                  <c:v>25102.0480035506</c:v>
                </c:pt>
                <c:pt idx="4881">
                  <c:v>19277.80223309686</c:v>
                </c:pt>
                <c:pt idx="4882">
                  <c:v>15653.98579083031</c:v>
                </c:pt>
                <c:pt idx="4883">
                  <c:v>13193.42625041242</c:v>
                </c:pt>
                <c:pt idx="4884">
                  <c:v>11415.04851602127</c:v>
                </c:pt>
                <c:pt idx="4885">
                  <c:v>10069.36455749232</c:v>
                </c:pt>
                <c:pt idx="4886">
                  <c:v>9014.798707311028</c:v>
                </c:pt>
                <c:pt idx="4887">
                  <c:v>8165.72193368174</c:v>
                </c:pt>
                <c:pt idx="4888">
                  <c:v>7466.87694354567</c:v>
                </c:pt>
                <c:pt idx="4889">
                  <c:v>6881.23124285462</c:v>
                </c:pt>
                <c:pt idx="4890">
                  <c:v>6383.72593058551</c:v>
                </c:pt>
                <c:pt idx="4891">
                  <c:v>5955.714680831828</c:v>
                </c:pt>
                <c:pt idx="4892">
                  <c:v>5584.174798363627</c:v>
                </c:pt>
                <c:pt idx="4893">
                  <c:v>5259.390901508678</c:v>
                </c:pt>
                <c:pt idx="4894">
                  <c:v>4974.335594446843</c:v>
                </c:pt>
                <c:pt idx="4895">
                  <c:v>4723.89664493773</c:v>
                </c:pt>
                <c:pt idx="4896">
                  <c:v>4504.515591029064</c:v>
                </c:pt>
                <c:pt idx="4897">
                  <c:v>4312.846747866233</c:v>
                </c:pt>
                <c:pt idx="4898">
                  <c:v>4141.078102027184</c:v>
                </c:pt>
                <c:pt idx="4899">
                  <c:v>3960.404429074112</c:v>
                </c:pt>
                <c:pt idx="4900">
                  <c:v>3712.682957327057</c:v>
                </c:pt>
                <c:pt idx="4901">
                  <c:v>3425.9237862024</c:v>
                </c:pt>
                <c:pt idx="4902">
                  <c:v>3205.545905358755</c:v>
                </c:pt>
                <c:pt idx="4903">
                  <c:v>3048.174849458844</c:v>
                </c:pt>
                <c:pt idx="4904">
                  <c:v>2919.688593544658</c:v>
                </c:pt>
                <c:pt idx="4905">
                  <c:v>2804.223499387135</c:v>
                </c:pt>
                <c:pt idx="4906">
                  <c:v>2695.878550600801</c:v>
                </c:pt>
                <c:pt idx="4907">
                  <c:v>2592.513659843792</c:v>
                </c:pt>
                <c:pt idx="4908">
                  <c:v>2493.095191263497</c:v>
                </c:pt>
                <c:pt idx="4909">
                  <c:v>2396.950295806734</c:v>
                </c:pt>
                <c:pt idx="4910">
                  <c:v>2303.607129831165</c:v>
                </c:pt>
                <c:pt idx="4911">
                  <c:v>2212.730908141789</c:v>
                </c:pt>
                <c:pt idx="4912">
                  <c:v>2123.787532465619</c:v>
                </c:pt>
                <c:pt idx="4913">
                  <c:v>2036.370165689814</c:v>
                </c:pt>
                <c:pt idx="4914">
                  <c:v>1950.029473551743</c:v>
                </c:pt>
                <c:pt idx="4915">
                  <c:v>1864.33290746263</c:v>
                </c:pt>
                <c:pt idx="4916">
                  <c:v>1778.711041900716</c:v>
                </c:pt>
                <c:pt idx="4917">
                  <c:v>1692.642657912827</c:v>
                </c:pt>
                <c:pt idx="4918">
                  <c:v>1605.520271390262</c:v>
                </c:pt>
                <c:pt idx="4919">
                  <c:v>1516.67877023961</c:v>
                </c:pt>
                <c:pt idx="4920">
                  <c:v>1425.320739748474</c:v>
                </c:pt>
                <c:pt idx="4921">
                  <c:v>1330.610922797442</c:v>
                </c:pt>
                <c:pt idx="4922">
                  <c:v>1231.452305680932</c:v>
                </c:pt>
                <c:pt idx="4923">
                  <c:v>1126.929527234595</c:v>
                </c:pt>
                <c:pt idx="4924">
                  <c:v>1015.824413462243</c:v>
                </c:pt>
                <c:pt idx="4925">
                  <c:v>897.605455132095</c:v>
                </c:pt>
                <c:pt idx="4926">
                  <c:v>773.0088347499884</c:v>
                </c:pt>
                <c:pt idx="4927">
                  <c:v>647.7826183150576</c:v>
                </c:pt>
                <c:pt idx="4928">
                  <c:v>543.2075190274089</c:v>
                </c:pt>
                <c:pt idx="4929">
                  <c:v>518.1803135134515</c:v>
                </c:pt>
                <c:pt idx="4930">
                  <c:v>654.8514962808233</c:v>
                </c:pt>
                <c:pt idx="4931">
                  <c:v>981.1007102339118</c:v>
                </c:pt>
                <c:pt idx="4932">
                  <c:v>1511.765095458066</c:v>
                </c:pt>
                <c:pt idx="4933">
                  <c:v>2321.451760195538</c:v>
                </c:pt>
                <c:pt idx="4934">
                  <c:v>3564.265600038312</c:v>
                </c:pt>
                <c:pt idx="4935">
                  <c:v>5389.110648463474</c:v>
                </c:pt>
                <c:pt idx="4936">
                  <c:v>7253.558175225746</c:v>
                </c:pt>
                <c:pt idx="4937">
                  <c:v>7519.114889686672</c:v>
                </c:pt>
                <c:pt idx="4938">
                  <c:v>6516.989672784576</c:v>
                </c:pt>
                <c:pt idx="4939">
                  <c:v>5494.111874482583</c:v>
                </c:pt>
                <c:pt idx="4940">
                  <c:v>4733.407759427263</c:v>
                </c:pt>
                <c:pt idx="4941">
                  <c:v>4185.511869133388</c:v>
                </c:pt>
                <c:pt idx="4942">
                  <c:v>3781.366723301902</c:v>
                </c:pt>
                <c:pt idx="4943">
                  <c:v>3473.37995026066</c:v>
                </c:pt>
                <c:pt idx="4944">
                  <c:v>3231.284281213427</c:v>
                </c:pt>
                <c:pt idx="4945">
                  <c:v>3036.017207462744</c:v>
                </c:pt>
                <c:pt idx="4946">
                  <c:v>2874.898086277945</c:v>
                </c:pt>
                <c:pt idx="4947">
                  <c:v>2739.43731402901</c:v>
                </c:pt>
                <c:pt idx="4948">
                  <c:v>2623.769942215952</c:v>
                </c:pt>
                <c:pt idx="4949">
                  <c:v>2523.618686264541</c:v>
                </c:pt>
                <c:pt idx="4950">
                  <c:v>2435.987828277817</c:v>
                </c:pt>
                <c:pt idx="4951">
                  <c:v>2358.451732967277</c:v>
                </c:pt>
                <c:pt idx="4952">
                  <c:v>2289.283729406159</c:v>
                </c:pt>
                <c:pt idx="4953">
                  <c:v>2227.166934869862</c:v>
                </c:pt>
                <c:pt idx="4954">
                  <c:v>2170.988556599902</c:v>
                </c:pt>
                <c:pt idx="4955">
                  <c:v>2119.91519339542</c:v>
                </c:pt>
                <c:pt idx="4956">
                  <c:v>2073.272048560625</c:v>
                </c:pt>
                <c:pt idx="4957">
                  <c:v>2030.48155238015</c:v>
                </c:pt>
                <c:pt idx="4958">
                  <c:v>1991.097525383133</c:v>
                </c:pt>
                <c:pt idx="4959">
                  <c:v>1954.661601613445</c:v>
                </c:pt>
                <c:pt idx="4960">
                  <c:v>1920.935156600334</c:v>
                </c:pt>
                <c:pt idx="4961">
                  <c:v>1889.657935562033</c:v>
                </c:pt>
                <c:pt idx="4962">
                  <c:v>1860.478545102828</c:v>
                </c:pt>
                <c:pt idx="4963">
                  <c:v>1833.363745446092</c:v>
                </c:pt>
                <c:pt idx="4964">
                  <c:v>1808.007073229222</c:v>
                </c:pt>
                <c:pt idx="4965">
                  <c:v>1784.411512633162</c:v>
                </c:pt>
                <c:pt idx="4966">
                  <c:v>1762.254542382753</c:v>
                </c:pt>
                <c:pt idx="4967">
                  <c:v>1741.596230778088</c:v>
                </c:pt>
                <c:pt idx="4968">
                  <c:v>1722.28570162485</c:v>
                </c:pt>
                <c:pt idx="4969">
                  <c:v>1704.203444248431</c:v>
                </c:pt>
                <c:pt idx="4970">
                  <c:v>1687.270744531832</c:v>
                </c:pt>
                <c:pt idx="4971">
                  <c:v>1671.47390608399</c:v>
                </c:pt>
                <c:pt idx="4972">
                  <c:v>1656.73426832473</c:v>
                </c:pt>
                <c:pt idx="4973">
                  <c:v>1642.986558085066</c:v>
                </c:pt>
                <c:pt idx="4974">
                  <c:v>1630.225301675706</c:v>
                </c:pt>
                <c:pt idx="4975">
                  <c:v>1618.359187476092</c:v>
                </c:pt>
                <c:pt idx="4976">
                  <c:v>1607.4073278642</c:v>
                </c:pt>
                <c:pt idx="4977">
                  <c:v>1597.312722936606</c:v>
                </c:pt>
                <c:pt idx="4978">
                  <c:v>1588.01866223734</c:v>
                </c:pt>
                <c:pt idx="4979">
                  <c:v>1579.524047805941</c:v>
                </c:pt>
                <c:pt idx="4980">
                  <c:v>1571.790104471559</c:v>
                </c:pt>
                <c:pt idx="4981">
                  <c:v>1564.921747446924</c:v>
                </c:pt>
                <c:pt idx="4982">
                  <c:v>1558.747535557856</c:v>
                </c:pt>
                <c:pt idx="4983">
                  <c:v>1553.292457363991</c:v>
                </c:pt>
                <c:pt idx="4984">
                  <c:v>1548.557921160031</c:v>
                </c:pt>
                <c:pt idx="4985">
                  <c:v>1544.589043507124</c:v>
                </c:pt>
                <c:pt idx="4986">
                  <c:v>1541.279614798624</c:v>
                </c:pt>
                <c:pt idx="4987">
                  <c:v>1538.702649696348</c:v>
                </c:pt>
                <c:pt idx="4988">
                  <c:v>1536.873227861801</c:v>
                </c:pt>
                <c:pt idx="4989">
                  <c:v>1535.67209824991</c:v>
                </c:pt>
                <c:pt idx="4990">
                  <c:v>1535.219695635948</c:v>
                </c:pt>
                <c:pt idx="4991">
                  <c:v>1535.542662578486</c:v>
                </c:pt>
                <c:pt idx="4992">
                  <c:v>1536.487487283337</c:v>
                </c:pt>
                <c:pt idx="4993">
                  <c:v>1538.129513984909</c:v>
                </c:pt>
                <c:pt idx="4994">
                  <c:v>1540.594265655801</c:v>
                </c:pt>
                <c:pt idx="4995">
                  <c:v>1543.763173724731</c:v>
                </c:pt>
                <c:pt idx="4996">
                  <c:v>1547.676247984336</c:v>
                </c:pt>
                <c:pt idx="4997">
                  <c:v>1552.390710702198</c:v>
                </c:pt>
                <c:pt idx="4998">
                  <c:v>1557.864923962024</c:v>
                </c:pt>
                <c:pt idx="4999">
                  <c:v>1564.082568255558</c:v>
                </c:pt>
                <c:pt idx="5000">
                  <c:v>1571.162823020989</c:v>
                </c:pt>
                <c:pt idx="5001">
                  <c:v>1579.091986366587</c:v>
                </c:pt>
                <c:pt idx="5002">
                  <c:v>1587.878942009692</c:v>
                </c:pt>
                <c:pt idx="5003">
                  <c:v>1597.498688291987</c:v>
                </c:pt>
                <c:pt idx="5004">
                  <c:v>1608.0552852148</c:v>
                </c:pt>
                <c:pt idx="5005">
                  <c:v>1619.521230190835</c:v>
                </c:pt>
                <c:pt idx="5006">
                  <c:v>1632.00990837611</c:v>
                </c:pt>
                <c:pt idx="5007">
                  <c:v>1645.47894231241</c:v>
                </c:pt>
                <c:pt idx="5008">
                  <c:v>1659.993621948044</c:v>
                </c:pt>
                <c:pt idx="5009">
                  <c:v>1675.554931582516</c:v>
                </c:pt>
                <c:pt idx="5010">
                  <c:v>1692.261246913697</c:v>
                </c:pt>
                <c:pt idx="5011">
                  <c:v>1710.121534880086</c:v>
                </c:pt>
                <c:pt idx="5012">
                  <c:v>1729.189587083201</c:v>
                </c:pt>
                <c:pt idx="5013">
                  <c:v>1749.502886672255</c:v>
                </c:pt>
                <c:pt idx="5014">
                  <c:v>1771.139064277914</c:v>
                </c:pt>
                <c:pt idx="5015">
                  <c:v>1794.119856338193</c:v>
                </c:pt>
                <c:pt idx="5016">
                  <c:v>1818.591116874543</c:v>
                </c:pt>
                <c:pt idx="5017">
                  <c:v>1844.533559541225</c:v>
                </c:pt>
                <c:pt idx="5018">
                  <c:v>1872.012655469508</c:v>
                </c:pt>
                <c:pt idx="5019">
                  <c:v>1901.118107113382</c:v>
                </c:pt>
                <c:pt idx="5020">
                  <c:v>1931.93176526478</c:v>
                </c:pt>
                <c:pt idx="5021">
                  <c:v>1964.542943483529</c:v>
                </c:pt>
                <c:pt idx="5022">
                  <c:v>1999.00569349192</c:v>
                </c:pt>
                <c:pt idx="5023">
                  <c:v>2035.4767175454</c:v>
                </c:pt>
                <c:pt idx="5024">
                  <c:v>2073.96858827694</c:v>
                </c:pt>
                <c:pt idx="5025">
                  <c:v>2114.520708278712</c:v>
                </c:pt>
                <c:pt idx="5026">
                  <c:v>2157.373489819656</c:v>
                </c:pt>
                <c:pt idx="5027">
                  <c:v>2202.525616960095</c:v>
                </c:pt>
                <c:pt idx="5028">
                  <c:v>2250.102788528572</c:v>
                </c:pt>
                <c:pt idx="5029">
                  <c:v>2300.232370725873</c:v>
                </c:pt>
                <c:pt idx="5030">
                  <c:v>2352.948095106608</c:v>
                </c:pt>
                <c:pt idx="5031">
                  <c:v>2408.287336305192</c:v>
                </c:pt>
                <c:pt idx="5032">
                  <c:v>2466.653831625502</c:v>
                </c:pt>
                <c:pt idx="5033">
                  <c:v>2527.92741937774</c:v>
                </c:pt>
                <c:pt idx="5034">
                  <c:v>2592.4967171711</c:v>
                </c:pt>
                <c:pt idx="5035">
                  <c:v>2660.495995800431</c:v>
                </c:pt>
                <c:pt idx="5036">
                  <c:v>2732.576521273313</c:v>
                </c:pt>
                <c:pt idx="5037">
                  <c:v>2809.73869104292</c:v>
                </c:pt>
                <c:pt idx="5038">
                  <c:v>2893.987480035117</c:v>
                </c:pt>
                <c:pt idx="5039">
                  <c:v>2989.642642936786</c:v>
                </c:pt>
                <c:pt idx="5040">
                  <c:v>3106.40418404055</c:v>
                </c:pt>
                <c:pt idx="5041">
                  <c:v>3267.88523814686</c:v>
                </c:pt>
                <c:pt idx="5042">
                  <c:v>3537.8315217053</c:v>
                </c:pt>
                <c:pt idx="5043">
                  <c:v>4102.48876836517</c:v>
                </c:pt>
                <c:pt idx="5044">
                  <c:v>5506.864473027038</c:v>
                </c:pt>
                <c:pt idx="5045">
                  <c:v>8255.277533798209</c:v>
                </c:pt>
                <c:pt idx="5046">
                  <c:v>8364.684334728126</c:v>
                </c:pt>
                <c:pt idx="5047">
                  <c:v>6867.397959320189</c:v>
                </c:pt>
                <c:pt idx="5048">
                  <c:v>6084.837704593047</c:v>
                </c:pt>
                <c:pt idx="5049">
                  <c:v>5750.318614728762</c:v>
                </c:pt>
                <c:pt idx="5050">
                  <c:v>5639.847526728257</c:v>
                </c:pt>
                <c:pt idx="5051">
                  <c:v>5659.437434308231</c:v>
                </c:pt>
                <c:pt idx="5052">
                  <c:v>5772.94656046974</c:v>
                </c:pt>
                <c:pt idx="5053">
                  <c:v>5973.474323320894</c:v>
                </c:pt>
                <c:pt idx="5054">
                  <c:v>6275.017538757826</c:v>
                </c:pt>
                <c:pt idx="5055">
                  <c:v>6714.834244078311</c:v>
                </c:pt>
                <c:pt idx="5056">
                  <c:v>7366.562651010653</c:v>
                </c:pt>
                <c:pt idx="5057">
                  <c:v>8372.160275275846</c:v>
                </c:pt>
                <c:pt idx="5058">
                  <c:v>10014.82387389897</c:v>
                </c:pt>
                <c:pt idx="5059">
                  <c:v>12856.42481569141</c:v>
                </c:pt>
                <c:pt idx="5060">
                  <c:v>17489.33676196979</c:v>
                </c:pt>
                <c:pt idx="5061">
                  <c:v>19988.39946821743</c:v>
                </c:pt>
                <c:pt idx="5062">
                  <c:v>15012.09252035752</c:v>
                </c:pt>
                <c:pt idx="5063">
                  <c:v>10364.78079427575</c:v>
                </c:pt>
                <c:pt idx="5064">
                  <c:v>7685.09153459137</c:v>
                </c:pt>
                <c:pt idx="5065">
                  <c:v>6083.733023016047</c:v>
                </c:pt>
                <c:pt idx="5066">
                  <c:v>5031.122319495852</c:v>
                </c:pt>
                <c:pt idx="5067">
                  <c:v>4277.29273676599</c:v>
                </c:pt>
                <c:pt idx="5068">
                  <c:v>3704.063193182326</c:v>
                </c:pt>
                <c:pt idx="5069">
                  <c:v>3255.474755344176</c:v>
                </c:pt>
                <c:pt idx="5070">
                  <c:v>2903.491639280331</c:v>
                </c:pt>
                <c:pt idx="5071">
                  <c:v>2630.96565094522</c:v>
                </c:pt>
                <c:pt idx="5072">
                  <c:v>2423.669460663738</c:v>
                </c:pt>
                <c:pt idx="5073">
                  <c:v>2267.80221885449</c:v>
                </c:pt>
                <c:pt idx="5074">
                  <c:v>2150.645076577083</c:v>
                </c:pt>
                <c:pt idx="5075">
                  <c:v>2061.47776774699</c:v>
                </c:pt>
                <c:pt idx="5076">
                  <c:v>1991.808563577923</c:v>
                </c:pt>
                <c:pt idx="5077">
                  <c:v>1935.504302914495</c:v>
                </c:pt>
                <c:pt idx="5078">
                  <c:v>1888.055995764731</c:v>
                </c:pt>
                <c:pt idx="5079">
                  <c:v>1846.56362073898</c:v>
                </c:pt>
                <c:pt idx="5080">
                  <c:v>1809.037691599316</c:v>
                </c:pt>
                <c:pt idx="5081">
                  <c:v>1774.127477647054</c:v>
                </c:pt>
                <c:pt idx="5082">
                  <c:v>1741.025813215369</c:v>
                </c:pt>
                <c:pt idx="5083">
                  <c:v>1709.02638820266</c:v>
                </c:pt>
                <c:pt idx="5084">
                  <c:v>1677.797480068887</c:v>
                </c:pt>
                <c:pt idx="5085">
                  <c:v>1647.003929107901</c:v>
                </c:pt>
                <c:pt idx="5086">
                  <c:v>1616.542436902599</c:v>
                </c:pt>
                <c:pt idx="5087">
                  <c:v>1586.144700580043</c:v>
                </c:pt>
                <c:pt idx="5088">
                  <c:v>1555.714420427392</c:v>
                </c:pt>
                <c:pt idx="5089">
                  <c:v>1525.079650275211</c:v>
                </c:pt>
                <c:pt idx="5090">
                  <c:v>1494.180033940605</c:v>
                </c:pt>
                <c:pt idx="5091">
                  <c:v>1462.776160128735</c:v>
                </c:pt>
                <c:pt idx="5092">
                  <c:v>1430.734395931412</c:v>
                </c:pt>
                <c:pt idx="5093">
                  <c:v>1397.81958620812</c:v>
                </c:pt>
                <c:pt idx="5094">
                  <c:v>1363.847198303262</c:v>
                </c:pt>
                <c:pt idx="5095">
                  <c:v>1328.561625120694</c:v>
                </c:pt>
                <c:pt idx="5096">
                  <c:v>1291.558795489107</c:v>
                </c:pt>
                <c:pt idx="5097">
                  <c:v>1252.493070767194</c:v>
                </c:pt>
                <c:pt idx="5098">
                  <c:v>1210.925054832087</c:v>
                </c:pt>
                <c:pt idx="5099">
                  <c:v>1166.230455587869</c:v>
                </c:pt>
                <c:pt idx="5100">
                  <c:v>1117.862908312717</c:v>
                </c:pt>
                <c:pt idx="5101">
                  <c:v>1065.036727862662</c:v>
                </c:pt>
                <c:pt idx="5102">
                  <c:v>1007.046954958227</c:v>
                </c:pt>
                <c:pt idx="5103">
                  <c:v>943.4904744339526</c:v>
                </c:pt>
                <c:pt idx="5104">
                  <c:v>874.9158072675143</c:v>
                </c:pt>
                <c:pt idx="5105">
                  <c:v>804.8241465701377</c:v>
                </c:pt>
                <c:pt idx="5106">
                  <c:v>745.2725711751817</c:v>
                </c:pt>
                <c:pt idx="5107">
                  <c:v>730.674119172601</c:v>
                </c:pt>
                <c:pt idx="5108">
                  <c:v>836.3592282827624</c:v>
                </c:pt>
                <c:pt idx="5109">
                  <c:v>1179.611530176635</c:v>
                </c:pt>
                <c:pt idx="5110">
                  <c:v>1948.495205511022</c:v>
                </c:pt>
                <c:pt idx="5111">
                  <c:v>3676.685449816052</c:v>
                </c:pt>
                <c:pt idx="5112">
                  <c:v>8312.989070357687</c:v>
                </c:pt>
                <c:pt idx="5113">
                  <c:v>11343.79843125134</c:v>
                </c:pt>
                <c:pt idx="5114">
                  <c:v>6865.128851522773</c:v>
                </c:pt>
                <c:pt idx="5115">
                  <c:v>4909.041391638658</c:v>
                </c:pt>
                <c:pt idx="5116">
                  <c:v>3989.802780554555</c:v>
                </c:pt>
                <c:pt idx="5117">
                  <c:v>3500.368196005664</c:v>
                </c:pt>
                <c:pt idx="5118">
                  <c:v>3259.668393521926</c:v>
                </c:pt>
                <c:pt idx="5119">
                  <c:v>3136.438861199729</c:v>
                </c:pt>
                <c:pt idx="5120">
                  <c:v>2981.159628252821</c:v>
                </c:pt>
                <c:pt idx="5121">
                  <c:v>2817.963021876353</c:v>
                </c:pt>
                <c:pt idx="5122">
                  <c:v>2687.26596967873</c:v>
                </c:pt>
                <c:pt idx="5123">
                  <c:v>2590.140971522007</c:v>
                </c:pt>
                <c:pt idx="5124">
                  <c:v>2520.143584387202</c:v>
                </c:pt>
                <c:pt idx="5125">
                  <c:v>2472.986742965645</c:v>
                </c:pt>
                <c:pt idx="5126">
                  <c:v>2448.238220219515</c:v>
                </c:pt>
                <c:pt idx="5127">
                  <c:v>2451.55163568622</c:v>
                </c:pt>
                <c:pt idx="5128">
                  <c:v>2490.803440812584</c:v>
                </c:pt>
                <c:pt idx="5129">
                  <c:v>2393.491889801563</c:v>
                </c:pt>
                <c:pt idx="5130">
                  <c:v>2100.785169708523</c:v>
                </c:pt>
                <c:pt idx="5131">
                  <c:v>2096.939668003694</c:v>
                </c:pt>
                <c:pt idx="5132">
                  <c:v>2122.039578837718</c:v>
                </c:pt>
                <c:pt idx="5133">
                  <c:v>2143.558154891836</c:v>
                </c:pt>
                <c:pt idx="5134">
                  <c:v>2163.698185340272</c:v>
                </c:pt>
                <c:pt idx="5135">
                  <c:v>2184.823223194784</c:v>
                </c:pt>
                <c:pt idx="5136">
                  <c:v>2208.585399044267</c:v>
                </c:pt>
                <c:pt idx="5137">
                  <c:v>2236.065559790976</c:v>
                </c:pt>
                <c:pt idx="5138">
                  <c:v>2267.92155191157</c:v>
                </c:pt>
                <c:pt idx="5139">
                  <c:v>2304.720338703994</c:v>
                </c:pt>
                <c:pt idx="5140">
                  <c:v>2346.994291747207</c:v>
                </c:pt>
                <c:pt idx="5141">
                  <c:v>2395.254405710515</c:v>
                </c:pt>
                <c:pt idx="5142">
                  <c:v>2449.67295569081</c:v>
                </c:pt>
                <c:pt idx="5143">
                  <c:v>2510.702058547476</c:v>
                </c:pt>
                <c:pt idx="5144">
                  <c:v>2578.289152933897</c:v>
                </c:pt>
                <c:pt idx="5145">
                  <c:v>2652.241421689652</c:v>
                </c:pt>
                <c:pt idx="5146">
                  <c:v>2732.000051822486</c:v>
                </c:pt>
                <c:pt idx="5147">
                  <c:v>2816.731006836415</c:v>
                </c:pt>
                <c:pt idx="5148">
                  <c:v>2904.818155255496</c:v>
                </c:pt>
                <c:pt idx="5149">
                  <c:v>2994.073880452538</c:v>
                </c:pt>
                <c:pt idx="5150">
                  <c:v>3081.928536065398</c:v>
                </c:pt>
                <c:pt idx="5151">
                  <c:v>3165.03334305858</c:v>
                </c:pt>
                <c:pt idx="5152">
                  <c:v>3240.010853625513</c:v>
                </c:pt>
                <c:pt idx="5153">
                  <c:v>3303.578452112849</c:v>
                </c:pt>
                <c:pt idx="5154">
                  <c:v>3352.860197619025</c:v>
                </c:pt>
                <c:pt idx="5155">
                  <c:v>3385.860039984657</c:v>
                </c:pt>
                <c:pt idx="5156">
                  <c:v>3401.611399637344</c:v>
                </c:pt>
                <c:pt idx="5157">
                  <c:v>3399.653091510351</c:v>
                </c:pt>
                <c:pt idx="5158">
                  <c:v>3379.632802622318</c:v>
                </c:pt>
                <c:pt idx="5159">
                  <c:v>3339.637830332831</c:v>
                </c:pt>
                <c:pt idx="5160">
                  <c:v>3272.84989468255</c:v>
                </c:pt>
                <c:pt idx="5161">
                  <c:v>3160.393854764501</c:v>
                </c:pt>
                <c:pt idx="5162">
                  <c:v>2963.005749113659</c:v>
                </c:pt>
                <c:pt idx="5163">
                  <c:v>2674.900675176191</c:v>
                </c:pt>
                <c:pt idx="5164">
                  <c:v>2530.01840709423</c:v>
                </c:pt>
                <c:pt idx="5165">
                  <c:v>2633.634583403871</c:v>
                </c:pt>
                <c:pt idx="5166">
                  <c:v>2752.486653326608</c:v>
                </c:pt>
                <c:pt idx="5167">
                  <c:v>2818.172280698928</c:v>
                </c:pt>
                <c:pt idx="5168">
                  <c:v>2847.15945884765</c:v>
                </c:pt>
                <c:pt idx="5169">
                  <c:v>2855.871835095445</c:v>
                </c:pt>
                <c:pt idx="5170">
                  <c:v>2853.698927084515</c:v>
                </c:pt>
                <c:pt idx="5171">
                  <c:v>2845.248457591147</c:v>
                </c:pt>
                <c:pt idx="5172">
                  <c:v>2832.989365132147</c:v>
                </c:pt>
                <c:pt idx="5173">
                  <c:v>2817.219700472303</c:v>
                </c:pt>
                <c:pt idx="5174">
                  <c:v>2797.222827125423</c:v>
                </c:pt>
                <c:pt idx="5175">
                  <c:v>2770.555132046222</c:v>
                </c:pt>
                <c:pt idx="5176">
                  <c:v>2730.638549058271</c:v>
                </c:pt>
                <c:pt idx="5177">
                  <c:v>2667.011066006514</c:v>
                </c:pt>
                <c:pt idx="5178">
                  <c:v>2801.89409692363</c:v>
                </c:pt>
                <c:pt idx="5179">
                  <c:v>3022.93321009647</c:v>
                </c:pt>
                <c:pt idx="5180">
                  <c:v>2903.182935265831</c:v>
                </c:pt>
                <c:pt idx="5181">
                  <c:v>2827.748781361224</c:v>
                </c:pt>
                <c:pt idx="5182">
                  <c:v>2764.922845884414</c:v>
                </c:pt>
                <c:pt idx="5183">
                  <c:v>2701.329146772458</c:v>
                </c:pt>
                <c:pt idx="5184">
                  <c:v>2631.343259697007</c:v>
                </c:pt>
                <c:pt idx="5185">
                  <c:v>2553.00677109496</c:v>
                </c:pt>
                <c:pt idx="5186">
                  <c:v>2466.991554584315</c:v>
                </c:pt>
                <c:pt idx="5187">
                  <c:v>2376.06972035552</c:v>
                </c:pt>
                <c:pt idx="5188">
                  <c:v>2284.46783311409</c:v>
                </c:pt>
                <c:pt idx="5189">
                  <c:v>2197.986222424207</c:v>
                </c:pt>
                <c:pt idx="5190">
                  <c:v>2122.048707548002</c:v>
                </c:pt>
                <c:pt idx="5191">
                  <c:v>2061.246802721993</c:v>
                </c:pt>
                <c:pt idx="5192">
                  <c:v>2018.077926964003</c:v>
                </c:pt>
                <c:pt idx="5193">
                  <c:v>1992.991561973143</c:v>
                </c:pt>
                <c:pt idx="5194">
                  <c:v>1984.830818748856</c:v>
                </c:pt>
                <c:pt idx="5195">
                  <c:v>1991.217370996476</c:v>
                </c:pt>
                <c:pt idx="5196">
                  <c:v>2009.542376055055</c:v>
                </c:pt>
                <c:pt idx="5197">
                  <c:v>2037.048471204366</c:v>
                </c:pt>
                <c:pt idx="5198">
                  <c:v>2071.687844336096</c:v>
                </c:pt>
                <c:pt idx="5199">
                  <c:v>2111.467626536003</c:v>
                </c:pt>
                <c:pt idx="5200">
                  <c:v>2155.03971941042</c:v>
                </c:pt>
                <c:pt idx="5201">
                  <c:v>2201.565346082871</c:v>
                </c:pt>
                <c:pt idx="5202">
                  <c:v>2250.258089063623</c:v>
                </c:pt>
                <c:pt idx="5203">
                  <c:v>2300.656148617027</c:v>
                </c:pt>
                <c:pt idx="5204">
                  <c:v>2352.643763149754</c:v>
                </c:pt>
                <c:pt idx="5205">
                  <c:v>2406.016865292879</c:v>
                </c:pt>
                <c:pt idx="5206">
                  <c:v>2460.899073591923</c:v>
                </c:pt>
                <c:pt idx="5207">
                  <c:v>2517.28303887149</c:v>
                </c:pt>
                <c:pt idx="5208">
                  <c:v>2575.374392003548</c:v>
                </c:pt>
                <c:pt idx="5209">
                  <c:v>2635.365750285823</c:v>
                </c:pt>
                <c:pt idx="5210">
                  <c:v>2697.52691377697</c:v>
                </c:pt>
                <c:pt idx="5211">
                  <c:v>2762.086694916482</c:v>
                </c:pt>
                <c:pt idx="5212">
                  <c:v>2829.529377154499</c:v>
                </c:pt>
                <c:pt idx="5213">
                  <c:v>2900.283836224792</c:v>
                </c:pt>
                <c:pt idx="5214">
                  <c:v>2974.720866633665</c:v>
                </c:pt>
                <c:pt idx="5215">
                  <c:v>3053.415816169037</c:v>
                </c:pt>
                <c:pt idx="5216">
                  <c:v>3137.205546513921</c:v>
                </c:pt>
                <c:pt idx="5217">
                  <c:v>3226.678133244312</c:v>
                </c:pt>
                <c:pt idx="5218">
                  <c:v>3322.915133126147</c:v>
                </c:pt>
                <c:pt idx="5219">
                  <c:v>3427.016208127187</c:v>
                </c:pt>
                <c:pt idx="5220">
                  <c:v>3540.175754035351</c:v>
                </c:pt>
                <c:pt idx="5221">
                  <c:v>3664.238767615974</c:v>
                </c:pt>
                <c:pt idx="5222">
                  <c:v>3801.125833626751</c:v>
                </c:pt>
                <c:pt idx="5223">
                  <c:v>3952.929290298913</c:v>
                </c:pt>
                <c:pt idx="5224">
                  <c:v>4122.68267145976</c:v>
                </c:pt>
                <c:pt idx="5225">
                  <c:v>4313.082100452385</c:v>
                </c:pt>
                <c:pt idx="5226">
                  <c:v>4527.23269120855</c:v>
                </c:pt>
                <c:pt idx="5227">
                  <c:v>4767.596186958</c:v>
                </c:pt>
                <c:pt idx="5228">
                  <c:v>5033.965834039</c:v>
                </c:pt>
                <c:pt idx="5229">
                  <c:v>5321.702403872821</c:v>
                </c:pt>
                <c:pt idx="5230">
                  <c:v>5617.94948553231</c:v>
                </c:pt>
                <c:pt idx="5231">
                  <c:v>5900.35015373903</c:v>
                </c:pt>
                <c:pt idx="5232">
                  <c:v>6144.927073498478</c:v>
                </c:pt>
                <c:pt idx="5233">
                  <c:v>6350.913862044575</c:v>
                </c:pt>
                <c:pt idx="5234">
                  <c:v>6573.901031726445</c:v>
                </c:pt>
                <c:pt idx="5235">
                  <c:v>6942.5340540049</c:v>
                </c:pt>
                <c:pt idx="5236">
                  <c:v>7646.449009045588</c:v>
                </c:pt>
                <c:pt idx="5237">
                  <c:v>8905.146532980041</c:v>
                </c:pt>
                <c:pt idx="5238">
                  <c:v>10852.24430570913</c:v>
                </c:pt>
                <c:pt idx="5239">
                  <c:v>13069.55066103456</c:v>
                </c:pt>
                <c:pt idx="5240">
                  <c:v>14159.60734577201</c:v>
                </c:pt>
                <c:pt idx="5241">
                  <c:v>13523.8280362181</c:v>
                </c:pt>
                <c:pt idx="5242">
                  <c:v>12278.58627663554</c:v>
                </c:pt>
                <c:pt idx="5243">
                  <c:v>11237.81002217207</c:v>
                </c:pt>
                <c:pt idx="5244">
                  <c:v>10568.47497660363</c:v>
                </c:pt>
                <c:pt idx="5245">
                  <c:v>10243.43720111315</c:v>
                </c:pt>
                <c:pt idx="5246">
                  <c:v>10235.23432293295</c:v>
                </c:pt>
                <c:pt idx="5247">
                  <c:v>10571.01792413604</c:v>
                </c:pt>
                <c:pt idx="5248">
                  <c:v>11359.45365868236</c:v>
                </c:pt>
                <c:pt idx="5249">
                  <c:v>12844.86920912852</c:v>
                </c:pt>
                <c:pt idx="5250">
                  <c:v>15505.75435820633</c:v>
                </c:pt>
                <c:pt idx="5251">
                  <c:v>20243.41966370006</c:v>
                </c:pt>
                <c:pt idx="5252">
                  <c:v>28697.77660028322</c:v>
                </c:pt>
                <c:pt idx="5253">
                  <c:v>42764.63227520932</c:v>
                </c:pt>
                <c:pt idx="5254">
                  <c:v>56826.0731729972</c:v>
                </c:pt>
                <c:pt idx="5255">
                  <c:v>54836.1652550717</c:v>
                </c:pt>
                <c:pt idx="5256">
                  <c:v>45016.35675797485</c:v>
                </c:pt>
                <c:pt idx="5257">
                  <c:v>36993.52693896332</c:v>
                </c:pt>
                <c:pt idx="5258">
                  <c:v>31238.50375145801</c:v>
                </c:pt>
                <c:pt idx="5259">
                  <c:v>26928.76114120846</c:v>
                </c:pt>
                <c:pt idx="5260">
                  <c:v>23520.23918076061</c:v>
                </c:pt>
                <c:pt idx="5261">
                  <c:v>20718.79649708394</c:v>
                </c:pt>
                <c:pt idx="5262">
                  <c:v>18363.94086148508</c:v>
                </c:pt>
                <c:pt idx="5263">
                  <c:v>16358.53452217175</c:v>
                </c:pt>
                <c:pt idx="5264">
                  <c:v>14635.33541405879</c:v>
                </c:pt>
                <c:pt idx="5265">
                  <c:v>13142.91666022291</c:v>
                </c:pt>
                <c:pt idx="5266">
                  <c:v>11837.09653658</c:v>
                </c:pt>
                <c:pt idx="5267">
                  <c:v>10678.57962021402</c:v>
                </c:pt>
                <c:pt idx="5268">
                  <c:v>9631.235697275877</c:v>
                </c:pt>
                <c:pt idx="5269">
                  <c:v>8659.03757328008</c:v>
                </c:pt>
                <c:pt idx="5270">
                  <c:v>7745.702792995847</c:v>
                </c:pt>
                <c:pt idx="5271">
                  <c:v>7022.715804283667</c:v>
                </c:pt>
                <c:pt idx="5272">
                  <c:v>7036.526114737895</c:v>
                </c:pt>
                <c:pt idx="5273">
                  <c:v>7422.970993810488</c:v>
                </c:pt>
                <c:pt idx="5274">
                  <c:v>7234.8740619292</c:v>
                </c:pt>
                <c:pt idx="5275">
                  <c:v>6806.096371692202</c:v>
                </c:pt>
                <c:pt idx="5276">
                  <c:v>6368.509746312548</c:v>
                </c:pt>
                <c:pt idx="5277">
                  <c:v>5970.464011582041</c:v>
                </c:pt>
                <c:pt idx="5278">
                  <c:v>5614.529292347464</c:v>
                </c:pt>
                <c:pt idx="5279">
                  <c:v>5295.728505489467</c:v>
                </c:pt>
                <c:pt idx="5280">
                  <c:v>5008.900663484007</c:v>
                </c:pt>
                <c:pt idx="5281">
                  <c:v>4748.959278033566</c:v>
                </c:pt>
                <c:pt idx="5282">
                  <c:v>4512.118151578335</c:v>
                </c:pt>
                <c:pt idx="5283">
                  <c:v>4295.384514015278</c:v>
                </c:pt>
                <c:pt idx="5284">
                  <c:v>4096.118776192348</c:v>
                </c:pt>
                <c:pt idx="5285">
                  <c:v>3912.175920417695</c:v>
                </c:pt>
                <c:pt idx="5286">
                  <c:v>3741.654916045527</c:v>
                </c:pt>
                <c:pt idx="5287">
                  <c:v>3583.321114639836</c:v>
                </c:pt>
                <c:pt idx="5288">
                  <c:v>3435.638067765758</c:v>
                </c:pt>
                <c:pt idx="5289">
                  <c:v>3297.697460981177</c:v>
                </c:pt>
                <c:pt idx="5290">
                  <c:v>3168.499961467582</c:v>
                </c:pt>
                <c:pt idx="5291">
                  <c:v>3047.07110807847</c:v>
                </c:pt>
                <c:pt idx="5292">
                  <c:v>2932.831856815126</c:v>
                </c:pt>
                <c:pt idx="5293">
                  <c:v>2824.93270947901</c:v>
                </c:pt>
                <c:pt idx="5294">
                  <c:v>2722.998568210244</c:v>
                </c:pt>
                <c:pt idx="5295">
                  <c:v>2626.509384213864</c:v>
                </c:pt>
                <c:pt idx="5296">
                  <c:v>2534.801805414069</c:v>
                </c:pt>
                <c:pt idx="5297">
                  <c:v>2447.673509401571</c:v>
                </c:pt>
                <c:pt idx="5298">
                  <c:v>2364.523509007382</c:v>
                </c:pt>
                <c:pt idx="5299">
                  <c:v>2284.92989333514</c:v>
                </c:pt>
                <c:pt idx="5300">
                  <c:v>2208.48708683298</c:v>
                </c:pt>
                <c:pt idx="5301">
                  <c:v>2134.658860370265</c:v>
                </c:pt>
                <c:pt idx="5302">
                  <c:v>2062.58108649102</c:v>
                </c:pt>
                <c:pt idx="5303">
                  <c:v>1990.41484968404</c:v>
                </c:pt>
                <c:pt idx="5304">
                  <c:v>1913.378807044533</c:v>
                </c:pt>
                <c:pt idx="5305">
                  <c:v>1803.986262064393</c:v>
                </c:pt>
                <c:pt idx="5306">
                  <c:v>2081.191118638431</c:v>
                </c:pt>
                <c:pt idx="5307">
                  <c:v>1836.929012530242</c:v>
                </c:pt>
                <c:pt idx="5308">
                  <c:v>1758.698928161233</c:v>
                </c:pt>
                <c:pt idx="5309">
                  <c:v>1697.342618456297</c:v>
                </c:pt>
                <c:pt idx="5310">
                  <c:v>1642.342419555578</c:v>
                </c:pt>
                <c:pt idx="5311">
                  <c:v>1591.071881056052</c:v>
                </c:pt>
                <c:pt idx="5312">
                  <c:v>1542.299529439657</c:v>
                </c:pt>
                <c:pt idx="5313">
                  <c:v>1495.637888170336</c:v>
                </c:pt>
                <c:pt idx="5314">
                  <c:v>1450.66047114365</c:v>
                </c:pt>
                <c:pt idx="5315">
                  <c:v>1407.213468088942</c:v>
                </c:pt>
                <c:pt idx="5316">
                  <c:v>1365.225322001157</c:v>
                </c:pt>
                <c:pt idx="5317">
                  <c:v>1324.467037959616</c:v>
                </c:pt>
                <c:pt idx="5318">
                  <c:v>1284.84777871593</c:v>
                </c:pt>
                <c:pt idx="5319">
                  <c:v>1246.287578805856</c:v>
                </c:pt>
                <c:pt idx="5320">
                  <c:v>1208.726003172675</c:v>
                </c:pt>
                <c:pt idx="5321">
                  <c:v>1172.074128945678</c:v>
                </c:pt>
                <c:pt idx="5322">
                  <c:v>1136.215763589203</c:v>
                </c:pt>
                <c:pt idx="5323">
                  <c:v>1101.144446920591</c:v>
                </c:pt>
                <c:pt idx="5324">
                  <c:v>1066.825892518737</c:v>
                </c:pt>
                <c:pt idx="5325">
                  <c:v>1033.134316224985</c:v>
                </c:pt>
                <c:pt idx="5326">
                  <c:v>1000.124852676937</c:v>
                </c:pt>
                <c:pt idx="5327">
                  <c:v>967.590523794457</c:v>
                </c:pt>
                <c:pt idx="5328">
                  <c:v>935.6446847978649</c:v>
                </c:pt>
                <c:pt idx="5329">
                  <c:v>904.1688387071428</c:v>
                </c:pt>
                <c:pt idx="5330">
                  <c:v>873.0371889044666</c:v>
                </c:pt>
                <c:pt idx="5331">
                  <c:v>842.2744937650203</c:v>
                </c:pt>
                <c:pt idx="5332">
                  <c:v>811.9277798173396</c:v>
                </c:pt>
                <c:pt idx="5333">
                  <c:v>781.7679325151063</c:v>
                </c:pt>
                <c:pt idx="5334">
                  <c:v>751.914090146068</c:v>
                </c:pt>
                <c:pt idx="5335">
                  <c:v>722.1824920365243</c:v>
                </c:pt>
                <c:pt idx="5336">
                  <c:v>692.7227172738357</c:v>
                </c:pt>
                <c:pt idx="5337">
                  <c:v>663.249023312106</c:v>
                </c:pt>
                <c:pt idx="5338">
                  <c:v>633.9573849424706</c:v>
                </c:pt>
                <c:pt idx="5339">
                  <c:v>604.683560267167</c:v>
                </c:pt>
                <c:pt idx="5340">
                  <c:v>575.3479896869427</c:v>
                </c:pt>
                <c:pt idx="5341">
                  <c:v>545.8630224651954</c:v>
                </c:pt>
                <c:pt idx="5342">
                  <c:v>516.4159352891075</c:v>
                </c:pt>
                <c:pt idx="5343">
                  <c:v>486.7593429105371</c:v>
                </c:pt>
                <c:pt idx="5344">
                  <c:v>456.9393457515221</c:v>
                </c:pt>
                <c:pt idx="5345">
                  <c:v>426.7788380494296</c:v>
                </c:pt>
                <c:pt idx="5346">
                  <c:v>396.3729644008999</c:v>
                </c:pt>
                <c:pt idx="5347">
                  <c:v>365.7190881014368</c:v>
                </c:pt>
                <c:pt idx="5348">
                  <c:v>334.6570359492798</c:v>
                </c:pt>
                <c:pt idx="5349">
                  <c:v>303.2847459294316</c:v>
                </c:pt>
                <c:pt idx="5350">
                  <c:v>271.5710158878598</c:v>
                </c:pt>
                <c:pt idx="5351">
                  <c:v>239.7218072948771</c:v>
                </c:pt>
                <c:pt idx="5352">
                  <c:v>207.8682910817614</c:v>
                </c:pt>
                <c:pt idx="5353">
                  <c:v>176.5727448153417</c:v>
                </c:pt>
                <c:pt idx="5354">
                  <c:v>146.9869458655612</c:v>
                </c:pt>
                <c:pt idx="5355">
                  <c:v>121.3614565864438</c:v>
                </c:pt>
                <c:pt idx="5356">
                  <c:v>104.5478693107794</c:v>
                </c:pt>
                <c:pt idx="5357">
                  <c:v>102.9574991144717</c:v>
                </c:pt>
                <c:pt idx="5358">
                  <c:v>119.4239668733349</c:v>
                </c:pt>
                <c:pt idx="5359">
                  <c:v>150.124446607906</c:v>
                </c:pt>
                <c:pt idx="5360">
                  <c:v>190.4264973728235</c:v>
                </c:pt>
                <c:pt idx="5361">
                  <c:v>237.3912477534593</c:v>
                </c:pt>
                <c:pt idx="5362">
                  <c:v>289.9296762854397</c:v>
                </c:pt>
                <c:pt idx="5363">
                  <c:v>347.9641166689044</c:v>
                </c:pt>
                <c:pt idx="5364">
                  <c:v>411.5034709302287</c:v>
                </c:pt>
                <c:pt idx="5365">
                  <c:v>481.1700622180968</c:v>
                </c:pt>
                <c:pt idx="5366">
                  <c:v>557.784737748261</c:v>
                </c:pt>
                <c:pt idx="5367">
                  <c:v>642.3291824827728</c:v>
                </c:pt>
                <c:pt idx="5368">
                  <c:v>736.2694819932068</c:v>
                </c:pt>
                <c:pt idx="5369">
                  <c:v>841.436113978839</c:v>
                </c:pt>
                <c:pt idx="5370">
                  <c:v>960.1961852503604</c:v>
                </c:pt>
                <c:pt idx="5371">
                  <c:v>1095.7313219148</c:v>
                </c:pt>
                <c:pt idx="5372">
                  <c:v>1252.178879655511</c:v>
                </c:pt>
                <c:pt idx="5373">
                  <c:v>1435.304480380832</c:v>
                </c:pt>
                <c:pt idx="5374">
                  <c:v>1653.172458404776</c:v>
                </c:pt>
                <c:pt idx="5375">
                  <c:v>1917.334295432909</c:v>
                </c:pt>
                <c:pt idx="5376">
                  <c:v>2245.304863170397</c:v>
                </c:pt>
                <c:pt idx="5377">
                  <c:v>2664.5296852706</c:v>
                </c:pt>
                <c:pt idx="5378">
                  <c:v>3221.219330535941</c:v>
                </c:pt>
                <c:pt idx="5379">
                  <c:v>3998.481778391378</c:v>
                </c:pt>
                <c:pt idx="5380">
                  <c:v>5163.672454077002</c:v>
                </c:pt>
                <c:pt idx="5381">
                  <c:v>7110.096026159055</c:v>
                </c:pt>
                <c:pt idx="5382">
                  <c:v>11034.84417685883</c:v>
                </c:pt>
                <c:pt idx="5383">
                  <c:v>23123.97275297922</c:v>
                </c:pt>
                <c:pt idx="5384">
                  <c:v>330314.1812005721</c:v>
                </c:pt>
                <c:pt idx="5385">
                  <c:v>22207.84156124597</c:v>
                </c:pt>
                <c:pt idx="5386">
                  <c:v>11595.67137565856</c:v>
                </c:pt>
                <c:pt idx="5387">
                  <c:v>7945.756084404316</c:v>
                </c:pt>
                <c:pt idx="5388">
                  <c:v>6096.406570922339</c:v>
                </c:pt>
                <c:pt idx="5389">
                  <c:v>4977.113892594743</c:v>
                </c:pt>
                <c:pt idx="5390">
                  <c:v>4225.960358644951</c:v>
                </c:pt>
                <c:pt idx="5391">
                  <c:v>3686.14069711738</c:v>
                </c:pt>
                <c:pt idx="5392">
                  <c:v>3279.312928374154</c:v>
                </c:pt>
                <c:pt idx="5393">
                  <c:v>2961.558336118571</c:v>
                </c:pt>
                <c:pt idx="5394">
                  <c:v>2706.51601754301</c:v>
                </c:pt>
                <c:pt idx="5395">
                  <c:v>2497.542934994829</c:v>
                </c:pt>
                <c:pt idx="5396">
                  <c:v>2323.734084658464</c:v>
                </c:pt>
                <c:pt idx="5397">
                  <c:v>2177.41426234814</c:v>
                </c:pt>
                <c:pt idx="5398">
                  <c:v>2053.141569690305</c:v>
                </c:pt>
                <c:pt idx="5399">
                  <c:v>1947.17418912554</c:v>
                </c:pt>
                <c:pt idx="5400">
                  <c:v>1855.564191527942</c:v>
                </c:pt>
                <c:pt idx="5401">
                  <c:v>1769.951699060996</c:v>
                </c:pt>
                <c:pt idx="5402">
                  <c:v>1668.671480771288</c:v>
                </c:pt>
                <c:pt idx="5403">
                  <c:v>1608.123607470342</c:v>
                </c:pt>
                <c:pt idx="5404">
                  <c:v>1588.976301990051</c:v>
                </c:pt>
                <c:pt idx="5405">
                  <c:v>1574.363784406067</c:v>
                </c:pt>
                <c:pt idx="5406">
                  <c:v>1568.787693006628</c:v>
                </c:pt>
                <c:pt idx="5407">
                  <c:v>1576.20484842127</c:v>
                </c:pt>
                <c:pt idx="5408">
                  <c:v>1600.783661819254</c:v>
                </c:pt>
                <c:pt idx="5409">
                  <c:v>1644.878131955579</c:v>
                </c:pt>
                <c:pt idx="5410">
                  <c:v>1712.173451048155</c:v>
                </c:pt>
                <c:pt idx="5411">
                  <c:v>1806.399296460218</c:v>
                </c:pt>
                <c:pt idx="5412">
                  <c:v>1930.222277189218</c:v>
                </c:pt>
                <c:pt idx="5413">
                  <c:v>2084.412996322232</c:v>
                </c:pt>
                <c:pt idx="5414">
                  <c:v>2264.797870694787</c:v>
                </c:pt>
                <c:pt idx="5415">
                  <c:v>2455.21096727769</c:v>
                </c:pt>
                <c:pt idx="5416">
                  <c:v>2621.81963499186</c:v>
                </c:pt>
                <c:pt idx="5417">
                  <c:v>2712.900547959954</c:v>
                </c:pt>
                <c:pt idx="5418">
                  <c:v>2681.71236824332</c:v>
                </c:pt>
                <c:pt idx="5419">
                  <c:v>2520.61145141854</c:v>
                </c:pt>
                <c:pt idx="5420">
                  <c:v>2265.214424030852</c:v>
                </c:pt>
                <c:pt idx="5421">
                  <c:v>1966.449972185467</c:v>
                </c:pt>
                <c:pt idx="5422">
                  <c:v>1659.085203577174</c:v>
                </c:pt>
                <c:pt idx="5423">
                  <c:v>1358.754835578666</c:v>
                </c:pt>
                <c:pt idx="5424">
                  <c:v>1066.952219108188</c:v>
                </c:pt>
                <c:pt idx="5425">
                  <c:v>780.079510564723</c:v>
                </c:pt>
                <c:pt idx="5426">
                  <c:v>499.4681148235721</c:v>
                </c:pt>
                <c:pt idx="5427">
                  <c:v>301.5097753416779</c:v>
                </c:pt>
                <c:pt idx="5428">
                  <c:v>484.8873131989955</c:v>
                </c:pt>
                <c:pt idx="5429">
                  <c:v>976.1796866167427</c:v>
                </c:pt>
                <c:pt idx="5430">
                  <c:v>1728.191334265666</c:v>
                </c:pt>
                <c:pt idx="5431">
                  <c:v>2952.565403478758</c:v>
                </c:pt>
                <c:pt idx="5432">
                  <c:v>5330.252933576385</c:v>
                </c:pt>
                <c:pt idx="5433">
                  <c:v>11755.68377477558</c:v>
                </c:pt>
                <c:pt idx="5434">
                  <c:v>25735.1960146557</c:v>
                </c:pt>
                <c:pt idx="5435">
                  <c:v>12454.78840998762</c:v>
                </c:pt>
                <c:pt idx="5436">
                  <c:v>7701.10153698137</c:v>
                </c:pt>
                <c:pt idx="5437">
                  <c:v>5754.18843363208</c:v>
                </c:pt>
                <c:pt idx="5438">
                  <c:v>4707.598027928078</c:v>
                </c:pt>
                <c:pt idx="5439">
                  <c:v>4053.577677321072</c:v>
                </c:pt>
                <c:pt idx="5440">
                  <c:v>3603.969352448047</c:v>
                </c:pt>
                <c:pt idx="5441">
                  <c:v>3275.01195294357</c:v>
                </c:pt>
                <c:pt idx="5442">
                  <c:v>3022.869897977986</c:v>
                </c:pt>
                <c:pt idx="5443">
                  <c:v>2822.891219833878</c:v>
                </c:pt>
                <c:pt idx="5444">
                  <c:v>2660.059672343265</c:v>
                </c:pt>
                <c:pt idx="5445">
                  <c:v>2524.653017070212</c:v>
                </c:pt>
                <c:pt idx="5446">
                  <c:v>2409.99875229636</c:v>
                </c:pt>
                <c:pt idx="5447">
                  <c:v>2311.568457188303</c:v>
                </c:pt>
                <c:pt idx="5448">
                  <c:v>2225.93860974317</c:v>
                </c:pt>
                <c:pt idx="5449">
                  <c:v>2150.860806092566</c:v>
                </c:pt>
                <c:pt idx="5450">
                  <c:v>2084.335229421261</c:v>
                </c:pt>
                <c:pt idx="5451">
                  <c:v>2025.03863315333</c:v>
                </c:pt>
                <c:pt idx="5452">
                  <c:v>1971.693130216153</c:v>
                </c:pt>
                <c:pt idx="5453">
                  <c:v>1923.516278283909</c:v>
                </c:pt>
                <c:pt idx="5454">
                  <c:v>1879.77352002258</c:v>
                </c:pt>
                <c:pt idx="5455">
                  <c:v>1839.896956528697</c:v>
                </c:pt>
                <c:pt idx="5456">
                  <c:v>1803.257479809129</c:v>
                </c:pt>
                <c:pt idx="5457">
                  <c:v>1769.510648479331</c:v>
                </c:pt>
                <c:pt idx="5458">
                  <c:v>1738.428263192293</c:v>
                </c:pt>
                <c:pt idx="5459">
                  <c:v>1709.509374857553</c:v>
                </c:pt>
                <c:pt idx="5460">
                  <c:v>1682.635993800152</c:v>
                </c:pt>
                <c:pt idx="5461">
                  <c:v>1657.407288170328</c:v>
                </c:pt>
                <c:pt idx="5462">
                  <c:v>1633.696213905061</c:v>
                </c:pt>
                <c:pt idx="5463">
                  <c:v>1611.182031435129</c:v>
                </c:pt>
                <c:pt idx="5464">
                  <c:v>1589.56105982097</c:v>
                </c:pt>
                <c:pt idx="5465">
                  <c:v>1568.45083815294</c:v>
                </c:pt>
                <c:pt idx="5466">
                  <c:v>1546.988771786797</c:v>
                </c:pt>
                <c:pt idx="5467">
                  <c:v>1523.85135675422</c:v>
                </c:pt>
                <c:pt idx="5468">
                  <c:v>1497.810100232558</c:v>
                </c:pt>
                <c:pt idx="5469">
                  <c:v>2796.11414490032</c:v>
                </c:pt>
                <c:pt idx="5470">
                  <c:v>1602.823745357935</c:v>
                </c:pt>
                <c:pt idx="5471">
                  <c:v>1533.376502752437</c:v>
                </c:pt>
                <c:pt idx="5472">
                  <c:v>1505.584010884093</c:v>
                </c:pt>
                <c:pt idx="5473">
                  <c:v>1486.750713518762</c:v>
                </c:pt>
                <c:pt idx="5474">
                  <c:v>1471.491936484827</c:v>
                </c:pt>
                <c:pt idx="5475">
                  <c:v>1458.327192638218</c:v>
                </c:pt>
                <c:pt idx="5476">
                  <c:v>1446.558313438042</c:v>
                </c:pt>
                <c:pt idx="5477">
                  <c:v>1436.141084825033</c:v>
                </c:pt>
                <c:pt idx="5478">
                  <c:v>1427.181808293062</c:v>
                </c:pt>
                <c:pt idx="5479">
                  <c:v>1420.25312800376</c:v>
                </c:pt>
                <c:pt idx="5480">
                  <c:v>1416.225014568826</c:v>
                </c:pt>
                <c:pt idx="5481">
                  <c:v>1416.63581395757</c:v>
                </c:pt>
                <c:pt idx="5482">
                  <c:v>1423.91712302948</c:v>
                </c:pt>
                <c:pt idx="5483">
                  <c:v>1440.755275727281</c:v>
                </c:pt>
                <c:pt idx="5484">
                  <c:v>1469.449454127395</c:v>
                </c:pt>
                <c:pt idx="5485">
                  <c:v>1509.449986349238</c:v>
                </c:pt>
                <c:pt idx="5486">
                  <c:v>1555.663686806618</c:v>
                </c:pt>
                <c:pt idx="5487">
                  <c:v>1599.439111230073</c:v>
                </c:pt>
                <c:pt idx="5488">
                  <c:v>1633.859057200835</c:v>
                </c:pt>
                <c:pt idx="5489">
                  <c:v>1656.617281952556</c:v>
                </c:pt>
                <c:pt idx="5490">
                  <c:v>1669.699823535093</c:v>
                </c:pt>
                <c:pt idx="5491">
                  <c:v>1676.489027791943</c:v>
                </c:pt>
                <c:pt idx="5492">
                  <c:v>1679.933332270262</c:v>
                </c:pt>
                <c:pt idx="5493">
                  <c:v>1682.196902951945</c:v>
                </c:pt>
                <c:pt idx="5494">
                  <c:v>1684.614022008867</c:v>
                </c:pt>
                <c:pt idx="5495">
                  <c:v>1687.936821929992</c:v>
                </c:pt>
                <c:pt idx="5496">
                  <c:v>1692.67559317732</c:v>
                </c:pt>
                <c:pt idx="5497">
                  <c:v>1699.091858907834</c:v>
                </c:pt>
                <c:pt idx="5498">
                  <c:v>1707.400260924337</c:v>
                </c:pt>
                <c:pt idx="5499">
                  <c:v>1717.637063308932</c:v>
                </c:pt>
                <c:pt idx="5500">
                  <c:v>1730.032373628243</c:v>
                </c:pt>
                <c:pt idx="5501">
                  <c:v>1744.775337222427</c:v>
                </c:pt>
                <c:pt idx="5502">
                  <c:v>1761.980202977099</c:v>
                </c:pt>
                <c:pt idx="5503">
                  <c:v>1781.88578519958</c:v>
                </c:pt>
                <c:pt idx="5504">
                  <c:v>1804.852975175359</c:v>
                </c:pt>
                <c:pt idx="5505">
                  <c:v>1831.187513455184</c:v>
                </c:pt>
                <c:pt idx="5506">
                  <c:v>1861.411336808488</c:v>
                </c:pt>
                <c:pt idx="5507">
                  <c:v>1896.141055368528</c:v>
                </c:pt>
                <c:pt idx="5508">
                  <c:v>1936.147571063211</c:v>
                </c:pt>
                <c:pt idx="5509">
                  <c:v>1982.589819119955</c:v>
                </c:pt>
                <c:pt idx="5510">
                  <c:v>2036.779643724959</c:v>
                </c:pt>
                <c:pt idx="5511">
                  <c:v>2100.737036587926</c:v>
                </c:pt>
                <c:pt idx="5512">
                  <c:v>2177.162789014309</c:v>
                </c:pt>
                <c:pt idx="5513">
                  <c:v>2270.018959277061</c:v>
                </c:pt>
                <c:pt idx="5514">
                  <c:v>2385.17201648759</c:v>
                </c:pt>
                <c:pt idx="5515">
                  <c:v>2531.891856115366</c:v>
                </c:pt>
                <c:pt idx="5516">
                  <c:v>2725.504477969874</c:v>
                </c:pt>
                <c:pt idx="5517">
                  <c:v>2993.768675911514</c:v>
                </c:pt>
                <c:pt idx="5518">
                  <c:v>3391.660916078151</c:v>
                </c:pt>
                <c:pt idx="5519">
                  <c:v>4047.010986166929</c:v>
                </c:pt>
                <c:pt idx="5520">
                  <c:v>5337.818051112125</c:v>
                </c:pt>
                <c:pt idx="5521">
                  <c:v>9048.672118517173</c:v>
                </c:pt>
                <c:pt idx="5522">
                  <c:v>28366.82846887387</c:v>
                </c:pt>
                <c:pt idx="5523">
                  <c:v>5847.91581226874</c:v>
                </c:pt>
                <c:pt idx="5524">
                  <c:v>2271.530411798535</c:v>
                </c:pt>
                <c:pt idx="5525">
                  <c:v>1032.566822121789</c:v>
                </c:pt>
                <c:pt idx="5526">
                  <c:v>495.922433480648</c:v>
                </c:pt>
                <c:pt idx="5527">
                  <c:v>440.8766672613918</c:v>
                </c:pt>
                <c:pt idx="5528">
                  <c:v>580.345108448313</c:v>
                </c:pt>
                <c:pt idx="5529">
                  <c:v>645.1815612168154</c:v>
                </c:pt>
                <c:pt idx="5530">
                  <c:v>600.7664035577492</c:v>
                </c:pt>
                <c:pt idx="5531">
                  <c:v>571.8894744059388</c:v>
                </c:pt>
                <c:pt idx="5532">
                  <c:v>620.4527416498672</c:v>
                </c:pt>
                <c:pt idx="5533">
                  <c:v>705.5266130834982</c:v>
                </c:pt>
                <c:pt idx="5534">
                  <c:v>794.7306925099131</c:v>
                </c:pt>
                <c:pt idx="5535">
                  <c:v>877.8727703156287</c:v>
                </c:pt>
                <c:pt idx="5536">
                  <c:v>953.562872815261</c:v>
                </c:pt>
                <c:pt idx="5537">
                  <c:v>1022.46737450226</c:v>
                </c:pt>
                <c:pt idx="5538">
                  <c:v>1085.828179635926</c:v>
                </c:pt>
                <c:pt idx="5539">
                  <c:v>1144.875052762659</c:v>
                </c:pt>
                <c:pt idx="5540">
                  <c:v>1200.544409112131</c:v>
                </c:pt>
                <c:pt idx="5541">
                  <c:v>1253.643027105039</c:v>
                </c:pt>
                <c:pt idx="5542">
                  <c:v>1304.819551876207</c:v>
                </c:pt>
                <c:pt idx="5543">
                  <c:v>1354.593345293742</c:v>
                </c:pt>
                <c:pt idx="5544">
                  <c:v>1403.497039449845</c:v>
                </c:pt>
                <c:pt idx="5545">
                  <c:v>1451.866788321133</c:v>
                </c:pt>
                <c:pt idx="5546">
                  <c:v>1500.077061389793</c:v>
                </c:pt>
                <c:pt idx="5547">
                  <c:v>1548.368820709779</c:v>
                </c:pt>
                <c:pt idx="5548">
                  <c:v>1597.09132359674</c:v>
                </c:pt>
                <c:pt idx="5549">
                  <c:v>1646.460364456397</c:v>
                </c:pt>
                <c:pt idx="5550">
                  <c:v>1696.742432455968</c:v>
                </c:pt>
                <c:pt idx="5551">
                  <c:v>1748.162810210586</c:v>
                </c:pt>
                <c:pt idx="5552">
                  <c:v>1800.975141206499</c:v>
                </c:pt>
                <c:pt idx="5553">
                  <c:v>1855.414983213902</c:v>
                </c:pt>
                <c:pt idx="5554">
                  <c:v>1911.624658264661</c:v>
                </c:pt>
                <c:pt idx="5555">
                  <c:v>1969.947573548265</c:v>
                </c:pt>
                <c:pt idx="5556">
                  <c:v>2030.608531101901</c:v>
                </c:pt>
                <c:pt idx="5557">
                  <c:v>2093.85351943613</c:v>
                </c:pt>
                <c:pt idx="5558">
                  <c:v>2160.009231223388</c:v>
                </c:pt>
                <c:pt idx="5559">
                  <c:v>2229.354228117622</c:v>
                </c:pt>
                <c:pt idx="5560">
                  <c:v>2302.214586116105</c:v>
                </c:pt>
                <c:pt idx="5561">
                  <c:v>2378.977459691384</c:v>
                </c:pt>
                <c:pt idx="5562">
                  <c:v>2460.094749243217</c:v>
                </c:pt>
                <c:pt idx="5563">
                  <c:v>2546.012952673482</c:v>
                </c:pt>
                <c:pt idx="5564">
                  <c:v>2637.365400162363</c:v>
                </c:pt>
                <c:pt idx="5565">
                  <c:v>2734.735306247801</c:v>
                </c:pt>
                <c:pt idx="5566">
                  <c:v>2838.98589041156</c:v>
                </c:pt>
                <c:pt idx="5567">
                  <c:v>2951.13366201306</c:v>
                </c:pt>
                <c:pt idx="5568">
                  <c:v>3072.300127821262</c:v>
                </c:pt>
                <c:pt idx="5569">
                  <c:v>3204.020338086638</c:v>
                </c:pt>
                <c:pt idx="5570">
                  <c:v>3347.931180860893</c:v>
                </c:pt>
                <c:pt idx="5571">
                  <c:v>3506.092603653807</c:v>
                </c:pt>
                <c:pt idx="5572">
                  <c:v>3680.960514882275</c:v>
                </c:pt>
                <c:pt idx="5573">
                  <c:v>3875.294524113227</c:v>
                </c:pt>
                <c:pt idx="5574">
                  <c:v>4092.374160772918</c:v>
                </c:pt>
                <c:pt idx="5575">
                  <c:v>4335.774918189632</c:v>
                </c:pt>
                <c:pt idx="5576">
                  <c:v>4609.479106379284</c:v>
                </c:pt>
                <c:pt idx="5577">
                  <c:v>4917.968437341585</c:v>
                </c:pt>
                <c:pt idx="5578">
                  <c:v>5265.995380732712</c:v>
                </c:pt>
                <c:pt idx="5579">
                  <c:v>5658.747223928161</c:v>
                </c:pt>
                <c:pt idx="5580">
                  <c:v>6102.075633461313</c:v>
                </c:pt>
                <c:pt idx="5581">
                  <c:v>6602.773925406925</c:v>
                </c:pt>
                <c:pt idx="5582">
                  <c:v>7169.298773200511</c:v>
                </c:pt>
                <c:pt idx="5583">
                  <c:v>7812.547916823353</c:v>
                </c:pt>
                <c:pt idx="5584">
                  <c:v>8546.409383594568</c:v>
                </c:pt>
                <c:pt idx="5585">
                  <c:v>9389.148682357583</c:v>
                </c:pt>
                <c:pt idx="5586">
                  <c:v>10364.71472311799</c:v>
                </c:pt>
                <c:pt idx="5587">
                  <c:v>11502.53026425636</c:v>
                </c:pt>
                <c:pt idx="5588">
                  <c:v>12837.77752154094</c:v>
                </c:pt>
                <c:pt idx="5589">
                  <c:v>14405.58218247924</c:v>
                </c:pt>
                <c:pt idx="5590">
                  <c:v>16222.1321255512</c:v>
                </c:pt>
                <c:pt idx="5591">
                  <c:v>18236.37179195754</c:v>
                </c:pt>
                <c:pt idx="5592">
                  <c:v>20286.20435808172</c:v>
                </c:pt>
                <c:pt idx="5593">
                  <c:v>22276.61590306292</c:v>
                </c:pt>
                <c:pt idx="5594">
                  <c:v>24412.06945269253</c:v>
                </c:pt>
                <c:pt idx="5595">
                  <c:v>26545.39259543985</c:v>
                </c:pt>
                <c:pt idx="5596">
                  <c:v>27938.82206863453</c:v>
                </c:pt>
                <c:pt idx="5597">
                  <c:v>28031.2728584501</c:v>
                </c:pt>
                <c:pt idx="5598">
                  <c:v>26910.42495732465</c:v>
                </c:pt>
                <c:pt idx="5599">
                  <c:v>25096.03682300348</c:v>
                </c:pt>
                <c:pt idx="5600">
                  <c:v>23093.90477822413</c:v>
                </c:pt>
                <c:pt idx="5601">
                  <c:v>21201.8592035925</c:v>
                </c:pt>
                <c:pt idx="5602">
                  <c:v>19542.39919062484</c:v>
                </c:pt>
                <c:pt idx="5603">
                  <c:v>18141.70962190518</c:v>
                </c:pt>
                <c:pt idx="5604">
                  <c:v>16985.97422095928</c:v>
                </c:pt>
                <c:pt idx="5605">
                  <c:v>16049.28158241438</c:v>
                </c:pt>
                <c:pt idx="5606">
                  <c:v>15305.48603710224</c:v>
                </c:pt>
                <c:pt idx="5607">
                  <c:v>14733.41442562103</c:v>
                </c:pt>
                <c:pt idx="5608">
                  <c:v>14318.32564614742</c:v>
                </c:pt>
                <c:pt idx="5609">
                  <c:v>14051.70521267592</c:v>
                </c:pt>
                <c:pt idx="5610">
                  <c:v>13933.14811548758</c:v>
                </c:pt>
                <c:pt idx="5611">
                  <c:v>13969.7903676637</c:v>
                </c:pt>
                <c:pt idx="5612">
                  <c:v>14180.10173375243</c:v>
                </c:pt>
                <c:pt idx="5613">
                  <c:v>14597.13210905415</c:v>
                </c:pt>
                <c:pt idx="5614">
                  <c:v>15275.9390897158</c:v>
                </c:pt>
                <c:pt idx="5615">
                  <c:v>16306.10652033718</c:v>
                </c:pt>
                <c:pt idx="5616">
                  <c:v>17834.09395059338</c:v>
                </c:pt>
                <c:pt idx="5617">
                  <c:v>20092.32639327302</c:v>
                </c:pt>
                <c:pt idx="5618">
                  <c:v>23392.37291145939</c:v>
                </c:pt>
                <c:pt idx="5619">
                  <c:v>27762.9978659879</c:v>
                </c:pt>
                <c:pt idx="5620">
                  <c:v>31044.97827023044</c:v>
                </c:pt>
                <c:pt idx="5621">
                  <c:v>28092.23870160977</c:v>
                </c:pt>
                <c:pt idx="5622">
                  <c:v>20841.18879463694</c:v>
                </c:pt>
                <c:pt idx="5623">
                  <c:v>14745.13891317442</c:v>
                </c:pt>
                <c:pt idx="5624">
                  <c:v>10648.19141472887</c:v>
                </c:pt>
                <c:pt idx="5625">
                  <c:v>7923.214882998912</c:v>
                </c:pt>
                <c:pt idx="5626">
                  <c:v>6045.453080448288</c:v>
                </c:pt>
                <c:pt idx="5627">
                  <c:v>4699.87057564256</c:v>
                </c:pt>
                <c:pt idx="5628">
                  <c:v>3701.534428103011</c:v>
                </c:pt>
                <c:pt idx="5629">
                  <c:v>2939.022318307852</c:v>
                </c:pt>
                <c:pt idx="5630">
                  <c:v>2342.509207475042</c:v>
                </c:pt>
                <c:pt idx="5631">
                  <c:v>1866.405150411981</c:v>
                </c:pt>
                <c:pt idx="5632">
                  <c:v>1480.288568697814</c:v>
                </c:pt>
                <c:pt idx="5633">
                  <c:v>1162.879343556421</c:v>
                </c:pt>
                <c:pt idx="5634">
                  <c:v>900.2290931990348</c:v>
                </c:pt>
                <c:pt idx="5635">
                  <c:v>683.8189350273518</c:v>
                </c:pt>
                <c:pt idx="5636">
                  <c:v>511.4175229968585</c:v>
                </c:pt>
                <c:pt idx="5637">
                  <c:v>391.1550132539037</c:v>
                </c:pt>
                <c:pt idx="5638">
                  <c:v>343.7256856393406</c:v>
                </c:pt>
                <c:pt idx="5639">
                  <c:v>380.7610939207827</c:v>
                </c:pt>
                <c:pt idx="5640">
                  <c:v>481.8316580474294</c:v>
                </c:pt>
                <c:pt idx="5641">
                  <c:v>626.4278095861952</c:v>
                </c:pt>
                <c:pt idx="5642">
                  <c:v>813.1922629294957</c:v>
                </c:pt>
                <c:pt idx="5643">
                  <c:v>1057.194849784827</c:v>
                </c:pt>
                <c:pt idx="5644">
                  <c:v>1381.429482514002</c:v>
                </c:pt>
                <c:pt idx="5645">
                  <c:v>1755.033680411703</c:v>
                </c:pt>
                <c:pt idx="5646">
                  <c:v>1884.169693041903</c:v>
                </c:pt>
                <c:pt idx="5647">
                  <c:v>1521.327733793457</c:v>
                </c:pt>
                <c:pt idx="5648">
                  <c:v>1063.179563365432</c:v>
                </c:pt>
                <c:pt idx="5649">
                  <c:v>727.8639812175207</c:v>
                </c:pt>
                <c:pt idx="5650">
                  <c:v>499.250387381779</c:v>
                </c:pt>
                <c:pt idx="5651">
                  <c:v>339.1093064961562</c:v>
                </c:pt>
                <c:pt idx="5652">
                  <c:v>223.4792753679835</c:v>
                </c:pt>
                <c:pt idx="5653">
                  <c:v>140.2447523574936</c:v>
                </c:pt>
                <c:pt idx="5654">
                  <c:v>88.56871472843186</c:v>
                </c:pt>
                <c:pt idx="5655">
                  <c:v>78.28047945023782</c:v>
                </c:pt>
                <c:pt idx="5656">
                  <c:v>100.3772716637201</c:v>
                </c:pt>
                <c:pt idx="5657">
                  <c:v>130.7591267564455</c:v>
                </c:pt>
                <c:pt idx="5658">
                  <c:v>160.5871567224471</c:v>
                </c:pt>
                <c:pt idx="5659">
                  <c:v>187.5693590884875</c:v>
                </c:pt>
                <c:pt idx="5660">
                  <c:v>211.5325063985469</c:v>
                </c:pt>
                <c:pt idx="5661">
                  <c:v>232.7731914951714</c:v>
                </c:pt>
                <c:pt idx="5662">
                  <c:v>251.5093523176502</c:v>
                </c:pt>
                <c:pt idx="5663">
                  <c:v>268.0811827971888</c:v>
                </c:pt>
                <c:pt idx="5664">
                  <c:v>282.7374758610242</c:v>
                </c:pt>
                <c:pt idx="5665">
                  <c:v>295.6331028141317</c:v>
                </c:pt>
                <c:pt idx="5666">
                  <c:v>307.0658842448939</c:v>
                </c:pt>
                <c:pt idx="5667">
                  <c:v>317.1638545090578</c:v>
                </c:pt>
                <c:pt idx="5668">
                  <c:v>326.1362531712984</c:v>
                </c:pt>
                <c:pt idx="5669">
                  <c:v>334.0903319224428</c:v>
                </c:pt>
                <c:pt idx="5670">
                  <c:v>340.9973635461442</c:v>
                </c:pt>
                <c:pt idx="5671">
                  <c:v>347.1924783256827</c:v>
                </c:pt>
                <c:pt idx="5672">
                  <c:v>352.5166807120287</c:v>
                </c:pt>
                <c:pt idx="5673">
                  <c:v>357.2352532468684</c:v>
                </c:pt>
                <c:pt idx="5674">
                  <c:v>361.27461738124</c:v>
                </c:pt>
                <c:pt idx="5675">
                  <c:v>364.7425797233303</c:v>
                </c:pt>
                <c:pt idx="5676">
                  <c:v>367.750505619411</c:v>
                </c:pt>
                <c:pt idx="5677">
                  <c:v>370.1901281223867</c:v>
                </c:pt>
                <c:pt idx="5678">
                  <c:v>372.351659312093</c:v>
                </c:pt>
                <c:pt idx="5679">
                  <c:v>374.000623073601</c:v>
                </c:pt>
                <c:pt idx="5680">
                  <c:v>375.326897248836</c:v>
                </c:pt>
                <c:pt idx="5681">
                  <c:v>376.3212024075308</c:v>
                </c:pt>
                <c:pt idx="5682">
                  <c:v>377.0331772811064</c:v>
                </c:pt>
                <c:pt idx="5683">
                  <c:v>377.445241036968</c:v>
                </c:pt>
                <c:pt idx="5684">
                  <c:v>377.619228514679</c:v>
                </c:pt>
                <c:pt idx="5685">
                  <c:v>377.4711504505466</c:v>
                </c:pt>
                <c:pt idx="5686">
                  <c:v>377.1614266764236</c:v>
                </c:pt>
                <c:pt idx="5687">
                  <c:v>376.6130443460933</c:v>
                </c:pt>
                <c:pt idx="5688">
                  <c:v>375.9261331461989</c:v>
                </c:pt>
                <c:pt idx="5689">
                  <c:v>375.001315521081</c:v>
                </c:pt>
                <c:pt idx="5690">
                  <c:v>373.8950319831927</c:v>
                </c:pt>
                <c:pt idx="5691">
                  <c:v>372.7159673252293</c:v>
                </c:pt>
                <c:pt idx="5692">
                  <c:v>371.3247992237363</c:v>
                </c:pt>
                <c:pt idx="5693">
                  <c:v>369.7680689704236</c:v>
                </c:pt>
                <c:pt idx="5694">
                  <c:v>368.1625619634627</c:v>
                </c:pt>
                <c:pt idx="5695">
                  <c:v>366.4280110651608</c:v>
                </c:pt>
                <c:pt idx="5696">
                  <c:v>364.555284204096</c:v>
                </c:pt>
                <c:pt idx="5697">
                  <c:v>362.5949217715543</c:v>
                </c:pt>
                <c:pt idx="5698">
                  <c:v>360.4964526418982</c:v>
                </c:pt>
                <c:pt idx="5699">
                  <c:v>358.3438036629392</c:v>
                </c:pt>
                <c:pt idx="5700">
                  <c:v>356.0477950576599</c:v>
                </c:pt>
                <c:pt idx="5701">
                  <c:v>353.7391130157362</c:v>
                </c:pt>
                <c:pt idx="5702">
                  <c:v>351.3186358600497</c:v>
                </c:pt>
                <c:pt idx="5703">
                  <c:v>348.8464340395883</c:v>
                </c:pt>
                <c:pt idx="5704">
                  <c:v>346.2758655456499</c:v>
                </c:pt>
                <c:pt idx="5705">
                  <c:v>343.6731538533725</c:v>
                </c:pt>
                <c:pt idx="5706">
                  <c:v>340.9539385739525</c:v>
                </c:pt>
                <c:pt idx="5707">
                  <c:v>338.2377005301728</c:v>
                </c:pt>
                <c:pt idx="5708">
                  <c:v>335.4039534194872</c:v>
                </c:pt>
                <c:pt idx="5709">
                  <c:v>332.5112294750487</c:v>
                </c:pt>
                <c:pt idx="5710">
                  <c:v>329.5607525843107</c:v>
                </c:pt>
                <c:pt idx="5711">
                  <c:v>326.5705953345847</c:v>
                </c:pt>
                <c:pt idx="5712">
                  <c:v>323.4767661965971</c:v>
                </c:pt>
                <c:pt idx="5713">
                  <c:v>320.339354536909</c:v>
                </c:pt>
                <c:pt idx="5714">
                  <c:v>317.0350835017236</c:v>
                </c:pt>
                <c:pt idx="5715">
                  <c:v>313.7160326141884</c:v>
                </c:pt>
                <c:pt idx="5716">
                  <c:v>310.358225507815</c:v>
                </c:pt>
                <c:pt idx="5717">
                  <c:v>306.8437338631602</c:v>
                </c:pt>
                <c:pt idx="5718">
                  <c:v>303.0913791467914</c:v>
                </c:pt>
                <c:pt idx="5719">
                  <c:v>299.2070506893321</c:v>
                </c:pt>
                <c:pt idx="5720">
                  <c:v>295.1201427164665</c:v>
                </c:pt>
                <c:pt idx="5721">
                  <c:v>290.765282857459</c:v>
                </c:pt>
                <c:pt idx="5722">
                  <c:v>285.9538099562376</c:v>
                </c:pt>
                <c:pt idx="5723">
                  <c:v>280.8867005251324</c:v>
                </c:pt>
                <c:pt idx="5724">
                  <c:v>275.3902620392427</c:v>
                </c:pt>
                <c:pt idx="5725">
                  <c:v>269.2356023450263</c:v>
                </c:pt>
                <c:pt idx="5726">
                  <c:v>262.666452904601</c:v>
                </c:pt>
                <c:pt idx="5727">
                  <c:v>255.9631728952189</c:v>
                </c:pt>
                <c:pt idx="5728">
                  <c:v>249.8307408302497</c:v>
                </c:pt>
                <c:pt idx="5729">
                  <c:v>246.4398291455508</c:v>
                </c:pt>
                <c:pt idx="5730">
                  <c:v>249.612310465071</c:v>
                </c:pt>
                <c:pt idx="5731">
                  <c:v>265.5491066548508</c:v>
                </c:pt>
                <c:pt idx="5732">
                  <c:v>299.5825368279523</c:v>
                </c:pt>
                <c:pt idx="5733">
                  <c:v>350.7936198568853</c:v>
                </c:pt>
                <c:pt idx="5734">
                  <c:v>409.8769440216673</c:v>
                </c:pt>
                <c:pt idx="5735">
                  <c:v>465.6067445117968</c:v>
                </c:pt>
                <c:pt idx="5736">
                  <c:v>512.3648964788431</c:v>
                </c:pt>
                <c:pt idx="5737">
                  <c:v>551.3584967886951</c:v>
                </c:pt>
                <c:pt idx="5738">
                  <c:v>586.8509890909238</c:v>
                </c:pt>
                <c:pt idx="5739">
                  <c:v>622.5527250702677</c:v>
                </c:pt>
                <c:pt idx="5740">
                  <c:v>662.3180462144145</c:v>
                </c:pt>
                <c:pt idx="5741">
                  <c:v>708.9975880704906</c:v>
                </c:pt>
                <c:pt idx="5742">
                  <c:v>765.4364447529343</c:v>
                </c:pt>
                <c:pt idx="5743">
                  <c:v>835.1106203156959</c:v>
                </c:pt>
                <c:pt idx="5744">
                  <c:v>921.8304949107702</c:v>
                </c:pt>
                <c:pt idx="5745">
                  <c:v>1030.511234590203</c:v>
                </c:pt>
                <c:pt idx="5746">
                  <c:v>1167.906534104047</c:v>
                </c:pt>
                <c:pt idx="5747">
                  <c:v>1341.893676122638</c:v>
                </c:pt>
                <c:pt idx="5748">
                  <c:v>1560.549971090182</c:v>
                </c:pt>
                <c:pt idx="5749">
                  <c:v>1827.568547115684</c:v>
                </c:pt>
                <c:pt idx="5750">
                  <c:v>2130.350203669986</c:v>
                </c:pt>
                <c:pt idx="5751">
                  <c:v>2418.491381357024</c:v>
                </c:pt>
                <c:pt idx="5752">
                  <c:v>2604.029531622271</c:v>
                </c:pt>
                <c:pt idx="5753">
                  <c:v>2620.546495720839</c:v>
                </c:pt>
                <c:pt idx="5754">
                  <c:v>2494.004177042726</c:v>
                </c:pt>
                <c:pt idx="5755">
                  <c:v>2303.890868817705</c:v>
                </c:pt>
                <c:pt idx="5756">
                  <c:v>2111.993146578496</c:v>
                </c:pt>
                <c:pt idx="5757">
                  <c:v>1945.070895314622</c:v>
                </c:pt>
                <c:pt idx="5758">
                  <c:v>1809.382077285828</c:v>
                </c:pt>
                <c:pt idx="5759">
                  <c:v>1702.874393761484</c:v>
                </c:pt>
                <c:pt idx="5760">
                  <c:v>1621.267971286781</c:v>
                </c:pt>
                <c:pt idx="5761">
                  <c:v>1560.73797940326</c:v>
                </c:pt>
                <c:pt idx="5762">
                  <c:v>1517.971451832271</c:v>
                </c:pt>
                <c:pt idx="5763">
                  <c:v>1490.449990338081</c:v>
                </c:pt>
                <c:pt idx="5764">
                  <c:v>1476.583105208122</c:v>
                </c:pt>
                <c:pt idx="5765">
                  <c:v>1475.528656744612</c:v>
                </c:pt>
                <c:pt idx="5766">
                  <c:v>1487.336439761146</c:v>
                </c:pt>
                <c:pt idx="5767">
                  <c:v>1512.03560780683</c:v>
                </c:pt>
                <c:pt idx="5768">
                  <c:v>1551.660802313057</c:v>
                </c:pt>
                <c:pt idx="5769">
                  <c:v>1608.864863718818</c:v>
                </c:pt>
                <c:pt idx="5770">
                  <c:v>1688.73906795547</c:v>
                </c:pt>
                <c:pt idx="5771">
                  <c:v>1799.403903089041</c:v>
                </c:pt>
                <c:pt idx="5772">
                  <c:v>1956.004201733787</c:v>
                </c:pt>
                <c:pt idx="5773">
                  <c:v>2186.66439807486</c:v>
                </c:pt>
                <c:pt idx="5774">
                  <c:v>2549.342791196046</c:v>
                </c:pt>
                <c:pt idx="5775">
                  <c:v>3180.417185853044</c:v>
                </c:pt>
                <c:pt idx="5776">
                  <c:v>4433.475936751528</c:v>
                </c:pt>
                <c:pt idx="5777">
                  <c:v>6610.770068906691</c:v>
                </c:pt>
                <c:pt idx="5778">
                  <c:v>5194.6585585668</c:v>
                </c:pt>
                <c:pt idx="5779">
                  <c:v>2867.030834272764</c:v>
                </c:pt>
                <c:pt idx="5780">
                  <c:v>1861.085712853926</c:v>
                </c:pt>
                <c:pt idx="5781">
                  <c:v>1415.383388938148</c:v>
                </c:pt>
                <c:pt idx="5782">
                  <c:v>1216.690109831639</c:v>
                </c:pt>
                <c:pt idx="5783">
                  <c:v>1138.974280391998</c:v>
                </c:pt>
                <c:pt idx="5784">
                  <c:v>1123.519652158718</c:v>
                </c:pt>
                <c:pt idx="5785">
                  <c:v>1141.046191212165</c:v>
                </c:pt>
                <c:pt idx="5786">
                  <c:v>1176.735686061916</c:v>
                </c:pt>
                <c:pt idx="5787">
                  <c:v>1223.261862948443</c:v>
                </c:pt>
                <c:pt idx="5788">
                  <c:v>1276.824839966583</c:v>
                </c:pt>
                <c:pt idx="5789">
                  <c:v>1335.489103726678</c:v>
                </c:pt>
                <c:pt idx="5790">
                  <c:v>1398.131339968417</c:v>
                </c:pt>
                <c:pt idx="5791">
                  <c:v>1464.819327008533</c:v>
                </c:pt>
                <c:pt idx="5792">
                  <c:v>1535.150418945382</c:v>
                </c:pt>
                <c:pt idx="5793">
                  <c:v>1609.30036287086</c:v>
                </c:pt>
                <c:pt idx="5794">
                  <c:v>1687.716680899308</c:v>
                </c:pt>
                <c:pt idx="5795">
                  <c:v>1770.414947758483</c:v>
                </c:pt>
                <c:pt idx="5796">
                  <c:v>1857.966186147782</c:v>
                </c:pt>
                <c:pt idx="5797">
                  <c:v>1950.920314691108</c:v>
                </c:pt>
                <c:pt idx="5798">
                  <c:v>2049.767499746956</c:v>
                </c:pt>
                <c:pt idx="5799">
                  <c:v>2154.89997801786</c:v>
                </c:pt>
                <c:pt idx="5800">
                  <c:v>2267.433796160567</c:v>
                </c:pt>
                <c:pt idx="5801">
                  <c:v>2387.877075612475</c:v>
                </c:pt>
                <c:pt idx="5802">
                  <c:v>2516.53347513709</c:v>
                </c:pt>
                <c:pt idx="5803">
                  <c:v>2654.038979307265</c:v>
                </c:pt>
                <c:pt idx="5804">
                  <c:v>2799.326682542175</c:v>
                </c:pt>
                <c:pt idx="5805">
                  <c:v>2947.113850606613</c:v>
                </c:pt>
                <c:pt idx="5806">
                  <c:v>3074.303121640472</c:v>
                </c:pt>
                <c:pt idx="5807">
                  <c:v>3087.03998421602</c:v>
                </c:pt>
                <c:pt idx="5808">
                  <c:v>2707.130443698051</c:v>
                </c:pt>
                <c:pt idx="5809">
                  <c:v>2426.300901734623</c:v>
                </c:pt>
                <c:pt idx="5810">
                  <c:v>2941.448664086514</c:v>
                </c:pt>
                <c:pt idx="5811">
                  <c:v>3414.640805742171</c:v>
                </c:pt>
                <c:pt idx="5812">
                  <c:v>3771.240922086065</c:v>
                </c:pt>
                <c:pt idx="5813">
                  <c:v>4056.742496828551</c:v>
                </c:pt>
                <c:pt idx="5814">
                  <c:v>4278.834427698293</c:v>
                </c:pt>
                <c:pt idx="5815">
                  <c:v>4417.008647098321</c:v>
                </c:pt>
                <c:pt idx="5816">
                  <c:v>4445.178812310833</c:v>
                </c:pt>
                <c:pt idx="5817">
                  <c:v>4417.673861739381</c:v>
                </c:pt>
                <c:pt idx="5818">
                  <c:v>4583.970066498112</c:v>
                </c:pt>
                <c:pt idx="5819">
                  <c:v>5197.439112091493</c:v>
                </c:pt>
                <c:pt idx="5820">
                  <c:v>6167.539260965792</c:v>
                </c:pt>
                <c:pt idx="5821">
                  <c:v>7291.828936234276</c:v>
                </c:pt>
                <c:pt idx="5822">
                  <c:v>8497.5655878423</c:v>
                </c:pt>
                <c:pt idx="5823">
                  <c:v>9810.4477811626</c:v>
                </c:pt>
                <c:pt idx="5824">
                  <c:v>11301.2510165706</c:v>
                </c:pt>
                <c:pt idx="5825">
                  <c:v>13080.96754919521</c:v>
                </c:pt>
                <c:pt idx="5826">
                  <c:v>15335.84542121322</c:v>
                </c:pt>
                <c:pt idx="5827">
                  <c:v>18416.05506191658</c:v>
                </c:pt>
                <c:pt idx="5828">
                  <c:v>23067.13578404563</c:v>
                </c:pt>
                <c:pt idx="5829">
                  <c:v>31168.15067737122</c:v>
                </c:pt>
                <c:pt idx="5830">
                  <c:v>48904.33485673753</c:v>
                </c:pt>
                <c:pt idx="5831">
                  <c:v>106968.0361668917</c:v>
                </c:pt>
                <c:pt idx="5832">
                  <c:v>112024.5556844294</c:v>
                </c:pt>
                <c:pt idx="5833">
                  <c:v>49113.41452748027</c:v>
                </c:pt>
                <c:pt idx="5834">
                  <c:v>30470.26890026703</c:v>
                </c:pt>
                <c:pt idx="5835">
                  <c:v>22226.81708502301</c:v>
                </c:pt>
                <c:pt idx="5836">
                  <c:v>17669.31197161802</c:v>
                </c:pt>
                <c:pt idx="5837">
                  <c:v>14791.31944822769</c:v>
                </c:pt>
                <c:pt idx="5838">
                  <c:v>12790.91454223243</c:v>
                </c:pt>
                <c:pt idx="5839">
                  <c:v>11278.72786288698</c:v>
                </c:pt>
              </c:numCache>
            </c:numRef>
          </c:yVal>
          <c:smooth val="1"/>
        </c:ser>
        <c:ser>
          <c:idx val="2"/>
          <c:order val="2"/>
          <c:tx>
            <c:v>Z</c:v>
          </c:tx>
          <c:spPr>
            <a:ln w="19050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Sheet1!$M$27:$M$5866</c:f>
              <c:numCache>
                <c:formatCode>General</c:formatCode>
                <c:ptCount val="5840"/>
                <c:pt idx="0">
                  <c:v>0.0</c:v>
                </c:pt>
                <c:pt idx="1">
                  <c:v>0.59937960657129</c:v>
                </c:pt>
                <c:pt idx="2">
                  <c:v>1.1987592131426</c:v>
                </c:pt>
                <c:pt idx="3">
                  <c:v>1.7981388197139</c:v>
                </c:pt>
                <c:pt idx="4">
                  <c:v>2.397518426285199</c:v>
                </c:pt>
                <c:pt idx="5">
                  <c:v>2.9968980328565</c:v>
                </c:pt>
                <c:pt idx="6">
                  <c:v>3.596277639427799</c:v>
                </c:pt>
                <c:pt idx="7">
                  <c:v>4.195657245999099</c:v>
                </c:pt>
                <c:pt idx="8">
                  <c:v>4.795036852570299</c:v>
                </c:pt>
                <c:pt idx="9">
                  <c:v>5.394416459141599</c:v>
                </c:pt>
                <c:pt idx="10">
                  <c:v>5.9937960657129</c:v>
                </c:pt>
                <c:pt idx="11">
                  <c:v>6.593175672284199</c:v>
                </c:pt>
                <c:pt idx="12">
                  <c:v>7.192555278855497</c:v>
                </c:pt>
                <c:pt idx="13">
                  <c:v>7.791934885426799</c:v>
                </c:pt>
                <c:pt idx="14">
                  <c:v>8.391314491998098</c:v>
                </c:pt>
                <c:pt idx="15">
                  <c:v>8.9906940985694</c:v>
                </c:pt>
                <c:pt idx="16">
                  <c:v>9.5900737051407</c:v>
                </c:pt>
                <c:pt idx="17">
                  <c:v>10.189453311712</c:v>
                </c:pt>
                <c:pt idx="18">
                  <c:v>10.788832918283</c:v>
                </c:pt>
                <c:pt idx="19">
                  <c:v>11.388212524855</c:v>
                </c:pt>
                <c:pt idx="20">
                  <c:v>11.987592131426</c:v>
                </c:pt>
                <c:pt idx="21">
                  <c:v>12.586971737997</c:v>
                </c:pt>
                <c:pt idx="22">
                  <c:v>13.186351344568</c:v>
                </c:pt>
                <c:pt idx="23">
                  <c:v>13.78573095114</c:v>
                </c:pt>
                <c:pt idx="24">
                  <c:v>14.385110557711</c:v>
                </c:pt>
                <c:pt idx="25">
                  <c:v>14.984490164282</c:v>
                </c:pt>
                <c:pt idx="26">
                  <c:v>15.583869770854</c:v>
                </c:pt>
                <c:pt idx="27">
                  <c:v>16.18324937742499</c:v>
                </c:pt>
                <c:pt idx="28">
                  <c:v>16.78262898399599</c:v>
                </c:pt>
                <c:pt idx="29">
                  <c:v>17.38200859056799</c:v>
                </c:pt>
                <c:pt idx="30">
                  <c:v>17.981388197139</c:v>
                </c:pt>
                <c:pt idx="31">
                  <c:v>18.58076780371</c:v>
                </c:pt>
                <c:pt idx="32">
                  <c:v>19.18014741028099</c:v>
                </c:pt>
                <c:pt idx="33">
                  <c:v>19.779527016853</c:v>
                </c:pt>
                <c:pt idx="34">
                  <c:v>20.378906623424</c:v>
                </c:pt>
                <c:pt idx="35">
                  <c:v>20.978286229995</c:v>
                </c:pt>
                <c:pt idx="36">
                  <c:v>21.577665836567</c:v>
                </c:pt>
                <c:pt idx="37">
                  <c:v>22.177045443138</c:v>
                </c:pt>
                <c:pt idx="38">
                  <c:v>22.776425049709</c:v>
                </c:pt>
                <c:pt idx="39">
                  <c:v>23.37580465628</c:v>
                </c:pt>
                <c:pt idx="40">
                  <c:v>23.975184262852</c:v>
                </c:pt>
                <c:pt idx="41">
                  <c:v>24.574563869423</c:v>
                </c:pt>
                <c:pt idx="42">
                  <c:v>25.173943475994</c:v>
                </c:pt>
                <c:pt idx="43">
                  <c:v>25.773323082566</c:v>
                </c:pt>
                <c:pt idx="44">
                  <c:v>26.37270268913699</c:v>
                </c:pt>
                <c:pt idx="45">
                  <c:v>26.97208229570799</c:v>
                </c:pt>
                <c:pt idx="46">
                  <c:v>27.571461902279</c:v>
                </c:pt>
                <c:pt idx="47">
                  <c:v>28.17084150885101</c:v>
                </c:pt>
                <c:pt idx="48">
                  <c:v>28.770221115422</c:v>
                </c:pt>
                <c:pt idx="49">
                  <c:v>29.369600721993</c:v>
                </c:pt>
                <c:pt idx="50">
                  <c:v>29.968980328565</c:v>
                </c:pt>
                <c:pt idx="51">
                  <c:v>30.568359935136</c:v>
                </c:pt>
                <c:pt idx="52">
                  <c:v>31.16773954170699</c:v>
                </c:pt>
                <c:pt idx="53">
                  <c:v>31.767119148279</c:v>
                </c:pt>
                <c:pt idx="54">
                  <c:v>32.36649875485</c:v>
                </c:pt>
                <c:pt idx="55">
                  <c:v>32.965878361421</c:v>
                </c:pt>
                <c:pt idx="56">
                  <c:v>33.565257967992</c:v>
                </c:pt>
                <c:pt idx="57">
                  <c:v>34.164637574564</c:v>
                </c:pt>
                <c:pt idx="58">
                  <c:v>34.764017181135</c:v>
                </c:pt>
                <c:pt idx="59">
                  <c:v>35.363396787706</c:v>
                </c:pt>
                <c:pt idx="60">
                  <c:v>35.962776394278</c:v>
                </c:pt>
                <c:pt idx="61">
                  <c:v>36.562156000849</c:v>
                </c:pt>
                <c:pt idx="62">
                  <c:v>37.16153560742</c:v>
                </c:pt>
                <c:pt idx="63">
                  <c:v>37.760915213991</c:v>
                </c:pt>
                <c:pt idx="64">
                  <c:v>38.360294820563</c:v>
                </c:pt>
                <c:pt idx="65">
                  <c:v>38.95967442713399</c:v>
                </c:pt>
                <c:pt idx="66">
                  <c:v>39.559054033705</c:v>
                </c:pt>
                <c:pt idx="67">
                  <c:v>40.158433640277</c:v>
                </c:pt>
                <c:pt idx="68">
                  <c:v>40.757813246848</c:v>
                </c:pt>
                <c:pt idx="69">
                  <c:v>41.35719285341899</c:v>
                </c:pt>
                <c:pt idx="70">
                  <c:v>41.95657245999099</c:v>
                </c:pt>
                <c:pt idx="71">
                  <c:v>42.555952066562</c:v>
                </c:pt>
                <c:pt idx="72">
                  <c:v>43.155331673133</c:v>
                </c:pt>
                <c:pt idx="73">
                  <c:v>43.754711279704</c:v>
                </c:pt>
                <c:pt idx="74">
                  <c:v>44.354090886276</c:v>
                </c:pt>
                <c:pt idx="75">
                  <c:v>44.95347049284699</c:v>
                </c:pt>
                <c:pt idx="76">
                  <c:v>45.552850099418</c:v>
                </c:pt>
                <c:pt idx="77">
                  <c:v>46.15222970599</c:v>
                </c:pt>
                <c:pt idx="78">
                  <c:v>46.751609312561</c:v>
                </c:pt>
                <c:pt idx="79">
                  <c:v>47.350988919132</c:v>
                </c:pt>
                <c:pt idx="80">
                  <c:v>47.95036852570299</c:v>
                </c:pt>
                <c:pt idx="81">
                  <c:v>48.549748132275</c:v>
                </c:pt>
                <c:pt idx="82">
                  <c:v>49.149127738846</c:v>
                </c:pt>
                <c:pt idx="83">
                  <c:v>49.748507345417</c:v>
                </c:pt>
                <c:pt idx="84">
                  <c:v>50.34788695198899</c:v>
                </c:pt>
                <c:pt idx="85">
                  <c:v>50.94726655855999</c:v>
                </c:pt>
                <c:pt idx="86">
                  <c:v>51.54664616513099</c:v>
                </c:pt>
                <c:pt idx="87">
                  <c:v>52.14602577170299</c:v>
                </c:pt>
                <c:pt idx="88">
                  <c:v>52.745405378274</c:v>
                </c:pt>
                <c:pt idx="89">
                  <c:v>53.34478498484499</c:v>
                </c:pt>
                <c:pt idx="90">
                  <c:v>53.94416459141599</c:v>
                </c:pt>
                <c:pt idx="91">
                  <c:v>54.543544197988</c:v>
                </c:pt>
                <c:pt idx="92">
                  <c:v>55.142923804559</c:v>
                </c:pt>
                <c:pt idx="93">
                  <c:v>55.74230341113</c:v>
                </c:pt>
                <c:pt idx="94">
                  <c:v>56.34168301770198</c:v>
                </c:pt>
                <c:pt idx="95">
                  <c:v>56.94106262427299</c:v>
                </c:pt>
                <c:pt idx="96">
                  <c:v>57.540442230844</c:v>
                </c:pt>
                <c:pt idx="97">
                  <c:v>58.139821837415</c:v>
                </c:pt>
                <c:pt idx="98">
                  <c:v>58.739201443987</c:v>
                </c:pt>
                <c:pt idx="99">
                  <c:v>59.338581050558</c:v>
                </c:pt>
                <c:pt idx="100">
                  <c:v>59.937960657129</c:v>
                </c:pt>
                <c:pt idx="101">
                  <c:v>60.537340263701</c:v>
                </c:pt>
                <c:pt idx="102">
                  <c:v>61.136719870272</c:v>
                </c:pt>
                <c:pt idx="103">
                  <c:v>61.73609947684299</c:v>
                </c:pt>
                <c:pt idx="104">
                  <c:v>62.33547908341399</c:v>
                </c:pt>
                <c:pt idx="105">
                  <c:v>62.934858689986</c:v>
                </c:pt>
                <c:pt idx="106">
                  <c:v>63.534238296557</c:v>
                </c:pt>
                <c:pt idx="107">
                  <c:v>64.133617903128</c:v>
                </c:pt>
                <c:pt idx="108">
                  <c:v>64.73299750969998</c:v>
                </c:pt>
                <c:pt idx="109">
                  <c:v>65.33237711627096</c:v>
                </c:pt>
                <c:pt idx="110">
                  <c:v>65.93175672284198</c:v>
                </c:pt>
                <c:pt idx="111">
                  <c:v>66.53113632941398</c:v>
                </c:pt>
                <c:pt idx="112">
                  <c:v>67.130515935985</c:v>
                </c:pt>
                <c:pt idx="113">
                  <c:v>67.72989554255597</c:v>
                </c:pt>
                <c:pt idx="114">
                  <c:v>68.329275149127</c:v>
                </c:pt>
                <c:pt idx="115">
                  <c:v>68.928654755699</c:v>
                </c:pt>
                <c:pt idx="116">
                  <c:v>69.52803436226999</c:v>
                </c:pt>
                <c:pt idx="117">
                  <c:v>70.127413968841</c:v>
                </c:pt>
                <c:pt idx="118">
                  <c:v>70.726793575413</c:v>
                </c:pt>
                <c:pt idx="119">
                  <c:v>71.32617318198399</c:v>
                </c:pt>
                <c:pt idx="120">
                  <c:v>71.92555278855497</c:v>
                </c:pt>
                <c:pt idx="121">
                  <c:v>72.52493239512599</c:v>
                </c:pt>
                <c:pt idx="122">
                  <c:v>73.12431200169799</c:v>
                </c:pt>
                <c:pt idx="123">
                  <c:v>73.723691608269</c:v>
                </c:pt>
                <c:pt idx="124">
                  <c:v>74.32307121483997</c:v>
                </c:pt>
                <c:pt idx="125">
                  <c:v>74.92245082141199</c:v>
                </c:pt>
                <c:pt idx="126">
                  <c:v>75.52183042798299</c:v>
                </c:pt>
                <c:pt idx="127">
                  <c:v>76.12121003455397</c:v>
                </c:pt>
                <c:pt idx="128">
                  <c:v>76.720589641126</c:v>
                </c:pt>
                <c:pt idx="129">
                  <c:v>77.319969247697</c:v>
                </c:pt>
                <c:pt idx="130">
                  <c:v>77.91934885426798</c:v>
                </c:pt>
                <c:pt idx="131">
                  <c:v>78.518728460839</c:v>
                </c:pt>
                <c:pt idx="132">
                  <c:v>79.11810806741099</c:v>
                </c:pt>
                <c:pt idx="133">
                  <c:v>79.717487673982</c:v>
                </c:pt>
                <c:pt idx="134">
                  <c:v>80.316867280553</c:v>
                </c:pt>
                <c:pt idx="135">
                  <c:v>80.916246887125</c:v>
                </c:pt>
                <c:pt idx="136">
                  <c:v>81.515626493696</c:v>
                </c:pt>
                <c:pt idx="137">
                  <c:v>82.11500610026697</c:v>
                </c:pt>
                <c:pt idx="138">
                  <c:v>82.714385706838</c:v>
                </c:pt>
                <c:pt idx="139">
                  <c:v>83.31376531340999</c:v>
                </c:pt>
                <c:pt idx="140">
                  <c:v>83.913144919981</c:v>
                </c:pt>
                <c:pt idx="141">
                  <c:v>84.51252452655199</c:v>
                </c:pt>
                <c:pt idx="142">
                  <c:v>85.11190413312399</c:v>
                </c:pt>
                <c:pt idx="143">
                  <c:v>85.711283739695</c:v>
                </c:pt>
                <c:pt idx="144">
                  <c:v>86.310663346266</c:v>
                </c:pt>
                <c:pt idx="145">
                  <c:v>86.910042952838</c:v>
                </c:pt>
                <c:pt idx="146">
                  <c:v>87.50942255940899</c:v>
                </c:pt>
                <c:pt idx="147">
                  <c:v>88.10880216597997</c:v>
                </c:pt>
                <c:pt idx="148">
                  <c:v>88.70818177255097</c:v>
                </c:pt>
                <c:pt idx="149">
                  <c:v>89.307561379123</c:v>
                </c:pt>
                <c:pt idx="150">
                  <c:v>89.906940985694</c:v>
                </c:pt>
                <c:pt idx="151">
                  <c:v>90.50632059226498</c:v>
                </c:pt>
                <c:pt idx="152">
                  <c:v>91.10570019883697</c:v>
                </c:pt>
                <c:pt idx="153">
                  <c:v>91.70507980540799</c:v>
                </c:pt>
                <c:pt idx="154">
                  <c:v>92.304459411979</c:v>
                </c:pt>
                <c:pt idx="155">
                  <c:v>92.90383901854999</c:v>
                </c:pt>
                <c:pt idx="156">
                  <c:v>93.503218625122</c:v>
                </c:pt>
                <c:pt idx="157">
                  <c:v>94.10259823169297</c:v>
                </c:pt>
                <c:pt idx="158">
                  <c:v>94.70197783826399</c:v>
                </c:pt>
                <c:pt idx="159">
                  <c:v>95.301357444836</c:v>
                </c:pt>
                <c:pt idx="160">
                  <c:v>95.90073705140699</c:v>
                </c:pt>
                <c:pt idx="161">
                  <c:v>96.500116657978</c:v>
                </c:pt>
                <c:pt idx="162">
                  <c:v>97.09949626455</c:v>
                </c:pt>
                <c:pt idx="163">
                  <c:v>97.69887587112098</c:v>
                </c:pt>
                <c:pt idx="164">
                  <c:v>98.29825547769198</c:v>
                </c:pt>
                <c:pt idx="165">
                  <c:v>98.897635084263</c:v>
                </c:pt>
                <c:pt idx="166">
                  <c:v>99.497014690835</c:v>
                </c:pt>
                <c:pt idx="167">
                  <c:v>100.09639429741</c:v>
                </c:pt>
                <c:pt idx="168">
                  <c:v>100.69577390398</c:v>
                </c:pt>
                <c:pt idx="169">
                  <c:v>101.29515351055</c:v>
                </c:pt>
                <c:pt idx="170">
                  <c:v>101.89453311712</c:v>
                </c:pt>
                <c:pt idx="171">
                  <c:v>102.49391272369</c:v>
                </c:pt>
                <c:pt idx="172">
                  <c:v>103.09329233026</c:v>
                </c:pt>
                <c:pt idx="173">
                  <c:v>103.69267193683</c:v>
                </c:pt>
                <c:pt idx="174">
                  <c:v>104.29205154341</c:v>
                </c:pt>
                <c:pt idx="175">
                  <c:v>104.89143114998</c:v>
                </c:pt>
                <c:pt idx="176">
                  <c:v>105.49081075655</c:v>
                </c:pt>
                <c:pt idx="177">
                  <c:v>106.09019036312</c:v>
                </c:pt>
                <c:pt idx="178">
                  <c:v>106.68956996969</c:v>
                </c:pt>
                <c:pt idx="179">
                  <c:v>107.28894957626</c:v>
                </c:pt>
                <c:pt idx="180">
                  <c:v>107.88832918283</c:v>
                </c:pt>
                <c:pt idx="181">
                  <c:v>108.4877087894</c:v>
                </c:pt>
                <c:pt idx="182">
                  <c:v>109.08708839598</c:v>
                </c:pt>
                <c:pt idx="183">
                  <c:v>109.68646800255</c:v>
                </c:pt>
                <c:pt idx="184">
                  <c:v>110.28584760912</c:v>
                </c:pt>
                <c:pt idx="185">
                  <c:v>110.88522721569</c:v>
                </c:pt>
                <c:pt idx="186">
                  <c:v>111.48460682226</c:v>
                </c:pt>
                <c:pt idx="187">
                  <c:v>112.08398642883</c:v>
                </c:pt>
                <c:pt idx="188">
                  <c:v>112.6833660354</c:v>
                </c:pt>
                <c:pt idx="189">
                  <c:v>113.28274564197</c:v>
                </c:pt>
                <c:pt idx="190">
                  <c:v>113.88212524855</c:v>
                </c:pt>
                <c:pt idx="191">
                  <c:v>114.48150485512</c:v>
                </c:pt>
                <c:pt idx="192">
                  <c:v>115.08088446169</c:v>
                </c:pt>
                <c:pt idx="193">
                  <c:v>115.68026406826</c:v>
                </c:pt>
                <c:pt idx="194">
                  <c:v>116.27964367483</c:v>
                </c:pt>
                <c:pt idx="195">
                  <c:v>116.8790232814</c:v>
                </c:pt>
                <c:pt idx="196">
                  <c:v>117.47840288797</c:v>
                </c:pt>
                <c:pt idx="197">
                  <c:v>118.07778249454</c:v>
                </c:pt>
                <c:pt idx="198">
                  <c:v>118.67716210112</c:v>
                </c:pt>
                <c:pt idx="199">
                  <c:v>119.27654170769</c:v>
                </c:pt>
                <c:pt idx="200">
                  <c:v>119.87592131426</c:v>
                </c:pt>
                <c:pt idx="201">
                  <c:v>120.47530092083</c:v>
                </c:pt>
                <c:pt idx="202">
                  <c:v>121.0746805274</c:v>
                </c:pt>
                <c:pt idx="203">
                  <c:v>121.67406013397</c:v>
                </c:pt>
                <c:pt idx="204">
                  <c:v>122.27343974054</c:v>
                </c:pt>
                <c:pt idx="205">
                  <c:v>122.87281934712</c:v>
                </c:pt>
                <c:pt idx="206">
                  <c:v>123.47219895369</c:v>
                </c:pt>
                <c:pt idx="207">
                  <c:v>124.07157856026</c:v>
                </c:pt>
                <c:pt idx="208">
                  <c:v>124.67095816683</c:v>
                </c:pt>
                <c:pt idx="209">
                  <c:v>125.2703377734</c:v>
                </c:pt>
                <c:pt idx="210">
                  <c:v>125.86971737997</c:v>
                </c:pt>
                <c:pt idx="211">
                  <c:v>126.46909698654</c:v>
                </c:pt>
                <c:pt idx="212">
                  <c:v>127.06847659311</c:v>
                </c:pt>
                <c:pt idx="213">
                  <c:v>127.66785619969</c:v>
                </c:pt>
                <c:pt idx="214">
                  <c:v>128.26723580626</c:v>
                </c:pt>
                <c:pt idx="215">
                  <c:v>128.86661541283</c:v>
                </c:pt>
                <c:pt idx="216">
                  <c:v>129.4659950194</c:v>
                </c:pt>
                <c:pt idx="217">
                  <c:v>130.06537462597</c:v>
                </c:pt>
                <c:pt idx="218">
                  <c:v>130.66475423254</c:v>
                </c:pt>
                <c:pt idx="219">
                  <c:v>131.26413383911</c:v>
                </c:pt>
                <c:pt idx="220">
                  <c:v>131.86351344568</c:v>
                </c:pt>
                <c:pt idx="221">
                  <c:v>132.46289305226</c:v>
                </c:pt>
                <c:pt idx="222">
                  <c:v>133.06227265883</c:v>
                </c:pt>
                <c:pt idx="223">
                  <c:v>133.6616522654</c:v>
                </c:pt>
                <c:pt idx="224">
                  <c:v>134.26103187197</c:v>
                </c:pt>
                <c:pt idx="225">
                  <c:v>134.86041147854</c:v>
                </c:pt>
                <c:pt idx="226">
                  <c:v>135.45979108511</c:v>
                </c:pt>
                <c:pt idx="227">
                  <c:v>136.05917069168</c:v>
                </c:pt>
                <c:pt idx="228">
                  <c:v>136.65855029825</c:v>
                </c:pt>
                <c:pt idx="229">
                  <c:v>137.25792990483</c:v>
                </c:pt>
                <c:pt idx="230">
                  <c:v>137.8573095114</c:v>
                </c:pt>
                <c:pt idx="231">
                  <c:v>138.45668911797</c:v>
                </c:pt>
                <c:pt idx="232">
                  <c:v>139.05606872454</c:v>
                </c:pt>
                <c:pt idx="233">
                  <c:v>139.65544833111</c:v>
                </c:pt>
                <c:pt idx="234">
                  <c:v>140.25482793768</c:v>
                </c:pt>
                <c:pt idx="235">
                  <c:v>140.85420754425</c:v>
                </c:pt>
                <c:pt idx="236">
                  <c:v>141.45358715083</c:v>
                </c:pt>
                <c:pt idx="237">
                  <c:v>142.0529667574</c:v>
                </c:pt>
                <c:pt idx="238">
                  <c:v>142.65234636397</c:v>
                </c:pt>
                <c:pt idx="239">
                  <c:v>143.25172597054</c:v>
                </c:pt>
                <c:pt idx="240">
                  <c:v>143.85110557711</c:v>
                </c:pt>
                <c:pt idx="241">
                  <c:v>144.45048518368</c:v>
                </c:pt>
                <c:pt idx="242">
                  <c:v>145.0498647902499</c:v>
                </c:pt>
                <c:pt idx="243">
                  <c:v>145.64924439682</c:v>
                </c:pt>
                <c:pt idx="244">
                  <c:v>146.2486240034</c:v>
                </c:pt>
                <c:pt idx="245">
                  <c:v>146.84800360997</c:v>
                </c:pt>
                <c:pt idx="246">
                  <c:v>147.44738321654</c:v>
                </c:pt>
                <c:pt idx="247">
                  <c:v>148.04676282311</c:v>
                </c:pt>
                <c:pt idx="248">
                  <c:v>148.64614242968</c:v>
                </c:pt>
                <c:pt idx="249">
                  <c:v>149.24552203625</c:v>
                </c:pt>
                <c:pt idx="250">
                  <c:v>149.84490164282</c:v>
                </c:pt>
                <c:pt idx="251">
                  <c:v>150.44428124939</c:v>
                </c:pt>
                <c:pt idx="252">
                  <c:v>151.04366085597</c:v>
                </c:pt>
                <c:pt idx="253">
                  <c:v>151.64304046254</c:v>
                </c:pt>
                <c:pt idx="254">
                  <c:v>152.24242006911</c:v>
                </c:pt>
                <c:pt idx="255">
                  <c:v>152.84179967568</c:v>
                </c:pt>
                <c:pt idx="256">
                  <c:v>153.44117928225</c:v>
                </c:pt>
                <c:pt idx="257">
                  <c:v>154.04055888882</c:v>
                </c:pt>
                <c:pt idx="258">
                  <c:v>154.63993849539</c:v>
                </c:pt>
                <c:pt idx="259">
                  <c:v>155.23931810196</c:v>
                </c:pt>
                <c:pt idx="260">
                  <c:v>155.83869770854</c:v>
                </c:pt>
                <c:pt idx="261">
                  <c:v>156.43807731511</c:v>
                </c:pt>
                <c:pt idx="262">
                  <c:v>157.03745692168</c:v>
                </c:pt>
                <c:pt idx="263">
                  <c:v>157.63683652825</c:v>
                </c:pt>
                <c:pt idx="264">
                  <c:v>158.23621613482</c:v>
                </c:pt>
                <c:pt idx="265">
                  <c:v>158.83559574139</c:v>
                </c:pt>
                <c:pt idx="266">
                  <c:v>159.43497534796</c:v>
                </c:pt>
                <c:pt idx="267">
                  <c:v>160.03435495454</c:v>
                </c:pt>
                <c:pt idx="268">
                  <c:v>160.6337345611099</c:v>
                </c:pt>
                <c:pt idx="269">
                  <c:v>161.23311416768</c:v>
                </c:pt>
                <c:pt idx="270">
                  <c:v>161.83249377425</c:v>
                </c:pt>
                <c:pt idx="271">
                  <c:v>162.43187338082</c:v>
                </c:pt>
                <c:pt idx="272">
                  <c:v>163.03125298739</c:v>
                </c:pt>
                <c:pt idx="273">
                  <c:v>163.63063259396</c:v>
                </c:pt>
                <c:pt idx="274">
                  <c:v>164.23001220053</c:v>
                </c:pt>
                <c:pt idx="275">
                  <c:v>164.82939180711</c:v>
                </c:pt>
                <c:pt idx="276">
                  <c:v>165.42877141368</c:v>
                </c:pt>
                <c:pt idx="277">
                  <c:v>166.02815102025</c:v>
                </c:pt>
                <c:pt idx="278">
                  <c:v>166.62753062682</c:v>
                </c:pt>
                <c:pt idx="279">
                  <c:v>167.22691023339</c:v>
                </c:pt>
                <c:pt idx="280">
                  <c:v>167.82628983996</c:v>
                </c:pt>
                <c:pt idx="281">
                  <c:v>168.42566944653</c:v>
                </c:pt>
                <c:pt idx="282">
                  <c:v>169.0250490531</c:v>
                </c:pt>
                <c:pt idx="283">
                  <c:v>169.62442865968</c:v>
                </c:pt>
                <c:pt idx="284">
                  <c:v>170.22380826625</c:v>
                </c:pt>
                <c:pt idx="285">
                  <c:v>170.82318787282</c:v>
                </c:pt>
                <c:pt idx="286">
                  <c:v>171.42256747939</c:v>
                </c:pt>
                <c:pt idx="287">
                  <c:v>172.02194708596</c:v>
                </c:pt>
                <c:pt idx="288">
                  <c:v>172.62132669253</c:v>
                </c:pt>
                <c:pt idx="289">
                  <c:v>173.2207062991</c:v>
                </c:pt>
                <c:pt idx="290">
                  <c:v>173.82008590568</c:v>
                </c:pt>
                <c:pt idx="291">
                  <c:v>174.41946551225</c:v>
                </c:pt>
                <c:pt idx="292">
                  <c:v>175.01884511882</c:v>
                </c:pt>
                <c:pt idx="293">
                  <c:v>175.61822472539</c:v>
                </c:pt>
                <c:pt idx="294">
                  <c:v>176.21760433196</c:v>
                </c:pt>
                <c:pt idx="295">
                  <c:v>176.81698393853</c:v>
                </c:pt>
                <c:pt idx="296">
                  <c:v>177.4163635451</c:v>
                </c:pt>
                <c:pt idx="297">
                  <c:v>178.01574315167</c:v>
                </c:pt>
                <c:pt idx="298">
                  <c:v>178.61512275825</c:v>
                </c:pt>
                <c:pt idx="299">
                  <c:v>179.2145023648199</c:v>
                </c:pt>
                <c:pt idx="300">
                  <c:v>179.81388197139</c:v>
                </c:pt>
                <c:pt idx="301">
                  <c:v>180.41326157796</c:v>
                </c:pt>
                <c:pt idx="302">
                  <c:v>181.01264118453</c:v>
                </c:pt>
                <c:pt idx="303">
                  <c:v>181.6120207911</c:v>
                </c:pt>
                <c:pt idx="304">
                  <c:v>182.21140039767</c:v>
                </c:pt>
                <c:pt idx="305">
                  <c:v>182.81078000424</c:v>
                </c:pt>
                <c:pt idx="306">
                  <c:v>183.41015961082</c:v>
                </c:pt>
                <c:pt idx="307">
                  <c:v>184.00953921739</c:v>
                </c:pt>
                <c:pt idx="308">
                  <c:v>184.60891882396</c:v>
                </c:pt>
                <c:pt idx="309">
                  <c:v>185.20829843053</c:v>
                </c:pt>
                <c:pt idx="310">
                  <c:v>185.8076780371</c:v>
                </c:pt>
                <c:pt idx="311">
                  <c:v>186.40705764367</c:v>
                </c:pt>
                <c:pt idx="312">
                  <c:v>187.00643725024</c:v>
                </c:pt>
                <c:pt idx="313">
                  <c:v>187.60581685681</c:v>
                </c:pt>
                <c:pt idx="314">
                  <c:v>188.20519646339</c:v>
                </c:pt>
                <c:pt idx="315">
                  <c:v>188.80457606996</c:v>
                </c:pt>
                <c:pt idx="316">
                  <c:v>189.40395567653</c:v>
                </c:pt>
                <c:pt idx="317">
                  <c:v>190.0033352831</c:v>
                </c:pt>
                <c:pt idx="318">
                  <c:v>190.60271488967</c:v>
                </c:pt>
                <c:pt idx="319">
                  <c:v>191.20209449624</c:v>
                </c:pt>
                <c:pt idx="320">
                  <c:v>191.80147410281</c:v>
                </c:pt>
                <c:pt idx="321">
                  <c:v>192.40085370939</c:v>
                </c:pt>
                <c:pt idx="322">
                  <c:v>193.00023331596</c:v>
                </c:pt>
                <c:pt idx="323">
                  <c:v>193.59961292253</c:v>
                </c:pt>
                <c:pt idx="324">
                  <c:v>194.1989925291</c:v>
                </c:pt>
                <c:pt idx="325">
                  <c:v>194.79837213567</c:v>
                </c:pt>
                <c:pt idx="326">
                  <c:v>195.39775174224</c:v>
                </c:pt>
                <c:pt idx="327">
                  <c:v>195.99713134881</c:v>
                </c:pt>
                <c:pt idx="328">
                  <c:v>196.59651095538</c:v>
                </c:pt>
                <c:pt idx="329">
                  <c:v>197.19589056196</c:v>
                </c:pt>
                <c:pt idx="330">
                  <c:v>197.79527016853</c:v>
                </c:pt>
                <c:pt idx="331">
                  <c:v>198.3946497751</c:v>
                </c:pt>
                <c:pt idx="332">
                  <c:v>198.99402938167</c:v>
                </c:pt>
                <c:pt idx="333">
                  <c:v>199.59340898824</c:v>
                </c:pt>
                <c:pt idx="334">
                  <c:v>200.19278859481</c:v>
                </c:pt>
                <c:pt idx="335">
                  <c:v>200.79216820138</c:v>
                </c:pt>
                <c:pt idx="336">
                  <c:v>201.39154780795</c:v>
                </c:pt>
                <c:pt idx="337">
                  <c:v>201.99092741453</c:v>
                </c:pt>
                <c:pt idx="338">
                  <c:v>202.5903070211</c:v>
                </c:pt>
                <c:pt idx="339">
                  <c:v>203.18968662767</c:v>
                </c:pt>
                <c:pt idx="340">
                  <c:v>203.78906623424</c:v>
                </c:pt>
                <c:pt idx="341">
                  <c:v>204.38844584081</c:v>
                </c:pt>
                <c:pt idx="342">
                  <c:v>204.98782544738</c:v>
                </c:pt>
                <c:pt idx="343">
                  <c:v>205.58720505395</c:v>
                </c:pt>
                <c:pt idx="344">
                  <c:v>206.18658466052</c:v>
                </c:pt>
                <c:pt idx="345">
                  <c:v>206.7859642671</c:v>
                </c:pt>
                <c:pt idx="346">
                  <c:v>207.38534387367</c:v>
                </c:pt>
                <c:pt idx="347">
                  <c:v>207.98472348024</c:v>
                </c:pt>
                <c:pt idx="348">
                  <c:v>208.58410308681</c:v>
                </c:pt>
                <c:pt idx="349">
                  <c:v>209.18348269338</c:v>
                </c:pt>
                <c:pt idx="350">
                  <c:v>209.78286229995</c:v>
                </c:pt>
                <c:pt idx="351">
                  <c:v>210.38224190652</c:v>
                </c:pt>
                <c:pt idx="352">
                  <c:v>210.9816215131</c:v>
                </c:pt>
                <c:pt idx="353">
                  <c:v>211.58100111967</c:v>
                </c:pt>
                <c:pt idx="354">
                  <c:v>212.18038072624</c:v>
                </c:pt>
                <c:pt idx="355">
                  <c:v>212.77976033281</c:v>
                </c:pt>
                <c:pt idx="356">
                  <c:v>213.37913993938</c:v>
                </c:pt>
                <c:pt idx="357">
                  <c:v>213.97851954595</c:v>
                </c:pt>
                <c:pt idx="358">
                  <c:v>214.57789915252</c:v>
                </c:pt>
                <c:pt idx="359">
                  <c:v>215.17727875909</c:v>
                </c:pt>
                <c:pt idx="360">
                  <c:v>215.77665836567</c:v>
                </c:pt>
                <c:pt idx="361">
                  <c:v>216.37603797224</c:v>
                </c:pt>
                <c:pt idx="362">
                  <c:v>216.97541757881</c:v>
                </c:pt>
                <c:pt idx="363">
                  <c:v>217.57479718538</c:v>
                </c:pt>
                <c:pt idx="364">
                  <c:v>218.1741767919499</c:v>
                </c:pt>
                <c:pt idx="365">
                  <c:v>218.77355639852</c:v>
                </c:pt>
                <c:pt idx="366">
                  <c:v>219.37293600509</c:v>
                </c:pt>
                <c:pt idx="367">
                  <c:v>219.97231561166</c:v>
                </c:pt>
                <c:pt idx="368">
                  <c:v>220.57169521824</c:v>
                </c:pt>
                <c:pt idx="369">
                  <c:v>221.1710748248099</c:v>
                </c:pt>
                <c:pt idx="370">
                  <c:v>221.77045443138</c:v>
                </c:pt>
                <c:pt idx="371">
                  <c:v>222.36983403795</c:v>
                </c:pt>
                <c:pt idx="372">
                  <c:v>222.96921364452</c:v>
                </c:pt>
                <c:pt idx="373">
                  <c:v>223.56859325109</c:v>
                </c:pt>
                <c:pt idx="374">
                  <c:v>224.16797285766</c:v>
                </c:pt>
                <c:pt idx="375">
                  <c:v>224.76735246423</c:v>
                </c:pt>
                <c:pt idx="376">
                  <c:v>225.36673207081</c:v>
                </c:pt>
                <c:pt idx="377">
                  <c:v>225.96611167738</c:v>
                </c:pt>
                <c:pt idx="378">
                  <c:v>226.56549128395</c:v>
                </c:pt>
                <c:pt idx="379">
                  <c:v>227.16487089052</c:v>
                </c:pt>
                <c:pt idx="380">
                  <c:v>227.76425049709</c:v>
                </c:pt>
                <c:pt idx="381">
                  <c:v>228.36363010366</c:v>
                </c:pt>
                <c:pt idx="382">
                  <c:v>228.96300971023</c:v>
                </c:pt>
                <c:pt idx="383">
                  <c:v>229.56238931681</c:v>
                </c:pt>
                <c:pt idx="384">
                  <c:v>230.16176892338</c:v>
                </c:pt>
                <c:pt idx="385">
                  <c:v>230.76114852995</c:v>
                </c:pt>
                <c:pt idx="386">
                  <c:v>231.36052813652</c:v>
                </c:pt>
                <c:pt idx="387">
                  <c:v>231.95990774309</c:v>
                </c:pt>
                <c:pt idx="388">
                  <c:v>232.55928734966</c:v>
                </c:pt>
                <c:pt idx="389">
                  <c:v>233.15866695623</c:v>
                </c:pt>
                <c:pt idx="390">
                  <c:v>233.7580465628</c:v>
                </c:pt>
                <c:pt idx="391">
                  <c:v>234.35742616938</c:v>
                </c:pt>
                <c:pt idx="392">
                  <c:v>234.95680577595</c:v>
                </c:pt>
                <c:pt idx="393">
                  <c:v>235.55618538252</c:v>
                </c:pt>
                <c:pt idx="394">
                  <c:v>236.15556498909</c:v>
                </c:pt>
                <c:pt idx="395">
                  <c:v>236.75494459566</c:v>
                </c:pt>
                <c:pt idx="396">
                  <c:v>237.35432420223</c:v>
                </c:pt>
                <c:pt idx="397">
                  <c:v>237.9537038088</c:v>
                </c:pt>
                <c:pt idx="398">
                  <c:v>238.55308341537</c:v>
                </c:pt>
                <c:pt idx="399">
                  <c:v>239.15246302195</c:v>
                </c:pt>
                <c:pt idx="400">
                  <c:v>239.75184262852</c:v>
                </c:pt>
                <c:pt idx="401">
                  <c:v>240.35122223509</c:v>
                </c:pt>
                <c:pt idx="402">
                  <c:v>240.95060184166</c:v>
                </c:pt>
                <c:pt idx="403">
                  <c:v>241.54998144823</c:v>
                </c:pt>
                <c:pt idx="404">
                  <c:v>242.1493610548</c:v>
                </c:pt>
                <c:pt idx="405">
                  <c:v>242.74874066137</c:v>
                </c:pt>
                <c:pt idx="406">
                  <c:v>243.34812026795</c:v>
                </c:pt>
                <c:pt idx="407">
                  <c:v>243.94749987452</c:v>
                </c:pt>
                <c:pt idx="408">
                  <c:v>244.54687948109</c:v>
                </c:pt>
                <c:pt idx="409">
                  <c:v>245.14625908766</c:v>
                </c:pt>
                <c:pt idx="410">
                  <c:v>245.74563869423</c:v>
                </c:pt>
                <c:pt idx="411">
                  <c:v>246.3450183008</c:v>
                </c:pt>
                <c:pt idx="412">
                  <c:v>246.94439790737</c:v>
                </c:pt>
                <c:pt idx="413">
                  <c:v>247.54377751394</c:v>
                </c:pt>
                <c:pt idx="414">
                  <c:v>248.14315712052</c:v>
                </c:pt>
                <c:pt idx="415">
                  <c:v>248.74253672709</c:v>
                </c:pt>
                <c:pt idx="416">
                  <c:v>249.34191633366</c:v>
                </c:pt>
                <c:pt idx="417">
                  <c:v>249.94129594023</c:v>
                </c:pt>
                <c:pt idx="418">
                  <c:v>250.5406755467999</c:v>
                </c:pt>
                <c:pt idx="419">
                  <c:v>251.14005515337</c:v>
                </c:pt>
                <c:pt idx="420">
                  <c:v>251.73943475994</c:v>
                </c:pt>
                <c:pt idx="421">
                  <c:v>252.33881436651</c:v>
                </c:pt>
                <c:pt idx="422">
                  <c:v>252.93819397309</c:v>
                </c:pt>
                <c:pt idx="423">
                  <c:v>253.53757357966</c:v>
                </c:pt>
                <c:pt idx="424">
                  <c:v>254.13695318623</c:v>
                </c:pt>
                <c:pt idx="425">
                  <c:v>254.7363327928</c:v>
                </c:pt>
                <c:pt idx="426">
                  <c:v>255.33571239937</c:v>
                </c:pt>
                <c:pt idx="427">
                  <c:v>255.93509200594</c:v>
                </c:pt>
                <c:pt idx="428">
                  <c:v>256.53447161251</c:v>
                </c:pt>
                <c:pt idx="429">
                  <c:v>257.13385121908</c:v>
                </c:pt>
                <c:pt idx="430">
                  <c:v>257.7332308256599</c:v>
                </c:pt>
                <c:pt idx="431">
                  <c:v>258.33261043223</c:v>
                </c:pt>
                <c:pt idx="432">
                  <c:v>258.9319900387999</c:v>
                </c:pt>
                <c:pt idx="433">
                  <c:v>259.5313696453699</c:v>
                </c:pt>
                <c:pt idx="434">
                  <c:v>260.13074925194</c:v>
                </c:pt>
                <c:pt idx="435">
                  <c:v>260.7301288585099</c:v>
                </c:pt>
                <c:pt idx="436">
                  <c:v>261.3295084650799</c:v>
                </c:pt>
                <c:pt idx="437">
                  <c:v>261.92888807166</c:v>
                </c:pt>
                <c:pt idx="438">
                  <c:v>262.52826767823</c:v>
                </c:pt>
                <c:pt idx="439">
                  <c:v>263.1276472848</c:v>
                </c:pt>
                <c:pt idx="440">
                  <c:v>263.72702689137</c:v>
                </c:pt>
                <c:pt idx="441">
                  <c:v>264.32640649794</c:v>
                </c:pt>
                <c:pt idx="442">
                  <c:v>264.92578610451</c:v>
                </c:pt>
                <c:pt idx="443">
                  <c:v>265.5251657110799</c:v>
                </c:pt>
                <c:pt idx="444">
                  <c:v>266.12454531765</c:v>
                </c:pt>
                <c:pt idx="445">
                  <c:v>266.7239249242299</c:v>
                </c:pt>
                <c:pt idx="446">
                  <c:v>267.3233045308</c:v>
                </c:pt>
                <c:pt idx="447">
                  <c:v>267.9226841373701</c:v>
                </c:pt>
                <c:pt idx="448">
                  <c:v>268.52206374394</c:v>
                </c:pt>
                <c:pt idx="449">
                  <c:v>269.12144335051</c:v>
                </c:pt>
                <c:pt idx="450">
                  <c:v>269.7208229570799</c:v>
                </c:pt>
                <c:pt idx="451">
                  <c:v>270.32020256365</c:v>
                </c:pt>
                <c:pt idx="452">
                  <c:v>270.91958217022</c:v>
                </c:pt>
                <c:pt idx="453">
                  <c:v>271.5189617767999</c:v>
                </c:pt>
                <c:pt idx="454">
                  <c:v>272.11834138337</c:v>
                </c:pt>
                <c:pt idx="455">
                  <c:v>272.71772098994</c:v>
                </c:pt>
                <c:pt idx="456">
                  <c:v>273.31710059651</c:v>
                </c:pt>
                <c:pt idx="457">
                  <c:v>273.91648020308</c:v>
                </c:pt>
                <c:pt idx="458">
                  <c:v>274.51585980965</c:v>
                </c:pt>
                <c:pt idx="459">
                  <c:v>275.1152394162199</c:v>
                </c:pt>
                <c:pt idx="460">
                  <c:v>275.7146190227899</c:v>
                </c:pt>
                <c:pt idx="461">
                  <c:v>276.31399862937</c:v>
                </c:pt>
                <c:pt idx="462">
                  <c:v>276.9133782359399</c:v>
                </c:pt>
                <c:pt idx="463">
                  <c:v>277.5127578425099</c:v>
                </c:pt>
                <c:pt idx="464">
                  <c:v>278.1121374490799</c:v>
                </c:pt>
                <c:pt idx="465">
                  <c:v>278.7115170556499</c:v>
                </c:pt>
                <c:pt idx="466">
                  <c:v>279.31089666222</c:v>
                </c:pt>
                <c:pt idx="467">
                  <c:v>279.91027626879</c:v>
                </c:pt>
                <c:pt idx="468">
                  <c:v>280.50965587537</c:v>
                </c:pt>
                <c:pt idx="469">
                  <c:v>281.10903548194</c:v>
                </c:pt>
                <c:pt idx="470">
                  <c:v>281.7084150885099</c:v>
                </c:pt>
                <c:pt idx="471">
                  <c:v>282.30779469508</c:v>
                </c:pt>
                <c:pt idx="472">
                  <c:v>282.9071743016499</c:v>
                </c:pt>
                <c:pt idx="473">
                  <c:v>283.5065539082198</c:v>
                </c:pt>
                <c:pt idx="474">
                  <c:v>284.10593351479</c:v>
                </c:pt>
                <c:pt idx="475">
                  <c:v>284.70531312136</c:v>
                </c:pt>
                <c:pt idx="476">
                  <c:v>285.30469272794</c:v>
                </c:pt>
                <c:pt idx="477">
                  <c:v>285.90407233451</c:v>
                </c:pt>
                <c:pt idx="478">
                  <c:v>286.5034519410799</c:v>
                </c:pt>
                <c:pt idx="479">
                  <c:v>287.10283154765</c:v>
                </c:pt>
                <c:pt idx="480">
                  <c:v>287.7022111542199</c:v>
                </c:pt>
                <c:pt idx="481">
                  <c:v>288.30159076079</c:v>
                </c:pt>
                <c:pt idx="482">
                  <c:v>288.90097036736</c:v>
                </c:pt>
                <c:pt idx="483">
                  <c:v>289.50034997393</c:v>
                </c:pt>
                <c:pt idx="484">
                  <c:v>290.0997295805099</c:v>
                </c:pt>
                <c:pt idx="485">
                  <c:v>290.69910918708</c:v>
                </c:pt>
                <c:pt idx="486">
                  <c:v>291.29848879365</c:v>
                </c:pt>
                <c:pt idx="487">
                  <c:v>291.8978684002199</c:v>
                </c:pt>
                <c:pt idx="488">
                  <c:v>292.49724800679</c:v>
                </c:pt>
                <c:pt idx="489">
                  <c:v>293.09662761336</c:v>
                </c:pt>
                <c:pt idx="490">
                  <c:v>293.6960072199299</c:v>
                </c:pt>
                <c:pt idx="491">
                  <c:v>294.2953868265</c:v>
                </c:pt>
                <c:pt idx="492">
                  <c:v>294.89476643308</c:v>
                </c:pt>
                <c:pt idx="493">
                  <c:v>295.49414603965</c:v>
                </c:pt>
                <c:pt idx="494">
                  <c:v>296.0935256462199</c:v>
                </c:pt>
                <c:pt idx="495">
                  <c:v>296.69290525279</c:v>
                </c:pt>
                <c:pt idx="496">
                  <c:v>297.29228485936</c:v>
                </c:pt>
                <c:pt idx="497">
                  <c:v>297.8916644659299</c:v>
                </c:pt>
                <c:pt idx="498">
                  <c:v>298.4910440724999</c:v>
                </c:pt>
                <c:pt idx="499">
                  <c:v>299.09042367908</c:v>
                </c:pt>
                <c:pt idx="500">
                  <c:v>299.68980328565</c:v>
                </c:pt>
                <c:pt idx="501">
                  <c:v>300.28918289222</c:v>
                </c:pt>
                <c:pt idx="502">
                  <c:v>300.88856249879</c:v>
                </c:pt>
                <c:pt idx="503">
                  <c:v>301.48794210536</c:v>
                </c:pt>
                <c:pt idx="504">
                  <c:v>302.0873217119299</c:v>
                </c:pt>
                <c:pt idx="505">
                  <c:v>302.6867013185</c:v>
                </c:pt>
                <c:pt idx="506">
                  <c:v>303.2860809250699</c:v>
                </c:pt>
                <c:pt idx="507">
                  <c:v>303.88546053165</c:v>
                </c:pt>
                <c:pt idx="508">
                  <c:v>304.48484013822</c:v>
                </c:pt>
                <c:pt idx="509">
                  <c:v>305.0842197447899</c:v>
                </c:pt>
                <c:pt idx="510">
                  <c:v>305.68359935136</c:v>
                </c:pt>
                <c:pt idx="511">
                  <c:v>306.28297895793</c:v>
                </c:pt>
                <c:pt idx="512">
                  <c:v>306.8823585645</c:v>
                </c:pt>
                <c:pt idx="513">
                  <c:v>307.4817381710699</c:v>
                </c:pt>
                <c:pt idx="514">
                  <c:v>308.0811177776398</c:v>
                </c:pt>
                <c:pt idx="515">
                  <c:v>308.68049738422</c:v>
                </c:pt>
                <c:pt idx="516">
                  <c:v>309.27987699079</c:v>
                </c:pt>
                <c:pt idx="517">
                  <c:v>309.87925659736</c:v>
                </c:pt>
                <c:pt idx="518">
                  <c:v>310.47863620393</c:v>
                </c:pt>
                <c:pt idx="519">
                  <c:v>311.0780158104999</c:v>
                </c:pt>
                <c:pt idx="520">
                  <c:v>311.67739541707</c:v>
                </c:pt>
                <c:pt idx="521">
                  <c:v>312.27677502364</c:v>
                </c:pt>
                <c:pt idx="522">
                  <c:v>312.87615463022</c:v>
                </c:pt>
                <c:pt idx="523">
                  <c:v>313.4755342367899</c:v>
                </c:pt>
                <c:pt idx="524">
                  <c:v>314.07491384336</c:v>
                </c:pt>
                <c:pt idx="525">
                  <c:v>314.67429344993</c:v>
                </c:pt>
                <c:pt idx="526">
                  <c:v>315.2736730564999</c:v>
                </c:pt>
                <c:pt idx="527">
                  <c:v>315.87305266307</c:v>
                </c:pt>
                <c:pt idx="528">
                  <c:v>316.47243226964</c:v>
                </c:pt>
                <c:pt idx="529">
                  <c:v>317.0718118762099</c:v>
                </c:pt>
                <c:pt idx="530">
                  <c:v>317.6711914827899</c:v>
                </c:pt>
                <c:pt idx="531">
                  <c:v>318.27057108936</c:v>
                </c:pt>
                <c:pt idx="532">
                  <c:v>318.86995069593</c:v>
                </c:pt>
                <c:pt idx="533">
                  <c:v>319.4693303024999</c:v>
                </c:pt>
                <c:pt idx="534">
                  <c:v>320.0687099090699</c:v>
                </c:pt>
                <c:pt idx="535">
                  <c:v>320.66808951564</c:v>
                </c:pt>
                <c:pt idx="536">
                  <c:v>321.26746912221</c:v>
                </c:pt>
                <c:pt idx="537">
                  <c:v>321.8668487287799</c:v>
                </c:pt>
                <c:pt idx="538">
                  <c:v>322.46622833536</c:v>
                </c:pt>
                <c:pt idx="539">
                  <c:v>323.06560794193</c:v>
                </c:pt>
                <c:pt idx="540">
                  <c:v>323.6649875485</c:v>
                </c:pt>
                <c:pt idx="541">
                  <c:v>324.26436715507</c:v>
                </c:pt>
                <c:pt idx="542">
                  <c:v>324.86374676164</c:v>
                </c:pt>
                <c:pt idx="543">
                  <c:v>325.4631263682099</c:v>
                </c:pt>
                <c:pt idx="544">
                  <c:v>326.0625059747799</c:v>
                </c:pt>
                <c:pt idx="545">
                  <c:v>326.66188558135</c:v>
                </c:pt>
                <c:pt idx="546">
                  <c:v>327.26126518793</c:v>
                </c:pt>
                <c:pt idx="547">
                  <c:v>327.8606447945</c:v>
                </c:pt>
                <c:pt idx="548">
                  <c:v>328.4600244010699</c:v>
                </c:pt>
                <c:pt idx="549">
                  <c:v>329.05940400764</c:v>
                </c:pt>
                <c:pt idx="550">
                  <c:v>329.65878361421</c:v>
                </c:pt>
                <c:pt idx="551">
                  <c:v>330.2581632207799</c:v>
                </c:pt>
                <c:pt idx="552">
                  <c:v>330.85754282735</c:v>
                </c:pt>
                <c:pt idx="553">
                  <c:v>331.45692243393</c:v>
                </c:pt>
                <c:pt idx="554">
                  <c:v>332.0563020404999</c:v>
                </c:pt>
                <c:pt idx="555">
                  <c:v>332.6556816470701</c:v>
                </c:pt>
                <c:pt idx="556">
                  <c:v>333.25506125364</c:v>
                </c:pt>
                <c:pt idx="557">
                  <c:v>333.85444086021</c:v>
                </c:pt>
                <c:pt idx="558">
                  <c:v>334.4538204667799</c:v>
                </c:pt>
                <c:pt idx="559">
                  <c:v>335.05320007335</c:v>
                </c:pt>
                <c:pt idx="560">
                  <c:v>335.65257967992</c:v>
                </c:pt>
                <c:pt idx="561">
                  <c:v>336.2519592864999</c:v>
                </c:pt>
                <c:pt idx="562">
                  <c:v>336.85133889307</c:v>
                </c:pt>
                <c:pt idx="563">
                  <c:v>337.4507184996399</c:v>
                </c:pt>
                <c:pt idx="564">
                  <c:v>338.05009810621</c:v>
                </c:pt>
                <c:pt idx="565">
                  <c:v>338.6494777127801</c:v>
                </c:pt>
                <c:pt idx="566">
                  <c:v>339.24885731935</c:v>
                </c:pt>
                <c:pt idx="567">
                  <c:v>339.84823692592</c:v>
                </c:pt>
                <c:pt idx="568">
                  <c:v>340.4476165324899</c:v>
                </c:pt>
                <c:pt idx="569">
                  <c:v>341.04699613907</c:v>
                </c:pt>
                <c:pt idx="570">
                  <c:v>341.6463757456399</c:v>
                </c:pt>
                <c:pt idx="571">
                  <c:v>342.2457553522099</c:v>
                </c:pt>
                <c:pt idx="572">
                  <c:v>342.8451349587799</c:v>
                </c:pt>
                <c:pt idx="573">
                  <c:v>343.44451456535</c:v>
                </c:pt>
                <c:pt idx="574">
                  <c:v>344.04389417192</c:v>
                </c:pt>
                <c:pt idx="575">
                  <c:v>344.64327377849</c:v>
                </c:pt>
                <c:pt idx="576">
                  <c:v>345.24265338506</c:v>
                </c:pt>
                <c:pt idx="577">
                  <c:v>345.84203299164</c:v>
                </c:pt>
                <c:pt idx="578">
                  <c:v>346.4414125982099</c:v>
                </c:pt>
                <c:pt idx="579">
                  <c:v>347.04079220478</c:v>
                </c:pt>
                <c:pt idx="580">
                  <c:v>347.64017181135</c:v>
                </c:pt>
                <c:pt idx="581">
                  <c:v>348.2395514179199</c:v>
                </c:pt>
                <c:pt idx="582">
                  <c:v>348.83893102449</c:v>
                </c:pt>
                <c:pt idx="583">
                  <c:v>349.4383106310599</c:v>
                </c:pt>
                <c:pt idx="584">
                  <c:v>350.03769023764</c:v>
                </c:pt>
                <c:pt idx="585">
                  <c:v>350.6370698442099</c:v>
                </c:pt>
                <c:pt idx="586">
                  <c:v>351.2364494507799</c:v>
                </c:pt>
                <c:pt idx="587">
                  <c:v>351.83582905735</c:v>
                </c:pt>
                <c:pt idx="588">
                  <c:v>352.4352086639199</c:v>
                </c:pt>
                <c:pt idx="589">
                  <c:v>353.03458827049</c:v>
                </c:pt>
                <c:pt idx="590">
                  <c:v>353.63396787706</c:v>
                </c:pt>
                <c:pt idx="591">
                  <c:v>354.2333474836299</c:v>
                </c:pt>
                <c:pt idx="592">
                  <c:v>354.83272709021</c:v>
                </c:pt>
                <c:pt idx="593">
                  <c:v>355.43210669678</c:v>
                </c:pt>
                <c:pt idx="594">
                  <c:v>356.03148630335</c:v>
                </c:pt>
                <c:pt idx="595">
                  <c:v>356.63086590992</c:v>
                </c:pt>
                <c:pt idx="596">
                  <c:v>357.23024551649</c:v>
                </c:pt>
                <c:pt idx="597">
                  <c:v>357.82962512306</c:v>
                </c:pt>
                <c:pt idx="598">
                  <c:v>358.4290047296299</c:v>
                </c:pt>
                <c:pt idx="599">
                  <c:v>359.0283843362</c:v>
                </c:pt>
                <c:pt idx="600">
                  <c:v>359.6277639427799</c:v>
                </c:pt>
                <c:pt idx="601">
                  <c:v>360.22714354935</c:v>
                </c:pt>
                <c:pt idx="602">
                  <c:v>360.8265231559199</c:v>
                </c:pt>
                <c:pt idx="603">
                  <c:v>361.4259027624899</c:v>
                </c:pt>
                <c:pt idx="604">
                  <c:v>362.02528236906</c:v>
                </c:pt>
                <c:pt idx="605">
                  <c:v>362.62466197563</c:v>
                </c:pt>
                <c:pt idx="606">
                  <c:v>363.2240415822</c:v>
                </c:pt>
                <c:pt idx="607">
                  <c:v>363.82342118878</c:v>
                </c:pt>
                <c:pt idx="608">
                  <c:v>364.42280079535</c:v>
                </c:pt>
                <c:pt idx="609">
                  <c:v>365.02218040192</c:v>
                </c:pt>
                <c:pt idx="610">
                  <c:v>365.62156000849</c:v>
                </c:pt>
                <c:pt idx="611">
                  <c:v>366.22093961506</c:v>
                </c:pt>
                <c:pt idx="612">
                  <c:v>366.8203192216299</c:v>
                </c:pt>
                <c:pt idx="613">
                  <c:v>367.4196988282</c:v>
                </c:pt>
                <c:pt idx="614">
                  <c:v>368.0190784347701</c:v>
                </c:pt>
                <c:pt idx="615">
                  <c:v>368.6184580413499</c:v>
                </c:pt>
                <c:pt idx="616">
                  <c:v>369.21783764792</c:v>
                </c:pt>
                <c:pt idx="617">
                  <c:v>369.8172172544899</c:v>
                </c:pt>
                <c:pt idx="618">
                  <c:v>370.4165968610599</c:v>
                </c:pt>
                <c:pt idx="619">
                  <c:v>371.01597646763</c:v>
                </c:pt>
                <c:pt idx="620">
                  <c:v>371.6153560742</c:v>
                </c:pt>
                <c:pt idx="621">
                  <c:v>372.21473568077</c:v>
                </c:pt>
                <c:pt idx="622">
                  <c:v>372.8141152873399</c:v>
                </c:pt>
                <c:pt idx="623">
                  <c:v>373.41349489392</c:v>
                </c:pt>
                <c:pt idx="624">
                  <c:v>374.01287450049</c:v>
                </c:pt>
                <c:pt idx="625">
                  <c:v>374.61225410706</c:v>
                </c:pt>
                <c:pt idx="626">
                  <c:v>375.21163371363</c:v>
                </c:pt>
                <c:pt idx="627">
                  <c:v>375.8110133201999</c:v>
                </c:pt>
                <c:pt idx="628">
                  <c:v>376.41039292677</c:v>
                </c:pt>
                <c:pt idx="629">
                  <c:v>377.0097725333401</c:v>
                </c:pt>
                <c:pt idx="630">
                  <c:v>377.60915213991</c:v>
                </c:pt>
                <c:pt idx="631">
                  <c:v>378.2085317464899</c:v>
                </c:pt>
                <c:pt idx="632">
                  <c:v>378.80791135306</c:v>
                </c:pt>
                <c:pt idx="633">
                  <c:v>379.40729095963</c:v>
                </c:pt>
                <c:pt idx="634">
                  <c:v>380.0066705661999</c:v>
                </c:pt>
                <c:pt idx="635">
                  <c:v>380.60605017277</c:v>
                </c:pt>
                <c:pt idx="636">
                  <c:v>381.20542977934</c:v>
                </c:pt>
                <c:pt idx="637">
                  <c:v>381.80480938591</c:v>
                </c:pt>
                <c:pt idx="638">
                  <c:v>382.4041889924899</c:v>
                </c:pt>
                <c:pt idx="639">
                  <c:v>383.00356859906</c:v>
                </c:pt>
                <c:pt idx="640">
                  <c:v>383.60294820563</c:v>
                </c:pt>
                <c:pt idx="641">
                  <c:v>384.2023278121999</c:v>
                </c:pt>
                <c:pt idx="642">
                  <c:v>384.8017074187699</c:v>
                </c:pt>
                <c:pt idx="643">
                  <c:v>385.40108702534</c:v>
                </c:pt>
                <c:pt idx="644">
                  <c:v>386.00046663191</c:v>
                </c:pt>
                <c:pt idx="645">
                  <c:v>386.5998462384799</c:v>
                </c:pt>
                <c:pt idx="646">
                  <c:v>387.1992258450601</c:v>
                </c:pt>
                <c:pt idx="647">
                  <c:v>387.7986054516299</c:v>
                </c:pt>
                <c:pt idx="648">
                  <c:v>388.3979850581999</c:v>
                </c:pt>
                <c:pt idx="649">
                  <c:v>388.99736466477</c:v>
                </c:pt>
                <c:pt idx="650">
                  <c:v>389.59674427134</c:v>
                </c:pt>
                <c:pt idx="651">
                  <c:v>390.1961238779099</c:v>
                </c:pt>
                <c:pt idx="652">
                  <c:v>390.7955034844799</c:v>
                </c:pt>
                <c:pt idx="653">
                  <c:v>391.39488309105</c:v>
                </c:pt>
                <c:pt idx="654">
                  <c:v>391.99426269763</c:v>
                </c:pt>
                <c:pt idx="655">
                  <c:v>392.5936423042</c:v>
                </c:pt>
                <c:pt idx="656">
                  <c:v>393.19302191077</c:v>
                </c:pt>
                <c:pt idx="657">
                  <c:v>393.79240151734</c:v>
                </c:pt>
                <c:pt idx="658">
                  <c:v>394.39178112391</c:v>
                </c:pt>
                <c:pt idx="659">
                  <c:v>394.9911607304799</c:v>
                </c:pt>
                <c:pt idx="660">
                  <c:v>395.59054033705</c:v>
                </c:pt>
                <c:pt idx="661">
                  <c:v>396.1899199436199</c:v>
                </c:pt>
                <c:pt idx="662">
                  <c:v>396.7892995501999</c:v>
                </c:pt>
                <c:pt idx="663">
                  <c:v>397.38867915677</c:v>
                </c:pt>
                <c:pt idx="664">
                  <c:v>397.9880587633399</c:v>
                </c:pt>
                <c:pt idx="665">
                  <c:v>398.58743836991</c:v>
                </c:pt>
                <c:pt idx="666">
                  <c:v>399.1868179764799</c:v>
                </c:pt>
                <c:pt idx="667">
                  <c:v>399.78619758305</c:v>
                </c:pt>
                <c:pt idx="668">
                  <c:v>400.38557718962</c:v>
                </c:pt>
                <c:pt idx="669">
                  <c:v>400.9849567961999</c:v>
                </c:pt>
                <c:pt idx="670">
                  <c:v>401.5843364027699</c:v>
                </c:pt>
                <c:pt idx="671">
                  <c:v>402.18371600934</c:v>
                </c:pt>
                <c:pt idx="672">
                  <c:v>402.78309561591</c:v>
                </c:pt>
                <c:pt idx="673">
                  <c:v>403.38247522248</c:v>
                </c:pt>
                <c:pt idx="674">
                  <c:v>403.98185482905</c:v>
                </c:pt>
                <c:pt idx="675">
                  <c:v>404.5812344356199</c:v>
                </c:pt>
                <c:pt idx="676">
                  <c:v>405.1806140421899</c:v>
                </c:pt>
                <c:pt idx="677">
                  <c:v>405.77999364877</c:v>
                </c:pt>
                <c:pt idx="678">
                  <c:v>406.37937325534</c:v>
                </c:pt>
                <c:pt idx="679">
                  <c:v>406.9787528619099</c:v>
                </c:pt>
                <c:pt idx="680">
                  <c:v>407.5781324684799</c:v>
                </c:pt>
                <c:pt idx="681">
                  <c:v>408.17751207505</c:v>
                </c:pt>
                <c:pt idx="682">
                  <c:v>408.77689168162</c:v>
                </c:pt>
                <c:pt idx="683">
                  <c:v>409.37627128819</c:v>
                </c:pt>
                <c:pt idx="684">
                  <c:v>409.97565089476</c:v>
                </c:pt>
                <c:pt idx="685">
                  <c:v>410.57503050134</c:v>
                </c:pt>
                <c:pt idx="686">
                  <c:v>411.17441010791</c:v>
                </c:pt>
                <c:pt idx="687">
                  <c:v>411.77378971448</c:v>
                </c:pt>
                <c:pt idx="688">
                  <c:v>412.37316932105</c:v>
                </c:pt>
                <c:pt idx="689">
                  <c:v>412.9725489276199</c:v>
                </c:pt>
                <c:pt idx="690">
                  <c:v>413.57192853419</c:v>
                </c:pt>
                <c:pt idx="691">
                  <c:v>414.17130814076</c:v>
                </c:pt>
                <c:pt idx="692">
                  <c:v>414.77068774733</c:v>
                </c:pt>
                <c:pt idx="693">
                  <c:v>415.37006735391</c:v>
                </c:pt>
                <c:pt idx="694">
                  <c:v>415.96944696048</c:v>
                </c:pt>
                <c:pt idx="695">
                  <c:v>416.56882656705</c:v>
                </c:pt>
                <c:pt idx="696">
                  <c:v>417.16820617362</c:v>
                </c:pt>
                <c:pt idx="697">
                  <c:v>417.76758578019</c:v>
                </c:pt>
                <c:pt idx="698">
                  <c:v>418.36696538676</c:v>
                </c:pt>
                <c:pt idx="699">
                  <c:v>418.9663449933299</c:v>
                </c:pt>
                <c:pt idx="700">
                  <c:v>419.5657245999101</c:v>
                </c:pt>
                <c:pt idx="701">
                  <c:v>420.16510420648</c:v>
                </c:pt>
                <c:pt idx="702">
                  <c:v>420.76448381305</c:v>
                </c:pt>
                <c:pt idx="703">
                  <c:v>421.36386341962</c:v>
                </c:pt>
                <c:pt idx="704">
                  <c:v>421.96324302619</c:v>
                </c:pt>
                <c:pt idx="705">
                  <c:v>422.56262263276</c:v>
                </c:pt>
                <c:pt idx="706">
                  <c:v>423.16200223933</c:v>
                </c:pt>
                <c:pt idx="707">
                  <c:v>423.7613818459</c:v>
                </c:pt>
                <c:pt idx="708">
                  <c:v>424.3607614524799</c:v>
                </c:pt>
                <c:pt idx="709">
                  <c:v>424.96014105905</c:v>
                </c:pt>
                <c:pt idx="710">
                  <c:v>425.5595206656201</c:v>
                </c:pt>
                <c:pt idx="711">
                  <c:v>426.15890027219</c:v>
                </c:pt>
                <c:pt idx="712">
                  <c:v>426.75827987876</c:v>
                </c:pt>
                <c:pt idx="713">
                  <c:v>427.35765948533</c:v>
                </c:pt>
                <c:pt idx="714">
                  <c:v>427.9570390919</c:v>
                </c:pt>
                <c:pt idx="715">
                  <c:v>428.5564186984699</c:v>
                </c:pt>
                <c:pt idx="716">
                  <c:v>429.15579830505</c:v>
                </c:pt>
                <c:pt idx="717">
                  <c:v>429.7551779116199</c:v>
                </c:pt>
                <c:pt idx="718">
                  <c:v>430.3545575181899</c:v>
                </c:pt>
                <c:pt idx="719">
                  <c:v>430.95393712476</c:v>
                </c:pt>
                <c:pt idx="720">
                  <c:v>431.55331673133</c:v>
                </c:pt>
                <c:pt idx="721">
                  <c:v>432.1526963379</c:v>
                </c:pt>
                <c:pt idx="722">
                  <c:v>432.75207594447</c:v>
                </c:pt>
                <c:pt idx="723">
                  <c:v>433.3514555510499</c:v>
                </c:pt>
                <c:pt idx="724">
                  <c:v>433.95083515762</c:v>
                </c:pt>
                <c:pt idx="725">
                  <c:v>434.5502147641899</c:v>
                </c:pt>
                <c:pt idx="726">
                  <c:v>435.14959437076</c:v>
                </c:pt>
                <c:pt idx="727">
                  <c:v>435.74897397733</c:v>
                </c:pt>
                <c:pt idx="728">
                  <c:v>436.3483535839</c:v>
                </c:pt>
                <c:pt idx="729">
                  <c:v>436.94773319047</c:v>
                </c:pt>
                <c:pt idx="730">
                  <c:v>437.5471127970399</c:v>
                </c:pt>
                <c:pt idx="731">
                  <c:v>438.14649240362</c:v>
                </c:pt>
                <c:pt idx="732">
                  <c:v>438.74587201019</c:v>
                </c:pt>
                <c:pt idx="733">
                  <c:v>439.34525161676</c:v>
                </c:pt>
                <c:pt idx="734">
                  <c:v>439.94463122333</c:v>
                </c:pt>
                <c:pt idx="735">
                  <c:v>440.5440108299</c:v>
                </c:pt>
                <c:pt idx="736">
                  <c:v>441.14339043647</c:v>
                </c:pt>
                <c:pt idx="737">
                  <c:v>441.7427700430401</c:v>
                </c:pt>
                <c:pt idx="738">
                  <c:v>442.34214964961</c:v>
                </c:pt>
                <c:pt idx="739">
                  <c:v>442.9415292561899</c:v>
                </c:pt>
                <c:pt idx="740">
                  <c:v>443.54090886276</c:v>
                </c:pt>
                <c:pt idx="741">
                  <c:v>444.14028846933</c:v>
                </c:pt>
                <c:pt idx="742">
                  <c:v>444.7396680759</c:v>
                </c:pt>
                <c:pt idx="743">
                  <c:v>445.33904768247</c:v>
                </c:pt>
                <c:pt idx="744">
                  <c:v>445.93842728904</c:v>
                </c:pt>
                <c:pt idx="745">
                  <c:v>446.53780689561</c:v>
                </c:pt>
                <c:pt idx="746">
                  <c:v>447.1371865021799</c:v>
                </c:pt>
                <c:pt idx="747">
                  <c:v>447.7365661087599</c:v>
                </c:pt>
                <c:pt idx="748">
                  <c:v>448.33594571533</c:v>
                </c:pt>
                <c:pt idx="749">
                  <c:v>448.9353253218999</c:v>
                </c:pt>
                <c:pt idx="750">
                  <c:v>449.5347049284699</c:v>
                </c:pt>
                <c:pt idx="751">
                  <c:v>450.13408453504</c:v>
                </c:pt>
                <c:pt idx="752">
                  <c:v>450.7334641416099</c:v>
                </c:pt>
                <c:pt idx="753">
                  <c:v>451.3328437481799</c:v>
                </c:pt>
                <c:pt idx="754">
                  <c:v>451.9322233547601</c:v>
                </c:pt>
                <c:pt idx="755">
                  <c:v>452.53160296133</c:v>
                </c:pt>
                <c:pt idx="756">
                  <c:v>453.1309825679</c:v>
                </c:pt>
                <c:pt idx="757">
                  <c:v>453.73036217447</c:v>
                </c:pt>
                <c:pt idx="758">
                  <c:v>454.32974178104</c:v>
                </c:pt>
                <c:pt idx="759">
                  <c:v>454.9291213876099</c:v>
                </c:pt>
                <c:pt idx="760">
                  <c:v>455.5285009941799</c:v>
                </c:pt>
                <c:pt idx="761">
                  <c:v>456.12788060075</c:v>
                </c:pt>
                <c:pt idx="762">
                  <c:v>456.72726020733</c:v>
                </c:pt>
                <c:pt idx="763">
                  <c:v>457.3266398139</c:v>
                </c:pt>
                <c:pt idx="764">
                  <c:v>457.9260194204699</c:v>
                </c:pt>
                <c:pt idx="765">
                  <c:v>458.52539902704</c:v>
                </c:pt>
                <c:pt idx="766">
                  <c:v>459.12477863361</c:v>
                </c:pt>
                <c:pt idx="767">
                  <c:v>459.7241582401798</c:v>
                </c:pt>
                <c:pt idx="768">
                  <c:v>460.32353784675</c:v>
                </c:pt>
                <c:pt idx="769">
                  <c:v>460.9229174533199</c:v>
                </c:pt>
                <c:pt idx="770">
                  <c:v>461.5222970598999</c:v>
                </c:pt>
                <c:pt idx="771">
                  <c:v>462.12167666647</c:v>
                </c:pt>
                <c:pt idx="772">
                  <c:v>462.7210562730399</c:v>
                </c:pt>
                <c:pt idx="773">
                  <c:v>463.32043587961</c:v>
                </c:pt>
                <c:pt idx="774">
                  <c:v>463.91981548618</c:v>
                </c:pt>
                <c:pt idx="775">
                  <c:v>464.51919509275</c:v>
                </c:pt>
                <c:pt idx="776">
                  <c:v>465.11857469932</c:v>
                </c:pt>
                <c:pt idx="777">
                  <c:v>465.7179543058899</c:v>
                </c:pt>
                <c:pt idx="778">
                  <c:v>466.3173339124699</c:v>
                </c:pt>
                <c:pt idx="779">
                  <c:v>466.9167135190399</c:v>
                </c:pt>
                <c:pt idx="780">
                  <c:v>467.5160931256099</c:v>
                </c:pt>
                <c:pt idx="781">
                  <c:v>468.11547273218</c:v>
                </c:pt>
                <c:pt idx="782">
                  <c:v>468.71485233875</c:v>
                </c:pt>
                <c:pt idx="783">
                  <c:v>469.31423194532</c:v>
                </c:pt>
                <c:pt idx="784">
                  <c:v>469.91361155189</c:v>
                </c:pt>
                <c:pt idx="785">
                  <c:v>470.51299115847</c:v>
                </c:pt>
                <c:pt idx="786">
                  <c:v>471.11237076504</c:v>
                </c:pt>
                <c:pt idx="787">
                  <c:v>471.7117503716099</c:v>
                </c:pt>
                <c:pt idx="788">
                  <c:v>472.3111299781798</c:v>
                </c:pt>
                <c:pt idx="789">
                  <c:v>472.91050958475</c:v>
                </c:pt>
                <c:pt idx="790">
                  <c:v>473.50988919132</c:v>
                </c:pt>
                <c:pt idx="791">
                  <c:v>474.10926879789</c:v>
                </c:pt>
                <c:pt idx="792">
                  <c:v>474.70864840446</c:v>
                </c:pt>
                <c:pt idx="793">
                  <c:v>475.30802801104</c:v>
                </c:pt>
                <c:pt idx="794">
                  <c:v>475.9074076176099</c:v>
                </c:pt>
                <c:pt idx="795">
                  <c:v>476.50678722418</c:v>
                </c:pt>
                <c:pt idx="796">
                  <c:v>477.10616683075</c:v>
                </c:pt>
                <c:pt idx="797">
                  <c:v>477.7055464373199</c:v>
                </c:pt>
                <c:pt idx="798">
                  <c:v>478.30492604389</c:v>
                </c:pt>
                <c:pt idx="799">
                  <c:v>478.90430565046</c:v>
                </c:pt>
                <c:pt idx="800">
                  <c:v>479.50368525703</c:v>
                </c:pt>
                <c:pt idx="801">
                  <c:v>480.10306486361</c:v>
                </c:pt>
                <c:pt idx="802">
                  <c:v>480.70244447018</c:v>
                </c:pt>
                <c:pt idx="803">
                  <c:v>481.30182407675</c:v>
                </c:pt>
                <c:pt idx="804">
                  <c:v>481.90120368332</c:v>
                </c:pt>
                <c:pt idx="805">
                  <c:v>482.50058328989</c:v>
                </c:pt>
                <c:pt idx="806">
                  <c:v>483.09996289646</c:v>
                </c:pt>
                <c:pt idx="807">
                  <c:v>483.69934250303</c:v>
                </c:pt>
                <c:pt idx="808">
                  <c:v>484.2987221096</c:v>
                </c:pt>
                <c:pt idx="809">
                  <c:v>484.8981017161799</c:v>
                </c:pt>
                <c:pt idx="810">
                  <c:v>485.49748132275</c:v>
                </c:pt>
                <c:pt idx="811">
                  <c:v>486.09686092932</c:v>
                </c:pt>
                <c:pt idx="812">
                  <c:v>486.69624053589</c:v>
                </c:pt>
                <c:pt idx="813">
                  <c:v>487.29562014246</c:v>
                </c:pt>
                <c:pt idx="814">
                  <c:v>487.8949997490299</c:v>
                </c:pt>
                <c:pt idx="815">
                  <c:v>488.4943793555999</c:v>
                </c:pt>
                <c:pt idx="816">
                  <c:v>489.0937589621798</c:v>
                </c:pt>
                <c:pt idx="817">
                  <c:v>489.6931385687499</c:v>
                </c:pt>
                <c:pt idx="818">
                  <c:v>490.29251817532</c:v>
                </c:pt>
                <c:pt idx="819">
                  <c:v>490.89189778189</c:v>
                </c:pt>
                <c:pt idx="820">
                  <c:v>491.4912773884599</c:v>
                </c:pt>
                <c:pt idx="821">
                  <c:v>492.0906569950299</c:v>
                </c:pt>
                <c:pt idx="822">
                  <c:v>492.6900366016</c:v>
                </c:pt>
                <c:pt idx="823">
                  <c:v>493.2894162081699</c:v>
                </c:pt>
                <c:pt idx="824">
                  <c:v>493.88879581475</c:v>
                </c:pt>
                <c:pt idx="825">
                  <c:v>494.4881754213199</c:v>
                </c:pt>
                <c:pt idx="826">
                  <c:v>495.0875550278899</c:v>
                </c:pt>
                <c:pt idx="827">
                  <c:v>495.68693463446</c:v>
                </c:pt>
                <c:pt idx="828">
                  <c:v>496.2863142410299</c:v>
                </c:pt>
                <c:pt idx="829">
                  <c:v>496.8856938476</c:v>
                </c:pt>
                <c:pt idx="830">
                  <c:v>497.4850734541699</c:v>
                </c:pt>
                <c:pt idx="831">
                  <c:v>498.08445306074</c:v>
                </c:pt>
                <c:pt idx="832">
                  <c:v>498.68383266732</c:v>
                </c:pt>
                <c:pt idx="833">
                  <c:v>499.2832122738899</c:v>
                </c:pt>
                <c:pt idx="834">
                  <c:v>499.88259188046</c:v>
                </c:pt>
                <c:pt idx="835">
                  <c:v>500.4819714870299</c:v>
                </c:pt>
                <c:pt idx="836">
                  <c:v>501.0813510935999</c:v>
                </c:pt>
                <c:pt idx="837">
                  <c:v>501.68073070017</c:v>
                </c:pt>
                <c:pt idx="838">
                  <c:v>502.28011030674</c:v>
                </c:pt>
                <c:pt idx="839">
                  <c:v>502.87948991332</c:v>
                </c:pt>
                <c:pt idx="840">
                  <c:v>503.47886951989</c:v>
                </c:pt>
                <c:pt idx="841">
                  <c:v>504.07824912646</c:v>
                </c:pt>
                <c:pt idx="842">
                  <c:v>504.67762873303</c:v>
                </c:pt>
                <c:pt idx="843">
                  <c:v>505.2770083396</c:v>
                </c:pt>
                <c:pt idx="844">
                  <c:v>505.8763879461699</c:v>
                </c:pt>
                <c:pt idx="845">
                  <c:v>506.47576755274</c:v>
                </c:pt>
                <c:pt idx="846">
                  <c:v>507.07514715931</c:v>
                </c:pt>
                <c:pt idx="847">
                  <c:v>507.67452676589</c:v>
                </c:pt>
                <c:pt idx="848">
                  <c:v>508.2739063724599</c:v>
                </c:pt>
                <c:pt idx="849">
                  <c:v>508.87328597903</c:v>
                </c:pt>
                <c:pt idx="850">
                  <c:v>509.4726655856</c:v>
                </c:pt>
                <c:pt idx="851">
                  <c:v>510.07204519217</c:v>
                </c:pt>
                <c:pt idx="852">
                  <c:v>510.67142479874</c:v>
                </c:pt>
                <c:pt idx="853">
                  <c:v>511.27080440531</c:v>
                </c:pt>
                <c:pt idx="854">
                  <c:v>511.87018401188</c:v>
                </c:pt>
                <c:pt idx="855">
                  <c:v>512.4695636184599</c:v>
                </c:pt>
                <c:pt idx="856">
                  <c:v>513.06894322503</c:v>
                </c:pt>
                <c:pt idx="857">
                  <c:v>513.6683228316</c:v>
                </c:pt>
                <c:pt idx="858">
                  <c:v>514.26770243817</c:v>
                </c:pt>
                <c:pt idx="859">
                  <c:v>514.8670820447398</c:v>
                </c:pt>
                <c:pt idx="860">
                  <c:v>515.4664616513101</c:v>
                </c:pt>
                <c:pt idx="861">
                  <c:v>516.06584125788</c:v>
                </c:pt>
                <c:pt idx="862">
                  <c:v>516.6652208644498</c:v>
                </c:pt>
                <c:pt idx="863">
                  <c:v>517.26460047103</c:v>
                </c:pt>
                <c:pt idx="864">
                  <c:v>517.8639800776</c:v>
                </c:pt>
                <c:pt idx="865">
                  <c:v>518.46335968417</c:v>
                </c:pt>
                <c:pt idx="866">
                  <c:v>519.06273929074</c:v>
                </c:pt>
                <c:pt idx="867">
                  <c:v>519.6621188973098</c:v>
                </c:pt>
                <c:pt idx="868">
                  <c:v>520.26149850388</c:v>
                </c:pt>
                <c:pt idx="869">
                  <c:v>520.8608781104499</c:v>
                </c:pt>
                <c:pt idx="870">
                  <c:v>521.4602577170299</c:v>
                </c:pt>
                <c:pt idx="871">
                  <c:v>522.0596373236</c:v>
                </c:pt>
                <c:pt idx="872">
                  <c:v>522.65901693017</c:v>
                </c:pt>
                <c:pt idx="873">
                  <c:v>523.25839653674</c:v>
                </c:pt>
                <c:pt idx="874">
                  <c:v>523.8577761433099</c:v>
                </c:pt>
                <c:pt idx="875">
                  <c:v>524.4571557498799</c:v>
                </c:pt>
                <c:pt idx="876">
                  <c:v>525.05653535645</c:v>
                </c:pt>
                <c:pt idx="877">
                  <c:v>525.65591496302</c:v>
                </c:pt>
                <c:pt idx="878">
                  <c:v>526.2552945696</c:v>
                </c:pt>
                <c:pt idx="879">
                  <c:v>526.85467417617</c:v>
                </c:pt>
                <c:pt idx="880">
                  <c:v>527.4540537827397</c:v>
                </c:pt>
                <c:pt idx="881">
                  <c:v>528.05343338931</c:v>
                </c:pt>
                <c:pt idx="882">
                  <c:v>528.6528129958799</c:v>
                </c:pt>
                <c:pt idx="883">
                  <c:v>529.2521926024499</c:v>
                </c:pt>
                <c:pt idx="884">
                  <c:v>529.85157220902</c:v>
                </c:pt>
                <c:pt idx="885">
                  <c:v>530.4509518155899</c:v>
                </c:pt>
                <c:pt idx="886">
                  <c:v>531.05033142217</c:v>
                </c:pt>
                <c:pt idx="887">
                  <c:v>531.64971102874</c:v>
                </c:pt>
                <c:pt idx="888">
                  <c:v>532.24909063531</c:v>
                </c:pt>
                <c:pt idx="889">
                  <c:v>532.84847024188</c:v>
                </c:pt>
                <c:pt idx="890">
                  <c:v>533.4478498484499</c:v>
                </c:pt>
                <c:pt idx="891">
                  <c:v>534.0472294550198</c:v>
                </c:pt>
                <c:pt idx="892">
                  <c:v>534.64660906159</c:v>
                </c:pt>
                <c:pt idx="893">
                  <c:v>535.24598866816</c:v>
                </c:pt>
                <c:pt idx="894">
                  <c:v>535.8453682747399</c:v>
                </c:pt>
                <c:pt idx="895">
                  <c:v>536.4447478813099</c:v>
                </c:pt>
                <c:pt idx="896">
                  <c:v>537.0441274878799</c:v>
                </c:pt>
                <c:pt idx="897">
                  <c:v>537.6435070944499</c:v>
                </c:pt>
                <c:pt idx="898">
                  <c:v>538.24288670102</c:v>
                </c:pt>
                <c:pt idx="899">
                  <c:v>538.8422663075899</c:v>
                </c:pt>
                <c:pt idx="900">
                  <c:v>539.4416459141598</c:v>
                </c:pt>
                <c:pt idx="901">
                  <c:v>540.0410255207399</c:v>
                </c:pt>
                <c:pt idx="902">
                  <c:v>540.64040512731</c:v>
                </c:pt>
                <c:pt idx="903">
                  <c:v>541.23978473388</c:v>
                </c:pt>
                <c:pt idx="904">
                  <c:v>541.8391643404499</c:v>
                </c:pt>
                <c:pt idx="905">
                  <c:v>542.43854394702</c:v>
                </c:pt>
                <c:pt idx="906">
                  <c:v>543.03792355359</c:v>
                </c:pt>
                <c:pt idx="907">
                  <c:v>543.63730316016</c:v>
                </c:pt>
                <c:pt idx="908">
                  <c:v>544.23668276673</c:v>
                </c:pt>
                <c:pt idx="909">
                  <c:v>544.8360623733099</c:v>
                </c:pt>
                <c:pt idx="910">
                  <c:v>545.43544197988</c:v>
                </c:pt>
                <c:pt idx="911">
                  <c:v>546.03482158645</c:v>
                </c:pt>
                <c:pt idx="912">
                  <c:v>546.6342011930199</c:v>
                </c:pt>
                <c:pt idx="913">
                  <c:v>547.23358079959</c:v>
                </c:pt>
                <c:pt idx="914">
                  <c:v>547.8329604061599</c:v>
                </c:pt>
                <c:pt idx="915">
                  <c:v>548.4323400127299</c:v>
                </c:pt>
                <c:pt idx="916">
                  <c:v>549.0317196193</c:v>
                </c:pt>
                <c:pt idx="917">
                  <c:v>549.63109922588</c:v>
                </c:pt>
                <c:pt idx="918">
                  <c:v>550.23047883245</c:v>
                </c:pt>
                <c:pt idx="919">
                  <c:v>550.82985843902</c:v>
                </c:pt>
                <c:pt idx="920">
                  <c:v>551.4292380455898</c:v>
                </c:pt>
                <c:pt idx="921">
                  <c:v>552.02861765216</c:v>
                </c:pt>
                <c:pt idx="922">
                  <c:v>552.62799725873</c:v>
                </c:pt>
                <c:pt idx="923">
                  <c:v>553.2273768653</c:v>
                </c:pt>
                <c:pt idx="924">
                  <c:v>553.82675647188</c:v>
                </c:pt>
                <c:pt idx="925">
                  <c:v>554.42613607845</c:v>
                </c:pt>
                <c:pt idx="926">
                  <c:v>555.0255156850199</c:v>
                </c:pt>
                <c:pt idx="927">
                  <c:v>555.62489529159</c:v>
                </c:pt>
                <c:pt idx="928">
                  <c:v>556.22427489816</c:v>
                </c:pt>
                <c:pt idx="929">
                  <c:v>556.8236545047299</c:v>
                </c:pt>
                <c:pt idx="930">
                  <c:v>557.4230341113</c:v>
                </c:pt>
                <c:pt idx="931">
                  <c:v>558.02241371787</c:v>
                </c:pt>
                <c:pt idx="932">
                  <c:v>558.62179332445</c:v>
                </c:pt>
                <c:pt idx="933">
                  <c:v>559.22117293102</c:v>
                </c:pt>
                <c:pt idx="934">
                  <c:v>559.82055253759</c:v>
                </c:pt>
                <c:pt idx="935">
                  <c:v>560.41993214416</c:v>
                </c:pt>
                <c:pt idx="936">
                  <c:v>561.01931175073</c:v>
                </c:pt>
                <c:pt idx="937">
                  <c:v>561.6186913573</c:v>
                </c:pt>
                <c:pt idx="938">
                  <c:v>562.21807096387</c:v>
                </c:pt>
                <c:pt idx="939">
                  <c:v>562.81745057044</c:v>
                </c:pt>
                <c:pt idx="940">
                  <c:v>563.41683017702</c:v>
                </c:pt>
                <c:pt idx="941">
                  <c:v>564.0162097835899</c:v>
                </c:pt>
                <c:pt idx="942">
                  <c:v>564.61558939016</c:v>
                </c:pt>
                <c:pt idx="943">
                  <c:v>565.21496899673</c:v>
                </c:pt>
                <c:pt idx="944">
                  <c:v>565.8143486033</c:v>
                </c:pt>
                <c:pt idx="945">
                  <c:v>566.41372820987</c:v>
                </c:pt>
                <c:pt idx="946">
                  <c:v>567.01310781644</c:v>
                </c:pt>
                <c:pt idx="947">
                  <c:v>567.6124874230098</c:v>
                </c:pt>
                <c:pt idx="948">
                  <c:v>568.21186702959</c:v>
                </c:pt>
                <c:pt idx="949">
                  <c:v>568.81124663616</c:v>
                </c:pt>
                <c:pt idx="950">
                  <c:v>569.4106262427299</c:v>
                </c:pt>
                <c:pt idx="951">
                  <c:v>570.0100058493</c:v>
                </c:pt>
                <c:pt idx="952">
                  <c:v>570.60938545587</c:v>
                </c:pt>
                <c:pt idx="953">
                  <c:v>571.20876506244</c:v>
                </c:pt>
                <c:pt idx="954">
                  <c:v>571.80814466901</c:v>
                </c:pt>
                <c:pt idx="955">
                  <c:v>572.4075242755899</c:v>
                </c:pt>
                <c:pt idx="956">
                  <c:v>573.0069038821599</c:v>
                </c:pt>
                <c:pt idx="957">
                  <c:v>573.6062834887299</c:v>
                </c:pt>
                <c:pt idx="958">
                  <c:v>574.2056630952999</c:v>
                </c:pt>
                <c:pt idx="959">
                  <c:v>574.80504270187</c:v>
                </c:pt>
                <c:pt idx="960">
                  <c:v>575.40442230844</c:v>
                </c:pt>
                <c:pt idx="961">
                  <c:v>576.00380191501</c:v>
                </c:pt>
                <c:pt idx="962">
                  <c:v>576.60318152158</c:v>
                </c:pt>
                <c:pt idx="963">
                  <c:v>577.20256112816</c:v>
                </c:pt>
                <c:pt idx="964">
                  <c:v>577.8019407347299</c:v>
                </c:pt>
                <c:pt idx="965">
                  <c:v>578.4013203413</c:v>
                </c:pt>
                <c:pt idx="966">
                  <c:v>579.00069994787</c:v>
                </c:pt>
                <c:pt idx="967">
                  <c:v>579.60007955444</c:v>
                </c:pt>
                <c:pt idx="968">
                  <c:v>580.19945916101</c:v>
                </c:pt>
                <c:pt idx="969">
                  <c:v>580.79883876758</c:v>
                </c:pt>
                <c:pt idx="970">
                  <c:v>581.39821837415</c:v>
                </c:pt>
                <c:pt idx="971">
                  <c:v>581.9975979807299</c:v>
                </c:pt>
                <c:pt idx="972">
                  <c:v>582.5969775873</c:v>
                </c:pt>
                <c:pt idx="973">
                  <c:v>583.19635719387</c:v>
                </c:pt>
                <c:pt idx="974">
                  <c:v>583.79573680044</c:v>
                </c:pt>
                <c:pt idx="975">
                  <c:v>584.3951164070099</c:v>
                </c:pt>
                <c:pt idx="976">
                  <c:v>584.99449601358</c:v>
                </c:pt>
                <c:pt idx="977">
                  <c:v>585.59387562015</c:v>
                </c:pt>
                <c:pt idx="978">
                  <c:v>586.19325522672</c:v>
                </c:pt>
                <c:pt idx="979">
                  <c:v>586.7926348333</c:v>
                </c:pt>
                <c:pt idx="980">
                  <c:v>587.39201443987</c:v>
                </c:pt>
                <c:pt idx="981">
                  <c:v>587.99139404644</c:v>
                </c:pt>
                <c:pt idx="982">
                  <c:v>588.59077365301</c:v>
                </c:pt>
                <c:pt idx="983">
                  <c:v>589.19015325958</c:v>
                </c:pt>
                <c:pt idx="984">
                  <c:v>589.78953286615</c:v>
                </c:pt>
                <c:pt idx="985">
                  <c:v>590.38891247272</c:v>
                </c:pt>
                <c:pt idx="986">
                  <c:v>590.9882920793</c:v>
                </c:pt>
                <c:pt idx="987">
                  <c:v>591.58767168587</c:v>
                </c:pt>
                <c:pt idx="988">
                  <c:v>592.1870512924398</c:v>
                </c:pt>
                <c:pt idx="989">
                  <c:v>592.78643089901</c:v>
                </c:pt>
                <c:pt idx="990">
                  <c:v>593.38581050558</c:v>
                </c:pt>
                <c:pt idx="991">
                  <c:v>593.98519011215</c:v>
                </c:pt>
                <c:pt idx="992">
                  <c:v>594.58456971872</c:v>
                </c:pt>
                <c:pt idx="993">
                  <c:v>595.18394932529</c:v>
                </c:pt>
                <c:pt idx="994">
                  <c:v>595.78332893187</c:v>
                </c:pt>
                <c:pt idx="995">
                  <c:v>596.3827085384401</c:v>
                </c:pt>
                <c:pt idx="996">
                  <c:v>596.9820881450099</c:v>
                </c:pt>
                <c:pt idx="997">
                  <c:v>597.58146775158</c:v>
                </c:pt>
                <c:pt idx="998">
                  <c:v>598.18084735815</c:v>
                </c:pt>
                <c:pt idx="999">
                  <c:v>598.78022696472</c:v>
                </c:pt>
                <c:pt idx="1000">
                  <c:v>599.37960657129</c:v>
                </c:pt>
                <c:pt idx="1001">
                  <c:v>599.97898617786</c:v>
                </c:pt>
                <c:pt idx="1002">
                  <c:v>600.5783657844399</c:v>
                </c:pt>
                <c:pt idx="1003">
                  <c:v>601.17774539101</c:v>
                </c:pt>
                <c:pt idx="1004">
                  <c:v>601.77712499758</c:v>
                </c:pt>
                <c:pt idx="1005">
                  <c:v>602.37650460415</c:v>
                </c:pt>
                <c:pt idx="1006">
                  <c:v>602.97588421072</c:v>
                </c:pt>
                <c:pt idx="1007">
                  <c:v>603.57526381729</c:v>
                </c:pt>
                <c:pt idx="1008">
                  <c:v>604.17464342386</c:v>
                </c:pt>
                <c:pt idx="1009">
                  <c:v>604.77402303043</c:v>
                </c:pt>
                <c:pt idx="1010">
                  <c:v>605.37340263701</c:v>
                </c:pt>
                <c:pt idx="1011">
                  <c:v>605.97278224358</c:v>
                </c:pt>
                <c:pt idx="1012">
                  <c:v>606.57216185015</c:v>
                </c:pt>
                <c:pt idx="1013">
                  <c:v>607.17154145672</c:v>
                </c:pt>
                <c:pt idx="1014">
                  <c:v>607.77092106329</c:v>
                </c:pt>
                <c:pt idx="1015">
                  <c:v>608.37030066986</c:v>
                </c:pt>
                <c:pt idx="1016">
                  <c:v>608.96968027643</c:v>
                </c:pt>
                <c:pt idx="1017">
                  <c:v>609.5690598830098</c:v>
                </c:pt>
                <c:pt idx="1018">
                  <c:v>610.16843948958</c:v>
                </c:pt>
                <c:pt idx="1019">
                  <c:v>610.76781909615</c:v>
                </c:pt>
                <c:pt idx="1020">
                  <c:v>611.3671987027197</c:v>
                </c:pt>
                <c:pt idx="1021">
                  <c:v>611.96657830929</c:v>
                </c:pt>
                <c:pt idx="1022">
                  <c:v>612.5659579158599</c:v>
                </c:pt>
                <c:pt idx="1023">
                  <c:v>613.16533752243</c:v>
                </c:pt>
                <c:pt idx="1024">
                  <c:v>613.764717129</c:v>
                </c:pt>
                <c:pt idx="1025">
                  <c:v>614.3640967355799</c:v>
                </c:pt>
                <c:pt idx="1026">
                  <c:v>614.96347634215</c:v>
                </c:pt>
                <c:pt idx="1027">
                  <c:v>615.56285594872</c:v>
                </c:pt>
                <c:pt idx="1028">
                  <c:v>616.1622355552898</c:v>
                </c:pt>
                <c:pt idx="1029">
                  <c:v>616.7616151618599</c:v>
                </c:pt>
                <c:pt idx="1030">
                  <c:v>617.3609947684299</c:v>
                </c:pt>
                <c:pt idx="1031">
                  <c:v>617.960374375</c:v>
                </c:pt>
                <c:pt idx="1032">
                  <c:v>618.55975398157</c:v>
                </c:pt>
                <c:pt idx="1033">
                  <c:v>619.15913358815</c:v>
                </c:pt>
                <c:pt idx="1034">
                  <c:v>619.7585131947199</c:v>
                </c:pt>
                <c:pt idx="1035">
                  <c:v>620.3578928012897</c:v>
                </c:pt>
                <c:pt idx="1036">
                  <c:v>620.9572724078599</c:v>
                </c:pt>
                <c:pt idx="1037">
                  <c:v>621.5566520144298</c:v>
                </c:pt>
                <c:pt idx="1038">
                  <c:v>622.156031621</c:v>
                </c:pt>
                <c:pt idx="1039">
                  <c:v>622.75541122757</c:v>
                </c:pt>
                <c:pt idx="1040">
                  <c:v>623.35479083415</c:v>
                </c:pt>
                <c:pt idx="1041">
                  <c:v>623.95417044072</c:v>
                </c:pt>
                <c:pt idx="1042">
                  <c:v>624.55355004729</c:v>
                </c:pt>
                <c:pt idx="1043">
                  <c:v>625.1529296538599</c:v>
                </c:pt>
                <c:pt idx="1044">
                  <c:v>625.75230926043</c:v>
                </c:pt>
                <c:pt idx="1045">
                  <c:v>626.3516888669999</c:v>
                </c:pt>
                <c:pt idx="1046">
                  <c:v>626.9510684735699</c:v>
                </c:pt>
                <c:pt idx="1047">
                  <c:v>627.55044808014</c:v>
                </c:pt>
                <c:pt idx="1048">
                  <c:v>628.14982768672</c:v>
                </c:pt>
                <c:pt idx="1049">
                  <c:v>628.7492072932901</c:v>
                </c:pt>
                <c:pt idx="1050">
                  <c:v>629.3485868998599</c:v>
                </c:pt>
                <c:pt idx="1051">
                  <c:v>629.9479665064299</c:v>
                </c:pt>
                <c:pt idx="1052">
                  <c:v>630.5473461129999</c:v>
                </c:pt>
                <c:pt idx="1053">
                  <c:v>631.14672571957</c:v>
                </c:pt>
                <c:pt idx="1054">
                  <c:v>631.74610532614</c:v>
                </c:pt>
                <c:pt idx="1055">
                  <c:v>632.3454849327098</c:v>
                </c:pt>
                <c:pt idx="1056">
                  <c:v>632.94486453929</c:v>
                </c:pt>
                <c:pt idx="1057">
                  <c:v>633.5442441458599</c:v>
                </c:pt>
                <c:pt idx="1058">
                  <c:v>634.1436237524299</c:v>
                </c:pt>
                <c:pt idx="1059">
                  <c:v>634.743003359</c:v>
                </c:pt>
                <c:pt idx="1060">
                  <c:v>635.34238296557</c:v>
                </c:pt>
                <c:pt idx="1061">
                  <c:v>635.94176257214</c:v>
                </c:pt>
                <c:pt idx="1062">
                  <c:v>636.5411421787098</c:v>
                </c:pt>
                <c:pt idx="1063">
                  <c:v>637.1405217852798</c:v>
                </c:pt>
                <c:pt idx="1064">
                  <c:v>637.73990139186</c:v>
                </c:pt>
                <c:pt idx="1065">
                  <c:v>638.3392809984299</c:v>
                </c:pt>
                <c:pt idx="1066">
                  <c:v>638.9386606049999</c:v>
                </c:pt>
                <c:pt idx="1067">
                  <c:v>639.53804021157</c:v>
                </c:pt>
                <c:pt idx="1068">
                  <c:v>640.13741981814</c:v>
                </c:pt>
                <c:pt idx="1069">
                  <c:v>640.7367994247098</c:v>
                </c:pt>
                <c:pt idx="1070">
                  <c:v>641.3361790312799</c:v>
                </c:pt>
                <c:pt idx="1071">
                  <c:v>641.93555863786</c:v>
                </c:pt>
                <c:pt idx="1072">
                  <c:v>642.53493824443</c:v>
                </c:pt>
                <c:pt idx="1073">
                  <c:v>643.134317851</c:v>
                </c:pt>
                <c:pt idx="1074">
                  <c:v>643.73369745757</c:v>
                </c:pt>
                <c:pt idx="1075">
                  <c:v>644.33307706414</c:v>
                </c:pt>
                <c:pt idx="1076">
                  <c:v>644.9324566707099</c:v>
                </c:pt>
                <c:pt idx="1077">
                  <c:v>645.53183627728</c:v>
                </c:pt>
                <c:pt idx="1078">
                  <c:v>646.1312158838498</c:v>
                </c:pt>
                <c:pt idx="1079">
                  <c:v>646.7305954904299</c:v>
                </c:pt>
                <c:pt idx="1080">
                  <c:v>647.329975097</c:v>
                </c:pt>
                <c:pt idx="1081">
                  <c:v>647.92935470357</c:v>
                </c:pt>
                <c:pt idx="1082">
                  <c:v>648.52873431014</c:v>
                </c:pt>
                <c:pt idx="1083">
                  <c:v>649.12811391671</c:v>
                </c:pt>
                <c:pt idx="1084">
                  <c:v>649.72749352328</c:v>
                </c:pt>
                <c:pt idx="1085">
                  <c:v>650.32687312985</c:v>
                </c:pt>
                <c:pt idx="1086">
                  <c:v>650.9262527364199</c:v>
                </c:pt>
                <c:pt idx="1087">
                  <c:v>651.525632343</c:v>
                </c:pt>
                <c:pt idx="1088">
                  <c:v>652.12501194957</c:v>
                </c:pt>
                <c:pt idx="1089">
                  <c:v>652.72439155614</c:v>
                </c:pt>
                <c:pt idx="1090">
                  <c:v>653.32377116271</c:v>
                </c:pt>
                <c:pt idx="1091">
                  <c:v>653.92315076928</c:v>
                </c:pt>
                <c:pt idx="1092">
                  <c:v>654.52253037585</c:v>
                </c:pt>
                <c:pt idx="1093">
                  <c:v>655.1219099824199</c:v>
                </c:pt>
                <c:pt idx="1094">
                  <c:v>655.72128958899</c:v>
                </c:pt>
                <c:pt idx="1095">
                  <c:v>656.3206691955697</c:v>
                </c:pt>
                <c:pt idx="1096">
                  <c:v>656.9200488021398</c:v>
                </c:pt>
                <c:pt idx="1097">
                  <c:v>657.5194284087099</c:v>
                </c:pt>
                <c:pt idx="1098">
                  <c:v>658.11880801528</c:v>
                </c:pt>
                <c:pt idx="1099">
                  <c:v>658.71818762185</c:v>
                </c:pt>
                <c:pt idx="1100">
                  <c:v>659.3175672284199</c:v>
                </c:pt>
                <c:pt idx="1101">
                  <c:v>659.9169468349899</c:v>
                </c:pt>
                <c:pt idx="1102">
                  <c:v>660.51632644157</c:v>
                </c:pt>
                <c:pt idx="1103">
                  <c:v>661.11570604814</c:v>
                </c:pt>
                <c:pt idx="1104">
                  <c:v>661.71508565471</c:v>
                </c:pt>
                <c:pt idx="1105">
                  <c:v>662.31446526128</c:v>
                </c:pt>
                <c:pt idx="1106">
                  <c:v>662.91384486785</c:v>
                </c:pt>
                <c:pt idx="1107">
                  <c:v>663.5132244744199</c:v>
                </c:pt>
                <c:pt idx="1108">
                  <c:v>664.1126040809899</c:v>
                </c:pt>
                <c:pt idx="1109">
                  <c:v>664.71198368756</c:v>
                </c:pt>
                <c:pt idx="1110">
                  <c:v>665.3113632941399</c:v>
                </c:pt>
                <c:pt idx="1111">
                  <c:v>665.91074290071</c:v>
                </c:pt>
                <c:pt idx="1112">
                  <c:v>666.51012250728</c:v>
                </c:pt>
                <c:pt idx="1113">
                  <c:v>667.10950211385</c:v>
                </c:pt>
                <c:pt idx="1114">
                  <c:v>667.70888172042</c:v>
                </c:pt>
                <c:pt idx="1115">
                  <c:v>668.30826132699</c:v>
                </c:pt>
                <c:pt idx="1116">
                  <c:v>668.9076409335598</c:v>
                </c:pt>
                <c:pt idx="1117">
                  <c:v>669.50702054013</c:v>
                </c:pt>
                <c:pt idx="1118">
                  <c:v>670.10640014671</c:v>
                </c:pt>
                <c:pt idx="1119">
                  <c:v>670.70577975328</c:v>
                </c:pt>
                <c:pt idx="1120">
                  <c:v>671.30515935985</c:v>
                </c:pt>
                <c:pt idx="1121">
                  <c:v>671.90453896642</c:v>
                </c:pt>
                <c:pt idx="1122">
                  <c:v>672.50391857299</c:v>
                </c:pt>
                <c:pt idx="1123">
                  <c:v>673.1032981795601</c:v>
                </c:pt>
                <c:pt idx="1124">
                  <c:v>673.70267778613</c:v>
                </c:pt>
                <c:pt idx="1125">
                  <c:v>674.3020573926998</c:v>
                </c:pt>
                <c:pt idx="1126">
                  <c:v>674.90143699928</c:v>
                </c:pt>
                <c:pt idx="1127">
                  <c:v>675.50081660585</c:v>
                </c:pt>
                <c:pt idx="1128">
                  <c:v>676.10019621242</c:v>
                </c:pt>
                <c:pt idx="1129">
                  <c:v>676.69957581899</c:v>
                </c:pt>
                <c:pt idx="1130">
                  <c:v>677.29895542556</c:v>
                </c:pt>
                <c:pt idx="1131">
                  <c:v>677.89833503213</c:v>
                </c:pt>
                <c:pt idx="1132">
                  <c:v>678.4977146387</c:v>
                </c:pt>
                <c:pt idx="1133">
                  <c:v>679.09709424528</c:v>
                </c:pt>
                <c:pt idx="1134">
                  <c:v>679.69647385185</c:v>
                </c:pt>
                <c:pt idx="1135">
                  <c:v>680.29585345842</c:v>
                </c:pt>
                <c:pt idx="1136">
                  <c:v>680.8952330649898</c:v>
                </c:pt>
                <c:pt idx="1137">
                  <c:v>681.49461267156</c:v>
                </c:pt>
                <c:pt idx="1138">
                  <c:v>682.09399227813</c:v>
                </c:pt>
                <c:pt idx="1139">
                  <c:v>682.6933718847</c:v>
                </c:pt>
                <c:pt idx="1140">
                  <c:v>683.29275149127</c:v>
                </c:pt>
                <c:pt idx="1141">
                  <c:v>683.89213109785</c:v>
                </c:pt>
                <c:pt idx="1142">
                  <c:v>684.4915107044199</c:v>
                </c:pt>
                <c:pt idx="1143">
                  <c:v>685.09089031099</c:v>
                </c:pt>
                <c:pt idx="1144">
                  <c:v>685.69026991756</c:v>
                </c:pt>
                <c:pt idx="1145">
                  <c:v>686.28964952413</c:v>
                </c:pt>
                <c:pt idx="1146">
                  <c:v>686.8890291306999</c:v>
                </c:pt>
                <c:pt idx="1147">
                  <c:v>687.48840873727</c:v>
                </c:pt>
                <c:pt idx="1148">
                  <c:v>688.08778834384</c:v>
                </c:pt>
                <c:pt idx="1149">
                  <c:v>688.68716795042</c:v>
                </c:pt>
                <c:pt idx="1150">
                  <c:v>689.28654755699</c:v>
                </c:pt>
                <c:pt idx="1151">
                  <c:v>689.8859271635599</c:v>
                </c:pt>
                <c:pt idx="1152">
                  <c:v>690.48530677013</c:v>
                </c:pt>
                <c:pt idx="1153">
                  <c:v>691.0846863767</c:v>
                </c:pt>
                <c:pt idx="1154">
                  <c:v>691.68406598327</c:v>
                </c:pt>
                <c:pt idx="1155">
                  <c:v>692.28344558984</c:v>
                </c:pt>
                <c:pt idx="1156">
                  <c:v>692.8828251964198</c:v>
                </c:pt>
                <c:pt idx="1157">
                  <c:v>693.4822048029898</c:v>
                </c:pt>
                <c:pt idx="1158">
                  <c:v>694.08158440956</c:v>
                </c:pt>
                <c:pt idx="1159">
                  <c:v>694.68096401613</c:v>
                </c:pt>
                <c:pt idx="1160">
                  <c:v>695.2803436227</c:v>
                </c:pt>
                <c:pt idx="1161">
                  <c:v>695.87972322927</c:v>
                </c:pt>
                <c:pt idx="1162">
                  <c:v>696.47910283584</c:v>
                </c:pt>
                <c:pt idx="1163">
                  <c:v>697.07848244241</c:v>
                </c:pt>
                <c:pt idx="1164">
                  <c:v>697.67786204899</c:v>
                </c:pt>
                <c:pt idx="1165">
                  <c:v>698.27724165556</c:v>
                </c:pt>
                <c:pt idx="1166">
                  <c:v>698.87662126213</c:v>
                </c:pt>
                <c:pt idx="1167">
                  <c:v>699.4760008687</c:v>
                </c:pt>
                <c:pt idx="1168">
                  <c:v>700.07538047527</c:v>
                </c:pt>
                <c:pt idx="1169">
                  <c:v>700.67476008184</c:v>
                </c:pt>
                <c:pt idx="1170">
                  <c:v>701.27413968841</c:v>
                </c:pt>
                <c:pt idx="1171">
                  <c:v>701.8735192949799</c:v>
                </c:pt>
                <c:pt idx="1172">
                  <c:v>702.47289890156</c:v>
                </c:pt>
                <c:pt idx="1173">
                  <c:v>703.07227850813</c:v>
                </c:pt>
                <c:pt idx="1174">
                  <c:v>703.6716581147</c:v>
                </c:pt>
                <c:pt idx="1175">
                  <c:v>704.27103772127</c:v>
                </c:pt>
                <c:pt idx="1176">
                  <c:v>704.87041732784</c:v>
                </c:pt>
                <c:pt idx="1177">
                  <c:v>705.4697969344101</c:v>
                </c:pt>
                <c:pt idx="1178">
                  <c:v>706.06917654098</c:v>
                </c:pt>
                <c:pt idx="1179">
                  <c:v>706.66855614755</c:v>
                </c:pt>
                <c:pt idx="1180">
                  <c:v>707.26793575413</c:v>
                </c:pt>
                <c:pt idx="1181">
                  <c:v>707.8673153607</c:v>
                </c:pt>
                <c:pt idx="1182">
                  <c:v>708.46669496727</c:v>
                </c:pt>
                <c:pt idx="1183">
                  <c:v>709.06607457384</c:v>
                </c:pt>
                <c:pt idx="1184">
                  <c:v>709.6654541804098</c:v>
                </c:pt>
                <c:pt idx="1185">
                  <c:v>710.26483378698</c:v>
                </c:pt>
                <c:pt idx="1186">
                  <c:v>710.8642133935498</c:v>
                </c:pt>
                <c:pt idx="1187">
                  <c:v>711.46359300013</c:v>
                </c:pt>
                <c:pt idx="1188">
                  <c:v>712.0629726067001</c:v>
                </c:pt>
                <c:pt idx="1189">
                  <c:v>712.66235221327</c:v>
                </c:pt>
                <c:pt idx="1190">
                  <c:v>713.26173181984</c:v>
                </c:pt>
                <c:pt idx="1191">
                  <c:v>713.8611114264098</c:v>
                </c:pt>
                <c:pt idx="1192">
                  <c:v>714.4604910329799</c:v>
                </c:pt>
                <c:pt idx="1193">
                  <c:v>715.05987063955</c:v>
                </c:pt>
                <c:pt idx="1194">
                  <c:v>715.65925024612</c:v>
                </c:pt>
                <c:pt idx="1195">
                  <c:v>716.2586298527</c:v>
                </c:pt>
                <c:pt idx="1196">
                  <c:v>716.85800945927</c:v>
                </c:pt>
                <c:pt idx="1197">
                  <c:v>717.4573890658398</c:v>
                </c:pt>
                <c:pt idx="1198">
                  <c:v>718.0567686724099</c:v>
                </c:pt>
                <c:pt idx="1199">
                  <c:v>718.65614827898</c:v>
                </c:pt>
                <c:pt idx="1200">
                  <c:v>719.2555278855498</c:v>
                </c:pt>
                <c:pt idx="1201">
                  <c:v>719.8549074921199</c:v>
                </c:pt>
                <c:pt idx="1202">
                  <c:v>720.45428709869</c:v>
                </c:pt>
                <c:pt idx="1203">
                  <c:v>721.0536667052698</c:v>
                </c:pt>
                <c:pt idx="1204">
                  <c:v>721.65304631184</c:v>
                </c:pt>
                <c:pt idx="1205">
                  <c:v>722.2524259184099</c:v>
                </c:pt>
                <c:pt idx="1206">
                  <c:v>722.8518055249799</c:v>
                </c:pt>
                <c:pt idx="1207">
                  <c:v>723.4511851315499</c:v>
                </c:pt>
                <c:pt idx="1208">
                  <c:v>724.05056473812</c:v>
                </c:pt>
                <c:pt idx="1209">
                  <c:v>724.64994434469</c:v>
                </c:pt>
                <c:pt idx="1210">
                  <c:v>725.24932395126</c:v>
                </c:pt>
                <c:pt idx="1211">
                  <c:v>725.84870355784</c:v>
                </c:pt>
                <c:pt idx="1212">
                  <c:v>726.4480831644099</c:v>
                </c:pt>
                <c:pt idx="1213">
                  <c:v>727.0474627709799</c:v>
                </c:pt>
                <c:pt idx="1214">
                  <c:v>727.64684237755</c:v>
                </c:pt>
                <c:pt idx="1215">
                  <c:v>728.2462219841199</c:v>
                </c:pt>
                <c:pt idx="1216">
                  <c:v>728.84560159069</c:v>
                </c:pt>
                <c:pt idx="1217">
                  <c:v>729.4449811972598</c:v>
                </c:pt>
                <c:pt idx="1218">
                  <c:v>730.0443608038399</c:v>
                </c:pt>
                <c:pt idx="1219">
                  <c:v>730.64374041041</c:v>
                </c:pt>
                <c:pt idx="1220">
                  <c:v>731.24312001698</c:v>
                </c:pt>
                <c:pt idx="1221">
                  <c:v>731.8424996235499</c:v>
                </c:pt>
                <c:pt idx="1222">
                  <c:v>732.44187923012</c:v>
                </c:pt>
                <c:pt idx="1223">
                  <c:v>733.04125883669</c:v>
                </c:pt>
                <c:pt idx="1224">
                  <c:v>733.6406384432598</c:v>
                </c:pt>
                <c:pt idx="1225">
                  <c:v>734.24001804983</c:v>
                </c:pt>
                <c:pt idx="1226">
                  <c:v>734.83939765641</c:v>
                </c:pt>
                <c:pt idx="1227">
                  <c:v>735.43877726298</c:v>
                </c:pt>
                <c:pt idx="1228">
                  <c:v>736.03815686955</c:v>
                </c:pt>
                <c:pt idx="1229">
                  <c:v>736.63753647612</c:v>
                </c:pt>
                <c:pt idx="1230">
                  <c:v>737.23691608269</c:v>
                </c:pt>
                <c:pt idx="1231">
                  <c:v>737.8362956892599</c:v>
                </c:pt>
                <c:pt idx="1232">
                  <c:v>738.4356752958299</c:v>
                </c:pt>
                <c:pt idx="1233">
                  <c:v>739.0350549024</c:v>
                </c:pt>
                <c:pt idx="1234">
                  <c:v>739.63443450898</c:v>
                </c:pt>
                <c:pt idx="1235">
                  <c:v>740.23381411555</c:v>
                </c:pt>
                <c:pt idx="1236">
                  <c:v>740.83319372212</c:v>
                </c:pt>
                <c:pt idx="1237">
                  <c:v>741.43257332869</c:v>
                </c:pt>
                <c:pt idx="1238">
                  <c:v>742.0319529352599</c:v>
                </c:pt>
                <c:pt idx="1239">
                  <c:v>742.63133254183</c:v>
                </c:pt>
                <c:pt idx="1240">
                  <c:v>743.2307121484</c:v>
                </c:pt>
                <c:pt idx="1241">
                  <c:v>743.8300917549699</c:v>
                </c:pt>
                <c:pt idx="1242">
                  <c:v>744.42947136155</c:v>
                </c:pt>
                <c:pt idx="1243">
                  <c:v>745.02885096812</c:v>
                </c:pt>
                <c:pt idx="1244">
                  <c:v>745.62823057469</c:v>
                </c:pt>
                <c:pt idx="1245">
                  <c:v>746.2276101812598</c:v>
                </c:pt>
                <c:pt idx="1246">
                  <c:v>746.8269897878299</c:v>
                </c:pt>
                <c:pt idx="1247">
                  <c:v>747.4263693943998</c:v>
                </c:pt>
                <c:pt idx="1248">
                  <c:v>748.02574900097</c:v>
                </c:pt>
                <c:pt idx="1249">
                  <c:v>748.62512860755</c:v>
                </c:pt>
                <c:pt idx="1250">
                  <c:v>749.22450821412</c:v>
                </c:pt>
                <c:pt idx="1251">
                  <c:v>749.82388782069</c:v>
                </c:pt>
                <c:pt idx="1252">
                  <c:v>750.4232674272599</c:v>
                </c:pt>
                <c:pt idx="1253">
                  <c:v>751.0226470338299</c:v>
                </c:pt>
                <c:pt idx="1254">
                  <c:v>751.6220266403999</c:v>
                </c:pt>
                <c:pt idx="1255">
                  <c:v>752.22140624697</c:v>
                </c:pt>
                <c:pt idx="1256">
                  <c:v>752.82078585354</c:v>
                </c:pt>
                <c:pt idx="1257">
                  <c:v>753.42016546012</c:v>
                </c:pt>
                <c:pt idx="1258">
                  <c:v>754.01954506669</c:v>
                </c:pt>
                <c:pt idx="1259">
                  <c:v>754.61892467326</c:v>
                </c:pt>
                <c:pt idx="1260">
                  <c:v>755.21830427983</c:v>
                </c:pt>
                <c:pt idx="1261">
                  <c:v>755.8176838863998</c:v>
                </c:pt>
                <c:pt idx="1262">
                  <c:v>756.4170634929698</c:v>
                </c:pt>
                <c:pt idx="1263">
                  <c:v>757.01644309954</c:v>
                </c:pt>
                <c:pt idx="1264">
                  <c:v>757.61582270611</c:v>
                </c:pt>
                <c:pt idx="1265">
                  <c:v>758.21520231269</c:v>
                </c:pt>
                <c:pt idx="1266">
                  <c:v>758.81458191926</c:v>
                </c:pt>
                <c:pt idx="1267">
                  <c:v>759.41396152583</c:v>
                </c:pt>
                <c:pt idx="1268">
                  <c:v>760.0133411324</c:v>
                </c:pt>
                <c:pt idx="1269">
                  <c:v>760.61272073897</c:v>
                </c:pt>
                <c:pt idx="1270">
                  <c:v>761.21210034554</c:v>
                </c:pt>
                <c:pt idx="1271">
                  <c:v>761.81147995211</c:v>
                </c:pt>
                <c:pt idx="1272">
                  <c:v>762.41085955869</c:v>
                </c:pt>
                <c:pt idx="1273">
                  <c:v>763.0102391652599</c:v>
                </c:pt>
                <c:pt idx="1274">
                  <c:v>763.60961877183</c:v>
                </c:pt>
                <c:pt idx="1275">
                  <c:v>764.2089983784</c:v>
                </c:pt>
                <c:pt idx="1276">
                  <c:v>764.80837798497</c:v>
                </c:pt>
                <c:pt idx="1277">
                  <c:v>765.40775759154</c:v>
                </c:pt>
                <c:pt idx="1278">
                  <c:v>766.0071371981098</c:v>
                </c:pt>
                <c:pt idx="1279">
                  <c:v>766.6065168046799</c:v>
                </c:pt>
                <c:pt idx="1280">
                  <c:v>767.20589641126</c:v>
                </c:pt>
                <c:pt idx="1281">
                  <c:v>767.80527601783</c:v>
                </c:pt>
                <c:pt idx="1282">
                  <c:v>768.4046556244</c:v>
                </c:pt>
                <c:pt idx="1283">
                  <c:v>769.00403523097</c:v>
                </c:pt>
                <c:pt idx="1284">
                  <c:v>769.60341483754</c:v>
                </c:pt>
                <c:pt idx="1285">
                  <c:v>770.20279444411</c:v>
                </c:pt>
                <c:pt idx="1286">
                  <c:v>770.80217405068</c:v>
                </c:pt>
                <c:pt idx="1287">
                  <c:v>771.40155365725</c:v>
                </c:pt>
                <c:pt idx="1288">
                  <c:v>772.00093326383</c:v>
                </c:pt>
                <c:pt idx="1289">
                  <c:v>772.6003128704001</c:v>
                </c:pt>
                <c:pt idx="1290">
                  <c:v>773.19969247697</c:v>
                </c:pt>
                <c:pt idx="1291">
                  <c:v>773.79907208354</c:v>
                </c:pt>
                <c:pt idx="1292">
                  <c:v>774.39845169011</c:v>
                </c:pt>
                <c:pt idx="1293">
                  <c:v>774.99783129668</c:v>
                </c:pt>
                <c:pt idx="1294">
                  <c:v>775.5972109032499</c:v>
                </c:pt>
                <c:pt idx="1295">
                  <c:v>776.19659050982</c:v>
                </c:pt>
                <c:pt idx="1296">
                  <c:v>776.7959701164002</c:v>
                </c:pt>
                <c:pt idx="1297">
                  <c:v>777.39534972297</c:v>
                </c:pt>
                <c:pt idx="1298">
                  <c:v>777.99472932954</c:v>
                </c:pt>
                <c:pt idx="1299">
                  <c:v>778.59410893611</c:v>
                </c:pt>
                <c:pt idx="1300">
                  <c:v>779.19348854268</c:v>
                </c:pt>
                <c:pt idx="1301">
                  <c:v>779.79286814925</c:v>
                </c:pt>
                <c:pt idx="1302">
                  <c:v>780.3922477558199</c:v>
                </c:pt>
                <c:pt idx="1303">
                  <c:v>780.9916273624</c:v>
                </c:pt>
                <c:pt idx="1304">
                  <c:v>781.59100696897</c:v>
                </c:pt>
                <c:pt idx="1305">
                  <c:v>782.19038657554</c:v>
                </c:pt>
                <c:pt idx="1306">
                  <c:v>782.78976618211</c:v>
                </c:pt>
                <c:pt idx="1307">
                  <c:v>783.38914578868</c:v>
                </c:pt>
                <c:pt idx="1308">
                  <c:v>783.9885253952499</c:v>
                </c:pt>
                <c:pt idx="1309">
                  <c:v>784.58790500182</c:v>
                </c:pt>
                <c:pt idx="1310">
                  <c:v>785.18728460839</c:v>
                </c:pt>
                <c:pt idx="1311">
                  <c:v>785.78666421497</c:v>
                </c:pt>
                <c:pt idx="1312">
                  <c:v>786.3860438215401</c:v>
                </c:pt>
                <c:pt idx="1313">
                  <c:v>786.98542342811</c:v>
                </c:pt>
                <c:pt idx="1314">
                  <c:v>787.58480303468</c:v>
                </c:pt>
                <c:pt idx="1315">
                  <c:v>788.18418264125</c:v>
                </c:pt>
                <c:pt idx="1316">
                  <c:v>788.78356224782</c:v>
                </c:pt>
                <c:pt idx="1317">
                  <c:v>789.38294185439</c:v>
                </c:pt>
                <c:pt idx="1318">
                  <c:v>789.9823214609598</c:v>
                </c:pt>
                <c:pt idx="1319">
                  <c:v>790.58170106754</c:v>
                </c:pt>
                <c:pt idx="1320">
                  <c:v>791.18108067411</c:v>
                </c:pt>
                <c:pt idx="1321">
                  <c:v>791.78046028068</c:v>
                </c:pt>
                <c:pt idx="1322">
                  <c:v>792.37983988725</c:v>
                </c:pt>
                <c:pt idx="1323">
                  <c:v>792.9792194938199</c:v>
                </c:pt>
                <c:pt idx="1324">
                  <c:v>793.57859910039</c:v>
                </c:pt>
                <c:pt idx="1325">
                  <c:v>794.17797870696</c:v>
                </c:pt>
                <c:pt idx="1326">
                  <c:v>794.77735831353</c:v>
                </c:pt>
                <c:pt idx="1327">
                  <c:v>795.37673792011</c:v>
                </c:pt>
                <c:pt idx="1328">
                  <c:v>795.97611752668</c:v>
                </c:pt>
                <c:pt idx="1329">
                  <c:v>796.57549713325</c:v>
                </c:pt>
                <c:pt idx="1330">
                  <c:v>797.17487673982</c:v>
                </c:pt>
                <c:pt idx="1331">
                  <c:v>797.77425634639</c:v>
                </c:pt>
                <c:pt idx="1332">
                  <c:v>798.37363595296</c:v>
                </c:pt>
                <c:pt idx="1333">
                  <c:v>798.97301555953</c:v>
                </c:pt>
                <c:pt idx="1334">
                  <c:v>799.57239516611</c:v>
                </c:pt>
                <c:pt idx="1335">
                  <c:v>800.17177477268</c:v>
                </c:pt>
                <c:pt idx="1336">
                  <c:v>800.77115437925</c:v>
                </c:pt>
                <c:pt idx="1337">
                  <c:v>801.37053398582</c:v>
                </c:pt>
                <c:pt idx="1338">
                  <c:v>801.96991359239</c:v>
                </c:pt>
                <c:pt idx="1339">
                  <c:v>802.5692931989598</c:v>
                </c:pt>
                <c:pt idx="1340">
                  <c:v>803.1686728055299</c:v>
                </c:pt>
                <c:pt idx="1341">
                  <c:v>803.7680524121</c:v>
                </c:pt>
                <c:pt idx="1342">
                  <c:v>804.36743201868</c:v>
                </c:pt>
                <c:pt idx="1343">
                  <c:v>804.9668116252499</c:v>
                </c:pt>
                <c:pt idx="1344">
                  <c:v>805.56619123182</c:v>
                </c:pt>
                <c:pt idx="1345">
                  <c:v>806.16557083839</c:v>
                </c:pt>
                <c:pt idx="1346">
                  <c:v>806.7649504449599</c:v>
                </c:pt>
                <c:pt idx="1347">
                  <c:v>807.36433005153</c:v>
                </c:pt>
                <c:pt idx="1348">
                  <c:v>807.9637096581</c:v>
                </c:pt>
                <c:pt idx="1349">
                  <c:v>808.56308926467</c:v>
                </c:pt>
                <c:pt idx="1350">
                  <c:v>809.1624688712499</c:v>
                </c:pt>
                <c:pt idx="1351">
                  <c:v>809.76184847782</c:v>
                </c:pt>
                <c:pt idx="1352">
                  <c:v>810.3612280843896</c:v>
                </c:pt>
                <c:pt idx="1353">
                  <c:v>810.9606076909598</c:v>
                </c:pt>
                <c:pt idx="1354">
                  <c:v>811.55998729753</c:v>
                </c:pt>
                <c:pt idx="1355">
                  <c:v>812.1593669041</c:v>
                </c:pt>
                <c:pt idx="1356">
                  <c:v>812.75874651067</c:v>
                </c:pt>
                <c:pt idx="1357">
                  <c:v>813.3581261172499</c:v>
                </c:pt>
                <c:pt idx="1358">
                  <c:v>813.9575057238198</c:v>
                </c:pt>
                <c:pt idx="1359">
                  <c:v>814.55688533039</c:v>
                </c:pt>
                <c:pt idx="1360">
                  <c:v>815.1562649369599</c:v>
                </c:pt>
                <c:pt idx="1361">
                  <c:v>815.75564454353</c:v>
                </c:pt>
                <c:pt idx="1362">
                  <c:v>816.3550241500999</c:v>
                </c:pt>
                <c:pt idx="1363">
                  <c:v>816.95440375667</c:v>
                </c:pt>
                <c:pt idx="1364">
                  <c:v>817.55378336324</c:v>
                </c:pt>
                <c:pt idx="1365">
                  <c:v>818.15316296982</c:v>
                </c:pt>
                <c:pt idx="1366">
                  <c:v>818.7525425763902</c:v>
                </c:pt>
                <c:pt idx="1367">
                  <c:v>819.3519221829597</c:v>
                </c:pt>
                <c:pt idx="1368">
                  <c:v>819.9513017895299</c:v>
                </c:pt>
                <c:pt idx="1369">
                  <c:v>820.5506813961</c:v>
                </c:pt>
                <c:pt idx="1370">
                  <c:v>821.15006100267</c:v>
                </c:pt>
                <c:pt idx="1371">
                  <c:v>821.74944060924</c:v>
                </c:pt>
                <c:pt idx="1372">
                  <c:v>822.3488202158098</c:v>
                </c:pt>
                <c:pt idx="1373">
                  <c:v>822.9481998223899</c:v>
                </c:pt>
                <c:pt idx="1374">
                  <c:v>823.5475794289599</c:v>
                </c:pt>
                <c:pt idx="1375">
                  <c:v>824.1469590355299</c:v>
                </c:pt>
                <c:pt idx="1376">
                  <c:v>824.7463386421</c:v>
                </c:pt>
                <c:pt idx="1377">
                  <c:v>825.34571824867</c:v>
                </c:pt>
                <c:pt idx="1378">
                  <c:v>825.9450978552399</c:v>
                </c:pt>
                <c:pt idx="1379">
                  <c:v>826.54447746181</c:v>
                </c:pt>
                <c:pt idx="1380">
                  <c:v>827.14385706838</c:v>
                </c:pt>
                <c:pt idx="1381">
                  <c:v>827.74323667496</c:v>
                </c:pt>
                <c:pt idx="1382">
                  <c:v>828.3426162815298</c:v>
                </c:pt>
                <c:pt idx="1383">
                  <c:v>828.9419958880999</c:v>
                </c:pt>
                <c:pt idx="1384">
                  <c:v>829.54137549467</c:v>
                </c:pt>
                <c:pt idx="1385">
                  <c:v>830.14075510124</c:v>
                </c:pt>
                <c:pt idx="1386">
                  <c:v>830.74013470781</c:v>
                </c:pt>
                <c:pt idx="1387">
                  <c:v>831.3395143143799</c:v>
                </c:pt>
                <c:pt idx="1388">
                  <c:v>831.93889392096</c:v>
                </c:pt>
                <c:pt idx="1389">
                  <c:v>832.53827352753</c:v>
                </c:pt>
                <c:pt idx="1390">
                  <c:v>833.1376531340999</c:v>
                </c:pt>
                <c:pt idx="1391">
                  <c:v>833.73703274067</c:v>
                </c:pt>
                <c:pt idx="1392">
                  <c:v>834.33641234724</c:v>
                </c:pt>
                <c:pt idx="1393">
                  <c:v>834.93579195381</c:v>
                </c:pt>
                <c:pt idx="1394">
                  <c:v>835.53517156038</c:v>
                </c:pt>
                <c:pt idx="1395">
                  <c:v>836.13455116695</c:v>
                </c:pt>
                <c:pt idx="1396">
                  <c:v>836.73393077353</c:v>
                </c:pt>
                <c:pt idx="1397">
                  <c:v>837.3333103801</c:v>
                </c:pt>
                <c:pt idx="1398">
                  <c:v>837.93268998667</c:v>
                </c:pt>
                <c:pt idx="1399">
                  <c:v>838.5320695932397</c:v>
                </c:pt>
                <c:pt idx="1400">
                  <c:v>839.1314491998099</c:v>
                </c:pt>
                <c:pt idx="1401">
                  <c:v>839.73082880638</c:v>
                </c:pt>
                <c:pt idx="1402">
                  <c:v>840.3302084129498</c:v>
                </c:pt>
                <c:pt idx="1403">
                  <c:v>840.92958801952</c:v>
                </c:pt>
                <c:pt idx="1404">
                  <c:v>841.5289676261</c:v>
                </c:pt>
                <c:pt idx="1405">
                  <c:v>842.12834723267</c:v>
                </c:pt>
                <c:pt idx="1406">
                  <c:v>842.7277268392398</c:v>
                </c:pt>
                <c:pt idx="1407">
                  <c:v>843.3271064458098</c:v>
                </c:pt>
                <c:pt idx="1408">
                  <c:v>843.92648605238</c:v>
                </c:pt>
                <c:pt idx="1409">
                  <c:v>844.52586565895</c:v>
                </c:pt>
                <c:pt idx="1410">
                  <c:v>845.12524526552</c:v>
                </c:pt>
                <c:pt idx="1411">
                  <c:v>845.72462487209</c:v>
                </c:pt>
                <c:pt idx="1412">
                  <c:v>846.32400447867</c:v>
                </c:pt>
                <c:pt idx="1413">
                  <c:v>846.9233840852398</c:v>
                </c:pt>
                <c:pt idx="1414">
                  <c:v>847.5227636918099</c:v>
                </c:pt>
                <c:pt idx="1415">
                  <c:v>848.12214329838</c:v>
                </c:pt>
                <c:pt idx="1416">
                  <c:v>848.7215229049499</c:v>
                </c:pt>
                <c:pt idx="1417">
                  <c:v>849.32090251152</c:v>
                </c:pt>
                <c:pt idx="1418">
                  <c:v>849.92028211809</c:v>
                </c:pt>
                <c:pt idx="1419">
                  <c:v>850.51966172467</c:v>
                </c:pt>
                <c:pt idx="1420">
                  <c:v>851.1190413312401</c:v>
                </c:pt>
                <c:pt idx="1421">
                  <c:v>851.71842093781</c:v>
                </c:pt>
                <c:pt idx="1422">
                  <c:v>852.31780054438</c:v>
                </c:pt>
                <c:pt idx="1423">
                  <c:v>852.9171801509499</c:v>
                </c:pt>
                <c:pt idx="1424">
                  <c:v>853.51655975752</c:v>
                </c:pt>
                <c:pt idx="1425">
                  <c:v>854.11593936409</c:v>
                </c:pt>
                <c:pt idx="1426">
                  <c:v>854.71531897066</c:v>
                </c:pt>
                <c:pt idx="1427">
                  <c:v>855.31469857724</c:v>
                </c:pt>
                <c:pt idx="1428">
                  <c:v>855.9140781838099</c:v>
                </c:pt>
                <c:pt idx="1429">
                  <c:v>856.51345779038</c:v>
                </c:pt>
                <c:pt idx="1430">
                  <c:v>857.11283739695</c:v>
                </c:pt>
                <c:pt idx="1431">
                  <c:v>857.7122170035199</c:v>
                </c:pt>
                <c:pt idx="1432">
                  <c:v>858.31159661009</c:v>
                </c:pt>
                <c:pt idx="1433">
                  <c:v>858.91097621666</c:v>
                </c:pt>
                <c:pt idx="1434">
                  <c:v>859.5103558232299</c:v>
                </c:pt>
                <c:pt idx="1435">
                  <c:v>860.10973542981</c:v>
                </c:pt>
                <c:pt idx="1436">
                  <c:v>860.70911503638</c:v>
                </c:pt>
                <c:pt idx="1437">
                  <c:v>861.30849464295</c:v>
                </c:pt>
                <c:pt idx="1438">
                  <c:v>861.90787424952</c:v>
                </c:pt>
                <c:pt idx="1439">
                  <c:v>862.50725385609</c:v>
                </c:pt>
                <c:pt idx="1440">
                  <c:v>863.1066334626601</c:v>
                </c:pt>
                <c:pt idx="1441">
                  <c:v>863.70601306923</c:v>
                </c:pt>
                <c:pt idx="1442">
                  <c:v>864.3053926758</c:v>
                </c:pt>
                <c:pt idx="1443">
                  <c:v>864.90477228238</c:v>
                </c:pt>
                <c:pt idx="1444">
                  <c:v>865.5041518889499</c:v>
                </c:pt>
                <c:pt idx="1445">
                  <c:v>866.10353149552</c:v>
                </c:pt>
                <c:pt idx="1446">
                  <c:v>866.70291110209</c:v>
                </c:pt>
                <c:pt idx="1447">
                  <c:v>867.3022907086599</c:v>
                </c:pt>
                <c:pt idx="1448">
                  <c:v>867.9016703152299</c:v>
                </c:pt>
                <c:pt idx="1449">
                  <c:v>868.5010499218</c:v>
                </c:pt>
                <c:pt idx="1450">
                  <c:v>869.10042952838</c:v>
                </c:pt>
                <c:pt idx="1451">
                  <c:v>869.69980913495</c:v>
                </c:pt>
                <c:pt idx="1452">
                  <c:v>870.29918874152</c:v>
                </c:pt>
                <c:pt idx="1453">
                  <c:v>870.89856834809</c:v>
                </c:pt>
                <c:pt idx="1454">
                  <c:v>871.49794795466</c:v>
                </c:pt>
                <c:pt idx="1455">
                  <c:v>872.09732756123</c:v>
                </c:pt>
                <c:pt idx="1456">
                  <c:v>872.6967071678</c:v>
                </c:pt>
                <c:pt idx="1457">
                  <c:v>873.29608677437</c:v>
                </c:pt>
                <c:pt idx="1458">
                  <c:v>873.8954663809499</c:v>
                </c:pt>
                <c:pt idx="1459">
                  <c:v>874.49484598752</c:v>
                </c:pt>
                <c:pt idx="1460">
                  <c:v>875.0942255940898</c:v>
                </c:pt>
                <c:pt idx="1461">
                  <c:v>875.69360520066</c:v>
                </c:pt>
                <c:pt idx="1462">
                  <c:v>876.29298480723</c:v>
                </c:pt>
                <c:pt idx="1463">
                  <c:v>876.8923644137999</c:v>
                </c:pt>
                <c:pt idx="1464">
                  <c:v>877.49174402037</c:v>
                </c:pt>
                <c:pt idx="1465">
                  <c:v>878.09112362694</c:v>
                </c:pt>
                <c:pt idx="1466">
                  <c:v>878.69050323352</c:v>
                </c:pt>
                <c:pt idx="1467">
                  <c:v>879.28988284009</c:v>
                </c:pt>
                <c:pt idx="1468">
                  <c:v>879.88926244666</c:v>
                </c:pt>
                <c:pt idx="1469">
                  <c:v>880.48864205323</c:v>
                </c:pt>
                <c:pt idx="1470">
                  <c:v>881.0880216598</c:v>
                </c:pt>
                <c:pt idx="1471">
                  <c:v>881.68740126637</c:v>
                </c:pt>
                <c:pt idx="1472">
                  <c:v>882.28678087294</c:v>
                </c:pt>
                <c:pt idx="1473">
                  <c:v>882.88616047952</c:v>
                </c:pt>
                <c:pt idx="1474">
                  <c:v>883.48554008609</c:v>
                </c:pt>
                <c:pt idx="1475">
                  <c:v>884.08491969266</c:v>
                </c:pt>
                <c:pt idx="1476">
                  <c:v>884.68429929923</c:v>
                </c:pt>
                <c:pt idx="1477">
                  <c:v>885.2836789058</c:v>
                </c:pt>
                <c:pt idx="1478">
                  <c:v>885.88305851237</c:v>
                </c:pt>
                <c:pt idx="1479">
                  <c:v>886.48243811894</c:v>
                </c:pt>
                <c:pt idx="1480">
                  <c:v>887.0818177255098</c:v>
                </c:pt>
                <c:pt idx="1481">
                  <c:v>887.68119733209</c:v>
                </c:pt>
                <c:pt idx="1482">
                  <c:v>888.28057693866</c:v>
                </c:pt>
                <c:pt idx="1483">
                  <c:v>888.87995654523</c:v>
                </c:pt>
                <c:pt idx="1484">
                  <c:v>889.4793361518</c:v>
                </c:pt>
                <c:pt idx="1485">
                  <c:v>890.07871575837</c:v>
                </c:pt>
                <c:pt idx="1486">
                  <c:v>890.67809536494</c:v>
                </c:pt>
                <c:pt idx="1487">
                  <c:v>891.27747497151</c:v>
                </c:pt>
                <c:pt idx="1488">
                  <c:v>891.87685457808</c:v>
                </c:pt>
                <c:pt idx="1489">
                  <c:v>892.4762341846599</c:v>
                </c:pt>
                <c:pt idx="1490">
                  <c:v>893.0756137912299</c:v>
                </c:pt>
                <c:pt idx="1491">
                  <c:v>893.6749933978</c:v>
                </c:pt>
                <c:pt idx="1492">
                  <c:v>894.27437300437</c:v>
                </c:pt>
                <c:pt idx="1493">
                  <c:v>894.87375261094</c:v>
                </c:pt>
                <c:pt idx="1494">
                  <c:v>895.4731322175102</c:v>
                </c:pt>
                <c:pt idx="1495">
                  <c:v>896.0725118240799</c:v>
                </c:pt>
                <c:pt idx="1496">
                  <c:v>896.67189143065</c:v>
                </c:pt>
                <c:pt idx="1497">
                  <c:v>897.27127103723</c:v>
                </c:pt>
                <c:pt idx="1498">
                  <c:v>897.8706506438</c:v>
                </c:pt>
                <c:pt idx="1499">
                  <c:v>898.47003025037</c:v>
                </c:pt>
                <c:pt idx="1500">
                  <c:v>899.06940985694</c:v>
                </c:pt>
                <c:pt idx="1501">
                  <c:v>899.66878946351</c:v>
                </c:pt>
                <c:pt idx="1502">
                  <c:v>900.26816907008</c:v>
                </c:pt>
                <c:pt idx="1503">
                  <c:v>900.86754867665</c:v>
                </c:pt>
                <c:pt idx="1504">
                  <c:v>901.4669282832298</c:v>
                </c:pt>
                <c:pt idx="1505">
                  <c:v>902.0663078897999</c:v>
                </c:pt>
                <c:pt idx="1506">
                  <c:v>902.66568749637</c:v>
                </c:pt>
                <c:pt idx="1507">
                  <c:v>903.2650671029397</c:v>
                </c:pt>
                <c:pt idx="1508">
                  <c:v>903.8644467095099</c:v>
                </c:pt>
                <c:pt idx="1509">
                  <c:v>904.46382631608</c:v>
                </c:pt>
                <c:pt idx="1510">
                  <c:v>905.06320592265</c:v>
                </c:pt>
                <c:pt idx="1511">
                  <c:v>905.66258552922</c:v>
                </c:pt>
                <c:pt idx="1512">
                  <c:v>906.2619651357999</c:v>
                </c:pt>
                <c:pt idx="1513">
                  <c:v>906.86134474237</c:v>
                </c:pt>
                <c:pt idx="1514">
                  <c:v>907.4607243489398</c:v>
                </c:pt>
                <c:pt idx="1515">
                  <c:v>908.0601039555099</c:v>
                </c:pt>
                <c:pt idx="1516">
                  <c:v>908.65948356208</c:v>
                </c:pt>
                <c:pt idx="1517">
                  <c:v>909.25886316865</c:v>
                </c:pt>
                <c:pt idx="1518">
                  <c:v>909.8582427752199</c:v>
                </c:pt>
                <c:pt idx="1519">
                  <c:v>910.4576223817897</c:v>
                </c:pt>
                <c:pt idx="1520">
                  <c:v>911.05700198837</c:v>
                </c:pt>
                <c:pt idx="1521">
                  <c:v>911.6563815949398</c:v>
                </c:pt>
                <c:pt idx="1522">
                  <c:v>912.25576120151</c:v>
                </c:pt>
                <c:pt idx="1523">
                  <c:v>912.8551408080799</c:v>
                </c:pt>
                <c:pt idx="1524">
                  <c:v>913.4545204146499</c:v>
                </c:pt>
                <c:pt idx="1525">
                  <c:v>914.05390002122</c:v>
                </c:pt>
                <c:pt idx="1526">
                  <c:v>914.65327962779</c:v>
                </c:pt>
                <c:pt idx="1527">
                  <c:v>915.2526592343598</c:v>
                </c:pt>
                <c:pt idx="1528">
                  <c:v>915.8520388409398</c:v>
                </c:pt>
                <c:pt idx="1529">
                  <c:v>916.4514184475099</c:v>
                </c:pt>
                <c:pt idx="1530">
                  <c:v>917.05079805408</c:v>
                </c:pt>
                <c:pt idx="1531">
                  <c:v>917.65017766065</c:v>
                </c:pt>
                <c:pt idx="1532">
                  <c:v>918.24955726722</c:v>
                </c:pt>
                <c:pt idx="1533">
                  <c:v>918.84893687379</c:v>
                </c:pt>
                <c:pt idx="1534">
                  <c:v>919.4483164803598</c:v>
                </c:pt>
                <c:pt idx="1535">
                  <c:v>920.0476960869398</c:v>
                </c:pt>
                <c:pt idx="1536">
                  <c:v>920.6470756935099</c:v>
                </c:pt>
                <c:pt idx="1537">
                  <c:v>921.24645530008</c:v>
                </c:pt>
                <c:pt idx="1538">
                  <c:v>921.84583490665</c:v>
                </c:pt>
                <c:pt idx="1539">
                  <c:v>922.4452145132199</c:v>
                </c:pt>
                <c:pt idx="1540">
                  <c:v>923.04459411979</c:v>
                </c:pt>
                <c:pt idx="1541">
                  <c:v>923.64397372636</c:v>
                </c:pt>
                <c:pt idx="1542">
                  <c:v>924.24335333293</c:v>
                </c:pt>
                <c:pt idx="1543">
                  <c:v>924.84273293951</c:v>
                </c:pt>
                <c:pt idx="1544">
                  <c:v>925.44211254608</c:v>
                </c:pt>
                <c:pt idx="1545">
                  <c:v>926.04149215265</c:v>
                </c:pt>
                <c:pt idx="1546">
                  <c:v>926.64087175922</c:v>
                </c:pt>
                <c:pt idx="1547">
                  <c:v>927.24025136579</c:v>
                </c:pt>
                <c:pt idx="1548">
                  <c:v>927.8396309723601</c:v>
                </c:pt>
                <c:pt idx="1549">
                  <c:v>928.43901057893</c:v>
                </c:pt>
                <c:pt idx="1550">
                  <c:v>929.0383901854999</c:v>
                </c:pt>
                <c:pt idx="1551">
                  <c:v>929.6377697920799</c:v>
                </c:pt>
                <c:pt idx="1552">
                  <c:v>930.23714939865</c:v>
                </c:pt>
                <c:pt idx="1553">
                  <c:v>930.8365290052197</c:v>
                </c:pt>
                <c:pt idx="1554">
                  <c:v>931.43590861179</c:v>
                </c:pt>
                <c:pt idx="1555">
                  <c:v>932.03528821836</c:v>
                </c:pt>
                <c:pt idx="1556">
                  <c:v>932.6346678249298</c:v>
                </c:pt>
                <c:pt idx="1557">
                  <c:v>933.2340474315</c:v>
                </c:pt>
                <c:pt idx="1558">
                  <c:v>933.83342703807</c:v>
                </c:pt>
                <c:pt idx="1559">
                  <c:v>934.43280664465</c:v>
                </c:pt>
                <c:pt idx="1560">
                  <c:v>935.03218625122</c:v>
                </c:pt>
                <c:pt idx="1561">
                  <c:v>935.6315658577898</c:v>
                </c:pt>
                <c:pt idx="1562">
                  <c:v>936.23094546436</c:v>
                </c:pt>
                <c:pt idx="1563">
                  <c:v>936.8303250709299</c:v>
                </c:pt>
                <c:pt idx="1564">
                  <c:v>937.4297046775</c:v>
                </c:pt>
                <c:pt idx="1565">
                  <c:v>938.02908428407</c:v>
                </c:pt>
                <c:pt idx="1566">
                  <c:v>938.62846389065</c:v>
                </c:pt>
                <c:pt idx="1567">
                  <c:v>939.22784349722</c:v>
                </c:pt>
                <c:pt idx="1568">
                  <c:v>939.8272231037896</c:v>
                </c:pt>
                <c:pt idx="1569">
                  <c:v>940.4266027103599</c:v>
                </c:pt>
                <c:pt idx="1570">
                  <c:v>941.02598231693</c:v>
                </c:pt>
                <c:pt idx="1571">
                  <c:v>941.6253619235</c:v>
                </c:pt>
                <c:pt idx="1572">
                  <c:v>942.22474153007</c:v>
                </c:pt>
                <c:pt idx="1573">
                  <c:v>942.82412113664</c:v>
                </c:pt>
                <c:pt idx="1574">
                  <c:v>943.42350074322</c:v>
                </c:pt>
                <c:pt idx="1575">
                  <c:v>944.02288034979</c:v>
                </c:pt>
                <c:pt idx="1576">
                  <c:v>944.62225995636</c:v>
                </c:pt>
                <c:pt idx="1577">
                  <c:v>945.22163956293</c:v>
                </c:pt>
                <c:pt idx="1578">
                  <c:v>945.8210191694999</c:v>
                </c:pt>
                <c:pt idx="1579">
                  <c:v>946.42039877607</c:v>
                </c:pt>
                <c:pt idx="1580">
                  <c:v>947.01977838264</c:v>
                </c:pt>
                <c:pt idx="1581">
                  <c:v>947.6191579892098</c:v>
                </c:pt>
                <c:pt idx="1582">
                  <c:v>948.21853759579</c:v>
                </c:pt>
                <c:pt idx="1583">
                  <c:v>948.8179172023599</c:v>
                </c:pt>
                <c:pt idx="1584">
                  <c:v>949.4172968089298</c:v>
                </c:pt>
                <c:pt idx="1585">
                  <c:v>950.0166764154999</c:v>
                </c:pt>
                <c:pt idx="1586">
                  <c:v>950.61605602207</c:v>
                </c:pt>
                <c:pt idx="1587">
                  <c:v>951.21543562864</c:v>
                </c:pt>
                <c:pt idx="1588">
                  <c:v>951.8148152352098</c:v>
                </c:pt>
                <c:pt idx="1589">
                  <c:v>952.4141948417899</c:v>
                </c:pt>
                <c:pt idx="1590">
                  <c:v>953.01357444836</c:v>
                </c:pt>
                <c:pt idx="1591">
                  <c:v>953.6129540549299</c:v>
                </c:pt>
                <c:pt idx="1592">
                  <c:v>954.2123336615</c:v>
                </c:pt>
                <c:pt idx="1593">
                  <c:v>954.81171326807</c:v>
                </c:pt>
                <c:pt idx="1594">
                  <c:v>955.41109287464</c:v>
                </c:pt>
                <c:pt idx="1595">
                  <c:v>956.0104724812098</c:v>
                </c:pt>
                <c:pt idx="1596">
                  <c:v>956.60985208778</c:v>
                </c:pt>
                <c:pt idx="1597">
                  <c:v>957.20923169436</c:v>
                </c:pt>
                <c:pt idx="1598">
                  <c:v>957.8086113009299</c:v>
                </c:pt>
                <c:pt idx="1599">
                  <c:v>958.4079909075</c:v>
                </c:pt>
                <c:pt idx="1600">
                  <c:v>959.00737051407</c:v>
                </c:pt>
                <c:pt idx="1601">
                  <c:v>959.60675012064</c:v>
                </c:pt>
                <c:pt idx="1602">
                  <c:v>960.2061297272099</c:v>
                </c:pt>
                <c:pt idx="1603">
                  <c:v>960.8055093337799</c:v>
                </c:pt>
                <c:pt idx="1604">
                  <c:v>961.40488894035</c:v>
                </c:pt>
                <c:pt idx="1605">
                  <c:v>962.00426854693</c:v>
                </c:pt>
                <c:pt idx="1606">
                  <c:v>962.6036481535</c:v>
                </c:pt>
                <c:pt idx="1607">
                  <c:v>963.20302776007</c:v>
                </c:pt>
                <c:pt idx="1608">
                  <c:v>963.80240736664</c:v>
                </c:pt>
                <c:pt idx="1609">
                  <c:v>964.40178697321</c:v>
                </c:pt>
                <c:pt idx="1610">
                  <c:v>965.00116657978</c:v>
                </c:pt>
                <c:pt idx="1611">
                  <c:v>965.60054618635</c:v>
                </c:pt>
                <c:pt idx="1612">
                  <c:v>966.1999257929199</c:v>
                </c:pt>
                <c:pt idx="1613">
                  <c:v>966.7993053995</c:v>
                </c:pt>
                <c:pt idx="1614">
                  <c:v>967.39868500607</c:v>
                </c:pt>
                <c:pt idx="1615">
                  <c:v>967.99806461264</c:v>
                </c:pt>
                <c:pt idx="1616">
                  <c:v>968.59744421921</c:v>
                </c:pt>
                <c:pt idx="1617">
                  <c:v>969.1968238257799</c:v>
                </c:pt>
                <c:pt idx="1618">
                  <c:v>969.79620343235</c:v>
                </c:pt>
                <c:pt idx="1619">
                  <c:v>970.39558303892</c:v>
                </c:pt>
                <c:pt idx="1620">
                  <c:v>970.9949626455</c:v>
                </c:pt>
                <c:pt idx="1621">
                  <c:v>971.59434225207</c:v>
                </c:pt>
                <c:pt idx="1622">
                  <c:v>972.19372185864</c:v>
                </c:pt>
                <c:pt idx="1623">
                  <c:v>972.79310146521</c:v>
                </c:pt>
                <c:pt idx="1624">
                  <c:v>973.39248107178</c:v>
                </c:pt>
                <c:pt idx="1625">
                  <c:v>973.99186067835</c:v>
                </c:pt>
                <c:pt idx="1626">
                  <c:v>974.5912402849199</c:v>
                </c:pt>
                <c:pt idx="1627">
                  <c:v>975.1906198914899</c:v>
                </c:pt>
                <c:pt idx="1628">
                  <c:v>975.78999949807</c:v>
                </c:pt>
                <c:pt idx="1629">
                  <c:v>976.3893791046401</c:v>
                </c:pt>
                <c:pt idx="1630">
                  <c:v>976.98875871121</c:v>
                </c:pt>
                <c:pt idx="1631">
                  <c:v>977.58813831778</c:v>
                </c:pt>
                <c:pt idx="1632">
                  <c:v>978.18751792435</c:v>
                </c:pt>
                <c:pt idx="1633">
                  <c:v>978.78689753092</c:v>
                </c:pt>
                <c:pt idx="1634">
                  <c:v>979.38627713749</c:v>
                </c:pt>
                <c:pt idx="1635">
                  <c:v>979.9856567440598</c:v>
                </c:pt>
                <c:pt idx="1636">
                  <c:v>980.58503635064</c:v>
                </c:pt>
                <c:pt idx="1637">
                  <c:v>981.18441595721</c:v>
                </c:pt>
                <c:pt idx="1638">
                  <c:v>981.78379556378</c:v>
                </c:pt>
                <c:pt idx="1639">
                  <c:v>982.38317517035</c:v>
                </c:pt>
                <c:pt idx="1640">
                  <c:v>982.98255477692</c:v>
                </c:pt>
                <c:pt idx="1641">
                  <c:v>983.58193438349</c:v>
                </c:pt>
                <c:pt idx="1642">
                  <c:v>984.18131399006</c:v>
                </c:pt>
                <c:pt idx="1643">
                  <c:v>984.78069359663</c:v>
                </c:pt>
                <c:pt idx="1644">
                  <c:v>985.38007320321</c:v>
                </c:pt>
                <c:pt idx="1645">
                  <c:v>985.97945280978</c:v>
                </c:pt>
                <c:pt idx="1646">
                  <c:v>986.57883241635</c:v>
                </c:pt>
                <c:pt idx="1647">
                  <c:v>987.17821202292</c:v>
                </c:pt>
                <c:pt idx="1648">
                  <c:v>987.77759162949</c:v>
                </c:pt>
                <c:pt idx="1649">
                  <c:v>988.37697123606</c:v>
                </c:pt>
                <c:pt idx="1650">
                  <c:v>988.97635084263</c:v>
                </c:pt>
                <c:pt idx="1651">
                  <c:v>989.57573044921</c:v>
                </c:pt>
                <c:pt idx="1652">
                  <c:v>990.17511005578</c:v>
                </c:pt>
                <c:pt idx="1653">
                  <c:v>990.77448966235</c:v>
                </c:pt>
                <c:pt idx="1654">
                  <c:v>991.37386926892</c:v>
                </c:pt>
                <c:pt idx="1655">
                  <c:v>991.97324887549</c:v>
                </c:pt>
                <c:pt idx="1656">
                  <c:v>992.5726284820598</c:v>
                </c:pt>
                <c:pt idx="1657">
                  <c:v>993.17200808863</c:v>
                </c:pt>
                <c:pt idx="1658">
                  <c:v>993.7713876952</c:v>
                </c:pt>
                <c:pt idx="1659">
                  <c:v>994.37076730178</c:v>
                </c:pt>
                <c:pt idx="1660">
                  <c:v>994.97014690835</c:v>
                </c:pt>
                <c:pt idx="1661">
                  <c:v>995.5695265149199</c:v>
                </c:pt>
                <c:pt idx="1662">
                  <c:v>996.1689061214898</c:v>
                </c:pt>
                <c:pt idx="1663">
                  <c:v>996.76828572806</c:v>
                </c:pt>
                <c:pt idx="1664">
                  <c:v>997.3676653346298</c:v>
                </c:pt>
                <c:pt idx="1665">
                  <c:v>997.9670449412</c:v>
                </c:pt>
                <c:pt idx="1666">
                  <c:v>998.56642454777</c:v>
                </c:pt>
                <c:pt idx="1667">
                  <c:v>999.16580415435</c:v>
                </c:pt>
                <c:pt idx="1668">
                  <c:v>999.76518376092</c:v>
                </c:pt>
                <c:pt idx="1669">
                  <c:v>1000.3645633675</c:v>
                </c:pt>
                <c:pt idx="1670">
                  <c:v>1000.9639429741</c:v>
                </c:pt>
                <c:pt idx="1671">
                  <c:v>1001.5633225806</c:v>
                </c:pt>
                <c:pt idx="1672">
                  <c:v>1002.1627021872</c:v>
                </c:pt>
                <c:pt idx="1673">
                  <c:v>1002.7620817938</c:v>
                </c:pt>
                <c:pt idx="1674">
                  <c:v>1003.3614614003</c:v>
                </c:pt>
                <c:pt idx="1675">
                  <c:v>1003.9608410069</c:v>
                </c:pt>
                <c:pt idx="1676">
                  <c:v>1004.5602206135</c:v>
                </c:pt>
                <c:pt idx="1677">
                  <c:v>1005.1596002201</c:v>
                </c:pt>
                <c:pt idx="1678">
                  <c:v>1005.7589798266</c:v>
                </c:pt>
                <c:pt idx="1679">
                  <c:v>1006.3583594332</c:v>
                </c:pt>
                <c:pt idx="1680">
                  <c:v>1006.9577390398</c:v>
                </c:pt>
                <c:pt idx="1681">
                  <c:v>1007.5571186463</c:v>
                </c:pt>
                <c:pt idx="1682">
                  <c:v>1008.1564982529</c:v>
                </c:pt>
                <c:pt idx="1683">
                  <c:v>1008.7558778595</c:v>
                </c:pt>
                <c:pt idx="1684">
                  <c:v>1009.3552574661</c:v>
                </c:pt>
                <c:pt idx="1685">
                  <c:v>1009.9546370726</c:v>
                </c:pt>
                <c:pt idx="1686">
                  <c:v>1010.5540166792</c:v>
                </c:pt>
                <c:pt idx="1687">
                  <c:v>1011.1533962858</c:v>
                </c:pt>
                <c:pt idx="1688">
                  <c:v>1011.7527758923</c:v>
                </c:pt>
                <c:pt idx="1689">
                  <c:v>1012.3521554989</c:v>
                </c:pt>
                <c:pt idx="1690">
                  <c:v>1012.9515351055</c:v>
                </c:pt>
                <c:pt idx="1691">
                  <c:v>1013.5509147121</c:v>
                </c:pt>
                <c:pt idx="1692">
                  <c:v>1014.1502943186</c:v>
                </c:pt>
                <c:pt idx="1693">
                  <c:v>1014.7496739252</c:v>
                </c:pt>
                <c:pt idx="1694">
                  <c:v>1015.3490535318</c:v>
                </c:pt>
                <c:pt idx="1695">
                  <c:v>1015.9484331383</c:v>
                </c:pt>
                <c:pt idx="1696">
                  <c:v>1016.5478127449</c:v>
                </c:pt>
                <c:pt idx="1697">
                  <c:v>1017.1471923515</c:v>
                </c:pt>
                <c:pt idx="1698">
                  <c:v>1017.7465719581</c:v>
                </c:pt>
                <c:pt idx="1699">
                  <c:v>1018.3459515646</c:v>
                </c:pt>
                <c:pt idx="1700">
                  <c:v>1018.9453311712</c:v>
                </c:pt>
                <c:pt idx="1701">
                  <c:v>1019.5447107778</c:v>
                </c:pt>
                <c:pt idx="1702">
                  <c:v>1020.1440903843</c:v>
                </c:pt>
                <c:pt idx="1703">
                  <c:v>1020.7434699909</c:v>
                </c:pt>
                <c:pt idx="1704">
                  <c:v>1021.3428495975</c:v>
                </c:pt>
                <c:pt idx="1705">
                  <c:v>1021.9422292041</c:v>
                </c:pt>
                <c:pt idx="1706">
                  <c:v>1022.5416088106</c:v>
                </c:pt>
                <c:pt idx="1707">
                  <c:v>1023.1409884172</c:v>
                </c:pt>
                <c:pt idx="1708">
                  <c:v>1023.7403680238</c:v>
                </c:pt>
                <c:pt idx="1709">
                  <c:v>1024.3397476303</c:v>
                </c:pt>
                <c:pt idx="1710">
                  <c:v>1024.9391272369</c:v>
                </c:pt>
                <c:pt idx="1711">
                  <c:v>1025.5385068435</c:v>
                </c:pt>
                <c:pt idx="1712">
                  <c:v>1026.1378864501</c:v>
                </c:pt>
                <c:pt idx="1713">
                  <c:v>1026.7372660566</c:v>
                </c:pt>
                <c:pt idx="1714">
                  <c:v>1027.3366456632</c:v>
                </c:pt>
                <c:pt idx="1715">
                  <c:v>1027.9360252698</c:v>
                </c:pt>
                <c:pt idx="1716">
                  <c:v>1028.5354048763</c:v>
                </c:pt>
                <c:pt idx="1717">
                  <c:v>1029.1347844829</c:v>
                </c:pt>
                <c:pt idx="1718">
                  <c:v>1029.7341640895</c:v>
                </c:pt>
                <c:pt idx="1719">
                  <c:v>1030.3335436961</c:v>
                </c:pt>
                <c:pt idx="1720">
                  <c:v>1030.9329233026</c:v>
                </c:pt>
                <c:pt idx="1721">
                  <c:v>1031.5323029092</c:v>
                </c:pt>
                <c:pt idx="1722">
                  <c:v>1032.1316825158</c:v>
                </c:pt>
                <c:pt idx="1723">
                  <c:v>1032.7310621223</c:v>
                </c:pt>
                <c:pt idx="1724">
                  <c:v>1033.3304417289</c:v>
                </c:pt>
                <c:pt idx="1725">
                  <c:v>1033.9298213355</c:v>
                </c:pt>
                <c:pt idx="1726">
                  <c:v>1034.5292009421</c:v>
                </c:pt>
                <c:pt idx="1727">
                  <c:v>1035.1285805486</c:v>
                </c:pt>
                <c:pt idx="1728">
                  <c:v>1035.7279601552</c:v>
                </c:pt>
                <c:pt idx="1729">
                  <c:v>1036.3273397618</c:v>
                </c:pt>
                <c:pt idx="1730">
                  <c:v>1036.9267193683</c:v>
                </c:pt>
                <c:pt idx="1731">
                  <c:v>1037.5260989749</c:v>
                </c:pt>
                <c:pt idx="1732">
                  <c:v>1038.1254785815</c:v>
                </c:pt>
                <c:pt idx="1733">
                  <c:v>1038.7248581881</c:v>
                </c:pt>
                <c:pt idx="1734">
                  <c:v>1039.3242377946</c:v>
                </c:pt>
                <c:pt idx="1735">
                  <c:v>1039.9236174012</c:v>
                </c:pt>
                <c:pt idx="1736">
                  <c:v>1040.5229970078</c:v>
                </c:pt>
                <c:pt idx="1737">
                  <c:v>1041.1223766143</c:v>
                </c:pt>
                <c:pt idx="1738">
                  <c:v>1041.7217562209</c:v>
                </c:pt>
                <c:pt idx="1739">
                  <c:v>1042.3211358275</c:v>
                </c:pt>
                <c:pt idx="1740">
                  <c:v>1042.9205154341</c:v>
                </c:pt>
                <c:pt idx="1741">
                  <c:v>1043.5198950406</c:v>
                </c:pt>
                <c:pt idx="1742">
                  <c:v>1044.1192746472</c:v>
                </c:pt>
                <c:pt idx="1743">
                  <c:v>1044.7186542538</c:v>
                </c:pt>
                <c:pt idx="1744">
                  <c:v>1045.3180338603</c:v>
                </c:pt>
                <c:pt idx="1745">
                  <c:v>1045.9174134669</c:v>
                </c:pt>
                <c:pt idx="1746">
                  <c:v>1046.5167930735</c:v>
                </c:pt>
                <c:pt idx="1747">
                  <c:v>1047.11617268</c:v>
                </c:pt>
                <c:pt idx="1748">
                  <c:v>1047.7155522866</c:v>
                </c:pt>
                <c:pt idx="1749">
                  <c:v>1048.3149318932</c:v>
                </c:pt>
                <c:pt idx="1750">
                  <c:v>1048.9143114998</c:v>
                </c:pt>
                <c:pt idx="1751">
                  <c:v>1049.5136911063</c:v>
                </c:pt>
                <c:pt idx="1752">
                  <c:v>1050.1130707129</c:v>
                </c:pt>
                <c:pt idx="1753">
                  <c:v>1050.7124503195</c:v>
                </c:pt>
                <c:pt idx="1754">
                  <c:v>1051.311829926</c:v>
                </c:pt>
                <c:pt idx="1755">
                  <c:v>1051.9112095326</c:v>
                </c:pt>
                <c:pt idx="1756">
                  <c:v>1052.5105891392</c:v>
                </c:pt>
                <c:pt idx="1757">
                  <c:v>1053.1099687458</c:v>
                </c:pt>
                <c:pt idx="1758">
                  <c:v>1053.7093483523</c:v>
                </c:pt>
                <c:pt idx="1759">
                  <c:v>1054.3087279589</c:v>
                </c:pt>
                <c:pt idx="1760">
                  <c:v>1054.9081075655</c:v>
                </c:pt>
                <c:pt idx="1761">
                  <c:v>1055.507487172</c:v>
                </c:pt>
                <c:pt idx="1762">
                  <c:v>1056.1068667786</c:v>
                </c:pt>
                <c:pt idx="1763">
                  <c:v>1056.7062463852</c:v>
                </c:pt>
                <c:pt idx="1764">
                  <c:v>1057.3056259918</c:v>
                </c:pt>
                <c:pt idx="1765">
                  <c:v>1057.9050055983</c:v>
                </c:pt>
                <c:pt idx="1766">
                  <c:v>1058.5043852049</c:v>
                </c:pt>
                <c:pt idx="1767">
                  <c:v>1059.1037648115</c:v>
                </c:pt>
                <c:pt idx="1768">
                  <c:v>1059.703144418</c:v>
                </c:pt>
                <c:pt idx="1769">
                  <c:v>1060.3025240246</c:v>
                </c:pt>
                <c:pt idx="1770">
                  <c:v>1060.9019036312</c:v>
                </c:pt>
                <c:pt idx="1771">
                  <c:v>1061.5012832378</c:v>
                </c:pt>
                <c:pt idx="1772">
                  <c:v>1062.1006628443</c:v>
                </c:pt>
                <c:pt idx="1773">
                  <c:v>1062.7000424509</c:v>
                </c:pt>
                <c:pt idx="1774">
                  <c:v>1063.2994220575</c:v>
                </c:pt>
                <c:pt idx="1775">
                  <c:v>1063.898801664</c:v>
                </c:pt>
                <c:pt idx="1776">
                  <c:v>1064.4981812706</c:v>
                </c:pt>
                <c:pt idx="1777">
                  <c:v>1065.0975608772</c:v>
                </c:pt>
                <c:pt idx="1778">
                  <c:v>1065.6969404838</c:v>
                </c:pt>
                <c:pt idx="1779">
                  <c:v>1066.2963200903</c:v>
                </c:pt>
                <c:pt idx="1780">
                  <c:v>1066.8956996969</c:v>
                </c:pt>
                <c:pt idx="1781">
                  <c:v>1067.4950793035</c:v>
                </c:pt>
                <c:pt idx="1782">
                  <c:v>1068.09445891</c:v>
                </c:pt>
                <c:pt idx="1783">
                  <c:v>1068.693838516599</c:v>
                </c:pt>
                <c:pt idx="1784">
                  <c:v>1069.2932181232</c:v>
                </c:pt>
                <c:pt idx="1785">
                  <c:v>1069.8925977298</c:v>
                </c:pt>
                <c:pt idx="1786">
                  <c:v>1070.4919773363</c:v>
                </c:pt>
                <c:pt idx="1787">
                  <c:v>1071.0913569429</c:v>
                </c:pt>
                <c:pt idx="1788">
                  <c:v>1071.6907365495</c:v>
                </c:pt>
                <c:pt idx="1789">
                  <c:v>1072.290116156</c:v>
                </c:pt>
                <c:pt idx="1790">
                  <c:v>1072.8894957626</c:v>
                </c:pt>
                <c:pt idx="1791">
                  <c:v>1073.4888753692</c:v>
                </c:pt>
                <c:pt idx="1792">
                  <c:v>1074.0882549758</c:v>
                </c:pt>
                <c:pt idx="1793">
                  <c:v>1074.6876345823</c:v>
                </c:pt>
                <c:pt idx="1794">
                  <c:v>1075.2870141889</c:v>
                </c:pt>
                <c:pt idx="1795">
                  <c:v>1075.8863937955</c:v>
                </c:pt>
                <c:pt idx="1796">
                  <c:v>1076.485773402</c:v>
                </c:pt>
                <c:pt idx="1797">
                  <c:v>1077.0851530086</c:v>
                </c:pt>
                <c:pt idx="1798">
                  <c:v>1077.6845326152</c:v>
                </c:pt>
                <c:pt idx="1799">
                  <c:v>1078.2839122218</c:v>
                </c:pt>
                <c:pt idx="1800">
                  <c:v>1078.8832918283</c:v>
                </c:pt>
                <c:pt idx="1801">
                  <c:v>1079.4826714349</c:v>
                </c:pt>
                <c:pt idx="1802">
                  <c:v>1080.0820510415</c:v>
                </c:pt>
                <c:pt idx="1803">
                  <c:v>1080.681430648</c:v>
                </c:pt>
                <c:pt idx="1804">
                  <c:v>1081.2808102546</c:v>
                </c:pt>
                <c:pt idx="1805">
                  <c:v>1081.8801898612</c:v>
                </c:pt>
                <c:pt idx="1806">
                  <c:v>1082.4795694678</c:v>
                </c:pt>
                <c:pt idx="1807">
                  <c:v>1083.0789490743</c:v>
                </c:pt>
                <c:pt idx="1808">
                  <c:v>1083.6783286809</c:v>
                </c:pt>
                <c:pt idx="1809">
                  <c:v>1084.2777082875</c:v>
                </c:pt>
                <c:pt idx="1810">
                  <c:v>1084.877087894</c:v>
                </c:pt>
                <c:pt idx="1811">
                  <c:v>1085.4764675006</c:v>
                </c:pt>
                <c:pt idx="1812">
                  <c:v>1086.0758471072</c:v>
                </c:pt>
                <c:pt idx="1813">
                  <c:v>1086.6752267138</c:v>
                </c:pt>
                <c:pt idx="1814">
                  <c:v>1087.2746063203</c:v>
                </c:pt>
                <c:pt idx="1815">
                  <c:v>1087.8739859269</c:v>
                </c:pt>
                <c:pt idx="1816">
                  <c:v>1088.4733655335</c:v>
                </c:pt>
                <c:pt idx="1817">
                  <c:v>1089.07274514</c:v>
                </c:pt>
                <c:pt idx="1818">
                  <c:v>1089.6721247466</c:v>
                </c:pt>
                <c:pt idx="1819">
                  <c:v>1090.2715043532</c:v>
                </c:pt>
                <c:pt idx="1820">
                  <c:v>1090.8708839598</c:v>
                </c:pt>
                <c:pt idx="1821">
                  <c:v>1091.4702635663</c:v>
                </c:pt>
                <c:pt idx="1822">
                  <c:v>1092.0696431729</c:v>
                </c:pt>
                <c:pt idx="1823">
                  <c:v>1092.6690227795</c:v>
                </c:pt>
                <c:pt idx="1824">
                  <c:v>1093.268402386</c:v>
                </c:pt>
                <c:pt idx="1825">
                  <c:v>1093.8677819926</c:v>
                </c:pt>
                <c:pt idx="1826">
                  <c:v>1094.4671615992</c:v>
                </c:pt>
                <c:pt idx="1827">
                  <c:v>1095.0665412058</c:v>
                </c:pt>
                <c:pt idx="1828">
                  <c:v>1095.6659208123</c:v>
                </c:pt>
                <c:pt idx="1829">
                  <c:v>1096.2653004189</c:v>
                </c:pt>
                <c:pt idx="1830">
                  <c:v>1096.8646800255</c:v>
                </c:pt>
                <c:pt idx="1831">
                  <c:v>1097.464059632</c:v>
                </c:pt>
                <c:pt idx="1832">
                  <c:v>1098.0634392386</c:v>
                </c:pt>
                <c:pt idx="1833">
                  <c:v>1098.6628188452</c:v>
                </c:pt>
                <c:pt idx="1834">
                  <c:v>1099.2621984518</c:v>
                </c:pt>
                <c:pt idx="1835">
                  <c:v>1099.8615780583</c:v>
                </c:pt>
                <c:pt idx="1836">
                  <c:v>1100.4609576649</c:v>
                </c:pt>
                <c:pt idx="1837">
                  <c:v>1101.0603372715</c:v>
                </c:pt>
                <c:pt idx="1838">
                  <c:v>1101.659716878</c:v>
                </c:pt>
                <c:pt idx="1839">
                  <c:v>1102.2590964846</c:v>
                </c:pt>
                <c:pt idx="1840">
                  <c:v>1102.8584760912</c:v>
                </c:pt>
                <c:pt idx="1841">
                  <c:v>1103.4578556978</c:v>
                </c:pt>
                <c:pt idx="1842">
                  <c:v>1104.0572353043</c:v>
                </c:pt>
                <c:pt idx="1843">
                  <c:v>1104.6566149109</c:v>
                </c:pt>
                <c:pt idx="1844">
                  <c:v>1105.2559945175</c:v>
                </c:pt>
                <c:pt idx="1845">
                  <c:v>1105.855374124</c:v>
                </c:pt>
                <c:pt idx="1846">
                  <c:v>1106.4547537306</c:v>
                </c:pt>
                <c:pt idx="1847">
                  <c:v>1107.0541333372</c:v>
                </c:pt>
                <c:pt idx="1848">
                  <c:v>1107.6535129438</c:v>
                </c:pt>
                <c:pt idx="1849">
                  <c:v>1108.2528925503</c:v>
                </c:pt>
                <c:pt idx="1850">
                  <c:v>1108.8522721569</c:v>
                </c:pt>
                <c:pt idx="1851">
                  <c:v>1109.4516517635</c:v>
                </c:pt>
                <c:pt idx="1852">
                  <c:v>1110.05103137</c:v>
                </c:pt>
                <c:pt idx="1853">
                  <c:v>1110.6504109766</c:v>
                </c:pt>
                <c:pt idx="1854">
                  <c:v>1111.2497905832</c:v>
                </c:pt>
                <c:pt idx="1855">
                  <c:v>1111.8491701897</c:v>
                </c:pt>
                <c:pt idx="1856">
                  <c:v>1112.4485497963</c:v>
                </c:pt>
                <c:pt idx="1857">
                  <c:v>1113.0479294029</c:v>
                </c:pt>
                <c:pt idx="1858">
                  <c:v>1113.6473090095</c:v>
                </c:pt>
                <c:pt idx="1859">
                  <c:v>1114.246688616</c:v>
                </c:pt>
                <c:pt idx="1860">
                  <c:v>1114.8460682226</c:v>
                </c:pt>
                <c:pt idx="1861">
                  <c:v>1115.4454478292</c:v>
                </c:pt>
                <c:pt idx="1862">
                  <c:v>1116.0448274357</c:v>
                </c:pt>
                <c:pt idx="1863">
                  <c:v>1116.6442070423</c:v>
                </c:pt>
                <c:pt idx="1864">
                  <c:v>1117.2435866489</c:v>
                </c:pt>
                <c:pt idx="1865">
                  <c:v>1117.8429662555</c:v>
                </c:pt>
                <c:pt idx="1866">
                  <c:v>1118.442345862</c:v>
                </c:pt>
                <c:pt idx="1867">
                  <c:v>1119.0417254686</c:v>
                </c:pt>
                <c:pt idx="1868">
                  <c:v>1119.6411050752</c:v>
                </c:pt>
                <c:pt idx="1869">
                  <c:v>1120.2404846817</c:v>
                </c:pt>
                <c:pt idx="1870">
                  <c:v>1120.8398642883</c:v>
                </c:pt>
                <c:pt idx="1871">
                  <c:v>1121.4392438949</c:v>
                </c:pt>
                <c:pt idx="1872">
                  <c:v>1122.0386235015</c:v>
                </c:pt>
                <c:pt idx="1873">
                  <c:v>1122.638003108</c:v>
                </c:pt>
                <c:pt idx="1874">
                  <c:v>1123.2373827146</c:v>
                </c:pt>
                <c:pt idx="1875">
                  <c:v>1123.8367623212</c:v>
                </c:pt>
                <c:pt idx="1876">
                  <c:v>1124.4361419277</c:v>
                </c:pt>
                <c:pt idx="1877">
                  <c:v>1125.0355215343</c:v>
                </c:pt>
                <c:pt idx="1878">
                  <c:v>1125.6349011409</c:v>
                </c:pt>
                <c:pt idx="1879">
                  <c:v>1126.2342807475</c:v>
                </c:pt>
                <c:pt idx="1880">
                  <c:v>1126.833660354</c:v>
                </c:pt>
                <c:pt idx="1881">
                  <c:v>1127.4330399606</c:v>
                </c:pt>
                <c:pt idx="1882">
                  <c:v>1128.0324195672</c:v>
                </c:pt>
                <c:pt idx="1883">
                  <c:v>1128.6317991737</c:v>
                </c:pt>
                <c:pt idx="1884">
                  <c:v>1129.2311787803</c:v>
                </c:pt>
                <c:pt idx="1885">
                  <c:v>1129.8305583869</c:v>
                </c:pt>
                <c:pt idx="1886">
                  <c:v>1130.4299379935</c:v>
                </c:pt>
                <c:pt idx="1887">
                  <c:v>1131.0293176</c:v>
                </c:pt>
                <c:pt idx="1888">
                  <c:v>1131.6286972066</c:v>
                </c:pt>
                <c:pt idx="1889">
                  <c:v>1132.2280768132</c:v>
                </c:pt>
                <c:pt idx="1890">
                  <c:v>1132.8274564197</c:v>
                </c:pt>
                <c:pt idx="1891">
                  <c:v>1133.4268360263</c:v>
                </c:pt>
                <c:pt idx="1892">
                  <c:v>1134.0262156329</c:v>
                </c:pt>
                <c:pt idx="1893">
                  <c:v>1134.6255952395</c:v>
                </c:pt>
                <c:pt idx="1894">
                  <c:v>1135.224974846</c:v>
                </c:pt>
                <c:pt idx="1895">
                  <c:v>1135.8243544526</c:v>
                </c:pt>
                <c:pt idx="1896">
                  <c:v>1136.4237340592</c:v>
                </c:pt>
                <c:pt idx="1897">
                  <c:v>1137.0231136657</c:v>
                </c:pt>
                <c:pt idx="1898">
                  <c:v>1137.6224932723</c:v>
                </c:pt>
                <c:pt idx="1899">
                  <c:v>1138.2218728789</c:v>
                </c:pt>
                <c:pt idx="1900">
                  <c:v>1138.8212524855</c:v>
                </c:pt>
                <c:pt idx="1901">
                  <c:v>1139.420632092</c:v>
                </c:pt>
                <c:pt idx="1902">
                  <c:v>1140.0200116986</c:v>
                </c:pt>
                <c:pt idx="1903">
                  <c:v>1140.6193913052</c:v>
                </c:pt>
                <c:pt idx="1904">
                  <c:v>1141.2187709117</c:v>
                </c:pt>
                <c:pt idx="1905">
                  <c:v>1141.8181505183</c:v>
                </c:pt>
                <c:pt idx="1906">
                  <c:v>1142.4175301249</c:v>
                </c:pt>
                <c:pt idx="1907">
                  <c:v>1143.0169097315</c:v>
                </c:pt>
                <c:pt idx="1908">
                  <c:v>1143.616289338</c:v>
                </c:pt>
                <c:pt idx="1909">
                  <c:v>1144.2156689446</c:v>
                </c:pt>
                <c:pt idx="1910">
                  <c:v>1144.8150485512</c:v>
                </c:pt>
                <c:pt idx="1911">
                  <c:v>1145.4144281577</c:v>
                </c:pt>
                <c:pt idx="1912">
                  <c:v>1146.0138077643</c:v>
                </c:pt>
                <c:pt idx="1913">
                  <c:v>1146.6131873709</c:v>
                </c:pt>
                <c:pt idx="1914">
                  <c:v>1147.2125669775</c:v>
                </c:pt>
                <c:pt idx="1915">
                  <c:v>1147.811946584</c:v>
                </c:pt>
                <c:pt idx="1916">
                  <c:v>1148.4113261906</c:v>
                </c:pt>
                <c:pt idx="1917">
                  <c:v>1149.0107057972</c:v>
                </c:pt>
                <c:pt idx="1918">
                  <c:v>1149.6100854037</c:v>
                </c:pt>
                <c:pt idx="1919">
                  <c:v>1150.2094650103</c:v>
                </c:pt>
                <c:pt idx="1920">
                  <c:v>1150.8088446169</c:v>
                </c:pt>
                <c:pt idx="1921">
                  <c:v>1151.4082242235</c:v>
                </c:pt>
                <c:pt idx="1922">
                  <c:v>1152.00760383</c:v>
                </c:pt>
                <c:pt idx="1923">
                  <c:v>1152.6069834366</c:v>
                </c:pt>
                <c:pt idx="1924">
                  <c:v>1153.2063630432</c:v>
                </c:pt>
                <c:pt idx="1925">
                  <c:v>1153.8057426497</c:v>
                </c:pt>
                <c:pt idx="1926">
                  <c:v>1154.4051222563</c:v>
                </c:pt>
                <c:pt idx="1927">
                  <c:v>1155.0045018629</c:v>
                </c:pt>
                <c:pt idx="1928">
                  <c:v>1155.6038814695</c:v>
                </c:pt>
                <c:pt idx="1929">
                  <c:v>1156.203261076</c:v>
                </c:pt>
                <c:pt idx="1930">
                  <c:v>1156.8026406826</c:v>
                </c:pt>
                <c:pt idx="1931">
                  <c:v>1157.4020202892</c:v>
                </c:pt>
                <c:pt idx="1932">
                  <c:v>1158.0013998957</c:v>
                </c:pt>
                <c:pt idx="1933">
                  <c:v>1158.6007795023</c:v>
                </c:pt>
                <c:pt idx="1934">
                  <c:v>1159.2001591089</c:v>
                </c:pt>
                <c:pt idx="1935">
                  <c:v>1159.7995387155</c:v>
                </c:pt>
                <c:pt idx="1936">
                  <c:v>1160.398918322</c:v>
                </c:pt>
                <c:pt idx="1937">
                  <c:v>1160.9982979286</c:v>
                </c:pt>
                <c:pt idx="1938">
                  <c:v>1161.5976775352</c:v>
                </c:pt>
                <c:pt idx="1939">
                  <c:v>1162.1970571417</c:v>
                </c:pt>
                <c:pt idx="1940">
                  <c:v>1162.7964367483</c:v>
                </c:pt>
                <c:pt idx="1941">
                  <c:v>1163.3958163549</c:v>
                </c:pt>
                <c:pt idx="1942">
                  <c:v>1163.9951959615</c:v>
                </c:pt>
                <c:pt idx="1943">
                  <c:v>1164.594575568</c:v>
                </c:pt>
                <c:pt idx="1944">
                  <c:v>1165.1939551746</c:v>
                </c:pt>
                <c:pt idx="1945">
                  <c:v>1165.7933347812</c:v>
                </c:pt>
                <c:pt idx="1946">
                  <c:v>1166.3927143877</c:v>
                </c:pt>
                <c:pt idx="1947">
                  <c:v>1166.9920939943</c:v>
                </c:pt>
                <c:pt idx="1948">
                  <c:v>1167.5914736009</c:v>
                </c:pt>
                <c:pt idx="1949">
                  <c:v>1168.1908532075</c:v>
                </c:pt>
                <c:pt idx="1950">
                  <c:v>1168.790232814</c:v>
                </c:pt>
                <c:pt idx="1951">
                  <c:v>1169.3896124206</c:v>
                </c:pt>
                <c:pt idx="1952">
                  <c:v>1169.9889920272</c:v>
                </c:pt>
                <c:pt idx="1953">
                  <c:v>1170.5883716337</c:v>
                </c:pt>
                <c:pt idx="1954">
                  <c:v>1171.1877512403</c:v>
                </c:pt>
                <c:pt idx="1955">
                  <c:v>1171.7871308469</c:v>
                </c:pt>
                <c:pt idx="1956">
                  <c:v>1172.3865104534</c:v>
                </c:pt>
                <c:pt idx="1957">
                  <c:v>1172.98589006</c:v>
                </c:pt>
                <c:pt idx="1958">
                  <c:v>1173.5852696666</c:v>
                </c:pt>
                <c:pt idx="1959">
                  <c:v>1174.1846492732</c:v>
                </c:pt>
                <c:pt idx="1960">
                  <c:v>1174.7840288797</c:v>
                </c:pt>
                <c:pt idx="1961">
                  <c:v>1175.3834084863</c:v>
                </c:pt>
                <c:pt idx="1962">
                  <c:v>1175.9827880929</c:v>
                </c:pt>
                <c:pt idx="1963">
                  <c:v>1176.5821676994</c:v>
                </c:pt>
                <c:pt idx="1964">
                  <c:v>1177.181547306</c:v>
                </c:pt>
                <c:pt idx="1965">
                  <c:v>1177.7809269126</c:v>
                </c:pt>
                <c:pt idx="1966">
                  <c:v>1178.3803065192</c:v>
                </c:pt>
                <c:pt idx="1967">
                  <c:v>1178.9796861257</c:v>
                </c:pt>
                <c:pt idx="1968">
                  <c:v>1179.5790657323</c:v>
                </c:pt>
                <c:pt idx="1969">
                  <c:v>1180.1784453389</c:v>
                </c:pt>
                <c:pt idx="1970">
                  <c:v>1180.7778249454</c:v>
                </c:pt>
                <c:pt idx="1971">
                  <c:v>1181.377204552</c:v>
                </c:pt>
                <c:pt idx="1972">
                  <c:v>1181.9765841586</c:v>
                </c:pt>
                <c:pt idx="1973">
                  <c:v>1182.5759637652</c:v>
                </c:pt>
                <c:pt idx="1974">
                  <c:v>1183.1753433717</c:v>
                </c:pt>
                <c:pt idx="1975">
                  <c:v>1183.7747229783</c:v>
                </c:pt>
                <c:pt idx="1976">
                  <c:v>1184.3741025849</c:v>
                </c:pt>
                <c:pt idx="1977">
                  <c:v>1184.9734821914</c:v>
                </c:pt>
                <c:pt idx="1978">
                  <c:v>1185.572861798</c:v>
                </c:pt>
                <c:pt idx="1979">
                  <c:v>1186.1722414046</c:v>
                </c:pt>
                <c:pt idx="1980">
                  <c:v>1186.7716210112</c:v>
                </c:pt>
                <c:pt idx="1981">
                  <c:v>1187.3710006177</c:v>
                </c:pt>
                <c:pt idx="1982">
                  <c:v>1187.9703802243</c:v>
                </c:pt>
                <c:pt idx="1983">
                  <c:v>1188.5697598309</c:v>
                </c:pt>
                <c:pt idx="1984">
                  <c:v>1189.1691394374</c:v>
                </c:pt>
                <c:pt idx="1985">
                  <c:v>1189.768519044</c:v>
                </c:pt>
                <c:pt idx="1986">
                  <c:v>1190.3678986506</c:v>
                </c:pt>
                <c:pt idx="1987">
                  <c:v>1190.9672782572</c:v>
                </c:pt>
                <c:pt idx="1988">
                  <c:v>1191.5666578637</c:v>
                </c:pt>
                <c:pt idx="1989">
                  <c:v>1192.1660374703</c:v>
                </c:pt>
                <c:pt idx="1990">
                  <c:v>1192.7654170769</c:v>
                </c:pt>
                <c:pt idx="1991">
                  <c:v>1193.3647966834</c:v>
                </c:pt>
                <c:pt idx="1992">
                  <c:v>1193.96417629</c:v>
                </c:pt>
                <c:pt idx="1993">
                  <c:v>1194.5635558966</c:v>
                </c:pt>
                <c:pt idx="1994">
                  <c:v>1195.1629355032</c:v>
                </c:pt>
                <c:pt idx="1995">
                  <c:v>1195.7623151097</c:v>
                </c:pt>
                <c:pt idx="1996">
                  <c:v>1196.3616947163</c:v>
                </c:pt>
                <c:pt idx="1997">
                  <c:v>1196.9610743229</c:v>
                </c:pt>
                <c:pt idx="1998">
                  <c:v>1197.5604539294</c:v>
                </c:pt>
                <c:pt idx="1999">
                  <c:v>1198.159833536</c:v>
                </c:pt>
                <c:pt idx="2000">
                  <c:v>1198.7592131426</c:v>
                </c:pt>
                <c:pt idx="2001">
                  <c:v>1199.3585927492</c:v>
                </c:pt>
                <c:pt idx="2002">
                  <c:v>1199.9579723557</c:v>
                </c:pt>
                <c:pt idx="2003">
                  <c:v>1200.5573519623</c:v>
                </c:pt>
                <c:pt idx="2004">
                  <c:v>1201.1567315689</c:v>
                </c:pt>
                <c:pt idx="2005">
                  <c:v>1201.7561111754</c:v>
                </c:pt>
                <c:pt idx="2006">
                  <c:v>1202.355490782</c:v>
                </c:pt>
                <c:pt idx="2007">
                  <c:v>1202.9548703886</c:v>
                </c:pt>
                <c:pt idx="2008">
                  <c:v>1203.5542499952</c:v>
                </c:pt>
                <c:pt idx="2009">
                  <c:v>1204.1536296017</c:v>
                </c:pt>
                <c:pt idx="2010">
                  <c:v>1204.7530092083</c:v>
                </c:pt>
                <c:pt idx="2011">
                  <c:v>1205.3523888149</c:v>
                </c:pt>
                <c:pt idx="2012">
                  <c:v>1205.9517684214</c:v>
                </c:pt>
                <c:pt idx="2013">
                  <c:v>1206.551148028</c:v>
                </c:pt>
                <c:pt idx="2014">
                  <c:v>1207.1505276346</c:v>
                </c:pt>
                <c:pt idx="2015">
                  <c:v>1207.7499072412</c:v>
                </c:pt>
                <c:pt idx="2016">
                  <c:v>1208.3492868477</c:v>
                </c:pt>
                <c:pt idx="2017">
                  <c:v>1208.9486664543</c:v>
                </c:pt>
                <c:pt idx="2018">
                  <c:v>1209.5480460609</c:v>
                </c:pt>
                <c:pt idx="2019">
                  <c:v>1210.1474256674</c:v>
                </c:pt>
                <c:pt idx="2020">
                  <c:v>1210.746805274</c:v>
                </c:pt>
                <c:pt idx="2021">
                  <c:v>1211.3461848806</c:v>
                </c:pt>
                <c:pt idx="2022">
                  <c:v>1211.9455644872</c:v>
                </c:pt>
                <c:pt idx="2023">
                  <c:v>1212.5449440937</c:v>
                </c:pt>
                <c:pt idx="2024">
                  <c:v>1213.1443237003</c:v>
                </c:pt>
                <c:pt idx="2025">
                  <c:v>1213.7437033069</c:v>
                </c:pt>
                <c:pt idx="2026">
                  <c:v>1214.3430829134</c:v>
                </c:pt>
                <c:pt idx="2027">
                  <c:v>1214.94246252</c:v>
                </c:pt>
                <c:pt idx="2028">
                  <c:v>1215.5418421266</c:v>
                </c:pt>
                <c:pt idx="2029">
                  <c:v>1216.1412217332</c:v>
                </c:pt>
                <c:pt idx="2030">
                  <c:v>1216.7406013397</c:v>
                </c:pt>
                <c:pt idx="2031">
                  <c:v>1217.3399809463</c:v>
                </c:pt>
                <c:pt idx="2032">
                  <c:v>1217.9393605529</c:v>
                </c:pt>
                <c:pt idx="2033">
                  <c:v>1218.5387401594</c:v>
                </c:pt>
                <c:pt idx="2034">
                  <c:v>1219.138119766</c:v>
                </c:pt>
                <c:pt idx="2035">
                  <c:v>1219.7374993726</c:v>
                </c:pt>
                <c:pt idx="2036">
                  <c:v>1220.3368789792</c:v>
                </c:pt>
                <c:pt idx="2037">
                  <c:v>1220.9362585857</c:v>
                </c:pt>
                <c:pt idx="2038">
                  <c:v>1221.5356381923</c:v>
                </c:pt>
                <c:pt idx="2039">
                  <c:v>1222.1350177989</c:v>
                </c:pt>
                <c:pt idx="2040">
                  <c:v>1222.7343974054</c:v>
                </c:pt>
                <c:pt idx="2041">
                  <c:v>1223.333777012</c:v>
                </c:pt>
                <c:pt idx="2042">
                  <c:v>1223.9331566186</c:v>
                </c:pt>
                <c:pt idx="2043">
                  <c:v>1224.5325362252</c:v>
                </c:pt>
                <c:pt idx="2044">
                  <c:v>1225.1319158317</c:v>
                </c:pt>
                <c:pt idx="2045">
                  <c:v>1225.7312954383</c:v>
                </c:pt>
                <c:pt idx="2046">
                  <c:v>1226.3306750449</c:v>
                </c:pt>
                <c:pt idx="2047">
                  <c:v>1226.9300546514</c:v>
                </c:pt>
                <c:pt idx="2048">
                  <c:v>1227.529434258</c:v>
                </c:pt>
                <c:pt idx="2049">
                  <c:v>1228.1288138646</c:v>
                </c:pt>
                <c:pt idx="2050">
                  <c:v>1228.7281934712</c:v>
                </c:pt>
                <c:pt idx="2051">
                  <c:v>1229.3275730777</c:v>
                </c:pt>
                <c:pt idx="2052">
                  <c:v>1229.9269526843</c:v>
                </c:pt>
                <c:pt idx="2053">
                  <c:v>1230.5263322909</c:v>
                </c:pt>
                <c:pt idx="2054">
                  <c:v>1231.1257118974</c:v>
                </c:pt>
                <c:pt idx="2055">
                  <c:v>1231.725091504</c:v>
                </c:pt>
                <c:pt idx="2056">
                  <c:v>1232.3244711106</c:v>
                </c:pt>
                <c:pt idx="2057">
                  <c:v>1232.9238507172</c:v>
                </c:pt>
                <c:pt idx="2058">
                  <c:v>1233.5232303237</c:v>
                </c:pt>
                <c:pt idx="2059">
                  <c:v>1234.1226099303</c:v>
                </c:pt>
                <c:pt idx="2060">
                  <c:v>1234.7219895369</c:v>
                </c:pt>
                <c:pt idx="2061">
                  <c:v>1235.3213691434</c:v>
                </c:pt>
                <c:pt idx="2062">
                  <c:v>1235.92074875</c:v>
                </c:pt>
                <c:pt idx="2063">
                  <c:v>1236.5201283566</c:v>
                </c:pt>
                <c:pt idx="2064">
                  <c:v>1237.1195079631</c:v>
                </c:pt>
                <c:pt idx="2065">
                  <c:v>1237.7188875697</c:v>
                </c:pt>
                <c:pt idx="2066">
                  <c:v>1238.3182671763</c:v>
                </c:pt>
                <c:pt idx="2067">
                  <c:v>1238.9176467829</c:v>
                </c:pt>
                <c:pt idx="2068">
                  <c:v>1239.5170263894</c:v>
                </c:pt>
                <c:pt idx="2069">
                  <c:v>1240.116405996</c:v>
                </c:pt>
                <c:pt idx="2070">
                  <c:v>1240.7157856026</c:v>
                </c:pt>
                <c:pt idx="2071">
                  <c:v>1241.3151652091</c:v>
                </c:pt>
                <c:pt idx="2072">
                  <c:v>1241.9145448157</c:v>
                </c:pt>
                <c:pt idx="2073">
                  <c:v>1242.5139244223</c:v>
                </c:pt>
                <c:pt idx="2074">
                  <c:v>1243.1133040289</c:v>
                </c:pt>
                <c:pt idx="2075">
                  <c:v>1243.7126836354</c:v>
                </c:pt>
                <c:pt idx="2076">
                  <c:v>1244.312063242</c:v>
                </c:pt>
                <c:pt idx="2077">
                  <c:v>1244.9114428486</c:v>
                </c:pt>
                <c:pt idx="2078">
                  <c:v>1245.5108224551</c:v>
                </c:pt>
                <c:pt idx="2079">
                  <c:v>1246.1102020617</c:v>
                </c:pt>
                <c:pt idx="2080">
                  <c:v>1246.7095816683</c:v>
                </c:pt>
                <c:pt idx="2081">
                  <c:v>1247.3089612749</c:v>
                </c:pt>
                <c:pt idx="2082">
                  <c:v>1247.9083408814</c:v>
                </c:pt>
                <c:pt idx="2083">
                  <c:v>1248.507720488</c:v>
                </c:pt>
                <c:pt idx="2084">
                  <c:v>1249.1071000946</c:v>
                </c:pt>
                <c:pt idx="2085">
                  <c:v>1249.7064797011</c:v>
                </c:pt>
                <c:pt idx="2086">
                  <c:v>1250.3058593077</c:v>
                </c:pt>
                <c:pt idx="2087">
                  <c:v>1250.9052389143</c:v>
                </c:pt>
                <c:pt idx="2088">
                  <c:v>1251.5046185209</c:v>
                </c:pt>
                <c:pt idx="2089">
                  <c:v>1252.1039981274</c:v>
                </c:pt>
                <c:pt idx="2090">
                  <c:v>1252.703377734</c:v>
                </c:pt>
                <c:pt idx="2091">
                  <c:v>1253.3027573406</c:v>
                </c:pt>
                <c:pt idx="2092">
                  <c:v>1253.9021369471</c:v>
                </c:pt>
                <c:pt idx="2093">
                  <c:v>1254.5015165537</c:v>
                </c:pt>
                <c:pt idx="2094">
                  <c:v>1255.1008961603</c:v>
                </c:pt>
                <c:pt idx="2095">
                  <c:v>1255.7002757669</c:v>
                </c:pt>
                <c:pt idx="2096">
                  <c:v>1256.2996553734</c:v>
                </c:pt>
                <c:pt idx="2097">
                  <c:v>1256.89903498</c:v>
                </c:pt>
                <c:pt idx="2098">
                  <c:v>1257.4984145866</c:v>
                </c:pt>
                <c:pt idx="2099">
                  <c:v>1258.0977941931</c:v>
                </c:pt>
                <c:pt idx="2100">
                  <c:v>1258.6971737997</c:v>
                </c:pt>
                <c:pt idx="2101">
                  <c:v>1259.2965534063</c:v>
                </c:pt>
                <c:pt idx="2102">
                  <c:v>1259.8959330129</c:v>
                </c:pt>
                <c:pt idx="2103">
                  <c:v>1260.4953126194</c:v>
                </c:pt>
                <c:pt idx="2104">
                  <c:v>1261.094692226</c:v>
                </c:pt>
                <c:pt idx="2105">
                  <c:v>1261.6940718326</c:v>
                </c:pt>
                <c:pt idx="2106">
                  <c:v>1262.2934514391</c:v>
                </c:pt>
                <c:pt idx="2107">
                  <c:v>1262.8928310457</c:v>
                </c:pt>
                <c:pt idx="2108">
                  <c:v>1263.4922106523</c:v>
                </c:pt>
                <c:pt idx="2109">
                  <c:v>1264.0915902589</c:v>
                </c:pt>
                <c:pt idx="2110">
                  <c:v>1264.6909698654</c:v>
                </c:pt>
                <c:pt idx="2111">
                  <c:v>1265.290349472</c:v>
                </c:pt>
                <c:pt idx="2112">
                  <c:v>1265.8897290786</c:v>
                </c:pt>
                <c:pt idx="2113">
                  <c:v>1266.4891086851</c:v>
                </c:pt>
                <c:pt idx="2114">
                  <c:v>1267.0884882917</c:v>
                </c:pt>
                <c:pt idx="2115">
                  <c:v>1267.6878678983</c:v>
                </c:pt>
                <c:pt idx="2116">
                  <c:v>1268.2872475049</c:v>
                </c:pt>
                <c:pt idx="2117">
                  <c:v>1268.8866271114</c:v>
                </c:pt>
                <c:pt idx="2118">
                  <c:v>1269.486006718</c:v>
                </c:pt>
                <c:pt idx="2119">
                  <c:v>1270.0853863246</c:v>
                </c:pt>
                <c:pt idx="2120">
                  <c:v>1270.6847659311</c:v>
                </c:pt>
                <c:pt idx="2121">
                  <c:v>1271.2841455377</c:v>
                </c:pt>
                <c:pt idx="2122">
                  <c:v>1271.8835251443</c:v>
                </c:pt>
                <c:pt idx="2123">
                  <c:v>1272.4829047509</c:v>
                </c:pt>
                <c:pt idx="2124">
                  <c:v>1273.0822843574</c:v>
                </c:pt>
                <c:pt idx="2125">
                  <c:v>1273.681663964</c:v>
                </c:pt>
                <c:pt idx="2126">
                  <c:v>1274.2810435706</c:v>
                </c:pt>
                <c:pt idx="2127">
                  <c:v>1274.8804231771</c:v>
                </c:pt>
                <c:pt idx="2128">
                  <c:v>1275.4798027837</c:v>
                </c:pt>
                <c:pt idx="2129">
                  <c:v>1276.0791823903</c:v>
                </c:pt>
                <c:pt idx="2130">
                  <c:v>1276.6785619969</c:v>
                </c:pt>
                <c:pt idx="2131">
                  <c:v>1277.2779416034</c:v>
                </c:pt>
                <c:pt idx="2132">
                  <c:v>1277.87732121</c:v>
                </c:pt>
                <c:pt idx="2133">
                  <c:v>1278.4767008166</c:v>
                </c:pt>
                <c:pt idx="2134">
                  <c:v>1279.0760804231</c:v>
                </c:pt>
                <c:pt idx="2135">
                  <c:v>1279.6754600297</c:v>
                </c:pt>
                <c:pt idx="2136">
                  <c:v>1280.2748396363</c:v>
                </c:pt>
                <c:pt idx="2137">
                  <c:v>1280.8742192429</c:v>
                </c:pt>
                <c:pt idx="2138">
                  <c:v>1281.4735988494</c:v>
                </c:pt>
                <c:pt idx="2139">
                  <c:v>1282.072978456</c:v>
                </c:pt>
                <c:pt idx="2140">
                  <c:v>1282.6723580626</c:v>
                </c:pt>
                <c:pt idx="2141">
                  <c:v>1283.2717376691</c:v>
                </c:pt>
                <c:pt idx="2142">
                  <c:v>1283.8711172757</c:v>
                </c:pt>
                <c:pt idx="2143">
                  <c:v>1284.4704968823</c:v>
                </c:pt>
                <c:pt idx="2144">
                  <c:v>1285.0698764889</c:v>
                </c:pt>
                <c:pt idx="2145">
                  <c:v>1285.6692560954</c:v>
                </c:pt>
                <c:pt idx="2146">
                  <c:v>1286.268635702</c:v>
                </c:pt>
                <c:pt idx="2147">
                  <c:v>1286.8680153086</c:v>
                </c:pt>
                <c:pt idx="2148">
                  <c:v>1287.4673949151</c:v>
                </c:pt>
                <c:pt idx="2149">
                  <c:v>1288.0667745217</c:v>
                </c:pt>
                <c:pt idx="2150">
                  <c:v>1288.6661541283</c:v>
                </c:pt>
                <c:pt idx="2151">
                  <c:v>1289.2655337349</c:v>
                </c:pt>
                <c:pt idx="2152">
                  <c:v>1289.8649133414</c:v>
                </c:pt>
                <c:pt idx="2153">
                  <c:v>1290.464292948</c:v>
                </c:pt>
                <c:pt idx="2154">
                  <c:v>1291.0636725546</c:v>
                </c:pt>
                <c:pt idx="2155">
                  <c:v>1291.6630521611</c:v>
                </c:pt>
                <c:pt idx="2156">
                  <c:v>1292.2624317677</c:v>
                </c:pt>
                <c:pt idx="2157">
                  <c:v>1292.8618113743</c:v>
                </c:pt>
                <c:pt idx="2158">
                  <c:v>1293.4611909809</c:v>
                </c:pt>
                <c:pt idx="2159">
                  <c:v>1294.0605705874</c:v>
                </c:pt>
                <c:pt idx="2160">
                  <c:v>1294.659950194</c:v>
                </c:pt>
                <c:pt idx="2161">
                  <c:v>1295.2593298006</c:v>
                </c:pt>
                <c:pt idx="2162">
                  <c:v>1295.8587094071</c:v>
                </c:pt>
                <c:pt idx="2163">
                  <c:v>1296.4580890137</c:v>
                </c:pt>
                <c:pt idx="2164">
                  <c:v>1297.0574686203</c:v>
                </c:pt>
                <c:pt idx="2165">
                  <c:v>1297.6568482268</c:v>
                </c:pt>
                <c:pt idx="2166">
                  <c:v>1298.2562278334</c:v>
                </c:pt>
                <c:pt idx="2167">
                  <c:v>1298.85560744</c:v>
                </c:pt>
                <c:pt idx="2168">
                  <c:v>1299.4549870466</c:v>
                </c:pt>
                <c:pt idx="2169">
                  <c:v>1300.0543666531</c:v>
                </c:pt>
                <c:pt idx="2170">
                  <c:v>1300.6537462597</c:v>
                </c:pt>
                <c:pt idx="2171">
                  <c:v>1301.2531258663</c:v>
                </c:pt>
                <c:pt idx="2172">
                  <c:v>1301.8525054728</c:v>
                </c:pt>
                <c:pt idx="2173">
                  <c:v>1302.4518850794</c:v>
                </c:pt>
                <c:pt idx="2174">
                  <c:v>1303.051264686</c:v>
                </c:pt>
                <c:pt idx="2175">
                  <c:v>1303.6506442926</c:v>
                </c:pt>
                <c:pt idx="2176">
                  <c:v>1304.2500238991</c:v>
                </c:pt>
                <c:pt idx="2177">
                  <c:v>1304.8494035057</c:v>
                </c:pt>
                <c:pt idx="2178">
                  <c:v>1305.4487831123</c:v>
                </c:pt>
                <c:pt idx="2179">
                  <c:v>1306.0481627188</c:v>
                </c:pt>
                <c:pt idx="2180">
                  <c:v>1306.6475423254</c:v>
                </c:pt>
                <c:pt idx="2181">
                  <c:v>1307.246921932</c:v>
                </c:pt>
                <c:pt idx="2182">
                  <c:v>1307.8463015386</c:v>
                </c:pt>
                <c:pt idx="2183">
                  <c:v>1308.4456811451</c:v>
                </c:pt>
                <c:pt idx="2184">
                  <c:v>1309.0450607517</c:v>
                </c:pt>
                <c:pt idx="2185">
                  <c:v>1309.644440358299</c:v>
                </c:pt>
                <c:pt idx="2186">
                  <c:v>1310.2438199648</c:v>
                </c:pt>
                <c:pt idx="2187">
                  <c:v>1310.8431995714</c:v>
                </c:pt>
                <c:pt idx="2188">
                  <c:v>1311.442579178</c:v>
                </c:pt>
                <c:pt idx="2189">
                  <c:v>1312.0419587846</c:v>
                </c:pt>
                <c:pt idx="2190">
                  <c:v>1312.6413383911</c:v>
                </c:pt>
                <c:pt idx="2191">
                  <c:v>1313.2407179977</c:v>
                </c:pt>
                <c:pt idx="2192">
                  <c:v>1313.8400976043</c:v>
                </c:pt>
                <c:pt idx="2193">
                  <c:v>1314.4394772108</c:v>
                </c:pt>
                <c:pt idx="2194">
                  <c:v>1315.0388568174</c:v>
                </c:pt>
                <c:pt idx="2195">
                  <c:v>1315.638236424</c:v>
                </c:pt>
                <c:pt idx="2196">
                  <c:v>1316.2376160306</c:v>
                </c:pt>
                <c:pt idx="2197">
                  <c:v>1316.8369956371</c:v>
                </c:pt>
                <c:pt idx="2198">
                  <c:v>1317.4363752437</c:v>
                </c:pt>
                <c:pt idx="2199">
                  <c:v>1318.0357548503</c:v>
                </c:pt>
                <c:pt idx="2200">
                  <c:v>1318.6351344568</c:v>
                </c:pt>
                <c:pt idx="2201">
                  <c:v>1319.2345140634</c:v>
                </c:pt>
                <c:pt idx="2202">
                  <c:v>1319.83389367</c:v>
                </c:pt>
                <c:pt idx="2203">
                  <c:v>1320.4332732766</c:v>
                </c:pt>
                <c:pt idx="2204">
                  <c:v>1321.0326528831</c:v>
                </c:pt>
                <c:pt idx="2205">
                  <c:v>1321.6320324897</c:v>
                </c:pt>
                <c:pt idx="2206">
                  <c:v>1322.2314120963</c:v>
                </c:pt>
                <c:pt idx="2207">
                  <c:v>1322.8307917028</c:v>
                </c:pt>
                <c:pt idx="2208">
                  <c:v>1323.4301713094</c:v>
                </c:pt>
                <c:pt idx="2209">
                  <c:v>1324.029550916</c:v>
                </c:pt>
                <c:pt idx="2210">
                  <c:v>1324.6289305226</c:v>
                </c:pt>
                <c:pt idx="2211">
                  <c:v>1325.2283101291</c:v>
                </c:pt>
                <c:pt idx="2212">
                  <c:v>1325.8276897357</c:v>
                </c:pt>
                <c:pt idx="2213">
                  <c:v>1326.4270693423</c:v>
                </c:pt>
                <c:pt idx="2214">
                  <c:v>1327.0264489488</c:v>
                </c:pt>
                <c:pt idx="2215">
                  <c:v>1327.6258285554</c:v>
                </c:pt>
                <c:pt idx="2216">
                  <c:v>1328.225208162</c:v>
                </c:pt>
                <c:pt idx="2217">
                  <c:v>1328.8245877686</c:v>
                </c:pt>
                <c:pt idx="2218">
                  <c:v>1329.4239673751</c:v>
                </c:pt>
                <c:pt idx="2219">
                  <c:v>1330.0233469817</c:v>
                </c:pt>
                <c:pt idx="2220">
                  <c:v>1330.6227265883</c:v>
                </c:pt>
                <c:pt idx="2221">
                  <c:v>1331.2221061948</c:v>
                </c:pt>
                <c:pt idx="2222">
                  <c:v>1331.8214858014</c:v>
                </c:pt>
                <c:pt idx="2223">
                  <c:v>1332.420865408</c:v>
                </c:pt>
                <c:pt idx="2224">
                  <c:v>1333.0202450146</c:v>
                </c:pt>
                <c:pt idx="2225">
                  <c:v>1333.6196246211</c:v>
                </c:pt>
                <c:pt idx="2226">
                  <c:v>1334.2190042277</c:v>
                </c:pt>
                <c:pt idx="2227">
                  <c:v>1334.8183838343</c:v>
                </c:pt>
                <c:pt idx="2228">
                  <c:v>1335.417763440801</c:v>
                </c:pt>
                <c:pt idx="2229">
                  <c:v>1336.0171430474</c:v>
                </c:pt>
                <c:pt idx="2230">
                  <c:v>1336.616522654</c:v>
                </c:pt>
                <c:pt idx="2231">
                  <c:v>1337.2159022606</c:v>
                </c:pt>
                <c:pt idx="2232">
                  <c:v>1337.8152818671</c:v>
                </c:pt>
                <c:pt idx="2233">
                  <c:v>1338.4146614737</c:v>
                </c:pt>
                <c:pt idx="2234">
                  <c:v>1339.0140410803</c:v>
                </c:pt>
                <c:pt idx="2235">
                  <c:v>1339.6134206868</c:v>
                </c:pt>
                <c:pt idx="2236">
                  <c:v>1340.2128002934</c:v>
                </c:pt>
                <c:pt idx="2237">
                  <c:v>1340.8121799</c:v>
                </c:pt>
                <c:pt idx="2238">
                  <c:v>1341.4115595066</c:v>
                </c:pt>
                <c:pt idx="2239">
                  <c:v>1342.0109391131</c:v>
                </c:pt>
                <c:pt idx="2240">
                  <c:v>1342.6103187197</c:v>
                </c:pt>
                <c:pt idx="2241">
                  <c:v>1343.2096983263</c:v>
                </c:pt>
                <c:pt idx="2242">
                  <c:v>1343.8090779328</c:v>
                </c:pt>
                <c:pt idx="2243">
                  <c:v>1344.4084575394</c:v>
                </c:pt>
                <c:pt idx="2244">
                  <c:v>1345.007837146</c:v>
                </c:pt>
                <c:pt idx="2245">
                  <c:v>1345.6072167526</c:v>
                </c:pt>
                <c:pt idx="2246">
                  <c:v>1346.2065963591</c:v>
                </c:pt>
                <c:pt idx="2247">
                  <c:v>1346.8059759657</c:v>
                </c:pt>
                <c:pt idx="2248">
                  <c:v>1347.4053555723</c:v>
                </c:pt>
                <c:pt idx="2249">
                  <c:v>1348.0047351788</c:v>
                </c:pt>
                <c:pt idx="2250">
                  <c:v>1348.6041147854</c:v>
                </c:pt>
                <c:pt idx="2251">
                  <c:v>1349.203494392</c:v>
                </c:pt>
                <c:pt idx="2252">
                  <c:v>1349.8028739986</c:v>
                </c:pt>
                <c:pt idx="2253">
                  <c:v>1350.4022536051</c:v>
                </c:pt>
                <c:pt idx="2254">
                  <c:v>1351.0016332117</c:v>
                </c:pt>
                <c:pt idx="2255">
                  <c:v>1351.6010128183</c:v>
                </c:pt>
                <c:pt idx="2256">
                  <c:v>1352.2003924248</c:v>
                </c:pt>
                <c:pt idx="2257">
                  <c:v>1352.7997720314</c:v>
                </c:pt>
                <c:pt idx="2258">
                  <c:v>1353.399151638</c:v>
                </c:pt>
                <c:pt idx="2259">
                  <c:v>1353.9985312446</c:v>
                </c:pt>
                <c:pt idx="2260">
                  <c:v>1354.5979108511</c:v>
                </c:pt>
                <c:pt idx="2261">
                  <c:v>1355.1972904577</c:v>
                </c:pt>
                <c:pt idx="2262">
                  <c:v>1355.7966700643</c:v>
                </c:pt>
                <c:pt idx="2263">
                  <c:v>1356.3960496708</c:v>
                </c:pt>
                <c:pt idx="2264">
                  <c:v>1356.9954292774</c:v>
                </c:pt>
                <c:pt idx="2265">
                  <c:v>1357.594808884</c:v>
                </c:pt>
                <c:pt idx="2266">
                  <c:v>1358.1941884906</c:v>
                </c:pt>
                <c:pt idx="2267">
                  <c:v>1358.7935680971</c:v>
                </c:pt>
                <c:pt idx="2268">
                  <c:v>1359.3929477037</c:v>
                </c:pt>
                <c:pt idx="2269">
                  <c:v>1359.9923273103</c:v>
                </c:pt>
                <c:pt idx="2270">
                  <c:v>1360.5917069168</c:v>
                </c:pt>
                <c:pt idx="2271">
                  <c:v>1361.1910865234</c:v>
                </c:pt>
                <c:pt idx="2272">
                  <c:v>1361.79046613</c:v>
                </c:pt>
                <c:pt idx="2273">
                  <c:v>1362.3898457365</c:v>
                </c:pt>
                <c:pt idx="2274">
                  <c:v>1362.9892253431</c:v>
                </c:pt>
                <c:pt idx="2275">
                  <c:v>1363.5886049497</c:v>
                </c:pt>
                <c:pt idx="2276">
                  <c:v>1364.1879845563</c:v>
                </c:pt>
                <c:pt idx="2277">
                  <c:v>1364.7873641628</c:v>
                </c:pt>
                <c:pt idx="2278">
                  <c:v>1365.3867437694</c:v>
                </c:pt>
                <c:pt idx="2279">
                  <c:v>1365.986123376</c:v>
                </c:pt>
                <c:pt idx="2280">
                  <c:v>1366.5855029825</c:v>
                </c:pt>
                <c:pt idx="2281">
                  <c:v>1367.1848825891</c:v>
                </c:pt>
                <c:pt idx="2282">
                  <c:v>1367.7842621957</c:v>
                </c:pt>
                <c:pt idx="2283">
                  <c:v>1368.3836418023</c:v>
                </c:pt>
                <c:pt idx="2284">
                  <c:v>1368.9830214088</c:v>
                </c:pt>
                <c:pt idx="2285">
                  <c:v>1369.5824010154</c:v>
                </c:pt>
                <c:pt idx="2286">
                  <c:v>1370.181780622</c:v>
                </c:pt>
                <c:pt idx="2287">
                  <c:v>1370.7811602285</c:v>
                </c:pt>
                <c:pt idx="2288">
                  <c:v>1371.3805398351</c:v>
                </c:pt>
                <c:pt idx="2289">
                  <c:v>1371.9799194417</c:v>
                </c:pt>
                <c:pt idx="2290">
                  <c:v>1372.5792990483</c:v>
                </c:pt>
                <c:pt idx="2291">
                  <c:v>1373.1786786548</c:v>
                </c:pt>
                <c:pt idx="2292">
                  <c:v>1373.7780582614</c:v>
                </c:pt>
                <c:pt idx="2293">
                  <c:v>1374.377437868</c:v>
                </c:pt>
                <c:pt idx="2294">
                  <c:v>1374.9768174745</c:v>
                </c:pt>
                <c:pt idx="2295">
                  <c:v>1375.5761970811</c:v>
                </c:pt>
                <c:pt idx="2296">
                  <c:v>1376.1755766877</c:v>
                </c:pt>
                <c:pt idx="2297">
                  <c:v>1376.7749562943</c:v>
                </c:pt>
                <c:pt idx="2298">
                  <c:v>1377.3743359008</c:v>
                </c:pt>
                <c:pt idx="2299">
                  <c:v>1377.9737155074</c:v>
                </c:pt>
                <c:pt idx="2300">
                  <c:v>1378.573095114</c:v>
                </c:pt>
                <c:pt idx="2301">
                  <c:v>1379.1724747205</c:v>
                </c:pt>
                <c:pt idx="2302">
                  <c:v>1379.7718543271</c:v>
                </c:pt>
                <c:pt idx="2303">
                  <c:v>1380.3712339337</c:v>
                </c:pt>
                <c:pt idx="2304">
                  <c:v>1380.9706135403</c:v>
                </c:pt>
                <c:pt idx="2305">
                  <c:v>1381.5699931468</c:v>
                </c:pt>
                <c:pt idx="2306">
                  <c:v>1382.1693727534</c:v>
                </c:pt>
                <c:pt idx="2307">
                  <c:v>1382.76875236</c:v>
                </c:pt>
                <c:pt idx="2308">
                  <c:v>1383.3681319665</c:v>
                </c:pt>
                <c:pt idx="2309">
                  <c:v>1383.9675115731</c:v>
                </c:pt>
                <c:pt idx="2310">
                  <c:v>1384.5668911797</c:v>
                </c:pt>
                <c:pt idx="2311">
                  <c:v>1385.1662707863</c:v>
                </c:pt>
                <c:pt idx="2312">
                  <c:v>1385.7656503928</c:v>
                </c:pt>
                <c:pt idx="2313">
                  <c:v>1386.3650299994</c:v>
                </c:pt>
                <c:pt idx="2314">
                  <c:v>1386.964409606</c:v>
                </c:pt>
                <c:pt idx="2315">
                  <c:v>1387.5637892125</c:v>
                </c:pt>
                <c:pt idx="2316">
                  <c:v>1388.1631688191</c:v>
                </c:pt>
                <c:pt idx="2317">
                  <c:v>1388.7625484257</c:v>
                </c:pt>
                <c:pt idx="2318">
                  <c:v>1389.3619280323</c:v>
                </c:pt>
                <c:pt idx="2319">
                  <c:v>1389.9613076388</c:v>
                </c:pt>
                <c:pt idx="2320">
                  <c:v>1390.5606872454</c:v>
                </c:pt>
                <c:pt idx="2321">
                  <c:v>1391.160066852</c:v>
                </c:pt>
                <c:pt idx="2322">
                  <c:v>1391.7594464585</c:v>
                </c:pt>
                <c:pt idx="2323">
                  <c:v>1392.3588260651</c:v>
                </c:pt>
                <c:pt idx="2324">
                  <c:v>1392.9582056717</c:v>
                </c:pt>
                <c:pt idx="2325">
                  <c:v>1393.5575852783</c:v>
                </c:pt>
                <c:pt idx="2326">
                  <c:v>1394.1569648848</c:v>
                </c:pt>
                <c:pt idx="2327">
                  <c:v>1394.7563444914</c:v>
                </c:pt>
                <c:pt idx="2328">
                  <c:v>1395.355724098</c:v>
                </c:pt>
                <c:pt idx="2329">
                  <c:v>1395.9551037045</c:v>
                </c:pt>
                <c:pt idx="2330">
                  <c:v>1396.5544833111</c:v>
                </c:pt>
                <c:pt idx="2331">
                  <c:v>1397.1538629177</c:v>
                </c:pt>
                <c:pt idx="2332">
                  <c:v>1397.7532425243</c:v>
                </c:pt>
                <c:pt idx="2333">
                  <c:v>1398.3526221308</c:v>
                </c:pt>
                <c:pt idx="2334">
                  <c:v>1398.9520017374</c:v>
                </c:pt>
                <c:pt idx="2335">
                  <c:v>1399.551381344</c:v>
                </c:pt>
                <c:pt idx="2336">
                  <c:v>1400.1507609505</c:v>
                </c:pt>
                <c:pt idx="2337">
                  <c:v>1400.7501405571</c:v>
                </c:pt>
                <c:pt idx="2338">
                  <c:v>1401.3495201637</c:v>
                </c:pt>
                <c:pt idx="2339">
                  <c:v>1401.9488997703</c:v>
                </c:pt>
                <c:pt idx="2340">
                  <c:v>1402.5482793768</c:v>
                </c:pt>
                <c:pt idx="2341">
                  <c:v>1403.1476589834</c:v>
                </c:pt>
                <c:pt idx="2342">
                  <c:v>1403.74703859</c:v>
                </c:pt>
                <c:pt idx="2343">
                  <c:v>1404.3464181965</c:v>
                </c:pt>
                <c:pt idx="2344">
                  <c:v>1404.9457978031</c:v>
                </c:pt>
                <c:pt idx="2345">
                  <c:v>1405.5451774097</c:v>
                </c:pt>
                <c:pt idx="2346">
                  <c:v>1406.1445570163</c:v>
                </c:pt>
                <c:pt idx="2347">
                  <c:v>1406.7439366228</c:v>
                </c:pt>
                <c:pt idx="2348">
                  <c:v>1407.3433162294</c:v>
                </c:pt>
                <c:pt idx="2349">
                  <c:v>1407.942695836</c:v>
                </c:pt>
                <c:pt idx="2350">
                  <c:v>1408.5420754425</c:v>
                </c:pt>
                <c:pt idx="2351">
                  <c:v>1409.1414550491</c:v>
                </c:pt>
                <c:pt idx="2352">
                  <c:v>1409.7408346557</c:v>
                </c:pt>
                <c:pt idx="2353">
                  <c:v>1410.3402142623</c:v>
                </c:pt>
                <c:pt idx="2354">
                  <c:v>1410.9395938688</c:v>
                </c:pt>
                <c:pt idx="2355">
                  <c:v>1411.5389734754</c:v>
                </c:pt>
                <c:pt idx="2356">
                  <c:v>1412.138353082</c:v>
                </c:pt>
                <c:pt idx="2357">
                  <c:v>1412.7377326885</c:v>
                </c:pt>
                <c:pt idx="2358">
                  <c:v>1413.3371122951</c:v>
                </c:pt>
                <c:pt idx="2359">
                  <c:v>1413.9364919017</c:v>
                </c:pt>
                <c:pt idx="2360">
                  <c:v>1414.5358715083</c:v>
                </c:pt>
                <c:pt idx="2361">
                  <c:v>1415.1352511148</c:v>
                </c:pt>
                <c:pt idx="2362">
                  <c:v>1415.7346307214</c:v>
                </c:pt>
                <c:pt idx="2363">
                  <c:v>1416.334010328</c:v>
                </c:pt>
                <c:pt idx="2364">
                  <c:v>1416.9333899345</c:v>
                </c:pt>
                <c:pt idx="2365">
                  <c:v>1417.5327695411</c:v>
                </c:pt>
                <c:pt idx="2366">
                  <c:v>1418.1321491477</c:v>
                </c:pt>
                <c:pt idx="2367">
                  <c:v>1418.7315287543</c:v>
                </c:pt>
                <c:pt idx="2368">
                  <c:v>1419.3309083608</c:v>
                </c:pt>
                <c:pt idx="2369">
                  <c:v>1419.9302879674</c:v>
                </c:pt>
                <c:pt idx="2370">
                  <c:v>1420.529667574</c:v>
                </c:pt>
                <c:pt idx="2371">
                  <c:v>1421.1290471805</c:v>
                </c:pt>
                <c:pt idx="2372">
                  <c:v>1421.7284267871</c:v>
                </c:pt>
                <c:pt idx="2373">
                  <c:v>1422.3278063937</c:v>
                </c:pt>
                <c:pt idx="2374">
                  <c:v>1422.9271860003</c:v>
                </c:pt>
                <c:pt idx="2375">
                  <c:v>1423.5265656068</c:v>
                </c:pt>
                <c:pt idx="2376">
                  <c:v>1424.1259452134</c:v>
                </c:pt>
                <c:pt idx="2377">
                  <c:v>1424.72532482</c:v>
                </c:pt>
                <c:pt idx="2378">
                  <c:v>1425.3247044265</c:v>
                </c:pt>
                <c:pt idx="2379">
                  <c:v>1425.9240840331</c:v>
                </c:pt>
                <c:pt idx="2380">
                  <c:v>1426.5234636397</c:v>
                </c:pt>
                <c:pt idx="2381">
                  <c:v>1427.1228432462</c:v>
                </c:pt>
                <c:pt idx="2382">
                  <c:v>1427.7222228528</c:v>
                </c:pt>
                <c:pt idx="2383">
                  <c:v>1428.3216024594</c:v>
                </c:pt>
                <c:pt idx="2384">
                  <c:v>1428.920982066</c:v>
                </c:pt>
                <c:pt idx="2385">
                  <c:v>1429.5203616725</c:v>
                </c:pt>
                <c:pt idx="2386">
                  <c:v>1430.1197412791</c:v>
                </c:pt>
                <c:pt idx="2387">
                  <c:v>1430.7191208857</c:v>
                </c:pt>
                <c:pt idx="2388">
                  <c:v>1431.3185004922</c:v>
                </c:pt>
                <c:pt idx="2389">
                  <c:v>1431.9178800988</c:v>
                </c:pt>
                <c:pt idx="2390">
                  <c:v>1432.5172597054</c:v>
                </c:pt>
                <c:pt idx="2391">
                  <c:v>1433.116639312</c:v>
                </c:pt>
                <c:pt idx="2392">
                  <c:v>1433.7160189185</c:v>
                </c:pt>
                <c:pt idx="2393">
                  <c:v>1434.3153985251</c:v>
                </c:pt>
                <c:pt idx="2394">
                  <c:v>1434.9147781317</c:v>
                </c:pt>
                <c:pt idx="2395">
                  <c:v>1435.5141577382</c:v>
                </c:pt>
                <c:pt idx="2396">
                  <c:v>1436.1135373448</c:v>
                </c:pt>
                <c:pt idx="2397">
                  <c:v>1436.7129169514</c:v>
                </c:pt>
                <c:pt idx="2398">
                  <c:v>1437.312296558</c:v>
                </c:pt>
                <c:pt idx="2399">
                  <c:v>1437.9116761645</c:v>
                </c:pt>
                <c:pt idx="2400">
                  <c:v>1438.5110557711</c:v>
                </c:pt>
                <c:pt idx="2401">
                  <c:v>1439.1104353777</c:v>
                </c:pt>
                <c:pt idx="2402">
                  <c:v>1439.7098149842</c:v>
                </c:pt>
                <c:pt idx="2403">
                  <c:v>1440.3091945908</c:v>
                </c:pt>
                <c:pt idx="2404">
                  <c:v>1440.9085741974</c:v>
                </c:pt>
                <c:pt idx="2405">
                  <c:v>1441.507953804</c:v>
                </c:pt>
                <c:pt idx="2406">
                  <c:v>1442.1073334105</c:v>
                </c:pt>
                <c:pt idx="2407">
                  <c:v>1442.7067130171</c:v>
                </c:pt>
                <c:pt idx="2408">
                  <c:v>1443.3060926237</c:v>
                </c:pt>
                <c:pt idx="2409">
                  <c:v>1443.9054722302</c:v>
                </c:pt>
                <c:pt idx="2410">
                  <c:v>1444.5048518368</c:v>
                </c:pt>
                <c:pt idx="2411">
                  <c:v>1445.1042314434</c:v>
                </c:pt>
                <c:pt idx="2412">
                  <c:v>1445.70361105</c:v>
                </c:pt>
                <c:pt idx="2413">
                  <c:v>1446.3029906565</c:v>
                </c:pt>
                <c:pt idx="2414">
                  <c:v>1446.9023702631</c:v>
                </c:pt>
                <c:pt idx="2415">
                  <c:v>1447.5017498697</c:v>
                </c:pt>
                <c:pt idx="2416">
                  <c:v>1448.1011294762</c:v>
                </c:pt>
                <c:pt idx="2417">
                  <c:v>1448.7005090828</c:v>
                </c:pt>
                <c:pt idx="2418">
                  <c:v>1449.2998886894</c:v>
                </c:pt>
                <c:pt idx="2419">
                  <c:v>1449.899268296</c:v>
                </c:pt>
                <c:pt idx="2420">
                  <c:v>1450.4986479025</c:v>
                </c:pt>
                <c:pt idx="2421">
                  <c:v>1451.0980275091</c:v>
                </c:pt>
                <c:pt idx="2422">
                  <c:v>1451.6974071157</c:v>
                </c:pt>
                <c:pt idx="2423">
                  <c:v>1452.2967867222</c:v>
                </c:pt>
                <c:pt idx="2424">
                  <c:v>1452.8961663288</c:v>
                </c:pt>
                <c:pt idx="2425">
                  <c:v>1453.4955459354</c:v>
                </c:pt>
                <c:pt idx="2426">
                  <c:v>1454.094925542</c:v>
                </c:pt>
                <c:pt idx="2427">
                  <c:v>1454.6943051485</c:v>
                </c:pt>
                <c:pt idx="2428">
                  <c:v>1455.2936847551</c:v>
                </c:pt>
                <c:pt idx="2429">
                  <c:v>1455.8930643617</c:v>
                </c:pt>
                <c:pt idx="2430">
                  <c:v>1456.4924439682</c:v>
                </c:pt>
                <c:pt idx="2431">
                  <c:v>1457.0918235748</c:v>
                </c:pt>
                <c:pt idx="2432">
                  <c:v>1457.6912031814</c:v>
                </c:pt>
                <c:pt idx="2433">
                  <c:v>1458.290582788</c:v>
                </c:pt>
                <c:pt idx="2434">
                  <c:v>1458.8899623945</c:v>
                </c:pt>
                <c:pt idx="2435">
                  <c:v>1459.4893420011</c:v>
                </c:pt>
                <c:pt idx="2436">
                  <c:v>1460.0887216077</c:v>
                </c:pt>
                <c:pt idx="2437">
                  <c:v>1460.6881012142</c:v>
                </c:pt>
                <c:pt idx="2438">
                  <c:v>1461.2874808208</c:v>
                </c:pt>
                <c:pt idx="2439">
                  <c:v>1461.8868604274</c:v>
                </c:pt>
                <c:pt idx="2440">
                  <c:v>1462.486240034</c:v>
                </c:pt>
                <c:pt idx="2441">
                  <c:v>1463.0856196405</c:v>
                </c:pt>
                <c:pt idx="2442">
                  <c:v>1463.6849992471</c:v>
                </c:pt>
                <c:pt idx="2443">
                  <c:v>1464.2843788537</c:v>
                </c:pt>
                <c:pt idx="2444">
                  <c:v>1464.8837584602</c:v>
                </c:pt>
                <c:pt idx="2445">
                  <c:v>1465.4831380668</c:v>
                </c:pt>
                <c:pt idx="2446">
                  <c:v>1466.0825176734</c:v>
                </c:pt>
                <c:pt idx="2447">
                  <c:v>1466.68189728</c:v>
                </c:pt>
                <c:pt idx="2448">
                  <c:v>1467.2812768865</c:v>
                </c:pt>
                <c:pt idx="2449">
                  <c:v>1467.8806564931</c:v>
                </c:pt>
                <c:pt idx="2450">
                  <c:v>1468.4800360997</c:v>
                </c:pt>
                <c:pt idx="2451">
                  <c:v>1469.0794157062</c:v>
                </c:pt>
                <c:pt idx="2452">
                  <c:v>1469.6787953128</c:v>
                </c:pt>
                <c:pt idx="2453">
                  <c:v>1470.2781749194</c:v>
                </c:pt>
                <c:pt idx="2454">
                  <c:v>1470.877554526</c:v>
                </c:pt>
                <c:pt idx="2455">
                  <c:v>1471.4769341325</c:v>
                </c:pt>
                <c:pt idx="2456">
                  <c:v>1472.0763137391</c:v>
                </c:pt>
                <c:pt idx="2457">
                  <c:v>1472.6756933457</c:v>
                </c:pt>
                <c:pt idx="2458">
                  <c:v>1473.2750729522</c:v>
                </c:pt>
                <c:pt idx="2459">
                  <c:v>1473.8744525588</c:v>
                </c:pt>
                <c:pt idx="2460">
                  <c:v>1474.4738321654</c:v>
                </c:pt>
                <c:pt idx="2461">
                  <c:v>1475.073211772</c:v>
                </c:pt>
                <c:pt idx="2462">
                  <c:v>1475.6725913785</c:v>
                </c:pt>
                <c:pt idx="2463">
                  <c:v>1476.2719709851</c:v>
                </c:pt>
                <c:pt idx="2464">
                  <c:v>1476.8713505917</c:v>
                </c:pt>
                <c:pt idx="2465">
                  <c:v>1477.4707301982</c:v>
                </c:pt>
                <c:pt idx="2466">
                  <c:v>1478.0701098048</c:v>
                </c:pt>
                <c:pt idx="2467">
                  <c:v>1478.6694894114</c:v>
                </c:pt>
                <c:pt idx="2468">
                  <c:v>1479.268869018</c:v>
                </c:pt>
                <c:pt idx="2469">
                  <c:v>1479.8682486245</c:v>
                </c:pt>
                <c:pt idx="2470">
                  <c:v>1480.4676282311</c:v>
                </c:pt>
                <c:pt idx="2471">
                  <c:v>1481.0670078377</c:v>
                </c:pt>
                <c:pt idx="2472">
                  <c:v>1481.6663874442</c:v>
                </c:pt>
                <c:pt idx="2473">
                  <c:v>1482.2657670508</c:v>
                </c:pt>
                <c:pt idx="2474">
                  <c:v>1482.8651466574</c:v>
                </c:pt>
                <c:pt idx="2475">
                  <c:v>1483.464526264</c:v>
                </c:pt>
                <c:pt idx="2476">
                  <c:v>1484.0639058705</c:v>
                </c:pt>
                <c:pt idx="2477">
                  <c:v>1484.6632854771</c:v>
                </c:pt>
                <c:pt idx="2478">
                  <c:v>1485.2626650837</c:v>
                </c:pt>
                <c:pt idx="2479">
                  <c:v>1485.8620446902</c:v>
                </c:pt>
                <c:pt idx="2480">
                  <c:v>1486.4614242968</c:v>
                </c:pt>
                <c:pt idx="2481">
                  <c:v>1487.0608039034</c:v>
                </c:pt>
                <c:pt idx="2482">
                  <c:v>1487.6601835099</c:v>
                </c:pt>
                <c:pt idx="2483">
                  <c:v>1488.2595631165</c:v>
                </c:pt>
                <c:pt idx="2484">
                  <c:v>1488.8589427231</c:v>
                </c:pt>
                <c:pt idx="2485">
                  <c:v>1489.4583223297</c:v>
                </c:pt>
                <c:pt idx="2486">
                  <c:v>1490.0577019362</c:v>
                </c:pt>
                <c:pt idx="2487">
                  <c:v>1490.6570815428</c:v>
                </c:pt>
                <c:pt idx="2488">
                  <c:v>1491.2564611494</c:v>
                </c:pt>
                <c:pt idx="2489">
                  <c:v>1491.8558407559</c:v>
                </c:pt>
                <c:pt idx="2490">
                  <c:v>1492.4552203625</c:v>
                </c:pt>
                <c:pt idx="2491">
                  <c:v>1493.0545999691</c:v>
                </c:pt>
                <c:pt idx="2492">
                  <c:v>1493.6539795757</c:v>
                </c:pt>
                <c:pt idx="2493">
                  <c:v>1494.2533591822</c:v>
                </c:pt>
                <c:pt idx="2494">
                  <c:v>1494.8527387888</c:v>
                </c:pt>
                <c:pt idx="2495">
                  <c:v>1495.4521183954</c:v>
                </c:pt>
                <c:pt idx="2496">
                  <c:v>1496.0514980019</c:v>
                </c:pt>
                <c:pt idx="2497">
                  <c:v>1496.6508776085</c:v>
                </c:pt>
                <c:pt idx="2498">
                  <c:v>1497.2502572151</c:v>
                </c:pt>
                <c:pt idx="2499">
                  <c:v>1497.8496368217</c:v>
                </c:pt>
                <c:pt idx="2500">
                  <c:v>1498.4490164282</c:v>
                </c:pt>
                <c:pt idx="2501">
                  <c:v>1499.0483960348</c:v>
                </c:pt>
                <c:pt idx="2502">
                  <c:v>1499.6477756414</c:v>
                </c:pt>
                <c:pt idx="2503">
                  <c:v>1500.2471552479</c:v>
                </c:pt>
                <c:pt idx="2504">
                  <c:v>1500.8465348545</c:v>
                </c:pt>
                <c:pt idx="2505">
                  <c:v>1501.4459144611</c:v>
                </c:pt>
                <c:pt idx="2506">
                  <c:v>1502.0452940677</c:v>
                </c:pt>
                <c:pt idx="2507">
                  <c:v>1502.6446736742</c:v>
                </c:pt>
                <c:pt idx="2508">
                  <c:v>1503.2440532808</c:v>
                </c:pt>
                <c:pt idx="2509">
                  <c:v>1503.8434328874</c:v>
                </c:pt>
                <c:pt idx="2510">
                  <c:v>1504.4428124939</c:v>
                </c:pt>
                <c:pt idx="2511">
                  <c:v>1505.0421921005</c:v>
                </c:pt>
                <c:pt idx="2512">
                  <c:v>1505.6415717071</c:v>
                </c:pt>
                <c:pt idx="2513">
                  <c:v>1506.2409513137</c:v>
                </c:pt>
                <c:pt idx="2514">
                  <c:v>1506.8403309202</c:v>
                </c:pt>
                <c:pt idx="2515">
                  <c:v>1507.4397105268</c:v>
                </c:pt>
                <c:pt idx="2516">
                  <c:v>1508.0390901334</c:v>
                </c:pt>
                <c:pt idx="2517">
                  <c:v>1508.6384697399</c:v>
                </c:pt>
                <c:pt idx="2518">
                  <c:v>1509.2378493465</c:v>
                </c:pt>
                <c:pt idx="2519">
                  <c:v>1509.8372289531</c:v>
                </c:pt>
                <c:pt idx="2520">
                  <c:v>1510.4366085597</c:v>
                </c:pt>
                <c:pt idx="2521">
                  <c:v>1511.0359881662</c:v>
                </c:pt>
                <c:pt idx="2522">
                  <c:v>1511.6353677728</c:v>
                </c:pt>
                <c:pt idx="2523">
                  <c:v>1512.2347473794</c:v>
                </c:pt>
                <c:pt idx="2524">
                  <c:v>1512.8341269859</c:v>
                </c:pt>
                <c:pt idx="2525">
                  <c:v>1513.4335065925</c:v>
                </c:pt>
                <c:pt idx="2526">
                  <c:v>1514.0328861991</c:v>
                </c:pt>
                <c:pt idx="2527">
                  <c:v>1514.6322658057</c:v>
                </c:pt>
                <c:pt idx="2528">
                  <c:v>1515.2316454122</c:v>
                </c:pt>
                <c:pt idx="2529">
                  <c:v>1515.8310250188</c:v>
                </c:pt>
                <c:pt idx="2530">
                  <c:v>1516.4304046254</c:v>
                </c:pt>
                <c:pt idx="2531">
                  <c:v>1517.0297842319</c:v>
                </c:pt>
                <c:pt idx="2532">
                  <c:v>1517.6291638385</c:v>
                </c:pt>
                <c:pt idx="2533">
                  <c:v>1518.2285434451</c:v>
                </c:pt>
                <c:pt idx="2534">
                  <c:v>1518.8279230517</c:v>
                </c:pt>
                <c:pt idx="2535">
                  <c:v>1519.4273026582</c:v>
                </c:pt>
                <c:pt idx="2536">
                  <c:v>1520.0266822648</c:v>
                </c:pt>
                <c:pt idx="2537">
                  <c:v>1520.6260618714</c:v>
                </c:pt>
                <c:pt idx="2538">
                  <c:v>1521.2254414779</c:v>
                </c:pt>
                <c:pt idx="2539">
                  <c:v>1521.8248210845</c:v>
                </c:pt>
                <c:pt idx="2540">
                  <c:v>1522.4242006911</c:v>
                </c:pt>
                <c:pt idx="2541">
                  <c:v>1523.0235802977</c:v>
                </c:pt>
                <c:pt idx="2542">
                  <c:v>1523.6229599042</c:v>
                </c:pt>
                <c:pt idx="2543">
                  <c:v>1524.2223395108</c:v>
                </c:pt>
                <c:pt idx="2544">
                  <c:v>1524.8217191174</c:v>
                </c:pt>
                <c:pt idx="2545">
                  <c:v>1525.4210987239</c:v>
                </c:pt>
                <c:pt idx="2546">
                  <c:v>1526.0204783305</c:v>
                </c:pt>
                <c:pt idx="2547">
                  <c:v>1526.6198579371</c:v>
                </c:pt>
                <c:pt idx="2548">
                  <c:v>1527.2192375437</c:v>
                </c:pt>
                <c:pt idx="2549">
                  <c:v>1527.8186171502</c:v>
                </c:pt>
                <c:pt idx="2550">
                  <c:v>1528.4179967568</c:v>
                </c:pt>
                <c:pt idx="2551">
                  <c:v>1529.0173763634</c:v>
                </c:pt>
                <c:pt idx="2552">
                  <c:v>1529.6167559699</c:v>
                </c:pt>
                <c:pt idx="2553">
                  <c:v>1530.2161355765</c:v>
                </c:pt>
                <c:pt idx="2554">
                  <c:v>1530.8155151831</c:v>
                </c:pt>
                <c:pt idx="2555">
                  <c:v>1531.4148947897</c:v>
                </c:pt>
                <c:pt idx="2556">
                  <c:v>1532.0142743962</c:v>
                </c:pt>
                <c:pt idx="2557">
                  <c:v>1532.6136540028</c:v>
                </c:pt>
                <c:pt idx="2558">
                  <c:v>1533.2130336094</c:v>
                </c:pt>
                <c:pt idx="2559">
                  <c:v>1533.8124132159</c:v>
                </c:pt>
                <c:pt idx="2560">
                  <c:v>1534.4117928225</c:v>
                </c:pt>
                <c:pt idx="2561">
                  <c:v>1535.0111724291</c:v>
                </c:pt>
                <c:pt idx="2562">
                  <c:v>1535.6105520357</c:v>
                </c:pt>
                <c:pt idx="2563">
                  <c:v>1536.2099316422</c:v>
                </c:pt>
                <c:pt idx="2564">
                  <c:v>1536.8093112488</c:v>
                </c:pt>
                <c:pt idx="2565">
                  <c:v>1537.4086908554</c:v>
                </c:pt>
                <c:pt idx="2566">
                  <c:v>1538.0080704619</c:v>
                </c:pt>
                <c:pt idx="2567">
                  <c:v>1538.6074500685</c:v>
                </c:pt>
                <c:pt idx="2568">
                  <c:v>1539.2068296751</c:v>
                </c:pt>
                <c:pt idx="2569">
                  <c:v>1539.8062092817</c:v>
                </c:pt>
                <c:pt idx="2570">
                  <c:v>1540.4055888882</c:v>
                </c:pt>
                <c:pt idx="2571">
                  <c:v>1541.0049684948</c:v>
                </c:pt>
                <c:pt idx="2572">
                  <c:v>1541.6043481014</c:v>
                </c:pt>
                <c:pt idx="2573">
                  <c:v>1542.2037277079</c:v>
                </c:pt>
                <c:pt idx="2574">
                  <c:v>1542.8031073145</c:v>
                </c:pt>
                <c:pt idx="2575">
                  <c:v>1543.4024869211</c:v>
                </c:pt>
                <c:pt idx="2576">
                  <c:v>1544.0018665277</c:v>
                </c:pt>
                <c:pt idx="2577">
                  <c:v>1544.6012461342</c:v>
                </c:pt>
                <c:pt idx="2578">
                  <c:v>1545.2006257408</c:v>
                </c:pt>
                <c:pt idx="2579">
                  <c:v>1545.8000053474</c:v>
                </c:pt>
                <c:pt idx="2580">
                  <c:v>1546.3993849539</c:v>
                </c:pt>
                <c:pt idx="2581">
                  <c:v>1546.9987645605</c:v>
                </c:pt>
                <c:pt idx="2582">
                  <c:v>1547.5981441671</c:v>
                </c:pt>
                <c:pt idx="2583">
                  <c:v>1548.1975237737</c:v>
                </c:pt>
                <c:pt idx="2584">
                  <c:v>1548.7969033802</c:v>
                </c:pt>
                <c:pt idx="2585">
                  <c:v>1549.3962829868</c:v>
                </c:pt>
                <c:pt idx="2586">
                  <c:v>1549.9956625934</c:v>
                </c:pt>
                <c:pt idx="2587">
                  <c:v>1550.5950421999</c:v>
                </c:pt>
                <c:pt idx="2588">
                  <c:v>1551.1944218065</c:v>
                </c:pt>
                <c:pt idx="2589">
                  <c:v>1551.7938014131</c:v>
                </c:pt>
                <c:pt idx="2590">
                  <c:v>1552.3931810196</c:v>
                </c:pt>
                <c:pt idx="2591">
                  <c:v>1552.9925606262</c:v>
                </c:pt>
                <c:pt idx="2592">
                  <c:v>1553.5919402328</c:v>
                </c:pt>
                <c:pt idx="2593">
                  <c:v>1554.1913198394</c:v>
                </c:pt>
                <c:pt idx="2594">
                  <c:v>1554.7906994459</c:v>
                </c:pt>
                <c:pt idx="2595">
                  <c:v>1555.3900790525</c:v>
                </c:pt>
                <c:pt idx="2596">
                  <c:v>1555.9894586591</c:v>
                </c:pt>
                <c:pt idx="2597">
                  <c:v>1556.5888382656</c:v>
                </c:pt>
                <c:pt idx="2598">
                  <c:v>1557.1882178722</c:v>
                </c:pt>
                <c:pt idx="2599">
                  <c:v>1557.7875974788</c:v>
                </c:pt>
                <c:pt idx="2600">
                  <c:v>1558.3869770854</c:v>
                </c:pt>
                <c:pt idx="2601">
                  <c:v>1558.9863566919</c:v>
                </c:pt>
                <c:pt idx="2602">
                  <c:v>1559.5857362985</c:v>
                </c:pt>
                <c:pt idx="2603">
                  <c:v>1560.1851159051</c:v>
                </c:pt>
                <c:pt idx="2604">
                  <c:v>1560.7844955116</c:v>
                </c:pt>
                <c:pt idx="2605">
                  <c:v>1561.3838751182</c:v>
                </c:pt>
                <c:pt idx="2606">
                  <c:v>1561.9832547248</c:v>
                </c:pt>
                <c:pt idx="2607">
                  <c:v>1562.5826343314</c:v>
                </c:pt>
                <c:pt idx="2608">
                  <c:v>1563.1820139379</c:v>
                </c:pt>
                <c:pt idx="2609">
                  <c:v>1563.7813935445</c:v>
                </c:pt>
                <c:pt idx="2610">
                  <c:v>1564.3807731511</c:v>
                </c:pt>
                <c:pt idx="2611">
                  <c:v>1564.9801527576</c:v>
                </c:pt>
                <c:pt idx="2612">
                  <c:v>1565.5795323642</c:v>
                </c:pt>
                <c:pt idx="2613">
                  <c:v>1566.1789119708</c:v>
                </c:pt>
                <c:pt idx="2614">
                  <c:v>1566.7782915774</c:v>
                </c:pt>
                <c:pt idx="2615">
                  <c:v>1567.3776711839</c:v>
                </c:pt>
                <c:pt idx="2616">
                  <c:v>1567.9770507905</c:v>
                </c:pt>
                <c:pt idx="2617">
                  <c:v>1568.5764303971</c:v>
                </c:pt>
                <c:pt idx="2618">
                  <c:v>1569.1758100036</c:v>
                </c:pt>
                <c:pt idx="2619">
                  <c:v>1569.7751896102</c:v>
                </c:pt>
                <c:pt idx="2620">
                  <c:v>1570.3745692168</c:v>
                </c:pt>
                <c:pt idx="2621">
                  <c:v>1570.9739488234</c:v>
                </c:pt>
                <c:pt idx="2622">
                  <c:v>1571.5733284299</c:v>
                </c:pt>
                <c:pt idx="2623">
                  <c:v>1572.1727080365</c:v>
                </c:pt>
                <c:pt idx="2624">
                  <c:v>1572.7720876431</c:v>
                </c:pt>
                <c:pt idx="2625">
                  <c:v>1573.3714672496</c:v>
                </c:pt>
                <c:pt idx="2626">
                  <c:v>1573.9708468562</c:v>
                </c:pt>
                <c:pt idx="2627">
                  <c:v>1574.5702264628</c:v>
                </c:pt>
                <c:pt idx="2628">
                  <c:v>1575.1696060694</c:v>
                </c:pt>
                <c:pt idx="2629">
                  <c:v>1575.7689856759</c:v>
                </c:pt>
                <c:pt idx="2630">
                  <c:v>1576.3683652825</c:v>
                </c:pt>
                <c:pt idx="2631">
                  <c:v>1576.9677448891</c:v>
                </c:pt>
                <c:pt idx="2632">
                  <c:v>1577.5671244956</c:v>
                </c:pt>
                <c:pt idx="2633">
                  <c:v>1578.1665041022</c:v>
                </c:pt>
                <c:pt idx="2634">
                  <c:v>1578.7658837088</c:v>
                </c:pt>
                <c:pt idx="2635">
                  <c:v>1579.3652633154</c:v>
                </c:pt>
                <c:pt idx="2636">
                  <c:v>1579.9646429219</c:v>
                </c:pt>
                <c:pt idx="2637">
                  <c:v>1580.5640225285</c:v>
                </c:pt>
                <c:pt idx="2638">
                  <c:v>1581.1634021351</c:v>
                </c:pt>
                <c:pt idx="2639">
                  <c:v>1581.7627817416</c:v>
                </c:pt>
                <c:pt idx="2640">
                  <c:v>1582.3621613482</c:v>
                </c:pt>
                <c:pt idx="2641">
                  <c:v>1582.9615409548</c:v>
                </c:pt>
                <c:pt idx="2642">
                  <c:v>1583.5609205614</c:v>
                </c:pt>
                <c:pt idx="2643">
                  <c:v>1584.1603001679</c:v>
                </c:pt>
                <c:pt idx="2644">
                  <c:v>1584.7596797745</c:v>
                </c:pt>
                <c:pt idx="2645">
                  <c:v>1585.3590593811</c:v>
                </c:pt>
                <c:pt idx="2646">
                  <c:v>1585.9584389876</c:v>
                </c:pt>
                <c:pt idx="2647">
                  <c:v>1586.5578185942</c:v>
                </c:pt>
                <c:pt idx="2648">
                  <c:v>1587.1571982008</c:v>
                </c:pt>
                <c:pt idx="2649">
                  <c:v>1587.7565778074</c:v>
                </c:pt>
                <c:pt idx="2650">
                  <c:v>1588.3559574139</c:v>
                </c:pt>
                <c:pt idx="2651">
                  <c:v>1588.9553370205</c:v>
                </c:pt>
                <c:pt idx="2652">
                  <c:v>1589.5547166271</c:v>
                </c:pt>
                <c:pt idx="2653">
                  <c:v>1590.1540962336</c:v>
                </c:pt>
                <c:pt idx="2654">
                  <c:v>1590.7534758402</c:v>
                </c:pt>
                <c:pt idx="2655">
                  <c:v>1591.3528554468</c:v>
                </c:pt>
                <c:pt idx="2656">
                  <c:v>1591.9522350534</c:v>
                </c:pt>
                <c:pt idx="2657">
                  <c:v>1592.5516146599</c:v>
                </c:pt>
                <c:pt idx="2658">
                  <c:v>1593.1509942665</c:v>
                </c:pt>
                <c:pt idx="2659">
                  <c:v>1593.7503738731</c:v>
                </c:pt>
                <c:pt idx="2660">
                  <c:v>1594.3497534796</c:v>
                </c:pt>
                <c:pt idx="2661">
                  <c:v>1594.9491330862</c:v>
                </c:pt>
                <c:pt idx="2662">
                  <c:v>1595.5485126928</c:v>
                </c:pt>
                <c:pt idx="2663">
                  <c:v>1596.1478922994</c:v>
                </c:pt>
                <c:pt idx="2664">
                  <c:v>1596.7472719059</c:v>
                </c:pt>
                <c:pt idx="2665">
                  <c:v>1597.3466515125</c:v>
                </c:pt>
                <c:pt idx="2666">
                  <c:v>1597.9460311191</c:v>
                </c:pt>
                <c:pt idx="2667">
                  <c:v>1598.5454107256</c:v>
                </c:pt>
                <c:pt idx="2668">
                  <c:v>1599.1447903322</c:v>
                </c:pt>
                <c:pt idx="2669">
                  <c:v>1599.7441699388</c:v>
                </c:pt>
                <c:pt idx="2670">
                  <c:v>1600.3435495454</c:v>
                </c:pt>
                <c:pt idx="2671">
                  <c:v>1600.9429291519</c:v>
                </c:pt>
                <c:pt idx="2672">
                  <c:v>1601.5423087585</c:v>
                </c:pt>
                <c:pt idx="2673">
                  <c:v>1602.1416883651</c:v>
                </c:pt>
                <c:pt idx="2674">
                  <c:v>1602.7410679716</c:v>
                </c:pt>
                <c:pt idx="2675">
                  <c:v>1603.3404475782</c:v>
                </c:pt>
                <c:pt idx="2676">
                  <c:v>1603.9398271848</c:v>
                </c:pt>
                <c:pt idx="2677">
                  <c:v>1604.5392067914</c:v>
                </c:pt>
                <c:pt idx="2678">
                  <c:v>1605.1385863979</c:v>
                </c:pt>
                <c:pt idx="2679">
                  <c:v>1605.7379660045</c:v>
                </c:pt>
                <c:pt idx="2680">
                  <c:v>1606.3373456111</c:v>
                </c:pt>
                <c:pt idx="2681">
                  <c:v>1606.9367252176</c:v>
                </c:pt>
                <c:pt idx="2682">
                  <c:v>1607.5361048242</c:v>
                </c:pt>
                <c:pt idx="2683">
                  <c:v>1608.1354844308</c:v>
                </c:pt>
                <c:pt idx="2684">
                  <c:v>1608.7348640374</c:v>
                </c:pt>
                <c:pt idx="2685">
                  <c:v>1609.3342436439</c:v>
                </c:pt>
                <c:pt idx="2686">
                  <c:v>1609.9336232505</c:v>
                </c:pt>
                <c:pt idx="2687">
                  <c:v>1610.5330028571</c:v>
                </c:pt>
                <c:pt idx="2688">
                  <c:v>1611.1323824636</c:v>
                </c:pt>
                <c:pt idx="2689">
                  <c:v>1611.7317620702</c:v>
                </c:pt>
                <c:pt idx="2690">
                  <c:v>1612.3311416768</c:v>
                </c:pt>
                <c:pt idx="2691">
                  <c:v>1612.9305212834</c:v>
                </c:pt>
                <c:pt idx="2692">
                  <c:v>1613.5299008899</c:v>
                </c:pt>
                <c:pt idx="2693">
                  <c:v>1614.1292804965</c:v>
                </c:pt>
                <c:pt idx="2694">
                  <c:v>1614.7286601031</c:v>
                </c:pt>
                <c:pt idx="2695">
                  <c:v>1615.3280397096</c:v>
                </c:pt>
                <c:pt idx="2696">
                  <c:v>1615.9274193162</c:v>
                </c:pt>
                <c:pt idx="2697">
                  <c:v>1616.5267989228</c:v>
                </c:pt>
                <c:pt idx="2698">
                  <c:v>1617.1261785293</c:v>
                </c:pt>
                <c:pt idx="2699">
                  <c:v>1617.7255581359</c:v>
                </c:pt>
                <c:pt idx="2700">
                  <c:v>1618.3249377425</c:v>
                </c:pt>
                <c:pt idx="2701">
                  <c:v>1618.9243173491</c:v>
                </c:pt>
                <c:pt idx="2702">
                  <c:v>1619.5236969556</c:v>
                </c:pt>
                <c:pt idx="2703">
                  <c:v>1620.1230765622</c:v>
                </c:pt>
                <c:pt idx="2704">
                  <c:v>1620.7224561688</c:v>
                </c:pt>
                <c:pt idx="2705">
                  <c:v>1621.3218357753</c:v>
                </c:pt>
                <c:pt idx="2706">
                  <c:v>1621.9212153819</c:v>
                </c:pt>
                <c:pt idx="2707">
                  <c:v>1622.5205949885</c:v>
                </c:pt>
                <c:pt idx="2708">
                  <c:v>1623.1199745951</c:v>
                </c:pt>
                <c:pt idx="2709">
                  <c:v>1623.7193542016</c:v>
                </c:pt>
                <c:pt idx="2710">
                  <c:v>1624.3187338082</c:v>
                </c:pt>
                <c:pt idx="2711">
                  <c:v>1624.9181134148</c:v>
                </c:pt>
                <c:pt idx="2712">
                  <c:v>1625.5174930213</c:v>
                </c:pt>
                <c:pt idx="2713">
                  <c:v>1626.1168726279</c:v>
                </c:pt>
                <c:pt idx="2714">
                  <c:v>1626.7162522345</c:v>
                </c:pt>
                <c:pt idx="2715">
                  <c:v>1627.3156318411</c:v>
                </c:pt>
                <c:pt idx="2716">
                  <c:v>1627.9150114476</c:v>
                </c:pt>
                <c:pt idx="2717">
                  <c:v>1628.5143910542</c:v>
                </c:pt>
                <c:pt idx="2718">
                  <c:v>1629.1137706608</c:v>
                </c:pt>
                <c:pt idx="2719">
                  <c:v>1629.7131502673</c:v>
                </c:pt>
                <c:pt idx="2720">
                  <c:v>1630.3125298739</c:v>
                </c:pt>
                <c:pt idx="2721">
                  <c:v>1630.9119094805</c:v>
                </c:pt>
                <c:pt idx="2722">
                  <c:v>1631.5112890871</c:v>
                </c:pt>
                <c:pt idx="2723">
                  <c:v>1632.1106686936</c:v>
                </c:pt>
                <c:pt idx="2724">
                  <c:v>1632.7100483002</c:v>
                </c:pt>
                <c:pt idx="2725">
                  <c:v>1633.3094279068</c:v>
                </c:pt>
                <c:pt idx="2726">
                  <c:v>1633.9088075133</c:v>
                </c:pt>
                <c:pt idx="2727">
                  <c:v>1634.5081871199</c:v>
                </c:pt>
                <c:pt idx="2728">
                  <c:v>1635.1075667265</c:v>
                </c:pt>
                <c:pt idx="2729">
                  <c:v>1635.7069463331</c:v>
                </c:pt>
                <c:pt idx="2730">
                  <c:v>1636.3063259396</c:v>
                </c:pt>
                <c:pt idx="2731">
                  <c:v>1636.9057055462</c:v>
                </c:pt>
                <c:pt idx="2732">
                  <c:v>1637.5050851528</c:v>
                </c:pt>
                <c:pt idx="2733">
                  <c:v>1638.1044647593</c:v>
                </c:pt>
                <c:pt idx="2734">
                  <c:v>1638.7038443659</c:v>
                </c:pt>
                <c:pt idx="2735">
                  <c:v>1639.3032239725</c:v>
                </c:pt>
                <c:pt idx="2736">
                  <c:v>1639.9026035791</c:v>
                </c:pt>
                <c:pt idx="2737">
                  <c:v>1640.5019831856</c:v>
                </c:pt>
                <c:pt idx="2738">
                  <c:v>1641.1013627922</c:v>
                </c:pt>
                <c:pt idx="2739">
                  <c:v>1641.7007423988</c:v>
                </c:pt>
                <c:pt idx="2740">
                  <c:v>1642.3001220053</c:v>
                </c:pt>
                <c:pt idx="2741">
                  <c:v>1642.8995016119</c:v>
                </c:pt>
                <c:pt idx="2742">
                  <c:v>1643.4988812185</c:v>
                </c:pt>
                <c:pt idx="2743">
                  <c:v>1644.0982608251</c:v>
                </c:pt>
                <c:pt idx="2744">
                  <c:v>1644.6976404316</c:v>
                </c:pt>
                <c:pt idx="2745">
                  <c:v>1645.2970200382</c:v>
                </c:pt>
                <c:pt idx="2746">
                  <c:v>1645.8963996448</c:v>
                </c:pt>
                <c:pt idx="2747">
                  <c:v>1646.4957792513</c:v>
                </c:pt>
                <c:pt idx="2748">
                  <c:v>1647.0951588579</c:v>
                </c:pt>
                <c:pt idx="2749">
                  <c:v>1647.6945384645</c:v>
                </c:pt>
                <c:pt idx="2750">
                  <c:v>1648.2939180711</c:v>
                </c:pt>
                <c:pt idx="2751">
                  <c:v>1648.8932976776</c:v>
                </c:pt>
                <c:pt idx="2752">
                  <c:v>1649.4926772842</c:v>
                </c:pt>
                <c:pt idx="2753">
                  <c:v>1650.0920568908</c:v>
                </c:pt>
                <c:pt idx="2754">
                  <c:v>1650.6914364973</c:v>
                </c:pt>
                <c:pt idx="2755">
                  <c:v>1651.2908161039</c:v>
                </c:pt>
                <c:pt idx="2756">
                  <c:v>1651.8901957105</c:v>
                </c:pt>
                <c:pt idx="2757">
                  <c:v>1652.4895753171</c:v>
                </c:pt>
                <c:pt idx="2758">
                  <c:v>1653.0889549236</c:v>
                </c:pt>
                <c:pt idx="2759">
                  <c:v>1653.6883345302</c:v>
                </c:pt>
                <c:pt idx="2760">
                  <c:v>1654.2877141368</c:v>
                </c:pt>
                <c:pt idx="2761">
                  <c:v>1654.8870937433</c:v>
                </c:pt>
                <c:pt idx="2762">
                  <c:v>1655.4864733499</c:v>
                </c:pt>
                <c:pt idx="2763">
                  <c:v>1656.0858529565</c:v>
                </c:pt>
                <c:pt idx="2764">
                  <c:v>1656.6852325631</c:v>
                </c:pt>
                <c:pt idx="2765">
                  <c:v>1657.2846121696</c:v>
                </c:pt>
                <c:pt idx="2766">
                  <c:v>1657.8839917762</c:v>
                </c:pt>
                <c:pt idx="2767">
                  <c:v>1658.4833713828</c:v>
                </c:pt>
                <c:pt idx="2768">
                  <c:v>1659.0827509893</c:v>
                </c:pt>
                <c:pt idx="2769">
                  <c:v>1659.682130595899</c:v>
                </c:pt>
                <c:pt idx="2770">
                  <c:v>1660.2815102025</c:v>
                </c:pt>
                <c:pt idx="2771">
                  <c:v>1660.8808898091</c:v>
                </c:pt>
                <c:pt idx="2772">
                  <c:v>1661.4802694156</c:v>
                </c:pt>
                <c:pt idx="2773">
                  <c:v>1662.0796490222</c:v>
                </c:pt>
                <c:pt idx="2774">
                  <c:v>1662.6790286288</c:v>
                </c:pt>
                <c:pt idx="2775">
                  <c:v>1663.2784082353</c:v>
                </c:pt>
                <c:pt idx="2776">
                  <c:v>1663.8777878419</c:v>
                </c:pt>
                <c:pt idx="2777">
                  <c:v>1664.4771674485</c:v>
                </c:pt>
                <c:pt idx="2778">
                  <c:v>1665.0765470551</c:v>
                </c:pt>
                <c:pt idx="2779">
                  <c:v>1665.6759266616</c:v>
                </c:pt>
                <c:pt idx="2780">
                  <c:v>1666.2753062682</c:v>
                </c:pt>
                <c:pt idx="2781">
                  <c:v>1666.8746858748</c:v>
                </c:pt>
                <c:pt idx="2782">
                  <c:v>1667.4740654813</c:v>
                </c:pt>
                <c:pt idx="2783">
                  <c:v>1668.0734450879</c:v>
                </c:pt>
                <c:pt idx="2784">
                  <c:v>1668.6728246945</c:v>
                </c:pt>
                <c:pt idx="2785">
                  <c:v>1669.2722043011</c:v>
                </c:pt>
                <c:pt idx="2786">
                  <c:v>1669.8715839076</c:v>
                </c:pt>
                <c:pt idx="2787">
                  <c:v>1670.4709635142</c:v>
                </c:pt>
                <c:pt idx="2788">
                  <c:v>1671.0703431208</c:v>
                </c:pt>
                <c:pt idx="2789">
                  <c:v>1671.6697227273</c:v>
                </c:pt>
                <c:pt idx="2790">
                  <c:v>1672.2691023339</c:v>
                </c:pt>
                <c:pt idx="2791">
                  <c:v>1672.8684819405</c:v>
                </c:pt>
                <c:pt idx="2792">
                  <c:v>1673.4678615471</c:v>
                </c:pt>
                <c:pt idx="2793">
                  <c:v>1674.0672411536</c:v>
                </c:pt>
                <c:pt idx="2794">
                  <c:v>1674.6666207602</c:v>
                </c:pt>
                <c:pt idx="2795">
                  <c:v>1675.2660003668</c:v>
                </c:pt>
                <c:pt idx="2796">
                  <c:v>1675.8653799733</c:v>
                </c:pt>
                <c:pt idx="2797">
                  <c:v>1676.4647595799</c:v>
                </c:pt>
                <c:pt idx="2798">
                  <c:v>1677.0641391865</c:v>
                </c:pt>
                <c:pt idx="2799">
                  <c:v>1677.663518793</c:v>
                </c:pt>
                <c:pt idx="2800">
                  <c:v>1678.2628983996</c:v>
                </c:pt>
                <c:pt idx="2801">
                  <c:v>1678.8622780062</c:v>
                </c:pt>
                <c:pt idx="2802">
                  <c:v>1679.4616576128</c:v>
                </c:pt>
                <c:pt idx="2803">
                  <c:v>1680.0610372193</c:v>
                </c:pt>
                <c:pt idx="2804">
                  <c:v>1680.6604168259</c:v>
                </c:pt>
                <c:pt idx="2805">
                  <c:v>1681.2597964325</c:v>
                </c:pt>
                <c:pt idx="2806">
                  <c:v>1681.859176039</c:v>
                </c:pt>
                <c:pt idx="2807">
                  <c:v>1682.4585556456</c:v>
                </c:pt>
                <c:pt idx="2808">
                  <c:v>1683.0579352522</c:v>
                </c:pt>
                <c:pt idx="2809">
                  <c:v>1683.6573148588</c:v>
                </c:pt>
                <c:pt idx="2810">
                  <c:v>1684.2566944653</c:v>
                </c:pt>
                <c:pt idx="2811">
                  <c:v>1684.8560740719</c:v>
                </c:pt>
                <c:pt idx="2812">
                  <c:v>1685.4554536785</c:v>
                </c:pt>
                <c:pt idx="2813">
                  <c:v>1686.054833285</c:v>
                </c:pt>
                <c:pt idx="2814">
                  <c:v>1686.6542128916</c:v>
                </c:pt>
                <c:pt idx="2815">
                  <c:v>1687.2535924982</c:v>
                </c:pt>
                <c:pt idx="2816">
                  <c:v>1687.8529721048</c:v>
                </c:pt>
                <c:pt idx="2817">
                  <c:v>1688.4523517113</c:v>
                </c:pt>
                <c:pt idx="2818">
                  <c:v>1689.0517313179</c:v>
                </c:pt>
                <c:pt idx="2819">
                  <c:v>1689.6511109245</c:v>
                </c:pt>
                <c:pt idx="2820">
                  <c:v>1690.250490531</c:v>
                </c:pt>
                <c:pt idx="2821">
                  <c:v>1690.8498701376</c:v>
                </c:pt>
                <c:pt idx="2822">
                  <c:v>1691.4492497442</c:v>
                </c:pt>
                <c:pt idx="2823">
                  <c:v>1692.0486293508</c:v>
                </c:pt>
                <c:pt idx="2824">
                  <c:v>1692.6480089573</c:v>
                </c:pt>
                <c:pt idx="2825">
                  <c:v>1693.2473885639</c:v>
                </c:pt>
                <c:pt idx="2826">
                  <c:v>1693.8467681705</c:v>
                </c:pt>
                <c:pt idx="2827">
                  <c:v>1694.446147777</c:v>
                </c:pt>
                <c:pt idx="2828">
                  <c:v>1695.0455273836</c:v>
                </c:pt>
                <c:pt idx="2829">
                  <c:v>1695.6449069902</c:v>
                </c:pt>
                <c:pt idx="2830">
                  <c:v>1696.2442865968</c:v>
                </c:pt>
                <c:pt idx="2831">
                  <c:v>1696.8436662033</c:v>
                </c:pt>
                <c:pt idx="2832">
                  <c:v>1697.4430458099</c:v>
                </c:pt>
                <c:pt idx="2833">
                  <c:v>1698.0424254165</c:v>
                </c:pt>
                <c:pt idx="2834">
                  <c:v>1698.641805023</c:v>
                </c:pt>
                <c:pt idx="2835">
                  <c:v>1699.2411846296</c:v>
                </c:pt>
                <c:pt idx="2836">
                  <c:v>1699.8405642362</c:v>
                </c:pt>
                <c:pt idx="2837">
                  <c:v>1700.4399438428</c:v>
                </c:pt>
                <c:pt idx="2838">
                  <c:v>1701.0393234493</c:v>
                </c:pt>
                <c:pt idx="2839">
                  <c:v>1701.6387030559</c:v>
                </c:pt>
                <c:pt idx="2840">
                  <c:v>1702.2380826625</c:v>
                </c:pt>
                <c:pt idx="2841">
                  <c:v>1702.837462269</c:v>
                </c:pt>
                <c:pt idx="2842">
                  <c:v>1703.4368418756</c:v>
                </c:pt>
                <c:pt idx="2843">
                  <c:v>1704.0362214822</c:v>
                </c:pt>
                <c:pt idx="2844">
                  <c:v>1704.6356010888</c:v>
                </c:pt>
                <c:pt idx="2845">
                  <c:v>1705.2349806953</c:v>
                </c:pt>
                <c:pt idx="2846">
                  <c:v>1705.8343603019</c:v>
                </c:pt>
                <c:pt idx="2847">
                  <c:v>1706.4337399085</c:v>
                </c:pt>
                <c:pt idx="2848">
                  <c:v>1707.033119515</c:v>
                </c:pt>
                <c:pt idx="2849">
                  <c:v>1707.6324991216</c:v>
                </c:pt>
                <c:pt idx="2850">
                  <c:v>1708.2318787282</c:v>
                </c:pt>
                <c:pt idx="2851">
                  <c:v>1708.8312583348</c:v>
                </c:pt>
                <c:pt idx="2852">
                  <c:v>1709.4306379413</c:v>
                </c:pt>
                <c:pt idx="2853">
                  <c:v>1710.0300175479</c:v>
                </c:pt>
                <c:pt idx="2854">
                  <c:v>1710.6293971545</c:v>
                </c:pt>
                <c:pt idx="2855">
                  <c:v>1711.228776761</c:v>
                </c:pt>
                <c:pt idx="2856">
                  <c:v>1711.8281563676</c:v>
                </c:pt>
                <c:pt idx="2857">
                  <c:v>1712.4275359742</c:v>
                </c:pt>
                <c:pt idx="2858">
                  <c:v>1713.0269155808</c:v>
                </c:pt>
                <c:pt idx="2859">
                  <c:v>1713.6262951873</c:v>
                </c:pt>
                <c:pt idx="2860">
                  <c:v>1714.2256747939</c:v>
                </c:pt>
                <c:pt idx="2861">
                  <c:v>1714.8250544005</c:v>
                </c:pt>
                <c:pt idx="2862">
                  <c:v>1715.424434007</c:v>
                </c:pt>
                <c:pt idx="2863">
                  <c:v>1716.0238136136</c:v>
                </c:pt>
                <c:pt idx="2864">
                  <c:v>1716.6231932202</c:v>
                </c:pt>
                <c:pt idx="2865">
                  <c:v>1717.2225728268</c:v>
                </c:pt>
                <c:pt idx="2866">
                  <c:v>1717.8219524333</c:v>
                </c:pt>
                <c:pt idx="2867">
                  <c:v>1718.4213320399</c:v>
                </c:pt>
                <c:pt idx="2868">
                  <c:v>1719.0207116465</c:v>
                </c:pt>
                <c:pt idx="2869">
                  <c:v>1719.620091253</c:v>
                </c:pt>
                <c:pt idx="2870">
                  <c:v>1720.2194708596</c:v>
                </c:pt>
                <c:pt idx="2871">
                  <c:v>1720.8188504662</c:v>
                </c:pt>
                <c:pt idx="2872">
                  <c:v>1721.4182300728</c:v>
                </c:pt>
                <c:pt idx="2873">
                  <c:v>1722.0176096793</c:v>
                </c:pt>
                <c:pt idx="2874">
                  <c:v>1722.6169892859</c:v>
                </c:pt>
                <c:pt idx="2875">
                  <c:v>1723.2163688925</c:v>
                </c:pt>
                <c:pt idx="2876">
                  <c:v>1723.815748499</c:v>
                </c:pt>
                <c:pt idx="2877">
                  <c:v>1724.4151281056</c:v>
                </c:pt>
                <c:pt idx="2878">
                  <c:v>1725.0145077122</c:v>
                </c:pt>
                <c:pt idx="2879">
                  <c:v>1725.6138873188</c:v>
                </c:pt>
                <c:pt idx="2880">
                  <c:v>1726.2132669253</c:v>
                </c:pt>
                <c:pt idx="2881">
                  <c:v>1726.8126465319</c:v>
                </c:pt>
                <c:pt idx="2882">
                  <c:v>1727.4120261385</c:v>
                </c:pt>
                <c:pt idx="2883">
                  <c:v>1728.011405745</c:v>
                </c:pt>
                <c:pt idx="2884">
                  <c:v>1728.6107853516</c:v>
                </c:pt>
                <c:pt idx="2885">
                  <c:v>1729.2101649582</c:v>
                </c:pt>
                <c:pt idx="2886">
                  <c:v>1729.8095445648</c:v>
                </c:pt>
                <c:pt idx="2887">
                  <c:v>1730.4089241713</c:v>
                </c:pt>
                <c:pt idx="2888">
                  <c:v>1731.0083037779</c:v>
                </c:pt>
                <c:pt idx="2889">
                  <c:v>1731.6076833845</c:v>
                </c:pt>
                <c:pt idx="2890">
                  <c:v>1732.207062991</c:v>
                </c:pt>
                <c:pt idx="2891">
                  <c:v>1732.8064425976</c:v>
                </c:pt>
                <c:pt idx="2892">
                  <c:v>1733.4058222042</c:v>
                </c:pt>
                <c:pt idx="2893">
                  <c:v>1734.0052018108</c:v>
                </c:pt>
                <c:pt idx="2894">
                  <c:v>1734.6045814173</c:v>
                </c:pt>
                <c:pt idx="2895">
                  <c:v>1735.2039610239</c:v>
                </c:pt>
                <c:pt idx="2896">
                  <c:v>1735.8033406305</c:v>
                </c:pt>
                <c:pt idx="2897">
                  <c:v>1736.402720237</c:v>
                </c:pt>
                <c:pt idx="2898">
                  <c:v>1737.0020998436</c:v>
                </c:pt>
                <c:pt idx="2899">
                  <c:v>1737.6014794502</c:v>
                </c:pt>
                <c:pt idx="2900">
                  <c:v>1738.2008590568</c:v>
                </c:pt>
                <c:pt idx="2901">
                  <c:v>1738.8002386633</c:v>
                </c:pt>
                <c:pt idx="2902">
                  <c:v>1739.3996182699</c:v>
                </c:pt>
                <c:pt idx="2903">
                  <c:v>1739.9989978765</c:v>
                </c:pt>
                <c:pt idx="2904">
                  <c:v>1740.598377483</c:v>
                </c:pt>
                <c:pt idx="2905">
                  <c:v>1741.1977570896</c:v>
                </c:pt>
                <c:pt idx="2906">
                  <c:v>1741.7971366962</c:v>
                </c:pt>
                <c:pt idx="2907">
                  <c:v>1742.3965163027</c:v>
                </c:pt>
                <c:pt idx="2908">
                  <c:v>1742.9958959093</c:v>
                </c:pt>
                <c:pt idx="2909">
                  <c:v>1743.5952755159</c:v>
                </c:pt>
                <c:pt idx="2910">
                  <c:v>1744.1946551225</c:v>
                </c:pt>
                <c:pt idx="2911">
                  <c:v>1744.794034729</c:v>
                </c:pt>
                <c:pt idx="2912">
                  <c:v>1745.3934143356</c:v>
                </c:pt>
                <c:pt idx="2913">
                  <c:v>1745.9927939422</c:v>
                </c:pt>
                <c:pt idx="2914">
                  <c:v>1746.5921735487</c:v>
                </c:pt>
                <c:pt idx="2915">
                  <c:v>1747.1915531553</c:v>
                </c:pt>
                <c:pt idx="2916">
                  <c:v>1747.7909327619</c:v>
                </c:pt>
                <c:pt idx="2917">
                  <c:v>1748.3903123685</c:v>
                </c:pt>
                <c:pt idx="2918">
                  <c:v>1748.989691975</c:v>
                </c:pt>
                <c:pt idx="2919">
                  <c:v>1749.5890715816</c:v>
                </c:pt>
                <c:pt idx="2920">
                  <c:v>1750.1884511882</c:v>
                </c:pt>
                <c:pt idx="2921">
                  <c:v>1750.7878307947</c:v>
                </c:pt>
                <c:pt idx="2922">
                  <c:v>1751.3872104013</c:v>
                </c:pt>
                <c:pt idx="2923">
                  <c:v>1751.9865900079</c:v>
                </c:pt>
                <c:pt idx="2924">
                  <c:v>1752.5859696145</c:v>
                </c:pt>
                <c:pt idx="2925">
                  <c:v>1753.185349221</c:v>
                </c:pt>
                <c:pt idx="2926">
                  <c:v>1753.7847288276</c:v>
                </c:pt>
                <c:pt idx="2927">
                  <c:v>1754.3841084342</c:v>
                </c:pt>
                <c:pt idx="2928">
                  <c:v>1754.9834880407</c:v>
                </c:pt>
                <c:pt idx="2929">
                  <c:v>1755.5828676473</c:v>
                </c:pt>
                <c:pt idx="2930">
                  <c:v>1756.1822472539</c:v>
                </c:pt>
                <c:pt idx="2931">
                  <c:v>1756.7816268605</c:v>
                </c:pt>
                <c:pt idx="2932">
                  <c:v>1757.381006467</c:v>
                </c:pt>
                <c:pt idx="2933">
                  <c:v>1757.9803860736</c:v>
                </c:pt>
                <c:pt idx="2934">
                  <c:v>1758.5797656802</c:v>
                </c:pt>
                <c:pt idx="2935">
                  <c:v>1759.1791452867</c:v>
                </c:pt>
                <c:pt idx="2936">
                  <c:v>1759.7785248933</c:v>
                </c:pt>
                <c:pt idx="2937">
                  <c:v>1760.3779044999</c:v>
                </c:pt>
                <c:pt idx="2938">
                  <c:v>1760.9772841065</c:v>
                </c:pt>
                <c:pt idx="2939">
                  <c:v>1761.576663713</c:v>
                </c:pt>
                <c:pt idx="2940">
                  <c:v>1762.1760433196</c:v>
                </c:pt>
                <c:pt idx="2941">
                  <c:v>1762.7754229262</c:v>
                </c:pt>
                <c:pt idx="2942">
                  <c:v>1763.3748025327</c:v>
                </c:pt>
                <c:pt idx="2943">
                  <c:v>1763.9741821393</c:v>
                </c:pt>
                <c:pt idx="2944">
                  <c:v>1764.5735617459</c:v>
                </c:pt>
                <c:pt idx="2945">
                  <c:v>1765.1729413525</c:v>
                </c:pt>
                <c:pt idx="2946">
                  <c:v>1765.772320959</c:v>
                </c:pt>
                <c:pt idx="2947">
                  <c:v>1766.3717005656</c:v>
                </c:pt>
                <c:pt idx="2948">
                  <c:v>1766.9710801722</c:v>
                </c:pt>
                <c:pt idx="2949">
                  <c:v>1767.5704597787</c:v>
                </c:pt>
                <c:pt idx="2950">
                  <c:v>1768.1698393853</c:v>
                </c:pt>
                <c:pt idx="2951">
                  <c:v>1768.7692189919</c:v>
                </c:pt>
                <c:pt idx="2952">
                  <c:v>1769.3685985985</c:v>
                </c:pt>
                <c:pt idx="2953">
                  <c:v>1769.967978205</c:v>
                </c:pt>
                <c:pt idx="2954">
                  <c:v>1770.5673578116</c:v>
                </c:pt>
                <c:pt idx="2955">
                  <c:v>1771.1667374182</c:v>
                </c:pt>
                <c:pt idx="2956">
                  <c:v>1771.7661170247</c:v>
                </c:pt>
                <c:pt idx="2957">
                  <c:v>1772.3654966313</c:v>
                </c:pt>
                <c:pt idx="2958">
                  <c:v>1772.9648762379</c:v>
                </c:pt>
                <c:pt idx="2959">
                  <c:v>1773.5642558445</c:v>
                </c:pt>
                <c:pt idx="2960">
                  <c:v>1774.163635451</c:v>
                </c:pt>
                <c:pt idx="2961">
                  <c:v>1774.7630150576</c:v>
                </c:pt>
                <c:pt idx="2962">
                  <c:v>1775.3623946642</c:v>
                </c:pt>
                <c:pt idx="2963">
                  <c:v>1775.9617742707</c:v>
                </c:pt>
                <c:pt idx="2964">
                  <c:v>1776.5611538773</c:v>
                </c:pt>
                <c:pt idx="2965">
                  <c:v>1777.1605334839</c:v>
                </c:pt>
                <c:pt idx="2966">
                  <c:v>1777.7599130905</c:v>
                </c:pt>
                <c:pt idx="2967">
                  <c:v>1778.359292697</c:v>
                </c:pt>
                <c:pt idx="2968">
                  <c:v>1778.9586723036</c:v>
                </c:pt>
                <c:pt idx="2969">
                  <c:v>1779.5580519102</c:v>
                </c:pt>
                <c:pt idx="2970">
                  <c:v>1780.1574315167</c:v>
                </c:pt>
                <c:pt idx="2971">
                  <c:v>1780.7568111233</c:v>
                </c:pt>
                <c:pt idx="2972">
                  <c:v>1781.3561907299</c:v>
                </c:pt>
                <c:pt idx="2973">
                  <c:v>1781.9555703365</c:v>
                </c:pt>
                <c:pt idx="2974">
                  <c:v>1782.554949943</c:v>
                </c:pt>
                <c:pt idx="2975">
                  <c:v>1783.1543295496</c:v>
                </c:pt>
                <c:pt idx="2976">
                  <c:v>1783.7537091562</c:v>
                </c:pt>
                <c:pt idx="2977">
                  <c:v>1784.3530887627</c:v>
                </c:pt>
                <c:pt idx="2978">
                  <c:v>1784.9524683693</c:v>
                </c:pt>
                <c:pt idx="2979">
                  <c:v>1785.5518479759</c:v>
                </c:pt>
                <c:pt idx="2980">
                  <c:v>1786.1512275825</c:v>
                </c:pt>
                <c:pt idx="2981">
                  <c:v>1786.750607189</c:v>
                </c:pt>
                <c:pt idx="2982">
                  <c:v>1787.3499867956</c:v>
                </c:pt>
                <c:pt idx="2983">
                  <c:v>1787.9493664022</c:v>
                </c:pt>
                <c:pt idx="2984">
                  <c:v>1788.5487460087</c:v>
                </c:pt>
                <c:pt idx="2985">
                  <c:v>1789.1481256153</c:v>
                </c:pt>
                <c:pt idx="2986">
                  <c:v>1789.7475052219</c:v>
                </c:pt>
                <c:pt idx="2987">
                  <c:v>1790.3468848285</c:v>
                </c:pt>
                <c:pt idx="2988">
                  <c:v>1790.946264435</c:v>
                </c:pt>
                <c:pt idx="2989">
                  <c:v>1791.5456440416</c:v>
                </c:pt>
                <c:pt idx="2990">
                  <c:v>1792.1450236482</c:v>
                </c:pt>
                <c:pt idx="2991">
                  <c:v>1792.7444032547</c:v>
                </c:pt>
                <c:pt idx="2992">
                  <c:v>1793.3437828613</c:v>
                </c:pt>
                <c:pt idx="2993">
                  <c:v>1793.9431624679</c:v>
                </c:pt>
                <c:pt idx="2994">
                  <c:v>1794.5425420745</c:v>
                </c:pt>
                <c:pt idx="2995">
                  <c:v>1795.141921681</c:v>
                </c:pt>
                <c:pt idx="2996">
                  <c:v>1795.7413012876</c:v>
                </c:pt>
                <c:pt idx="2997">
                  <c:v>1796.3406808942</c:v>
                </c:pt>
                <c:pt idx="2998">
                  <c:v>1796.9400605007</c:v>
                </c:pt>
                <c:pt idx="2999">
                  <c:v>1797.5394401073</c:v>
                </c:pt>
                <c:pt idx="3000">
                  <c:v>1798.1388197139</c:v>
                </c:pt>
                <c:pt idx="3001">
                  <c:v>1798.7381993205</c:v>
                </c:pt>
                <c:pt idx="3002">
                  <c:v>1799.337578927</c:v>
                </c:pt>
                <c:pt idx="3003">
                  <c:v>1799.9369585336</c:v>
                </c:pt>
                <c:pt idx="3004">
                  <c:v>1800.5363381402</c:v>
                </c:pt>
                <c:pt idx="3005">
                  <c:v>1801.1357177467</c:v>
                </c:pt>
                <c:pt idx="3006">
                  <c:v>1801.7350973533</c:v>
                </c:pt>
                <c:pt idx="3007">
                  <c:v>1802.3344769599</c:v>
                </c:pt>
                <c:pt idx="3008">
                  <c:v>1802.9338565665</c:v>
                </c:pt>
                <c:pt idx="3009">
                  <c:v>1803.533236173</c:v>
                </c:pt>
                <c:pt idx="3010">
                  <c:v>1804.1326157796</c:v>
                </c:pt>
                <c:pt idx="3011">
                  <c:v>1804.7319953862</c:v>
                </c:pt>
                <c:pt idx="3012">
                  <c:v>1805.3313749927</c:v>
                </c:pt>
                <c:pt idx="3013">
                  <c:v>1805.9307545993</c:v>
                </c:pt>
                <c:pt idx="3014">
                  <c:v>1806.5301342059</c:v>
                </c:pt>
                <c:pt idx="3015">
                  <c:v>1807.1295138124</c:v>
                </c:pt>
                <c:pt idx="3016">
                  <c:v>1807.728893419</c:v>
                </c:pt>
                <c:pt idx="3017">
                  <c:v>1808.3282730256</c:v>
                </c:pt>
                <c:pt idx="3018">
                  <c:v>1808.9276526322</c:v>
                </c:pt>
                <c:pt idx="3019">
                  <c:v>1809.5270322387</c:v>
                </c:pt>
                <c:pt idx="3020">
                  <c:v>1810.1264118453</c:v>
                </c:pt>
                <c:pt idx="3021">
                  <c:v>1810.7257914519</c:v>
                </c:pt>
                <c:pt idx="3022">
                  <c:v>1811.3251710584</c:v>
                </c:pt>
                <c:pt idx="3023">
                  <c:v>1811.924550665</c:v>
                </c:pt>
                <c:pt idx="3024">
                  <c:v>1812.5239302716</c:v>
                </c:pt>
                <c:pt idx="3025">
                  <c:v>1813.1233098782</c:v>
                </c:pt>
                <c:pt idx="3026">
                  <c:v>1813.7226894847</c:v>
                </c:pt>
                <c:pt idx="3027">
                  <c:v>1814.3220690913</c:v>
                </c:pt>
                <c:pt idx="3028">
                  <c:v>1814.9214486979</c:v>
                </c:pt>
                <c:pt idx="3029">
                  <c:v>1815.5208283044</c:v>
                </c:pt>
                <c:pt idx="3030">
                  <c:v>1816.120207911</c:v>
                </c:pt>
                <c:pt idx="3031">
                  <c:v>1816.7195875176</c:v>
                </c:pt>
                <c:pt idx="3032">
                  <c:v>1817.3189671242</c:v>
                </c:pt>
                <c:pt idx="3033">
                  <c:v>1817.9183467307</c:v>
                </c:pt>
                <c:pt idx="3034">
                  <c:v>1818.5177263373</c:v>
                </c:pt>
                <c:pt idx="3035">
                  <c:v>1819.1171059439</c:v>
                </c:pt>
                <c:pt idx="3036">
                  <c:v>1819.7164855504</c:v>
                </c:pt>
                <c:pt idx="3037">
                  <c:v>1820.315865157</c:v>
                </c:pt>
                <c:pt idx="3038">
                  <c:v>1820.9152447636</c:v>
                </c:pt>
                <c:pt idx="3039">
                  <c:v>1821.5146243702</c:v>
                </c:pt>
                <c:pt idx="3040">
                  <c:v>1822.1140039767</c:v>
                </c:pt>
                <c:pt idx="3041">
                  <c:v>1822.7133835833</c:v>
                </c:pt>
                <c:pt idx="3042">
                  <c:v>1823.3127631899</c:v>
                </c:pt>
                <c:pt idx="3043">
                  <c:v>1823.9121427964</c:v>
                </c:pt>
                <c:pt idx="3044">
                  <c:v>1824.511522403</c:v>
                </c:pt>
                <c:pt idx="3045">
                  <c:v>1825.1109020096</c:v>
                </c:pt>
                <c:pt idx="3046">
                  <c:v>1825.7102816162</c:v>
                </c:pt>
                <c:pt idx="3047">
                  <c:v>1826.3096612227</c:v>
                </c:pt>
                <c:pt idx="3048">
                  <c:v>1826.9090408293</c:v>
                </c:pt>
                <c:pt idx="3049">
                  <c:v>1827.5084204359</c:v>
                </c:pt>
                <c:pt idx="3050">
                  <c:v>1828.1078000424</c:v>
                </c:pt>
                <c:pt idx="3051">
                  <c:v>1828.707179649</c:v>
                </c:pt>
                <c:pt idx="3052">
                  <c:v>1829.3065592556</c:v>
                </c:pt>
                <c:pt idx="3053">
                  <c:v>1829.9059388622</c:v>
                </c:pt>
                <c:pt idx="3054">
                  <c:v>1830.5053184687</c:v>
                </c:pt>
                <c:pt idx="3055">
                  <c:v>1831.1046980753</c:v>
                </c:pt>
                <c:pt idx="3056">
                  <c:v>1831.7040776819</c:v>
                </c:pt>
                <c:pt idx="3057">
                  <c:v>1832.3034572884</c:v>
                </c:pt>
                <c:pt idx="3058">
                  <c:v>1832.902836895</c:v>
                </c:pt>
                <c:pt idx="3059">
                  <c:v>1833.5022165016</c:v>
                </c:pt>
                <c:pt idx="3060">
                  <c:v>1834.1015961082</c:v>
                </c:pt>
                <c:pt idx="3061">
                  <c:v>1834.7009757147</c:v>
                </c:pt>
                <c:pt idx="3062">
                  <c:v>1835.3003553213</c:v>
                </c:pt>
                <c:pt idx="3063">
                  <c:v>1835.8997349279</c:v>
                </c:pt>
                <c:pt idx="3064">
                  <c:v>1836.4991145344</c:v>
                </c:pt>
                <c:pt idx="3065">
                  <c:v>1837.098494141</c:v>
                </c:pt>
                <c:pt idx="3066">
                  <c:v>1837.6978737476</c:v>
                </c:pt>
                <c:pt idx="3067">
                  <c:v>1838.2972533542</c:v>
                </c:pt>
                <c:pt idx="3068">
                  <c:v>1838.8966329607</c:v>
                </c:pt>
                <c:pt idx="3069">
                  <c:v>1839.4960125673</c:v>
                </c:pt>
                <c:pt idx="3070">
                  <c:v>1840.0953921739</c:v>
                </c:pt>
                <c:pt idx="3071">
                  <c:v>1840.6947717804</c:v>
                </c:pt>
                <c:pt idx="3072">
                  <c:v>1841.294151387</c:v>
                </c:pt>
                <c:pt idx="3073">
                  <c:v>1841.8935309936</c:v>
                </c:pt>
                <c:pt idx="3074">
                  <c:v>1842.4929106002</c:v>
                </c:pt>
                <c:pt idx="3075">
                  <c:v>1843.0922902067</c:v>
                </c:pt>
                <c:pt idx="3076">
                  <c:v>1843.6916698133</c:v>
                </c:pt>
                <c:pt idx="3077">
                  <c:v>1844.2910494199</c:v>
                </c:pt>
                <c:pt idx="3078">
                  <c:v>1844.8904290264</c:v>
                </c:pt>
                <c:pt idx="3079">
                  <c:v>1845.489808633</c:v>
                </c:pt>
                <c:pt idx="3080">
                  <c:v>1846.0891882396</c:v>
                </c:pt>
                <c:pt idx="3081">
                  <c:v>1846.6885678462</c:v>
                </c:pt>
                <c:pt idx="3082">
                  <c:v>1847.2879474527</c:v>
                </c:pt>
                <c:pt idx="3083">
                  <c:v>1847.8873270593</c:v>
                </c:pt>
                <c:pt idx="3084">
                  <c:v>1848.4867066659</c:v>
                </c:pt>
                <c:pt idx="3085">
                  <c:v>1849.0860862724</c:v>
                </c:pt>
                <c:pt idx="3086">
                  <c:v>1849.685465879</c:v>
                </c:pt>
                <c:pt idx="3087">
                  <c:v>1850.2848454856</c:v>
                </c:pt>
                <c:pt idx="3088">
                  <c:v>1850.8842250922</c:v>
                </c:pt>
                <c:pt idx="3089">
                  <c:v>1851.4836046987</c:v>
                </c:pt>
                <c:pt idx="3090">
                  <c:v>1852.0829843053</c:v>
                </c:pt>
                <c:pt idx="3091">
                  <c:v>1852.6823639119</c:v>
                </c:pt>
                <c:pt idx="3092">
                  <c:v>1853.2817435184</c:v>
                </c:pt>
                <c:pt idx="3093">
                  <c:v>1853.881123125</c:v>
                </c:pt>
                <c:pt idx="3094">
                  <c:v>1854.4805027316</c:v>
                </c:pt>
                <c:pt idx="3095">
                  <c:v>1855.0798823382</c:v>
                </c:pt>
                <c:pt idx="3096">
                  <c:v>1855.6792619447</c:v>
                </c:pt>
                <c:pt idx="3097">
                  <c:v>1856.2786415513</c:v>
                </c:pt>
                <c:pt idx="3098">
                  <c:v>1856.8780211579</c:v>
                </c:pt>
                <c:pt idx="3099">
                  <c:v>1857.4774007644</c:v>
                </c:pt>
                <c:pt idx="3100">
                  <c:v>1858.076780371</c:v>
                </c:pt>
                <c:pt idx="3101">
                  <c:v>1858.6761599776</c:v>
                </c:pt>
                <c:pt idx="3102">
                  <c:v>1859.2755395842</c:v>
                </c:pt>
                <c:pt idx="3103">
                  <c:v>1859.8749191907</c:v>
                </c:pt>
                <c:pt idx="3104">
                  <c:v>1860.4742987973</c:v>
                </c:pt>
                <c:pt idx="3105">
                  <c:v>1861.0736784039</c:v>
                </c:pt>
                <c:pt idx="3106">
                  <c:v>1861.6730580104</c:v>
                </c:pt>
                <c:pt idx="3107">
                  <c:v>1862.272437617</c:v>
                </c:pt>
                <c:pt idx="3108">
                  <c:v>1862.8718172236</c:v>
                </c:pt>
                <c:pt idx="3109">
                  <c:v>1863.4711968302</c:v>
                </c:pt>
                <c:pt idx="3110">
                  <c:v>1864.0705764367</c:v>
                </c:pt>
                <c:pt idx="3111">
                  <c:v>1864.6699560433</c:v>
                </c:pt>
                <c:pt idx="3112">
                  <c:v>1865.2693356499</c:v>
                </c:pt>
                <c:pt idx="3113">
                  <c:v>1865.8687152564</c:v>
                </c:pt>
                <c:pt idx="3114">
                  <c:v>1866.468094863</c:v>
                </c:pt>
                <c:pt idx="3115">
                  <c:v>1867.0674744696</c:v>
                </c:pt>
                <c:pt idx="3116">
                  <c:v>1867.6668540761</c:v>
                </c:pt>
                <c:pt idx="3117">
                  <c:v>1868.2662336827</c:v>
                </c:pt>
                <c:pt idx="3118">
                  <c:v>1868.8656132893</c:v>
                </c:pt>
                <c:pt idx="3119">
                  <c:v>1869.4649928959</c:v>
                </c:pt>
                <c:pt idx="3120">
                  <c:v>1870.0643725024</c:v>
                </c:pt>
                <c:pt idx="3121">
                  <c:v>1870.663752109</c:v>
                </c:pt>
                <c:pt idx="3122">
                  <c:v>1871.2631317156</c:v>
                </c:pt>
                <c:pt idx="3123">
                  <c:v>1871.8625113221</c:v>
                </c:pt>
                <c:pt idx="3124">
                  <c:v>1872.4618909287</c:v>
                </c:pt>
                <c:pt idx="3125">
                  <c:v>1873.0612705353</c:v>
                </c:pt>
                <c:pt idx="3126">
                  <c:v>1873.6606501419</c:v>
                </c:pt>
                <c:pt idx="3127">
                  <c:v>1874.2600297484</c:v>
                </c:pt>
                <c:pt idx="3128">
                  <c:v>1874.859409355</c:v>
                </c:pt>
                <c:pt idx="3129">
                  <c:v>1875.4587889616</c:v>
                </c:pt>
                <c:pt idx="3130">
                  <c:v>1876.0581685681</c:v>
                </c:pt>
                <c:pt idx="3131">
                  <c:v>1876.6575481747</c:v>
                </c:pt>
                <c:pt idx="3132">
                  <c:v>1877.2569277813</c:v>
                </c:pt>
                <c:pt idx="3133">
                  <c:v>1877.8563073879</c:v>
                </c:pt>
                <c:pt idx="3134">
                  <c:v>1878.4556869944</c:v>
                </c:pt>
                <c:pt idx="3135">
                  <c:v>1879.055066601</c:v>
                </c:pt>
                <c:pt idx="3136">
                  <c:v>1879.654446207599</c:v>
                </c:pt>
                <c:pt idx="3137">
                  <c:v>1880.2538258141</c:v>
                </c:pt>
                <c:pt idx="3138">
                  <c:v>1880.8532054207</c:v>
                </c:pt>
                <c:pt idx="3139">
                  <c:v>1881.4525850273</c:v>
                </c:pt>
                <c:pt idx="3140">
                  <c:v>1882.0519646339</c:v>
                </c:pt>
                <c:pt idx="3141">
                  <c:v>1882.6513442404</c:v>
                </c:pt>
                <c:pt idx="3142">
                  <c:v>1883.250723847</c:v>
                </c:pt>
                <c:pt idx="3143">
                  <c:v>1883.8501034536</c:v>
                </c:pt>
                <c:pt idx="3144">
                  <c:v>1884.4494830601</c:v>
                </c:pt>
                <c:pt idx="3145">
                  <c:v>1885.0488626667</c:v>
                </c:pt>
                <c:pt idx="3146">
                  <c:v>1885.6482422733</c:v>
                </c:pt>
                <c:pt idx="3147">
                  <c:v>1886.2476218799</c:v>
                </c:pt>
                <c:pt idx="3148">
                  <c:v>1886.8470014864</c:v>
                </c:pt>
                <c:pt idx="3149">
                  <c:v>1887.446381093</c:v>
                </c:pt>
                <c:pt idx="3150">
                  <c:v>1888.0457606996</c:v>
                </c:pt>
                <c:pt idx="3151">
                  <c:v>1888.6451403061</c:v>
                </c:pt>
                <c:pt idx="3152">
                  <c:v>1889.2445199127</c:v>
                </c:pt>
                <c:pt idx="3153">
                  <c:v>1889.8438995193</c:v>
                </c:pt>
                <c:pt idx="3154">
                  <c:v>1890.4432791259</c:v>
                </c:pt>
                <c:pt idx="3155">
                  <c:v>1891.0426587324</c:v>
                </c:pt>
                <c:pt idx="3156">
                  <c:v>1891.642038339</c:v>
                </c:pt>
                <c:pt idx="3157">
                  <c:v>1892.2414179456</c:v>
                </c:pt>
                <c:pt idx="3158">
                  <c:v>1892.8407975521</c:v>
                </c:pt>
                <c:pt idx="3159">
                  <c:v>1893.4401771587</c:v>
                </c:pt>
                <c:pt idx="3160">
                  <c:v>1894.0395567653</c:v>
                </c:pt>
                <c:pt idx="3161">
                  <c:v>1894.6389363719</c:v>
                </c:pt>
                <c:pt idx="3162">
                  <c:v>1895.2383159784</c:v>
                </c:pt>
                <c:pt idx="3163">
                  <c:v>1895.837695585</c:v>
                </c:pt>
                <c:pt idx="3164">
                  <c:v>1896.4370751916</c:v>
                </c:pt>
                <c:pt idx="3165">
                  <c:v>1897.0364547981</c:v>
                </c:pt>
                <c:pt idx="3166">
                  <c:v>1897.6358344047</c:v>
                </c:pt>
                <c:pt idx="3167">
                  <c:v>1898.2352140113</c:v>
                </c:pt>
                <c:pt idx="3168">
                  <c:v>1898.8345936179</c:v>
                </c:pt>
                <c:pt idx="3169">
                  <c:v>1899.4339732244</c:v>
                </c:pt>
                <c:pt idx="3170">
                  <c:v>1900.033352831</c:v>
                </c:pt>
                <c:pt idx="3171">
                  <c:v>1900.6327324376</c:v>
                </c:pt>
                <c:pt idx="3172">
                  <c:v>1901.2321120441</c:v>
                </c:pt>
                <c:pt idx="3173">
                  <c:v>1901.8314916507</c:v>
                </c:pt>
                <c:pt idx="3174">
                  <c:v>1902.4308712573</c:v>
                </c:pt>
                <c:pt idx="3175">
                  <c:v>1903.0302508639</c:v>
                </c:pt>
                <c:pt idx="3176">
                  <c:v>1903.6296304704</c:v>
                </c:pt>
                <c:pt idx="3177">
                  <c:v>1904.229010077</c:v>
                </c:pt>
                <c:pt idx="3178">
                  <c:v>1904.8283896836</c:v>
                </c:pt>
                <c:pt idx="3179">
                  <c:v>1905.4277692901</c:v>
                </c:pt>
                <c:pt idx="3180">
                  <c:v>1906.0271488967</c:v>
                </c:pt>
                <c:pt idx="3181">
                  <c:v>1906.6265285033</c:v>
                </c:pt>
                <c:pt idx="3182">
                  <c:v>1907.2259081099</c:v>
                </c:pt>
                <c:pt idx="3183">
                  <c:v>1907.8252877164</c:v>
                </c:pt>
                <c:pt idx="3184">
                  <c:v>1908.424667323</c:v>
                </c:pt>
                <c:pt idx="3185">
                  <c:v>1909.0240469296</c:v>
                </c:pt>
                <c:pt idx="3186">
                  <c:v>1909.623426536099</c:v>
                </c:pt>
                <c:pt idx="3187">
                  <c:v>1910.2228061427</c:v>
                </c:pt>
                <c:pt idx="3188">
                  <c:v>1910.8221857493</c:v>
                </c:pt>
                <c:pt idx="3189">
                  <c:v>1911.4215653559</c:v>
                </c:pt>
                <c:pt idx="3190">
                  <c:v>1912.0209449624</c:v>
                </c:pt>
                <c:pt idx="3191">
                  <c:v>1912.620324569</c:v>
                </c:pt>
                <c:pt idx="3192">
                  <c:v>1913.2197041756</c:v>
                </c:pt>
                <c:pt idx="3193">
                  <c:v>1913.8190837821</c:v>
                </c:pt>
                <c:pt idx="3194">
                  <c:v>1914.4184633887</c:v>
                </c:pt>
                <c:pt idx="3195">
                  <c:v>1915.0178429953</c:v>
                </c:pt>
                <c:pt idx="3196">
                  <c:v>1915.6172226019</c:v>
                </c:pt>
                <c:pt idx="3197">
                  <c:v>1916.2166022084</c:v>
                </c:pt>
                <c:pt idx="3198">
                  <c:v>1916.815981815</c:v>
                </c:pt>
                <c:pt idx="3199">
                  <c:v>1917.4153614216</c:v>
                </c:pt>
                <c:pt idx="3200">
                  <c:v>1918.0147410281</c:v>
                </c:pt>
                <c:pt idx="3201">
                  <c:v>1918.6141206347</c:v>
                </c:pt>
                <c:pt idx="3202">
                  <c:v>1919.2135002413</c:v>
                </c:pt>
                <c:pt idx="3203">
                  <c:v>1919.8128798479</c:v>
                </c:pt>
                <c:pt idx="3204">
                  <c:v>1920.4122594544</c:v>
                </c:pt>
                <c:pt idx="3205">
                  <c:v>1921.011639061</c:v>
                </c:pt>
                <c:pt idx="3206">
                  <c:v>1921.6110186676</c:v>
                </c:pt>
                <c:pt idx="3207">
                  <c:v>1922.2103982741</c:v>
                </c:pt>
                <c:pt idx="3208">
                  <c:v>1922.8097778807</c:v>
                </c:pt>
                <c:pt idx="3209">
                  <c:v>1923.4091574873</c:v>
                </c:pt>
                <c:pt idx="3210">
                  <c:v>1924.0085370939</c:v>
                </c:pt>
                <c:pt idx="3211">
                  <c:v>1924.6079167004</c:v>
                </c:pt>
                <c:pt idx="3212">
                  <c:v>1925.207296307</c:v>
                </c:pt>
                <c:pt idx="3213">
                  <c:v>1925.8066759136</c:v>
                </c:pt>
                <c:pt idx="3214">
                  <c:v>1926.4060555201</c:v>
                </c:pt>
                <c:pt idx="3215">
                  <c:v>1927.0054351267</c:v>
                </c:pt>
                <c:pt idx="3216">
                  <c:v>1927.6048147333</c:v>
                </c:pt>
                <c:pt idx="3217">
                  <c:v>1928.2041943399</c:v>
                </c:pt>
                <c:pt idx="3218">
                  <c:v>1928.8035739464</c:v>
                </c:pt>
                <c:pt idx="3219">
                  <c:v>1929.402953553</c:v>
                </c:pt>
                <c:pt idx="3220">
                  <c:v>1930.0023331596</c:v>
                </c:pt>
                <c:pt idx="3221">
                  <c:v>1930.6017127661</c:v>
                </c:pt>
                <c:pt idx="3222">
                  <c:v>1931.2010923727</c:v>
                </c:pt>
                <c:pt idx="3223">
                  <c:v>1931.8004719793</c:v>
                </c:pt>
                <c:pt idx="3224">
                  <c:v>1932.3998515858</c:v>
                </c:pt>
                <c:pt idx="3225">
                  <c:v>1932.9992311924</c:v>
                </c:pt>
                <c:pt idx="3226">
                  <c:v>1933.598610799</c:v>
                </c:pt>
                <c:pt idx="3227">
                  <c:v>1934.1979904056</c:v>
                </c:pt>
                <c:pt idx="3228">
                  <c:v>1934.7973700121</c:v>
                </c:pt>
                <c:pt idx="3229">
                  <c:v>1935.3967496187</c:v>
                </c:pt>
                <c:pt idx="3230">
                  <c:v>1935.9961292253</c:v>
                </c:pt>
                <c:pt idx="3231">
                  <c:v>1936.5955088318</c:v>
                </c:pt>
                <c:pt idx="3232">
                  <c:v>1937.1948884384</c:v>
                </c:pt>
                <c:pt idx="3233">
                  <c:v>1937.794268045</c:v>
                </c:pt>
                <c:pt idx="3234">
                  <c:v>1938.3936476516</c:v>
                </c:pt>
                <c:pt idx="3235">
                  <c:v>1938.9930272581</c:v>
                </c:pt>
                <c:pt idx="3236">
                  <c:v>1939.5924068647</c:v>
                </c:pt>
                <c:pt idx="3237">
                  <c:v>1940.1917864713</c:v>
                </c:pt>
                <c:pt idx="3238">
                  <c:v>1940.7911660778</c:v>
                </c:pt>
                <c:pt idx="3239">
                  <c:v>1941.3905456844</c:v>
                </c:pt>
                <c:pt idx="3240">
                  <c:v>1941.989925291</c:v>
                </c:pt>
                <c:pt idx="3241">
                  <c:v>1942.5893048976</c:v>
                </c:pt>
                <c:pt idx="3242">
                  <c:v>1943.1886845041</c:v>
                </c:pt>
                <c:pt idx="3243">
                  <c:v>1943.7880641107</c:v>
                </c:pt>
                <c:pt idx="3244">
                  <c:v>1944.3874437173</c:v>
                </c:pt>
                <c:pt idx="3245">
                  <c:v>1944.9868233238</c:v>
                </c:pt>
                <c:pt idx="3246">
                  <c:v>1945.5862029304</c:v>
                </c:pt>
                <c:pt idx="3247">
                  <c:v>1946.185582537</c:v>
                </c:pt>
                <c:pt idx="3248">
                  <c:v>1946.7849621436</c:v>
                </c:pt>
                <c:pt idx="3249">
                  <c:v>1947.3843417501</c:v>
                </c:pt>
                <c:pt idx="3250">
                  <c:v>1947.9837213567</c:v>
                </c:pt>
                <c:pt idx="3251">
                  <c:v>1948.5831009633</c:v>
                </c:pt>
                <c:pt idx="3252">
                  <c:v>1949.1824805698</c:v>
                </c:pt>
                <c:pt idx="3253">
                  <c:v>1949.7818601764</c:v>
                </c:pt>
                <c:pt idx="3254">
                  <c:v>1950.381239783</c:v>
                </c:pt>
                <c:pt idx="3255">
                  <c:v>1950.9806193896</c:v>
                </c:pt>
                <c:pt idx="3256">
                  <c:v>1951.5799989961</c:v>
                </c:pt>
                <c:pt idx="3257">
                  <c:v>1952.1793786027</c:v>
                </c:pt>
                <c:pt idx="3258">
                  <c:v>1952.7787582093</c:v>
                </c:pt>
                <c:pt idx="3259">
                  <c:v>1953.3781378158</c:v>
                </c:pt>
                <c:pt idx="3260">
                  <c:v>1953.9775174224</c:v>
                </c:pt>
                <c:pt idx="3261">
                  <c:v>1954.576897029</c:v>
                </c:pt>
                <c:pt idx="3262">
                  <c:v>1955.1762766356</c:v>
                </c:pt>
                <c:pt idx="3263">
                  <c:v>1955.7756562421</c:v>
                </c:pt>
                <c:pt idx="3264">
                  <c:v>1956.3750358487</c:v>
                </c:pt>
                <c:pt idx="3265">
                  <c:v>1956.9744154553</c:v>
                </c:pt>
                <c:pt idx="3266">
                  <c:v>1957.5737950618</c:v>
                </c:pt>
                <c:pt idx="3267">
                  <c:v>1958.1731746684</c:v>
                </c:pt>
                <c:pt idx="3268">
                  <c:v>1958.772554275</c:v>
                </c:pt>
                <c:pt idx="3269">
                  <c:v>1959.3719338816</c:v>
                </c:pt>
                <c:pt idx="3270">
                  <c:v>1959.9713134881</c:v>
                </c:pt>
                <c:pt idx="3271">
                  <c:v>1960.5706930947</c:v>
                </c:pt>
                <c:pt idx="3272">
                  <c:v>1961.1700727013</c:v>
                </c:pt>
                <c:pt idx="3273">
                  <c:v>1961.7694523078</c:v>
                </c:pt>
                <c:pt idx="3274">
                  <c:v>1962.3688319144</c:v>
                </c:pt>
                <c:pt idx="3275">
                  <c:v>1962.968211521</c:v>
                </c:pt>
                <c:pt idx="3276">
                  <c:v>1963.5675911276</c:v>
                </c:pt>
                <c:pt idx="3277">
                  <c:v>1964.1669707341</c:v>
                </c:pt>
                <c:pt idx="3278">
                  <c:v>1964.7663503407</c:v>
                </c:pt>
                <c:pt idx="3279">
                  <c:v>1965.3657299473</c:v>
                </c:pt>
                <c:pt idx="3280">
                  <c:v>1965.9651095538</c:v>
                </c:pt>
                <c:pt idx="3281">
                  <c:v>1966.5644891604</c:v>
                </c:pt>
                <c:pt idx="3282">
                  <c:v>1967.163868767</c:v>
                </c:pt>
                <c:pt idx="3283">
                  <c:v>1967.7632483736</c:v>
                </c:pt>
                <c:pt idx="3284">
                  <c:v>1968.3626279801</c:v>
                </c:pt>
                <c:pt idx="3285">
                  <c:v>1968.9620075867</c:v>
                </c:pt>
                <c:pt idx="3286">
                  <c:v>1969.5613871933</c:v>
                </c:pt>
                <c:pt idx="3287">
                  <c:v>1970.1607667998</c:v>
                </c:pt>
                <c:pt idx="3288">
                  <c:v>1970.7601464064</c:v>
                </c:pt>
                <c:pt idx="3289">
                  <c:v>1971.359526013</c:v>
                </c:pt>
                <c:pt idx="3290">
                  <c:v>1971.9589056196</c:v>
                </c:pt>
                <c:pt idx="3291">
                  <c:v>1972.5582852261</c:v>
                </c:pt>
                <c:pt idx="3292">
                  <c:v>1973.1576648327</c:v>
                </c:pt>
                <c:pt idx="3293">
                  <c:v>1973.7570444393</c:v>
                </c:pt>
                <c:pt idx="3294">
                  <c:v>1974.3564240458</c:v>
                </c:pt>
                <c:pt idx="3295">
                  <c:v>1974.9558036524</c:v>
                </c:pt>
                <c:pt idx="3296">
                  <c:v>1975.555183259</c:v>
                </c:pt>
                <c:pt idx="3297">
                  <c:v>1976.1545628656</c:v>
                </c:pt>
                <c:pt idx="3298">
                  <c:v>1976.7539424721</c:v>
                </c:pt>
                <c:pt idx="3299">
                  <c:v>1977.3533220787</c:v>
                </c:pt>
                <c:pt idx="3300">
                  <c:v>1977.9527016853</c:v>
                </c:pt>
                <c:pt idx="3301">
                  <c:v>1978.5520812918</c:v>
                </c:pt>
                <c:pt idx="3302">
                  <c:v>1979.1514608984</c:v>
                </c:pt>
                <c:pt idx="3303">
                  <c:v>1979.750840505</c:v>
                </c:pt>
                <c:pt idx="3304">
                  <c:v>1980.3502201116</c:v>
                </c:pt>
                <c:pt idx="3305">
                  <c:v>1980.9495997181</c:v>
                </c:pt>
                <c:pt idx="3306">
                  <c:v>1981.5489793247</c:v>
                </c:pt>
                <c:pt idx="3307">
                  <c:v>1982.1483589313</c:v>
                </c:pt>
                <c:pt idx="3308">
                  <c:v>1982.7477385378</c:v>
                </c:pt>
                <c:pt idx="3309">
                  <c:v>1983.3471181444</c:v>
                </c:pt>
                <c:pt idx="3310">
                  <c:v>1983.946497751</c:v>
                </c:pt>
                <c:pt idx="3311">
                  <c:v>1984.5458773576</c:v>
                </c:pt>
                <c:pt idx="3312">
                  <c:v>1985.1452569641</c:v>
                </c:pt>
                <c:pt idx="3313">
                  <c:v>1985.7446365707</c:v>
                </c:pt>
                <c:pt idx="3314">
                  <c:v>1986.3440161773</c:v>
                </c:pt>
                <c:pt idx="3315">
                  <c:v>1986.9433957838</c:v>
                </c:pt>
                <c:pt idx="3316">
                  <c:v>1987.5427753904</c:v>
                </c:pt>
                <c:pt idx="3317">
                  <c:v>1988.142154997</c:v>
                </c:pt>
                <c:pt idx="3318">
                  <c:v>1988.7415346036</c:v>
                </c:pt>
                <c:pt idx="3319">
                  <c:v>1989.3409142101</c:v>
                </c:pt>
                <c:pt idx="3320">
                  <c:v>1989.9402938167</c:v>
                </c:pt>
                <c:pt idx="3321">
                  <c:v>1990.5396734233</c:v>
                </c:pt>
                <c:pt idx="3322">
                  <c:v>1991.1390530298</c:v>
                </c:pt>
                <c:pt idx="3323">
                  <c:v>1991.7384326364</c:v>
                </c:pt>
                <c:pt idx="3324">
                  <c:v>1992.337812243</c:v>
                </c:pt>
                <c:pt idx="3325">
                  <c:v>1992.9371918496</c:v>
                </c:pt>
                <c:pt idx="3326">
                  <c:v>1993.5365714561</c:v>
                </c:pt>
                <c:pt idx="3327">
                  <c:v>1994.1359510627</c:v>
                </c:pt>
                <c:pt idx="3328">
                  <c:v>1994.7353306693</c:v>
                </c:pt>
                <c:pt idx="3329">
                  <c:v>1995.3347102758</c:v>
                </c:pt>
                <c:pt idx="3330">
                  <c:v>1995.9340898824</c:v>
                </c:pt>
                <c:pt idx="3331">
                  <c:v>1996.533469489</c:v>
                </c:pt>
                <c:pt idx="3332">
                  <c:v>1997.1328490955</c:v>
                </c:pt>
                <c:pt idx="3333">
                  <c:v>1997.7322287021</c:v>
                </c:pt>
                <c:pt idx="3334">
                  <c:v>1998.3316083087</c:v>
                </c:pt>
                <c:pt idx="3335">
                  <c:v>1998.9309879153</c:v>
                </c:pt>
                <c:pt idx="3336">
                  <c:v>1999.5303675218</c:v>
                </c:pt>
                <c:pt idx="3337">
                  <c:v>2000.1297471284</c:v>
                </c:pt>
                <c:pt idx="3338">
                  <c:v>2000.729126735</c:v>
                </c:pt>
                <c:pt idx="3339">
                  <c:v>2001.3285063415</c:v>
                </c:pt>
                <c:pt idx="3340">
                  <c:v>2001.9278859481</c:v>
                </c:pt>
                <c:pt idx="3341">
                  <c:v>2002.5272655547</c:v>
                </c:pt>
                <c:pt idx="3342">
                  <c:v>2003.1266451613</c:v>
                </c:pt>
                <c:pt idx="3343">
                  <c:v>2003.7260247678</c:v>
                </c:pt>
                <c:pt idx="3344">
                  <c:v>2004.3254043744</c:v>
                </c:pt>
                <c:pt idx="3345">
                  <c:v>2004.924783981</c:v>
                </c:pt>
                <c:pt idx="3346">
                  <c:v>2005.5241635875</c:v>
                </c:pt>
                <c:pt idx="3347">
                  <c:v>2006.1235431941</c:v>
                </c:pt>
                <c:pt idx="3348">
                  <c:v>2006.7229228007</c:v>
                </c:pt>
                <c:pt idx="3349">
                  <c:v>2007.3223024073</c:v>
                </c:pt>
                <c:pt idx="3350">
                  <c:v>2007.9216820138</c:v>
                </c:pt>
                <c:pt idx="3351">
                  <c:v>2008.5210616204</c:v>
                </c:pt>
                <c:pt idx="3352">
                  <c:v>2009.120441227</c:v>
                </c:pt>
                <c:pt idx="3353">
                  <c:v>2009.7198208335</c:v>
                </c:pt>
                <c:pt idx="3354">
                  <c:v>2010.3192004401</c:v>
                </c:pt>
                <c:pt idx="3355">
                  <c:v>2010.9185800467</c:v>
                </c:pt>
                <c:pt idx="3356">
                  <c:v>2011.5179596533</c:v>
                </c:pt>
                <c:pt idx="3357">
                  <c:v>2012.1173392598</c:v>
                </c:pt>
                <c:pt idx="3358">
                  <c:v>2012.7167188664</c:v>
                </c:pt>
                <c:pt idx="3359">
                  <c:v>2013.316098473</c:v>
                </c:pt>
                <c:pt idx="3360">
                  <c:v>2013.9154780795</c:v>
                </c:pt>
                <c:pt idx="3361">
                  <c:v>2014.5148576861</c:v>
                </c:pt>
                <c:pt idx="3362">
                  <c:v>2015.1142372927</c:v>
                </c:pt>
                <c:pt idx="3363">
                  <c:v>2015.7136168993</c:v>
                </c:pt>
                <c:pt idx="3364">
                  <c:v>2016.3129965058</c:v>
                </c:pt>
                <c:pt idx="3365">
                  <c:v>2016.9123761124</c:v>
                </c:pt>
                <c:pt idx="3366">
                  <c:v>2017.511755719</c:v>
                </c:pt>
                <c:pt idx="3367">
                  <c:v>2018.1111353255</c:v>
                </c:pt>
                <c:pt idx="3368">
                  <c:v>2018.7105149321</c:v>
                </c:pt>
                <c:pt idx="3369">
                  <c:v>2019.3098945387</c:v>
                </c:pt>
                <c:pt idx="3370">
                  <c:v>2019.9092741453</c:v>
                </c:pt>
                <c:pt idx="3371">
                  <c:v>2020.5086537518</c:v>
                </c:pt>
                <c:pt idx="3372">
                  <c:v>2021.1080333584</c:v>
                </c:pt>
                <c:pt idx="3373">
                  <c:v>2021.707412965</c:v>
                </c:pt>
                <c:pt idx="3374">
                  <c:v>2022.3067925715</c:v>
                </c:pt>
                <c:pt idx="3375">
                  <c:v>2022.9061721781</c:v>
                </c:pt>
                <c:pt idx="3376">
                  <c:v>2023.5055517847</c:v>
                </c:pt>
                <c:pt idx="3377">
                  <c:v>2024.1049313913</c:v>
                </c:pt>
                <c:pt idx="3378">
                  <c:v>2024.7043109978</c:v>
                </c:pt>
                <c:pt idx="3379">
                  <c:v>2025.3036906044</c:v>
                </c:pt>
                <c:pt idx="3380">
                  <c:v>2025.903070211</c:v>
                </c:pt>
                <c:pt idx="3381">
                  <c:v>2026.5024498175</c:v>
                </c:pt>
                <c:pt idx="3382">
                  <c:v>2027.1018294241</c:v>
                </c:pt>
                <c:pt idx="3383">
                  <c:v>2027.7012090307</c:v>
                </c:pt>
                <c:pt idx="3384">
                  <c:v>2028.3005886373</c:v>
                </c:pt>
                <c:pt idx="3385">
                  <c:v>2028.8999682438</c:v>
                </c:pt>
                <c:pt idx="3386">
                  <c:v>2029.4993478504</c:v>
                </c:pt>
                <c:pt idx="3387">
                  <c:v>2030.098727457</c:v>
                </c:pt>
                <c:pt idx="3388">
                  <c:v>2030.6981070635</c:v>
                </c:pt>
                <c:pt idx="3389">
                  <c:v>2031.2974866701</c:v>
                </c:pt>
                <c:pt idx="3390">
                  <c:v>2031.8968662767</c:v>
                </c:pt>
                <c:pt idx="3391">
                  <c:v>2032.4962458833</c:v>
                </c:pt>
                <c:pt idx="3392">
                  <c:v>2033.0956254898</c:v>
                </c:pt>
                <c:pt idx="3393">
                  <c:v>2033.6950050964</c:v>
                </c:pt>
                <c:pt idx="3394">
                  <c:v>2034.294384703</c:v>
                </c:pt>
                <c:pt idx="3395">
                  <c:v>2034.8937643095</c:v>
                </c:pt>
                <c:pt idx="3396">
                  <c:v>2035.4931439161</c:v>
                </c:pt>
                <c:pt idx="3397">
                  <c:v>2036.0925235227</c:v>
                </c:pt>
                <c:pt idx="3398">
                  <c:v>2036.6919031293</c:v>
                </c:pt>
                <c:pt idx="3399">
                  <c:v>2037.2912827358</c:v>
                </c:pt>
                <c:pt idx="3400">
                  <c:v>2037.8906623424</c:v>
                </c:pt>
                <c:pt idx="3401">
                  <c:v>2038.490041949</c:v>
                </c:pt>
                <c:pt idx="3402">
                  <c:v>2039.0894215555</c:v>
                </c:pt>
                <c:pt idx="3403">
                  <c:v>2039.6888011621</c:v>
                </c:pt>
                <c:pt idx="3404">
                  <c:v>2040.2881807687</c:v>
                </c:pt>
                <c:pt idx="3405">
                  <c:v>2040.8875603753</c:v>
                </c:pt>
                <c:pt idx="3406">
                  <c:v>2041.4869399818</c:v>
                </c:pt>
                <c:pt idx="3407">
                  <c:v>2042.0863195884</c:v>
                </c:pt>
                <c:pt idx="3408">
                  <c:v>2042.685699195</c:v>
                </c:pt>
                <c:pt idx="3409">
                  <c:v>2043.2850788015</c:v>
                </c:pt>
                <c:pt idx="3410">
                  <c:v>2043.8844584081</c:v>
                </c:pt>
                <c:pt idx="3411">
                  <c:v>2044.4838380147</c:v>
                </c:pt>
                <c:pt idx="3412">
                  <c:v>2045.0832176213</c:v>
                </c:pt>
                <c:pt idx="3413">
                  <c:v>2045.6825972278</c:v>
                </c:pt>
                <c:pt idx="3414">
                  <c:v>2046.2819768344</c:v>
                </c:pt>
                <c:pt idx="3415">
                  <c:v>2046.881356441</c:v>
                </c:pt>
                <c:pt idx="3416">
                  <c:v>2047.4807360475</c:v>
                </c:pt>
                <c:pt idx="3417">
                  <c:v>2048.0801156541</c:v>
                </c:pt>
                <c:pt idx="3418">
                  <c:v>2048.6794952607</c:v>
                </c:pt>
                <c:pt idx="3419">
                  <c:v>2049.2788748673</c:v>
                </c:pt>
                <c:pt idx="3420">
                  <c:v>2049.8782544738</c:v>
                </c:pt>
                <c:pt idx="3421">
                  <c:v>2050.4776340804</c:v>
                </c:pt>
                <c:pt idx="3422">
                  <c:v>2051.077013687</c:v>
                </c:pt>
                <c:pt idx="3423">
                  <c:v>2051.6763932935</c:v>
                </c:pt>
                <c:pt idx="3424">
                  <c:v>2052.2757729001</c:v>
                </c:pt>
                <c:pt idx="3425">
                  <c:v>2052.8751525067</c:v>
                </c:pt>
                <c:pt idx="3426">
                  <c:v>2053.4745321133</c:v>
                </c:pt>
                <c:pt idx="3427">
                  <c:v>2054.0739117198</c:v>
                </c:pt>
                <c:pt idx="3428">
                  <c:v>2054.6732913264</c:v>
                </c:pt>
                <c:pt idx="3429">
                  <c:v>2055.272670933</c:v>
                </c:pt>
                <c:pt idx="3430">
                  <c:v>2055.8720505395</c:v>
                </c:pt>
                <c:pt idx="3431">
                  <c:v>2056.4714301461</c:v>
                </c:pt>
                <c:pt idx="3432">
                  <c:v>2057.070809752699</c:v>
                </c:pt>
                <c:pt idx="3433">
                  <c:v>2057.6701893592</c:v>
                </c:pt>
                <c:pt idx="3434">
                  <c:v>2058.269568965799</c:v>
                </c:pt>
                <c:pt idx="3435">
                  <c:v>2058.8689485724</c:v>
                </c:pt>
                <c:pt idx="3436">
                  <c:v>2059.468328179</c:v>
                </c:pt>
                <c:pt idx="3437">
                  <c:v>2060.0677077855</c:v>
                </c:pt>
                <c:pt idx="3438">
                  <c:v>2060.6670873921</c:v>
                </c:pt>
                <c:pt idx="3439">
                  <c:v>2061.266466998699</c:v>
                </c:pt>
                <c:pt idx="3440">
                  <c:v>2061.8658466052</c:v>
                </c:pt>
                <c:pt idx="3441">
                  <c:v>2062.4652262118</c:v>
                </c:pt>
                <c:pt idx="3442">
                  <c:v>2063.0646058184</c:v>
                </c:pt>
                <c:pt idx="3443">
                  <c:v>2063.663985424999</c:v>
                </c:pt>
                <c:pt idx="3444">
                  <c:v>2064.2633650315</c:v>
                </c:pt>
                <c:pt idx="3445">
                  <c:v>2064.8627446381</c:v>
                </c:pt>
                <c:pt idx="3446">
                  <c:v>2065.4621242447</c:v>
                </c:pt>
                <c:pt idx="3447">
                  <c:v>2066.0615038512</c:v>
                </c:pt>
                <c:pt idx="3448">
                  <c:v>2066.660883457799</c:v>
                </c:pt>
                <c:pt idx="3449">
                  <c:v>2067.2602630644</c:v>
                </c:pt>
                <c:pt idx="3450">
                  <c:v>2067.859642671</c:v>
                </c:pt>
                <c:pt idx="3451">
                  <c:v>2068.4590222775</c:v>
                </c:pt>
                <c:pt idx="3452">
                  <c:v>2069.0584018841</c:v>
                </c:pt>
                <c:pt idx="3453">
                  <c:v>2069.6577814907</c:v>
                </c:pt>
                <c:pt idx="3454">
                  <c:v>2070.2571610972</c:v>
                </c:pt>
                <c:pt idx="3455">
                  <c:v>2070.8565407038</c:v>
                </c:pt>
                <c:pt idx="3456">
                  <c:v>2071.4559203104</c:v>
                </c:pt>
                <c:pt idx="3457">
                  <c:v>2072.055299917</c:v>
                </c:pt>
                <c:pt idx="3458">
                  <c:v>2072.6546795235</c:v>
                </c:pt>
                <c:pt idx="3459">
                  <c:v>2073.2540591301</c:v>
                </c:pt>
                <c:pt idx="3460">
                  <c:v>2073.8534387367</c:v>
                </c:pt>
                <c:pt idx="3461">
                  <c:v>2074.4528183432</c:v>
                </c:pt>
                <c:pt idx="3462">
                  <c:v>2075.0521979498</c:v>
                </c:pt>
                <c:pt idx="3463">
                  <c:v>2075.6515775564</c:v>
                </c:pt>
                <c:pt idx="3464">
                  <c:v>2076.250957163</c:v>
                </c:pt>
                <c:pt idx="3465">
                  <c:v>2076.8503367695</c:v>
                </c:pt>
                <c:pt idx="3466">
                  <c:v>2077.4497163761</c:v>
                </c:pt>
                <c:pt idx="3467">
                  <c:v>2078.0490959827</c:v>
                </c:pt>
                <c:pt idx="3468">
                  <c:v>2078.6484755892</c:v>
                </c:pt>
                <c:pt idx="3469">
                  <c:v>2079.247855195799</c:v>
                </c:pt>
                <c:pt idx="3470">
                  <c:v>2079.8472348024</c:v>
                </c:pt>
                <c:pt idx="3471">
                  <c:v>2080.446614409</c:v>
                </c:pt>
                <c:pt idx="3472">
                  <c:v>2081.0459940155</c:v>
                </c:pt>
                <c:pt idx="3473">
                  <c:v>2081.6453736221</c:v>
                </c:pt>
                <c:pt idx="3474">
                  <c:v>2082.2447532287</c:v>
                </c:pt>
                <c:pt idx="3475">
                  <c:v>2082.8441328352</c:v>
                </c:pt>
                <c:pt idx="3476">
                  <c:v>2083.4435124418</c:v>
                </c:pt>
                <c:pt idx="3477">
                  <c:v>2084.0428920484</c:v>
                </c:pt>
                <c:pt idx="3478">
                  <c:v>2084.642271655</c:v>
                </c:pt>
                <c:pt idx="3479">
                  <c:v>2085.2416512615</c:v>
                </c:pt>
                <c:pt idx="3480">
                  <c:v>2085.8410308681</c:v>
                </c:pt>
                <c:pt idx="3481">
                  <c:v>2086.4404104747</c:v>
                </c:pt>
                <c:pt idx="3482">
                  <c:v>2087.0397900812</c:v>
                </c:pt>
                <c:pt idx="3483">
                  <c:v>2087.6391696878</c:v>
                </c:pt>
                <c:pt idx="3484">
                  <c:v>2088.2385492944</c:v>
                </c:pt>
                <c:pt idx="3485">
                  <c:v>2088.837928901</c:v>
                </c:pt>
                <c:pt idx="3486">
                  <c:v>2089.4373085075</c:v>
                </c:pt>
                <c:pt idx="3487">
                  <c:v>2090.036688114099</c:v>
                </c:pt>
                <c:pt idx="3488">
                  <c:v>2090.636067720699</c:v>
                </c:pt>
                <c:pt idx="3489">
                  <c:v>2091.2354473272</c:v>
                </c:pt>
                <c:pt idx="3490">
                  <c:v>2091.8348269338</c:v>
                </c:pt>
                <c:pt idx="3491">
                  <c:v>2092.4342065404</c:v>
                </c:pt>
                <c:pt idx="3492">
                  <c:v>2093.033586147</c:v>
                </c:pt>
                <c:pt idx="3493">
                  <c:v>2093.6329657535</c:v>
                </c:pt>
                <c:pt idx="3494">
                  <c:v>2094.2323453601</c:v>
                </c:pt>
                <c:pt idx="3495">
                  <c:v>2094.8317249667</c:v>
                </c:pt>
                <c:pt idx="3496">
                  <c:v>2095.4311045732</c:v>
                </c:pt>
                <c:pt idx="3497">
                  <c:v>2096.0304841798</c:v>
                </c:pt>
                <c:pt idx="3498">
                  <c:v>2096.6298637864</c:v>
                </c:pt>
                <c:pt idx="3499">
                  <c:v>2097.229243393</c:v>
                </c:pt>
                <c:pt idx="3500">
                  <c:v>2097.8286229995</c:v>
                </c:pt>
                <c:pt idx="3501">
                  <c:v>2098.4280026061</c:v>
                </c:pt>
                <c:pt idx="3502">
                  <c:v>2099.0273822127</c:v>
                </c:pt>
                <c:pt idx="3503">
                  <c:v>2099.6267618192</c:v>
                </c:pt>
                <c:pt idx="3504">
                  <c:v>2100.226141425799</c:v>
                </c:pt>
                <c:pt idx="3505">
                  <c:v>2100.8255210324</c:v>
                </c:pt>
                <c:pt idx="3506">
                  <c:v>2101.424900639</c:v>
                </c:pt>
                <c:pt idx="3507">
                  <c:v>2102.0242802455</c:v>
                </c:pt>
                <c:pt idx="3508">
                  <c:v>2102.6236598521</c:v>
                </c:pt>
                <c:pt idx="3509">
                  <c:v>2103.2230394587</c:v>
                </c:pt>
                <c:pt idx="3510">
                  <c:v>2103.8224190652</c:v>
                </c:pt>
                <c:pt idx="3511">
                  <c:v>2104.4217986718</c:v>
                </c:pt>
                <c:pt idx="3512">
                  <c:v>2105.0211782784</c:v>
                </c:pt>
                <c:pt idx="3513">
                  <c:v>2105.620557885</c:v>
                </c:pt>
                <c:pt idx="3514">
                  <c:v>2106.2199374915</c:v>
                </c:pt>
                <c:pt idx="3515">
                  <c:v>2106.8193170981</c:v>
                </c:pt>
                <c:pt idx="3516">
                  <c:v>2107.4186967047</c:v>
                </c:pt>
                <c:pt idx="3517">
                  <c:v>2108.0180763112</c:v>
                </c:pt>
                <c:pt idx="3518">
                  <c:v>2108.6174559178</c:v>
                </c:pt>
                <c:pt idx="3519">
                  <c:v>2109.2168355244</c:v>
                </c:pt>
                <c:pt idx="3520">
                  <c:v>2109.816215131</c:v>
                </c:pt>
                <c:pt idx="3521">
                  <c:v>2110.4155947375</c:v>
                </c:pt>
                <c:pt idx="3522">
                  <c:v>2111.0149743441</c:v>
                </c:pt>
                <c:pt idx="3523">
                  <c:v>2111.6143539507</c:v>
                </c:pt>
                <c:pt idx="3524">
                  <c:v>2112.2137335572</c:v>
                </c:pt>
                <c:pt idx="3525">
                  <c:v>2112.8131131638</c:v>
                </c:pt>
                <c:pt idx="3526">
                  <c:v>2113.4124927704</c:v>
                </c:pt>
                <c:pt idx="3527">
                  <c:v>2114.011872377</c:v>
                </c:pt>
                <c:pt idx="3528">
                  <c:v>2114.6112519835</c:v>
                </c:pt>
                <c:pt idx="3529">
                  <c:v>2115.2106315901</c:v>
                </c:pt>
                <c:pt idx="3530">
                  <c:v>2115.8100111967</c:v>
                </c:pt>
                <c:pt idx="3531">
                  <c:v>2116.4093908032</c:v>
                </c:pt>
                <c:pt idx="3532">
                  <c:v>2117.0087704098</c:v>
                </c:pt>
                <c:pt idx="3533">
                  <c:v>2117.6081500164</c:v>
                </c:pt>
                <c:pt idx="3534">
                  <c:v>2118.207529623</c:v>
                </c:pt>
                <c:pt idx="3535">
                  <c:v>2118.8069092295</c:v>
                </c:pt>
                <c:pt idx="3536">
                  <c:v>2119.4062888361</c:v>
                </c:pt>
                <c:pt idx="3537">
                  <c:v>2120.0056684427</c:v>
                </c:pt>
                <c:pt idx="3538">
                  <c:v>2120.6050480492</c:v>
                </c:pt>
                <c:pt idx="3539">
                  <c:v>2121.204427655799</c:v>
                </c:pt>
                <c:pt idx="3540">
                  <c:v>2121.8038072624</c:v>
                </c:pt>
                <c:pt idx="3541">
                  <c:v>2122.4031868689</c:v>
                </c:pt>
                <c:pt idx="3542">
                  <c:v>2123.0025664755</c:v>
                </c:pt>
                <c:pt idx="3543">
                  <c:v>2123.6019460821</c:v>
                </c:pt>
                <c:pt idx="3544">
                  <c:v>2124.2013256887</c:v>
                </c:pt>
                <c:pt idx="3545">
                  <c:v>2124.8007052952</c:v>
                </c:pt>
                <c:pt idx="3546">
                  <c:v>2125.4000849018</c:v>
                </c:pt>
                <c:pt idx="3547">
                  <c:v>2125.9994645084</c:v>
                </c:pt>
                <c:pt idx="3548">
                  <c:v>2126.598844114899</c:v>
                </c:pt>
                <c:pt idx="3549">
                  <c:v>2127.1982237215</c:v>
                </c:pt>
                <c:pt idx="3550">
                  <c:v>2127.7976033281</c:v>
                </c:pt>
                <c:pt idx="3551">
                  <c:v>2128.3969829347</c:v>
                </c:pt>
                <c:pt idx="3552">
                  <c:v>2128.9963625412</c:v>
                </c:pt>
                <c:pt idx="3553">
                  <c:v>2129.5957421478</c:v>
                </c:pt>
                <c:pt idx="3554">
                  <c:v>2130.1951217544</c:v>
                </c:pt>
                <c:pt idx="3555">
                  <c:v>2130.7945013609</c:v>
                </c:pt>
                <c:pt idx="3556">
                  <c:v>2131.3938809675</c:v>
                </c:pt>
                <c:pt idx="3557">
                  <c:v>2131.9932605741</c:v>
                </c:pt>
                <c:pt idx="3558">
                  <c:v>2132.5926401807</c:v>
                </c:pt>
                <c:pt idx="3559">
                  <c:v>2133.1920197872</c:v>
                </c:pt>
                <c:pt idx="3560">
                  <c:v>2133.7913993938</c:v>
                </c:pt>
                <c:pt idx="3561">
                  <c:v>2134.3907790004</c:v>
                </c:pt>
                <c:pt idx="3562">
                  <c:v>2134.9901586069</c:v>
                </c:pt>
                <c:pt idx="3563">
                  <c:v>2135.5895382135</c:v>
                </c:pt>
                <c:pt idx="3564">
                  <c:v>2136.1889178201</c:v>
                </c:pt>
                <c:pt idx="3565">
                  <c:v>2136.788297426699</c:v>
                </c:pt>
                <c:pt idx="3566">
                  <c:v>2137.3876770332</c:v>
                </c:pt>
                <c:pt idx="3567">
                  <c:v>2137.9870566398</c:v>
                </c:pt>
                <c:pt idx="3568">
                  <c:v>2138.5864362464</c:v>
                </c:pt>
                <c:pt idx="3569">
                  <c:v>2139.1858158529</c:v>
                </c:pt>
                <c:pt idx="3570">
                  <c:v>2139.7851954595</c:v>
                </c:pt>
                <c:pt idx="3571">
                  <c:v>2140.3845750661</c:v>
                </c:pt>
                <c:pt idx="3572">
                  <c:v>2140.9839546727</c:v>
                </c:pt>
                <c:pt idx="3573">
                  <c:v>2141.5833342792</c:v>
                </c:pt>
                <c:pt idx="3574">
                  <c:v>2142.1827138858</c:v>
                </c:pt>
                <c:pt idx="3575">
                  <c:v>2142.7820934924</c:v>
                </c:pt>
                <c:pt idx="3576">
                  <c:v>2143.3814730989</c:v>
                </c:pt>
                <c:pt idx="3577">
                  <c:v>2143.9808527055</c:v>
                </c:pt>
                <c:pt idx="3578">
                  <c:v>2144.5802323121</c:v>
                </c:pt>
                <c:pt idx="3579">
                  <c:v>2145.1796119187</c:v>
                </c:pt>
                <c:pt idx="3580">
                  <c:v>2145.7789915252</c:v>
                </c:pt>
                <c:pt idx="3581">
                  <c:v>2146.3783711318</c:v>
                </c:pt>
                <c:pt idx="3582">
                  <c:v>2146.9777507384</c:v>
                </c:pt>
                <c:pt idx="3583">
                  <c:v>2147.5771303449</c:v>
                </c:pt>
                <c:pt idx="3584">
                  <c:v>2148.1765099515</c:v>
                </c:pt>
                <c:pt idx="3585">
                  <c:v>2148.7758895581</c:v>
                </c:pt>
                <c:pt idx="3586">
                  <c:v>2149.3752691647</c:v>
                </c:pt>
                <c:pt idx="3587">
                  <c:v>2149.9746487712</c:v>
                </c:pt>
                <c:pt idx="3588">
                  <c:v>2150.5740283778</c:v>
                </c:pt>
                <c:pt idx="3589">
                  <c:v>2151.1734079844</c:v>
                </c:pt>
                <c:pt idx="3590">
                  <c:v>2151.7727875909</c:v>
                </c:pt>
                <c:pt idx="3591">
                  <c:v>2152.3721671975</c:v>
                </c:pt>
                <c:pt idx="3592">
                  <c:v>2152.9715468041</c:v>
                </c:pt>
                <c:pt idx="3593">
                  <c:v>2153.5709264107</c:v>
                </c:pt>
                <c:pt idx="3594">
                  <c:v>2154.1703060172</c:v>
                </c:pt>
                <c:pt idx="3595">
                  <c:v>2154.769685623799</c:v>
                </c:pt>
                <c:pt idx="3596">
                  <c:v>2155.3690652304</c:v>
                </c:pt>
                <c:pt idx="3597">
                  <c:v>2155.9684448369</c:v>
                </c:pt>
                <c:pt idx="3598">
                  <c:v>2156.5678244435</c:v>
                </c:pt>
                <c:pt idx="3599">
                  <c:v>2157.1672040501</c:v>
                </c:pt>
                <c:pt idx="3600">
                  <c:v>2157.766583656699</c:v>
                </c:pt>
                <c:pt idx="3601">
                  <c:v>2158.3659632632</c:v>
                </c:pt>
                <c:pt idx="3602">
                  <c:v>2158.9653428698</c:v>
                </c:pt>
                <c:pt idx="3603">
                  <c:v>2159.5647224764</c:v>
                </c:pt>
                <c:pt idx="3604">
                  <c:v>2160.1641020829</c:v>
                </c:pt>
                <c:pt idx="3605">
                  <c:v>2160.7634816895</c:v>
                </c:pt>
                <c:pt idx="3606">
                  <c:v>2161.3628612961</c:v>
                </c:pt>
                <c:pt idx="3607">
                  <c:v>2161.9622409027</c:v>
                </c:pt>
                <c:pt idx="3608">
                  <c:v>2162.5616205092</c:v>
                </c:pt>
                <c:pt idx="3609">
                  <c:v>2163.1610001158</c:v>
                </c:pt>
                <c:pt idx="3610">
                  <c:v>2163.7603797224</c:v>
                </c:pt>
                <c:pt idx="3611">
                  <c:v>2164.3597593289</c:v>
                </c:pt>
                <c:pt idx="3612">
                  <c:v>2164.9591389355</c:v>
                </c:pt>
                <c:pt idx="3613">
                  <c:v>2165.5585185421</c:v>
                </c:pt>
                <c:pt idx="3614">
                  <c:v>2166.1578981487</c:v>
                </c:pt>
                <c:pt idx="3615">
                  <c:v>2166.7572777552</c:v>
                </c:pt>
                <c:pt idx="3616">
                  <c:v>2167.3566573618</c:v>
                </c:pt>
                <c:pt idx="3617">
                  <c:v>2167.9560369684</c:v>
                </c:pt>
                <c:pt idx="3618">
                  <c:v>2168.5554165749</c:v>
                </c:pt>
                <c:pt idx="3619">
                  <c:v>2169.1547961815</c:v>
                </c:pt>
                <c:pt idx="3620">
                  <c:v>2169.7541757881</c:v>
                </c:pt>
                <c:pt idx="3621">
                  <c:v>2170.3535553947</c:v>
                </c:pt>
                <c:pt idx="3622">
                  <c:v>2170.9529350012</c:v>
                </c:pt>
                <c:pt idx="3623">
                  <c:v>2171.5523146078</c:v>
                </c:pt>
                <c:pt idx="3624">
                  <c:v>2172.1516942144</c:v>
                </c:pt>
                <c:pt idx="3625">
                  <c:v>2172.7510738209</c:v>
                </c:pt>
                <c:pt idx="3626">
                  <c:v>2173.3504534275</c:v>
                </c:pt>
                <c:pt idx="3627">
                  <c:v>2173.9498330341</c:v>
                </c:pt>
                <c:pt idx="3628">
                  <c:v>2174.5492126407</c:v>
                </c:pt>
                <c:pt idx="3629">
                  <c:v>2175.1485922472</c:v>
                </c:pt>
                <c:pt idx="3630">
                  <c:v>2175.7479718538</c:v>
                </c:pt>
                <c:pt idx="3631">
                  <c:v>2176.3473514604</c:v>
                </c:pt>
                <c:pt idx="3632">
                  <c:v>2176.9467310669</c:v>
                </c:pt>
                <c:pt idx="3633">
                  <c:v>2177.5461106735</c:v>
                </c:pt>
                <c:pt idx="3634">
                  <c:v>2178.1454902801</c:v>
                </c:pt>
                <c:pt idx="3635">
                  <c:v>2178.744869886699</c:v>
                </c:pt>
                <c:pt idx="3636">
                  <c:v>2179.3442494932</c:v>
                </c:pt>
                <c:pt idx="3637">
                  <c:v>2179.9436290998</c:v>
                </c:pt>
                <c:pt idx="3638">
                  <c:v>2180.5430087064</c:v>
                </c:pt>
                <c:pt idx="3639">
                  <c:v>2181.1423883129</c:v>
                </c:pt>
                <c:pt idx="3640">
                  <c:v>2181.7417679195</c:v>
                </c:pt>
                <c:pt idx="3641">
                  <c:v>2182.3411475261</c:v>
                </c:pt>
                <c:pt idx="3642">
                  <c:v>2182.9405271327</c:v>
                </c:pt>
                <c:pt idx="3643">
                  <c:v>2183.5399067392</c:v>
                </c:pt>
                <c:pt idx="3644">
                  <c:v>2184.1392863458</c:v>
                </c:pt>
                <c:pt idx="3645">
                  <c:v>2184.7386659524</c:v>
                </c:pt>
                <c:pt idx="3646">
                  <c:v>2185.3380455589</c:v>
                </c:pt>
                <c:pt idx="3647">
                  <c:v>2185.9374251655</c:v>
                </c:pt>
                <c:pt idx="3648">
                  <c:v>2186.5368047721</c:v>
                </c:pt>
                <c:pt idx="3649">
                  <c:v>2187.1361843786</c:v>
                </c:pt>
                <c:pt idx="3650">
                  <c:v>2187.7355639852</c:v>
                </c:pt>
                <c:pt idx="3651">
                  <c:v>2188.3349435918</c:v>
                </c:pt>
                <c:pt idx="3652">
                  <c:v>2188.9343231984</c:v>
                </c:pt>
                <c:pt idx="3653">
                  <c:v>2189.5337028049</c:v>
                </c:pt>
                <c:pt idx="3654">
                  <c:v>2190.1330824115</c:v>
                </c:pt>
                <c:pt idx="3655">
                  <c:v>2190.7324620181</c:v>
                </c:pt>
                <c:pt idx="3656">
                  <c:v>2191.3318416246</c:v>
                </c:pt>
                <c:pt idx="3657">
                  <c:v>2191.9312212312</c:v>
                </c:pt>
                <c:pt idx="3658">
                  <c:v>2192.5306008378</c:v>
                </c:pt>
                <c:pt idx="3659">
                  <c:v>2193.1299804444</c:v>
                </c:pt>
                <c:pt idx="3660">
                  <c:v>2193.7293600509</c:v>
                </c:pt>
                <c:pt idx="3661">
                  <c:v>2194.3287396575</c:v>
                </c:pt>
                <c:pt idx="3662">
                  <c:v>2194.9281192641</c:v>
                </c:pt>
                <c:pt idx="3663">
                  <c:v>2195.5274988706</c:v>
                </c:pt>
                <c:pt idx="3664">
                  <c:v>2196.1268784772</c:v>
                </c:pt>
                <c:pt idx="3665">
                  <c:v>2196.7262580838</c:v>
                </c:pt>
                <c:pt idx="3666">
                  <c:v>2197.3256376904</c:v>
                </c:pt>
                <c:pt idx="3667">
                  <c:v>2197.9250172969</c:v>
                </c:pt>
                <c:pt idx="3668">
                  <c:v>2198.5243969035</c:v>
                </c:pt>
                <c:pt idx="3669">
                  <c:v>2199.1237765101</c:v>
                </c:pt>
                <c:pt idx="3670">
                  <c:v>2199.7231561166</c:v>
                </c:pt>
                <c:pt idx="3671">
                  <c:v>2200.3225357232</c:v>
                </c:pt>
                <c:pt idx="3672">
                  <c:v>2200.9219153298</c:v>
                </c:pt>
                <c:pt idx="3673">
                  <c:v>2201.5212949364</c:v>
                </c:pt>
                <c:pt idx="3674">
                  <c:v>2202.1206745429</c:v>
                </c:pt>
                <c:pt idx="3675">
                  <c:v>2202.7200541495</c:v>
                </c:pt>
                <c:pt idx="3676">
                  <c:v>2203.3194337561</c:v>
                </c:pt>
                <c:pt idx="3677">
                  <c:v>2203.9188133626</c:v>
                </c:pt>
                <c:pt idx="3678">
                  <c:v>2204.5181929692</c:v>
                </c:pt>
                <c:pt idx="3679">
                  <c:v>2205.1175725758</c:v>
                </c:pt>
                <c:pt idx="3680">
                  <c:v>2205.7169521824</c:v>
                </c:pt>
                <c:pt idx="3681">
                  <c:v>2206.3163317889</c:v>
                </c:pt>
                <c:pt idx="3682">
                  <c:v>2206.9157113955</c:v>
                </c:pt>
                <c:pt idx="3683">
                  <c:v>2207.5150910021</c:v>
                </c:pt>
                <c:pt idx="3684">
                  <c:v>2208.1144706086</c:v>
                </c:pt>
                <c:pt idx="3685">
                  <c:v>2208.7138502152</c:v>
                </c:pt>
                <c:pt idx="3686">
                  <c:v>2209.3132298218</c:v>
                </c:pt>
                <c:pt idx="3687">
                  <c:v>2209.9126094284</c:v>
                </c:pt>
                <c:pt idx="3688">
                  <c:v>2210.5119890349</c:v>
                </c:pt>
                <c:pt idx="3689">
                  <c:v>2211.1113686415</c:v>
                </c:pt>
                <c:pt idx="3690">
                  <c:v>2211.7107482481</c:v>
                </c:pt>
                <c:pt idx="3691">
                  <c:v>2212.3101278546</c:v>
                </c:pt>
                <c:pt idx="3692">
                  <c:v>2212.9095074612</c:v>
                </c:pt>
                <c:pt idx="3693">
                  <c:v>2213.508887067799</c:v>
                </c:pt>
                <c:pt idx="3694">
                  <c:v>2214.1082666744</c:v>
                </c:pt>
                <c:pt idx="3695">
                  <c:v>2214.7076462809</c:v>
                </c:pt>
                <c:pt idx="3696">
                  <c:v>2215.3070258875</c:v>
                </c:pt>
                <c:pt idx="3697">
                  <c:v>2215.9064054941</c:v>
                </c:pt>
                <c:pt idx="3698">
                  <c:v>2216.505785100599</c:v>
                </c:pt>
                <c:pt idx="3699">
                  <c:v>2217.1051647072</c:v>
                </c:pt>
                <c:pt idx="3700">
                  <c:v>2217.704544313799</c:v>
                </c:pt>
                <c:pt idx="3701">
                  <c:v>2218.3039239204</c:v>
                </c:pt>
                <c:pt idx="3702">
                  <c:v>2218.9033035269</c:v>
                </c:pt>
                <c:pt idx="3703">
                  <c:v>2219.5026831335</c:v>
                </c:pt>
                <c:pt idx="3704">
                  <c:v>2220.1020627401</c:v>
                </c:pt>
                <c:pt idx="3705">
                  <c:v>2220.7014423466</c:v>
                </c:pt>
                <c:pt idx="3706">
                  <c:v>2221.3008219532</c:v>
                </c:pt>
                <c:pt idx="3707">
                  <c:v>2221.9002015598</c:v>
                </c:pt>
                <c:pt idx="3708">
                  <c:v>2222.4995811664</c:v>
                </c:pt>
                <c:pt idx="3709">
                  <c:v>2223.0989607729</c:v>
                </c:pt>
                <c:pt idx="3710">
                  <c:v>2223.6983403795</c:v>
                </c:pt>
                <c:pt idx="3711">
                  <c:v>2224.2977199861</c:v>
                </c:pt>
                <c:pt idx="3712">
                  <c:v>2224.8970995926</c:v>
                </c:pt>
                <c:pt idx="3713">
                  <c:v>2225.4964791992</c:v>
                </c:pt>
                <c:pt idx="3714">
                  <c:v>2226.0958588058</c:v>
                </c:pt>
                <c:pt idx="3715">
                  <c:v>2226.6952384124</c:v>
                </c:pt>
                <c:pt idx="3716">
                  <c:v>2227.2946180189</c:v>
                </c:pt>
                <c:pt idx="3717">
                  <c:v>2227.8939976255</c:v>
                </c:pt>
                <c:pt idx="3718">
                  <c:v>2228.4933772321</c:v>
                </c:pt>
                <c:pt idx="3719">
                  <c:v>2229.0927568386</c:v>
                </c:pt>
                <c:pt idx="3720">
                  <c:v>2229.6921364452</c:v>
                </c:pt>
                <c:pt idx="3721">
                  <c:v>2230.2915160518</c:v>
                </c:pt>
                <c:pt idx="3722">
                  <c:v>2230.8908956584</c:v>
                </c:pt>
                <c:pt idx="3723">
                  <c:v>2231.4902752649</c:v>
                </c:pt>
                <c:pt idx="3724">
                  <c:v>2232.0896548715</c:v>
                </c:pt>
                <c:pt idx="3725">
                  <c:v>2232.6890344781</c:v>
                </c:pt>
                <c:pt idx="3726">
                  <c:v>2233.2884140846</c:v>
                </c:pt>
                <c:pt idx="3727">
                  <c:v>2233.8877936912</c:v>
                </c:pt>
                <c:pt idx="3728">
                  <c:v>2234.4871732978</c:v>
                </c:pt>
                <c:pt idx="3729">
                  <c:v>2235.0865529044</c:v>
                </c:pt>
                <c:pt idx="3730">
                  <c:v>2235.6859325109</c:v>
                </c:pt>
                <c:pt idx="3731">
                  <c:v>2236.2853121175</c:v>
                </c:pt>
                <c:pt idx="3732">
                  <c:v>2236.884691724099</c:v>
                </c:pt>
                <c:pt idx="3733">
                  <c:v>2237.4840713306</c:v>
                </c:pt>
                <c:pt idx="3734">
                  <c:v>2238.0834509372</c:v>
                </c:pt>
                <c:pt idx="3735">
                  <c:v>2238.6828305438</c:v>
                </c:pt>
                <c:pt idx="3736">
                  <c:v>2239.2822101504</c:v>
                </c:pt>
                <c:pt idx="3737">
                  <c:v>2239.8815897569</c:v>
                </c:pt>
                <c:pt idx="3738">
                  <c:v>2240.4809693635</c:v>
                </c:pt>
                <c:pt idx="3739">
                  <c:v>2241.0803489701</c:v>
                </c:pt>
                <c:pt idx="3740">
                  <c:v>2241.6797285766</c:v>
                </c:pt>
                <c:pt idx="3741">
                  <c:v>2242.2791081832</c:v>
                </c:pt>
                <c:pt idx="3742">
                  <c:v>2242.8784877898</c:v>
                </c:pt>
                <c:pt idx="3743">
                  <c:v>2243.4778673964</c:v>
                </c:pt>
                <c:pt idx="3744">
                  <c:v>2244.0772470029</c:v>
                </c:pt>
                <c:pt idx="3745">
                  <c:v>2244.6766266095</c:v>
                </c:pt>
                <c:pt idx="3746">
                  <c:v>2245.2760062161</c:v>
                </c:pt>
                <c:pt idx="3747">
                  <c:v>2245.8753858226</c:v>
                </c:pt>
                <c:pt idx="3748">
                  <c:v>2246.4747654292</c:v>
                </c:pt>
                <c:pt idx="3749">
                  <c:v>2247.0741450358</c:v>
                </c:pt>
                <c:pt idx="3750">
                  <c:v>2247.6735246423</c:v>
                </c:pt>
                <c:pt idx="3751">
                  <c:v>2248.2729042489</c:v>
                </c:pt>
                <c:pt idx="3752">
                  <c:v>2248.8722838555</c:v>
                </c:pt>
                <c:pt idx="3753">
                  <c:v>2249.4716634621</c:v>
                </c:pt>
                <c:pt idx="3754">
                  <c:v>2250.0710430686</c:v>
                </c:pt>
                <c:pt idx="3755">
                  <c:v>2250.6704226752</c:v>
                </c:pt>
                <c:pt idx="3756">
                  <c:v>2251.2698022818</c:v>
                </c:pt>
                <c:pt idx="3757">
                  <c:v>2251.8691818883</c:v>
                </c:pt>
                <c:pt idx="3758">
                  <c:v>2252.468561494899</c:v>
                </c:pt>
                <c:pt idx="3759">
                  <c:v>2253.0679411015</c:v>
                </c:pt>
                <c:pt idx="3760">
                  <c:v>2253.6673207081</c:v>
                </c:pt>
                <c:pt idx="3761">
                  <c:v>2254.2667003146</c:v>
                </c:pt>
                <c:pt idx="3762">
                  <c:v>2254.8660799212</c:v>
                </c:pt>
                <c:pt idx="3763">
                  <c:v>2255.4654595278</c:v>
                </c:pt>
                <c:pt idx="3764">
                  <c:v>2256.0648391343</c:v>
                </c:pt>
                <c:pt idx="3765">
                  <c:v>2256.6642187409</c:v>
                </c:pt>
                <c:pt idx="3766">
                  <c:v>2257.2635983475</c:v>
                </c:pt>
                <c:pt idx="3767">
                  <c:v>2257.8629779541</c:v>
                </c:pt>
                <c:pt idx="3768">
                  <c:v>2258.4623575606</c:v>
                </c:pt>
                <c:pt idx="3769">
                  <c:v>2259.0617371672</c:v>
                </c:pt>
                <c:pt idx="3770">
                  <c:v>2259.6611167738</c:v>
                </c:pt>
                <c:pt idx="3771">
                  <c:v>2260.2604963803</c:v>
                </c:pt>
                <c:pt idx="3772">
                  <c:v>2260.8598759869</c:v>
                </c:pt>
                <c:pt idx="3773">
                  <c:v>2261.4592555935</c:v>
                </c:pt>
                <c:pt idx="3774">
                  <c:v>2262.0586352001</c:v>
                </c:pt>
                <c:pt idx="3775">
                  <c:v>2262.6580148066</c:v>
                </c:pt>
                <c:pt idx="3776">
                  <c:v>2263.2573944132</c:v>
                </c:pt>
                <c:pt idx="3777">
                  <c:v>2263.8567740198</c:v>
                </c:pt>
                <c:pt idx="3778">
                  <c:v>2264.4561536263</c:v>
                </c:pt>
                <c:pt idx="3779">
                  <c:v>2265.0555332329</c:v>
                </c:pt>
                <c:pt idx="3780">
                  <c:v>2265.6549128395</c:v>
                </c:pt>
                <c:pt idx="3781">
                  <c:v>2266.2542924461</c:v>
                </c:pt>
                <c:pt idx="3782">
                  <c:v>2266.853672052601</c:v>
                </c:pt>
                <c:pt idx="3783">
                  <c:v>2267.4530516592</c:v>
                </c:pt>
                <c:pt idx="3784">
                  <c:v>2268.0524312658</c:v>
                </c:pt>
                <c:pt idx="3785">
                  <c:v>2268.6518108723</c:v>
                </c:pt>
                <c:pt idx="3786">
                  <c:v>2269.2511904789</c:v>
                </c:pt>
                <c:pt idx="3787">
                  <c:v>2269.8505700855</c:v>
                </c:pt>
                <c:pt idx="3788">
                  <c:v>2270.4499496921</c:v>
                </c:pt>
                <c:pt idx="3789">
                  <c:v>2271.0493292986</c:v>
                </c:pt>
                <c:pt idx="3790">
                  <c:v>2271.6487089052</c:v>
                </c:pt>
                <c:pt idx="3791">
                  <c:v>2272.248088511799</c:v>
                </c:pt>
                <c:pt idx="3792">
                  <c:v>2272.8474681183</c:v>
                </c:pt>
                <c:pt idx="3793">
                  <c:v>2273.446847724899</c:v>
                </c:pt>
                <c:pt idx="3794">
                  <c:v>2274.0462273315</c:v>
                </c:pt>
                <c:pt idx="3795">
                  <c:v>2274.6456069381</c:v>
                </c:pt>
                <c:pt idx="3796">
                  <c:v>2275.2449865446</c:v>
                </c:pt>
                <c:pt idx="3797">
                  <c:v>2275.8443661512</c:v>
                </c:pt>
                <c:pt idx="3798">
                  <c:v>2276.4437457578</c:v>
                </c:pt>
                <c:pt idx="3799">
                  <c:v>2277.0431253643</c:v>
                </c:pt>
                <c:pt idx="3800">
                  <c:v>2277.6425049709</c:v>
                </c:pt>
                <c:pt idx="3801">
                  <c:v>2278.2418845775</c:v>
                </c:pt>
                <c:pt idx="3802">
                  <c:v>2278.8412641841</c:v>
                </c:pt>
                <c:pt idx="3803">
                  <c:v>2279.4406437906</c:v>
                </c:pt>
                <c:pt idx="3804">
                  <c:v>2280.0400233972</c:v>
                </c:pt>
                <c:pt idx="3805">
                  <c:v>2280.6394030038</c:v>
                </c:pt>
                <c:pt idx="3806">
                  <c:v>2281.2387826103</c:v>
                </c:pt>
                <c:pt idx="3807">
                  <c:v>2281.8381622169</c:v>
                </c:pt>
                <c:pt idx="3808">
                  <c:v>2282.4375418235</c:v>
                </c:pt>
                <c:pt idx="3809">
                  <c:v>2283.0369214301</c:v>
                </c:pt>
                <c:pt idx="3810">
                  <c:v>2283.6363010366</c:v>
                </c:pt>
                <c:pt idx="3811">
                  <c:v>2284.2356806432</c:v>
                </c:pt>
                <c:pt idx="3812">
                  <c:v>2284.8350602498</c:v>
                </c:pt>
                <c:pt idx="3813">
                  <c:v>2285.4344398563</c:v>
                </c:pt>
                <c:pt idx="3814">
                  <c:v>2286.0338194629</c:v>
                </c:pt>
                <c:pt idx="3815">
                  <c:v>2286.6331990695</c:v>
                </c:pt>
                <c:pt idx="3816">
                  <c:v>2287.2325786761</c:v>
                </c:pt>
                <c:pt idx="3817">
                  <c:v>2287.8319582826</c:v>
                </c:pt>
                <c:pt idx="3818">
                  <c:v>2288.4313378892</c:v>
                </c:pt>
                <c:pt idx="3819">
                  <c:v>2289.0307174958</c:v>
                </c:pt>
                <c:pt idx="3820">
                  <c:v>2289.6300971023</c:v>
                </c:pt>
                <c:pt idx="3821">
                  <c:v>2290.2294767089</c:v>
                </c:pt>
                <c:pt idx="3822">
                  <c:v>2290.8288563155</c:v>
                </c:pt>
                <c:pt idx="3823">
                  <c:v>2291.4282359221</c:v>
                </c:pt>
                <c:pt idx="3824">
                  <c:v>2292.0276155286</c:v>
                </c:pt>
                <c:pt idx="3825">
                  <c:v>2292.6269951352</c:v>
                </c:pt>
                <c:pt idx="3826">
                  <c:v>2293.2263747418</c:v>
                </c:pt>
                <c:pt idx="3827">
                  <c:v>2293.8257543483</c:v>
                </c:pt>
                <c:pt idx="3828">
                  <c:v>2294.4251339549</c:v>
                </c:pt>
                <c:pt idx="3829">
                  <c:v>2295.0245135615</c:v>
                </c:pt>
                <c:pt idx="3830">
                  <c:v>2295.6238931681</c:v>
                </c:pt>
                <c:pt idx="3831">
                  <c:v>2296.2232727746</c:v>
                </c:pt>
                <c:pt idx="3832">
                  <c:v>2296.8226523812</c:v>
                </c:pt>
                <c:pt idx="3833">
                  <c:v>2297.4220319878</c:v>
                </c:pt>
                <c:pt idx="3834">
                  <c:v>2298.0214115943</c:v>
                </c:pt>
                <c:pt idx="3835">
                  <c:v>2298.6207912009</c:v>
                </c:pt>
                <c:pt idx="3836">
                  <c:v>2299.2201708075</c:v>
                </c:pt>
                <c:pt idx="3837">
                  <c:v>2299.8195504141</c:v>
                </c:pt>
                <c:pt idx="3838">
                  <c:v>2300.4189300206</c:v>
                </c:pt>
                <c:pt idx="3839">
                  <c:v>2301.0183096272</c:v>
                </c:pt>
                <c:pt idx="3840">
                  <c:v>2301.6176892338</c:v>
                </c:pt>
                <c:pt idx="3841">
                  <c:v>2302.2170688403</c:v>
                </c:pt>
                <c:pt idx="3842">
                  <c:v>2302.8164484469</c:v>
                </c:pt>
                <c:pt idx="3843">
                  <c:v>2303.4158280535</c:v>
                </c:pt>
                <c:pt idx="3844">
                  <c:v>2304.0152076601</c:v>
                </c:pt>
                <c:pt idx="3845">
                  <c:v>2304.6145872666</c:v>
                </c:pt>
                <c:pt idx="3846">
                  <c:v>2305.2139668732</c:v>
                </c:pt>
                <c:pt idx="3847">
                  <c:v>2305.8133464798</c:v>
                </c:pt>
                <c:pt idx="3848">
                  <c:v>2306.4127260863</c:v>
                </c:pt>
                <c:pt idx="3849">
                  <c:v>2307.0121056929</c:v>
                </c:pt>
                <c:pt idx="3850">
                  <c:v>2307.6114852995</c:v>
                </c:pt>
                <c:pt idx="3851">
                  <c:v>2308.2108649061</c:v>
                </c:pt>
                <c:pt idx="3852">
                  <c:v>2308.8102445126</c:v>
                </c:pt>
                <c:pt idx="3853">
                  <c:v>2309.4096241192</c:v>
                </c:pt>
                <c:pt idx="3854">
                  <c:v>2310.0090037258</c:v>
                </c:pt>
                <c:pt idx="3855">
                  <c:v>2310.6083833323</c:v>
                </c:pt>
                <c:pt idx="3856">
                  <c:v>2311.2077629389</c:v>
                </c:pt>
                <c:pt idx="3857">
                  <c:v>2311.8071425455</c:v>
                </c:pt>
                <c:pt idx="3858">
                  <c:v>2312.406522152</c:v>
                </c:pt>
                <c:pt idx="3859">
                  <c:v>2313.0059017586</c:v>
                </c:pt>
                <c:pt idx="3860">
                  <c:v>2313.6052813652</c:v>
                </c:pt>
                <c:pt idx="3861">
                  <c:v>2314.2046609718</c:v>
                </c:pt>
                <c:pt idx="3862">
                  <c:v>2314.8040405783</c:v>
                </c:pt>
                <c:pt idx="3863">
                  <c:v>2315.4034201849</c:v>
                </c:pt>
                <c:pt idx="3864">
                  <c:v>2316.0027997915</c:v>
                </c:pt>
                <c:pt idx="3865">
                  <c:v>2316.602179398</c:v>
                </c:pt>
                <c:pt idx="3866">
                  <c:v>2317.2015590046</c:v>
                </c:pt>
                <c:pt idx="3867">
                  <c:v>2317.8009386112</c:v>
                </c:pt>
                <c:pt idx="3868">
                  <c:v>2318.4003182178</c:v>
                </c:pt>
                <c:pt idx="3869">
                  <c:v>2318.9996978243</c:v>
                </c:pt>
                <c:pt idx="3870">
                  <c:v>2319.5990774309</c:v>
                </c:pt>
                <c:pt idx="3871">
                  <c:v>2320.1984570375</c:v>
                </c:pt>
                <c:pt idx="3872">
                  <c:v>2320.797836644</c:v>
                </c:pt>
                <c:pt idx="3873">
                  <c:v>2321.3972162506</c:v>
                </c:pt>
                <c:pt idx="3874">
                  <c:v>2321.9965958572</c:v>
                </c:pt>
                <c:pt idx="3875">
                  <c:v>2322.5959754638</c:v>
                </c:pt>
                <c:pt idx="3876">
                  <c:v>2323.1953550703</c:v>
                </c:pt>
                <c:pt idx="3877">
                  <c:v>2323.7947346769</c:v>
                </c:pt>
                <c:pt idx="3878">
                  <c:v>2324.3941142835</c:v>
                </c:pt>
                <c:pt idx="3879">
                  <c:v>2324.99349389</c:v>
                </c:pt>
                <c:pt idx="3880">
                  <c:v>2325.5928734966</c:v>
                </c:pt>
                <c:pt idx="3881">
                  <c:v>2326.1922531032</c:v>
                </c:pt>
                <c:pt idx="3882">
                  <c:v>2326.7916327098</c:v>
                </c:pt>
                <c:pt idx="3883">
                  <c:v>2327.3910123163</c:v>
                </c:pt>
                <c:pt idx="3884">
                  <c:v>2327.9903919229</c:v>
                </c:pt>
                <c:pt idx="3885">
                  <c:v>2328.5897715295</c:v>
                </c:pt>
                <c:pt idx="3886">
                  <c:v>2329.189151136</c:v>
                </c:pt>
                <c:pt idx="3887">
                  <c:v>2329.7885307426</c:v>
                </c:pt>
                <c:pt idx="3888">
                  <c:v>2330.3879103492</c:v>
                </c:pt>
                <c:pt idx="3889">
                  <c:v>2330.987289955799</c:v>
                </c:pt>
                <c:pt idx="3890">
                  <c:v>2331.586669562299</c:v>
                </c:pt>
                <c:pt idx="3891">
                  <c:v>2332.186049168899</c:v>
                </c:pt>
                <c:pt idx="3892">
                  <c:v>2332.7854287755</c:v>
                </c:pt>
                <c:pt idx="3893">
                  <c:v>2333.384808382</c:v>
                </c:pt>
                <c:pt idx="3894">
                  <c:v>2333.9841879886</c:v>
                </c:pt>
                <c:pt idx="3895">
                  <c:v>2334.5835675952</c:v>
                </c:pt>
                <c:pt idx="3896">
                  <c:v>2335.1829472018</c:v>
                </c:pt>
                <c:pt idx="3897">
                  <c:v>2335.7823268083</c:v>
                </c:pt>
                <c:pt idx="3898">
                  <c:v>2336.3817064149</c:v>
                </c:pt>
                <c:pt idx="3899">
                  <c:v>2336.9810860215</c:v>
                </c:pt>
                <c:pt idx="3900">
                  <c:v>2337.580465627999</c:v>
                </c:pt>
                <c:pt idx="3901">
                  <c:v>2338.1798452346</c:v>
                </c:pt>
                <c:pt idx="3902">
                  <c:v>2338.7792248412</c:v>
                </c:pt>
                <c:pt idx="3903">
                  <c:v>2339.3786044478</c:v>
                </c:pt>
                <c:pt idx="3904">
                  <c:v>2339.9779840543</c:v>
                </c:pt>
                <c:pt idx="3905">
                  <c:v>2340.5773636609</c:v>
                </c:pt>
                <c:pt idx="3906">
                  <c:v>2341.1767432675</c:v>
                </c:pt>
                <c:pt idx="3907">
                  <c:v>2341.776122874</c:v>
                </c:pt>
                <c:pt idx="3908">
                  <c:v>2342.3755024806</c:v>
                </c:pt>
                <c:pt idx="3909">
                  <c:v>2342.9748820872</c:v>
                </c:pt>
                <c:pt idx="3910">
                  <c:v>2343.5742616938</c:v>
                </c:pt>
                <c:pt idx="3911">
                  <c:v>2344.1736413003</c:v>
                </c:pt>
                <c:pt idx="3912">
                  <c:v>2344.7730209069</c:v>
                </c:pt>
                <c:pt idx="3913">
                  <c:v>2345.3724005135</c:v>
                </c:pt>
                <c:pt idx="3914">
                  <c:v>2345.97178012</c:v>
                </c:pt>
                <c:pt idx="3915">
                  <c:v>2346.5711597266</c:v>
                </c:pt>
                <c:pt idx="3916">
                  <c:v>2347.1705393332</c:v>
                </c:pt>
                <c:pt idx="3917">
                  <c:v>2347.7699189398</c:v>
                </c:pt>
                <c:pt idx="3918">
                  <c:v>2348.3692985463</c:v>
                </c:pt>
                <c:pt idx="3919">
                  <c:v>2348.968678152899</c:v>
                </c:pt>
                <c:pt idx="3920">
                  <c:v>2349.5680577595</c:v>
                </c:pt>
                <c:pt idx="3921">
                  <c:v>2350.167437366</c:v>
                </c:pt>
                <c:pt idx="3922">
                  <c:v>2350.7668169726</c:v>
                </c:pt>
                <c:pt idx="3923">
                  <c:v>2351.3661965792</c:v>
                </c:pt>
                <c:pt idx="3924">
                  <c:v>2351.9655761858</c:v>
                </c:pt>
                <c:pt idx="3925">
                  <c:v>2352.5649557923</c:v>
                </c:pt>
                <c:pt idx="3926">
                  <c:v>2353.1643353989</c:v>
                </c:pt>
                <c:pt idx="3927">
                  <c:v>2353.7637150055</c:v>
                </c:pt>
                <c:pt idx="3928">
                  <c:v>2354.363094612</c:v>
                </c:pt>
                <c:pt idx="3929">
                  <c:v>2354.9624742186</c:v>
                </c:pt>
                <c:pt idx="3930">
                  <c:v>2355.5618538252</c:v>
                </c:pt>
                <c:pt idx="3931">
                  <c:v>2356.1612334318</c:v>
                </c:pt>
                <c:pt idx="3932">
                  <c:v>2356.7606130383</c:v>
                </c:pt>
                <c:pt idx="3933">
                  <c:v>2357.3599926449</c:v>
                </c:pt>
                <c:pt idx="3934">
                  <c:v>2357.9593722515</c:v>
                </c:pt>
                <c:pt idx="3935">
                  <c:v>2358.558751858</c:v>
                </c:pt>
                <c:pt idx="3936">
                  <c:v>2359.1581314646</c:v>
                </c:pt>
                <c:pt idx="3937">
                  <c:v>2359.7575110712</c:v>
                </c:pt>
                <c:pt idx="3938">
                  <c:v>2360.3568906778</c:v>
                </c:pt>
                <c:pt idx="3939">
                  <c:v>2360.9562702843</c:v>
                </c:pt>
                <c:pt idx="3940">
                  <c:v>2361.5556498909</c:v>
                </c:pt>
                <c:pt idx="3941">
                  <c:v>2362.1550294975</c:v>
                </c:pt>
                <c:pt idx="3942">
                  <c:v>2362.754409103999</c:v>
                </c:pt>
                <c:pt idx="3943">
                  <c:v>2363.3537887106</c:v>
                </c:pt>
                <c:pt idx="3944">
                  <c:v>2363.9531683172</c:v>
                </c:pt>
                <c:pt idx="3945">
                  <c:v>2364.5525479238</c:v>
                </c:pt>
                <c:pt idx="3946">
                  <c:v>2365.1519275303</c:v>
                </c:pt>
                <c:pt idx="3947">
                  <c:v>2365.7513071369</c:v>
                </c:pt>
                <c:pt idx="3948">
                  <c:v>2366.3506867435</c:v>
                </c:pt>
                <c:pt idx="3949">
                  <c:v>2366.95006635</c:v>
                </c:pt>
                <c:pt idx="3950">
                  <c:v>2367.5494459566</c:v>
                </c:pt>
                <c:pt idx="3951">
                  <c:v>2368.148825563199</c:v>
                </c:pt>
                <c:pt idx="3952">
                  <c:v>2368.748205169799</c:v>
                </c:pt>
                <c:pt idx="3953">
                  <c:v>2369.3475847763</c:v>
                </c:pt>
                <c:pt idx="3954">
                  <c:v>2369.9469643829</c:v>
                </c:pt>
                <c:pt idx="3955">
                  <c:v>2370.5463439895</c:v>
                </c:pt>
                <c:pt idx="3956">
                  <c:v>2371.145723596</c:v>
                </c:pt>
                <c:pt idx="3957">
                  <c:v>2371.7451032026</c:v>
                </c:pt>
                <c:pt idx="3958">
                  <c:v>2372.3444828092</c:v>
                </c:pt>
                <c:pt idx="3959">
                  <c:v>2372.9438624158</c:v>
                </c:pt>
                <c:pt idx="3960">
                  <c:v>2373.5432420223</c:v>
                </c:pt>
                <c:pt idx="3961">
                  <c:v>2374.142621628899</c:v>
                </c:pt>
                <c:pt idx="3962">
                  <c:v>2374.7420012355</c:v>
                </c:pt>
                <c:pt idx="3963">
                  <c:v>2375.341380842</c:v>
                </c:pt>
                <c:pt idx="3964">
                  <c:v>2375.9407604486</c:v>
                </c:pt>
                <c:pt idx="3965">
                  <c:v>2376.5401400552</c:v>
                </c:pt>
                <c:pt idx="3966">
                  <c:v>2377.1395196617</c:v>
                </c:pt>
                <c:pt idx="3967">
                  <c:v>2377.7388992683</c:v>
                </c:pt>
                <c:pt idx="3968">
                  <c:v>2378.3382788749</c:v>
                </c:pt>
                <c:pt idx="3969">
                  <c:v>2378.9376584815</c:v>
                </c:pt>
                <c:pt idx="3970">
                  <c:v>2379.537038088</c:v>
                </c:pt>
                <c:pt idx="3971">
                  <c:v>2380.1364176946</c:v>
                </c:pt>
                <c:pt idx="3972">
                  <c:v>2380.7357973012</c:v>
                </c:pt>
                <c:pt idx="3973">
                  <c:v>2381.3351769077</c:v>
                </c:pt>
                <c:pt idx="3974">
                  <c:v>2381.9345565143</c:v>
                </c:pt>
                <c:pt idx="3975">
                  <c:v>2382.5339361209</c:v>
                </c:pt>
                <c:pt idx="3976">
                  <c:v>2383.1333157275</c:v>
                </c:pt>
                <c:pt idx="3977">
                  <c:v>2383.732695334</c:v>
                </c:pt>
                <c:pt idx="3978">
                  <c:v>2384.332074940601</c:v>
                </c:pt>
                <c:pt idx="3979">
                  <c:v>2384.9314545472</c:v>
                </c:pt>
                <c:pt idx="3980">
                  <c:v>2385.5308341537</c:v>
                </c:pt>
                <c:pt idx="3981">
                  <c:v>2386.1302137603</c:v>
                </c:pt>
                <c:pt idx="3982">
                  <c:v>2386.7295933669</c:v>
                </c:pt>
                <c:pt idx="3983">
                  <c:v>2387.3289729735</c:v>
                </c:pt>
                <c:pt idx="3984">
                  <c:v>2387.92835258</c:v>
                </c:pt>
                <c:pt idx="3985">
                  <c:v>2388.5277321866</c:v>
                </c:pt>
                <c:pt idx="3986">
                  <c:v>2389.1271117932</c:v>
                </c:pt>
                <c:pt idx="3987">
                  <c:v>2389.726491399699</c:v>
                </c:pt>
                <c:pt idx="3988">
                  <c:v>2390.3258710063</c:v>
                </c:pt>
                <c:pt idx="3989">
                  <c:v>2390.9252506129</c:v>
                </c:pt>
                <c:pt idx="3990">
                  <c:v>2391.5246302195</c:v>
                </c:pt>
                <c:pt idx="3991">
                  <c:v>2392.124009826</c:v>
                </c:pt>
                <c:pt idx="3992">
                  <c:v>2392.7233894326</c:v>
                </c:pt>
                <c:pt idx="3993">
                  <c:v>2393.3227690392</c:v>
                </c:pt>
                <c:pt idx="3994">
                  <c:v>2393.9221486457</c:v>
                </c:pt>
                <c:pt idx="3995">
                  <c:v>2394.5215282523</c:v>
                </c:pt>
                <c:pt idx="3996">
                  <c:v>2395.1209078589</c:v>
                </c:pt>
                <c:pt idx="3997">
                  <c:v>2395.720287465499</c:v>
                </c:pt>
                <c:pt idx="3998">
                  <c:v>2396.319667072</c:v>
                </c:pt>
                <c:pt idx="3999">
                  <c:v>2396.919046678601</c:v>
                </c:pt>
                <c:pt idx="4000">
                  <c:v>2397.5184262852</c:v>
                </c:pt>
                <c:pt idx="4001">
                  <c:v>2398.1178058917</c:v>
                </c:pt>
                <c:pt idx="4002">
                  <c:v>2398.7171854983</c:v>
                </c:pt>
                <c:pt idx="4003">
                  <c:v>2399.3165651049</c:v>
                </c:pt>
                <c:pt idx="4004">
                  <c:v>2399.9159447115</c:v>
                </c:pt>
                <c:pt idx="4005">
                  <c:v>2400.515324318</c:v>
                </c:pt>
                <c:pt idx="4006">
                  <c:v>2401.1147039246</c:v>
                </c:pt>
                <c:pt idx="4007">
                  <c:v>2401.7140835312</c:v>
                </c:pt>
                <c:pt idx="4008">
                  <c:v>2402.3134631377</c:v>
                </c:pt>
                <c:pt idx="4009">
                  <c:v>2402.9128427443</c:v>
                </c:pt>
                <c:pt idx="4010">
                  <c:v>2403.5122223509</c:v>
                </c:pt>
                <c:pt idx="4011">
                  <c:v>2404.1116019575</c:v>
                </c:pt>
                <c:pt idx="4012">
                  <c:v>2404.710981564</c:v>
                </c:pt>
                <c:pt idx="4013">
                  <c:v>2405.3103611706</c:v>
                </c:pt>
                <c:pt idx="4014">
                  <c:v>2405.9097407772</c:v>
                </c:pt>
                <c:pt idx="4015">
                  <c:v>2406.5091203837</c:v>
                </c:pt>
                <c:pt idx="4016">
                  <c:v>2407.1084999903</c:v>
                </c:pt>
                <c:pt idx="4017">
                  <c:v>2407.7078795969</c:v>
                </c:pt>
                <c:pt idx="4018">
                  <c:v>2408.3072592035</c:v>
                </c:pt>
                <c:pt idx="4019">
                  <c:v>2408.90663881</c:v>
                </c:pt>
                <c:pt idx="4020">
                  <c:v>2409.5060184166</c:v>
                </c:pt>
                <c:pt idx="4021">
                  <c:v>2410.1053980232</c:v>
                </c:pt>
                <c:pt idx="4022">
                  <c:v>2410.704777629699</c:v>
                </c:pt>
                <c:pt idx="4023">
                  <c:v>2411.3041572363</c:v>
                </c:pt>
                <c:pt idx="4024">
                  <c:v>2411.9035368429</c:v>
                </c:pt>
                <c:pt idx="4025">
                  <c:v>2412.5029164495</c:v>
                </c:pt>
                <c:pt idx="4026">
                  <c:v>2413.102296056</c:v>
                </c:pt>
                <c:pt idx="4027">
                  <c:v>2413.7016756626</c:v>
                </c:pt>
                <c:pt idx="4028">
                  <c:v>2414.3010552692</c:v>
                </c:pt>
                <c:pt idx="4029">
                  <c:v>2414.9004348757</c:v>
                </c:pt>
                <c:pt idx="4030">
                  <c:v>2415.4998144823</c:v>
                </c:pt>
                <c:pt idx="4031">
                  <c:v>2416.0991940889</c:v>
                </c:pt>
                <c:pt idx="4032">
                  <c:v>2416.6985736955</c:v>
                </c:pt>
                <c:pt idx="4033">
                  <c:v>2417.297953302</c:v>
                </c:pt>
                <c:pt idx="4034">
                  <c:v>2417.8973329086</c:v>
                </c:pt>
                <c:pt idx="4035">
                  <c:v>2418.4967125152</c:v>
                </c:pt>
                <c:pt idx="4036">
                  <c:v>2419.0960921217</c:v>
                </c:pt>
                <c:pt idx="4037">
                  <c:v>2419.6954717283</c:v>
                </c:pt>
                <c:pt idx="4038">
                  <c:v>2420.2948513349</c:v>
                </c:pt>
                <c:pt idx="4039">
                  <c:v>2420.8942309415</c:v>
                </c:pt>
                <c:pt idx="4040">
                  <c:v>2421.493610548</c:v>
                </c:pt>
                <c:pt idx="4041">
                  <c:v>2422.0929901546</c:v>
                </c:pt>
                <c:pt idx="4042">
                  <c:v>2422.6923697612</c:v>
                </c:pt>
                <c:pt idx="4043">
                  <c:v>2423.2917493677</c:v>
                </c:pt>
                <c:pt idx="4044">
                  <c:v>2423.8911289743</c:v>
                </c:pt>
                <c:pt idx="4045">
                  <c:v>2424.4905085809</c:v>
                </c:pt>
                <c:pt idx="4046">
                  <c:v>2425.0898881875</c:v>
                </c:pt>
                <c:pt idx="4047">
                  <c:v>2425.689267794</c:v>
                </c:pt>
                <c:pt idx="4048">
                  <c:v>2426.288647400599</c:v>
                </c:pt>
                <c:pt idx="4049">
                  <c:v>2426.8880270072</c:v>
                </c:pt>
                <c:pt idx="4050">
                  <c:v>2427.4874066137</c:v>
                </c:pt>
                <c:pt idx="4051">
                  <c:v>2428.0867862203</c:v>
                </c:pt>
                <c:pt idx="4052">
                  <c:v>2428.686165826899</c:v>
                </c:pt>
                <c:pt idx="4053">
                  <c:v>2429.2855454335</c:v>
                </c:pt>
                <c:pt idx="4054">
                  <c:v>2429.88492504</c:v>
                </c:pt>
                <c:pt idx="4055">
                  <c:v>2430.4843046466</c:v>
                </c:pt>
                <c:pt idx="4056">
                  <c:v>2431.0836842532</c:v>
                </c:pt>
                <c:pt idx="4057">
                  <c:v>2431.6830638597</c:v>
                </c:pt>
                <c:pt idx="4058">
                  <c:v>2432.282443466299</c:v>
                </c:pt>
                <c:pt idx="4059">
                  <c:v>2432.8818230729</c:v>
                </c:pt>
                <c:pt idx="4060">
                  <c:v>2433.4812026795</c:v>
                </c:pt>
                <c:pt idx="4061">
                  <c:v>2434.080582286</c:v>
                </c:pt>
                <c:pt idx="4062">
                  <c:v>2434.6799618926</c:v>
                </c:pt>
                <c:pt idx="4063">
                  <c:v>2435.2793414992</c:v>
                </c:pt>
                <c:pt idx="4064">
                  <c:v>2435.8787211057</c:v>
                </c:pt>
                <c:pt idx="4065">
                  <c:v>2436.4781007123</c:v>
                </c:pt>
                <c:pt idx="4066">
                  <c:v>2437.0774803189</c:v>
                </c:pt>
                <c:pt idx="4067">
                  <c:v>2437.6768599254</c:v>
                </c:pt>
                <c:pt idx="4068">
                  <c:v>2438.276239532</c:v>
                </c:pt>
                <c:pt idx="4069">
                  <c:v>2438.8756191386</c:v>
                </c:pt>
                <c:pt idx="4070">
                  <c:v>2439.4749987452</c:v>
                </c:pt>
                <c:pt idx="4071">
                  <c:v>2440.0743783517</c:v>
                </c:pt>
                <c:pt idx="4072">
                  <c:v>2440.6737579583</c:v>
                </c:pt>
                <c:pt idx="4073">
                  <c:v>2441.2731375649</c:v>
                </c:pt>
                <c:pt idx="4074">
                  <c:v>2441.8725171714</c:v>
                </c:pt>
                <c:pt idx="4075">
                  <c:v>2442.471896778</c:v>
                </c:pt>
                <c:pt idx="4076">
                  <c:v>2443.0712763846</c:v>
                </c:pt>
                <c:pt idx="4077">
                  <c:v>2443.6706559912</c:v>
                </c:pt>
                <c:pt idx="4078">
                  <c:v>2444.2700355977</c:v>
                </c:pt>
                <c:pt idx="4079">
                  <c:v>2444.8694152043</c:v>
                </c:pt>
                <c:pt idx="4080">
                  <c:v>2445.4687948109</c:v>
                </c:pt>
                <c:pt idx="4081">
                  <c:v>2446.0681744174</c:v>
                </c:pt>
                <c:pt idx="4082">
                  <c:v>2446.667554024</c:v>
                </c:pt>
                <c:pt idx="4083">
                  <c:v>2447.2669336306</c:v>
                </c:pt>
                <c:pt idx="4084">
                  <c:v>2447.8663132372</c:v>
                </c:pt>
                <c:pt idx="4085">
                  <c:v>2448.4656928437</c:v>
                </c:pt>
                <c:pt idx="4086">
                  <c:v>2449.0650724503</c:v>
                </c:pt>
                <c:pt idx="4087">
                  <c:v>2449.6644520569</c:v>
                </c:pt>
                <c:pt idx="4088">
                  <c:v>2450.2638316634</c:v>
                </c:pt>
                <c:pt idx="4089">
                  <c:v>2450.86321127</c:v>
                </c:pt>
                <c:pt idx="4090">
                  <c:v>2451.4625908766</c:v>
                </c:pt>
                <c:pt idx="4091">
                  <c:v>2452.0619704832</c:v>
                </c:pt>
                <c:pt idx="4092">
                  <c:v>2452.6613500897</c:v>
                </c:pt>
                <c:pt idx="4093">
                  <c:v>2453.2607296963</c:v>
                </c:pt>
                <c:pt idx="4094">
                  <c:v>2453.8601093029</c:v>
                </c:pt>
                <c:pt idx="4095">
                  <c:v>2454.4594889094</c:v>
                </c:pt>
                <c:pt idx="4096">
                  <c:v>2455.058868516</c:v>
                </c:pt>
                <c:pt idx="4097">
                  <c:v>2455.658248122599</c:v>
                </c:pt>
                <c:pt idx="4098">
                  <c:v>2456.2576277292</c:v>
                </c:pt>
                <c:pt idx="4099">
                  <c:v>2456.8570073357</c:v>
                </c:pt>
                <c:pt idx="4100">
                  <c:v>2457.4563869423</c:v>
                </c:pt>
                <c:pt idx="4101">
                  <c:v>2458.0557665489</c:v>
                </c:pt>
                <c:pt idx="4102">
                  <c:v>2458.6551461554</c:v>
                </c:pt>
                <c:pt idx="4103">
                  <c:v>2459.254525762</c:v>
                </c:pt>
                <c:pt idx="4104">
                  <c:v>2459.8539053686</c:v>
                </c:pt>
                <c:pt idx="4105">
                  <c:v>2460.4532849752</c:v>
                </c:pt>
                <c:pt idx="4106">
                  <c:v>2461.0526645817</c:v>
                </c:pt>
                <c:pt idx="4107">
                  <c:v>2461.6520441883</c:v>
                </c:pt>
                <c:pt idx="4108">
                  <c:v>2462.2514237949</c:v>
                </c:pt>
                <c:pt idx="4109">
                  <c:v>2462.8508034014</c:v>
                </c:pt>
                <c:pt idx="4110">
                  <c:v>2463.450183008</c:v>
                </c:pt>
                <c:pt idx="4111">
                  <c:v>2464.0495626146</c:v>
                </c:pt>
                <c:pt idx="4112">
                  <c:v>2464.6489422212</c:v>
                </c:pt>
                <c:pt idx="4113">
                  <c:v>2465.248321827699</c:v>
                </c:pt>
                <c:pt idx="4114">
                  <c:v>2465.8477014343</c:v>
                </c:pt>
                <c:pt idx="4115">
                  <c:v>2466.4470810409</c:v>
                </c:pt>
                <c:pt idx="4116">
                  <c:v>2467.0464606474</c:v>
                </c:pt>
                <c:pt idx="4117">
                  <c:v>2467.645840254</c:v>
                </c:pt>
                <c:pt idx="4118">
                  <c:v>2468.2452198606</c:v>
                </c:pt>
                <c:pt idx="4119">
                  <c:v>2468.8445994672</c:v>
                </c:pt>
                <c:pt idx="4120">
                  <c:v>2469.4439790737</c:v>
                </c:pt>
                <c:pt idx="4121">
                  <c:v>2470.0433586803</c:v>
                </c:pt>
                <c:pt idx="4122">
                  <c:v>2470.6427382869</c:v>
                </c:pt>
                <c:pt idx="4123">
                  <c:v>2471.2421178934</c:v>
                </c:pt>
                <c:pt idx="4124">
                  <c:v>2471.8414975</c:v>
                </c:pt>
                <c:pt idx="4125">
                  <c:v>2472.4408771066</c:v>
                </c:pt>
                <c:pt idx="4126">
                  <c:v>2473.0402567132</c:v>
                </c:pt>
                <c:pt idx="4127">
                  <c:v>2473.6396363197</c:v>
                </c:pt>
                <c:pt idx="4128">
                  <c:v>2474.2390159263</c:v>
                </c:pt>
                <c:pt idx="4129">
                  <c:v>2474.8383955329</c:v>
                </c:pt>
                <c:pt idx="4130">
                  <c:v>2475.4377751394</c:v>
                </c:pt>
                <c:pt idx="4131">
                  <c:v>2476.037154746</c:v>
                </c:pt>
                <c:pt idx="4132">
                  <c:v>2476.6365343526</c:v>
                </c:pt>
                <c:pt idx="4133">
                  <c:v>2477.2359139592</c:v>
                </c:pt>
                <c:pt idx="4134">
                  <c:v>2477.8352935657</c:v>
                </c:pt>
                <c:pt idx="4135">
                  <c:v>2478.4346731723</c:v>
                </c:pt>
                <c:pt idx="4136">
                  <c:v>2479.0340527789</c:v>
                </c:pt>
                <c:pt idx="4137">
                  <c:v>2479.6334323854</c:v>
                </c:pt>
                <c:pt idx="4138">
                  <c:v>2480.232811992</c:v>
                </c:pt>
                <c:pt idx="4139">
                  <c:v>2480.832191598601</c:v>
                </c:pt>
                <c:pt idx="4140">
                  <c:v>2481.4315712052</c:v>
                </c:pt>
                <c:pt idx="4141">
                  <c:v>2482.0309508117</c:v>
                </c:pt>
                <c:pt idx="4142">
                  <c:v>2482.6303304183</c:v>
                </c:pt>
                <c:pt idx="4143">
                  <c:v>2483.2297100249</c:v>
                </c:pt>
                <c:pt idx="4144">
                  <c:v>2483.8290896314</c:v>
                </c:pt>
                <c:pt idx="4145">
                  <c:v>2484.428469238</c:v>
                </c:pt>
                <c:pt idx="4146">
                  <c:v>2485.0278488446</c:v>
                </c:pt>
                <c:pt idx="4147">
                  <c:v>2485.6272284512</c:v>
                </c:pt>
                <c:pt idx="4148">
                  <c:v>2486.226608057699</c:v>
                </c:pt>
                <c:pt idx="4149">
                  <c:v>2486.8259876643</c:v>
                </c:pt>
                <c:pt idx="4150">
                  <c:v>2487.4253672709</c:v>
                </c:pt>
                <c:pt idx="4151">
                  <c:v>2488.0247468774</c:v>
                </c:pt>
                <c:pt idx="4152">
                  <c:v>2488.624126484</c:v>
                </c:pt>
                <c:pt idx="4153">
                  <c:v>2489.2235060906</c:v>
                </c:pt>
                <c:pt idx="4154">
                  <c:v>2489.8228856972</c:v>
                </c:pt>
                <c:pt idx="4155">
                  <c:v>2490.4222653037</c:v>
                </c:pt>
                <c:pt idx="4156">
                  <c:v>2491.0216449103</c:v>
                </c:pt>
                <c:pt idx="4157">
                  <c:v>2491.6210245169</c:v>
                </c:pt>
                <c:pt idx="4158">
                  <c:v>2492.220404123399</c:v>
                </c:pt>
                <c:pt idx="4159">
                  <c:v>2492.81978373</c:v>
                </c:pt>
                <c:pt idx="4160">
                  <c:v>2493.419163336601</c:v>
                </c:pt>
                <c:pt idx="4161">
                  <c:v>2494.0185429432</c:v>
                </c:pt>
                <c:pt idx="4162">
                  <c:v>2494.6179225497</c:v>
                </c:pt>
                <c:pt idx="4163">
                  <c:v>2495.2173021563</c:v>
                </c:pt>
                <c:pt idx="4164">
                  <c:v>2495.816681762899</c:v>
                </c:pt>
                <c:pt idx="4165">
                  <c:v>2496.4160613694</c:v>
                </c:pt>
                <c:pt idx="4166">
                  <c:v>2497.015440976</c:v>
                </c:pt>
                <c:pt idx="4167">
                  <c:v>2497.6148205826</c:v>
                </c:pt>
                <c:pt idx="4168">
                  <c:v>2498.2142001892</c:v>
                </c:pt>
                <c:pt idx="4169">
                  <c:v>2498.8135797957</c:v>
                </c:pt>
                <c:pt idx="4170">
                  <c:v>2499.4129594023</c:v>
                </c:pt>
                <c:pt idx="4171">
                  <c:v>2500.0123390089</c:v>
                </c:pt>
                <c:pt idx="4172">
                  <c:v>2500.6117186154</c:v>
                </c:pt>
                <c:pt idx="4173">
                  <c:v>2501.211098222</c:v>
                </c:pt>
                <c:pt idx="4174">
                  <c:v>2501.8104778286</c:v>
                </c:pt>
                <c:pt idx="4175">
                  <c:v>2502.4098574351</c:v>
                </c:pt>
                <c:pt idx="4176">
                  <c:v>2503.0092370417</c:v>
                </c:pt>
                <c:pt idx="4177">
                  <c:v>2503.6086166483</c:v>
                </c:pt>
                <c:pt idx="4178">
                  <c:v>2504.2079962549</c:v>
                </c:pt>
                <c:pt idx="4179">
                  <c:v>2504.8073758614</c:v>
                </c:pt>
                <c:pt idx="4180">
                  <c:v>2505.406755468</c:v>
                </c:pt>
                <c:pt idx="4181">
                  <c:v>2506.0061350746</c:v>
                </c:pt>
                <c:pt idx="4182">
                  <c:v>2506.6055146811</c:v>
                </c:pt>
                <c:pt idx="4183">
                  <c:v>2507.2048942877</c:v>
                </c:pt>
                <c:pt idx="4184">
                  <c:v>2507.8042738943</c:v>
                </c:pt>
                <c:pt idx="4185">
                  <c:v>2508.4036535009</c:v>
                </c:pt>
                <c:pt idx="4186">
                  <c:v>2509.0030331074</c:v>
                </c:pt>
                <c:pt idx="4187">
                  <c:v>2509.602412714</c:v>
                </c:pt>
                <c:pt idx="4188">
                  <c:v>2510.2017923206</c:v>
                </c:pt>
                <c:pt idx="4189">
                  <c:v>2510.8011719271</c:v>
                </c:pt>
                <c:pt idx="4190">
                  <c:v>2511.4005515337</c:v>
                </c:pt>
                <c:pt idx="4191">
                  <c:v>2511.9999311403</c:v>
                </c:pt>
                <c:pt idx="4192">
                  <c:v>2512.5993107469</c:v>
                </c:pt>
                <c:pt idx="4193">
                  <c:v>2513.1986903534</c:v>
                </c:pt>
                <c:pt idx="4194">
                  <c:v>2513.798069959999</c:v>
                </c:pt>
                <c:pt idx="4195">
                  <c:v>2514.3974495666</c:v>
                </c:pt>
                <c:pt idx="4196">
                  <c:v>2514.9968291731</c:v>
                </c:pt>
                <c:pt idx="4197">
                  <c:v>2515.5962087797</c:v>
                </c:pt>
                <c:pt idx="4198">
                  <c:v>2516.1955883863</c:v>
                </c:pt>
                <c:pt idx="4199">
                  <c:v>2516.7949679929</c:v>
                </c:pt>
                <c:pt idx="4200">
                  <c:v>2517.3943475994</c:v>
                </c:pt>
                <c:pt idx="4201">
                  <c:v>2517.993727206</c:v>
                </c:pt>
                <c:pt idx="4202">
                  <c:v>2518.5931068126</c:v>
                </c:pt>
                <c:pt idx="4203">
                  <c:v>2519.1924864191</c:v>
                </c:pt>
                <c:pt idx="4204">
                  <c:v>2519.7918660257</c:v>
                </c:pt>
                <c:pt idx="4205">
                  <c:v>2520.3912456323</c:v>
                </c:pt>
                <c:pt idx="4206">
                  <c:v>2520.9906252389</c:v>
                </c:pt>
                <c:pt idx="4207">
                  <c:v>2521.5900048454</c:v>
                </c:pt>
                <c:pt idx="4208">
                  <c:v>2522.189384452</c:v>
                </c:pt>
                <c:pt idx="4209">
                  <c:v>2522.788764058599</c:v>
                </c:pt>
                <c:pt idx="4210">
                  <c:v>2523.3881436651</c:v>
                </c:pt>
                <c:pt idx="4211">
                  <c:v>2523.9875232717</c:v>
                </c:pt>
                <c:pt idx="4212">
                  <c:v>2524.5869028783</c:v>
                </c:pt>
                <c:pt idx="4213">
                  <c:v>2525.186282484899</c:v>
                </c:pt>
                <c:pt idx="4214">
                  <c:v>2525.7856620914</c:v>
                </c:pt>
                <c:pt idx="4215">
                  <c:v>2526.385041698</c:v>
                </c:pt>
                <c:pt idx="4216">
                  <c:v>2526.9844213046</c:v>
                </c:pt>
                <c:pt idx="4217">
                  <c:v>2527.5838009111</c:v>
                </c:pt>
                <c:pt idx="4218">
                  <c:v>2528.1831805177</c:v>
                </c:pt>
                <c:pt idx="4219">
                  <c:v>2528.782560124299</c:v>
                </c:pt>
                <c:pt idx="4220">
                  <c:v>2529.3819397309</c:v>
                </c:pt>
                <c:pt idx="4221">
                  <c:v>2529.9813193374</c:v>
                </c:pt>
                <c:pt idx="4222">
                  <c:v>2530.580698944</c:v>
                </c:pt>
                <c:pt idx="4223">
                  <c:v>2531.1800785506</c:v>
                </c:pt>
                <c:pt idx="4224">
                  <c:v>2531.7794581571</c:v>
                </c:pt>
                <c:pt idx="4225">
                  <c:v>2532.3788377637</c:v>
                </c:pt>
                <c:pt idx="4226">
                  <c:v>2532.9782173703</c:v>
                </c:pt>
                <c:pt idx="4227">
                  <c:v>2533.5775969769</c:v>
                </c:pt>
                <c:pt idx="4228">
                  <c:v>2534.1769765834</c:v>
                </c:pt>
                <c:pt idx="4229">
                  <c:v>2534.77635619</c:v>
                </c:pt>
                <c:pt idx="4230">
                  <c:v>2535.3757357966</c:v>
                </c:pt>
                <c:pt idx="4231">
                  <c:v>2535.9751154031</c:v>
                </c:pt>
                <c:pt idx="4232">
                  <c:v>2536.5744950097</c:v>
                </c:pt>
                <c:pt idx="4233">
                  <c:v>2537.1738746163</c:v>
                </c:pt>
                <c:pt idx="4234">
                  <c:v>2537.7732542229</c:v>
                </c:pt>
                <c:pt idx="4235">
                  <c:v>2538.3726338294</c:v>
                </c:pt>
                <c:pt idx="4236">
                  <c:v>2538.972013436</c:v>
                </c:pt>
                <c:pt idx="4237">
                  <c:v>2539.5713930426</c:v>
                </c:pt>
                <c:pt idx="4238">
                  <c:v>2540.1707726491</c:v>
                </c:pt>
                <c:pt idx="4239">
                  <c:v>2540.7701522557</c:v>
                </c:pt>
                <c:pt idx="4240">
                  <c:v>2541.3695318623</c:v>
                </c:pt>
                <c:pt idx="4241">
                  <c:v>2541.968911468899</c:v>
                </c:pt>
                <c:pt idx="4242">
                  <c:v>2542.5682910754</c:v>
                </c:pt>
                <c:pt idx="4243">
                  <c:v>2543.167670682</c:v>
                </c:pt>
                <c:pt idx="4244">
                  <c:v>2543.7670502886</c:v>
                </c:pt>
                <c:pt idx="4245">
                  <c:v>2544.3664298951</c:v>
                </c:pt>
                <c:pt idx="4246">
                  <c:v>2544.9658095017</c:v>
                </c:pt>
                <c:pt idx="4247">
                  <c:v>2545.5651891083</c:v>
                </c:pt>
                <c:pt idx="4248">
                  <c:v>2546.164568714899</c:v>
                </c:pt>
                <c:pt idx="4249">
                  <c:v>2546.7639483214</c:v>
                </c:pt>
                <c:pt idx="4250">
                  <c:v>2547.363327928</c:v>
                </c:pt>
                <c:pt idx="4251">
                  <c:v>2547.9627075346</c:v>
                </c:pt>
                <c:pt idx="4252">
                  <c:v>2548.5620871411</c:v>
                </c:pt>
                <c:pt idx="4253">
                  <c:v>2549.1614667477</c:v>
                </c:pt>
                <c:pt idx="4254">
                  <c:v>2549.7608463543</c:v>
                </c:pt>
                <c:pt idx="4255">
                  <c:v>2550.3602259609</c:v>
                </c:pt>
                <c:pt idx="4256">
                  <c:v>2550.9596055674</c:v>
                </c:pt>
                <c:pt idx="4257">
                  <c:v>2551.558985174</c:v>
                </c:pt>
                <c:pt idx="4258">
                  <c:v>2552.1583647806</c:v>
                </c:pt>
                <c:pt idx="4259">
                  <c:v>2552.7577443871</c:v>
                </c:pt>
                <c:pt idx="4260">
                  <c:v>2553.3571239937</c:v>
                </c:pt>
                <c:pt idx="4261">
                  <c:v>2553.9565036003</c:v>
                </c:pt>
                <c:pt idx="4262">
                  <c:v>2554.5558832069</c:v>
                </c:pt>
                <c:pt idx="4263">
                  <c:v>2555.1552628134</c:v>
                </c:pt>
                <c:pt idx="4264">
                  <c:v>2555.75464242</c:v>
                </c:pt>
                <c:pt idx="4265">
                  <c:v>2556.3540220266</c:v>
                </c:pt>
                <c:pt idx="4266">
                  <c:v>2556.9534016331</c:v>
                </c:pt>
                <c:pt idx="4267">
                  <c:v>2557.5527812397</c:v>
                </c:pt>
                <c:pt idx="4268">
                  <c:v>2558.1521608463</c:v>
                </c:pt>
                <c:pt idx="4269">
                  <c:v>2558.7515404529</c:v>
                </c:pt>
                <c:pt idx="4270">
                  <c:v>2559.3509200594</c:v>
                </c:pt>
                <c:pt idx="4271">
                  <c:v>2559.950299666</c:v>
                </c:pt>
                <c:pt idx="4272">
                  <c:v>2560.5496792726</c:v>
                </c:pt>
                <c:pt idx="4273">
                  <c:v>2561.1490588791</c:v>
                </c:pt>
                <c:pt idx="4274">
                  <c:v>2561.748438485699</c:v>
                </c:pt>
                <c:pt idx="4275">
                  <c:v>2562.3478180923</c:v>
                </c:pt>
                <c:pt idx="4276">
                  <c:v>2562.9471976989</c:v>
                </c:pt>
                <c:pt idx="4277">
                  <c:v>2563.5465773054</c:v>
                </c:pt>
                <c:pt idx="4278">
                  <c:v>2564.145956912</c:v>
                </c:pt>
                <c:pt idx="4279">
                  <c:v>2564.7453365186</c:v>
                </c:pt>
                <c:pt idx="4280">
                  <c:v>2565.3447161251</c:v>
                </c:pt>
                <c:pt idx="4281">
                  <c:v>2565.9440957317</c:v>
                </c:pt>
                <c:pt idx="4282">
                  <c:v>2566.5434753383</c:v>
                </c:pt>
                <c:pt idx="4283">
                  <c:v>2567.1428549448</c:v>
                </c:pt>
                <c:pt idx="4284">
                  <c:v>2567.7422345514</c:v>
                </c:pt>
                <c:pt idx="4285">
                  <c:v>2568.341614158</c:v>
                </c:pt>
                <c:pt idx="4286">
                  <c:v>2568.9409937646</c:v>
                </c:pt>
                <c:pt idx="4287">
                  <c:v>2569.5403733711</c:v>
                </c:pt>
                <c:pt idx="4288">
                  <c:v>2570.1397529777</c:v>
                </c:pt>
                <c:pt idx="4289">
                  <c:v>2570.7391325843</c:v>
                </c:pt>
                <c:pt idx="4290">
                  <c:v>2571.3385121908</c:v>
                </c:pt>
                <c:pt idx="4291">
                  <c:v>2571.9378917974</c:v>
                </c:pt>
                <c:pt idx="4292">
                  <c:v>2572.537271404</c:v>
                </c:pt>
                <c:pt idx="4293">
                  <c:v>2573.1366510106</c:v>
                </c:pt>
                <c:pt idx="4294">
                  <c:v>2573.7360306171</c:v>
                </c:pt>
                <c:pt idx="4295">
                  <c:v>2574.3354102237</c:v>
                </c:pt>
                <c:pt idx="4296">
                  <c:v>2574.9347898303</c:v>
                </c:pt>
                <c:pt idx="4297">
                  <c:v>2575.5341694368</c:v>
                </c:pt>
                <c:pt idx="4298">
                  <c:v>2576.1335490434</c:v>
                </c:pt>
                <c:pt idx="4299">
                  <c:v>2576.73292865</c:v>
                </c:pt>
                <c:pt idx="4300">
                  <c:v>2577.332308256601</c:v>
                </c:pt>
                <c:pt idx="4301">
                  <c:v>2577.9316878631</c:v>
                </c:pt>
                <c:pt idx="4302">
                  <c:v>2578.5310674697</c:v>
                </c:pt>
                <c:pt idx="4303">
                  <c:v>2579.1304470763</c:v>
                </c:pt>
                <c:pt idx="4304">
                  <c:v>2579.7298266828</c:v>
                </c:pt>
                <c:pt idx="4305">
                  <c:v>2580.3292062894</c:v>
                </c:pt>
                <c:pt idx="4306">
                  <c:v>2580.928585896</c:v>
                </c:pt>
                <c:pt idx="4307">
                  <c:v>2581.5279655026</c:v>
                </c:pt>
                <c:pt idx="4308">
                  <c:v>2582.1273451091</c:v>
                </c:pt>
                <c:pt idx="4309">
                  <c:v>2582.726724715699</c:v>
                </c:pt>
                <c:pt idx="4310">
                  <c:v>2583.3261043223</c:v>
                </c:pt>
                <c:pt idx="4311">
                  <c:v>2583.9254839288</c:v>
                </c:pt>
                <c:pt idx="4312">
                  <c:v>2584.5248635354</c:v>
                </c:pt>
                <c:pt idx="4313">
                  <c:v>2585.124243142</c:v>
                </c:pt>
                <c:pt idx="4314">
                  <c:v>2585.7236227486</c:v>
                </c:pt>
                <c:pt idx="4315">
                  <c:v>2586.3230023551</c:v>
                </c:pt>
                <c:pt idx="4316">
                  <c:v>2586.9223819617</c:v>
                </c:pt>
                <c:pt idx="4317">
                  <c:v>2587.5217615683</c:v>
                </c:pt>
                <c:pt idx="4318">
                  <c:v>2588.1211411748</c:v>
                </c:pt>
                <c:pt idx="4319">
                  <c:v>2588.7205207814</c:v>
                </c:pt>
                <c:pt idx="4320">
                  <c:v>2589.319900388</c:v>
                </c:pt>
                <c:pt idx="4321">
                  <c:v>2589.9192799946</c:v>
                </c:pt>
                <c:pt idx="4322">
                  <c:v>2590.5186596011</c:v>
                </c:pt>
                <c:pt idx="4323">
                  <c:v>2591.1180392077</c:v>
                </c:pt>
                <c:pt idx="4324">
                  <c:v>2591.7174188143</c:v>
                </c:pt>
                <c:pt idx="4325">
                  <c:v>2592.3167984208</c:v>
                </c:pt>
                <c:pt idx="4326">
                  <c:v>2592.9161780274</c:v>
                </c:pt>
                <c:pt idx="4327">
                  <c:v>2593.515557634</c:v>
                </c:pt>
                <c:pt idx="4328">
                  <c:v>2594.114937240601</c:v>
                </c:pt>
                <c:pt idx="4329">
                  <c:v>2594.7143168471</c:v>
                </c:pt>
                <c:pt idx="4330">
                  <c:v>2595.3136964537</c:v>
                </c:pt>
                <c:pt idx="4331">
                  <c:v>2595.9130760603</c:v>
                </c:pt>
                <c:pt idx="4332">
                  <c:v>2596.5124556668</c:v>
                </c:pt>
                <c:pt idx="4333">
                  <c:v>2597.1118352734</c:v>
                </c:pt>
                <c:pt idx="4334">
                  <c:v>2597.71121488</c:v>
                </c:pt>
                <c:pt idx="4335">
                  <c:v>2598.3105944866</c:v>
                </c:pt>
                <c:pt idx="4336">
                  <c:v>2598.9099740931</c:v>
                </c:pt>
                <c:pt idx="4337">
                  <c:v>2599.5093536997</c:v>
                </c:pt>
                <c:pt idx="4338">
                  <c:v>2600.1087333063</c:v>
                </c:pt>
                <c:pt idx="4339">
                  <c:v>2600.7081129128</c:v>
                </c:pt>
                <c:pt idx="4340">
                  <c:v>2601.3074925194</c:v>
                </c:pt>
                <c:pt idx="4341">
                  <c:v>2601.906872126</c:v>
                </c:pt>
                <c:pt idx="4342">
                  <c:v>2602.5062517326</c:v>
                </c:pt>
                <c:pt idx="4343">
                  <c:v>2603.1056313391</c:v>
                </c:pt>
                <c:pt idx="4344">
                  <c:v>2603.7050109457</c:v>
                </c:pt>
                <c:pt idx="4345">
                  <c:v>2604.3043905523</c:v>
                </c:pt>
                <c:pt idx="4346">
                  <c:v>2604.9037701588</c:v>
                </c:pt>
                <c:pt idx="4347">
                  <c:v>2605.5031497654</c:v>
                </c:pt>
                <c:pt idx="4348">
                  <c:v>2606.102529372</c:v>
                </c:pt>
                <c:pt idx="4349">
                  <c:v>2606.7019089786</c:v>
                </c:pt>
                <c:pt idx="4350">
                  <c:v>2607.3012885851</c:v>
                </c:pt>
                <c:pt idx="4351">
                  <c:v>2607.900668191699</c:v>
                </c:pt>
                <c:pt idx="4352">
                  <c:v>2608.5000477983</c:v>
                </c:pt>
                <c:pt idx="4353">
                  <c:v>2609.0994274048</c:v>
                </c:pt>
                <c:pt idx="4354">
                  <c:v>2609.6988070114</c:v>
                </c:pt>
                <c:pt idx="4355">
                  <c:v>2610.298186618</c:v>
                </c:pt>
                <c:pt idx="4356">
                  <c:v>2610.897566224601</c:v>
                </c:pt>
                <c:pt idx="4357">
                  <c:v>2611.4969458311</c:v>
                </c:pt>
                <c:pt idx="4358">
                  <c:v>2612.0963254377</c:v>
                </c:pt>
                <c:pt idx="4359">
                  <c:v>2612.6957050443</c:v>
                </c:pt>
                <c:pt idx="4360">
                  <c:v>2613.2950846508</c:v>
                </c:pt>
                <c:pt idx="4361">
                  <c:v>2613.8944642574</c:v>
                </c:pt>
                <c:pt idx="4362">
                  <c:v>2614.493843864</c:v>
                </c:pt>
                <c:pt idx="4363">
                  <c:v>2615.0932234706</c:v>
                </c:pt>
                <c:pt idx="4364">
                  <c:v>2615.6926030771</c:v>
                </c:pt>
                <c:pt idx="4365">
                  <c:v>2616.2919826837</c:v>
                </c:pt>
                <c:pt idx="4366">
                  <c:v>2616.8913622903</c:v>
                </c:pt>
                <c:pt idx="4367">
                  <c:v>2617.4907418968</c:v>
                </c:pt>
                <c:pt idx="4368">
                  <c:v>2618.0901215034</c:v>
                </c:pt>
                <c:pt idx="4369">
                  <c:v>2618.68950111</c:v>
                </c:pt>
                <c:pt idx="4370">
                  <c:v>2619.288880716599</c:v>
                </c:pt>
                <c:pt idx="4371">
                  <c:v>2619.8882603231</c:v>
                </c:pt>
                <c:pt idx="4372">
                  <c:v>2620.4876399297</c:v>
                </c:pt>
                <c:pt idx="4373">
                  <c:v>2621.0870195363</c:v>
                </c:pt>
                <c:pt idx="4374">
                  <c:v>2621.686399142799</c:v>
                </c:pt>
                <c:pt idx="4375">
                  <c:v>2622.2857787494</c:v>
                </c:pt>
                <c:pt idx="4376">
                  <c:v>2622.885158356</c:v>
                </c:pt>
                <c:pt idx="4377">
                  <c:v>2623.4845379626</c:v>
                </c:pt>
                <c:pt idx="4378">
                  <c:v>2624.0839175691</c:v>
                </c:pt>
                <c:pt idx="4379">
                  <c:v>2624.6832971757</c:v>
                </c:pt>
                <c:pt idx="4380">
                  <c:v>2625.2826767823</c:v>
                </c:pt>
                <c:pt idx="4381">
                  <c:v>2625.8820563888</c:v>
                </c:pt>
                <c:pt idx="4382">
                  <c:v>2626.4814359954</c:v>
                </c:pt>
                <c:pt idx="4383">
                  <c:v>2627.080815602</c:v>
                </c:pt>
                <c:pt idx="4384">
                  <c:v>2627.6801952085</c:v>
                </c:pt>
                <c:pt idx="4385">
                  <c:v>2628.2795748151</c:v>
                </c:pt>
                <c:pt idx="4386">
                  <c:v>2628.8789544217</c:v>
                </c:pt>
                <c:pt idx="4387">
                  <c:v>2629.4783340283</c:v>
                </c:pt>
                <c:pt idx="4388">
                  <c:v>2630.0777136348</c:v>
                </c:pt>
                <c:pt idx="4389">
                  <c:v>2630.6770932414</c:v>
                </c:pt>
                <c:pt idx="4390">
                  <c:v>2631.276472848</c:v>
                </c:pt>
                <c:pt idx="4391">
                  <c:v>2631.8758524545</c:v>
                </c:pt>
                <c:pt idx="4392">
                  <c:v>2632.4752320611</c:v>
                </c:pt>
                <c:pt idx="4393">
                  <c:v>2633.0746116677</c:v>
                </c:pt>
                <c:pt idx="4394">
                  <c:v>2633.6739912743</c:v>
                </c:pt>
                <c:pt idx="4395">
                  <c:v>2634.2733708808</c:v>
                </c:pt>
                <c:pt idx="4396">
                  <c:v>2634.8727504874</c:v>
                </c:pt>
                <c:pt idx="4397">
                  <c:v>2635.472130094</c:v>
                </c:pt>
                <c:pt idx="4398">
                  <c:v>2636.0715097005</c:v>
                </c:pt>
                <c:pt idx="4399">
                  <c:v>2636.6708893071</c:v>
                </c:pt>
                <c:pt idx="4400">
                  <c:v>2637.2702689137</c:v>
                </c:pt>
                <c:pt idx="4401">
                  <c:v>2637.8696485203</c:v>
                </c:pt>
                <c:pt idx="4402">
                  <c:v>2638.469028126799</c:v>
                </c:pt>
                <c:pt idx="4403">
                  <c:v>2639.0684077334</c:v>
                </c:pt>
                <c:pt idx="4404">
                  <c:v>2639.66778734</c:v>
                </c:pt>
                <c:pt idx="4405">
                  <c:v>2640.2671669465</c:v>
                </c:pt>
                <c:pt idx="4406">
                  <c:v>2640.8665465531</c:v>
                </c:pt>
                <c:pt idx="4407">
                  <c:v>2641.4659261597</c:v>
                </c:pt>
                <c:pt idx="4408">
                  <c:v>2642.0653057663</c:v>
                </c:pt>
                <c:pt idx="4409">
                  <c:v>2642.664685372799</c:v>
                </c:pt>
                <c:pt idx="4410">
                  <c:v>2643.2640649794</c:v>
                </c:pt>
                <c:pt idx="4411">
                  <c:v>2643.863444586</c:v>
                </c:pt>
                <c:pt idx="4412">
                  <c:v>2644.4628241925</c:v>
                </c:pt>
                <c:pt idx="4413">
                  <c:v>2645.0622037991</c:v>
                </c:pt>
                <c:pt idx="4414">
                  <c:v>2645.6615834057</c:v>
                </c:pt>
                <c:pt idx="4415">
                  <c:v>2646.2609630123</c:v>
                </c:pt>
                <c:pt idx="4416">
                  <c:v>2646.8603426188</c:v>
                </c:pt>
                <c:pt idx="4417">
                  <c:v>2647.4597222254</c:v>
                </c:pt>
                <c:pt idx="4418">
                  <c:v>2648.059101832</c:v>
                </c:pt>
                <c:pt idx="4419">
                  <c:v>2648.6584814385</c:v>
                </c:pt>
                <c:pt idx="4420">
                  <c:v>2649.2578610451</c:v>
                </c:pt>
                <c:pt idx="4421">
                  <c:v>2649.8572406517</c:v>
                </c:pt>
                <c:pt idx="4422">
                  <c:v>2650.4566202583</c:v>
                </c:pt>
                <c:pt idx="4423">
                  <c:v>2651.0559998648</c:v>
                </c:pt>
                <c:pt idx="4424">
                  <c:v>2651.6553794714</c:v>
                </c:pt>
                <c:pt idx="4425">
                  <c:v>2652.254759078</c:v>
                </c:pt>
                <c:pt idx="4426">
                  <c:v>2652.8541386845</c:v>
                </c:pt>
                <c:pt idx="4427">
                  <c:v>2653.4535182911</c:v>
                </c:pt>
                <c:pt idx="4428">
                  <c:v>2654.0528978977</c:v>
                </c:pt>
                <c:pt idx="4429">
                  <c:v>2654.6522775043</c:v>
                </c:pt>
                <c:pt idx="4430">
                  <c:v>2655.2516571108</c:v>
                </c:pt>
                <c:pt idx="4431">
                  <c:v>2655.8510367174</c:v>
                </c:pt>
                <c:pt idx="4432">
                  <c:v>2656.450416324</c:v>
                </c:pt>
                <c:pt idx="4433">
                  <c:v>2657.0497959305</c:v>
                </c:pt>
                <c:pt idx="4434">
                  <c:v>2657.6491755371</c:v>
                </c:pt>
                <c:pt idx="4435">
                  <c:v>2658.248555143699</c:v>
                </c:pt>
                <c:pt idx="4436">
                  <c:v>2658.8479347503</c:v>
                </c:pt>
                <c:pt idx="4437">
                  <c:v>2659.4473143568</c:v>
                </c:pt>
                <c:pt idx="4438">
                  <c:v>2660.0466939634</c:v>
                </c:pt>
                <c:pt idx="4439">
                  <c:v>2660.64607357</c:v>
                </c:pt>
                <c:pt idx="4440">
                  <c:v>2661.2454531765</c:v>
                </c:pt>
                <c:pt idx="4441">
                  <c:v>2661.8448327831</c:v>
                </c:pt>
                <c:pt idx="4442">
                  <c:v>2662.4442123897</c:v>
                </c:pt>
                <c:pt idx="4443">
                  <c:v>2663.0435919963</c:v>
                </c:pt>
                <c:pt idx="4444">
                  <c:v>2663.6429716028</c:v>
                </c:pt>
                <c:pt idx="4445">
                  <c:v>2664.2423512094</c:v>
                </c:pt>
                <c:pt idx="4446">
                  <c:v>2664.841730816</c:v>
                </c:pt>
                <c:pt idx="4447">
                  <c:v>2665.4411104225</c:v>
                </c:pt>
                <c:pt idx="4448">
                  <c:v>2666.0404900291</c:v>
                </c:pt>
                <c:pt idx="4449">
                  <c:v>2666.6398696357</c:v>
                </c:pt>
                <c:pt idx="4450">
                  <c:v>2667.2392492423</c:v>
                </c:pt>
                <c:pt idx="4451">
                  <c:v>2667.8386288488</c:v>
                </c:pt>
                <c:pt idx="4452">
                  <c:v>2668.4380084554</c:v>
                </c:pt>
                <c:pt idx="4453">
                  <c:v>2669.037388062</c:v>
                </c:pt>
                <c:pt idx="4454">
                  <c:v>2669.6367676685</c:v>
                </c:pt>
                <c:pt idx="4455">
                  <c:v>2670.2361472751</c:v>
                </c:pt>
                <c:pt idx="4456">
                  <c:v>2670.8355268817</c:v>
                </c:pt>
                <c:pt idx="4457">
                  <c:v>2671.4349064883</c:v>
                </c:pt>
                <c:pt idx="4458">
                  <c:v>2672.0342860948</c:v>
                </c:pt>
                <c:pt idx="4459">
                  <c:v>2672.6336657014</c:v>
                </c:pt>
                <c:pt idx="4460">
                  <c:v>2673.233045308</c:v>
                </c:pt>
                <c:pt idx="4461">
                  <c:v>2673.8324249145</c:v>
                </c:pt>
                <c:pt idx="4462">
                  <c:v>2674.4318045211</c:v>
                </c:pt>
                <c:pt idx="4463">
                  <c:v>2675.0311841277</c:v>
                </c:pt>
                <c:pt idx="4464">
                  <c:v>2675.6305637343</c:v>
                </c:pt>
                <c:pt idx="4465">
                  <c:v>2676.2299433408</c:v>
                </c:pt>
                <c:pt idx="4466">
                  <c:v>2676.8293229474</c:v>
                </c:pt>
                <c:pt idx="4467">
                  <c:v>2677.428702554</c:v>
                </c:pt>
                <c:pt idx="4468">
                  <c:v>2678.0280821605</c:v>
                </c:pt>
                <c:pt idx="4469">
                  <c:v>2678.627461767099</c:v>
                </c:pt>
                <c:pt idx="4470">
                  <c:v>2679.226841373699</c:v>
                </c:pt>
                <c:pt idx="4471">
                  <c:v>2679.8262209803</c:v>
                </c:pt>
                <c:pt idx="4472">
                  <c:v>2680.4256005868</c:v>
                </c:pt>
                <c:pt idx="4473">
                  <c:v>2681.0249801934</c:v>
                </c:pt>
                <c:pt idx="4474">
                  <c:v>2681.6243598</c:v>
                </c:pt>
                <c:pt idx="4475">
                  <c:v>2682.2237394065</c:v>
                </c:pt>
                <c:pt idx="4476">
                  <c:v>2682.8231190131</c:v>
                </c:pt>
                <c:pt idx="4477">
                  <c:v>2683.4224986197</c:v>
                </c:pt>
                <c:pt idx="4478">
                  <c:v>2684.0218782263</c:v>
                </c:pt>
                <c:pt idx="4479">
                  <c:v>2684.6212578328</c:v>
                </c:pt>
                <c:pt idx="4480">
                  <c:v>2685.2206374394</c:v>
                </c:pt>
                <c:pt idx="4481">
                  <c:v>2685.820017046</c:v>
                </c:pt>
                <c:pt idx="4482">
                  <c:v>2686.4193966525</c:v>
                </c:pt>
                <c:pt idx="4483">
                  <c:v>2687.0187762591</c:v>
                </c:pt>
                <c:pt idx="4484">
                  <c:v>2687.6181558657</c:v>
                </c:pt>
                <c:pt idx="4485">
                  <c:v>2688.2175354723</c:v>
                </c:pt>
                <c:pt idx="4486">
                  <c:v>2688.8169150788</c:v>
                </c:pt>
                <c:pt idx="4487">
                  <c:v>2689.4162946854</c:v>
                </c:pt>
                <c:pt idx="4488">
                  <c:v>2690.015674292</c:v>
                </c:pt>
                <c:pt idx="4489">
                  <c:v>2690.6150538985</c:v>
                </c:pt>
                <c:pt idx="4490">
                  <c:v>2691.2144335051</c:v>
                </c:pt>
                <c:pt idx="4491">
                  <c:v>2691.8138131117</c:v>
                </c:pt>
                <c:pt idx="4492">
                  <c:v>2692.4131927182</c:v>
                </c:pt>
                <c:pt idx="4493">
                  <c:v>2693.0125723248</c:v>
                </c:pt>
                <c:pt idx="4494">
                  <c:v>2693.6119519314</c:v>
                </c:pt>
                <c:pt idx="4495">
                  <c:v>2694.211331538</c:v>
                </c:pt>
                <c:pt idx="4496">
                  <c:v>2694.8107111445</c:v>
                </c:pt>
                <c:pt idx="4497">
                  <c:v>2695.4100907511</c:v>
                </c:pt>
                <c:pt idx="4498">
                  <c:v>2696.0094703577</c:v>
                </c:pt>
                <c:pt idx="4499">
                  <c:v>2696.608849964199</c:v>
                </c:pt>
                <c:pt idx="4500">
                  <c:v>2697.2082295708</c:v>
                </c:pt>
                <c:pt idx="4501">
                  <c:v>2697.8076091774</c:v>
                </c:pt>
                <c:pt idx="4502">
                  <c:v>2698.406988784</c:v>
                </c:pt>
                <c:pt idx="4503">
                  <c:v>2699.0063683905</c:v>
                </c:pt>
                <c:pt idx="4504">
                  <c:v>2699.6057479971</c:v>
                </c:pt>
                <c:pt idx="4505">
                  <c:v>2700.2051276037</c:v>
                </c:pt>
                <c:pt idx="4506">
                  <c:v>2700.8045072102</c:v>
                </c:pt>
                <c:pt idx="4507">
                  <c:v>2701.4038868168</c:v>
                </c:pt>
                <c:pt idx="4508">
                  <c:v>2702.0032664234</c:v>
                </c:pt>
                <c:pt idx="4509">
                  <c:v>2702.60264603</c:v>
                </c:pt>
                <c:pt idx="4510">
                  <c:v>2703.2020256365</c:v>
                </c:pt>
                <c:pt idx="4511">
                  <c:v>2703.8014052431</c:v>
                </c:pt>
                <c:pt idx="4512">
                  <c:v>2704.4007848497</c:v>
                </c:pt>
                <c:pt idx="4513">
                  <c:v>2705.0001644562</c:v>
                </c:pt>
                <c:pt idx="4514">
                  <c:v>2705.5995440628</c:v>
                </c:pt>
                <c:pt idx="4515">
                  <c:v>2706.1989236694</c:v>
                </c:pt>
                <c:pt idx="4516">
                  <c:v>2706.798303276</c:v>
                </c:pt>
                <c:pt idx="4517">
                  <c:v>2707.3976828825</c:v>
                </c:pt>
                <c:pt idx="4518">
                  <c:v>2707.9970624891</c:v>
                </c:pt>
                <c:pt idx="4519">
                  <c:v>2708.5964420957</c:v>
                </c:pt>
                <c:pt idx="4520">
                  <c:v>2709.1958217022</c:v>
                </c:pt>
                <c:pt idx="4521">
                  <c:v>2709.7952013088</c:v>
                </c:pt>
                <c:pt idx="4522">
                  <c:v>2710.3945809154</c:v>
                </c:pt>
                <c:pt idx="4523">
                  <c:v>2710.993960522</c:v>
                </c:pt>
                <c:pt idx="4524">
                  <c:v>2711.5933401285</c:v>
                </c:pt>
                <c:pt idx="4525">
                  <c:v>2712.1927197351</c:v>
                </c:pt>
                <c:pt idx="4526">
                  <c:v>2712.7920993417</c:v>
                </c:pt>
                <c:pt idx="4527">
                  <c:v>2713.3914789482</c:v>
                </c:pt>
                <c:pt idx="4528">
                  <c:v>2713.9908585548</c:v>
                </c:pt>
                <c:pt idx="4529">
                  <c:v>2714.5902381614</c:v>
                </c:pt>
                <c:pt idx="4530">
                  <c:v>2715.189617768</c:v>
                </c:pt>
                <c:pt idx="4531">
                  <c:v>2715.7889973745</c:v>
                </c:pt>
                <c:pt idx="4532">
                  <c:v>2716.3883769811</c:v>
                </c:pt>
                <c:pt idx="4533">
                  <c:v>2716.9877565877</c:v>
                </c:pt>
                <c:pt idx="4534">
                  <c:v>2717.5871361942</c:v>
                </c:pt>
                <c:pt idx="4535">
                  <c:v>2718.1865158008</c:v>
                </c:pt>
                <c:pt idx="4536">
                  <c:v>2718.785895407399</c:v>
                </c:pt>
                <c:pt idx="4537">
                  <c:v>2719.385275014</c:v>
                </c:pt>
                <c:pt idx="4538">
                  <c:v>2719.9846546205</c:v>
                </c:pt>
                <c:pt idx="4539">
                  <c:v>2720.5840342271</c:v>
                </c:pt>
                <c:pt idx="4540">
                  <c:v>2721.1834138337</c:v>
                </c:pt>
                <c:pt idx="4541">
                  <c:v>2721.7827934402</c:v>
                </c:pt>
                <c:pt idx="4542">
                  <c:v>2722.3821730468</c:v>
                </c:pt>
                <c:pt idx="4543">
                  <c:v>2722.9815526534</c:v>
                </c:pt>
                <c:pt idx="4544">
                  <c:v>2723.58093226</c:v>
                </c:pt>
                <c:pt idx="4545">
                  <c:v>2724.1803118665</c:v>
                </c:pt>
                <c:pt idx="4546">
                  <c:v>2724.7796914731</c:v>
                </c:pt>
                <c:pt idx="4547">
                  <c:v>2725.3790710797</c:v>
                </c:pt>
                <c:pt idx="4548">
                  <c:v>2725.9784506862</c:v>
                </c:pt>
                <c:pt idx="4549">
                  <c:v>2726.5778302928</c:v>
                </c:pt>
                <c:pt idx="4550">
                  <c:v>2727.1772098994</c:v>
                </c:pt>
                <c:pt idx="4551">
                  <c:v>2727.776589506</c:v>
                </c:pt>
                <c:pt idx="4552">
                  <c:v>2728.3759691125</c:v>
                </c:pt>
                <c:pt idx="4553">
                  <c:v>2728.9753487191</c:v>
                </c:pt>
                <c:pt idx="4554">
                  <c:v>2729.5747283257</c:v>
                </c:pt>
                <c:pt idx="4555">
                  <c:v>2730.1741079322</c:v>
                </c:pt>
                <c:pt idx="4556">
                  <c:v>2730.7734875388</c:v>
                </c:pt>
                <c:pt idx="4557">
                  <c:v>2731.3728671454</c:v>
                </c:pt>
                <c:pt idx="4558">
                  <c:v>2731.972246752</c:v>
                </c:pt>
                <c:pt idx="4559">
                  <c:v>2732.5716263585</c:v>
                </c:pt>
                <c:pt idx="4560">
                  <c:v>2733.1710059651</c:v>
                </c:pt>
                <c:pt idx="4561">
                  <c:v>2733.7703855717</c:v>
                </c:pt>
                <c:pt idx="4562">
                  <c:v>2734.3697651782</c:v>
                </c:pt>
                <c:pt idx="4563">
                  <c:v>2734.9691447848</c:v>
                </c:pt>
                <c:pt idx="4564">
                  <c:v>2735.5685243914</c:v>
                </c:pt>
                <c:pt idx="4565">
                  <c:v>2736.167903998</c:v>
                </c:pt>
                <c:pt idx="4566">
                  <c:v>2736.7672836045</c:v>
                </c:pt>
                <c:pt idx="4567">
                  <c:v>2737.3666632111</c:v>
                </c:pt>
                <c:pt idx="4568">
                  <c:v>2737.9660428177</c:v>
                </c:pt>
                <c:pt idx="4569">
                  <c:v>2738.5654224242</c:v>
                </c:pt>
                <c:pt idx="4570">
                  <c:v>2739.1648020308</c:v>
                </c:pt>
                <c:pt idx="4571">
                  <c:v>2739.7641816374</c:v>
                </c:pt>
                <c:pt idx="4572">
                  <c:v>2740.363561244</c:v>
                </c:pt>
                <c:pt idx="4573">
                  <c:v>2740.9629408505</c:v>
                </c:pt>
                <c:pt idx="4574">
                  <c:v>2741.5623204571</c:v>
                </c:pt>
                <c:pt idx="4575">
                  <c:v>2742.1617000637</c:v>
                </c:pt>
                <c:pt idx="4576">
                  <c:v>2742.7610796702</c:v>
                </c:pt>
                <c:pt idx="4577">
                  <c:v>2743.3604592768</c:v>
                </c:pt>
                <c:pt idx="4578">
                  <c:v>2743.9598388834</c:v>
                </c:pt>
                <c:pt idx="4579">
                  <c:v>2744.55921849</c:v>
                </c:pt>
                <c:pt idx="4580">
                  <c:v>2745.1585980965</c:v>
                </c:pt>
                <c:pt idx="4581">
                  <c:v>2745.7579777031</c:v>
                </c:pt>
                <c:pt idx="4582">
                  <c:v>2746.3573573097</c:v>
                </c:pt>
                <c:pt idx="4583">
                  <c:v>2746.9567369162</c:v>
                </c:pt>
                <c:pt idx="4584">
                  <c:v>2747.5561165228</c:v>
                </c:pt>
                <c:pt idx="4585">
                  <c:v>2748.1554961294</c:v>
                </c:pt>
                <c:pt idx="4586">
                  <c:v>2748.754875736</c:v>
                </c:pt>
                <c:pt idx="4587">
                  <c:v>2749.3542553425</c:v>
                </c:pt>
                <c:pt idx="4588">
                  <c:v>2749.9536349491</c:v>
                </c:pt>
                <c:pt idx="4589">
                  <c:v>2750.5530145557</c:v>
                </c:pt>
                <c:pt idx="4590">
                  <c:v>2751.1523941622</c:v>
                </c:pt>
                <c:pt idx="4591">
                  <c:v>2751.7517737688</c:v>
                </c:pt>
                <c:pt idx="4592">
                  <c:v>2752.3511533754</c:v>
                </c:pt>
                <c:pt idx="4593">
                  <c:v>2752.950532982</c:v>
                </c:pt>
                <c:pt idx="4594">
                  <c:v>2753.5499125885</c:v>
                </c:pt>
                <c:pt idx="4595">
                  <c:v>2754.1492921951</c:v>
                </c:pt>
                <c:pt idx="4596">
                  <c:v>2754.748671801699</c:v>
                </c:pt>
                <c:pt idx="4597">
                  <c:v>2755.3480514082</c:v>
                </c:pt>
                <c:pt idx="4598">
                  <c:v>2755.9474310148</c:v>
                </c:pt>
                <c:pt idx="4599">
                  <c:v>2756.5468106214</c:v>
                </c:pt>
                <c:pt idx="4600">
                  <c:v>2757.1461902279</c:v>
                </c:pt>
                <c:pt idx="4601">
                  <c:v>2757.7455698345</c:v>
                </c:pt>
                <c:pt idx="4602">
                  <c:v>2758.3449494411</c:v>
                </c:pt>
                <c:pt idx="4603">
                  <c:v>2758.9443290477</c:v>
                </c:pt>
                <c:pt idx="4604">
                  <c:v>2759.5437086542</c:v>
                </c:pt>
                <c:pt idx="4605">
                  <c:v>2760.1430882608</c:v>
                </c:pt>
                <c:pt idx="4606">
                  <c:v>2760.7424678674</c:v>
                </c:pt>
                <c:pt idx="4607">
                  <c:v>2761.3418474739</c:v>
                </c:pt>
                <c:pt idx="4608">
                  <c:v>2761.9412270805</c:v>
                </c:pt>
                <c:pt idx="4609">
                  <c:v>2762.5406066871</c:v>
                </c:pt>
                <c:pt idx="4610">
                  <c:v>2763.1399862937</c:v>
                </c:pt>
                <c:pt idx="4611">
                  <c:v>2763.7393659002</c:v>
                </c:pt>
                <c:pt idx="4612">
                  <c:v>2764.3387455068</c:v>
                </c:pt>
                <c:pt idx="4613">
                  <c:v>2764.9381251134</c:v>
                </c:pt>
                <c:pt idx="4614">
                  <c:v>2765.5375047199</c:v>
                </c:pt>
                <c:pt idx="4615">
                  <c:v>2766.1368843265</c:v>
                </c:pt>
                <c:pt idx="4616">
                  <c:v>2766.7362639331</c:v>
                </c:pt>
                <c:pt idx="4617">
                  <c:v>2767.3356435397</c:v>
                </c:pt>
                <c:pt idx="4618">
                  <c:v>2767.9350231462</c:v>
                </c:pt>
                <c:pt idx="4619">
                  <c:v>2768.5344027528</c:v>
                </c:pt>
                <c:pt idx="4620">
                  <c:v>2769.1337823594</c:v>
                </c:pt>
                <c:pt idx="4621">
                  <c:v>2769.7331619659</c:v>
                </c:pt>
                <c:pt idx="4622">
                  <c:v>2770.3325415725</c:v>
                </c:pt>
                <c:pt idx="4623">
                  <c:v>2770.9319211791</c:v>
                </c:pt>
                <c:pt idx="4624">
                  <c:v>2771.5313007857</c:v>
                </c:pt>
                <c:pt idx="4625">
                  <c:v>2772.1306803922</c:v>
                </c:pt>
                <c:pt idx="4626">
                  <c:v>2772.7300599988</c:v>
                </c:pt>
                <c:pt idx="4627">
                  <c:v>2773.3294396054</c:v>
                </c:pt>
                <c:pt idx="4628">
                  <c:v>2773.9288192119</c:v>
                </c:pt>
                <c:pt idx="4629">
                  <c:v>2774.5281988185</c:v>
                </c:pt>
                <c:pt idx="4630">
                  <c:v>2775.1275784251</c:v>
                </c:pt>
                <c:pt idx="4631">
                  <c:v>2775.7269580317</c:v>
                </c:pt>
                <c:pt idx="4632">
                  <c:v>2776.3263376382</c:v>
                </c:pt>
                <c:pt idx="4633">
                  <c:v>2776.9257172448</c:v>
                </c:pt>
                <c:pt idx="4634">
                  <c:v>2777.5250968514</c:v>
                </c:pt>
                <c:pt idx="4635">
                  <c:v>2778.1244764579</c:v>
                </c:pt>
                <c:pt idx="4636">
                  <c:v>2778.7238560645</c:v>
                </c:pt>
                <c:pt idx="4637">
                  <c:v>2779.3232356711</c:v>
                </c:pt>
                <c:pt idx="4638">
                  <c:v>2779.9226152777</c:v>
                </c:pt>
                <c:pt idx="4639">
                  <c:v>2780.5219948842</c:v>
                </c:pt>
                <c:pt idx="4640">
                  <c:v>2781.1213744908</c:v>
                </c:pt>
                <c:pt idx="4641">
                  <c:v>2781.7207540974</c:v>
                </c:pt>
                <c:pt idx="4642">
                  <c:v>2782.3201337039</c:v>
                </c:pt>
                <c:pt idx="4643">
                  <c:v>2782.9195133105</c:v>
                </c:pt>
                <c:pt idx="4644">
                  <c:v>2783.5188929171</c:v>
                </c:pt>
                <c:pt idx="4645">
                  <c:v>2784.1182725237</c:v>
                </c:pt>
                <c:pt idx="4646">
                  <c:v>2784.7176521302</c:v>
                </c:pt>
                <c:pt idx="4647">
                  <c:v>2785.3170317368</c:v>
                </c:pt>
                <c:pt idx="4648">
                  <c:v>2785.9164113434</c:v>
                </c:pt>
                <c:pt idx="4649">
                  <c:v>2786.5157909499</c:v>
                </c:pt>
                <c:pt idx="4650">
                  <c:v>2787.1151705565</c:v>
                </c:pt>
                <c:pt idx="4651">
                  <c:v>2787.7145501631</c:v>
                </c:pt>
                <c:pt idx="4652">
                  <c:v>2788.3139297697</c:v>
                </c:pt>
                <c:pt idx="4653">
                  <c:v>2788.9133093762</c:v>
                </c:pt>
                <c:pt idx="4654">
                  <c:v>2789.5126889828</c:v>
                </c:pt>
                <c:pt idx="4655">
                  <c:v>2790.1120685894</c:v>
                </c:pt>
                <c:pt idx="4656">
                  <c:v>2790.7114481959</c:v>
                </c:pt>
                <c:pt idx="4657">
                  <c:v>2791.3108278025</c:v>
                </c:pt>
                <c:pt idx="4658">
                  <c:v>2791.9102074091</c:v>
                </c:pt>
                <c:pt idx="4659">
                  <c:v>2792.5095870157</c:v>
                </c:pt>
                <c:pt idx="4660">
                  <c:v>2793.1089666222</c:v>
                </c:pt>
                <c:pt idx="4661">
                  <c:v>2793.7083462288</c:v>
                </c:pt>
                <c:pt idx="4662">
                  <c:v>2794.3077258354</c:v>
                </c:pt>
                <c:pt idx="4663">
                  <c:v>2794.9071054419</c:v>
                </c:pt>
                <c:pt idx="4664">
                  <c:v>2795.5064850485</c:v>
                </c:pt>
                <c:pt idx="4665">
                  <c:v>2796.1058646551</c:v>
                </c:pt>
                <c:pt idx="4666">
                  <c:v>2796.7052442617</c:v>
                </c:pt>
                <c:pt idx="4667">
                  <c:v>2797.3046238682</c:v>
                </c:pt>
                <c:pt idx="4668">
                  <c:v>2797.9040034748</c:v>
                </c:pt>
                <c:pt idx="4669">
                  <c:v>2798.5033830814</c:v>
                </c:pt>
                <c:pt idx="4670">
                  <c:v>2799.1027626879</c:v>
                </c:pt>
                <c:pt idx="4671">
                  <c:v>2799.7021422945</c:v>
                </c:pt>
                <c:pt idx="4672">
                  <c:v>2800.3015219011</c:v>
                </c:pt>
                <c:pt idx="4673">
                  <c:v>2800.9009015077</c:v>
                </c:pt>
                <c:pt idx="4674">
                  <c:v>2801.500281114199</c:v>
                </c:pt>
                <c:pt idx="4675">
                  <c:v>2802.099660720799</c:v>
                </c:pt>
                <c:pt idx="4676">
                  <c:v>2802.6990403274</c:v>
                </c:pt>
                <c:pt idx="4677">
                  <c:v>2803.2984199339</c:v>
                </c:pt>
                <c:pt idx="4678">
                  <c:v>2803.8977995405</c:v>
                </c:pt>
                <c:pt idx="4679">
                  <c:v>2804.4971791471</c:v>
                </c:pt>
                <c:pt idx="4680">
                  <c:v>2805.0965587537</c:v>
                </c:pt>
                <c:pt idx="4681">
                  <c:v>2805.6959383602</c:v>
                </c:pt>
                <c:pt idx="4682">
                  <c:v>2806.2953179668</c:v>
                </c:pt>
                <c:pt idx="4683">
                  <c:v>2806.8946975734</c:v>
                </c:pt>
                <c:pt idx="4684">
                  <c:v>2807.4940771799</c:v>
                </c:pt>
                <c:pt idx="4685">
                  <c:v>2808.0934567865</c:v>
                </c:pt>
                <c:pt idx="4686">
                  <c:v>2808.6928363931</c:v>
                </c:pt>
                <c:pt idx="4687">
                  <c:v>2809.2922159997</c:v>
                </c:pt>
                <c:pt idx="4688">
                  <c:v>2809.8915956062</c:v>
                </c:pt>
                <c:pt idx="4689">
                  <c:v>2810.4909752128</c:v>
                </c:pt>
                <c:pt idx="4690">
                  <c:v>2811.0903548194</c:v>
                </c:pt>
                <c:pt idx="4691">
                  <c:v>2811.6897344259</c:v>
                </c:pt>
                <c:pt idx="4692">
                  <c:v>2812.2891140325</c:v>
                </c:pt>
                <c:pt idx="4693">
                  <c:v>2812.8884936391</c:v>
                </c:pt>
                <c:pt idx="4694">
                  <c:v>2813.4878732457</c:v>
                </c:pt>
                <c:pt idx="4695">
                  <c:v>2814.0872528522</c:v>
                </c:pt>
                <c:pt idx="4696">
                  <c:v>2814.6866324588</c:v>
                </c:pt>
                <c:pt idx="4697">
                  <c:v>2815.2860120654</c:v>
                </c:pt>
                <c:pt idx="4698">
                  <c:v>2815.8853916719</c:v>
                </c:pt>
                <c:pt idx="4699">
                  <c:v>2816.4847712785</c:v>
                </c:pt>
                <c:pt idx="4700">
                  <c:v>2817.0841508851</c:v>
                </c:pt>
                <c:pt idx="4701">
                  <c:v>2817.6835304916</c:v>
                </c:pt>
                <c:pt idx="4702">
                  <c:v>2818.2829100982</c:v>
                </c:pt>
                <c:pt idx="4703">
                  <c:v>2818.882289704799</c:v>
                </c:pt>
                <c:pt idx="4704">
                  <c:v>2819.4816693114</c:v>
                </c:pt>
                <c:pt idx="4705">
                  <c:v>2820.0810489179</c:v>
                </c:pt>
                <c:pt idx="4706">
                  <c:v>2820.6804285245</c:v>
                </c:pt>
                <c:pt idx="4707">
                  <c:v>2821.2798081311</c:v>
                </c:pt>
                <c:pt idx="4708">
                  <c:v>2821.8791877376</c:v>
                </c:pt>
                <c:pt idx="4709">
                  <c:v>2822.4785673442</c:v>
                </c:pt>
                <c:pt idx="4710">
                  <c:v>2823.0779469508</c:v>
                </c:pt>
                <c:pt idx="4711">
                  <c:v>2823.6773265574</c:v>
                </c:pt>
                <c:pt idx="4712">
                  <c:v>2824.2767061639</c:v>
                </c:pt>
                <c:pt idx="4713">
                  <c:v>2824.8760857705</c:v>
                </c:pt>
                <c:pt idx="4714">
                  <c:v>2825.4754653771</c:v>
                </c:pt>
                <c:pt idx="4715">
                  <c:v>2826.0748449836</c:v>
                </c:pt>
                <c:pt idx="4716">
                  <c:v>2826.6742245902</c:v>
                </c:pt>
                <c:pt idx="4717">
                  <c:v>2827.2736041968</c:v>
                </c:pt>
                <c:pt idx="4718">
                  <c:v>2827.8729838034</c:v>
                </c:pt>
                <c:pt idx="4719">
                  <c:v>2828.4723634099</c:v>
                </c:pt>
                <c:pt idx="4720">
                  <c:v>2829.0717430165</c:v>
                </c:pt>
                <c:pt idx="4721">
                  <c:v>2829.6711226231</c:v>
                </c:pt>
                <c:pt idx="4722">
                  <c:v>2830.2705022296</c:v>
                </c:pt>
                <c:pt idx="4723">
                  <c:v>2830.8698818362</c:v>
                </c:pt>
                <c:pt idx="4724">
                  <c:v>2831.4692614428</c:v>
                </c:pt>
                <c:pt idx="4725">
                  <c:v>2832.0686410494</c:v>
                </c:pt>
                <c:pt idx="4726">
                  <c:v>2832.668020655899</c:v>
                </c:pt>
                <c:pt idx="4727">
                  <c:v>2833.2674002625</c:v>
                </c:pt>
                <c:pt idx="4728">
                  <c:v>2833.8667798691</c:v>
                </c:pt>
                <c:pt idx="4729">
                  <c:v>2834.4661594756</c:v>
                </c:pt>
                <c:pt idx="4730">
                  <c:v>2835.0655390822</c:v>
                </c:pt>
                <c:pt idx="4731">
                  <c:v>2835.6649186888</c:v>
                </c:pt>
                <c:pt idx="4732">
                  <c:v>2836.2642982954</c:v>
                </c:pt>
                <c:pt idx="4733">
                  <c:v>2836.8636779019</c:v>
                </c:pt>
                <c:pt idx="4734">
                  <c:v>2837.4630575085</c:v>
                </c:pt>
                <c:pt idx="4735">
                  <c:v>2838.0624371151</c:v>
                </c:pt>
                <c:pt idx="4736">
                  <c:v>2838.6618167216</c:v>
                </c:pt>
                <c:pt idx="4737">
                  <c:v>2839.2611963282</c:v>
                </c:pt>
                <c:pt idx="4738">
                  <c:v>2839.8605759348</c:v>
                </c:pt>
                <c:pt idx="4739">
                  <c:v>2840.4599555414</c:v>
                </c:pt>
                <c:pt idx="4740">
                  <c:v>2841.0593351479</c:v>
                </c:pt>
                <c:pt idx="4741">
                  <c:v>2841.6587147545</c:v>
                </c:pt>
                <c:pt idx="4742">
                  <c:v>2842.2580943611</c:v>
                </c:pt>
                <c:pt idx="4743">
                  <c:v>2842.8574739676</c:v>
                </c:pt>
                <c:pt idx="4744">
                  <c:v>2843.4568535742</c:v>
                </c:pt>
                <c:pt idx="4745">
                  <c:v>2844.0562331808</c:v>
                </c:pt>
                <c:pt idx="4746">
                  <c:v>2844.6556127874</c:v>
                </c:pt>
                <c:pt idx="4747">
                  <c:v>2845.2549923939</c:v>
                </c:pt>
                <c:pt idx="4748">
                  <c:v>2845.8543720005</c:v>
                </c:pt>
                <c:pt idx="4749">
                  <c:v>2846.4537516071</c:v>
                </c:pt>
                <c:pt idx="4750">
                  <c:v>2847.0531312136</c:v>
                </c:pt>
                <c:pt idx="4751">
                  <c:v>2847.6525108202</c:v>
                </c:pt>
                <c:pt idx="4752">
                  <c:v>2848.251890426799</c:v>
                </c:pt>
                <c:pt idx="4753">
                  <c:v>2848.8512700334</c:v>
                </c:pt>
                <c:pt idx="4754">
                  <c:v>2849.4506496399</c:v>
                </c:pt>
                <c:pt idx="4755">
                  <c:v>2850.0500292465</c:v>
                </c:pt>
                <c:pt idx="4756">
                  <c:v>2850.6494088531</c:v>
                </c:pt>
                <c:pt idx="4757">
                  <c:v>2851.248788459599</c:v>
                </c:pt>
                <c:pt idx="4758">
                  <c:v>2851.8481680662</c:v>
                </c:pt>
                <c:pt idx="4759">
                  <c:v>2852.4475476728</c:v>
                </c:pt>
                <c:pt idx="4760">
                  <c:v>2853.0469272794</c:v>
                </c:pt>
                <c:pt idx="4761">
                  <c:v>2853.6463068859</c:v>
                </c:pt>
                <c:pt idx="4762">
                  <c:v>2854.2456864925</c:v>
                </c:pt>
                <c:pt idx="4763">
                  <c:v>2854.8450660991</c:v>
                </c:pt>
                <c:pt idx="4764">
                  <c:v>2855.444445705599</c:v>
                </c:pt>
                <c:pt idx="4765">
                  <c:v>2856.0438253122</c:v>
                </c:pt>
                <c:pt idx="4766">
                  <c:v>2856.6432049188</c:v>
                </c:pt>
                <c:pt idx="4767">
                  <c:v>2857.2425845254</c:v>
                </c:pt>
                <c:pt idx="4768">
                  <c:v>2857.8419641319</c:v>
                </c:pt>
                <c:pt idx="4769">
                  <c:v>2858.4413437385</c:v>
                </c:pt>
                <c:pt idx="4770">
                  <c:v>2859.0407233451</c:v>
                </c:pt>
                <c:pt idx="4771">
                  <c:v>2859.6401029516</c:v>
                </c:pt>
                <c:pt idx="4772">
                  <c:v>2860.2394825582</c:v>
                </c:pt>
                <c:pt idx="4773">
                  <c:v>2860.8388621648</c:v>
                </c:pt>
                <c:pt idx="4774">
                  <c:v>2861.4382417714</c:v>
                </c:pt>
                <c:pt idx="4775">
                  <c:v>2862.0376213779</c:v>
                </c:pt>
                <c:pt idx="4776">
                  <c:v>2862.6370009845</c:v>
                </c:pt>
                <c:pt idx="4777">
                  <c:v>2863.2363805911</c:v>
                </c:pt>
                <c:pt idx="4778">
                  <c:v>2863.8357601976</c:v>
                </c:pt>
                <c:pt idx="4779">
                  <c:v>2864.4351398042</c:v>
                </c:pt>
                <c:pt idx="4780">
                  <c:v>2865.0345194108</c:v>
                </c:pt>
                <c:pt idx="4781">
                  <c:v>2865.6338990174</c:v>
                </c:pt>
                <c:pt idx="4782">
                  <c:v>2866.2332786239</c:v>
                </c:pt>
                <c:pt idx="4783">
                  <c:v>2866.8326582305</c:v>
                </c:pt>
                <c:pt idx="4784">
                  <c:v>2867.4320378371</c:v>
                </c:pt>
                <c:pt idx="4785">
                  <c:v>2868.031417443601</c:v>
                </c:pt>
                <c:pt idx="4786">
                  <c:v>2868.6307970502</c:v>
                </c:pt>
                <c:pt idx="4787">
                  <c:v>2869.2301766568</c:v>
                </c:pt>
                <c:pt idx="4788">
                  <c:v>2869.8295562634</c:v>
                </c:pt>
                <c:pt idx="4789">
                  <c:v>2870.4289358699</c:v>
                </c:pt>
                <c:pt idx="4790">
                  <c:v>2871.0283154765</c:v>
                </c:pt>
                <c:pt idx="4791">
                  <c:v>2871.6276950831</c:v>
                </c:pt>
                <c:pt idx="4792">
                  <c:v>2872.2270746896</c:v>
                </c:pt>
                <c:pt idx="4793">
                  <c:v>2872.8264542962</c:v>
                </c:pt>
                <c:pt idx="4794">
                  <c:v>2873.4258339028</c:v>
                </c:pt>
                <c:pt idx="4795">
                  <c:v>2874.0252135094</c:v>
                </c:pt>
                <c:pt idx="4796">
                  <c:v>2874.6245931159</c:v>
                </c:pt>
                <c:pt idx="4797">
                  <c:v>2875.2239727225</c:v>
                </c:pt>
                <c:pt idx="4798">
                  <c:v>2875.8233523291</c:v>
                </c:pt>
                <c:pt idx="4799">
                  <c:v>2876.4227319356</c:v>
                </c:pt>
                <c:pt idx="4800">
                  <c:v>2877.0221115422</c:v>
                </c:pt>
                <c:pt idx="4801">
                  <c:v>2877.6214911488</c:v>
                </c:pt>
                <c:pt idx="4802">
                  <c:v>2878.2208707554</c:v>
                </c:pt>
                <c:pt idx="4803">
                  <c:v>2878.8202503619</c:v>
                </c:pt>
                <c:pt idx="4804">
                  <c:v>2879.4196299685</c:v>
                </c:pt>
                <c:pt idx="4805">
                  <c:v>2880.0190095751</c:v>
                </c:pt>
                <c:pt idx="4806">
                  <c:v>2880.6183891816</c:v>
                </c:pt>
                <c:pt idx="4807">
                  <c:v>2881.2177687882</c:v>
                </c:pt>
                <c:pt idx="4808">
                  <c:v>2881.8171483948</c:v>
                </c:pt>
                <c:pt idx="4809">
                  <c:v>2882.4165280013</c:v>
                </c:pt>
                <c:pt idx="4810">
                  <c:v>2883.0159076079</c:v>
                </c:pt>
                <c:pt idx="4811">
                  <c:v>2883.6152872145</c:v>
                </c:pt>
                <c:pt idx="4812">
                  <c:v>2884.2146668211</c:v>
                </c:pt>
                <c:pt idx="4813">
                  <c:v>2884.8140464276</c:v>
                </c:pt>
                <c:pt idx="4814">
                  <c:v>2885.4134260342</c:v>
                </c:pt>
                <c:pt idx="4815">
                  <c:v>2886.0128056408</c:v>
                </c:pt>
                <c:pt idx="4816">
                  <c:v>2886.6121852473</c:v>
                </c:pt>
                <c:pt idx="4817">
                  <c:v>2887.2115648539</c:v>
                </c:pt>
                <c:pt idx="4818">
                  <c:v>2887.8109444605</c:v>
                </c:pt>
                <c:pt idx="4819">
                  <c:v>2888.4103240671</c:v>
                </c:pt>
                <c:pt idx="4820">
                  <c:v>2889.0097036736</c:v>
                </c:pt>
                <c:pt idx="4821">
                  <c:v>2889.6090832802</c:v>
                </c:pt>
                <c:pt idx="4822">
                  <c:v>2890.2084628868</c:v>
                </c:pt>
                <c:pt idx="4823">
                  <c:v>2890.8078424933</c:v>
                </c:pt>
                <c:pt idx="4824">
                  <c:v>2891.4072220999</c:v>
                </c:pt>
                <c:pt idx="4825">
                  <c:v>2892.0066017065</c:v>
                </c:pt>
                <c:pt idx="4826">
                  <c:v>2892.6059813131</c:v>
                </c:pt>
                <c:pt idx="4827">
                  <c:v>2893.2053609196</c:v>
                </c:pt>
                <c:pt idx="4828">
                  <c:v>2893.8047405262</c:v>
                </c:pt>
                <c:pt idx="4829">
                  <c:v>2894.4041201328</c:v>
                </c:pt>
                <c:pt idx="4830">
                  <c:v>2895.0034997393</c:v>
                </c:pt>
                <c:pt idx="4831">
                  <c:v>2895.6028793459</c:v>
                </c:pt>
                <c:pt idx="4832">
                  <c:v>2896.2022589525</c:v>
                </c:pt>
                <c:pt idx="4833">
                  <c:v>2896.8016385591</c:v>
                </c:pt>
                <c:pt idx="4834">
                  <c:v>2897.4010181656</c:v>
                </c:pt>
                <c:pt idx="4835">
                  <c:v>2898.0003977722</c:v>
                </c:pt>
                <c:pt idx="4836">
                  <c:v>2898.5997773788</c:v>
                </c:pt>
                <c:pt idx="4837">
                  <c:v>2899.1991569853</c:v>
                </c:pt>
                <c:pt idx="4838">
                  <c:v>2899.7985365919</c:v>
                </c:pt>
                <c:pt idx="4839">
                  <c:v>2900.3979161985</c:v>
                </c:pt>
                <c:pt idx="4840">
                  <c:v>2900.9972958051</c:v>
                </c:pt>
                <c:pt idx="4841">
                  <c:v>2901.5966754116</c:v>
                </c:pt>
                <c:pt idx="4842">
                  <c:v>2902.1960550182</c:v>
                </c:pt>
                <c:pt idx="4843">
                  <c:v>2902.7954346248</c:v>
                </c:pt>
                <c:pt idx="4844">
                  <c:v>2903.3948142313</c:v>
                </c:pt>
                <c:pt idx="4845">
                  <c:v>2903.9941938379</c:v>
                </c:pt>
                <c:pt idx="4846">
                  <c:v>2904.5935734445</c:v>
                </c:pt>
                <c:pt idx="4847">
                  <c:v>2905.1929530511</c:v>
                </c:pt>
                <c:pt idx="4848">
                  <c:v>2905.7923326576</c:v>
                </c:pt>
                <c:pt idx="4849">
                  <c:v>2906.3917122642</c:v>
                </c:pt>
                <c:pt idx="4850">
                  <c:v>2906.9910918708</c:v>
                </c:pt>
                <c:pt idx="4851">
                  <c:v>2907.5904714773</c:v>
                </c:pt>
                <c:pt idx="4852">
                  <c:v>2908.1898510839</c:v>
                </c:pt>
                <c:pt idx="4853">
                  <c:v>2908.7892306905</c:v>
                </c:pt>
                <c:pt idx="4854">
                  <c:v>2909.3886102971</c:v>
                </c:pt>
                <c:pt idx="4855">
                  <c:v>2909.9879899036</c:v>
                </c:pt>
                <c:pt idx="4856">
                  <c:v>2910.5873695102</c:v>
                </c:pt>
                <c:pt idx="4857">
                  <c:v>2911.186749116799</c:v>
                </c:pt>
                <c:pt idx="4858">
                  <c:v>2911.786128723299</c:v>
                </c:pt>
                <c:pt idx="4859">
                  <c:v>2912.3855083299</c:v>
                </c:pt>
                <c:pt idx="4860">
                  <c:v>2912.9848879365</c:v>
                </c:pt>
                <c:pt idx="4861">
                  <c:v>2913.5842675431</c:v>
                </c:pt>
                <c:pt idx="4862">
                  <c:v>2914.1836471496</c:v>
                </c:pt>
                <c:pt idx="4863">
                  <c:v>2914.7830267562</c:v>
                </c:pt>
                <c:pt idx="4864">
                  <c:v>2915.3824063628</c:v>
                </c:pt>
                <c:pt idx="4865">
                  <c:v>2915.9817859693</c:v>
                </c:pt>
                <c:pt idx="4866">
                  <c:v>2916.5811655759</c:v>
                </c:pt>
                <c:pt idx="4867">
                  <c:v>2917.1805451825</c:v>
                </c:pt>
                <c:pt idx="4868">
                  <c:v>2917.7799247891</c:v>
                </c:pt>
                <c:pt idx="4869">
                  <c:v>2918.379304395601</c:v>
                </c:pt>
                <c:pt idx="4870">
                  <c:v>2918.9786840022</c:v>
                </c:pt>
                <c:pt idx="4871">
                  <c:v>2919.5780636088</c:v>
                </c:pt>
                <c:pt idx="4872">
                  <c:v>2920.1774432153</c:v>
                </c:pt>
                <c:pt idx="4873">
                  <c:v>2920.7768228219</c:v>
                </c:pt>
                <c:pt idx="4874">
                  <c:v>2921.3762024285</c:v>
                </c:pt>
                <c:pt idx="4875">
                  <c:v>2921.9755820351</c:v>
                </c:pt>
                <c:pt idx="4876">
                  <c:v>2922.5749616416</c:v>
                </c:pt>
                <c:pt idx="4877">
                  <c:v>2923.1743412482</c:v>
                </c:pt>
                <c:pt idx="4878">
                  <c:v>2923.7737208548</c:v>
                </c:pt>
                <c:pt idx="4879">
                  <c:v>2924.3731004613</c:v>
                </c:pt>
                <c:pt idx="4880">
                  <c:v>2924.9724800679</c:v>
                </c:pt>
                <c:pt idx="4881">
                  <c:v>2925.5718596745</c:v>
                </c:pt>
                <c:pt idx="4882">
                  <c:v>2926.1712392811</c:v>
                </c:pt>
                <c:pt idx="4883">
                  <c:v>2926.7706188876</c:v>
                </c:pt>
                <c:pt idx="4884">
                  <c:v>2927.3699984942</c:v>
                </c:pt>
                <c:pt idx="4885">
                  <c:v>2927.9693781008</c:v>
                </c:pt>
                <c:pt idx="4886">
                  <c:v>2928.5687577073</c:v>
                </c:pt>
                <c:pt idx="4887">
                  <c:v>2929.1681373139</c:v>
                </c:pt>
                <c:pt idx="4888">
                  <c:v>2929.7675169205</c:v>
                </c:pt>
                <c:pt idx="4889">
                  <c:v>2930.3668965271</c:v>
                </c:pt>
                <c:pt idx="4890">
                  <c:v>2930.9662761336</c:v>
                </c:pt>
                <c:pt idx="4891">
                  <c:v>2931.5656557402</c:v>
                </c:pt>
                <c:pt idx="4892">
                  <c:v>2932.1650353468</c:v>
                </c:pt>
                <c:pt idx="4893">
                  <c:v>2932.7644149533</c:v>
                </c:pt>
                <c:pt idx="4894">
                  <c:v>2933.3637945599</c:v>
                </c:pt>
                <c:pt idx="4895">
                  <c:v>2933.9631741665</c:v>
                </c:pt>
                <c:pt idx="4896">
                  <c:v>2934.5625537731</c:v>
                </c:pt>
                <c:pt idx="4897">
                  <c:v>2935.1619333796</c:v>
                </c:pt>
                <c:pt idx="4898">
                  <c:v>2935.7613129862</c:v>
                </c:pt>
                <c:pt idx="4899">
                  <c:v>2936.3606925928</c:v>
                </c:pt>
                <c:pt idx="4900">
                  <c:v>2936.9600721993</c:v>
                </c:pt>
                <c:pt idx="4901">
                  <c:v>2937.5594518059</c:v>
                </c:pt>
                <c:pt idx="4902">
                  <c:v>2938.1588314125</c:v>
                </c:pt>
                <c:pt idx="4903">
                  <c:v>2938.7582110191</c:v>
                </c:pt>
                <c:pt idx="4904">
                  <c:v>2939.3575906256</c:v>
                </c:pt>
                <c:pt idx="4905">
                  <c:v>2939.9569702322</c:v>
                </c:pt>
                <c:pt idx="4906">
                  <c:v>2940.5563498388</c:v>
                </c:pt>
                <c:pt idx="4907">
                  <c:v>2941.1557294453</c:v>
                </c:pt>
                <c:pt idx="4908">
                  <c:v>2941.7551090519</c:v>
                </c:pt>
                <c:pt idx="4909">
                  <c:v>2942.3544886585</c:v>
                </c:pt>
                <c:pt idx="4910">
                  <c:v>2942.9538682651</c:v>
                </c:pt>
                <c:pt idx="4911">
                  <c:v>2943.5532478716</c:v>
                </c:pt>
                <c:pt idx="4912">
                  <c:v>2944.1526274782</c:v>
                </c:pt>
                <c:pt idx="4913">
                  <c:v>2944.7520070848</c:v>
                </c:pt>
                <c:pt idx="4914">
                  <c:v>2945.3513866913</c:v>
                </c:pt>
                <c:pt idx="4915">
                  <c:v>2945.9507662979</c:v>
                </c:pt>
                <c:pt idx="4916">
                  <c:v>2946.5501459045</c:v>
                </c:pt>
                <c:pt idx="4917">
                  <c:v>2947.149525511</c:v>
                </c:pt>
                <c:pt idx="4918">
                  <c:v>2947.748905117599</c:v>
                </c:pt>
                <c:pt idx="4919">
                  <c:v>2948.348284724199</c:v>
                </c:pt>
                <c:pt idx="4920">
                  <c:v>2948.9476643308</c:v>
                </c:pt>
                <c:pt idx="4921">
                  <c:v>2949.5470439373</c:v>
                </c:pt>
                <c:pt idx="4922">
                  <c:v>2950.1464235439</c:v>
                </c:pt>
                <c:pt idx="4923">
                  <c:v>2950.7458031505</c:v>
                </c:pt>
                <c:pt idx="4924">
                  <c:v>2951.345182757</c:v>
                </c:pt>
                <c:pt idx="4925">
                  <c:v>2951.9445623636</c:v>
                </c:pt>
                <c:pt idx="4926">
                  <c:v>2952.5439419702</c:v>
                </c:pt>
                <c:pt idx="4927">
                  <c:v>2953.1433215768</c:v>
                </c:pt>
                <c:pt idx="4928">
                  <c:v>2953.7427011833</c:v>
                </c:pt>
                <c:pt idx="4929">
                  <c:v>2954.3420807899</c:v>
                </c:pt>
                <c:pt idx="4930">
                  <c:v>2954.9414603965</c:v>
                </c:pt>
                <c:pt idx="4931">
                  <c:v>2955.540840003</c:v>
                </c:pt>
                <c:pt idx="4932">
                  <c:v>2956.1402196096</c:v>
                </c:pt>
                <c:pt idx="4933">
                  <c:v>2956.7395992162</c:v>
                </c:pt>
                <c:pt idx="4934">
                  <c:v>2957.3389788228</c:v>
                </c:pt>
                <c:pt idx="4935">
                  <c:v>2957.9383584293</c:v>
                </c:pt>
                <c:pt idx="4936">
                  <c:v>2958.5377380359</c:v>
                </c:pt>
                <c:pt idx="4937">
                  <c:v>2959.1371176425</c:v>
                </c:pt>
                <c:pt idx="4938">
                  <c:v>2959.736497249</c:v>
                </c:pt>
                <c:pt idx="4939">
                  <c:v>2960.3358768556</c:v>
                </c:pt>
                <c:pt idx="4940">
                  <c:v>2960.9352564622</c:v>
                </c:pt>
                <c:pt idx="4941">
                  <c:v>2961.5346360688</c:v>
                </c:pt>
                <c:pt idx="4942">
                  <c:v>2962.1340156753</c:v>
                </c:pt>
                <c:pt idx="4943">
                  <c:v>2962.7333952819</c:v>
                </c:pt>
                <c:pt idx="4944">
                  <c:v>2963.3327748885</c:v>
                </c:pt>
                <c:pt idx="4945">
                  <c:v>2963.932154495</c:v>
                </c:pt>
                <c:pt idx="4946">
                  <c:v>2964.531534101601</c:v>
                </c:pt>
                <c:pt idx="4947">
                  <c:v>2965.1309137082</c:v>
                </c:pt>
                <c:pt idx="4948">
                  <c:v>2965.7302933148</c:v>
                </c:pt>
                <c:pt idx="4949">
                  <c:v>2966.3296729213</c:v>
                </c:pt>
                <c:pt idx="4950">
                  <c:v>2966.9290525279</c:v>
                </c:pt>
                <c:pt idx="4951">
                  <c:v>2967.5284321345</c:v>
                </c:pt>
                <c:pt idx="4952">
                  <c:v>2968.127811741</c:v>
                </c:pt>
                <c:pt idx="4953">
                  <c:v>2968.7271913476</c:v>
                </c:pt>
                <c:pt idx="4954">
                  <c:v>2969.3265709542</c:v>
                </c:pt>
                <c:pt idx="4955">
                  <c:v>2969.9259505608</c:v>
                </c:pt>
                <c:pt idx="4956">
                  <c:v>2970.5253301673</c:v>
                </c:pt>
                <c:pt idx="4957">
                  <c:v>2971.1247097739</c:v>
                </c:pt>
                <c:pt idx="4958">
                  <c:v>2971.7240893805</c:v>
                </c:pt>
                <c:pt idx="4959">
                  <c:v>2972.323468987</c:v>
                </c:pt>
                <c:pt idx="4960">
                  <c:v>2972.9228485936</c:v>
                </c:pt>
                <c:pt idx="4961">
                  <c:v>2973.5222282002</c:v>
                </c:pt>
                <c:pt idx="4962">
                  <c:v>2974.1216078068</c:v>
                </c:pt>
                <c:pt idx="4963">
                  <c:v>2974.7209874133</c:v>
                </c:pt>
                <c:pt idx="4964">
                  <c:v>2975.3203670199</c:v>
                </c:pt>
                <c:pt idx="4965">
                  <c:v>2975.9197466265</c:v>
                </c:pt>
                <c:pt idx="4966">
                  <c:v>2976.519126233</c:v>
                </c:pt>
                <c:pt idx="4967">
                  <c:v>2977.1185058396</c:v>
                </c:pt>
                <c:pt idx="4968">
                  <c:v>2977.717885446199</c:v>
                </c:pt>
                <c:pt idx="4969">
                  <c:v>2978.3172650528</c:v>
                </c:pt>
                <c:pt idx="4970">
                  <c:v>2978.9166446593</c:v>
                </c:pt>
                <c:pt idx="4971">
                  <c:v>2979.5160242659</c:v>
                </c:pt>
                <c:pt idx="4972">
                  <c:v>2980.1154038725</c:v>
                </c:pt>
                <c:pt idx="4973">
                  <c:v>2980.714783479</c:v>
                </c:pt>
                <c:pt idx="4974">
                  <c:v>2981.314163085601</c:v>
                </c:pt>
                <c:pt idx="4975">
                  <c:v>2981.9135426922</c:v>
                </c:pt>
                <c:pt idx="4976">
                  <c:v>2982.5129222988</c:v>
                </c:pt>
                <c:pt idx="4977">
                  <c:v>2983.1123019053</c:v>
                </c:pt>
                <c:pt idx="4978">
                  <c:v>2983.7116815119</c:v>
                </c:pt>
                <c:pt idx="4979">
                  <c:v>2984.3110611185</c:v>
                </c:pt>
                <c:pt idx="4980">
                  <c:v>2984.910440725</c:v>
                </c:pt>
                <c:pt idx="4981">
                  <c:v>2985.5098203316</c:v>
                </c:pt>
                <c:pt idx="4982">
                  <c:v>2986.1091999382</c:v>
                </c:pt>
                <c:pt idx="4983">
                  <c:v>2986.7085795448</c:v>
                </c:pt>
                <c:pt idx="4984">
                  <c:v>2987.3079591513</c:v>
                </c:pt>
                <c:pt idx="4985">
                  <c:v>2987.9073387579</c:v>
                </c:pt>
                <c:pt idx="4986">
                  <c:v>2988.5067183645</c:v>
                </c:pt>
                <c:pt idx="4987">
                  <c:v>2989.106097971</c:v>
                </c:pt>
                <c:pt idx="4988">
                  <c:v>2989.7054775776</c:v>
                </c:pt>
                <c:pt idx="4989">
                  <c:v>2990.3048571842</c:v>
                </c:pt>
                <c:pt idx="4990">
                  <c:v>2990.9042367908</c:v>
                </c:pt>
                <c:pt idx="4991">
                  <c:v>2991.5036163973</c:v>
                </c:pt>
                <c:pt idx="4992">
                  <c:v>2992.1029960039</c:v>
                </c:pt>
                <c:pt idx="4993">
                  <c:v>2992.7023756105</c:v>
                </c:pt>
                <c:pt idx="4994">
                  <c:v>2993.301755217</c:v>
                </c:pt>
                <c:pt idx="4995">
                  <c:v>2993.901134823601</c:v>
                </c:pt>
                <c:pt idx="4996">
                  <c:v>2994.5005144302</c:v>
                </c:pt>
                <c:pt idx="4997">
                  <c:v>2995.0998940368</c:v>
                </c:pt>
                <c:pt idx="4998">
                  <c:v>2995.6992736433</c:v>
                </c:pt>
                <c:pt idx="4999">
                  <c:v>2996.2986532499</c:v>
                </c:pt>
                <c:pt idx="5000">
                  <c:v>2996.8980328565</c:v>
                </c:pt>
                <c:pt idx="5001">
                  <c:v>2997.497412463</c:v>
                </c:pt>
                <c:pt idx="5002">
                  <c:v>2998.0967920696</c:v>
                </c:pt>
                <c:pt idx="5003">
                  <c:v>2998.6961716762</c:v>
                </c:pt>
                <c:pt idx="5004">
                  <c:v>2999.2955512828</c:v>
                </c:pt>
                <c:pt idx="5005">
                  <c:v>2999.8949308893</c:v>
                </c:pt>
                <c:pt idx="5006">
                  <c:v>3000.4943104959</c:v>
                </c:pt>
                <c:pt idx="5007">
                  <c:v>3001.0936901025</c:v>
                </c:pt>
                <c:pt idx="5008">
                  <c:v>3001.693069709</c:v>
                </c:pt>
                <c:pt idx="5009">
                  <c:v>3002.292449315599</c:v>
                </c:pt>
                <c:pt idx="5010">
                  <c:v>3002.8918289222</c:v>
                </c:pt>
                <c:pt idx="5011">
                  <c:v>3003.4912085288</c:v>
                </c:pt>
                <c:pt idx="5012">
                  <c:v>3004.0905881353</c:v>
                </c:pt>
                <c:pt idx="5013">
                  <c:v>3004.6899677419</c:v>
                </c:pt>
                <c:pt idx="5014">
                  <c:v>3005.2893473485</c:v>
                </c:pt>
                <c:pt idx="5015">
                  <c:v>3005.888726955</c:v>
                </c:pt>
                <c:pt idx="5016">
                  <c:v>3006.4881065616</c:v>
                </c:pt>
                <c:pt idx="5017">
                  <c:v>3007.0874861682</c:v>
                </c:pt>
                <c:pt idx="5018">
                  <c:v>3007.686865774699</c:v>
                </c:pt>
                <c:pt idx="5019">
                  <c:v>3008.2862453813</c:v>
                </c:pt>
                <c:pt idx="5020">
                  <c:v>3008.8856249879</c:v>
                </c:pt>
                <c:pt idx="5021">
                  <c:v>3009.4850045945</c:v>
                </c:pt>
                <c:pt idx="5022">
                  <c:v>3010.084384201</c:v>
                </c:pt>
                <c:pt idx="5023">
                  <c:v>3010.6837638076</c:v>
                </c:pt>
                <c:pt idx="5024">
                  <c:v>3011.2831434142</c:v>
                </c:pt>
                <c:pt idx="5025">
                  <c:v>3011.8825230207</c:v>
                </c:pt>
                <c:pt idx="5026">
                  <c:v>3012.4819026273</c:v>
                </c:pt>
                <c:pt idx="5027">
                  <c:v>3013.0812822339</c:v>
                </c:pt>
                <c:pt idx="5028">
                  <c:v>3013.6806618405</c:v>
                </c:pt>
                <c:pt idx="5029">
                  <c:v>3014.280041446999</c:v>
                </c:pt>
                <c:pt idx="5030">
                  <c:v>3014.8794210536</c:v>
                </c:pt>
                <c:pt idx="5031">
                  <c:v>3015.4788006602</c:v>
                </c:pt>
                <c:pt idx="5032">
                  <c:v>3016.0781802667</c:v>
                </c:pt>
                <c:pt idx="5033">
                  <c:v>3016.6775598733</c:v>
                </c:pt>
                <c:pt idx="5034">
                  <c:v>3017.2769394799</c:v>
                </c:pt>
                <c:pt idx="5035">
                  <c:v>3017.8763190865</c:v>
                </c:pt>
                <c:pt idx="5036">
                  <c:v>3018.475698693</c:v>
                </c:pt>
                <c:pt idx="5037">
                  <c:v>3019.0750782996</c:v>
                </c:pt>
                <c:pt idx="5038">
                  <c:v>3019.6744579062</c:v>
                </c:pt>
                <c:pt idx="5039">
                  <c:v>3020.2738375127</c:v>
                </c:pt>
                <c:pt idx="5040">
                  <c:v>3020.8732171193</c:v>
                </c:pt>
                <c:pt idx="5041">
                  <c:v>3021.4725967259</c:v>
                </c:pt>
                <c:pt idx="5042">
                  <c:v>3022.0719763325</c:v>
                </c:pt>
                <c:pt idx="5043">
                  <c:v>3022.671355939</c:v>
                </c:pt>
                <c:pt idx="5044">
                  <c:v>3023.2707355456</c:v>
                </c:pt>
                <c:pt idx="5045">
                  <c:v>3023.8701151522</c:v>
                </c:pt>
                <c:pt idx="5046">
                  <c:v>3024.4694947587</c:v>
                </c:pt>
                <c:pt idx="5047">
                  <c:v>3025.0688743653</c:v>
                </c:pt>
                <c:pt idx="5048">
                  <c:v>3025.6682539719</c:v>
                </c:pt>
                <c:pt idx="5049">
                  <c:v>3026.2676335785</c:v>
                </c:pt>
                <c:pt idx="5050">
                  <c:v>3026.867013185</c:v>
                </c:pt>
                <c:pt idx="5051">
                  <c:v>3027.4663927916</c:v>
                </c:pt>
                <c:pt idx="5052">
                  <c:v>3028.0657723982</c:v>
                </c:pt>
                <c:pt idx="5053">
                  <c:v>3028.6651520047</c:v>
                </c:pt>
                <c:pt idx="5054">
                  <c:v>3029.2645316113</c:v>
                </c:pt>
                <c:pt idx="5055">
                  <c:v>3029.8639112179</c:v>
                </c:pt>
                <c:pt idx="5056">
                  <c:v>3030.4632908245</c:v>
                </c:pt>
                <c:pt idx="5057">
                  <c:v>3031.062670431</c:v>
                </c:pt>
                <c:pt idx="5058">
                  <c:v>3031.6620500376</c:v>
                </c:pt>
                <c:pt idx="5059">
                  <c:v>3032.2614296442</c:v>
                </c:pt>
                <c:pt idx="5060">
                  <c:v>3032.8608092507</c:v>
                </c:pt>
                <c:pt idx="5061">
                  <c:v>3033.4601888573</c:v>
                </c:pt>
                <c:pt idx="5062">
                  <c:v>3034.0595684639</c:v>
                </c:pt>
                <c:pt idx="5063">
                  <c:v>3034.6589480705</c:v>
                </c:pt>
                <c:pt idx="5064">
                  <c:v>3035.258327677</c:v>
                </c:pt>
                <c:pt idx="5065">
                  <c:v>3035.8577072836</c:v>
                </c:pt>
                <c:pt idx="5066">
                  <c:v>3036.4570868902</c:v>
                </c:pt>
                <c:pt idx="5067">
                  <c:v>3037.0564664967</c:v>
                </c:pt>
                <c:pt idx="5068">
                  <c:v>3037.6558461033</c:v>
                </c:pt>
                <c:pt idx="5069">
                  <c:v>3038.2552257099</c:v>
                </c:pt>
                <c:pt idx="5070">
                  <c:v>3038.8546053165</c:v>
                </c:pt>
                <c:pt idx="5071">
                  <c:v>3039.453984923</c:v>
                </c:pt>
                <c:pt idx="5072">
                  <c:v>3040.0533645296</c:v>
                </c:pt>
                <c:pt idx="5073">
                  <c:v>3040.6527441362</c:v>
                </c:pt>
                <c:pt idx="5074">
                  <c:v>3041.2521237427</c:v>
                </c:pt>
                <c:pt idx="5075">
                  <c:v>3041.8515033493</c:v>
                </c:pt>
                <c:pt idx="5076">
                  <c:v>3042.4508829559</c:v>
                </c:pt>
                <c:pt idx="5077">
                  <c:v>3043.0502625625</c:v>
                </c:pt>
                <c:pt idx="5078">
                  <c:v>3043.649642168999</c:v>
                </c:pt>
                <c:pt idx="5079">
                  <c:v>3044.2490217756</c:v>
                </c:pt>
                <c:pt idx="5080">
                  <c:v>3044.8484013822</c:v>
                </c:pt>
                <c:pt idx="5081">
                  <c:v>3045.4477809887</c:v>
                </c:pt>
                <c:pt idx="5082">
                  <c:v>3046.0471605953</c:v>
                </c:pt>
                <c:pt idx="5083">
                  <c:v>3046.6465402019</c:v>
                </c:pt>
                <c:pt idx="5084">
                  <c:v>3047.2459198085</c:v>
                </c:pt>
                <c:pt idx="5085">
                  <c:v>3047.845299415</c:v>
                </c:pt>
                <c:pt idx="5086">
                  <c:v>3048.444679021599</c:v>
                </c:pt>
                <c:pt idx="5087">
                  <c:v>3049.0440586282</c:v>
                </c:pt>
                <c:pt idx="5088">
                  <c:v>3049.6434382347</c:v>
                </c:pt>
                <c:pt idx="5089">
                  <c:v>3050.2428178413</c:v>
                </c:pt>
                <c:pt idx="5090">
                  <c:v>3050.8421974479</c:v>
                </c:pt>
                <c:pt idx="5091">
                  <c:v>3051.4415770545</c:v>
                </c:pt>
                <c:pt idx="5092">
                  <c:v>3052.040956661</c:v>
                </c:pt>
                <c:pt idx="5093">
                  <c:v>3052.6403362676</c:v>
                </c:pt>
                <c:pt idx="5094">
                  <c:v>3053.2397158742</c:v>
                </c:pt>
                <c:pt idx="5095">
                  <c:v>3053.8390954807</c:v>
                </c:pt>
                <c:pt idx="5096">
                  <c:v>3054.4384750873</c:v>
                </c:pt>
                <c:pt idx="5097">
                  <c:v>3055.0378546939</c:v>
                </c:pt>
                <c:pt idx="5098">
                  <c:v>3055.6372343005</c:v>
                </c:pt>
                <c:pt idx="5099">
                  <c:v>3056.236613907</c:v>
                </c:pt>
                <c:pt idx="5100">
                  <c:v>3056.8359935136</c:v>
                </c:pt>
                <c:pt idx="5101">
                  <c:v>3057.4353731202</c:v>
                </c:pt>
                <c:pt idx="5102">
                  <c:v>3058.0347527267</c:v>
                </c:pt>
                <c:pt idx="5103">
                  <c:v>3058.6341323333</c:v>
                </c:pt>
                <c:pt idx="5104">
                  <c:v>3059.2335119399</c:v>
                </c:pt>
                <c:pt idx="5105">
                  <c:v>3059.8328915465</c:v>
                </c:pt>
                <c:pt idx="5106">
                  <c:v>3060.432271153</c:v>
                </c:pt>
                <c:pt idx="5107">
                  <c:v>3061.0316507596</c:v>
                </c:pt>
                <c:pt idx="5108">
                  <c:v>3061.6310303662</c:v>
                </c:pt>
                <c:pt idx="5109">
                  <c:v>3062.2304099727</c:v>
                </c:pt>
                <c:pt idx="5110">
                  <c:v>3062.8297895793</c:v>
                </c:pt>
                <c:pt idx="5111">
                  <c:v>3063.4291691859</c:v>
                </c:pt>
                <c:pt idx="5112">
                  <c:v>3064.0285487925</c:v>
                </c:pt>
                <c:pt idx="5113">
                  <c:v>3064.627928399</c:v>
                </c:pt>
                <c:pt idx="5114">
                  <c:v>3065.2273080056</c:v>
                </c:pt>
                <c:pt idx="5115">
                  <c:v>3065.8266876122</c:v>
                </c:pt>
                <c:pt idx="5116">
                  <c:v>3066.4260672187</c:v>
                </c:pt>
                <c:pt idx="5117">
                  <c:v>3067.0254468253</c:v>
                </c:pt>
                <c:pt idx="5118">
                  <c:v>3067.6248264319</c:v>
                </c:pt>
                <c:pt idx="5119">
                  <c:v>3068.2242060385</c:v>
                </c:pt>
                <c:pt idx="5120">
                  <c:v>3068.823585645</c:v>
                </c:pt>
                <c:pt idx="5121">
                  <c:v>3069.4229652516</c:v>
                </c:pt>
                <c:pt idx="5122">
                  <c:v>3070.0223448582</c:v>
                </c:pt>
                <c:pt idx="5123">
                  <c:v>3070.6217244647</c:v>
                </c:pt>
                <c:pt idx="5124">
                  <c:v>3071.2211040713</c:v>
                </c:pt>
                <c:pt idx="5125">
                  <c:v>3071.8204836779</c:v>
                </c:pt>
                <c:pt idx="5126">
                  <c:v>3072.4198632844</c:v>
                </c:pt>
                <c:pt idx="5127">
                  <c:v>3073.019242891</c:v>
                </c:pt>
                <c:pt idx="5128">
                  <c:v>3073.6186224976</c:v>
                </c:pt>
                <c:pt idx="5129">
                  <c:v>3074.2180021042</c:v>
                </c:pt>
                <c:pt idx="5130">
                  <c:v>3074.8173817107</c:v>
                </c:pt>
                <c:pt idx="5131">
                  <c:v>3075.4167613173</c:v>
                </c:pt>
                <c:pt idx="5132">
                  <c:v>3076.0161409239</c:v>
                </c:pt>
                <c:pt idx="5133">
                  <c:v>3076.6155205304</c:v>
                </c:pt>
                <c:pt idx="5134">
                  <c:v>3077.214900137</c:v>
                </c:pt>
                <c:pt idx="5135">
                  <c:v>3077.8142797436</c:v>
                </c:pt>
                <c:pt idx="5136">
                  <c:v>3078.4136593502</c:v>
                </c:pt>
                <c:pt idx="5137">
                  <c:v>3079.0130389567</c:v>
                </c:pt>
                <c:pt idx="5138">
                  <c:v>3079.6124185633</c:v>
                </c:pt>
                <c:pt idx="5139">
                  <c:v>3080.2117981699</c:v>
                </c:pt>
                <c:pt idx="5140">
                  <c:v>3080.8111777764</c:v>
                </c:pt>
                <c:pt idx="5141">
                  <c:v>3081.410557383</c:v>
                </c:pt>
                <c:pt idx="5142">
                  <c:v>3082.0099369896</c:v>
                </c:pt>
                <c:pt idx="5143">
                  <c:v>3082.6093165962</c:v>
                </c:pt>
                <c:pt idx="5144">
                  <c:v>3083.2086962027</c:v>
                </c:pt>
                <c:pt idx="5145">
                  <c:v>3083.8080758093</c:v>
                </c:pt>
                <c:pt idx="5146">
                  <c:v>3084.4074554159</c:v>
                </c:pt>
                <c:pt idx="5147">
                  <c:v>3085.0068350224</c:v>
                </c:pt>
                <c:pt idx="5148">
                  <c:v>3085.606214629</c:v>
                </c:pt>
                <c:pt idx="5149">
                  <c:v>3086.2055942356</c:v>
                </c:pt>
                <c:pt idx="5150">
                  <c:v>3086.8049738422</c:v>
                </c:pt>
                <c:pt idx="5151">
                  <c:v>3087.4043534487</c:v>
                </c:pt>
                <c:pt idx="5152">
                  <c:v>3088.0037330553</c:v>
                </c:pt>
                <c:pt idx="5153">
                  <c:v>3088.6031126619</c:v>
                </c:pt>
                <c:pt idx="5154">
                  <c:v>3089.2024922684</c:v>
                </c:pt>
                <c:pt idx="5155">
                  <c:v>3089.801871875</c:v>
                </c:pt>
                <c:pt idx="5156">
                  <c:v>3090.4012514816</c:v>
                </c:pt>
                <c:pt idx="5157">
                  <c:v>3091.0006310882</c:v>
                </c:pt>
                <c:pt idx="5158">
                  <c:v>3091.6000106947</c:v>
                </c:pt>
                <c:pt idx="5159">
                  <c:v>3092.1993903013</c:v>
                </c:pt>
                <c:pt idx="5160">
                  <c:v>3092.798769907899</c:v>
                </c:pt>
                <c:pt idx="5161">
                  <c:v>3093.3981495144</c:v>
                </c:pt>
                <c:pt idx="5162">
                  <c:v>3093.997529121</c:v>
                </c:pt>
                <c:pt idx="5163">
                  <c:v>3094.5969087276</c:v>
                </c:pt>
                <c:pt idx="5164">
                  <c:v>3095.1962883342</c:v>
                </c:pt>
                <c:pt idx="5165">
                  <c:v>3095.7956679407</c:v>
                </c:pt>
                <c:pt idx="5166">
                  <c:v>3096.3950475473</c:v>
                </c:pt>
                <c:pt idx="5167">
                  <c:v>3096.9944271539</c:v>
                </c:pt>
                <c:pt idx="5168">
                  <c:v>3097.5938067604</c:v>
                </c:pt>
                <c:pt idx="5169">
                  <c:v>3098.193186367</c:v>
                </c:pt>
                <c:pt idx="5170">
                  <c:v>3098.7925659736</c:v>
                </c:pt>
                <c:pt idx="5171">
                  <c:v>3099.3919455802</c:v>
                </c:pt>
                <c:pt idx="5172">
                  <c:v>3099.9913251867</c:v>
                </c:pt>
                <c:pt idx="5173">
                  <c:v>3100.5907047933</c:v>
                </c:pt>
                <c:pt idx="5174">
                  <c:v>3101.1900843999</c:v>
                </c:pt>
                <c:pt idx="5175">
                  <c:v>3101.7894640064</c:v>
                </c:pt>
                <c:pt idx="5176">
                  <c:v>3102.388843613</c:v>
                </c:pt>
                <c:pt idx="5177">
                  <c:v>3102.9882232196</c:v>
                </c:pt>
                <c:pt idx="5178">
                  <c:v>3103.5876028262</c:v>
                </c:pt>
                <c:pt idx="5179">
                  <c:v>3104.1869824327</c:v>
                </c:pt>
                <c:pt idx="5180">
                  <c:v>3104.7863620393</c:v>
                </c:pt>
                <c:pt idx="5181">
                  <c:v>3105.3857416459</c:v>
                </c:pt>
                <c:pt idx="5182">
                  <c:v>3105.9851212524</c:v>
                </c:pt>
                <c:pt idx="5183">
                  <c:v>3106.584500859</c:v>
                </c:pt>
                <c:pt idx="5184">
                  <c:v>3107.183880465599</c:v>
                </c:pt>
                <c:pt idx="5185">
                  <c:v>3107.7832600722</c:v>
                </c:pt>
                <c:pt idx="5186">
                  <c:v>3108.3826396787</c:v>
                </c:pt>
                <c:pt idx="5187">
                  <c:v>3108.9820192853</c:v>
                </c:pt>
                <c:pt idx="5188">
                  <c:v>3109.5813988919</c:v>
                </c:pt>
                <c:pt idx="5189">
                  <c:v>3110.1807784984</c:v>
                </c:pt>
                <c:pt idx="5190">
                  <c:v>3110.780158105</c:v>
                </c:pt>
                <c:pt idx="5191">
                  <c:v>3111.379537711601</c:v>
                </c:pt>
                <c:pt idx="5192">
                  <c:v>3111.9789173182</c:v>
                </c:pt>
                <c:pt idx="5193">
                  <c:v>3112.5782969247</c:v>
                </c:pt>
                <c:pt idx="5194">
                  <c:v>3113.1776765313</c:v>
                </c:pt>
                <c:pt idx="5195">
                  <c:v>3113.7770561379</c:v>
                </c:pt>
                <c:pt idx="5196">
                  <c:v>3114.3764357444</c:v>
                </c:pt>
                <c:pt idx="5197">
                  <c:v>3114.975815351</c:v>
                </c:pt>
                <c:pt idx="5198">
                  <c:v>3115.5751949576</c:v>
                </c:pt>
                <c:pt idx="5199">
                  <c:v>3116.1745745642</c:v>
                </c:pt>
                <c:pt idx="5200">
                  <c:v>3116.7739541707</c:v>
                </c:pt>
                <c:pt idx="5201">
                  <c:v>3117.3733337773</c:v>
                </c:pt>
                <c:pt idx="5202">
                  <c:v>3117.9727133839</c:v>
                </c:pt>
                <c:pt idx="5203">
                  <c:v>3118.5720929904</c:v>
                </c:pt>
                <c:pt idx="5204">
                  <c:v>3119.171472597</c:v>
                </c:pt>
                <c:pt idx="5205">
                  <c:v>3119.7708522036</c:v>
                </c:pt>
                <c:pt idx="5206">
                  <c:v>3120.3702318102</c:v>
                </c:pt>
                <c:pt idx="5207">
                  <c:v>3120.9696114167</c:v>
                </c:pt>
                <c:pt idx="5208">
                  <c:v>3121.5689910233</c:v>
                </c:pt>
                <c:pt idx="5209">
                  <c:v>3122.1683706299</c:v>
                </c:pt>
                <c:pt idx="5210">
                  <c:v>3122.7677502364</c:v>
                </c:pt>
                <c:pt idx="5211">
                  <c:v>3123.367129843</c:v>
                </c:pt>
                <c:pt idx="5212">
                  <c:v>3123.9665094496</c:v>
                </c:pt>
                <c:pt idx="5213">
                  <c:v>3124.565889056199</c:v>
                </c:pt>
                <c:pt idx="5214">
                  <c:v>3125.165268662699</c:v>
                </c:pt>
                <c:pt idx="5215">
                  <c:v>3125.764648269299</c:v>
                </c:pt>
                <c:pt idx="5216">
                  <c:v>3126.3640278759</c:v>
                </c:pt>
                <c:pt idx="5217">
                  <c:v>3126.9634074824</c:v>
                </c:pt>
                <c:pt idx="5218">
                  <c:v>3127.562787089</c:v>
                </c:pt>
                <c:pt idx="5219">
                  <c:v>3128.1621666956</c:v>
                </c:pt>
                <c:pt idx="5220">
                  <c:v>3128.7615463022</c:v>
                </c:pt>
                <c:pt idx="5221">
                  <c:v>3129.3609259087</c:v>
                </c:pt>
                <c:pt idx="5222">
                  <c:v>3129.9603055153</c:v>
                </c:pt>
                <c:pt idx="5223">
                  <c:v>3130.559685121899</c:v>
                </c:pt>
                <c:pt idx="5224">
                  <c:v>3131.1590647284</c:v>
                </c:pt>
                <c:pt idx="5225">
                  <c:v>3131.758444335</c:v>
                </c:pt>
                <c:pt idx="5226">
                  <c:v>3132.3578239416</c:v>
                </c:pt>
                <c:pt idx="5227">
                  <c:v>3132.9572035482</c:v>
                </c:pt>
                <c:pt idx="5228">
                  <c:v>3133.5565831547</c:v>
                </c:pt>
                <c:pt idx="5229">
                  <c:v>3134.1559627613</c:v>
                </c:pt>
                <c:pt idx="5230">
                  <c:v>3134.7553423679</c:v>
                </c:pt>
                <c:pt idx="5231">
                  <c:v>3135.3547219744</c:v>
                </c:pt>
                <c:pt idx="5232">
                  <c:v>3135.954101581</c:v>
                </c:pt>
                <c:pt idx="5233">
                  <c:v>3136.5534811876</c:v>
                </c:pt>
                <c:pt idx="5234">
                  <c:v>3137.1528607941</c:v>
                </c:pt>
                <c:pt idx="5235">
                  <c:v>3137.7522404007</c:v>
                </c:pt>
                <c:pt idx="5236">
                  <c:v>3138.3516200073</c:v>
                </c:pt>
                <c:pt idx="5237">
                  <c:v>3138.9509996139</c:v>
                </c:pt>
                <c:pt idx="5238">
                  <c:v>3139.5503792204</c:v>
                </c:pt>
                <c:pt idx="5239">
                  <c:v>3140.149758827</c:v>
                </c:pt>
                <c:pt idx="5240">
                  <c:v>3140.7491384336</c:v>
                </c:pt>
                <c:pt idx="5241">
                  <c:v>3141.3485180401</c:v>
                </c:pt>
                <c:pt idx="5242">
                  <c:v>3141.9478976467</c:v>
                </c:pt>
                <c:pt idx="5243">
                  <c:v>3142.5472772533</c:v>
                </c:pt>
                <c:pt idx="5244">
                  <c:v>3143.1466568599</c:v>
                </c:pt>
                <c:pt idx="5245">
                  <c:v>3143.7460364664</c:v>
                </c:pt>
                <c:pt idx="5246">
                  <c:v>3144.345416073</c:v>
                </c:pt>
                <c:pt idx="5247">
                  <c:v>3144.9447956796</c:v>
                </c:pt>
                <c:pt idx="5248">
                  <c:v>3145.5441752861</c:v>
                </c:pt>
                <c:pt idx="5249">
                  <c:v>3146.1435548927</c:v>
                </c:pt>
                <c:pt idx="5250">
                  <c:v>3146.7429344993</c:v>
                </c:pt>
                <c:pt idx="5251">
                  <c:v>3147.3423141059</c:v>
                </c:pt>
                <c:pt idx="5252">
                  <c:v>3147.9416937124</c:v>
                </c:pt>
                <c:pt idx="5253">
                  <c:v>3148.541073319</c:v>
                </c:pt>
                <c:pt idx="5254">
                  <c:v>3149.1404529256</c:v>
                </c:pt>
                <c:pt idx="5255">
                  <c:v>3149.7398325321</c:v>
                </c:pt>
                <c:pt idx="5256">
                  <c:v>3150.3392121387</c:v>
                </c:pt>
                <c:pt idx="5257">
                  <c:v>3150.9385917453</c:v>
                </c:pt>
                <c:pt idx="5258">
                  <c:v>3151.5379713519</c:v>
                </c:pt>
                <c:pt idx="5259">
                  <c:v>3152.1373509584</c:v>
                </c:pt>
                <c:pt idx="5260">
                  <c:v>3152.736730565</c:v>
                </c:pt>
                <c:pt idx="5261">
                  <c:v>3153.3361101716</c:v>
                </c:pt>
                <c:pt idx="5262">
                  <c:v>3153.9354897781</c:v>
                </c:pt>
                <c:pt idx="5263">
                  <c:v>3154.5348693847</c:v>
                </c:pt>
                <c:pt idx="5264">
                  <c:v>3155.1342489913</c:v>
                </c:pt>
                <c:pt idx="5265">
                  <c:v>3155.7336285979</c:v>
                </c:pt>
                <c:pt idx="5266">
                  <c:v>3156.3330082044</c:v>
                </c:pt>
                <c:pt idx="5267">
                  <c:v>3156.932387811</c:v>
                </c:pt>
                <c:pt idx="5268">
                  <c:v>3157.5317674176</c:v>
                </c:pt>
                <c:pt idx="5269">
                  <c:v>3158.1311470241</c:v>
                </c:pt>
                <c:pt idx="5270">
                  <c:v>3158.7305266307</c:v>
                </c:pt>
                <c:pt idx="5271">
                  <c:v>3159.3299062373</c:v>
                </c:pt>
                <c:pt idx="5272">
                  <c:v>3159.9292858439</c:v>
                </c:pt>
                <c:pt idx="5273">
                  <c:v>3160.528665450399</c:v>
                </c:pt>
                <c:pt idx="5274">
                  <c:v>3161.128045056999</c:v>
                </c:pt>
                <c:pt idx="5275">
                  <c:v>3161.7274246636</c:v>
                </c:pt>
                <c:pt idx="5276">
                  <c:v>3162.3268042701</c:v>
                </c:pt>
                <c:pt idx="5277">
                  <c:v>3162.9261838767</c:v>
                </c:pt>
                <c:pt idx="5278">
                  <c:v>3163.5255634833</c:v>
                </c:pt>
                <c:pt idx="5279">
                  <c:v>3164.1249430899</c:v>
                </c:pt>
                <c:pt idx="5280">
                  <c:v>3164.7243226964</c:v>
                </c:pt>
                <c:pt idx="5281">
                  <c:v>3165.323702303</c:v>
                </c:pt>
                <c:pt idx="5282">
                  <c:v>3165.9230819096</c:v>
                </c:pt>
                <c:pt idx="5283">
                  <c:v>3166.5224615161</c:v>
                </c:pt>
                <c:pt idx="5284">
                  <c:v>3167.121841122699</c:v>
                </c:pt>
                <c:pt idx="5285">
                  <c:v>3167.7212207293</c:v>
                </c:pt>
                <c:pt idx="5286">
                  <c:v>3168.3206003359</c:v>
                </c:pt>
                <c:pt idx="5287">
                  <c:v>3168.9199799424</c:v>
                </c:pt>
                <c:pt idx="5288">
                  <c:v>3169.519359549</c:v>
                </c:pt>
                <c:pt idx="5289">
                  <c:v>3170.1187391556</c:v>
                </c:pt>
                <c:pt idx="5290">
                  <c:v>3170.7181187621</c:v>
                </c:pt>
                <c:pt idx="5291">
                  <c:v>3171.3174983687</c:v>
                </c:pt>
                <c:pt idx="5292">
                  <c:v>3171.9168779753</c:v>
                </c:pt>
                <c:pt idx="5293">
                  <c:v>3172.5162575819</c:v>
                </c:pt>
                <c:pt idx="5294">
                  <c:v>3173.1156371884</c:v>
                </c:pt>
                <c:pt idx="5295">
                  <c:v>3173.715016795</c:v>
                </c:pt>
                <c:pt idx="5296">
                  <c:v>3174.314396401601</c:v>
                </c:pt>
                <c:pt idx="5297">
                  <c:v>3174.9137760081</c:v>
                </c:pt>
                <c:pt idx="5298">
                  <c:v>3175.5131556147</c:v>
                </c:pt>
                <c:pt idx="5299">
                  <c:v>3176.1125352213</c:v>
                </c:pt>
                <c:pt idx="5300">
                  <c:v>3176.7119148279</c:v>
                </c:pt>
                <c:pt idx="5301">
                  <c:v>3177.3112944344</c:v>
                </c:pt>
                <c:pt idx="5302">
                  <c:v>3177.910674041</c:v>
                </c:pt>
                <c:pt idx="5303">
                  <c:v>3178.5100536476</c:v>
                </c:pt>
                <c:pt idx="5304">
                  <c:v>3179.1094332541</c:v>
                </c:pt>
                <c:pt idx="5305">
                  <c:v>3179.7088128607</c:v>
                </c:pt>
                <c:pt idx="5306">
                  <c:v>3180.3081924673</c:v>
                </c:pt>
                <c:pt idx="5307">
                  <c:v>3180.9075720739</c:v>
                </c:pt>
                <c:pt idx="5308">
                  <c:v>3181.5069516804</c:v>
                </c:pt>
                <c:pt idx="5309">
                  <c:v>3182.106331287</c:v>
                </c:pt>
                <c:pt idx="5310">
                  <c:v>3182.7057108936</c:v>
                </c:pt>
                <c:pt idx="5311">
                  <c:v>3183.3050905001</c:v>
                </c:pt>
                <c:pt idx="5312">
                  <c:v>3183.9044701067</c:v>
                </c:pt>
                <c:pt idx="5313">
                  <c:v>3184.5038497133</c:v>
                </c:pt>
                <c:pt idx="5314">
                  <c:v>3185.1032293199</c:v>
                </c:pt>
                <c:pt idx="5315">
                  <c:v>3185.7026089264</c:v>
                </c:pt>
                <c:pt idx="5316">
                  <c:v>3186.301988533</c:v>
                </c:pt>
                <c:pt idx="5317">
                  <c:v>3186.9013681396</c:v>
                </c:pt>
                <c:pt idx="5318">
                  <c:v>3187.5007477461</c:v>
                </c:pt>
                <c:pt idx="5319">
                  <c:v>3188.1001273527</c:v>
                </c:pt>
                <c:pt idx="5320">
                  <c:v>3188.6995069593</c:v>
                </c:pt>
                <c:pt idx="5321">
                  <c:v>3189.298886565899</c:v>
                </c:pt>
                <c:pt idx="5322">
                  <c:v>3189.8982661724</c:v>
                </c:pt>
                <c:pt idx="5323">
                  <c:v>3190.497645779</c:v>
                </c:pt>
                <c:pt idx="5324">
                  <c:v>3191.0970253856</c:v>
                </c:pt>
                <c:pt idx="5325">
                  <c:v>3191.6964049921</c:v>
                </c:pt>
                <c:pt idx="5326">
                  <c:v>3192.2957845987</c:v>
                </c:pt>
                <c:pt idx="5327">
                  <c:v>3192.8951642053</c:v>
                </c:pt>
                <c:pt idx="5328">
                  <c:v>3193.4945438119</c:v>
                </c:pt>
                <c:pt idx="5329">
                  <c:v>3194.0939234184</c:v>
                </c:pt>
                <c:pt idx="5330">
                  <c:v>3194.693303025</c:v>
                </c:pt>
                <c:pt idx="5331">
                  <c:v>3195.2926826316</c:v>
                </c:pt>
                <c:pt idx="5332">
                  <c:v>3195.8920622381</c:v>
                </c:pt>
                <c:pt idx="5333">
                  <c:v>3196.4914418447</c:v>
                </c:pt>
                <c:pt idx="5334">
                  <c:v>3197.0908214513</c:v>
                </c:pt>
                <c:pt idx="5335">
                  <c:v>3197.6902010578</c:v>
                </c:pt>
                <c:pt idx="5336">
                  <c:v>3198.2895806644</c:v>
                </c:pt>
                <c:pt idx="5337">
                  <c:v>3198.888960271</c:v>
                </c:pt>
                <c:pt idx="5338">
                  <c:v>3199.4883398776</c:v>
                </c:pt>
                <c:pt idx="5339">
                  <c:v>3200.0877194841</c:v>
                </c:pt>
                <c:pt idx="5340">
                  <c:v>3200.6870990907</c:v>
                </c:pt>
                <c:pt idx="5341">
                  <c:v>3201.2864786973</c:v>
                </c:pt>
                <c:pt idx="5342">
                  <c:v>3201.8858583038</c:v>
                </c:pt>
                <c:pt idx="5343">
                  <c:v>3202.4852379104</c:v>
                </c:pt>
                <c:pt idx="5344">
                  <c:v>3203.084617517</c:v>
                </c:pt>
                <c:pt idx="5345">
                  <c:v>3203.6839971236</c:v>
                </c:pt>
                <c:pt idx="5346">
                  <c:v>3204.2833767301</c:v>
                </c:pt>
                <c:pt idx="5347">
                  <c:v>3204.8827563367</c:v>
                </c:pt>
                <c:pt idx="5348">
                  <c:v>3205.4821359433</c:v>
                </c:pt>
                <c:pt idx="5349">
                  <c:v>3206.0815155498</c:v>
                </c:pt>
                <c:pt idx="5350">
                  <c:v>3206.680895156399</c:v>
                </c:pt>
                <c:pt idx="5351">
                  <c:v>3207.280274762999</c:v>
                </c:pt>
                <c:pt idx="5352">
                  <c:v>3207.8796543696</c:v>
                </c:pt>
                <c:pt idx="5353">
                  <c:v>3208.4790339761</c:v>
                </c:pt>
                <c:pt idx="5354">
                  <c:v>3209.0784135827</c:v>
                </c:pt>
                <c:pt idx="5355">
                  <c:v>3209.6777931893</c:v>
                </c:pt>
                <c:pt idx="5356">
                  <c:v>3210.2771727958</c:v>
                </c:pt>
                <c:pt idx="5357">
                  <c:v>3210.8765524024</c:v>
                </c:pt>
                <c:pt idx="5358">
                  <c:v>3211.475932009</c:v>
                </c:pt>
                <c:pt idx="5359">
                  <c:v>3212.0753116156</c:v>
                </c:pt>
                <c:pt idx="5360">
                  <c:v>3212.6746912221</c:v>
                </c:pt>
                <c:pt idx="5361">
                  <c:v>3213.2740708287</c:v>
                </c:pt>
                <c:pt idx="5362">
                  <c:v>3213.8734504353</c:v>
                </c:pt>
                <c:pt idx="5363">
                  <c:v>3214.4728300418</c:v>
                </c:pt>
                <c:pt idx="5364">
                  <c:v>3215.0722096484</c:v>
                </c:pt>
                <c:pt idx="5365">
                  <c:v>3215.671589255</c:v>
                </c:pt>
                <c:pt idx="5366">
                  <c:v>3216.2709688616</c:v>
                </c:pt>
                <c:pt idx="5367">
                  <c:v>3216.8703484681</c:v>
                </c:pt>
                <c:pt idx="5368">
                  <c:v>3217.4697280747</c:v>
                </c:pt>
                <c:pt idx="5369">
                  <c:v>3218.0691076813</c:v>
                </c:pt>
                <c:pt idx="5370">
                  <c:v>3218.6684872878</c:v>
                </c:pt>
                <c:pt idx="5371">
                  <c:v>3219.2678668944</c:v>
                </c:pt>
                <c:pt idx="5372">
                  <c:v>3219.867246501</c:v>
                </c:pt>
                <c:pt idx="5373">
                  <c:v>3220.466626107599</c:v>
                </c:pt>
                <c:pt idx="5374">
                  <c:v>3221.066005714099</c:v>
                </c:pt>
                <c:pt idx="5375">
                  <c:v>3221.665385320699</c:v>
                </c:pt>
                <c:pt idx="5376">
                  <c:v>3222.264764927299</c:v>
                </c:pt>
                <c:pt idx="5377">
                  <c:v>3222.8641445338</c:v>
                </c:pt>
                <c:pt idx="5378">
                  <c:v>3223.4635241404</c:v>
                </c:pt>
                <c:pt idx="5379">
                  <c:v>3224.062903747</c:v>
                </c:pt>
                <c:pt idx="5380">
                  <c:v>3224.6622833536</c:v>
                </c:pt>
                <c:pt idx="5381">
                  <c:v>3225.2616629601</c:v>
                </c:pt>
                <c:pt idx="5382">
                  <c:v>3225.8610425667</c:v>
                </c:pt>
                <c:pt idx="5383">
                  <c:v>3226.4604221733</c:v>
                </c:pt>
                <c:pt idx="5384">
                  <c:v>3227.0598017798</c:v>
                </c:pt>
                <c:pt idx="5385">
                  <c:v>3227.6591813864</c:v>
                </c:pt>
                <c:pt idx="5386">
                  <c:v>3228.258560993</c:v>
                </c:pt>
                <c:pt idx="5387">
                  <c:v>3228.8579405996</c:v>
                </c:pt>
                <c:pt idx="5388">
                  <c:v>3229.4573202061</c:v>
                </c:pt>
                <c:pt idx="5389">
                  <c:v>3230.0566998127</c:v>
                </c:pt>
                <c:pt idx="5390">
                  <c:v>3230.6560794193</c:v>
                </c:pt>
                <c:pt idx="5391">
                  <c:v>3231.2554590258</c:v>
                </c:pt>
                <c:pt idx="5392">
                  <c:v>3231.8548386324</c:v>
                </c:pt>
                <c:pt idx="5393">
                  <c:v>3232.454218239</c:v>
                </c:pt>
                <c:pt idx="5394">
                  <c:v>3233.0535978456</c:v>
                </c:pt>
                <c:pt idx="5395">
                  <c:v>3233.6529774521</c:v>
                </c:pt>
                <c:pt idx="5396">
                  <c:v>3234.2523570587</c:v>
                </c:pt>
                <c:pt idx="5397">
                  <c:v>3234.8517366653</c:v>
                </c:pt>
                <c:pt idx="5398">
                  <c:v>3235.4511162718</c:v>
                </c:pt>
                <c:pt idx="5399">
                  <c:v>3236.0504958784</c:v>
                </c:pt>
                <c:pt idx="5400">
                  <c:v>3236.649875484999</c:v>
                </c:pt>
                <c:pt idx="5401">
                  <c:v>3237.2492550916</c:v>
                </c:pt>
                <c:pt idx="5402">
                  <c:v>3237.8486346981</c:v>
                </c:pt>
                <c:pt idx="5403">
                  <c:v>3238.4480143047</c:v>
                </c:pt>
                <c:pt idx="5404">
                  <c:v>3239.0473939113</c:v>
                </c:pt>
                <c:pt idx="5405">
                  <c:v>3239.6467735178</c:v>
                </c:pt>
                <c:pt idx="5406">
                  <c:v>3240.2461531244</c:v>
                </c:pt>
                <c:pt idx="5407">
                  <c:v>3240.845532731</c:v>
                </c:pt>
                <c:pt idx="5408">
                  <c:v>3241.444912337601</c:v>
                </c:pt>
                <c:pt idx="5409">
                  <c:v>3242.0442919441</c:v>
                </c:pt>
                <c:pt idx="5410">
                  <c:v>3242.6436715507</c:v>
                </c:pt>
                <c:pt idx="5411">
                  <c:v>3243.2430511573</c:v>
                </c:pt>
                <c:pt idx="5412">
                  <c:v>3243.8424307638</c:v>
                </c:pt>
                <c:pt idx="5413">
                  <c:v>3244.4418103704</c:v>
                </c:pt>
                <c:pt idx="5414">
                  <c:v>3245.041189977</c:v>
                </c:pt>
                <c:pt idx="5415">
                  <c:v>3245.6405695836</c:v>
                </c:pt>
                <c:pt idx="5416">
                  <c:v>3246.2399491901</c:v>
                </c:pt>
                <c:pt idx="5417">
                  <c:v>3246.8393287967</c:v>
                </c:pt>
                <c:pt idx="5418">
                  <c:v>3247.4387084033</c:v>
                </c:pt>
                <c:pt idx="5419">
                  <c:v>3248.0380880098</c:v>
                </c:pt>
                <c:pt idx="5420">
                  <c:v>3248.6374676164</c:v>
                </c:pt>
                <c:pt idx="5421">
                  <c:v>3249.236847223</c:v>
                </c:pt>
                <c:pt idx="5422">
                  <c:v>3249.8362268296</c:v>
                </c:pt>
                <c:pt idx="5423">
                  <c:v>3250.4356064361</c:v>
                </c:pt>
                <c:pt idx="5424">
                  <c:v>3251.0349860427</c:v>
                </c:pt>
                <c:pt idx="5425">
                  <c:v>3251.6343656493</c:v>
                </c:pt>
                <c:pt idx="5426">
                  <c:v>3252.2337452558</c:v>
                </c:pt>
                <c:pt idx="5427">
                  <c:v>3252.8331248624</c:v>
                </c:pt>
                <c:pt idx="5428">
                  <c:v>3253.432504469</c:v>
                </c:pt>
                <c:pt idx="5429">
                  <c:v>3254.0318840756</c:v>
                </c:pt>
                <c:pt idx="5430">
                  <c:v>3254.6312636821</c:v>
                </c:pt>
                <c:pt idx="5431">
                  <c:v>3255.2306432887</c:v>
                </c:pt>
                <c:pt idx="5432">
                  <c:v>3255.8300228953</c:v>
                </c:pt>
                <c:pt idx="5433">
                  <c:v>3256.4294025018</c:v>
                </c:pt>
                <c:pt idx="5434">
                  <c:v>3257.0287821084</c:v>
                </c:pt>
                <c:pt idx="5435">
                  <c:v>3257.628161714999</c:v>
                </c:pt>
                <c:pt idx="5436">
                  <c:v>3258.2275413216</c:v>
                </c:pt>
                <c:pt idx="5437">
                  <c:v>3258.8269209281</c:v>
                </c:pt>
                <c:pt idx="5438">
                  <c:v>3259.4263005347</c:v>
                </c:pt>
                <c:pt idx="5439">
                  <c:v>3260.0256801413</c:v>
                </c:pt>
                <c:pt idx="5440">
                  <c:v>3260.6250597478</c:v>
                </c:pt>
                <c:pt idx="5441">
                  <c:v>3261.2244393544</c:v>
                </c:pt>
                <c:pt idx="5442">
                  <c:v>3261.823818961</c:v>
                </c:pt>
                <c:pt idx="5443">
                  <c:v>3262.4231985675</c:v>
                </c:pt>
                <c:pt idx="5444">
                  <c:v>3263.0225781741</c:v>
                </c:pt>
                <c:pt idx="5445">
                  <c:v>3263.6219577807</c:v>
                </c:pt>
                <c:pt idx="5446">
                  <c:v>3264.2213373873</c:v>
                </c:pt>
                <c:pt idx="5447">
                  <c:v>3264.8207169938</c:v>
                </c:pt>
                <c:pt idx="5448">
                  <c:v>3265.4200966004</c:v>
                </c:pt>
                <c:pt idx="5449">
                  <c:v>3266.019476207</c:v>
                </c:pt>
                <c:pt idx="5450">
                  <c:v>3266.6188558135</c:v>
                </c:pt>
                <c:pt idx="5451">
                  <c:v>3267.2182354201</c:v>
                </c:pt>
                <c:pt idx="5452">
                  <c:v>3267.8176150267</c:v>
                </c:pt>
                <c:pt idx="5453">
                  <c:v>3268.4169946333</c:v>
                </c:pt>
                <c:pt idx="5454">
                  <c:v>3269.0163742398</c:v>
                </c:pt>
                <c:pt idx="5455">
                  <c:v>3269.6157538464</c:v>
                </c:pt>
                <c:pt idx="5456">
                  <c:v>3270.215133453</c:v>
                </c:pt>
                <c:pt idx="5457">
                  <c:v>3270.8145130595</c:v>
                </c:pt>
                <c:pt idx="5458">
                  <c:v>3271.4138926661</c:v>
                </c:pt>
                <c:pt idx="5459">
                  <c:v>3272.0132722727</c:v>
                </c:pt>
                <c:pt idx="5460">
                  <c:v>3272.6126518793</c:v>
                </c:pt>
                <c:pt idx="5461">
                  <c:v>3273.2120314858</c:v>
                </c:pt>
                <c:pt idx="5462">
                  <c:v>3273.8114110924</c:v>
                </c:pt>
                <c:pt idx="5463">
                  <c:v>3274.410790699</c:v>
                </c:pt>
                <c:pt idx="5464">
                  <c:v>3275.0101703055</c:v>
                </c:pt>
                <c:pt idx="5465">
                  <c:v>3275.6095499121</c:v>
                </c:pt>
                <c:pt idx="5466">
                  <c:v>3276.208929518699</c:v>
                </c:pt>
                <c:pt idx="5467">
                  <c:v>3276.8083091253</c:v>
                </c:pt>
                <c:pt idx="5468">
                  <c:v>3277.4076887318</c:v>
                </c:pt>
                <c:pt idx="5469">
                  <c:v>3278.0070683384</c:v>
                </c:pt>
                <c:pt idx="5470">
                  <c:v>3278.606447945</c:v>
                </c:pt>
                <c:pt idx="5471">
                  <c:v>3279.2058275515</c:v>
                </c:pt>
                <c:pt idx="5472">
                  <c:v>3279.8052071581</c:v>
                </c:pt>
                <c:pt idx="5473">
                  <c:v>3280.4045867647</c:v>
                </c:pt>
                <c:pt idx="5474">
                  <c:v>3281.0039663713</c:v>
                </c:pt>
                <c:pt idx="5475">
                  <c:v>3281.6033459778</c:v>
                </c:pt>
                <c:pt idx="5476">
                  <c:v>3282.2027255844</c:v>
                </c:pt>
                <c:pt idx="5477">
                  <c:v>3282.802105191</c:v>
                </c:pt>
                <c:pt idx="5478">
                  <c:v>3283.4014847975</c:v>
                </c:pt>
                <c:pt idx="5479">
                  <c:v>3284.0008644041</c:v>
                </c:pt>
                <c:pt idx="5480">
                  <c:v>3284.600244010699</c:v>
                </c:pt>
                <c:pt idx="5481">
                  <c:v>3285.1996236173</c:v>
                </c:pt>
                <c:pt idx="5482">
                  <c:v>3285.7990032238</c:v>
                </c:pt>
                <c:pt idx="5483">
                  <c:v>3286.3983828304</c:v>
                </c:pt>
                <c:pt idx="5484">
                  <c:v>3286.997762437</c:v>
                </c:pt>
                <c:pt idx="5485">
                  <c:v>3287.5971420435</c:v>
                </c:pt>
                <c:pt idx="5486">
                  <c:v>3288.1965216501</c:v>
                </c:pt>
                <c:pt idx="5487">
                  <c:v>3288.7959012567</c:v>
                </c:pt>
                <c:pt idx="5488">
                  <c:v>3289.3952808633</c:v>
                </c:pt>
                <c:pt idx="5489">
                  <c:v>3289.994660469799</c:v>
                </c:pt>
                <c:pt idx="5490">
                  <c:v>3290.5940400764</c:v>
                </c:pt>
                <c:pt idx="5491">
                  <c:v>3291.193419683</c:v>
                </c:pt>
                <c:pt idx="5492">
                  <c:v>3291.7927992895</c:v>
                </c:pt>
                <c:pt idx="5493">
                  <c:v>3292.3921788961</c:v>
                </c:pt>
                <c:pt idx="5494">
                  <c:v>3292.9915585027</c:v>
                </c:pt>
                <c:pt idx="5495">
                  <c:v>3293.5909381093</c:v>
                </c:pt>
                <c:pt idx="5496">
                  <c:v>3294.1903177158</c:v>
                </c:pt>
                <c:pt idx="5497">
                  <c:v>3294.7896973224</c:v>
                </c:pt>
                <c:pt idx="5498">
                  <c:v>3295.389076929</c:v>
                </c:pt>
                <c:pt idx="5499">
                  <c:v>3295.9884565355</c:v>
                </c:pt>
                <c:pt idx="5500">
                  <c:v>3296.5878361421</c:v>
                </c:pt>
                <c:pt idx="5501">
                  <c:v>3297.1872157487</c:v>
                </c:pt>
                <c:pt idx="5502">
                  <c:v>3297.7865953553</c:v>
                </c:pt>
                <c:pt idx="5503">
                  <c:v>3298.3859749618</c:v>
                </c:pt>
                <c:pt idx="5504">
                  <c:v>3298.9853545684</c:v>
                </c:pt>
                <c:pt idx="5505">
                  <c:v>3299.584734175</c:v>
                </c:pt>
                <c:pt idx="5506">
                  <c:v>3300.1841137815</c:v>
                </c:pt>
                <c:pt idx="5507">
                  <c:v>3300.7834933881</c:v>
                </c:pt>
                <c:pt idx="5508">
                  <c:v>3301.3828729947</c:v>
                </c:pt>
                <c:pt idx="5509">
                  <c:v>3301.9822526013</c:v>
                </c:pt>
                <c:pt idx="5510">
                  <c:v>3302.5816322078</c:v>
                </c:pt>
                <c:pt idx="5511">
                  <c:v>3303.1810118144</c:v>
                </c:pt>
                <c:pt idx="5512">
                  <c:v>3303.780391420999</c:v>
                </c:pt>
                <c:pt idx="5513">
                  <c:v>3304.3797710275</c:v>
                </c:pt>
                <c:pt idx="5514">
                  <c:v>3304.9791506341</c:v>
                </c:pt>
                <c:pt idx="5515">
                  <c:v>3305.5785302407</c:v>
                </c:pt>
                <c:pt idx="5516">
                  <c:v>3306.1779098473</c:v>
                </c:pt>
                <c:pt idx="5517">
                  <c:v>3306.777289453799</c:v>
                </c:pt>
                <c:pt idx="5518">
                  <c:v>3307.3766690604</c:v>
                </c:pt>
                <c:pt idx="5519">
                  <c:v>3307.976048667</c:v>
                </c:pt>
                <c:pt idx="5520">
                  <c:v>3308.5754282735</c:v>
                </c:pt>
                <c:pt idx="5521">
                  <c:v>3309.1748078801</c:v>
                </c:pt>
                <c:pt idx="5522">
                  <c:v>3309.7741874867</c:v>
                </c:pt>
                <c:pt idx="5523">
                  <c:v>3310.3735670933</c:v>
                </c:pt>
                <c:pt idx="5524">
                  <c:v>3310.9729466998</c:v>
                </c:pt>
                <c:pt idx="5525">
                  <c:v>3311.5723263064</c:v>
                </c:pt>
                <c:pt idx="5526">
                  <c:v>3312.171705913</c:v>
                </c:pt>
                <c:pt idx="5527">
                  <c:v>3312.7710855195</c:v>
                </c:pt>
                <c:pt idx="5528">
                  <c:v>3313.3704651261</c:v>
                </c:pt>
                <c:pt idx="5529">
                  <c:v>3313.9698447327</c:v>
                </c:pt>
                <c:pt idx="5530">
                  <c:v>3314.5692243393</c:v>
                </c:pt>
                <c:pt idx="5531">
                  <c:v>3315.1686039458</c:v>
                </c:pt>
                <c:pt idx="5532">
                  <c:v>3315.7679835524</c:v>
                </c:pt>
                <c:pt idx="5533">
                  <c:v>3316.367363159</c:v>
                </c:pt>
                <c:pt idx="5534">
                  <c:v>3316.9667427655</c:v>
                </c:pt>
                <c:pt idx="5535">
                  <c:v>3317.5661223721</c:v>
                </c:pt>
                <c:pt idx="5536">
                  <c:v>3318.1655019787</c:v>
                </c:pt>
                <c:pt idx="5537">
                  <c:v>3318.764881585299</c:v>
                </c:pt>
                <c:pt idx="5538">
                  <c:v>3319.364261191799</c:v>
                </c:pt>
                <c:pt idx="5539">
                  <c:v>3319.9636407984</c:v>
                </c:pt>
                <c:pt idx="5540">
                  <c:v>3320.563020405</c:v>
                </c:pt>
                <c:pt idx="5541">
                  <c:v>3321.1624000115</c:v>
                </c:pt>
                <c:pt idx="5542">
                  <c:v>3321.7617796181</c:v>
                </c:pt>
                <c:pt idx="5543">
                  <c:v>3322.3611592247</c:v>
                </c:pt>
                <c:pt idx="5544">
                  <c:v>3322.9605388313</c:v>
                </c:pt>
                <c:pt idx="5545">
                  <c:v>3323.5599184378</c:v>
                </c:pt>
                <c:pt idx="5546">
                  <c:v>3324.1592980444</c:v>
                </c:pt>
                <c:pt idx="5547">
                  <c:v>3324.758677651</c:v>
                </c:pt>
                <c:pt idx="5548">
                  <c:v>3325.3580572575</c:v>
                </c:pt>
                <c:pt idx="5549">
                  <c:v>3325.9574368641</c:v>
                </c:pt>
                <c:pt idx="5550">
                  <c:v>3326.5568164707</c:v>
                </c:pt>
                <c:pt idx="5551">
                  <c:v>3327.1561960772</c:v>
                </c:pt>
                <c:pt idx="5552">
                  <c:v>3327.7555756838</c:v>
                </c:pt>
                <c:pt idx="5553">
                  <c:v>3328.3549552904</c:v>
                </c:pt>
                <c:pt idx="5554">
                  <c:v>3328.954334897</c:v>
                </c:pt>
                <c:pt idx="5555">
                  <c:v>3329.5537145035</c:v>
                </c:pt>
                <c:pt idx="5556">
                  <c:v>3330.1530941101</c:v>
                </c:pt>
                <c:pt idx="5557">
                  <c:v>3330.7524737167</c:v>
                </c:pt>
                <c:pt idx="5558">
                  <c:v>3331.3518533232</c:v>
                </c:pt>
                <c:pt idx="5559">
                  <c:v>3331.9512329298</c:v>
                </c:pt>
                <c:pt idx="5560">
                  <c:v>3332.5506125364</c:v>
                </c:pt>
                <c:pt idx="5561">
                  <c:v>3333.149992143</c:v>
                </c:pt>
                <c:pt idx="5562">
                  <c:v>3333.7493717495</c:v>
                </c:pt>
                <c:pt idx="5563">
                  <c:v>3334.3487513561</c:v>
                </c:pt>
                <c:pt idx="5564">
                  <c:v>3334.9481309627</c:v>
                </c:pt>
                <c:pt idx="5565">
                  <c:v>3335.5475105692</c:v>
                </c:pt>
                <c:pt idx="5566">
                  <c:v>3336.146890175799</c:v>
                </c:pt>
                <c:pt idx="5567">
                  <c:v>3336.746269782399</c:v>
                </c:pt>
                <c:pt idx="5568">
                  <c:v>3337.345649389</c:v>
                </c:pt>
                <c:pt idx="5569">
                  <c:v>3337.9450289955</c:v>
                </c:pt>
                <c:pt idx="5570">
                  <c:v>3338.5444086021</c:v>
                </c:pt>
                <c:pt idx="5571">
                  <c:v>3339.1437882087</c:v>
                </c:pt>
                <c:pt idx="5572">
                  <c:v>3339.7431678152</c:v>
                </c:pt>
                <c:pt idx="5573">
                  <c:v>3340.3425474218</c:v>
                </c:pt>
                <c:pt idx="5574">
                  <c:v>3340.9419270284</c:v>
                </c:pt>
                <c:pt idx="5575">
                  <c:v>3341.541306635</c:v>
                </c:pt>
                <c:pt idx="5576">
                  <c:v>3342.1406862415</c:v>
                </c:pt>
                <c:pt idx="5577">
                  <c:v>3342.7400658481</c:v>
                </c:pt>
                <c:pt idx="5578">
                  <c:v>3343.3394454547</c:v>
                </c:pt>
                <c:pt idx="5579">
                  <c:v>3343.9388250612</c:v>
                </c:pt>
                <c:pt idx="5580">
                  <c:v>3344.5382046678</c:v>
                </c:pt>
                <c:pt idx="5581">
                  <c:v>3345.1375842744</c:v>
                </c:pt>
                <c:pt idx="5582">
                  <c:v>3345.736963881</c:v>
                </c:pt>
                <c:pt idx="5583">
                  <c:v>3346.3363434875</c:v>
                </c:pt>
                <c:pt idx="5584">
                  <c:v>3346.9357230941</c:v>
                </c:pt>
                <c:pt idx="5585">
                  <c:v>3347.5351027007</c:v>
                </c:pt>
                <c:pt idx="5586">
                  <c:v>3348.1344823072</c:v>
                </c:pt>
                <c:pt idx="5587">
                  <c:v>3348.7338619138</c:v>
                </c:pt>
                <c:pt idx="5588">
                  <c:v>3349.3332415204</c:v>
                </c:pt>
                <c:pt idx="5589">
                  <c:v>3349.932621126999</c:v>
                </c:pt>
                <c:pt idx="5590">
                  <c:v>3350.5320007335</c:v>
                </c:pt>
                <c:pt idx="5591">
                  <c:v>3351.1313803401</c:v>
                </c:pt>
                <c:pt idx="5592">
                  <c:v>3351.7307599467</c:v>
                </c:pt>
                <c:pt idx="5593">
                  <c:v>3352.3301395532</c:v>
                </c:pt>
                <c:pt idx="5594">
                  <c:v>3352.9295191598</c:v>
                </c:pt>
                <c:pt idx="5595">
                  <c:v>3353.528898766399</c:v>
                </c:pt>
                <c:pt idx="5596">
                  <c:v>3354.128278373</c:v>
                </c:pt>
                <c:pt idx="5597">
                  <c:v>3354.7276579795</c:v>
                </c:pt>
                <c:pt idx="5598">
                  <c:v>3355.3270375861</c:v>
                </c:pt>
                <c:pt idx="5599">
                  <c:v>3355.9264171927</c:v>
                </c:pt>
                <c:pt idx="5600">
                  <c:v>3356.5257967992</c:v>
                </c:pt>
                <c:pt idx="5601">
                  <c:v>3357.1251764058</c:v>
                </c:pt>
                <c:pt idx="5602">
                  <c:v>3357.7245560124</c:v>
                </c:pt>
                <c:pt idx="5603">
                  <c:v>3358.323935619</c:v>
                </c:pt>
                <c:pt idx="5604">
                  <c:v>3358.9233152255</c:v>
                </c:pt>
                <c:pt idx="5605">
                  <c:v>3359.5226948321</c:v>
                </c:pt>
                <c:pt idx="5606">
                  <c:v>3360.1220744387</c:v>
                </c:pt>
                <c:pt idx="5607">
                  <c:v>3360.7214540452</c:v>
                </c:pt>
                <c:pt idx="5608">
                  <c:v>3361.3208336518</c:v>
                </c:pt>
                <c:pt idx="5609">
                  <c:v>3361.9202132584</c:v>
                </c:pt>
                <c:pt idx="5610">
                  <c:v>3362.519592865</c:v>
                </c:pt>
                <c:pt idx="5611">
                  <c:v>3363.1189724715</c:v>
                </c:pt>
                <c:pt idx="5612">
                  <c:v>3363.7183520781</c:v>
                </c:pt>
                <c:pt idx="5613">
                  <c:v>3364.3177316847</c:v>
                </c:pt>
                <c:pt idx="5614">
                  <c:v>3364.9171112912</c:v>
                </c:pt>
                <c:pt idx="5615">
                  <c:v>3365.5164908978</c:v>
                </c:pt>
                <c:pt idx="5616">
                  <c:v>3366.1158705044</c:v>
                </c:pt>
                <c:pt idx="5617">
                  <c:v>3366.715250111</c:v>
                </c:pt>
                <c:pt idx="5618">
                  <c:v>3367.3146297175</c:v>
                </c:pt>
                <c:pt idx="5619">
                  <c:v>3367.9140093241</c:v>
                </c:pt>
                <c:pt idx="5620">
                  <c:v>3368.5133889307</c:v>
                </c:pt>
                <c:pt idx="5621">
                  <c:v>3369.1127685372</c:v>
                </c:pt>
                <c:pt idx="5622">
                  <c:v>3369.7121481438</c:v>
                </c:pt>
                <c:pt idx="5623">
                  <c:v>3370.3115277504</c:v>
                </c:pt>
                <c:pt idx="5624">
                  <c:v>3370.910907357</c:v>
                </c:pt>
                <c:pt idx="5625">
                  <c:v>3371.5102869635</c:v>
                </c:pt>
                <c:pt idx="5626">
                  <c:v>3372.1096665701</c:v>
                </c:pt>
                <c:pt idx="5627">
                  <c:v>3372.7090461767</c:v>
                </c:pt>
                <c:pt idx="5628">
                  <c:v>3373.3084257832</c:v>
                </c:pt>
                <c:pt idx="5629">
                  <c:v>3373.9078053898</c:v>
                </c:pt>
                <c:pt idx="5630">
                  <c:v>3374.5071849964</c:v>
                </c:pt>
                <c:pt idx="5631">
                  <c:v>3375.106564603</c:v>
                </c:pt>
                <c:pt idx="5632">
                  <c:v>3375.7059442095</c:v>
                </c:pt>
                <c:pt idx="5633">
                  <c:v>3376.3053238161</c:v>
                </c:pt>
                <c:pt idx="5634">
                  <c:v>3376.9047034227</c:v>
                </c:pt>
                <c:pt idx="5635">
                  <c:v>3377.5040830292</c:v>
                </c:pt>
                <c:pt idx="5636">
                  <c:v>3378.1034626358</c:v>
                </c:pt>
                <c:pt idx="5637">
                  <c:v>3378.7028422424</c:v>
                </c:pt>
                <c:pt idx="5638">
                  <c:v>3379.302221849</c:v>
                </c:pt>
                <c:pt idx="5639">
                  <c:v>3379.9016014555</c:v>
                </c:pt>
                <c:pt idx="5640">
                  <c:v>3380.5009810621</c:v>
                </c:pt>
                <c:pt idx="5641">
                  <c:v>3381.1003606687</c:v>
                </c:pt>
                <c:pt idx="5642">
                  <c:v>3381.6997402752</c:v>
                </c:pt>
                <c:pt idx="5643">
                  <c:v>3382.2991198818</c:v>
                </c:pt>
                <c:pt idx="5644">
                  <c:v>3382.8984994884</c:v>
                </c:pt>
                <c:pt idx="5645">
                  <c:v>3383.497879095</c:v>
                </c:pt>
                <c:pt idx="5646">
                  <c:v>3384.0972587015</c:v>
                </c:pt>
                <c:pt idx="5647">
                  <c:v>3384.6966383081</c:v>
                </c:pt>
                <c:pt idx="5648">
                  <c:v>3385.2960179147</c:v>
                </c:pt>
                <c:pt idx="5649">
                  <c:v>3385.8953975212</c:v>
                </c:pt>
                <c:pt idx="5650">
                  <c:v>3386.4947771278</c:v>
                </c:pt>
                <c:pt idx="5651">
                  <c:v>3387.0941567344</c:v>
                </c:pt>
                <c:pt idx="5652">
                  <c:v>3387.6935363409</c:v>
                </c:pt>
                <c:pt idx="5653">
                  <c:v>3388.2929159475</c:v>
                </c:pt>
                <c:pt idx="5654">
                  <c:v>3388.8922955541</c:v>
                </c:pt>
                <c:pt idx="5655">
                  <c:v>3389.4916751607</c:v>
                </c:pt>
                <c:pt idx="5656">
                  <c:v>3390.0910547672</c:v>
                </c:pt>
                <c:pt idx="5657">
                  <c:v>3390.6904343738</c:v>
                </c:pt>
                <c:pt idx="5658">
                  <c:v>3391.2898139804</c:v>
                </c:pt>
                <c:pt idx="5659">
                  <c:v>3391.8891935869</c:v>
                </c:pt>
                <c:pt idx="5660">
                  <c:v>3392.4885731935</c:v>
                </c:pt>
                <c:pt idx="5661">
                  <c:v>3393.0879528001</c:v>
                </c:pt>
                <c:pt idx="5662">
                  <c:v>3393.6873324067</c:v>
                </c:pt>
                <c:pt idx="5663">
                  <c:v>3394.2867120132</c:v>
                </c:pt>
                <c:pt idx="5664">
                  <c:v>3394.8860916198</c:v>
                </c:pt>
                <c:pt idx="5665">
                  <c:v>3395.4854712264</c:v>
                </c:pt>
                <c:pt idx="5666">
                  <c:v>3396.0848508329</c:v>
                </c:pt>
                <c:pt idx="5667">
                  <c:v>3396.6842304395</c:v>
                </c:pt>
                <c:pt idx="5668">
                  <c:v>3397.2836100461</c:v>
                </c:pt>
                <c:pt idx="5669">
                  <c:v>3397.8829896527</c:v>
                </c:pt>
                <c:pt idx="5670">
                  <c:v>3398.4823692592</c:v>
                </c:pt>
                <c:pt idx="5671">
                  <c:v>3399.0817488658</c:v>
                </c:pt>
                <c:pt idx="5672">
                  <c:v>3399.6811284724</c:v>
                </c:pt>
                <c:pt idx="5673">
                  <c:v>3400.2805080789</c:v>
                </c:pt>
                <c:pt idx="5674">
                  <c:v>3400.8798876855</c:v>
                </c:pt>
                <c:pt idx="5675">
                  <c:v>3401.4792672921</c:v>
                </c:pt>
                <c:pt idx="5676">
                  <c:v>3402.0786468987</c:v>
                </c:pt>
                <c:pt idx="5677">
                  <c:v>3402.6780265052</c:v>
                </c:pt>
                <c:pt idx="5678">
                  <c:v>3403.2774061118</c:v>
                </c:pt>
                <c:pt idx="5679">
                  <c:v>3403.8767857184</c:v>
                </c:pt>
                <c:pt idx="5680">
                  <c:v>3404.4761653249</c:v>
                </c:pt>
                <c:pt idx="5681">
                  <c:v>3405.0755449315</c:v>
                </c:pt>
                <c:pt idx="5682">
                  <c:v>3405.6749245381</c:v>
                </c:pt>
                <c:pt idx="5683">
                  <c:v>3406.2743041447</c:v>
                </c:pt>
                <c:pt idx="5684">
                  <c:v>3406.8736837512</c:v>
                </c:pt>
                <c:pt idx="5685">
                  <c:v>3407.4730633578</c:v>
                </c:pt>
                <c:pt idx="5686">
                  <c:v>3408.0724429644</c:v>
                </c:pt>
                <c:pt idx="5687">
                  <c:v>3408.6718225709</c:v>
                </c:pt>
                <c:pt idx="5688">
                  <c:v>3409.2712021775</c:v>
                </c:pt>
                <c:pt idx="5689">
                  <c:v>3409.8705817841</c:v>
                </c:pt>
                <c:pt idx="5690">
                  <c:v>3410.4699613907</c:v>
                </c:pt>
                <c:pt idx="5691">
                  <c:v>3411.0693409972</c:v>
                </c:pt>
                <c:pt idx="5692">
                  <c:v>3411.6687206038</c:v>
                </c:pt>
                <c:pt idx="5693">
                  <c:v>3412.2681002104</c:v>
                </c:pt>
                <c:pt idx="5694">
                  <c:v>3412.8674798169</c:v>
                </c:pt>
                <c:pt idx="5695">
                  <c:v>3413.466859423499</c:v>
                </c:pt>
                <c:pt idx="5696">
                  <c:v>3414.0662390301</c:v>
                </c:pt>
                <c:pt idx="5697">
                  <c:v>3414.6656186367</c:v>
                </c:pt>
                <c:pt idx="5698">
                  <c:v>3415.2649982432</c:v>
                </c:pt>
                <c:pt idx="5699">
                  <c:v>3415.8643778498</c:v>
                </c:pt>
                <c:pt idx="5700">
                  <c:v>3416.4637574564</c:v>
                </c:pt>
                <c:pt idx="5701">
                  <c:v>3417.0631370629</c:v>
                </c:pt>
                <c:pt idx="5702">
                  <c:v>3417.6625166695</c:v>
                </c:pt>
                <c:pt idx="5703">
                  <c:v>3418.2618962761</c:v>
                </c:pt>
                <c:pt idx="5704">
                  <c:v>3418.8612758827</c:v>
                </c:pt>
                <c:pt idx="5705">
                  <c:v>3419.4606554892</c:v>
                </c:pt>
                <c:pt idx="5706">
                  <c:v>3420.0600350958</c:v>
                </c:pt>
                <c:pt idx="5707">
                  <c:v>3420.6594147024</c:v>
                </c:pt>
                <c:pt idx="5708">
                  <c:v>3421.2587943089</c:v>
                </c:pt>
                <c:pt idx="5709">
                  <c:v>3421.8581739155</c:v>
                </c:pt>
                <c:pt idx="5710">
                  <c:v>3422.4575535221</c:v>
                </c:pt>
                <c:pt idx="5711">
                  <c:v>3423.0569331287</c:v>
                </c:pt>
                <c:pt idx="5712">
                  <c:v>3423.6563127352</c:v>
                </c:pt>
                <c:pt idx="5713">
                  <c:v>3424.2556923418</c:v>
                </c:pt>
                <c:pt idx="5714">
                  <c:v>3424.8550719484</c:v>
                </c:pt>
                <c:pt idx="5715">
                  <c:v>3425.4544515549</c:v>
                </c:pt>
                <c:pt idx="5716">
                  <c:v>3426.0538311615</c:v>
                </c:pt>
                <c:pt idx="5717">
                  <c:v>3426.6532107681</c:v>
                </c:pt>
                <c:pt idx="5718">
                  <c:v>3427.2525903747</c:v>
                </c:pt>
                <c:pt idx="5719">
                  <c:v>3427.8519699812</c:v>
                </c:pt>
                <c:pt idx="5720">
                  <c:v>3428.4513495878</c:v>
                </c:pt>
                <c:pt idx="5721">
                  <c:v>3429.0507291944</c:v>
                </c:pt>
                <c:pt idx="5722">
                  <c:v>3429.6501088009</c:v>
                </c:pt>
                <c:pt idx="5723">
                  <c:v>3430.249488407499</c:v>
                </c:pt>
                <c:pt idx="5724">
                  <c:v>3430.848868014099</c:v>
                </c:pt>
                <c:pt idx="5725">
                  <c:v>3431.448247620699</c:v>
                </c:pt>
                <c:pt idx="5726">
                  <c:v>3432.0476272272</c:v>
                </c:pt>
                <c:pt idx="5727">
                  <c:v>3432.6470068338</c:v>
                </c:pt>
                <c:pt idx="5728">
                  <c:v>3433.2463864404</c:v>
                </c:pt>
                <c:pt idx="5729">
                  <c:v>3433.8457660469</c:v>
                </c:pt>
                <c:pt idx="5730">
                  <c:v>3434.4451456535</c:v>
                </c:pt>
                <c:pt idx="5731">
                  <c:v>3435.0445252601</c:v>
                </c:pt>
                <c:pt idx="5732">
                  <c:v>3435.6439048667</c:v>
                </c:pt>
                <c:pt idx="5733">
                  <c:v>3436.2432844732</c:v>
                </c:pt>
                <c:pt idx="5734">
                  <c:v>3436.8426640798</c:v>
                </c:pt>
                <c:pt idx="5735">
                  <c:v>3437.4420436864</c:v>
                </c:pt>
                <c:pt idx="5736">
                  <c:v>3438.0414232929</c:v>
                </c:pt>
                <c:pt idx="5737">
                  <c:v>3438.6408028995</c:v>
                </c:pt>
                <c:pt idx="5738">
                  <c:v>3439.2401825061</c:v>
                </c:pt>
                <c:pt idx="5739">
                  <c:v>3439.8395621127</c:v>
                </c:pt>
                <c:pt idx="5740">
                  <c:v>3440.4389417192</c:v>
                </c:pt>
                <c:pt idx="5741">
                  <c:v>3441.0383213258</c:v>
                </c:pt>
                <c:pt idx="5742">
                  <c:v>3441.6377009324</c:v>
                </c:pt>
                <c:pt idx="5743">
                  <c:v>3442.2370805389</c:v>
                </c:pt>
                <c:pt idx="5744">
                  <c:v>3442.8364601455</c:v>
                </c:pt>
                <c:pt idx="5745">
                  <c:v>3443.4358397521</c:v>
                </c:pt>
                <c:pt idx="5746">
                  <c:v>3444.0352193587</c:v>
                </c:pt>
                <c:pt idx="5747">
                  <c:v>3444.6345989652</c:v>
                </c:pt>
                <c:pt idx="5748">
                  <c:v>3445.2339785718</c:v>
                </c:pt>
                <c:pt idx="5749">
                  <c:v>3445.8333581784</c:v>
                </c:pt>
                <c:pt idx="5750">
                  <c:v>3446.4327377849</c:v>
                </c:pt>
                <c:pt idx="5751">
                  <c:v>3447.0321173915</c:v>
                </c:pt>
                <c:pt idx="5752">
                  <c:v>3447.6314969981</c:v>
                </c:pt>
                <c:pt idx="5753">
                  <c:v>3448.2308766047</c:v>
                </c:pt>
                <c:pt idx="5754">
                  <c:v>3448.8302562112</c:v>
                </c:pt>
                <c:pt idx="5755">
                  <c:v>3449.4296358178</c:v>
                </c:pt>
                <c:pt idx="5756">
                  <c:v>3450.0290154244</c:v>
                </c:pt>
                <c:pt idx="5757">
                  <c:v>3450.6283950309</c:v>
                </c:pt>
                <c:pt idx="5758">
                  <c:v>3451.2277746375</c:v>
                </c:pt>
                <c:pt idx="5759">
                  <c:v>3451.8271542441</c:v>
                </c:pt>
                <c:pt idx="5760">
                  <c:v>3452.4265338506</c:v>
                </c:pt>
                <c:pt idx="5761">
                  <c:v>3453.0259134572</c:v>
                </c:pt>
                <c:pt idx="5762">
                  <c:v>3453.6252930638</c:v>
                </c:pt>
                <c:pt idx="5763">
                  <c:v>3454.2246726704</c:v>
                </c:pt>
                <c:pt idx="5764">
                  <c:v>3454.8240522769</c:v>
                </c:pt>
                <c:pt idx="5765">
                  <c:v>3455.4234318835</c:v>
                </c:pt>
                <c:pt idx="5766">
                  <c:v>3456.0228114901</c:v>
                </c:pt>
                <c:pt idx="5767">
                  <c:v>3456.6221910966</c:v>
                </c:pt>
                <c:pt idx="5768">
                  <c:v>3457.2215707032</c:v>
                </c:pt>
                <c:pt idx="5769">
                  <c:v>3457.8209503098</c:v>
                </c:pt>
                <c:pt idx="5770">
                  <c:v>3458.4203299164</c:v>
                </c:pt>
                <c:pt idx="5771">
                  <c:v>3459.0197095229</c:v>
                </c:pt>
                <c:pt idx="5772">
                  <c:v>3459.6190891295</c:v>
                </c:pt>
                <c:pt idx="5773">
                  <c:v>3460.2184687361</c:v>
                </c:pt>
                <c:pt idx="5774">
                  <c:v>3460.8178483426</c:v>
                </c:pt>
                <c:pt idx="5775">
                  <c:v>3461.4172279492</c:v>
                </c:pt>
                <c:pt idx="5776">
                  <c:v>3462.0166075558</c:v>
                </c:pt>
                <c:pt idx="5777">
                  <c:v>3462.6159871624</c:v>
                </c:pt>
                <c:pt idx="5778">
                  <c:v>3463.2153667689</c:v>
                </c:pt>
                <c:pt idx="5779">
                  <c:v>3463.8147463755</c:v>
                </c:pt>
                <c:pt idx="5780">
                  <c:v>3464.4141259821</c:v>
                </c:pt>
                <c:pt idx="5781">
                  <c:v>3465.013505588601</c:v>
                </c:pt>
                <c:pt idx="5782">
                  <c:v>3465.612885195199</c:v>
                </c:pt>
                <c:pt idx="5783">
                  <c:v>3466.2122648018</c:v>
                </c:pt>
                <c:pt idx="5784">
                  <c:v>3466.8116444084</c:v>
                </c:pt>
                <c:pt idx="5785">
                  <c:v>3467.4110240149</c:v>
                </c:pt>
                <c:pt idx="5786">
                  <c:v>3468.0104036215</c:v>
                </c:pt>
                <c:pt idx="5787">
                  <c:v>3468.6097832281</c:v>
                </c:pt>
                <c:pt idx="5788">
                  <c:v>3469.2091628346</c:v>
                </c:pt>
                <c:pt idx="5789">
                  <c:v>3469.8085424412</c:v>
                </c:pt>
                <c:pt idx="5790">
                  <c:v>3470.4079220478</c:v>
                </c:pt>
                <c:pt idx="5791">
                  <c:v>3471.0073016544</c:v>
                </c:pt>
                <c:pt idx="5792">
                  <c:v>3471.606681260899</c:v>
                </c:pt>
                <c:pt idx="5793">
                  <c:v>3472.2060608675</c:v>
                </c:pt>
                <c:pt idx="5794">
                  <c:v>3472.8054404741</c:v>
                </c:pt>
                <c:pt idx="5795">
                  <c:v>3473.4048200806</c:v>
                </c:pt>
                <c:pt idx="5796">
                  <c:v>3474.0041996872</c:v>
                </c:pt>
                <c:pt idx="5797">
                  <c:v>3474.6035792938</c:v>
                </c:pt>
                <c:pt idx="5798">
                  <c:v>3475.2029589004</c:v>
                </c:pt>
                <c:pt idx="5799">
                  <c:v>3475.8023385069</c:v>
                </c:pt>
                <c:pt idx="5800">
                  <c:v>3476.4017181135</c:v>
                </c:pt>
                <c:pt idx="5801">
                  <c:v>3477.0010977201</c:v>
                </c:pt>
                <c:pt idx="5802">
                  <c:v>3477.6004773266</c:v>
                </c:pt>
                <c:pt idx="5803">
                  <c:v>3478.1998569332</c:v>
                </c:pt>
                <c:pt idx="5804">
                  <c:v>3478.7992365398</c:v>
                </c:pt>
                <c:pt idx="5805">
                  <c:v>3479.3986161464</c:v>
                </c:pt>
                <c:pt idx="5806">
                  <c:v>3479.9979957529</c:v>
                </c:pt>
                <c:pt idx="5807">
                  <c:v>3480.5973753595</c:v>
                </c:pt>
                <c:pt idx="5808">
                  <c:v>3481.1967549661</c:v>
                </c:pt>
                <c:pt idx="5809">
                  <c:v>3481.796134572601</c:v>
                </c:pt>
                <c:pt idx="5810">
                  <c:v>3482.3955141792</c:v>
                </c:pt>
                <c:pt idx="5811">
                  <c:v>3482.9948937858</c:v>
                </c:pt>
                <c:pt idx="5812">
                  <c:v>3483.5942733924</c:v>
                </c:pt>
                <c:pt idx="5813">
                  <c:v>3484.1936529989</c:v>
                </c:pt>
                <c:pt idx="5814">
                  <c:v>3484.7930326055</c:v>
                </c:pt>
                <c:pt idx="5815">
                  <c:v>3485.3924122121</c:v>
                </c:pt>
                <c:pt idx="5816">
                  <c:v>3485.9917918186</c:v>
                </c:pt>
                <c:pt idx="5817">
                  <c:v>3486.5911714252</c:v>
                </c:pt>
                <c:pt idx="5818">
                  <c:v>3487.1905510318</c:v>
                </c:pt>
                <c:pt idx="5819">
                  <c:v>3487.7899306384</c:v>
                </c:pt>
                <c:pt idx="5820">
                  <c:v>3488.3893102449</c:v>
                </c:pt>
                <c:pt idx="5821">
                  <c:v>3488.9886898515</c:v>
                </c:pt>
                <c:pt idx="5822">
                  <c:v>3489.588069458099</c:v>
                </c:pt>
                <c:pt idx="5823">
                  <c:v>3490.187449064599</c:v>
                </c:pt>
                <c:pt idx="5824">
                  <c:v>3490.7868286712</c:v>
                </c:pt>
                <c:pt idx="5825">
                  <c:v>3491.3862082778</c:v>
                </c:pt>
                <c:pt idx="5826">
                  <c:v>3491.9855878844</c:v>
                </c:pt>
                <c:pt idx="5827">
                  <c:v>3492.5849674909</c:v>
                </c:pt>
                <c:pt idx="5828">
                  <c:v>3493.1843470975</c:v>
                </c:pt>
                <c:pt idx="5829">
                  <c:v>3493.7837267041</c:v>
                </c:pt>
                <c:pt idx="5830">
                  <c:v>3494.383106310601</c:v>
                </c:pt>
                <c:pt idx="5831">
                  <c:v>3494.982485917199</c:v>
                </c:pt>
                <c:pt idx="5832">
                  <c:v>3495.581865523799</c:v>
                </c:pt>
                <c:pt idx="5833">
                  <c:v>3496.1812451304</c:v>
                </c:pt>
                <c:pt idx="5834">
                  <c:v>3496.780624736899</c:v>
                </c:pt>
                <c:pt idx="5835">
                  <c:v>3497.3800043435</c:v>
                </c:pt>
                <c:pt idx="5836">
                  <c:v>3497.9793839501</c:v>
                </c:pt>
                <c:pt idx="5837">
                  <c:v>3498.5787635566</c:v>
                </c:pt>
                <c:pt idx="5838">
                  <c:v>3499.1781431632</c:v>
                </c:pt>
                <c:pt idx="5839">
                  <c:v>3499.7775227698</c:v>
                </c:pt>
              </c:numCache>
            </c:numRef>
          </c:xVal>
          <c:yVal>
            <c:numRef>
              <c:f>Sheet1!$P$27:$P$5866</c:f>
              <c:numCache>
                <c:formatCode>General</c:formatCode>
                <c:ptCount val="5840"/>
                <c:pt idx="0">
                  <c:v>0.015598973312923</c:v>
                </c:pt>
                <c:pt idx="1">
                  <c:v>0.0657660880286935</c:v>
                </c:pt>
                <c:pt idx="2">
                  <c:v>0.128727029375427</c:v>
                </c:pt>
                <c:pt idx="3">
                  <c:v>0.192302510021077</c:v>
                </c:pt>
                <c:pt idx="4">
                  <c:v>0.256034723456361</c:v>
                </c:pt>
                <c:pt idx="5">
                  <c:v>0.319830426497942</c:v>
                </c:pt>
                <c:pt idx="6">
                  <c:v>0.383657427062624</c:v>
                </c:pt>
                <c:pt idx="7">
                  <c:v>0.447503473817262</c:v>
                </c:pt>
                <c:pt idx="8">
                  <c:v>0.511361450947114</c:v>
                </c:pt>
                <c:pt idx="9">
                  <c:v>0.575226963465345</c:v>
                </c:pt>
                <c:pt idx="10">
                  <c:v>0.639098355480913</c:v>
                </c:pt>
                <c:pt idx="11">
                  <c:v>0.702974375395464</c:v>
                </c:pt>
                <c:pt idx="12">
                  <c:v>0.766853829446033</c:v>
                </c:pt>
                <c:pt idx="13">
                  <c:v>0.830735607222846</c:v>
                </c:pt>
                <c:pt idx="14">
                  <c:v>0.894620476124693</c:v>
                </c:pt>
                <c:pt idx="15">
                  <c:v>0.958506483469904</c:v>
                </c:pt>
                <c:pt idx="16">
                  <c:v>1.022395322084344</c:v>
                </c:pt>
                <c:pt idx="17">
                  <c:v>1.086285979733414</c:v>
                </c:pt>
                <c:pt idx="18">
                  <c:v>1.150178910024445</c:v>
                </c:pt>
                <c:pt idx="19">
                  <c:v>1.214073376177614</c:v>
                </c:pt>
                <c:pt idx="20">
                  <c:v>1.277969894110036</c:v>
                </c:pt>
                <c:pt idx="21">
                  <c:v>1.341867328511147</c:v>
                </c:pt>
                <c:pt idx="22">
                  <c:v>1.405766887460294</c:v>
                </c:pt>
                <c:pt idx="23">
                  <c:v>1.469668063197018</c:v>
                </c:pt>
                <c:pt idx="24">
                  <c:v>1.533571220131419</c:v>
                </c:pt>
                <c:pt idx="25">
                  <c:v>1.597476346950465</c:v>
                </c:pt>
                <c:pt idx="26">
                  <c:v>1.661382336898765</c:v>
                </c:pt>
                <c:pt idx="27">
                  <c:v>1.725290303863123</c:v>
                </c:pt>
                <c:pt idx="28">
                  <c:v>1.789199490833023</c:v>
                </c:pt>
                <c:pt idx="29">
                  <c:v>1.853110790941145</c:v>
                </c:pt>
                <c:pt idx="30">
                  <c:v>1.917023481976753</c:v>
                </c:pt>
                <c:pt idx="31">
                  <c:v>1.980938907846459</c:v>
                </c:pt>
                <c:pt idx="32">
                  <c:v>2.044856491569139</c:v>
                </c:pt>
                <c:pt idx="33">
                  <c:v>2.108775674805415</c:v>
                </c:pt>
                <c:pt idx="34">
                  <c:v>2.172696207956446</c:v>
                </c:pt>
                <c:pt idx="35">
                  <c:v>2.236619247323849</c:v>
                </c:pt>
                <c:pt idx="36">
                  <c:v>2.300544968623872</c:v>
                </c:pt>
                <c:pt idx="37">
                  <c:v>2.364472209702296</c:v>
                </c:pt>
                <c:pt idx="38">
                  <c:v>2.428401857838681</c:v>
                </c:pt>
                <c:pt idx="39">
                  <c:v>2.492334385055466</c:v>
                </c:pt>
                <c:pt idx="40">
                  <c:v>2.556269206149258</c:v>
                </c:pt>
                <c:pt idx="41">
                  <c:v>2.620206037485477</c:v>
                </c:pt>
                <c:pt idx="42">
                  <c:v>2.684145633040591</c:v>
                </c:pt>
                <c:pt idx="43">
                  <c:v>2.748087451736977</c:v>
                </c:pt>
                <c:pt idx="44">
                  <c:v>2.812031976309511</c:v>
                </c:pt>
                <c:pt idx="45">
                  <c:v>2.875979609059093</c:v>
                </c:pt>
                <c:pt idx="46">
                  <c:v>2.939929221571495</c:v>
                </c:pt>
                <c:pt idx="47">
                  <c:v>3.003881618584754</c:v>
                </c:pt>
                <c:pt idx="48">
                  <c:v>3.067836991381628</c:v>
                </c:pt>
                <c:pt idx="49">
                  <c:v>3.131795084135096</c:v>
                </c:pt>
                <c:pt idx="50">
                  <c:v>3.195756389159415</c:v>
                </c:pt>
                <c:pt idx="51">
                  <c:v>3.259720281284175</c:v>
                </c:pt>
                <c:pt idx="52">
                  <c:v>3.323687576988131</c:v>
                </c:pt>
                <c:pt idx="53">
                  <c:v>3.38765803254633</c:v>
                </c:pt>
                <c:pt idx="54">
                  <c:v>3.451631569888415</c:v>
                </c:pt>
                <c:pt idx="55">
                  <c:v>3.515608402203063</c:v>
                </c:pt>
                <c:pt idx="56">
                  <c:v>3.579588454637504</c:v>
                </c:pt>
                <c:pt idx="57">
                  <c:v>3.643571634338211</c:v>
                </c:pt>
                <c:pt idx="58">
                  <c:v>3.707558193492826</c:v>
                </c:pt>
                <c:pt idx="59">
                  <c:v>3.771548381908573</c:v>
                </c:pt>
                <c:pt idx="60">
                  <c:v>3.835542316968938</c:v>
                </c:pt>
                <c:pt idx="61">
                  <c:v>3.899539472623891</c:v>
                </c:pt>
                <c:pt idx="62">
                  <c:v>3.963540111227928</c:v>
                </c:pt>
                <c:pt idx="63">
                  <c:v>4.027543945448029</c:v>
                </c:pt>
                <c:pt idx="64">
                  <c:v>4.09155185483823</c:v>
                </c:pt>
                <c:pt idx="65">
                  <c:v>4.155563657931561</c:v>
                </c:pt>
                <c:pt idx="66">
                  <c:v>4.219579103688722</c:v>
                </c:pt>
                <c:pt idx="67">
                  <c:v>4.28359911791238</c:v>
                </c:pt>
                <c:pt idx="68">
                  <c:v>4.347622647347404</c:v>
                </c:pt>
                <c:pt idx="69">
                  <c:v>4.411650518359772</c:v>
                </c:pt>
                <c:pt idx="70">
                  <c:v>4.475682400403016</c:v>
                </c:pt>
                <c:pt idx="71">
                  <c:v>4.539718520682738</c:v>
                </c:pt>
                <c:pt idx="72">
                  <c:v>4.603758556130803</c:v>
                </c:pt>
                <c:pt idx="73">
                  <c:v>4.667803365401065</c:v>
                </c:pt>
                <c:pt idx="74">
                  <c:v>4.731851606079362</c:v>
                </c:pt>
                <c:pt idx="75">
                  <c:v>4.795904524163086</c:v>
                </c:pt>
                <c:pt idx="76">
                  <c:v>4.859962216891915</c:v>
                </c:pt>
                <c:pt idx="77">
                  <c:v>4.924024095427256</c:v>
                </c:pt>
                <c:pt idx="78">
                  <c:v>4.988090514029177</c:v>
                </c:pt>
                <c:pt idx="79">
                  <c:v>5.052161751357553</c:v>
                </c:pt>
                <c:pt idx="80">
                  <c:v>5.1162374358112</c:v>
                </c:pt>
                <c:pt idx="81">
                  <c:v>5.180317907164161</c:v>
                </c:pt>
                <c:pt idx="82">
                  <c:v>5.244403217321935</c:v>
                </c:pt>
                <c:pt idx="83">
                  <c:v>5.308493633104836</c:v>
                </c:pt>
                <c:pt idx="84">
                  <c:v>5.372588685835704</c:v>
                </c:pt>
                <c:pt idx="85">
                  <c:v>5.4366894378326</c:v>
                </c:pt>
                <c:pt idx="86">
                  <c:v>5.500794292107126</c:v>
                </c:pt>
                <c:pt idx="87">
                  <c:v>5.56490478370849</c:v>
                </c:pt>
                <c:pt idx="88">
                  <c:v>5.629020998123257</c:v>
                </c:pt>
                <c:pt idx="89">
                  <c:v>5.693141956725151</c:v>
                </c:pt>
                <c:pt idx="90">
                  <c:v>5.757267622426394</c:v>
                </c:pt>
                <c:pt idx="91">
                  <c:v>5.821398785085127</c:v>
                </c:pt>
                <c:pt idx="92">
                  <c:v>5.885535386082628</c:v>
                </c:pt>
                <c:pt idx="93">
                  <c:v>5.949676817715365</c:v>
                </c:pt>
                <c:pt idx="94">
                  <c:v>6.013824770573413</c:v>
                </c:pt>
                <c:pt idx="95">
                  <c:v>6.077978244312846</c:v>
                </c:pt>
                <c:pt idx="96">
                  <c:v>6.142137274285511</c:v>
                </c:pt>
                <c:pt idx="97">
                  <c:v>6.206301776949602</c:v>
                </c:pt>
                <c:pt idx="98">
                  <c:v>6.270472172157663</c:v>
                </c:pt>
                <c:pt idx="99">
                  <c:v>6.33464861782424</c:v>
                </c:pt>
                <c:pt idx="100">
                  <c:v>6.39883087097169</c:v>
                </c:pt>
                <c:pt idx="101">
                  <c:v>6.463018141773066</c:v>
                </c:pt>
                <c:pt idx="102">
                  <c:v>6.52721231536409</c:v>
                </c:pt>
                <c:pt idx="103">
                  <c:v>6.591412364223008</c:v>
                </c:pt>
                <c:pt idx="104">
                  <c:v>6.655618775893061</c:v>
                </c:pt>
                <c:pt idx="105">
                  <c:v>6.719830801090526</c:v>
                </c:pt>
                <c:pt idx="106">
                  <c:v>6.784050290602246</c:v>
                </c:pt>
                <c:pt idx="107">
                  <c:v>6.848274535546306</c:v>
                </c:pt>
                <c:pt idx="108">
                  <c:v>6.912506435316938</c:v>
                </c:pt>
                <c:pt idx="109">
                  <c:v>6.976744038077744</c:v>
                </c:pt>
                <c:pt idx="110">
                  <c:v>7.040988712501912</c:v>
                </c:pt>
                <c:pt idx="111">
                  <c:v>7.105239314386436</c:v>
                </c:pt>
                <c:pt idx="112">
                  <c:v>7.169496625922825</c:v>
                </c:pt>
                <c:pt idx="113">
                  <c:v>7.23376068135968</c:v>
                </c:pt>
                <c:pt idx="114">
                  <c:v>7.298031034763717</c:v>
                </c:pt>
                <c:pt idx="115">
                  <c:v>7.362308116473643</c:v>
                </c:pt>
                <c:pt idx="116">
                  <c:v>7.426592382199877</c:v>
                </c:pt>
                <c:pt idx="117">
                  <c:v>7.490884546450037</c:v>
                </c:pt>
                <c:pt idx="118">
                  <c:v>7.555183411046893</c:v>
                </c:pt>
                <c:pt idx="119">
                  <c:v>7.619489177078782</c:v>
                </c:pt>
                <c:pt idx="120">
                  <c:v>7.68380209890483</c:v>
                </c:pt>
                <c:pt idx="121">
                  <c:v>7.748121843260487</c:v>
                </c:pt>
                <c:pt idx="122">
                  <c:v>7.812448379848553</c:v>
                </c:pt>
                <c:pt idx="123">
                  <c:v>7.876782730853617</c:v>
                </c:pt>
                <c:pt idx="124">
                  <c:v>7.94112452421213</c:v>
                </c:pt>
                <c:pt idx="125">
                  <c:v>8.005473521147795</c:v>
                </c:pt>
                <c:pt idx="126">
                  <c:v>8.069829744974015</c:v>
                </c:pt>
                <c:pt idx="127">
                  <c:v>8.134193940637875</c:v>
                </c:pt>
                <c:pt idx="128">
                  <c:v>8.198565703127116</c:v>
                </c:pt>
                <c:pt idx="129">
                  <c:v>8.262944856899848</c:v>
                </c:pt>
                <c:pt idx="130">
                  <c:v>8.327331718791731</c:v>
                </c:pt>
                <c:pt idx="131">
                  <c:v>8.391726647265036</c:v>
                </c:pt>
                <c:pt idx="132">
                  <c:v>8.456128998461521</c:v>
                </c:pt>
                <c:pt idx="133">
                  <c:v>8.520538767512238</c:v>
                </c:pt>
                <c:pt idx="134">
                  <c:v>8.584957527820425</c:v>
                </c:pt>
                <c:pt idx="135">
                  <c:v>8.649383974642021</c:v>
                </c:pt>
                <c:pt idx="136">
                  <c:v>8.713817917333035</c:v>
                </c:pt>
                <c:pt idx="137">
                  <c:v>8.778260868581423</c:v>
                </c:pt>
                <c:pt idx="138">
                  <c:v>8.842711732452311</c:v>
                </c:pt>
                <c:pt idx="139">
                  <c:v>8.907170854001117</c:v>
                </c:pt>
                <c:pt idx="140">
                  <c:v>8.971638833810146</c:v>
                </c:pt>
                <c:pt idx="141">
                  <c:v>9.036114516015596</c:v>
                </c:pt>
                <c:pt idx="142">
                  <c:v>9.100598614945566</c:v>
                </c:pt>
                <c:pt idx="143">
                  <c:v>9.165091470845815</c:v>
                </c:pt>
                <c:pt idx="144">
                  <c:v>9.229592781892464</c:v>
                </c:pt>
                <c:pt idx="145">
                  <c:v>9.294103201641155</c:v>
                </c:pt>
                <c:pt idx="146">
                  <c:v>9.35862146526828</c:v>
                </c:pt>
                <c:pt idx="147">
                  <c:v>9.423149440898491</c:v>
                </c:pt>
                <c:pt idx="148">
                  <c:v>9.487686083661614</c:v>
                </c:pt>
                <c:pt idx="149">
                  <c:v>9.552230672579215</c:v>
                </c:pt>
                <c:pt idx="150">
                  <c:v>9.616785257823423</c:v>
                </c:pt>
                <c:pt idx="151">
                  <c:v>9.681349061942578</c:v>
                </c:pt>
                <c:pt idx="152">
                  <c:v>9.74592130104191</c:v>
                </c:pt>
                <c:pt idx="153">
                  <c:v>9.810502626062817</c:v>
                </c:pt>
                <c:pt idx="154">
                  <c:v>9.8750932813942</c:v>
                </c:pt>
                <c:pt idx="155">
                  <c:v>9.939692877988916</c:v>
                </c:pt>
                <c:pt idx="156">
                  <c:v>10.00430191831742</c:v>
                </c:pt>
                <c:pt idx="157">
                  <c:v>10.06892022309721</c:v>
                </c:pt>
                <c:pt idx="158">
                  <c:v>10.13354920380751</c:v>
                </c:pt>
                <c:pt idx="159">
                  <c:v>10.19818714547484</c:v>
                </c:pt>
                <c:pt idx="160">
                  <c:v>10.26283451895725</c:v>
                </c:pt>
                <c:pt idx="161">
                  <c:v>10.32749115326119</c:v>
                </c:pt>
                <c:pt idx="162">
                  <c:v>10.39215790729558</c:v>
                </c:pt>
                <c:pt idx="163">
                  <c:v>10.45683388239597</c:v>
                </c:pt>
                <c:pt idx="164">
                  <c:v>10.52152050171028</c:v>
                </c:pt>
                <c:pt idx="165">
                  <c:v>10.58621618134787</c:v>
                </c:pt>
                <c:pt idx="166">
                  <c:v>10.65092281609904</c:v>
                </c:pt>
                <c:pt idx="167">
                  <c:v>10.71563900216409</c:v>
                </c:pt>
                <c:pt idx="168">
                  <c:v>10.78036502476242</c:v>
                </c:pt>
                <c:pt idx="169">
                  <c:v>10.84510059318695</c:v>
                </c:pt>
                <c:pt idx="170">
                  <c:v>10.90984700140893</c:v>
                </c:pt>
                <c:pt idx="171">
                  <c:v>10.9746034956578</c:v>
                </c:pt>
                <c:pt idx="172">
                  <c:v>11.03937063528283</c:v>
                </c:pt>
                <c:pt idx="173">
                  <c:v>11.10414754881353</c:v>
                </c:pt>
                <c:pt idx="174">
                  <c:v>11.16893561926543</c:v>
                </c:pt>
                <c:pt idx="175">
                  <c:v>11.23373396668135</c:v>
                </c:pt>
                <c:pt idx="176">
                  <c:v>11.29854305496088</c:v>
                </c:pt>
                <c:pt idx="177">
                  <c:v>11.36336284304592</c:v>
                </c:pt>
                <c:pt idx="178">
                  <c:v>11.42819319145798</c:v>
                </c:pt>
                <c:pt idx="179">
                  <c:v>11.4930338717989</c:v>
                </c:pt>
                <c:pt idx="180">
                  <c:v>11.55788532924414</c:v>
                </c:pt>
                <c:pt idx="181">
                  <c:v>11.62274783314285</c:v>
                </c:pt>
                <c:pt idx="182">
                  <c:v>11.68762160959444</c:v>
                </c:pt>
                <c:pt idx="183">
                  <c:v>11.7525062451134</c:v>
                </c:pt>
                <c:pt idx="184">
                  <c:v>11.81740214418324</c:v>
                </c:pt>
                <c:pt idx="185">
                  <c:v>11.88230888519388</c:v>
                </c:pt>
                <c:pt idx="186">
                  <c:v>11.94722700833866</c:v>
                </c:pt>
                <c:pt idx="187">
                  <c:v>12.01215639445968</c:v>
                </c:pt>
                <c:pt idx="188">
                  <c:v>12.07709706185076</c:v>
                </c:pt>
                <c:pt idx="189">
                  <c:v>12.1420494137566</c:v>
                </c:pt>
                <c:pt idx="190">
                  <c:v>12.20701342157243</c:v>
                </c:pt>
                <c:pt idx="191">
                  <c:v>12.27198896429583</c:v>
                </c:pt>
                <c:pt idx="192">
                  <c:v>12.33697628807245</c:v>
                </c:pt>
                <c:pt idx="193">
                  <c:v>12.40197497902626</c:v>
                </c:pt>
                <c:pt idx="194">
                  <c:v>12.46698473630226</c:v>
                </c:pt>
                <c:pt idx="195">
                  <c:v>12.53200698696887</c:v>
                </c:pt>
                <c:pt idx="196">
                  <c:v>12.59704062231626</c:v>
                </c:pt>
                <c:pt idx="197">
                  <c:v>12.66208537246133</c:v>
                </c:pt>
                <c:pt idx="198">
                  <c:v>12.72714303011941</c:v>
                </c:pt>
                <c:pt idx="199">
                  <c:v>12.79221283320192</c:v>
                </c:pt>
                <c:pt idx="200">
                  <c:v>12.8572943888902</c:v>
                </c:pt>
                <c:pt idx="201">
                  <c:v>12.9223878360946</c:v>
                </c:pt>
                <c:pt idx="202">
                  <c:v>12.98749436844143</c:v>
                </c:pt>
                <c:pt idx="203">
                  <c:v>13.05261315940693</c:v>
                </c:pt>
                <c:pt idx="204">
                  <c:v>13.1177433009068</c:v>
                </c:pt>
                <c:pt idx="205">
                  <c:v>13.18288680900558</c:v>
                </c:pt>
                <c:pt idx="206">
                  <c:v>13.24804263265627</c:v>
                </c:pt>
                <c:pt idx="207">
                  <c:v>13.31321086096986</c:v>
                </c:pt>
                <c:pt idx="208">
                  <c:v>13.37839184724159</c:v>
                </c:pt>
                <c:pt idx="209">
                  <c:v>13.44358564262567</c:v>
                </c:pt>
                <c:pt idx="210">
                  <c:v>13.50879112194272</c:v>
                </c:pt>
                <c:pt idx="211">
                  <c:v>13.57401072958601</c:v>
                </c:pt>
                <c:pt idx="212">
                  <c:v>13.6392423940049</c:v>
                </c:pt>
                <c:pt idx="213">
                  <c:v>13.70448726580144</c:v>
                </c:pt>
                <c:pt idx="214">
                  <c:v>13.76974567882353</c:v>
                </c:pt>
                <c:pt idx="215">
                  <c:v>13.83501664457076</c:v>
                </c:pt>
                <c:pt idx="216">
                  <c:v>13.90030019267938</c:v>
                </c:pt>
                <c:pt idx="217">
                  <c:v>13.96559775123375</c:v>
                </c:pt>
                <c:pt idx="218">
                  <c:v>14.03090800111687</c:v>
                </c:pt>
                <c:pt idx="219">
                  <c:v>14.09623142820868</c:v>
                </c:pt>
                <c:pt idx="220">
                  <c:v>14.16156839236915</c:v>
                </c:pt>
                <c:pt idx="221">
                  <c:v>14.22691868295126</c:v>
                </c:pt>
                <c:pt idx="222">
                  <c:v>14.29228226464587</c:v>
                </c:pt>
                <c:pt idx="223">
                  <c:v>14.35766034382858</c:v>
                </c:pt>
                <c:pt idx="224">
                  <c:v>14.42305256032727</c:v>
                </c:pt>
                <c:pt idx="225">
                  <c:v>14.48845724255066</c:v>
                </c:pt>
                <c:pt idx="226">
                  <c:v>14.55387590470652</c:v>
                </c:pt>
                <c:pt idx="227">
                  <c:v>14.61930819173826</c:v>
                </c:pt>
                <c:pt idx="228">
                  <c:v>14.68475363504899</c:v>
                </c:pt>
                <c:pt idx="229">
                  <c:v>14.750213850716</c:v>
                </c:pt>
                <c:pt idx="230">
                  <c:v>14.81568858755634</c:v>
                </c:pt>
                <c:pt idx="231">
                  <c:v>14.88117678294895</c:v>
                </c:pt>
                <c:pt idx="232">
                  <c:v>14.9466799044821</c:v>
                </c:pt>
                <c:pt idx="233">
                  <c:v>15.01219676729848</c:v>
                </c:pt>
                <c:pt idx="234">
                  <c:v>15.07772810425082</c:v>
                </c:pt>
                <c:pt idx="235">
                  <c:v>15.14327242346055</c:v>
                </c:pt>
                <c:pt idx="236">
                  <c:v>15.20883160585997</c:v>
                </c:pt>
                <c:pt idx="237">
                  <c:v>15.27440689935085</c:v>
                </c:pt>
                <c:pt idx="238">
                  <c:v>15.33999453597605</c:v>
                </c:pt>
                <c:pt idx="239">
                  <c:v>15.40559722834512</c:v>
                </c:pt>
                <c:pt idx="240">
                  <c:v>15.47121564181922</c:v>
                </c:pt>
                <c:pt idx="241">
                  <c:v>15.53684857094353</c:v>
                </c:pt>
                <c:pt idx="242">
                  <c:v>15.60249575905982</c:v>
                </c:pt>
                <c:pt idx="243">
                  <c:v>15.66815793214951</c:v>
                </c:pt>
                <c:pt idx="244">
                  <c:v>15.73383500636329</c:v>
                </c:pt>
                <c:pt idx="245">
                  <c:v>15.79952767000086</c:v>
                </c:pt>
                <c:pt idx="246">
                  <c:v>15.86523509794733</c:v>
                </c:pt>
                <c:pt idx="247">
                  <c:v>15.93095800414571</c:v>
                </c:pt>
                <c:pt idx="248">
                  <c:v>15.99669576393815</c:v>
                </c:pt>
                <c:pt idx="249">
                  <c:v>16.06244819687979</c:v>
                </c:pt>
                <c:pt idx="250">
                  <c:v>16.12821579107512</c:v>
                </c:pt>
                <c:pt idx="251">
                  <c:v>16.19399965679965</c:v>
                </c:pt>
                <c:pt idx="252">
                  <c:v>16.25979844939029</c:v>
                </c:pt>
                <c:pt idx="253">
                  <c:v>16.32561260423582</c:v>
                </c:pt>
                <c:pt idx="254">
                  <c:v>16.39144289918559</c:v>
                </c:pt>
                <c:pt idx="255">
                  <c:v>16.45728863966612</c:v>
                </c:pt>
                <c:pt idx="256">
                  <c:v>16.523148954853</c:v>
                </c:pt>
                <c:pt idx="257">
                  <c:v>16.58902650035329</c:v>
                </c:pt>
                <c:pt idx="258">
                  <c:v>16.65491910826529</c:v>
                </c:pt>
                <c:pt idx="259">
                  <c:v>16.72082796313872</c:v>
                </c:pt>
                <c:pt idx="260">
                  <c:v>16.78675267478431</c:v>
                </c:pt>
                <c:pt idx="261">
                  <c:v>16.85269313941897</c:v>
                </c:pt>
                <c:pt idx="262">
                  <c:v>16.91864942525465</c:v>
                </c:pt>
                <c:pt idx="263">
                  <c:v>16.98462243931466</c:v>
                </c:pt>
                <c:pt idx="264">
                  <c:v>17.05061119348071</c:v>
                </c:pt>
                <c:pt idx="265">
                  <c:v>17.11661601444307</c:v>
                </c:pt>
                <c:pt idx="266">
                  <c:v>17.1826380461087</c:v>
                </c:pt>
                <c:pt idx="267">
                  <c:v>17.24867655705294</c:v>
                </c:pt>
                <c:pt idx="268">
                  <c:v>17.31473124850922</c:v>
                </c:pt>
                <c:pt idx="269">
                  <c:v>17.38080228486681</c:v>
                </c:pt>
                <c:pt idx="270">
                  <c:v>17.44689049071345</c:v>
                </c:pt>
                <c:pt idx="271">
                  <c:v>17.51299557050932</c:v>
                </c:pt>
                <c:pt idx="272">
                  <c:v>17.57911709230377</c:v>
                </c:pt>
                <c:pt idx="273">
                  <c:v>17.64525462652381</c:v>
                </c:pt>
                <c:pt idx="274">
                  <c:v>17.71140935176987</c:v>
                </c:pt>
                <c:pt idx="275">
                  <c:v>17.77758119111979</c:v>
                </c:pt>
                <c:pt idx="276">
                  <c:v>17.84377021011257</c:v>
                </c:pt>
                <c:pt idx="277">
                  <c:v>17.90997618403286</c:v>
                </c:pt>
                <c:pt idx="278">
                  <c:v>17.97619914056118</c:v>
                </c:pt>
                <c:pt idx="279">
                  <c:v>18.04243966654198</c:v>
                </c:pt>
                <c:pt idx="280">
                  <c:v>18.10869714576323</c:v>
                </c:pt>
                <c:pt idx="281">
                  <c:v>18.17497218778773</c:v>
                </c:pt>
                <c:pt idx="282">
                  <c:v>18.24126454801855</c:v>
                </c:pt>
                <c:pt idx="283">
                  <c:v>18.30757529437117</c:v>
                </c:pt>
                <c:pt idx="284">
                  <c:v>18.37390245012928</c:v>
                </c:pt>
                <c:pt idx="285">
                  <c:v>18.44024703915728</c:v>
                </c:pt>
                <c:pt idx="286">
                  <c:v>18.50660940070646</c:v>
                </c:pt>
                <c:pt idx="287">
                  <c:v>18.57298973632537</c:v>
                </c:pt>
                <c:pt idx="288">
                  <c:v>18.63938795455865</c:v>
                </c:pt>
                <c:pt idx="289">
                  <c:v>18.70580406869189</c:v>
                </c:pt>
                <c:pt idx="290">
                  <c:v>18.77223734109291</c:v>
                </c:pt>
                <c:pt idx="291">
                  <c:v>18.83868987537858</c:v>
                </c:pt>
                <c:pt idx="292">
                  <c:v>18.90515986745849</c:v>
                </c:pt>
                <c:pt idx="293">
                  <c:v>18.97164807962268</c:v>
                </c:pt>
                <c:pt idx="294">
                  <c:v>19.03815344722369</c:v>
                </c:pt>
                <c:pt idx="295">
                  <c:v>19.10467865110926</c:v>
                </c:pt>
                <c:pt idx="296">
                  <c:v>19.17122111625913</c:v>
                </c:pt>
                <c:pt idx="297">
                  <c:v>19.23778222413963</c:v>
                </c:pt>
                <c:pt idx="298">
                  <c:v>19.30436205593978</c:v>
                </c:pt>
                <c:pt idx="299">
                  <c:v>19.37096005948917</c:v>
                </c:pt>
                <c:pt idx="300">
                  <c:v>19.4375767339579</c:v>
                </c:pt>
                <c:pt idx="301">
                  <c:v>19.5042119653876</c:v>
                </c:pt>
                <c:pt idx="302">
                  <c:v>19.57086695930323</c:v>
                </c:pt>
                <c:pt idx="303">
                  <c:v>19.63753937788322</c:v>
                </c:pt>
                <c:pt idx="304">
                  <c:v>19.70423136121792</c:v>
                </c:pt>
                <c:pt idx="305">
                  <c:v>19.77094241823883</c:v>
                </c:pt>
                <c:pt idx="306">
                  <c:v>19.83767245632884</c:v>
                </c:pt>
                <c:pt idx="307">
                  <c:v>19.90442106821259</c:v>
                </c:pt>
                <c:pt idx="308">
                  <c:v>19.97118915849385</c:v>
                </c:pt>
                <c:pt idx="309">
                  <c:v>20.03797637610383</c:v>
                </c:pt>
                <c:pt idx="310">
                  <c:v>20.10478241514429</c:v>
                </c:pt>
                <c:pt idx="311">
                  <c:v>20.1716089164266</c:v>
                </c:pt>
                <c:pt idx="312">
                  <c:v>20.23845414305485</c:v>
                </c:pt>
                <c:pt idx="313">
                  <c:v>20.30531935247485</c:v>
                </c:pt>
                <c:pt idx="314">
                  <c:v>20.37220318616243</c:v>
                </c:pt>
                <c:pt idx="315">
                  <c:v>20.43910859278961</c:v>
                </c:pt>
                <c:pt idx="316">
                  <c:v>20.50603208843549</c:v>
                </c:pt>
                <c:pt idx="317">
                  <c:v>20.57297615794839</c:v>
                </c:pt>
                <c:pt idx="318">
                  <c:v>20.63993993758955</c:v>
                </c:pt>
                <c:pt idx="319">
                  <c:v>20.70692297825912</c:v>
                </c:pt>
                <c:pt idx="320">
                  <c:v>20.7739263525348</c:v>
                </c:pt>
                <c:pt idx="321">
                  <c:v>20.84094916991779</c:v>
                </c:pt>
                <c:pt idx="322">
                  <c:v>20.90799230205398</c:v>
                </c:pt>
                <c:pt idx="323">
                  <c:v>20.97505582150501</c:v>
                </c:pt>
                <c:pt idx="324">
                  <c:v>21.04213982443141</c:v>
                </c:pt>
                <c:pt idx="325">
                  <c:v>21.10924516524128</c:v>
                </c:pt>
                <c:pt idx="326">
                  <c:v>21.17636985699324</c:v>
                </c:pt>
                <c:pt idx="327">
                  <c:v>21.24351448889729</c:v>
                </c:pt>
                <c:pt idx="328">
                  <c:v>21.31067952164722</c:v>
                </c:pt>
                <c:pt idx="329">
                  <c:v>21.37786469435504</c:v>
                </c:pt>
                <c:pt idx="330">
                  <c:v>21.44507151978229</c:v>
                </c:pt>
                <c:pt idx="331">
                  <c:v>21.51229855025284</c:v>
                </c:pt>
                <c:pt idx="332">
                  <c:v>21.5795467167995</c:v>
                </c:pt>
                <c:pt idx="333">
                  <c:v>21.64681567903564</c:v>
                </c:pt>
                <c:pt idx="334">
                  <c:v>21.71410510258757</c:v>
                </c:pt>
                <c:pt idx="335">
                  <c:v>21.78141611489215</c:v>
                </c:pt>
                <c:pt idx="336">
                  <c:v>21.84874745880231</c:v>
                </c:pt>
                <c:pt idx="337">
                  <c:v>21.91610056449835</c:v>
                </c:pt>
                <c:pt idx="338">
                  <c:v>21.98347581535937</c:v>
                </c:pt>
                <c:pt idx="339">
                  <c:v>22.05087112854324</c:v>
                </c:pt>
                <c:pt idx="340">
                  <c:v>22.11828755281739</c:v>
                </c:pt>
                <c:pt idx="341">
                  <c:v>22.18572604235497</c:v>
                </c:pt>
                <c:pt idx="342">
                  <c:v>22.25318717819863</c:v>
                </c:pt>
                <c:pt idx="343">
                  <c:v>22.32066860245687</c:v>
                </c:pt>
                <c:pt idx="344">
                  <c:v>22.38817297790177</c:v>
                </c:pt>
                <c:pt idx="345">
                  <c:v>22.45569735825759</c:v>
                </c:pt>
                <c:pt idx="346">
                  <c:v>22.52324382413506</c:v>
                </c:pt>
                <c:pt idx="347">
                  <c:v>22.59081235897843</c:v>
                </c:pt>
                <c:pt idx="348">
                  <c:v>22.65840292940667</c:v>
                </c:pt>
                <c:pt idx="349">
                  <c:v>22.72601671992751</c:v>
                </c:pt>
                <c:pt idx="350">
                  <c:v>22.79364991687199</c:v>
                </c:pt>
                <c:pt idx="351">
                  <c:v>22.86130637853913</c:v>
                </c:pt>
                <c:pt idx="352">
                  <c:v>22.92898557752676</c:v>
                </c:pt>
                <c:pt idx="353">
                  <c:v>22.99668797146236</c:v>
                </c:pt>
                <c:pt idx="354">
                  <c:v>23.06441135397833</c:v>
                </c:pt>
                <c:pt idx="355">
                  <c:v>23.13215700175532</c:v>
                </c:pt>
                <c:pt idx="356">
                  <c:v>23.199926791249</c:v>
                </c:pt>
                <c:pt idx="357">
                  <c:v>23.26771806319667</c:v>
                </c:pt>
                <c:pt idx="358">
                  <c:v>23.3355316652677</c:v>
                </c:pt>
                <c:pt idx="359">
                  <c:v>23.40336794362696</c:v>
                </c:pt>
                <c:pt idx="360">
                  <c:v>23.4712274156519</c:v>
                </c:pt>
                <c:pt idx="361">
                  <c:v>23.5391100787188</c:v>
                </c:pt>
                <c:pt idx="362">
                  <c:v>23.60701538311271</c:v>
                </c:pt>
                <c:pt idx="363">
                  <c:v>23.67494388732532</c:v>
                </c:pt>
                <c:pt idx="364">
                  <c:v>23.74289393589328</c:v>
                </c:pt>
                <c:pt idx="365">
                  <c:v>23.81086928713319</c:v>
                </c:pt>
                <c:pt idx="366">
                  <c:v>23.87886710112502</c:v>
                </c:pt>
                <c:pt idx="367">
                  <c:v>23.94688737454172</c:v>
                </c:pt>
                <c:pt idx="368">
                  <c:v>24.01493165149296</c:v>
                </c:pt>
                <c:pt idx="369">
                  <c:v>24.08299856843534</c:v>
                </c:pt>
                <c:pt idx="370">
                  <c:v>24.15109085911434</c:v>
                </c:pt>
                <c:pt idx="371">
                  <c:v>24.21920546890909</c:v>
                </c:pt>
                <c:pt idx="372">
                  <c:v>24.28734447219009</c:v>
                </c:pt>
                <c:pt idx="373">
                  <c:v>24.35550709845772</c:v>
                </c:pt>
                <c:pt idx="374">
                  <c:v>24.42369330240689</c:v>
                </c:pt>
                <c:pt idx="375">
                  <c:v>24.4919030660364</c:v>
                </c:pt>
                <c:pt idx="376">
                  <c:v>24.56013767865784</c:v>
                </c:pt>
                <c:pt idx="377">
                  <c:v>24.62839696863595</c:v>
                </c:pt>
                <c:pt idx="378">
                  <c:v>24.69667968242581</c:v>
                </c:pt>
                <c:pt idx="379">
                  <c:v>24.76498664604981</c:v>
                </c:pt>
                <c:pt idx="380">
                  <c:v>24.8333170796487</c:v>
                </c:pt>
                <c:pt idx="381">
                  <c:v>24.90167286287606</c:v>
                </c:pt>
                <c:pt idx="382">
                  <c:v>24.97005244488492</c:v>
                </c:pt>
                <c:pt idx="383">
                  <c:v>25.03845674316892</c:v>
                </c:pt>
                <c:pt idx="384">
                  <c:v>25.10688559133853</c:v>
                </c:pt>
                <c:pt idx="385">
                  <c:v>25.17533970496281</c:v>
                </c:pt>
                <c:pt idx="386">
                  <c:v>25.24381691080586</c:v>
                </c:pt>
                <c:pt idx="387">
                  <c:v>25.31231963127875</c:v>
                </c:pt>
                <c:pt idx="388">
                  <c:v>25.38084771019839</c:v>
                </c:pt>
                <c:pt idx="389">
                  <c:v>25.44940004804348</c:v>
                </c:pt>
                <c:pt idx="390">
                  <c:v>25.5179777870994</c:v>
                </c:pt>
                <c:pt idx="391">
                  <c:v>25.58658148706725</c:v>
                </c:pt>
                <c:pt idx="392">
                  <c:v>25.6552092265633</c:v>
                </c:pt>
                <c:pt idx="393">
                  <c:v>25.72386287740628</c:v>
                </c:pt>
                <c:pt idx="394">
                  <c:v>25.79254192989687</c:v>
                </c:pt>
                <c:pt idx="395">
                  <c:v>25.86124654308606</c:v>
                </c:pt>
                <c:pt idx="396">
                  <c:v>25.92997721004181</c:v>
                </c:pt>
                <c:pt idx="397">
                  <c:v>25.99873269078872</c:v>
                </c:pt>
                <c:pt idx="398">
                  <c:v>26.06751387556115</c:v>
                </c:pt>
                <c:pt idx="399">
                  <c:v>26.13632029129184</c:v>
                </c:pt>
                <c:pt idx="400">
                  <c:v>26.20515351161873</c:v>
                </c:pt>
                <c:pt idx="401">
                  <c:v>26.2740127285519</c:v>
                </c:pt>
                <c:pt idx="402">
                  <c:v>26.34289662976163</c:v>
                </c:pt>
                <c:pt idx="403">
                  <c:v>26.41180802815785</c:v>
                </c:pt>
                <c:pt idx="404">
                  <c:v>26.48074392881252</c:v>
                </c:pt>
                <c:pt idx="405">
                  <c:v>26.54970811274902</c:v>
                </c:pt>
                <c:pt idx="406">
                  <c:v>26.61869710298681</c:v>
                </c:pt>
                <c:pt idx="407">
                  <c:v>26.68771333065364</c:v>
                </c:pt>
                <c:pt idx="408">
                  <c:v>26.75675556088933</c:v>
                </c:pt>
                <c:pt idx="409">
                  <c:v>26.8258244719312</c:v>
                </c:pt>
                <c:pt idx="410">
                  <c:v>26.89492034521158</c:v>
                </c:pt>
                <c:pt idx="411">
                  <c:v>26.96404207801588</c:v>
                </c:pt>
                <c:pt idx="412">
                  <c:v>27.0331921486438</c:v>
                </c:pt>
                <c:pt idx="413">
                  <c:v>27.10236776615446</c:v>
                </c:pt>
                <c:pt idx="414">
                  <c:v>27.17157079339331</c:v>
                </c:pt>
                <c:pt idx="415">
                  <c:v>27.24080031424917</c:v>
                </c:pt>
                <c:pt idx="416">
                  <c:v>27.31005747672129</c:v>
                </c:pt>
                <c:pt idx="417">
                  <c:v>27.37934278752104</c:v>
                </c:pt>
                <c:pt idx="418">
                  <c:v>27.4486544703996</c:v>
                </c:pt>
                <c:pt idx="419">
                  <c:v>27.51799245238639</c:v>
                </c:pt>
                <c:pt idx="420">
                  <c:v>27.58735928092053</c:v>
                </c:pt>
                <c:pt idx="421">
                  <c:v>27.65675239543477</c:v>
                </c:pt>
                <c:pt idx="422">
                  <c:v>27.72617405779744</c:v>
                </c:pt>
                <c:pt idx="423">
                  <c:v>27.79562352040044</c:v>
                </c:pt>
                <c:pt idx="424">
                  <c:v>27.86510074341598</c:v>
                </c:pt>
                <c:pt idx="425">
                  <c:v>27.93460509353163</c:v>
                </c:pt>
                <c:pt idx="426">
                  <c:v>28.0041379704826</c:v>
                </c:pt>
                <c:pt idx="427">
                  <c:v>28.0736978801347</c:v>
                </c:pt>
                <c:pt idx="428">
                  <c:v>28.1432866714951</c:v>
                </c:pt>
                <c:pt idx="429">
                  <c:v>28.21290421947471</c:v>
                </c:pt>
                <c:pt idx="430">
                  <c:v>28.28254936109573</c:v>
                </c:pt>
                <c:pt idx="431">
                  <c:v>28.35222362763912</c:v>
                </c:pt>
                <c:pt idx="432">
                  <c:v>28.42192657197294</c:v>
                </c:pt>
                <c:pt idx="433">
                  <c:v>28.49165739910631</c:v>
                </c:pt>
                <c:pt idx="434">
                  <c:v>28.56141623135221</c:v>
                </c:pt>
                <c:pt idx="435">
                  <c:v>28.63120425125289</c:v>
                </c:pt>
                <c:pt idx="436">
                  <c:v>28.70102105529352</c:v>
                </c:pt>
                <c:pt idx="437">
                  <c:v>28.7708657947001</c:v>
                </c:pt>
                <c:pt idx="438">
                  <c:v>28.8407417849135</c:v>
                </c:pt>
                <c:pt idx="439">
                  <c:v>28.91064432420886</c:v>
                </c:pt>
                <c:pt idx="440">
                  <c:v>28.98057580918627</c:v>
                </c:pt>
                <c:pt idx="441">
                  <c:v>29.05053809132722</c:v>
                </c:pt>
                <c:pt idx="442">
                  <c:v>29.12052865673545</c:v>
                </c:pt>
                <c:pt idx="443">
                  <c:v>29.19054931960417</c:v>
                </c:pt>
                <c:pt idx="444">
                  <c:v>29.26059937077347</c:v>
                </c:pt>
                <c:pt idx="445">
                  <c:v>29.33067964516049</c:v>
                </c:pt>
                <c:pt idx="446">
                  <c:v>29.40078691930524</c:v>
                </c:pt>
                <c:pt idx="447">
                  <c:v>29.47092557703056</c:v>
                </c:pt>
                <c:pt idx="448">
                  <c:v>29.54109452685401</c:v>
                </c:pt>
                <c:pt idx="449">
                  <c:v>29.61129330504396</c:v>
                </c:pt>
                <c:pt idx="450">
                  <c:v>29.6815212292031</c:v>
                </c:pt>
                <c:pt idx="451">
                  <c:v>29.75177933367178</c:v>
                </c:pt>
                <c:pt idx="452">
                  <c:v>29.82206869721765</c:v>
                </c:pt>
                <c:pt idx="453">
                  <c:v>29.89238690095711</c:v>
                </c:pt>
                <c:pt idx="454">
                  <c:v>29.96273549483005</c:v>
                </c:pt>
                <c:pt idx="455">
                  <c:v>30.03311607550945</c:v>
                </c:pt>
                <c:pt idx="456">
                  <c:v>30.10352501730125</c:v>
                </c:pt>
                <c:pt idx="457">
                  <c:v>30.17396623792348</c:v>
                </c:pt>
                <c:pt idx="458">
                  <c:v>30.24443659210114</c:v>
                </c:pt>
                <c:pt idx="459">
                  <c:v>30.31493778895166</c:v>
                </c:pt>
                <c:pt idx="460">
                  <c:v>30.38547162193034</c:v>
                </c:pt>
                <c:pt idx="461">
                  <c:v>30.45603523697793</c:v>
                </c:pt>
                <c:pt idx="462">
                  <c:v>30.52662982945757</c:v>
                </c:pt>
                <c:pt idx="463">
                  <c:v>30.59725421111098</c:v>
                </c:pt>
                <c:pt idx="464">
                  <c:v>30.66791103500417</c:v>
                </c:pt>
                <c:pt idx="465">
                  <c:v>30.73860095503877</c:v>
                </c:pt>
                <c:pt idx="466">
                  <c:v>30.80932025266137</c:v>
                </c:pt>
                <c:pt idx="467">
                  <c:v>30.88007151004729</c:v>
                </c:pt>
                <c:pt idx="468">
                  <c:v>30.9508534593505</c:v>
                </c:pt>
                <c:pt idx="469">
                  <c:v>31.02166780930732</c:v>
                </c:pt>
                <c:pt idx="470">
                  <c:v>31.09251284801752</c:v>
                </c:pt>
                <c:pt idx="471">
                  <c:v>31.16338952192548</c:v>
                </c:pt>
                <c:pt idx="472">
                  <c:v>31.23429962976656</c:v>
                </c:pt>
                <c:pt idx="473">
                  <c:v>31.30524182409474</c:v>
                </c:pt>
                <c:pt idx="474">
                  <c:v>31.37621536889446</c:v>
                </c:pt>
                <c:pt idx="475">
                  <c:v>31.44722192637249</c:v>
                </c:pt>
                <c:pt idx="476">
                  <c:v>31.51825914077073</c:v>
                </c:pt>
                <c:pt idx="477">
                  <c:v>31.58933030992325</c:v>
                </c:pt>
                <c:pt idx="478">
                  <c:v>31.66043245135819</c:v>
                </c:pt>
                <c:pt idx="479">
                  <c:v>31.73156758212144</c:v>
                </c:pt>
                <c:pt idx="480">
                  <c:v>31.80273561626215</c:v>
                </c:pt>
                <c:pt idx="481">
                  <c:v>31.87393501196284</c:v>
                </c:pt>
                <c:pt idx="482">
                  <c:v>31.94516903929831</c:v>
                </c:pt>
                <c:pt idx="483">
                  <c:v>32.01643467761257</c:v>
                </c:pt>
                <c:pt idx="484">
                  <c:v>32.08773362750438</c:v>
                </c:pt>
                <c:pt idx="485">
                  <c:v>32.1590658052217</c:v>
                </c:pt>
                <c:pt idx="486">
                  <c:v>32.23043161801602</c:v>
                </c:pt>
                <c:pt idx="487">
                  <c:v>32.30183050000156</c:v>
                </c:pt>
                <c:pt idx="488">
                  <c:v>32.37326346716229</c:v>
                </c:pt>
                <c:pt idx="489">
                  <c:v>32.44472802819227</c:v>
                </c:pt>
                <c:pt idx="490">
                  <c:v>32.51622837666611</c:v>
                </c:pt>
                <c:pt idx="491">
                  <c:v>32.58776031716172</c:v>
                </c:pt>
                <c:pt idx="492">
                  <c:v>32.65932648323331</c:v>
                </c:pt>
                <c:pt idx="493">
                  <c:v>32.73092669077276</c:v>
                </c:pt>
                <c:pt idx="494">
                  <c:v>32.80256032873766</c:v>
                </c:pt>
                <c:pt idx="495">
                  <c:v>32.87422794791968</c:v>
                </c:pt>
                <c:pt idx="496">
                  <c:v>32.94592915034377</c:v>
                </c:pt>
                <c:pt idx="497">
                  <c:v>33.01766592978675</c:v>
                </c:pt>
                <c:pt idx="498">
                  <c:v>33.0894352209783</c:v>
                </c:pt>
                <c:pt idx="499">
                  <c:v>33.16124058287164</c:v>
                </c:pt>
                <c:pt idx="500">
                  <c:v>33.2330794649791</c:v>
                </c:pt>
                <c:pt idx="501">
                  <c:v>33.3049536968781</c:v>
                </c:pt>
                <c:pt idx="502">
                  <c:v>33.376861726273</c:v>
                </c:pt>
                <c:pt idx="503">
                  <c:v>33.44880509945956</c:v>
                </c:pt>
                <c:pt idx="504">
                  <c:v>33.52078139578852</c:v>
                </c:pt>
                <c:pt idx="505">
                  <c:v>33.59279525368263</c:v>
                </c:pt>
                <c:pt idx="506">
                  <c:v>33.66484293987815</c:v>
                </c:pt>
                <c:pt idx="507">
                  <c:v>33.73692653661045</c:v>
                </c:pt>
                <c:pt idx="508">
                  <c:v>33.80904498823797</c:v>
                </c:pt>
                <c:pt idx="509">
                  <c:v>33.88119782321792</c:v>
                </c:pt>
                <c:pt idx="510">
                  <c:v>33.95338657594285</c:v>
                </c:pt>
                <c:pt idx="511">
                  <c:v>34.02561131368942</c:v>
                </c:pt>
                <c:pt idx="512">
                  <c:v>34.09787056912678</c:v>
                </c:pt>
                <c:pt idx="513">
                  <c:v>34.17016558414727</c:v>
                </c:pt>
                <c:pt idx="514">
                  <c:v>34.2424962454058</c:v>
                </c:pt>
                <c:pt idx="515">
                  <c:v>34.3148648461754</c:v>
                </c:pt>
                <c:pt idx="516">
                  <c:v>34.38726795399831</c:v>
                </c:pt>
                <c:pt idx="517">
                  <c:v>34.45970623733766</c:v>
                </c:pt>
                <c:pt idx="518">
                  <c:v>34.53218129853038</c:v>
                </c:pt>
                <c:pt idx="519">
                  <c:v>34.60469227167703</c:v>
                </c:pt>
                <c:pt idx="520">
                  <c:v>34.6772397766313</c:v>
                </c:pt>
                <c:pt idx="521">
                  <c:v>34.74982447515974</c:v>
                </c:pt>
                <c:pt idx="522">
                  <c:v>34.82244444813435</c:v>
                </c:pt>
                <c:pt idx="523">
                  <c:v>34.89510291617076</c:v>
                </c:pt>
                <c:pt idx="524">
                  <c:v>34.96779442352188</c:v>
                </c:pt>
                <c:pt idx="525">
                  <c:v>35.04052581226338</c:v>
                </c:pt>
                <c:pt idx="526">
                  <c:v>35.11329280491187</c:v>
                </c:pt>
                <c:pt idx="527">
                  <c:v>35.18609647999197</c:v>
                </c:pt>
                <c:pt idx="528">
                  <c:v>35.2589394695536</c:v>
                </c:pt>
                <c:pt idx="529">
                  <c:v>35.33181787348774</c:v>
                </c:pt>
                <c:pt idx="530">
                  <c:v>35.40473205721779</c:v>
                </c:pt>
                <c:pt idx="531">
                  <c:v>35.47768558739484</c:v>
                </c:pt>
                <c:pt idx="532">
                  <c:v>35.55067540911764</c:v>
                </c:pt>
                <c:pt idx="533">
                  <c:v>35.62370302802238</c:v>
                </c:pt>
                <c:pt idx="534">
                  <c:v>35.69677068499447</c:v>
                </c:pt>
                <c:pt idx="535">
                  <c:v>35.76987459455198</c:v>
                </c:pt>
                <c:pt idx="536">
                  <c:v>35.84301464001624</c:v>
                </c:pt>
                <c:pt idx="537">
                  <c:v>35.9161937515131</c:v>
                </c:pt>
                <c:pt idx="538">
                  <c:v>35.98941086675262</c:v>
                </c:pt>
                <c:pt idx="539">
                  <c:v>36.06266672969393</c:v>
                </c:pt>
                <c:pt idx="540">
                  <c:v>36.1359607250889</c:v>
                </c:pt>
                <c:pt idx="541">
                  <c:v>36.20929101451611</c:v>
                </c:pt>
                <c:pt idx="542">
                  <c:v>36.28266210403645</c:v>
                </c:pt>
                <c:pt idx="543">
                  <c:v>36.35607109194399</c:v>
                </c:pt>
                <c:pt idx="544">
                  <c:v>36.42951773636944</c:v>
                </c:pt>
                <c:pt idx="545">
                  <c:v>36.50300472449207</c:v>
                </c:pt>
                <c:pt idx="546">
                  <c:v>36.57652894090208</c:v>
                </c:pt>
                <c:pt idx="547">
                  <c:v>36.65009347932685</c:v>
                </c:pt>
                <c:pt idx="548">
                  <c:v>36.72369578430964</c:v>
                </c:pt>
                <c:pt idx="549">
                  <c:v>36.79733651943586</c:v>
                </c:pt>
                <c:pt idx="550">
                  <c:v>36.87101772039556</c:v>
                </c:pt>
                <c:pt idx="551">
                  <c:v>36.94473792306378</c:v>
                </c:pt>
                <c:pt idx="552">
                  <c:v>37.01849731021139</c:v>
                </c:pt>
                <c:pt idx="553">
                  <c:v>37.09229501380552</c:v>
                </c:pt>
                <c:pt idx="554">
                  <c:v>37.16613371107906</c:v>
                </c:pt>
                <c:pt idx="555">
                  <c:v>37.24001298141253</c:v>
                </c:pt>
                <c:pt idx="556">
                  <c:v>37.31392962759455</c:v>
                </c:pt>
                <c:pt idx="557">
                  <c:v>37.38788773372999</c:v>
                </c:pt>
                <c:pt idx="558">
                  <c:v>37.46188494765337</c:v>
                </c:pt>
                <c:pt idx="559">
                  <c:v>37.53592296062201</c:v>
                </c:pt>
                <c:pt idx="560">
                  <c:v>37.61000074897362</c:v>
                </c:pt>
                <c:pt idx="561">
                  <c:v>37.68411759605368</c:v>
                </c:pt>
                <c:pt idx="562">
                  <c:v>37.75827557922945</c:v>
                </c:pt>
                <c:pt idx="563">
                  <c:v>37.83247532014548</c:v>
                </c:pt>
                <c:pt idx="564">
                  <c:v>37.90671414754521</c:v>
                </c:pt>
                <c:pt idx="565">
                  <c:v>37.98099483492285</c:v>
                </c:pt>
                <c:pt idx="566">
                  <c:v>38.05531557692521</c:v>
                </c:pt>
                <c:pt idx="567">
                  <c:v>38.12967653860172</c:v>
                </c:pt>
                <c:pt idx="568">
                  <c:v>38.20407951402205</c:v>
                </c:pt>
                <c:pt idx="569">
                  <c:v>38.27852155054015</c:v>
                </c:pt>
                <c:pt idx="570">
                  <c:v>38.35300554921017</c:v>
                </c:pt>
                <c:pt idx="571">
                  <c:v>38.42753047302106</c:v>
                </c:pt>
                <c:pt idx="572">
                  <c:v>38.5020971229233</c:v>
                </c:pt>
                <c:pt idx="573">
                  <c:v>38.57670585179783</c:v>
                </c:pt>
                <c:pt idx="574">
                  <c:v>38.65135657302558</c:v>
                </c:pt>
                <c:pt idx="575">
                  <c:v>38.72604637608522</c:v>
                </c:pt>
                <c:pt idx="576">
                  <c:v>38.8007795583575</c:v>
                </c:pt>
                <c:pt idx="577">
                  <c:v>38.87555549653193</c:v>
                </c:pt>
                <c:pt idx="578">
                  <c:v>38.95037174400365</c:v>
                </c:pt>
                <c:pt idx="579">
                  <c:v>39.02523240801834</c:v>
                </c:pt>
                <c:pt idx="580">
                  <c:v>39.10013099123595</c:v>
                </c:pt>
                <c:pt idx="581">
                  <c:v>39.17507546144117</c:v>
                </c:pt>
                <c:pt idx="582">
                  <c:v>39.25005922763032</c:v>
                </c:pt>
                <c:pt idx="583">
                  <c:v>39.32508710932763</c:v>
                </c:pt>
                <c:pt idx="584">
                  <c:v>39.40015713552784</c:v>
                </c:pt>
                <c:pt idx="585">
                  <c:v>39.4752703617085</c:v>
                </c:pt>
                <c:pt idx="586">
                  <c:v>39.55042568193455</c:v>
                </c:pt>
                <c:pt idx="587">
                  <c:v>39.62562323479892</c:v>
                </c:pt>
                <c:pt idx="588">
                  <c:v>39.70086357344987</c:v>
                </c:pt>
                <c:pt idx="589">
                  <c:v>39.77614743034811</c:v>
                </c:pt>
                <c:pt idx="590">
                  <c:v>39.85147428541514</c:v>
                </c:pt>
                <c:pt idx="591">
                  <c:v>39.9268440657396</c:v>
                </c:pt>
                <c:pt idx="592">
                  <c:v>40.00225735406775</c:v>
                </c:pt>
                <c:pt idx="593">
                  <c:v>40.07771452108776</c:v>
                </c:pt>
                <c:pt idx="594">
                  <c:v>40.15321417486456</c:v>
                </c:pt>
                <c:pt idx="595">
                  <c:v>40.22875781145701</c:v>
                </c:pt>
                <c:pt idx="596">
                  <c:v>40.30434567920209</c:v>
                </c:pt>
                <c:pt idx="597">
                  <c:v>40.37997656316961</c:v>
                </c:pt>
                <c:pt idx="598">
                  <c:v>40.45565036577754</c:v>
                </c:pt>
                <c:pt idx="599">
                  <c:v>40.53136961299803</c:v>
                </c:pt>
                <c:pt idx="600">
                  <c:v>40.60713187679636</c:v>
                </c:pt>
                <c:pt idx="601">
                  <c:v>40.6829384142097</c:v>
                </c:pt>
                <c:pt idx="602">
                  <c:v>40.75878993329064</c:v>
                </c:pt>
                <c:pt idx="603">
                  <c:v>40.83468516115991</c:v>
                </c:pt>
                <c:pt idx="604">
                  <c:v>40.91062404570659</c:v>
                </c:pt>
                <c:pt idx="605">
                  <c:v>40.98661061482675</c:v>
                </c:pt>
                <c:pt idx="606">
                  <c:v>41.06263855323099</c:v>
                </c:pt>
                <c:pt idx="607">
                  <c:v>41.13871410220105</c:v>
                </c:pt>
                <c:pt idx="608">
                  <c:v>41.21483203831985</c:v>
                </c:pt>
                <c:pt idx="609">
                  <c:v>41.29099593446517</c:v>
                </c:pt>
                <c:pt idx="610">
                  <c:v>41.36720444531127</c:v>
                </c:pt>
                <c:pt idx="611">
                  <c:v>41.44345810337735</c:v>
                </c:pt>
                <c:pt idx="612">
                  <c:v>41.51975795913101</c:v>
                </c:pt>
                <c:pt idx="613">
                  <c:v>41.59610274039092</c:v>
                </c:pt>
                <c:pt idx="614">
                  <c:v>41.67249328132506</c:v>
                </c:pt>
                <c:pt idx="615">
                  <c:v>41.74892711419098</c:v>
                </c:pt>
                <c:pt idx="616">
                  <c:v>41.82540967301365</c:v>
                </c:pt>
                <c:pt idx="617">
                  <c:v>41.90193631961567</c:v>
                </c:pt>
                <c:pt idx="618">
                  <c:v>41.9785088599279</c:v>
                </c:pt>
                <c:pt idx="619">
                  <c:v>42.05512617127106</c:v>
                </c:pt>
                <c:pt idx="620">
                  <c:v>42.1317923505868</c:v>
                </c:pt>
                <c:pt idx="621">
                  <c:v>42.20850228194513</c:v>
                </c:pt>
                <c:pt idx="622">
                  <c:v>42.28526071905736</c:v>
                </c:pt>
                <c:pt idx="623">
                  <c:v>42.36206367872325</c:v>
                </c:pt>
                <c:pt idx="624">
                  <c:v>42.43891321891251</c:v>
                </c:pt>
                <c:pt idx="625">
                  <c:v>42.51581026086274</c:v>
                </c:pt>
                <c:pt idx="626">
                  <c:v>42.59275419165816</c:v>
                </c:pt>
                <c:pt idx="627">
                  <c:v>42.66974318465695</c:v>
                </c:pt>
                <c:pt idx="628">
                  <c:v>42.74677979524565</c:v>
                </c:pt>
                <c:pt idx="629">
                  <c:v>42.82386380483006</c:v>
                </c:pt>
                <c:pt idx="630">
                  <c:v>42.90099365465446</c:v>
                </c:pt>
                <c:pt idx="631">
                  <c:v>42.97817096105676</c:v>
                </c:pt>
                <c:pt idx="632">
                  <c:v>43.05539686279943</c:v>
                </c:pt>
                <c:pt idx="633">
                  <c:v>43.13266983988628</c:v>
                </c:pt>
                <c:pt idx="634">
                  <c:v>43.20998804506655</c:v>
                </c:pt>
                <c:pt idx="635">
                  <c:v>43.28735602168501</c:v>
                </c:pt>
                <c:pt idx="636">
                  <c:v>43.36477292269732</c:v>
                </c:pt>
                <c:pt idx="637">
                  <c:v>43.44223464343619</c:v>
                </c:pt>
                <c:pt idx="638">
                  <c:v>43.519746045129</c:v>
                </c:pt>
                <c:pt idx="639">
                  <c:v>43.59730500919265</c:v>
                </c:pt>
                <c:pt idx="640">
                  <c:v>43.67491115825207</c:v>
                </c:pt>
                <c:pt idx="641">
                  <c:v>43.75256795788129</c:v>
                </c:pt>
                <c:pt idx="642">
                  <c:v>43.83027009216479</c:v>
                </c:pt>
                <c:pt idx="643">
                  <c:v>43.9080237776723</c:v>
                </c:pt>
                <c:pt idx="644">
                  <c:v>43.9858242319977</c:v>
                </c:pt>
                <c:pt idx="645">
                  <c:v>44.06367388035285</c:v>
                </c:pt>
                <c:pt idx="646">
                  <c:v>44.14157167978867</c:v>
                </c:pt>
                <c:pt idx="647">
                  <c:v>44.2195201773448</c:v>
                </c:pt>
                <c:pt idx="648">
                  <c:v>44.29751627783544</c:v>
                </c:pt>
                <c:pt idx="649">
                  <c:v>44.37556004623947</c:v>
                </c:pt>
                <c:pt idx="650">
                  <c:v>44.45365393847512</c:v>
                </c:pt>
                <c:pt idx="651">
                  <c:v>44.53179654945205</c:v>
                </c:pt>
                <c:pt idx="652">
                  <c:v>44.60999032749948</c:v>
                </c:pt>
                <c:pt idx="653">
                  <c:v>44.68823233803746</c:v>
                </c:pt>
                <c:pt idx="654">
                  <c:v>44.76652389103078</c:v>
                </c:pt>
                <c:pt idx="655">
                  <c:v>44.84486404236837</c:v>
                </c:pt>
                <c:pt idx="656">
                  <c:v>44.92325488445415</c:v>
                </c:pt>
                <c:pt idx="657">
                  <c:v>45.00169586398521</c:v>
                </c:pt>
                <c:pt idx="658">
                  <c:v>45.08018745674249</c:v>
                </c:pt>
                <c:pt idx="659">
                  <c:v>45.15872880294992</c:v>
                </c:pt>
                <c:pt idx="660">
                  <c:v>45.23731966379506</c:v>
                </c:pt>
                <c:pt idx="661">
                  <c:v>45.31596255360927</c:v>
                </c:pt>
                <c:pt idx="662">
                  <c:v>45.39465327151546</c:v>
                </c:pt>
                <c:pt idx="663">
                  <c:v>45.47339668549672</c:v>
                </c:pt>
                <c:pt idx="664">
                  <c:v>45.55219179897561</c:v>
                </c:pt>
                <c:pt idx="665">
                  <c:v>45.63103709133907</c:v>
                </c:pt>
                <c:pt idx="666">
                  <c:v>45.70993110257776</c:v>
                </c:pt>
                <c:pt idx="667">
                  <c:v>45.78887642115405</c:v>
                </c:pt>
                <c:pt idx="668">
                  <c:v>45.8678744463914</c:v>
                </c:pt>
                <c:pt idx="669">
                  <c:v>45.94692297912302</c:v>
                </c:pt>
                <c:pt idx="670">
                  <c:v>46.02602042111813</c:v>
                </c:pt>
                <c:pt idx="671">
                  <c:v>46.10517458602072</c:v>
                </c:pt>
                <c:pt idx="672">
                  <c:v>46.18437675067853</c:v>
                </c:pt>
                <c:pt idx="673">
                  <c:v>46.26363094755703</c:v>
                </c:pt>
                <c:pt idx="674">
                  <c:v>46.34293728517525</c:v>
                </c:pt>
                <c:pt idx="675">
                  <c:v>46.42229659803071</c:v>
                </c:pt>
                <c:pt idx="676">
                  <c:v>46.50170600108623</c:v>
                </c:pt>
                <c:pt idx="677">
                  <c:v>46.58116931439796</c:v>
                </c:pt>
                <c:pt idx="678">
                  <c:v>46.66068375561382</c:v>
                </c:pt>
                <c:pt idx="679">
                  <c:v>46.74025139654857</c:v>
                </c:pt>
                <c:pt idx="680">
                  <c:v>46.819870343426</c:v>
                </c:pt>
                <c:pt idx="681">
                  <c:v>46.89954134950366</c:v>
                </c:pt>
                <c:pt idx="682">
                  <c:v>46.97926773527727</c:v>
                </c:pt>
                <c:pt idx="683">
                  <c:v>47.05904394408049</c:v>
                </c:pt>
                <c:pt idx="684">
                  <c:v>47.13887463708914</c:v>
                </c:pt>
                <c:pt idx="685">
                  <c:v>47.21875875875028</c:v>
                </c:pt>
                <c:pt idx="686">
                  <c:v>47.29869369702096</c:v>
                </c:pt>
                <c:pt idx="687">
                  <c:v>47.37868388828943</c:v>
                </c:pt>
                <c:pt idx="688">
                  <c:v>47.45872694825641</c:v>
                </c:pt>
                <c:pt idx="689">
                  <c:v>47.53882254106866</c:v>
                </c:pt>
                <c:pt idx="690">
                  <c:v>47.61897404471366</c:v>
                </c:pt>
                <c:pt idx="691">
                  <c:v>47.69918042865302</c:v>
                </c:pt>
                <c:pt idx="692">
                  <c:v>47.7794376710102</c:v>
                </c:pt>
                <c:pt idx="693">
                  <c:v>47.85975119720047</c:v>
                </c:pt>
                <c:pt idx="694">
                  <c:v>47.94011629424035</c:v>
                </c:pt>
                <c:pt idx="695">
                  <c:v>48.020536183366</c:v>
                </c:pt>
                <c:pt idx="696">
                  <c:v>48.10101079645177</c:v>
                </c:pt>
                <c:pt idx="697">
                  <c:v>48.18154115090071</c:v>
                </c:pt>
                <c:pt idx="698">
                  <c:v>48.26212516510376</c:v>
                </c:pt>
                <c:pt idx="699">
                  <c:v>48.34276501720255</c:v>
                </c:pt>
                <c:pt idx="700">
                  <c:v>48.42345873901874</c:v>
                </c:pt>
                <c:pt idx="701">
                  <c:v>48.50420643260301</c:v>
                </c:pt>
                <c:pt idx="702">
                  <c:v>48.58500991674005</c:v>
                </c:pt>
                <c:pt idx="703">
                  <c:v>48.66586790757965</c:v>
                </c:pt>
                <c:pt idx="704">
                  <c:v>48.74678301629215</c:v>
                </c:pt>
                <c:pt idx="705">
                  <c:v>48.82775263621357</c:v>
                </c:pt>
                <c:pt idx="706">
                  <c:v>48.90877973798293</c:v>
                </c:pt>
                <c:pt idx="707">
                  <c:v>48.98985830580352</c:v>
                </c:pt>
                <c:pt idx="708">
                  <c:v>49.0709976748472</c:v>
                </c:pt>
                <c:pt idx="709">
                  <c:v>49.15218942494815</c:v>
                </c:pt>
                <c:pt idx="710">
                  <c:v>49.23343802048037</c:v>
                </c:pt>
                <c:pt idx="711">
                  <c:v>49.31474420925461</c:v>
                </c:pt>
                <c:pt idx="712">
                  <c:v>49.39610442024404</c:v>
                </c:pt>
                <c:pt idx="713">
                  <c:v>49.47752388390188</c:v>
                </c:pt>
                <c:pt idx="714">
                  <c:v>49.55899672148302</c:v>
                </c:pt>
                <c:pt idx="715">
                  <c:v>49.64052841345354</c:v>
                </c:pt>
                <c:pt idx="716">
                  <c:v>49.72211542033232</c:v>
                </c:pt>
                <c:pt idx="717">
                  <c:v>49.80376159711885</c:v>
                </c:pt>
                <c:pt idx="718">
                  <c:v>49.8854662201748</c:v>
                </c:pt>
                <c:pt idx="719">
                  <c:v>49.96722448534832</c:v>
                </c:pt>
                <c:pt idx="720">
                  <c:v>50.04904271619545</c:v>
                </c:pt>
                <c:pt idx="721">
                  <c:v>50.13091512996392</c:v>
                </c:pt>
                <c:pt idx="722">
                  <c:v>50.21284788604297</c:v>
                </c:pt>
                <c:pt idx="723">
                  <c:v>50.29483941767531</c:v>
                </c:pt>
                <c:pt idx="724">
                  <c:v>50.37688531858703</c:v>
                </c:pt>
                <c:pt idx="725">
                  <c:v>50.45899251966954</c:v>
                </c:pt>
                <c:pt idx="726">
                  <c:v>50.5411580953317</c:v>
                </c:pt>
                <c:pt idx="727">
                  <c:v>50.62338056071623</c:v>
                </c:pt>
                <c:pt idx="728">
                  <c:v>50.7056626956342</c:v>
                </c:pt>
                <c:pt idx="729">
                  <c:v>50.78800139624247</c:v>
                </c:pt>
                <c:pt idx="730">
                  <c:v>50.87039895739528</c:v>
                </c:pt>
                <c:pt idx="731">
                  <c:v>50.95285760655401</c:v>
                </c:pt>
                <c:pt idx="732">
                  <c:v>51.03537316790957</c:v>
                </c:pt>
                <c:pt idx="733">
                  <c:v>51.11795031524191</c:v>
                </c:pt>
                <c:pt idx="734">
                  <c:v>51.20058421727062</c:v>
                </c:pt>
                <c:pt idx="735">
                  <c:v>51.2832785384063</c:v>
                </c:pt>
                <c:pt idx="736">
                  <c:v>51.36603264688211</c:v>
                </c:pt>
                <c:pt idx="737">
                  <c:v>51.44884765295662</c:v>
                </c:pt>
                <c:pt idx="738">
                  <c:v>51.53172074892642</c:v>
                </c:pt>
                <c:pt idx="739">
                  <c:v>51.61465633089995</c:v>
                </c:pt>
                <c:pt idx="740">
                  <c:v>51.69764901056863</c:v>
                </c:pt>
                <c:pt idx="741">
                  <c:v>51.78070434474377</c:v>
                </c:pt>
                <c:pt idx="742">
                  <c:v>51.86381946086407</c:v>
                </c:pt>
                <c:pt idx="743">
                  <c:v>51.94699535165673</c:v>
                </c:pt>
                <c:pt idx="744">
                  <c:v>52.03023164282912</c:v>
                </c:pt>
                <c:pt idx="745">
                  <c:v>52.11352941223345</c:v>
                </c:pt>
                <c:pt idx="746">
                  <c:v>52.1968855314945</c:v>
                </c:pt>
                <c:pt idx="747">
                  <c:v>52.28030720171586</c:v>
                </c:pt>
                <c:pt idx="748">
                  <c:v>52.3637890679945</c:v>
                </c:pt>
                <c:pt idx="749">
                  <c:v>52.44733116417836</c:v>
                </c:pt>
                <c:pt idx="750">
                  <c:v>52.53093593420733</c:v>
                </c:pt>
                <c:pt idx="751">
                  <c:v>52.61459952093258</c:v>
                </c:pt>
                <c:pt idx="752">
                  <c:v>52.69832875851653</c:v>
                </c:pt>
                <c:pt idx="753">
                  <c:v>52.78211942335735</c:v>
                </c:pt>
                <c:pt idx="754">
                  <c:v>52.86597016174456</c:v>
                </c:pt>
                <c:pt idx="755">
                  <c:v>52.9498866441668</c:v>
                </c:pt>
                <c:pt idx="756">
                  <c:v>53.03386163917386</c:v>
                </c:pt>
                <c:pt idx="757">
                  <c:v>53.11790354857707</c:v>
                </c:pt>
                <c:pt idx="758">
                  <c:v>53.20200610529673</c:v>
                </c:pt>
                <c:pt idx="759">
                  <c:v>53.28617006496511</c:v>
                </c:pt>
                <c:pt idx="760">
                  <c:v>53.37040141258819</c:v>
                </c:pt>
                <c:pt idx="761">
                  <c:v>53.45469211476073</c:v>
                </c:pt>
                <c:pt idx="762">
                  <c:v>53.53905160568375</c:v>
                </c:pt>
                <c:pt idx="763">
                  <c:v>53.62346861319381</c:v>
                </c:pt>
                <c:pt idx="764">
                  <c:v>53.70795107791283</c:v>
                </c:pt>
                <c:pt idx="765">
                  <c:v>53.79250254901072</c:v>
                </c:pt>
                <c:pt idx="766">
                  <c:v>53.8771133583251</c:v>
                </c:pt>
                <c:pt idx="767">
                  <c:v>53.96178683878533</c:v>
                </c:pt>
                <c:pt idx="768">
                  <c:v>54.04652976949412</c:v>
                </c:pt>
                <c:pt idx="769">
                  <c:v>54.13133414600052</c:v>
                </c:pt>
                <c:pt idx="770">
                  <c:v>54.21620360114352</c:v>
                </c:pt>
                <c:pt idx="771">
                  <c:v>54.30113743577675</c:v>
                </c:pt>
                <c:pt idx="772">
                  <c:v>54.38614070287063</c:v>
                </c:pt>
                <c:pt idx="773">
                  <c:v>54.47120539378012</c:v>
                </c:pt>
                <c:pt idx="774">
                  <c:v>54.55633757528532</c:v>
                </c:pt>
                <c:pt idx="775">
                  <c:v>54.64153376343638</c:v>
                </c:pt>
                <c:pt idx="776">
                  <c:v>54.72679722383497</c:v>
                </c:pt>
                <c:pt idx="777">
                  <c:v>54.81212445229998</c:v>
                </c:pt>
                <c:pt idx="778">
                  <c:v>54.89752038492654</c:v>
                </c:pt>
                <c:pt idx="779">
                  <c:v>54.9829816828904</c:v>
                </c:pt>
                <c:pt idx="780">
                  <c:v>55.06850901333863</c:v>
                </c:pt>
                <c:pt idx="781">
                  <c:v>55.15410496966242</c:v>
                </c:pt>
                <c:pt idx="782">
                  <c:v>55.23976469497055</c:v>
                </c:pt>
                <c:pt idx="783">
                  <c:v>55.3254940243509</c:v>
                </c:pt>
                <c:pt idx="784">
                  <c:v>55.41129084540591</c:v>
                </c:pt>
                <c:pt idx="785">
                  <c:v>55.49715289708048</c:v>
                </c:pt>
                <c:pt idx="786">
                  <c:v>55.58308190106971</c:v>
                </c:pt>
                <c:pt idx="787">
                  <c:v>55.66907939882658</c:v>
                </c:pt>
                <c:pt idx="788">
                  <c:v>55.75514508313425</c:v>
                </c:pt>
                <c:pt idx="789">
                  <c:v>55.841281903455</c:v>
                </c:pt>
                <c:pt idx="790">
                  <c:v>55.9274829019515</c:v>
                </c:pt>
                <c:pt idx="791">
                  <c:v>56.01375431904212</c:v>
                </c:pt>
                <c:pt idx="792">
                  <c:v>56.1000949327718</c:v>
                </c:pt>
                <c:pt idx="793">
                  <c:v>56.18650333826653</c:v>
                </c:pt>
                <c:pt idx="794">
                  <c:v>56.2729788762417</c:v>
                </c:pt>
                <c:pt idx="795">
                  <c:v>56.35952719344636</c:v>
                </c:pt>
                <c:pt idx="796">
                  <c:v>56.44614225203696</c:v>
                </c:pt>
                <c:pt idx="797">
                  <c:v>56.5328266324403</c:v>
                </c:pt>
                <c:pt idx="798">
                  <c:v>56.61958390428251</c:v>
                </c:pt>
                <c:pt idx="799">
                  <c:v>56.70640970050043</c:v>
                </c:pt>
                <c:pt idx="800">
                  <c:v>56.7933031281313</c:v>
                </c:pt>
                <c:pt idx="801">
                  <c:v>56.88027091129088</c:v>
                </c:pt>
                <c:pt idx="802">
                  <c:v>56.96730433907754</c:v>
                </c:pt>
                <c:pt idx="803">
                  <c:v>57.05441249822159</c:v>
                </c:pt>
                <c:pt idx="804">
                  <c:v>57.14158858395345</c:v>
                </c:pt>
                <c:pt idx="805">
                  <c:v>57.22883814502914</c:v>
                </c:pt>
                <c:pt idx="806">
                  <c:v>57.31615956141277</c:v>
                </c:pt>
                <c:pt idx="807">
                  <c:v>57.40355029131491</c:v>
                </c:pt>
                <c:pt idx="808">
                  <c:v>57.49101231468827</c:v>
                </c:pt>
                <c:pt idx="809">
                  <c:v>57.57854961044089</c:v>
                </c:pt>
                <c:pt idx="810">
                  <c:v>57.66615548988833</c:v>
                </c:pt>
                <c:pt idx="811">
                  <c:v>57.7538345450274</c:v>
                </c:pt>
                <c:pt idx="812">
                  <c:v>57.84158483600397</c:v>
                </c:pt>
                <c:pt idx="813">
                  <c:v>57.92940969425424</c:v>
                </c:pt>
                <c:pt idx="814">
                  <c:v>58.0173062263371</c:v>
                </c:pt>
                <c:pt idx="815">
                  <c:v>58.1052771791054</c:v>
                </c:pt>
                <c:pt idx="816">
                  <c:v>58.19332020819955</c:v>
                </c:pt>
                <c:pt idx="817">
                  <c:v>58.28143701547811</c:v>
                </c:pt>
                <c:pt idx="818">
                  <c:v>58.36962599545381</c:v>
                </c:pt>
                <c:pt idx="819">
                  <c:v>58.45788937542383</c:v>
                </c:pt>
                <c:pt idx="820">
                  <c:v>58.54622804867513</c:v>
                </c:pt>
                <c:pt idx="821">
                  <c:v>58.634639627553</c:v>
                </c:pt>
                <c:pt idx="822">
                  <c:v>58.72312596973059</c:v>
                </c:pt>
                <c:pt idx="823">
                  <c:v>58.81168526129693</c:v>
                </c:pt>
                <c:pt idx="824">
                  <c:v>58.90032181813083</c:v>
                </c:pt>
                <c:pt idx="825">
                  <c:v>58.98903156189971</c:v>
                </c:pt>
                <c:pt idx="826">
                  <c:v>59.07781919836767</c:v>
                </c:pt>
                <c:pt idx="827">
                  <c:v>59.16667550841625</c:v>
                </c:pt>
                <c:pt idx="828">
                  <c:v>59.25561589728015</c:v>
                </c:pt>
                <c:pt idx="829">
                  <c:v>59.34462998350445</c:v>
                </c:pt>
                <c:pt idx="830">
                  <c:v>59.43371569168878</c:v>
                </c:pt>
                <c:pt idx="831">
                  <c:v>59.52288177031659</c:v>
                </c:pt>
                <c:pt idx="832">
                  <c:v>59.61212359548022</c:v>
                </c:pt>
                <c:pt idx="833">
                  <c:v>59.70143903873159</c:v>
                </c:pt>
                <c:pt idx="834">
                  <c:v>59.79083353933825</c:v>
                </c:pt>
                <c:pt idx="835">
                  <c:v>59.88030624277023</c:v>
                </c:pt>
                <c:pt idx="836">
                  <c:v>59.96985289820724</c:v>
                </c:pt>
                <c:pt idx="837">
                  <c:v>60.05947998610977</c:v>
                </c:pt>
                <c:pt idx="838">
                  <c:v>60.14918489161435</c:v>
                </c:pt>
                <c:pt idx="839">
                  <c:v>60.23896625232394</c:v>
                </c:pt>
                <c:pt idx="840">
                  <c:v>60.32882351472244</c:v>
                </c:pt>
                <c:pt idx="841">
                  <c:v>60.4187668795122</c:v>
                </c:pt>
                <c:pt idx="842">
                  <c:v>60.50878260437885</c:v>
                </c:pt>
                <c:pt idx="843">
                  <c:v>60.59887857379161</c:v>
                </c:pt>
                <c:pt idx="844">
                  <c:v>60.6890508190979</c:v>
                </c:pt>
                <c:pt idx="845">
                  <c:v>60.77930260920986</c:v>
                </c:pt>
                <c:pt idx="846">
                  <c:v>60.86963715302554</c:v>
                </c:pt>
                <c:pt idx="847">
                  <c:v>60.96004986574488</c:v>
                </c:pt>
                <c:pt idx="848">
                  <c:v>61.05054355095032</c:v>
                </c:pt>
                <c:pt idx="849">
                  <c:v>61.14111433226463</c:v>
                </c:pt>
                <c:pt idx="850">
                  <c:v>61.23176861824955</c:v>
                </c:pt>
                <c:pt idx="851">
                  <c:v>61.32250010253314</c:v>
                </c:pt>
                <c:pt idx="852">
                  <c:v>61.41331473253418</c:v>
                </c:pt>
                <c:pt idx="853">
                  <c:v>61.50420902754614</c:v>
                </c:pt>
                <c:pt idx="854">
                  <c:v>61.59518602449897</c:v>
                </c:pt>
                <c:pt idx="855">
                  <c:v>61.68624336551298</c:v>
                </c:pt>
                <c:pt idx="856">
                  <c:v>61.77738143178345</c:v>
                </c:pt>
                <c:pt idx="857">
                  <c:v>61.86860368106972</c:v>
                </c:pt>
                <c:pt idx="858">
                  <c:v>61.95990666280788</c:v>
                </c:pt>
                <c:pt idx="859">
                  <c:v>62.05128836862782</c:v>
                </c:pt>
                <c:pt idx="860">
                  <c:v>62.14275479648182</c:v>
                </c:pt>
                <c:pt idx="861">
                  <c:v>62.23430580419823</c:v>
                </c:pt>
                <c:pt idx="862">
                  <c:v>62.32593719017135</c:v>
                </c:pt>
                <c:pt idx="863">
                  <c:v>62.41765472433397</c:v>
                </c:pt>
                <c:pt idx="864">
                  <c:v>62.50945172554768</c:v>
                </c:pt>
                <c:pt idx="865">
                  <c:v>62.60133674729991</c:v>
                </c:pt>
                <c:pt idx="866">
                  <c:v>62.69330451675891</c:v>
                </c:pt>
                <c:pt idx="867">
                  <c:v>62.7853541924068</c:v>
                </c:pt>
                <c:pt idx="868">
                  <c:v>62.87748881090343</c:v>
                </c:pt>
                <c:pt idx="869">
                  <c:v>62.96970590343596</c:v>
                </c:pt>
                <c:pt idx="870">
                  <c:v>63.06200844771564</c:v>
                </c:pt>
                <c:pt idx="871">
                  <c:v>63.15440149491355</c:v>
                </c:pt>
                <c:pt idx="872">
                  <c:v>63.24687338271021</c:v>
                </c:pt>
                <c:pt idx="873">
                  <c:v>63.3394324626195</c:v>
                </c:pt>
                <c:pt idx="874">
                  <c:v>63.43207949046232</c:v>
                </c:pt>
                <c:pt idx="875">
                  <c:v>63.52480974486898</c:v>
                </c:pt>
                <c:pt idx="876">
                  <c:v>63.61762573805521</c:v>
                </c:pt>
                <c:pt idx="877">
                  <c:v>63.71052758645856</c:v>
                </c:pt>
                <c:pt idx="878">
                  <c:v>63.80351640797303</c:v>
                </c:pt>
                <c:pt idx="879">
                  <c:v>63.89659047545522</c:v>
                </c:pt>
                <c:pt idx="880">
                  <c:v>63.98975544819035</c:v>
                </c:pt>
                <c:pt idx="881">
                  <c:v>64.08300632681319</c:v>
                </c:pt>
                <c:pt idx="882">
                  <c:v>64.17634482145534</c:v>
                </c:pt>
                <c:pt idx="883">
                  <c:v>64.26977121589228</c:v>
                </c:pt>
                <c:pt idx="884">
                  <c:v>64.36328054759454</c:v>
                </c:pt>
                <c:pt idx="885">
                  <c:v>64.456884016064</c:v>
                </c:pt>
                <c:pt idx="886">
                  <c:v>64.55057246025717</c:v>
                </c:pt>
                <c:pt idx="887">
                  <c:v>64.64435489171572</c:v>
                </c:pt>
                <c:pt idx="888">
                  <c:v>64.73822070890042</c:v>
                </c:pt>
                <c:pt idx="889">
                  <c:v>64.8321766145759</c:v>
                </c:pt>
                <c:pt idx="890">
                  <c:v>64.9262207310029</c:v>
                </c:pt>
                <c:pt idx="891">
                  <c:v>65.02035499252844</c:v>
                </c:pt>
                <c:pt idx="892">
                  <c:v>65.1145794557772</c:v>
                </c:pt>
                <c:pt idx="893">
                  <c:v>65.20889540449477</c:v>
                </c:pt>
                <c:pt idx="894">
                  <c:v>65.3032981437818</c:v>
                </c:pt>
                <c:pt idx="895">
                  <c:v>65.39779341060305</c:v>
                </c:pt>
                <c:pt idx="896">
                  <c:v>65.49237948445965</c:v>
                </c:pt>
                <c:pt idx="897">
                  <c:v>65.58705588921206</c:v>
                </c:pt>
                <c:pt idx="898">
                  <c:v>65.68182525645213</c:v>
                </c:pt>
                <c:pt idx="899">
                  <c:v>65.77668140325169</c:v>
                </c:pt>
                <c:pt idx="900">
                  <c:v>65.87163245012171</c:v>
                </c:pt>
                <c:pt idx="901">
                  <c:v>65.96667667937744</c:v>
                </c:pt>
                <c:pt idx="902">
                  <c:v>66.06181177224836</c:v>
                </c:pt>
                <c:pt idx="903">
                  <c:v>66.15703859336986</c:v>
                </c:pt>
                <c:pt idx="904">
                  <c:v>66.25235652864531</c:v>
                </c:pt>
                <c:pt idx="905">
                  <c:v>66.34776795411376</c:v>
                </c:pt>
                <c:pt idx="906">
                  <c:v>66.44327377768341</c:v>
                </c:pt>
                <c:pt idx="907">
                  <c:v>66.53887343073143</c:v>
                </c:pt>
                <c:pt idx="908">
                  <c:v>66.63456502646278</c:v>
                </c:pt>
                <c:pt idx="909">
                  <c:v>66.73035119173342</c:v>
                </c:pt>
                <c:pt idx="910">
                  <c:v>66.82622689126063</c:v>
                </c:pt>
                <c:pt idx="911">
                  <c:v>66.92220196373833</c:v>
                </c:pt>
                <c:pt idx="912">
                  <c:v>67.01827023473412</c:v>
                </c:pt>
                <c:pt idx="913">
                  <c:v>67.11443218796775</c:v>
                </c:pt>
                <c:pt idx="914">
                  <c:v>67.21069059118467</c:v>
                </c:pt>
                <c:pt idx="915">
                  <c:v>67.30704208567178</c:v>
                </c:pt>
                <c:pt idx="916">
                  <c:v>67.40349095053128</c:v>
                </c:pt>
                <c:pt idx="917">
                  <c:v>67.500033474158</c:v>
                </c:pt>
                <c:pt idx="918">
                  <c:v>67.59667063684878</c:v>
                </c:pt>
                <c:pt idx="919">
                  <c:v>67.69340839594082</c:v>
                </c:pt>
                <c:pt idx="920">
                  <c:v>67.79023823592601</c:v>
                </c:pt>
                <c:pt idx="921">
                  <c:v>67.88716313049429</c:v>
                </c:pt>
                <c:pt idx="922">
                  <c:v>67.98418970622978</c:v>
                </c:pt>
                <c:pt idx="923">
                  <c:v>68.08131067675305</c:v>
                </c:pt>
                <c:pt idx="924">
                  <c:v>68.1785269696674</c:v>
                </c:pt>
                <c:pt idx="925">
                  <c:v>68.27584449186959</c:v>
                </c:pt>
                <c:pt idx="926">
                  <c:v>68.37325997474353</c:v>
                </c:pt>
                <c:pt idx="927">
                  <c:v>68.47077015535326</c:v>
                </c:pt>
                <c:pt idx="928">
                  <c:v>68.56838116896316</c:v>
                </c:pt>
                <c:pt idx="929">
                  <c:v>68.66608987884678</c:v>
                </c:pt>
                <c:pt idx="930">
                  <c:v>68.76389505222095</c:v>
                </c:pt>
                <c:pt idx="931">
                  <c:v>68.86180214213874</c:v>
                </c:pt>
                <c:pt idx="932">
                  <c:v>68.95980338916342</c:v>
                </c:pt>
                <c:pt idx="933">
                  <c:v>69.05791004018691</c:v>
                </c:pt>
                <c:pt idx="934">
                  <c:v>69.15611223975239</c:v>
                </c:pt>
                <c:pt idx="935">
                  <c:v>69.25441482511546</c:v>
                </c:pt>
                <c:pt idx="936">
                  <c:v>69.35281712222569</c:v>
                </c:pt>
                <c:pt idx="937">
                  <c:v>69.45132096292552</c:v>
                </c:pt>
                <c:pt idx="938">
                  <c:v>69.54992446805724</c:v>
                </c:pt>
                <c:pt idx="939">
                  <c:v>69.64862634491805</c:v>
                </c:pt>
                <c:pt idx="940">
                  <c:v>69.7474326854334</c:v>
                </c:pt>
                <c:pt idx="941">
                  <c:v>69.8463411487443</c:v>
                </c:pt>
                <c:pt idx="942">
                  <c:v>69.9453458593322</c:v>
                </c:pt>
                <c:pt idx="943">
                  <c:v>70.04445608623312</c:v>
                </c:pt>
                <c:pt idx="944">
                  <c:v>70.14366813465531</c:v>
                </c:pt>
                <c:pt idx="945">
                  <c:v>70.24298572111452</c:v>
                </c:pt>
                <c:pt idx="946">
                  <c:v>70.34239657285366</c:v>
                </c:pt>
                <c:pt idx="947">
                  <c:v>70.4419155397698</c:v>
                </c:pt>
                <c:pt idx="948">
                  <c:v>70.54153705690287</c:v>
                </c:pt>
                <c:pt idx="949">
                  <c:v>70.64126026267456</c:v>
                </c:pt>
                <c:pt idx="950">
                  <c:v>70.74109133957793</c:v>
                </c:pt>
                <c:pt idx="951">
                  <c:v>70.84101988652716</c:v>
                </c:pt>
                <c:pt idx="952">
                  <c:v>70.9410536839432</c:v>
                </c:pt>
                <c:pt idx="953">
                  <c:v>71.04119414623542</c:v>
                </c:pt>
                <c:pt idx="954">
                  <c:v>71.14143518405079</c:v>
                </c:pt>
                <c:pt idx="955">
                  <c:v>71.2417835009479</c:v>
                </c:pt>
                <c:pt idx="956">
                  <c:v>71.34223210448278</c:v>
                </c:pt>
                <c:pt idx="957">
                  <c:v>71.44279101537141</c:v>
                </c:pt>
                <c:pt idx="958">
                  <c:v>71.54345102340545</c:v>
                </c:pt>
                <c:pt idx="959">
                  <c:v>71.64421737352802</c:v>
                </c:pt>
                <c:pt idx="960">
                  <c:v>71.74509097303115</c:v>
                </c:pt>
                <c:pt idx="961">
                  <c:v>71.84606617859868</c:v>
                </c:pt>
                <c:pt idx="962">
                  <c:v>71.94715146556383</c:v>
                </c:pt>
                <c:pt idx="963">
                  <c:v>72.04834148964006</c:v>
                </c:pt>
                <c:pt idx="964">
                  <c:v>72.14963990610323</c:v>
                </c:pt>
                <c:pt idx="965">
                  <c:v>72.2510409012788</c:v>
                </c:pt>
                <c:pt idx="966">
                  <c:v>72.35255263907878</c:v>
                </c:pt>
                <c:pt idx="967">
                  <c:v>72.4541700388653</c:v>
                </c:pt>
                <c:pt idx="968">
                  <c:v>72.55589330026227</c:v>
                </c:pt>
                <c:pt idx="969">
                  <c:v>72.65772661269197</c:v>
                </c:pt>
                <c:pt idx="970">
                  <c:v>72.75966823641819</c:v>
                </c:pt>
                <c:pt idx="971">
                  <c:v>72.8617160053658</c:v>
                </c:pt>
                <c:pt idx="972">
                  <c:v>72.96387133945606</c:v>
                </c:pt>
                <c:pt idx="973">
                  <c:v>73.0661350887155</c:v>
                </c:pt>
                <c:pt idx="974">
                  <c:v>73.16850921181536</c:v>
                </c:pt>
                <c:pt idx="975">
                  <c:v>73.27099214036967</c:v>
                </c:pt>
                <c:pt idx="976">
                  <c:v>73.37358809330529</c:v>
                </c:pt>
                <c:pt idx="977">
                  <c:v>73.47628570347267</c:v>
                </c:pt>
                <c:pt idx="978">
                  <c:v>73.57909766147975</c:v>
                </c:pt>
                <c:pt idx="979">
                  <c:v>73.6820197731888</c:v>
                </c:pt>
                <c:pt idx="980">
                  <c:v>73.78505114450084</c:v>
                </c:pt>
                <c:pt idx="981">
                  <c:v>73.8881905506795</c:v>
                </c:pt>
                <c:pt idx="982">
                  <c:v>73.9914417499552</c:v>
                </c:pt>
                <c:pt idx="983">
                  <c:v>74.09480743524717</c:v>
                </c:pt>
                <c:pt idx="984">
                  <c:v>74.1982800552134</c:v>
                </c:pt>
                <c:pt idx="985">
                  <c:v>74.30186562138102</c:v>
                </c:pt>
                <c:pt idx="986">
                  <c:v>74.40555997211586</c:v>
                </c:pt>
                <c:pt idx="987">
                  <c:v>74.50936679123911</c:v>
                </c:pt>
                <c:pt idx="988">
                  <c:v>74.61328681495584</c:v>
                </c:pt>
                <c:pt idx="989">
                  <c:v>74.71731879267955</c:v>
                </c:pt>
                <c:pt idx="990">
                  <c:v>74.82146023466578</c:v>
                </c:pt>
                <c:pt idx="991">
                  <c:v>74.92572107778916</c:v>
                </c:pt>
                <c:pt idx="992">
                  <c:v>75.0300861156872</c:v>
                </c:pt>
                <c:pt idx="993">
                  <c:v>75.13457240771929</c:v>
                </c:pt>
                <c:pt idx="994">
                  <c:v>75.23917059619116</c:v>
                </c:pt>
                <c:pt idx="995">
                  <c:v>75.3438782823478</c:v>
                </c:pt>
                <c:pt idx="996">
                  <c:v>75.44870176185517</c:v>
                </c:pt>
                <c:pt idx="997">
                  <c:v>75.55363784741316</c:v>
                </c:pt>
                <c:pt idx="998">
                  <c:v>75.65868887482054</c:v>
                </c:pt>
                <c:pt idx="999">
                  <c:v>75.76385594428076</c:v>
                </c:pt>
                <c:pt idx="1000">
                  <c:v>75.86913539412708</c:v>
                </c:pt>
                <c:pt idx="1001">
                  <c:v>75.97452985203364</c:v>
                </c:pt>
                <c:pt idx="1002">
                  <c:v>76.0800428400686</c:v>
                </c:pt>
                <c:pt idx="1003">
                  <c:v>76.18566582032118</c:v>
                </c:pt>
                <c:pt idx="1004">
                  <c:v>76.29140816467458</c:v>
                </c:pt>
                <c:pt idx="1005">
                  <c:v>76.39726437448024</c:v>
                </c:pt>
                <c:pt idx="1006">
                  <c:v>76.50323507587606</c:v>
                </c:pt>
                <c:pt idx="1007">
                  <c:v>76.60932420146428</c:v>
                </c:pt>
                <c:pt idx="1008">
                  <c:v>76.71552794974778</c:v>
                </c:pt>
                <c:pt idx="1009">
                  <c:v>76.82185079188038</c:v>
                </c:pt>
                <c:pt idx="1010">
                  <c:v>76.92828915985811</c:v>
                </c:pt>
                <c:pt idx="1011">
                  <c:v>77.03484503306088</c:v>
                </c:pt>
                <c:pt idx="1012">
                  <c:v>77.14151659840237</c:v>
                </c:pt>
                <c:pt idx="1013">
                  <c:v>77.2483065108335</c:v>
                </c:pt>
                <c:pt idx="1014">
                  <c:v>77.3552158818112</c:v>
                </c:pt>
                <c:pt idx="1015">
                  <c:v>77.46223972810136</c:v>
                </c:pt>
                <c:pt idx="1016">
                  <c:v>77.5693860403155</c:v>
                </c:pt>
                <c:pt idx="1017">
                  <c:v>77.67665140840802</c:v>
                </c:pt>
                <c:pt idx="1018">
                  <c:v>77.78403016116148</c:v>
                </c:pt>
                <c:pt idx="1019">
                  <c:v>77.89153258437576</c:v>
                </c:pt>
                <c:pt idx="1020">
                  <c:v>77.9991506654537</c:v>
                </c:pt>
                <c:pt idx="1021">
                  <c:v>78.10689055484669</c:v>
                </c:pt>
                <c:pt idx="1022">
                  <c:v>78.21474562188578</c:v>
                </c:pt>
                <c:pt idx="1023">
                  <c:v>78.32272643781278</c:v>
                </c:pt>
                <c:pt idx="1024">
                  <c:v>78.43082280467244</c:v>
                </c:pt>
                <c:pt idx="1025">
                  <c:v>78.53904482926225</c:v>
                </c:pt>
                <c:pt idx="1026">
                  <c:v>78.64737963092575</c:v>
                </c:pt>
                <c:pt idx="1027">
                  <c:v>78.75584019052071</c:v>
                </c:pt>
                <c:pt idx="1028">
                  <c:v>78.86442153143911</c:v>
                </c:pt>
                <c:pt idx="1029">
                  <c:v>78.97312141577467</c:v>
                </c:pt>
                <c:pt idx="1030">
                  <c:v>79.08194584626505</c:v>
                </c:pt>
                <c:pt idx="1031">
                  <c:v>79.19089186522476</c:v>
                </c:pt>
                <c:pt idx="1032">
                  <c:v>79.29995607584552</c:v>
                </c:pt>
                <c:pt idx="1033">
                  <c:v>79.4091470333106</c:v>
                </c:pt>
                <c:pt idx="1034">
                  <c:v>79.51845600369531</c:v>
                </c:pt>
                <c:pt idx="1035">
                  <c:v>79.62789024145167</c:v>
                </c:pt>
                <c:pt idx="1036">
                  <c:v>79.73744402482393</c:v>
                </c:pt>
                <c:pt idx="1037">
                  <c:v>79.84712478401486</c:v>
                </c:pt>
                <c:pt idx="1038">
                  <c:v>79.956927603655</c:v>
                </c:pt>
                <c:pt idx="1039">
                  <c:v>80.06685270969092</c:v>
                </c:pt>
                <c:pt idx="1040">
                  <c:v>80.17690330713077</c:v>
                </c:pt>
                <c:pt idx="1041">
                  <c:v>80.28708138337556</c:v>
                </c:pt>
                <c:pt idx="1042">
                  <c:v>80.39737521202649</c:v>
                </c:pt>
                <c:pt idx="1043">
                  <c:v>80.50779794844165</c:v>
                </c:pt>
                <c:pt idx="1044">
                  <c:v>80.61834271295693</c:v>
                </c:pt>
                <c:pt idx="1045">
                  <c:v>80.72901403039694</c:v>
                </c:pt>
                <c:pt idx="1046">
                  <c:v>80.8398119114545</c:v>
                </c:pt>
                <c:pt idx="1047">
                  <c:v>80.95073591365863</c:v>
                </c:pt>
                <c:pt idx="1048">
                  <c:v>81.06178447534672</c:v>
                </c:pt>
                <c:pt idx="1049">
                  <c:v>81.17295662290201</c:v>
                </c:pt>
                <c:pt idx="1050">
                  <c:v>81.28425849234602</c:v>
                </c:pt>
                <c:pt idx="1051">
                  <c:v>81.39568436978518</c:v>
                </c:pt>
                <c:pt idx="1052">
                  <c:v>81.50723665763968</c:v>
                </c:pt>
                <c:pt idx="1053">
                  <c:v>81.61891672809723</c:v>
                </c:pt>
                <c:pt idx="1054">
                  <c:v>81.73072366073787</c:v>
                </c:pt>
                <c:pt idx="1055">
                  <c:v>81.84265838454944</c:v>
                </c:pt>
                <c:pt idx="1056">
                  <c:v>81.95472054885293</c:v>
                </c:pt>
                <c:pt idx="1057">
                  <c:v>82.0669087647972</c:v>
                </c:pt>
                <c:pt idx="1058">
                  <c:v>82.17922870783751</c:v>
                </c:pt>
                <c:pt idx="1059">
                  <c:v>82.29167622645978</c:v>
                </c:pt>
                <c:pt idx="1060">
                  <c:v>82.4042488448797</c:v>
                </c:pt>
                <c:pt idx="1061">
                  <c:v>82.5169516759752</c:v>
                </c:pt>
                <c:pt idx="1062">
                  <c:v>82.62978117649887</c:v>
                </c:pt>
                <c:pt idx="1063">
                  <c:v>82.74274368095136</c:v>
                </c:pt>
                <c:pt idx="1064">
                  <c:v>82.85583787698906</c:v>
                </c:pt>
                <c:pt idx="1065">
                  <c:v>82.9690557514179</c:v>
                </c:pt>
                <c:pt idx="1066">
                  <c:v>83.08240649566663</c:v>
                </c:pt>
                <c:pt idx="1067">
                  <c:v>83.1958904518174</c:v>
                </c:pt>
                <c:pt idx="1068">
                  <c:v>83.30950342751684</c:v>
                </c:pt>
                <c:pt idx="1069">
                  <c:v>83.42324709924983</c:v>
                </c:pt>
                <c:pt idx="1070">
                  <c:v>83.53711891382797</c:v>
                </c:pt>
                <c:pt idx="1071">
                  <c:v>83.65112791968251</c:v>
                </c:pt>
                <c:pt idx="1072">
                  <c:v>83.76526192730696</c:v>
                </c:pt>
                <c:pt idx="1073">
                  <c:v>83.87953006406346</c:v>
                </c:pt>
                <c:pt idx="1074">
                  <c:v>83.99393467876494</c:v>
                </c:pt>
                <c:pt idx="1075">
                  <c:v>84.10846712645325</c:v>
                </c:pt>
                <c:pt idx="1076">
                  <c:v>84.22313393621566</c:v>
                </c:pt>
                <c:pt idx="1077">
                  <c:v>84.33793588956111</c:v>
                </c:pt>
                <c:pt idx="1078">
                  <c:v>84.45286789832298</c:v>
                </c:pt>
                <c:pt idx="1079">
                  <c:v>84.5679369690574</c:v>
                </c:pt>
                <c:pt idx="1080">
                  <c:v>84.68313300929253</c:v>
                </c:pt>
                <c:pt idx="1081">
                  <c:v>84.79846903265963</c:v>
                </c:pt>
                <c:pt idx="1082">
                  <c:v>84.91393986331452</c:v>
                </c:pt>
                <c:pt idx="1083">
                  <c:v>85.02954227979433</c:v>
                </c:pt>
                <c:pt idx="1084">
                  <c:v>85.14528197658767</c:v>
                </c:pt>
                <c:pt idx="1085">
                  <c:v>85.2611516282483</c:v>
                </c:pt>
                <c:pt idx="1086">
                  <c:v>85.3771665789185</c:v>
                </c:pt>
                <c:pt idx="1087">
                  <c:v>85.49330940535176</c:v>
                </c:pt>
                <c:pt idx="1088">
                  <c:v>85.6095914894903</c:v>
                </c:pt>
                <c:pt idx="1089">
                  <c:v>85.72600806477268</c:v>
                </c:pt>
                <c:pt idx="1090">
                  <c:v>85.84256284292977</c:v>
                </c:pt>
                <c:pt idx="1091">
                  <c:v>85.95925503685592</c:v>
                </c:pt>
                <c:pt idx="1092">
                  <c:v>86.07608297675509</c:v>
                </c:pt>
                <c:pt idx="1093">
                  <c:v>86.19305014148792</c:v>
                </c:pt>
                <c:pt idx="1094">
                  <c:v>86.31015243583438</c:v>
                </c:pt>
                <c:pt idx="1095">
                  <c:v>86.42739263645927</c:v>
                </c:pt>
                <c:pt idx="1096">
                  <c:v>86.54477802344937</c:v>
                </c:pt>
                <c:pt idx="1097">
                  <c:v>86.66229677857721</c:v>
                </c:pt>
                <c:pt idx="1098">
                  <c:v>86.77995746662117</c:v>
                </c:pt>
                <c:pt idx="1099">
                  <c:v>86.89775511454481</c:v>
                </c:pt>
                <c:pt idx="1100">
                  <c:v>87.01568806780989</c:v>
                </c:pt>
                <c:pt idx="1101">
                  <c:v>87.13377033020119</c:v>
                </c:pt>
                <c:pt idx="1102">
                  <c:v>87.2519897352533</c:v>
                </c:pt>
                <c:pt idx="1103">
                  <c:v>87.37034833966747</c:v>
                </c:pt>
                <c:pt idx="1104">
                  <c:v>87.48884864369388</c:v>
                </c:pt>
                <c:pt idx="1105">
                  <c:v>87.60748902065353</c:v>
                </c:pt>
                <c:pt idx="1106">
                  <c:v>87.72627329017842</c:v>
                </c:pt>
                <c:pt idx="1107">
                  <c:v>87.84519754691661</c:v>
                </c:pt>
                <c:pt idx="1108">
                  <c:v>87.96426354438855</c:v>
                </c:pt>
                <c:pt idx="1109">
                  <c:v>88.08347272318547</c:v>
                </c:pt>
                <c:pt idx="1110">
                  <c:v>88.20282838063794</c:v>
                </c:pt>
                <c:pt idx="1111">
                  <c:v>88.32232231802359</c:v>
                </c:pt>
                <c:pt idx="1112">
                  <c:v>88.44196237981523</c:v>
                </c:pt>
                <c:pt idx="1113">
                  <c:v>88.56174842289305</c:v>
                </c:pt>
                <c:pt idx="1114">
                  <c:v>88.68167731264438</c:v>
                </c:pt>
                <c:pt idx="1115">
                  <c:v>88.80174721662648</c:v>
                </c:pt>
                <c:pt idx="1116">
                  <c:v>88.92196661352095</c:v>
                </c:pt>
                <c:pt idx="1117">
                  <c:v>89.04232952280014</c:v>
                </c:pt>
                <c:pt idx="1118">
                  <c:v>89.16283715077098</c:v>
                </c:pt>
                <c:pt idx="1119">
                  <c:v>89.28349277701244</c:v>
                </c:pt>
                <c:pt idx="1120">
                  <c:v>89.40429880617083</c:v>
                </c:pt>
                <c:pt idx="1121">
                  <c:v>89.52524553714643</c:v>
                </c:pt>
                <c:pt idx="1122">
                  <c:v>89.64634094751462</c:v>
                </c:pt>
                <c:pt idx="1123">
                  <c:v>89.76758402772077</c:v>
                </c:pt>
                <c:pt idx="1124">
                  <c:v>89.88897669750891</c:v>
                </c:pt>
                <c:pt idx="1125">
                  <c:v>90.01051529903958</c:v>
                </c:pt>
                <c:pt idx="1126">
                  <c:v>90.1322054293439</c:v>
                </c:pt>
                <c:pt idx="1127">
                  <c:v>90.2540400796274</c:v>
                </c:pt>
                <c:pt idx="1128">
                  <c:v>90.3760265912623</c:v>
                </c:pt>
                <c:pt idx="1129">
                  <c:v>90.49816681643659</c:v>
                </c:pt>
                <c:pt idx="1130">
                  <c:v>90.62045246200903</c:v>
                </c:pt>
                <c:pt idx="1131">
                  <c:v>90.74288887812131</c:v>
                </c:pt>
                <c:pt idx="1132">
                  <c:v>90.86547780766638</c:v>
                </c:pt>
                <c:pt idx="1133">
                  <c:v>90.98821886921598</c:v>
                </c:pt>
                <c:pt idx="1134">
                  <c:v>91.1111130660916</c:v>
                </c:pt>
                <c:pt idx="1135">
                  <c:v>91.23415570123374</c:v>
                </c:pt>
                <c:pt idx="1136">
                  <c:v>91.35735264475055</c:v>
                </c:pt>
                <c:pt idx="1137">
                  <c:v>91.48070027261899</c:v>
                </c:pt>
                <c:pt idx="1138">
                  <c:v>91.60420789577111</c:v>
                </c:pt>
                <c:pt idx="1139">
                  <c:v>91.72786194107196</c:v>
                </c:pt>
                <c:pt idx="1140">
                  <c:v>91.85167597359066</c:v>
                </c:pt>
                <c:pt idx="1141">
                  <c:v>91.97564084415151</c:v>
                </c:pt>
                <c:pt idx="1142">
                  <c:v>92.09976597249745</c:v>
                </c:pt>
                <c:pt idx="1143">
                  <c:v>92.22404030767198</c:v>
                </c:pt>
                <c:pt idx="1144">
                  <c:v>92.3484740967012</c:v>
                </c:pt>
                <c:pt idx="1145">
                  <c:v>92.47306411710338</c:v>
                </c:pt>
                <c:pt idx="1146">
                  <c:v>92.5978084183757</c:v>
                </c:pt>
                <c:pt idx="1147">
                  <c:v>92.72271476772123</c:v>
                </c:pt>
                <c:pt idx="1148">
                  <c:v>92.84777320347648</c:v>
                </c:pt>
                <c:pt idx="1149">
                  <c:v>92.97299513133923</c:v>
                </c:pt>
                <c:pt idx="1150">
                  <c:v>93.09837210274668</c:v>
                </c:pt>
                <c:pt idx="1151">
                  <c:v>93.22391286417334</c:v>
                </c:pt>
                <c:pt idx="1152">
                  <c:v>93.34960780241305</c:v>
                </c:pt>
                <c:pt idx="1153">
                  <c:v>93.47546270059219</c:v>
                </c:pt>
                <c:pt idx="1154">
                  <c:v>93.60148413639347</c:v>
                </c:pt>
                <c:pt idx="1155">
                  <c:v>93.72766377381132</c:v>
                </c:pt>
                <c:pt idx="1156">
                  <c:v>93.85400385624706</c:v>
                </c:pt>
                <c:pt idx="1157">
                  <c:v>93.98050375522436</c:v>
                </c:pt>
                <c:pt idx="1158">
                  <c:v>94.1071692763104</c:v>
                </c:pt>
                <c:pt idx="1159">
                  <c:v>94.23399810652931</c:v>
                </c:pt>
                <c:pt idx="1160">
                  <c:v>94.36098954591406</c:v>
                </c:pt>
                <c:pt idx="1161">
                  <c:v>94.48814573344134</c:v>
                </c:pt>
                <c:pt idx="1162">
                  <c:v>94.61546153964669</c:v>
                </c:pt>
                <c:pt idx="1163">
                  <c:v>94.74295067476488</c:v>
                </c:pt>
                <c:pt idx="1164">
                  <c:v>94.87059679383852</c:v>
                </c:pt>
                <c:pt idx="1165">
                  <c:v>94.99841487445298</c:v>
                </c:pt>
                <c:pt idx="1166">
                  <c:v>95.12639807785548</c:v>
                </c:pt>
                <c:pt idx="1167">
                  <c:v>95.25454763043618</c:v>
                </c:pt>
                <c:pt idx="1168">
                  <c:v>95.38286366611676</c:v>
                </c:pt>
                <c:pt idx="1169">
                  <c:v>95.5113474817586</c:v>
                </c:pt>
                <c:pt idx="1170">
                  <c:v>95.64000139677772</c:v>
                </c:pt>
                <c:pt idx="1171">
                  <c:v>95.76882292423073</c:v>
                </c:pt>
                <c:pt idx="1172">
                  <c:v>95.8978157686374</c:v>
                </c:pt>
                <c:pt idx="1173">
                  <c:v>96.02698039537816</c:v>
                </c:pt>
                <c:pt idx="1174">
                  <c:v>96.15630795814184</c:v>
                </c:pt>
                <c:pt idx="1175">
                  <c:v>96.28581418557947</c:v>
                </c:pt>
                <c:pt idx="1176">
                  <c:v>96.41549003922475</c:v>
                </c:pt>
                <c:pt idx="1177">
                  <c:v>96.54534302895702</c:v>
                </c:pt>
                <c:pt idx="1178">
                  <c:v>96.67536022000253</c:v>
                </c:pt>
                <c:pt idx="1179">
                  <c:v>96.80555567278157</c:v>
                </c:pt>
                <c:pt idx="1180">
                  <c:v>96.9359242655594</c:v>
                </c:pt>
                <c:pt idx="1181">
                  <c:v>97.0664667053343</c:v>
                </c:pt>
                <c:pt idx="1182">
                  <c:v>97.19718498650171</c:v>
                </c:pt>
                <c:pt idx="1183">
                  <c:v>97.32808119574732</c:v>
                </c:pt>
                <c:pt idx="1184">
                  <c:v>97.4591498989325</c:v>
                </c:pt>
                <c:pt idx="1185">
                  <c:v>97.59039632634595</c:v>
                </c:pt>
                <c:pt idx="1186">
                  <c:v>97.7218234867663</c:v>
                </c:pt>
                <c:pt idx="1187">
                  <c:v>97.85342843400025</c:v>
                </c:pt>
                <c:pt idx="1188">
                  <c:v>97.98520936650878</c:v>
                </c:pt>
                <c:pt idx="1189">
                  <c:v>98.11716979251103</c:v>
                </c:pt>
                <c:pt idx="1190">
                  <c:v>98.24930501994816</c:v>
                </c:pt>
                <c:pt idx="1191">
                  <c:v>98.38162643189002</c:v>
                </c:pt>
                <c:pt idx="1192">
                  <c:v>98.51413387357678</c:v>
                </c:pt>
                <c:pt idx="1193">
                  <c:v>98.64681921239324</c:v>
                </c:pt>
                <c:pt idx="1194">
                  <c:v>98.77968649563524</c:v>
                </c:pt>
                <c:pt idx="1195">
                  <c:v>98.91273574919958</c:v>
                </c:pt>
                <c:pt idx="1196">
                  <c:v>99.04596693009189</c:v>
                </c:pt>
                <c:pt idx="1197">
                  <c:v>99.17939001926807</c:v>
                </c:pt>
                <c:pt idx="1198">
                  <c:v>99.31299359633351</c:v>
                </c:pt>
                <c:pt idx="1199">
                  <c:v>99.44677711136693</c:v>
                </c:pt>
                <c:pt idx="1200">
                  <c:v>99.58075249023439</c:v>
                </c:pt>
                <c:pt idx="1201">
                  <c:v>99.71491780043341</c:v>
                </c:pt>
                <c:pt idx="1202">
                  <c:v>99.84926372123946</c:v>
                </c:pt>
                <c:pt idx="1203">
                  <c:v>99.98380543118111</c:v>
                </c:pt>
                <c:pt idx="1204">
                  <c:v>100.1185316175806</c:v>
                </c:pt>
                <c:pt idx="1205">
                  <c:v>100.2534496005448</c:v>
                </c:pt>
                <c:pt idx="1206">
                  <c:v>100.3885562203082</c:v>
                </c:pt>
                <c:pt idx="1207">
                  <c:v>100.5238547914309</c:v>
                </c:pt>
                <c:pt idx="1208">
                  <c:v>100.6593472474293</c:v>
                </c:pt>
                <c:pt idx="1209">
                  <c:v>100.7950292461646</c:v>
                </c:pt>
                <c:pt idx="1210">
                  <c:v>100.9309039812364</c:v>
                </c:pt>
                <c:pt idx="1211">
                  <c:v>101.0669692855183</c:v>
                </c:pt>
                <c:pt idx="1212">
                  <c:v>101.2032372616826</c:v>
                </c:pt>
                <c:pt idx="1213">
                  <c:v>101.3396960101332</c:v>
                </c:pt>
                <c:pt idx="1214">
                  <c:v>101.4763485740886</c:v>
                </c:pt>
                <c:pt idx="1215">
                  <c:v>101.6132005022722</c:v>
                </c:pt>
                <c:pt idx="1216">
                  <c:v>101.7502487289554</c:v>
                </c:pt>
                <c:pt idx="1217">
                  <c:v>101.8874978997388</c:v>
                </c:pt>
                <c:pt idx="1218">
                  <c:v>102.0249394278346</c:v>
                </c:pt>
                <c:pt idx="1219">
                  <c:v>102.1625904220938</c:v>
                </c:pt>
                <c:pt idx="1220">
                  <c:v>102.3004322316525</c:v>
                </c:pt>
                <c:pt idx="1221">
                  <c:v>102.4384798968941</c:v>
                </c:pt>
                <c:pt idx="1222">
                  <c:v>102.5767238990733</c:v>
                </c:pt>
                <c:pt idx="1223">
                  <c:v>102.7151744171948</c:v>
                </c:pt>
                <c:pt idx="1224">
                  <c:v>102.8538267784772</c:v>
                </c:pt>
                <c:pt idx="1225">
                  <c:v>102.9926832883882</c:v>
                </c:pt>
                <c:pt idx="1226">
                  <c:v>103.1317485331425</c:v>
                </c:pt>
                <c:pt idx="1227">
                  <c:v>103.2710190528609</c:v>
                </c:pt>
                <c:pt idx="1228">
                  <c:v>103.4104918837329</c:v>
                </c:pt>
                <c:pt idx="1229">
                  <c:v>103.5501739395358</c:v>
                </c:pt>
                <c:pt idx="1230">
                  <c:v>103.6900618693708</c:v>
                </c:pt>
                <c:pt idx="1231">
                  <c:v>103.8301618879496</c:v>
                </c:pt>
                <c:pt idx="1232">
                  <c:v>103.9704668371181</c:v>
                </c:pt>
                <c:pt idx="1233">
                  <c:v>104.1109865777128</c:v>
                </c:pt>
                <c:pt idx="1234">
                  <c:v>104.2517198867813</c:v>
                </c:pt>
                <c:pt idx="1235">
                  <c:v>104.3926609016756</c:v>
                </c:pt>
                <c:pt idx="1236">
                  <c:v>104.5338131391563</c:v>
                </c:pt>
                <c:pt idx="1237">
                  <c:v>104.6751807857974</c:v>
                </c:pt>
                <c:pt idx="1238">
                  <c:v>104.8167688229027</c:v>
                </c:pt>
                <c:pt idx="1239">
                  <c:v>104.9585636441795</c:v>
                </c:pt>
                <c:pt idx="1240">
                  <c:v>105.1005797606858</c:v>
                </c:pt>
                <c:pt idx="1241">
                  <c:v>105.24280431557</c:v>
                </c:pt>
                <c:pt idx="1242">
                  <c:v>105.3852555385849</c:v>
                </c:pt>
                <c:pt idx="1243">
                  <c:v>105.5279220102669</c:v>
                </c:pt>
                <c:pt idx="1244">
                  <c:v>105.6708076615488</c:v>
                </c:pt>
                <c:pt idx="1245">
                  <c:v>105.8139128607945</c:v>
                </c:pt>
                <c:pt idx="1246">
                  <c:v>105.9572450463187</c:v>
                </c:pt>
                <c:pt idx="1247">
                  <c:v>106.1007936549554</c:v>
                </c:pt>
                <c:pt idx="1248">
                  <c:v>106.2445693905499</c:v>
                </c:pt>
                <c:pt idx="1249">
                  <c:v>106.3885645992287</c:v>
                </c:pt>
                <c:pt idx="1250">
                  <c:v>106.5327829334023</c:v>
                </c:pt>
                <c:pt idx="1251">
                  <c:v>106.6772313392124</c:v>
                </c:pt>
                <c:pt idx="1252">
                  <c:v>106.8219046723798</c:v>
                </c:pt>
                <c:pt idx="1253">
                  <c:v>106.9668064112828</c:v>
                </c:pt>
                <c:pt idx="1254">
                  <c:v>107.1119385782632</c:v>
                </c:pt>
                <c:pt idx="1255">
                  <c:v>107.2572938324423</c:v>
                </c:pt>
                <c:pt idx="1256">
                  <c:v>107.402886315175</c:v>
                </c:pt>
                <c:pt idx="1257">
                  <c:v>107.5487048883225</c:v>
                </c:pt>
                <c:pt idx="1258">
                  <c:v>107.6947559496682</c:v>
                </c:pt>
                <c:pt idx="1259">
                  <c:v>107.8410403865197</c:v>
                </c:pt>
                <c:pt idx="1260">
                  <c:v>107.9875579959049</c:v>
                </c:pt>
                <c:pt idx="1261">
                  <c:v>108.1343117559994</c:v>
                </c:pt>
                <c:pt idx="1262">
                  <c:v>108.2813021337769</c:v>
                </c:pt>
                <c:pt idx="1263">
                  <c:v>108.4285286046788</c:v>
                </c:pt>
                <c:pt idx="1264">
                  <c:v>108.5759910549047</c:v>
                </c:pt>
                <c:pt idx="1265">
                  <c:v>108.7236912510434</c:v>
                </c:pt>
                <c:pt idx="1266">
                  <c:v>108.8716289236808</c:v>
                </c:pt>
                <c:pt idx="1267">
                  <c:v>109.0198177754382</c:v>
                </c:pt>
                <c:pt idx="1268">
                  <c:v>109.1682367930978</c:v>
                </c:pt>
                <c:pt idx="1269">
                  <c:v>109.3169019292453</c:v>
                </c:pt>
                <c:pt idx="1270">
                  <c:v>109.4658146722668</c:v>
                </c:pt>
                <c:pt idx="1271">
                  <c:v>109.614965601909</c:v>
                </c:pt>
                <c:pt idx="1272">
                  <c:v>109.7643653098296</c:v>
                </c:pt>
                <c:pt idx="1273">
                  <c:v>109.9140110631996</c:v>
                </c:pt>
                <c:pt idx="1274">
                  <c:v>110.0639035397744</c:v>
                </c:pt>
                <c:pt idx="1275">
                  <c:v>110.2140440578577</c:v>
                </c:pt>
                <c:pt idx="1276">
                  <c:v>110.3644321887068</c:v>
                </c:pt>
                <c:pt idx="1277">
                  <c:v>110.5150770748485</c:v>
                </c:pt>
                <c:pt idx="1278">
                  <c:v>110.6659687556875</c:v>
                </c:pt>
                <c:pt idx="1279">
                  <c:v>110.8171142719192</c:v>
                </c:pt>
                <c:pt idx="1280">
                  <c:v>110.9685140662014</c:v>
                </c:pt>
                <c:pt idx="1281">
                  <c:v>111.1201702580728</c:v>
                </c:pt>
                <c:pt idx="1282">
                  <c:v>111.2720752793881</c:v>
                </c:pt>
                <c:pt idx="1283">
                  <c:v>111.4242407277795</c:v>
                </c:pt>
                <c:pt idx="1284">
                  <c:v>111.5766646098081</c:v>
                </c:pt>
                <c:pt idx="1285">
                  <c:v>111.7293515962402</c:v>
                </c:pt>
                <c:pt idx="1286">
                  <c:v>111.882296139696</c:v>
                </c:pt>
                <c:pt idx="1287">
                  <c:v>112.0354974747702</c:v>
                </c:pt>
                <c:pt idx="1288">
                  <c:v>112.1889646763101</c:v>
                </c:pt>
                <c:pt idx="1289">
                  <c:v>112.3426934646039</c:v>
                </c:pt>
                <c:pt idx="1290">
                  <c:v>112.4966906129614</c:v>
                </c:pt>
                <c:pt idx="1291">
                  <c:v>112.650948799513</c:v>
                </c:pt>
                <c:pt idx="1292">
                  <c:v>112.8054780941998</c:v>
                </c:pt>
                <c:pt idx="1293">
                  <c:v>112.9602711840382</c:v>
                </c:pt>
                <c:pt idx="1294">
                  <c:v>113.1153353279918</c:v>
                </c:pt>
                <c:pt idx="1295">
                  <c:v>113.2706686664093</c:v>
                </c:pt>
                <c:pt idx="1296">
                  <c:v>113.426278409957</c:v>
                </c:pt>
                <c:pt idx="1297">
                  <c:v>113.5821515792377</c:v>
                </c:pt>
                <c:pt idx="1298">
                  <c:v>113.7383022418051</c:v>
                </c:pt>
                <c:pt idx="1299">
                  <c:v>113.8947300013627</c:v>
                </c:pt>
                <c:pt idx="1300">
                  <c:v>114.0514354492159</c:v>
                </c:pt>
                <c:pt idx="1301">
                  <c:v>114.2084145063994</c:v>
                </c:pt>
                <c:pt idx="1302">
                  <c:v>114.3656765963969</c:v>
                </c:pt>
                <c:pt idx="1303">
                  <c:v>114.5232141880053</c:v>
                </c:pt>
                <c:pt idx="1304">
                  <c:v>114.6810347064654</c:v>
                </c:pt>
                <c:pt idx="1305">
                  <c:v>114.839137585751</c:v>
                </c:pt>
                <c:pt idx="1306">
                  <c:v>114.9975225119433</c:v>
                </c:pt>
                <c:pt idx="1307">
                  <c:v>115.1561946253313</c:v>
                </c:pt>
                <c:pt idx="1308">
                  <c:v>115.315150340617</c:v>
                </c:pt>
                <c:pt idx="1309">
                  <c:v>115.4743983890531</c:v>
                </c:pt>
                <c:pt idx="1310">
                  <c:v>115.6339304924151</c:v>
                </c:pt>
                <c:pt idx="1311">
                  <c:v>115.793754087744</c:v>
                </c:pt>
                <c:pt idx="1312">
                  <c:v>115.9538707460165</c:v>
                </c:pt>
                <c:pt idx="1313">
                  <c:v>116.1142800273274</c:v>
                </c:pt>
                <c:pt idx="1314">
                  <c:v>116.2749851294842</c:v>
                </c:pt>
                <c:pt idx="1315">
                  <c:v>116.4359823085391</c:v>
                </c:pt>
                <c:pt idx="1316">
                  <c:v>116.597279739131</c:v>
                </c:pt>
                <c:pt idx="1317">
                  <c:v>116.7588735341905</c:v>
                </c:pt>
                <c:pt idx="1318">
                  <c:v>116.9207708026059</c:v>
                </c:pt>
                <c:pt idx="1319">
                  <c:v>117.0829668277125</c:v>
                </c:pt>
                <c:pt idx="1320">
                  <c:v>117.245467719371</c:v>
                </c:pt>
                <c:pt idx="1321">
                  <c:v>117.4082725460528</c:v>
                </c:pt>
                <c:pt idx="1322">
                  <c:v>117.5713835981016</c:v>
                </c:pt>
                <c:pt idx="1323">
                  <c:v>117.7348035779392</c:v>
                </c:pt>
                <c:pt idx="1324">
                  <c:v>117.8985349503663</c:v>
                </c:pt>
                <c:pt idx="1325">
                  <c:v>118.0625757540698</c:v>
                </c:pt>
                <c:pt idx="1326">
                  <c:v>118.2269306442962</c:v>
                </c:pt>
                <c:pt idx="1327">
                  <c:v>118.3915960071156</c:v>
                </c:pt>
                <c:pt idx="1328">
                  <c:v>118.556582048223</c:v>
                </c:pt>
                <c:pt idx="1329">
                  <c:v>118.7218878144669</c:v>
                </c:pt>
                <c:pt idx="1330">
                  <c:v>118.8875114826215</c:v>
                </c:pt>
                <c:pt idx="1331">
                  <c:v>119.0534524789904</c:v>
                </c:pt>
                <c:pt idx="1332">
                  <c:v>119.2197243318357</c:v>
                </c:pt>
                <c:pt idx="1333">
                  <c:v>119.3863246388683</c:v>
                </c:pt>
                <c:pt idx="1334">
                  <c:v>119.5532439682048</c:v>
                </c:pt>
                <c:pt idx="1335">
                  <c:v>119.7204941715307</c:v>
                </c:pt>
                <c:pt idx="1336">
                  <c:v>119.8880789490354</c:v>
                </c:pt>
                <c:pt idx="1337">
                  <c:v>120.0560014525526</c:v>
                </c:pt>
                <c:pt idx="1338">
                  <c:v>120.2242566375949</c:v>
                </c:pt>
                <c:pt idx="1339">
                  <c:v>120.3928507651527</c:v>
                </c:pt>
                <c:pt idx="1340">
                  <c:v>120.5617861355547</c:v>
                </c:pt>
                <c:pt idx="1341">
                  <c:v>120.7310685699806</c:v>
                </c:pt>
                <c:pt idx="1342">
                  <c:v>120.9006959328005</c:v>
                </c:pt>
                <c:pt idx="1343">
                  <c:v>121.0706658746018</c:v>
                </c:pt>
                <c:pt idx="1344">
                  <c:v>121.2409933964605</c:v>
                </c:pt>
                <c:pt idx="1345">
                  <c:v>121.4116748078399</c:v>
                </c:pt>
                <c:pt idx="1346">
                  <c:v>121.5827112239182</c:v>
                </c:pt>
                <c:pt idx="1347">
                  <c:v>121.7541111789443</c:v>
                </c:pt>
                <c:pt idx="1348">
                  <c:v>121.9258711955362</c:v>
                </c:pt>
                <c:pt idx="1349">
                  <c:v>122.097999177621</c:v>
                </c:pt>
                <c:pt idx="1350">
                  <c:v>122.2704996082089</c:v>
                </c:pt>
                <c:pt idx="1351">
                  <c:v>122.4433733309215</c:v>
                </c:pt>
                <c:pt idx="1352">
                  <c:v>122.6166236126314</c:v>
                </c:pt>
                <c:pt idx="1353">
                  <c:v>122.7902601883194</c:v>
                </c:pt>
                <c:pt idx="1354">
                  <c:v>122.9642761320266</c:v>
                </c:pt>
                <c:pt idx="1355">
                  <c:v>123.1386854260509</c:v>
                </c:pt>
                <c:pt idx="1356">
                  <c:v>123.3134924951973</c:v>
                </c:pt>
                <c:pt idx="1357">
                  <c:v>123.4886963140323</c:v>
                </c:pt>
                <c:pt idx="1358">
                  <c:v>123.6643069458229</c:v>
                </c:pt>
                <c:pt idx="1359">
                  <c:v>123.8403240426754</c:v>
                </c:pt>
                <c:pt idx="1360">
                  <c:v>124.0167617702902</c:v>
                </c:pt>
                <c:pt idx="1361">
                  <c:v>124.1936222388525</c:v>
                </c:pt>
                <c:pt idx="1362">
                  <c:v>124.3709151506441</c:v>
                </c:pt>
                <c:pt idx="1363">
                  <c:v>124.548641281973</c:v>
                </c:pt>
                <c:pt idx="1364">
                  <c:v>124.7268136931219</c:v>
                </c:pt>
                <c:pt idx="1365">
                  <c:v>124.9054389250189</c:v>
                </c:pt>
                <c:pt idx="1366">
                  <c:v>125.0845283014832</c:v>
                </c:pt>
                <c:pt idx="1367">
                  <c:v>125.2640807630783</c:v>
                </c:pt>
                <c:pt idx="1368">
                  <c:v>125.4441216299103</c:v>
                </c:pt>
                <c:pt idx="1369">
                  <c:v>125.6246537591716</c:v>
                </c:pt>
                <c:pt idx="1370">
                  <c:v>125.8056948922831</c:v>
                </c:pt>
                <c:pt idx="1371">
                  <c:v>125.9872491127179</c:v>
                </c:pt>
                <c:pt idx="1372">
                  <c:v>126.1693355847431</c:v>
                </c:pt>
                <c:pt idx="1373">
                  <c:v>126.3519771922237</c:v>
                </c:pt>
                <c:pt idx="1374">
                  <c:v>126.5351793047654</c:v>
                </c:pt>
                <c:pt idx="1375">
                  <c:v>126.7189704458626</c:v>
                </c:pt>
                <c:pt idx="1376">
                  <c:v>126.9033693672474</c:v>
                </c:pt>
                <c:pt idx="1377">
                  <c:v>127.0883972030907</c:v>
                </c:pt>
                <c:pt idx="1378">
                  <c:v>127.2740861933381</c:v>
                </c:pt>
                <c:pt idx="1379">
                  <c:v>127.4604602241752</c:v>
                </c:pt>
                <c:pt idx="1380">
                  <c:v>127.647555142488</c:v>
                </c:pt>
                <c:pt idx="1381">
                  <c:v>127.835410249873</c:v>
                </c:pt>
                <c:pt idx="1382">
                  <c:v>128.0240668319549</c:v>
                </c:pt>
                <c:pt idx="1383">
                  <c:v>128.2135684925047</c:v>
                </c:pt>
                <c:pt idx="1384">
                  <c:v>128.4039760975552</c:v>
                </c:pt>
                <c:pt idx="1385">
                  <c:v>128.5953505494846</c:v>
                </c:pt>
                <c:pt idx="1386">
                  <c:v>128.7877638166563</c:v>
                </c:pt>
                <c:pt idx="1387">
                  <c:v>128.9813009386138</c:v>
                </c:pt>
                <c:pt idx="1388">
                  <c:v>129.1760661368986</c:v>
                </c:pt>
                <c:pt idx="1389">
                  <c:v>129.3721697001587</c:v>
                </c:pt>
                <c:pt idx="1390">
                  <c:v>129.5697521090095</c:v>
                </c:pt>
                <c:pt idx="1391">
                  <c:v>129.7689791080258</c:v>
                </c:pt>
                <c:pt idx="1392">
                  <c:v>129.9700464330786</c:v>
                </c:pt>
                <c:pt idx="1393">
                  <c:v>130.1731921879466</c:v>
                </c:pt>
                <c:pt idx="1394">
                  <c:v>130.3787163469258</c:v>
                </c:pt>
                <c:pt idx="1395">
                  <c:v>130.5869857851954</c:v>
                </c:pt>
                <c:pt idx="1396">
                  <c:v>130.7984603676092</c:v>
                </c:pt>
                <c:pt idx="1397">
                  <c:v>131.0137254290471</c:v>
                </c:pt>
                <c:pt idx="1398">
                  <c:v>131.2335541904673</c:v>
                </c:pt>
                <c:pt idx="1399">
                  <c:v>131.4589381360051</c:v>
                </c:pt>
                <c:pt idx="1400">
                  <c:v>131.6912480202213</c:v>
                </c:pt>
                <c:pt idx="1401">
                  <c:v>131.9323288385732</c:v>
                </c:pt>
                <c:pt idx="1402">
                  <c:v>132.1848593154556</c:v>
                </c:pt>
                <c:pt idx="1403">
                  <c:v>132.4527441776631</c:v>
                </c:pt>
                <c:pt idx="1404">
                  <c:v>132.7419703087503</c:v>
                </c:pt>
                <c:pt idx="1405">
                  <c:v>133.0622174393791</c:v>
                </c:pt>
                <c:pt idx="1406">
                  <c:v>133.4301809510803</c:v>
                </c:pt>
                <c:pt idx="1407">
                  <c:v>133.8774138209019</c:v>
                </c:pt>
                <c:pt idx="1408">
                  <c:v>134.47142547708</c:v>
                </c:pt>
                <c:pt idx="1409">
                  <c:v>135.3874183707923</c:v>
                </c:pt>
                <c:pt idx="1410">
                  <c:v>137.2639766215498</c:v>
                </c:pt>
                <c:pt idx="1411">
                  <c:v>145.5869251596069</c:v>
                </c:pt>
                <c:pt idx="1412">
                  <c:v>121.203549728153</c:v>
                </c:pt>
                <c:pt idx="1413">
                  <c:v>129.4081763383654</c:v>
                </c:pt>
                <c:pt idx="1414">
                  <c:v>131.2785722510344</c:v>
                </c:pt>
                <c:pt idx="1415">
                  <c:v>132.1948019693561</c:v>
                </c:pt>
                <c:pt idx="1416">
                  <c:v>132.7910534968631</c:v>
                </c:pt>
                <c:pt idx="1417">
                  <c:v>133.2417165126276</c:v>
                </c:pt>
                <c:pt idx="1418">
                  <c:v>133.6140711696546</c:v>
                </c:pt>
                <c:pt idx="1419">
                  <c:v>133.9395618780783</c:v>
                </c:pt>
                <c:pt idx="1420">
                  <c:v>134.2348599489951</c:v>
                </c:pt>
                <c:pt idx="1421">
                  <c:v>134.5096194702144</c:v>
                </c:pt>
                <c:pt idx="1422">
                  <c:v>134.7698167910447</c:v>
                </c:pt>
                <c:pt idx="1423">
                  <c:v>135.019359884549</c:v>
                </c:pt>
                <c:pt idx="1424">
                  <c:v>135.2608888418916</c:v>
                </c:pt>
                <c:pt idx="1425">
                  <c:v>135.4962799610443</c:v>
                </c:pt>
                <c:pt idx="1426">
                  <c:v>135.7268900690094</c:v>
                </c:pt>
                <c:pt idx="1427">
                  <c:v>135.9537199885698</c:v>
                </c:pt>
                <c:pt idx="1428">
                  <c:v>136.1775346475462</c:v>
                </c:pt>
                <c:pt idx="1429">
                  <c:v>136.3989116074223</c:v>
                </c:pt>
                <c:pt idx="1430">
                  <c:v>136.6183202994857</c:v>
                </c:pt>
                <c:pt idx="1431">
                  <c:v>136.8361241426192</c:v>
                </c:pt>
                <c:pt idx="1432">
                  <c:v>137.0526174189816</c:v>
                </c:pt>
                <c:pt idx="1433">
                  <c:v>137.2680454161286</c:v>
                </c:pt>
                <c:pt idx="1434">
                  <c:v>137.4826036963117</c:v>
                </c:pt>
                <c:pt idx="1435">
                  <c:v>137.6964591389094</c:v>
                </c:pt>
                <c:pt idx="1436">
                  <c:v>137.9097450149905</c:v>
                </c:pt>
                <c:pt idx="1437">
                  <c:v>138.1225835471653</c:v>
                </c:pt>
                <c:pt idx="1438">
                  <c:v>138.3350626373658</c:v>
                </c:pt>
                <c:pt idx="1439">
                  <c:v>138.5472790798264</c:v>
                </c:pt>
                <c:pt idx="1440">
                  <c:v>138.7592986069664</c:v>
                </c:pt>
                <c:pt idx="1441">
                  <c:v>138.9711912119803</c:v>
                </c:pt>
                <c:pt idx="1442">
                  <c:v>139.1830022936751</c:v>
                </c:pt>
                <c:pt idx="1443">
                  <c:v>139.3947887456464</c:v>
                </c:pt>
                <c:pt idx="1444">
                  <c:v>139.6065960761715</c:v>
                </c:pt>
                <c:pt idx="1445">
                  <c:v>139.818448381934</c:v>
                </c:pt>
                <c:pt idx="1446">
                  <c:v>140.0303875403984</c:v>
                </c:pt>
                <c:pt idx="1447">
                  <c:v>140.2424424811211</c:v>
                </c:pt>
                <c:pt idx="1448">
                  <c:v>140.4546413797067</c:v>
                </c:pt>
                <c:pt idx="1449">
                  <c:v>140.6670065282534</c:v>
                </c:pt>
                <c:pt idx="1450">
                  <c:v>140.8795594411013</c:v>
                </c:pt>
                <c:pt idx="1451">
                  <c:v>141.0923209592778</c:v>
                </c:pt>
                <c:pt idx="1452">
                  <c:v>141.3053066843717</c:v>
                </c:pt>
                <c:pt idx="1453">
                  <c:v>141.5185249383514</c:v>
                </c:pt>
                <c:pt idx="1454">
                  <c:v>141.732010390459</c:v>
                </c:pt>
                <c:pt idx="1455">
                  <c:v>141.9457591948518</c:v>
                </c:pt>
                <c:pt idx="1456">
                  <c:v>142.1597898105096</c:v>
                </c:pt>
                <c:pt idx="1457">
                  <c:v>142.3741158153296</c:v>
                </c:pt>
                <c:pt idx="1458">
                  <c:v>142.5887426649206</c:v>
                </c:pt>
                <c:pt idx="1459">
                  <c:v>142.8036855617031</c:v>
                </c:pt>
                <c:pt idx="1460">
                  <c:v>143.0189507010328</c:v>
                </c:pt>
                <c:pt idx="1461">
                  <c:v>143.2345461958021</c:v>
                </c:pt>
                <c:pt idx="1462">
                  <c:v>143.4504747145037</c:v>
                </c:pt>
                <c:pt idx="1463">
                  <c:v>143.6667571280406</c:v>
                </c:pt>
                <c:pt idx="1464">
                  <c:v>143.8833858029155</c:v>
                </c:pt>
                <c:pt idx="1465">
                  <c:v>144.1003767282581</c:v>
                </c:pt>
                <c:pt idx="1466">
                  <c:v>144.3177297150315</c:v>
                </c:pt>
                <c:pt idx="1467">
                  <c:v>144.535459551593</c:v>
                </c:pt>
                <c:pt idx="1468">
                  <c:v>144.7535653909686</c:v>
                </c:pt>
                <c:pt idx="1469">
                  <c:v>144.9720469350584</c:v>
                </c:pt>
                <c:pt idx="1470">
                  <c:v>145.1909157173436</c:v>
                </c:pt>
                <c:pt idx="1471">
                  <c:v>145.4101807234354</c:v>
                </c:pt>
                <c:pt idx="1472">
                  <c:v>145.6298386443968</c:v>
                </c:pt>
                <c:pt idx="1473">
                  <c:v>145.8498988817848</c:v>
                </c:pt>
                <c:pt idx="1474">
                  <c:v>146.0703562100244</c:v>
                </c:pt>
                <c:pt idx="1475">
                  <c:v>146.2912227632384</c:v>
                </c:pt>
                <c:pt idx="1476">
                  <c:v>146.5125036310734</c:v>
                </c:pt>
                <c:pt idx="1477">
                  <c:v>146.7342019404514</c:v>
                </c:pt>
                <c:pt idx="1478">
                  <c:v>146.956315781012</c:v>
                </c:pt>
                <c:pt idx="1479">
                  <c:v>147.1788535484436</c:v>
                </c:pt>
                <c:pt idx="1480">
                  <c:v>147.4018108173671</c:v>
                </c:pt>
                <c:pt idx="1481">
                  <c:v>147.6252012226549</c:v>
                </c:pt>
                <c:pt idx="1482">
                  <c:v>147.8490226483223</c:v>
                </c:pt>
                <c:pt idx="1483">
                  <c:v>148.0732739816508</c:v>
                </c:pt>
                <c:pt idx="1484">
                  <c:v>148.2979652202035</c:v>
                </c:pt>
                <c:pt idx="1485">
                  <c:v>148.5230974246625</c:v>
                </c:pt>
                <c:pt idx="1486">
                  <c:v>148.7486751144763</c:v>
                </c:pt>
                <c:pt idx="1487">
                  <c:v>148.9746895529759</c:v>
                </c:pt>
                <c:pt idx="1488">
                  <c:v>149.2011533526681</c:v>
                </c:pt>
                <c:pt idx="1489">
                  <c:v>149.4280733213347</c:v>
                </c:pt>
                <c:pt idx="1490">
                  <c:v>149.655442542687</c:v>
                </c:pt>
                <c:pt idx="1491">
                  <c:v>149.8832623725082</c:v>
                </c:pt>
                <c:pt idx="1492">
                  <c:v>150.1115439617423</c:v>
                </c:pt>
                <c:pt idx="1493">
                  <c:v>150.3402852336854</c:v>
                </c:pt>
                <c:pt idx="1494">
                  <c:v>150.569489170112</c:v>
                </c:pt>
                <c:pt idx="1495">
                  <c:v>150.7991582198752</c:v>
                </c:pt>
                <c:pt idx="1496">
                  <c:v>151.0292917041074</c:v>
                </c:pt>
                <c:pt idx="1497">
                  <c:v>151.2598967506176</c:v>
                </c:pt>
                <c:pt idx="1498">
                  <c:v>151.4909730270647</c:v>
                </c:pt>
                <c:pt idx="1499">
                  <c:v>151.7225203656018</c:v>
                </c:pt>
                <c:pt idx="1500">
                  <c:v>151.95454532615</c:v>
                </c:pt>
                <c:pt idx="1501">
                  <c:v>152.1870467377452</c:v>
                </c:pt>
                <c:pt idx="1502">
                  <c:v>152.4200262704166</c:v>
                </c:pt>
                <c:pt idx="1503">
                  <c:v>152.6534916343343</c:v>
                </c:pt>
                <c:pt idx="1504">
                  <c:v>152.8874378478553</c:v>
                </c:pt>
                <c:pt idx="1505">
                  <c:v>153.1218709859246</c:v>
                </c:pt>
                <c:pt idx="1506">
                  <c:v>153.356789995978</c:v>
                </c:pt>
                <c:pt idx="1507">
                  <c:v>153.5922020850412</c:v>
                </c:pt>
                <c:pt idx="1508">
                  <c:v>153.8281084523931</c:v>
                </c:pt>
                <c:pt idx="1509">
                  <c:v>154.0645018446395</c:v>
                </c:pt>
                <c:pt idx="1510">
                  <c:v>154.3013944379691</c:v>
                </c:pt>
                <c:pt idx="1511">
                  <c:v>154.5387838975043</c:v>
                </c:pt>
                <c:pt idx="1512">
                  <c:v>154.7766752547795</c:v>
                </c:pt>
                <c:pt idx="1513">
                  <c:v>155.015073431156</c:v>
                </c:pt>
                <c:pt idx="1514">
                  <c:v>155.2539729077271</c:v>
                </c:pt>
                <c:pt idx="1515">
                  <c:v>155.4933734976773</c:v>
                </c:pt>
                <c:pt idx="1516">
                  <c:v>155.7332868613335</c:v>
                </c:pt>
                <c:pt idx="1517">
                  <c:v>155.9737063577069</c:v>
                </c:pt>
                <c:pt idx="1518">
                  <c:v>156.2146426897224</c:v>
                </c:pt>
                <c:pt idx="1519">
                  <c:v>156.4560880638101</c:v>
                </c:pt>
                <c:pt idx="1520">
                  <c:v>156.6980522416419</c:v>
                </c:pt>
                <c:pt idx="1521">
                  <c:v>156.9405326638835</c:v>
                </c:pt>
                <c:pt idx="1522">
                  <c:v>157.1835358201349</c:v>
                </c:pt>
                <c:pt idx="1523">
                  <c:v>157.4270584437581</c:v>
                </c:pt>
                <c:pt idx="1524">
                  <c:v>157.6711099179583</c:v>
                </c:pt>
                <c:pt idx="1525">
                  <c:v>157.9156840220971</c:v>
                </c:pt>
                <c:pt idx="1526">
                  <c:v>158.1607875687114</c:v>
                </c:pt>
                <c:pt idx="1527">
                  <c:v>158.4064181408524</c:v>
                </c:pt>
                <c:pt idx="1528">
                  <c:v>158.6525802002613</c:v>
                </c:pt>
                <c:pt idx="1529">
                  <c:v>158.8992774940824</c:v>
                </c:pt>
                <c:pt idx="1530">
                  <c:v>159.1465117858357</c:v>
                </c:pt>
                <c:pt idx="1531">
                  <c:v>159.3942882410146</c:v>
                </c:pt>
                <c:pt idx="1532">
                  <c:v>159.6426005444828</c:v>
                </c:pt>
                <c:pt idx="1533">
                  <c:v>159.8914529897672</c:v>
                </c:pt>
                <c:pt idx="1534">
                  <c:v>160.1408528656355</c:v>
                </c:pt>
                <c:pt idx="1535">
                  <c:v>160.3907955417487</c:v>
                </c:pt>
                <c:pt idx="1536">
                  <c:v>160.6412932611619</c:v>
                </c:pt>
                <c:pt idx="1537">
                  <c:v>160.8923395125126</c:v>
                </c:pt>
                <c:pt idx="1538">
                  <c:v>161.1439328428714</c:v>
                </c:pt>
                <c:pt idx="1539">
                  <c:v>161.3960898263725</c:v>
                </c:pt>
                <c:pt idx="1540">
                  <c:v>161.648796206585</c:v>
                </c:pt>
                <c:pt idx="1541">
                  <c:v>161.9020641758375</c:v>
                </c:pt>
                <c:pt idx="1542">
                  <c:v>162.1558938258293</c:v>
                </c:pt>
                <c:pt idx="1543">
                  <c:v>162.4102917898003</c:v>
                </c:pt>
                <c:pt idx="1544">
                  <c:v>162.6652510492801</c:v>
                </c:pt>
                <c:pt idx="1545">
                  <c:v>162.9207798633256</c:v>
                </c:pt>
                <c:pt idx="1546">
                  <c:v>163.176873649053</c:v>
                </c:pt>
                <c:pt idx="1547">
                  <c:v>163.4335414548227</c:v>
                </c:pt>
                <c:pt idx="1548">
                  <c:v>163.6907898071166</c:v>
                </c:pt>
                <c:pt idx="1549">
                  <c:v>163.948607870812</c:v>
                </c:pt>
                <c:pt idx="1550">
                  <c:v>164.2070108221946</c:v>
                </c:pt>
                <c:pt idx="1551">
                  <c:v>164.4659958910839</c:v>
                </c:pt>
                <c:pt idx="1552">
                  <c:v>164.725556922443</c:v>
                </c:pt>
                <c:pt idx="1553">
                  <c:v>164.9857119951088</c:v>
                </c:pt>
                <c:pt idx="1554">
                  <c:v>165.2464556946871</c:v>
                </c:pt>
                <c:pt idx="1555">
                  <c:v>165.5077894697976</c:v>
                </c:pt>
                <c:pt idx="1556">
                  <c:v>165.7697118204246</c:v>
                </c:pt>
                <c:pt idx="1557">
                  <c:v>166.0322388051569</c:v>
                </c:pt>
                <c:pt idx="1558">
                  <c:v>166.2953600781469</c:v>
                </c:pt>
                <c:pt idx="1559">
                  <c:v>166.5590852063207</c:v>
                </c:pt>
                <c:pt idx="1560">
                  <c:v>166.8234156473232</c:v>
                </c:pt>
                <c:pt idx="1561">
                  <c:v>167.0883511138292</c:v>
                </c:pt>
                <c:pt idx="1562">
                  <c:v>167.3538980664693</c:v>
                </c:pt>
                <c:pt idx="1563">
                  <c:v>167.6200572982202</c:v>
                </c:pt>
                <c:pt idx="1564">
                  <c:v>167.8868360376458</c:v>
                </c:pt>
                <c:pt idx="1565">
                  <c:v>168.154234542054</c:v>
                </c:pt>
                <c:pt idx="1566">
                  <c:v>168.4222507447722</c:v>
                </c:pt>
                <c:pt idx="1567">
                  <c:v>168.6908972339711</c:v>
                </c:pt>
                <c:pt idx="1568">
                  <c:v>168.9601710562805</c:v>
                </c:pt>
                <c:pt idx="1569">
                  <c:v>169.2300774526025</c:v>
                </c:pt>
                <c:pt idx="1570">
                  <c:v>169.5006290827529</c:v>
                </c:pt>
                <c:pt idx="1571">
                  <c:v>169.7718209022824</c:v>
                </c:pt>
                <c:pt idx="1572">
                  <c:v>170.0436675677452</c:v>
                </c:pt>
                <c:pt idx="1573">
                  <c:v>170.3161663878464</c:v>
                </c:pt>
                <c:pt idx="1574">
                  <c:v>170.5893345901956</c:v>
                </c:pt>
                <c:pt idx="1575">
                  <c:v>170.863174094313</c:v>
                </c:pt>
                <c:pt idx="1576">
                  <c:v>171.1377021560105</c:v>
                </c:pt>
                <c:pt idx="1577">
                  <c:v>171.4129349693708</c:v>
                </c:pt>
                <c:pt idx="1578">
                  <c:v>171.6888989066231</c:v>
                </c:pt>
                <c:pt idx="1579">
                  <c:v>171.9656187208051</c:v>
                </c:pt>
                <c:pt idx="1580">
                  <c:v>172.2431542765091</c:v>
                </c:pt>
                <c:pt idx="1581">
                  <c:v>172.5215827074466</c:v>
                </c:pt>
                <c:pt idx="1582">
                  <c:v>172.8010509215395</c:v>
                </c:pt>
                <c:pt idx="1583">
                  <c:v>173.0818715509516</c:v>
                </c:pt>
                <c:pt idx="1584">
                  <c:v>173.3647314340729</c:v>
                </c:pt>
                <c:pt idx="1585">
                  <c:v>173.651785373568</c:v>
                </c:pt>
                <c:pt idx="1586">
                  <c:v>173.9544102633276</c:v>
                </c:pt>
                <c:pt idx="1587">
                  <c:v>185.6852930926737</c:v>
                </c:pt>
                <c:pt idx="1588">
                  <c:v>174.4396708066974</c:v>
                </c:pt>
                <c:pt idx="1589">
                  <c:v>174.7398768560605</c:v>
                </c:pt>
                <c:pt idx="1590">
                  <c:v>175.0294845493895</c:v>
                </c:pt>
                <c:pt idx="1591">
                  <c:v>175.3167805944831</c:v>
                </c:pt>
                <c:pt idx="1592">
                  <c:v>175.6035408515444</c:v>
                </c:pt>
                <c:pt idx="1593">
                  <c:v>175.8903644185901</c:v>
                </c:pt>
                <c:pt idx="1594">
                  <c:v>176.1775225034847</c:v>
                </c:pt>
                <c:pt idx="1595">
                  <c:v>176.4651569468811</c:v>
                </c:pt>
                <c:pt idx="1596">
                  <c:v>176.7533321490385</c:v>
                </c:pt>
                <c:pt idx="1597">
                  <c:v>177.042102095218</c:v>
                </c:pt>
                <c:pt idx="1598">
                  <c:v>177.3315096858145</c:v>
                </c:pt>
                <c:pt idx="1599">
                  <c:v>177.6215638110449</c:v>
                </c:pt>
                <c:pt idx="1600">
                  <c:v>177.9122871635735</c:v>
                </c:pt>
                <c:pt idx="1601">
                  <c:v>178.203684340914</c:v>
                </c:pt>
                <c:pt idx="1602">
                  <c:v>178.4957751286191</c:v>
                </c:pt>
                <c:pt idx="1603">
                  <c:v>178.7885646075904</c:v>
                </c:pt>
                <c:pt idx="1604">
                  <c:v>179.0820546151816</c:v>
                </c:pt>
                <c:pt idx="1605">
                  <c:v>179.3762612469112</c:v>
                </c:pt>
                <c:pt idx="1606">
                  <c:v>179.6711889147886</c:v>
                </c:pt>
                <c:pt idx="1607">
                  <c:v>179.9668332398992</c:v>
                </c:pt>
                <c:pt idx="1608">
                  <c:v>180.2632114459428</c:v>
                </c:pt>
                <c:pt idx="1609">
                  <c:v>180.560324074121</c:v>
                </c:pt>
                <c:pt idx="1610">
                  <c:v>180.8581726311905</c:v>
                </c:pt>
                <c:pt idx="1611">
                  <c:v>181.1567639135449</c:v>
                </c:pt>
                <c:pt idx="1612">
                  <c:v>181.456101590047</c:v>
                </c:pt>
                <c:pt idx="1613">
                  <c:v>181.7561925672826</c:v>
                </c:pt>
                <c:pt idx="1614">
                  <c:v>182.0570346642535</c:v>
                </c:pt>
                <c:pt idx="1615">
                  <c:v>182.3586347910148</c:v>
                </c:pt>
                <c:pt idx="1616">
                  <c:v>182.6609992460291</c:v>
                </c:pt>
                <c:pt idx="1617">
                  <c:v>182.9641334501546</c:v>
                </c:pt>
                <c:pt idx="1618">
                  <c:v>183.2680372483243</c:v>
                </c:pt>
                <c:pt idx="1619">
                  <c:v>183.5727162558621</c:v>
                </c:pt>
                <c:pt idx="1620">
                  <c:v>183.8781727518337</c:v>
                </c:pt>
                <c:pt idx="1621">
                  <c:v>184.1844141493993</c:v>
                </c:pt>
                <c:pt idx="1622">
                  <c:v>184.4914436780103</c:v>
                </c:pt>
                <c:pt idx="1623">
                  <c:v>184.7992589851114</c:v>
                </c:pt>
                <c:pt idx="1624">
                  <c:v>185.1078765795307</c:v>
                </c:pt>
                <c:pt idx="1625">
                  <c:v>185.4172847046341</c:v>
                </c:pt>
                <c:pt idx="1626">
                  <c:v>185.7275055593153</c:v>
                </c:pt>
                <c:pt idx="1627">
                  <c:v>186.0385304834323</c:v>
                </c:pt>
                <c:pt idx="1628">
                  <c:v>186.3503686646793</c:v>
                </c:pt>
                <c:pt idx="1629">
                  <c:v>186.6630149039225</c:v>
                </c:pt>
                <c:pt idx="1630">
                  <c:v>186.976486230317</c:v>
                </c:pt>
                <c:pt idx="1631">
                  <c:v>187.2907772037828</c:v>
                </c:pt>
                <c:pt idx="1632">
                  <c:v>187.605902958802</c:v>
                </c:pt>
                <c:pt idx="1633">
                  <c:v>187.9218613838646</c:v>
                </c:pt>
                <c:pt idx="1634">
                  <c:v>188.238649297725</c:v>
                </c:pt>
                <c:pt idx="1635">
                  <c:v>188.5562842646473</c:v>
                </c:pt>
                <c:pt idx="1636">
                  <c:v>188.874762097155</c:v>
                </c:pt>
                <c:pt idx="1637">
                  <c:v>189.1940872622483</c:v>
                </c:pt>
                <c:pt idx="1638">
                  <c:v>189.5142646861437</c:v>
                </c:pt>
                <c:pt idx="1639">
                  <c:v>189.835307982984</c:v>
                </c:pt>
                <c:pt idx="1640">
                  <c:v>190.157203252604</c:v>
                </c:pt>
                <c:pt idx="1641">
                  <c:v>190.4799701494653</c:v>
                </c:pt>
                <c:pt idx="1642">
                  <c:v>190.803617929489</c:v>
                </c:pt>
                <c:pt idx="1643">
                  <c:v>191.1281315719016</c:v>
                </c:pt>
                <c:pt idx="1644">
                  <c:v>191.4535264881526</c:v>
                </c:pt>
                <c:pt idx="1645">
                  <c:v>191.7798069835562</c:v>
                </c:pt>
                <c:pt idx="1646">
                  <c:v>192.1069814663732</c:v>
                </c:pt>
                <c:pt idx="1647">
                  <c:v>192.4350449710235</c:v>
                </c:pt>
                <c:pt idx="1648">
                  <c:v>192.7640135571781</c:v>
                </c:pt>
                <c:pt idx="1649">
                  <c:v>193.0938823869593</c:v>
                </c:pt>
                <c:pt idx="1650">
                  <c:v>193.4246615161199</c:v>
                </c:pt>
                <c:pt idx="1651">
                  <c:v>193.7563431971828</c:v>
                </c:pt>
                <c:pt idx="1652">
                  <c:v>194.0889599165018</c:v>
                </c:pt>
                <c:pt idx="1653">
                  <c:v>194.4224881985906</c:v>
                </c:pt>
                <c:pt idx="1654">
                  <c:v>194.756956194275</c:v>
                </c:pt>
                <c:pt idx="1655">
                  <c:v>195.0923470848501</c:v>
                </c:pt>
                <c:pt idx="1656">
                  <c:v>195.4286807082222</c:v>
                </c:pt>
                <c:pt idx="1657">
                  <c:v>195.7659594174758</c:v>
                </c:pt>
                <c:pt idx="1658">
                  <c:v>196.1041750730068</c:v>
                </c:pt>
                <c:pt idx="1659">
                  <c:v>196.4433528043677</c:v>
                </c:pt>
                <c:pt idx="1660">
                  <c:v>196.7834864953485</c:v>
                </c:pt>
                <c:pt idx="1661">
                  <c:v>197.1245824924864</c:v>
                </c:pt>
                <c:pt idx="1662">
                  <c:v>197.4666508244878</c:v>
                </c:pt>
                <c:pt idx="1663">
                  <c:v>197.8096938067137</c:v>
                </c:pt>
                <c:pt idx="1664">
                  <c:v>198.1537128868942</c:v>
                </c:pt>
                <c:pt idx="1665">
                  <c:v>198.4987100432302</c:v>
                </c:pt>
                <c:pt idx="1666">
                  <c:v>198.8447095553302</c:v>
                </c:pt>
                <c:pt idx="1667">
                  <c:v>199.1917020181087</c:v>
                </c:pt>
                <c:pt idx="1668">
                  <c:v>199.5396952248264</c:v>
                </c:pt>
                <c:pt idx="1669">
                  <c:v>199.8886830171816</c:v>
                </c:pt>
                <c:pt idx="1670">
                  <c:v>200.2386959537128</c:v>
                </c:pt>
                <c:pt idx="1671">
                  <c:v>200.5897160363292</c:v>
                </c:pt>
                <c:pt idx="1672">
                  <c:v>200.9417674818785</c:v>
                </c:pt>
                <c:pt idx="1673">
                  <c:v>201.2948443307917</c:v>
                </c:pt>
                <c:pt idx="1674">
                  <c:v>201.6489482966664</c:v>
                </c:pt>
                <c:pt idx="1675">
                  <c:v>202.0041071121754</c:v>
                </c:pt>
                <c:pt idx="1676">
                  <c:v>202.3603075885735</c:v>
                </c:pt>
                <c:pt idx="1677">
                  <c:v>202.7175566422912</c:v>
                </c:pt>
                <c:pt idx="1678">
                  <c:v>203.0758576875664</c:v>
                </c:pt>
                <c:pt idx="1679">
                  <c:v>203.4352311954509</c:v>
                </c:pt>
                <c:pt idx="1680">
                  <c:v>203.7956728523015</c:v>
                </c:pt>
                <c:pt idx="1681">
                  <c:v>204.1571807443396</c:v>
                </c:pt>
                <c:pt idx="1682">
                  <c:v>204.519782346516</c:v>
                </c:pt>
                <c:pt idx="1683">
                  <c:v>204.8834715991424</c:v>
                </c:pt>
                <c:pt idx="1684">
                  <c:v>205.248242434986</c:v>
                </c:pt>
                <c:pt idx="1685">
                  <c:v>205.6141227259604</c:v>
                </c:pt>
                <c:pt idx="1686">
                  <c:v>205.9811033498464</c:v>
                </c:pt>
                <c:pt idx="1687">
                  <c:v>206.3491996903462</c:v>
                </c:pt>
                <c:pt idx="1688">
                  <c:v>206.718414935245</c:v>
                </c:pt>
                <c:pt idx="1689">
                  <c:v>207.0887567395783</c:v>
                </c:pt>
                <c:pt idx="1690">
                  <c:v>207.460222293666</c:v>
                </c:pt>
                <c:pt idx="1691">
                  <c:v>207.8328292078088</c:v>
                </c:pt>
                <c:pt idx="1692">
                  <c:v>208.2065834668421</c:v>
                </c:pt>
                <c:pt idx="1693">
                  <c:v>208.5814854264201</c:v>
                </c:pt>
                <c:pt idx="1694">
                  <c:v>208.9575474389309</c:v>
                </c:pt>
                <c:pt idx="1695">
                  <c:v>209.3347755327221</c:v>
                </c:pt>
                <c:pt idx="1696">
                  <c:v>209.7131751617377</c:v>
                </c:pt>
                <c:pt idx="1697">
                  <c:v>210.0927545085076</c:v>
                </c:pt>
                <c:pt idx="1698">
                  <c:v>210.4735066094754</c:v>
                </c:pt>
                <c:pt idx="1699">
                  <c:v>210.855460217894</c:v>
                </c:pt>
                <c:pt idx="1700">
                  <c:v>211.2386099272784</c:v>
                </c:pt>
                <c:pt idx="1701">
                  <c:v>211.6229688379017</c:v>
                </c:pt>
                <c:pt idx="1702">
                  <c:v>212.0085330870791</c:v>
                </c:pt>
                <c:pt idx="1703">
                  <c:v>212.395319396254</c:v>
                </c:pt>
                <c:pt idx="1704">
                  <c:v>212.7833374580438</c:v>
                </c:pt>
                <c:pt idx="1705">
                  <c:v>213.1725782039717</c:v>
                </c:pt>
                <c:pt idx="1706">
                  <c:v>213.5630700746934</c:v>
                </c:pt>
                <c:pt idx="1707">
                  <c:v>213.9548083727836</c:v>
                </c:pt>
                <c:pt idx="1708">
                  <c:v>214.3477975202274</c:v>
                </c:pt>
                <c:pt idx="1709">
                  <c:v>214.7420600472588</c:v>
                </c:pt>
                <c:pt idx="1710">
                  <c:v>215.1375807729167</c:v>
                </c:pt>
                <c:pt idx="1711">
                  <c:v>215.5343872006344</c:v>
                </c:pt>
                <c:pt idx="1712">
                  <c:v>215.9324762971846</c:v>
                </c:pt>
                <c:pt idx="1713">
                  <c:v>216.3318594051186</c:v>
                </c:pt>
                <c:pt idx="1714">
                  <c:v>216.7325412755353</c:v>
                </c:pt>
                <c:pt idx="1715">
                  <c:v>217.1345384929564</c:v>
                </c:pt>
                <c:pt idx="1716">
                  <c:v>217.5378414200565</c:v>
                </c:pt>
                <c:pt idx="1717">
                  <c:v>217.9424787660322</c:v>
                </c:pt>
                <c:pt idx="1718">
                  <c:v>218.34844555578</c:v>
                </c:pt>
                <c:pt idx="1719">
                  <c:v>218.7557472231238</c:v>
                </c:pt>
                <c:pt idx="1720">
                  <c:v>219.1644050228823</c:v>
                </c:pt>
                <c:pt idx="1721">
                  <c:v>219.574419348847</c:v>
                </c:pt>
                <c:pt idx="1722">
                  <c:v>219.9857916599487</c:v>
                </c:pt>
                <c:pt idx="1723">
                  <c:v>220.3985373067786</c:v>
                </c:pt>
                <c:pt idx="1724">
                  <c:v>220.8126722166419</c:v>
                </c:pt>
                <c:pt idx="1725">
                  <c:v>221.2281918782939</c:v>
                </c:pt>
                <c:pt idx="1726">
                  <c:v>221.6451062028668</c:v>
                </c:pt>
                <c:pt idx="1727">
                  <c:v>222.0634290869116</c:v>
                </c:pt>
                <c:pt idx="1728">
                  <c:v>222.4831696463116</c:v>
                </c:pt>
                <c:pt idx="1729">
                  <c:v>222.9043276771324</c:v>
                </c:pt>
                <c:pt idx="1730">
                  <c:v>223.3269218801293</c:v>
                </c:pt>
                <c:pt idx="1731">
                  <c:v>223.7509596225186</c:v>
                </c:pt>
                <c:pt idx="1732">
                  <c:v>224.1764438109774</c:v>
                </c:pt>
                <c:pt idx="1733">
                  <c:v>224.6033964399824</c:v>
                </c:pt>
                <c:pt idx="1734">
                  <c:v>225.0318034089682</c:v>
                </c:pt>
                <c:pt idx="1735">
                  <c:v>225.4616982336804</c:v>
                </c:pt>
                <c:pt idx="1736">
                  <c:v>225.8930667296582</c:v>
                </c:pt>
                <c:pt idx="1737">
                  <c:v>226.3259474820035</c:v>
                </c:pt>
                <c:pt idx="1738">
                  <c:v>226.760315570987</c:v>
                </c:pt>
                <c:pt idx="1739">
                  <c:v>227.1962027352512</c:v>
                </c:pt>
                <c:pt idx="1740">
                  <c:v>227.6336135446299</c:v>
                </c:pt>
                <c:pt idx="1741">
                  <c:v>228.072557858033</c:v>
                </c:pt>
                <c:pt idx="1742">
                  <c:v>228.5130481776235</c:v>
                </c:pt>
                <c:pt idx="1743">
                  <c:v>228.9550865555634</c:v>
                </c:pt>
                <c:pt idx="1744">
                  <c:v>229.3986855854044</c:v>
                </c:pt>
                <c:pt idx="1745">
                  <c:v>229.843857199408</c:v>
                </c:pt>
                <c:pt idx="1746">
                  <c:v>230.2906101045087</c:v>
                </c:pt>
                <c:pt idx="1747">
                  <c:v>230.7389616532468</c:v>
                </c:pt>
                <c:pt idx="1748">
                  <c:v>231.1889006534624</c:v>
                </c:pt>
                <c:pt idx="1749">
                  <c:v>231.6404540151696</c:v>
                </c:pt>
                <c:pt idx="1750">
                  <c:v>232.0936315288455</c:v>
                </c:pt>
                <c:pt idx="1751">
                  <c:v>232.5484468230023</c:v>
                </c:pt>
                <c:pt idx="1752">
                  <c:v>233.0049022309688</c:v>
                </c:pt>
                <c:pt idx="1753">
                  <c:v>233.4630036880176</c:v>
                </c:pt>
                <c:pt idx="1754">
                  <c:v>233.9227780481864</c:v>
                </c:pt>
                <c:pt idx="1755">
                  <c:v>234.3842148489914</c:v>
                </c:pt>
                <c:pt idx="1756">
                  <c:v>234.8473437366938</c:v>
                </c:pt>
                <c:pt idx="1757">
                  <c:v>235.3121634578579</c:v>
                </c:pt>
                <c:pt idx="1758">
                  <c:v>235.7786951444009</c:v>
                </c:pt>
                <c:pt idx="1759">
                  <c:v>236.2469418781813</c:v>
                </c:pt>
                <c:pt idx="1760">
                  <c:v>236.7169247489111</c:v>
                </c:pt>
                <c:pt idx="1761">
                  <c:v>237.1886354232158</c:v>
                </c:pt>
                <c:pt idx="1762">
                  <c:v>237.6620977984458</c:v>
                </c:pt>
                <c:pt idx="1763">
                  <c:v>238.1373323318979</c:v>
                </c:pt>
                <c:pt idx="1764">
                  <c:v>238.6143239847946</c:v>
                </c:pt>
                <c:pt idx="1765">
                  <c:v>239.0931150579698</c:v>
                </c:pt>
                <c:pt idx="1766">
                  <c:v>239.5737023660045</c:v>
                </c:pt>
                <c:pt idx="1767">
                  <c:v>240.0560931368169</c:v>
                </c:pt>
                <c:pt idx="1768">
                  <c:v>240.5403053960726</c:v>
                </c:pt>
                <c:pt idx="1769">
                  <c:v>241.0263614984144</c:v>
                </c:pt>
                <c:pt idx="1770">
                  <c:v>241.5142438646171</c:v>
                </c:pt>
                <c:pt idx="1771">
                  <c:v>242.0039924808961</c:v>
                </c:pt>
                <c:pt idx="1772">
                  <c:v>242.4956182246849</c:v>
                </c:pt>
                <c:pt idx="1773">
                  <c:v>242.9891202963435</c:v>
                </c:pt>
                <c:pt idx="1774">
                  <c:v>243.4845093770182</c:v>
                </c:pt>
                <c:pt idx="1775">
                  <c:v>243.9818130639082</c:v>
                </c:pt>
                <c:pt idx="1776">
                  <c:v>244.4810310702347</c:v>
                </c:pt>
                <c:pt idx="1777">
                  <c:v>244.982196750574</c:v>
                </c:pt>
                <c:pt idx="1778">
                  <c:v>245.4852907665752</c:v>
                </c:pt>
                <c:pt idx="1779">
                  <c:v>245.9903569668956</c:v>
                </c:pt>
                <c:pt idx="1780">
                  <c:v>246.4973847626008</c:v>
                </c:pt>
                <c:pt idx="1781">
                  <c:v>247.0064084810166</c:v>
                </c:pt>
                <c:pt idx="1782">
                  <c:v>247.5174264449453</c:v>
                </c:pt>
                <c:pt idx="1783">
                  <c:v>248.0304497625467</c:v>
                </c:pt>
                <c:pt idx="1784">
                  <c:v>248.5455106205578</c:v>
                </c:pt>
                <c:pt idx="1785">
                  <c:v>249.0626036026444</c:v>
                </c:pt>
                <c:pt idx="1786">
                  <c:v>249.5817599419729</c:v>
                </c:pt>
                <c:pt idx="1787">
                  <c:v>250.1029861054208</c:v>
                </c:pt>
                <c:pt idx="1788">
                  <c:v>250.6262882051656</c:v>
                </c:pt>
                <c:pt idx="1789">
                  <c:v>251.151692376112</c:v>
                </c:pt>
                <c:pt idx="1790">
                  <c:v>251.6792045831127</c:v>
                </c:pt>
                <c:pt idx="1791">
                  <c:v>252.208849619536</c:v>
                </c:pt>
                <c:pt idx="1792">
                  <c:v>252.7406322720993</c:v>
                </c:pt>
                <c:pt idx="1793">
                  <c:v>253.2745708988709</c:v>
                </c:pt>
                <c:pt idx="1794">
                  <c:v>253.8106794136001</c:v>
                </c:pt>
                <c:pt idx="1795">
                  <c:v>254.3489908236408</c:v>
                </c:pt>
                <c:pt idx="1796">
                  <c:v>254.8894895512795</c:v>
                </c:pt>
                <c:pt idx="1797">
                  <c:v>255.4322137854067</c:v>
                </c:pt>
                <c:pt idx="1798">
                  <c:v>255.9771672557258</c:v>
                </c:pt>
                <c:pt idx="1799">
                  <c:v>256.5243770303973</c:v>
                </c:pt>
                <c:pt idx="1800">
                  <c:v>257.073851298427</c:v>
                </c:pt>
                <c:pt idx="1801">
                  <c:v>257.6256037552021</c:v>
                </c:pt>
                <c:pt idx="1802">
                  <c:v>258.179670412209</c:v>
                </c:pt>
                <c:pt idx="1803">
                  <c:v>258.7360371993668</c:v>
                </c:pt>
                <c:pt idx="1804">
                  <c:v>259.2947502590123</c:v>
                </c:pt>
                <c:pt idx="1805">
                  <c:v>259.8558038155126</c:v>
                </c:pt>
                <c:pt idx="1806">
                  <c:v>260.419232663686</c:v>
                </c:pt>
                <c:pt idx="1807">
                  <c:v>260.9850460296823</c:v>
                </c:pt>
                <c:pt idx="1808">
                  <c:v>261.5532586826848</c:v>
                </c:pt>
                <c:pt idx="1809">
                  <c:v>262.1238907445056</c:v>
                </c:pt>
                <c:pt idx="1810">
                  <c:v>262.6969586934333</c:v>
                </c:pt>
                <c:pt idx="1811">
                  <c:v>263.2724885994107</c:v>
                </c:pt>
                <c:pt idx="1812">
                  <c:v>263.8504912369166</c:v>
                </c:pt>
                <c:pt idx="1813">
                  <c:v>264.4309867451926</c:v>
                </c:pt>
                <c:pt idx="1814">
                  <c:v>265.0140004784872</c:v>
                </c:pt>
                <c:pt idx="1815">
                  <c:v>265.599542352674</c:v>
                </c:pt>
                <c:pt idx="1816">
                  <c:v>266.1876358649564</c:v>
                </c:pt>
                <c:pt idx="1817">
                  <c:v>266.7782930890434</c:v>
                </c:pt>
                <c:pt idx="1818">
                  <c:v>267.3715495254792</c:v>
                </c:pt>
                <c:pt idx="1819">
                  <c:v>267.967413473998</c:v>
                </c:pt>
                <c:pt idx="1820">
                  <c:v>268.5659077487269</c:v>
                </c:pt>
                <c:pt idx="1821">
                  <c:v>269.167051829863</c:v>
                </c:pt>
                <c:pt idx="1822">
                  <c:v>269.770868965508</c:v>
                </c:pt>
                <c:pt idx="1823">
                  <c:v>270.3773829007557</c:v>
                </c:pt>
                <c:pt idx="1824">
                  <c:v>270.986598456506</c:v>
                </c:pt>
                <c:pt idx="1825">
                  <c:v>271.5985592899588</c:v>
                </c:pt>
                <c:pt idx="1826">
                  <c:v>272.213277655617</c:v>
                </c:pt>
                <c:pt idx="1827">
                  <c:v>272.8307739854306</c:v>
                </c:pt>
                <c:pt idx="1828">
                  <c:v>273.4510693096693</c:v>
                </c:pt>
                <c:pt idx="1829">
                  <c:v>274.0741847303391</c:v>
                </c:pt>
                <c:pt idx="1830">
                  <c:v>274.700151116511</c:v>
                </c:pt>
                <c:pt idx="1831">
                  <c:v>275.3289883593993</c:v>
                </c:pt>
                <c:pt idx="1832">
                  <c:v>275.9607213156962</c:v>
                </c:pt>
                <c:pt idx="1833">
                  <c:v>276.5953671529477</c:v>
                </c:pt>
                <c:pt idx="1834">
                  <c:v>277.2329625829863</c:v>
                </c:pt>
                <c:pt idx="1835">
                  <c:v>277.8735192126131</c:v>
                </c:pt>
                <c:pt idx="1836">
                  <c:v>278.517059588791</c:v>
                </c:pt>
                <c:pt idx="1837">
                  <c:v>279.1636204330371</c:v>
                </c:pt>
                <c:pt idx="1838">
                  <c:v>279.8132270029039</c:v>
                </c:pt>
                <c:pt idx="1839">
                  <c:v>280.4658965820456</c:v>
                </c:pt>
                <c:pt idx="1840">
                  <c:v>281.1216664079398</c:v>
                </c:pt>
                <c:pt idx="1841">
                  <c:v>281.7805407402946</c:v>
                </c:pt>
                <c:pt idx="1842">
                  <c:v>282.4425717511378</c:v>
                </c:pt>
                <c:pt idx="1843">
                  <c:v>283.1077734775953</c:v>
                </c:pt>
                <c:pt idx="1844">
                  <c:v>283.7761793371336</c:v>
                </c:pt>
                <c:pt idx="1845">
                  <c:v>284.4478172169707</c:v>
                </c:pt>
                <c:pt idx="1846">
                  <c:v>285.1227009968936</c:v>
                </c:pt>
                <c:pt idx="1847">
                  <c:v>285.8008821547754</c:v>
                </c:pt>
                <c:pt idx="1848">
                  <c:v>286.4823772724919</c:v>
                </c:pt>
                <c:pt idx="1849">
                  <c:v>287.1672212318144</c:v>
                </c:pt>
                <c:pt idx="1850">
                  <c:v>287.8554435593294</c:v>
                </c:pt>
                <c:pt idx="1851">
                  <c:v>288.547062463794</c:v>
                </c:pt>
                <c:pt idx="1852">
                  <c:v>289.2421242979217</c:v>
                </c:pt>
                <c:pt idx="1853">
                  <c:v>289.9406525134717</c:v>
                </c:pt>
                <c:pt idx="1854">
                  <c:v>290.6426873352276</c:v>
                </c:pt>
                <c:pt idx="1855">
                  <c:v>291.3482571967957</c:v>
                </c:pt>
                <c:pt idx="1856">
                  <c:v>292.0573875942556</c:v>
                </c:pt>
                <c:pt idx="1857">
                  <c:v>292.7701241132515</c:v>
                </c:pt>
                <c:pt idx="1858">
                  <c:v>293.4864912985848</c:v>
                </c:pt>
                <c:pt idx="1859">
                  <c:v>294.2065374868732</c:v>
                </c:pt>
                <c:pt idx="1860">
                  <c:v>294.930281693254</c:v>
                </c:pt>
                <c:pt idx="1861">
                  <c:v>295.657766666093</c:v>
                </c:pt>
                <c:pt idx="1862">
                  <c:v>296.389036012568</c:v>
                </c:pt>
                <c:pt idx="1863">
                  <c:v>297.1241213026377</c:v>
                </c:pt>
                <c:pt idx="1864">
                  <c:v>297.8630492889076</c:v>
                </c:pt>
                <c:pt idx="1865">
                  <c:v>298.6058772247198</c:v>
                </c:pt>
                <c:pt idx="1866">
                  <c:v>299.3526242391133</c:v>
                </c:pt>
                <c:pt idx="1867">
                  <c:v>300.1033445223288</c:v>
                </c:pt>
                <c:pt idx="1868">
                  <c:v>300.8580873848128</c:v>
                </c:pt>
                <c:pt idx="1869">
                  <c:v>301.6168672975297</c:v>
                </c:pt>
                <c:pt idx="1870">
                  <c:v>302.379736330058</c:v>
                </c:pt>
                <c:pt idx="1871">
                  <c:v>303.1467532141955</c:v>
                </c:pt>
                <c:pt idx="1872">
                  <c:v>303.9179497972646</c:v>
                </c:pt>
                <c:pt idx="1873">
                  <c:v>304.6933702485986</c:v>
                </c:pt>
                <c:pt idx="1874">
                  <c:v>305.4730515213415</c:v>
                </c:pt>
                <c:pt idx="1875">
                  <c:v>306.2570557154252</c:v>
                </c:pt>
                <c:pt idx="1876">
                  <c:v>307.0454072301835</c:v>
                </c:pt>
                <c:pt idx="1877">
                  <c:v>307.838180758147</c:v>
                </c:pt>
                <c:pt idx="1878">
                  <c:v>308.6354094641151</c:v>
                </c:pt>
                <c:pt idx="1879">
                  <c:v>309.4371423983973</c:v>
                </c:pt>
                <c:pt idx="1880">
                  <c:v>310.2434449189647</c:v>
                </c:pt>
                <c:pt idx="1881">
                  <c:v>311.054344423897</c:v>
                </c:pt>
                <c:pt idx="1882">
                  <c:v>311.8699163943474</c:v>
                </c:pt>
                <c:pt idx="1883">
                  <c:v>312.6901922713632</c:v>
                </c:pt>
                <c:pt idx="1884">
                  <c:v>313.5152556650222</c:v>
                </c:pt>
                <c:pt idx="1885">
                  <c:v>314.3451303482722</c:v>
                </c:pt>
                <c:pt idx="1886">
                  <c:v>315.1798986350983</c:v>
                </c:pt>
                <c:pt idx="1887">
                  <c:v>316.0196009692327</c:v>
                </c:pt>
                <c:pt idx="1888">
                  <c:v>316.8643102880347</c:v>
                </c:pt>
                <c:pt idx="1889">
                  <c:v>317.714084274998</c:v>
                </c:pt>
                <c:pt idx="1890">
                  <c:v>318.5689853518103</c:v>
                </c:pt>
                <c:pt idx="1891">
                  <c:v>319.4290749032025</c:v>
                </c:pt>
                <c:pt idx="1892">
                  <c:v>320.2944137238705</c:v>
                </c:pt>
                <c:pt idx="1893">
                  <c:v>321.1650774459481</c:v>
                </c:pt>
                <c:pt idx="1894">
                  <c:v>322.0411306169376</c:v>
                </c:pt>
                <c:pt idx="1895">
                  <c:v>322.9226473797574</c:v>
                </c:pt>
                <c:pt idx="1896">
                  <c:v>323.8096975006315</c:v>
                </c:pt>
                <c:pt idx="1897">
                  <c:v>324.702348932182</c:v>
                </c:pt>
                <c:pt idx="1898">
                  <c:v>325.6006778076371</c:v>
                </c:pt>
                <c:pt idx="1899">
                  <c:v>326.504749460167</c:v>
                </c:pt>
                <c:pt idx="1900">
                  <c:v>327.4146728723484</c:v>
                </c:pt>
                <c:pt idx="1901">
                  <c:v>328.330514323946</c:v>
                </c:pt>
                <c:pt idx="1902">
                  <c:v>329.2523371334937</c:v>
                </c:pt>
                <c:pt idx="1903">
                  <c:v>330.180249436749</c:v>
                </c:pt>
                <c:pt idx="1904">
                  <c:v>331.1143248587204</c:v>
                </c:pt>
                <c:pt idx="1905">
                  <c:v>332.054666835317</c:v>
                </c:pt>
                <c:pt idx="1906">
                  <c:v>333.0013556405568</c:v>
                </c:pt>
                <c:pt idx="1907">
                  <c:v>333.9544924680264</c:v>
                </c:pt>
                <c:pt idx="1908">
                  <c:v>334.9141616025607</c:v>
                </c:pt>
                <c:pt idx="1909">
                  <c:v>335.8804813905943</c:v>
                </c:pt>
                <c:pt idx="1910">
                  <c:v>336.8535373128095</c:v>
                </c:pt>
                <c:pt idx="1911">
                  <c:v>337.833433192942</c:v>
                </c:pt>
                <c:pt idx="1912">
                  <c:v>338.8203101139511</c:v>
                </c:pt>
                <c:pt idx="1913">
                  <c:v>339.8142403042329</c:v>
                </c:pt>
                <c:pt idx="1914">
                  <c:v>340.8153555930951</c:v>
                </c:pt>
                <c:pt idx="1915">
                  <c:v>341.823765918921</c:v>
                </c:pt>
                <c:pt idx="1916">
                  <c:v>342.8395978474729</c:v>
                </c:pt>
                <c:pt idx="1917">
                  <c:v>343.8629936075318</c:v>
                </c:pt>
                <c:pt idx="1918">
                  <c:v>344.8940406679881</c:v>
                </c:pt>
                <c:pt idx="1919">
                  <c:v>345.9329089232872</c:v>
                </c:pt>
                <c:pt idx="1920">
                  <c:v>346.9797277084272</c:v>
                </c:pt>
                <c:pt idx="1921">
                  <c:v>348.034645166252</c:v>
                </c:pt>
                <c:pt idx="1922">
                  <c:v>349.0977943793815</c:v>
                </c:pt>
                <c:pt idx="1923">
                  <c:v>350.1693220982843</c:v>
                </c:pt>
                <c:pt idx="1924">
                  <c:v>351.2494010178484</c:v>
                </c:pt>
                <c:pt idx="1925">
                  <c:v>352.3381957391057</c:v>
                </c:pt>
                <c:pt idx="1926">
                  <c:v>353.4358623098754</c:v>
                </c:pt>
                <c:pt idx="1927">
                  <c:v>354.5425792292654</c:v>
                </c:pt>
                <c:pt idx="1928">
                  <c:v>355.6585313840288</c:v>
                </c:pt>
                <c:pt idx="1929">
                  <c:v>356.7839011879577</c:v>
                </c:pt>
                <c:pt idx="1930">
                  <c:v>357.9188864983888</c:v>
                </c:pt>
                <c:pt idx="1931">
                  <c:v>359.0636892725083</c:v>
                </c:pt>
                <c:pt idx="1932">
                  <c:v>360.2185169091292</c:v>
                </c:pt>
                <c:pt idx="1933">
                  <c:v>361.3835884177867</c:v>
                </c:pt>
                <c:pt idx="1934">
                  <c:v>362.5591236156956</c:v>
                </c:pt>
                <c:pt idx="1935">
                  <c:v>363.7453535522863</c:v>
                </c:pt>
                <c:pt idx="1936">
                  <c:v>364.9425490491874</c:v>
                </c:pt>
                <c:pt idx="1937">
                  <c:v>366.1509348385418</c:v>
                </c:pt>
                <c:pt idx="1938">
                  <c:v>367.3708153466787</c:v>
                </c:pt>
                <c:pt idx="1939">
                  <c:v>368.602426131971</c:v>
                </c:pt>
                <c:pt idx="1940">
                  <c:v>369.8460884911934</c:v>
                </c:pt>
                <c:pt idx="1941">
                  <c:v>371.1020916414446</c:v>
                </c:pt>
                <c:pt idx="1942">
                  <c:v>372.370763779989</c:v>
                </c:pt>
                <c:pt idx="1943">
                  <c:v>373.6524187713731</c:v>
                </c:pt>
                <c:pt idx="1944">
                  <c:v>374.9474448276297</c:v>
                </c:pt>
                <c:pt idx="1945">
                  <c:v>376.2561510116106</c:v>
                </c:pt>
                <c:pt idx="1946">
                  <c:v>377.5789624930215</c:v>
                </c:pt>
                <c:pt idx="1947">
                  <c:v>378.916260136857</c:v>
                </c:pt>
                <c:pt idx="1948">
                  <c:v>380.2684882266807</c:v>
                </c:pt>
                <c:pt idx="1949">
                  <c:v>381.6360750639594</c:v>
                </c:pt>
                <c:pt idx="1950">
                  <c:v>383.0194973619462</c:v>
                </c:pt>
                <c:pt idx="1951">
                  <c:v>384.4192475922657</c:v>
                </c:pt>
                <c:pt idx="1952">
                  <c:v>385.8358473362571</c:v>
                </c:pt>
                <c:pt idx="1953">
                  <c:v>387.2698648008478</c:v>
                </c:pt>
                <c:pt idx="1954">
                  <c:v>388.7218709591201</c:v>
                </c:pt>
                <c:pt idx="1955">
                  <c:v>390.1925024236706</c:v>
                </c:pt>
                <c:pt idx="1956">
                  <c:v>391.6823966612912</c:v>
                </c:pt>
                <c:pt idx="1957">
                  <c:v>393.1922618471353</c:v>
                </c:pt>
                <c:pt idx="1958">
                  <c:v>394.7228443326635</c:v>
                </c:pt>
                <c:pt idx="1959">
                  <c:v>396.2749592178417</c:v>
                </c:pt>
                <c:pt idx="1960">
                  <c:v>397.849422899123</c:v>
                </c:pt>
                <c:pt idx="1961">
                  <c:v>399.4471438458163</c:v>
                </c:pt>
                <c:pt idx="1962">
                  <c:v>401.0691108976572</c:v>
                </c:pt>
                <c:pt idx="1963">
                  <c:v>402.7163590324267</c:v>
                </c:pt>
                <c:pt idx="1964">
                  <c:v>404.3899876706137</c:v>
                </c:pt>
                <c:pt idx="1965">
                  <c:v>406.0912437828411</c:v>
                </c:pt>
                <c:pt idx="1966">
                  <c:v>407.8213735229981</c:v>
                </c:pt>
                <c:pt idx="1967">
                  <c:v>409.5817961607146</c:v>
                </c:pt>
                <c:pt idx="1968">
                  <c:v>411.3740768171654</c:v>
                </c:pt>
                <c:pt idx="1969">
                  <c:v>413.1998172184773</c:v>
                </c:pt>
                <c:pt idx="1970">
                  <c:v>415.0608412509465</c:v>
                </c:pt>
                <c:pt idx="1971">
                  <c:v>416.9590839755944</c:v>
                </c:pt>
                <c:pt idx="1972">
                  <c:v>418.8967283141297</c:v>
                </c:pt>
                <c:pt idx="1973">
                  <c:v>420.8761143839413</c:v>
                </c:pt>
                <c:pt idx="1974">
                  <c:v>422.8998430481029</c:v>
                </c:pt>
                <c:pt idx="1975">
                  <c:v>424.9708008312392</c:v>
                </c:pt>
                <c:pt idx="1976">
                  <c:v>427.092144382983</c:v>
                </c:pt>
                <c:pt idx="1977">
                  <c:v>429.2674237371214</c:v>
                </c:pt>
                <c:pt idx="1978">
                  <c:v>431.5005931843642</c:v>
                </c:pt>
                <c:pt idx="1979">
                  <c:v>433.796125396342</c:v>
                </c:pt>
                <c:pt idx="1980">
                  <c:v>436.1590024765365</c:v>
                </c:pt>
                <c:pt idx="1981">
                  <c:v>438.5949237266425</c:v>
                </c:pt>
                <c:pt idx="1982">
                  <c:v>441.1103480648252</c:v>
                </c:pt>
                <c:pt idx="1983">
                  <c:v>443.7127272894434</c:v>
                </c:pt>
                <c:pt idx="1984">
                  <c:v>446.4106558304664</c:v>
                </c:pt>
                <c:pt idx="1985">
                  <c:v>449.2140990650149</c:v>
                </c:pt>
                <c:pt idx="1986">
                  <c:v>452.1348064573697</c:v>
                </c:pt>
                <c:pt idx="1987">
                  <c:v>455.1866200005908</c:v>
                </c:pt>
                <c:pt idx="1988">
                  <c:v>458.386180326613</c:v>
                </c:pt>
                <c:pt idx="1989">
                  <c:v>461.7535455046901</c:v>
                </c:pt>
                <c:pt idx="1990">
                  <c:v>465.313410329619</c:v>
                </c:pt>
                <c:pt idx="1991">
                  <c:v>469.0964619600336</c:v>
                </c:pt>
                <c:pt idx="1992">
                  <c:v>473.1416535452644</c:v>
                </c:pt>
                <c:pt idx="1993">
                  <c:v>477.4994587116435</c:v>
                </c:pt>
                <c:pt idx="1994">
                  <c:v>482.2369423494271</c:v>
                </c:pt>
                <c:pt idx="1995">
                  <c:v>487.4460870803915</c:v>
                </c:pt>
                <c:pt idx="1996">
                  <c:v>493.2580404907944</c:v>
                </c:pt>
                <c:pt idx="1997">
                  <c:v>499.8697293520711</c:v>
                </c:pt>
                <c:pt idx="1998">
                  <c:v>507.5979314702583</c:v>
                </c:pt>
                <c:pt idx="1999">
                  <c:v>517.0058748941104</c:v>
                </c:pt>
                <c:pt idx="2000">
                  <c:v>529.2664856081275</c:v>
                </c:pt>
                <c:pt idx="2001">
                  <c:v>547.6760860393726</c:v>
                </c:pt>
                <c:pt idx="2002">
                  <c:v>596.4632181523513</c:v>
                </c:pt>
                <c:pt idx="2003">
                  <c:v>584.0407956903512</c:v>
                </c:pt>
                <c:pt idx="2004">
                  <c:v>571.232576493297</c:v>
                </c:pt>
                <c:pt idx="2005">
                  <c:v>560.267084693645</c:v>
                </c:pt>
                <c:pt idx="2006">
                  <c:v>550.8390682621701</c:v>
                </c:pt>
                <c:pt idx="2007">
                  <c:v>542.6713074720167</c:v>
                </c:pt>
                <c:pt idx="2008">
                  <c:v>535.547274878538</c:v>
                </c:pt>
                <c:pt idx="2009">
                  <c:v>529.3016734153011</c:v>
                </c:pt>
                <c:pt idx="2010">
                  <c:v>523.7998650243854</c:v>
                </c:pt>
                <c:pt idx="2011">
                  <c:v>518.9366483287242</c:v>
                </c:pt>
                <c:pt idx="2012">
                  <c:v>514.622714783038</c:v>
                </c:pt>
                <c:pt idx="2013">
                  <c:v>510.7878230590253</c:v>
                </c:pt>
                <c:pt idx="2014">
                  <c:v>507.3716010136254</c:v>
                </c:pt>
                <c:pt idx="2015">
                  <c:v>504.320907016718</c:v>
                </c:pt>
                <c:pt idx="2016">
                  <c:v>501.6002234511885</c:v>
                </c:pt>
                <c:pt idx="2017">
                  <c:v>499.1698917590038</c:v>
                </c:pt>
                <c:pt idx="2018">
                  <c:v>497.0034931903907</c:v>
                </c:pt>
                <c:pt idx="2019">
                  <c:v>495.0696316102528</c:v>
                </c:pt>
                <c:pt idx="2020">
                  <c:v>493.3485155144992</c:v>
                </c:pt>
                <c:pt idx="2021">
                  <c:v>491.8207925891153</c:v>
                </c:pt>
                <c:pt idx="2022">
                  <c:v>490.4682916718833</c:v>
                </c:pt>
                <c:pt idx="2023">
                  <c:v>489.2745056886123</c:v>
                </c:pt>
                <c:pt idx="2024">
                  <c:v>488.2304220872634</c:v>
                </c:pt>
                <c:pt idx="2025">
                  <c:v>487.3171774342953</c:v>
                </c:pt>
                <c:pt idx="2026">
                  <c:v>486.5308986896977</c:v>
                </c:pt>
                <c:pt idx="2027">
                  <c:v>485.8622321245278</c:v>
                </c:pt>
                <c:pt idx="2028">
                  <c:v>485.2966418379824</c:v>
                </c:pt>
                <c:pt idx="2029">
                  <c:v>484.8299853396882</c:v>
                </c:pt>
                <c:pt idx="2030">
                  <c:v>484.4588385585078</c:v>
                </c:pt>
                <c:pt idx="2031">
                  <c:v>484.1723913658567</c:v>
                </c:pt>
                <c:pt idx="2032">
                  <c:v>483.9684216118491</c:v>
                </c:pt>
                <c:pt idx="2033">
                  <c:v>483.8385173882659</c:v>
                </c:pt>
                <c:pt idx="2034">
                  <c:v>483.7826765191541</c:v>
                </c:pt>
                <c:pt idx="2035">
                  <c:v>483.7890031024387</c:v>
                </c:pt>
                <c:pt idx="2036">
                  <c:v>483.8641354479404</c:v>
                </c:pt>
                <c:pt idx="2037">
                  <c:v>483.9951934233763</c:v>
                </c:pt>
                <c:pt idx="2038">
                  <c:v>484.1876504084738</c:v>
                </c:pt>
                <c:pt idx="2039">
                  <c:v>484.4306222323773</c:v>
                </c:pt>
                <c:pt idx="2040">
                  <c:v>484.7252281896922</c:v>
                </c:pt>
                <c:pt idx="2041">
                  <c:v>485.0700931264244</c:v>
                </c:pt>
                <c:pt idx="2042">
                  <c:v>485.4603166247574</c:v>
                </c:pt>
                <c:pt idx="2043">
                  <c:v>485.8981033757792</c:v>
                </c:pt>
                <c:pt idx="2044">
                  <c:v>486.3753524025046</c:v>
                </c:pt>
                <c:pt idx="2045">
                  <c:v>486.8955602609857</c:v>
                </c:pt>
                <c:pt idx="2046">
                  <c:v>487.4554752125597</c:v>
                </c:pt>
                <c:pt idx="2047">
                  <c:v>488.0517807879972</c:v>
                </c:pt>
                <c:pt idx="2048">
                  <c:v>488.6856376250608</c:v>
                </c:pt>
                <c:pt idx="2049">
                  <c:v>489.353782158311</c:v>
                </c:pt>
                <c:pt idx="2050">
                  <c:v>490.0552663614857</c:v>
                </c:pt>
                <c:pt idx="2051">
                  <c:v>490.7883747598322</c:v>
                </c:pt>
                <c:pt idx="2052">
                  <c:v>491.5585721618627</c:v>
                </c:pt>
                <c:pt idx="2053">
                  <c:v>492.3557746447542</c:v>
                </c:pt>
                <c:pt idx="2054">
                  <c:v>493.1829742656129</c:v>
                </c:pt>
                <c:pt idx="2055">
                  <c:v>494.0395003713863</c:v>
                </c:pt>
                <c:pt idx="2056">
                  <c:v>494.9241043207119</c:v>
                </c:pt>
                <c:pt idx="2057">
                  <c:v>495.8364354351749</c:v>
                </c:pt>
                <c:pt idx="2058">
                  <c:v>496.7747101579999</c:v>
                </c:pt>
                <c:pt idx="2059">
                  <c:v>497.7405581162425</c:v>
                </c:pt>
                <c:pt idx="2060">
                  <c:v>498.7327950103061</c:v>
                </c:pt>
                <c:pt idx="2061">
                  <c:v>499.7496346158814</c:v>
                </c:pt>
                <c:pt idx="2062">
                  <c:v>500.7905247008493</c:v>
                </c:pt>
                <c:pt idx="2063">
                  <c:v>501.8524878151163</c:v>
                </c:pt>
                <c:pt idx="2064">
                  <c:v>502.9432605676716</c:v>
                </c:pt>
                <c:pt idx="2065">
                  <c:v>504.0543798048768</c:v>
                </c:pt>
                <c:pt idx="2066">
                  <c:v>505.1878911862325</c:v>
                </c:pt>
                <c:pt idx="2067">
                  <c:v>506.3436274398095</c:v>
                </c:pt>
                <c:pt idx="2068">
                  <c:v>507.5229323007998</c:v>
                </c:pt>
                <c:pt idx="2069">
                  <c:v>508.7234171378738</c:v>
                </c:pt>
                <c:pt idx="2070">
                  <c:v>509.9440851672961</c:v>
                </c:pt>
                <c:pt idx="2071">
                  <c:v>511.1878590421117</c:v>
                </c:pt>
                <c:pt idx="2072">
                  <c:v>512.4506425593156</c:v>
                </c:pt>
                <c:pt idx="2073">
                  <c:v>513.736905175798</c:v>
                </c:pt>
                <c:pt idx="2074">
                  <c:v>515.0411455342685</c:v>
                </c:pt>
                <c:pt idx="2075">
                  <c:v>516.3670037048928</c:v>
                </c:pt>
                <c:pt idx="2076">
                  <c:v>517.7115943209814</c:v>
                </c:pt>
                <c:pt idx="2077">
                  <c:v>519.0773196031065</c:v>
                </c:pt>
                <c:pt idx="2078">
                  <c:v>520.4631494002888</c:v>
                </c:pt>
                <c:pt idx="2079">
                  <c:v>521.8666589996069</c:v>
                </c:pt>
                <c:pt idx="2080">
                  <c:v>523.2895622399826</c:v>
                </c:pt>
                <c:pt idx="2081">
                  <c:v>524.7348406436345</c:v>
                </c:pt>
                <c:pt idx="2082">
                  <c:v>526.198707396103</c:v>
                </c:pt>
                <c:pt idx="2083">
                  <c:v>527.6811508818422</c:v>
                </c:pt>
                <c:pt idx="2084">
                  <c:v>529.1812224221333</c:v>
                </c:pt>
                <c:pt idx="2085">
                  <c:v>530.7033391705878</c:v>
                </c:pt>
                <c:pt idx="2086">
                  <c:v>532.2424923490386</c:v>
                </c:pt>
                <c:pt idx="2087">
                  <c:v>533.804563096223</c:v>
                </c:pt>
                <c:pt idx="2088">
                  <c:v>535.3802403585756</c:v>
                </c:pt>
                <c:pt idx="2089">
                  <c:v>536.9778904745032</c:v>
                </c:pt>
                <c:pt idx="2090">
                  <c:v>538.5937621560132</c:v>
                </c:pt>
                <c:pt idx="2091">
                  <c:v>540.2278172319858</c:v>
                </c:pt>
                <c:pt idx="2092">
                  <c:v>541.882703177173</c:v>
                </c:pt>
                <c:pt idx="2093">
                  <c:v>543.5543503377488</c:v>
                </c:pt>
                <c:pt idx="2094">
                  <c:v>545.2466122127162</c:v>
                </c:pt>
                <c:pt idx="2095">
                  <c:v>546.9582833922572</c:v>
                </c:pt>
                <c:pt idx="2096">
                  <c:v>548.686324584287</c:v>
                </c:pt>
                <c:pt idx="2097">
                  <c:v>550.4345628976271</c:v>
                </c:pt>
                <c:pt idx="2098">
                  <c:v>552.2033054228634</c:v>
                </c:pt>
                <c:pt idx="2099">
                  <c:v>553.9894012927787</c:v>
                </c:pt>
                <c:pt idx="2100">
                  <c:v>555.7966333355313</c:v>
                </c:pt>
                <c:pt idx="2101">
                  <c:v>557.6220530798486</c:v>
                </c:pt>
                <c:pt idx="2102">
                  <c:v>559.4661853638934</c:v>
                </c:pt>
                <c:pt idx="2103">
                  <c:v>561.3313167800598</c:v>
                </c:pt>
                <c:pt idx="2104">
                  <c:v>563.214965096719</c:v>
                </c:pt>
                <c:pt idx="2105">
                  <c:v>565.119664486438</c:v>
                </c:pt>
                <c:pt idx="2106">
                  <c:v>567.0419570501924</c:v>
                </c:pt>
                <c:pt idx="2107">
                  <c:v>568.9851955030241</c:v>
                </c:pt>
                <c:pt idx="2108">
                  <c:v>570.9494739703665</c:v>
                </c:pt>
                <c:pt idx="2109">
                  <c:v>572.9352657718258</c:v>
                </c:pt>
                <c:pt idx="2110">
                  <c:v>574.9362047113565</c:v>
                </c:pt>
                <c:pt idx="2111">
                  <c:v>576.9615800050855</c:v>
                </c:pt>
                <c:pt idx="2112">
                  <c:v>579.004288232683</c:v>
                </c:pt>
                <c:pt idx="2113">
                  <c:v>581.0703907919884</c:v>
                </c:pt>
                <c:pt idx="2114">
                  <c:v>583.1562979158016</c:v>
                </c:pt>
                <c:pt idx="2115">
                  <c:v>585.2650070248576</c:v>
                </c:pt>
                <c:pt idx="2116">
                  <c:v>587.3918778785805</c:v>
                </c:pt>
                <c:pt idx="2117">
                  <c:v>589.539740570504</c:v>
                </c:pt>
                <c:pt idx="2118">
                  <c:v>591.7117237986406</c:v>
                </c:pt>
                <c:pt idx="2119">
                  <c:v>593.9039074820032</c:v>
                </c:pt>
                <c:pt idx="2120">
                  <c:v>596.1172342327428</c:v>
                </c:pt>
                <c:pt idx="2121">
                  <c:v>598.3524988203893</c:v>
                </c:pt>
                <c:pt idx="2122">
                  <c:v>600.611479588955</c:v>
                </c:pt>
                <c:pt idx="2123">
                  <c:v>602.893567036749</c:v>
                </c:pt>
                <c:pt idx="2124">
                  <c:v>605.1967443189286</c:v>
                </c:pt>
                <c:pt idx="2125">
                  <c:v>607.5235220081986</c:v>
                </c:pt>
                <c:pt idx="2126">
                  <c:v>609.8730395284427</c:v>
                </c:pt>
                <c:pt idx="2127">
                  <c:v>612.24389361066</c:v>
                </c:pt>
                <c:pt idx="2128">
                  <c:v>614.6402881331994</c:v>
                </c:pt>
                <c:pt idx="2129">
                  <c:v>617.0600657913984</c:v>
                </c:pt>
                <c:pt idx="2130">
                  <c:v>619.5048920389722</c:v>
                </c:pt>
                <c:pt idx="2131">
                  <c:v>621.9727131330501</c:v>
                </c:pt>
                <c:pt idx="2132">
                  <c:v>624.4644689679507</c:v>
                </c:pt>
                <c:pt idx="2133">
                  <c:v>626.9827148256994</c:v>
                </c:pt>
                <c:pt idx="2134">
                  <c:v>629.5233121719967</c:v>
                </c:pt>
                <c:pt idx="2135">
                  <c:v>632.0919943550765</c:v>
                </c:pt>
                <c:pt idx="2136">
                  <c:v>634.6844794255448</c:v>
                </c:pt>
                <c:pt idx="2137">
                  <c:v>637.306438425025</c:v>
                </c:pt>
                <c:pt idx="2138">
                  <c:v>639.948131925468</c:v>
                </c:pt>
                <c:pt idx="2139">
                  <c:v>642.6214841706657</c:v>
                </c:pt>
                <c:pt idx="2140">
                  <c:v>645.3196977460113</c:v>
                </c:pt>
                <c:pt idx="2141">
                  <c:v>648.0450563626163</c:v>
                </c:pt>
                <c:pt idx="2142">
                  <c:v>650.7990537575416</c:v>
                </c:pt>
                <c:pt idx="2143">
                  <c:v>653.5778660111696</c:v>
                </c:pt>
                <c:pt idx="2144">
                  <c:v>656.3878589531253</c:v>
                </c:pt>
                <c:pt idx="2145">
                  <c:v>659.2245697480963</c:v>
                </c:pt>
                <c:pt idx="2146">
                  <c:v>662.0918611804543</c:v>
                </c:pt>
                <c:pt idx="2147">
                  <c:v>664.989182412561</c:v>
                </c:pt>
                <c:pt idx="2148">
                  <c:v>667.9114276509614</c:v>
                </c:pt>
                <c:pt idx="2149">
                  <c:v>670.8666291983167</c:v>
                </c:pt>
                <c:pt idx="2150">
                  <c:v>673.8526175896154</c:v>
                </c:pt>
                <c:pt idx="2151">
                  <c:v>676.8698540069777</c:v>
                </c:pt>
                <c:pt idx="2152">
                  <c:v>679.9170234801705</c:v>
                </c:pt>
                <c:pt idx="2153">
                  <c:v>682.9953516696086</c:v>
                </c:pt>
                <c:pt idx="2154">
                  <c:v>686.1054303978495</c:v>
                </c:pt>
                <c:pt idx="2155">
                  <c:v>689.2503106656413</c:v>
                </c:pt>
                <c:pt idx="2156">
                  <c:v>692.426669278855</c:v>
                </c:pt>
                <c:pt idx="2157">
                  <c:v>695.6349899863027</c:v>
                </c:pt>
                <c:pt idx="2158">
                  <c:v>698.8780908861755</c:v>
                </c:pt>
                <c:pt idx="2159">
                  <c:v>702.1559533809191</c:v>
                </c:pt>
                <c:pt idx="2160">
                  <c:v>705.469138351835</c:v>
                </c:pt>
                <c:pt idx="2161">
                  <c:v>708.8153807552151</c:v>
                </c:pt>
                <c:pt idx="2162">
                  <c:v>712.2012394827315</c:v>
                </c:pt>
                <c:pt idx="2163">
                  <c:v>715.6196691005784</c:v>
                </c:pt>
                <c:pt idx="2164">
                  <c:v>719.0770856177088</c:v>
                </c:pt>
                <c:pt idx="2165">
                  <c:v>722.5698640886557</c:v>
                </c:pt>
                <c:pt idx="2166">
                  <c:v>726.1036751050199</c:v>
                </c:pt>
                <c:pt idx="2167">
                  <c:v>729.672909307806</c:v>
                </c:pt>
                <c:pt idx="2168">
                  <c:v>733.285351412187</c:v>
                </c:pt>
                <c:pt idx="2169">
                  <c:v>736.934668599591</c:v>
                </c:pt>
                <c:pt idx="2170">
                  <c:v>740.622098388213</c:v>
                </c:pt>
                <c:pt idx="2171">
                  <c:v>744.3552911072018</c:v>
                </c:pt>
                <c:pt idx="2172">
                  <c:v>748.1254303047826</c:v>
                </c:pt>
                <c:pt idx="2173">
                  <c:v>751.9410126168177</c:v>
                </c:pt>
                <c:pt idx="2174">
                  <c:v>755.7994297081806</c:v>
                </c:pt>
                <c:pt idx="2175">
                  <c:v>759.700572572495</c:v>
                </c:pt>
                <c:pt idx="2176">
                  <c:v>763.6464689757763</c:v>
                </c:pt>
                <c:pt idx="2177">
                  <c:v>767.6361668204567</c:v>
                </c:pt>
                <c:pt idx="2178">
                  <c:v>771.6731107340092</c:v>
                </c:pt>
                <c:pt idx="2179">
                  <c:v>775.7563611525187</c:v>
                </c:pt>
                <c:pt idx="2180">
                  <c:v>779.8877432931833</c:v>
                </c:pt>
                <c:pt idx="2181">
                  <c:v>784.0664494340666</c:v>
                </c:pt>
                <c:pt idx="2182">
                  <c:v>788.2957116818686</c:v>
                </c:pt>
                <c:pt idx="2183">
                  <c:v>792.5749319227708</c:v>
                </c:pt>
                <c:pt idx="2184">
                  <c:v>796.9034057826533</c:v>
                </c:pt>
                <c:pt idx="2185">
                  <c:v>801.2800828844554</c:v>
                </c:pt>
                <c:pt idx="2186">
                  <c:v>805.7120036190302</c:v>
                </c:pt>
                <c:pt idx="2187">
                  <c:v>810.2003410516197</c:v>
                </c:pt>
                <c:pt idx="2188">
                  <c:v>814.7408891634748</c:v>
                </c:pt>
                <c:pt idx="2189">
                  <c:v>819.3359301073457</c:v>
                </c:pt>
                <c:pt idx="2190">
                  <c:v>823.9870358138863</c:v>
                </c:pt>
                <c:pt idx="2191">
                  <c:v>828.6966950812283</c:v>
                </c:pt>
                <c:pt idx="2192">
                  <c:v>833.4639148958364</c:v>
                </c:pt>
                <c:pt idx="2193">
                  <c:v>838.2928844931265</c:v>
                </c:pt>
                <c:pt idx="2194">
                  <c:v>843.1785931306284</c:v>
                </c:pt>
                <c:pt idx="2195">
                  <c:v>848.1289919012625</c:v>
                </c:pt>
                <c:pt idx="2196">
                  <c:v>853.1400098990084</c:v>
                </c:pt>
                <c:pt idx="2197">
                  <c:v>858.2154934033668</c:v>
                </c:pt>
                <c:pt idx="2198">
                  <c:v>863.3577606279176</c:v>
                </c:pt>
                <c:pt idx="2199">
                  <c:v>868.5662803943168</c:v>
                </c:pt>
                <c:pt idx="2200">
                  <c:v>873.8433578914438</c:v>
                </c:pt>
                <c:pt idx="2201">
                  <c:v>879.187961605603</c:v>
                </c:pt>
                <c:pt idx="2202">
                  <c:v>884.6023152606843</c:v>
                </c:pt>
                <c:pt idx="2203">
                  <c:v>890.0910981502321</c:v>
                </c:pt>
                <c:pt idx="2204">
                  <c:v>895.6537147402727</c:v>
                </c:pt>
                <c:pt idx="2205">
                  <c:v>901.2883129097378</c:v>
                </c:pt>
                <c:pt idx="2206">
                  <c:v>907.0010004261298</c:v>
                </c:pt>
                <c:pt idx="2207">
                  <c:v>912.7945502008085</c:v>
                </c:pt>
                <c:pt idx="2208">
                  <c:v>918.6638413323806</c:v>
                </c:pt>
                <c:pt idx="2209">
                  <c:v>924.6161758856326</c:v>
                </c:pt>
                <c:pt idx="2210">
                  <c:v>930.6527987481262</c:v>
                </c:pt>
                <c:pt idx="2211">
                  <c:v>936.7732745672997</c:v>
                </c:pt>
                <c:pt idx="2212">
                  <c:v>942.9773674786713</c:v>
                </c:pt>
                <c:pt idx="2213">
                  <c:v>949.2748979051746</c:v>
                </c:pt>
                <c:pt idx="2214">
                  <c:v>955.6617132704034</c:v>
                </c:pt>
                <c:pt idx="2215">
                  <c:v>962.1412562487566</c:v>
                </c:pt>
                <c:pt idx="2216">
                  <c:v>968.7101118637985</c:v>
                </c:pt>
                <c:pt idx="2217">
                  <c:v>975.3828734898327</c:v>
                </c:pt>
                <c:pt idx="2218">
                  <c:v>982.1556298718555</c:v>
                </c:pt>
                <c:pt idx="2219">
                  <c:v>989.0238483796316</c:v>
                </c:pt>
                <c:pt idx="2220">
                  <c:v>996.0013190633607</c:v>
                </c:pt>
                <c:pt idx="2221">
                  <c:v>1003.079976580672</c:v>
                </c:pt>
                <c:pt idx="2222">
                  <c:v>1010.268624735572</c:v>
                </c:pt>
                <c:pt idx="2223">
                  <c:v>1017.573571974816</c:v>
                </c:pt>
                <c:pt idx="2224">
                  <c:v>1024.984369120028</c:v>
                </c:pt>
                <c:pt idx="2225">
                  <c:v>1032.518537495211</c:v>
                </c:pt>
                <c:pt idx="2226">
                  <c:v>1040.170035610135</c:v>
                </c:pt>
                <c:pt idx="2227">
                  <c:v>1047.942861327535</c:v>
                </c:pt>
                <c:pt idx="2228">
                  <c:v>1055.845641476048</c:v>
                </c:pt>
                <c:pt idx="2229">
                  <c:v>1063.874261989378</c:v>
                </c:pt>
                <c:pt idx="2230">
                  <c:v>1072.032713387949</c:v>
                </c:pt>
                <c:pt idx="2231">
                  <c:v>1080.332034191837</c:v>
                </c:pt>
                <c:pt idx="2232">
                  <c:v>1088.768635085837</c:v>
                </c:pt>
                <c:pt idx="2233">
                  <c:v>1097.350469950524</c:v>
                </c:pt>
                <c:pt idx="2234">
                  <c:v>1106.077871219713</c:v>
                </c:pt>
                <c:pt idx="2235">
                  <c:v>1114.955986133826</c:v>
                </c:pt>
                <c:pt idx="2236">
                  <c:v>1123.990634173586</c:v>
                </c:pt>
                <c:pt idx="2237">
                  <c:v>1133.182848744095</c:v>
                </c:pt>
                <c:pt idx="2238">
                  <c:v>1142.537648183489</c:v>
                </c:pt>
                <c:pt idx="2239">
                  <c:v>1152.06432503609</c:v>
                </c:pt>
                <c:pt idx="2240">
                  <c:v>1161.762189183992</c:v>
                </c:pt>
                <c:pt idx="2241">
                  <c:v>1171.643947439537</c:v>
                </c:pt>
                <c:pt idx="2242">
                  <c:v>1181.706933809382</c:v>
                </c:pt>
                <c:pt idx="2243">
                  <c:v>1191.954948493091</c:v>
                </c:pt>
                <c:pt idx="2244">
                  <c:v>1202.40466702628</c:v>
                </c:pt>
                <c:pt idx="2245">
                  <c:v>1213.052725555497</c:v>
                </c:pt>
                <c:pt idx="2246">
                  <c:v>1223.907462288342</c:v>
                </c:pt>
                <c:pt idx="2247">
                  <c:v>1234.981430726531</c:v>
                </c:pt>
                <c:pt idx="2248">
                  <c:v>1246.2741886027</c:v>
                </c:pt>
                <c:pt idx="2249">
                  <c:v>1257.792881744103</c:v>
                </c:pt>
                <c:pt idx="2250">
                  <c:v>1269.549421234196</c:v>
                </c:pt>
                <c:pt idx="2251">
                  <c:v>1281.55404220275</c:v>
                </c:pt>
                <c:pt idx="2252">
                  <c:v>1293.803432817572</c:v>
                </c:pt>
                <c:pt idx="2253">
                  <c:v>1306.32121011639</c:v>
                </c:pt>
                <c:pt idx="2254">
                  <c:v>1319.105448337663</c:v>
                </c:pt>
                <c:pt idx="2255">
                  <c:v>1332.170606744985</c:v>
                </c:pt>
                <c:pt idx="2256">
                  <c:v>1345.524863186579</c:v>
                </c:pt>
                <c:pt idx="2257">
                  <c:v>1359.180750969743</c:v>
                </c:pt>
                <c:pt idx="2258">
                  <c:v>1373.146852157969</c:v>
                </c:pt>
                <c:pt idx="2259">
                  <c:v>1387.438571339209</c:v>
                </c:pt>
                <c:pt idx="2260">
                  <c:v>1402.069654736985</c:v>
                </c:pt>
                <c:pt idx="2261">
                  <c:v>1417.045590480173</c:v>
                </c:pt>
                <c:pt idx="2262">
                  <c:v>1432.385972678623</c:v>
                </c:pt>
                <c:pt idx="2263">
                  <c:v>1448.109844535899</c:v>
                </c:pt>
                <c:pt idx="2264">
                  <c:v>1464.220526808939</c:v>
                </c:pt>
                <c:pt idx="2265">
                  <c:v>1480.743833429866</c:v>
                </c:pt>
                <c:pt idx="2266">
                  <c:v>1497.697756750554</c:v>
                </c:pt>
                <c:pt idx="2267">
                  <c:v>1515.098261181155</c:v>
                </c:pt>
                <c:pt idx="2268">
                  <c:v>1532.966598642314</c:v>
                </c:pt>
                <c:pt idx="2269">
                  <c:v>1551.324461604441</c:v>
                </c:pt>
                <c:pt idx="2270">
                  <c:v>1570.19306577253</c:v>
                </c:pt>
                <c:pt idx="2271">
                  <c:v>1589.59790685625</c:v>
                </c:pt>
                <c:pt idx="2272">
                  <c:v>1609.563006441289</c:v>
                </c:pt>
                <c:pt idx="2273">
                  <c:v>1630.116984116362</c:v>
                </c:pt>
                <c:pt idx="2274">
                  <c:v>1651.292023854793</c:v>
                </c:pt>
                <c:pt idx="2275">
                  <c:v>1673.116969132085</c:v>
                </c:pt>
                <c:pt idx="2276">
                  <c:v>1695.626154819889</c:v>
                </c:pt>
                <c:pt idx="2277">
                  <c:v>1718.864590841357</c:v>
                </c:pt>
                <c:pt idx="2278">
                  <c:v>1742.862406671363</c:v>
                </c:pt>
                <c:pt idx="2279">
                  <c:v>1767.66590218854</c:v>
                </c:pt>
                <c:pt idx="2280">
                  <c:v>1793.32231371052</c:v>
                </c:pt>
                <c:pt idx="2281">
                  <c:v>1819.880707735582</c:v>
                </c:pt>
                <c:pt idx="2282">
                  <c:v>1847.407527216324</c:v>
                </c:pt>
                <c:pt idx="2283">
                  <c:v>1875.94560033378</c:v>
                </c:pt>
                <c:pt idx="2284">
                  <c:v>1905.574894877487</c:v>
                </c:pt>
                <c:pt idx="2285">
                  <c:v>1936.355858182908</c:v>
                </c:pt>
                <c:pt idx="2286">
                  <c:v>1968.374169320819</c:v>
                </c:pt>
                <c:pt idx="2287">
                  <c:v>2001.717446777383</c:v>
                </c:pt>
                <c:pt idx="2288">
                  <c:v>2036.4807057497</c:v>
                </c:pt>
                <c:pt idx="2289">
                  <c:v>2072.763969195791</c:v>
                </c:pt>
                <c:pt idx="2290">
                  <c:v>2110.694509690767</c:v>
                </c:pt>
                <c:pt idx="2291">
                  <c:v>2150.384577142307</c:v>
                </c:pt>
                <c:pt idx="2292">
                  <c:v>2191.997264629542</c:v>
                </c:pt>
                <c:pt idx="2293">
                  <c:v>2235.676133506701</c:v>
                </c:pt>
                <c:pt idx="2294">
                  <c:v>2281.619702172997</c:v>
                </c:pt>
                <c:pt idx="2295">
                  <c:v>2330.014574653634</c:v>
                </c:pt>
                <c:pt idx="2296">
                  <c:v>2381.102115585155</c:v>
                </c:pt>
                <c:pt idx="2297">
                  <c:v>2435.134980975581</c:v>
                </c:pt>
                <c:pt idx="2298">
                  <c:v>2492.41692840654</c:v>
                </c:pt>
                <c:pt idx="2299">
                  <c:v>2553.275617463282</c:v>
                </c:pt>
                <c:pt idx="2300">
                  <c:v>2618.108500155354</c:v>
                </c:pt>
                <c:pt idx="2301">
                  <c:v>2687.366616208881</c:v>
                </c:pt>
                <c:pt idx="2302">
                  <c:v>2761.55713140148</c:v>
                </c:pt>
                <c:pt idx="2303">
                  <c:v>2841.295374399495</c:v>
                </c:pt>
                <c:pt idx="2304">
                  <c:v>2927.290553401808</c:v>
                </c:pt>
                <c:pt idx="2305">
                  <c:v>3020.391667925918</c:v>
                </c:pt>
                <c:pt idx="2306">
                  <c:v>3121.59842183742</c:v>
                </c:pt>
                <c:pt idx="2307">
                  <c:v>3232.103794891564</c:v>
                </c:pt>
                <c:pt idx="2308">
                  <c:v>3353.364227610904</c:v>
                </c:pt>
                <c:pt idx="2309">
                  <c:v>3487.158888720982</c:v>
                </c:pt>
                <c:pt idx="2310">
                  <c:v>3635.664569770613</c:v>
                </c:pt>
                <c:pt idx="2311">
                  <c:v>3801.586795410215</c:v>
                </c:pt>
                <c:pt idx="2312">
                  <c:v>3988.364937265504</c:v>
                </c:pt>
                <c:pt idx="2313">
                  <c:v>4200.355690556202</c:v>
                </c:pt>
                <c:pt idx="2314">
                  <c:v>4443.203848798888</c:v>
                </c:pt>
                <c:pt idx="2315">
                  <c:v>4724.339004679274</c:v>
                </c:pt>
                <c:pt idx="2316">
                  <c:v>5053.670005274557</c:v>
                </c:pt>
                <c:pt idx="2317">
                  <c:v>5444.700183861134</c:v>
                </c:pt>
                <c:pt idx="2318">
                  <c:v>5916.125067240202</c:v>
                </c:pt>
                <c:pt idx="2319">
                  <c:v>6494.367712375388</c:v>
                </c:pt>
                <c:pt idx="2320">
                  <c:v>7217.279731109164</c:v>
                </c:pt>
                <c:pt idx="2321">
                  <c:v>8139.224109894308</c:v>
                </c:pt>
                <c:pt idx="2322">
                  <c:v>9335.74419309313</c:v>
                </c:pt>
                <c:pt idx="2323">
                  <c:v>10896.55300438526</c:v>
                </c:pt>
                <c:pt idx="2324">
                  <c:v>12858.34836041563</c:v>
                </c:pt>
                <c:pt idx="2325">
                  <c:v>14934.19761675891</c:v>
                </c:pt>
                <c:pt idx="2326">
                  <c:v>16034.41303953198</c:v>
                </c:pt>
                <c:pt idx="2327">
                  <c:v>14969.20753862388</c:v>
                </c:pt>
                <c:pt idx="2328">
                  <c:v>12456.25024108015</c:v>
                </c:pt>
                <c:pt idx="2329">
                  <c:v>9934.210894717762</c:v>
                </c:pt>
                <c:pt idx="2330">
                  <c:v>7932.699374171313</c:v>
                </c:pt>
                <c:pt idx="2331">
                  <c:v>6432.19115153288</c:v>
                </c:pt>
                <c:pt idx="2332">
                  <c:v>5305.316487009794</c:v>
                </c:pt>
                <c:pt idx="2333">
                  <c:v>4442.787872196416</c:v>
                </c:pt>
                <c:pt idx="2334">
                  <c:v>3767.52203055466</c:v>
                </c:pt>
                <c:pt idx="2335">
                  <c:v>3227.234669800135</c:v>
                </c:pt>
                <c:pt idx="2336">
                  <c:v>2786.25644822802</c:v>
                </c:pt>
                <c:pt idx="2337">
                  <c:v>2419.837710132532</c:v>
                </c:pt>
                <c:pt idx="2338">
                  <c:v>2110.497490257974</c:v>
                </c:pt>
                <c:pt idx="2339">
                  <c:v>1845.768418312917</c:v>
                </c:pt>
                <c:pt idx="2340">
                  <c:v>1617.120260710745</c:v>
                </c:pt>
                <c:pt idx="2341">
                  <c:v>1419.762472524179</c:v>
                </c:pt>
                <c:pt idx="2342">
                  <c:v>1253.793548903558</c:v>
                </c:pt>
                <c:pt idx="2343">
                  <c:v>1126.923943084066</c:v>
                </c:pt>
                <c:pt idx="2344">
                  <c:v>1058.78000632757</c:v>
                </c:pt>
                <c:pt idx="2345">
                  <c:v>1081.748011094274</c:v>
                </c:pt>
                <c:pt idx="2346">
                  <c:v>1229.136957168508</c:v>
                </c:pt>
                <c:pt idx="2347">
                  <c:v>1516.79863094989</c:v>
                </c:pt>
                <c:pt idx="2348">
                  <c:v>1937.833580831193</c:v>
                </c:pt>
                <c:pt idx="2349">
                  <c:v>2459.937563382078</c:v>
                </c:pt>
                <c:pt idx="2350">
                  <c:v>3013.620357392138</c:v>
                </c:pt>
                <c:pt idx="2351">
                  <c:v>3498.737627479592</c:v>
                </c:pt>
                <c:pt idx="2352">
                  <c:v>3835.10226929187</c:v>
                </c:pt>
                <c:pt idx="2353">
                  <c:v>4010.634134697753</c:v>
                </c:pt>
                <c:pt idx="2354">
                  <c:v>4067.862538920165</c:v>
                </c:pt>
                <c:pt idx="2355">
                  <c:v>4059.506852495042</c:v>
                </c:pt>
                <c:pt idx="2356">
                  <c:v>4023.735698447434</c:v>
                </c:pt>
                <c:pt idx="2357">
                  <c:v>3982.219893514213</c:v>
                </c:pt>
                <c:pt idx="2358">
                  <c:v>3945.401961466751</c:v>
                </c:pt>
                <c:pt idx="2359">
                  <c:v>3917.561779247193</c:v>
                </c:pt>
                <c:pt idx="2360">
                  <c:v>3899.866641238023</c:v>
                </c:pt>
                <c:pt idx="2361">
                  <c:v>3892.063656497415</c:v>
                </c:pt>
                <c:pt idx="2362">
                  <c:v>3893.299270166179</c:v>
                </c:pt>
                <c:pt idx="2363">
                  <c:v>3902.544963768079</c:v>
                </c:pt>
                <c:pt idx="2364">
                  <c:v>3918.72961938296</c:v>
                </c:pt>
                <c:pt idx="2365">
                  <c:v>3940.865886080243</c:v>
                </c:pt>
                <c:pt idx="2366">
                  <c:v>3968.049102716503</c:v>
                </c:pt>
                <c:pt idx="2367">
                  <c:v>3999.471951987284</c:v>
                </c:pt>
                <c:pt idx="2368">
                  <c:v>4034.365114446352</c:v>
                </c:pt>
                <c:pt idx="2369">
                  <c:v>4072.043424383241</c:v>
                </c:pt>
                <c:pt idx="2370">
                  <c:v>4111.861910055415</c:v>
                </c:pt>
                <c:pt idx="2371">
                  <c:v>4153.216855275536</c:v>
                </c:pt>
                <c:pt idx="2372">
                  <c:v>4195.456157217624</c:v>
                </c:pt>
                <c:pt idx="2373">
                  <c:v>4237.92411560996</c:v>
                </c:pt>
                <c:pt idx="2374">
                  <c:v>4279.92775132795</c:v>
                </c:pt>
                <c:pt idx="2375">
                  <c:v>4320.67646066551</c:v>
                </c:pt>
                <c:pt idx="2376">
                  <c:v>4359.235847103791</c:v>
                </c:pt>
                <c:pt idx="2377">
                  <c:v>4394.465971385725</c:v>
                </c:pt>
                <c:pt idx="2378">
                  <c:v>4424.995783717876</c:v>
                </c:pt>
                <c:pt idx="2379">
                  <c:v>4449.029817795474</c:v>
                </c:pt>
                <c:pt idx="2380">
                  <c:v>4464.458500137684</c:v>
                </c:pt>
                <c:pt idx="2381">
                  <c:v>4469.397028816192</c:v>
                </c:pt>
                <c:pt idx="2382">
                  <c:v>4466.492081488585</c:v>
                </c:pt>
                <c:pt idx="2383">
                  <c:v>4495.11254376607</c:v>
                </c:pt>
                <c:pt idx="2384">
                  <c:v>4970.23991875286</c:v>
                </c:pt>
                <c:pt idx="2385">
                  <c:v>8458.283914774581</c:v>
                </c:pt>
                <c:pt idx="2386">
                  <c:v>6733.915701570282</c:v>
                </c:pt>
                <c:pt idx="2387">
                  <c:v>5782.648995553277</c:v>
                </c:pt>
                <c:pt idx="2388">
                  <c:v>5428.716281310171</c:v>
                </c:pt>
                <c:pt idx="2389">
                  <c:v>5239.852265268724</c:v>
                </c:pt>
                <c:pt idx="2390">
                  <c:v>5109.117417136046</c:v>
                </c:pt>
                <c:pt idx="2391">
                  <c:v>5000.597689325678</c:v>
                </c:pt>
                <c:pt idx="2392">
                  <c:v>4899.606951568384</c:v>
                </c:pt>
                <c:pt idx="2393">
                  <c:v>4799.527676385091</c:v>
                </c:pt>
                <c:pt idx="2394">
                  <c:v>4697.464438650463</c:v>
                </c:pt>
                <c:pt idx="2395">
                  <c:v>4592.410925432816</c:v>
                </c:pt>
                <c:pt idx="2396">
                  <c:v>4484.39184167936</c:v>
                </c:pt>
                <c:pt idx="2397">
                  <c:v>4374.0593128901</c:v>
                </c:pt>
                <c:pt idx="2398">
                  <c:v>4262.307940096806</c:v>
                </c:pt>
                <c:pt idx="2399">
                  <c:v>4150.171704728564</c:v>
                </c:pt>
                <c:pt idx="2400">
                  <c:v>4038.670828555156</c:v>
                </c:pt>
                <c:pt idx="2401">
                  <c:v>3928.695428969166</c:v>
                </c:pt>
                <c:pt idx="2402">
                  <c:v>3821.036815338524</c:v>
                </c:pt>
                <c:pt idx="2403">
                  <c:v>3716.30708203179</c:v>
                </c:pt>
                <c:pt idx="2404">
                  <c:v>3614.979187285312</c:v>
                </c:pt>
                <c:pt idx="2405">
                  <c:v>3517.381958980135</c:v>
                </c:pt>
                <c:pt idx="2406">
                  <c:v>3423.708240631084</c:v>
                </c:pt>
                <c:pt idx="2407">
                  <c:v>3334.044979805283</c:v>
                </c:pt>
                <c:pt idx="2408">
                  <c:v>3248.405258803825</c:v>
                </c:pt>
                <c:pt idx="2409">
                  <c:v>3166.732412996447</c:v>
                </c:pt>
                <c:pt idx="2410">
                  <c:v>3088.917267804488</c:v>
                </c:pt>
                <c:pt idx="2411">
                  <c:v>3014.821380727933</c:v>
                </c:pt>
                <c:pt idx="2412">
                  <c:v>2944.277089583856</c:v>
                </c:pt>
                <c:pt idx="2413">
                  <c:v>2877.110602677633</c:v>
                </c:pt>
                <c:pt idx="2414">
                  <c:v>2813.134000785866</c:v>
                </c:pt>
                <c:pt idx="2415">
                  <c:v>2752.166556468645</c:v>
                </c:pt>
                <c:pt idx="2416">
                  <c:v>2694.018061936241</c:v>
                </c:pt>
                <c:pt idx="2417">
                  <c:v>2638.522141224956</c:v>
                </c:pt>
                <c:pt idx="2418">
                  <c:v>2585.508026901582</c:v>
                </c:pt>
                <c:pt idx="2419">
                  <c:v>2534.815209827554</c:v>
                </c:pt>
                <c:pt idx="2420">
                  <c:v>2486.292124505919</c:v>
                </c:pt>
                <c:pt idx="2421">
                  <c:v>2439.799731584454</c:v>
                </c:pt>
                <c:pt idx="2422">
                  <c:v>2395.209374088754</c:v>
                </c:pt>
                <c:pt idx="2423">
                  <c:v>2352.39739607305</c:v>
                </c:pt>
                <c:pt idx="2424">
                  <c:v>2311.252395184115</c:v>
                </c:pt>
                <c:pt idx="2425">
                  <c:v>2271.675317012143</c:v>
                </c:pt>
                <c:pt idx="2426">
                  <c:v>2233.561378829641</c:v>
                </c:pt>
                <c:pt idx="2427">
                  <c:v>2196.825423937343</c:v>
                </c:pt>
                <c:pt idx="2428">
                  <c:v>2161.388382355234</c:v>
                </c:pt>
                <c:pt idx="2429">
                  <c:v>2127.177242102858</c:v>
                </c:pt>
                <c:pt idx="2430">
                  <c:v>2094.112631801845</c:v>
                </c:pt>
                <c:pt idx="2431">
                  <c:v>2062.141058839238</c:v>
                </c:pt>
                <c:pt idx="2432">
                  <c:v>2031.194625759515</c:v>
                </c:pt>
                <c:pt idx="2433">
                  <c:v>2001.224357571481</c:v>
                </c:pt>
                <c:pt idx="2434">
                  <c:v>1972.176727419851</c:v>
                </c:pt>
                <c:pt idx="2435">
                  <c:v>1944.006495892145</c:v>
                </c:pt>
                <c:pt idx="2436">
                  <c:v>1916.67026306821</c:v>
                </c:pt>
                <c:pt idx="2437">
                  <c:v>1890.126069282454</c:v>
                </c:pt>
                <c:pt idx="2438">
                  <c:v>1864.334590621391</c:v>
                </c:pt>
                <c:pt idx="2439">
                  <c:v>1839.258573717444</c:v>
                </c:pt>
                <c:pt idx="2440">
                  <c:v>1814.8674038662</c:v>
                </c:pt>
                <c:pt idx="2441">
                  <c:v>1791.137852062216</c:v>
                </c:pt>
                <c:pt idx="2442">
                  <c:v>1768.033861754791</c:v>
                </c:pt>
                <c:pt idx="2443">
                  <c:v>1745.524863085112</c:v>
                </c:pt>
                <c:pt idx="2444">
                  <c:v>1723.595014183021</c:v>
                </c:pt>
                <c:pt idx="2445">
                  <c:v>1702.212940108097</c:v>
                </c:pt>
                <c:pt idx="2446">
                  <c:v>1681.360722665971</c:v>
                </c:pt>
                <c:pt idx="2447">
                  <c:v>1661.016214806542</c:v>
                </c:pt>
                <c:pt idx="2448">
                  <c:v>1641.158191015336</c:v>
                </c:pt>
                <c:pt idx="2449">
                  <c:v>1621.768681880453</c:v>
                </c:pt>
                <c:pt idx="2450">
                  <c:v>1602.834916415926</c:v>
                </c:pt>
                <c:pt idx="2451">
                  <c:v>1584.330907851282</c:v>
                </c:pt>
                <c:pt idx="2452">
                  <c:v>1566.248822192738</c:v>
                </c:pt>
                <c:pt idx="2453">
                  <c:v>1548.571621407595</c:v>
                </c:pt>
                <c:pt idx="2454">
                  <c:v>1531.280582860171</c:v>
                </c:pt>
                <c:pt idx="2455">
                  <c:v>1514.374668025943</c:v>
                </c:pt>
                <c:pt idx="2456">
                  <c:v>1497.824497634419</c:v>
                </c:pt>
                <c:pt idx="2457">
                  <c:v>1481.629756167925</c:v>
                </c:pt>
                <c:pt idx="2458">
                  <c:v>1465.773327021347</c:v>
                </c:pt>
                <c:pt idx="2459">
                  <c:v>1450.246498120751</c:v>
                </c:pt>
                <c:pt idx="2460">
                  <c:v>1435.039512981437</c:v>
                </c:pt>
                <c:pt idx="2461">
                  <c:v>1420.1390377102</c:v>
                </c:pt>
                <c:pt idx="2462">
                  <c:v>1405.539631055323</c:v>
                </c:pt>
                <c:pt idx="2463">
                  <c:v>1391.2253057647</c:v>
                </c:pt>
                <c:pt idx="2464">
                  <c:v>1377.195544938971</c:v>
                </c:pt>
                <c:pt idx="2465">
                  <c:v>1363.437320181526</c:v>
                </c:pt>
                <c:pt idx="2466">
                  <c:v>1349.944983651305</c:v>
                </c:pt>
                <c:pt idx="2467">
                  <c:v>1336.708162345738</c:v>
                </c:pt>
                <c:pt idx="2468">
                  <c:v>1323.719375008813</c:v>
                </c:pt>
                <c:pt idx="2469">
                  <c:v>1310.973831468225</c:v>
                </c:pt>
                <c:pt idx="2470">
                  <c:v>1298.463722556841</c:v>
                </c:pt>
                <c:pt idx="2471">
                  <c:v>1286.180562912115</c:v>
                </c:pt>
                <c:pt idx="2472">
                  <c:v>1274.12186714181</c:v>
                </c:pt>
                <c:pt idx="2473">
                  <c:v>1262.277802252861</c:v>
                </c:pt>
                <c:pt idx="2474">
                  <c:v>1250.647042469486</c:v>
                </c:pt>
                <c:pt idx="2475">
                  <c:v>1239.217243711051</c:v>
                </c:pt>
                <c:pt idx="2476">
                  <c:v>1227.987912086224</c:v>
                </c:pt>
                <c:pt idx="2477">
                  <c:v>1216.951981900015</c:v>
                </c:pt>
                <c:pt idx="2478">
                  <c:v>1206.102749182943</c:v>
                </c:pt>
                <c:pt idx="2479">
                  <c:v>1195.441870320776</c:v>
                </c:pt>
                <c:pt idx="2480">
                  <c:v>1184.958336518979</c:v>
                </c:pt>
                <c:pt idx="2481">
                  <c:v>1174.650806625336</c:v>
                </c:pt>
                <c:pt idx="2482">
                  <c:v>1164.513398970502</c:v>
                </c:pt>
                <c:pt idx="2483">
                  <c:v>1154.541746643074</c:v>
                </c:pt>
                <c:pt idx="2484">
                  <c:v>1144.731951911835</c:v>
                </c:pt>
                <c:pt idx="2485">
                  <c:v>1135.081248288199</c:v>
                </c:pt>
                <c:pt idx="2486">
                  <c:v>1125.583444451468</c:v>
                </c:pt>
                <c:pt idx="2487">
                  <c:v>1116.239040758268</c:v>
                </c:pt>
                <c:pt idx="2488">
                  <c:v>1107.039851409801</c:v>
                </c:pt>
                <c:pt idx="2489">
                  <c:v>1097.983118419033</c:v>
                </c:pt>
                <c:pt idx="2490">
                  <c:v>1089.06989782866</c:v>
                </c:pt>
                <c:pt idx="2491">
                  <c:v>1080.289828744278</c:v>
                </c:pt>
                <c:pt idx="2492">
                  <c:v>1071.645682817832</c:v>
                </c:pt>
                <c:pt idx="2493">
                  <c:v>1063.133044532768</c:v>
                </c:pt>
                <c:pt idx="2494">
                  <c:v>1054.74525378673</c:v>
                </c:pt>
                <c:pt idx="2495">
                  <c:v>1046.48629658599</c:v>
                </c:pt>
                <c:pt idx="2496">
                  <c:v>1038.3467639829</c:v>
                </c:pt>
                <c:pt idx="2497">
                  <c:v>1030.329542160767</c:v>
                </c:pt>
                <c:pt idx="2498">
                  <c:v>1022.425780809951</c:v>
                </c:pt>
                <c:pt idx="2499">
                  <c:v>1014.636853190444</c:v>
                </c:pt>
                <c:pt idx="2500">
                  <c:v>1006.959360792928</c:v>
                </c:pt>
                <c:pt idx="2501">
                  <c:v>999.3930347079062</c:v>
                </c:pt>
                <c:pt idx="2502">
                  <c:v>991.9320956830354</c:v>
                </c:pt>
                <c:pt idx="2503">
                  <c:v>984.5758838315465</c:v>
                </c:pt>
                <c:pt idx="2504">
                  <c:v>977.3252939085903</c:v>
                </c:pt>
                <c:pt idx="2505">
                  <c:v>970.1711940295207</c:v>
                </c:pt>
                <c:pt idx="2506">
                  <c:v>963.1183967517314</c:v>
                </c:pt>
                <c:pt idx="2507">
                  <c:v>956.1609888759418</c:v>
                </c:pt>
                <c:pt idx="2508">
                  <c:v>949.2977030429362</c:v>
                </c:pt>
                <c:pt idx="2509">
                  <c:v>942.524421178255</c:v>
                </c:pt>
                <c:pt idx="2510">
                  <c:v>935.8457056875044</c:v>
                </c:pt>
                <c:pt idx="2511">
                  <c:v>929.2536082075036</c:v>
                </c:pt>
                <c:pt idx="2512">
                  <c:v>922.7492487462742</c:v>
                </c:pt>
                <c:pt idx="2513">
                  <c:v>916.3281350270025</c:v>
                </c:pt>
                <c:pt idx="2514">
                  <c:v>909.993554005345</c:v>
                </c:pt>
                <c:pt idx="2515">
                  <c:v>903.7389375856603</c:v>
                </c:pt>
                <c:pt idx="2516">
                  <c:v>897.5644228557848</c:v>
                </c:pt>
                <c:pt idx="2517">
                  <c:v>891.470321131139</c:v>
                </c:pt>
                <c:pt idx="2518">
                  <c:v>885.451916981355</c:v>
                </c:pt>
                <c:pt idx="2519">
                  <c:v>879.5111400971996</c:v>
                </c:pt>
                <c:pt idx="2520">
                  <c:v>873.6425839271438</c:v>
                </c:pt>
                <c:pt idx="2521">
                  <c:v>867.8475598714479</c:v>
                </c:pt>
                <c:pt idx="2522">
                  <c:v>862.1238631879124</c:v>
                </c:pt>
                <c:pt idx="2523">
                  <c:v>856.471151287761</c:v>
                </c:pt>
                <c:pt idx="2524">
                  <c:v>850.889014968032</c:v>
                </c:pt>
                <c:pt idx="2525">
                  <c:v>845.3722250514977</c:v>
                </c:pt>
                <c:pt idx="2526">
                  <c:v>839.920075240859</c:v>
                </c:pt>
                <c:pt idx="2527">
                  <c:v>834.5359443754406</c:v>
                </c:pt>
                <c:pt idx="2528">
                  <c:v>829.215986208536</c:v>
                </c:pt>
                <c:pt idx="2529">
                  <c:v>823.958890725056</c:v>
                </c:pt>
                <c:pt idx="2530">
                  <c:v>818.7624811706364</c:v>
                </c:pt>
                <c:pt idx="2531">
                  <c:v>813.6275133324193</c:v>
                </c:pt>
                <c:pt idx="2532">
                  <c:v>808.5506015564692</c:v>
                </c:pt>
                <c:pt idx="2533">
                  <c:v>803.5335284442305</c:v>
                </c:pt>
                <c:pt idx="2534">
                  <c:v>798.5743850994472</c:v>
                </c:pt>
                <c:pt idx="2535">
                  <c:v>793.672737351168</c:v>
                </c:pt>
                <c:pt idx="2536">
                  <c:v>788.8233986131981</c:v>
                </c:pt>
                <c:pt idx="2537">
                  <c:v>784.0314316676006</c:v>
                </c:pt>
                <c:pt idx="2538">
                  <c:v>779.2928958704791</c:v>
                </c:pt>
                <c:pt idx="2539">
                  <c:v>774.6052670619293</c:v>
                </c:pt>
                <c:pt idx="2540">
                  <c:v>769.9693598122315</c:v>
                </c:pt>
                <c:pt idx="2541">
                  <c:v>765.3867917130567</c:v>
                </c:pt>
                <c:pt idx="2542">
                  <c:v>760.8537556276457</c:v>
                </c:pt>
                <c:pt idx="2543">
                  <c:v>756.3699511661582</c:v>
                </c:pt>
                <c:pt idx="2544">
                  <c:v>751.9339613842021</c:v>
                </c:pt>
                <c:pt idx="2545">
                  <c:v>747.5454387381291</c:v>
                </c:pt>
                <c:pt idx="2546">
                  <c:v>743.2055978857379</c:v>
                </c:pt>
                <c:pt idx="2547">
                  <c:v>738.9095328517731</c:v>
                </c:pt>
                <c:pt idx="2548">
                  <c:v>734.659567628863</c:v>
                </c:pt>
                <c:pt idx="2549">
                  <c:v>730.4548928060964</c:v>
                </c:pt>
                <c:pt idx="2550">
                  <c:v>726.2935849017477</c:v>
                </c:pt>
                <c:pt idx="2551">
                  <c:v>722.1761735950262</c:v>
                </c:pt>
                <c:pt idx="2552">
                  <c:v>718.1019666571372</c:v>
                </c:pt>
                <c:pt idx="2553">
                  <c:v>714.0683616029376</c:v>
                </c:pt>
                <c:pt idx="2554">
                  <c:v>710.0758304167168</c:v>
                </c:pt>
                <c:pt idx="2555">
                  <c:v>706.1244164938926</c:v>
                </c:pt>
                <c:pt idx="2556">
                  <c:v>702.2130134986712</c:v>
                </c:pt>
                <c:pt idx="2557">
                  <c:v>698.3417007136289</c:v>
                </c:pt>
                <c:pt idx="2558">
                  <c:v>694.5075611574913</c:v>
                </c:pt>
                <c:pt idx="2559">
                  <c:v>690.7122094333129</c:v>
                </c:pt>
                <c:pt idx="2560">
                  <c:v>686.9542687373502</c:v>
                </c:pt>
                <c:pt idx="2561">
                  <c:v>683.2354108094061</c:v>
                </c:pt>
                <c:pt idx="2562">
                  <c:v>679.5505989382111</c:v>
                </c:pt>
                <c:pt idx="2563">
                  <c:v>675.901886711633</c:v>
                </c:pt>
                <c:pt idx="2564">
                  <c:v>672.2902173931066</c:v>
                </c:pt>
                <c:pt idx="2565">
                  <c:v>668.7115521272046</c:v>
                </c:pt>
                <c:pt idx="2566">
                  <c:v>665.1687720410375</c:v>
                </c:pt>
                <c:pt idx="2567">
                  <c:v>661.6601434541617</c:v>
                </c:pt>
                <c:pt idx="2568">
                  <c:v>658.1844849884968</c:v>
                </c:pt>
                <c:pt idx="2569">
                  <c:v>654.7396537330499</c:v>
                </c:pt>
                <c:pt idx="2570">
                  <c:v>651.3300646759761</c:v>
                </c:pt>
                <c:pt idx="2571">
                  <c:v>647.9520336391365</c:v>
                </c:pt>
                <c:pt idx="2572">
                  <c:v>644.606138725648</c:v>
                </c:pt>
                <c:pt idx="2573">
                  <c:v>641.2902444053224</c:v>
                </c:pt>
                <c:pt idx="2574">
                  <c:v>638.006086612742</c:v>
                </c:pt>
                <c:pt idx="2575">
                  <c:v>634.752259427907</c:v>
                </c:pt>
                <c:pt idx="2576">
                  <c:v>631.5292751467102</c:v>
                </c:pt>
                <c:pt idx="2577">
                  <c:v>628.3345276365882</c:v>
                </c:pt>
                <c:pt idx="2578">
                  <c:v>625.1698567022414</c:v>
                </c:pt>
                <c:pt idx="2579">
                  <c:v>622.0343229734798</c:v>
                </c:pt>
                <c:pt idx="2580">
                  <c:v>618.9282218357299</c:v>
                </c:pt>
                <c:pt idx="2581">
                  <c:v>615.8507893307562</c:v>
                </c:pt>
                <c:pt idx="2582">
                  <c:v>612.8005322550953</c:v>
                </c:pt>
                <c:pt idx="2583">
                  <c:v>609.7790392977165</c:v>
                </c:pt>
                <c:pt idx="2584">
                  <c:v>606.7851457021401</c:v>
                </c:pt>
                <c:pt idx="2585">
                  <c:v>603.818990772217</c:v>
                </c:pt>
                <c:pt idx="2586">
                  <c:v>600.8795477675741</c:v>
                </c:pt>
                <c:pt idx="2587">
                  <c:v>597.9696045926685</c:v>
                </c:pt>
                <c:pt idx="2588">
                  <c:v>595.0854403955149</c:v>
                </c:pt>
                <c:pt idx="2589">
                  <c:v>592.2291182959784</c:v>
                </c:pt>
                <c:pt idx="2590">
                  <c:v>589.4019650038055</c:v>
                </c:pt>
                <c:pt idx="2591">
                  <c:v>586.5991773282795</c:v>
                </c:pt>
                <c:pt idx="2592">
                  <c:v>583.8258539036327</c:v>
                </c:pt>
                <c:pt idx="2593">
                  <c:v>581.080437763003</c:v>
                </c:pt>
                <c:pt idx="2594">
                  <c:v>578.363869628062</c:v>
                </c:pt>
                <c:pt idx="2595">
                  <c:v>575.6756733388657</c:v>
                </c:pt>
                <c:pt idx="2596">
                  <c:v>573.017425606983</c:v>
                </c:pt>
                <c:pt idx="2597">
                  <c:v>570.390152390469</c:v>
                </c:pt>
                <c:pt idx="2598">
                  <c:v>567.7936152422554</c:v>
                </c:pt>
                <c:pt idx="2599">
                  <c:v>565.2300636553498</c:v>
                </c:pt>
                <c:pt idx="2600">
                  <c:v>562.7015316262753</c:v>
                </c:pt>
                <c:pt idx="2601">
                  <c:v>560.210138557446</c:v>
                </c:pt>
                <c:pt idx="2602">
                  <c:v>557.7556976426686</c:v>
                </c:pt>
                <c:pt idx="2603">
                  <c:v>555.343187230171</c:v>
                </c:pt>
                <c:pt idx="2604">
                  <c:v>552.975579637467</c:v>
                </c:pt>
                <c:pt idx="2605">
                  <c:v>550.6548253667165</c:v>
                </c:pt>
                <c:pt idx="2606">
                  <c:v>548.3840204303756</c:v>
                </c:pt>
                <c:pt idx="2607">
                  <c:v>546.163961087641</c:v>
                </c:pt>
                <c:pt idx="2608">
                  <c:v>543.993148150818</c:v>
                </c:pt>
                <c:pt idx="2609">
                  <c:v>541.8605528493648</c:v>
                </c:pt>
                <c:pt idx="2610">
                  <c:v>539.7386585319043</c:v>
                </c:pt>
                <c:pt idx="2611">
                  <c:v>537.5678139719872</c:v>
                </c:pt>
                <c:pt idx="2612">
                  <c:v>535.2320967973336</c:v>
                </c:pt>
                <c:pt idx="2613">
                  <c:v>532.5345535442008</c:v>
                </c:pt>
                <c:pt idx="2614">
                  <c:v>529.215134893331</c:v>
                </c:pt>
                <c:pt idx="2615">
                  <c:v>525.0946171059286</c:v>
                </c:pt>
                <c:pt idx="2616">
                  <c:v>520.3328309758176</c:v>
                </c:pt>
                <c:pt idx="2617">
                  <c:v>515.4872122972927</c:v>
                </c:pt>
                <c:pt idx="2618">
                  <c:v>511.1269935645356</c:v>
                </c:pt>
                <c:pt idx="2619">
                  <c:v>507.4641005272527</c:v>
                </c:pt>
                <c:pt idx="2620">
                  <c:v>504.3985025081812</c:v>
                </c:pt>
                <c:pt idx="2621">
                  <c:v>501.7333404973778</c:v>
                </c:pt>
                <c:pt idx="2622">
                  <c:v>499.3030492934936</c:v>
                </c:pt>
                <c:pt idx="2623">
                  <c:v>496.9976195896635</c:v>
                </c:pt>
                <c:pt idx="2624">
                  <c:v>494.7502567038458</c:v>
                </c:pt>
                <c:pt idx="2625">
                  <c:v>492.524633680676</c:v>
                </c:pt>
                <c:pt idx="2626">
                  <c:v>490.3003018254693</c:v>
                </c:pt>
                <c:pt idx="2627">
                  <c:v>488.0643219045587</c:v>
                </c:pt>
                <c:pt idx="2628">
                  <c:v>485.8127768484161</c:v>
                </c:pt>
                <c:pt idx="2629">
                  <c:v>483.5400250506813</c:v>
                </c:pt>
                <c:pt idx="2630">
                  <c:v>481.2444128588409</c:v>
                </c:pt>
                <c:pt idx="2631">
                  <c:v>478.9233736888726</c:v>
                </c:pt>
                <c:pt idx="2632">
                  <c:v>476.5745814432518</c:v>
                </c:pt>
                <c:pt idx="2633">
                  <c:v>474.1967522431309</c:v>
                </c:pt>
                <c:pt idx="2634">
                  <c:v>471.7874910709101</c:v>
                </c:pt>
                <c:pt idx="2635">
                  <c:v>469.3431565980575</c:v>
                </c:pt>
                <c:pt idx="2636">
                  <c:v>466.8603200041173</c:v>
                </c:pt>
                <c:pt idx="2637">
                  <c:v>464.3343004278397</c:v>
                </c:pt>
                <c:pt idx="2638">
                  <c:v>461.7611325932133</c:v>
                </c:pt>
                <c:pt idx="2639">
                  <c:v>459.1343838837126</c:v>
                </c:pt>
                <c:pt idx="2640">
                  <c:v>456.4473787236226</c:v>
                </c:pt>
                <c:pt idx="2641">
                  <c:v>453.6920448788923</c:v>
                </c:pt>
                <c:pt idx="2642">
                  <c:v>450.8596048996774</c:v>
                </c:pt>
                <c:pt idx="2643">
                  <c:v>447.9394735377343</c:v>
                </c:pt>
                <c:pt idx="2644">
                  <c:v>444.9195705248603</c:v>
                </c:pt>
                <c:pt idx="2645">
                  <c:v>441.7862265277546</c:v>
                </c:pt>
                <c:pt idx="2646">
                  <c:v>438.5245781841593</c:v>
                </c:pt>
                <c:pt idx="2647">
                  <c:v>435.1177523399356</c:v>
                </c:pt>
                <c:pt idx="2648">
                  <c:v>431.5461989955117</c:v>
                </c:pt>
                <c:pt idx="2649">
                  <c:v>427.7912144502914</c:v>
                </c:pt>
                <c:pt idx="2650">
                  <c:v>423.8343386119604</c:v>
                </c:pt>
                <c:pt idx="2651">
                  <c:v>419.6568796424119</c:v>
                </c:pt>
                <c:pt idx="2652">
                  <c:v>415.2468804922692</c:v>
                </c:pt>
                <c:pt idx="2653">
                  <c:v>410.6045747013497</c:v>
                </c:pt>
                <c:pt idx="2654">
                  <c:v>405.7517241161516</c:v>
                </c:pt>
                <c:pt idx="2655">
                  <c:v>400.7530523716864</c:v>
                </c:pt>
                <c:pt idx="2656">
                  <c:v>395.7542556339153</c:v>
                </c:pt>
                <c:pt idx="2657">
                  <c:v>391.0696959050156</c:v>
                </c:pt>
                <c:pt idx="2658">
                  <c:v>387.3712285046114</c:v>
                </c:pt>
                <c:pt idx="2659">
                  <c:v>386.1471601585397</c:v>
                </c:pt>
                <c:pt idx="2660">
                  <c:v>390.5710538067917</c:v>
                </c:pt>
                <c:pt idx="2661">
                  <c:v>405.8930971874294</c:v>
                </c:pt>
                <c:pt idx="2662">
                  <c:v>433.5622723191173</c:v>
                </c:pt>
                <c:pt idx="2663">
                  <c:v>458.8951015120555</c:v>
                </c:pt>
                <c:pt idx="2664">
                  <c:v>466.911590977965</c:v>
                </c:pt>
                <c:pt idx="2665">
                  <c:v>463.0088853100608</c:v>
                </c:pt>
                <c:pt idx="2666">
                  <c:v>456.1013565251193</c:v>
                </c:pt>
                <c:pt idx="2667">
                  <c:v>449.7502504698257</c:v>
                </c:pt>
                <c:pt idx="2668">
                  <c:v>444.6199870262903</c:v>
                </c:pt>
                <c:pt idx="2669">
                  <c:v>440.545809482234</c:v>
                </c:pt>
                <c:pt idx="2670">
                  <c:v>437.239555793078</c:v>
                </c:pt>
                <c:pt idx="2671">
                  <c:v>434.4560942676558</c:v>
                </c:pt>
                <c:pt idx="2672">
                  <c:v>432.023842926011</c:v>
                </c:pt>
                <c:pt idx="2673">
                  <c:v>429.8243537914938</c:v>
                </c:pt>
                <c:pt idx="2674">
                  <c:v>427.7813578575389</c:v>
                </c:pt>
                <c:pt idx="2675">
                  <c:v>425.84415574607</c:v>
                </c:pt>
                <c:pt idx="2676">
                  <c:v>423.9794111042374</c:v>
                </c:pt>
                <c:pt idx="2677">
                  <c:v>422.1689830599181</c:v>
                </c:pt>
                <c:pt idx="2678">
                  <c:v>420.3981654765545</c:v>
                </c:pt>
                <c:pt idx="2679">
                  <c:v>418.6571620326726</c:v>
                </c:pt>
                <c:pt idx="2680">
                  <c:v>416.9404287447493</c:v>
                </c:pt>
                <c:pt idx="2681">
                  <c:v>415.246368794806</c:v>
                </c:pt>
                <c:pt idx="2682">
                  <c:v>413.5696619658192</c:v>
                </c:pt>
                <c:pt idx="2683">
                  <c:v>411.9105752470671</c:v>
                </c:pt>
                <c:pt idx="2684">
                  <c:v>410.2675611748244</c:v>
                </c:pt>
                <c:pt idx="2685">
                  <c:v>408.6394335446468</c:v>
                </c:pt>
                <c:pt idx="2686">
                  <c:v>407.0256962967725</c:v>
                </c:pt>
                <c:pt idx="2687">
                  <c:v>405.4263960635815</c:v>
                </c:pt>
                <c:pt idx="2688">
                  <c:v>403.8401429990423</c:v>
                </c:pt>
                <c:pt idx="2689">
                  <c:v>402.2679408149225</c:v>
                </c:pt>
                <c:pt idx="2690">
                  <c:v>400.7085591080707</c:v>
                </c:pt>
                <c:pt idx="2691">
                  <c:v>399.1616427056423</c:v>
                </c:pt>
                <c:pt idx="2692">
                  <c:v>397.6279017922634</c:v>
                </c:pt>
                <c:pt idx="2693">
                  <c:v>396.1060694876055</c:v>
                </c:pt>
                <c:pt idx="2694">
                  <c:v>394.5963682132995</c:v>
                </c:pt>
                <c:pt idx="2695">
                  <c:v>393.097450600371</c:v>
                </c:pt>
                <c:pt idx="2696">
                  <c:v>391.610755695367</c:v>
                </c:pt>
                <c:pt idx="2697">
                  <c:v>390.135661533665</c:v>
                </c:pt>
                <c:pt idx="2698">
                  <c:v>388.6715786578537</c:v>
                </c:pt>
                <c:pt idx="2699">
                  <c:v>387.2178909892025</c:v>
                </c:pt>
                <c:pt idx="2700">
                  <c:v>385.7752601134677</c:v>
                </c:pt>
                <c:pt idx="2701">
                  <c:v>384.3424086905337</c:v>
                </c:pt>
                <c:pt idx="2702">
                  <c:v>382.9207894220408</c:v>
                </c:pt>
                <c:pt idx="2703">
                  <c:v>381.507263330413</c:v>
                </c:pt>
                <c:pt idx="2704">
                  <c:v>380.1054829014638</c:v>
                </c:pt>
                <c:pt idx="2705">
                  <c:v>378.7122123838638</c:v>
                </c:pt>
                <c:pt idx="2706">
                  <c:v>377.3287580037361</c:v>
                </c:pt>
                <c:pt idx="2707">
                  <c:v>375.954649827079</c:v>
                </c:pt>
                <c:pt idx="2708">
                  <c:v>374.5892280388744</c:v>
                </c:pt>
                <c:pt idx="2709">
                  <c:v>373.232881314859</c:v>
                </c:pt>
                <c:pt idx="2710">
                  <c:v>371.8851818746907</c:v>
                </c:pt>
                <c:pt idx="2711">
                  <c:v>370.5461974043106</c:v>
                </c:pt>
                <c:pt idx="2712">
                  <c:v>369.2155101059167</c:v>
                </c:pt>
                <c:pt idx="2713">
                  <c:v>367.8928530000985</c:v>
                </c:pt>
                <c:pt idx="2714">
                  <c:v>366.5785263354555</c:v>
                </c:pt>
                <c:pt idx="2715">
                  <c:v>365.2717265007293</c:v>
                </c:pt>
                <c:pt idx="2716">
                  <c:v>363.9730212801177</c:v>
                </c:pt>
                <c:pt idx="2717">
                  <c:v>362.6820757900368</c:v>
                </c:pt>
                <c:pt idx="2718">
                  <c:v>361.3980416695511</c:v>
                </c:pt>
                <c:pt idx="2719">
                  <c:v>360.1227022629994</c:v>
                </c:pt>
                <c:pt idx="2720">
                  <c:v>358.8540684676778</c:v>
                </c:pt>
                <c:pt idx="2721">
                  <c:v>357.5923091433674</c:v>
                </c:pt>
                <c:pt idx="2722">
                  <c:v>356.3382030915497</c:v>
                </c:pt>
                <c:pt idx="2723">
                  <c:v>355.0900184755902</c:v>
                </c:pt>
                <c:pt idx="2724">
                  <c:v>353.8492179881367</c:v>
                </c:pt>
                <c:pt idx="2725">
                  <c:v>352.6147903718716</c:v>
                </c:pt>
                <c:pt idx="2726">
                  <c:v>351.3879650184713</c:v>
                </c:pt>
                <c:pt idx="2727">
                  <c:v>350.1667412647859</c:v>
                </c:pt>
                <c:pt idx="2728">
                  <c:v>348.9517339753687</c:v>
                </c:pt>
                <c:pt idx="2729">
                  <c:v>347.7439743227847</c:v>
                </c:pt>
                <c:pt idx="2730">
                  <c:v>346.5418633179871</c:v>
                </c:pt>
                <c:pt idx="2731">
                  <c:v>345.3461240452174</c:v>
                </c:pt>
                <c:pt idx="2732">
                  <c:v>344.1560324944653</c:v>
                </c:pt>
                <c:pt idx="2733">
                  <c:v>342.9719882709265</c:v>
                </c:pt>
                <c:pt idx="2734">
                  <c:v>341.7937693273146</c:v>
                </c:pt>
                <c:pt idx="2735">
                  <c:v>340.6212714125028</c:v>
                </c:pt>
                <c:pt idx="2736">
                  <c:v>339.4550273240974</c:v>
                </c:pt>
                <c:pt idx="2737">
                  <c:v>338.293299003308</c:v>
                </c:pt>
                <c:pt idx="2738">
                  <c:v>337.1379734665171</c:v>
                </c:pt>
                <c:pt idx="2739">
                  <c:v>335.9875377591011</c:v>
                </c:pt>
                <c:pt idx="2740">
                  <c:v>334.8428124990202</c:v>
                </c:pt>
                <c:pt idx="2741">
                  <c:v>333.7028944358499</c:v>
                </c:pt>
                <c:pt idx="2742">
                  <c:v>332.5688330035694</c:v>
                </c:pt>
                <c:pt idx="2743">
                  <c:v>331.43967532101</c:v>
                </c:pt>
                <c:pt idx="2744">
                  <c:v>330.3154411844354</c:v>
                </c:pt>
                <c:pt idx="2745">
                  <c:v>329.1960299109584</c:v>
                </c:pt>
                <c:pt idx="2746">
                  <c:v>328.0818256445743</c:v>
                </c:pt>
                <c:pt idx="2747">
                  <c:v>326.9720186956365</c:v>
                </c:pt>
                <c:pt idx="2748">
                  <c:v>325.8674090930117</c:v>
                </c:pt>
                <c:pt idx="2749">
                  <c:v>324.767307761912</c:v>
                </c:pt>
                <c:pt idx="2750">
                  <c:v>323.6722974675157</c:v>
                </c:pt>
                <c:pt idx="2751">
                  <c:v>322.5813248053435</c:v>
                </c:pt>
                <c:pt idx="2752">
                  <c:v>321.4948970983713</c:v>
                </c:pt>
                <c:pt idx="2753">
                  <c:v>320.4131615036927</c:v>
                </c:pt>
                <c:pt idx="2754">
                  <c:v>319.3356752355617</c:v>
                </c:pt>
                <c:pt idx="2755">
                  <c:v>318.2620402277526</c:v>
                </c:pt>
                <c:pt idx="2756">
                  <c:v>317.1935426840923</c:v>
                </c:pt>
                <c:pt idx="2757">
                  <c:v>316.1290489871527</c:v>
                </c:pt>
                <c:pt idx="2758">
                  <c:v>315.0678529254713</c:v>
                </c:pt>
                <c:pt idx="2759">
                  <c:v>314.0112643115961</c:v>
                </c:pt>
                <c:pt idx="2760">
                  <c:v>312.9590264634176</c:v>
                </c:pt>
                <c:pt idx="2761">
                  <c:v>311.9102330652042</c:v>
                </c:pt>
                <c:pt idx="2762">
                  <c:v>310.8655375245473</c:v>
                </c:pt>
                <c:pt idx="2763">
                  <c:v>309.8248361689565</c:v>
                </c:pt>
                <c:pt idx="2764">
                  <c:v>308.787795868012</c:v>
                </c:pt>
                <c:pt idx="2765">
                  <c:v>307.7541853143252</c:v>
                </c:pt>
                <c:pt idx="2766">
                  <c:v>306.7249790010005</c:v>
                </c:pt>
                <c:pt idx="2767">
                  <c:v>305.6984450760571</c:v>
                </c:pt>
                <c:pt idx="2768">
                  <c:v>304.6763291110575</c:v>
                </c:pt>
                <c:pt idx="2769">
                  <c:v>303.6571877876961</c:v>
                </c:pt>
                <c:pt idx="2770">
                  <c:v>302.641672846238</c:v>
                </c:pt>
                <c:pt idx="2771">
                  <c:v>301.6303361148685</c:v>
                </c:pt>
                <c:pt idx="2772">
                  <c:v>300.6215120670819</c:v>
                </c:pt>
                <c:pt idx="2773">
                  <c:v>299.6160154736203</c:v>
                </c:pt>
                <c:pt idx="2774">
                  <c:v>298.6138695643544</c:v>
                </c:pt>
                <c:pt idx="2775">
                  <c:v>297.615283639676</c:v>
                </c:pt>
                <c:pt idx="2776">
                  <c:v>296.6195933781207</c:v>
                </c:pt>
                <c:pt idx="2777">
                  <c:v>295.6268515238957</c:v>
                </c:pt>
                <c:pt idx="2778">
                  <c:v>294.6374537044026</c:v>
                </c:pt>
                <c:pt idx="2779">
                  <c:v>293.6511825444909</c:v>
                </c:pt>
                <c:pt idx="2780">
                  <c:v>292.6673319511067</c:v>
                </c:pt>
                <c:pt idx="2781">
                  <c:v>291.6870946681484</c:v>
                </c:pt>
                <c:pt idx="2782">
                  <c:v>290.7094651098963</c:v>
                </c:pt>
                <c:pt idx="2783">
                  <c:v>289.7348097751576</c:v>
                </c:pt>
                <c:pt idx="2784">
                  <c:v>288.7627933004652</c:v>
                </c:pt>
                <c:pt idx="2785">
                  <c:v>287.7938315343312</c:v>
                </c:pt>
                <c:pt idx="2786">
                  <c:v>286.8270940467006</c:v>
                </c:pt>
                <c:pt idx="2787">
                  <c:v>285.8637472422755</c:v>
                </c:pt>
                <c:pt idx="2788">
                  <c:v>284.902604126121</c:v>
                </c:pt>
                <c:pt idx="2789">
                  <c:v>283.9442494750342</c:v>
                </c:pt>
                <c:pt idx="2790">
                  <c:v>282.9882197012822</c:v>
                </c:pt>
                <c:pt idx="2791">
                  <c:v>282.0348949525843</c:v>
                </c:pt>
                <c:pt idx="2792">
                  <c:v>281.0842258333471</c:v>
                </c:pt>
                <c:pt idx="2793">
                  <c:v>280.1358454399258</c:v>
                </c:pt>
                <c:pt idx="2794">
                  <c:v>279.1898392967047</c:v>
                </c:pt>
                <c:pt idx="2795">
                  <c:v>278.2467148148074</c:v>
                </c:pt>
                <c:pt idx="2796">
                  <c:v>277.3052948875296</c:v>
                </c:pt>
                <c:pt idx="2797">
                  <c:v>276.3664531992037</c:v>
                </c:pt>
                <c:pt idx="2798">
                  <c:v>275.4300949564417</c:v>
                </c:pt>
                <c:pt idx="2799">
                  <c:v>274.4961112840326</c:v>
                </c:pt>
                <c:pt idx="2800">
                  <c:v>273.5643064535307</c:v>
                </c:pt>
                <c:pt idx="2801">
                  <c:v>272.6345947193334</c:v>
                </c:pt>
                <c:pt idx="2802">
                  <c:v>271.7079447116949</c:v>
                </c:pt>
                <c:pt idx="2803">
                  <c:v>270.7827536795099</c:v>
                </c:pt>
                <c:pt idx="2804">
                  <c:v>269.8602973282573</c:v>
                </c:pt>
                <c:pt idx="2805">
                  <c:v>268.9400513017957</c:v>
                </c:pt>
                <c:pt idx="2806">
                  <c:v>268.022482122901</c:v>
                </c:pt>
                <c:pt idx="2807">
                  <c:v>267.1063311885345</c:v>
                </c:pt>
                <c:pt idx="2808">
                  <c:v>266.1930544485176</c:v>
                </c:pt>
                <c:pt idx="2809">
                  <c:v>265.2820658775433</c:v>
                </c:pt>
                <c:pt idx="2810">
                  <c:v>264.3735969218639</c:v>
                </c:pt>
                <c:pt idx="2811">
                  <c:v>263.4672612430672</c:v>
                </c:pt>
                <c:pt idx="2812">
                  <c:v>262.563763278053</c:v>
                </c:pt>
                <c:pt idx="2813">
                  <c:v>261.6626198867746</c:v>
                </c:pt>
                <c:pt idx="2814">
                  <c:v>260.7644538381015</c:v>
                </c:pt>
                <c:pt idx="2815">
                  <c:v>259.8686250403667</c:v>
                </c:pt>
                <c:pt idx="2816">
                  <c:v>258.976194099352</c:v>
                </c:pt>
                <c:pt idx="2817">
                  <c:v>258.0864479683782</c:v>
                </c:pt>
                <c:pt idx="2818">
                  <c:v>257.1998714971063</c:v>
                </c:pt>
                <c:pt idx="2819">
                  <c:v>256.3167595145209</c:v>
                </c:pt>
                <c:pt idx="2820">
                  <c:v>255.4370900818857</c:v>
                </c:pt>
                <c:pt idx="2821">
                  <c:v>254.5610225333672</c:v>
                </c:pt>
                <c:pt idx="2822">
                  <c:v>253.6885046475315</c:v>
                </c:pt>
                <c:pt idx="2823">
                  <c:v>252.820323075832</c:v>
                </c:pt>
                <c:pt idx="2824">
                  <c:v>251.9561853893863</c:v>
                </c:pt>
                <c:pt idx="2825">
                  <c:v>251.0957480720718</c:v>
                </c:pt>
                <c:pt idx="2826">
                  <c:v>250.2392885498436</c:v>
                </c:pt>
                <c:pt idx="2827">
                  <c:v>249.3858936107195</c:v>
                </c:pt>
                <c:pt idx="2828">
                  <c:v>248.5336355992208</c:v>
                </c:pt>
                <c:pt idx="2829">
                  <c:v>247.681044811498</c:v>
                </c:pt>
                <c:pt idx="2830">
                  <c:v>246.82315801212</c:v>
                </c:pt>
                <c:pt idx="2831">
                  <c:v>245.9537603213001</c:v>
                </c:pt>
                <c:pt idx="2832">
                  <c:v>245.061121078706</c:v>
                </c:pt>
                <c:pt idx="2833">
                  <c:v>244.1276494595301</c:v>
                </c:pt>
                <c:pt idx="2834">
                  <c:v>243.1278064051355</c:v>
                </c:pt>
                <c:pt idx="2835">
                  <c:v>242.0269725958692</c:v>
                </c:pt>
                <c:pt idx="2836">
                  <c:v>240.7881849393172</c:v>
                </c:pt>
                <c:pt idx="2837">
                  <c:v>239.3876068791841</c:v>
                </c:pt>
                <c:pt idx="2838">
                  <c:v>237.8430739183248</c:v>
                </c:pt>
                <c:pt idx="2839">
                  <c:v>236.2308411219248</c:v>
                </c:pt>
                <c:pt idx="2840">
                  <c:v>234.6634586511759</c:v>
                </c:pt>
                <c:pt idx="2841">
                  <c:v>233.2372269756158</c:v>
                </c:pt>
                <c:pt idx="2842">
                  <c:v>231.9875995072131</c:v>
                </c:pt>
                <c:pt idx="2843">
                  <c:v>230.8956576774161</c:v>
                </c:pt>
                <c:pt idx="2844">
                  <c:v>229.9193347439775</c:v>
                </c:pt>
                <c:pt idx="2845">
                  <c:v>229.0167891480369</c:v>
                </c:pt>
                <c:pt idx="2846">
                  <c:v>228.1548660633471</c:v>
                </c:pt>
                <c:pt idx="2847">
                  <c:v>227.3123258300647</c:v>
                </c:pt>
                <c:pt idx="2848">
                  <c:v>226.4763956443622</c:v>
                </c:pt>
                <c:pt idx="2849">
                  <c:v>225.6391976249077</c:v>
                </c:pt>
                <c:pt idx="2850">
                  <c:v>224.7965170851951</c:v>
                </c:pt>
                <c:pt idx="2851">
                  <c:v>223.9458332320068</c:v>
                </c:pt>
                <c:pt idx="2852">
                  <c:v>223.0862728052769</c:v>
                </c:pt>
                <c:pt idx="2853">
                  <c:v>222.2175909613597</c:v>
                </c:pt>
                <c:pt idx="2854">
                  <c:v>221.3403385971414</c:v>
                </c:pt>
                <c:pt idx="2855">
                  <c:v>220.453853929969</c:v>
                </c:pt>
                <c:pt idx="2856">
                  <c:v>219.5600730840586</c:v>
                </c:pt>
                <c:pt idx="2857">
                  <c:v>218.6578203888325</c:v>
                </c:pt>
                <c:pt idx="2858">
                  <c:v>217.7481199691575</c:v>
                </c:pt>
                <c:pt idx="2859">
                  <c:v>216.8311606849468</c:v>
                </c:pt>
                <c:pt idx="2860">
                  <c:v>215.9070930595143</c:v>
                </c:pt>
                <c:pt idx="2861">
                  <c:v>214.9768598924934</c:v>
                </c:pt>
                <c:pt idx="2862">
                  <c:v>214.0395545292635</c:v>
                </c:pt>
                <c:pt idx="2863">
                  <c:v>213.09597644402</c:v>
                </c:pt>
                <c:pt idx="2864">
                  <c:v>212.1459748631782</c:v>
                </c:pt>
                <c:pt idx="2865">
                  <c:v>211.189897285756</c:v>
                </c:pt>
                <c:pt idx="2866">
                  <c:v>210.228151949304</c:v>
                </c:pt>
                <c:pt idx="2867">
                  <c:v>209.2593007991665</c:v>
                </c:pt>
                <c:pt idx="2868">
                  <c:v>208.2846642348502</c:v>
                </c:pt>
                <c:pt idx="2869">
                  <c:v>207.3042801863284</c:v>
                </c:pt>
                <c:pt idx="2870">
                  <c:v>206.3174104655983</c:v>
                </c:pt>
                <c:pt idx="2871">
                  <c:v>205.324263638934</c:v>
                </c:pt>
                <c:pt idx="2872">
                  <c:v>204.3250270621404</c:v>
                </c:pt>
                <c:pt idx="2873">
                  <c:v>203.3192530473183</c:v>
                </c:pt>
                <c:pt idx="2874">
                  <c:v>202.3068083287036</c:v>
                </c:pt>
                <c:pt idx="2875">
                  <c:v>201.2882794503502</c:v>
                </c:pt>
                <c:pt idx="2876">
                  <c:v>200.2623694346835</c:v>
                </c:pt>
                <c:pt idx="2877">
                  <c:v>199.2296687773775</c:v>
                </c:pt>
                <c:pt idx="2878">
                  <c:v>198.1900142046937</c:v>
                </c:pt>
                <c:pt idx="2879">
                  <c:v>197.143411074303</c:v>
                </c:pt>
                <c:pt idx="2880">
                  <c:v>196.0883291576077</c:v>
                </c:pt>
                <c:pt idx="2881">
                  <c:v>195.0267339927767</c:v>
                </c:pt>
                <c:pt idx="2882">
                  <c:v>193.9566511585084</c:v>
                </c:pt>
                <c:pt idx="2883">
                  <c:v>192.8788262654406</c:v>
                </c:pt>
                <c:pt idx="2884">
                  <c:v>191.7924961747173</c:v>
                </c:pt>
                <c:pt idx="2885">
                  <c:v>190.6978334114917</c:v>
                </c:pt>
                <c:pt idx="2886">
                  <c:v>189.5938711783264</c:v>
                </c:pt>
                <c:pt idx="2887">
                  <c:v>188.4815255354405</c:v>
                </c:pt>
                <c:pt idx="2888">
                  <c:v>187.3597490136458</c:v>
                </c:pt>
                <c:pt idx="2889">
                  <c:v>186.2281260008184</c:v>
                </c:pt>
                <c:pt idx="2890">
                  <c:v>185.087076260004</c:v>
                </c:pt>
                <c:pt idx="2891">
                  <c:v>183.9356712265192</c:v>
                </c:pt>
                <c:pt idx="2892">
                  <c:v>182.7738257450632</c:v>
                </c:pt>
                <c:pt idx="2893">
                  <c:v>181.6003966018457</c:v>
                </c:pt>
                <c:pt idx="2894">
                  <c:v>180.4166976509489</c:v>
                </c:pt>
                <c:pt idx="2895">
                  <c:v>179.2211438527693</c:v>
                </c:pt>
                <c:pt idx="2896">
                  <c:v>178.0138434926626</c:v>
                </c:pt>
                <c:pt idx="2897">
                  <c:v>176.7939101162844</c:v>
                </c:pt>
                <c:pt idx="2898">
                  <c:v>175.561820938536</c:v>
                </c:pt>
                <c:pt idx="2899">
                  <c:v>174.3165641097153</c:v>
                </c:pt>
                <c:pt idx="2900">
                  <c:v>173.057815523897</c:v>
                </c:pt>
                <c:pt idx="2901">
                  <c:v>171.7854664005869</c:v>
                </c:pt>
                <c:pt idx="2902">
                  <c:v>170.4984687230512</c:v>
                </c:pt>
                <c:pt idx="2903">
                  <c:v>169.1963934238257</c:v>
                </c:pt>
                <c:pt idx="2904">
                  <c:v>167.878951633106</c:v>
                </c:pt>
                <c:pt idx="2905">
                  <c:v>166.5460477089433</c:v>
                </c:pt>
                <c:pt idx="2906">
                  <c:v>165.1968468288735</c:v>
                </c:pt>
                <c:pt idx="2907">
                  <c:v>163.8315147414444</c:v>
                </c:pt>
                <c:pt idx="2908">
                  <c:v>162.4482440962496</c:v>
                </c:pt>
                <c:pt idx="2909">
                  <c:v>161.0476713083413</c:v>
                </c:pt>
                <c:pt idx="2910">
                  <c:v>159.6278628264213</c:v>
                </c:pt>
                <c:pt idx="2911">
                  <c:v>158.1897003603019</c:v>
                </c:pt>
                <c:pt idx="2912">
                  <c:v>156.7320669856497</c:v>
                </c:pt>
                <c:pt idx="2913">
                  <c:v>155.2540802072346</c:v>
                </c:pt>
                <c:pt idx="2914">
                  <c:v>153.755500096002</c:v>
                </c:pt>
                <c:pt idx="2915">
                  <c:v>152.235590383813</c:v>
                </c:pt>
                <c:pt idx="2916">
                  <c:v>150.693878763397</c:v>
                </c:pt>
                <c:pt idx="2917">
                  <c:v>149.1298200662089</c:v>
                </c:pt>
                <c:pt idx="2918">
                  <c:v>147.5429483114861</c:v>
                </c:pt>
                <c:pt idx="2919">
                  <c:v>145.9315267675568</c:v>
                </c:pt>
                <c:pt idx="2920">
                  <c:v>144.2974004048229</c:v>
                </c:pt>
                <c:pt idx="2921">
                  <c:v>142.637444402689</c:v>
                </c:pt>
                <c:pt idx="2922">
                  <c:v>140.9521536249144</c:v>
                </c:pt>
                <c:pt idx="2923">
                  <c:v>139.2420861356269</c:v>
                </c:pt>
                <c:pt idx="2924">
                  <c:v>137.5056373145616</c:v>
                </c:pt>
                <c:pt idx="2925">
                  <c:v>135.7424505115393</c:v>
                </c:pt>
                <c:pt idx="2926">
                  <c:v>133.9529535673501</c:v>
                </c:pt>
                <c:pt idx="2927">
                  <c:v>132.1377595934621</c:v>
                </c:pt>
                <c:pt idx="2928">
                  <c:v>130.2949200551463</c:v>
                </c:pt>
                <c:pt idx="2929">
                  <c:v>128.4257832795076</c:v>
                </c:pt>
                <c:pt idx="2930">
                  <c:v>126.5303931143519</c:v>
                </c:pt>
                <c:pt idx="2931">
                  <c:v>124.6099584622229</c:v>
                </c:pt>
                <c:pt idx="2932">
                  <c:v>122.6654945012154</c:v>
                </c:pt>
                <c:pt idx="2933">
                  <c:v>120.6977607090997</c:v>
                </c:pt>
                <c:pt idx="2934">
                  <c:v>118.709164327385</c:v>
                </c:pt>
                <c:pt idx="2935">
                  <c:v>116.7027112304733</c:v>
                </c:pt>
                <c:pt idx="2936">
                  <c:v>114.67954182899</c:v>
                </c:pt>
                <c:pt idx="2937">
                  <c:v>112.646027052403</c:v>
                </c:pt>
                <c:pt idx="2938">
                  <c:v>110.6057927103858</c:v>
                </c:pt>
                <c:pt idx="2939">
                  <c:v>108.5655718204377</c:v>
                </c:pt>
                <c:pt idx="2940">
                  <c:v>106.5327899873776</c:v>
                </c:pt>
                <c:pt idx="2941">
                  <c:v>104.5162842551057</c:v>
                </c:pt>
                <c:pt idx="2942">
                  <c:v>102.5295224060012</c:v>
                </c:pt>
                <c:pt idx="2943">
                  <c:v>100.5839427646141</c:v>
                </c:pt>
                <c:pt idx="2944">
                  <c:v>98.6973160012074</c:v>
                </c:pt>
                <c:pt idx="2945">
                  <c:v>96.89207068500266</c:v>
                </c:pt>
                <c:pt idx="2946">
                  <c:v>95.18965131681647</c:v>
                </c:pt>
                <c:pt idx="2947">
                  <c:v>93.61906512856181</c:v>
                </c:pt>
                <c:pt idx="2948">
                  <c:v>92.21524018611167</c:v>
                </c:pt>
                <c:pt idx="2949">
                  <c:v>91.01774760379861</c:v>
                </c:pt>
                <c:pt idx="2950">
                  <c:v>90.06887045143179</c:v>
                </c:pt>
                <c:pt idx="2951">
                  <c:v>89.42335453761181</c:v>
                </c:pt>
                <c:pt idx="2952">
                  <c:v>89.13427938233184</c:v>
                </c:pt>
                <c:pt idx="2953">
                  <c:v>89.26347330238754</c:v>
                </c:pt>
                <c:pt idx="2954">
                  <c:v>89.8754497426663</c:v>
                </c:pt>
                <c:pt idx="2955">
                  <c:v>91.0366147739152</c:v>
                </c:pt>
                <c:pt idx="2956">
                  <c:v>92.81114631636291</c:v>
                </c:pt>
                <c:pt idx="2957">
                  <c:v>95.26475463447752</c:v>
                </c:pt>
                <c:pt idx="2958">
                  <c:v>98.4561209376274</c:v>
                </c:pt>
                <c:pt idx="2959">
                  <c:v>102.4397056241577</c:v>
                </c:pt>
                <c:pt idx="2960">
                  <c:v>107.2638502159832</c:v>
                </c:pt>
                <c:pt idx="2961">
                  <c:v>112.9720896915538</c:v>
                </c:pt>
                <c:pt idx="2962">
                  <c:v>119.6077086102527</c:v>
                </c:pt>
                <c:pt idx="2963">
                  <c:v>127.2060774180108</c:v>
                </c:pt>
                <c:pt idx="2964">
                  <c:v>135.8049408299992</c:v>
                </c:pt>
                <c:pt idx="2965">
                  <c:v>145.4410599622422</c:v>
                </c:pt>
                <c:pt idx="2966">
                  <c:v>156.1522993071752</c:v>
                </c:pt>
                <c:pt idx="2967">
                  <c:v>167.9763427278561</c:v>
                </c:pt>
                <c:pt idx="2968">
                  <c:v>180.9572589950762</c:v>
                </c:pt>
                <c:pt idx="2969">
                  <c:v>195.1304936365331</c:v>
                </c:pt>
                <c:pt idx="2970">
                  <c:v>210.5285154045314</c:v>
                </c:pt>
                <c:pt idx="2971">
                  <c:v>227.179258878054</c:v>
                </c:pt>
                <c:pt idx="2972">
                  <c:v>245.084753678351</c:v>
                </c:pt>
                <c:pt idx="2973">
                  <c:v>264.237016754131</c:v>
                </c:pt>
                <c:pt idx="2974">
                  <c:v>284.5836344168729</c:v>
                </c:pt>
                <c:pt idx="2975">
                  <c:v>306.0301005497178</c:v>
                </c:pt>
                <c:pt idx="2976">
                  <c:v>328.4263057578279</c:v>
                </c:pt>
                <c:pt idx="2977">
                  <c:v>351.5377919401826</c:v>
                </c:pt>
                <c:pt idx="2978">
                  <c:v>375.0633431434353</c:v>
                </c:pt>
                <c:pt idx="2979">
                  <c:v>398.5968557998218</c:v>
                </c:pt>
                <c:pt idx="2980">
                  <c:v>421.664804423746</c:v>
                </c:pt>
                <c:pt idx="2981">
                  <c:v>443.7182190215215</c:v>
                </c:pt>
                <c:pt idx="2982">
                  <c:v>464.1824455962546</c:v>
                </c:pt>
                <c:pt idx="2983">
                  <c:v>482.5072155089088</c:v>
                </c:pt>
                <c:pt idx="2984">
                  <c:v>498.2075026600557</c:v>
                </c:pt>
                <c:pt idx="2985">
                  <c:v>510.932513154241</c:v>
                </c:pt>
                <c:pt idx="2986">
                  <c:v>520.4887154782326</c:v>
                </c:pt>
                <c:pt idx="2987">
                  <c:v>526.853282756355</c:v>
                </c:pt>
                <c:pt idx="2988">
                  <c:v>530.1672565136348</c:v>
                </c:pt>
                <c:pt idx="2989">
                  <c:v>530.7096817163426</c:v>
                </c:pt>
                <c:pt idx="2990">
                  <c:v>528.8290292965655</c:v>
                </c:pt>
                <c:pt idx="2991">
                  <c:v>524.9341952795926</c:v>
                </c:pt>
                <c:pt idx="2992">
                  <c:v>519.4171725331332</c:v>
                </c:pt>
                <c:pt idx="2993">
                  <c:v>512.6635207590134</c:v>
                </c:pt>
                <c:pt idx="2994">
                  <c:v>505.0064351343313</c:v>
                </c:pt>
                <c:pt idx="2995">
                  <c:v>496.7319814822872</c:v>
                </c:pt>
                <c:pt idx="2996">
                  <c:v>488.0783582573831</c:v>
                </c:pt>
                <c:pt idx="2997">
                  <c:v>479.2327661956986</c:v>
                </c:pt>
                <c:pt idx="2998">
                  <c:v>470.344855535213</c:v>
                </c:pt>
                <c:pt idx="2999">
                  <c:v>461.5222263262938</c:v>
                </c:pt>
                <c:pt idx="3000">
                  <c:v>452.8489919804751</c:v>
                </c:pt>
                <c:pt idx="3001">
                  <c:v>444.3839722378063</c:v>
                </c:pt>
                <c:pt idx="3002">
                  <c:v>436.1660968519058</c:v>
                </c:pt>
                <c:pt idx="3003">
                  <c:v>428.2195380887429</c:v>
                </c:pt>
                <c:pt idx="3004">
                  <c:v>420.5633879999637</c:v>
                </c:pt>
                <c:pt idx="3005">
                  <c:v>413.198165738369</c:v>
                </c:pt>
                <c:pt idx="3006">
                  <c:v>406.1314811971588</c:v>
                </c:pt>
                <c:pt idx="3007">
                  <c:v>399.3526226839831</c:v>
                </c:pt>
                <c:pt idx="3008">
                  <c:v>392.8588004285894</c:v>
                </c:pt>
                <c:pt idx="3009">
                  <c:v>386.6383280460197</c:v>
                </c:pt>
                <c:pt idx="3010">
                  <c:v>380.6836418077217</c:v>
                </c:pt>
                <c:pt idx="3011">
                  <c:v>374.9819310138272</c:v>
                </c:pt>
                <c:pt idx="3012">
                  <c:v>369.523450473839</c:v>
                </c:pt>
                <c:pt idx="3013">
                  <c:v>364.2926991798251</c:v>
                </c:pt>
                <c:pt idx="3014">
                  <c:v>359.2799045145593</c:v>
                </c:pt>
                <c:pt idx="3015">
                  <c:v>354.4753535603057</c:v>
                </c:pt>
                <c:pt idx="3016">
                  <c:v>349.867224628032</c:v>
                </c:pt>
                <c:pt idx="3017">
                  <c:v>345.4431577570426</c:v>
                </c:pt>
                <c:pt idx="3018">
                  <c:v>341.1962184579347</c:v>
                </c:pt>
                <c:pt idx="3019">
                  <c:v>337.1141298302862</c:v>
                </c:pt>
                <c:pt idx="3020">
                  <c:v>333.189361736185</c:v>
                </c:pt>
                <c:pt idx="3021">
                  <c:v>329.4130901529699</c:v>
                </c:pt>
                <c:pt idx="3022">
                  <c:v>325.7758384235618</c:v>
                </c:pt>
                <c:pt idx="3023">
                  <c:v>322.2732626123039</c:v>
                </c:pt>
                <c:pt idx="3024">
                  <c:v>318.8952618885312</c:v>
                </c:pt>
                <c:pt idx="3025">
                  <c:v>315.6362385528645</c:v>
                </c:pt>
                <c:pt idx="3026">
                  <c:v>312.4893610358447</c:v>
                </c:pt>
                <c:pt idx="3027">
                  <c:v>309.4499640569297</c:v>
                </c:pt>
                <c:pt idx="3028">
                  <c:v>306.5111668702762</c:v>
                </c:pt>
                <c:pt idx="3029">
                  <c:v>303.6683728091216</c:v>
                </c:pt>
                <c:pt idx="3030">
                  <c:v>300.9167871329122</c:v>
                </c:pt>
                <c:pt idx="3031">
                  <c:v>298.251486590343</c:v>
                </c:pt>
                <c:pt idx="3032">
                  <c:v>295.6680092540257</c:v>
                </c:pt>
                <c:pt idx="3033">
                  <c:v>293.1635562504858</c:v>
                </c:pt>
                <c:pt idx="3034">
                  <c:v>290.7332286277532</c:v>
                </c:pt>
                <c:pt idx="3035">
                  <c:v>288.372797640309</c:v>
                </c:pt>
                <c:pt idx="3036">
                  <c:v>286.0803287885906</c:v>
                </c:pt>
                <c:pt idx="3037">
                  <c:v>283.8522544233544</c:v>
                </c:pt>
                <c:pt idx="3038">
                  <c:v>281.6847345221053</c:v>
                </c:pt>
                <c:pt idx="3039">
                  <c:v>279.576291596927</c:v>
                </c:pt>
                <c:pt idx="3040">
                  <c:v>277.5233992026506</c:v>
                </c:pt>
                <c:pt idx="3041">
                  <c:v>275.5239453452552</c:v>
                </c:pt>
                <c:pt idx="3042">
                  <c:v>273.5747980694005</c:v>
                </c:pt>
                <c:pt idx="3043">
                  <c:v>271.6753410929281</c:v>
                </c:pt>
                <c:pt idx="3044">
                  <c:v>269.8224065211083</c:v>
                </c:pt>
                <c:pt idx="3045">
                  <c:v>268.013441317638</c:v>
                </c:pt>
                <c:pt idx="3046">
                  <c:v>266.2473587618007</c:v>
                </c:pt>
                <c:pt idx="3047">
                  <c:v>264.5222310176269</c:v>
                </c:pt>
                <c:pt idx="3048">
                  <c:v>262.8360162641441</c:v>
                </c:pt>
                <c:pt idx="3049">
                  <c:v>261.188345522376</c:v>
                </c:pt>
                <c:pt idx="3050">
                  <c:v>259.5765556873857</c:v>
                </c:pt>
                <c:pt idx="3051">
                  <c:v>257.9994181162802</c:v>
                </c:pt>
                <c:pt idx="3052">
                  <c:v>256.4551781322951</c:v>
                </c:pt>
                <c:pt idx="3053">
                  <c:v>254.9443425347725</c:v>
                </c:pt>
                <c:pt idx="3054">
                  <c:v>253.4629772978979</c:v>
                </c:pt>
                <c:pt idx="3055">
                  <c:v>252.0119447013273</c:v>
                </c:pt>
                <c:pt idx="3056">
                  <c:v>250.5896540618467</c:v>
                </c:pt>
                <c:pt idx="3057">
                  <c:v>249.1949299935239</c:v>
                </c:pt>
                <c:pt idx="3058">
                  <c:v>247.8261084481247</c:v>
                </c:pt>
                <c:pt idx="3059">
                  <c:v>246.4834257513314</c:v>
                </c:pt>
                <c:pt idx="3060">
                  <c:v>245.1651843247542</c:v>
                </c:pt>
                <c:pt idx="3061">
                  <c:v>243.8704789556073</c:v>
                </c:pt>
                <c:pt idx="3062">
                  <c:v>242.598919939961</c:v>
                </c:pt>
                <c:pt idx="3063">
                  <c:v>241.3492371649782</c:v>
                </c:pt>
                <c:pt idx="3064">
                  <c:v>240.1208415562585</c:v>
                </c:pt>
                <c:pt idx="3065">
                  <c:v>238.9141012458147</c:v>
                </c:pt>
                <c:pt idx="3066">
                  <c:v>237.7264562295258</c:v>
                </c:pt>
                <c:pt idx="3067">
                  <c:v>236.5578079154307</c:v>
                </c:pt>
                <c:pt idx="3068">
                  <c:v>235.4085852383328</c:v>
                </c:pt>
                <c:pt idx="3069">
                  <c:v>234.2770866811051</c:v>
                </c:pt>
                <c:pt idx="3070">
                  <c:v>233.1627815630228</c:v>
                </c:pt>
                <c:pt idx="3071">
                  <c:v>232.0653323860443</c:v>
                </c:pt>
                <c:pt idx="3072">
                  <c:v>230.9847984280775</c:v>
                </c:pt>
                <c:pt idx="3073">
                  <c:v>229.9199814213121</c:v>
                </c:pt>
                <c:pt idx="3074">
                  <c:v>228.869958003496</c:v>
                </c:pt>
                <c:pt idx="3075">
                  <c:v>227.8356857349093</c:v>
                </c:pt>
                <c:pt idx="3076">
                  <c:v>226.8149224991281</c:v>
                </c:pt>
                <c:pt idx="3077">
                  <c:v>225.8088225425793</c:v>
                </c:pt>
                <c:pt idx="3078">
                  <c:v>224.8158911224267</c:v>
                </c:pt>
                <c:pt idx="3079">
                  <c:v>223.8360986018051</c:v>
                </c:pt>
                <c:pt idx="3080">
                  <c:v>222.868818847099</c:v>
                </c:pt>
                <c:pt idx="3081">
                  <c:v>221.9146454783262</c:v>
                </c:pt>
                <c:pt idx="3082">
                  <c:v>220.9718572727105</c:v>
                </c:pt>
                <c:pt idx="3083">
                  <c:v>220.0409917493376</c:v>
                </c:pt>
                <c:pt idx="3084">
                  <c:v>219.1212785143098</c:v>
                </c:pt>
                <c:pt idx="3085">
                  <c:v>218.2127140877701</c:v>
                </c:pt>
                <c:pt idx="3086">
                  <c:v>217.3147819711577</c:v>
                </c:pt>
                <c:pt idx="3087">
                  <c:v>216.4276542601876</c:v>
                </c:pt>
                <c:pt idx="3088">
                  <c:v>215.5501823054873</c:v>
                </c:pt>
                <c:pt idx="3089">
                  <c:v>214.6826049872104</c:v>
                </c:pt>
                <c:pt idx="3090">
                  <c:v>213.824454219906</c:v>
                </c:pt>
                <c:pt idx="3091">
                  <c:v>212.9761762854924</c:v>
                </c:pt>
                <c:pt idx="3092">
                  <c:v>212.1375007246765</c:v>
                </c:pt>
                <c:pt idx="3093">
                  <c:v>211.308848241815</c:v>
                </c:pt>
                <c:pt idx="3094">
                  <c:v>210.4867248439388</c:v>
                </c:pt>
                <c:pt idx="3095">
                  <c:v>209.6704430255997</c:v>
                </c:pt>
                <c:pt idx="3096">
                  <c:v>208.8633335599651</c:v>
                </c:pt>
                <c:pt idx="3097">
                  <c:v>208.0647714510067</c:v>
                </c:pt>
                <c:pt idx="3098">
                  <c:v>207.273514336798</c:v>
                </c:pt>
                <c:pt idx="3099">
                  <c:v>206.4906096353508</c:v>
                </c:pt>
                <c:pt idx="3100">
                  <c:v>205.7145106424647</c:v>
                </c:pt>
                <c:pt idx="3101">
                  <c:v>204.9456262022077</c:v>
                </c:pt>
                <c:pt idx="3102">
                  <c:v>204.1833988028112</c:v>
                </c:pt>
                <c:pt idx="3103">
                  <c:v>203.4279391236437</c:v>
                </c:pt>
                <c:pt idx="3104">
                  <c:v>202.678912218556</c:v>
                </c:pt>
                <c:pt idx="3105">
                  <c:v>201.9365307811894</c:v>
                </c:pt>
                <c:pt idx="3106">
                  <c:v>201.1999391261436</c:v>
                </c:pt>
                <c:pt idx="3107">
                  <c:v>200.4692907015163</c:v>
                </c:pt>
                <c:pt idx="3108">
                  <c:v>199.7449901138491</c:v>
                </c:pt>
                <c:pt idx="3109">
                  <c:v>199.0260559136164</c:v>
                </c:pt>
                <c:pt idx="3110">
                  <c:v>198.3128453307764</c:v>
                </c:pt>
                <c:pt idx="3111">
                  <c:v>197.604636848875</c:v>
                </c:pt>
                <c:pt idx="3112">
                  <c:v>196.9015940657494</c:v>
                </c:pt>
                <c:pt idx="3113">
                  <c:v>196.2042643951268</c:v>
                </c:pt>
                <c:pt idx="3114">
                  <c:v>195.5113533925794</c:v>
                </c:pt>
                <c:pt idx="3115">
                  <c:v>194.8235033020295</c:v>
                </c:pt>
                <c:pt idx="3116">
                  <c:v>194.1403882330208</c:v>
                </c:pt>
                <c:pt idx="3117">
                  <c:v>193.4615234795679</c:v>
                </c:pt>
                <c:pt idx="3118">
                  <c:v>192.7873257702173</c:v>
                </c:pt>
                <c:pt idx="3119">
                  <c:v>192.1170696477338</c:v>
                </c:pt>
                <c:pt idx="3120">
                  <c:v>191.4519609768051</c:v>
                </c:pt>
                <c:pt idx="3121">
                  <c:v>190.78983828534</c:v>
                </c:pt>
                <c:pt idx="3122">
                  <c:v>190.131878809759</c:v>
                </c:pt>
                <c:pt idx="3123">
                  <c:v>189.4779531117181</c:v>
                </c:pt>
                <c:pt idx="3124">
                  <c:v>188.8276245118166</c:v>
                </c:pt>
                <c:pt idx="3125">
                  <c:v>188.1813779852465</c:v>
                </c:pt>
                <c:pt idx="3126">
                  <c:v>187.5382401964452</c:v>
                </c:pt>
                <c:pt idx="3127">
                  <c:v>186.8984480233706</c:v>
                </c:pt>
                <c:pt idx="3128">
                  <c:v>186.2619466883813</c:v>
                </c:pt>
                <c:pt idx="3129">
                  <c:v>185.628863651261</c:v>
                </c:pt>
                <c:pt idx="3130">
                  <c:v>184.9986455934175</c:v>
                </c:pt>
                <c:pt idx="3131">
                  <c:v>184.3714708302565</c:v>
                </c:pt>
                <c:pt idx="3132">
                  <c:v>183.7472670457498</c:v>
                </c:pt>
                <c:pt idx="3133">
                  <c:v>183.1255220683771</c:v>
                </c:pt>
                <c:pt idx="3134">
                  <c:v>182.5068745090022</c:v>
                </c:pt>
                <c:pt idx="3135">
                  <c:v>181.890168296595</c:v>
                </c:pt>
                <c:pt idx="3136">
                  <c:v>181.27666431437</c:v>
                </c:pt>
                <c:pt idx="3137">
                  <c:v>180.6654688298929</c:v>
                </c:pt>
                <c:pt idx="3138">
                  <c:v>180.056154773415</c:v>
                </c:pt>
                <c:pt idx="3139">
                  <c:v>179.4493203161319</c:v>
                </c:pt>
                <c:pt idx="3140">
                  <c:v>178.8447001950966</c:v>
                </c:pt>
                <c:pt idx="3141">
                  <c:v>178.2419858539928</c:v>
                </c:pt>
                <c:pt idx="3142">
                  <c:v>177.6407636442855</c:v>
                </c:pt>
                <c:pt idx="3143">
                  <c:v>177.0423227587924</c:v>
                </c:pt>
                <c:pt idx="3144">
                  <c:v>176.4447488847439</c:v>
                </c:pt>
                <c:pt idx="3145">
                  <c:v>175.8492727337212</c:v>
                </c:pt>
                <c:pt idx="3146">
                  <c:v>175.2551533085</c:v>
                </c:pt>
                <c:pt idx="3147">
                  <c:v>174.6623523996199</c:v>
                </c:pt>
                <c:pt idx="3148">
                  <c:v>174.0714418418692</c:v>
                </c:pt>
                <c:pt idx="3149">
                  <c:v>173.4816707508492</c:v>
                </c:pt>
                <c:pt idx="3150">
                  <c:v>172.8927066242416</c:v>
                </c:pt>
                <c:pt idx="3151">
                  <c:v>172.3052079280721</c:v>
                </c:pt>
                <c:pt idx="3152">
                  <c:v>171.7186648458904</c:v>
                </c:pt>
                <c:pt idx="3153">
                  <c:v>171.1334630599776</c:v>
                </c:pt>
                <c:pt idx="3154">
                  <c:v>170.5481046203096</c:v>
                </c:pt>
                <c:pt idx="3155">
                  <c:v>169.9639769050478</c:v>
                </c:pt>
                <c:pt idx="3156">
                  <c:v>169.3808612276405</c:v>
                </c:pt>
                <c:pt idx="3157">
                  <c:v>168.7979559656942</c:v>
                </c:pt>
                <c:pt idx="3158">
                  <c:v>168.2153831726682</c:v>
                </c:pt>
                <c:pt idx="3159">
                  <c:v>167.6335783222726</c:v>
                </c:pt>
                <c:pt idx="3160">
                  <c:v>167.0520615497689</c:v>
                </c:pt>
                <c:pt idx="3161">
                  <c:v>166.4700957742105</c:v>
                </c:pt>
                <c:pt idx="3162">
                  <c:v>165.8884857880306</c:v>
                </c:pt>
                <c:pt idx="3163">
                  <c:v>165.3072868320823</c:v>
                </c:pt>
                <c:pt idx="3164">
                  <c:v>164.725729092043</c:v>
                </c:pt>
                <c:pt idx="3165">
                  <c:v>164.1436337732955</c:v>
                </c:pt>
                <c:pt idx="3166">
                  <c:v>163.561939859472</c:v>
                </c:pt>
                <c:pt idx="3167">
                  <c:v>162.9792920391388</c:v>
                </c:pt>
                <c:pt idx="3168">
                  <c:v>162.3960788069339</c:v>
                </c:pt>
                <c:pt idx="3169">
                  <c:v>161.8123790382481</c:v>
                </c:pt>
                <c:pt idx="3170">
                  <c:v>161.2281318088224</c:v>
                </c:pt>
                <c:pt idx="3171">
                  <c:v>160.6427739973583</c:v>
                </c:pt>
                <c:pt idx="3172">
                  <c:v>160.0563984556811</c:v>
                </c:pt>
                <c:pt idx="3173">
                  <c:v>159.4691159241568</c:v>
                </c:pt>
                <c:pt idx="3174">
                  <c:v>158.8809379172144</c:v>
                </c:pt>
                <c:pt idx="3175">
                  <c:v>158.2911616275357</c:v>
                </c:pt>
                <c:pt idx="3176">
                  <c:v>157.6998944930702</c:v>
                </c:pt>
                <c:pt idx="3177">
                  <c:v>157.1070933270722</c:v>
                </c:pt>
                <c:pt idx="3178">
                  <c:v>156.5129157161782</c:v>
                </c:pt>
                <c:pt idx="3179">
                  <c:v>155.9168342364962</c:v>
                </c:pt>
                <c:pt idx="3180">
                  <c:v>155.3190944390914</c:v>
                </c:pt>
                <c:pt idx="3181">
                  <c:v>154.7191999155083</c:v>
                </c:pt>
                <c:pt idx="3182">
                  <c:v>154.1169251671626</c:v>
                </c:pt>
                <c:pt idx="3183">
                  <c:v>153.5127692656364</c:v>
                </c:pt>
                <c:pt idx="3184">
                  <c:v>152.9062203408</c:v>
                </c:pt>
                <c:pt idx="3185">
                  <c:v>152.296370790098</c:v>
                </c:pt>
                <c:pt idx="3186">
                  <c:v>151.6848942235855</c:v>
                </c:pt>
                <c:pt idx="3187">
                  <c:v>151.0703309457588</c:v>
                </c:pt>
                <c:pt idx="3188">
                  <c:v>150.45263708441</c:v>
                </c:pt>
                <c:pt idx="3189">
                  <c:v>149.8312187382021</c:v>
                </c:pt>
                <c:pt idx="3190">
                  <c:v>149.2080289782757</c:v>
                </c:pt>
                <c:pt idx="3191">
                  <c:v>148.580787121288</c:v>
                </c:pt>
                <c:pt idx="3192">
                  <c:v>147.949906246038</c:v>
                </c:pt>
                <c:pt idx="3193">
                  <c:v>147.316038797854</c:v>
                </c:pt>
                <c:pt idx="3194">
                  <c:v>146.6776847365241</c:v>
                </c:pt>
                <c:pt idx="3195">
                  <c:v>146.0359026532528</c:v>
                </c:pt>
                <c:pt idx="3196">
                  <c:v>145.390108635911</c:v>
                </c:pt>
                <c:pt idx="3197">
                  <c:v>144.7399892857499</c:v>
                </c:pt>
                <c:pt idx="3198">
                  <c:v>144.0862346615044</c:v>
                </c:pt>
                <c:pt idx="3199">
                  <c:v>143.4278160486542</c:v>
                </c:pt>
                <c:pt idx="3200">
                  <c:v>142.7649398337888</c:v>
                </c:pt>
                <c:pt idx="3201">
                  <c:v>142.0987498356541</c:v>
                </c:pt>
                <c:pt idx="3202">
                  <c:v>141.3938326908344</c:v>
                </c:pt>
                <c:pt idx="3203">
                  <c:v>140.7492137794986</c:v>
                </c:pt>
                <c:pt idx="3204">
                  <c:v>140.0685017945497</c:v>
                </c:pt>
                <c:pt idx="3205">
                  <c:v>139.3833602162381</c:v>
                </c:pt>
                <c:pt idx="3206">
                  <c:v>138.6941941665425</c:v>
                </c:pt>
                <c:pt idx="3207">
                  <c:v>137.9997879273745</c:v>
                </c:pt>
                <c:pt idx="3208">
                  <c:v>137.302059001994</c:v>
                </c:pt>
                <c:pt idx="3209">
                  <c:v>136.5998384484155</c:v>
                </c:pt>
                <c:pt idx="3210">
                  <c:v>135.8941969028867</c:v>
                </c:pt>
                <c:pt idx="3211">
                  <c:v>135.185468955209</c:v>
                </c:pt>
                <c:pt idx="3212">
                  <c:v>134.4746134008733</c:v>
                </c:pt>
                <c:pt idx="3213">
                  <c:v>133.7608021294576</c:v>
                </c:pt>
                <c:pt idx="3214">
                  <c:v>133.0460674274503</c:v>
                </c:pt>
                <c:pt idx="3215">
                  <c:v>132.3298410651888</c:v>
                </c:pt>
                <c:pt idx="3216">
                  <c:v>131.6122780445304</c:v>
                </c:pt>
                <c:pt idx="3217">
                  <c:v>130.8904917522476</c:v>
                </c:pt>
                <c:pt idx="3218">
                  <c:v>130.1596869126963</c:v>
                </c:pt>
                <c:pt idx="3219">
                  <c:v>129.3972347480599</c:v>
                </c:pt>
                <c:pt idx="3220">
                  <c:v>128.5440630069032</c:v>
                </c:pt>
                <c:pt idx="3221">
                  <c:v>127.3991610203482</c:v>
                </c:pt>
                <c:pt idx="3222">
                  <c:v>125.1898031378514</c:v>
                </c:pt>
                <c:pt idx="3223">
                  <c:v>118.6605201475926</c:v>
                </c:pt>
                <c:pt idx="3224">
                  <c:v>106.0727328240545</c:v>
                </c:pt>
                <c:pt idx="3225">
                  <c:v>109.9625621052685</c:v>
                </c:pt>
                <c:pt idx="3226">
                  <c:v>115.0508239137403</c:v>
                </c:pt>
                <c:pt idx="3227">
                  <c:v>117.0296832256264</c:v>
                </c:pt>
                <c:pt idx="3228">
                  <c:v>117.6678238875312</c:v>
                </c:pt>
                <c:pt idx="3229">
                  <c:v>117.7268662841648</c:v>
                </c:pt>
                <c:pt idx="3230">
                  <c:v>117.5069114686922</c:v>
                </c:pt>
                <c:pt idx="3231">
                  <c:v>117.1463153772945</c:v>
                </c:pt>
                <c:pt idx="3232">
                  <c:v>116.7150044959719</c:v>
                </c:pt>
                <c:pt idx="3233">
                  <c:v>116.2561214476914</c:v>
                </c:pt>
                <c:pt idx="3234">
                  <c:v>115.7987261890152</c:v>
                </c:pt>
                <c:pt idx="3235">
                  <c:v>115.3653317620719</c:v>
                </c:pt>
                <c:pt idx="3236">
                  <c:v>114.9759231942164</c:v>
                </c:pt>
                <c:pt idx="3237">
                  <c:v>114.6502665765166</c:v>
                </c:pt>
                <c:pt idx="3238">
                  <c:v>114.4061057643807</c:v>
                </c:pt>
                <c:pt idx="3239">
                  <c:v>114.2642602568915</c:v>
                </c:pt>
                <c:pt idx="3240">
                  <c:v>114.2475047555867</c:v>
                </c:pt>
                <c:pt idx="3241">
                  <c:v>114.3798638815366</c:v>
                </c:pt>
                <c:pt idx="3242">
                  <c:v>114.6886229005731</c:v>
                </c:pt>
                <c:pt idx="3243">
                  <c:v>115.2005848473543</c:v>
                </c:pt>
                <c:pt idx="3244">
                  <c:v>115.9479615548615</c:v>
                </c:pt>
                <c:pt idx="3245">
                  <c:v>116.9645487445447</c:v>
                </c:pt>
                <c:pt idx="3246">
                  <c:v>118.2851512004041</c:v>
                </c:pt>
                <c:pt idx="3247">
                  <c:v>119.9456301323988</c:v>
                </c:pt>
                <c:pt idx="3248">
                  <c:v>121.9791206785274</c:v>
                </c:pt>
                <c:pt idx="3249">
                  <c:v>124.4210554527103</c:v>
                </c:pt>
                <c:pt idx="3250">
                  <c:v>127.2989816879764</c:v>
                </c:pt>
                <c:pt idx="3251">
                  <c:v>130.6366181623249</c:v>
                </c:pt>
                <c:pt idx="3252">
                  <c:v>134.4479583406421</c:v>
                </c:pt>
                <c:pt idx="3253">
                  <c:v>138.7340112594746</c:v>
                </c:pt>
                <c:pt idx="3254">
                  <c:v>143.4835717441219</c:v>
                </c:pt>
                <c:pt idx="3255">
                  <c:v>148.6717876857276</c:v>
                </c:pt>
                <c:pt idx="3256">
                  <c:v>154.247307428025</c:v>
                </c:pt>
                <c:pt idx="3257">
                  <c:v>160.1456382653727</c:v>
                </c:pt>
                <c:pt idx="3258">
                  <c:v>166.2793562635484</c:v>
                </c:pt>
                <c:pt idx="3259">
                  <c:v>172.5452623535669</c:v>
                </c:pt>
                <c:pt idx="3260">
                  <c:v>178.8230837557768</c:v>
                </c:pt>
                <c:pt idx="3261">
                  <c:v>184.9872203247466</c:v>
                </c:pt>
                <c:pt idx="3262">
                  <c:v>190.9061203380879</c:v>
                </c:pt>
                <c:pt idx="3263">
                  <c:v>196.4601072418577</c:v>
                </c:pt>
                <c:pt idx="3264">
                  <c:v>201.5395817325908</c:v>
                </c:pt>
                <c:pt idx="3265">
                  <c:v>206.0586654586819</c:v>
                </c:pt>
                <c:pt idx="3266">
                  <c:v>209.9555129447833</c:v>
                </c:pt>
                <c:pt idx="3267">
                  <c:v>213.1982424606148</c:v>
                </c:pt>
                <c:pt idx="3268">
                  <c:v>215.7798346501373</c:v>
                </c:pt>
                <c:pt idx="3269">
                  <c:v>217.7202867908277</c:v>
                </c:pt>
                <c:pt idx="3270">
                  <c:v>219.0572369628372</c:v>
                </c:pt>
                <c:pt idx="3271">
                  <c:v>219.8432552075242</c:v>
                </c:pt>
                <c:pt idx="3272">
                  <c:v>220.1365786975123</c:v>
                </c:pt>
                <c:pt idx="3273">
                  <c:v>220.0025994017804</c:v>
                </c:pt>
                <c:pt idx="3274">
                  <c:v>219.50466673273</c:v>
                </c:pt>
                <c:pt idx="3275">
                  <c:v>218.7040489530443</c:v>
                </c:pt>
                <c:pt idx="3276">
                  <c:v>217.6561094422194</c:v>
                </c:pt>
                <c:pt idx="3277">
                  <c:v>216.4114698853354</c:v>
                </c:pt>
                <c:pt idx="3278">
                  <c:v>215.0134466480499</c:v>
                </c:pt>
                <c:pt idx="3279">
                  <c:v>213.5001533254124</c:v>
                </c:pt>
                <c:pt idx="3280">
                  <c:v>211.9024933549682</c:v>
                </c:pt>
                <c:pt idx="3281">
                  <c:v>210.2478324971448</c:v>
                </c:pt>
                <c:pt idx="3282">
                  <c:v>208.5578996031954</c:v>
                </c:pt>
                <c:pt idx="3283">
                  <c:v>206.8501224399601</c:v>
                </c:pt>
                <c:pt idx="3284">
                  <c:v>205.1381479219194</c:v>
                </c:pt>
                <c:pt idx="3285">
                  <c:v>203.4347255524232</c:v>
                </c:pt>
                <c:pt idx="3286">
                  <c:v>201.746514857674</c:v>
                </c:pt>
                <c:pt idx="3287">
                  <c:v>200.0827191801846</c:v>
                </c:pt>
                <c:pt idx="3288">
                  <c:v>198.44636201922</c:v>
                </c:pt>
                <c:pt idx="3289">
                  <c:v>196.8430787949276</c:v>
                </c:pt>
                <c:pt idx="3290">
                  <c:v>195.2744367995842</c:v>
                </c:pt>
                <c:pt idx="3291">
                  <c:v>193.7416215005829</c:v>
                </c:pt>
                <c:pt idx="3292">
                  <c:v>192.2471150601539</c:v>
                </c:pt>
                <c:pt idx="3293">
                  <c:v>190.7905967670366</c:v>
                </c:pt>
                <c:pt idx="3294">
                  <c:v>189.3725092084262</c:v>
                </c:pt>
                <c:pt idx="3295">
                  <c:v>187.9927958684482</c:v>
                </c:pt>
                <c:pt idx="3296">
                  <c:v>186.649723179914</c:v>
                </c:pt>
                <c:pt idx="3297">
                  <c:v>185.3446634886806</c:v>
                </c:pt>
                <c:pt idx="3298">
                  <c:v>184.0747797288623</c:v>
                </c:pt>
                <c:pt idx="3299">
                  <c:v>182.8400192143138</c:v>
                </c:pt>
                <c:pt idx="3300">
                  <c:v>181.638925493304</c:v>
                </c:pt>
                <c:pt idx="3301">
                  <c:v>180.4710609872003</c:v>
                </c:pt>
                <c:pt idx="3302">
                  <c:v>179.3346139510884</c:v>
                </c:pt>
                <c:pt idx="3303">
                  <c:v>178.2291129112217</c:v>
                </c:pt>
                <c:pt idx="3304">
                  <c:v>177.1526144419317</c:v>
                </c:pt>
                <c:pt idx="3305">
                  <c:v>176.1048134246531</c:v>
                </c:pt>
                <c:pt idx="3306">
                  <c:v>175.0842114529527</c:v>
                </c:pt>
                <c:pt idx="3307">
                  <c:v>174.0895523136842</c:v>
                </c:pt>
                <c:pt idx="3308">
                  <c:v>173.1200405392661</c:v>
                </c:pt>
                <c:pt idx="3309">
                  <c:v>172.175094023971</c:v>
                </c:pt>
                <c:pt idx="3310">
                  <c:v>171.2528297263053</c:v>
                </c:pt>
                <c:pt idx="3311">
                  <c:v>170.3534544391076</c:v>
                </c:pt>
                <c:pt idx="3312">
                  <c:v>169.4751358806622</c:v>
                </c:pt>
                <c:pt idx="3313">
                  <c:v>168.6173044784514</c:v>
                </c:pt>
                <c:pt idx="3314">
                  <c:v>167.7791722127735</c:v>
                </c:pt>
                <c:pt idx="3315">
                  <c:v>166.9600061625134</c:v>
                </c:pt>
                <c:pt idx="3316">
                  <c:v>166.15877377895</c:v>
                </c:pt>
                <c:pt idx="3317">
                  <c:v>165.3751969618177</c:v>
                </c:pt>
                <c:pt idx="3318">
                  <c:v>164.6079531267134</c:v>
                </c:pt>
                <c:pt idx="3319">
                  <c:v>163.8572369230424</c:v>
                </c:pt>
                <c:pt idx="3320">
                  <c:v>163.121645301892</c:v>
                </c:pt>
                <c:pt idx="3321">
                  <c:v>162.4011035496795</c:v>
                </c:pt>
                <c:pt idx="3322">
                  <c:v>161.6949651581779</c:v>
                </c:pt>
                <c:pt idx="3323">
                  <c:v>161.0018502564292</c:v>
                </c:pt>
                <c:pt idx="3324">
                  <c:v>160.3224151887926</c:v>
                </c:pt>
                <c:pt idx="3325">
                  <c:v>159.6557284888212</c:v>
                </c:pt>
                <c:pt idx="3326">
                  <c:v>159.0011927282198</c:v>
                </c:pt>
                <c:pt idx="3327">
                  <c:v>158.3586784872236</c:v>
                </c:pt>
                <c:pt idx="3328">
                  <c:v>157.7273274644451</c:v>
                </c:pt>
                <c:pt idx="3329">
                  <c:v>157.1066316291829</c:v>
                </c:pt>
                <c:pt idx="3330">
                  <c:v>156.4967470879934</c:v>
                </c:pt>
                <c:pt idx="3331">
                  <c:v>155.8974181444447</c:v>
                </c:pt>
                <c:pt idx="3332">
                  <c:v>155.3070042036796</c:v>
                </c:pt>
                <c:pt idx="3333">
                  <c:v>154.7268339914459</c:v>
                </c:pt>
                <c:pt idx="3334">
                  <c:v>154.1554162970543</c:v>
                </c:pt>
                <c:pt idx="3335">
                  <c:v>153.5928880197976</c:v>
                </c:pt>
                <c:pt idx="3336">
                  <c:v>153.039081089413</c:v>
                </c:pt>
                <c:pt idx="3337">
                  <c:v>152.4935363663354</c:v>
                </c:pt>
                <c:pt idx="3338">
                  <c:v>151.9554666424726</c:v>
                </c:pt>
                <c:pt idx="3339">
                  <c:v>151.425746189254</c:v>
                </c:pt>
                <c:pt idx="3340">
                  <c:v>150.9031008716902</c:v>
                </c:pt>
                <c:pt idx="3341">
                  <c:v>150.3877504821173</c:v>
                </c:pt>
                <c:pt idx="3342">
                  <c:v>149.8792682790034</c:v>
                </c:pt>
                <c:pt idx="3343">
                  <c:v>149.37799141276</c:v>
                </c:pt>
                <c:pt idx="3344">
                  <c:v>148.8829488006435</c:v>
                </c:pt>
                <c:pt idx="3345">
                  <c:v>148.3942697798952</c:v>
                </c:pt>
                <c:pt idx="3346">
                  <c:v>147.9117003047773</c:v>
                </c:pt>
                <c:pt idx="3347">
                  <c:v>147.4353710583383</c:v>
                </c:pt>
                <c:pt idx="3348">
                  <c:v>146.9646838088385</c:v>
                </c:pt>
                <c:pt idx="3349">
                  <c:v>146.4997091966798</c:v>
                </c:pt>
                <c:pt idx="3350">
                  <c:v>146.0401841367494</c:v>
                </c:pt>
                <c:pt idx="3351">
                  <c:v>145.5858752606367</c:v>
                </c:pt>
                <c:pt idx="3352">
                  <c:v>145.1365908212917</c:v>
                </c:pt>
                <c:pt idx="3353">
                  <c:v>144.6926236599583</c:v>
                </c:pt>
                <c:pt idx="3354">
                  <c:v>144.2533041623313</c:v>
                </c:pt>
                <c:pt idx="3355">
                  <c:v>143.8187698217322</c:v>
                </c:pt>
                <c:pt idx="3356">
                  <c:v>143.3889881215052</c:v>
                </c:pt>
                <c:pt idx="3357">
                  <c:v>142.9636684862278</c:v>
                </c:pt>
                <c:pt idx="3358">
                  <c:v>142.5426241201904</c:v>
                </c:pt>
                <c:pt idx="3359">
                  <c:v>142.1258591731756</c:v>
                </c:pt>
                <c:pt idx="3360">
                  <c:v>141.7132251770823</c:v>
                </c:pt>
                <c:pt idx="3361">
                  <c:v>141.3044736626881</c:v>
                </c:pt>
                <c:pt idx="3362">
                  <c:v>140.899766353981</c:v>
                </c:pt>
                <c:pt idx="3363">
                  <c:v>140.4988961952107</c:v>
                </c:pt>
                <c:pt idx="3364">
                  <c:v>140.1017995237678</c:v>
                </c:pt>
                <c:pt idx="3365">
                  <c:v>139.7083486349966</c:v>
                </c:pt>
                <c:pt idx="3366">
                  <c:v>139.3184635842288</c:v>
                </c:pt>
                <c:pt idx="3367">
                  <c:v>138.9319963740164</c:v>
                </c:pt>
                <c:pt idx="3368">
                  <c:v>138.5488055788163</c:v>
                </c:pt>
                <c:pt idx="3369">
                  <c:v>138.1690365311691</c:v>
                </c:pt>
                <c:pt idx="3370">
                  <c:v>137.7926855367521</c:v>
                </c:pt>
                <c:pt idx="3371">
                  <c:v>137.4191678117156</c:v>
                </c:pt>
                <c:pt idx="3372">
                  <c:v>137.0490821908026</c:v>
                </c:pt>
                <c:pt idx="3373">
                  <c:v>136.6817542907221</c:v>
                </c:pt>
                <c:pt idx="3374">
                  <c:v>136.317810251372</c:v>
                </c:pt>
                <c:pt idx="3375">
                  <c:v>135.9561365160717</c:v>
                </c:pt>
                <c:pt idx="3376">
                  <c:v>135.597928024214</c:v>
                </c:pt>
                <c:pt idx="3377">
                  <c:v>135.2424140267067</c:v>
                </c:pt>
                <c:pt idx="3378">
                  <c:v>134.8895848907043</c:v>
                </c:pt>
                <c:pt idx="3379">
                  <c:v>134.539478016715</c:v>
                </c:pt>
                <c:pt idx="3380">
                  <c:v>134.1922969124284</c:v>
                </c:pt>
                <c:pt idx="3381">
                  <c:v>133.8477330124209</c:v>
                </c:pt>
                <c:pt idx="3382">
                  <c:v>133.5057984701084</c:v>
                </c:pt>
                <c:pt idx="3383">
                  <c:v>133.1665876622882</c:v>
                </c:pt>
                <c:pt idx="3384">
                  <c:v>132.8302779957738</c:v>
                </c:pt>
                <c:pt idx="3385">
                  <c:v>132.4968190239958</c:v>
                </c:pt>
                <c:pt idx="3386">
                  <c:v>132.1661234923934</c:v>
                </c:pt>
                <c:pt idx="3387">
                  <c:v>131.8390134256628</c:v>
                </c:pt>
                <c:pt idx="3388">
                  <c:v>131.515495698388</c:v>
                </c:pt>
                <c:pt idx="3389">
                  <c:v>131.1958490440257</c:v>
                </c:pt>
                <c:pt idx="3390">
                  <c:v>130.8799615888916</c:v>
                </c:pt>
                <c:pt idx="3391">
                  <c:v>130.5577501056461</c:v>
                </c:pt>
                <c:pt idx="3392">
                  <c:v>130.127419572463</c:v>
                </c:pt>
                <c:pt idx="3393">
                  <c:v>129.3491595147179</c:v>
                </c:pt>
                <c:pt idx="3394">
                  <c:v>129.2393729356442</c:v>
                </c:pt>
                <c:pt idx="3395">
                  <c:v>129.0474868122414</c:v>
                </c:pt>
                <c:pt idx="3396">
                  <c:v>128.7860269009478</c:v>
                </c:pt>
                <c:pt idx="3397">
                  <c:v>128.5013878391814</c:v>
                </c:pt>
                <c:pt idx="3398">
                  <c:v>128.2071624094702</c:v>
                </c:pt>
                <c:pt idx="3399">
                  <c:v>127.9091243811534</c:v>
                </c:pt>
                <c:pt idx="3400">
                  <c:v>127.6093546281314</c:v>
                </c:pt>
                <c:pt idx="3401">
                  <c:v>127.3094349371506</c:v>
                </c:pt>
                <c:pt idx="3402">
                  <c:v>127.009707963744</c:v>
                </c:pt>
                <c:pt idx="3403">
                  <c:v>126.7107126190277</c:v>
                </c:pt>
                <c:pt idx="3404">
                  <c:v>126.4126016752565</c:v>
                </c:pt>
                <c:pt idx="3405">
                  <c:v>126.115315520148</c:v>
                </c:pt>
                <c:pt idx="3406">
                  <c:v>125.8192265954213</c:v>
                </c:pt>
                <c:pt idx="3407">
                  <c:v>125.5243624184726</c:v>
                </c:pt>
                <c:pt idx="3408">
                  <c:v>125.2305338329142</c:v>
                </c:pt>
                <c:pt idx="3409">
                  <c:v>124.9379945190833</c:v>
                </c:pt>
                <c:pt idx="3410">
                  <c:v>124.6466098060382</c:v>
                </c:pt>
                <c:pt idx="3411">
                  <c:v>124.3562626992189</c:v>
                </c:pt>
                <c:pt idx="3412">
                  <c:v>124.0670184935635</c:v>
                </c:pt>
                <c:pt idx="3413">
                  <c:v>123.7786604536415</c:v>
                </c:pt>
                <c:pt idx="3414">
                  <c:v>123.49121750045</c:v>
                </c:pt>
                <c:pt idx="3415">
                  <c:v>123.2045274188923</c:v>
                </c:pt>
                <c:pt idx="3416">
                  <c:v>122.9181123732079</c:v>
                </c:pt>
                <c:pt idx="3417">
                  <c:v>122.6318338619282</c:v>
                </c:pt>
                <c:pt idx="3418">
                  <c:v>122.3446443474805</c:v>
                </c:pt>
                <c:pt idx="3419">
                  <c:v>122.0547897942019</c:v>
                </c:pt>
                <c:pt idx="3420">
                  <c:v>121.7586134115085</c:v>
                </c:pt>
                <c:pt idx="3421">
                  <c:v>121.44432056452</c:v>
                </c:pt>
                <c:pt idx="3422">
                  <c:v>121.0529936064959</c:v>
                </c:pt>
                <c:pt idx="3423">
                  <c:v>121.856014168898</c:v>
                </c:pt>
                <c:pt idx="3424">
                  <c:v>120.9188902658345</c:v>
                </c:pt>
                <c:pt idx="3425">
                  <c:v>120.5620482800442</c:v>
                </c:pt>
                <c:pt idx="3426">
                  <c:v>120.260166069577</c:v>
                </c:pt>
                <c:pt idx="3427">
                  <c:v>119.9749264305344</c:v>
                </c:pt>
                <c:pt idx="3428">
                  <c:v>119.6970874448454</c:v>
                </c:pt>
                <c:pt idx="3429">
                  <c:v>119.4236874771216</c:v>
                </c:pt>
                <c:pt idx="3430">
                  <c:v>119.1534417091473</c:v>
                </c:pt>
                <c:pt idx="3431">
                  <c:v>118.8852760756247</c:v>
                </c:pt>
                <c:pt idx="3432">
                  <c:v>118.6190351755793</c:v>
                </c:pt>
                <c:pt idx="3433">
                  <c:v>118.3545925642725</c:v>
                </c:pt>
                <c:pt idx="3434">
                  <c:v>118.0916439549106</c:v>
                </c:pt>
                <c:pt idx="3435">
                  <c:v>117.8302682027901</c:v>
                </c:pt>
                <c:pt idx="3436">
                  <c:v>117.5699543472053</c:v>
                </c:pt>
                <c:pt idx="3437">
                  <c:v>117.311114075037</c:v>
                </c:pt>
                <c:pt idx="3438">
                  <c:v>117.0536498144241</c:v>
                </c:pt>
                <c:pt idx="3439">
                  <c:v>116.797282806254</c:v>
                </c:pt>
                <c:pt idx="3440">
                  <c:v>116.5421246984145</c:v>
                </c:pt>
                <c:pt idx="3441">
                  <c:v>116.2882991188051</c:v>
                </c:pt>
                <c:pt idx="3442">
                  <c:v>116.03548185576</c:v>
                </c:pt>
                <c:pt idx="3443">
                  <c:v>115.784066175053</c:v>
                </c:pt>
                <c:pt idx="3444">
                  <c:v>115.5338581599868</c:v>
                </c:pt>
                <c:pt idx="3445">
                  <c:v>115.2848176605147</c:v>
                </c:pt>
                <c:pt idx="3446">
                  <c:v>115.0370859845275</c:v>
                </c:pt>
                <c:pt idx="3447">
                  <c:v>114.790277998772</c:v>
                </c:pt>
                <c:pt idx="3448">
                  <c:v>114.5450521258655</c:v>
                </c:pt>
                <c:pt idx="3449">
                  <c:v>114.3010814176493</c:v>
                </c:pt>
                <c:pt idx="3450">
                  <c:v>114.057992264779</c:v>
                </c:pt>
                <c:pt idx="3451">
                  <c:v>113.8167216102059</c:v>
                </c:pt>
                <c:pt idx="3452">
                  <c:v>113.5765038151655</c:v>
                </c:pt>
                <c:pt idx="3453">
                  <c:v>113.3377859613568</c:v>
                </c:pt>
                <c:pt idx="3454">
                  <c:v>113.1007178764166</c:v>
                </c:pt>
                <c:pt idx="3455">
                  <c:v>112.8646820476868</c:v>
                </c:pt>
                <c:pt idx="3456">
                  <c:v>112.6302572020821</c:v>
                </c:pt>
                <c:pt idx="3457">
                  <c:v>112.3977570017128</c:v>
                </c:pt>
                <c:pt idx="3458">
                  <c:v>112.1663907334996</c:v>
                </c:pt>
                <c:pt idx="3459">
                  <c:v>111.9367340202077</c:v>
                </c:pt>
                <c:pt idx="3460">
                  <c:v>111.7086337887921</c:v>
                </c:pt>
                <c:pt idx="3461">
                  <c:v>111.4821683791689</c:v>
                </c:pt>
                <c:pt idx="3462">
                  <c:v>111.2566596768905</c:v>
                </c:pt>
                <c:pt idx="3463">
                  <c:v>111.032196287708</c:v>
                </c:pt>
                <c:pt idx="3464">
                  <c:v>110.8079249939464</c:v>
                </c:pt>
                <c:pt idx="3465">
                  <c:v>110.5829898313321</c:v>
                </c:pt>
                <c:pt idx="3466">
                  <c:v>110.3559064973168</c:v>
                </c:pt>
                <c:pt idx="3467">
                  <c:v>110.1241616251832</c:v>
                </c:pt>
                <c:pt idx="3468">
                  <c:v>109.8841346329876</c:v>
                </c:pt>
                <c:pt idx="3469">
                  <c:v>109.6306922805484</c:v>
                </c:pt>
                <c:pt idx="3470">
                  <c:v>109.3574569621097</c:v>
                </c:pt>
                <c:pt idx="3471">
                  <c:v>109.0579787147827</c:v>
                </c:pt>
                <c:pt idx="3472">
                  <c:v>108.7279101562772</c:v>
                </c:pt>
                <c:pt idx="3473">
                  <c:v>108.3697679759335</c:v>
                </c:pt>
                <c:pt idx="3474">
                  <c:v>107.9953040160409</c:v>
                </c:pt>
                <c:pt idx="3475">
                  <c:v>107.6235509719627</c:v>
                </c:pt>
                <c:pt idx="3476">
                  <c:v>107.273293978062</c:v>
                </c:pt>
                <c:pt idx="3477">
                  <c:v>106.9549924310619</c:v>
                </c:pt>
                <c:pt idx="3478">
                  <c:v>106.6698256893256</c:v>
                </c:pt>
                <c:pt idx="3479">
                  <c:v>106.4125419275094</c:v>
                </c:pt>
                <c:pt idx="3480">
                  <c:v>106.1755657898842</c:v>
                </c:pt>
                <c:pt idx="3481">
                  <c:v>105.9522829462553</c:v>
                </c:pt>
                <c:pt idx="3482">
                  <c:v>105.7376065687628</c:v>
                </c:pt>
                <c:pt idx="3483">
                  <c:v>105.5279211283903</c:v>
                </c:pt>
                <c:pt idx="3484">
                  <c:v>105.3207105985804</c:v>
                </c:pt>
                <c:pt idx="3485">
                  <c:v>105.1149526605693</c:v>
                </c:pt>
                <c:pt idx="3486">
                  <c:v>104.9093305907278</c:v>
                </c:pt>
                <c:pt idx="3487">
                  <c:v>104.7036465998403</c:v>
                </c:pt>
                <c:pt idx="3488">
                  <c:v>104.4979749538605</c:v>
                </c:pt>
                <c:pt idx="3489">
                  <c:v>104.2915494617422</c:v>
                </c:pt>
                <c:pt idx="3490">
                  <c:v>104.0848551757074</c:v>
                </c:pt>
                <c:pt idx="3491">
                  <c:v>103.8779180229474</c:v>
                </c:pt>
                <c:pt idx="3492">
                  <c:v>103.6705810049409</c:v>
                </c:pt>
                <c:pt idx="3493">
                  <c:v>103.4630111582093</c:v>
                </c:pt>
                <c:pt idx="3494">
                  <c:v>103.2555205117325</c:v>
                </c:pt>
                <c:pt idx="3495">
                  <c:v>103.0478917644872</c:v>
                </c:pt>
                <c:pt idx="3496">
                  <c:v>102.840261433813</c:v>
                </c:pt>
                <c:pt idx="3497">
                  <c:v>102.6330667420519</c:v>
                </c:pt>
                <c:pt idx="3498">
                  <c:v>102.4262315577679</c:v>
                </c:pt>
                <c:pt idx="3499">
                  <c:v>102.2196139165372</c:v>
                </c:pt>
                <c:pt idx="3500">
                  <c:v>102.013535010062</c:v>
                </c:pt>
                <c:pt idx="3501">
                  <c:v>101.8084121147131</c:v>
                </c:pt>
                <c:pt idx="3502">
                  <c:v>101.603704502258</c:v>
                </c:pt>
                <c:pt idx="3503">
                  <c:v>101.4001437098859</c:v>
                </c:pt>
                <c:pt idx="3504">
                  <c:v>101.197542464878</c:v>
                </c:pt>
                <c:pt idx="3505">
                  <c:v>100.9963379627646</c:v>
                </c:pt>
                <c:pt idx="3506">
                  <c:v>100.7964894547468</c:v>
                </c:pt>
                <c:pt idx="3507">
                  <c:v>100.5982292305512</c:v>
                </c:pt>
                <c:pt idx="3508">
                  <c:v>100.401769465217</c:v>
                </c:pt>
                <c:pt idx="3509">
                  <c:v>100.2075492679081</c:v>
                </c:pt>
                <c:pt idx="3510">
                  <c:v>100.015482612716</c:v>
                </c:pt>
                <c:pt idx="3511">
                  <c:v>99.82601689611258</c:v>
                </c:pt>
                <c:pt idx="3512">
                  <c:v>99.63970518068658</c:v>
                </c:pt>
                <c:pt idx="3513">
                  <c:v>99.45586608803883</c:v>
                </c:pt>
                <c:pt idx="3514">
                  <c:v>99.27511891033235</c:v>
                </c:pt>
                <c:pt idx="3515">
                  <c:v>99.09587733475628</c:v>
                </c:pt>
                <c:pt idx="3516">
                  <c:v>98.91675844203668</c:v>
                </c:pt>
                <c:pt idx="3517">
                  <c:v>98.7332899770945</c:v>
                </c:pt>
                <c:pt idx="3518">
                  <c:v>98.54090734268907</c:v>
                </c:pt>
                <c:pt idx="3519">
                  <c:v>98.35068328902461</c:v>
                </c:pt>
                <c:pt idx="3520">
                  <c:v>98.38852735277455</c:v>
                </c:pt>
                <c:pt idx="3521">
                  <c:v>97.85792815855687</c:v>
                </c:pt>
                <c:pt idx="3522">
                  <c:v>97.40202449922105</c:v>
                </c:pt>
                <c:pt idx="3523">
                  <c:v>96.95941936767006</c:v>
                </c:pt>
                <c:pt idx="3524">
                  <c:v>96.54339909685191</c:v>
                </c:pt>
                <c:pt idx="3525">
                  <c:v>96.18104268316375</c:v>
                </c:pt>
                <c:pt idx="3526">
                  <c:v>95.87658740254766</c:v>
                </c:pt>
                <c:pt idx="3527">
                  <c:v>95.61757171133791</c:v>
                </c:pt>
                <c:pt idx="3528">
                  <c:v>95.38851466479016</c:v>
                </c:pt>
                <c:pt idx="3529">
                  <c:v>95.17739404134312</c:v>
                </c:pt>
                <c:pt idx="3530">
                  <c:v>94.97607470911951</c:v>
                </c:pt>
                <c:pt idx="3531">
                  <c:v>94.77970910242009</c:v>
                </c:pt>
                <c:pt idx="3532">
                  <c:v>94.58559819105513</c:v>
                </c:pt>
                <c:pt idx="3533">
                  <c:v>94.39168110764045</c:v>
                </c:pt>
                <c:pt idx="3534">
                  <c:v>94.19759021720027</c:v>
                </c:pt>
                <c:pt idx="3535">
                  <c:v>94.00280985890841</c:v>
                </c:pt>
                <c:pt idx="3536">
                  <c:v>93.80723400656885</c:v>
                </c:pt>
                <c:pt idx="3537">
                  <c:v>93.61030751413647</c:v>
                </c:pt>
                <c:pt idx="3538">
                  <c:v>93.41261866120174</c:v>
                </c:pt>
                <c:pt idx="3539">
                  <c:v>93.21384667640176</c:v>
                </c:pt>
                <c:pt idx="3540">
                  <c:v>93.01420704924437</c:v>
                </c:pt>
                <c:pt idx="3541">
                  <c:v>92.81381036736434</c:v>
                </c:pt>
                <c:pt idx="3542">
                  <c:v>92.61268743432865</c:v>
                </c:pt>
                <c:pt idx="3543">
                  <c:v>92.41085995365388</c:v>
                </c:pt>
                <c:pt idx="3544">
                  <c:v>92.20841382073581</c:v>
                </c:pt>
                <c:pt idx="3545">
                  <c:v>92.00555110933747</c:v>
                </c:pt>
                <c:pt idx="3546">
                  <c:v>91.80191591643685</c:v>
                </c:pt>
                <c:pt idx="3547">
                  <c:v>91.59795111673763</c:v>
                </c:pt>
                <c:pt idx="3548">
                  <c:v>91.39340649143972</c:v>
                </c:pt>
                <c:pt idx="3549">
                  <c:v>91.18850048046323</c:v>
                </c:pt>
                <c:pt idx="3550">
                  <c:v>90.98315117762974</c:v>
                </c:pt>
                <c:pt idx="3551">
                  <c:v>90.77763459219948</c:v>
                </c:pt>
                <c:pt idx="3552">
                  <c:v>90.57171130595799</c:v>
                </c:pt>
                <c:pt idx="3553">
                  <c:v>90.36538389907271</c:v>
                </c:pt>
                <c:pt idx="3554">
                  <c:v>90.15864437473383</c:v>
                </c:pt>
                <c:pt idx="3555">
                  <c:v>89.95160953470008</c:v>
                </c:pt>
                <c:pt idx="3556">
                  <c:v>89.74433590535562</c:v>
                </c:pt>
                <c:pt idx="3557">
                  <c:v>89.53666401176842</c:v>
                </c:pt>
                <c:pt idx="3558">
                  <c:v>89.32865848480185</c:v>
                </c:pt>
                <c:pt idx="3559">
                  <c:v>89.12056683777676</c:v>
                </c:pt>
                <c:pt idx="3560">
                  <c:v>88.91213235420655</c:v>
                </c:pt>
                <c:pt idx="3561">
                  <c:v>88.70322962260122</c:v>
                </c:pt>
                <c:pt idx="3562">
                  <c:v>88.49382792243234</c:v>
                </c:pt>
                <c:pt idx="3563">
                  <c:v>88.28443772136026</c:v>
                </c:pt>
                <c:pt idx="3564">
                  <c:v>88.07482816401841</c:v>
                </c:pt>
                <c:pt idx="3565">
                  <c:v>87.86491519677824</c:v>
                </c:pt>
                <c:pt idx="3566">
                  <c:v>87.65433427659673</c:v>
                </c:pt>
                <c:pt idx="3567">
                  <c:v>87.44331615271496</c:v>
                </c:pt>
                <c:pt idx="3568">
                  <c:v>87.23247876946323</c:v>
                </c:pt>
                <c:pt idx="3569">
                  <c:v>87.02093357983698</c:v>
                </c:pt>
                <c:pt idx="3570">
                  <c:v>86.80950713252541</c:v>
                </c:pt>
                <c:pt idx="3571">
                  <c:v>86.5969135876301</c:v>
                </c:pt>
                <c:pt idx="3572">
                  <c:v>86.38443161502228</c:v>
                </c:pt>
                <c:pt idx="3573">
                  <c:v>86.17131171864415</c:v>
                </c:pt>
                <c:pt idx="3574">
                  <c:v>85.9575580670652</c:v>
                </c:pt>
                <c:pt idx="3575">
                  <c:v>85.7438623862404</c:v>
                </c:pt>
                <c:pt idx="3576">
                  <c:v>85.52933717725713</c:v>
                </c:pt>
                <c:pt idx="3577">
                  <c:v>85.31433641965029</c:v>
                </c:pt>
                <c:pt idx="3578">
                  <c:v>85.09925001018334</c:v>
                </c:pt>
                <c:pt idx="3579">
                  <c:v>84.88301796611981</c:v>
                </c:pt>
                <c:pt idx="3580">
                  <c:v>84.66671061775256</c:v>
                </c:pt>
                <c:pt idx="3581">
                  <c:v>84.44963527566862</c:v>
                </c:pt>
                <c:pt idx="3582">
                  <c:v>84.23188672860121</c:v>
                </c:pt>
                <c:pt idx="3583">
                  <c:v>84.01382925081847</c:v>
                </c:pt>
                <c:pt idx="3584">
                  <c:v>83.79500812059854</c:v>
                </c:pt>
                <c:pt idx="3585">
                  <c:v>83.57558331383895</c:v>
                </c:pt>
                <c:pt idx="3586">
                  <c:v>83.35549926597714</c:v>
                </c:pt>
                <c:pt idx="3587">
                  <c:v>83.13535383487078</c:v>
                </c:pt>
                <c:pt idx="3588">
                  <c:v>82.9147394159097</c:v>
                </c:pt>
                <c:pt idx="3589">
                  <c:v>82.6944642674762</c:v>
                </c:pt>
                <c:pt idx="3590">
                  <c:v>82.47524586502528</c:v>
                </c:pt>
                <c:pt idx="3591">
                  <c:v>82.25767447320176</c:v>
                </c:pt>
                <c:pt idx="3592">
                  <c:v>82.03755271401026</c:v>
                </c:pt>
                <c:pt idx="3593">
                  <c:v>81.80969115659691</c:v>
                </c:pt>
                <c:pt idx="3594">
                  <c:v>81.57706358464704</c:v>
                </c:pt>
                <c:pt idx="3595">
                  <c:v>81.34488633227775</c:v>
                </c:pt>
                <c:pt idx="3596">
                  <c:v>81.11254962042774</c:v>
                </c:pt>
                <c:pt idx="3597">
                  <c:v>80.88020894887806</c:v>
                </c:pt>
                <c:pt idx="3598">
                  <c:v>80.64730974311842</c:v>
                </c:pt>
                <c:pt idx="3599">
                  <c:v>80.41357471408723</c:v>
                </c:pt>
                <c:pt idx="3600">
                  <c:v>80.17880355926549</c:v>
                </c:pt>
                <c:pt idx="3601">
                  <c:v>79.9428070666599</c:v>
                </c:pt>
                <c:pt idx="3602">
                  <c:v>79.7056149285119</c:v>
                </c:pt>
                <c:pt idx="3603">
                  <c:v>79.46689145191416</c:v>
                </c:pt>
                <c:pt idx="3604">
                  <c:v>79.22715333328338</c:v>
                </c:pt>
                <c:pt idx="3605">
                  <c:v>78.98559263580317</c:v>
                </c:pt>
                <c:pt idx="3606">
                  <c:v>78.74248224514876</c:v>
                </c:pt>
                <c:pt idx="3607">
                  <c:v>78.49773432088915</c:v>
                </c:pt>
                <c:pt idx="3608">
                  <c:v>78.25104080040946</c:v>
                </c:pt>
                <c:pt idx="3609">
                  <c:v>78.00284536442105</c:v>
                </c:pt>
                <c:pt idx="3610">
                  <c:v>77.75236328982198</c:v>
                </c:pt>
                <c:pt idx="3611">
                  <c:v>77.50055259726368</c:v>
                </c:pt>
                <c:pt idx="3612">
                  <c:v>77.24614531151351</c:v>
                </c:pt>
                <c:pt idx="3613">
                  <c:v>76.98971764264506</c:v>
                </c:pt>
                <c:pt idx="3614">
                  <c:v>76.73103628233612</c:v>
                </c:pt>
                <c:pt idx="3615">
                  <c:v>76.47039969740408</c:v>
                </c:pt>
                <c:pt idx="3616">
                  <c:v>76.20701865759838</c:v>
                </c:pt>
                <c:pt idx="3617">
                  <c:v>75.94150283648712</c:v>
                </c:pt>
                <c:pt idx="3618">
                  <c:v>75.6731288006294</c:v>
                </c:pt>
                <c:pt idx="3619">
                  <c:v>75.40234220322009</c:v>
                </c:pt>
                <c:pt idx="3620">
                  <c:v>75.12857223477339</c:v>
                </c:pt>
                <c:pt idx="3621">
                  <c:v>74.8523924286186</c:v>
                </c:pt>
                <c:pt idx="3622">
                  <c:v>74.57312930948282</c:v>
                </c:pt>
                <c:pt idx="3623">
                  <c:v>74.2909269145137</c:v>
                </c:pt>
                <c:pt idx="3624">
                  <c:v>74.00608515415347</c:v>
                </c:pt>
                <c:pt idx="3625">
                  <c:v>73.717966860137</c:v>
                </c:pt>
                <c:pt idx="3626">
                  <c:v>73.42676330792118</c:v>
                </c:pt>
                <c:pt idx="3627">
                  <c:v>73.132439990666</c:v>
                </c:pt>
                <c:pt idx="3628">
                  <c:v>72.83508470608579</c:v>
                </c:pt>
                <c:pt idx="3629">
                  <c:v>72.53500121794552</c:v>
                </c:pt>
                <c:pt idx="3630">
                  <c:v>72.2317470810358</c:v>
                </c:pt>
                <c:pt idx="3631">
                  <c:v>71.92620914840415</c:v>
                </c:pt>
                <c:pt idx="3632">
                  <c:v>71.61764389118441</c:v>
                </c:pt>
                <c:pt idx="3633">
                  <c:v>71.30701644941204</c:v>
                </c:pt>
                <c:pt idx="3634">
                  <c:v>70.99456122653994</c:v>
                </c:pt>
                <c:pt idx="3635">
                  <c:v>70.68033403244006</c:v>
                </c:pt>
                <c:pt idx="3636">
                  <c:v>70.3656226428113</c:v>
                </c:pt>
                <c:pt idx="3637">
                  <c:v>70.0512567541521</c:v>
                </c:pt>
                <c:pt idx="3638">
                  <c:v>69.7372268557996</c:v>
                </c:pt>
                <c:pt idx="3639">
                  <c:v>69.42622514593733</c:v>
                </c:pt>
                <c:pt idx="3640">
                  <c:v>69.11897175799297</c:v>
                </c:pt>
                <c:pt idx="3641">
                  <c:v>68.81783199922125</c:v>
                </c:pt>
                <c:pt idx="3642">
                  <c:v>68.52467459433973</c:v>
                </c:pt>
                <c:pt idx="3643">
                  <c:v>68.243953315401</c:v>
                </c:pt>
                <c:pt idx="3644">
                  <c:v>67.97853468996812</c:v>
                </c:pt>
                <c:pt idx="3645">
                  <c:v>67.73372520740567</c:v>
                </c:pt>
                <c:pt idx="3646">
                  <c:v>67.5144105972663</c:v>
                </c:pt>
                <c:pt idx="3647">
                  <c:v>67.32790801346366</c:v>
                </c:pt>
                <c:pt idx="3648">
                  <c:v>67.18251250674</c:v>
                </c:pt>
                <c:pt idx="3649">
                  <c:v>67.08809760193368</c:v>
                </c:pt>
                <c:pt idx="3650">
                  <c:v>67.0564070328325</c:v>
                </c:pt>
                <c:pt idx="3651">
                  <c:v>67.1005163325711</c:v>
                </c:pt>
                <c:pt idx="3652">
                  <c:v>67.2344549842725</c:v>
                </c:pt>
                <c:pt idx="3653">
                  <c:v>67.47686516023958</c:v>
                </c:pt>
                <c:pt idx="3654">
                  <c:v>67.84265081077558</c:v>
                </c:pt>
                <c:pt idx="3655">
                  <c:v>68.35064272923053</c:v>
                </c:pt>
                <c:pt idx="3656">
                  <c:v>69.016557222719</c:v>
                </c:pt>
                <c:pt idx="3657">
                  <c:v>69.85057136660932</c:v>
                </c:pt>
                <c:pt idx="3658">
                  <c:v>70.85992204359194</c:v>
                </c:pt>
                <c:pt idx="3659">
                  <c:v>72.0405615291188</c:v>
                </c:pt>
                <c:pt idx="3660">
                  <c:v>73.37994304903706</c:v>
                </c:pt>
                <c:pt idx="3661">
                  <c:v>74.84981580561108</c:v>
                </c:pt>
                <c:pt idx="3662">
                  <c:v>76.40944342856183</c:v>
                </c:pt>
                <c:pt idx="3663">
                  <c:v>78.009172722755</c:v>
                </c:pt>
                <c:pt idx="3664">
                  <c:v>79.59071460204935</c:v>
                </c:pt>
                <c:pt idx="3665">
                  <c:v>81.09563896841972</c:v>
                </c:pt>
                <c:pt idx="3666">
                  <c:v>82.47088521743137</c:v>
                </c:pt>
                <c:pt idx="3667">
                  <c:v>83.67561973318202</c:v>
                </c:pt>
                <c:pt idx="3668">
                  <c:v>84.67984092606554</c:v>
                </c:pt>
                <c:pt idx="3669">
                  <c:v>85.47109027641365</c:v>
                </c:pt>
                <c:pt idx="3670">
                  <c:v>86.05187820293004</c:v>
                </c:pt>
                <c:pt idx="3671">
                  <c:v>86.4316967396401</c:v>
                </c:pt>
                <c:pt idx="3672">
                  <c:v>86.63102673040305</c:v>
                </c:pt>
                <c:pt idx="3673">
                  <c:v>86.67369200726246</c:v>
                </c:pt>
                <c:pt idx="3674">
                  <c:v>86.5840356176998</c:v>
                </c:pt>
                <c:pt idx="3675">
                  <c:v>86.38621098873464</c:v>
                </c:pt>
                <c:pt idx="3676">
                  <c:v>86.1027827166763</c:v>
                </c:pt>
                <c:pt idx="3677">
                  <c:v>85.75216018206996</c:v>
                </c:pt>
                <c:pt idx="3678">
                  <c:v>85.35177017850189</c:v>
                </c:pt>
                <c:pt idx="3679">
                  <c:v>84.91469737732312</c:v>
                </c:pt>
                <c:pt idx="3680">
                  <c:v>84.45162958753738</c:v>
                </c:pt>
                <c:pt idx="3681">
                  <c:v>83.9714368604824</c:v>
                </c:pt>
                <c:pt idx="3682">
                  <c:v>83.48071385119885</c:v>
                </c:pt>
                <c:pt idx="3683">
                  <c:v>82.98348183712864</c:v>
                </c:pt>
                <c:pt idx="3684">
                  <c:v>82.48290767528488</c:v>
                </c:pt>
                <c:pt idx="3685">
                  <c:v>81.97811263293335</c:v>
                </c:pt>
                <c:pt idx="3686">
                  <c:v>81.46750472981716</c:v>
                </c:pt>
                <c:pt idx="3687">
                  <c:v>80.94138589160971</c:v>
                </c:pt>
                <c:pt idx="3688">
                  <c:v>80.37896813510488</c:v>
                </c:pt>
                <c:pt idx="3689">
                  <c:v>79.73216387326961</c:v>
                </c:pt>
                <c:pt idx="3690">
                  <c:v>78.88966887982329</c:v>
                </c:pt>
                <c:pt idx="3691">
                  <c:v>77.63024638888861</c:v>
                </c:pt>
                <c:pt idx="3692">
                  <c:v>75.91375638130848</c:v>
                </c:pt>
                <c:pt idx="3693">
                  <c:v>74.95850057370798</c:v>
                </c:pt>
                <c:pt idx="3694">
                  <c:v>75.27451757637615</c:v>
                </c:pt>
                <c:pt idx="3695">
                  <c:v>75.67158296089288</c:v>
                </c:pt>
                <c:pt idx="3696">
                  <c:v>75.79932002500456</c:v>
                </c:pt>
                <c:pt idx="3697">
                  <c:v>75.73673743601384</c:v>
                </c:pt>
                <c:pt idx="3698">
                  <c:v>75.56733947399641</c:v>
                </c:pt>
                <c:pt idx="3699">
                  <c:v>75.33909659544355</c:v>
                </c:pt>
                <c:pt idx="3700">
                  <c:v>75.07774571002105</c:v>
                </c:pt>
                <c:pt idx="3701">
                  <c:v>74.7980549789065</c:v>
                </c:pt>
                <c:pt idx="3702">
                  <c:v>74.50836493427016</c:v>
                </c:pt>
                <c:pt idx="3703">
                  <c:v>74.21306641965057</c:v>
                </c:pt>
                <c:pt idx="3704">
                  <c:v>73.91534994907905</c:v>
                </c:pt>
                <c:pt idx="3705">
                  <c:v>73.61779740636085</c:v>
                </c:pt>
                <c:pt idx="3706">
                  <c:v>73.32153013357429</c:v>
                </c:pt>
                <c:pt idx="3707">
                  <c:v>73.02692879777834</c:v>
                </c:pt>
                <c:pt idx="3708">
                  <c:v>72.73466824432578</c:v>
                </c:pt>
                <c:pt idx="3709">
                  <c:v>72.44516595037686</c:v>
                </c:pt>
                <c:pt idx="3710">
                  <c:v>72.15867104416321</c:v>
                </c:pt>
                <c:pt idx="3711">
                  <c:v>71.87553746826735</c:v>
                </c:pt>
                <c:pt idx="3712">
                  <c:v>71.59506192169425</c:v>
                </c:pt>
                <c:pt idx="3713">
                  <c:v>71.31763448480253</c:v>
                </c:pt>
                <c:pt idx="3714">
                  <c:v>71.0434330792637</c:v>
                </c:pt>
                <c:pt idx="3715">
                  <c:v>70.77224674962224</c:v>
                </c:pt>
                <c:pt idx="3716">
                  <c:v>70.50408704969588</c:v>
                </c:pt>
                <c:pt idx="3717">
                  <c:v>70.23844599116864</c:v>
                </c:pt>
                <c:pt idx="3718">
                  <c:v>69.97572745350212</c:v>
                </c:pt>
                <c:pt idx="3719">
                  <c:v>69.71596576670667</c:v>
                </c:pt>
                <c:pt idx="3720">
                  <c:v>69.4582546507374</c:v>
                </c:pt>
                <c:pt idx="3721">
                  <c:v>69.20335736791757</c:v>
                </c:pt>
                <c:pt idx="3722">
                  <c:v>68.95076864085091</c:v>
                </c:pt>
                <c:pt idx="3723">
                  <c:v>68.70057315153633</c:v>
                </c:pt>
                <c:pt idx="3724">
                  <c:v>68.45252169295935</c:v>
                </c:pt>
                <c:pt idx="3725">
                  <c:v>68.20678767173955</c:v>
                </c:pt>
                <c:pt idx="3726">
                  <c:v>67.96285543381222</c:v>
                </c:pt>
                <c:pt idx="3727">
                  <c:v>67.72070147644719</c:v>
                </c:pt>
                <c:pt idx="3728">
                  <c:v>67.48111768419774</c:v>
                </c:pt>
                <c:pt idx="3729">
                  <c:v>67.24267697394802</c:v>
                </c:pt>
                <c:pt idx="3730">
                  <c:v>67.0064078580878</c:v>
                </c:pt>
                <c:pt idx="3731">
                  <c:v>66.77141202568828</c:v>
                </c:pt>
                <c:pt idx="3732">
                  <c:v>66.53815483204737</c:v>
                </c:pt>
                <c:pt idx="3733">
                  <c:v>66.30637984747874</c:v>
                </c:pt>
                <c:pt idx="3734">
                  <c:v>66.07634652212717</c:v>
                </c:pt>
                <c:pt idx="3735">
                  <c:v>65.84718544701318</c:v>
                </c:pt>
                <c:pt idx="3736">
                  <c:v>65.61931365332454</c:v>
                </c:pt>
                <c:pt idx="3737">
                  <c:v>65.39275013345549</c:v>
                </c:pt>
                <c:pt idx="3738">
                  <c:v>65.16726439991344</c:v>
                </c:pt>
                <c:pt idx="3739">
                  <c:v>64.94266489324223</c:v>
                </c:pt>
                <c:pt idx="3740">
                  <c:v>64.71893937787114</c:v>
                </c:pt>
                <c:pt idx="3741">
                  <c:v>64.49576776713694</c:v>
                </c:pt>
                <c:pt idx="3742">
                  <c:v>64.27344899586942</c:v>
                </c:pt>
                <c:pt idx="3743">
                  <c:v>64.05115151197763</c:v>
                </c:pt>
                <c:pt idx="3744">
                  <c:v>63.8292574855031</c:v>
                </c:pt>
                <c:pt idx="3745">
                  <c:v>63.60716790593135</c:v>
                </c:pt>
                <c:pt idx="3746">
                  <c:v>63.38474919632493</c:v>
                </c:pt>
                <c:pt idx="3747">
                  <c:v>63.16140677801363</c:v>
                </c:pt>
                <c:pt idx="3748">
                  <c:v>62.93707901567382</c:v>
                </c:pt>
                <c:pt idx="3749">
                  <c:v>62.71122110455951</c:v>
                </c:pt>
                <c:pt idx="3750">
                  <c:v>62.4832079501409</c:v>
                </c:pt>
                <c:pt idx="3751">
                  <c:v>62.25271477396956</c:v>
                </c:pt>
                <c:pt idx="3752">
                  <c:v>62.01901666790685</c:v>
                </c:pt>
                <c:pt idx="3753">
                  <c:v>61.78224669718281</c:v>
                </c:pt>
                <c:pt idx="3754">
                  <c:v>61.5417305269522</c:v>
                </c:pt>
                <c:pt idx="3755">
                  <c:v>61.29794931303855</c:v>
                </c:pt>
                <c:pt idx="3756">
                  <c:v>61.05178394616284</c:v>
                </c:pt>
                <c:pt idx="3757">
                  <c:v>60.80345606960326</c:v>
                </c:pt>
                <c:pt idx="3758">
                  <c:v>60.55478615207401</c:v>
                </c:pt>
                <c:pt idx="3759">
                  <c:v>60.30759023440145</c:v>
                </c:pt>
                <c:pt idx="3760">
                  <c:v>60.06326928681892</c:v>
                </c:pt>
                <c:pt idx="3761">
                  <c:v>59.82320053634825</c:v>
                </c:pt>
                <c:pt idx="3762">
                  <c:v>59.58802461753408</c:v>
                </c:pt>
                <c:pt idx="3763">
                  <c:v>59.35851343088536</c:v>
                </c:pt>
                <c:pt idx="3764">
                  <c:v>59.13446467892979</c:v>
                </c:pt>
                <c:pt idx="3765">
                  <c:v>58.91539294637517</c:v>
                </c:pt>
                <c:pt idx="3766">
                  <c:v>58.70060073025523</c:v>
                </c:pt>
                <c:pt idx="3767">
                  <c:v>58.48942323594802</c:v>
                </c:pt>
                <c:pt idx="3768">
                  <c:v>58.28101485338659</c:v>
                </c:pt>
                <c:pt idx="3769">
                  <c:v>58.07486311314547</c:v>
                </c:pt>
                <c:pt idx="3770">
                  <c:v>57.8701358489544</c:v>
                </c:pt>
                <c:pt idx="3771">
                  <c:v>57.66674662891486</c:v>
                </c:pt>
                <c:pt idx="3772">
                  <c:v>57.46413092227787</c:v>
                </c:pt>
                <c:pt idx="3773">
                  <c:v>57.26169786763261</c:v>
                </c:pt>
                <c:pt idx="3774">
                  <c:v>57.05933607476606</c:v>
                </c:pt>
                <c:pt idx="3775">
                  <c:v>56.85763297569125</c:v>
                </c:pt>
                <c:pt idx="3776">
                  <c:v>56.65555054515424</c:v>
                </c:pt>
                <c:pt idx="3777">
                  <c:v>56.45339578633374</c:v>
                </c:pt>
                <c:pt idx="3778">
                  <c:v>56.25078353237054</c:v>
                </c:pt>
                <c:pt idx="3779">
                  <c:v>56.0481429432495</c:v>
                </c:pt>
                <c:pt idx="3780">
                  <c:v>55.84502942852735</c:v>
                </c:pt>
                <c:pt idx="3781">
                  <c:v>55.64150197410682</c:v>
                </c:pt>
                <c:pt idx="3782">
                  <c:v>55.43793782478806</c:v>
                </c:pt>
                <c:pt idx="3783">
                  <c:v>55.23389558274143</c:v>
                </c:pt>
                <c:pt idx="3784">
                  <c:v>55.02957854873476</c:v>
                </c:pt>
                <c:pt idx="3785">
                  <c:v>54.82458518649155</c:v>
                </c:pt>
                <c:pt idx="3786">
                  <c:v>54.61946287397135</c:v>
                </c:pt>
                <c:pt idx="3787">
                  <c:v>54.41358177296193</c:v>
                </c:pt>
                <c:pt idx="3788">
                  <c:v>54.20754519665253</c:v>
                </c:pt>
                <c:pt idx="3789">
                  <c:v>54.00130879939077</c:v>
                </c:pt>
                <c:pt idx="3790">
                  <c:v>53.79431226047655</c:v>
                </c:pt>
                <c:pt idx="3791">
                  <c:v>53.58725561671393</c:v>
                </c:pt>
                <c:pt idx="3792">
                  <c:v>53.37936112683104</c:v>
                </c:pt>
                <c:pt idx="3793">
                  <c:v>53.17140435031187</c:v>
                </c:pt>
                <c:pt idx="3794">
                  <c:v>52.96281176343781</c:v>
                </c:pt>
                <c:pt idx="3795">
                  <c:v>52.75380717599352</c:v>
                </c:pt>
                <c:pt idx="3796">
                  <c:v>52.54441396878489</c:v>
                </c:pt>
                <c:pt idx="3797">
                  <c:v>52.33473984884919</c:v>
                </c:pt>
                <c:pt idx="3798">
                  <c:v>52.12428989598349</c:v>
                </c:pt>
                <c:pt idx="3799">
                  <c:v>51.91348606773321</c:v>
                </c:pt>
                <c:pt idx="3800">
                  <c:v>51.70249192327071</c:v>
                </c:pt>
                <c:pt idx="3801">
                  <c:v>51.49069446503107</c:v>
                </c:pt>
                <c:pt idx="3802">
                  <c:v>51.27850814491347</c:v>
                </c:pt>
                <c:pt idx="3803">
                  <c:v>51.06568333821527</c:v>
                </c:pt>
                <c:pt idx="3804">
                  <c:v>50.8525557216236</c:v>
                </c:pt>
                <c:pt idx="3805">
                  <c:v>50.63902454312066</c:v>
                </c:pt>
                <c:pt idx="3806">
                  <c:v>50.42441312035632</c:v>
                </c:pt>
                <c:pt idx="3807">
                  <c:v>50.20959343914196</c:v>
                </c:pt>
                <c:pt idx="3808">
                  <c:v>49.99434329387555</c:v>
                </c:pt>
                <c:pt idx="3809">
                  <c:v>49.77863382308074</c:v>
                </c:pt>
                <c:pt idx="3810">
                  <c:v>49.56189159650975</c:v>
                </c:pt>
                <c:pt idx="3811">
                  <c:v>49.34491915567078</c:v>
                </c:pt>
                <c:pt idx="3812">
                  <c:v>49.12703966966029</c:v>
                </c:pt>
                <c:pt idx="3813">
                  <c:v>48.90877821292568</c:v>
                </c:pt>
                <c:pt idx="3814">
                  <c:v>48.68975318756753</c:v>
                </c:pt>
                <c:pt idx="3815">
                  <c:v>48.46999113122794</c:v>
                </c:pt>
                <c:pt idx="3816">
                  <c:v>48.24966595414826</c:v>
                </c:pt>
                <c:pt idx="3817">
                  <c:v>48.02862614965044</c:v>
                </c:pt>
                <c:pt idx="3818">
                  <c:v>47.80669752039638</c:v>
                </c:pt>
                <c:pt idx="3819">
                  <c:v>47.58405049842445</c:v>
                </c:pt>
                <c:pt idx="3820">
                  <c:v>47.36093966141172</c:v>
                </c:pt>
                <c:pt idx="3821">
                  <c:v>47.13693055755025</c:v>
                </c:pt>
                <c:pt idx="3822">
                  <c:v>46.91165783635815</c:v>
                </c:pt>
                <c:pt idx="3823">
                  <c:v>46.68564602827477</c:v>
                </c:pt>
                <c:pt idx="3824">
                  <c:v>46.45839538057478</c:v>
                </c:pt>
                <c:pt idx="3825">
                  <c:v>46.23054719677188</c:v>
                </c:pt>
                <c:pt idx="3826">
                  <c:v>46.00171146164293</c:v>
                </c:pt>
                <c:pt idx="3827">
                  <c:v>45.7714095029356</c:v>
                </c:pt>
                <c:pt idx="3828">
                  <c:v>45.5396517635222</c:v>
                </c:pt>
                <c:pt idx="3829">
                  <c:v>45.30656529940795</c:v>
                </c:pt>
                <c:pt idx="3830">
                  <c:v>45.07177228480671</c:v>
                </c:pt>
                <c:pt idx="3831">
                  <c:v>44.83505018900442</c:v>
                </c:pt>
                <c:pt idx="3832">
                  <c:v>44.59656616162341</c:v>
                </c:pt>
                <c:pt idx="3833">
                  <c:v>44.35543897457208</c:v>
                </c:pt>
                <c:pt idx="3834">
                  <c:v>44.11172592346001</c:v>
                </c:pt>
                <c:pt idx="3835">
                  <c:v>43.86523266696395</c:v>
                </c:pt>
                <c:pt idx="3836">
                  <c:v>43.61491062374186</c:v>
                </c:pt>
                <c:pt idx="3837">
                  <c:v>43.36100112594005</c:v>
                </c:pt>
                <c:pt idx="3838">
                  <c:v>43.10283919719401</c:v>
                </c:pt>
                <c:pt idx="3839">
                  <c:v>42.84055163726224</c:v>
                </c:pt>
                <c:pt idx="3840">
                  <c:v>42.57307138676605</c:v>
                </c:pt>
                <c:pt idx="3841">
                  <c:v>42.3008697759337</c:v>
                </c:pt>
                <c:pt idx="3842">
                  <c:v>42.02420768212415</c:v>
                </c:pt>
                <c:pt idx="3843">
                  <c:v>41.7424549039751</c:v>
                </c:pt>
                <c:pt idx="3844">
                  <c:v>41.45740147539137</c:v>
                </c:pt>
                <c:pt idx="3845">
                  <c:v>41.16870689989945</c:v>
                </c:pt>
                <c:pt idx="3846">
                  <c:v>40.8775462984944</c:v>
                </c:pt>
                <c:pt idx="3847">
                  <c:v>40.584930996745</c:v>
                </c:pt>
                <c:pt idx="3848">
                  <c:v>40.29110715419012</c:v>
                </c:pt>
                <c:pt idx="3849">
                  <c:v>39.99713846389533</c:v>
                </c:pt>
                <c:pt idx="3850">
                  <c:v>39.7033252438168</c:v>
                </c:pt>
                <c:pt idx="3851">
                  <c:v>39.40955500339092</c:v>
                </c:pt>
                <c:pt idx="3852">
                  <c:v>39.11639525340401</c:v>
                </c:pt>
                <c:pt idx="3853">
                  <c:v>38.82333076978137</c:v>
                </c:pt>
                <c:pt idx="3854">
                  <c:v>38.53041405370543</c:v>
                </c:pt>
                <c:pt idx="3855">
                  <c:v>38.23686006245748</c:v>
                </c:pt>
                <c:pt idx="3856">
                  <c:v>37.94273031514278</c:v>
                </c:pt>
                <c:pt idx="3857">
                  <c:v>37.64787399779365</c:v>
                </c:pt>
                <c:pt idx="3858">
                  <c:v>37.35129730949834</c:v>
                </c:pt>
                <c:pt idx="3859">
                  <c:v>37.05310319391359</c:v>
                </c:pt>
                <c:pt idx="3860">
                  <c:v>36.75329883460097</c:v>
                </c:pt>
                <c:pt idx="3861">
                  <c:v>36.451017295464</c:v>
                </c:pt>
                <c:pt idx="3862">
                  <c:v>36.14617208973987</c:v>
                </c:pt>
                <c:pt idx="3863">
                  <c:v>35.83842009612536</c:v>
                </c:pt>
                <c:pt idx="3864">
                  <c:v>35.52780408889791</c:v>
                </c:pt>
                <c:pt idx="3865">
                  <c:v>35.2137125521838</c:v>
                </c:pt>
                <c:pt idx="3866">
                  <c:v>34.8960336106994</c:v>
                </c:pt>
                <c:pt idx="3867">
                  <c:v>34.57511438905066</c:v>
                </c:pt>
                <c:pt idx="3868">
                  <c:v>34.24996085080774</c:v>
                </c:pt>
                <c:pt idx="3869">
                  <c:v>33.92082031104184</c:v>
                </c:pt>
                <c:pt idx="3870">
                  <c:v>33.58742298837694</c:v>
                </c:pt>
                <c:pt idx="3871">
                  <c:v>33.24990884514236</c:v>
                </c:pt>
                <c:pt idx="3872">
                  <c:v>32.90691549510643</c:v>
                </c:pt>
                <c:pt idx="3873">
                  <c:v>32.55964448124473</c:v>
                </c:pt>
                <c:pt idx="3874">
                  <c:v>32.20675513693244</c:v>
                </c:pt>
                <c:pt idx="3875">
                  <c:v>31.84886759962757</c:v>
                </c:pt>
                <c:pt idx="3876">
                  <c:v>31.48544029454894</c:v>
                </c:pt>
                <c:pt idx="3877">
                  <c:v>31.11614936914751</c:v>
                </c:pt>
                <c:pt idx="3878">
                  <c:v>30.74071492402755</c:v>
                </c:pt>
                <c:pt idx="3879">
                  <c:v>30.35905266826508</c:v>
                </c:pt>
                <c:pt idx="3880">
                  <c:v>29.97082664985953</c:v>
                </c:pt>
                <c:pt idx="3881">
                  <c:v>29.5758978258047</c:v>
                </c:pt>
                <c:pt idx="3882">
                  <c:v>29.17346497522153</c:v>
                </c:pt>
                <c:pt idx="3883">
                  <c:v>28.76367024220146</c:v>
                </c:pt>
                <c:pt idx="3884">
                  <c:v>28.3461955071501</c:v>
                </c:pt>
                <c:pt idx="3885">
                  <c:v>27.92042648660475</c:v>
                </c:pt>
                <c:pt idx="3886">
                  <c:v>27.48605135116094</c:v>
                </c:pt>
                <c:pt idx="3887">
                  <c:v>27.04309999270352</c:v>
                </c:pt>
                <c:pt idx="3888">
                  <c:v>26.59040638164663</c:v>
                </c:pt>
                <c:pt idx="3889">
                  <c:v>26.12822514127018</c:v>
                </c:pt>
                <c:pt idx="3890">
                  <c:v>25.65548920748643</c:v>
                </c:pt>
                <c:pt idx="3891">
                  <c:v>25.1729503304682</c:v>
                </c:pt>
                <c:pt idx="3892">
                  <c:v>24.67895221951499</c:v>
                </c:pt>
                <c:pt idx="3893">
                  <c:v>24.17374195375469</c:v>
                </c:pt>
                <c:pt idx="3894">
                  <c:v>23.65698931571126</c:v>
                </c:pt>
                <c:pt idx="3895">
                  <c:v>23.12930737461895</c:v>
                </c:pt>
                <c:pt idx="3896">
                  <c:v>22.59127938683852</c:v>
                </c:pt>
                <c:pt idx="3897">
                  <c:v>22.04680249407042</c:v>
                </c:pt>
                <c:pt idx="3898">
                  <c:v>21.50631555529165</c:v>
                </c:pt>
                <c:pt idx="3899">
                  <c:v>20.64852260771843</c:v>
                </c:pt>
                <c:pt idx="3900">
                  <c:v>19.76858304899572</c:v>
                </c:pt>
                <c:pt idx="3901">
                  <c:v>19.37553569789543</c:v>
                </c:pt>
                <c:pt idx="3902">
                  <c:v>18.76875969562887</c:v>
                </c:pt>
                <c:pt idx="3903">
                  <c:v>18.1001017591872</c:v>
                </c:pt>
                <c:pt idx="3904">
                  <c:v>17.38488233254641</c:v>
                </c:pt>
                <c:pt idx="3905">
                  <c:v>16.61929524378345</c:v>
                </c:pt>
                <c:pt idx="3906">
                  <c:v>15.79499702053229</c:v>
                </c:pt>
                <c:pt idx="3907">
                  <c:v>14.91519101378761</c:v>
                </c:pt>
                <c:pt idx="3908">
                  <c:v>14.00364246848995</c:v>
                </c:pt>
                <c:pt idx="3909">
                  <c:v>13.09694864853176</c:v>
                </c:pt>
                <c:pt idx="3910">
                  <c:v>12.20391005093738</c:v>
                </c:pt>
                <c:pt idx="3911">
                  <c:v>11.30925304905352</c:v>
                </c:pt>
                <c:pt idx="3912">
                  <c:v>10.39342558980996</c:v>
                </c:pt>
                <c:pt idx="3913">
                  <c:v>9.446998509686803</c:v>
                </c:pt>
                <c:pt idx="3914">
                  <c:v>8.467510850382726</c:v>
                </c:pt>
                <c:pt idx="3915">
                  <c:v>7.462088337446534</c:v>
                </c:pt>
                <c:pt idx="3916">
                  <c:v>6.448910308114044</c:v>
                </c:pt>
                <c:pt idx="3917">
                  <c:v>5.464086423503199</c:v>
                </c:pt>
                <c:pt idx="3918">
                  <c:v>4.588090668514974</c:v>
                </c:pt>
                <c:pt idx="3919">
                  <c:v>3.977858539469682</c:v>
                </c:pt>
                <c:pt idx="3920">
                  <c:v>3.870624004027618</c:v>
                </c:pt>
                <c:pt idx="3921">
                  <c:v>4.41729367666689</c:v>
                </c:pt>
                <c:pt idx="3922">
                  <c:v>5.534252719936287</c:v>
                </c:pt>
                <c:pt idx="3923">
                  <c:v>7.060352048783012</c:v>
                </c:pt>
                <c:pt idx="3924">
                  <c:v>8.89156855586065</c:v>
                </c:pt>
                <c:pt idx="3925">
                  <c:v>10.98560343334053</c:v>
                </c:pt>
                <c:pt idx="3926">
                  <c:v>13.33272925483646</c:v>
                </c:pt>
                <c:pt idx="3927">
                  <c:v>15.94515444432935</c:v>
                </c:pt>
                <c:pt idx="3928">
                  <c:v>18.84848604087568</c:v>
                </c:pt>
                <c:pt idx="3929">
                  <c:v>22.08148548285278</c:v>
                </c:pt>
                <c:pt idx="3930">
                  <c:v>25.6952508652512</c:v>
                </c:pt>
                <c:pt idx="3931">
                  <c:v>29.75508102530852</c:v>
                </c:pt>
                <c:pt idx="3932">
                  <c:v>34.3478383734732</c:v>
                </c:pt>
                <c:pt idx="3933">
                  <c:v>39.5831010645453</c:v>
                </c:pt>
                <c:pt idx="3934">
                  <c:v>45.60576490128535</c:v>
                </c:pt>
                <c:pt idx="3935">
                  <c:v>52.6106510120763</c:v>
                </c:pt>
                <c:pt idx="3936">
                  <c:v>60.85907807091333</c:v>
                </c:pt>
                <c:pt idx="3937">
                  <c:v>70.71666418118307</c:v>
                </c:pt>
                <c:pt idx="3938">
                  <c:v>82.70649539470671</c:v>
                </c:pt>
                <c:pt idx="3939">
                  <c:v>97.60074740261726</c:v>
                </c:pt>
                <c:pt idx="3940">
                  <c:v>116.5860923792327</c:v>
                </c:pt>
                <c:pt idx="3941">
                  <c:v>141.5706303949217</c:v>
                </c:pt>
                <c:pt idx="3942">
                  <c:v>175.7993306525985</c:v>
                </c:pt>
                <c:pt idx="3943">
                  <c:v>225.118454136606</c:v>
                </c:pt>
                <c:pt idx="3944">
                  <c:v>300.641436809074</c:v>
                </c:pt>
                <c:pt idx="3945">
                  <c:v>422.5768205238086</c:v>
                </c:pt>
                <c:pt idx="3946">
                  <c:v>603.5726150844596</c:v>
                </c:pt>
                <c:pt idx="3947">
                  <c:v>702.9053704073335</c:v>
                </c:pt>
                <c:pt idx="3948">
                  <c:v>572.084170451779</c:v>
                </c:pt>
                <c:pt idx="3949">
                  <c:v>425.184595710654</c:v>
                </c:pt>
                <c:pt idx="3950">
                  <c:v>329.6532066848272</c:v>
                </c:pt>
                <c:pt idx="3951">
                  <c:v>268.5769354122992</c:v>
                </c:pt>
                <c:pt idx="3952">
                  <c:v>227.3431043179318</c:v>
                </c:pt>
                <c:pt idx="3953">
                  <c:v>197.9564634938364</c:v>
                </c:pt>
                <c:pt idx="3954">
                  <c:v>176.056437645186</c:v>
                </c:pt>
                <c:pt idx="3955">
                  <c:v>159.1422204574661</c:v>
                </c:pt>
                <c:pt idx="3956">
                  <c:v>145.7102659691687</c:v>
                </c:pt>
                <c:pt idx="3957">
                  <c:v>134.7030575954493</c:v>
                </c:pt>
                <c:pt idx="3958">
                  <c:v>125.6499745351126</c:v>
                </c:pt>
                <c:pt idx="3959">
                  <c:v>117.995884716182</c:v>
                </c:pt>
                <c:pt idx="3960">
                  <c:v>111.446969051974</c:v>
                </c:pt>
                <c:pt idx="3961">
                  <c:v>105.7786684111145</c:v>
                </c:pt>
                <c:pt idx="3962">
                  <c:v>100.8197783432932</c:v>
                </c:pt>
                <c:pt idx="3963">
                  <c:v>96.44274419841298</c:v>
                </c:pt>
                <c:pt idx="3964">
                  <c:v>92.54788805028705</c:v>
                </c:pt>
                <c:pt idx="3965">
                  <c:v>89.05744456478058</c:v>
                </c:pt>
                <c:pt idx="3966">
                  <c:v>85.90790237394114</c:v>
                </c:pt>
                <c:pt idx="3967">
                  <c:v>83.05059349302838</c:v>
                </c:pt>
                <c:pt idx="3968">
                  <c:v>80.44346157656956</c:v>
                </c:pt>
                <c:pt idx="3969">
                  <c:v>78.05371171358912</c:v>
                </c:pt>
                <c:pt idx="3970">
                  <c:v>75.85373491518054</c:v>
                </c:pt>
                <c:pt idx="3971">
                  <c:v>73.81914023083485</c:v>
                </c:pt>
                <c:pt idx="3972">
                  <c:v>71.93098029811338</c:v>
                </c:pt>
                <c:pt idx="3973">
                  <c:v>70.17304971706903</c:v>
                </c:pt>
                <c:pt idx="3974">
                  <c:v>68.53063789624395</c:v>
                </c:pt>
                <c:pt idx="3975">
                  <c:v>66.99126353498382</c:v>
                </c:pt>
                <c:pt idx="3976">
                  <c:v>65.54457511885528</c:v>
                </c:pt>
                <c:pt idx="3977">
                  <c:v>64.18093968685896</c:v>
                </c:pt>
                <c:pt idx="3978">
                  <c:v>62.8932260333013</c:v>
                </c:pt>
                <c:pt idx="3979">
                  <c:v>61.67421571515192</c:v>
                </c:pt>
                <c:pt idx="3980">
                  <c:v>60.51669572932693</c:v>
                </c:pt>
                <c:pt idx="3981">
                  <c:v>59.416641990519</c:v>
                </c:pt>
                <c:pt idx="3982">
                  <c:v>58.36795792046385</c:v>
                </c:pt>
                <c:pt idx="3983">
                  <c:v>57.3672809880612</c:v>
                </c:pt>
                <c:pt idx="3984">
                  <c:v>56.4101496204812</c:v>
                </c:pt>
                <c:pt idx="3985">
                  <c:v>55.49366236331262</c:v>
                </c:pt>
                <c:pt idx="3986">
                  <c:v>54.61393596791019</c:v>
                </c:pt>
                <c:pt idx="3987">
                  <c:v>53.76873955800026</c:v>
                </c:pt>
                <c:pt idx="3988">
                  <c:v>52.95579270972667</c:v>
                </c:pt>
                <c:pt idx="3989">
                  <c:v>52.17212806103875</c:v>
                </c:pt>
                <c:pt idx="3990">
                  <c:v>51.41565498193633</c:v>
                </c:pt>
                <c:pt idx="3991">
                  <c:v>50.68535175190283</c:v>
                </c:pt>
                <c:pt idx="3992">
                  <c:v>49.97854812431516</c:v>
                </c:pt>
                <c:pt idx="3993">
                  <c:v>49.29427655268855</c:v>
                </c:pt>
                <c:pt idx="3994">
                  <c:v>48.6312786845321</c:v>
                </c:pt>
                <c:pt idx="3995">
                  <c:v>47.98758799101302</c:v>
                </c:pt>
                <c:pt idx="3996">
                  <c:v>47.36264642778224</c:v>
                </c:pt>
                <c:pt idx="3997">
                  <c:v>46.7547863612745</c:v>
                </c:pt>
                <c:pt idx="3998">
                  <c:v>46.1632701246844</c:v>
                </c:pt>
                <c:pt idx="3999">
                  <c:v>45.58778390791387</c:v>
                </c:pt>
                <c:pt idx="4000">
                  <c:v>45.02701623224753</c:v>
                </c:pt>
                <c:pt idx="4001">
                  <c:v>44.47992458315709</c:v>
                </c:pt>
                <c:pt idx="4002">
                  <c:v>43.94701157236674</c:v>
                </c:pt>
                <c:pt idx="4003">
                  <c:v>43.42710103671855</c:v>
                </c:pt>
                <c:pt idx="4004">
                  <c:v>42.92020826474424</c:v>
                </c:pt>
                <c:pt idx="4005">
                  <c:v>42.42679194985548</c:v>
                </c:pt>
                <c:pt idx="4006">
                  <c:v>41.94719015413507</c:v>
                </c:pt>
                <c:pt idx="4007">
                  <c:v>41.48232708387255</c:v>
                </c:pt>
                <c:pt idx="4008">
                  <c:v>41.02882720936342</c:v>
                </c:pt>
                <c:pt idx="4009">
                  <c:v>40.53209969718194</c:v>
                </c:pt>
                <c:pt idx="4010">
                  <c:v>39.62046043108788</c:v>
                </c:pt>
                <c:pt idx="4011">
                  <c:v>39.10657132885218</c:v>
                </c:pt>
                <c:pt idx="4012">
                  <c:v>38.82323526498861</c:v>
                </c:pt>
                <c:pt idx="4013">
                  <c:v>38.46728884782911</c:v>
                </c:pt>
                <c:pt idx="4014">
                  <c:v>38.08159400811488</c:v>
                </c:pt>
                <c:pt idx="4015">
                  <c:v>37.68567419596225</c:v>
                </c:pt>
                <c:pt idx="4016">
                  <c:v>37.28817415705184</c:v>
                </c:pt>
                <c:pt idx="4017">
                  <c:v>36.89211757877573</c:v>
                </c:pt>
                <c:pt idx="4018">
                  <c:v>36.49925574564001</c:v>
                </c:pt>
                <c:pt idx="4019">
                  <c:v>36.11142806330758</c:v>
                </c:pt>
                <c:pt idx="4020">
                  <c:v>35.72941722184937</c:v>
                </c:pt>
                <c:pt idx="4021">
                  <c:v>35.35397427089084</c:v>
                </c:pt>
                <c:pt idx="4022">
                  <c:v>34.98646904264654</c:v>
                </c:pt>
                <c:pt idx="4023">
                  <c:v>34.62767457517102</c:v>
                </c:pt>
                <c:pt idx="4024">
                  <c:v>34.27964751691088</c:v>
                </c:pt>
                <c:pt idx="4025">
                  <c:v>33.94528186001533</c:v>
                </c:pt>
                <c:pt idx="4026">
                  <c:v>33.62721339577826</c:v>
                </c:pt>
                <c:pt idx="4027">
                  <c:v>33.33170341292093</c:v>
                </c:pt>
                <c:pt idx="4028">
                  <c:v>33.06535999010597</c:v>
                </c:pt>
                <c:pt idx="4029">
                  <c:v>32.83980957747855</c:v>
                </c:pt>
                <c:pt idx="4030">
                  <c:v>32.67278456413972</c:v>
                </c:pt>
                <c:pt idx="4031">
                  <c:v>32.58623263926885</c:v>
                </c:pt>
                <c:pt idx="4032">
                  <c:v>32.61648555211565</c:v>
                </c:pt>
                <c:pt idx="4033">
                  <c:v>32.80788284242286</c:v>
                </c:pt>
                <c:pt idx="4034">
                  <c:v>33.20625503679235</c:v>
                </c:pt>
                <c:pt idx="4035">
                  <c:v>33.82216836814301</c:v>
                </c:pt>
                <c:pt idx="4036">
                  <c:v>34.55497063735086</c:v>
                </c:pt>
                <c:pt idx="4037">
                  <c:v>35.13159534063221</c:v>
                </c:pt>
                <c:pt idx="4038">
                  <c:v>35.22617188653055</c:v>
                </c:pt>
                <c:pt idx="4039">
                  <c:v>34.74292945026254</c:v>
                </c:pt>
                <c:pt idx="4040">
                  <c:v>33.87332125570813</c:v>
                </c:pt>
                <c:pt idx="4041">
                  <c:v>32.87418918458506</c:v>
                </c:pt>
                <c:pt idx="4042">
                  <c:v>31.9059653302958</c:v>
                </c:pt>
                <c:pt idx="4043">
                  <c:v>31.02858170132347</c:v>
                </c:pt>
                <c:pt idx="4044">
                  <c:v>30.25084907502435</c:v>
                </c:pt>
                <c:pt idx="4045">
                  <c:v>29.55997614089734</c:v>
                </c:pt>
                <c:pt idx="4046">
                  <c:v>28.9400043852377</c:v>
                </c:pt>
                <c:pt idx="4047">
                  <c:v>28.37651134262069</c:v>
                </c:pt>
                <c:pt idx="4048">
                  <c:v>27.85692334037204</c:v>
                </c:pt>
                <c:pt idx="4049">
                  <c:v>27.37192959632862</c:v>
                </c:pt>
                <c:pt idx="4050">
                  <c:v>26.91477392076263</c:v>
                </c:pt>
                <c:pt idx="4051">
                  <c:v>26.47932214602736</c:v>
                </c:pt>
                <c:pt idx="4052">
                  <c:v>26.06169484991313</c:v>
                </c:pt>
                <c:pt idx="4053">
                  <c:v>25.65865881076756</c:v>
                </c:pt>
                <c:pt idx="4054">
                  <c:v>25.26717157005152</c:v>
                </c:pt>
                <c:pt idx="4055">
                  <c:v>24.88577169746494</c:v>
                </c:pt>
                <c:pt idx="4056">
                  <c:v>24.51264609336772</c:v>
                </c:pt>
                <c:pt idx="4057">
                  <c:v>24.14589782098999</c:v>
                </c:pt>
                <c:pt idx="4058">
                  <c:v>23.78520923353196</c:v>
                </c:pt>
                <c:pt idx="4059">
                  <c:v>23.42965014328563</c:v>
                </c:pt>
                <c:pt idx="4060">
                  <c:v>23.07808714591863</c:v>
                </c:pt>
                <c:pt idx="4061">
                  <c:v>22.73004120967013</c:v>
                </c:pt>
                <c:pt idx="4062">
                  <c:v>22.38528599787074</c:v>
                </c:pt>
                <c:pt idx="4063">
                  <c:v>22.04315113818582</c:v>
                </c:pt>
                <c:pt idx="4064">
                  <c:v>21.7035369398657</c:v>
                </c:pt>
                <c:pt idx="4065">
                  <c:v>21.36541161920848</c:v>
                </c:pt>
                <c:pt idx="4066">
                  <c:v>21.02933329214856</c:v>
                </c:pt>
                <c:pt idx="4067">
                  <c:v>20.6944688680975</c:v>
                </c:pt>
                <c:pt idx="4068">
                  <c:v>20.36101178973761</c:v>
                </c:pt>
                <c:pt idx="4069">
                  <c:v>20.02868516133427</c:v>
                </c:pt>
                <c:pt idx="4070">
                  <c:v>19.69705008086686</c:v>
                </c:pt>
                <c:pt idx="4071">
                  <c:v>19.36661936857863</c:v>
                </c:pt>
                <c:pt idx="4072">
                  <c:v>19.03688090156873</c:v>
                </c:pt>
                <c:pt idx="4073">
                  <c:v>18.70695269550543</c:v>
                </c:pt>
                <c:pt idx="4074">
                  <c:v>18.37806639056616</c:v>
                </c:pt>
                <c:pt idx="4075">
                  <c:v>18.04955943875639</c:v>
                </c:pt>
                <c:pt idx="4076">
                  <c:v>17.72134959257771</c:v>
                </c:pt>
                <c:pt idx="4077">
                  <c:v>17.39334375717898</c:v>
                </c:pt>
                <c:pt idx="4078">
                  <c:v>17.06606549233451</c:v>
                </c:pt>
                <c:pt idx="4079">
                  <c:v>16.73819694910065</c:v>
                </c:pt>
                <c:pt idx="4080">
                  <c:v>16.41170682814024</c:v>
                </c:pt>
                <c:pt idx="4081">
                  <c:v>16.08472850256905</c:v>
                </c:pt>
                <c:pt idx="4082">
                  <c:v>15.75815782168131</c:v>
                </c:pt>
                <c:pt idx="4083">
                  <c:v>15.43223480351233</c:v>
                </c:pt>
                <c:pt idx="4084">
                  <c:v>15.10690538002933</c:v>
                </c:pt>
                <c:pt idx="4085">
                  <c:v>14.78233272179642</c:v>
                </c:pt>
                <c:pt idx="4086">
                  <c:v>14.45861019304367</c:v>
                </c:pt>
                <c:pt idx="4087">
                  <c:v>14.13552815458402</c:v>
                </c:pt>
                <c:pt idx="4088">
                  <c:v>13.81430054023746</c:v>
                </c:pt>
                <c:pt idx="4089">
                  <c:v>13.49388449969912</c:v>
                </c:pt>
                <c:pt idx="4090">
                  <c:v>13.17530889231819</c:v>
                </c:pt>
                <c:pt idx="4091">
                  <c:v>12.8591177800514</c:v>
                </c:pt>
                <c:pt idx="4092">
                  <c:v>12.54568445423878</c:v>
                </c:pt>
                <c:pt idx="4093">
                  <c:v>12.23474593095631</c:v>
                </c:pt>
                <c:pt idx="4094">
                  <c:v>11.9279154428139</c:v>
                </c:pt>
                <c:pt idx="4095">
                  <c:v>11.62516581468437</c:v>
                </c:pt>
                <c:pt idx="4096">
                  <c:v>11.32733767591507</c:v>
                </c:pt>
                <c:pt idx="4097">
                  <c:v>11.03554999775951</c:v>
                </c:pt>
                <c:pt idx="4098">
                  <c:v>10.75101034205702</c:v>
                </c:pt>
                <c:pt idx="4099">
                  <c:v>10.47459685598236</c:v>
                </c:pt>
                <c:pt idx="4100">
                  <c:v>10.20647072982787</c:v>
                </c:pt>
                <c:pt idx="4101">
                  <c:v>9.950654875149474</c:v>
                </c:pt>
                <c:pt idx="4102">
                  <c:v>9.706406028853844</c:v>
                </c:pt>
                <c:pt idx="4103">
                  <c:v>9.477173164964023</c:v>
                </c:pt>
                <c:pt idx="4104">
                  <c:v>9.263261349704743</c:v>
                </c:pt>
                <c:pt idx="4105">
                  <c:v>9.068190742286303</c:v>
                </c:pt>
                <c:pt idx="4106">
                  <c:v>8.894009401379582</c:v>
                </c:pt>
                <c:pt idx="4107">
                  <c:v>8.742780970265924</c:v>
                </c:pt>
                <c:pt idx="4108">
                  <c:v>8.61678726183886</c:v>
                </c:pt>
                <c:pt idx="4109">
                  <c:v>8.518523090931708</c:v>
                </c:pt>
                <c:pt idx="4110">
                  <c:v>8.45017954028063</c:v>
                </c:pt>
                <c:pt idx="4111">
                  <c:v>8.413727861212198</c:v>
                </c:pt>
                <c:pt idx="4112">
                  <c:v>8.411373359602871</c:v>
                </c:pt>
                <c:pt idx="4113">
                  <c:v>8.443285428291668</c:v>
                </c:pt>
                <c:pt idx="4114">
                  <c:v>8.510691332332518</c:v>
                </c:pt>
                <c:pt idx="4115">
                  <c:v>8.613291114241148</c:v>
                </c:pt>
                <c:pt idx="4116">
                  <c:v>8.750004545043182</c:v>
                </c:pt>
                <c:pt idx="4117">
                  <c:v>8.917799973029486</c:v>
                </c:pt>
                <c:pt idx="4118">
                  <c:v>9.115559316693287</c:v>
                </c:pt>
                <c:pt idx="4119">
                  <c:v>9.33839469373572</c:v>
                </c:pt>
                <c:pt idx="4120">
                  <c:v>9.580101021427271</c:v>
                </c:pt>
                <c:pt idx="4121">
                  <c:v>9.833021315453997</c:v>
                </c:pt>
                <c:pt idx="4122">
                  <c:v>10.08803842488555</c:v>
                </c:pt>
                <c:pt idx="4123">
                  <c:v>10.32967783113391</c:v>
                </c:pt>
                <c:pt idx="4124">
                  <c:v>10.54005292075064</c:v>
                </c:pt>
                <c:pt idx="4125">
                  <c:v>10.69245436678177</c:v>
                </c:pt>
                <c:pt idx="4126">
                  <c:v>10.75260850396704</c:v>
                </c:pt>
                <c:pt idx="4127">
                  <c:v>10.68163292429718</c:v>
                </c:pt>
                <c:pt idx="4128">
                  <c:v>10.47985471254337</c:v>
                </c:pt>
                <c:pt idx="4129">
                  <c:v>10.427128591461</c:v>
                </c:pt>
                <c:pt idx="4130">
                  <c:v>12.15223891582913</c:v>
                </c:pt>
                <c:pt idx="4131">
                  <c:v>20.15186327823925</c:v>
                </c:pt>
                <c:pt idx="4132">
                  <c:v>33.67316265695762</c:v>
                </c:pt>
                <c:pt idx="4133">
                  <c:v>37.78999518704143</c:v>
                </c:pt>
                <c:pt idx="4134">
                  <c:v>36.08967594742603</c:v>
                </c:pt>
                <c:pt idx="4135">
                  <c:v>34.62410903729896</c:v>
                </c:pt>
                <c:pt idx="4136">
                  <c:v>33.99464186629962</c:v>
                </c:pt>
                <c:pt idx="4137">
                  <c:v>33.97167703429621</c:v>
                </c:pt>
                <c:pt idx="4138">
                  <c:v>34.3525424059201</c:v>
                </c:pt>
                <c:pt idx="4139">
                  <c:v>35.00955300662343</c:v>
                </c:pt>
                <c:pt idx="4140">
                  <c:v>35.85987288209824</c:v>
                </c:pt>
                <c:pt idx="4141">
                  <c:v>36.85395034682527</c:v>
                </c:pt>
                <c:pt idx="4142">
                  <c:v>37.97594603343902</c:v>
                </c:pt>
                <c:pt idx="4143">
                  <c:v>39.25899834441192</c:v>
                </c:pt>
                <c:pt idx="4144">
                  <c:v>40.76548037910168</c:v>
                </c:pt>
                <c:pt idx="4145">
                  <c:v>42.4799787852701</c:v>
                </c:pt>
                <c:pt idx="4146">
                  <c:v>44.29152540799548</c:v>
                </c:pt>
                <c:pt idx="4147">
                  <c:v>46.11486502107327</c:v>
                </c:pt>
                <c:pt idx="4148">
                  <c:v>47.92261787607587</c:v>
                </c:pt>
                <c:pt idx="4149">
                  <c:v>49.70122922176296</c:v>
                </c:pt>
                <c:pt idx="4150">
                  <c:v>51.44501089887625</c:v>
                </c:pt>
                <c:pt idx="4151">
                  <c:v>53.13518730425567</c:v>
                </c:pt>
                <c:pt idx="4152">
                  <c:v>54.75346607957765</c:v>
                </c:pt>
                <c:pt idx="4153">
                  <c:v>56.27323261839431</c:v>
                </c:pt>
                <c:pt idx="4154">
                  <c:v>57.66897665436525</c:v>
                </c:pt>
                <c:pt idx="4155">
                  <c:v>58.91273509628611</c:v>
                </c:pt>
                <c:pt idx="4156">
                  <c:v>59.98074016587345</c:v>
                </c:pt>
                <c:pt idx="4157">
                  <c:v>60.84937983258433</c:v>
                </c:pt>
                <c:pt idx="4158">
                  <c:v>61.50267853481665</c:v>
                </c:pt>
                <c:pt idx="4159">
                  <c:v>61.92857216478387</c:v>
                </c:pt>
                <c:pt idx="4160">
                  <c:v>62.1237245869027</c:v>
                </c:pt>
                <c:pt idx="4161">
                  <c:v>62.09213486658067</c:v>
                </c:pt>
                <c:pt idx="4162">
                  <c:v>61.8409376353227</c:v>
                </c:pt>
                <c:pt idx="4163">
                  <c:v>61.38913998806992</c:v>
                </c:pt>
                <c:pt idx="4164">
                  <c:v>60.75226472911584</c:v>
                </c:pt>
                <c:pt idx="4165">
                  <c:v>59.95508618817698</c:v>
                </c:pt>
                <c:pt idx="4166">
                  <c:v>59.02136676094486</c:v>
                </c:pt>
                <c:pt idx="4167">
                  <c:v>57.97435570262201</c:v>
                </c:pt>
                <c:pt idx="4168">
                  <c:v>56.83708064355735</c:v>
                </c:pt>
                <c:pt idx="4169">
                  <c:v>55.63098334292822</c:v>
                </c:pt>
                <c:pt idx="4170">
                  <c:v>54.37593091860629</c:v>
                </c:pt>
                <c:pt idx="4171">
                  <c:v>53.0888727334414</c:v>
                </c:pt>
                <c:pt idx="4172">
                  <c:v>51.78365720235186</c:v>
                </c:pt>
                <c:pt idx="4173">
                  <c:v>50.47261487679285</c:v>
                </c:pt>
                <c:pt idx="4174">
                  <c:v>49.165822826192</c:v>
                </c:pt>
                <c:pt idx="4175">
                  <c:v>47.87091200150038</c:v>
                </c:pt>
                <c:pt idx="4176">
                  <c:v>46.59450315865003</c:v>
                </c:pt>
                <c:pt idx="4177">
                  <c:v>45.34229448736431</c:v>
                </c:pt>
                <c:pt idx="4178">
                  <c:v>44.11530784914108</c:v>
                </c:pt>
                <c:pt idx="4179">
                  <c:v>42.91817711527532</c:v>
                </c:pt>
                <c:pt idx="4180">
                  <c:v>41.75195804971345</c:v>
                </c:pt>
                <c:pt idx="4181">
                  <c:v>40.6177533864042</c:v>
                </c:pt>
                <c:pt idx="4182">
                  <c:v>39.51648709418911</c:v>
                </c:pt>
                <c:pt idx="4183">
                  <c:v>38.44618641144478</c:v>
                </c:pt>
                <c:pt idx="4184">
                  <c:v>37.40969212204433</c:v>
                </c:pt>
                <c:pt idx="4185">
                  <c:v>36.40552962780174</c:v>
                </c:pt>
                <c:pt idx="4186">
                  <c:v>35.43135807954091</c:v>
                </c:pt>
                <c:pt idx="4187">
                  <c:v>34.47616812137085</c:v>
                </c:pt>
                <c:pt idx="4188">
                  <c:v>33.55352577269137</c:v>
                </c:pt>
                <c:pt idx="4189">
                  <c:v>32.65902297475427</c:v>
                </c:pt>
                <c:pt idx="4190">
                  <c:v>31.79112820638543</c:v>
                </c:pt>
                <c:pt idx="4191">
                  <c:v>30.94906448508901</c:v>
                </c:pt>
                <c:pt idx="4192">
                  <c:v>30.13211820326298</c:v>
                </c:pt>
                <c:pt idx="4193">
                  <c:v>29.33850174522795</c:v>
                </c:pt>
                <c:pt idx="4194">
                  <c:v>28.56700352325002</c:v>
                </c:pt>
                <c:pt idx="4195">
                  <c:v>27.81734838718313</c:v>
                </c:pt>
                <c:pt idx="4196">
                  <c:v>27.08847115569369</c:v>
                </c:pt>
                <c:pt idx="4197">
                  <c:v>26.37842470976237</c:v>
                </c:pt>
                <c:pt idx="4198">
                  <c:v>25.68584700391633</c:v>
                </c:pt>
                <c:pt idx="4199">
                  <c:v>25.0086951833857</c:v>
                </c:pt>
                <c:pt idx="4200">
                  <c:v>24.33420269040739</c:v>
                </c:pt>
                <c:pt idx="4201">
                  <c:v>23.78100937815982</c:v>
                </c:pt>
                <c:pt idx="4202">
                  <c:v>23.1189058814054</c:v>
                </c:pt>
                <c:pt idx="4203">
                  <c:v>22.50414424561065</c:v>
                </c:pt>
                <c:pt idx="4204">
                  <c:v>21.90670121411044</c:v>
                </c:pt>
                <c:pt idx="4205">
                  <c:v>21.32436347522863</c:v>
                </c:pt>
                <c:pt idx="4206">
                  <c:v>20.75547280542356</c:v>
                </c:pt>
                <c:pt idx="4207">
                  <c:v>20.19948578864598</c:v>
                </c:pt>
                <c:pt idx="4208">
                  <c:v>19.65457727597016</c:v>
                </c:pt>
                <c:pt idx="4209">
                  <c:v>19.12173553600763</c:v>
                </c:pt>
                <c:pt idx="4210">
                  <c:v>18.60056540154643</c:v>
                </c:pt>
                <c:pt idx="4211">
                  <c:v>18.08905662260726</c:v>
                </c:pt>
                <c:pt idx="4212">
                  <c:v>17.58757493010778</c:v>
                </c:pt>
                <c:pt idx="4213">
                  <c:v>17.09581526354885</c:v>
                </c:pt>
                <c:pt idx="4214">
                  <c:v>16.6139043199851</c:v>
                </c:pt>
                <c:pt idx="4215">
                  <c:v>16.14048170537264</c:v>
                </c:pt>
                <c:pt idx="4216">
                  <c:v>15.67653663306916</c:v>
                </c:pt>
                <c:pt idx="4217">
                  <c:v>15.21991612467266</c:v>
                </c:pt>
                <c:pt idx="4218">
                  <c:v>14.77266697531699</c:v>
                </c:pt>
                <c:pt idx="4219">
                  <c:v>14.33260445386667</c:v>
                </c:pt>
                <c:pt idx="4220">
                  <c:v>13.90007967832399</c:v>
                </c:pt>
                <c:pt idx="4221">
                  <c:v>13.47585348916208</c:v>
                </c:pt>
                <c:pt idx="4222">
                  <c:v>13.05837168558278</c:v>
                </c:pt>
                <c:pt idx="4223">
                  <c:v>12.64878403660102</c:v>
                </c:pt>
                <c:pt idx="4224">
                  <c:v>12.2459538159951</c:v>
                </c:pt>
                <c:pt idx="4225">
                  <c:v>11.85042463339994</c:v>
                </c:pt>
                <c:pt idx="4226">
                  <c:v>11.46221917753339</c:v>
                </c:pt>
                <c:pt idx="4227">
                  <c:v>11.08068727924268</c:v>
                </c:pt>
                <c:pt idx="4228">
                  <c:v>10.70639687991714</c:v>
                </c:pt>
                <c:pt idx="4229">
                  <c:v>10.33935350805553</c:v>
                </c:pt>
                <c:pt idx="4230">
                  <c:v>9.979439152435038</c:v>
                </c:pt>
                <c:pt idx="4231">
                  <c:v>9.62643978619665</c:v>
                </c:pt>
                <c:pt idx="4232">
                  <c:v>9.281552793984616</c:v>
                </c:pt>
                <c:pt idx="4233">
                  <c:v>8.94429064818822</c:v>
                </c:pt>
                <c:pt idx="4234">
                  <c:v>8.614680305909365</c:v>
                </c:pt>
                <c:pt idx="4235">
                  <c:v>8.29359019091196</c:v>
                </c:pt>
                <c:pt idx="4236">
                  <c:v>7.981243300025523</c:v>
                </c:pt>
                <c:pt idx="4237">
                  <c:v>7.678162702570695</c:v>
                </c:pt>
                <c:pt idx="4238">
                  <c:v>7.385083720109934</c:v>
                </c:pt>
                <c:pt idx="4239">
                  <c:v>7.102059839880326</c:v>
                </c:pt>
                <c:pt idx="4240">
                  <c:v>6.829927712814262</c:v>
                </c:pt>
                <c:pt idx="4241">
                  <c:v>6.570405707344003</c:v>
                </c:pt>
                <c:pt idx="4242">
                  <c:v>6.323777454254192</c:v>
                </c:pt>
                <c:pt idx="4243">
                  <c:v>6.091158064970176</c:v>
                </c:pt>
                <c:pt idx="4244">
                  <c:v>5.873500271524461</c:v>
                </c:pt>
                <c:pt idx="4245">
                  <c:v>5.672509291520704</c:v>
                </c:pt>
                <c:pt idx="4246">
                  <c:v>5.489336237363318</c:v>
                </c:pt>
                <c:pt idx="4247">
                  <c:v>5.324864077132187</c:v>
                </c:pt>
                <c:pt idx="4248">
                  <c:v>5.181289298937734</c:v>
                </c:pt>
                <c:pt idx="4249">
                  <c:v>5.059621999730485</c:v>
                </c:pt>
                <c:pt idx="4250">
                  <c:v>4.961184207062089</c:v>
                </c:pt>
                <c:pt idx="4251">
                  <c:v>4.887084625569898</c:v>
                </c:pt>
                <c:pt idx="4252">
                  <c:v>4.836818500684077</c:v>
                </c:pt>
                <c:pt idx="4253">
                  <c:v>4.81268736102623</c:v>
                </c:pt>
                <c:pt idx="4254">
                  <c:v>4.812943253786097</c:v>
                </c:pt>
                <c:pt idx="4255">
                  <c:v>4.838702475308712</c:v>
                </c:pt>
                <c:pt idx="4256">
                  <c:v>4.888909443036251</c:v>
                </c:pt>
                <c:pt idx="4257">
                  <c:v>4.961969376743841</c:v>
                </c:pt>
                <c:pt idx="4258">
                  <c:v>5.057446277029836</c:v>
                </c:pt>
                <c:pt idx="4259">
                  <c:v>5.173378191839617</c:v>
                </c:pt>
                <c:pt idx="4260">
                  <c:v>5.308172587471982</c:v>
                </c:pt>
                <c:pt idx="4261">
                  <c:v>5.460978066315106</c:v>
                </c:pt>
                <c:pt idx="4262">
                  <c:v>5.629965372524431</c:v>
                </c:pt>
                <c:pt idx="4263">
                  <c:v>5.812728351188115</c:v>
                </c:pt>
                <c:pt idx="4264">
                  <c:v>6.008979150479667</c:v>
                </c:pt>
                <c:pt idx="4265">
                  <c:v>6.216407444360027</c:v>
                </c:pt>
                <c:pt idx="4266">
                  <c:v>6.434824224578825</c:v>
                </c:pt>
                <c:pt idx="4267">
                  <c:v>6.662129025550308</c:v>
                </c:pt>
                <c:pt idx="4268">
                  <c:v>6.897888372917773</c:v>
                </c:pt>
                <c:pt idx="4269">
                  <c:v>7.141129656589523</c:v>
                </c:pt>
                <c:pt idx="4270">
                  <c:v>7.391271410224336</c:v>
                </c:pt>
                <c:pt idx="4271">
                  <c:v>7.646869511137834</c:v>
                </c:pt>
                <c:pt idx="4272">
                  <c:v>7.908310752531368</c:v>
                </c:pt>
                <c:pt idx="4273">
                  <c:v>8.17464703608608</c:v>
                </c:pt>
                <c:pt idx="4274">
                  <c:v>8.445289398194175</c:v>
                </c:pt>
                <c:pt idx="4275">
                  <c:v>8.71953934394933</c:v>
                </c:pt>
                <c:pt idx="4276">
                  <c:v>8.997238928122373</c:v>
                </c:pt>
                <c:pt idx="4277">
                  <c:v>9.278793531382824</c:v>
                </c:pt>
                <c:pt idx="4278">
                  <c:v>9.563304560896142</c:v>
                </c:pt>
                <c:pt idx="4279">
                  <c:v>9.850102207356183</c:v>
                </c:pt>
                <c:pt idx="4280">
                  <c:v>10.14011892264179</c:v>
                </c:pt>
                <c:pt idx="4281">
                  <c:v>10.43185526741608</c:v>
                </c:pt>
                <c:pt idx="4282">
                  <c:v>10.72615375462838</c:v>
                </c:pt>
                <c:pt idx="4283">
                  <c:v>11.02198126693241</c:v>
                </c:pt>
                <c:pt idx="4284">
                  <c:v>11.32001053077316</c:v>
                </c:pt>
                <c:pt idx="4285">
                  <c:v>11.61986793731488</c:v>
                </c:pt>
                <c:pt idx="4286">
                  <c:v>11.92154878270098</c:v>
                </c:pt>
                <c:pt idx="4287">
                  <c:v>12.22469675606267</c:v>
                </c:pt>
                <c:pt idx="4288">
                  <c:v>12.52906884336427</c:v>
                </c:pt>
                <c:pt idx="4289">
                  <c:v>12.83505781534711</c:v>
                </c:pt>
                <c:pt idx="4290">
                  <c:v>13.14256188141921</c:v>
                </c:pt>
                <c:pt idx="4291">
                  <c:v>13.45064481741875</c:v>
                </c:pt>
                <c:pt idx="4292">
                  <c:v>13.76101842087935</c:v>
                </c:pt>
                <c:pt idx="4293">
                  <c:v>14.07232607124451</c:v>
                </c:pt>
                <c:pt idx="4294">
                  <c:v>14.38487746491523</c:v>
                </c:pt>
                <c:pt idx="4295">
                  <c:v>14.69812824351194</c:v>
                </c:pt>
                <c:pt idx="4296">
                  <c:v>15.01296494556615</c:v>
                </c:pt>
                <c:pt idx="4297">
                  <c:v>15.32903491785242</c:v>
                </c:pt>
                <c:pt idx="4298">
                  <c:v>15.64613594958422</c:v>
                </c:pt>
                <c:pt idx="4299">
                  <c:v>15.96463257409402</c:v>
                </c:pt>
                <c:pt idx="4300">
                  <c:v>16.28367652323934</c:v>
                </c:pt>
                <c:pt idx="4301">
                  <c:v>16.60438905437695</c:v>
                </c:pt>
                <c:pt idx="4302">
                  <c:v>16.92623342808523</c:v>
                </c:pt>
                <c:pt idx="4303">
                  <c:v>17.2487913738125</c:v>
                </c:pt>
                <c:pt idx="4304">
                  <c:v>17.57246826939071</c:v>
                </c:pt>
                <c:pt idx="4305">
                  <c:v>17.8976143853626</c:v>
                </c:pt>
                <c:pt idx="4306">
                  <c:v>18.22356702821862</c:v>
                </c:pt>
                <c:pt idx="4307">
                  <c:v>18.55105556698613</c:v>
                </c:pt>
                <c:pt idx="4308">
                  <c:v>18.87906052504383</c:v>
                </c:pt>
                <c:pt idx="4309">
                  <c:v>19.20853128188869</c:v>
                </c:pt>
                <c:pt idx="4310">
                  <c:v>19.53935909525944</c:v>
                </c:pt>
                <c:pt idx="4311">
                  <c:v>19.87103111357881</c:v>
                </c:pt>
                <c:pt idx="4312">
                  <c:v>20.2039293873288</c:v>
                </c:pt>
                <c:pt idx="4313">
                  <c:v>20.53772771208951</c:v>
                </c:pt>
                <c:pt idx="4314">
                  <c:v>20.87309469022682</c:v>
                </c:pt>
                <c:pt idx="4315">
                  <c:v>21.20967826776678</c:v>
                </c:pt>
                <c:pt idx="4316">
                  <c:v>21.54724246818037</c:v>
                </c:pt>
                <c:pt idx="4317">
                  <c:v>21.88601832500983</c:v>
                </c:pt>
                <c:pt idx="4318">
                  <c:v>22.22615222256698</c:v>
                </c:pt>
                <c:pt idx="4319">
                  <c:v>22.56774029729274</c:v>
                </c:pt>
                <c:pt idx="4320">
                  <c:v>22.91051041140392</c:v>
                </c:pt>
                <c:pt idx="4321">
                  <c:v>23.25394650490797</c:v>
                </c:pt>
                <c:pt idx="4322">
                  <c:v>23.5991804396522</c:v>
                </c:pt>
                <c:pt idx="4323">
                  <c:v>23.94521840005683</c:v>
                </c:pt>
                <c:pt idx="4324">
                  <c:v>24.29289152767126</c:v>
                </c:pt>
                <c:pt idx="4325">
                  <c:v>24.64140121924695</c:v>
                </c:pt>
                <c:pt idx="4326">
                  <c:v>24.99190861488704</c:v>
                </c:pt>
                <c:pt idx="4327">
                  <c:v>25.34307952827946</c:v>
                </c:pt>
                <c:pt idx="4328">
                  <c:v>25.69584819090602</c:v>
                </c:pt>
                <c:pt idx="4329">
                  <c:v>26.0500024555166</c:v>
                </c:pt>
                <c:pt idx="4330">
                  <c:v>26.40552109718341</c:v>
                </c:pt>
                <c:pt idx="4331">
                  <c:v>26.76196118457575</c:v>
                </c:pt>
                <c:pt idx="4332">
                  <c:v>27.12025500894573</c:v>
                </c:pt>
                <c:pt idx="4333">
                  <c:v>27.47986299614051</c:v>
                </c:pt>
                <c:pt idx="4334">
                  <c:v>27.84036411902238</c:v>
                </c:pt>
                <c:pt idx="4335">
                  <c:v>28.20305683827487</c:v>
                </c:pt>
                <c:pt idx="4336">
                  <c:v>28.56680211203638</c:v>
                </c:pt>
                <c:pt idx="4337">
                  <c:v>28.93208123039803</c:v>
                </c:pt>
                <c:pt idx="4338">
                  <c:v>29.29844034962285</c:v>
                </c:pt>
                <c:pt idx="4339">
                  <c:v>29.66658680555976</c:v>
                </c:pt>
                <c:pt idx="4340">
                  <c:v>30.0366093302843</c:v>
                </c:pt>
                <c:pt idx="4341">
                  <c:v>30.40761988305968</c:v>
                </c:pt>
                <c:pt idx="4342">
                  <c:v>30.7805108773535</c:v>
                </c:pt>
                <c:pt idx="4343">
                  <c:v>31.15460417905282</c:v>
                </c:pt>
                <c:pt idx="4344">
                  <c:v>31.5309809230936</c:v>
                </c:pt>
                <c:pt idx="4345">
                  <c:v>31.90876047660646</c:v>
                </c:pt>
                <c:pt idx="4346">
                  <c:v>32.28884807612074</c:v>
                </c:pt>
                <c:pt idx="4347">
                  <c:v>32.66939131954412</c:v>
                </c:pt>
                <c:pt idx="4348">
                  <c:v>33.05298674801036</c:v>
                </c:pt>
                <c:pt idx="4349">
                  <c:v>33.438163409568</c:v>
                </c:pt>
                <c:pt idx="4350">
                  <c:v>33.8250449497739</c:v>
                </c:pt>
                <c:pt idx="4351">
                  <c:v>34.2138790477813</c:v>
                </c:pt>
                <c:pt idx="4352">
                  <c:v>34.6047256894453</c:v>
                </c:pt>
                <c:pt idx="4353">
                  <c:v>34.99772182170086</c:v>
                </c:pt>
                <c:pt idx="4354">
                  <c:v>35.39277437319148</c:v>
                </c:pt>
                <c:pt idx="4355">
                  <c:v>35.78932932640925</c:v>
                </c:pt>
                <c:pt idx="4356">
                  <c:v>36.18857553240765</c:v>
                </c:pt>
                <c:pt idx="4357">
                  <c:v>36.58987010322421</c:v>
                </c:pt>
                <c:pt idx="4358">
                  <c:v>36.9929085201229</c:v>
                </c:pt>
                <c:pt idx="4359">
                  <c:v>37.39857754134738</c:v>
                </c:pt>
                <c:pt idx="4360">
                  <c:v>37.80606159086442</c:v>
                </c:pt>
                <c:pt idx="4361">
                  <c:v>38.21578745603078</c:v>
                </c:pt>
                <c:pt idx="4362">
                  <c:v>38.62787484611791</c:v>
                </c:pt>
                <c:pt idx="4363">
                  <c:v>39.04138909376201</c:v>
                </c:pt>
                <c:pt idx="4364">
                  <c:v>39.45846012951905</c:v>
                </c:pt>
                <c:pt idx="4365">
                  <c:v>39.8767754938628</c:v>
                </c:pt>
                <c:pt idx="4366">
                  <c:v>40.29712816788965</c:v>
                </c:pt>
                <c:pt idx="4367">
                  <c:v>40.71905473854778</c:v>
                </c:pt>
                <c:pt idx="4368">
                  <c:v>41.14328298628293</c:v>
                </c:pt>
                <c:pt idx="4369">
                  <c:v>41.56897541385221</c:v>
                </c:pt>
                <c:pt idx="4370">
                  <c:v>41.99556232013041</c:v>
                </c:pt>
                <c:pt idx="4371">
                  <c:v>42.42407935534098</c:v>
                </c:pt>
                <c:pt idx="4372">
                  <c:v>42.85453887845873</c:v>
                </c:pt>
                <c:pt idx="4373">
                  <c:v>43.28773529777859</c:v>
                </c:pt>
                <c:pt idx="4374">
                  <c:v>43.7259735275928</c:v>
                </c:pt>
                <c:pt idx="4375">
                  <c:v>44.17987773333844</c:v>
                </c:pt>
                <c:pt idx="4376">
                  <c:v>44.67173647449447</c:v>
                </c:pt>
                <c:pt idx="4377">
                  <c:v>45.24941210523028</c:v>
                </c:pt>
                <c:pt idx="4378">
                  <c:v>45.9280102839377</c:v>
                </c:pt>
                <c:pt idx="4379">
                  <c:v>46.58104559167865</c:v>
                </c:pt>
                <c:pt idx="4380">
                  <c:v>47.10463399855271</c:v>
                </c:pt>
                <c:pt idx="4381">
                  <c:v>47.5532751463187</c:v>
                </c:pt>
                <c:pt idx="4382">
                  <c:v>47.98703225990015</c:v>
                </c:pt>
                <c:pt idx="4383">
                  <c:v>48.42815969503178</c:v>
                </c:pt>
                <c:pt idx="4384">
                  <c:v>48.88011635037005</c:v>
                </c:pt>
                <c:pt idx="4385">
                  <c:v>49.34440038929072</c:v>
                </c:pt>
                <c:pt idx="4386">
                  <c:v>49.8182092445559</c:v>
                </c:pt>
                <c:pt idx="4387">
                  <c:v>50.3005274424091</c:v>
                </c:pt>
                <c:pt idx="4388">
                  <c:v>50.79095289570271</c:v>
                </c:pt>
                <c:pt idx="4389">
                  <c:v>51.28833307178425</c:v>
                </c:pt>
                <c:pt idx="4390">
                  <c:v>51.79247689068303</c:v>
                </c:pt>
                <c:pt idx="4391">
                  <c:v>52.30294079111376</c:v>
                </c:pt>
                <c:pt idx="4392">
                  <c:v>52.81993549540586</c:v>
                </c:pt>
                <c:pt idx="4393">
                  <c:v>53.34276935224049</c:v>
                </c:pt>
                <c:pt idx="4394">
                  <c:v>53.87183195088205</c:v>
                </c:pt>
                <c:pt idx="4395">
                  <c:v>54.40704866728969</c:v>
                </c:pt>
                <c:pt idx="4396">
                  <c:v>54.9485809723346</c:v>
                </c:pt>
                <c:pt idx="4397">
                  <c:v>55.49584493526118</c:v>
                </c:pt>
                <c:pt idx="4398">
                  <c:v>56.04987543563096</c:v>
                </c:pt>
                <c:pt idx="4399">
                  <c:v>56.61032378379502</c:v>
                </c:pt>
                <c:pt idx="4400">
                  <c:v>57.17731742165973</c:v>
                </c:pt>
                <c:pt idx="4401">
                  <c:v>57.75105044457725</c:v>
                </c:pt>
                <c:pt idx="4402">
                  <c:v>58.33163650331963</c:v>
                </c:pt>
                <c:pt idx="4403">
                  <c:v>58.91987248243711</c:v>
                </c:pt>
                <c:pt idx="4404">
                  <c:v>59.51557400068103</c:v>
                </c:pt>
                <c:pt idx="4405">
                  <c:v>60.11900392583295</c:v>
                </c:pt>
                <c:pt idx="4406">
                  <c:v>60.73024622233594</c:v>
                </c:pt>
                <c:pt idx="4407">
                  <c:v>61.35057269710132</c:v>
                </c:pt>
                <c:pt idx="4408">
                  <c:v>61.97904109690847</c:v>
                </c:pt>
                <c:pt idx="4409">
                  <c:v>62.61701383105844</c:v>
                </c:pt>
                <c:pt idx="4410">
                  <c:v>63.26398856355961</c:v>
                </c:pt>
                <c:pt idx="4411">
                  <c:v>63.92157626061987</c:v>
                </c:pt>
                <c:pt idx="4412">
                  <c:v>64.58934885457127</c:v>
                </c:pt>
                <c:pt idx="4413">
                  <c:v>65.26737411848806</c:v>
                </c:pt>
                <c:pt idx="4414">
                  <c:v>65.95673114134188</c:v>
                </c:pt>
                <c:pt idx="4415">
                  <c:v>66.65733260695391</c:v>
                </c:pt>
                <c:pt idx="4416">
                  <c:v>67.36933391641875</c:v>
                </c:pt>
                <c:pt idx="4417">
                  <c:v>68.09318188426115</c:v>
                </c:pt>
                <c:pt idx="4418">
                  <c:v>68.82848157574261</c:v>
                </c:pt>
                <c:pt idx="4419">
                  <c:v>69.57605190436301</c:v>
                </c:pt>
                <c:pt idx="4420">
                  <c:v>70.33551785601919</c:v>
                </c:pt>
                <c:pt idx="4421">
                  <c:v>71.10599049559299</c:v>
                </c:pt>
                <c:pt idx="4422">
                  <c:v>71.88815741466659</c:v>
                </c:pt>
                <c:pt idx="4423">
                  <c:v>72.68100737272223</c:v>
                </c:pt>
                <c:pt idx="4424">
                  <c:v>73.48528196073953</c:v>
                </c:pt>
                <c:pt idx="4425">
                  <c:v>74.30011281096064</c:v>
                </c:pt>
                <c:pt idx="4426">
                  <c:v>75.12474169212884</c:v>
                </c:pt>
                <c:pt idx="4427">
                  <c:v>75.95979645425767</c:v>
                </c:pt>
                <c:pt idx="4428">
                  <c:v>76.80541736291187</c:v>
                </c:pt>
                <c:pt idx="4429">
                  <c:v>77.66173465107344</c:v>
                </c:pt>
                <c:pt idx="4430">
                  <c:v>78.52936696875227</c:v>
                </c:pt>
                <c:pt idx="4431">
                  <c:v>79.40718548940392</c:v>
                </c:pt>
                <c:pt idx="4432">
                  <c:v>80.29729260889034</c:v>
                </c:pt>
                <c:pt idx="4433">
                  <c:v>81.19973568218012</c:v>
                </c:pt>
                <c:pt idx="4434">
                  <c:v>82.11536472140298</c:v>
                </c:pt>
                <c:pt idx="4435">
                  <c:v>83.04483489863851</c:v>
                </c:pt>
                <c:pt idx="4436">
                  <c:v>83.98931861978235</c:v>
                </c:pt>
                <c:pt idx="4437">
                  <c:v>84.94884357756992</c:v>
                </c:pt>
                <c:pt idx="4438">
                  <c:v>85.92496582959981</c:v>
                </c:pt>
                <c:pt idx="4439">
                  <c:v>86.91916339375715</c:v>
                </c:pt>
                <c:pt idx="4440">
                  <c:v>87.93119142329996</c:v>
                </c:pt>
                <c:pt idx="4441">
                  <c:v>88.96271949180713</c:v>
                </c:pt>
                <c:pt idx="4442">
                  <c:v>90.01544933938928</c:v>
                </c:pt>
                <c:pt idx="4443">
                  <c:v>91.0901026456674</c:v>
                </c:pt>
                <c:pt idx="4444">
                  <c:v>92.18871314665527</c:v>
                </c:pt>
                <c:pt idx="4445">
                  <c:v>93.31297684738897</c:v>
                </c:pt>
                <c:pt idx="4446">
                  <c:v>94.46593412960235</c:v>
                </c:pt>
                <c:pt idx="4447">
                  <c:v>95.65348321471846</c:v>
                </c:pt>
                <c:pt idx="4448">
                  <c:v>96.8869477840437</c:v>
                </c:pt>
                <c:pt idx="4449">
                  <c:v>98.1875755415502</c:v>
                </c:pt>
                <c:pt idx="4450">
                  <c:v>99.589649015465</c:v>
                </c:pt>
                <c:pt idx="4451">
                  <c:v>101.0788071952961</c:v>
                </c:pt>
                <c:pt idx="4452">
                  <c:v>102.5015774187557</c:v>
                </c:pt>
                <c:pt idx="4453">
                  <c:v>103.8122238444035</c:v>
                </c:pt>
                <c:pt idx="4454">
                  <c:v>105.1252367336195</c:v>
                </c:pt>
                <c:pt idx="4455">
                  <c:v>106.4971757505497</c:v>
                </c:pt>
                <c:pt idx="4456">
                  <c:v>107.9333989953066</c:v>
                </c:pt>
                <c:pt idx="4457">
                  <c:v>109.4318580074272</c:v>
                </c:pt>
                <c:pt idx="4458">
                  <c:v>110.9897637732222</c:v>
                </c:pt>
                <c:pt idx="4459">
                  <c:v>112.6063704953245</c:v>
                </c:pt>
                <c:pt idx="4460">
                  <c:v>114.2831814500946</c:v>
                </c:pt>
                <c:pt idx="4461">
                  <c:v>116.0231935345453</c:v>
                </c:pt>
                <c:pt idx="4462">
                  <c:v>117.8289069350347</c:v>
                </c:pt>
                <c:pt idx="4463">
                  <c:v>119.7055445227675</c:v>
                </c:pt>
                <c:pt idx="4464">
                  <c:v>121.6565475138979</c:v>
                </c:pt>
                <c:pt idx="4465">
                  <c:v>123.6876682238338</c:v>
                </c:pt>
                <c:pt idx="4466">
                  <c:v>125.8062175233999</c:v>
                </c:pt>
                <c:pt idx="4467">
                  <c:v>128.018653460885</c:v>
                </c:pt>
                <c:pt idx="4468">
                  <c:v>130.3332336103518</c:v>
                </c:pt>
                <c:pt idx="4469">
                  <c:v>132.7593407235901</c:v>
                </c:pt>
                <c:pt idx="4470">
                  <c:v>135.3074009722508</c:v>
                </c:pt>
                <c:pt idx="4471">
                  <c:v>137.989184612123</c:v>
                </c:pt>
                <c:pt idx="4472">
                  <c:v>140.8198125033904</c:v>
                </c:pt>
                <c:pt idx="4473">
                  <c:v>143.8149805043915</c:v>
                </c:pt>
                <c:pt idx="4474">
                  <c:v>146.9918076330092</c:v>
                </c:pt>
                <c:pt idx="4475">
                  <c:v>150.3747048955861</c:v>
                </c:pt>
                <c:pt idx="4476">
                  <c:v>153.9879845601558</c:v>
                </c:pt>
                <c:pt idx="4477">
                  <c:v>157.8634353899743</c:v>
                </c:pt>
                <c:pt idx="4478">
                  <c:v>162.03612632762</c:v>
                </c:pt>
                <c:pt idx="4479">
                  <c:v>166.5493595904383</c:v>
                </c:pt>
                <c:pt idx="4480">
                  <c:v>171.4567015616137</c:v>
                </c:pt>
                <c:pt idx="4481">
                  <c:v>176.8214529538415</c:v>
                </c:pt>
                <c:pt idx="4482">
                  <c:v>182.7214447304254</c:v>
                </c:pt>
                <c:pt idx="4483">
                  <c:v>189.2527177434342</c:v>
                </c:pt>
                <c:pt idx="4484">
                  <c:v>196.5342709799677</c:v>
                </c:pt>
                <c:pt idx="4485">
                  <c:v>204.7134355944861</c:v>
                </c:pt>
                <c:pt idx="4486">
                  <c:v>213.9693185933648</c:v>
                </c:pt>
                <c:pt idx="4487">
                  <c:v>224.5229654810528</c:v>
                </c:pt>
                <c:pt idx="4488">
                  <c:v>236.6305183993027</c:v>
                </c:pt>
                <c:pt idx="4489">
                  <c:v>250.565211473592</c:v>
                </c:pt>
                <c:pt idx="4490">
                  <c:v>266.549363267442</c:v>
                </c:pt>
                <c:pt idx="4491">
                  <c:v>284.5640623588193</c:v>
                </c:pt>
                <c:pt idx="4492">
                  <c:v>303.9096972282716</c:v>
                </c:pt>
                <c:pt idx="4493">
                  <c:v>322.313170900679</c:v>
                </c:pt>
                <c:pt idx="4494">
                  <c:v>334.7219870611607</c:v>
                </c:pt>
                <c:pt idx="4495">
                  <c:v>333.4493921432962</c:v>
                </c:pt>
                <c:pt idx="4496">
                  <c:v>312.9141917203286</c:v>
                </c:pt>
                <c:pt idx="4497">
                  <c:v>276.4496143819817</c:v>
                </c:pt>
                <c:pt idx="4498">
                  <c:v>234.7028093997085</c:v>
                </c:pt>
                <c:pt idx="4499">
                  <c:v>197.0367641892423</c:v>
                </c:pt>
                <c:pt idx="4500">
                  <c:v>167.6561912455202</c:v>
                </c:pt>
                <c:pt idx="4501">
                  <c:v>147.0764388599197</c:v>
                </c:pt>
                <c:pt idx="4502">
                  <c:v>134.1861564928768</c:v>
                </c:pt>
                <c:pt idx="4503">
                  <c:v>127.3605068403547</c:v>
                </c:pt>
                <c:pt idx="4504">
                  <c:v>124.98666623539</c:v>
                </c:pt>
                <c:pt idx="4505">
                  <c:v>125.7112993838306</c:v>
                </c:pt>
                <c:pt idx="4506">
                  <c:v>128.5130094310152</c:v>
                </c:pt>
                <c:pt idx="4507">
                  <c:v>132.6974923756215</c:v>
                </c:pt>
                <c:pt idx="4508">
                  <c:v>137.8047901771704</c:v>
                </c:pt>
                <c:pt idx="4509">
                  <c:v>143.5489180138502</c:v>
                </c:pt>
                <c:pt idx="4510">
                  <c:v>149.7569931259363</c:v>
                </c:pt>
                <c:pt idx="4511">
                  <c:v>156.3315831543746</c:v>
                </c:pt>
                <c:pt idx="4512">
                  <c:v>163.2261754508817</c:v>
                </c:pt>
                <c:pt idx="4513">
                  <c:v>170.4191548715242</c:v>
                </c:pt>
                <c:pt idx="4514">
                  <c:v>177.9152041933655</c:v>
                </c:pt>
                <c:pt idx="4515">
                  <c:v>185.7326941295974</c:v>
                </c:pt>
                <c:pt idx="4516">
                  <c:v>193.8978371483822</c:v>
                </c:pt>
                <c:pt idx="4517">
                  <c:v>202.449482710738</c:v>
                </c:pt>
                <c:pt idx="4518">
                  <c:v>211.4249908123876</c:v>
                </c:pt>
                <c:pt idx="4519">
                  <c:v>220.8782762393374</c:v>
                </c:pt>
                <c:pt idx="4520">
                  <c:v>230.8594586173911</c:v>
                </c:pt>
                <c:pt idx="4521">
                  <c:v>241.4262877479454</c:v>
                </c:pt>
                <c:pt idx="4522">
                  <c:v>252.6471661371725</c:v>
                </c:pt>
                <c:pt idx="4523">
                  <c:v>264.5732466274177</c:v>
                </c:pt>
                <c:pt idx="4524">
                  <c:v>277.272429078437</c:v>
                </c:pt>
                <c:pt idx="4525">
                  <c:v>290.8069627389311</c:v>
                </c:pt>
                <c:pt idx="4526">
                  <c:v>305.2168347132195</c:v>
                </c:pt>
                <c:pt idx="4527">
                  <c:v>320.5382624430682</c:v>
                </c:pt>
                <c:pt idx="4528">
                  <c:v>336.7602482817713</c:v>
                </c:pt>
                <c:pt idx="4529">
                  <c:v>353.8249419442691</c:v>
                </c:pt>
                <c:pt idx="4530">
                  <c:v>371.5999941090777</c:v>
                </c:pt>
                <c:pt idx="4531">
                  <c:v>389.8261916488327</c:v>
                </c:pt>
                <c:pt idx="4532">
                  <c:v>408.1006081955898</c:v>
                </c:pt>
                <c:pt idx="4533">
                  <c:v>425.8176808687898</c:v>
                </c:pt>
                <c:pt idx="4534">
                  <c:v>442.1367905147941</c:v>
                </c:pt>
                <c:pt idx="4535">
                  <c:v>456.0000337391946</c:v>
                </c:pt>
                <c:pt idx="4536">
                  <c:v>466.4121640528587</c:v>
                </c:pt>
                <c:pt idx="4537">
                  <c:v>473.1279190810909</c:v>
                </c:pt>
                <c:pt idx="4538">
                  <c:v>474.1698828967965</c:v>
                </c:pt>
                <c:pt idx="4539">
                  <c:v>469.1458399943508</c:v>
                </c:pt>
                <c:pt idx="4540">
                  <c:v>458.5140004833165</c:v>
                </c:pt>
                <c:pt idx="4541">
                  <c:v>443.0807683554305</c:v>
                </c:pt>
                <c:pt idx="4542">
                  <c:v>423.9644002092134</c:v>
                </c:pt>
                <c:pt idx="4543">
                  <c:v>402.4097778801615</c:v>
                </c:pt>
                <c:pt idx="4544">
                  <c:v>379.580686363137</c:v>
                </c:pt>
                <c:pt idx="4545">
                  <c:v>356.4295499852914</c:v>
                </c:pt>
                <c:pt idx="4546">
                  <c:v>333.6602967158805</c:v>
                </c:pt>
                <c:pt idx="4547">
                  <c:v>311.7485478081748</c:v>
                </c:pt>
                <c:pt idx="4548">
                  <c:v>290.9477027554119</c:v>
                </c:pt>
                <c:pt idx="4549">
                  <c:v>271.3832125366383</c:v>
                </c:pt>
                <c:pt idx="4550">
                  <c:v>253.0373744900733</c:v>
                </c:pt>
                <c:pt idx="4551">
                  <c:v>235.7559593994096</c:v>
                </c:pt>
                <c:pt idx="4552">
                  <c:v>219.1593415489231</c:v>
                </c:pt>
                <c:pt idx="4553">
                  <c:v>202.2622141885485</c:v>
                </c:pt>
                <c:pt idx="4554">
                  <c:v>182.0910791098978</c:v>
                </c:pt>
                <c:pt idx="4555">
                  <c:v>153.1775249071985</c:v>
                </c:pt>
                <c:pt idx="4556">
                  <c:v>140.470195789235</c:v>
                </c:pt>
                <c:pt idx="4557">
                  <c:v>145.3990803683607</c:v>
                </c:pt>
                <c:pt idx="4558">
                  <c:v>143.2257937301907</c:v>
                </c:pt>
                <c:pt idx="4559">
                  <c:v>137.6492469483414</c:v>
                </c:pt>
                <c:pt idx="4560">
                  <c:v>131.1419112809708</c:v>
                </c:pt>
                <c:pt idx="4561">
                  <c:v>124.5520171648102</c:v>
                </c:pt>
                <c:pt idx="4562">
                  <c:v>118.1765803472077</c:v>
                </c:pt>
                <c:pt idx="4563">
                  <c:v>112.1307527908981</c:v>
                </c:pt>
                <c:pt idx="4564">
                  <c:v>106.4550705906781</c:v>
                </c:pt>
                <c:pt idx="4565">
                  <c:v>101.1616625397907</c:v>
                </c:pt>
                <c:pt idx="4566">
                  <c:v>96.24255329800386</c:v>
                </c:pt>
                <c:pt idx="4567">
                  <c:v>91.69354472732075</c:v>
                </c:pt>
                <c:pt idx="4568">
                  <c:v>87.50276418690146</c:v>
                </c:pt>
                <c:pt idx="4569">
                  <c:v>83.66016813551305</c:v>
                </c:pt>
                <c:pt idx="4570">
                  <c:v>80.15663473790025</c:v>
                </c:pt>
                <c:pt idx="4571">
                  <c:v>76.97935638541962</c:v>
                </c:pt>
                <c:pt idx="4572">
                  <c:v>74.12419843000045</c:v>
                </c:pt>
                <c:pt idx="4573">
                  <c:v>71.58337571732044</c:v>
                </c:pt>
                <c:pt idx="4574">
                  <c:v>69.34936947343763</c:v>
                </c:pt>
                <c:pt idx="4575">
                  <c:v>67.41460600514064</c:v>
                </c:pt>
                <c:pt idx="4576">
                  <c:v>65.77305082733439</c:v>
                </c:pt>
                <c:pt idx="4577">
                  <c:v>64.41517784300845</c:v>
                </c:pt>
                <c:pt idx="4578">
                  <c:v>63.33574059229822</c:v>
                </c:pt>
                <c:pt idx="4579">
                  <c:v>62.5240125500732</c:v>
                </c:pt>
                <c:pt idx="4580">
                  <c:v>61.9683425980178</c:v>
                </c:pt>
                <c:pt idx="4581">
                  <c:v>61.65868702561224</c:v>
                </c:pt>
                <c:pt idx="4582">
                  <c:v>61.5814887816923</c:v>
                </c:pt>
                <c:pt idx="4583">
                  <c:v>61.72718694453984</c:v>
                </c:pt>
                <c:pt idx="4584">
                  <c:v>62.07936492380765</c:v>
                </c:pt>
                <c:pt idx="4585">
                  <c:v>62.62496005326694</c:v>
                </c:pt>
                <c:pt idx="4586">
                  <c:v>63.35087506135329</c:v>
                </c:pt>
                <c:pt idx="4587">
                  <c:v>64.24294615042626</c:v>
                </c:pt>
                <c:pt idx="4588">
                  <c:v>65.29033595676705</c:v>
                </c:pt>
                <c:pt idx="4589">
                  <c:v>66.47914396556738</c:v>
                </c:pt>
                <c:pt idx="4590">
                  <c:v>67.79927233361373</c:v>
                </c:pt>
                <c:pt idx="4591">
                  <c:v>69.2402400454602</c:v>
                </c:pt>
                <c:pt idx="4592">
                  <c:v>70.79221001600497</c:v>
                </c:pt>
                <c:pt idx="4593">
                  <c:v>72.44848401828682</c:v>
                </c:pt>
                <c:pt idx="4594">
                  <c:v>74.19989381400502</c:v>
                </c:pt>
                <c:pt idx="4595">
                  <c:v>76.0406708064896</c:v>
                </c:pt>
                <c:pt idx="4596">
                  <c:v>77.96545436751081</c:v>
                </c:pt>
                <c:pt idx="4597">
                  <c:v>79.96838895415279</c:v>
                </c:pt>
                <c:pt idx="4598">
                  <c:v>82.04755593203114</c:v>
                </c:pt>
                <c:pt idx="4599">
                  <c:v>84.19817827735388</c:v>
                </c:pt>
                <c:pt idx="4600">
                  <c:v>86.41688599789594</c:v>
                </c:pt>
                <c:pt idx="4601">
                  <c:v>88.70278058552249</c:v>
                </c:pt>
                <c:pt idx="4602">
                  <c:v>91.05364121645428</c:v>
                </c:pt>
                <c:pt idx="4603">
                  <c:v>93.46864603129313</c:v>
                </c:pt>
                <c:pt idx="4604">
                  <c:v>95.9472011854524</c:v>
                </c:pt>
                <c:pt idx="4605">
                  <c:v>98.48781253566881</c:v>
                </c:pt>
                <c:pt idx="4606">
                  <c:v>101.0934580783672</c:v>
                </c:pt>
                <c:pt idx="4607">
                  <c:v>103.7655906992724</c:v>
                </c:pt>
                <c:pt idx="4608">
                  <c:v>106.5017615154523</c:v>
                </c:pt>
                <c:pt idx="4609">
                  <c:v>109.3095545479343</c:v>
                </c:pt>
                <c:pt idx="4610">
                  <c:v>112.1905614823049</c:v>
                </c:pt>
                <c:pt idx="4611">
                  <c:v>115.1510028408176</c:v>
                </c:pt>
                <c:pt idx="4612">
                  <c:v>118.1983472917418</c:v>
                </c:pt>
                <c:pt idx="4613">
                  <c:v>121.3506386211739</c:v>
                </c:pt>
                <c:pt idx="4614">
                  <c:v>124.6230855883317</c:v>
                </c:pt>
                <c:pt idx="4615">
                  <c:v>128.0515768807488</c:v>
                </c:pt>
                <c:pt idx="4616">
                  <c:v>131.685730667753</c:v>
                </c:pt>
                <c:pt idx="4617">
                  <c:v>135.6125091724419</c:v>
                </c:pt>
                <c:pt idx="4618">
                  <c:v>139.9749287888479</c:v>
                </c:pt>
                <c:pt idx="4619">
                  <c:v>145.0138039576785</c:v>
                </c:pt>
                <c:pt idx="4620">
                  <c:v>151.1273174611077</c:v>
                </c:pt>
                <c:pt idx="4621">
                  <c:v>158.9320085557105</c:v>
                </c:pt>
                <c:pt idx="4622">
                  <c:v>169.2180997414328</c:v>
                </c:pt>
                <c:pt idx="4623">
                  <c:v>182.4903983358588</c:v>
                </c:pt>
                <c:pt idx="4624">
                  <c:v>197.799812497684</c:v>
                </c:pt>
                <c:pt idx="4625">
                  <c:v>211.9844181268191</c:v>
                </c:pt>
                <c:pt idx="4626">
                  <c:v>221.850298097687</c:v>
                </c:pt>
                <c:pt idx="4627">
                  <c:v>227.2302998202944</c:v>
                </c:pt>
                <c:pt idx="4628">
                  <c:v>230.1382056199112</c:v>
                </c:pt>
                <c:pt idx="4629">
                  <c:v>232.4340892344585</c:v>
                </c:pt>
                <c:pt idx="4630">
                  <c:v>235.0777563591566</c:v>
                </c:pt>
                <c:pt idx="4631">
                  <c:v>238.4280167642204</c:v>
                </c:pt>
                <c:pt idx="4632">
                  <c:v>242.5608511967335</c:v>
                </c:pt>
                <c:pt idx="4633">
                  <c:v>247.459619647102</c:v>
                </c:pt>
                <c:pt idx="4634">
                  <c:v>253.0742785059813</c:v>
                </c:pt>
                <c:pt idx="4635">
                  <c:v>259.3700046115703</c:v>
                </c:pt>
                <c:pt idx="4636">
                  <c:v>266.3218262140842</c:v>
                </c:pt>
                <c:pt idx="4637">
                  <c:v>273.9150818561276</c:v>
                </c:pt>
                <c:pt idx="4638">
                  <c:v>282.1569699110098</c:v>
                </c:pt>
                <c:pt idx="4639">
                  <c:v>291.0612186571163</c:v>
                </c:pt>
                <c:pt idx="4640">
                  <c:v>300.6529149965493</c:v>
                </c:pt>
                <c:pt idx="4641">
                  <c:v>310.9734108745712</c:v>
                </c:pt>
                <c:pt idx="4642">
                  <c:v>322.0683390948435</c:v>
                </c:pt>
                <c:pt idx="4643">
                  <c:v>334.0027833888972</c:v>
                </c:pt>
                <c:pt idx="4644">
                  <c:v>346.8468544004795</c:v>
                </c:pt>
                <c:pt idx="4645">
                  <c:v>360.694783378629</c:v>
                </c:pt>
                <c:pt idx="4646">
                  <c:v>375.6537129299926</c:v>
                </c:pt>
                <c:pt idx="4647">
                  <c:v>391.8614760982042</c:v>
                </c:pt>
                <c:pt idx="4648">
                  <c:v>409.474720842599</c:v>
                </c:pt>
                <c:pt idx="4649">
                  <c:v>428.7033004607918</c:v>
                </c:pt>
                <c:pt idx="4650">
                  <c:v>449.8035981744436</c:v>
                </c:pt>
                <c:pt idx="4651">
                  <c:v>473.1107951500448</c:v>
                </c:pt>
                <c:pt idx="4652">
                  <c:v>499.0680525116865</c:v>
                </c:pt>
                <c:pt idx="4653">
                  <c:v>528.2844518884784</c:v>
                </c:pt>
                <c:pt idx="4654">
                  <c:v>561.6072824861635</c:v>
                </c:pt>
                <c:pt idx="4655">
                  <c:v>600.2749773660017</c:v>
                </c:pt>
                <c:pt idx="4656">
                  <c:v>646.1457178251567</c:v>
                </c:pt>
                <c:pt idx="4657">
                  <c:v>702.1442389597805</c:v>
                </c:pt>
                <c:pt idx="4658">
                  <c:v>773.0937520421705</c:v>
                </c:pt>
                <c:pt idx="4659">
                  <c:v>867.4613446424216</c:v>
                </c:pt>
                <c:pt idx="4660">
                  <c:v>1001.366851768062</c:v>
                </c:pt>
                <c:pt idx="4661">
                  <c:v>1208.947013570295</c:v>
                </c:pt>
                <c:pt idx="4662">
                  <c:v>1574.308555409784</c:v>
                </c:pt>
                <c:pt idx="4663">
                  <c:v>2348.212334082646</c:v>
                </c:pt>
                <c:pt idx="4664">
                  <c:v>4045.061305851926</c:v>
                </c:pt>
                <c:pt idx="4665">
                  <c:v>3115.570262008559</c:v>
                </c:pt>
                <c:pt idx="4666">
                  <c:v>1641.012502091717</c:v>
                </c:pt>
                <c:pt idx="4667">
                  <c:v>1051.842924452153</c:v>
                </c:pt>
                <c:pt idx="4668">
                  <c:v>772.0274142605534</c:v>
                </c:pt>
                <c:pt idx="4669">
                  <c:v>619.4994995866525</c:v>
                </c:pt>
                <c:pt idx="4670">
                  <c:v>528.8917912696074</c:v>
                </c:pt>
                <c:pt idx="4671">
                  <c:v>471.5030638504363</c:v>
                </c:pt>
                <c:pt idx="4672">
                  <c:v>432.9468032344314</c:v>
                </c:pt>
                <c:pt idx="4673">
                  <c:v>405.4438005279911</c:v>
                </c:pt>
                <c:pt idx="4674">
                  <c:v>384.5815504945086</c:v>
                </c:pt>
                <c:pt idx="4675">
                  <c:v>367.8116857588097</c:v>
                </c:pt>
                <c:pt idx="4676">
                  <c:v>353.6291527513268</c:v>
                </c:pt>
                <c:pt idx="4677">
                  <c:v>341.1353791815545</c:v>
                </c:pt>
                <c:pt idx="4678">
                  <c:v>329.7955566787401</c:v>
                </c:pt>
                <c:pt idx="4679">
                  <c:v>319.2866955016055</c:v>
                </c:pt>
                <c:pt idx="4680">
                  <c:v>309.4147168813381</c:v>
                </c:pt>
                <c:pt idx="4681">
                  <c:v>300.06590871754</c:v>
                </c:pt>
                <c:pt idx="4682">
                  <c:v>291.1689387050719</c:v>
                </c:pt>
                <c:pt idx="4683">
                  <c:v>282.676980889178</c:v>
                </c:pt>
                <c:pt idx="4684">
                  <c:v>274.5685372226221</c:v>
                </c:pt>
                <c:pt idx="4685">
                  <c:v>266.8207432463733</c:v>
                </c:pt>
                <c:pt idx="4686">
                  <c:v>259.4196604938724</c:v>
                </c:pt>
                <c:pt idx="4687">
                  <c:v>252.3498287909729</c:v>
                </c:pt>
                <c:pt idx="4688">
                  <c:v>245.5914482038968</c:v>
                </c:pt>
                <c:pt idx="4689">
                  <c:v>239.1203331701481</c:v>
                </c:pt>
                <c:pt idx="4690">
                  <c:v>232.8993574831842</c:v>
                </c:pt>
                <c:pt idx="4691">
                  <c:v>226.8770343822219</c:v>
                </c:pt>
                <c:pt idx="4692">
                  <c:v>220.9763274480077</c:v>
                </c:pt>
                <c:pt idx="4693">
                  <c:v>215.0872980059083</c:v>
                </c:pt>
                <c:pt idx="4694">
                  <c:v>209.051082911384</c:v>
                </c:pt>
                <c:pt idx="4695">
                  <c:v>202.6702873814585</c:v>
                </c:pt>
                <c:pt idx="4696">
                  <c:v>195.7177112110672</c:v>
                </c:pt>
                <c:pt idx="4697">
                  <c:v>187.995874988207</c:v>
                </c:pt>
                <c:pt idx="4698">
                  <c:v>179.4367601468112</c:v>
                </c:pt>
                <c:pt idx="4699">
                  <c:v>170.2109072835061</c:v>
                </c:pt>
                <c:pt idx="4700">
                  <c:v>160.7452549642243</c:v>
                </c:pt>
                <c:pt idx="4701">
                  <c:v>151.6041074600462</c:v>
                </c:pt>
                <c:pt idx="4702">
                  <c:v>143.2716020541976</c:v>
                </c:pt>
                <c:pt idx="4703">
                  <c:v>136.0074989033388</c:v>
                </c:pt>
                <c:pt idx="4704">
                  <c:v>129.8286794596228</c:v>
                </c:pt>
                <c:pt idx="4705">
                  <c:v>124.5992563211891</c:v>
                </c:pt>
                <c:pt idx="4706">
                  <c:v>120.1243581814806</c:v>
                </c:pt>
                <c:pt idx="4707">
                  <c:v>116.2191351014671</c:v>
                </c:pt>
                <c:pt idx="4708">
                  <c:v>112.7288229677409</c:v>
                </c:pt>
                <c:pt idx="4709">
                  <c:v>109.5395351397655</c:v>
                </c:pt>
                <c:pt idx="4710">
                  <c:v>106.567268229618</c:v>
                </c:pt>
                <c:pt idx="4711">
                  <c:v>103.7584360429753</c:v>
                </c:pt>
                <c:pt idx="4712">
                  <c:v>101.0722270151262</c:v>
                </c:pt>
                <c:pt idx="4713">
                  <c:v>98.48465154953643</c:v>
                </c:pt>
                <c:pt idx="4714">
                  <c:v>95.97600631719143</c:v>
                </c:pt>
                <c:pt idx="4715">
                  <c:v>93.53544013675149</c:v>
                </c:pt>
                <c:pt idx="4716">
                  <c:v>91.15435927086531</c:v>
                </c:pt>
                <c:pt idx="4717">
                  <c:v>88.82710896280767</c:v>
                </c:pt>
                <c:pt idx="4718">
                  <c:v>86.5495386846686</c:v>
                </c:pt>
                <c:pt idx="4719">
                  <c:v>84.31830680594278</c:v>
                </c:pt>
                <c:pt idx="4720">
                  <c:v>82.13087738617472</c:v>
                </c:pt>
                <c:pt idx="4721">
                  <c:v>79.98427213139672</c:v>
                </c:pt>
                <c:pt idx="4722">
                  <c:v>77.87795767197202</c:v>
                </c:pt>
                <c:pt idx="4723">
                  <c:v>75.8104877780474</c:v>
                </c:pt>
                <c:pt idx="4724">
                  <c:v>73.77769382948747</c:v>
                </c:pt>
                <c:pt idx="4725">
                  <c:v>71.7800887053155</c:v>
                </c:pt>
                <c:pt idx="4726">
                  <c:v>69.81453028982707</c:v>
                </c:pt>
                <c:pt idx="4727">
                  <c:v>67.88250753116276</c:v>
                </c:pt>
                <c:pt idx="4728">
                  <c:v>65.98364375556351</c:v>
                </c:pt>
                <c:pt idx="4729">
                  <c:v>64.12326283230595</c:v>
                </c:pt>
                <c:pt idx="4730">
                  <c:v>62.31401594216752</c:v>
                </c:pt>
                <c:pt idx="4731">
                  <c:v>60.56058904209745</c:v>
                </c:pt>
                <c:pt idx="4732">
                  <c:v>58.86561462183683</c:v>
                </c:pt>
                <c:pt idx="4733">
                  <c:v>57.21836284598062</c:v>
                </c:pt>
                <c:pt idx="4734">
                  <c:v>55.60280684487361</c:v>
                </c:pt>
                <c:pt idx="4735">
                  <c:v>54.01028542375754</c:v>
                </c:pt>
                <c:pt idx="4736">
                  <c:v>52.43583119455701</c:v>
                </c:pt>
                <c:pt idx="4737">
                  <c:v>50.87786216883575</c:v>
                </c:pt>
                <c:pt idx="4738">
                  <c:v>49.33836594642054</c:v>
                </c:pt>
                <c:pt idx="4739">
                  <c:v>47.8149097274703</c:v>
                </c:pt>
                <c:pt idx="4740">
                  <c:v>46.3058506283928</c:v>
                </c:pt>
                <c:pt idx="4741">
                  <c:v>44.80819770739229</c:v>
                </c:pt>
                <c:pt idx="4742">
                  <c:v>43.3197638266879</c:v>
                </c:pt>
                <c:pt idx="4743">
                  <c:v>41.83621219146065</c:v>
                </c:pt>
                <c:pt idx="4744">
                  <c:v>40.35077772529085</c:v>
                </c:pt>
                <c:pt idx="4745">
                  <c:v>38.86061138431079</c:v>
                </c:pt>
                <c:pt idx="4746">
                  <c:v>37.36240264209258</c:v>
                </c:pt>
                <c:pt idx="4747">
                  <c:v>35.86194547131249</c:v>
                </c:pt>
                <c:pt idx="4748">
                  <c:v>34.380511617337</c:v>
                </c:pt>
                <c:pt idx="4749">
                  <c:v>32.96251875619397</c:v>
                </c:pt>
                <c:pt idx="4750">
                  <c:v>31.67394997289444</c:v>
                </c:pt>
                <c:pt idx="4751">
                  <c:v>30.57741348906584</c:v>
                </c:pt>
                <c:pt idx="4752">
                  <c:v>29.69173203324841</c:v>
                </c:pt>
                <c:pt idx="4753">
                  <c:v>28.97950892463263</c:v>
                </c:pt>
                <c:pt idx="4754">
                  <c:v>28.37319311417919</c:v>
                </c:pt>
                <c:pt idx="4755">
                  <c:v>27.81184583255041</c:v>
                </c:pt>
                <c:pt idx="4756">
                  <c:v>27.26354186696273</c:v>
                </c:pt>
                <c:pt idx="4757">
                  <c:v>26.71972877859762</c:v>
                </c:pt>
                <c:pt idx="4758">
                  <c:v>26.18133443479873</c:v>
                </c:pt>
                <c:pt idx="4759">
                  <c:v>25.6568069476086</c:v>
                </c:pt>
                <c:pt idx="4760">
                  <c:v>25.15770934691952</c:v>
                </c:pt>
                <c:pt idx="4761">
                  <c:v>24.6922178916147</c:v>
                </c:pt>
                <c:pt idx="4762">
                  <c:v>24.26682380727794</c:v>
                </c:pt>
                <c:pt idx="4763">
                  <c:v>23.89320586717277</c:v>
                </c:pt>
                <c:pt idx="4764">
                  <c:v>23.57066690958581</c:v>
                </c:pt>
                <c:pt idx="4765">
                  <c:v>23.30944202462226</c:v>
                </c:pt>
                <c:pt idx="4766">
                  <c:v>23.11133283059335</c:v>
                </c:pt>
                <c:pt idx="4767">
                  <c:v>22.98011806818635</c:v>
                </c:pt>
                <c:pt idx="4768">
                  <c:v>22.91614413799667</c:v>
                </c:pt>
                <c:pt idx="4769">
                  <c:v>22.92425205784566</c:v>
                </c:pt>
                <c:pt idx="4770">
                  <c:v>23.00083374123196</c:v>
                </c:pt>
                <c:pt idx="4771">
                  <c:v>23.14924217528929</c:v>
                </c:pt>
                <c:pt idx="4772">
                  <c:v>23.36764314515658</c:v>
                </c:pt>
                <c:pt idx="4773">
                  <c:v>23.6558711237848</c:v>
                </c:pt>
                <c:pt idx="4774">
                  <c:v>24.01207022418563</c:v>
                </c:pt>
                <c:pt idx="4775">
                  <c:v>24.43410498009883</c:v>
                </c:pt>
                <c:pt idx="4776">
                  <c:v>24.92143089147657</c:v>
                </c:pt>
                <c:pt idx="4777">
                  <c:v>25.47042662943025</c:v>
                </c:pt>
                <c:pt idx="4778">
                  <c:v>26.08211118456618</c:v>
                </c:pt>
                <c:pt idx="4779">
                  <c:v>26.75251554696525</c:v>
                </c:pt>
                <c:pt idx="4780">
                  <c:v>27.48148588825678</c:v>
                </c:pt>
                <c:pt idx="4781">
                  <c:v>28.26664820538388</c:v>
                </c:pt>
                <c:pt idx="4782">
                  <c:v>29.11149948367909</c:v>
                </c:pt>
                <c:pt idx="4783">
                  <c:v>30.01364575857099</c:v>
                </c:pt>
                <c:pt idx="4784">
                  <c:v>30.97742969474946</c:v>
                </c:pt>
                <c:pt idx="4785">
                  <c:v>32.01248698974915</c:v>
                </c:pt>
                <c:pt idx="4786">
                  <c:v>33.13208899808669</c:v>
                </c:pt>
                <c:pt idx="4787">
                  <c:v>31.76596872124948</c:v>
                </c:pt>
                <c:pt idx="4788">
                  <c:v>34.97147835159542</c:v>
                </c:pt>
                <c:pt idx="4789">
                  <c:v>36.36045045704439</c:v>
                </c:pt>
                <c:pt idx="4790">
                  <c:v>37.72312110300802</c:v>
                </c:pt>
                <c:pt idx="4791">
                  <c:v>39.14043032814572</c:v>
                </c:pt>
                <c:pt idx="4792">
                  <c:v>40.6328637775245</c:v>
                </c:pt>
                <c:pt idx="4793">
                  <c:v>42.21438947596251</c:v>
                </c:pt>
                <c:pt idx="4794">
                  <c:v>43.90046941416458</c:v>
                </c:pt>
                <c:pt idx="4795">
                  <c:v>45.70396773298001</c:v>
                </c:pt>
                <c:pt idx="4796">
                  <c:v>47.64459895523398</c:v>
                </c:pt>
                <c:pt idx="4797">
                  <c:v>49.74093167848867</c:v>
                </c:pt>
                <c:pt idx="4798">
                  <c:v>52.0163727008853</c:v>
                </c:pt>
                <c:pt idx="4799">
                  <c:v>54.49513291363474</c:v>
                </c:pt>
                <c:pt idx="4800">
                  <c:v>57.20824329133854</c:v>
                </c:pt>
                <c:pt idx="4801">
                  <c:v>60.16743906786449</c:v>
                </c:pt>
                <c:pt idx="4802">
                  <c:v>63.37874826812025</c:v>
                </c:pt>
                <c:pt idx="4803">
                  <c:v>66.7957324077577</c:v>
                </c:pt>
                <c:pt idx="4804">
                  <c:v>70.27607820813448</c:v>
                </c:pt>
                <c:pt idx="4805">
                  <c:v>73.47542736851682</c:v>
                </c:pt>
                <c:pt idx="4806">
                  <c:v>75.7281047971127</c:v>
                </c:pt>
                <c:pt idx="4807">
                  <c:v>75.95529742747411</c:v>
                </c:pt>
                <c:pt idx="4808">
                  <c:v>72.93774645190663</c:v>
                </c:pt>
                <c:pt idx="4809">
                  <c:v>66.16598727294149</c:v>
                </c:pt>
                <c:pt idx="4810">
                  <c:v>56.55644903214987</c:v>
                </c:pt>
                <c:pt idx="4811">
                  <c:v>46.01379289565342</c:v>
                </c:pt>
                <c:pt idx="4812">
                  <c:v>36.26895770129532</c:v>
                </c:pt>
                <c:pt idx="4813">
                  <c:v>28.31151352823916</c:v>
                </c:pt>
                <c:pt idx="4814">
                  <c:v>22.56915950755193</c:v>
                </c:pt>
                <c:pt idx="4815">
                  <c:v>19.17422866154291</c:v>
                </c:pt>
                <c:pt idx="4816">
                  <c:v>17.94254352280271</c:v>
                </c:pt>
                <c:pt idx="4817">
                  <c:v>18.33017244678216</c:v>
                </c:pt>
                <c:pt idx="4818">
                  <c:v>19.66564364998945</c:v>
                </c:pt>
                <c:pt idx="4819">
                  <c:v>21.44058496211561</c:v>
                </c:pt>
                <c:pt idx="4820">
                  <c:v>23.37062299146995</c:v>
                </c:pt>
                <c:pt idx="4821">
                  <c:v>25.33190754487071</c:v>
                </c:pt>
                <c:pt idx="4822">
                  <c:v>27.24779704259842</c:v>
                </c:pt>
                <c:pt idx="4823">
                  <c:v>29.07008194451435</c:v>
                </c:pt>
                <c:pt idx="4824">
                  <c:v>30.79648563196995</c:v>
                </c:pt>
                <c:pt idx="4825">
                  <c:v>32.43477718197325</c:v>
                </c:pt>
                <c:pt idx="4826">
                  <c:v>33.99005388022565</c:v>
                </c:pt>
                <c:pt idx="4827">
                  <c:v>35.47292402189176</c:v>
                </c:pt>
                <c:pt idx="4828">
                  <c:v>36.89006042904249</c:v>
                </c:pt>
                <c:pt idx="4829">
                  <c:v>38.25008711933815</c:v>
                </c:pt>
                <c:pt idx="4830">
                  <c:v>39.56394455768598</c:v>
                </c:pt>
                <c:pt idx="4831">
                  <c:v>40.83479724519196</c:v>
                </c:pt>
                <c:pt idx="4832">
                  <c:v>42.07252137002036</c:v>
                </c:pt>
                <c:pt idx="4833">
                  <c:v>43.28219499589511</c:v>
                </c:pt>
                <c:pt idx="4834">
                  <c:v>44.47352770874813</c:v>
                </c:pt>
                <c:pt idx="4835">
                  <c:v>45.65049393063816</c:v>
                </c:pt>
                <c:pt idx="4836">
                  <c:v>46.81843116271462</c:v>
                </c:pt>
                <c:pt idx="4837">
                  <c:v>47.98373019673822</c:v>
                </c:pt>
                <c:pt idx="4838">
                  <c:v>49.14016385040255</c:v>
                </c:pt>
                <c:pt idx="4839">
                  <c:v>50.25608209806448</c:v>
                </c:pt>
                <c:pt idx="4840">
                  <c:v>50.49214063589886</c:v>
                </c:pt>
                <c:pt idx="4841">
                  <c:v>53.06368435625853</c:v>
                </c:pt>
                <c:pt idx="4842">
                  <c:v>54.23769547456087</c:v>
                </c:pt>
                <c:pt idx="4843">
                  <c:v>55.49038938661795</c:v>
                </c:pt>
                <c:pt idx="4844">
                  <c:v>56.784508029686</c:v>
                </c:pt>
                <c:pt idx="4845">
                  <c:v>58.1076779955407</c:v>
                </c:pt>
                <c:pt idx="4846">
                  <c:v>59.45835757736865</c:v>
                </c:pt>
                <c:pt idx="4847">
                  <c:v>60.82845080013076</c:v>
                </c:pt>
                <c:pt idx="4848">
                  <c:v>62.21715533120384</c:v>
                </c:pt>
                <c:pt idx="4849">
                  <c:v>63.61796612567701</c:v>
                </c:pt>
                <c:pt idx="4850">
                  <c:v>65.02891311767188</c:v>
                </c:pt>
                <c:pt idx="4851">
                  <c:v>66.44520298458397</c:v>
                </c:pt>
                <c:pt idx="4852">
                  <c:v>67.86337502393046</c:v>
                </c:pt>
                <c:pt idx="4853">
                  <c:v>69.27960867610085</c:v>
                </c:pt>
                <c:pt idx="4854">
                  <c:v>70.69204380903875</c:v>
                </c:pt>
                <c:pt idx="4855">
                  <c:v>72.09942922218971</c:v>
                </c:pt>
                <c:pt idx="4856">
                  <c:v>73.49950338805173</c:v>
                </c:pt>
                <c:pt idx="4857">
                  <c:v>74.89133007081658</c:v>
                </c:pt>
                <c:pt idx="4858">
                  <c:v>76.27388093807352</c:v>
                </c:pt>
                <c:pt idx="4859">
                  <c:v>77.64925691211597</c:v>
                </c:pt>
                <c:pt idx="4860">
                  <c:v>79.01719799333193</c:v>
                </c:pt>
                <c:pt idx="4861">
                  <c:v>80.3820077768561</c:v>
                </c:pt>
                <c:pt idx="4862">
                  <c:v>81.74687782953859</c:v>
                </c:pt>
                <c:pt idx="4863">
                  <c:v>83.11913854153748</c:v>
                </c:pt>
                <c:pt idx="4864">
                  <c:v>84.5131120092969</c:v>
                </c:pt>
                <c:pt idx="4865">
                  <c:v>85.93492254522878</c:v>
                </c:pt>
                <c:pt idx="4866">
                  <c:v>87.37453753123114</c:v>
                </c:pt>
                <c:pt idx="4867">
                  <c:v>88.76636001820203</c:v>
                </c:pt>
                <c:pt idx="4868">
                  <c:v>90.04849835527935</c:v>
                </c:pt>
                <c:pt idx="4869">
                  <c:v>91.25271166868102</c:v>
                </c:pt>
                <c:pt idx="4870">
                  <c:v>92.4431801755753</c:v>
                </c:pt>
                <c:pt idx="4871">
                  <c:v>93.64883135584375</c:v>
                </c:pt>
                <c:pt idx="4872">
                  <c:v>94.869622694769</c:v>
                </c:pt>
                <c:pt idx="4873">
                  <c:v>96.10336571721731</c:v>
                </c:pt>
                <c:pt idx="4874">
                  <c:v>97.34362890451882</c:v>
                </c:pt>
                <c:pt idx="4875">
                  <c:v>98.59000654099206</c:v>
                </c:pt>
                <c:pt idx="4876">
                  <c:v>99.84858139531056</c:v>
                </c:pt>
                <c:pt idx="4877">
                  <c:v>101.1965964906444</c:v>
                </c:pt>
                <c:pt idx="4878">
                  <c:v>102.5252026024806</c:v>
                </c:pt>
                <c:pt idx="4879">
                  <c:v>103.7677818756093</c:v>
                </c:pt>
                <c:pt idx="4880">
                  <c:v>105.0250825071747</c:v>
                </c:pt>
                <c:pt idx="4881">
                  <c:v>106.2960180205279</c:v>
                </c:pt>
                <c:pt idx="4882">
                  <c:v>107.574833992142</c:v>
                </c:pt>
                <c:pt idx="4883">
                  <c:v>108.8614883921685</c:v>
                </c:pt>
                <c:pt idx="4884">
                  <c:v>110.1528701816935</c:v>
                </c:pt>
                <c:pt idx="4885">
                  <c:v>111.4506877415075</c:v>
                </c:pt>
                <c:pt idx="4886">
                  <c:v>112.7528751275177</c:v>
                </c:pt>
                <c:pt idx="4887">
                  <c:v>114.0607476327069</c:v>
                </c:pt>
                <c:pt idx="4888">
                  <c:v>115.3729712469811</c:v>
                </c:pt>
                <c:pt idx="4889">
                  <c:v>116.6892641429966</c:v>
                </c:pt>
                <c:pt idx="4890">
                  <c:v>118.0097702781604</c:v>
                </c:pt>
                <c:pt idx="4891">
                  <c:v>119.3305326703739</c:v>
                </c:pt>
                <c:pt idx="4892">
                  <c:v>120.6512098031281</c:v>
                </c:pt>
                <c:pt idx="4893">
                  <c:v>121.9671204592478</c:v>
                </c:pt>
                <c:pt idx="4894">
                  <c:v>123.2739152933974</c:v>
                </c:pt>
                <c:pt idx="4895">
                  <c:v>124.5598355045171</c:v>
                </c:pt>
                <c:pt idx="4896">
                  <c:v>125.8093067518935</c:v>
                </c:pt>
                <c:pt idx="4897">
                  <c:v>126.9974735832625</c:v>
                </c:pt>
                <c:pt idx="4898">
                  <c:v>128.10791799275</c:v>
                </c:pt>
                <c:pt idx="4899">
                  <c:v>129.2417819935648</c:v>
                </c:pt>
                <c:pt idx="4900">
                  <c:v>130.8159041711048</c:v>
                </c:pt>
                <c:pt idx="4901">
                  <c:v>132.9307216183094</c:v>
                </c:pt>
                <c:pt idx="4902">
                  <c:v>134.9470996520337</c:v>
                </c:pt>
                <c:pt idx="4903">
                  <c:v>136.6974664016703</c:v>
                </c:pt>
                <c:pt idx="4904">
                  <c:v>138.3079892730274</c:v>
                </c:pt>
                <c:pt idx="4905">
                  <c:v>139.865496636236</c:v>
                </c:pt>
                <c:pt idx="4906">
                  <c:v>141.4073874722895</c:v>
                </c:pt>
                <c:pt idx="4907">
                  <c:v>142.9488827941445</c:v>
                </c:pt>
                <c:pt idx="4908">
                  <c:v>144.5001229475488</c:v>
                </c:pt>
                <c:pt idx="4909">
                  <c:v>146.064544515084</c:v>
                </c:pt>
                <c:pt idx="4910">
                  <c:v>147.6417748994065</c:v>
                </c:pt>
                <c:pt idx="4911">
                  <c:v>149.2350382820132</c:v>
                </c:pt>
                <c:pt idx="4912">
                  <c:v>150.8439104679479</c:v>
                </c:pt>
                <c:pt idx="4913">
                  <c:v>152.4686178538924</c:v>
                </c:pt>
                <c:pt idx="4914">
                  <c:v>154.1111505147227</c:v>
                </c:pt>
                <c:pt idx="4915">
                  <c:v>155.7717112113676</c:v>
                </c:pt>
                <c:pt idx="4916">
                  <c:v>157.4496855042781</c:v>
                </c:pt>
                <c:pt idx="4917">
                  <c:v>159.14624787305</c:v>
                </c:pt>
                <c:pt idx="4918">
                  <c:v>160.8596963833007</c:v>
                </c:pt>
                <c:pt idx="4919">
                  <c:v>162.592016424202</c:v>
                </c:pt>
                <c:pt idx="4920">
                  <c:v>164.3454181403007</c:v>
                </c:pt>
                <c:pt idx="4921">
                  <c:v>166.1164872446637</c:v>
                </c:pt>
                <c:pt idx="4922">
                  <c:v>167.9061725160906</c:v>
                </c:pt>
                <c:pt idx="4923">
                  <c:v>169.7167802897559</c:v>
                </c:pt>
                <c:pt idx="4924">
                  <c:v>171.546730832606</c:v>
                </c:pt>
                <c:pt idx="4925">
                  <c:v>173.3958147959941</c:v>
                </c:pt>
                <c:pt idx="4926">
                  <c:v>175.2653942211296</c:v>
                </c:pt>
                <c:pt idx="4927">
                  <c:v>177.1516950740341</c:v>
                </c:pt>
                <c:pt idx="4928">
                  <c:v>179.0551526520395</c:v>
                </c:pt>
                <c:pt idx="4929">
                  <c:v>180.9753774511842</c:v>
                </c:pt>
                <c:pt idx="4930">
                  <c:v>182.9085873515905</c:v>
                </c:pt>
                <c:pt idx="4931">
                  <c:v>184.8465151299794</c:v>
                </c:pt>
                <c:pt idx="4932">
                  <c:v>186.7834297526441</c:v>
                </c:pt>
                <c:pt idx="4933">
                  <c:v>188.7100076772705</c:v>
                </c:pt>
                <c:pt idx="4934">
                  <c:v>190.6418370222698</c:v>
                </c:pt>
                <c:pt idx="4935">
                  <c:v>192.7337668060256</c:v>
                </c:pt>
                <c:pt idx="4936">
                  <c:v>195.3477808717678</c:v>
                </c:pt>
                <c:pt idx="4937">
                  <c:v>198.1266581320264</c:v>
                </c:pt>
                <c:pt idx="4938">
                  <c:v>200.5692073678164</c:v>
                </c:pt>
                <c:pt idx="4939">
                  <c:v>202.8435906007106</c:v>
                </c:pt>
                <c:pt idx="4940">
                  <c:v>205.096696768261</c:v>
                </c:pt>
                <c:pt idx="4941">
                  <c:v>207.3690694110362</c:v>
                </c:pt>
                <c:pt idx="4942">
                  <c:v>209.680830168887</c:v>
                </c:pt>
                <c:pt idx="4943">
                  <c:v>212.0336637075747</c:v>
                </c:pt>
                <c:pt idx="4944">
                  <c:v>214.423779566142</c:v>
                </c:pt>
                <c:pt idx="4945">
                  <c:v>216.8564754386514</c:v>
                </c:pt>
                <c:pt idx="4946">
                  <c:v>219.3286009792584</c:v>
                </c:pt>
                <c:pt idx="4947">
                  <c:v>221.8433526938749</c:v>
                </c:pt>
                <c:pt idx="4948">
                  <c:v>224.4006406860619</c:v>
                </c:pt>
                <c:pt idx="4949">
                  <c:v>226.9979434805448</c:v>
                </c:pt>
                <c:pt idx="4950">
                  <c:v>229.6390205477031</c:v>
                </c:pt>
                <c:pt idx="4951">
                  <c:v>232.324761321043</c:v>
                </c:pt>
                <c:pt idx="4952">
                  <c:v>235.0571488194</c:v>
                </c:pt>
                <c:pt idx="4953">
                  <c:v>237.834232128092</c:v>
                </c:pt>
                <c:pt idx="4954">
                  <c:v>240.6604578169239</c:v>
                </c:pt>
                <c:pt idx="4955">
                  <c:v>243.5338074054156</c:v>
                </c:pt>
                <c:pt idx="4956">
                  <c:v>246.4572531479417</c:v>
                </c:pt>
                <c:pt idx="4957">
                  <c:v>249.4365622530966</c:v>
                </c:pt>
                <c:pt idx="4958">
                  <c:v>252.4625137544716</c:v>
                </c:pt>
                <c:pt idx="4959">
                  <c:v>255.5453913147901</c:v>
                </c:pt>
                <c:pt idx="4960">
                  <c:v>258.6851605540983</c:v>
                </c:pt>
                <c:pt idx="4961">
                  <c:v>261.8824994632963</c:v>
                </c:pt>
                <c:pt idx="4962">
                  <c:v>265.1366924600233</c:v>
                </c:pt>
                <c:pt idx="4963">
                  <c:v>268.4541341528411</c:v>
                </c:pt>
                <c:pt idx="4964">
                  <c:v>271.830897817374</c:v>
                </c:pt>
                <c:pt idx="4965">
                  <c:v>275.2769622392155</c:v>
                </c:pt>
                <c:pt idx="4966">
                  <c:v>278.7861546243497</c:v>
                </c:pt>
                <c:pt idx="4967">
                  <c:v>282.3656627057225</c:v>
                </c:pt>
                <c:pt idx="4968">
                  <c:v>286.0148657600668</c:v>
                </c:pt>
                <c:pt idx="4969">
                  <c:v>289.7383542307291</c:v>
                </c:pt>
                <c:pt idx="4970">
                  <c:v>293.5386492117673</c:v>
                </c:pt>
                <c:pt idx="4971">
                  <c:v>297.4151709167347</c:v>
                </c:pt>
                <c:pt idx="4972">
                  <c:v>301.3733278839051</c:v>
                </c:pt>
                <c:pt idx="4973">
                  <c:v>305.4126015713865</c:v>
                </c:pt>
                <c:pt idx="4974">
                  <c:v>309.5392788530592</c:v>
                </c:pt>
                <c:pt idx="4975">
                  <c:v>313.7537418372577</c:v>
                </c:pt>
                <c:pt idx="4976">
                  <c:v>318.0620967404157</c:v>
                </c:pt>
                <c:pt idx="4977">
                  <c:v>322.467524041933</c:v>
                </c:pt>
                <c:pt idx="4978">
                  <c:v>326.9657045765886</c:v>
                </c:pt>
                <c:pt idx="4979">
                  <c:v>331.5694736453922</c:v>
                </c:pt>
                <c:pt idx="4980">
                  <c:v>336.2742384643025</c:v>
                </c:pt>
                <c:pt idx="4981">
                  <c:v>341.0917929194339</c:v>
                </c:pt>
                <c:pt idx="4982">
                  <c:v>346.0210055996034</c:v>
                </c:pt>
                <c:pt idx="4983">
                  <c:v>351.0671618113302</c:v>
                </c:pt>
                <c:pt idx="4984">
                  <c:v>356.236481709261</c:v>
                </c:pt>
                <c:pt idx="4985">
                  <c:v>361.5302499959751</c:v>
                </c:pt>
                <c:pt idx="4986">
                  <c:v>366.9552925848803</c:v>
                </c:pt>
                <c:pt idx="4987">
                  <c:v>372.515243511827</c:v>
                </c:pt>
                <c:pt idx="4988">
                  <c:v>378.2181855409464</c:v>
                </c:pt>
                <c:pt idx="4989">
                  <c:v>384.0651972393692</c:v>
                </c:pt>
                <c:pt idx="4990">
                  <c:v>390.0639365868805</c:v>
                </c:pt>
                <c:pt idx="4991">
                  <c:v>396.2242664849407</c:v>
                </c:pt>
                <c:pt idx="4992">
                  <c:v>402.546446457274</c:v>
                </c:pt>
                <c:pt idx="4993">
                  <c:v>409.0391677863313</c:v>
                </c:pt>
                <c:pt idx="4994">
                  <c:v>415.7112139532127</c:v>
                </c:pt>
                <c:pt idx="4995">
                  <c:v>422.5670767775239</c:v>
                </c:pt>
                <c:pt idx="4996">
                  <c:v>429.6158315943868</c:v>
                </c:pt>
                <c:pt idx="4997">
                  <c:v>436.8688131061199</c:v>
                </c:pt>
                <c:pt idx="4998">
                  <c:v>444.3279144781276</c:v>
                </c:pt>
                <c:pt idx="4999">
                  <c:v>452.0078894264939</c:v>
                </c:pt>
                <c:pt idx="5000">
                  <c:v>459.9160149727928</c:v>
                </c:pt>
                <c:pt idx="5001">
                  <c:v>468.0600484478894</c:v>
                </c:pt>
                <c:pt idx="5002">
                  <c:v>476.4564443581231</c:v>
                </c:pt>
                <c:pt idx="5003">
                  <c:v>485.1071079169106</c:v>
                </c:pt>
                <c:pt idx="5004">
                  <c:v>494.0297582719414</c:v>
                </c:pt>
                <c:pt idx="5005">
                  <c:v>503.2422761505068</c:v>
                </c:pt>
                <c:pt idx="5006">
                  <c:v>512.74710282464</c:v>
                </c:pt>
                <c:pt idx="5007">
                  <c:v>522.5600973083076</c:v>
                </c:pt>
                <c:pt idx="5008">
                  <c:v>532.7031232705916</c:v>
                </c:pt>
                <c:pt idx="5009">
                  <c:v>543.1774849289325</c:v>
                </c:pt>
                <c:pt idx="5010">
                  <c:v>554.0149998804586</c:v>
                </c:pt>
                <c:pt idx="5011">
                  <c:v>565.2210922503918</c:v>
                </c:pt>
                <c:pt idx="5012">
                  <c:v>576.8119781200398</c:v>
                </c:pt>
                <c:pt idx="5013">
                  <c:v>588.8177007345539</c:v>
                </c:pt>
                <c:pt idx="5014">
                  <c:v>601.2436155338402</c:v>
                </c:pt>
                <c:pt idx="5015">
                  <c:v>614.1196704051656</c:v>
                </c:pt>
                <c:pt idx="5016">
                  <c:v>627.4609395089132</c:v>
                </c:pt>
                <c:pt idx="5017">
                  <c:v>641.2985125575933</c:v>
                </c:pt>
                <c:pt idx="5018">
                  <c:v>655.6443439536072</c:v>
                </c:pt>
                <c:pt idx="5019">
                  <c:v>670.523801569605</c:v>
                </c:pt>
                <c:pt idx="5020">
                  <c:v>685.9629156737918</c:v>
                </c:pt>
                <c:pt idx="5021">
                  <c:v>701.992373840809</c:v>
                </c:pt>
                <c:pt idx="5022">
                  <c:v>718.6292559310144</c:v>
                </c:pt>
                <c:pt idx="5023">
                  <c:v>735.9025745888331</c:v>
                </c:pt>
                <c:pt idx="5024">
                  <c:v>753.8331184486981</c:v>
                </c:pt>
                <c:pt idx="5025">
                  <c:v>772.4531872378272</c:v>
                </c:pt>
                <c:pt idx="5026">
                  <c:v>791.7821870251765</c:v>
                </c:pt>
                <c:pt idx="5027">
                  <c:v>811.8532241051821</c:v>
                </c:pt>
                <c:pt idx="5028">
                  <c:v>832.6589330253936</c:v>
                </c:pt>
                <c:pt idx="5029">
                  <c:v>854.250182554585</c:v>
                </c:pt>
                <c:pt idx="5030">
                  <c:v>876.6134135683886</c:v>
                </c:pt>
                <c:pt idx="5031">
                  <c:v>899.7661793281291</c:v>
                </c:pt>
                <c:pt idx="5032">
                  <c:v>923.7044623247988</c:v>
                </c:pt>
                <c:pt idx="5033">
                  <c:v>948.4192272032526</c:v>
                </c:pt>
                <c:pt idx="5034">
                  <c:v>973.8735652377991</c:v>
                </c:pt>
                <c:pt idx="5035">
                  <c:v>1000.022943779128</c:v>
                </c:pt>
                <c:pt idx="5036">
                  <c:v>1026.812399552695</c:v>
                </c:pt>
                <c:pt idx="5037">
                  <c:v>1054.116460493971</c:v>
                </c:pt>
                <c:pt idx="5038">
                  <c:v>1081.795696153</c:v>
                </c:pt>
                <c:pt idx="5039">
                  <c:v>1109.63945163632</c:v>
                </c:pt>
                <c:pt idx="5040">
                  <c:v>1137.357931870509</c:v>
                </c:pt>
                <c:pt idx="5041">
                  <c:v>1164.51870564007</c:v>
                </c:pt>
                <c:pt idx="5042">
                  <c:v>1190.637164961563</c:v>
                </c:pt>
                <c:pt idx="5043">
                  <c:v>1215.71136589271</c:v>
                </c:pt>
                <c:pt idx="5044">
                  <c:v>1246.153173193617</c:v>
                </c:pt>
                <c:pt idx="5045">
                  <c:v>1323.2569301346</c:v>
                </c:pt>
                <c:pt idx="5046">
                  <c:v>1396.516340555532</c:v>
                </c:pt>
                <c:pt idx="5047">
                  <c:v>1409.031329183722</c:v>
                </c:pt>
                <c:pt idx="5048">
                  <c:v>1420.583263299037</c:v>
                </c:pt>
                <c:pt idx="5049">
                  <c:v>1435.149187498742</c:v>
                </c:pt>
                <c:pt idx="5050">
                  <c:v>1450.220986431179</c:v>
                </c:pt>
                <c:pt idx="5051">
                  <c:v>1464.286696002617</c:v>
                </c:pt>
                <c:pt idx="5052">
                  <c:v>1476.559124993036</c:v>
                </c:pt>
                <c:pt idx="5053">
                  <c:v>1486.809677150178</c:v>
                </c:pt>
                <c:pt idx="5054">
                  <c:v>1495.333176380882</c:v>
                </c:pt>
                <c:pt idx="5055">
                  <c:v>1503.320786635983</c:v>
                </c:pt>
                <c:pt idx="5056">
                  <c:v>1513.670407571225</c:v>
                </c:pt>
                <c:pt idx="5057">
                  <c:v>1533.495766193306</c:v>
                </c:pt>
                <c:pt idx="5058">
                  <c:v>1581.67626756273</c:v>
                </c:pt>
                <c:pt idx="5059">
                  <c:v>1711.320136467463</c:v>
                </c:pt>
                <c:pt idx="5060">
                  <c:v>2031.679738719768</c:v>
                </c:pt>
                <c:pt idx="5061">
                  <c:v>2323.467272705851</c:v>
                </c:pt>
                <c:pt idx="5062">
                  <c:v>2101.026225642167</c:v>
                </c:pt>
                <c:pt idx="5063">
                  <c:v>1856.930566127515</c:v>
                </c:pt>
                <c:pt idx="5064">
                  <c:v>1713.466946261492</c:v>
                </c:pt>
                <c:pt idx="5065">
                  <c:v>1622.576766977675</c:v>
                </c:pt>
                <c:pt idx="5066">
                  <c:v>1554.389567843586</c:v>
                </c:pt>
                <c:pt idx="5067">
                  <c:v>1494.604696482898</c:v>
                </c:pt>
                <c:pt idx="5068">
                  <c:v>1436.627496848725</c:v>
                </c:pt>
                <c:pt idx="5069">
                  <c:v>1378.106303510127</c:v>
                </c:pt>
                <c:pt idx="5070">
                  <c:v>1319.13915148804</c:v>
                </c:pt>
                <c:pt idx="5071">
                  <c:v>1260.940406255461</c:v>
                </c:pt>
                <c:pt idx="5072">
                  <c:v>1204.885475616628</c:v>
                </c:pt>
                <c:pt idx="5073">
                  <c:v>1151.96959610791</c:v>
                </c:pt>
                <c:pt idx="5074">
                  <c:v>1102.706331214116</c:v>
                </c:pt>
                <c:pt idx="5075">
                  <c:v>1057.176395173687</c:v>
                </c:pt>
                <c:pt idx="5076">
                  <c:v>1015.230628754462</c:v>
                </c:pt>
                <c:pt idx="5077">
                  <c:v>976.5686155840907</c:v>
                </c:pt>
                <c:pt idx="5078">
                  <c:v>940.8540775278986</c:v>
                </c:pt>
                <c:pt idx="5079">
                  <c:v>907.7475914897253</c:v>
                </c:pt>
                <c:pt idx="5080">
                  <c:v>876.9578924326511</c:v>
                </c:pt>
                <c:pt idx="5081">
                  <c:v>848.198978913621</c:v>
                </c:pt>
                <c:pt idx="5082">
                  <c:v>821.2481590623458</c:v>
                </c:pt>
                <c:pt idx="5083">
                  <c:v>795.9014215443224</c:v>
                </c:pt>
                <c:pt idx="5084">
                  <c:v>771.9996585980598</c:v>
                </c:pt>
                <c:pt idx="5085">
                  <c:v>749.4023201496723</c:v>
                </c:pt>
                <c:pt idx="5086">
                  <c:v>727.9737625628997</c:v>
                </c:pt>
                <c:pt idx="5087">
                  <c:v>707.6089479264254</c:v>
                </c:pt>
                <c:pt idx="5088">
                  <c:v>688.2298601879895</c:v>
                </c:pt>
                <c:pt idx="5089">
                  <c:v>669.7464463125649</c:v>
                </c:pt>
                <c:pt idx="5090">
                  <c:v>652.084771419171</c:v>
                </c:pt>
                <c:pt idx="5091">
                  <c:v>635.1890731561284</c:v>
                </c:pt>
                <c:pt idx="5092">
                  <c:v>619.0071288485582</c:v>
                </c:pt>
                <c:pt idx="5093">
                  <c:v>603.476587596823</c:v>
                </c:pt>
                <c:pt idx="5094">
                  <c:v>588.5662917681884</c:v>
                </c:pt>
                <c:pt idx="5095">
                  <c:v>574.2241896230873</c:v>
                </c:pt>
                <c:pt idx="5096">
                  <c:v>560.418845504107</c:v>
                </c:pt>
                <c:pt idx="5097">
                  <c:v>547.1128034240811</c:v>
                </c:pt>
                <c:pt idx="5098">
                  <c:v>534.270649987171</c:v>
                </c:pt>
                <c:pt idx="5099">
                  <c:v>521.8727648040555</c:v>
                </c:pt>
                <c:pt idx="5100">
                  <c:v>509.8758916322601</c:v>
                </c:pt>
                <c:pt idx="5101">
                  <c:v>498.2605725618255</c:v>
                </c:pt>
                <c:pt idx="5102">
                  <c:v>486.9961072186376</c:v>
                </c:pt>
                <c:pt idx="5103">
                  <c:v>476.0566877971308</c:v>
                </c:pt>
                <c:pt idx="5104">
                  <c:v>465.4072715845737</c:v>
                </c:pt>
                <c:pt idx="5105">
                  <c:v>455.0073583593011</c:v>
                </c:pt>
                <c:pt idx="5106">
                  <c:v>444.8137235471702</c:v>
                </c:pt>
                <c:pt idx="5107">
                  <c:v>434.7476246261766</c:v>
                </c:pt>
                <c:pt idx="5108">
                  <c:v>424.6760474582878</c:v>
                </c:pt>
                <c:pt idx="5109">
                  <c:v>414.3166935318381</c:v>
                </c:pt>
                <c:pt idx="5110">
                  <c:v>402.9201696616276</c:v>
                </c:pt>
                <c:pt idx="5111">
                  <c:v>387.7772075886286</c:v>
                </c:pt>
                <c:pt idx="5112">
                  <c:v>356.8946644103304</c:v>
                </c:pt>
                <c:pt idx="5113">
                  <c:v>362.0175276950698</c:v>
                </c:pt>
                <c:pt idx="5114">
                  <c:v>375.8910882466819</c:v>
                </c:pt>
                <c:pt idx="5115">
                  <c:v>370.9048564041748</c:v>
                </c:pt>
                <c:pt idx="5116">
                  <c:v>363.8476959358212</c:v>
                </c:pt>
                <c:pt idx="5117">
                  <c:v>356.9946592726514</c:v>
                </c:pt>
                <c:pt idx="5118">
                  <c:v>351.3100780618851</c:v>
                </c:pt>
                <c:pt idx="5119">
                  <c:v>346.3805178100901</c:v>
                </c:pt>
                <c:pt idx="5120">
                  <c:v>339.9936569189185</c:v>
                </c:pt>
                <c:pt idx="5121">
                  <c:v>332.6422587146951</c:v>
                </c:pt>
                <c:pt idx="5122">
                  <c:v>325.3690741084896</c:v>
                </c:pt>
                <c:pt idx="5123">
                  <c:v>318.4039756134026</c:v>
                </c:pt>
                <c:pt idx="5124">
                  <c:v>311.7275213564357</c:v>
                </c:pt>
                <c:pt idx="5125">
                  <c:v>305.3111358856356</c:v>
                </c:pt>
                <c:pt idx="5126">
                  <c:v>299.123228600585</c:v>
                </c:pt>
                <c:pt idx="5127">
                  <c:v>293.0797980429533</c:v>
                </c:pt>
                <c:pt idx="5128">
                  <c:v>286.44269125267</c:v>
                </c:pt>
                <c:pt idx="5129">
                  <c:v>274.9612027227335</c:v>
                </c:pt>
                <c:pt idx="5130">
                  <c:v>268.2841244938602</c:v>
                </c:pt>
                <c:pt idx="5131">
                  <c:v>264.5586536409686</c:v>
                </c:pt>
                <c:pt idx="5132">
                  <c:v>259.9029482143189</c:v>
                </c:pt>
                <c:pt idx="5133">
                  <c:v>254.8572776914075</c:v>
                </c:pt>
                <c:pt idx="5134">
                  <c:v>249.6885438140881</c:v>
                </c:pt>
                <c:pt idx="5135">
                  <c:v>244.4954877253757</c:v>
                </c:pt>
                <c:pt idx="5136">
                  <c:v>239.3349874857645</c:v>
                </c:pt>
                <c:pt idx="5137">
                  <c:v>234.2355810013746</c:v>
                </c:pt>
                <c:pt idx="5138">
                  <c:v>229.2137320466605</c:v>
                </c:pt>
                <c:pt idx="5139">
                  <c:v>224.2903413297967</c:v>
                </c:pt>
                <c:pt idx="5140">
                  <c:v>219.4888460521236</c:v>
                </c:pt>
                <c:pt idx="5141">
                  <c:v>214.8312091291594</c:v>
                </c:pt>
                <c:pt idx="5142">
                  <c:v>210.346446282241</c:v>
                </c:pt>
                <c:pt idx="5143">
                  <c:v>206.0680782317658</c:v>
                </c:pt>
                <c:pt idx="5144">
                  <c:v>202.0375251838831</c:v>
                </c:pt>
                <c:pt idx="5145">
                  <c:v>198.2979686772309</c:v>
                </c:pt>
                <c:pt idx="5146">
                  <c:v>194.899114775119</c:v>
                </c:pt>
                <c:pt idx="5147">
                  <c:v>191.8834201247674</c:v>
                </c:pt>
                <c:pt idx="5148">
                  <c:v>189.2917434259304</c:v>
                </c:pt>
                <c:pt idx="5149">
                  <c:v>187.1471130016944</c:v>
                </c:pt>
                <c:pt idx="5150">
                  <c:v>185.4397721520882</c:v>
                </c:pt>
                <c:pt idx="5151">
                  <c:v>184.123307772899</c:v>
                </c:pt>
                <c:pt idx="5152">
                  <c:v>183.1157693955869</c:v>
                </c:pt>
                <c:pt idx="5153">
                  <c:v>182.2875873051848</c:v>
                </c:pt>
                <c:pt idx="5154">
                  <c:v>181.4848758828732</c:v>
                </c:pt>
                <c:pt idx="5155">
                  <c:v>180.545195476707</c:v>
                </c:pt>
                <c:pt idx="5156">
                  <c:v>179.304330744933</c:v>
                </c:pt>
                <c:pt idx="5157">
                  <c:v>177.6163388793559</c:v>
                </c:pt>
                <c:pt idx="5158">
                  <c:v>175.331741515283</c:v>
                </c:pt>
                <c:pt idx="5159">
                  <c:v>172.2556640339915</c:v>
                </c:pt>
                <c:pt idx="5160">
                  <c:v>168.0376834929706</c:v>
                </c:pt>
                <c:pt idx="5161">
                  <c:v>161.9189320161991</c:v>
                </c:pt>
                <c:pt idx="5162">
                  <c:v>152.5691855536</c:v>
                </c:pt>
                <c:pt idx="5163">
                  <c:v>140.5377856841404</c:v>
                </c:pt>
                <c:pt idx="5164">
                  <c:v>134.6663231419684</c:v>
                </c:pt>
                <c:pt idx="5165">
                  <c:v>136.7521553289317</c:v>
                </c:pt>
                <c:pt idx="5166">
                  <c:v>138.4270785582082</c:v>
                </c:pt>
                <c:pt idx="5167">
                  <c:v>137.8356733664086</c:v>
                </c:pt>
                <c:pt idx="5168">
                  <c:v>135.7472992718857</c:v>
                </c:pt>
                <c:pt idx="5169">
                  <c:v>132.8100946978041</c:v>
                </c:pt>
                <c:pt idx="5170">
                  <c:v>129.387704609558</c:v>
                </c:pt>
                <c:pt idx="5171">
                  <c:v>125.6794644620312</c:v>
                </c:pt>
                <c:pt idx="5172">
                  <c:v>121.7988623000645</c:v>
                </c:pt>
                <c:pt idx="5173">
                  <c:v>117.8126683154639</c:v>
                </c:pt>
                <c:pt idx="5174">
                  <c:v>113.7719263853442</c:v>
                </c:pt>
                <c:pt idx="5175">
                  <c:v>109.7088378159754</c:v>
                </c:pt>
                <c:pt idx="5176">
                  <c:v>105.6310556281622</c:v>
                </c:pt>
                <c:pt idx="5177">
                  <c:v>101.2801424467593</c:v>
                </c:pt>
                <c:pt idx="5178">
                  <c:v>92.81439793644816</c:v>
                </c:pt>
                <c:pt idx="5179">
                  <c:v>89.40830449819202</c:v>
                </c:pt>
                <c:pt idx="5180">
                  <c:v>86.9109072606654</c:v>
                </c:pt>
                <c:pt idx="5181">
                  <c:v>83.38260303905035</c:v>
                </c:pt>
                <c:pt idx="5182">
                  <c:v>79.61480722637657</c:v>
                </c:pt>
                <c:pt idx="5183">
                  <c:v>75.8145878677322</c:v>
                </c:pt>
                <c:pt idx="5184">
                  <c:v>72.06703809081844</c:v>
                </c:pt>
                <c:pt idx="5185">
                  <c:v>68.43416382531228</c:v>
                </c:pt>
                <c:pt idx="5186">
                  <c:v>64.98280616368547</c:v>
                </c:pt>
                <c:pt idx="5187">
                  <c:v>61.78453806196895</c:v>
                </c:pt>
                <c:pt idx="5188">
                  <c:v>58.93431119659301</c:v>
                </c:pt>
                <c:pt idx="5189">
                  <c:v>56.53812747328896</c:v>
                </c:pt>
                <c:pt idx="5190">
                  <c:v>54.71671964516953</c:v>
                </c:pt>
                <c:pt idx="5191">
                  <c:v>53.59569042429888</c:v>
                </c:pt>
                <c:pt idx="5192">
                  <c:v>53.28257204557205</c:v>
                </c:pt>
                <c:pt idx="5193">
                  <c:v>53.86569918938755</c:v>
                </c:pt>
                <c:pt idx="5194">
                  <c:v>55.38613943387561</c:v>
                </c:pt>
                <c:pt idx="5195">
                  <c:v>57.8563741840841</c:v>
                </c:pt>
                <c:pt idx="5196">
                  <c:v>61.25016759901899</c:v>
                </c:pt>
                <c:pt idx="5197">
                  <c:v>65.51778071067999</c:v>
                </c:pt>
                <c:pt idx="5198">
                  <c:v>70.60483324393517</c:v>
                </c:pt>
                <c:pt idx="5199">
                  <c:v>76.4597426567686</c:v>
                </c:pt>
                <c:pt idx="5200">
                  <c:v>83.0404956028928</c:v>
                </c:pt>
                <c:pt idx="5201">
                  <c:v>90.31551025603187</c:v>
                </c:pt>
                <c:pt idx="5202">
                  <c:v>98.27239610306641</c:v>
                </c:pt>
                <c:pt idx="5203">
                  <c:v>106.9054668241048</c:v>
                </c:pt>
                <c:pt idx="5204">
                  <c:v>116.2286566985986</c:v>
                </c:pt>
                <c:pt idx="5205">
                  <c:v>126.2626399297215</c:v>
                </c:pt>
                <c:pt idx="5206">
                  <c:v>137.0374356671279</c:v>
                </c:pt>
                <c:pt idx="5207">
                  <c:v>148.6086206131667</c:v>
                </c:pt>
                <c:pt idx="5208">
                  <c:v>161.032288039698</c:v>
                </c:pt>
                <c:pt idx="5209">
                  <c:v>174.3884735851949</c:v>
                </c:pt>
                <c:pt idx="5210">
                  <c:v>188.7493714033254</c:v>
                </c:pt>
                <c:pt idx="5211">
                  <c:v>204.2372871390145</c:v>
                </c:pt>
                <c:pt idx="5212">
                  <c:v>220.9715886336639</c:v>
                </c:pt>
                <c:pt idx="5213">
                  <c:v>239.1008988469492</c:v>
                </c:pt>
                <c:pt idx="5214">
                  <c:v>258.8011910630146</c:v>
                </c:pt>
                <c:pt idx="5215">
                  <c:v>280.2801868900519</c:v>
                </c:pt>
                <c:pt idx="5216">
                  <c:v>303.7857275010563</c:v>
                </c:pt>
                <c:pt idx="5217">
                  <c:v>329.6169915852252</c:v>
                </c:pt>
                <c:pt idx="5218">
                  <c:v>358.1233302019124</c:v>
                </c:pt>
                <c:pt idx="5219">
                  <c:v>389.7323835871175</c:v>
                </c:pt>
                <c:pt idx="5220">
                  <c:v>424.9456255155796</c:v>
                </c:pt>
                <c:pt idx="5221">
                  <c:v>464.3806075351118</c:v>
                </c:pt>
                <c:pt idx="5222">
                  <c:v>508.761385186515</c:v>
                </c:pt>
                <c:pt idx="5223">
                  <c:v>558.9429068138433</c:v>
                </c:pt>
                <c:pt idx="5224">
                  <c:v>615.9077530179155</c:v>
                </c:pt>
                <c:pt idx="5225">
                  <c:v>680.7367440053334</c:v>
                </c:pt>
                <c:pt idx="5226">
                  <c:v>754.4520801125999</c:v>
                </c:pt>
                <c:pt idx="5227">
                  <c:v>837.7875599746403</c:v>
                </c:pt>
                <c:pt idx="5228">
                  <c:v>930.531140258007</c:v>
                </c:pt>
                <c:pt idx="5229">
                  <c:v>1030.434262718991</c:v>
                </c:pt>
                <c:pt idx="5230">
                  <c:v>1131.448837536587</c:v>
                </c:pt>
                <c:pt idx="5231">
                  <c:v>1222.1058304779</c:v>
                </c:pt>
                <c:pt idx="5232">
                  <c:v>1285.887962647188</c:v>
                </c:pt>
                <c:pt idx="5233">
                  <c:v>1306.767176293875</c:v>
                </c:pt>
                <c:pt idx="5234">
                  <c:v>1279.076281441493</c:v>
                </c:pt>
                <c:pt idx="5235">
                  <c:v>1213.225854642592</c:v>
                </c:pt>
                <c:pt idx="5236">
                  <c:v>1132.624169775353</c:v>
                </c:pt>
                <c:pt idx="5237">
                  <c:v>1068.70140002634</c:v>
                </c:pt>
                <c:pt idx="5238">
                  <c:v>1057.506191331462</c:v>
                </c:pt>
                <c:pt idx="5239">
                  <c:v>1109.403316362296</c:v>
                </c:pt>
                <c:pt idx="5240">
                  <c:v>1142.305042039606</c:v>
                </c:pt>
                <c:pt idx="5241">
                  <c:v>1074.490457546082</c:v>
                </c:pt>
                <c:pt idx="5242">
                  <c:v>951.6541844882984</c:v>
                </c:pt>
                <c:pt idx="5243">
                  <c:v>828.094441692364</c:v>
                </c:pt>
                <c:pt idx="5244">
                  <c:v>718.3333767152558</c:v>
                </c:pt>
                <c:pt idx="5245">
                  <c:v>620.8771280589833</c:v>
                </c:pt>
                <c:pt idx="5246">
                  <c:v>530.9860256789797</c:v>
                </c:pt>
                <c:pt idx="5247">
                  <c:v>443.6026689507737</c:v>
                </c:pt>
                <c:pt idx="5248">
                  <c:v>353.3932892603548</c:v>
                </c:pt>
                <c:pt idx="5249">
                  <c:v>254.4511741390237</c:v>
                </c:pt>
                <c:pt idx="5250">
                  <c:v>145.239667127417</c:v>
                </c:pt>
                <c:pt idx="5251">
                  <c:v>124.5007709850154</c:v>
                </c:pt>
                <c:pt idx="5252">
                  <c:v>352.9662177935693</c:v>
                </c:pt>
                <c:pt idx="5253">
                  <c:v>764.19975050325</c:v>
                </c:pt>
                <c:pt idx="5254">
                  <c:v>1243.712586835316</c:v>
                </c:pt>
                <c:pt idx="5255">
                  <c:v>1349.314493297876</c:v>
                </c:pt>
                <c:pt idx="5256">
                  <c:v>1186.050825053337</c:v>
                </c:pt>
                <c:pt idx="5257">
                  <c:v>1023.707702486348</c:v>
                </c:pt>
                <c:pt idx="5258">
                  <c:v>903.9947428433223</c:v>
                </c:pt>
                <c:pt idx="5259">
                  <c:v>816.6019858412671</c:v>
                </c:pt>
                <c:pt idx="5260">
                  <c:v>750.5934181611291</c:v>
                </c:pt>
                <c:pt idx="5261">
                  <c:v>698.8206592705326</c:v>
                </c:pt>
                <c:pt idx="5262">
                  <c:v>656.8418084228958</c:v>
                </c:pt>
                <c:pt idx="5263">
                  <c:v>621.8553877399853</c:v>
                </c:pt>
                <c:pt idx="5264">
                  <c:v>592.0271239615272</c:v>
                </c:pt>
                <c:pt idx="5265">
                  <c:v>566.1181200047229</c:v>
                </c:pt>
                <c:pt idx="5266">
                  <c:v>543.269093941778</c:v>
                </c:pt>
                <c:pt idx="5267">
                  <c:v>522.8380998340116</c:v>
                </c:pt>
                <c:pt idx="5268">
                  <c:v>504.3278147911382</c:v>
                </c:pt>
                <c:pt idx="5269">
                  <c:v>487.3034679508465</c:v>
                </c:pt>
                <c:pt idx="5270">
                  <c:v>471.3779906768843</c:v>
                </c:pt>
                <c:pt idx="5271">
                  <c:v>456.4591778785268</c:v>
                </c:pt>
                <c:pt idx="5272">
                  <c:v>444.1520243421025</c:v>
                </c:pt>
                <c:pt idx="5273">
                  <c:v>435.2234541245361</c:v>
                </c:pt>
                <c:pt idx="5274">
                  <c:v>426.0276025058784</c:v>
                </c:pt>
                <c:pt idx="5275">
                  <c:v>416.3613994450157</c:v>
                </c:pt>
                <c:pt idx="5276">
                  <c:v>406.9250653511059</c:v>
                </c:pt>
                <c:pt idx="5277">
                  <c:v>397.9354279841333</c:v>
                </c:pt>
                <c:pt idx="5278">
                  <c:v>389.4286745286783</c:v>
                </c:pt>
                <c:pt idx="5279">
                  <c:v>381.3795002628301</c:v>
                </c:pt>
                <c:pt idx="5280">
                  <c:v>373.7574303700172</c:v>
                </c:pt>
                <c:pt idx="5281">
                  <c:v>366.526940454332</c:v>
                </c:pt>
                <c:pt idx="5282">
                  <c:v>359.6541425141771</c:v>
                </c:pt>
                <c:pt idx="5283">
                  <c:v>353.1151515096101</c:v>
                </c:pt>
                <c:pt idx="5284">
                  <c:v>346.8785464583122</c:v>
                </c:pt>
                <c:pt idx="5285">
                  <c:v>340.9189870645986</c:v>
                </c:pt>
                <c:pt idx="5286">
                  <c:v>335.2183585881144</c:v>
                </c:pt>
                <c:pt idx="5287">
                  <c:v>329.7578793718181</c:v>
                </c:pt>
                <c:pt idx="5288">
                  <c:v>324.5196228636368</c:v>
                </c:pt>
                <c:pt idx="5289">
                  <c:v>319.4897841621946</c:v>
                </c:pt>
                <c:pt idx="5290">
                  <c:v>314.651655494839</c:v>
                </c:pt>
                <c:pt idx="5291">
                  <c:v>309.9943265214862</c:v>
                </c:pt>
                <c:pt idx="5292">
                  <c:v>305.5055040453063</c:v>
                </c:pt>
                <c:pt idx="5293">
                  <c:v>301.1755924035351</c:v>
                </c:pt>
                <c:pt idx="5294">
                  <c:v>296.9961308321565</c:v>
                </c:pt>
                <c:pt idx="5295">
                  <c:v>292.9541375001769</c:v>
                </c:pt>
                <c:pt idx="5296">
                  <c:v>289.0464703483869</c:v>
                </c:pt>
                <c:pt idx="5297">
                  <c:v>285.2637592552841</c:v>
                </c:pt>
                <c:pt idx="5298">
                  <c:v>281.5987863658987</c:v>
                </c:pt>
                <c:pt idx="5299">
                  <c:v>278.0454166626844</c:v>
                </c:pt>
                <c:pt idx="5300">
                  <c:v>274.5986321316616</c:v>
                </c:pt>
                <c:pt idx="5301">
                  <c:v>271.253416077967</c:v>
                </c:pt>
                <c:pt idx="5302">
                  <c:v>268.0067502887229</c:v>
                </c:pt>
                <c:pt idx="5303">
                  <c:v>264.8572018776115</c:v>
                </c:pt>
                <c:pt idx="5304">
                  <c:v>261.8151353589799</c:v>
                </c:pt>
                <c:pt idx="5305">
                  <c:v>258.9803065605918</c:v>
                </c:pt>
                <c:pt idx="5306">
                  <c:v>255.389905361559</c:v>
                </c:pt>
                <c:pt idx="5307">
                  <c:v>252.8348274967942</c:v>
                </c:pt>
                <c:pt idx="5308">
                  <c:v>250.1061528389176</c:v>
                </c:pt>
                <c:pt idx="5309">
                  <c:v>247.4179345802498</c:v>
                </c:pt>
                <c:pt idx="5310">
                  <c:v>244.7848248697412</c:v>
                </c:pt>
                <c:pt idx="5311">
                  <c:v>242.2108363538109</c:v>
                </c:pt>
                <c:pt idx="5312">
                  <c:v>239.6921652234374</c:v>
                </c:pt>
                <c:pt idx="5313">
                  <c:v>237.2306501710059</c:v>
                </c:pt>
                <c:pt idx="5314">
                  <c:v>234.8227292276837</c:v>
                </c:pt>
                <c:pt idx="5315">
                  <c:v>232.4660449483777</c:v>
                </c:pt>
                <c:pt idx="5316">
                  <c:v>230.158573383695</c:v>
                </c:pt>
                <c:pt idx="5317">
                  <c:v>227.8999958835197</c:v>
                </c:pt>
                <c:pt idx="5318">
                  <c:v>225.6872017856835</c:v>
                </c:pt>
                <c:pt idx="5319">
                  <c:v>223.5189476376242</c:v>
                </c:pt>
                <c:pt idx="5320">
                  <c:v>221.3930678502945</c:v>
                </c:pt>
                <c:pt idx="5321">
                  <c:v>219.3097034003318</c:v>
                </c:pt>
                <c:pt idx="5322">
                  <c:v>217.2642072665887</c:v>
                </c:pt>
                <c:pt idx="5323">
                  <c:v>215.2578959082767</c:v>
                </c:pt>
                <c:pt idx="5324">
                  <c:v>213.2883079965581</c:v>
                </c:pt>
                <c:pt idx="5325">
                  <c:v>211.3551831016128</c:v>
                </c:pt>
                <c:pt idx="5326">
                  <c:v>209.4551031610212</c:v>
                </c:pt>
                <c:pt idx="5327">
                  <c:v>207.5897107796729</c:v>
                </c:pt>
                <c:pt idx="5328">
                  <c:v>205.7552955843536</c:v>
                </c:pt>
                <c:pt idx="5329">
                  <c:v>203.9517726128108</c:v>
                </c:pt>
                <c:pt idx="5330">
                  <c:v>202.1785965482767</c:v>
                </c:pt>
                <c:pt idx="5331">
                  <c:v>200.4349914954211</c:v>
                </c:pt>
                <c:pt idx="5332">
                  <c:v>198.7183733338902</c:v>
                </c:pt>
                <c:pt idx="5333">
                  <c:v>197.0300332113563</c:v>
                </c:pt>
                <c:pt idx="5334">
                  <c:v>195.3664595589468</c:v>
                </c:pt>
                <c:pt idx="5335">
                  <c:v>193.7298160991406</c:v>
                </c:pt>
                <c:pt idx="5336">
                  <c:v>192.1171972315423</c:v>
                </c:pt>
                <c:pt idx="5337">
                  <c:v>190.527842021275</c:v>
                </c:pt>
                <c:pt idx="5338">
                  <c:v>188.9629658107401</c:v>
                </c:pt>
                <c:pt idx="5339">
                  <c:v>187.4204842544154</c:v>
                </c:pt>
                <c:pt idx="5340">
                  <c:v>185.8984726709766</c:v>
                </c:pt>
                <c:pt idx="5341">
                  <c:v>184.3981859601789</c:v>
                </c:pt>
                <c:pt idx="5342">
                  <c:v>182.9191368002291</c:v>
                </c:pt>
                <c:pt idx="5343">
                  <c:v>181.459914454435</c:v>
                </c:pt>
                <c:pt idx="5344">
                  <c:v>180.0190818523871</c:v>
                </c:pt>
                <c:pt idx="5345">
                  <c:v>178.5976457510878</c:v>
                </c:pt>
                <c:pt idx="5346">
                  <c:v>177.1943343136363</c:v>
                </c:pt>
                <c:pt idx="5347">
                  <c:v>175.8090355498371</c:v>
                </c:pt>
                <c:pt idx="5348">
                  <c:v>174.4406405176976</c:v>
                </c:pt>
                <c:pt idx="5349">
                  <c:v>173.0889789958212</c:v>
                </c:pt>
                <c:pt idx="5350">
                  <c:v>171.753579270235</c:v>
                </c:pt>
                <c:pt idx="5351">
                  <c:v>170.4340844466394</c:v>
                </c:pt>
                <c:pt idx="5352">
                  <c:v>169.13028463091</c:v>
                </c:pt>
                <c:pt idx="5353">
                  <c:v>167.8417093970721</c:v>
                </c:pt>
                <c:pt idx="5354">
                  <c:v>166.5669460891782</c:v>
                </c:pt>
                <c:pt idx="5355">
                  <c:v>165.3070490822806</c:v>
                </c:pt>
                <c:pt idx="5356">
                  <c:v>164.0603198904591</c:v>
                </c:pt>
                <c:pt idx="5357">
                  <c:v>162.8272441729116</c:v>
                </c:pt>
                <c:pt idx="5358">
                  <c:v>161.6071683380846</c:v>
                </c:pt>
                <c:pt idx="5359">
                  <c:v>160.3998798747674</c:v>
                </c:pt>
                <c:pt idx="5360">
                  <c:v>159.2053482733249</c:v>
                </c:pt>
                <c:pt idx="5361">
                  <c:v>158.0218322687886</c:v>
                </c:pt>
                <c:pt idx="5362">
                  <c:v>156.8515731139925</c:v>
                </c:pt>
                <c:pt idx="5363">
                  <c:v>155.6920791222428</c:v>
                </c:pt>
                <c:pt idx="5364">
                  <c:v>154.5446019767705</c:v>
                </c:pt>
                <c:pt idx="5365">
                  <c:v>153.4066234185504</c:v>
                </c:pt>
                <c:pt idx="5366">
                  <c:v>152.2794839487288</c:v>
                </c:pt>
                <c:pt idx="5367">
                  <c:v>151.1624491816398</c:v>
                </c:pt>
                <c:pt idx="5368">
                  <c:v>150.0560987161188</c:v>
                </c:pt>
                <c:pt idx="5369">
                  <c:v>148.9591628367674</c:v>
                </c:pt>
                <c:pt idx="5370">
                  <c:v>147.8726477047828</c:v>
                </c:pt>
                <c:pt idx="5371">
                  <c:v>146.7943871840961</c:v>
                </c:pt>
                <c:pt idx="5372">
                  <c:v>145.7258426740504</c:v>
                </c:pt>
                <c:pt idx="5373">
                  <c:v>144.6662456648436</c:v>
                </c:pt>
                <c:pt idx="5374">
                  <c:v>143.6145992880618</c:v>
                </c:pt>
                <c:pt idx="5375">
                  <c:v>142.5715479710302</c:v>
                </c:pt>
                <c:pt idx="5376">
                  <c:v>141.5366213191104</c:v>
                </c:pt>
                <c:pt idx="5377">
                  <c:v>140.5104343632086</c:v>
                </c:pt>
                <c:pt idx="5378">
                  <c:v>139.4907932768966</c:v>
                </c:pt>
                <c:pt idx="5379">
                  <c:v>138.4783497963246</c:v>
                </c:pt>
                <c:pt idx="5380">
                  <c:v>137.4736437261071</c:v>
                </c:pt>
                <c:pt idx="5381">
                  <c:v>136.4729589200564</c:v>
                </c:pt>
                <c:pt idx="5382">
                  <c:v>135.4740703438081</c:v>
                </c:pt>
                <c:pt idx="5383">
                  <c:v>134.460029545582</c:v>
                </c:pt>
                <c:pt idx="5384">
                  <c:v>134.2606932956124</c:v>
                </c:pt>
                <c:pt idx="5385">
                  <c:v>132.6469974029162</c:v>
                </c:pt>
                <c:pt idx="5386">
                  <c:v>131.6584310796746</c:v>
                </c:pt>
                <c:pt idx="5387">
                  <c:v>130.6965956233419</c:v>
                </c:pt>
                <c:pt idx="5388">
                  <c:v>129.7455250092429</c:v>
                </c:pt>
                <c:pt idx="5389">
                  <c:v>128.8036888096925</c:v>
                </c:pt>
                <c:pt idx="5390">
                  <c:v>127.8708764996086</c:v>
                </c:pt>
                <c:pt idx="5391">
                  <c:v>126.9451690693591</c:v>
                </c:pt>
                <c:pt idx="5392">
                  <c:v>126.0276318713066</c:v>
                </c:pt>
                <c:pt idx="5393">
                  <c:v>125.1198070183885</c:v>
                </c:pt>
                <c:pt idx="5394">
                  <c:v>124.2209526734434</c:v>
                </c:pt>
                <c:pt idx="5395">
                  <c:v>123.3322969268637</c:v>
                </c:pt>
                <c:pt idx="5396">
                  <c:v>122.4577048329763</c:v>
                </c:pt>
                <c:pt idx="5397">
                  <c:v>121.6008498490415</c:v>
                </c:pt>
                <c:pt idx="5398">
                  <c:v>120.7688704278416</c:v>
                </c:pt>
                <c:pt idx="5399">
                  <c:v>119.9773068668777</c:v>
                </c:pt>
                <c:pt idx="5400">
                  <c:v>119.2539061236311</c:v>
                </c:pt>
                <c:pt idx="5401">
                  <c:v>118.6199051739985</c:v>
                </c:pt>
                <c:pt idx="5402">
                  <c:v>117.6070499592866</c:v>
                </c:pt>
                <c:pt idx="5403">
                  <c:v>115.7431328278852</c:v>
                </c:pt>
                <c:pt idx="5404">
                  <c:v>114.6938876133057</c:v>
                </c:pt>
                <c:pt idx="5405">
                  <c:v>113.8927227721533</c:v>
                </c:pt>
                <c:pt idx="5406">
                  <c:v>113.1009763156685</c:v>
                </c:pt>
                <c:pt idx="5407">
                  <c:v>112.2989442924446</c:v>
                </c:pt>
                <c:pt idx="5408">
                  <c:v>111.4870121143626</c:v>
                </c:pt>
                <c:pt idx="5409">
                  <c:v>110.6693197035983</c:v>
                </c:pt>
                <c:pt idx="5410">
                  <c:v>109.8444045982369</c:v>
                </c:pt>
                <c:pt idx="5411">
                  <c:v>109.0095709011687</c:v>
                </c:pt>
                <c:pt idx="5412">
                  <c:v>108.1587577980578</c:v>
                </c:pt>
                <c:pt idx="5413">
                  <c:v>107.2772143839949</c:v>
                </c:pt>
                <c:pt idx="5414">
                  <c:v>106.3418176503</c:v>
                </c:pt>
                <c:pt idx="5415">
                  <c:v>105.3213917273429</c:v>
                </c:pt>
                <c:pt idx="5416">
                  <c:v>104.1880625712721</c:v>
                </c:pt>
                <c:pt idx="5417">
                  <c:v>102.9518082246913</c:v>
                </c:pt>
                <c:pt idx="5418">
                  <c:v>101.684806771946</c:v>
                </c:pt>
                <c:pt idx="5419">
                  <c:v>100.4905999417507</c:v>
                </c:pt>
                <c:pt idx="5420">
                  <c:v>99.42862936471824</c:v>
                </c:pt>
                <c:pt idx="5421">
                  <c:v>98.4879957880012</c:v>
                </c:pt>
                <c:pt idx="5422">
                  <c:v>97.62543588975173</c:v>
                </c:pt>
                <c:pt idx="5423">
                  <c:v>96.80114776642046</c:v>
                </c:pt>
                <c:pt idx="5424">
                  <c:v>95.98765102982365</c:v>
                </c:pt>
                <c:pt idx="5425">
                  <c:v>95.17111619070974</c:v>
                </c:pt>
                <c:pt idx="5426">
                  <c:v>94.34239865126793</c:v>
                </c:pt>
                <c:pt idx="5427">
                  <c:v>93.49461049308276</c:v>
                </c:pt>
                <c:pt idx="5428">
                  <c:v>92.62144317847179</c:v>
                </c:pt>
                <c:pt idx="5429">
                  <c:v>91.7113098417656</c:v>
                </c:pt>
                <c:pt idx="5430">
                  <c:v>90.74511882470577</c:v>
                </c:pt>
                <c:pt idx="5431">
                  <c:v>89.67791555172184</c:v>
                </c:pt>
                <c:pt idx="5432">
                  <c:v>88.40359959475772</c:v>
                </c:pt>
                <c:pt idx="5433">
                  <c:v>86.79228607977543</c:v>
                </c:pt>
                <c:pt idx="5434">
                  <c:v>91.63133823927613</c:v>
                </c:pt>
                <c:pt idx="5435">
                  <c:v>90.15275041093356</c:v>
                </c:pt>
                <c:pt idx="5436">
                  <c:v>88.14701212787821</c:v>
                </c:pt>
                <c:pt idx="5437">
                  <c:v>86.81029959405943</c:v>
                </c:pt>
                <c:pt idx="5438">
                  <c:v>85.69903202255675</c:v>
                </c:pt>
                <c:pt idx="5439">
                  <c:v>84.6832846191994</c:v>
                </c:pt>
                <c:pt idx="5440">
                  <c:v>83.71503579537852</c:v>
                </c:pt>
                <c:pt idx="5441">
                  <c:v>82.77179070851825</c:v>
                </c:pt>
                <c:pt idx="5442">
                  <c:v>81.84382659291844</c:v>
                </c:pt>
                <c:pt idx="5443">
                  <c:v>80.92278270109206</c:v>
                </c:pt>
                <c:pt idx="5444">
                  <c:v>80.00569176553377</c:v>
                </c:pt>
                <c:pt idx="5445">
                  <c:v>79.0901245750984</c:v>
                </c:pt>
                <c:pt idx="5446">
                  <c:v>78.17324284702207</c:v>
                </c:pt>
                <c:pt idx="5447">
                  <c:v>77.25386140583074</c:v>
                </c:pt>
                <c:pt idx="5448">
                  <c:v>76.33150162665879</c:v>
                </c:pt>
                <c:pt idx="5449">
                  <c:v>75.40371706079564</c:v>
                </c:pt>
                <c:pt idx="5450">
                  <c:v>74.47098236363236</c:v>
                </c:pt>
                <c:pt idx="5451">
                  <c:v>73.53249397253616</c:v>
                </c:pt>
                <c:pt idx="5452">
                  <c:v>72.58726446782137</c:v>
                </c:pt>
                <c:pt idx="5453">
                  <c:v>71.63301830481785</c:v>
                </c:pt>
                <c:pt idx="5454">
                  <c:v>70.67069253227883</c:v>
                </c:pt>
                <c:pt idx="5455">
                  <c:v>69.69914393457793</c:v>
                </c:pt>
                <c:pt idx="5456">
                  <c:v>68.71823192283466</c:v>
                </c:pt>
                <c:pt idx="5457">
                  <c:v>67.72506608473911</c:v>
                </c:pt>
                <c:pt idx="5458">
                  <c:v>66.72051331443954</c:v>
                </c:pt>
                <c:pt idx="5459">
                  <c:v>65.70233573584811</c:v>
                </c:pt>
                <c:pt idx="5460">
                  <c:v>64.6711134298305</c:v>
                </c:pt>
                <c:pt idx="5461">
                  <c:v>63.62468362952406</c:v>
                </c:pt>
                <c:pt idx="5462">
                  <c:v>62.56175662169836</c:v>
                </c:pt>
                <c:pt idx="5463">
                  <c:v>61.4815467576294</c:v>
                </c:pt>
                <c:pt idx="5464">
                  <c:v>60.38408049113346</c:v>
                </c:pt>
                <c:pt idx="5465">
                  <c:v>59.26642104350243</c:v>
                </c:pt>
                <c:pt idx="5466">
                  <c:v>58.12908970390504</c:v>
                </c:pt>
                <c:pt idx="5467">
                  <c:v>56.97442569129703</c:v>
                </c:pt>
                <c:pt idx="5468">
                  <c:v>55.81843154828702</c:v>
                </c:pt>
                <c:pt idx="5469">
                  <c:v>54.23085585466617</c:v>
                </c:pt>
                <c:pt idx="5470">
                  <c:v>53.2349261329059</c:v>
                </c:pt>
                <c:pt idx="5471">
                  <c:v>52.00122172941485</c:v>
                </c:pt>
                <c:pt idx="5472">
                  <c:v>50.72732875815728</c:v>
                </c:pt>
                <c:pt idx="5473">
                  <c:v>49.43311249099217</c:v>
                </c:pt>
                <c:pt idx="5474">
                  <c:v>48.13262385209598</c:v>
                </c:pt>
                <c:pt idx="5475">
                  <c:v>46.84704257371189</c:v>
                </c:pt>
                <c:pt idx="5476">
                  <c:v>45.60879988193076</c:v>
                </c:pt>
                <c:pt idx="5477">
                  <c:v>44.47239279075001</c:v>
                </c:pt>
                <c:pt idx="5478">
                  <c:v>43.52127504948283</c:v>
                </c:pt>
                <c:pt idx="5479">
                  <c:v>42.8901629014142</c:v>
                </c:pt>
                <c:pt idx="5480">
                  <c:v>42.76831104805392</c:v>
                </c:pt>
                <c:pt idx="5481">
                  <c:v>43.40986271475006</c:v>
                </c:pt>
                <c:pt idx="5482">
                  <c:v>45.08716257954813</c:v>
                </c:pt>
                <c:pt idx="5483">
                  <c:v>47.9805434002083</c:v>
                </c:pt>
                <c:pt idx="5484">
                  <c:v>52.00138253027578</c:v>
                </c:pt>
                <c:pt idx="5485">
                  <c:v>56.62558630651661</c:v>
                </c:pt>
                <c:pt idx="5486">
                  <c:v>60.96024404023213</c:v>
                </c:pt>
                <c:pt idx="5487">
                  <c:v>64.0977470993322</c:v>
                </c:pt>
                <c:pt idx="5488">
                  <c:v>65.58101471116077</c:v>
                </c:pt>
                <c:pt idx="5489">
                  <c:v>65.5124442093909</c:v>
                </c:pt>
                <c:pt idx="5490">
                  <c:v>64.31931265660758</c:v>
                </c:pt>
                <c:pt idx="5491">
                  <c:v>62.45325788020622</c:v>
                </c:pt>
                <c:pt idx="5492">
                  <c:v>60.25523715242846</c:v>
                </c:pt>
                <c:pt idx="5493">
                  <c:v>57.93553220679046</c:v>
                </c:pt>
                <c:pt idx="5494">
                  <c:v>55.60939090683626</c:v>
                </c:pt>
                <c:pt idx="5495">
                  <c:v>53.33421736980957</c:v>
                </c:pt>
                <c:pt idx="5496">
                  <c:v>51.13213227361363</c:v>
                </c:pt>
                <c:pt idx="5497">
                  <c:v>49.00821537294996</c:v>
                </c:pt>
                <c:pt idx="5498">
                  <c:v>46.95788997256586</c:v>
                </c:pt>
                <c:pt idx="5499">
                  <c:v>44.97304101100762</c:v>
                </c:pt>
                <c:pt idx="5500">
                  <c:v>43.04422229666718</c:v>
                </c:pt>
                <c:pt idx="5501">
                  <c:v>41.16089712327808</c:v>
                </c:pt>
                <c:pt idx="5502">
                  <c:v>39.31499875270399</c:v>
                </c:pt>
                <c:pt idx="5503">
                  <c:v>37.49590680325656</c:v>
                </c:pt>
                <c:pt idx="5504">
                  <c:v>35.69553284628994</c:v>
                </c:pt>
                <c:pt idx="5505">
                  <c:v>33.9080460330336</c:v>
                </c:pt>
                <c:pt idx="5506">
                  <c:v>32.12510365508485</c:v>
                </c:pt>
                <c:pt idx="5507">
                  <c:v>30.34111811734312</c:v>
                </c:pt>
                <c:pt idx="5508">
                  <c:v>28.55052268683195</c:v>
                </c:pt>
                <c:pt idx="5509">
                  <c:v>26.74931198934124</c:v>
                </c:pt>
                <c:pt idx="5510">
                  <c:v>24.93572046122219</c:v>
                </c:pt>
                <c:pt idx="5511">
                  <c:v>23.1099517099595</c:v>
                </c:pt>
                <c:pt idx="5512">
                  <c:v>21.27836163156803</c:v>
                </c:pt>
                <c:pt idx="5513">
                  <c:v>19.45822122458934</c:v>
                </c:pt>
                <c:pt idx="5514">
                  <c:v>17.68702474809479</c:v>
                </c:pt>
                <c:pt idx="5515">
                  <c:v>16.04652462271473</c:v>
                </c:pt>
                <c:pt idx="5516">
                  <c:v>14.70552307581284</c:v>
                </c:pt>
                <c:pt idx="5517">
                  <c:v>13.99357713887789</c:v>
                </c:pt>
                <c:pt idx="5518">
                  <c:v>14.49864749691053</c:v>
                </c:pt>
                <c:pt idx="5519">
                  <c:v>17.14797920991106</c:v>
                </c:pt>
                <c:pt idx="5520">
                  <c:v>23.66868962188526</c:v>
                </c:pt>
                <c:pt idx="5521">
                  <c:v>40.4374718402474</c:v>
                </c:pt>
                <c:pt idx="5522">
                  <c:v>129.6351242302744</c:v>
                </c:pt>
                <c:pt idx="5523">
                  <c:v>38.19736803984789</c:v>
                </c:pt>
                <c:pt idx="5524">
                  <c:v>9.02595850069941</c:v>
                </c:pt>
                <c:pt idx="5525">
                  <c:v>12.37094222485007</c:v>
                </c:pt>
                <c:pt idx="5526">
                  <c:v>23.76298505945097</c:v>
                </c:pt>
                <c:pt idx="5527">
                  <c:v>37.11676406641154</c:v>
                </c:pt>
                <c:pt idx="5528">
                  <c:v>52.45805808155934</c:v>
                </c:pt>
                <c:pt idx="5529">
                  <c:v>66.01385454357468</c:v>
                </c:pt>
                <c:pt idx="5530">
                  <c:v>69.6271363000164</c:v>
                </c:pt>
                <c:pt idx="5531">
                  <c:v>62.58483554954798</c:v>
                </c:pt>
                <c:pt idx="5532">
                  <c:v>52.27204054951456</c:v>
                </c:pt>
                <c:pt idx="5533">
                  <c:v>42.95409590139217</c:v>
                </c:pt>
                <c:pt idx="5534">
                  <c:v>35.41522909518562</c:v>
                </c:pt>
                <c:pt idx="5535">
                  <c:v>29.41978254229972</c:v>
                </c:pt>
                <c:pt idx="5536">
                  <c:v>24.64434850604019</c:v>
                </c:pt>
                <c:pt idx="5537">
                  <c:v>20.86393773274591</c:v>
                </c:pt>
                <c:pt idx="5538">
                  <c:v>17.9688851825675</c:v>
                </c:pt>
                <c:pt idx="5539">
                  <c:v>15.93427615806312</c:v>
                </c:pt>
                <c:pt idx="5540">
                  <c:v>14.7815622564817</c:v>
                </c:pt>
                <c:pt idx="5541">
                  <c:v>14.50541398595633</c:v>
                </c:pt>
                <c:pt idx="5542">
                  <c:v>15.02429538198581</c:v>
                </c:pt>
                <c:pt idx="5543">
                  <c:v>16.18792699039907</c:v>
                </c:pt>
                <c:pt idx="5544">
                  <c:v>17.83143042372672</c:v>
                </c:pt>
                <c:pt idx="5545">
                  <c:v>19.81884925448509</c:v>
                </c:pt>
                <c:pt idx="5546">
                  <c:v>22.05209075806533</c:v>
                </c:pt>
                <c:pt idx="5547">
                  <c:v>24.46965101874645</c:v>
                </c:pt>
                <c:pt idx="5548">
                  <c:v>27.03202364693343</c:v>
                </c:pt>
                <c:pt idx="5549">
                  <c:v>29.71688370444161</c:v>
                </c:pt>
                <c:pt idx="5550">
                  <c:v>32.51197537920106</c:v>
                </c:pt>
                <c:pt idx="5551">
                  <c:v>35.41020676053671</c:v>
                </c:pt>
                <c:pt idx="5552">
                  <c:v>38.41136223249516</c:v>
                </c:pt>
                <c:pt idx="5553">
                  <c:v>41.51589401998422</c:v>
                </c:pt>
                <c:pt idx="5554">
                  <c:v>44.72773935589784</c:v>
                </c:pt>
                <c:pt idx="5555">
                  <c:v>48.0544564047451</c:v>
                </c:pt>
                <c:pt idx="5556">
                  <c:v>51.5041046405433</c:v>
                </c:pt>
                <c:pt idx="5557">
                  <c:v>55.08457986962563</c:v>
                </c:pt>
                <c:pt idx="5558">
                  <c:v>58.808666172541</c:v>
                </c:pt>
                <c:pt idx="5559">
                  <c:v>62.689444800939</c:v>
                </c:pt>
                <c:pt idx="5560">
                  <c:v>66.74439391938585</c:v>
                </c:pt>
                <c:pt idx="5561">
                  <c:v>70.99076653681161</c:v>
                </c:pt>
                <c:pt idx="5562">
                  <c:v>75.45278679363331</c:v>
                </c:pt>
                <c:pt idx="5563">
                  <c:v>80.1598292523789</c:v>
                </c:pt>
                <c:pt idx="5564">
                  <c:v>85.14984272007724</c:v>
                </c:pt>
                <c:pt idx="5565">
                  <c:v>90.46562726314044</c:v>
                </c:pt>
                <c:pt idx="5566">
                  <c:v>96.16328413427007</c:v>
                </c:pt>
                <c:pt idx="5567">
                  <c:v>102.3131939647499</c:v>
                </c:pt>
                <c:pt idx="5568">
                  <c:v>109.0008213275812</c:v>
                </c:pt>
                <c:pt idx="5569">
                  <c:v>116.332446324816</c:v>
                </c:pt>
                <c:pt idx="5570">
                  <c:v>124.4319589799253</c:v>
                </c:pt>
                <c:pt idx="5571">
                  <c:v>133.4498406319569</c:v>
                </c:pt>
                <c:pt idx="5572">
                  <c:v>143.557451984411</c:v>
                </c:pt>
                <c:pt idx="5573">
                  <c:v>154.947552775566</c:v>
                </c:pt>
                <c:pt idx="5574">
                  <c:v>167.8298290619035</c:v>
                </c:pt>
                <c:pt idx="5575">
                  <c:v>182.4274614200432</c:v>
                </c:pt>
                <c:pt idx="5576">
                  <c:v>198.9614858422123</c:v>
                </c:pt>
                <c:pt idx="5577">
                  <c:v>217.6499033673417</c:v>
                </c:pt>
                <c:pt idx="5578">
                  <c:v>238.6935730844575</c:v>
                </c:pt>
                <c:pt idx="5579">
                  <c:v>262.2835936364903</c:v>
                </c:pt>
                <c:pt idx="5580">
                  <c:v>288.6188151097548</c:v>
                </c:pt>
                <c:pt idx="5581">
                  <c:v>317.9209757569706</c:v>
                </c:pt>
                <c:pt idx="5582">
                  <c:v>350.4936929979139</c:v>
                </c:pt>
                <c:pt idx="5583">
                  <c:v>386.7499626602204</c:v>
                </c:pt>
                <c:pt idx="5584">
                  <c:v>427.286484342136</c:v>
                </c:pt>
                <c:pt idx="5585">
                  <c:v>472.928415316809</c:v>
                </c:pt>
                <c:pt idx="5586">
                  <c:v>524.8036658982179</c:v>
                </c:pt>
                <c:pt idx="5587">
                  <c:v>584.3843876837426</c:v>
                </c:pt>
                <c:pt idx="5588">
                  <c:v>653.5059844828273</c:v>
                </c:pt>
                <c:pt idx="5589">
                  <c:v>734.2514984804895</c:v>
                </c:pt>
                <c:pt idx="5590">
                  <c:v>828.2878051541655</c:v>
                </c:pt>
                <c:pt idx="5591">
                  <c:v>934.9618470792302</c:v>
                </c:pt>
                <c:pt idx="5592">
                  <c:v>1047.809130359628</c:v>
                </c:pt>
                <c:pt idx="5593">
                  <c:v>1157.265986548956</c:v>
                </c:pt>
                <c:pt idx="5594">
                  <c:v>1262.589660740969</c:v>
                </c:pt>
                <c:pt idx="5595">
                  <c:v>1356.292366362396</c:v>
                </c:pt>
                <c:pt idx="5596">
                  <c:v>1408.258800332381</c:v>
                </c:pt>
                <c:pt idx="5597">
                  <c:v>1393.962353704462</c:v>
                </c:pt>
                <c:pt idx="5598">
                  <c:v>1318.92433941267</c:v>
                </c:pt>
                <c:pt idx="5599">
                  <c:v>1209.931300906586</c:v>
                </c:pt>
                <c:pt idx="5600">
                  <c:v>1092.8790240015</c:v>
                </c:pt>
                <c:pt idx="5601">
                  <c:v>982.7683742884785</c:v>
                </c:pt>
                <c:pt idx="5602">
                  <c:v>885.3605296181886</c:v>
                </c:pt>
                <c:pt idx="5603">
                  <c:v>801.4748335323295</c:v>
                </c:pt>
                <c:pt idx="5604">
                  <c:v>729.8866980004583</c:v>
                </c:pt>
                <c:pt idx="5605">
                  <c:v>668.836671588428</c:v>
                </c:pt>
                <c:pt idx="5606">
                  <c:v>616.557055797791</c:v>
                </c:pt>
                <c:pt idx="5607">
                  <c:v>571.518270069454</c:v>
                </c:pt>
                <c:pt idx="5608">
                  <c:v>532.4470584558956</c:v>
                </c:pt>
                <c:pt idx="5609">
                  <c:v>498.3160640335279</c:v>
                </c:pt>
                <c:pt idx="5610">
                  <c:v>468.292216266262</c:v>
                </c:pt>
                <c:pt idx="5611">
                  <c:v>441.709462952982</c:v>
                </c:pt>
                <c:pt idx="5612">
                  <c:v>418.0196939926165</c:v>
                </c:pt>
                <c:pt idx="5613">
                  <c:v>396.7892360097107</c:v>
                </c:pt>
                <c:pt idx="5614">
                  <c:v>377.655300523222</c:v>
                </c:pt>
                <c:pt idx="5615">
                  <c:v>360.3193478342679</c:v>
                </c:pt>
                <c:pt idx="5616">
                  <c:v>344.5369363489163</c:v>
                </c:pt>
                <c:pt idx="5617">
                  <c:v>330.1157257262192</c:v>
                </c:pt>
                <c:pt idx="5618">
                  <c:v>316.9235253528396</c:v>
                </c:pt>
                <c:pt idx="5619">
                  <c:v>304.9738054794073</c:v>
                </c:pt>
                <c:pt idx="5620">
                  <c:v>294.4728523766371</c:v>
                </c:pt>
                <c:pt idx="5621">
                  <c:v>284.9793642630497</c:v>
                </c:pt>
                <c:pt idx="5622">
                  <c:v>275.5609047839168</c:v>
                </c:pt>
                <c:pt idx="5623">
                  <c:v>266.4384058526096</c:v>
                </c:pt>
                <c:pt idx="5624">
                  <c:v>257.8636715876703</c:v>
                </c:pt>
                <c:pt idx="5625">
                  <c:v>249.8490799870472</c:v>
                </c:pt>
                <c:pt idx="5626">
                  <c:v>242.3443045955486</c:v>
                </c:pt>
                <c:pt idx="5627">
                  <c:v>235.2928885155558</c:v>
                </c:pt>
                <c:pt idx="5628">
                  <c:v>228.6491878778007</c:v>
                </c:pt>
                <c:pt idx="5629">
                  <c:v>222.369605266335</c:v>
                </c:pt>
                <c:pt idx="5630">
                  <c:v>216.4207046023998</c:v>
                </c:pt>
                <c:pt idx="5631">
                  <c:v>210.7671641164335</c:v>
                </c:pt>
                <c:pt idx="5632">
                  <c:v>205.3816995374798</c:v>
                </c:pt>
                <c:pt idx="5633">
                  <c:v>200.2377125333184</c:v>
                </c:pt>
                <c:pt idx="5634">
                  <c:v>195.3092159707601</c:v>
                </c:pt>
                <c:pt idx="5635">
                  <c:v>190.5702999599132</c:v>
                </c:pt>
                <c:pt idx="5636">
                  <c:v>185.9975310102107</c:v>
                </c:pt>
                <c:pt idx="5637">
                  <c:v>181.5630364546626</c:v>
                </c:pt>
                <c:pt idx="5638">
                  <c:v>177.2362924064072</c:v>
                </c:pt>
                <c:pt idx="5639">
                  <c:v>172.9801839999245</c:v>
                </c:pt>
                <c:pt idx="5640">
                  <c:v>168.7410892691148</c:v>
                </c:pt>
                <c:pt idx="5641">
                  <c:v>164.4535178917604</c:v>
                </c:pt>
                <c:pt idx="5642">
                  <c:v>160.019183964743</c:v>
                </c:pt>
                <c:pt idx="5643">
                  <c:v>155.3562222209303</c:v>
                </c:pt>
                <c:pt idx="5644">
                  <c:v>150.6771677277908</c:v>
                </c:pt>
                <c:pt idx="5645">
                  <c:v>147.8735363933512</c:v>
                </c:pt>
                <c:pt idx="5646">
                  <c:v>150.6047619481995</c:v>
                </c:pt>
                <c:pt idx="5647">
                  <c:v>153.6207217701574</c:v>
                </c:pt>
                <c:pt idx="5648">
                  <c:v>152.5249468148529</c:v>
                </c:pt>
                <c:pt idx="5649">
                  <c:v>149.7619025884793</c:v>
                </c:pt>
                <c:pt idx="5650">
                  <c:v>146.7095770146229</c:v>
                </c:pt>
                <c:pt idx="5651">
                  <c:v>143.7249553328677</c:v>
                </c:pt>
                <c:pt idx="5652">
                  <c:v>140.8763237496197</c:v>
                </c:pt>
                <c:pt idx="5653">
                  <c:v>138.1634341938263</c:v>
                </c:pt>
                <c:pt idx="5654">
                  <c:v>135.5727817293417</c:v>
                </c:pt>
                <c:pt idx="5655">
                  <c:v>133.0889324408111</c:v>
                </c:pt>
                <c:pt idx="5656">
                  <c:v>130.6994621323858</c:v>
                </c:pt>
                <c:pt idx="5657">
                  <c:v>128.393981203193</c:v>
                </c:pt>
                <c:pt idx="5658">
                  <c:v>126.1627118538873</c:v>
                </c:pt>
                <c:pt idx="5659">
                  <c:v>124.0001853224691</c:v>
                </c:pt>
                <c:pt idx="5660">
                  <c:v>121.8994165766495</c:v>
                </c:pt>
                <c:pt idx="5661">
                  <c:v>119.8557576041747</c:v>
                </c:pt>
                <c:pt idx="5662">
                  <c:v>117.8647396733398</c:v>
                </c:pt>
                <c:pt idx="5663">
                  <c:v>115.9233233652962</c:v>
                </c:pt>
                <c:pt idx="5664">
                  <c:v>114.0279475687275</c:v>
                </c:pt>
                <c:pt idx="5665">
                  <c:v>112.174661034058</c:v>
                </c:pt>
                <c:pt idx="5666">
                  <c:v>110.3614929348141</c:v>
                </c:pt>
                <c:pt idx="5667">
                  <c:v>108.5863859984319</c:v>
                </c:pt>
                <c:pt idx="5668">
                  <c:v>106.8471967246387</c:v>
                </c:pt>
                <c:pt idx="5669">
                  <c:v>105.141792261059</c:v>
                </c:pt>
                <c:pt idx="5670">
                  <c:v>103.4681308210825</c:v>
                </c:pt>
                <c:pt idx="5671">
                  <c:v>101.8243223948642</c:v>
                </c:pt>
                <c:pt idx="5672">
                  <c:v>100.2095695044905</c:v>
                </c:pt>
                <c:pt idx="5673">
                  <c:v>98.62163404769311</c:v>
                </c:pt>
                <c:pt idx="5674">
                  <c:v>97.05946903663398</c:v>
                </c:pt>
                <c:pt idx="5675">
                  <c:v>95.52179772507685</c:v>
                </c:pt>
                <c:pt idx="5676">
                  <c:v>94.00720454701918</c:v>
                </c:pt>
                <c:pt idx="5677">
                  <c:v>92.51492312996897</c:v>
                </c:pt>
                <c:pt idx="5678">
                  <c:v>91.04337513588074</c:v>
                </c:pt>
                <c:pt idx="5679">
                  <c:v>89.59200819628528</c:v>
                </c:pt>
                <c:pt idx="5680">
                  <c:v>88.1593234764868</c:v>
                </c:pt>
                <c:pt idx="5681">
                  <c:v>86.74472416008927</c:v>
                </c:pt>
                <c:pt idx="5682">
                  <c:v>85.34739509157806</c:v>
                </c:pt>
                <c:pt idx="5683">
                  <c:v>83.96584221603631</c:v>
                </c:pt>
                <c:pt idx="5684">
                  <c:v>82.59977091870189</c:v>
                </c:pt>
                <c:pt idx="5685">
                  <c:v>81.24881139524744</c:v>
                </c:pt>
                <c:pt idx="5686">
                  <c:v>79.9112448592689</c:v>
                </c:pt>
                <c:pt idx="5687">
                  <c:v>78.58706253988838</c:v>
                </c:pt>
                <c:pt idx="5688">
                  <c:v>77.27516084102466</c:v>
                </c:pt>
                <c:pt idx="5689">
                  <c:v>75.9750318066299</c:v>
                </c:pt>
                <c:pt idx="5690">
                  <c:v>74.68586439264668</c:v>
                </c:pt>
                <c:pt idx="5691">
                  <c:v>73.40694834824451</c:v>
                </c:pt>
                <c:pt idx="5692">
                  <c:v>72.13862225152405</c:v>
                </c:pt>
                <c:pt idx="5693">
                  <c:v>70.87892854216209</c:v>
                </c:pt>
                <c:pt idx="5694">
                  <c:v>69.62784169632654</c:v>
                </c:pt>
                <c:pt idx="5695">
                  <c:v>68.38454782394365</c:v>
                </c:pt>
                <c:pt idx="5696">
                  <c:v>67.1492141201675</c:v>
                </c:pt>
                <c:pt idx="5697">
                  <c:v>65.92044879187685</c:v>
                </c:pt>
                <c:pt idx="5698">
                  <c:v>64.6979134795235</c:v>
                </c:pt>
                <c:pt idx="5699">
                  <c:v>63.48120907402676</c:v>
                </c:pt>
                <c:pt idx="5700">
                  <c:v>62.2701877180778</c:v>
                </c:pt>
                <c:pt idx="5701">
                  <c:v>61.06307803223077</c:v>
                </c:pt>
                <c:pt idx="5702">
                  <c:v>59.86082175492859</c:v>
                </c:pt>
                <c:pt idx="5703">
                  <c:v>58.66181713824481</c:v>
                </c:pt>
                <c:pt idx="5704">
                  <c:v>57.46534808062767</c:v>
                </c:pt>
                <c:pt idx="5705">
                  <c:v>56.27188276944995</c:v>
                </c:pt>
                <c:pt idx="5706">
                  <c:v>55.07986565706278</c:v>
                </c:pt>
                <c:pt idx="5707">
                  <c:v>53.88990939987945</c:v>
                </c:pt>
                <c:pt idx="5708">
                  <c:v>52.6997985863171</c:v>
                </c:pt>
                <c:pt idx="5709">
                  <c:v>51.51006409457303</c:v>
                </c:pt>
                <c:pt idx="5710">
                  <c:v>50.31948267697734</c:v>
                </c:pt>
                <c:pt idx="5711">
                  <c:v>49.12776703618175</c:v>
                </c:pt>
                <c:pt idx="5712">
                  <c:v>47.933907326565</c:v>
                </c:pt>
                <c:pt idx="5713">
                  <c:v>46.73707522278843</c:v>
                </c:pt>
                <c:pt idx="5714">
                  <c:v>45.53652393866903</c:v>
                </c:pt>
                <c:pt idx="5715">
                  <c:v>44.33127296037415</c:v>
                </c:pt>
                <c:pt idx="5716">
                  <c:v>43.12036147275046</c:v>
                </c:pt>
                <c:pt idx="5717">
                  <c:v>41.90226746936629</c:v>
                </c:pt>
                <c:pt idx="5718">
                  <c:v>40.6759785134633</c:v>
                </c:pt>
                <c:pt idx="5719">
                  <c:v>39.44043020158959</c:v>
                </c:pt>
                <c:pt idx="5720">
                  <c:v>38.19323248266066</c:v>
                </c:pt>
                <c:pt idx="5721">
                  <c:v>36.93308967178399</c:v>
                </c:pt>
                <c:pt idx="5722">
                  <c:v>35.65823020450201</c:v>
                </c:pt>
                <c:pt idx="5723">
                  <c:v>34.36593188805365</c:v>
                </c:pt>
                <c:pt idx="5724">
                  <c:v>33.05499514094817</c:v>
                </c:pt>
                <c:pt idx="5725">
                  <c:v>31.7235579815415</c:v>
                </c:pt>
                <c:pt idx="5726">
                  <c:v>30.37177881435942</c:v>
                </c:pt>
                <c:pt idx="5727">
                  <c:v>29.00475282458575</c:v>
                </c:pt>
                <c:pt idx="5728">
                  <c:v>27.63402390311733</c:v>
                </c:pt>
                <c:pt idx="5729">
                  <c:v>26.28927909688419</c:v>
                </c:pt>
                <c:pt idx="5730">
                  <c:v>25.02714554220672</c:v>
                </c:pt>
                <c:pt idx="5731">
                  <c:v>23.94315069085362</c:v>
                </c:pt>
                <c:pt idx="5732">
                  <c:v>23.15108472322017</c:v>
                </c:pt>
                <c:pt idx="5733">
                  <c:v>22.69078572609192</c:v>
                </c:pt>
                <c:pt idx="5734">
                  <c:v>22.42164677464142</c:v>
                </c:pt>
                <c:pt idx="5735">
                  <c:v>22.0774563448086</c:v>
                </c:pt>
                <c:pt idx="5736">
                  <c:v>21.46957980016544</c:v>
                </c:pt>
                <c:pt idx="5737">
                  <c:v>20.5786977899895</c:v>
                </c:pt>
                <c:pt idx="5738">
                  <c:v>19.47679810357691</c:v>
                </c:pt>
                <c:pt idx="5739">
                  <c:v>18.24271857352758</c:v>
                </c:pt>
                <c:pt idx="5740">
                  <c:v>16.934563660392</c:v>
                </c:pt>
                <c:pt idx="5741">
                  <c:v>15.59003385253109</c:v>
                </c:pt>
                <c:pt idx="5742">
                  <c:v>14.23103323632233</c:v>
                </c:pt>
                <c:pt idx="5743">
                  <c:v>12.87291374297628</c:v>
                </c:pt>
                <c:pt idx="5744">
                  <c:v>11.53036276503313</c:v>
                </c:pt>
                <c:pt idx="5745">
                  <c:v>10.22200363680525</c:v>
                </c:pt>
                <c:pt idx="5746">
                  <c:v>8.972695459824807</c:v>
                </c:pt>
                <c:pt idx="5747">
                  <c:v>7.828091973290242</c:v>
                </c:pt>
                <c:pt idx="5748">
                  <c:v>6.861941686849399</c:v>
                </c:pt>
                <c:pt idx="5749">
                  <c:v>6.191118107968863</c:v>
                </c:pt>
                <c:pt idx="5750">
                  <c:v>5.949328238231751</c:v>
                </c:pt>
                <c:pt idx="5751">
                  <c:v>6.1965771348436</c:v>
                </c:pt>
                <c:pt idx="5752">
                  <c:v>6.841628960328177</c:v>
                </c:pt>
                <c:pt idx="5753">
                  <c:v>7.748480054500025</c:v>
                </c:pt>
                <c:pt idx="5754">
                  <c:v>8.857983430233264</c:v>
                </c:pt>
                <c:pt idx="5755">
                  <c:v>10.16302131355813</c:v>
                </c:pt>
                <c:pt idx="5756">
                  <c:v>11.64808625697994</c:v>
                </c:pt>
                <c:pt idx="5757">
                  <c:v>13.29215332635237</c:v>
                </c:pt>
                <c:pt idx="5758">
                  <c:v>15.07342480946052</c:v>
                </c:pt>
                <c:pt idx="5759">
                  <c:v>16.97983367770588</c:v>
                </c:pt>
                <c:pt idx="5760">
                  <c:v>19.00773519580051</c:v>
                </c:pt>
                <c:pt idx="5761">
                  <c:v>21.15941011552988</c:v>
                </c:pt>
                <c:pt idx="5762">
                  <c:v>23.44426983679012</c:v>
                </c:pt>
                <c:pt idx="5763">
                  <c:v>25.87745428698146</c:v>
                </c:pt>
                <c:pt idx="5764">
                  <c:v>28.48016461505179</c:v>
                </c:pt>
                <c:pt idx="5765">
                  <c:v>31.28401666670192</c:v>
                </c:pt>
                <c:pt idx="5766">
                  <c:v>34.32985592118568</c:v>
                </c:pt>
                <c:pt idx="5767">
                  <c:v>37.67750411545736</c:v>
                </c:pt>
                <c:pt idx="5768">
                  <c:v>41.40898545089102</c:v>
                </c:pt>
                <c:pt idx="5769">
                  <c:v>45.64645928824094</c:v>
                </c:pt>
                <c:pt idx="5770">
                  <c:v>50.57487637107737</c:v>
                </c:pt>
                <c:pt idx="5771">
                  <c:v>56.48750379991427</c:v>
                </c:pt>
                <c:pt idx="5772">
                  <c:v>63.8821471942174</c:v>
                </c:pt>
                <c:pt idx="5773">
                  <c:v>73.66401099202257</c:v>
                </c:pt>
                <c:pt idx="5774">
                  <c:v>87.65671884803606</c:v>
                </c:pt>
                <c:pt idx="5775">
                  <c:v>109.9940682939311</c:v>
                </c:pt>
                <c:pt idx="5776">
                  <c:v>151.0414099032778</c:v>
                </c:pt>
                <c:pt idx="5777">
                  <c:v>219.5718459968543</c:v>
                </c:pt>
                <c:pt idx="5778">
                  <c:v>168.8277109274123</c:v>
                </c:pt>
                <c:pt idx="5779">
                  <c:v>79.78282131946584</c:v>
                </c:pt>
                <c:pt idx="5780">
                  <c:v>40.05553442418506</c:v>
                </c:pt>
                <c:pt idx="5781">
                  <c:v>23.14046401549656</c:v>
                </c:pt>
                <c:pt idx="5782">
                  <c:v>20.07420902405212</c:v>
                </c:pt>
                <c:pt idx="5783">
                  <c:v>23.98903771041039</c:v>
                </c:pt>
                <c:pt idx="5784">
                  <c:v>29.48953515508952</c:v>
                </c:pt>
                <c:pt idx="5785">
                  <c:v>34.97760307116287</c:v>
                </c:pt>
                <c:pt idx="5786">
                  <c:v>40.18382879509612</c:v>
                </c:pt>
                <c:pt idx="5787">
                  <c:v>45.12415024045906</c:v>
                </c:pt>
                <c:pt idx="5788">
                  <c:v>49.86435235801267</c:v>
                </c:pt>
                <c:pt idx="5789">
                  <c:v>54.47358328140945</c:v>
                </c:pt>
                <c:pt idx="5790">
                  <c:v>59.00924290232126</c:v>
                </c:pt>
                <c:pt idx="5791">
                  <c:v>63.52121346617592</c:v>
                </c:pt>
                <c:pt idx="5792">
                  <c:v>68.04832077408211</c:v>
                </c:pt>
                <c:pt idx="5793">
                  <c:v>72.62778406935966</c:v>
                </c:pt>
                <c:pt idx="5794">
                  <c:v>77.29214211097997</c:v>
                </c:pt>
                <c:pt idx="5795">
                  <c:v>82.07209533475869</c:v>
                </c:pt>
                <c:pt idx="5796">
                  <c:v>86.99548619661576</c:v>
                </c:pt>
                <c:pt idx="5797">
                  <c:v>92.09464138802681</c:v>
                </c:pt>
                <c:pt idx="5798">
                  <c:v>97.40082733547038</c:v>
                </c:pt>
                <c:pt idx="5799">
                  <c:v>102.9485926115012</c:v>
                </c:pt>
                <c:pt idx="5800">
                  <c:v>108.7790737078437</c:v>
                </c:pt>
                <c:pt idx="5801">
                  <c:v>114.9397174846187</c:v>
                </c:pt>
                <c:pt idx="5802">
                  <c:v>121.4934743241505</c:v>
                </c:pt>
                <c:pt idx="5803">
                  <c:v>128.5228917086437</c:v>
                </c:pt>
                <c:pt idx="5804">
                  <c:v>136.1529623177378</c:v>
                </c:pt>
                <c:pt idx="5805">
                  <c:v>144.5867569491846</c:v>
                </c:pt>
                <c:pt idx="5806">
                  <c:v>154.1637982081694</c:v>
                </c:pt>
                <c:pt idx="5807">
                  <c:v>165.1604387711179</c:v>
                </c:pt>
                <c:pt idx="5808">
                  <c:v>174.8572193155676</c:v>
                </c:pt>
                <c:pt idx="5809">
                  <c:v>178.5381132977972</c:v>
                </c:pt>
                <c:pt idx="5810">
                  <c:v>185.6517116095326</c:v>
                </c:pt>
                <c:pt idx="5811">
                  <c:v>196.71892995906</c:v>
                </c:pt>
                <c:pt idx="5812">
                  <c:v>209.7504487998962</c:v>
                </c:pt>
                <c:pt idx="5813">
                  <c:v>224.3411574193461</c:v>
                </c:pt>
                <c:pt idx="5814">
                  <c:v>240.5542414781083</c:v>
                </c:pt>
                <c:pt idx="5815">
                  <c:v>258.4721898028224</c:v>
                </c:pt>
                <c:pt idx="5816">
                  <c:v>277.9042119003953</c:v>
                </c:pt>
                <c:pt idx="5817">
                  <c:v>298.2078140456658</c:v>
                </c:pt>
                <c:pt idx="5818">
                  <c:v>318.9553193875702</c:v>
                </c:pt>
                <c:pt idx="5819">
                  <c:v>341.3797084626524</c:v>
                </c:pt>
                <c:pt idx="5820">
                  <c:v>367.9115312489172</c:v>
                </c:pt>
                <c:pt idx="5821">
                  <c:v>400.4761111659964</c:v>
                </c:pt>
                <c:pt idx="5822">
                  <c:v>440.5244972211754</c:v>
                </c:pt>
                <c:pt idx="5823">
                  <c:v>489.9824120224201</c:v>
                </c:pt>
                <c:pt idx="5824">
                  <c:v>552.033138070913</c:v>
                </c:pt>
                <c:pt idx="5825">
                  <c:v>632.1149920501405</c:v>
                </c:pt>
                <c:pt idx="5826">
                  <c:v>739.8052568168258</c:v>
                </c:pt>
                <c:pt idx="5827">
                  <c:v>893.1314616764888</c:v>
                </c:pt>
                <c:pt idx="5828">
                  <c:v>1129.724484407618</c:v>
                </c:pt>
                <c:pt idx="5829">
                  <c:v>1541.773992163302</c:v>
                </c:pt>
                <c:pt idx="5830">
                  <c:v>2422.939110404725</c:v>
                </c:pt>
                <c:pt idx="5831">
                  <c:v>5185.722002491866</c:v>
                </c:pt>
                <c:pt idx="5832">
                  <c:v>6482.267975771087</c:v>
                </c:pt>
                <c:pt idx="5833">
                  <c:v>2772.474604636245</c:v>
                </c:pt>
                <c:pt idx="5834">
                  <c:v>1680.921026659508</c:v>
                </c:pt>
                <c:pt idx="5835">
                  <c:v>1202.004676547202</c:v>
                </c:pt>
                <c:pt idx="5836">
                  <c:v>935.9168451145716</c:v>
                </c:pt>
                <c:pt idx="5837">
                  <c:v>766.9584287109674</c:v>
                </c:pt>
                <c:pt idx="5838">
                  <c:v>650.1300689457764</c:v>
                </c:pt>
                <c:pt idx="5839">
                  <c:v>564.4188471448258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8793288"/>
        <c:axId val="2128719288"/>
      </c:scatterChart>
      <c:valAx>
        <c:axId val="2088793288"/>
        <c:scaling>
          <c:orientation val="minMax"/>
          <c:max val="350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 [MHz]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8719288"/>
        <c:crosses val="autoZero"/>
        <c:crossBetween val="midCat"/>
      </c:valAx>
      <c:valAx>
        <c:axId val="2128719288"/>
        <c:scaling>
          <c:logBase val="10.0"/>
          <c:orientation val="minMax"/>
          <c:min val="1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Impedance [Ohm - Z, Ohm/m - X &amp; Y]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87932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B2964-35C7-4E62-8DF1-AD18C31AB531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67A3A-CF8E-431D-B194-79CFE317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4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B2964-35C7-4E62-8DF1-AD18C31AB531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67A3A-CF8E-431D-B194-79CFE317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63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B2964-35C7-4E62-8DF1-AD18C31AB531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67A3A-CF8E-431D-B194-79CFE317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84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B2964-35C7-4E62-8DF1-AD18C31AB531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67A3A-CF8E-431D-B194-79CFE317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86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B2964-35C7-4E62-8DF1-AD18C31AB531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67A3A-CF8E-431D-B194-79CFE317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07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B2964-35C7-4E62-8DF1-AD18C31AB531}" type="datetimeFigureOut">
              <a:rPr lang="en-US" smtClean="0"/>
              <a:t>3/25/19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67A3A-CF8E-431D-B194-79CFE317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60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B2964-35C7-4E62-8DF1-AD18C31AB531}" type="datetimeFigureOut">
              <a:rPr lang="en-US" smtClean="0"/>
              <a:t>3/25/19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67A3A-CF8E-431D-B194-79CFE317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659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B2964-35C7-4E62-8DF1-AD18C31AB531}" type="datetimeFigureOut">
              <a:rPr lang="en-US" smtClean="0"/>
              <a:t>3/25/19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67A3A-CF8E-431D-B194-79CFE317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86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B2964-35C7-4E62-8DF1-AD18C31AB531}" type="datetimeFigureOut">
              <a:rPr lang="en-US" smtClean="0"/>
              <a:t>3/25/19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67A3A-CF8E-431D-B194-79CFE317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33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B2964-35C7-4E62-8DF1-AD18C31AB531}" type="datetimeFigureOut">
              <a:rPr lang="en-US" smtClean="0"/>
              <a:t>3/25/19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67A3A-CF8E-431D-B194-79CFE317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9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B2964-35C7-4E62-8DF1-AD18C31AB531}" type="datetimeFigureOut">
              <a:rPr lang="en-US" smtClean="0"/>
              <a:t>3/25/19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67A3A-CF8E-431D-B194-79CFE317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91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B2964-35C7-4E62-8DF1-AD18C31AB531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67A3A-CF8E-431D-B194-79CFE317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2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388" y="197230"/>
            <a:ext cx="10515600" cy="676829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PoP</a:t>
            </a:r>
            <a:r>
              <a:rPr lang="en-US" sz="3600" dirty="0" smtClean="0"/>
              <a:t> cavity: 952.6 MHz 2 cell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3615" y="712694"/>
            <a:ext cx="10515600" cy="1024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buNone/>
            </a:pPr>
            <a:r>
              <a:rPr lang="en-US" dirty="0">
                <a:latin typeface="+mj-lt"/>
                <a:ea typeface="+mj-ea"/>
                <a:cs typeface="+mj-cs"/>
              </a:rPr>
              <a:t>Pole geometry further optimized</a:t>
            </a:r>
            <a:r>
              <a:rPr lang="en-US" dirty="0" smtClean="0">
                <a:latin typeface="+mj-lt"/>
                <a:ea typeface="+mj-ea"/>
                <a:cs typeface="+mj-cs"/>
              </a:rPr>
              <a:t>.</a:t>
            </a:r>
          </a:p>
          <a:p>
            <a:pPr>
              <a:spcBef>
                <a:spcPct val="0"/>
              </a:spcBef>
              <a:buNone/>
            </a:pPr>
            <a:r>
              <a:rPr lang="en-US" dirty="0" smtClean="0">
                <a:latin typeface="+mj-lt"/>
                <a:ea typeface="+mj-ea"/>
                <a:cs typeface="+mj-cs"/>
              </a:rPr>
              <a:t>Long beam pipe is VTA test cavity version.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657" y="1736996"/>
            <a:ext cx="3335165" cy="2441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474" t="13766" r="8369" b="9327"/>
          <a:stretch/>
        </p:blipFill>
        <p:spPr>
          <a:xfrm>
            <a:off x="6625717" y="4399670"/>
            <a:ext cx="5448132" cy="2336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750" t="4056" r="5590" b="7653"/>
          <a:stretch/>
        </p:blipFill>
        <p:spPr>
          <a:xfrm>
            <a:off x="9721681" y="1736996"/>
            <a:ext cx="2409230" cy="2421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857" y="1736996"/>
            <a:ext cx="3049627" cy="2505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594" t="6180" r="3140" b="8434"/>
          <a:stretch/>
        </p:blipFill>
        <p:spPr>
          <a:xfrm>
            <a:off x="206137" y="4369894"/>
            <a:ext cx="5674659" cy="23666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6343" y="1736996"/>
            <a:ext cx="2464453" cy="2421217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5629737" y="3797352"/>
            <a:ext cx="995980" cy="602318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76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221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Wave guides </a:t>
            </a:r>
            <a:endParaRPr lang="en-US" sz="3200" dirty="0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935836"/>
              </p:ext>
            </p:extLst>
          </p:nvPr>
        </p:nvGraphicFramePr>
        <p:xfrm>
          <a:off x="3303607" y="328266"/>
          <a:ext cx="8632785" cy="6281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771" t="5937" r="9435" b="9429"/>
          <a:stretch/>
        </p:blipFill>
        <p:spPr>
          <a:xfrm>
            <a:off x="311755" y="1540041"/>
            <a:ext cx="2991852" cy="2951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782" y="4379495"/>
            <a:ext cx="993226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49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221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Wave guides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032" y="4420335"/>
            <a:ext cx="993226" cy="914399"/>
          </a:xfrm>
          <a:prstGeom prst="rect">
            <a:avLst/>
          </a:prstGeom>
        </p:spPr>
      </p:pic>
      <p:graphicFrame>
        <p:nvGraphicFramePr>
          <p:cNvPr id="9" name="Char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091306"/>
              </p:ext>
            </p:extLst>
          </p:nvPr>
        </p:nvGraphicFramePr>
        <p:xfrm>
          <a:off x="3389332" y="288161"/>
          <a:ext cx="8632785" cy="6281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6380" t="6390" r="4005" b="3439"/>
          <a:stretch/>
        </p:blipFill>
        <p:spPr>
          <a:xfrm>
            <a:off x="95595" y="1495425"/>
            <a:ext cx="3361980" cy="306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78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221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Wave guides +</a:t>
            </a:r>
            <a:br>
              <a:rPr lang="en-US" sz="3200" dirty="0" smtClean="0"/>
            </a:br>
            <a:r>
              <a:rPr lang="en-US" sz="3200" dirty="0" smtClean="0"/>
              <a:t>Coaxial coupler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782" y="4731920"/>
            <a:ext cx="993226" cy="914399"/>
          </a:xfrm>
          <a:prstGeom prst="rect">
            <a:avLst/>
          </a:prstGeom>
        </p:spPr>
      </p:pic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500432"/>
              </p:ext>
            </p:extLst>
          </p:nvPr>
        </p:nvGraphicFramePr>
        <p:xfrm>
          <a:off x="3427432" y="316736"/>
          <a:ext cx="8632785" cy="6281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8672" t="7020" r="7046" b="5858"/>
          <a:stretch/>
        </p:blipFill>
        <p:spPr>
          <a:xfrm>
            <a:off x="119047" y="1533525"/>
            <a:ext cx="3363110" cy="327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96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0825"/>
            <a:ext cx="10515600" cy="57023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RF Dipole cavity actuals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Aiming peak magnetic field up to 70 </a:t>
            </a:r>
            <a:r>
              <a:rPr lang="en-US" sz="3200" dirty="0" err="1" smtClean="0"/>
              <a:t>mT</a:t>
            </a:r>
            <a:r>
              <a:rPr lang="en-US" sz="3200" dirty="0" smtClean="0"/>
              <a:t> seems reasonable.</a:t>
            </a:r>
            <a:endParaRPr lang="en-US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334580"/>
              </p:ext>
            </p:extLst>
          </p:nvPr>
        </p:nvGraphicFramePr>
        <p:xfrm>
          <a:off x="1527175" y="1342390"/>
          <a:ext cx="8128000" cy="357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/>
                <a:gridCol w="1625600"/>
                <a:gridCol w="1625600"/>
                <a:gridCol w="1625600"/>
                <a:gridCol w="1625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Frequency [MHz]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V_transverse</a:t>
                      </a:r>
                      <a:r>
                        <a:rPr lang="en-US" dirty="0" smtClean="0"/>
                        <a:t> [MV]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E_peak</a:t>
                      </a:r>
                      <a:r>
                        <a:rPr lang="en-US" dirty="0" smtClean="0"/>
                        <a:t> [MV/m]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B_peak</a:t>
                      </a:r>
                      <a:r>
                        <a:rPr lang="en-US" dirty="0" smtClean="0"/>
                        <a:t> [</a:t>
                      </a:r>
                      <a:r>
                        <a:rPr lang="en-US" dirty="0" err="1" smtClean="0"/>
                        <a:t>mT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LHC P-o-p</a:t>
                      </a:r>
                      <a:r>
                        <a:rPr lang="en-US" baseline="0" dirty="0" smtClean="0"/>
                        <a:t> single cell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LHC SPS prototype 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LHC SPS prototype 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Cebaf</a:t>
                      </a:r>
                      <a:r>
                        <a:rPr lang="en-US" dirty="0" smtClean="0"/>
                        <a:t> deflector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P-o-p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61</a:t>
                      </a:r>
                    </a:p>
                    <a:p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EIC P-o-p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126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5614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39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Number of cavities</a:t>
            </a:r>
            <a:endParaRPr lang="en-US" sz="32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757612" y="1711623"/>
            <a:ext cx="1528345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605645"/>
              </p:ext>
            </p:extLst>
          </p:nvPr>
        </p:nvGraphicFramePr>
        <p:xfrm>
          <a:off x="1985081" y="926924"/>
          <a:ext cx="6706549" cy="5374640"/>
        </p:xfrm>
        <a:graphic>
          <a:graphicData uri="http://schemas.openxmlformats.org/drawingml/2006/table">
            <a:tbl>
              <a:tblPr/>
              <a:tblGrid>
                <a:gridCol w="1743038"/>
                <a:gridCol w="1311429"/>
                <a:gridCol w="796818"/>
                <a:gridCol w="1029223"/>
                <a:gridCol w="796818"/>
                <a:gridCol w="1029223"/>
              </a:tblGrid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 GeV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GeV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Proton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Electron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endParaRPr lang="en-US" sz="1600" b="0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952.6 MHz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952.6 MHz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RF Properties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845.5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845.5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Next HOM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1379.5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1379.5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endParaRPr lang="en-US" sz="1600" b="0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  <a:r>
                        <a:rPr lang="en-US" sz="16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/E</a:t>
                      </a:r>
                      <a:r>
                        <a:rPr lang="en-US" sz="16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5.66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5.66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  <a:r>
                        <a:rPr lang="en-US" sz="16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/E</a:t>
                      </a:r>
                      <a:r>
                        <a:rPr lang="en-US" sz="16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[mT/(MV/m)]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11.64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11.64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b"/>
                      <a:r>
                        <a:rPr lang="mr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[R/Q]</a:t>
                      </a:r>
                      <a:r>
                        <a:rPr lang="mr-IN" sz="16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</a:t>
                      </a:r>
                      <a:endParaRPr lang="mr-IN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[Ω]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147.52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147.52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[Ω]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168.97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168.97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</a:t>
                      </a:r>
                      <a:r>
                        <a:rPr lang="en-US" sz="16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</a:t>
                      </a:r>
                      <a:r>
                        <a:rPr lang="en-US" sz="16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[Ω</a:t>
                      </a:r>
                      <a:r>
                        <a:rPr lang="pt-BR" sz="16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]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2.49E+04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2.49E+04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  <a:r>
                        <a:rPr lang="en-US" sz="16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/E</a:t>
                      </a:r>
                      <a:r>
                        <a:rPr lang="en-US" sz="16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Target Bp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 at target Bp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6.01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6.01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Vt at target Bp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Required kick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18.67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2.80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Number of cavities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9.9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3153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0" y="335494"/>
            <a:ext cx="12192000" cy="5492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Updated Multipole Components (Normalized to </a:t>
            </a:r>
            <a:r>
              <a:rPr lang="en-US" sz="3200" i="1" dirty="0" err="1" smtClean="0"/>
              <a:t>V</a:t>
            </a:r>
            <a:r>
              <a:rPr lang="en-US" sz="3200" i="1" baseline="-25000" dirty="0" err="1" smtClean="0"/>
              <a:t>t</a:t>
            </a:r>
            <a:r>
              <a:rPr lang="en-US" sz="3200" dirty="0" smtClean="0"/>
              <a:t>=1 MV)</a:t>
            </a:r>
            <a:endParaRPr lang="en-US" sz="3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517696" y="1495424"/>
          <a:ext cx="3845505" cy="4447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396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557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5572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9443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822823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Bare Cavity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Cavity with HOMs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Unit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113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 smtClean="0">
                          <a:solidFill>
                            <a:schemeClr val="tx1"/>
                          </a:solidFill>
                        </a:rPr>
                        <a:t>V</a:t>
                      </a:r>
                      <a:r>
                        <a:rPr lang="en-US" sz="1600" baseline="-25000" dirty="0" err="1" smtClean="0">
                          <a:solidFill>
                            <a:schemeClr val="tx1"/>
                          </a:solidFill>
                        </a:rPr>
                        <a:t>acc</a:t>
                      </a:r>
                      <a:endParaRPr lang="en-US" sz="16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2.5×10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</a:rPr>
                        <a:t>-4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12.7</a:t>
                      </a:r>
                      <a:endParaRPr lang="en-US" sz="1600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kV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113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 smtClean="0">
                          <a:solidFill>
                            <a:schemeClr val="tx1"/>
                          </a:solidFill>
                        </a:rPr>
                        <a:t>V</a:t>
                      </a:r>
                      <a:r>
                        <a:rPr lang="en-US" sz="1600" baseline="-25000" dirty="0" err="1" smtClean="0">
                          <a:solidFill>
                            <a:schemeClr val="tx1"/>
                          </a:solidFill>
                        </a:rPr>
                        <a:t>t</a:t>
                      </a:r>
                      <a:endParaRPr lang="en-US" sz="16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1.0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MV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113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US" sz="1600" baseline="-25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6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3.33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3.33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mT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 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113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US" sz="160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6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-1.9×10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</a:rPr>
                        <a:t>-4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0.85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mT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1113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US" sz="1600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6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968.5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971.7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mT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/m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1113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US" sz="1600" baseline="-25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6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0.4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103.5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mT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/m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6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1113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US" sz="1600" baseline="-250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6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-4.1×10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-4.1×10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mT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/m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111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US" sz="1600" baseline="-250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-641.5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1702.8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mT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/m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352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US" sz="1600" baseline="-250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-7.0×10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-7.2×10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mT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/m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4326" t="8170" r="7333" b="7983"/>
          <a:stretch/>
        </p:blipFill>
        <p:spPr>
          <a:xfrm>
            <a:off x="1202259" y="1056521"/>
            <a:ext cx="3170161" cy="21534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1725" r="11473"/>
          <a:stretch/>
        </p:blipFill>
        <p:spPr>
          <a:xfrm>
            <a:off x="1367366" y="3370618"/>
            <a:ext cx="3098800" cy="306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69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4512</TotalTime>
  <Words>339</Words>
  <Application>Microsoft Macintosh PowerPoint</Application>
  <PresentationFormat>Custom</PresentationFormat>
  <Paragraphs>134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PoP cavity: 952.6 MHz 2 cell </vt:lpstr>
      <vt:lpstr>Wave guides </vt:lpstr>
      <vt:lpstr>Wave guides</vt:lpstr>
      <vt:lpstr>Wave guides + Coaxial coupler</vt:lpstr>
      <vt:lpstr>RF Dipole cavity actuals           Aiming peak magnetic field up to 70 mT seems reasonable.</vt:lpstr>
      <vt:lpstr>Number of cavities</vt:lpstr>
      <vt:lpstr>PowerPoint Presentation</vt:lpstr>
    </vt:vector>
  </TitlesOfParts>
  <Company>Old Dominion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physics</dc:creator>
  <cp:lastModifiedBy>HyeKyoung Park</cp:lastModifiedBy>
  <cp:revision>37</cp:revision>
  <dcterms:created xsi:type="dcterms:W3CDTF">2018-12-09T20:58:32Z</dcterms:created>
  <dcterms:modified xsi:type="dcterms:W3CDTF">2019-03-25T15:14:47Z</dcterms:modified>
</cp:coreProperties>
</file>